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476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3300" y="817209"/>
            <a:ext cx="8336280" cy="2260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300" y="330850"/>
            <a:ext cx="6132883" cy="314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2.png"/><Relationship Id="rId18" Type="http://schemas.openxmlformats.org/officeDocument/2006/relationships/image" Target="../media/image297.png"/><Relationship Id="rId26" Type="http://schemas.openxmlformats.org/officeDocument/2006/relationships/image" Target="../media/image305.png"/><Relationship Id="rId39" Type="http://schemas.openxmlformats.org/officeDocument/2006/relationships/image" Target="../media/image318.png"/><Relationship Id="rId3" Type="http://schemas.openxmlformats.org/officeDocument/2006/relationships/image" Target="../media/image103.png"/><Relationship Id="rId21" Type="http://schemas.openxmlformats.org/officeDocument/2006/relationships/image" Target="../media/image300.png"/><Relationship Id="rId34" Type="http://schemas.openxmlformats.org/officeDocument/2006/relationships/image" Target="../media/image313.png"/><Relationship Id="rId42" Type="http://schemas.openxmlformats.org/officeDocument/2006/relationships/image" Target="../media/image321.png"/><Relationship Id="rId47" Type="http://schemas.openxmlformats.org/officeDocument/2006/relationships/image" Target="../media/image326.png"/><Relationship Id="rId50" Type="http://schemas.openxmlformats.org/officeDocument/2006/relationships/image" Target="../media/image329.png"/><Relationship Id="rId7" Type="http://schemas.openxmlformats.org/officeDocument/2006/relationships/image" Target="../media/image142.png"/><Relationship Id="rId12" Type="http://schemas.openxmlformats.org/officeDocument/2006/relationships/image" Target="../media/image291.png"/><Relationship Id="rId17" Type="http://schemas.openxmlformats.org/officeDocument/2006/relationships/image" Target="../media/image296.png"/><Relationship Id="rId25" Type="http://schemas.openxmlformats.org/officeDocument/2006/relationships/image" Target="../media/image304.png"/><Relationship Id="rId33" Type="http://schemas.openxmlformats.org/officeDocument/2006/relationships/image" Target="../media/image312.png"/><Relationship Id="rId38" Type="http://schemas.openxmlformats.org/officeDocument/2006/relationships/image" Target="../media/image317.png"/><Relationship Id="rId46" Type="http://schemas.openxmlformats.org/officeDocument/2006/relationships/image" Target="../media/image325.png"/><Relationship Id="rId2" Type="http://schemas.openxmlformats.org/officeDocument/2006/relationships/image" Target="../media/image102.png"/><Relationship Id="rId16" Type="http://schemas.openxmlformats.org/officeDocument/2006/relationships/image" Target="../media/image295.png"/><Relationship Id="rId20" Type="http://schemas.openxmlformats.org/officeDocument/2006/relationships/image" Target="../media/image299.png"/><Relationship Id="rId29" Type="http://schemas.openxmlformats.org/officeDocument/2006/relationships/image" Target="../media/image308.png"/><Relationship Id="rId41" Type="http://schemas.openxmlformats.org/officeDocument/2006/relationships/image" Target="../media/image3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1.png"/><Relationship Id="rId11" Type="http://schemas.openxmlformats.org/officeDocument/2006/relationships/image" Target="../media/image290.png"/><Relationship Id="rId24" Type="http://schemas.openxmlformats.org/officeDocument/2006/relationships/image" Target="../media/image303.png"/><Relationship Id="rId32" Type="http://schemas.openxmlformats.org/officeDocument/2006/relationships/image" Target="../media/image311.png"/><Relationship Id="rId37" Type="http://schemas.openxmlformats.org/officeDocument/2006/relationships/image" Target="../media/image316.png"/><Relationship Id="rId40" Type="http://schemas.openxmlformats.org/officeDocument/2006/relationships/image" Target="../media/image319.png"/><Relationship Id="rId45" Type="http://schemas.openxmlformats.org/officeDocument/2006/relationships/image" Target="../media/image324.png"/><Relationship Id="rId53" Type="http://schemas.openxmlformats.org/officeDocument/2006/relationships/image" Target="../media/image332.png"/><Relationship Id="rId5" Type="http://schemas.openxmlformats.org/officeDocument/2006/relationships/image" Target="../media/image106.png"/><Relationship Id="rId15" Type="http://schemas.openxmlformats.org/officeDocument/2006/relationships/image" Target="../media/image294.png"/><Relationship Id="rId23" Type="http://schemas.openxmlformats.org/officeDocument/2006/relationships/image" Target="../media/image302.png"/><Relationship Id="rId28" Type="http://schemas.openxmlformats.org/officeDocument/2006/relationships/image" Target="../media/image307.png"/><Relationship Id="rId36" Type="http://schemas.openxmlformats.org/officeDocument/2006/relationships/image" Target="../media/image315.png"/><Relationship Id="rId49" Type="http://schemas.openxmlformats.org/officeDocument/2006/relationships/image" Target="../media/image328.png"/><Relationship Id="rId10" Type="http://schemas.openxmlformats.org/officeDocument/2006/relationships/image" Target="../media/image264.png"/><Relationship Id="rId19" Type="http://schemas.openxmlformats.org/officeDocument/2006/relationships/image" Target="../media/image298.png"/><Relationship Id="rId31" Type="http://schemas.openxmlformats.org/officeDocument/2006/relationships/image" Target="../media/image310.png"/><Relationship Id="rId44" Type="http://schemas.openxmlformats.org/officeDocument/2006/relationships/image" Target="../media/image323.png"/><Relationship Id="rId52" Type="http://schemas.openxmlformats.org/officeDocument/2006/relationships/image" Target="../media/image331.png"/><Relationship Id="rId4" Type="http://schemas.openxmlformats.org/officeDocument/2006/relationships/image" Target="../media/image104.png"/><Relationship Id="rId9" Type="http://schemas.openxmlformats.org/officeDocument/2006/relationships/image" Target="../media/image263.png"/><Relationship Id="rId14" Type="http://schemas.openxmlformats.org/officeDocument/2006/relationships/image" Target="../media/image293.png"/><Relationship Id="rId22" Type="http://schemas.openxmlformats.org/officeDocument/2006/relationships/image" Target="../media/image301.png"/><Relationship Id="rId27" Type="http://schemas.openxmlformats.org/officeDocument/2006/relationships/image" Target="../media/image306.png"/><Relationship Id="rId30" Type="http://schemas.openxmlformats.org/officeDocument/2006/relationships/image" Target="../media/image309.png"/><Relationship Id="rId35" Type="http://schemas.openxmlformats.org/officeDocument/2006/relationships/image" Target="../media/image314.png"/><Relationship Id="rId43" Type="http://schemas.openxmlformats.org/officeDocument/2006/relationships/image" Target="../media/image322.png"/><Relationship Id="rId48" Type="http://schemas.openxmlformats.org/officeDocument/2006/relationships/image" Target="../media/image327.png"/><Relationship Id="rId8" Type="http://schemas.openxmlformats.org/officeDocument/2006/relationships/image" Target="../media/image262.png"/><Relationship Id="rId51" Type="http://schemas.openxmlformats.org/officeDocument/2006/relationships/image" Target="../media/image3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12.png"/><Relationship Id="rId18" Type="http://schemas.openxmlformats.org/officeDocument/2006/relationships/image" Target="../media/image116.png"/><Relationship Id="rId26" Type="http://schemas.openxmlformats.org/officeDocument/2006/relationships/image" Target="../media/image124.png"/><Relationship Id="rId39" Type="http://schemas.openxmlformats.org/officeDocument/2006/relationships/image" Target="../media/image137.png"/><Relationship Id="rId3" Type="http://schemas.openxmlformats.org/officeDocument/2006/relationships/image" Target="../media/image103.png"/><Relationship Id="rId21" Type="http://schemas.openxmlformats.org/officeDocument/2006/relationships/image" Target="../media/image119.png"/><Relationship Id="rId34" Type="http://schemas.openxmlformats.org/officeDocument/2006/relationships/image" Target="../media/image132.png"/><Relationship Id="rId42" Type="http://schemas.openxmlformats.org/officeDocument/2006/relationships/hyperlink" Target="http://www.iea.org/energy-system/transport/aviation" TargetMode="External"/><Relationship Id="rId7" Type="http://schemas.openxmlformats.org/officeDocument/2006/relationships/image" Target="../media/image107.png"/><Relationship Id="rId12" Type="http://schemas.openxmlformats.org/officeDocument/2006/relationships/image" Target="../media/image111.png"/><Relationship Id="rId17" Type="http://schemas.openxmlformats.org/officeDocument/2006/relationships/image" Target="../media/image115.png"/><Relationship Id="rId25" Type="http://schemas.openxmlformats.org/officeDocument/2006/relationships/image" Target="../media/image123.png"/><Relationship Id="rId33" Type="http://schemas.openxmlformats.org/officeDocument/2006/relationships/image" Target="../media/image131.png"/><Relationship Id="rId38" Type="http://schemas.openxmlformats.org/officeDocument/2006/relationships/image" Target="../media/image136.png"/><Relationship Id="rId2" Type="http://schemas.openxmlformats.org/officeDocument/2006/relationships/image" Target="../media/image102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29" Type="http://schemas.openxmlformats.org/officeDocument/2006/relationships/image" Target="../media/image127.png"/><Relationship Id="rId41" Type="http://schemas.openxmlformats.org/officeDocument/2006/relationships/hyperlink" Target="http://www.iea.org/energy-system/transport/international-shipp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0.png"/><Relationship Id="rId24" Type="http://schemas.openxmlformats.org/officeDocument/2006/relationships/image" Target="../media/image122.png"/><Relationship Id="rId32" Type="http://schemas.openxmlformats.org/officeDocument/2006/relationships/image" Target="../media/image130.png"/><Relationship Id="rId37" Type="http://schemas.openxmlformats.org/officeDocument/2006/relationships/image" Target="../media/image135.png"/><Relationship Id="rId40" Type="http://schemas.openxmlformats.org/officeDocument/2006/relationships/image" Target="../media/image138.png"/><Relationship Id="rId5" Type="http://schemas.openxmlformats.org/officeDocument/2006/relationships/image" Target="../media/image105.pn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28" Type="http://schemas.openxmlformats.org/officeDocument/2006/relationships/image" Target="../media/image126.png"/><Relationship Id="rId36" Type="http://schemas.openxmlformats.org/officeDocument/2006/relationships/image" Target="../media/image134.png"/><Relationship Id="rId10" Type="http://schemas.openxmlformats.org/officeDocument/2006/relationships/image" Target="../media/image109.png"/><Relationship Id="rId19" Type="http://schemas.openxmlformats.org/officeDocument/2006/relationships/image" Target="../media/image117.png"/><Relationship Id="rId31" Type="http://schemas.openxmlformats.org/officeDocument/2006/relationships/image" Target="../media/image129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Relationship Id="rId14" Type="http://schemas.openxmlformats.org/officeDocument/2006/relationships/image" Target="../media/image85.png"/><Relationship Id="rId22" Type="http://schemas.openxmlformats.org/officeDocument/2006/relationships/image" Target="../media/image120.png"/><Relationship Id="rId27" Type="http://schemas.openxmlformats.org/officeDocument/2006/relationships/image" Target="../media/image125.png"/><Relationship Id="rId30" Type="http://schemas.openxmlformats.org/officeDocument/2006/relationships/image" Target="../media/image128.png"/><Relationship Id="rId35" Type="http://schemas.openxmlformats.org/officeDocument/2006/relationships/image" Target="../media/image133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26" Type="http://schemas.openxmlformats.org/officeDocument/2006/relationships/image" Target="../media/image164.png"/><Relationship Id="rId39" Type="http://schemas.openxmlformats.org/officeDocument/2006/relationships/image" Target="../media/image177.png"/><Relationship Id="rId3" Type="http://schemas.openxmlformats.org/officeDocument/2006/relationships/hyperlink" Target="http://www.iea.org/energy-system/transport/aviation" TargetMode="External"/><Relationship Id="rId21" Type="http://schemas.openxmlformats.org/officeDocument/2006/relationships/image" Target="../media/image160.png"/><Relationship Id="rId34" Type="http://schemas.openxmlformats.org/officeDocument/2006/relationships/image" Target="../media/image172.png"/><Relationship Id="rId42" Type="http://schemas.openxmlformats.org/officeDocument/2006/relationships/image" Target="../media/image180.png"/><Relationship Id="rId47" Type="http://schemas.openxmlformats.org/officeDocument/2006/relationships/image" Target="../media/image144.png"/><Relationship Id="rId50" Type="http://schemas.openxmlformats.org/officeDocument/2006/relationships/image" Target="../media/image147.png"/><Relationship Id="rId7" Type="http://schemas.openxmlformats.org/officeDocument/2006/relationships/image" Target="../media/image10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5" Type="http://schemas.openxmlformats.org/officeDocument/2006/relationships/image" Target="../media/image127.png"/><Relationship Id="rId33" Type="http://schemas.openxmlformats.org/officeDocument/2006/relationships/image" Target="../media/image171.png"/><Relationship Id="rId38" Type="http://schemas.openxmlformats.org/officeDocument/2006/relationships/image" Target="../media/image176.png"/><Relationship Id="rId46" Type="http://schemas.openxmlformats.org/officeDocument/2006/relationships/image" Target="../media/image143.png"/><Relationship Id="rId2" Type="http://schemas.openxmlformats.org/officeDocument/2006/relationships/hyperlink" Target="http://www.iea.org/energy-system/transport/international-shipping" TargetMode="External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29" Type="http://schemas.openxmlformats.org/officeDocument/2006/relationships/image" Target="../media/image167.png"/><Relationship Id="rId41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50.png"/><Relationship Id="rId24" Type="http://schemas.openxmlformats.org/officeDocument/2006/relationships/image" Target="../media/image163.png"/><Relationship Id="rId32" Type="http://schemas.openxmlformats.org/officeDocument/2006/relationships/image" Target="../media/image170.png"/><Relationship Id="rId37" Type="http://schemas.openxmlformats.org/officeDocument/2006/relationships/image" Target="../media/image175.png"/><Relationship Id="rId40" Type="http://schemas.openxmlformats.org/officeDocument/2006/relationships/image" Target="../media/image178.png"/><Relationship Id="rId45" Type="http://schemas.openxmlformats.org/officeDocument/2006/relationships/image" Target="../media/image183.png"/><Relationship Id="rId5" Type="http://schemas.openxmlformats.org/officeDocument/2006/relationships/image" Target="../media/image103.png"/><Relationship Id="rId15" Type="http://schemas.openxmlformats.org/officeDocument/2006/relationships/image" Target="../media/image154.png"/><Relationship Id="rId23" Type="http://schemas.openxmlformats.org/officeDocument/2006/relationships/image" Target="../media/image162.png"/><Relationship Id="rId28" Type="http://schemas.openxmlformats.org/officeDocument/2006/relationships/image" Target="../media/image166.png"/><Relationship Id="rId36" Type="http://schemas.openxmlformats.org/officeDocument/2006/relationships/image" Target="../media/image174.png"/><Relationship Id="rId49" Type="http://schemas.openxmlformats.org/officeDocument/2006/relationships/image" Target="../media/image146.png"/><Relationship Id="rId10" Type="http://schemas.openxmlformats.org/officeDocument/2006/relationships/image" Target="../media/image142.png"/><Relationship Id="rId19" Type="http://schemas.openxmlformats.org/officeDocument/2006/relationships/image" Target="../media/image158.png"/><Relationship Id="rId31" Type="http://schemas.openxmlformats.org/officeDocument/2006/relationships/image" Target="../media/image169.png"/><Relationship Id="rId44" Type="http://schemas.openxmlformats.org/officeDocument/2006/relationships/image" Target="../media/image182.png"/><Relationship Id="rId52" Type="http://schemas.openxmlformats.org/officeDocument/2006/relationships/image" Target="../media/image149.png"/><Relationship Id="rId4" Type="http://schemas.openxmlformats.org/officeDocument/2006/relationships/image" Target="../media/image102.png"/><Relationship Id="rId9" Type="http://schemas.openxmlformats.org/officeDocument/2006/relationships/image" Target="../media/image141.png"/><Relationship Id="rId14" Type="http://schemas.openxmlformats.org/officeDocument/2006/relationships/image" Target="../media/image153.png"/><Relationship Id="rId22" Type="http://schemas.openxmlformats.org/officeDocument/2006/relationships/image" Target="../media/image161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Relationship Id="rId35" Type="http://schemas.openxmlformats.org/officeDocument/2006/relationships/image" Target="../media/image173.png"/><Relationship Id="rId43" Type="http://schemas.openxmlformats.org/officeDocument/2006/relationships/image" Target="../media/image181.png"/><Relationship Id="rId48" Type="http://schemas.openxmlformats.org/officeDocument/2006/relationships/image" Target="../media/image145.png"/><Relationship Id="rId8" Type="http://schemas.openxmlformats.org/officeDocument/2006/relationships/image" Target="../media/image140.png"/><Relationship Id="rId51" Type="http://schemas.openxmlformats.org/officeDocument/2006/relationships/image" Target="../media/image1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7.png"/><Relationship Id="rId18" Type="http://schemas.openxmlformats.org/officeDocument/2006/relationships/image" Target="../media/image272.png"/><Relationship Id="rId26" Type="http://schemas.openxmlformats.org/officeDocument/2006/relationships/image" Target="../media/image280.png"/><Relationship Id="rId3" Type="http://schemas.openxmlformats.org/officeDocument/2006/relationships/image" Target="../media/image103.png"/><Relationship Id="rId21" Type="http://schemas.openxmlformats.org/officeDocument/2006/relationships/image" Target="../media/image275.png"/><Relationship Id="rId34" Type="http://schemas.openxmlformats.org/officeDocument/2006/relationships/image" Target="../media/image288.png"/><Relationship Id="rId7" Type="http://schemas.openxmlformats.org/officeDocument/2006/relationships/image" Target="../media/image142.png"/><Relationship Id="rId12" Type="http://schemas.openxmlformats.org/officeDocument/2006/relationships/image" Target="../media/image266.png"/><Relationship Id="rId17" Type="http://schemas.openxmlformats.org/officeDocument/2006/relationships/image" Target="../media/image271.png"/><Relationship Id="rId25" Type="http://schemas.openxmlformats.org/officeDocument/2006/relationships/image" Target="../media/image279.png"/><Relationship Id="rId33" Type="http://schemas.openxmlformats.org/officeDocument/2006/relationships/image" Target="../media/image287.png"/><Relationship Id="rId2" Type="http://schemas.openxmlformats.org/officeDocument/2006/relationships/image" Target="../media/image102.png"/><Relationship Id="rId16" Type="http://schemas.openxmlformats.org/officeDocument/2006/relationships/image" Target="../media/image270.png"/><Relationship Id="rId20" Type="http://schemas.openxmlformats.org/officeDocument/2006/relationships/image" Target="../media/image274.png"/><Relationship Id="rId29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65.png"/><Relationship Id="rId24" Type="http://schemas.openxmlformats.org/officeDocument/2006/relationships/image" Target="../media/image278.png"/><Relationship Id="rId32" Type="http://schemas.openxmlformats.org/officeDocument/2006/relationships/image" Target="../media/image286.png"/><Relationship Id="rId5" Type="http://schemas.openxmlformats.org/officeDocument/2006/relationships/image" Target="../media/image106.png"/><Relationship Id="rId15" Type="http://schemas.openxmlformats.org/officeDocument/2006/relationships/image" Target="../media/image269.png"/><Relationship Id="rId23" Type="http://schemas.openxmlformats.org/officeDocument/2006/relationships/image" Target="../media/image277.png"/><Relationship Id="rId28" Type="http://schemas.openxmlformats.org/officeDocument/2006/relationships/image" Target="../media/image282.png"/><Relationship Id="rId10" Type="http://schemas.openxmlformats.org/officeDocument/2006/relationships/image" Target="../media/image264.png"/><Relationship Id="rId19" Type="http://schemas.openxmlformats.org/officeDocument/2006/relationships/image" Target="../media/image273.png"/><Relationship Id="rId31" Type="http://schemas.openxmlformats.org/officeDocument/2006/relationships/image" Target="../media/image285.png"/><Relationship Id="rId4" Type="http://schemas.openxmlformats.org/officeDocument/2006/relationships/image" Target="../media/image104.png"/><Relationship Id="rId9" Type="http://schemas.openxmlformats.org/officeDocument/2006/relationships/image" Target="../media/image263.png"/><Relationship Id="rId14" Type="http://schemas.openxmlformats.org/officeDocument/2006/relationships/image" Target="../media/image268.png"/><Relationship Id="rId22" Type="http://schemas.openxmlformats.org/officeDocument/2006/relationships/image" Target="../media/image276.png"/><Relationship Id="rId27" Type="http://schemas.openxmlformats.org/officeDocument/2006/relationships/image" Target="../media/image281.png"/><Relationship Id="rId30" Type="http://schemas.openxmlformats.org/officeDocument/2006/relationships/image" Target="../media/image284.png"/><Relationship Id="rId35" Type="http://schemas.openxmlformats.org/officeDocument/2006/relationships/image" Target="../media/image28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2.png"/><Relationship Id="rId18" Type="http://schemas.openxmlformats.org/officeDocument/2006/relationships/image" Target="../media/image297.png"/><Relationship Id="rId26" Type="http://schemas.openxmlformats.org/officeDocument/2006/relationships/image" Target="../media/image336.png"/><Relationship Id="rId39" Type="http://schemas.openxmlformats.org/officeDocument/2006/relationships/image" Target="../media/image318.png"/><Relationship Id="rId3" Type="http://schemas.openxmlformats.org/officeDocument/2006/relationships/image" Target="../media/image103.png"/><Relationship Id="rId21" Type="http://schemas.openxmlformats.org/officeDocument/2006/relationships/image" Target="../media/image300.png"/><Relationship Id="rId34" Type="http://schemas.openxmlformats.org/officeDocument/2006/relationships/image" Target="../media/image313.png"/><Relationship Id="rId42" Type="http://schemas.openxmlformats.org/officeDocument/2006/relationships/image" Target="../media/image341.png"/><Relationship Id="rId47" Type="http://schemas.openxmlformats.org/officeDocument/2006/relationships/image" Target="../media/image326.png"/><Relationship Id="rId50" Type="http://schemas.openxmlformats.org/officeDocument/2006/relationships/image" Target="../media/image329.png"/><Relationship Id="rId7" Type="http://schemas.openxmlformats.org/officeDocument/2006/relationships/image" Target="../media/image142.png"/><Relationship Id="rId12" Type="http://schemas.openxmlformats.org/officeDocument/2006/relationships/image" Target="../media/image291.png"/><Relationship Id="rId17" Type="http://schemas.openxmlformats.org/officeDocument/2006/relationships/image" Target="../media/image296.png"/><Relationship Id="rId25" Type="http://schemas.openxmlformats.org/officeDocument/2006/relationships/image" Target="../media/image335.png"/><Relationship Id="rId33" Type="http://schemas.openxmlformats.org/officeDocument/2006/relationships/image" Target="../media/image312.png"/><Relationship Id="rId38" Type="http://schemas.openxmlformats.org/officeDocument/2006/relationships/image" Target="../media/image317.png"/><Relationship Id="rId46" Type="http://schemas.openxmlformats.org/officeDocument/2006/relationships/image" Target="../media/image325.png"/><Relationship Id="rId2" Type="http://schemas.openxmlformats.org/officeDocument/2006/relationships/image" Target="../media/image102.png"/><Relationship Id="rId16" Type="http://schemas.openxmlformats.org/officeDocument/2006/relationships/image" Target="../media/image295.png"/><Relationship Id="rId20" Type="http://schemas.openxmlformats.org/officeDocument/2006/relationships/image" Target="../media/image299.png"/><Relationship Id="rId29" Type="http://schemas.openxmlformats.org/officeDocument/2006/relationships/image" Target="../media/image338.png"/><Relationship Id="rId41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90.png"/><Relationship Id="rId24" Type="http://schemas.openxmlformats.org/officeDocument/2006/relationships/image" Target="../media/image334.png"/><Relationship Id="rId32" Type="http://schemas.openxmlformats.org/officeDocument/2006/relationships/image" Target="../media/image311.png"/><Relationship Id="rId37" Type="http://schemas.openxmlformats.org/officeDocument/2006/relationships/image" Target="../media/image316.png"/><Relationship Id="rId40" Type="http://schemas.openxmlformats.org/officeDocument/2006/relationships/image" Target="../media/image339.png"/><Relationship Id="rId45" Type="http://schemas.openxmlformats.org/officeDocument/2006/relationships/image" Target="../media/image324.png"/><Relationship Id="rId53" Type="http://schemas.openxmlformats.org/officeDocument/2006/relationships/image" Target="../media/image332.png"/><Relationship Id="rId5" Type="http://schemas.openxmlformats.org/officeDocument/2006/relationships/image" Target="../media/image106.png"/><Relationship Id="rId15" Type="http://schemas.openxmlformats.org/officeDocument/2006/relationships/image" Target="../media/image294.png"/><Relationship Id="rId23" Type="http://schemas.openxmlformats.org/officeDocument/2006/relationships/image" Target="../media/image333.png"/><Relationship Id="rId28" Type="http://schemas.openxmlformats.org/officeDocument/2006/relationships/image" Target="../media/image337.png"/><Relationship Id="rId36" Type="http://schemas.openxmlformats.org/officeDocument/2006/relationships/image" Target="../media/image315.png"/><Relationship Id="rId49" Type="http://schemas.openxmlformats.org/officeDocument/2006/relationships/image" Target="../media/image328.png"/><Relationship Id="rId10" Type="http://schemas.openxmlformats.org/officeDocument/2006/relationships/image" Target="../media/image264.png"/><Relationship Id="rId19" Type="http://schemas.openxmlformats.org/officeDocument/2006/relationships/image" Target="../media/image298.png"/><Relationship Id="rId31" Type="http://schemas.openxmlformats.org/officeDocument/2006/relationships/image" Target="../media/image310.png"/><Relationship Id="rId44" Type="http://schemas.openxmlformats.org/officeDocument/2006/relationships/image" Target="../media/image343.png"/><Relationship Id="rId52" Type="http://schemas.openxmlformats.org/officeDocument/2006/relationships/image" Target="../media/image331.png"/><Relationship Id="rId4" Type="http://schemas.openxmlformats.org/officeDocument/2006/relationships/image" Target="../media/image104.png"/><Relationship Id="rId9" Type="http://schemas.openxmlformats.org/officeDocument/2006/relationships/image" Target="../media/image263.png"/><Relationship Id="rId14" Type="http://schemas.openxmlformats.org/officeDocument/2006/relationships/image" Target="../media/image293.png"/><Relationship Id="rId22" Type="http://schemas.openxmlformats.org/officeDocument/2006/relationships/image" Target="../media/image301.png"/><Relationship Id="rId27" Type="http://schemas.openxmlformats.org/officeDocument/2006/relationships/image" Target="../media/image306.png"/><Relationship Id="rId30" Type="http://schemas.openxmlformats.org/officeDocument/2006/relationships/image" Target="../media/image309.png"/><Relationship Id="rId35" Type="http://schemas.openxmlformats.org/officeDocument/2006/relationships/image" Target="../media/image314.png"/><Relationship Id="rId43" Type="http://schemas.openxmlformats.org/officeDocument/2006/relationships/image" Target="../media/image342.png"/><Relationship Id="rId48" Type="http://schemas.openxmlformats.org/officeDocument/2006/relationships/image" Target="../media/image327.png"/><Relationship Id="rId8" Type="http://schemas.openxmlformats.org/officeDocument/2006/relationships/image" Target="../media/image262.png"/><Relationship Id="rId51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a.org/energy-system/transport/international-shipping" TargetMode="External"/><Relationship Id="rId3" Type="http://schemas.openxmlformats.org/officeDocument/2006/relationships/hyperlink" Target="http://iw.org.pl/strategiawodorowa/" TargetMode="External"/><Relationship Id="rId7" Type="http://schemas.openxmlformats.org/officeDocument/2006/relationships/hyperlink" Target="http://www.itopf.org/news-events/news/tanker-spill-statistics-2022/" TargetMode="External"/><Relationship Id="rId2" Type="http://schemas.openxmlformats.org/officeDocument/2006/relationships/hyperlink" Target="http://www.gov.pl/web/klimat/polska-strategia-wodorowa-do-roku-203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orum-energii.eu/transformacja-energetyczna-w-polsce-edycja-2023" TargetMode="External"/><Relationship Id="rId5" Type="http://schemas.openxmlformats.org/officeDocument/2006/relationships/hyperlink" Target="http://www.duw.pl/download/3/45502/Dzialaniaindiinforyzykuwzwiazkuzzanieczyszczeniempowietrza1.pdf" TargetMode="External"/><Relationship Id="rId4" Type="http://schemas.openxmlformats.org/officeDocument/2006/relationships/hyperlink" Target="http://www.ure.gov.pl/pl/urzad/informacje-ogolne/edukacja-i-komunikacja/publikacje/sprawozdania-z-dzialaln/2916%2CSprawozdania-z-dzialalnosci-Prezesa-URE.html" TargetMode="External"/><Relationship Id="rId9" Type="http://schemas.openxmlformats.org/officeDocument/2006/relationships/hyperlink" Target="http://www.iea.org/energy-system/transport/aviation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pl/web/klimat/polska-strategia-wodorowa-do-roku-2030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355.png"/><Relationship Id="rId3" Type="http://schemas.openxmlformats.org/officeDocument/2006/relationships/image" Target="../media/image345.png"/><Relationship Id="rId7" Type="http://schemas.openxmlformats.org/officeDocument/2006/relationships/image" Target="../media/image349.png"/><Relationship Id="rId12" Type="http://schemas.openxmlformats.org/officeDocument/2006/relationships/image" Target="../media/image354.png"/><Relationship Id="rId2" Type="http://schemas.openxmlformats.org/officeDocument/2006/relationships/image" Target="../media/image344.png"/><Relationship Id="rId16" Type="http://schemas.openxmlformats.org/officeDocument/2006/relationships/image" Target="../media/image3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8.png"/><Relationship Id="rId11" Type="http://schemas.openxmlformats.org/officeDocument/2006/relationships/image" Target="../media/image353.png"/><Relationship Id="rId5" Type="http://schemas.openxmlformats.org/officeDocument/2006/relationships/image" Target="../media/image347.png"/><Relationship Id="rId15" Type="http://schemas.openxmlformats.org/officeDocument/2006/relationships/image" Target="../media/image357.png"/><Relationship Id="rId10" Type="http://schemas.openxmlformats.org/officeDocument/2006/relationships/image" Target="../media/image352.png"/><Relationship Id="rId4" Type="http://schemas.openxmlformats.org/officeDocument/2006/relationships/image" Target="../media/image346.png"/><Relationship Id="rId9" Type="http://schemas.openxmlformats.org/officeDocument/2006/relationships/image" Target="../media/image351.png"/><Relationship Id="rId14" Type="http://schemas.openxmlformats.org/officeDocument/2006/relationships/image" Target="../media/image3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50" Type="http://schemas.openxmlformats.org/officeDocument/2006/relationships/image" Target="../media/image61.png"/><Relationship Id="rId55" Type="http://schemas.openxmlformats.org/officeDocument/2006/relationships/image" Target="../media/image66.png"/><Relationship Id="rId63" Type="http://schemas.openxmlformats.org/officeDocument/2006/relationships/image" Target="../media/image74.png"/><Relationship Id="rId68" Type="http://schemas.openxmlformats.org/officeDocument/2006/relationships/image" Target="../media/image79.png"/><Relationship Id="rId76" Type="http://schemas.openxmlformats.org/officeDocument/2006/relationships/image" Target="../media/image87.png"/><Relationship Id="rId84" Type="http://schemas.openxmlformats.org/officeDocument/2006/relationships/image" Target="../media/image95.png"/><Relationship Id="rId89" Type="http://schemas.openxmlformats.org/officeDocument/2006/relationships/image" Target="../media/image100.png"/><Relationship Id="rId7" Type="http://schemas.openxmlformats.org/officeDocument/2006/relationships/image" Target="../media/image18.png"/><Relationship Id="rId71" Type="http://schemas.openxmlformats.org/officeDocument/2006/relationships/image" Target="../media/image82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9" Type="http://schemas.openxmlformats.org/officeDocument/2006/relationships/image" Target="../media/image40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3" Type="http://schemas.openxmlformats.org/officeDocument/2006/relationships/image" Target="../media/image64.png"/><Relationship Id="rId58" Type="http://schemas.openxmlformats.org/officeDocument/2006/relationships/image" Target="../media/image69.png"/><Relationship Id="rId66" Type="http://schemas.openxmlformats.org/officeDocument/2006/relationships/image" Target="../media/image77.png"/><Relationship Id="rId74" Type="http://schemas.openxmlformats.org/officeDocument/2006/relationships/image" Target="../media/image85.png"/><Relationship Id="rId79" Type="http://schemas.openxmlformats.org/officeDocument/2006/relationships/image" Target="../media/image90.png"/><Relationship Id="rId87" Type="http://schemas.openxmlformats.org/officeDocument/2006/relationships/image" Target="../media/image98.png"/><Relationship Id="rId5" Type="http://schemas.openxmlformats.org/officeDocument/2006/relationships/image" Target="../media/image16.png"/><Relationship Id="rId61" Type="http://schemas.openxmlformats.org/officeDocument/2006/relationships/image" Target="../media/image72.png"/><Relationship Id="rId82" Type="http://schemas.openxmlformats.org/officeDocument/2006/relationships/image" Target="../media/image93.png"/><Relationship Id="rId90" Type="http://schemas.openxmlformats.org/officeDocument/2006/relationships/image" Target="../media/image10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64" Type="http://schemas.openxmlformats.org/officeDocument/2006/relationships/image" Target="../media/image75.png"/><Relationship Id="rId69" Type="http://schemas.openxmlformats.org/officeDocument/2006/relationships/image" Target="../media/image80.png"/><Relationship Id="rId77" Type="http://schemas.openxmlformats.org/officeDocument/2006/relationships/image" Target="../media/image88.png"/><Relationship Id="rId8" Type="http://schemas.openxmlformats.org/officeDocument/2006/relationships/image" Target="../media/image19.png"/><Relationship Id="rId51" Type="http://schemas.openxmlformats.org/officeDocument/2006/relationships/image" Target="../media/image62.png"/><Relationship Id="rId72" Type="http://schemas.openxmlformats.org/officeDocument/2006/relationships/image" Target="../media/image83.png"/><Relationship Id="rId80" Type="http://schemas.openxmlformats.org/officeDocument/2006/relationships/image" Target="../media/image91.png"/><Relationship Id="rId85" Type="http://schemas.openxmlformats.org/officeDocument/2006/relationships/image" Target="../media/image96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59" Type="http://schemas.openxmlformats.org/officeDocument/2006/relationships/image" Target="../media/image70.png"/><Relationship Id="rId67" Type="http://schemas.openxmlformats.org/officeDocument/2006/relationships/image" Target="../media/image78.png"/><Relationship Id="rId20" Type="http://schemas.openxmlformats.org/officeDocument/2006/relationships/image" Target="../media/image31.png"/><Relationship Id="rId41" Type="http://schemas.openxmlformats.org/officeDocument/2006/relationships/image" Target="../media/image52.png"/><Relationship Id="rId54" Type="http://schemas.openxmlformats.org/officeDocument/2006/relationships/image" Target="../media/image65.png"/><Relationship Id="rId62" Type="http://schemas.openxmlformats.org/officeDocument/2006/relationships/image" Target="../media/image73.png"/><Relationship Id="rId70" Type="http://schemas.openxmlformats.org/officeDocument/2006/relationships/image" Target="../media/image81.png"/><Relationship Id="rId75" Type="http://schemas.openxmlformats.org/officeDocument/2006/relationships/image" Target="../media/image86.png"/><Relationship Id="rId83" Type="http://schemas.openxmlformats.org/officeDocument/2006/relationships/image" Target="../media/image94.png"/><Relationship Id="rId88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57" Type="http://schemas.openxmlformats.org/officeDocument/2006/relationships/image" Target="../media/image68.png"/><Relationship Id="rId10" Type="http://schemas.openxmlformats.org/officeDocument/2006/relationships/image" Target="../media/image21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60" Type="http://schemas.openxmlformats.org/officeDocument/2006/relationships/image" Target="../media/image71.png"/><Relationship Id="rId65" Type="http://schemas.openxmlformats.org/officeDocument/2006/relationships/image" Target="../media/image76.png"/><Relationship Id="rId73" Type="http://schemas.openxmlformats.org/officeDocument/2006/relationships/image" Target="../media/image84.png"/><Relationship Id="rId78" Type="http://schemas.openxmlformats.org/officeDocument/2006/relationships/image" Target="../media/image89.png"/><Relationship Id="rId81" Type="http://schemas.openxmlformats.org/officeDocument/2006/relationships/image" Target="../media/image92.png"/><Relationship Id="rId86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85.png"/><Relationship Id="rId18" Type="http://schemas.openxmlformats.org/officeDocument/2006/relationships/image" Target="../media/image117.png"/><Relationship Id="rId26" Type="http://schemas.openxmlformats.org/officeDocument/2006/relationships/image" Target="../media/image125.png"/><Relationship Id="rId39" Type="http://schemas.openxmlformats.org/officeDocument/2006/relationships/image" Target="../media/image138.png"/><Relationship Id="rId3" Type="http://schemas.openxmlformats.org/officeDocument/2006/relationships/image" Target="../media/image103.png"/><Relationship Id="rId21" Type="http://schemas.openxmlformats.org/officeDocument/2006/relationships/image" Target="../media/image120.png"/><Relationship Id="rId34" Type="http://schemas.openxmlformats.org/officeDocument/2006/relationships/image" Target="../media/image133.png"/><Relationship Id="rId42" Type="http://schemas.openxmlformats.org/officeDocument/2006/relationships/hyperlink" Target="http://www.iea.org/energy-system/transport/aviation" TargetMode="External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33" Type="http://schemas.openxmlformats.org/officeDocument/2006/relationships/image" Target="../media/image132.png"/><Relationship Id="rId38" Type="http://schemas.openxmlformats.org/officeDocument/2006/relationships/image" Target="../media/image137.png"/><Relationship Id="rId2" Type="http://schemas.openxmlformats.org/officeDocument/2006/relationships/image" Target="../media/image102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29" Type="http://schemas.openxmlformats.org/officeDocument/2006/relationships/image" Target="../media/image128.png"/><Relationship Id="rId41" Type="http://schemas.openxmlformats.org/officeDocument/2006/relationships/hyperlink" Target="http://www.iea.org/energy-system/transport/international-shipp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24" Type="http://schemas.openxmlformats.org/officeDocument/2006/relationships/image" Target="../media/image123.png"/><Relationship Id="rId32" Type="http://schemas.openxmlformats.org/officeDocument/2006/relationships/image" Target="../media/image131.png"/><Relationship Id="rId37" Type="http://schemas.openxmlformats.org/officeDocument/2006/relationships/image" Target="../media/image136.png"/><Relationship Id="rId40" Type="http://schemas.openxmlformats.org/officeDocument/2006/relationships/image" Target="../media/image139.png"/><Relationship Id="rId5" Type="http://schemas.openxmlformats.org/officeDocument/2006/relationships/image" Target="../media/image105.png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36" Type="http://schemas.openxmlformats.org/officeDocument/2006/relationships/image" Target="../media/image135.png"/><Relationship Id="rId10" Type="http://schemas.openxmlformats.org/officeDocument/2006/relationships/image" Target="../media/image110.png"/><Relationship Id="rId19" Type="http://schemas.openxmlformats.org/officeDocument/2006/relationships/image" Target="../media/image118.png"/><Relationship Id="rId31" Type="http://schemas.openxmlformats.org/officeDocument/2006/relationships/image" Target="../media/image13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Relationship Id="rId27" Type="http://schemas.openxmlformats.org/officeDocument/2006/relationships/image" Target="../media/image126.png"/><Relationship Id="rId30" Type="http://schemas.openxmlformats.org/officeDocument/2006/relationships/image" Target="../media/image129.png"/><Relationship Id="rId35" Type="http://schemas.openxmlformats.org/officeDocument/2006/relationships/image" Target="../media/image13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26" Type="http://schemas.openxmlformats.org/officeDocument/2006/relationships/image" Target="../media/image160.png"/><Relationship Id="rId39" Type="http://schemas.openxmlformats.org/officeDocument/2006/relationships/image" Target="../media/image172.png"/><Relationship Id="rId3" Type="http://schemas.openxmlformats.org/officeDocument/2006/relationships/image" Target="../media/image103.png"/><Relationship Id="rId21" Type="http://schemas.openxmlformats.org/officeDocument/2006/relationships/image" Target="../media/image155.png"/><Relationship Id="rId34" Type="http://schemas.openxmlformats.org/officeDocument/2006/relationships/image" Target="../media/image167.png"/><Relationship Id="rId42" Type="http://schemas.openxmlformats.org/officeDocument/2006/relationships/image" Target="../media/image175.png"/><Relationship Id="rId47" Type="http://schemas.openxmlformats.org/officeDocument/2006/relationships/image" Target="../media/image180.png"/><Relationship Id="rId50" Type="http://schemas.openxmlformats.org/officeDocument/2006/relationships/image" Target="../media/image183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5" Type="http://schemas.openxmlformats.org/officeDocument/2006/relationships/image" Target="../media/image159.png"/><Relationship Id="rId33" Type="http://schemas.openxmlformats.org/officeDocument/2006/relationships/image" Target="../media/image166.png"/><Relationship Id="rId38" Type="http://schemas.openxmlformats.org/officeDocument/2006/relationships/image" Target="../media/image171.png"/><Relationship Id="rId46" Type="http://schemas.openxmlformats.org/officeDocument/2006/relationships/image" Target="../media/image179.png"/><Relationship Id="rId2" Type="http://schemas.openxmlformats.org/officeDocument/2006/relationships/image" Target="../media/image102.png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29" Type="http://schemas.openxmlformats.org/officeDocument/2006/relationships/image" Target="../media/image163.png"/><Relationship Id="rId41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24" Type="http://schemas.openxmlformats.org/officeDocument/2006/relationships/image" Target="../media/image158.png"/><Relationship Id="rId32" Type="http://schemas.openxmlformats.org/officeDocument/2006/relationships/image" Target="../media/image165.png"/><Relationship Id="rId37" Type="http://schemas.openxmlformats.org/officeDocument/2006/relationships/image" Target="../media/image170.png"/><Relationship Id="rId40" Type="http://schemas.openxmlformats.org/officeDocument/2006/relationships/image" Target="../media/image173.png"/><Relationship Id="rId45" Type="http://schemas.openxmlformats.org/officeDocument/2006/relationships/image" Target="../media/image178.png"/><Relationship Id="rId5" Type="http://schemas.openxmlformats.org/officeDocument/2006/relationships/image" Target="../media/image106.png"/><Relationship Id="rId15" Type="http://schemas.openxmlformats.org/officeDocument/2006/relationships/image" Target="../media/image149.png"/><Relationship Id="rId23" Type="http://schemas.openxmlformats.org/officeDocument/2006/relationships/image" Target="../media/image157.png"/><Relationship Id="rId28" Type="http://schemas.openxmlformats.org/officeDocument/2006/relationships/image" Target="../media/image162.png"/><Relationship Id="rId36" Type="http://schemas.openxmlformats.org/officeDocument/2006/relationships/image" Target="../media/image169.png"/><Relationship Id="rId49" Type="http://schemas.openxmlformats.org/officeDocument/2006/relationships/image" Target="../media/image182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31" Type="http://schemas.openxmlformats.org/officeDocument/2006/relationships/image" Target="../media/image164.png"/><Relationship Id="rId44" Type="http://schemas.openxmlformats.org/officeDocument/2006/relationships/image" Target="../media/image177.png"/><Relationship Id="rId52" Type="http://schemas.openxmlformats.org/officeDocument/2006/relationships/hyperlink" Target="http://www.iea.org/energy-system/transport/aviation" TargetMode="External"/><Relationship Id="rId4" Type="http://schemas.openxmlformats.org/officeDocument/2006/relationships/image" Target="../media/image104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Relationship Id="rId27" Type="http://schemas.openxmlformats.org/officeDocument/2006/relationships/image" Target="../media/image161.png"/><Relationship Id="rId30" Type="http://schemas.openxmlformats.org/officeDocument/2006/relationships/image" Target="../media/image127.png"/><Relationship Id="rId35" Type="http://schemas.openxmlformats.org/officeDocument/2006/relationships/image" Target="../media/image168.png"/><Relationship Id="rId43" Type="http://schemas.openxmlformats.org/officeDocument/2006/relationships/image" Target="../media/image176.png"/><Relationship Id="rId48" Type="http://schemas.openxmlformats.org/officeDocument/2006/relationships/image" Target="../media/image181.png"/><Relationship Id="rId8" Type="http://schemas.openxmlformats.org/officeDocument/2006/relationships/image" Target="../media/image142.png"/><Relationship Id="rId51" Type="http://schemas.openxmlformats.org/officeDocument/2006/relationships/hyperlink" Target="http://www.iea.org/energy-system/transport/international-shipping" TargetMode="Externa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5.png"/><Relationship Id="rId18" Type="http://schemas.openxmlformats.org/officeDocument/2006/relationships/image" Target="../media/image200.png"/><Relationship Id="rId26" Type="http://schemas.openxmlformats.org/officeDocument/2006/relationships/image" Target="../media/image208.png"/><Relationship Id="rId39" Type="http://schemas.openxmlformats.org/officeDocument/2006/relationships/image" Target="../media/image221.png"/><Relationship Id="rId21" Type="http://schemas.openxmlformats.org/officeDocument/2006/relationships/image" Target="../media/image203.png"/><Relationship Id="rId34" Type="http://schemas.openxmlformats.org/officeDocument/2006/relationships/image" Target="../media/image216.png"/><Relationship Id="rId42" Type="http://schemas.openxmlformats.org/officeDocument/2006/relationships/image" Target="../media/image224.png"/><Relationship Id="rId47" Type="http://schemas.openxmlformats.org/officeDocument/2006/relationships/image" Target="../media/image229.png"/><Relationship Id="rId50" Type="http://schemas.openxmlformats.org/officeDocument/2006/relationships/image" Target="../media/image232.png"/><Relationship Id="rId55" Type="http://schemas.openxmlformats.org/officeDocument/2006/relationships/image" Target="../media/image237.png"/><Relationship Id="rId63" Type="http://schemas.openxmlformats.org/officeDocument/2006/relationships/image" Target="../media/image245.png"/><Relationship Id="rId68" Type="http://schemas.openxmlformats.org/officeDocument/2006/relationships/image" Target="../media/image250.png"/><Relationship Id="rId76" Type="http://schemas.openxmlformats.org/officeDocument/2006/relationships/image" Target="../media/image258.png"/><Relationship Id="rId7" Type="http://schemas.openxmlformats.org/officeDocument/2006/relationships/image" Target="../media/image189.png"/><Relationship Id="rId71" Type="http://schemas.openxmlformats.org/officeDocument/2006/relationships/image" Target="../media/image253.png"/><Relationship Id="rId2" Type="http://schemas.openxmlformats.org/officeDocument/2006/relationships/image" Target="../media/image184.png"/><Relationship Id="rId16" Type="http://schemas.openxmlformats.org/officeDocument/2006/relationships/image" Target="../media/image198.png"/><Relationship Id="rId29" Type="http://schemas.openxmlformats.org/officeDocument/2006/relationships/image" Target="../media/image211.png"/><Relationship Id="rId11" Type="http://schemas.openxmlformats.org/officeDocument/2006/relationships/image" Target="../media/image193.png"/><Relationship Id="rId24" Type="http://schemas.openxmlformats.org/officeDocument/2006/relationships/image" Target="../media/image206.png"/><Relationship Id="rId32" Type="http://schemas.openxmlformats.org/officeDocument/2006/relationships/image" Target="../media/image214.png"/><Relationship Id="rId37" Type="http://schemas.openxmlformats.org/officeDocument/2006/relationships/image" Target="../media/image219.png"/><Relationship Id="rId40" Type="http://schemas.openxmlformats.org/officeDocument/2006/relationships/image" Target="../media/image222.png"/><Relationship Id="rId45" Type="http://schemas.openxmlformats.org/officeDocument/2006/relationships/image" Target="../media/image227.png"/><Relationship Id="rId53" Type="http://schemas.openxmlformats.org/officeDocument/2006/relationships/image" Target="../media/image235.png"/><Relationship Id="rId58" Type="http://schemas.openxmlformats.org/officeDocument/2006/relationships/image" Target="../media/image240.png"/><Relationship Id="rId66" Type="http://schemas.openxmlformats.org/officeDocument/2006/relationships/image" Target="../media/image248.png"/><Relationship Id="rId74" Type="http://schemas.openxmlformats.org/officeDocument/2006/relationships/image" Target="../media/image256.png"/><Relationship Id="rId5" Type="http://schemas.openxmlformats.org/officeDocument/2006/relationships/image" Target="../media/image187.png"/><Relationship Id="rId15" Type="http://schemas.openxmlformats.org/officeDocument/2006/relationships/image" Target="../media/image197.png"/><Relationship Id="rId23" Type="http://schemas.openxmlformats.org/officeDocument/2006/relationships/image" Target="../media/image205.png"/><Relationship Id="rId28" Type="http://schemas.openxmlformats.org/officeDocument/2006/relationships/image" Target="../media/image210.png"/><Relationship Id="rId36" Type="http://schemas.openxmlformats.org/officeDocument/2006/relationships/image" Target="../media/image218.png"/><Relationship Id="rId49" Type="http://schemas.openxmlformats.org/officeDocument/2006/relationships/image" Target="../media/image231.png"/><Relationship Id="rId57" Type="http://schemas.openxmlformats.org/officeDocument/2006/relationships/image" Target="../media/image239.png"/><Relationship Id="rId61" Type="http://schemas.openxmlformats.org/officeDocument/2006/relationships/image" Target="../media/image243.png"/><Relationship Id="rId10" Type="http://schemas.openxmlformats.org/officeDocument/2006/relationships/image" Target="../media/image192.png"/><Relationship Id="rId19" Type="http://schemas.openxmlformats.org/officeDocument/2006/relationships/image" Target="../media/image201.png"/><Relationship Id="rId31" Type="http://schemas.openxmlformats.org/officeDocument/2006/relationships/image" Target="../media/image213.png"/><Relationship Id="rId44" Type="http://schemas.openxmlformats.org/officeDocument/2006/relationships/image" Target="../media/image226.png"/><Relationship Id="rId52" Type="http://schemas.openxmlformats.org/officeDocument/2006/relationships/image" Target="../media/image234.png"/><Relationship Id="rId60" Type="http://schemas.openxmlformats.org/officeDocument/2006/relationships/image" Target="../media/image242.png"/><Relationship Id="rId65" Type="http://schemas.openxmlformats.org/officeDocument/2006/relationships/image" Target="../media/image247.png"/><Relationship Id="rId73" Type="http://schemas.openxmlformats.org/officeDocument/2006/relationships/image" Target="../media/image255.png"/><Relationship Id="rId78" Type="http://schemas.openxmlformats.org/officeDocument/2006/relationships/image" Target="../media/image260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Relationship Id="rId14" Type="http://schemas.openxmlformats.org/officeDocument/2006/relationships/image" Target="../media/image196.png"/><Relationship Id="rId22" Type="http://schemas.openxmlformats.org/officeDocument/2006/relationships/image" Target="../media/image204.png"/><Relationship Id="rId27" Type="http://schemas.openxmlformats.org/officeDocument/2006/relationships/image" Target="../media/image209.png"/><Relationship Id="rId30" Type="http://schemas.openxmlformats.org/officeDocument/2006/relationships/image" Target="../media/image212.png"/><Relationship Id="rId35" Type="http://schemas.openxmlformats.org/officeDocument/2006/relationships/image" Target="../media/image217.png"/><Relationship Id="rId43" Type="http://schemas.openxmlformats.org/officeDocument/2006/relationships/image" Target="../media/image225.png"/><Relationship Id="rId48" Type="http://schemas.openxmlformats.org/officeDocument/2006/relationships/image" Target="../media/image230.png"/><Relationship Id="rId56" Type="http://schemas.openxmlformats.org/officeDocument/2006/relationships/image" Target="../media/image238.png"/><Relationship Id="rId64" Type="http://schemas.openxmlformats.org/officeDocument/2006/relationships/image" Target="../media/image246.png"/><Relationship Id="rId69" Type="http://schemas.openxmlformats.org/officeDocument/2006/relationships/image" Target="../media/image251.png"/><Relationship Id="rId77" Type="http://schemas.openxmlformats.org/officeDocument/2006/relationships/image" Target="../media/image259.png"/><Relationship Id="rId8" Type="http://schemas.openxmlformats.org/officeDocument/2006/relationships/image" Target="../media/image190.png"/><Relationship Id="rId51" Type="http://schemas.openxmlformats.org/officeDocument/2006/relationships/image" Target="../media/image233.png"/><Relationship Id="rId72" Type="http://schemas.openxmlformats.org/officeDocument/2006/relationships/image" Target="../media/image254.png"/><Relationship Id="rId3" Type="http://schemas.openxmlformats.org/officeDocument/2006/relationships/image" Target="../media/image185.png"/><Relationship Id="rId12" Type="http://schemas.openxmlformats.org/officeDocument/2006/relationships/image" Target="../media/image194.png"/><Relationship Id="rId17" Type="http://schemas.openxmlformats.org/officeDocument/2006/relationships/image" Target="../media/image199.png"/><Relationship Id="rId25" Type="http://schemas.openxmlformats.org/officeDocument/2006/relationships/image" Target="../media/image207.png"/><Relationship Id="rId33" Type="http://schemas.openxmlformats.org/officeDocument/2006/relationships/image" Target="../media/image215.png"/><Relationship Id="rId38" Type="http://schemas.openxmlformats.org/officeDocument/2006/relationships/image" Target="../media/image220.png"/><Relationship Id="rId46" Type="http://schemas.openxmlformats.org/officeDocument/2006/relationships/image" Target="../media/image228.png"/><Relationship Id="rId59" Type="http://schemas.openxmlformats.org/officeDocument/2006/relationships/image" Target="../media/image241.png"/><Relationship Id="rId67" Type="http://schemas.openxmlformats.org/officeDocument/2006/relationships/image" Target="../media/image249.png"/><Relationship Id="rId20" Type="http://schemas.openxmlformats.org/officeDocument/2006/relationships/image" Target="../media/image202.png"/><Relationship Id="rId41" Type="http://schemas.openxmlformats.org/officeDocument/2006/relationships/image" Target="../media/image223.png"/><Relationship Id="rId54" Type="http://schemas.openxmlformats.org/officeDocument/2006/relationships/image" Target="../media/image236.png"/><Relationship Id="rId62" Type="http://schemas.openxmlformats.org/officeDocument/2006/relationships/image" Target="../media/image244.png"/><Relationship Id="rId70" Type="http://schemas.openxmlformats.org/officeDocument/2006/relationships/image" Target="../media/image252.png"/><Relationship Id="rId75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7.png"/><Relationship Id="rId18" Type="http://schemas.openxmlformats.org/officeDocument/2006/relationships/image" Target="../media/image272.png"/><Relationship Id="rId26" Type="http://schemas.openxmlformats.org/officeDocument/2006/relationships/image" Target="../media/image280.png"/><Relationship Id="rId3" Type="http://schemas.openxmlformats.org/officeDocument/2006/relationships/image" Target="../media/image103.png"/><Relationship Id="rId21" Type="http://schemas.openxmlformats.org/officeDocument/2006/relationships/image" Target="../media/image275.png"/><Relationship Id="rId34" Type="http://schemas.openxmlformats.org/officeDocument/2006/relationships/image" Target="../media/image288.png"/><Relationship Id="rId7" Type="http://schemas.openxmlformats.org/officeDocument/2006/relationships/image" Target="../media/image142.png"/><Relationship Id="rId12" Type="http://schemas.openxmlformats.org/officeDocument/2006/relationships/image" Target="../media/image266.png"/><Relationship Id="rId17" Type="http://schemas.openxmlformats.org/officeDocument/2006/relationships/image" Target="../media/image271.png"/><Relationship Id="rId25" Type="http://schemas.openxmlformats.org/officeDocument/2006/relationships/image" Target="../media/image279.png"/><Relationship Id="rId33" Type="http://schemas.openxmlformats.org/officeDocument/2006/relationships/image" Target="../media/image287.png"/><Relationship Id="rId2" Type="http://schemas.openxmlformats.org/officeDocument/2006/relationships/image" Target="../media/image102.png"/><Relationship Id="rId16" Type="http://schemas.openxmlformats.org/officeDocument/2006/relationships/image" Target="../media/image270.png"/><Relationship Id="rId20" Type="http://schemas.openxmlformats.org/officeDocument/2006/relationships/image" Target="../media/image274.png"/><Relationship Id="rId29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65.png"/><Relationship Id="rId24" Type="http://schemas.openxmlformats.org/officeDocument/2006/relationships/image" Target="../media/image278.png"/><Relationship Id="rId32" Type="http://schemas.openxmlformats.org/officeDocument/2006/relationships/image" Target="../media/image286.png"/><Relationship Id="rId5" Type="http://schemas.openxmlformats.org/officeDocument/2006/relationships/image" Target="../media/image106.png"/><Relationship Id="rId15" Type="http://schemas.openxmlformats.org/officeDocument/2006/relationships/image" Target="../media/image269.png"/><Relationship Id="rId23" Type="http://schemas.openxmlformats.org/officeDocument/2006/relationships/image" Target="../media/image277.png"/><Relationship Id="rId28" Type="http://schemas.openxmlformats.org/officeDocument/2006/relationships/image" Target="../media/image282.png"/><Relationship Id="rId10" Type="http://schemas.openxmlformats.org/officeDocument/2006/relationships/image" Target="../media/image264.png"/><Relationship Id="rId19" Type="http://schemas.openxmlformats.org/officeDocument/2006/relationships/image" Target="../media/image273.png"/><Relationship Id="rId31" Type="http://schemas.openxmlformats.org/officeDocument/2006/relationships/image" Target="../media/image285.png"/><Relationship Id="rId4" Type="http://schemas.openxmlformats.org/officeDocument/2006/relationships/image" Target="../media/image104.png"/><Relationship Id="rId9" Type="http://schemas.openxmlformats.org/officeDocument/2006/relationships/image" Target="../media/image263.png"/><Relationship Id="rId14" Type="http://schemas.openxmlformats.org/officeDocument/2006/relationships/image" Target="../media/image268.png"/><Relationship Id="rId22" Type="http://schemas.openxmlformats.org/officeDocument/2006/relationships/image" Target="../media/image276.png"/><Relationship Id="rId27" Type="http://schemas.openxmlformats.org/officeDocument/2006/relationships/image" Target="../media/image281.png"/><Relationship Id="rId30" Type="http://schemas.openxmlformats.org/officeDocument/2006/relationships/image" Target="../media/image284.png"/><Relationship Id="rId35" Type="http://schemas.openxmlformats.org/officeDocument/2006/relationships/image" Target="../media/image2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5"/>
            <a:ext cx="10692130" cy="7559040"/>
          </a:xfrm>
          <a:custGeom>
            <a:avLst/>
            <a:gdLst/>
            <a:ahLst/>
            <a:cxnLst/>
            <a:rect l="l" t="t" r="r" b="b"/>
            <a:pathLst>
              <a:path w="10692130" h="7559040">
                <a:moveTo>
                  <a:pt x="10692003" y="0"/>
                </a:moveTo>
                <a:lnTo>
                  <a:pt x="0" y="0"/>
                </a:lnTo>
                <a:lnTo>
                  <a:pt x="0" y="7559040"/>
                </a:lnTo>
                <a:lnTo>
                  <a:pt x="10692003" y="7559040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0" y="433892"/>
            <a:ext cx="10080000" cy="71261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7240" y="3818895"/>
            <a:ext cx="4925695" cy="17399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POZIOM</a:t>
            </a:r>
            <a:r>
              <a:rPr sz="1000" spc="-4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EDUKACYJNY:</a:t>
            </a:r>
            <a:r>
              <a:rPr sz="1000" spc="7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podstawowy</a:t>
            </a:r>
            <a:endParaRPr sz="1600">
              <a:latin typeface="TT Supermolot Regular"/>
              <a:cs typeface="TT Supermolot Regular"/>
            </a:endParaRPr>
          </a:p>
          <a:p>
            <a:pPr marL="12700" marR="5080">
              <a:lnSpc>
                <a:spcPct val="117200"/>
              </a:lnSpc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GRUPA</a:t>
            </a:r>
            <a:r>
              <a:rPr sz="10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DOCELOWA:</a:t>
            </a:r>
            <a:r>
              <a:rPr sz="1000" spc="12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uczniowie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szkół</a:t>
            </a:r>
            <a:r>
              <a:rPr sz="16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podstawowych</a:t>
            </a:r>
            <a:r>
              <a:rPr sz="16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(10-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14</a:t>
            </a:r>
            <a:r>
              <a:rPr sz="16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lat)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</a:t>
            </a:r>
            <a:r>
              <a:rPr sz="16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ponadpodstawowych</a:t>
            </a:r>
            <a:r>
              <a:rPr sz="16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(15-19</a:t>
            </a:r>
            <a:r>
              <a:rPr sz="16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lat)</a:t>
            </a:r>
            <a:endParaRPr sz="1600">
              <a:latin typeface="TT Supermolot Regular"/>
              <a:cs typeface="TT Supermolot Regular"/>
            </a:endParaRPr>
          </a:p>
          <a:p>
            <a:pPr marL="12700" marR="875665">
              <a:lnSpc>
                <a:spcPct val="117200"/>
              </a:lnSpc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CZAS</a:t>
            </a:r>
            <a:r>
              <a:rPr sz="10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ZAJĘĆ:</a:t>
            </a:r>
            <a:r>
              <a:rPr sz="1000" spc="1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45</a:t>
            </a:r>
            <a:r>
              <a:rPr sz="16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minut</a:t>
            </a:r>
            <a:r>
              <a:rPr sz="16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(jednostka</a:t>
            </a:r>
            <a:r>
              <a:rPr sz="16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lekcyjna)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PRZEDMIOT:</a:t>
            </a:r>
            <a:r>
              <a:rPr sz="1000" spc="114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fizyka,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chemia,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inne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zajęcia</a:t>
            </a:r>
            <a:r>
              <a:rPr sz="16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związane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 tematyką energetyki i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infrastruktury</a:t>
            </a:r>
            <a:endParaRPr sz="1600">
              <a:latin typeface="TT Supermolot Regular"/>
              <a:cs typeface="TT Supermolot 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</a:rPr>
              <a:t>Scenariusz</a:t>
            </a:r>
            <a:r>
              <a:rPr sz="1900" spc="-60" dirty="0">
                <a:solidFill>
                  <a:srgbClr val="FFFFFF"/>
                </a:solidFill>
              </a:rPr>
              <a:t> </a:t>
            </a:r>
            <a:r>
              <a:rPr sz="1900" dirty="0">
                <a:solidFill>
                  <a:srgbClr val="FFFFFF"/>
                </a:solidFill>
              </a:rPr>
              <a:t>zajęć</a:t>
            </a:r>
            <a:r>
              <a:rPr sz="1900" spc="-55" dirty="0">
                <a:solidFill>
                  <a:srgbClr val="FFFFFF"/>
                </a:solidFill>
              </a:rPr>
              <a:t> </a:t>
            </a:r>
            <a:r>
              <a:rPr sz="1900" dirty="0">
                <a:solidFill>
                  <a:srgbClr val="FFFFFF"/>
                </a:solidFill>
              </a:rPr>
              <a:t>lekcyjnych</a:t>
            </a:r>
            <a:r>
              <a:rPr sz="1900" spc="-55" dirty="0">
                <a:solidFill>
                  <a:srgbClr val="FFFFFF"/>
                </a:solidFill>
              </a:rPr>
              <a:t> </a:t>
            </a:r>
            <a:r>
              <a:rPr sz="1900" dirty="0">
                <a:solidFill>
                  <a:srgbClr val="FFFFFF"/>
                </a:solidFill>
              </a:rPr>
              <a:t>nr</a:t>
            </a:r>
            <a:r>
              <a:rPr sz="1900" spc="-55" dirty="0">
                <a:solidFill>
                  <a:srgbClr val="FFFFFF"/>
                </a:solidFill>
              </a:rPr>
              <a:t> </a:t>
            </a:r>
            <a:r>
              <a:rPr sz="1900" spc="-50" dirty="0">
                <a:solidFill>
                  <a:srgbClr val="FFFFFF"/>
                </a:solidFill>
              </a:rPr>
              <a:t>1</a:t>
            </a:r>
            <a:endParaRPr sz="1900"/>
          </a:p>
        </p:txBody>
      </p:sp>
      <p:sp>
        <p:nvSpPr>
          <p:cNvPr id="6" name="object 6"/>
          <p:cNvSpPr txBox="1"/>
          <p:nvPr/>
        </p:nvSpPr>
        <p:spPr>
          <a:xfrm>
            <a:off x="347300" y="886344"/>
            <a:ext cx="6338570" cy="2651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TEMAT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LEKCJI:</a:t>
            </a:r>
            <a:endParaRPr sz="1000" dirty="0">
              <a:latin typeface="TT Supermolot Bold"/>
              <a:cs typeface="TT Supermolot Bold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000" dirty="0">
              <a:latin typeface="TT Supermolot Bold"/>
              <a:cs typeface="TT Supermolot Bold"/>
            </a:endParaRPr>
          </a:p>
          <a:p>
            <a:pPr marL="12700" marR="5080">
              <a:lnSpc>
                <a:spcPts val="6000"/>
              </a:lnSpc>
              <a:tabLst>
                <a:tab pos="2431415" algn="l"/>
                <a:tab pos="5208905" algn="l"/>
              </a:tabLst>
            </a:pPr>
            <a:r>
              <a:rPr sz="6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Wprowadzenie</a:t>
            </a:r>
            <a:r>
              <a:rPr sz="6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	</a:t>
            </a:r>
            <a:r>
              <a:rPr sz="6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do </a:t>
            </a:r>
            <a:r>
              <a:rPr sz="6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Świata</a:t>
            </a:r>
            <a:r>
              <a:rPr sz="6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	</a:t>
            </a:r>
            <a:r>
              <a:rPr sz="6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Technologii Wodorowych</a:t>
            </a:r>
            <a:endParaRPr sz="6000" dirty="0">
              <a:latin typeface="TT Supermolot Regular"/>
              <a:cs typeface="TT Supermolot Regula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9995" y="746155"/>
            <a:ext cx="6363335" cy="6433820"/>
            <a:chOff x="359995" y="746155"/>
            <a:chExt cx="6363335" cy="6433820"/>
          </a:xfrm>
        </p:grpSpPr>
        <p:sp>
          <p:nvSpPr>
            <p:cNvPr id="8" name="object 8"/>
            <p:cNvSpPr/>
            <p:nvPr/>
          </p:nvSpPr>
          <p:spPr>
            <a:xfrm>
              <a:off x="359995" y="752505"/>
              <a:ext cx="6363335" cy="0"/>
            </a:xfrm>
            <a:custGeom>
              <a:avLst/>
              <a:gdLst/>
              <a:ahLst/>
              <a:cxnLst/>
              <a:rect l="l" t="t" r="r" b="b"/>
              <a:pathLst>
                <a:path w="6363334">
                  <a:moveTo>
                    <a:pt x="636300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995" y="3777810"/>
              <a:ext cx="6363335" cy="0"/>
            </a:xfrm>
            <a:custGeom>
              <a:avLst/>
              <a:gdLst/>
              <a:ahLst/>
              <a:cxnLst/>
              <a:rect l="l" t="t" r="r" b="b"/>
              <a:pathLst>
                <a:path w="6363334">
                  <a:moveTo>
                    <a:pt x="636300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995" y="5747293"/>
              <a:ext cx="6363335" cy="0"/>
            </a:xfrm>
            <a:custGeom>
              <a:avLst/>
              <a:gdLst/>
              <a:ahLst/>
              <a:cxnLst/>
              <a:rect l="l" t="t" r="r" b="b"/>
              <a:pathLst>
                <a:path w="6363334">
                  <a:moveTo>
                    <a:pt x="636300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2765" y="6221002"/>
              <a:ext cx="427012" cy="1024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5683" y="6364122"/>
              <a:ext cx="371071" cy="1017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7833" y="6364117"/>
              <a:ext cx="422071" cy="13442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9681" y="6274812"/>
              <a:ext cx="161062" cy="15139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44435" y="6180962"/>
              <a:ext cx="330835" cy="356235"/>
            </a:xfrm>
            <a:custGeom>
              <a:avLst/>
              <a:gdLst/>
              <a:ahLst/>
              <a:cxnLst/>
              <a:rect l="l" t="t" r="r" b="b"/>
              <a:pathLst>
                <a:path w="330834" h="356234">
                  <a:moveTo>
                    <a:pt x="273646" y="58928"/>
                  </a:moveTo>
                  <a:lnTo>
                    <a:pt x="262445" y="23228"/>
                  </a:lnTo>
                  <a:lnTo>
                    <a:pt x="262445" y="56654"/>
                  </a:lnTo>
                  <a:lnTo>
                    <a:pt x="216293" y="71475"/>
                  </a:lnTo>
                  <a:lnTo>
                    <a:pt x="213347" y="62141"/>
                  </a:lnTo>
                  <a:lnTo>
                    <a:pt x="243713" y="52260"/>
                  </a:lnTo>
                  <a:lnTo>
                    <a:pt x="225577" y="42418"/>
                  </a:lnTo>
                  <a:lnTo>
                    <a:pt x="217919" y="39573"/>
                  </a:lnTo>
                  <a:lnTo>
                    <a:pt x="206349" y="35280"/>
                  </a:lnTo>
                  <a:lnTo>
                    <a:pt x="186309" y="30949"/>
                  </a:lnTo>
                  <a:lnTo>
                    <a:pt x="165773" y="29489"/>
                  </a:lnTo>
                  <a:lnTo>
                    <a:pt x="125996" y="35039"/>
                  </a:lnTo>
                  <a:lnTo>
                    <a:pt x="89839" y="50914"/>
                  </a:lnTo>
                  <a:lnTo>
                    <a:pt x="59220" y="75933"/>
                  </a:lnTo>
                  <a:lnTo>
                    <a:pt x="36042" y="108953"/>
                  </a:lnTo>
                  <a:lnTo>
                    <a:pt x="22656" y="147078"/>
                  </a:lnTo>
                  <a:lnTo>
                    <a:pt x="20104" y="186016"/>
                  </a:lnTo>
                  <a:lnTo>
                    <a:pt x="20053" y="186715"/>
                  </a:lnTo>
                  <a:lnTo>
                    <a:pt x="28067" y="225602"/>
                  </a:lnTo>
                  <a:lnTo>
                    <a:pt x="46545" y="261505"/>
                  </a:lnTo>
                  <a:lnTo>
                    <a:pt x="38646" y="267182"/>
                  </a:lnTo>
                  <a:lnTo>
                    <a:pt x="26263" y="246430"/>
                  </a:lnTo>
                  <a:lnTo>
                    <a:pt x="17272" y="224129"/>
                  </a:lnTo>
                  <a:lnTo>
                    <a:pt x="11811" y="200698"/>
                  </a:lnTo>
                  <a:lnTo>
                    <a:pt x="10007" y="176542"/>
                  </a:lnTo>
                  <a:lnTo>
                    <a:pt x="15544" y="134962"/>
                  </a:lnTo>
                  <a:lnTo>
                    <a:pt x="31496" y="96964"/>
                  </a:lnTo>
                  <a:lnTo>
                    <a:pt x="56642" y="64579"/>
                  </a:lnTo>
                  <a:lnTo>
                    <a:pt x="90144" y="39370"/>
                  </a:lnTo>
                  <a:lnTo>
                    <a:pt x="128955" y="24104"/>
                  </a:lnTo>
                  <a:lnTo>
                    <a:pt x="169684" y="19735"/>
                  </a:lnTo>
                  <a:lnTo>
                    <a:pt x="210134" y="26212"/>
                  </a:lnTo>
                  <a:lnTo>
                    <a:pt x="248119" y="43472"/>
                  </a:lnTo>
                  <a:lnTo>
                    <a:pt x="241757" y="23228"/>
                  </a:lnTo>
                  <a:lnTo>
                    <a:pt x="238556" y="13055"/>
                  </a:lnTo>
                  <a:lnTo>
                    <a:pt x="247827" y="10083"/>
                  </a:lnTo>
                  <a:lnTo>
                    <a:pt x="262445" y="56654"/>
                  </a:lnTo>
                  <a:lnTo>
                    <a:pt x="262445" y="23228"/>
                  </a:lnTo>
                  <a:lnTo>
                    <a:pt x="258597" y="10947"/>
                  </a:lnTo>
                  <a:lnTo>
                    <a:pt x="258546" y="10782"/>
                  </a:lnTo>
                  <a:lnTo>
                    <a:pt x="258445" y="10477"/>
                  </a:lnTo>
                  <a:lnTo>
                    <a:pt x="249428" y="0"/>
                  </a:lnTo>
                  <a:lnTo>
                    <a:pt x="246811" y="0"/>
                  </a:lnTo>
                  <a:lnTo>
                    <a:pt x="245795" y="165"/>
                  </a:lnTo>
                  <a:lnTo>
                    <a:pt x="230263" y="5130"/>
                  </a:lnTo>
                  <a:lnTo>
                    <a:pt x="227507" y="10477"/>
                  </a:lnTo>
                  <a:lnTo>
                    <a:pt x="227406" y="10947"/>
                  </a:lnTo>
                  <a:lnTo>
                    <a:pt x="231254" y="23228"/>
                  </a:lnTo>
                  <a:lnTo>
                    <a:pt x="221932" y="19735"/>
                  </a:lnTo>
                  <a:lnTo>
                    <a:pt x="215493" y="17322"/>
                  </a:lnTo>
                  <a:lnTo>
                    <a:pt x="199224" y="13055"/>
                  </a:lnTo>
                  <a:lnTo>
                    <a:pt x="182575" y="10477"/>
                  </a:lnTo>
                  <a:lnTo>
                    <a:pt x="165671" y="9601"/>
                  </a:lnTo>
                  <a:lnTo>
                    <a:pt x="144716" y="10947"/>
                  </a:lnTo>
                  <a:lnTo>
                    <a:pt x="104254" y="21501"/>
                  </a:lnTo>
                  <a:lnTo>
                    <a:pt x="49745" y="57264"/>
                  </a:lnTo>
                  <a:lnTo>
                    <a:pt x="22885" y="91859"/>
                  </a:lnTo>
                  <a:lnTo>
                    <a:pt x="5905" y="132295"/>
                  </a:lnTo>
                  <a:lnTo>
                    <a:pt x="0" y="176542"/>
                  </a:lnTo>
                  <a:lnTo>
                    <a:pt x="1790" y="200698"/>
                  </a:lnTo>
                  <a:lnTo>
                    <a:pt x="1905" y="202298"/>
                  </a:lnTo>
                  <a:lnTo>
                    <a:pt x="17259" y="250888"/>
                  </a:lnTo>
                  <a:lnTo>
                    <a:pt x="37833" y="277253"/>
                  </a:lnTo>
                  <a:lnTo>
                    <a:pt x="40716" y="277253"/>
                  </a:lnTo>
                  <a:lnTo>
                    <a:pt x="42506" y="276682"/>
                  </a:lnTo>
                  <a:lnTo>
                    <a:pt x="42633" y="276682"/>
                  </a:lnTo>
                  <a:lnTo>
                    <a:pt x="55854" y="267182"/>
                  </a:lnTo>
                  <a:lnTo>
                    <a:pt x="56845" y="266471"/>
                  </a:lnTo>
                  <a:lnTo>
                    <a:pt x="57899" y="260210"/>
                  </a:lnTo>
                  <a:lnTo>
                    <a:pt x="54711" y="255676"/>
                  </a:lnTo>
                  <a:lnTo>
                    <a:pt x="37426" y="222199"/>
                  </a:lnTo>
                  <a:lnTo>
                    <a:pt x="29946" y="186016"/>
                  </a:lnTo>
                  <a:lnTo>
                    <a:pt x="32410" y="149161"/>
                  </a:lnTo>
                  <a:lnTo>
                    <a:pt x="66522" y="82765"/>
                  </a:lnTo>
                  <a:lnTo>
                    <a:pt x="128714" y="44716"/>
                  </a:lnTo>
                  <a:lnTo>
                    <a:pt x="165963" y="39573"/>
                  </a:lnTo>
                  <a:lnTo>
                    <a:pt x="179349" y="40246"/>
                  </a:lnTo>
                  <a:lnTo>
                    <a:pt x="192544" y="42227"/>
                  </a:lnTo>
                  <a:lnTo>
                    <a:pt x="205435" y="45504"/>
                  </a:lnTo>
                  <a:lnTo>
                    <a:pt x="217957" y="50050"/>
                  </a:lnTo>
                  <a:lnTo>
                    <a:pt x="205028" y="54267"/>
                  </a:lnTo>
                  <a:lnTo>
                    <a:pt x="202145" y="59905"/>
                  </a:lnTo>
                  <a:lnTo>
                    <a:pt x="207556" y="77076"/>
                  </a:lnTo>
                  <a:lnTo>
                    <a:pt x="209334" y="79197"/>
                  </a:lnTo>
                  <a:lnTo>
                    <a:pt x="213131" y="81178"/>
                  </a:lnTo>
                  <a:lnTo>
                    <a:pt x="214706" y="81559"/>
                  </a:lnTo>
                  <a:lnTo>
                    <a:pt x="217309" y="81559"/>
                  </a:lnTo>
                  <a:lnTo>
                    <a:pt x="218338" y="81394"/>
                  </a:lnTo>
                  <a:lnTo>
                    <a:pt x="249237" y="71475"/>
                  </a:lnTo>
                  <a:lnTo>
                    <a:pt x="270738" y="64579"/>
                  </a:lnTo>
                  <a:lnTo>
                    <a:pt x="273646" y="58928"/>
                  </a:lnTo>
                  <a:close/>
                </a:path>
                <a:path w="330834" h="356234">
                  <a:moveTo>
                    <a:pt x="330809" y="165100"/>
                  </a:moveTo>
                  <a:lnTo>
                    <a:pt x="322021" y="121272"/>
                  </a:lnTo>
                  <a:lnTo>
                    <a:pt x="321043" y="119354"/>
                  </a:lnTo>
                  <a:lnTo>
                    <a:pt x="321043" y="165544"/>
                  </a:lnTo>
                  <a:lnTo>
                    <a:pt x="318401" y="207225"/>
                  </a:lnTo>
                  <a:lnTo>
                    <a:pt x="304787" y="247027"/>
                  </a:lnTo>
                  <a:lnTo>
                    <a:pt x="280377" y="282575"/>
                  </a:lnTo>
                  <a:lnTo>
                    <a:pt x="275424" y="286689"/>
                  </a:lnTo>
                  <a:lnTo>
                    <a:pt x="275272" y="286689"/>
                  </a:lnTo>
                  <a:lnTo>
                    <a:pt x="275272" y="286816"/>
                  </a:lnTo>
                  <a:lnTo>
                    <a:pt x="247269" y="310095"/>
                  </a:lnTo>
                  <a:lnTo>
                    <a:pt x="209042" y="327139"/>
                  </a:lnTo>
                  <a:lnTo>
                    <a:pt x="168021" y="333324"/>
                  </a:lnTo>
                  <a:lnTo>
                    <a:pt x="145681" y="330631"/>
                  </a:lnTo>
                  <a:lnTo>
                    <a:pt x="126517" y="328333"/>
                  </a:lnTo>
                  <a:lnTo>
                    <a:pt x="87122" y="311899"/>
                  </a:lnTo>
                  <a:lnTo>
                    <a:pt x="86880" y="311899"/>
                  </a:lnTo>
                  <a:lnTo>
                    <a:pt x="94996" y="343496"/>
                  </a:lnTo>
                  <a:lnTo>
                    <a:pt x="85585" y="345973"/>
                  </a:lnTo>
                  <a:lnTo>
                    <a:pt x="73621" y="298919"/>
                  </a:lnTo>
                  <a:lnTo>
                    <a:pt x="73558" y="298653"/>
                  </a:lnTo>
                  <a:lnTo>
                    <a:pt x="120357" y="286689"/>
                  </a:lnTo>
                  <a:lnTo>
                    <a:pt x="122720" y="295770"/>
                  </a:lnTo>
                  <a:lnTo>
                    <a:pt x="122821" y="296164"/>
                  </a:lnTo>
                  <a:lnTo>
                    <a:pt x="122656" y="296164"/>
                  </a:lnTo>
                  <a:lnTo>
                    <a:pt x="92697" y="303987"/>
                  </a:lnTo>
                  <a:lnTo>
                    <a:pt x="139560" y="321386"/>
                  </a:lnTo>
                  <a:lnTo>
                    <a:pt x="188175" y="322033"/>
                  </a:lnTo>
                  <a:lnTo>
                    <a:pt x="213118" y="313702"/>
                  </a:lnTo>
                  <a:lnTo>
                    <a:pt x="234327" y="306616"/>
                  </a:lnTo>
                  <a:lnTo>
                    <a:pt x="259664" y="286816"/>
                  </a:lnTo>
                  <a:lnTo>
                    <a:pt x="275272" y="286816"/>
                  </a:lnTo>
                  <a:lnTo>
                    <a:pt x="275272" y="286689"/>
                  </a:lnTo>
                  <a:lnTo>
                    <a:pt x="259829" y="286689"/>
                  </a:lnTo>
                  <a:lnTo>
                    <a:pt x="273786" y="275780"/>
                  </a:lnTo>
                  <a:lnTo>
                    <a:pt x="300647" y="233375"/>
                  </a:lnTo>
                  <a:lnTo>
                    <a:pt x="311645" y="185674"/>
                  </a:lnTo>
                  <a:lnTo>
                    <a:pt x="306514" y="136982"/>
                  </a:lnTo>
                  <a:lnTo>
                    <a:pt x="285000" y="91579"/>
                  </a:lnTo>
                  <a:lnTo>
                    <a:pt x="292862" y="85928"/>
                  </a:lnTo>
                  <a:lnTo>
                    <a:pt x="312585" y="124333"/>
                  </a:lnTo>
                  <a:lnTo>
                    <a:pt x="320954" y="165100"/>
                  </a:lnTo>
                  <a:lnTo>
                    <a:pt x="321043" y="165544"/>
                  </a:lnTo>
                  <a:lnTo>
                    <a:pt x="321043" y="119354"/>
                  </a:lnTo>
                  <a:lnTo>
                    <a:pt x="304088" y="85928"/>
                  </a:lnTo>
                  <a:lnTo>
                    <a:pt x="301383" y="80594"/>
                  </a:lnTo>
                  <a:lnTo>
                    <a:pt x="299580" y="77673"/>
                  </a:lnTo>
                  <a:lnTo>
                    <a:pt x="296379" y="75819"/>
                  </a:lnTo>
                  <a:lnTo>
                    <a:pt x="290474" y="75819"/>
                  </a:lnTo>
                  <a:lnTo>
                    <a:pt x="288226" y="76669"/>
                  </a:lnTo>
                  <a:lnTo>
                    <a:pt x="286461" y="78143"/>
                  </a:lnTo>
                  <a:lnTo>
                    <a:pt x="274713" y="86601"/>
                  </a:lnTo>
                  <a:lnTo>
                    <a:pt x="273659" y="92875"/>
                  </a:lnTo>
                  <a:lnTo>
                    <a:pt x="276847" y="97409"/>
                  </a:lnTo>
                  <a:lnTo>
                    <a:pt x="296722" y="139585"/>
                  </a:lnTo>
                  <a:lnTo>
                    <a:pt x="301434" y="185051"/>
                  </a:lnTo>
                  <a:lnTo>
                    <a:pt x="291236" y="229590"/>
                  </a:lnTo>
                  <a:lnTo>
                    <a:pt x="266395" y="268998"/>
                  </a:lnTo>
                  <a:lnTo>
                    <a:pt x="246621" y="286689"/>
                  </a:lnTo>
                  <a:lnTo>
                    <a:pt x="246481" y="286689"/>
                  </a:lnTo>
                  <a:lnTo>
                    <a:pt x="246481" y="286816"/>
                  </a:lnTo>
                  <a:lnTo>
                    <a:pt x="245198" y="287972"/>
                  </a:lnTo>
                  <a:lnTo>
                    <a:pt x="220776" y="302006"/>
                  </a:lnTo>
                  <a:lnTo>
                    <a:pt x="194017" y="310718"/>
                  </a:lnTo>
                  <a:lnTo>
                    <a:pt x="165798" y="313702"/>
                  </a:lnTo>
                  <a:lnTo>
                    <a:pt x="154800" y="313258"/>
                  </a:lnTo>
                  <a:lnTo>
                    <a:pt x="143903" y="311899"/>
                  </a:lnTo>
                  <a:lnTo>
                    <a:pt x="133146" y="309676"/>
                  </a:lnTo>
                  <a:lnTo>
                    <a:pt x="122707" y="306616"/>
                  </a:lnTo>
                  <a:lnTo>
                    <a:pt x="122516" y="306616"/>
                  </a:lnTo>
                  <a:lnTo>
                    <a:pt x="127889" y="305219"/>
                  </a:lnTo>
                  <a:lnTo>
                    <a:pt x="130086" y="303542"/>
                  </a:lnTo>
                  <a:lnTo>
                    <a:pt x="132778" y="298919"/>
                  </a:lnTo>
                  <a:lnTo>
                    <a:pt x="133096" y="296570"/>
                  </a:lnTo>
                  <a:lnTo>
                    <a:pt x="133057" y="295770"/>
                  </a:lnTo>
                  <a:lnTo>
                    <a:pt x="130721" y="286816"/>
                  </a:lnTo>
                  <a:lnTo>
                    <a:pt x="246481" y="286816"/>
                  </a:lnTo>
                  <a:lnTo>
                    <a:pt x="246481" y="286689"/>
                  </a:lnTo>
                  <a:lnTo>
                    <a:pt x="130695" y="286689"/>
                  </a:lnTo>
                  <a:lnTo>
                    <a:pt x="128854" y="279615"/>
                  </a:lnTo>
                  <a:lnTo>
                    <a:pt x="124942" y="276720"/>
                  </a:lnTo>
                  <a:lnTo>
                    <a:pt x="118732" y="276720"/>
                  </a:lnTo>
                  <a:lnTo>
                    <a:pt x="78930" y="286816"/>
                  </a:lnTo>
                  <a:lnTo>
                    <a:pt x="65709" y="290309"/>
                  </a:lnTo>
                  <a:lnTo>
                    <a:pt x="62509" y="295770"/>
                  </a:lnTo>
                  <a:lnTo>
                    <a:pt x="76542" y="351066"/>
                  </a:lnTo>
                  <a:lnTo>
                    <a:pt x="78206" y="353288"/>
                  </a:lnTo>
                  <a:lnTo>
                    <a:pt x="82054" y="355574"/>
                  </a:lnTo>
                  <a:lnTo>
                    <a:pt x="83807" y="356044"/>
                  </a:lnTo>
                  <a:lnTo>
                    <a:pt x="86855" y="356044"/>
                  </a:lnTo>
                  <a:lnTo>
                    <a:pt x="102857" y="351840"/>
                  </a:lnTo>
                  <a:lnTo>
                    <a:pt x="106070" y="346354"/>
                  </a:lnTo>
                  <a:lnTo>
                    <a:pt x="105968" y="345973"/>
                  </a:lnTo>
                  <a:lnTo>
                    <a:pt x="102031" y="330631"/>
                  </a:lnTo>
                  <a:lnTo>
                    <a:pt x="117360" y="336181"/>
                  </a:lnTo>
                  <a:lnTo>
                    <a:pt x="133146" y="340182"/>
                  </a:lnTo>
                  <a:lnTo>
                    <a:pt x="149250" y="342607"/>
                  </a:lnTo>
                  <a:lnTo>
                    <a:pt x="165569" y="343433"/>
                  </a:lnTo>
                  <a:lnTo>
                    <a:pt x="199809" y="339813"/>
                  </a:lnTo>
                  <a:lnTo>
                    <a:pt x="219824" y="333324"/>
                  </a:lnTo>
                  <a:lnTo>
                    <a:pt x="232295" y="329285"/>
                  </a:lnTo>
                  <a:lnTo>
                    <a:pt x="287743" y="289394"/>
                  </a:lnTo>
                  <a:lnTo>
                    <a:pt x="313512" y="251777"/>
                  </a:lnTo>
                  <a:lnTo>
                    <a:pt x="327914" y="209473"/>
                  </a:lnTo>
                  <a:lnTo>
                    <a:pt x="330784" y="165544"/>
                  </a:lnTo>
                  <a:lnTo>
                    <a:pt x="330809" y="165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6695" y="6054077"/>
              <a:ext cx="774801" cy="5287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96850" y="6826479"/>
              <a:ext cx="192468" cy="16948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4362" y="6826486"/>
              <a:ext cx="149999" cy="16946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322053" y="6823402"/>
              <a:ext cx="33020" cy="172720"/>
            </a:xfrm>
            <a:custGeom>
              <a:avLst/>
              <a:gdLst/>
              <a:ahLst/>
              <a:cxnLst/>
              <a:rect l="l" t="t" r="r" b="b"/>
              <a:pathLst>
                <a:path w="33020" h="172720">
                  <a:moveTo>
                    <a:pt x="18491" y="0"/>
                  </a:moveTo>
                  <a:lnTo>
                    <a:pt x="14020" y="0"/>
                  </a:lnTo>
                  <a:lnTo>
                    <a:pt x="11937" y="393"/>
                  </a:lnTo>
                  <a:lnTo>
                    <a:pt x="0" y="13093"/>
                  </a:lnTo>
                  <a:lnTo>
                    <a:pt x="0" y="17195"/>
                  </a:lnTo>
                  <a:lnTo>
                    <a:pt x="14020" y="30048"/>
                  </a:lnTo>
                  <a:lnTo>
                    <a:pt x="18491" y="30048"/>
                  </a:lnTo>
                  <a:lnTo>
                    <a:pt x="32791" y="17195"/>
                  </a:lnTo>
                  <a:lnTo>
                    <a:pt x="32791" y="13093"/>
                  </a:lnTo>
                  <a:lnTo>
                    <a:pt x="18491" y="0"/>
                  </a:lnTo>
                  <a:close/>
                </a:path>
                <a:path w="33020" h="172720">
                  <a:moveTo>
                    <a:pt x="27622" y="52755"/>
                  </a:moveTo>
                  <a:lnTo>
                    <a:pt x="4648" y="52755"/>
                  </a:lnTo>
                  <a:lnTo>
                    <a:pt x="4648" y="172554"/>
                  </a:lnTo>
                  <a:lnTo>
                    <a:pt x="27622" y="172554"/>
                  </a:lnTo>
                  <a:lnTo>
                    <a:pt x="27622" y="52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7553" y="6824588"/>
              <a:ext cx="119926" cy="17326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508184" y="6826479"/>
              <a:ext cx="259715" cy="169545"/>
            </a:xfrm>
            <a:custGeom>
              <a:avLst/>
              <a:gdLst/>
              <a:ahLst/>
              <a:cxnLst/>
              <a:rect l="l" t="t" r="r" b="b"/>
              <a:pathLst>
                <a:path w="259714" h="169545">
                  <a:moveTo>
                    <a:pt x="259321" y="0"/>
                  </a:moveTo>
                  <a:lnTo>
                    <a:pt x="237680" y="0"/>
                  </a:lnTo>
                  <a:lnTo>
                    <a:pt x="235851" y="546"/>
                  </a:lnTo>
                  <a:lnTo>
                    <a:pt x="232841" y="2755"/>
                  </a:lnTo>
                  <a:lnTo>
                    <a:pt x="231863" y="4025"/>
                  </a:lnTo>
                  <a:lnTo>
                    <a:pt x="192417" y="125285"/>
                  </a:lnTo>
                  <a:lnTo>
                    <a:pt x="190004" y="137312"/>
                  </a:lnTo>
                  <a:lnTo>
                    <a:pt x="188798" y="132029"/>
                  </a:lnTo>
                  <a:lnTo>
                    <a:pt x="142024" y="3860"/>
                  </a:lnTo>
                  <a:lnTo>
                    <a:pt x="136347" y="0"/>
                  </a:lnTo>
                  <a:lnTo>
                    <a:pt x="124726" y="0"/>
                  </a:lnTo>
                  <a:lnTo>
                    <a:pt x="73393" y="127546"/>
                  </a:lnTo>
                  <a:lnTo>
                    <a:pt x="70993" y="137782"/>
                  </a:lnTo>
                  <a:lnTo>
                    <a:pt x="68821" y="127647"/>
                  </a:lnTo>
                  <a:lnTo>
                    <a:pt x="28790" y="3860"/>
                  </a:lnTo>
                  <a:lnTo>
                    <a:pt x="27800" y="2565"/>
                  </a:lnTo>
                  <a:lnTo>
                    <a:pt x="24866" y="507"/>
                  </a:lnTo>
                  <a:lnTo>
                    <a:pt x="23025" y="0"/>
                  </a:lnTo>
                  <a:lnTo>
                    <a:pt x="0" y="0"/>
                  </a:lnTo>
                  <a:lnTo>
                    <a:pt x="57696" y="169481"/>
                  </a:lnTo>
                  <a:lnTo>
                    <a:pt x="80162" y="169481"/>
                  </a:lnTo>
                  <a:lnTo>
                    <a:pt x="127279" y="40208"/>
                  </a:lnTo>
                  <a:lnTo>
                    <a:pt x="129730" y="31699"/>
                  </a:lnTo>
                  <a:lnTo>
                    <a:pt x="131368" y="37769"/>
                  </a:lnTo>
                  <a:lnTo>
                    <a:pt x="179171" y="169481"/>
                  </a:lnTo>
                  <a:lnTo>
                    <a:pt x="201625" y="169481"/>
                  </a:lnTo>
                  <a:lnTo>
                    <a:pt x="259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95650" y="7132904"/>
              <a:ext cx="874394" cy="46990"/>
            </a:xfrm>
            <a:custGeom>
              <a:avLst/>
              <a:gdLst/>
              <a:ahLst/>
              <a:cxnLst/>
              <a:rect l="l" t="t" r="r" b="b"/>
              <a:pathLst>
                <a:path w="874395" h="46990">
                  <a:moveTo>
                    <a:pt x="874026" y="0"/>
                  </a:moveTo>
                  <a:lnTo>
                    <a:pt x="0" y="0"/>
                  </a:lnTo>
                  <a:lnTo>
                    <a:pt x="0" y="46545"/>
                  </a:lnTo>
                  <a:lnTo>
                    <a:pt x="874026" y="46545"/>
                  </a:lnTo>
                  <a:lnTo>
                    <a:pt x="874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9994" y="5958471"/>
              <a:ext cx="3409950" cy="1221105"/>
            </a:xfrm>
            <a:custGeom>
              <a:avLst/>
              <a:gdLst/>
              <a:ahLst/>
              <a:cxnLst/>
              <a:rect l="l" t="t" r="r" b="b"/>
              <a:pathLst>
                <a:path w="3409950" h="1221104">
                  <a:moveTo>
                    <a:pt x="11772" y="665391"/>
                  </a:moveTo>
                  <a:lnTo>
                    <a:pt x="6261" y="665391"/>
                  </a:lnTo>
                  <a:lnTo>
                    <a:pt x="6261" y="719988"/>
                  </a:lnTo>
                  <a:lnTo>
                    <a:pt x="11772" y="719988"/>
                  </a:lnTo>
                  <a:lnTo>
                    <a:pt x="11772" y="665391"/>
                  </a:lnTo>
                  <a:close/>
                </a:path>
                <a:path w="3409950" h="1221104">
                  <a:moveTo>
                    <a:pt x="40970" y="613092"/>
                  </a:moveTo>
                  <a:lnTo>
                    <a:pt x="15646" y="613092"/>
                  </a:lnTo>
                  <a:lnTo>
                    <a:pt x="15646" y="595706"/>
                  </a:lnTo>
                  <a:lnTo>
                    <a:pt x="25692" y="591350"/>
                  </a:lnTo>
                  <a:lnTo>
                    <a:pt x="25692" y="582663"/>
                  </a:lnTo>
                  <a:lnTo>
                    <a:pt x="15646" y="587006"/>
                  </a:lnTo>
                  <a:lnTo>
                    <a:pt x="15646" y="566445"/>
                  </a:lnTo>
                  <a:lnTo>
                    <a:pt x="5956" y="566445"/>
                  </a:lnTo>
                  <a:lnTo>
                    <a:pt x="5956" y="591350"/>
                  </a:lnTo>
                  <a:lnTo>
                    <a:pt x="0" y="593725"/>
                  </a:lnTo>
                  <a:lnTo>
                    <a:pt x="0" y="602424"/>
                  </a:lnTo>
                  <a:lnTo>
                    <a:pt x="5956" y="600049"/>
                  </a:lnTo>
                  <a:lnTo>
                    <a:pt x="5956" y="621792"/>
                  </a:lnTo>
                  <a:lnTo>
                    <a:pt x="40970" y="621792"/>
                  </a:lnTo>
                  <a:lnTo>
                    <a:pt x="40970" y="613092"/>
                  </a:lnTo>
                  <a:close/>
                </a:path>
                <a:path w="3409950" h="1221104">
                  <a:moveTo>
                    <a:pt x="46939" y="21805"/>
                  </a:moveTo>
                  <a:lnTo>
                    <a:pt x="45326" y="13309"/>
                  </a:lnTo>
                  <a:lnTo>
                    <a:pt x="40932" y="6375"/>
                  </a:lnTo>
                  <a:lnTo>
                    <a:pt x="34404" y="1714"/>
                  </a:lnTo>
                  <a:lnTo>
                    <a:pt x="26403" y="0"/>
                  </a:lnTo>
                  <a:lnTo>
                    <a:pt x="18402" y="1714"/>
                  </a:lnTo>
                  <a:lnTo>
                    <a:pt x="11874" y="6375"/>
                  </a:lnTo>
                  <a:lnTo>
                    <a:pt x="7467" y="13309"/>
                  </a:lnTo>
                  <a:lnTo>
                    <a:pt x="5854" y="21805"/>
                  </a:lnTo>
                  <a:lnTo>
                    <a:pt x="5854" y="109194"/>
                  </a:lnTo>
                  <a:lnTo>
                    <a:pt x="7467" y="117678"/>
                  </a:lnTo>
                  <a:lnTo>
                    <a:pt x="11874" y="124612"/>
                  </a:lnTo>
                  <a:lnTo>
                    <a:pt x="18402" y="129286"/>
                  </a:lnTo>
                  <a:lnTo>
                    <a:pt x="26403" y="131000"/>
                  </a:lnTo>
                  <a:lnTo>
                    <a:pt x="34404" y="129286"/>
                  </a:lnTo>
                  <a:lnTo>
                    <a:pt x="40932" y="124612"/>
                  </a:lnTo>
                  <a:lnTo>
                    <a:pt x="45326" y="117678"/>
                  </a:lnTo>
                  <a:lnTo>
                    <a:pt x="46939" y="109194"/>
                  </a:lnTo>
                  <a:lnTo>
                    <a:pt x="46939" y="21805"/>
                  </a:lnTo>
                  <a:close/>
                </a:path>
                <a:path w="3409950" h="1221104">
                  <a:moveTo>
                    <a:pt x="57683" y="665378"/>
                  </a:moveTo>
                  <a:lnTo>
                    <a:pt x="19837" y="665378"/>
                  </a:lnTo>
                  <a:lnTo>
                    <a:pt x="19837" y="670458"/>
                  </a:lnTo>
                  <a:lnTo>
                    <a:pt x="36004" y="670458"/>
                  </a:lnTo>
                  <a:lnTo>
                    <a:pt x="36004" y="719988"/>
                  </a:lnTo>
                  <a:lnTo>
                    <a:pt x="41516" y="719988"/>
                  </a:lnTo>
                  <a:lnTo>
                    <a:pt x="41516" y="670458"/>
                  </a:lnTo>
                  <a:lnTo>
                    <a:pt x="56222" y="670458"/>
                  </a:lnTo>
                  <a:lnTo>
                    <a:pt x="57683" y="668896"/>
                  </a:lnTo>
                  <a:lnTo>
                    <a:pt x="57683" y="665378"/>
                  </a:lnTo>
                  <a:close/>
                </a:path>
                <a:path w="3409950" h="1221104">
                  <a:moveTo>
                    <a:pt x="82308" y="581456"/>
                  </a:moveTo>
                  <a:lnTo>
                    <a:pt x="72999" y="581456"/>
                  </a:lnTo>
                  <a:lnTo>
                    <a:pt x="72999" y="609917"/>
                  </a:lnTo>
                  <a:lnTo>
                    <a:pt x="72605" y="610717"/>
                  </a:lnTo>
                  <a:lnTo>
                    <a:pt x="68084" y="614273"/>
                  </a:lnTo>
                  <a:lnTo>
                    <a:pt x="60159" y="614273"/>
                  </a:lnTo>
                  <a:lnTo>
                    <a:pt x="59156" y="613918"/>
                  </a:lnTo>
                  <a:lnTo>
                    <a:pt x="57721" y="612495"/>
                  </a:lnTo>
                  <a:lnTo>
                    <a:pt x="57365" y="611530"/>
                  </a:lnTo>
                  <a:lnTo>
                    <a:pt x="57365" y="581456"/>
                  </a:lnTo>
                  <a:lnTo>
                    <a:pt x="48056" y="581456"/>
                  </a:lnTo>
                  <a:lnTo>
                    <a:pt x="48056" y="613371"/>
                  </a:lnTo>
                  <a:lnTo>
                    <a:pt x="48310" y="614756"/>
                  </a:lnTo>
                  <a:lnTo>
                    <a:pt x="57264" y="622566"/>
                  </a:lnTo>
                  <a:lnTo>
                    <a:pt x="66941" y="622566"/>
                  </a:lnTo>
                  <a:lnTo>
                    <a:pt x="74117" y="617042"/>
                  </a:lnTo>
                  <a:lnTo>
                    <a:pt x="74866" y="617042"/>
                  </a:lnTo>
                  <a:lnTo>
                    <a:pt x="75971" y="621779"/>
                  </a:lnTo>
                  <a:lnTo>
                    <a:pt x="82308" y="621779"/>
                  </a:lnTo>
                  <a:lnTo>
                    <a:pt x="82308" y="581456"/>
                  </a:lnTo>
                  <a:close/>
                </a:path>
                <a:path w="3409950" h="1221104">
                  <a:moveTo>
                    <a:pt x="99199" y="665391"/>
                  </a:moveTo>
                  <a:lnTo>
                    <a:pt x="65760" y="665391"/>
                  </a:lnTo>
                  <a:lnTo>
                    <a:pt x="65760" y="720001"/>
                  </a:lnTo>
                  <a:lnTo>
                    <a:pt x="99199" y="720001"/>
                  </a:lnTo>
                  <a:lnTo>
                    <a:pt x="99199" y="714921"/>
                  </a:lnTo>
                  <a:lnTo>
                    <a:pt x="71272" y="714921"/>
                  </a:lnTo>
                  <a:lnTo>
                    <a:pt x="71272" y="694639"/>
                  </a:lnTo>
                  <a:lnTo>
                    <a:pt x="92214" y="694639"/>
                  </a:lnTo>
                  <a:lnTo>
                    <a:pt x="92214" y="689571"/>
                  </a:lnTo>
                  <a:lnTo>
                    <a:pt x="71272" y="689571"/>
                  </a:lnTo>
                  <a:lnTo>
                    <a:pt x="71272" y="670458"/>
                  </a:lnTo>
                  <a:lnTo>
                    <a:pt x="97726" y="670458"/>
                  </a:lnTo>
                  <a:lnTo>
                    <a:pt x="99199" y="668896"/>
                  </a:lnTo>
                  <a:lnTo>
                    <a:pt x="99199" y="665391"/>
                  </a:lnTo>
                  <a:close/>
                </a:path>
                <a:path w="3409950" h="1221104">
                  <a:moveTo>
                    <a:pt x="126847" y="617842"/>
                  </a:moveTo>
                  <a:lnTo>
                    <a:pt x="117538" y="600837"/>
                  </a:lnTo>
                  <a:lnTo>
                    <a:pt x="126111" y="585419"/>
                  </a:lnTo>
                  <a:lnTo>
                    <a:pt x="126111" y="581469"/>
                  </a:lnTo>
                  <a:lnTo>
                    <a:pt x="116789" y="581469"/>
                  </a:lnTo>
                  <a:lnTo>
                    <a:pt x="109715" y="596887"/>
                  </a:lnTo>
                  <a:lnTo>
                    <a:pt x="102641" y="596887"/>
                  </a:lnTo>
                  <a:lnTo>
                    <a:pt x="102641" y="566445"/>
                  </a:lnTo>
                  <a:lnTo>
                    <a:pt x="93332" y="566445"/>
                  </a:lnTo>
                  <a:lnTo>
                    <a:pt x="93332" y="621792"/>
                  </a:lnTo>
                  <a:lnTo>
                    <a:pt x="102641" y="621792"/>
                  </a:lnTo>
                  <a:lnTo>
                    <a:pt x="102641" y="605180"/>
                  </a:lnTo>
                  <a:lnTo>
                    <a:pt x="109715" y="605180"/>
                  </a:lnTo>
                  <a:lnTo>
                    <a:pt x="117538" y="621792"/>
                  </a:lnTo>
                  <a:lnTo>
                    <a:pt x="126847" y="621792"/>
                  </a:lnTo>
                  <a:lnTo>
                    <a:pt x="126847" y="617842"/>
                  </a:lnTo>
                  <a:close/>
                </a:path>
                <a:path w="3409950" h="1221104">
                  <a:moveTo>
                    <a:pt x="141084" y="665378"/>
                  </a:moveTo>
                  <a:lnTo>
                    <a:pt x="112052" y="665378"/>
                  </a:lnTo>
                  <a:lnTo>
                    <a:pt x="106908" y="670839"/>
                  </a:lnTo>
                  <a:lnTo>
                    <a:pt x="106908" y="714527"/>
                  </a:lnTo>
                  <a:lnTo>
                    <a:pt x="112052" y="719988"/>
                  </a:lnTo>
                  <a:lnTo>
                    <a:pt x="141084" y="719988"/>
                  </a:lnTo>
                  <a:lnTo>
                    <a:pt x="141084" y="714921"/>
                  </a:lnTo>
                  <a:lnTo>
                    <a:pt x="115722" y="714921"/>
                  </a:lnTo>
                  <a:lnTo>
                    <a:pt x="112420" y="711403"/>
                  </a:lnTo>
                  <a:lnTo>
                    <a:pt x="112420" y="673963"/>
                  </a:lnTo>
                  <a:lnTo>
                    <a:pt x="115722" y="670458"/>
                  </a:lnTo>
                  <a:lnTo>
                    <a:pt x="139611" y="670458"/>
                  </a:lnTo>
                  <a:lnTo>
                    <a:pt x="141084" y="668896"/>
                  </a:lnTo>
                  <a:lnTo>
                    <a:pt x="141084" y="665378"/>
                  </a:lnTo>
                  <a:close/>
                </a:path>
                <a:path w="3409950" h="1221104">
                  <a:moveTo>
                    <a:pt x="166928" y="590677"/>
                  </a:moveTo>
                  <a:lnTo>
                    <a:pt x="166751" y="589775"/>
                  </a:lnTo>
                  <a:lnTo>
                    <a:pt x="166662" y="589292"/>
                  </a:lnTo>
                  <a:lnTo>
                    <a:pt x="165620" y="586701"/>
                  </a:lnTo>
                  <a:lnTo>
                    <a:pt x="157721" y="581469"/>
                  </a:lnTo>
                  <a:lnTo>
                    <a:pt x="136766" y="581469"/>
                  </a:lnTo>
                  <a:lnTo>
                    <a:pt x="136766" y="589775"/>
                  </a:lnTo>
                  <a:lnTo>
                    <a:pt x="156248" y="589775"/>
                  </a:lnTo>
                  <a:lnTo>
                    <a:pt x="157619" y="591223"/>
                  </a:lnTo>
                  <a:lnTo>
                    <a:pt x="157619" y="596887"/>
                  </a:lnTo>
                  <a:lnTo>
                    <a:pt x="157619" y="605193"/>
                  </a:lnTo>
                  <a:lnTo>
                    <a:pt x="157619" y="609930"/>
                  </a:lnTo>
                  <a:lnTo>
                    <a:pt x="157226" y="610730"/>
                  </a:lnTo>
                  <a:lnTo>
                    <a:pt x="156654" y="611543"/>
                  </a:lnTo>
                  <a:lnTo>
                    <a:pt x="155816" y="612508"/>
                  </a:lnTo>
                  <a:lnTo>
                    <a:pt x="155702" y="612648"/>
                  </a:lnTo>
                  <a:lnTo>
                    <a:pt x="155079" y="613156"/>
                  </a:lnTo>
                  <a:lnTo>
                    <a:pt x="153593" y="614057"/>
                  </a:lnTo>
                  <a:lnTo>
                    <a:pt x="152704" y="614286"/>
                  </a:lnTo>
                  <a:lnTo>
                    <a:pt x="145300" y="614286"/>
                  </a:lnTo>
                  <a:lnTo>
                    <a:pt x="144399" y="613918"/>
                  </a:lnTo>
                  <a:lnTo>
                    <a:pt x="143052" y="612508"/>
                  </a:lnTo>
                  <a:lnTo>
                    <a:pt x="142722" y="611543"/>
                  </a:lnTo>
                  <a:lnTo>
                    <a:pt x="142722" y="607923"/>
                  </a:lnTo>
                  <a:lnTo>
                    <a:pt x="143052" y="606971"/>
                  </a:lnTo>
                  <a:lnTo>
                    <a:pt x="144399" y="605548"/>
                  </a:lnTo>
                  <a:lnTo>
                    <a:pt x="145300" y="605193"/>
                  </a:lnTo>
                  <a:lnTo>
                    <a:pt x="157619" y="605193"/>
                  </a:lnTo>
                  <a:lnTo>
                    <a:pt x="157619" y="596887"/>
                  </a:lnTo>
                  <a:lnTo>
                    <a:pt x="142621" y="596887"/>
                  </a:lnTo>
                  <a:lnTo>
                    <a:pt x="141173" y="597166"/>
                  </a:lnTo>
                  <a:lnTo>
                    <a:pt x="133667" y="604697"/>
                  </a:lnTo>
                  <a:lnTo>
                    <a:pt x="133667" y="614768"/>
                  </a:lnTo>
                  <a:lnTo>
                    <a:pt x="142621" y="622579"/>
                  </a:lnTo>
                  <a:lnTo>
                    <a:pt x="151561" y="622579"/>
                  </a:lnTo>
                  <a:lnTo>
                    <a:pt x="158737" y="617054"/>
                  </a:lnTo>
                  <a:lnTo>
                    <a:pt x="159473" y="617054"/>
                  </a:lnTo>
                  <a:lnTo>
                    <a:pt x="160591" y="621792"/>
                  </a:lnTo>
                  <a:lnTo>
                    <a:pt x="166928" y="621792"/>
                  </a:lnTo>
                  <a:lnTo>
                    <a:pt x="166928" y="617054"/>
                  </a:lnTo>
                  <a:lnTo>
                    <a:pt x="166928" y="614286"/>
                  </a:lnTo>
                  <a:lnTo>
                    <a:pt x="166928" y="605193"/>
                  </a:lnTo>
                  <a:lnTo>
                    <a:pt x="166928" y="590677"/>
                  </a:lnTo>
                  <a:close/>
                </a:path>
                <a:path w="3409950" h="1221104">
                  <a:moveTo>
                    <a:pt x="187375" y="665378"/>
                  </a:moveTo>
                  <a:lnTo>
                    <a:pt x="181864" y="665378"/>
                  </a:lnTo>
                  <a:lnTo>
                    <a:pt x="181864" y="689559"/>
                  </a:lnTo>
                  <a:lnTo>
                    <a:pt x="156502" y="689559"/>
                  </a:lnTo>
                  <a:lnTo>
                    <a:pt x="156502" y="665378"/>
                  </a:lnTo>
                  <a:lnTo>
                    <a:pt x="150990" y="665378"/>
                  </a:lnTo>
                  <a:lnTo>
                    <a:pt x="150990" y="719988"/>
                  </a:lnTo>
                  <a:lnTo>
                    <a:pt x="156502" y="719988"/>
                  </a:lnTo>
                  <a:lnTo>
                    <a:pt x="156502" y="694639"/>
                  </a:lnTo>
                  <a:lnTo>
                    <a:pt x="181864" y="694639"/>
                  </a:lnTo>
                  <a:lnTo>
                    <a:pt x="181864" y="719988"/>
                  </a:lnTo>
                  <a:lnTo>
                    <a:pt x="187375" y="719988"/>
                  </a:lnTo>
                  <a:lnTo>
                    <a:pt x="187375" y="665378"/>
                  </a:lnTo>
                  <a:close/>
                </a:path>
                <a:path w="3409950" h="1221104">
                  <a:moveTo>
                    <a:pt x="208254" y="606348"/>
                  </a:moveTo>
                  <a:lnTo>
                    <a:pt x="207441" y="604037"/>
                  </a:lnTo>
                  <a:lnTo>
                    <a:pt x="204228" y="600405"/>
                  </a:lnTo>
                  <a:lnTo>
                    <a:pt x="202298" y="599287"/>
                  </a:lnTo>
                  <a:lnTo>
                    <a:pt x="188125" y="596684"/>
                  </a:lnTo>
                  <a:lnTo>
                    <a:pt x="187337" y="596252"/>
                  </a:lnTo>
                  <a:lnTo>
                    <a:pt x="186499" y="594995"/>
                  </a:lnTo>
                  <a:lnTo>
                    <a:pt x="186283" y="594093"/>
                  </a:lnTo>
                  <a:lnTo>
                    <a:pt x="186283" y="592137"/>
                  </a:lnTo>
                  <a:lnTo>
                    <a:pt x="186613" y="591426"/>
                  </a:lnTo>
                  <a:lnTo>
                    <a:pt x="187960" y="590105"/>
                  </a:lnTo>
                  <a:lnTo>
                    <a:pt x="188861" y="589775"/>
                  </a:lnTo>
                  <a:lnTo>
                    <a:pt x="204533" y="589775"/>
                  </a:lnTo>
                  <a:lnTo>
                    <a:pt x="206768" y="587400"/>
                  </a:lnTo>
                  <a:lnTo>
                    <a:pt x="206768" y="581469"/>
                  </a:lnTo>
                  <a:lnTo>
                    <a:pt x="186182" y="581469"/>
                  </a:lnTo>
                  <a:lnTo>
                    <a:pt x="176974" y="590677"/>
                  </a:lnTo>
                  <a:lnTo>
                    <a:pt x="176974" y="595096"/>
                  </a:lnTo>
                  <a:lnTo>
                    <a:pt x="197954" y="606691"/>
                  </a:lnTo>
                  <a:lnTo>
                    <a:pt x="198945" y="607872"/>
                  </a:lnTo>
                  <a:lnTo>
                    <a:pt x="198945" y="609930"/>
                  </a:lnTo>
                  <a:lnTo>
                    <a:pt x="198945" y="612305"/>
                  </a:lnTo>
                  <a:lnTo>
                    <a:pt x="197827" y="613486"/>
                  </a:lnTo>
                  <a:lnTo>
                    <a:pt x="176606" y="613486"/>
                  </a:lnTo>
                  <a:lnTo>
                    <a:pt x="176606" y="621792"/>
                  </a:lnTo>
                  <a:lnTo>
                    <a:pt x="199047" y="621792"/>
                  </a:lnTo>
                  <a:lnTo>
                    <a:pt x="200494" y="621512"/>
                  </a:lnTo>
                  <a:lnTo>
                    <a:pt x="208254" y="612597"/>
                  </a:lnTo>
                  <a:lnTo>
                    <a:pt x="208254" y="606348"/>
                  </a:lnTo>
                  <a:close/>
                </a:path>
                <a:path w="3409950" h="1221104">
                  <a:moveTo>
                    <a:pt x="226745" y="581456"/>
                  </a:moveTo>
                  <a:lnTo>
                    <a:pt x="217424" y="581456"/>
                  </a:lnTo>
                  <a:lnTo>
                    <a:pt x="217424" y="621779"/>
                  </a:lnTo>
                  <a:lnTo>
                    <a:pt x="226745" y="621779"/>
                  </a:lnTo>
                  <a:lnTo>
                    <a:pt x="226745" y="581456"/>
                  </a:lnTo>
                  <a:close/>
                </a:path>
                <a:path w="3409950" h="1221104">
                  <a:moveTo>
                    <a:pt x="226745" y="565251"/>
                  </a:moveTo>
                  <a:lnTo>
                    <a:pt x="217424" y="565251"/>
                  </a:lnTo>
                  <a:lnTo>
                    <a:pt x="217424" y="576326"/>
                  </a:lnTo>
                  <a:lnTo>
                    <a:pt x="226745" y="576326"/>
                  </a:lnTo>
                  <a:lnTo>
                    <a:pt x="226745" y="565251"/>
                  </a:lnTo>
                  <a:close/>
                </a:path>
                <a:path w="3409950" h="1221104">
                  <a:moveTo>
                    <a:pt x="270306" y="597281"/>
                  </a:moveTo>
                  <a:lnTo>
                    <a:pt x="261099" y="580682"/>
                  </a:lnTo>
                  <a:lnTo>
                    <a:pt x="260997" y="591718"/>
                  </a:lnTo>
                  <a:lnTo>
                    <a:pt x="260997" y="597281"/>
                  </a:lnTo>
                  <a:lnTo>
                    <a:pt x="246100" y="597281"/>
                  </a:lnTo>
                  <a:lnTo>
                    <a:pt x="246100" y="591718"/>
                  </a:lnTo>
                  <a:lnTo>
                    <a:pt x="246456" y="590753"/>
                  </a:lnTo>
                  <a:lnTo>
                    <a:pt x="247891" y="589330"/>
                  </a:lnTo>
                  <a:lnTo>
                    <a:pt x="248907" y="588975"/>
                  </a:lnTo>
                  <a:lnTo>
                    <a:pt x="258191" y="588975"/>
                  </a:lnTo>
                  <a:lnTo>
                    <a:pt x="259194" y="589330"/>
                  </a:lnTo>
                  <a:lnTo>
                    <a:pt x="260629" y="590753"/>
                  </a:lnTo>
                  <a:lnTo>
                    <a:pt x="260997" y="591718"/>
                  </a:lnTo>
                  <a:lnTo>
                    <a:pt x="260997" y="580682"/>
                  </a:lnTo>
                  <a:lnTo>
                    <a:pt x="245999" y="580682"/>
                  </a:lnTo>
                  <a:lnTo>
                    <a:pt x="244551" y="580948"/>
                  </a:lnTo>
                  <a:lnTo>
                    <a:pt x="237045" y="588492"/>
                  </a:lnTo>
                  <a:lnTo>
                    <a:pt x="237045" y="613968"/>
                  </a:lnTo>
                  <a:lnTo>
                    <a:pt x="245999" y="621779"/>
                  </a:lnTo>
                  <a:lnTo>
                    <a:pt x="268820" y="621779"/>
                  </a:lnTo>
                  <a:lnTo>
                    <a:pt x="268820" y="613486"/>
                  </a:lnTo>
                  <a:lnTo>
                    <a:pt x="248907" y="613486"/>
                  </a:lnTo>
                  <a:lnTo>
                    <a:pt x="247891" y="613130"/>
                  </a:lnTo>
                  <a:lnTo>
                    <a:pt x="246456" y="611708"/>
                  </a:lnTo>
                  <a:lnTo>
                    <a:pt x="246100" y="610743"/>
                  </a:lnTo>
                  <a:lnTo>
                    <a:pt x="246100" y="605586"/>
                  </a:lnTo>
                  <a:lnTo>
                    <a:pt x="270306" y="605586"/>
                  </a:lnTo>
                  <a:lnTo>
                    <a:pt x="270306" y="597281"/>
                  </a:lnTo>
                  <a:close/>
                </a:path>
                <a:path w="3409950" h="1221104">
                  <a:moveTo>
                    <a:pt x="329145" y="581456"/>
                  </a:moveTo>
                  <a:lnTo>
                    <a:pt x="319100" y="581456"/>
                  </a:lnTo>
                  <a:lnTo>
                    <a:pt x="314248" y="609523"/>
                  </a:lnTo>
                  <a:lnTo>
                    <a:pt x="313512" y="609523"/>
                  </a:lnTo>
                  <a:lnTo>
                    <a:pt x="307555" y="586994"/>
                  </a:lnTo>
                  <a:lnTo>
                    <a:pt x="298615" y="586994"/>
                  </a:lnTo>
                  <a:lnTo>
                    <a:pt x="292658" y="609523"/>
                  </a:lnTo>
                  <a:lnTo>
                    <a:pt x="291909" y="609523"/>
                  </a:lnTo>
                  <a:lnTo>
                    <a:pt x="287058" y="581456"/>
                  </a:lnTo>
                  <a:lnTo>
                    <a:pt x="277012" y="581456"/>
                  </a:lnTo>
                  <a:lnTo>
                    <a:pt x="277012" y="585419"/>
                  </a:lnTo>
                  <a:lnTo>
                    <a:pt x="286321" y="621779"/>
                  </a:lnTo>
                  <a:lnTo>
                    <a:pt x="295998" y="621779"/>
                  </a:lnTo>
                  <a:lnTo>
                    <a:pt x="302704" y="598462"/>
                  </a:lnTo>
                  <a:lnTo>
                    <a:pt x="303453" y="598462"/>
                  </a:lnTo>
                  <a:lnTo>
                    <a:pt x="310159" y="621779"/>
                  </a:lnTo>
                  <a:lnTo>
                    <a:pt x="319836" y="621779"/>
                  </a:lnTo>
                  <a:lnTo>
                    <a:pt x="329145" y="585419"/>
                  </a:lnTo>
                  <a:lnTo>
                    <a:pt x="329145" y="581456"/>
                  </a:lnTo>
                  <a:close/>
                </a:path>
                <a:path w="3409950" h="1221104">
                  <a:moveTo>
                    <a:pt x="347408" y="581456"/>
                  </a:moveTo>
                  <a:lnTo>
                    <a:pt x="338086" y="581456"/>
                  </a:lnTo>
                  <a:lnTo>
                    <a:pt x="338086" y="621779"/>
                  </a:lnTo>
                  <a:lnTo>
                    <a:pt x="347408" y="621779"/>
                  </a:lnTo>
                  <a:lnTo>
                    <a:pt x="347408" y="581456"/>
                  </a:lnTo>
                  <a:close/>
                </a:path>
                <a:path w="3409950" h="1221104">
                  <a:moveTo>
                    <a:pt x="347408" y="565251"/>
                  </a:moveTo>
                  <a:lnTo>
                    <a:pt x="338086" y="565251"/>
                  </a:lnTo>
                  <a:lnTo>
                    <a:pt x="338086" y="576326"/>
                  </a:lnTo>
                  <a:lnTo>
                    <a:pt x="347408" y="576326"/>
                  </a:lnTo>
                  <a:lnTo>
                    <a:pt x="347408" y="565251"/>
                  </a:lnTo>
                  <a:close/>
                </a:path>
                <a:path w="3409950" h="1221104">
                  <a:moveTo>
                    <a:pt x="387553" y="581456"/>
                  </a:moveTo>
                  <a:lnTo>
                    <a:pt x="366217" y="581456"/>
                  </a:lnTo>
                  <a:lnTo>
                    <a:pt x="364769" y="581736"/>
                  </a:lnTo>
                  <a:lnTo>
                    <a:pt x="357009" y="590677"/>
                  </a:lnTo>
                  <a:lnTo>
                    <a:pt x="357009" y="612597"/>
                  </a:lnTo>
                  <a:lnTo>
                    <a:pt x="366217" y="621792"/>
                  </a:lnTo>
                  <a:lnTo>
                    <a:pt x="387553" y="621792"/>
                  </a:lnTo>
                  <a:lnTo>
                    <a:pt x="387553" y="613486"/>
                  </a:lnTo>
                  <a:lnTo>
                    <a:pt x="369125" y="613486"/>
                  </a:lnTo>
                  <a:lnTo>
                    <a:pt x="368122" y="613130"/>
                  </a:lnTo>
                  <a:lnTo>
                    <a:pt x="366674" y="611708"/>
                  </a:lnTo>
                  <a:lnTo>
                    <a:pt x="366318" y="610743"/>
                  </a:lnTo>
                  <a:lnTo>
                    <a:pt x="366318" y="593725"/>
                  </a:lnTo>
                  <a:lnTo>
                    <a:pt x="366318" y="592505"/>
                  </a:lnTo>
                  <a:lnTo>
                    <a:pt x="366674" y="591553"/>
                  </a:lnTo>
                  <a:lnTo>
                    <a:pt x="368122" y="590130"/>
                  </a:lnTo>
                  <a:lnTo>
                    <a:pt x="369125" y="589762"/>
                  </a:lnTo>
                  <a:lnTo>
                    <a:pt x="385318" y="589762"/>
                  </a:lnTo>
                  <a:lnTo>
                    <a:pt x="387553" y="587400"/>
                  </a:lnTo>
                  <a:lnTo>
                    <a:pt x="387553" y="581456"/>
                  </a:lnTo>
                  <a:close/>
                </a:path>
                <a:path w="3409950" h="1221104">
                  <a:moveTo>
                    <a:pt x="425907" y="581456"/>
                  </a:moveTo>
                  <a:lnTo>
                    <a:pt x="395363" y="581456"/>
                  </a:lnTo>
                  <a:lnTo>
                    <a:pt x="395363" y="587400"/>
                  </a:lnTo>
                  <a:lnTo>
                    <a:pt x="397598" y="589762"/>
                  </a:lnTo>
                  <a:lnTo>
                    <a:pt x="413626" y="589762"/>
                  </a:lnTo>
                  <a:lnTo>
                    <a:pt x="413626" y="590562"/>
                  </a:lnTo>
                  <a:lnTo>
                    <a:pt x="394627" y="613486"/>
                  </a:lnTo>
                  <a:lnTo>
                    <a:pt x="394627" y="621779"/>
                  </a:lnTo>
                  <a:lnTo>
                    <a:pt x="425907" y="621779"/>
                  </a:lnTo>
                  <a:lnTo>
                    <a:pt x="425907" y="613486"/>
                  </a:lnTo>
                  <a:lnTo>
                    <a:pt x="406920" y="613486"/>
                  </a:lnTo>
                  <a:lnTo>
                    <a:pt x="406920" y="612698"/>
                  </a:lnTo>
                  <a:lnTo>
                    <a:pt x="425907" y="589762"/>
                  </a:lnTo>
                  <a:lnTo>
                    <a:pt x="425907" y="581456"/>
                  </a:lnTo>
                  <a:close/>
                </a:path>
                <a:path w="3409950" h="1221104">
                  <a:moveTo>
                    <a:pt x="426008" y="379260"/>
                  </a:moveTo>
                  <a:lnTo>
                    <a:pt x="424383" y="370776"/>
                  </a:lnTo>
                  <a:lnTo>
                    <a:pt x="419989" y="363842"/>
                  </a:lnTo>
                  <a:lnTo>
                    <a:pt x="413448" y="359168"/>
                  </a:lnTo>
                  <a:lnTo>
                    <a:pt x="405460" y="357454"/>
                  </a:lnTo>
                  <a:lnTo>
                    <a:pt x="257695" y="357454"/>
                  </a:lnTo>
                  <a:lnTo>
                    <a:pt x="249694" y="359168"/>
                  </a:lnTo>
                  <a:lnTo>
                    <a:pt x="243166" y="363842"/>
                  </a:lnTo>
                  <a:lnTo>
                    <a:pt x="238772" y="370776"/>
                  </a:lnTo>
                  <a:lnTo>
                    <a:pt x="237159" y="379260"/>
                  </a:lnTo>
                  <a:lnTo>
                    <a:pt x="238772" y="387743"/>
                  </a:lnTo>
                  <a:lnTo>
                    <a:pt x="243166" y="394677"/>
                  </a:lnTo>
                  <a:lnTo>
                    <a:pt x="249694" y="399338"/>
                  </a:lnTo>
                  <a:lnTo>
                    <a:pt x="257695" y="401053"/>
                  </a:lnTo>
                  <a:lnTo>
                    <a:pt x="384924" y="401053"/>
                  </a:lnTo>
                  <a:lnTo>
                    <a:pt x="384924" y="491096"/>
                  </a:lnTo>
                  <a:lnTo>
                    <a:pt x="76009" y="491096"/>
                  </a:lnTo>
                  <a:lnTo>
                    <a:pt x="355930" y="193992"/>
                  </a:lnTo>
                  <a:lnTo>
                    <a:pt x="360438" y="186791"/>
                  </a:lnTo>
                  <a:lnTo>
                    <a:pt x="361950" y="178587"/>
                  </a:lnTo>
                  <a:lnTo>
                    <a:pt x="360438" y="170383"/>
                  </a:lnTo>
                  <a:lnTo>
                    <a:pt x="355930" y="163169"/>
                  </a:lnTo>
                  <a:lnTo>
                    <a:pt x="271094" y="73126"/>
                  </a:lnTo>
                  <a:lnTo>
                    <a:pt x="264299" y="68338"/>
                  </a:lnTo>
                  <a:lnTo>
                    <a:pt x="256565" y="66751"/>
                  </a:lnTo>
                  <a:lnTo>
                    <a:pt x="248843" y="68338"/>
                  </a:lnTo>
                  <a:lnTo>
                    <a:pt x="242049" y="73126"/>
                  </a:lnTo>
                  <a:lnTo>
                    <a:pt x="46951" y="280187"/>
                  </a:lnTo>
                  <a:lnTo>
                    <a:pt x="46951" y="178841"/>
                  </a:lnTo>
                  <a:lnTo>
                    <a:pt x="11874" y="163423"/>
                  </a:lnTo>
                  <a:lnTo>
                    <a:pt x="5867" y="178841"/>
                  </a:lnTo>
                  <a:lnTo>
                    <a:pt x="5867" y="341655"/>
                  </a:lnTo>
                  <a:lnTo>
                    <a:pt x="10871" y="349605"/>
                  </a:lnTo>
                  <a:lnTo>
                    <a:pt x="26225" y="356349"/>
                  </a:lnTo>
                  <a:lnTo>
                    <a:pt x="35064" y="354482"/>
                  </a:lnTo>
                  <a:lnTo>
                    <a:pt x="256565" y="119380"/>
                  </a:lnTo>
                  <a:lnTo>
                    <a:pt x="312343" y="178574"/>
                  </a:lnTo>
                  <a:lnTo>
                    <a:pt x="11887" y="497484"/>
                  </a:lnTo>
                  <a:lnTo>
                    <a:pt x="8255" y="502691"/>
                  </a:lnTo>
                  <a:lnTo>
                    <a:pt x="6261" y="508647"/>
                  </a:lnTo>
                  <a:lnTo>
                    <a:pt x="5956" y="514972"/>
                  </a:lnTo>
                  <a:lnTo>
                    <a:pt x="7429" y="521246"/>
                  </a:lnTo>
                  <a:lnTo>
                    <a:pt x="10617" y="529399"/>
                  </a:lnTo>
                  <a:lnTo>
                    <a:pt x="18110" y="534708"/>
                  </a:lnTo>
                  <a:lnTo>
                    <a:pt x="405460" y="534708"/>
                  </a:lnTo>
                  <a:lnTo>
                    <a:pt x="413448" y="532993"/>
                  </a:lnTo>
                  <a:lnTo>
                    <a:pt x="419989" y="528320"/>
                  </a:lnTo>
                  <a:lnTo>
                    <a:pt x="424383" y="521385"/>
                  </a:lnTo>
                  <a:lnTo>
                    <a:pt x="426008" y="512902"/>
                  </a:lnTo>
                  <a:lnTo>
                    <a:pt x="426008" y="379260"/>
                  </a:lnTo>
                  <a:close/>
                </a:path>
                <a:path w="3409950" h="1221104">
                  <a:moveTo>
                    <a:pt x="3409658" y="1217777"/>
                  </a:moveTo>
                  <a:lnTo>
                    <a:pt x="2535656" y="1217777"/>
                  </a:lnTo>
                  <a:lnTo>
                    <a:pt x="2535656" y="1220978"/>
                  </a:lnTo>
                  <a:lnTo>
                    <a:pt x="3409658" y="1220978"/>
                  </a:lnTo>
                  <a:lnTo>
                    <a:pt x="3409658" y="1217777"/>
                  </a:lnTo>
                  <a:close/>
                </a:path>
                <a:path w="3409950" h="1221104">
                  <a:moveTo>
                    <a:pt x="3409670" y="1127887"/>
                  </a:moveTo>
                  <a:lnTo>
                    <a:pt x="2535644" y="1127887"/>
                  </a:lnTo>
                  <a:lnTo>
                    <a:pt x="2535644" y="1174432"/>
                  </a:lnTo>
                  <a:lnTo>
                    <a:pt x="3409670" y="1174432"/>
                  </a:lnTo>
                  <a:lnTo>
                    <a:pt x="3409670" y="11278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47300" y="6747853"/>
            <a:ext cx="21488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28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Projekt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dofinansowany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ze środków budżetu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państwa,</a:t>
            </a:r>
            <a:r>
              <a:rPr sz="700" spc="5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przyznanych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przez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Ministra</a:t>
            </a:r>
            <a:r>
              <a:rPr sz="7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Edukacji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</a:t>
            </a:r>
            <a:r>
              <a:rPr sz="7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7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ramach</a:t>
            </a:r>
            <a:r>
              <a:rPr sz="700" spc="5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Programu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„Społeczna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odpowiedzialność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II”</a:t>
            </a:r>
            <a:endParaRPr sz="7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63605"/>
            <a:ext cx="3213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Świat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technologii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wodorowych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53" y="387355"/>
            <a:ext cx="6132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nr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1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3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</a:t>
            </a:r>
            <a:r>
              <a:rPr sz="1100" spc="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Wprowadzenie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do</a:t>
            </a:r>
            <a:r>
              <a:rPr sz="1200" spc="-35" dirty="0">
                <a:latin typeface="TT Supermolot Regular"/>
                <a:cs typeface="TT Supermolot Regular"/>
              </a:rPr>
              <a:t> Świata Technologii </a:t>
            </a:r>
            <a:r>
              <a:rPr sz="1200" spc="-10" dirty="0">
                <a:latin typeface="TT Supermolot Regular"/>
                <a:cs typeface="TT Supermolot Regular"/>
              </a:rPr>
              <a:t>Wodorowych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7003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03828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03828" y="55052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03828" y="722023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179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0004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004" y="55052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0004" y="722023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57178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4003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54003" y="55052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54003" y="722023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4178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1003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1003" y="55052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01003" y="722023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164300" y="2167065"/>
            <a:ext cx="11938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Produkcja</a:t>
            </a:r>
            <a:r>
              <a:rPr sz="800" spc="-4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Nieużytki</a:t>
            </a:r>
            <a:r>
              <a:rPr sz="800" spc="-5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rolne / </a:t>
            </a:r>
            <a:r>
              <a:rPr sz="800" spc="-10" dirty="0">
                <a:latin typeface="TT Supermolot Regular"/>
                <a:cs typeface="TT Supermolot Regular"/>
              </a:rPr>
              <a:t>pustynie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64300" y="3873945"/>
            <a:ext cx="84899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Transport</a:t>
            </a:r>
            <a:r>
              <a:rPr sz="800" spc="-3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Trailery</a:t>
            </a:r>
            <a:r>
              <a:rPr sz="800" spc="-2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/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cysterny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64300" y="5580826"/>
            <a:ext cx="5638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Regular"/>
                <a:cs typeface="TT Supermolot Regular"/>
              </a:rPr>
              <a:t>Produkcja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Elektrownie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wiatrowe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80398" y="2167065"/>
            <a:ext cx="12706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Wykorzystanie w </a:t>
            </a:r>
            <a:r>
              <a:rPr sz="800" spc="-10" dirty="0">
                <a:latin typeface="TT Supermolot Regular"/>
                <a:cs typeface="TT Supermolot Regular"/>
              </a:rPr>
              <a:t>przemyśle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Wodór</a:t>
            </a:r>
            <a:r>
              <a:rPr sz="800" spc="-25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do</a:t>
            </a:r>
            <a:r>
              <a:rPr sz="800" spc="-2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produkcji</a:t>
            </a:r>
            <a:r>
              <a:rPr sz="800" spc="-2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stali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80398" y="3873945"/>
            <a:ext cx="11036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Bezemisyjny</a:t>
            </a:r>
            <a:r>
              <a:rPr sz="800" spc="-4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transport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Czysty</a:t>
            </a:r>
            <a:r>
              <a:rPr sz="800" spc="-2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transport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miejski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80398" y="5580826"/>
            <a:ext cx="1005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Produkcja</a:t>
            </a:r>
            <a:r>
              <a:rPr sz="800" spc="-4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Farmy</a:t>
            </a:r>
            <a:r>
              <a:rPr sz="800" spc="-2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fotowoltaiczne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97436" y="2167065"/>
            <a:ext cx="13912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Bezpieczeństwo </a:t>
            </a:r>
            <a:r>
              <a:rPr sz="800" spc="-10" dirty="0">
                <a:latin typeface="TT Supermolot Regular"/>
                <a:cs typeface="TT Supermolot Regular"/>
              </a:rPr>
              <a:t>energetyczne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Energetyka </a:t>
            </a:r>
            <a:r>
              <a:rPr sz="800" spc="-10" dirty="0">
                <a:latin typeface="TT Supermolot Regular"/>
                <a:cs typeface="TT Supermolot Regular"/>
              </a:rPr>
              <a:t>rozproszona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97436" y="3873945"/>
            <a:ext cx="1391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Bezpieczeństwo </a:t>
            </a:r>
            <a:r>
              <a:rPr sz="800" spc="-10" dirty="0">
                <a:latin typeface="TT Supermolot Regular"/>
                <a:cs typeface="TT Supermolot Regular"/>
              </a:rPr>
              <a:t>energetyczne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Niezależność</a:t>
            </a:r>
            <a:endParaRPr sz="8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latin typeface="TT Supermolot Regular"/>
                <a:cs typeface="TT Supermolot Regular"/>
              </a:rPr>
              <a:t>energetyczna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97436" y="5580826"/>
            <a:ext cx="8477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Produkcja</a:t>
            </a:r>
            <a:r>
              <a:rPr sz="800" spc="-4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Wodór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z</a:t>
            </a:r>
            <a:r>
              <a:rPr sz="800" spc="-10" dirty="0">
                <a:latin typeface="TT Supermolot Regular"/>
                <a:cs typeface="TT Supermolot Regular"/>
              </a:rPr>
              <a:t> biomasy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0337" y="2167065"/>
            <a:ext cx="10229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Wodór</a:t>
            </a:r>
            <a:r>
              <a:rPr sz="800" spc="-2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dla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środowiska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Oszczędność</a:t>
            </a:r>
            <a:r>
              <a:rPr sz="800" spc="-50" dirty="0">
                <a:latin typeface="TT Supermolot Regular"/>
                <a:cs typeface="TT Supermolot Regular"/>
              </a:rPr>
              <a:t> </a:t>
            </a:r>
            <a:r>
              <a:rPr sz="800" spc="-20" dirty="0">
                <a:latin typeface="TT Supermolot Regular"/>
                <a:cs typeface="TT Supermolot Regular"/>
              </a:rPr>
              <a:t>wody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0337" y="3873945"/>
            <a:ext cx="753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Regular"/>
                <a:cs typeface="TT Supermolot Regular"/>
              </a:rPr>
              <a:t>Bezpieczeństwo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energetyczne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Geopolityka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0337" y="5580826"/>
            <a:ext cx="16179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Wodór</a:t>
            </a:r>
            <a:r>
              <a:rPr sz="800" spc="-2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dla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środowiska</a:t>
            </a:r>
            <a:endParaRPr sz="8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TT Supermolot Regular"/>
                <a:cs typeface="TT Supermolot Regular"/>
              </a:rPr>
              <a:t>Mniej zanieczyszczonego </a:t>
            </a:r>
            <a:r>
              <a:rPr sz="800" spc="-10" dirty="0">
                <a:latin typeface="TT Supermolot Regular"/>
                <a:cs typeface="TT Supermolot Regular"/>
              </a:rPr>
              <a:t>powietrza</a:t>
            </a:r>
            <a:endParaRPr sz="800">
              <a:latin typeface="TT Supermolot Regular"/>
              <a:cs typeface="TT Supermolot Regular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3823" y="2174791"/>
            <a:ext cx="219176" cy="21917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998" y="2174791"/>
            <a:ext cx="219176" cy="21917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3998" y="2174791"/>
            <a:ext cx="219176" cy="21917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0998" y="2174791"/>
            <a:ext cx="219176" cy="21917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03823" y="3873618"/>
            <a:ext cx="219176" cy="21917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998" y="3873618"/>
            <a:ext cx="219176" cy="21917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53998" y="3873618"/>
            <a:ext cx="219176" cy="21917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00998" y="3873618"/>
            <a:ext cx="219176" cy="21917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03823" y="5581768"/>
            <a:ext cx="219176" cy="219176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998" y="5581768"/>
            <a:ext cx="219176" cy="21917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53998" y="5581768"/>
            <a:ext cx="219176" cy="21917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00998" y="5581768"/>
            <a:ext cx="219176" cy="219176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656996" y="2538005"/>
            <a:ext cx="2028189" cy="1134110"/>
            <a:chOff x="656996" y="2538005"/>
            <a:chExt cx="2028189" cy="1134110"/>
          </a:xfrm>
        </p:grpSpPr>
        <p:sp>
          <p:nvSpPr>
            <p:cNvPr id="47" name="object 47"/>
            <p:cNvSpPr/>
            <p:nvPr/>
          </p:nvSpPr>
          <p:spPr>
            <a:xfrm>
              <a:off x="656996" y="2538006"/>
              <a:ext cx="2028189" cy="1134110"/>
            </a:xfrm>
            <a:custGeom>
              <a:avLst/>
              <a:gdLst/>
              <a:ahLst/>
              <a:cxnLst/>
              <a:rect l="l" t="t" r="r" b="b"/>
              <a:pathLst>
                <a:path w="2028189" h="1134110">
                  <a:moveTo>
                    <a:pt x="2028177" y="0"/>
                  </a:moveTo>
                  <a:lnTo>
                    <a:pt x="0" y="0"/>
                  </a:lnTo>
                  <a:lnTo>
                    <a:pt x="0" y="1133995"/>
                  </a:lnTo>
                  <a:lnTo>
                    <a:pt x="2028177" y="1133995"/>
                  </a:lnTo>
                  <a:lnTo>
                    <a:pt x="2028177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3028" y="2538018"/>
              <a:ext cx="1972310" cy="1082675"/>
            </a:xfrm>
            <a:custGeom>
              <a:avLst/>
              <a:gdLst/>
              <a:ahLst/>
              <a:cxnLst/>
              <a:rect l="l" t="t" r="r" b="b"/>
              <a:pathLst>
                <a:path w="1972310" h="1082675">
                  <a:moveTo>
                    <a:pt x="1692198" y="740968"/>
                  </a:moveTo>
                  <a:lnTo>
                    <a:pt x="1681797" y="668616"/>
                  </a:lnTo>
                  <a:lnTo>
                    <a:pt x="1646402" y="602627"/>
                  </a:lnTo>
                  <a:lnTo>
                    <a:pt x="1620761" y="572147"/>
                  </a:lnTo>
                  <a:lnTo>
                    <a:pt x="1590573" y="543420"/>
                  </a:lnTo>
                  <a:lnTo>
                    <a:pt x="1556410" y="516483"/>
                  </a:lnTo>
                  <a:lnTo>
                    <a:pt x="1518869" y="491413"/>
                  </a:lnTo>
                  <a:lnTo>
                    <a:pt x="1478483" y="468249"/>
                  </a:lnTo>
                  <a:lnTo>
                    <a:pt x="1435862" y="447027"/>
                  </a:lnTo>
                  <a:lnTo>
                    <a:pt x="1391539" y="427837"/>
                  </a:lnTo>
                  <a:lnTo>
                    <a:pt x="1346123" y="410692"/>
                  </a:lnTo>
                  <a:lnTo>
                    <a:pt x="1300149" y="395668"/>
                  </a:lnTo>
                  <a:lnTo>
                    <a:pt x="1254213" y="382816"/>
                  </a:lnTo>
                  <a:lnTo>
                    <a:pt x="1208887" y="372173"/>
                  </a:lnTo>
                  <a:lnTo>
                    <a:pt x="1164717" y="363816"/>
                  </a:lnTo>
                  <a:lnTo>
                    <a:pt x="1122299" y="357771"/>
                  </a:lnTo>
                  <a:lnTo>
                    <a:pt x="1082192" y="354114"/>
                  </a:lnTo>
                  <a:lnTo>
                    <a:pt x="1044981" y="352882"/>
                  </a:lnTo>
                  <a:lnTo>
                    <a:pt x="1007262" y="349415"/>
                  </a:lnTo>
                  <a:lnTo>
                    <a:pt x="943660" y="324332"/>
                  </a:lnTo>
                  <a:lnTo>
                    <a:pt x="889101" y="280962"/>
                  </a:lnTo>
                  <a:lnTo>
                    <a:pt x="835533" y="226377"/>
                  </a:lnTo>
                  <a:lnTo>
                    <a:pt x="806602" y="197091"/>
                  </a:lnTo>
                  <a:lnTo>
                    <a:pt x="774890" y="167665"/>
                  </a:lnTo>
                  <a:lnTo>
                    <a:pt x="739394" y="138976"/>
                  </a:lnTo>
                  <a:lnTo>
                    <a:pt x="699122" y="111925"/>
                  </a:lnTo>
                  <a:lnTo>
                    <a:pt x="653046" y="87376"/>
                  </a:lnTo>
                  <a:lnTo>
                    <a:pt x="600163" y="66217"/>
                  </a:lnTo>
                  <a:lnTo>
                    <a:pt x="540829" y="51054"/>
                  </a:lnTo>
                  <a:lnTo>
                    <a:pt x="485457" y="46266"/>
                  </a:lnTo>
                  <a:lnTo>
                    <a:pt x="433844" y="50647"/>
                  </a:lnTo>
                  <a:lnTo>
                    <a:pt x="385813" y="62979"/>
                  </a:lnTo>
                  <a:lnTo>
                    <a:pt x="341160" y="82042"/>
                  </a:lnTo>
                  <a:lnTo>
                    <a:pt x="299732" y="106641"/>
                  </a:lnTo>
                  <a:lnTo>
                    <a:pt x="261327" y="135559"/>
                  </a:lnTo>
                  <a:lnTo>
                    <a:pt x="225767" y="167601"/>
                  </a:lnTo>
                  <a:lnTo>
                    <a:pt x="192900" y="201536"/>
                  </a:lnTo>
                  <a:lnTo>
                    <a:pt x="162521" y="236169"/>
                  </a:lnTo>
                  <a:lnTo>
                    <a:pt x="134480" y="270294"/>
                  </a:lnTo>
                  <a:lnTo>
                    <a:pt x="102108" y="310870"/>
                  </a:lnTo>
                  <a:lnTo>
                    <a:pt x="72009" y="351002"/>
                  </a:lnTo>
                  <a:lnTo>
                    <a:pt x="45466" y="391439"/>
                  </a:lnTo>
                  <a:lnTo>
                    <a:pt x="23761" y="432955"/>
                  </a:lnTo>
                  <a:lnTo>
                    <a:pt x="8178" y="476313"/>
                  </a:lnTo>
                  <a:lnTo>
                    <a:pt x="0" y="522274"/>
                  </a:lnTo>
                  <a:lnTo>
                    <a:pt x="533" y="571601"/>
                  </a:lnTo>
                  <a:lnTo>
                    <a:pt x="11950" y="627087"/>
                  </a:lnTo>
                  <a:lnTo>
                    <a:pt x="32753" y="678078"/>
                  </a:lnTo>
                  <a:lnTo>
                    <a:pt x="60667" y="724484"/>
                  </a:lnTo>
                  <a:lnTo>
                    <a:pt x="93408" y="766254"/>
                  </a:lnTo>
                  <a:lnTo>
                    <a:pt x="128701" y="803313"/>
                  </a:lnTo>
                  <a:lnTo>
                    <a:pt x="164274" y="835609"/>
                  </a:lnTo>
                  <a:lnTo>
                    <a:pt x="197853" y="863053"/>
                  </a:lnTo>
                  <a:lnTo>
                    <a:pt x="280289" y="922845"/>
                  </a:lnTo>
                  <a:lnTo>
                    <a:pt x="334264" y="955040"/>
                  </a:lnTo>
                  <a:lnTo>
                    <a:pt x="388607" y="982535"/>
                  </a:lnTo>
                  <a:lnTo>
                    <a:pt x="442823" y="1005700"/>
                  </a:lnTo>
                  <a:lnTo>
                    <a:pt x="496455" y="1024940"/>
                  </a:lnTo>
                  <a:lnTo>
                    <a:pt x="549021" y="1040599"/>
                  </a:lnTo>
                  <a:lnTo>
                    <a:pt x="600049" y="1053058"/>
                  </a:lnTo>
                  <a:lnTo>
                    <a:pt x="649046" y="1062697"/>
                  </a:lnTo>
                  <a:lnTo>
                    <a:pt x="695553" y="1069886"/>
                  </a:lnTo>
                  <a:lnTo>
                    <a:pt x="739089" y="1075004"/>
                  </a:lnTo>
                  <a:lnTo>
                    <a:pt x="779183" y="1078420"/>
                  </a:lnTo>
                  <a:lnTo>
                    <a:pt x="847102" y="1081659"/>
                  </a:lnTo>
                  <a:lnTo>
                    <a:pt x="888606" y="1082319"/>
                  </a:lnTo>
                  <a:lnTo>
                    <a:pt x="908646" y="1082192"/>
                  </a:lnTo>
                  <a:lnTo>
                    <a:pt x="968514" y="1080528"/>
                  </a:lnTo>
                  <a:lnTo>
                    <a:pt x="1006729" y="1078611"/>
                  </a:lnTo>
                  <a:lnTo>
                    <a:pt x="1049413" y="1075715"/>
                  </a:lnTo>
                  <a:lnTo>
                    <a:pt x="1095781" y="1071626"/>
                  </a:lnTo>
                  <a:lnTo>
                    <a:pt x="1145032" y="1066152"/>
                  </a:lnTo>
                  <a:lnTo>
                    <a:pt x="1196378" y="1059091"/>
                  </a:lnTo>
                  <a:lnTo>
                    <a:pt x="1249006" y="1050264"/>
                  </a:lnTo>
                  <a:lnTo>
                    <a:pt x="1302143" y="1039456"/>
                  </a:lnTo>
                  <a:lnTo>
                    <a:pt x="1354988" y="1026477"/>
                  </a:lnTo>
                  <a:lnTo>
                    <a:pt x="1406753" y="1011123"/>
                  </a:lnTo>
                  <a:lnTo>
                    <a:pt x="1456639" y="993216"/>
                  </a:lnTo>
                  <a:lnTo>
                    <a:pt x="1503845" y="972540"/>
                  </a:lnTo>
                  <a:lnTo>
                    <a:pt x="1547596" y="948905"/>
                  </a:lnTo>
                  <a:lnTo>
                    <a:pt x="1587080" y="922108"/>
                  </a:lnTo>
                  <a:lnTo>
                    <a:pt x="1621523" y="891959"/>
                  </a:lnTo>
                  <a:lnTo>
                    <a:pt x="1650111" y="858253"/>
                  </a:lnTo>
                  <a:lnTo>
                    <a:pt x="1672056" y="820801"/>
                  </a:lnTo>
                  <a:lnTo>
                    <a:pt x="1686585" y="779399"/>
                  </a:lnTo>
                  <a:lnTo>
                    <a:pt x="1692198" y="740968"/>
                  </a:lnTo>
                  <a:close/>
                </a:path>
                <a:path w="1972310" h="1082675">
                  <a:moveTo>
                    <a:pt x="1972132" y="72910"/>
                  </a:moveTo>
                  <a:lnTo>
                    <a:pt x="1937981" y="88722"/>
                  </a:lnTo>
                  <a:lnTo>
                    <a:pt x="1885937" y="102882"/>
                  </a:lnTo>
                  <a:lnTo>
                    <a:pt x="1828101" y="111036"/>
                  </a:lnTo>
                  <a:lnTo>
                    <a:pt x="1766189" y="113652"/>
                  </a:lnTo>
                  <a:lnTo>
                    <a:pt x="1716405" y="112166"/>
                  </a:lnTo>
                  <a:lnTo>
                    <a:pt x="1665973" y="107835"/>
                  </a:lnTo>
                  <a:lnTo>
                    <a:pt x="1615694" y="100888"/>
                  </a:lnTo>
                  <a:lnTo>
                    <a:pt x="1566341" y="91541"/>
                  </a:lnTo>
                  <a:lnTo>
                    <a:pt x="1518716" y="80010"/>
                  </a:lnTo>
                  <a:lnTo>
                    <a:pt x="1473606" y="66522"/>
                  </a:lnTo>
                  <a:lnTo>
                    <a:pt x="1431810" y="51282"/>
                  </a:lnTo>
                  <a:lnTo>
                    <a:pt x="1371727" y="17830"/>
                  </a:lnTo>
                  <a:lnTo>
                    <a:pt x="1349222" y="0"/>
                  </a:lnTo>
                  <a:lnTo>
                    <a:pt x="1212189" y="0"/>
                  </a:lnTo>
                  <a:lnTo>
                    <a:pt x="1275549" y="34988"/>
                  </a:lnTo>
                  <a:lnTo>
                    <a:pt x="1314107" y="54114"/>
                  </a:lnTo>
                  <a:lnTo>
                    <a:pt x="1352854" y="71602"/>
                  </a:lnTo>
                  <a:lnTo>
                    <a:pt x="1391907" y="87426"/>
                  </a:lnTo>
                  <a:lnTo>
                    <a:pt x="1431455" y="101549"/>
                  </a:lnTo>
                  <a:lnTo>
                    <a:pt x="1471612" y="113906"/>
                  </a:lnTo>
                  <a:lnTo>
                    <a:pt x="1512531" y="124485"/>
                  </a:lnTo>
                  <a:lnTo>
                    <a:pt x="1554378" y="133223"/>
                  </a:lnTo>
                  <a:lnTo>
                    <a:pt x="1597304" y="140093"/>
                  </a:lnTo>
                  <a:lnTo>
                    <a:pt x="1641436" y="145046"/>
                  </a:lnTo>
                  <a:lnTo>
                    <a:pt x="1686941" y="148056"/>
                  </a:lnTo>
                  <a:lnTo>
                    <a:pt x="1733969" y="149059"/>
                  </a:lnTo>
                  <a:lnTo>
                    <a:pt x="1776933" y="148259"/>
                  </a:lnTo>
                  <a:lnTo>
                    <a:pt x="1821294" y="145846"/>
                  </a:lnTo>
                  <a:lnTo>
                    <a:pt x="1867166" y="141782"/>
                  </a:lnTo>
                  <a:lnTo>
                    <a:pt x="1914639" y="136042"/>
                  </a:lnTo>
                  <a:lnTo>
                    <a:pt x="1957374" y="129019"/>
                  </a:lnTo>
                  <a:lnTo>
                    <a:pt x="1972132" y="125653"/>
                  </a:lnTo>
                  <a:lnTo>
                    <a:pt x="1972132" y="113652"/>
                  </a:lnTo>
                  <a:lnTo>
                    <a:pt x="1972132" y="72910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062259" y="2538006"/>
              <a:ext cx="622935" cy="113664"/>
            </a:xfrm>
            <a:custGeom>
              <a:avLst/>
              <a:gdLst/>
              <a:ahLst/>
              <a:cxnLst/>
              <a:rect l="l" t="t" r="r" b="b"/>
              <a:pathLst>
                <a:path w="622935" h="113664">
                  <a:moveTo>
                    <a:pt x="622914" y="0"/>
                  </a:moveTo>
                  <a:lnTo>
                    <a:pt x="0" y="0"/>
                  </a:lnTo>
                  <a:lnTo>
                    <a:pt x="22503" y="17836"/>
                  </a:lnTo>
                  <a:lnTo>
                    <a:pt x="82582" y="51299"/>
                  </a:lnTo>
                  <a:lnTo>
                    <a:pt x="124381" y="66537"/>
                  </a:lnTo>
                  <a:lnTo>
                    <a:pt x="169488" y="80028"/>
                  </a:lnTo>
                  <a:lnTo>
                    <a:pt x="217113" y="91554"/>
                  </a:lnTo>
                  <a:lnTo>
                    <a:pt x="266465" y="100897"/>
                  </a:lnTo>
                  <a:lnTo>
                    <a:pt x="316751" y="107840"/>
                  </a:lnTo>
                  <a:lnTo>
                    <a:pt x="367180" y="112166"/>
                  </a:lnTo>
                  <a:lnTo>
                    <a:pt x="416961" y="113656"/>
                  </a:lnTo>
                  <a:lnTo>
                    <a:pt x="478877" y="111041"/>
                  </a:lnTo>
                  <a:lnTo>
                    <a:pt x="536708" y="102886"/>
                  </a:lnTo>
                  <a:lnTo>
                    <a:pt x="588755" y="88726"/>
                  </a:lnTo>
                  <a:lnTo>
                    <a:pt x="622914" y="72909"/>
                  </a:lnTo>
                  <a:lnTo>
                    <a:pt x="622914" y="0"/>
                  </a:lnTo>
                  <a:close/>
                </a:path>
              </a:pathLst>
            </a:custGeom>
            <a:solidFill>
              <a:srgbClr val="93B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23609" y="2538005"/>
              <a:ext cx="1362075" cy="1134110"/>
            </a:xfrm>
            <a:custGeom>
              <a:avLst/>
              <a:gdLst/>
              <a:ahLst/>
              <a:cxnLst/>
              <a:rect l="l" t="t" r="r" b="b"/>
              <a:pathLst>
                <a:path w="1362075" h="1134110">
                  <a:moveTo>
                    <a:pt x="284389" y="0"/>
                  </a:moveTo>
                  <a:lnTo>
                    <a:pt x="0" y="0"/>
                  </a:lnTo>
                  <a:lnTo>
                    <a:pt x="56341" y="37035"/>
                  </a:lnTo>
                  <a:lnTo>
                    <a:pt x="96521" y="62964"/>
                  </a:lnTo>
                  <a:lnTo>
                    <a:pt x="138036" y="88926"/>
                  </a:lnTo>
                  <a:lnTo>
                    <a:pt x="181109" y="114661"/>
                  </a:lnTo>
                  <a:lnTo>
                    <a:pt x="225962" y="139906"/>
                  </a:lnTo>
                  <a:lnTo>
                    <a:pt x="272818" y="164402"/>
                  </a:lnTo>
                  <a:lnTo>
                    <a:pt x="321898" y="187886"/>
                  </a:lnTo>
                  <a:lnTo>
                    <a:pt x="365472" y="207369"/>
                  </a:lnTo>
                  <a:lnTo>
                    <a:pt x="409226" y="226337"/>
                  </a:lnTo>
                  <a:lnTo>
                    <a:pt x="670052" y="335894"/>
                  </a:lnTo>
                  <a:lnTo>
                    <a:pt x="713264" y="354973"/>
                  </a:lnTo>
                  <a:lnTo>
                    <a:pt x="755447" y="374335"/>
                  </a:lnTo>
                  <a:lnTo>
                    <a:pt x="796437" y="394072"/>
                  </a:lnTo>
                  <a:lnTo>
                    <a:pt x="836070" y="414276"/>
                  </a:lnTo>
                  <a:lnTo>
                    <a:pt x="871839" y="433721"/>
                  </a:lnTo>
                  <a:lnTo>
                    <a:pt x="906138" y="453703"/>
                  </a:lnTo>
                  <a:lnTo>
                    <a:pt x="938839" y="474276"/>
                  </a:lnTo>
                  <a:lnTo>
                    <a:pt x="991842" y="511862"/>
                  </a:lnTo>
                  <a:lnTo>
                    <a:pt x="1032626" y="545835"/>
                  </a:lnTo>
                  <a:lnTo>
                    <a:pt x="1077111" y="590826"/>
                  </a:lnTo>
                  <a:lnTo>
                    <a:pt x="1120549" y="649079"/>
                  </a:lnTo>
                  <a:lnTo>
                    <a:pt x="1152896" y="713283"/>
                  </a:lnTo>
                  <a:lnTo>
                    <a:pt x="1173751" y="785620"/>
                  </a:lnTo>
                  <a:lnTo>
                    <a:pt x="1179555" y="825667"/>
                  </a:lnTo>
                  <a:lnTo>
                    <a:pt x="1186064" y="885225"/>
                  </a:lnTo>
                  <a:lnTo>
                    <a:pt x="1193244" y="940639"/>
                  </a:lnTo>
                  <a:lnTo>
                    <a:pt x="1201088" y="992268"/>
                  </a:lnTo>
                  <a:lnTo>
                    <a:pt x="1209590" y="1040475"/>
                  </a:lnTo>
                  <a:lnTo>
                    <a:pt x="1220715" y="1094283"/>
                  </a:lnTo>
                  <a:lnTo>
                    <a:pt x="1230327" y="1133995"/>
                  </a:lnTo>
                  <a:lnTo>
                    <a:pt x="1361563" y="1133995"/>
                  </a:lnTo>
                  <a:lnTo>
                    <a:pt x="1361563" y="1031854"/>
                  </a:lnTo>
                  <a:lnTo>
                    <a:pt x="1357589" y="1012350"/>
                  </a:lnTo>
                  <a:lnTo>
                    <a:pt x="1349728" y="967869"/>
                  </a:lnTo>
                  <a:lnTo>
                    <a:pt x="1342405" y="919680"/>
                  </a:lnTo>
                  <a:lnTo>
                    <a:pt x="1335633" y="867405"/>
                  </a:lnTo>
                  <a:lnTo>
                    <a:pt x="1329427" y="810668"/>
                  </a:lnTo>
                  <a:lnTo>
                    <a:pt x="1323701" y="768276"/>
                  </a:lnTo>
                  <a:lnTo>
                    <a:pt x="1315162" y="727441"/>
                  </a:lnTo>
                  <a:lnTo>
                    <a:pt x="1303913" y="688198"/>
                  </a:lnTo>
                  <a:lnTo>
                    <a:pt x="1290057" y="650585"/>
                  </a:lnTo>
                  <a:lnTo>
                    <a:pt x="1259906" y="588777"/>
                  </a:lnTo>
                  <a:lnTo>
                    <a:pt x="1223078" y="532094"/>
                  </a:lnTo>
                  <a:lnTo>
                    <a:pt x="1193834" y="495493"/>
                  </a:lnTo>
                  <a:lnTo>
                    <a:pt x="1161899" y="461029"/>
                  </a:lnTo>
                  <a:lnTo>
                    <a:pt x="1127760" y="428832"/>
                  </a:lnTo>
                  <a:lnTo>
                    <a:pt x="1091589" y="398631"/>
                  </a:lnTo>
                  <a:lnTo>
                    <a:pt x="1053634" y="370258"/>
                  </a:lnTo>
                  <a:lnTo>
                    <a:pt x="1011182" y="341674"/>
                  </a:lnTo>
                  <a:lnTo>
                    <a:pt x="967124" y="314716"/>
                  </a:lnTo>
                  <a:lnTo>
                    <a:pt x="921654" y="289191"/>
                  </a:lnTo>
                  <a:lnTo>
                    <a:pt x="874969" y="264904"/>
                  </a:lnTo>
                  <a:lnTo>
                    <a:pt x="827265" y="241660"/>
                  </a:lnTo>
                  <a:lnTo>
                    <a:pt x="778737" y="219265"/>
                  </a:lnTo>
                  <a:lnTo>
                    <a:pt x="729581" y="197525"/>
                  </a:lnTo>
                  <a:lnTo>
                    <a:pt x="481168" y="93261"/>
                  </a:lnTo>
                  <a:lnTo>
                    <a:pt x="432361" y="72232"/>
                  </a:lnTo>
                  <a:lnTo>
                    <a:pt x="384319" y="50802"/>
                  </a:lnTo>
                  <a:lnTo>
                    <a:pt x="337470" y="28315"/>
                  </a:lnTo>
                  <a:lnTo>
                    <a:pt x="292376" y="4545"/>
                  </a:lnTo>
                  <a:lnTo>
                    <a:pt x="284389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1281" y="2719565"/>
              <a:ext cx="1091565" cy="815975"/>
            </a:xfrm>
            <a:custGeom>
              <a:avLst/>
              <a:gdLst/>
              <a:ahLst/>
              <a:cxnLst/>
              <a:rect l="l" t="t" r="r" b="b"/>
              <a:pathLst>
                <a:path w="1091564" h="815975">
                  <a:moveTo>
                    <a:pt x="405363" y="0"/>
                  </a:moveTo>
                  <a:lnTo>
                    <a:pt x="360595" y="4"/>
                  </a:lnTo>
                  <a:lnTo>
                    <a:pt x="314998" y="4325"/>
                  </a:lnTo>
                  <a:lnTo>
                    <a:pt x="269401" y="13310"/>
                  </a:lnTo>
                  <a:lnTo>
                    <a:pt x="224631" y="27307"/>
                  </a:lnTo>
                  <a:lnTo>
                    <a:pt x="181514" y="46664"/>
                  </a:lnTo>
                  <a:lnTo>
                    <a:pt x="140881" y="71729"/>
                  </a:lnTo>
                  <a:lnTo>
                    <a:pt x="103556" y="102850"/>
                  </a:lnTo>
                  <a:lnTo>
                    <a:pt x="70370" y="140375"/>
                  </a:lnTo>
                  <a:lnTo>
                    <a:pt x="42262" y="185086"/>
                  </a:lnTo>
                  <a:lnTo>
                    <a:pt x="23173" y="226784"/>
                  </a:lnTo>
                  <a:lnTo>
                    <a:pt x="7415" y="278807"/>
                  </a:lnTo>
                  <a:lnTo>
                    <a:pt x="0" y="339225"/>
                  </a:lnTo>
                  <a:lnTo>
                    <a:pt x="5943" y="406110"/>
                  </a:lnTo>
                  <a:lnTo>
                    <a:pt x="24636" y="464637"/>
                  </a:lnTo>
                  <a:lnTo>
                    <a:pt x="51304" y="512728"/>
                  </a:lnTo>
                  <a:lnTo>
                    <a:pt x="81463" y="551801"/>
                  </a:lnTo>
                  <a:lnTo>
                    <a:pt x="110629" y="583275"/>
                  </a:lnTo>
                  <a:lnTo>
                    <a:pt x="166521" y="632859"/>
                  </a:lnTo>
                  <a:lnTo>
                    <a:pt x="201373" y="656893"/>
                  </a:lnTo>
                  <a:lnTo>
                    <a:pt x="242071" y="680213"/>
                  </a:lnTo>
                  <a:lnTo>
                    <a:pt x="289549" y="702663"/>
                  </a:lnTo>
                  <a:lnTo>
                    <a:pt x="344738" y="724085"/>
                  </a:lnTo>
                  <a:lnTo>
                    <a:pt x="408571" y="744323"/>
                  </a:lnTo>
                  <a:lnTo>
                    <a:pt x="454174" y="757293"/>
                  </a:lnTo>
                  <a:lnTo>
                    <a:pt x="502130" y="770443"/>
                  </a:lnTo>
                  <a:lnTo>
                    <a:pt x="551837" y="783106"/>
                  </a:lnTo>
                  <a:lnTo>
                    <a:pt x="602692" y="794615"/>
                  </a:lnTo>
                  <a:lnTo>
                    <a:pt x="654091" y="804303"/>
                  </a:lnTo>
                  <a:lnTo>
                    <a:pt x="705431" y="811504"/>
                  </a:lnTo>
                  <a:lnTo>
                    <a:pt x="756109" y="815552"/>
                  </a:lnTo>
                  <a:lnTo>
                    <a:pt x="805523" y="815779"/>
                  </a:lnTo>
                  <a:lnTo>
                    <a:pt x="853070" y="811518"/>
                  </a:lnTo>
                  <a:lnTo>
                    <a:pt x="898146" y="802104"/>
                  </a:lnTo>
                  <a:lnTo>
                    <a:pt x="940148" y="786870"/>
                  </a:lnTo>
                  <a:lnTo>
                    <a:pt x="978473" y="765148"/>
                  </a:lnTo>
                  <a:lnTo>
                    <a:pt x="1012519" y="736272"/>
                  </a:lnTo>
                  <a:lnTo>
                    <a:pt x="1044743" y="695316"/>
                  </a:lnTo>
                  <a:lnTo>
                    <a:pt x="1069304" y="648347"/>
                  </a:lnTo>
                  <a:lnTo>
                    <a:pt x="1085101" y="598875"/>
                  </a:lnTo>
                  <a:lnTo>
                    <a:pt x="1091032" y="550409"/>
                  </a:lnTo>
                  <a:lnTo>
                    <a:pt x="1085993" y="506460"/>
                  </a:lnTo>
                  <a:lnTo>
                    <a:pt x="1068882" y="470537"/>
                  </a:lnTo>
                  <a:lnTo>
                    <a:pt x="1002807" y="435299"/>
                  </a:lnTo>
                  <a:lnTo>
                    <a:pt x="960949" y="431385"/>
                  </a:lnTo>
                  <a:lnTo>
                    <a:pt x="916661" y="429457"/>
                  </a:lnTo>
                  <a:lnTo>
                    <a:pt x="872530" y="424151"/>
                  </a:lnTo>
                  <a:lnTo>
                    <a:pt x="831146" y="410104"/>
                  </a:lnTo>
                  <a:lnTo>
                    <a:pt x="795095" y="381954"/>
                  </a:lnTo>
                  <a:lnTo>
                    <a:pt x="772962" y="345799"/>
                  </a:lnTo>
                  <a:lnTo>
                    <a:pt x="760712" y="268934"/>
                  </a:lnTo>
                  <a:lnTo>
                    <a:pt x="752454" y="224203"/>
                  </a:lnTo>
                  <a:lnTo>
                    <a:pt x="730681" y="172595"/>
                  </a:lnTo>
                  <a:lnTo>
                    <a:pt x="691223" y="119526"/>
                  </a:lnTo>
                  <a:lnTo>
                    <a:pt x="644300" y="79096"/>
                  </a:lnTo>
                  <a:lnTo>
                    <a:pt x="595270" y="49694"/>
                  </a:lnTo>
                  <a:lnTo>
                    <a:pt x="549490" y="29709"/>
                  </a:lnTo>
                  <a:lnTo>
                    <a:pt x="512314" y="17530"/>
                  </a:lnTo>
                  <a:lnTo>
                    <a:pt x="448474" y="3963"/>
                  </a:lnTo>
                  <a:lnTo>
                    <a:pt x="405363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29460" y="2808492"/>
              <a:ext cx="898525" cy="673735"/>
            </a:xfrm>
            <a:custGeom>
              <a:avLst/>
              <a:gdLst/>
              <a:ahLst/>
              <a:cxnLst/>
              <a:rect l="l" t="t" r="r" b="b"/>
              <a:pathLst>
                <a:path w="898525" h="673735">
                  <a:moveTo>
                    <a:pt x="315527" y="0"/>
                  </a:moveTo>
                  <a:lnTo>
                    <a:pt x="268759" y="2752"/>
                  </a:lnTo>
                  <a:lnTo>
                    <a:pt x="221723" y="11403"/>
                  </a:lnTo>
                  <a:lnTo>
                    <a:pt x="175752" y="26514"/>
                  </a:lnTo>
                  <a:lnTo>
                    <a:pt x="132179" y="48644"/>
                  </a:lnTo>
                  <a:lnTo>
                    <a:pt x="92337" y="78355"/>
                  </a:lnTo>
                  <a:lnTo>
                    <a:pt x="57561" y="116207"/>
                  </a:lnTo>
                  <a:lnTo>
                    <a:pt x="28020" y="165707"/>
                  </a:lnTo>
                  <a:lnTo>
                    <a:pt x="10246" y="212289"/>
                  </a:lnTo>
                  <a:lnTo>
                    <a:pt x="0" y="269761"/>
                  </a:lnTo>
                  <a:lnTo>
                    <a:pt x="4424" y="335371"/>
                  </a:lnTo>
                  <a:lnTo>
                    <a:pt x="19843" y="383638"/>
                  </a:lnTo>
                  <a:lnTo>
                    <a:pt x="41840" y="423301"/>
                  </a:lnTo>
                  <a:lnTo>
                    <a:pt x="66716" y="455527"/>
                  </a:lnTo>
                  <a:lnTo>
                    <a:pt x="116043" y="505506"/>
                  </a:lnTo>
                  <a:lnTo>
                    <a:pt x="181743" y="551904"/>
                  </a:lnTo>
                  <a:lnTo>
                    <a:pt x="224615" y="573871"/>
                  </a:lnTo>
                  <a:lnTo>
                    <a:pt x="275795" y="594742"/>
                  </a:lnTo>
                  <a:lnTo>
                    <a:pt x="336504" y="614314"/>
                  </a:lnTo>
                  <a:lnTo>
                    <a:pt x="381175" y="626988"/>
                  </a:lnTo>
                  <a:lnTo>
                    <a:pt x="428432" y="639729"/>
                  </a:lnTo>
                  <a:lnTo>
                    <a:pt x="477453" y="651631"/>
                  </a:lnTo>
                  <a:lnTo>
                    <a:pt x="527417" y="661785"/>
                  </a:lnTo>
                  <a:lnTo>
                    <a:pt x="577504" y="669283"/>
                  </a:lnTo>
                  <a:lnTo>
                    <a:pt x="626893" y="673218"/>
                  </a:lnTo>
                  <a:lnTo>
                    <a:pt x="674762" y="672682"/>
                  </a:lnTo>
                  <a:lnTo>
                    <a:pt x="720290" y="666767"/>
                  </a:lnTo>
                  <a:lnTo>
                    <a:pt x="762657" y="654565"/>
                  </a:lnTo>
                  <a:lnTo>
                    <a:pt x="801042" y="635169"/>
                  </a:lnTo>
                  <a:lnTo>
                    <a:pt x="834623" y="607671"/>
                  </a:lnTo>
                  <a:lnTo>
                    <a:pt x="865785" y="566449"/>
                  </a:lnTo>
                  <a:lnTo>
                    <a:pt x="887585" y="518918"/>
                  </a:lnTo>
                  <a:lnTo>
                    <a:pt x="898452" y="470083"/>
                  </a:lnTo>
                  <a:lnTo>
                    <a:pt x="896816" y="424945"/>
                  </a:lnTo>
                  <a:lnTo>
                    <a:pt x="881105" y="388508"/>
                  </a:lnTo>
                  <a:lnTo>
                    <a:pt x="852312" y="366577"/>
                  </a:lnTo>
                  <a:lnTo>
                    <a:pt x="815462" y="357912"/>
                  </a:lnTo>
                  <a:lnTo>
                    <a:pt x="773946" y="355491"/>
                  </a:lnTo>
                  <a:lnTo>
                    <a:pt x="731153" y="352288"/>
                  </a:lnTo>
                  <a:lnTo>
                    <a:pt x="690474" y="341281"/>
                  </a:lnTo>
                  <a:lnTo>
                    <a:pt x="655299" y="315444"/>
                  </a:lnTo>
                  <a:lnTo>
                    <a:pt x="634538" y="278124"/>
                  </a:lnTo>
                  <a:lnTo>
                    <a:pt x="628502" y="239062"/>
                  </a:lnTo>
                  <a:lnTo>
                    <a:pt x="622581" y="195021"/>
                  </a:lnTo>
                  <a:lnTo>
                    <a:pt x="602163" y="142763"/>
                  </a:lnTo>
                  <a:lnTo>
                    <a:pt x="562233" y="91536"/>
                  </a:lnTo>
                  <a:lnTo>
                    <a:pt x="514712" y="54938"/>
                  </a:lnTo>
                  <a:lnTo>
                    <a:pt x="467232" y="30672"/>
                  </a:lnTo>
                  <a:lnTo>
                    <a:pt x="427425" y="16440"/>
                  </a:lnTo>
                  <a:lnTo>
                    <a:pt x="360694" y="2584"/>
                  </a:lnTo>
                  <a:lnTo>
                    <a:pt x="315527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56628" y="2984935"/>
              <a:ext cx="430530" cy="473709"/>
            </a:xfrm>
            <a:custGeom>
              <a:avLst/>
              <a:gdLst/>
              <a:ahLst/>
              <a:cxnLst/>
              <a:rect l="l" t="t" r="r" b="b"/>
              <a:pathLst>
                <a:path w="430530" h="473710">
                  <a:moveTo>
                    <a:pt x="79683" y="0"/>
                  </a:moveTo>
                  <a:lnTo>
                    <a:pt x="42325" y="4308"/>
                  </a:lnTo>
                  <a:lnTo>
                    <a:pt x="14871" y="13822"/>
                  </a:lnTo>
                  <a:lnTo>
                    <a:pt x="0" y="27851"/>
                  </a:lnTo>
                  <a:lnTo>
                    <a:pt x="570" y="44916"/>
                  </a:lnTo>
                  <a:lnTo>
                    <a:pt x="15658" y="64963"/>
                  </a:lnTo>
                  <a:lnTo>
                    <a:pt x="41475" y="91062"/>
                  </a:lnTo>
                  <a:lnTo>
                    <a:pt x="74231" y="126286"/>
                  </a:lnTo>
                  <a:lnTo>
                    <a:pt x="110141" y="173708"/>
                  </a:lnTo>
                  <a:lnTo>
                    <a:pt x="145414" y="236398"/>
                  </a:lnTo>
                  <a:lnTo>
                    <a:pt x="168250" y="293113"/>
                  </a:lnTo>
                  <a:lnTo>
                    <a:pt x="182648" y="342473"/>
                  </a:lnTo>
                  <a:lnTo>
                    <a:pt x="192943" y="384346"/>
                  </a:lnTo>
                  <a:lnTo>
                    <a:pt x="203469" y="418604"/>
                  </a:lnTo>
                  <a:lnTo>
                    <a:pt x="218563" y="445116"/>
                  </a:lnTo>
                  <a:lnTo>
                    <a:pt x="242557" y="463753"/>
                  </a:lnTo>
                  <a:lnTo>
                    <a:pt x="280367" y="473119"/>
                  </a:lnTo>
                  <a:lnTo>
                    <a:pt x="320505" y="468678"/>
                  </a:lnTo>
                  <a:lnTo>
                    <a:pt x="358473" y="453316"/>
                  </a:lnTo>
                  <a:lnTo>
                    <a:pt x="389775" y="429920"/>
                  </a:lnTo>
                  <a:lnTo>
                    <a:pt x="414575" y="394561"/>
                  </a:lnTo>
                  <a:lnTo>
                    <a:pt x="427702" y="352181"/>
                  </a:lnTo>
                  <a:lnTo>
                    <a:pt x="430401" y="305271"/>
                  </a:lnTo>
                  <a:lnTo>
                    <a:pt x="423917" y="256321"/>
                  </a:lnTo>
                  <a:lnTo>
                    <a:pt x="409496" y="207822"/>
                  </a:lnTo>
                  <a:lnTo>
                    <a:pt x="388383" y="162263"/>
                  </a:lnTo>
                  <a:lnTo>
                    <a:pt x="361822" y="122136"/>
                  </a:lnTo>
                  <a:lnTo>
                    <a:pt x="321287" y="80711"/>
                  </a:lnTo>
                  <a:lnTo>
                    <a:pt x="274586" y="48633"/>
                  </a:lnTo>
                  <a:lnTo>
                    <a:pt x="224396" y="25214"/>
                  </a:lnTo>
                  <a:lnTo>
                    <a:pt x="173397" y="9762"/>
                  </a:lnTo>
                  <a:lnTo>
                    <a:pt x="124266" y="1588"/>
                  </a:lnTo>
                  <a:lnTo>
                    <a:pt x="79683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930400" y="3040574"/>
              <a:ext cx="323850" cy="354965"/>
            </a:xfrm>
            <a:custGeom>
              <a:avLst/>
              <a:gdLst/>
              <a:ahLst/>
              <a:cxnLst/>
              <a:rect l="l" t="t" r="r" b="b"/>
              <a:pathLst>
                <a:path w="323850" h="354964">
                  <a:moveTo>
                    <a:pt x="88268" y="0"/>
                  </a:moveTo>
                  <a:lnTo>
                    <a:pt x="47029" y="143"/>
                  </a:lnTo>
                  <a:lnTo>
                    <a:pt x="16181" y="7239"/>
                  </a:lnTo>
                  <a:lnTo>
                    <a:pt x="0" y="20186"/>
                  </a:lnTo>
                  <a:lnTo>
                    <a:pt x="4908" y="40097"/>
                  </a:lnTo>
                  <a:lnTo>
                    <a:pt x="31140" y="67643"/>
                  </a:lnTo>
                  <a:lnTo>
                    <a:pt x="69097" y="110605"/>
                  </a:lnTo>
                  <a:lnTo>
                    <a:pt x="109181" y="176765"/>
                  </a:lnTo>
                  <a:lnTo>
                    <a:pt x="132322" y="238577"/>
                  </a:lnTo>
                  <a:lnTo>
                    <a:pt x="144868" y="287853"/>
                  </a:lnTo>
                  <a:lnTo>
                    <a:pt x="157805" y="324263"/>
                  </a:lnTo>
                  <a:lnTo>
                    <a:pt x="182118" y="347478"/>
                  </a:lnTo>
                  <a:lnTo>
                    <a:pt x="210511" y="354514"/>
                  </a:lnTo>
                  <a:lnTo>
                    <a:pt x="240650" y="351180"/>
                  </a:lnTo>
                  <a:lnTo>
                    <a:pt x="269159" y="339645"/>
                  </a:lnTo>
                  <a:lnTo>
                    <a:pt x="292658" y="322078"/>
                  </a:lnTo>
                  <a:lnTo>
                    <a:pt x="316219" y="283329"/>
                  </a:lnTo>
                  <a:lnTo>
                    <a:pt x="323336" y="235714"/>
                  </a:lnTo>
                  <a:lnTo>
                    <a:pt x="316575" y="184363"/>
                  </a:lnTo>
                  <a:lnTo>
                    <a:pt x="298501" y="134407"/>
                  </a:lnTo>
                  <a:lnTo>
                    <a:pt x="271678" y="90976"/>
                  </a:lnTo>
                  <a:lnTo>
                    <a:pt x="231605" y="52298"/>
                  </a:lnTo>
                  <a:lnTo>
                    <a:pt x="184830" y="24976"/>
                  </a:lnTo>
                  <a:lnTo>
                    <a:pt x="135627" y="7910"/>
                  </a:lnTo>
                  <a:lnTo>
                    <a:pt x="88268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3905999" y="2538006"/>
            <a:ext cx="1332230" cy="1134110"/>
            <a:chOff x="3905999" y="2538006"/>
            <a:chExt cx="1332230" cy="1134110"/>
          </a:xfrm>
        </p:grpSpPr>
        <p:sp>
          <p:nvSpPr>
            <p:cNvPr id="56" name="object 56"/>
            <p:cNvSpPr/>
            <p:nvPr/>
          </p:nvSpPr>
          <p:spPr>
            <a:xfrm>
              <a:off x="3905999" y="2538006"/>
              <a:ext cx="1332230" cy="1134110"/>
            </a:xfrm>
            <a:custGeom>
              <a:avLst/>
              <a:gdLst/>
              <a:ahLst/>
              <a:cxnLst/>
              <a:rect l="l" t="t" r="r" b="b"/>
              <a:pathLst>
                <a:path w="1332229" h="1134110">
                  <a:moveTo>
                    <a:pt x="1332001" y="0"/>
                  </a:moveTo>
                  <a:lnTo>
                    <a:pt x="0" y="0"/>
                  </a:lnTo>
                  <a:lnTo>
                    <a:pt x="0" y="1133995"/>
                  </a:lnTo>
                  <a:lnTo>
                    <a:pt x="1332001" y="1133995"/>
                  </a:lnTo>
                  <a:lnTo>
                    <a:pt x="1332001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56489" y="2538006"/>
              <a:ext cx="1282065" cy="1134110"/>
            </a:xfrm>
            <a:custGeom>
              <a:avLst/>
              <a:gdLst/>
              <a:ahLst/>
              <a:cxnLst/>
              <a:rect l="l" t="t" r="r" b="b"/>
              <a:pathLst>
                <a:path w="1282064" h="1134110">
                  <a:moveTo>
                    <a:pt x="1281511" y="0"/>
                  </a:moveTo>
                  <a:lnTo>
                    <a:pt x="372575" y="0"/>
                  </a:lnTo>
                  <a:lnTo>
                    <a:pt x="281259" y="99867"/>
                  </a:lnTo>
                  <a:lnTo>
                    <a:pt x="236764" y="149347"/>
                  </a:lnTo>
                  <a:lnTo>
                    <a:pt x="196119" y="195602"/>
                  </a:lnTo>
                  <a:lnTo>
                    <a:pt x="159317" y="238960"/>
                  </a:lnTo>
                  <a:lnTo>
                    <a:pt x="126353" y="279751"/>
                  </a:lnTo>
                  <a:lnTo>
                    <a:pt x="97220" y="318304"/>
                  </a:lnTo>
                  <a:lnTo>
                    <a:pt x="71910" y="354948"/>
                  </a:lnTo>
                  <a:lnTo>
                    <a:pt x="50419" y="390011"/>
                  </a:lnTo>
                  <a:lnTo>
                    <a:pt x="32738" y="423823"/>
                  </a:lnTo>
                  <a:lnTo>
                    <a:pt x="8785" y="489009"/>
                  </a:lnTo>
                  <a:lnTo>
                    <a:pt x="0" y="553137"/>
                  </a:lnTo>
                  <a:lnTo>
                    <a:pt x="1677" y="594791"/>
                  </a:lnTo>
                  <a:lnTo>
                    <a:pt x="8104" y="635885"/>
                  </a:lnTo>
                  <a:lnTo>
                    <a:pt x="19014" y="676302"/>
                  </a:lnTo>
                  <a:lnTo>
                    <a:pt x="34141" y="715928"/>
                  </a:lnTo>
                  <a:lnTo>
                    <a:pt x="53217" y="754648"/>
                  </a:lnTo>
                  <a:lnTo>
                    <a:pt x="75976" y="792348"/>
                  </a:lnTo>
                  <a:lnTo>
                    <a:pt x="102152" y="828912"/>
                  </a:lnTo>
                  <a:lnTo>
                    <a:pt x="131479" y="864226"/>
                  </a:lnTo>
                  <a:lnTo>
                    <a:pt x="163689" y="898176"/>
                  </a:lnTo>
                  <a:lnTo>
                    <a:pt x="198517" y="930645"/>
                  </a:lnTo>
                  <a:lnTo>
                    <a:pt x="235697" y="961520"/>
                  </a:lnTo>
                  <a:lnTo>
                    <a:pt x="274960" y="990685"/>
                  </a:lnTo>
                  <a:lnTo>
                    <a:pt x="316042" y="1018027"/>
                  </a:lnTo>
                  <a:lnTo>
                    <a:pt x="358675" y="1043429"/>
                  </a:lnTo>
                  <a:lnTo>
                    <a:pt x="402593" y="1066778"/>
                  </a:lnTo>
                  <a:lnTo>
                    <a:pt x="447530" y="1087958"/>
                  </a:lnTo>
                  <a:lnTo>
                    <a:pt x="493219" y="1106855"/>
                  </a:lnTo>
                  <a:lnTo>
                    <a:pt x="539394" y="1123354"/>
                  </a:lnTo>
                  <a:lnTo>
                    <a:pt x="574694" y="1133995"/>
                  </a:lnTo>
                  <a:lnTo>
                    <a:pt x="1017267" y="1133995"/>
                  </a:lnTo>
                  <a:lnTo>
                    <a:pt x="1042909" y="1128548"/>
                  </a:lnTo>
                  <a:lnTo>
                    <a:pt x="1102067" y="1114970"/>
                  </a:lnTo>
                  <a:lnTo>
                    <a:pt x="1281511" y="1071353"/>
                  </a:lnTo>
                  <a:lnTo>
                    <a:pt x="1281511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64918" y="2576275"/>
              <a:ext cx="242506" cy="27191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80121" y="2576275"/>
              <a:ext cx="242506" cy="27191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53874" y="3328181"/>
              <a:ext cx="242506" cy="27191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0481" y="2923852"/>
              <a:ext cx="242506" cy="27191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60101" y="2923852"/>
              <a:ext cx="242570" cy="27191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87135" y="2923852"/>
              <a:ext cx="242506" cy="27191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96336" y="2576275"/>
              <a:ext cx="141664" cy="27191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3905986" y="2843910"/>
              <a:ext cx="1332230" cy="765175"/>
            </a:xfrm>
            <a:custGeom>
              <a:avLst/>
              <a:gdLst/>
              <a:ahLst/>
              <a:cxnLst/>
              <a:rect l="l" t="t" r="r" b="b"/>
              <a:pathLst>
                <a:path w="1332229" h="765175">
                  <a:moveTo>
                    <a:pt x="145529" y="633196"/>
                  </a:moveTo>
                  <a:lnTo>
                    <a:pt x="0" y="633196"/>
                  </a:lnTo>
                  <a:lnTo>
                    <a:pt x="0" y="647344"/>
                  </a:lnTo>
                  <a:lnTo>
                    <a:pt x="145529" y="647344"/>
                  </a:lnTo>
                  <a:lnTo>
                    <a:pt x="145529" y="633196"/>
                  </a:lnTo>
                  <a:close/>
                </a:path>
                <a:path w="1332229" h="765175">
                  <a:moveTo>
                    <a:pt x="1332014" y="0"/>
                  </a:moveTo>
                  <a:lnTo>
                    <a:pt x="353491" y="0"/>
                  </a:lnTo>
                  <a:lnTo>
                    <a:pt x="335737" y="3581"/>
                  </a:lnTo>
                  <a:lnTo>
                    <a:pt x="321233" y="13373"/>
                  </a:lnTo>
                  <a:lnTo>
                    <a:pt x="311454" y="27876"/>
                  </a:lnTo>
                  <a:lnTo>
                    <a:pt x="307873" y="45643"/>
                  </a:lnTo>
                  <a:lnTo>
                    <a:pt x="307873" y="312280"/>
                  </a:lnTo>
                  <a:lnTo>
                    <a:pt x="311454" y="330047"/>
                  </a:lnTo>
                  <a:lnTo>
                    <a:pt x="321233" y="344551"/>
                  </a:lnTo>
                  <a:lnTo>
                    <a:pt x="335737" y="354342"/>
                  </a:lnTo>
                  <a:lnTo>
                    <a:pt x="353491" y="357924"/>
                  </a:lnTo>
                  <a:lnTo>
                    <a:pt x="1200200" y="357924"/>
                  </a:lnTo>
                  <a:lnTo>
                    <a:pt x="1200200" y="722134"/>
                  </a:lnTo>
                  <a:lnTo>
                    <a:pt x="1173099" y="755396"/>
                  </a:lnTo>
                  <a:lnTo>
                    <a:pt x="1166228" y="756081"/>
                  </a:lnTo>
                  <a:lnTo>
                    <a:pt x="452818" y="756081"/>
                  </a:lnTo>
                  <a:lnTo>
                    <a:pt x="450850" y="758088"/>
                  </a:lnTo>
                  <a:lnTo>
                    <a:pt x="450850" y="763041"/>
                  </a:lnTo>
                  <a:lnTo>
                    <a:pt x="452818" y="765048"/>
                  </a:lnTo>
                  <a:lnTo>
                    <a:pt x="455282" y="765048"/>
                  </a:lnTo>
                  <a:lnTo>
                    <a:pt x="1166228" y="765048"/>
                  </a:lnTo>
                  <a:lnTo>
                    <a:pt x="1182954" y="761669"/>
                  </a:lnTo>
                  <a:lnTo>
                    <a:pt x="1196606" y="752487"/>
                  </a:lnTo>
                  <a:lnTo>
                    <a:pt x="1205814" y="738847"/>
                  </a:lnTo>
                  <a:lnTo>
                    <a:pt x="1209192" y="722134"/>
                  </a:lnTo>
                  <a:lnTo>
                    <a:pt x="1209192" y="357924"/>
                  </a:lnTo>
                  <a:lnTo>
                    <a:pt x="1332014" y="357924"/>
                  </a:lnTo>
                  <a:lnTo>
                    <a:pt x="1332014" y="348957"/>
                  </a:lnTo>
                  <a:lnTo>
                    <a:pt x="353491" y="348957"/>
                  </a:lnTo>
                  <a:lnTo>
                    <a:pt x="346100" y="348208"/>
                  </a:lnTo>
                  <a:lnTo>
                    <a:pt x="317538" y="319684"/>
                  </a:lnTo>
                  <a:lnTo>
                    <a:pt x="316788" y="312280"/>
                  </a:lnTo>
                  <a:lnTo>
                    <a:pt x="316788" y="45643"/>
                  </a:lnTo>
                  <a:lnTo>
                    <a:pt x="339217" y="11849"/>
                  </a:lnTo>
                  <a:lnTo>
                    <a:pt x="353491" y="8966"/>
                  </a:lnTo>
                  <a:lnTo>
                    <a:pt x="1332014" y="8966"/>
                  </a:lnTo>
                  <a:lnTo>
                    <a:pt x="13320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44500" y="3345241"/>
              <a:ext cx="311150" cy="278130"/>
            </a:xfrm>
            <a:custGeom>
              <a:avLst/>
              <a:gdLst/>
              <a:ahLst/>
              <a:cxnLst/>
              <a:rect l="l" t="t" r="r" b="b"/>
              <a:pathLst>
                <a:path w="311150" h="278129">
                  <a:moveTo>
                    <a:pt x="300012" y="0"/>
                  </a:moveTo>
                  <a:lnTo>
                    <a:pt x="220675" y="0"/>
                  </a:lnTo>
                  <a:lnTo>
                    <a:pt x="214096" y="6604"/>
                  </a:lnTo>
                  <a:lnTo>
                    <a:pt x="214096" y="32677"/>
                  </a:lnTo>
                  <a:lnTo>
                    <a:pt x="100596" y="32677"/>
                  </a:lnTo>
                  <a:lnTo>
                    <a:pt x="100596" y="10807"/>
                  </a:lnTo>
                  <a:lnTo>
                    <a:pt x="99072" y="7112"/>
                  </a:lnTo>
                  <a:lnTo>
                    <a:pt x="93510" y="1549"/>
                  </a:lnTo>
                  <a:lnTo>
                    <a:pt x="89839" y="12"/>
                  </a:lnTo>
                  <a:lnTo>
                    <a:pt x="10756" y="101"/>
                  </a:lnTo>
                  <a:lnTo>
                    <a:pt x="7086" y="1651"/>
                  </a:lnTo>
                  <a:lnTo>
                    <a:pt x="1511" y="7264"/>
                  </a:lnTo>
                  <a:lnTo>
                    <a:pt x="0" y="10972"/>
                  </a:lnTo>
                  <a:lnTo>
                    <a:pt x="1638" y="256501"/>
                  </a:lnTo>
                  <a:lnTo>
                    <a:pt x="3418" y="264876"/>
                  </a:lnTo>
                  <a:lnTo>
                    <a:pt x="8099" y="271724"/>
                  </a:lnTo>
                  <a:lnTo>
                    <a:pt x="14975" y="276345"/>
                  </a:lnTo>
                  <a:lnTo>
                    <a:pt x="23342" y="278041"/>
                  </a:lnTo>
                  <a:lnTo>
                    <a:pt x="287616" y="278041"/>
                  </a:lnTo>
                  <a:lnTo>
                    <a:pt x="310832" y="10871"/>
                  </a:lnTo>
                  <a:lnTo>
                    <a:pt x="309257" y="7150"/>
                  </a:lnTo>
                  <a:lnTo>
                    <a:pt x="303745" y="1549"/>
                  </a:lnTo>
                  <a:lnTo>
                    <a:pt x="300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40886" y="3341757"/>
              <a:ext cx="318135" cy="285115"/>
            </a:xfrm>
            <a:custGeom>
              <a:avLst/>
              <a:gdLst/>
              <a:ahLst/>
              <a:cxnLst/>
              <a:rect l="l" t="t" r="r" b="b"/>
              <a:pathLst>
                <a:path w="318135" h="285114">
                  <a:moveTo>
                    <a:pt x="89972" y="0"/>
                  </a:moveTo>
                  <a:lnTo>
                    <a:pt x="13423" y="0"/>
                  </a:lnTo>
                  <a:lnTo>
                    <a:pt x="0" y="13525"/>
                  </a:lnTo>
                  <a:lnTo>
                    <a:pt x="100" y="32575"/>
                  </a:lnTo>
                  <a:lnTo>
                    <a:pt x="1714" y="260007"/>
                  </a:lnTo>
                  <a:lnTo>
                    <a:pt x="26962" y="285115"/>
                  </a:lnTo>
                  <a:lnTo>
                    <a:pt x="291223" y="285115"/>
                  </a:lnTo>
                  <a:lnTo>
                    <a:pt x="300994" y="283138"/>
                  </a:lnTo>
                  <a:lnTo>
                    <a:pt x="308729" y="277939"/>
                  </a:lnTo>
                  <a:lnTo>
                    <a:pt x="26962" y="277939"/>
                  </a:lnTo>
                  <a:lnTo>
                    <a:pt x="19948" y="276529"/>
                  </a:lnTo>
                  <a:lnTo>
                    <a:pt x="7359" y="39751"/>
                  </a:lnTo>
                  <a:lnTo>
                    <a:pt x="7310" y="32575"/>
                  </a:lnTo>
                  <a:lnTo>
                    <a:pt x="7213" y="18427"/>
                  </a:lnTo>
                  <a:lnTo>
                    <a:pt x="7150" y="12204"/>
                  </a:lnTo>
                  <a:lnTo>
                    <a:pt x="12153" y="7175"/>
                  </a:lnTo>
                  <a:lnTo>
                    <a:pt x="103721" y="7175"/>
                  </a:lnTo>
                  <a:lnTo>
                    <a:pt x="102531" y="5410"/>
                  </a:lnTo>
                  <a:lnTo>
                    <a:pt x="96633" y="1352"/>
                  </a:lnTo>
                  <a:lnTo>
                    <a:pt x="89972" y="0"/>
                  </a:lnTo>
                  <a:close/>
                </a:path>
                <a:path w="318135" h="285114">
                  <a:moveTo>
                    <a:pt x="314512" y="7175"/>
                  </a:moveTo>
                  <a:lnTo>
                    <a:pt x="305942" y="7175"/>
                  </a:lnTo>
                  <a:lnTo>
                    <a:pt x="309850" y="11103"/>
                  </a:lnTo>
                  <a:lnTo>
                    <a:pt x="310844" y="12204"/>
                  </a:lnTo>
                  <a:lnTo>
                    <a:pt x="310780" y="18427"/>
                  </a:lnTo>
                  <a:lnTo>
                    <a:pt x="309308" y="260007"/>
                  </a:lnTo>
                  <a:lnTo>
                    <a:pt x="307857" y="266966"/>
                  </a:lnTo>
                  <a:lnTo>
                    <a:pt x="303968" y="272681"/>
                  </a:lnTo>
                  <a:lnTo>
                    <a:pt x="298227" y="276529"/>
                  </a:lnTo>
                  <a:lnTo>
                    <a:pt x="291223" y="277939"/>
                  </a:lnTo>
                  <a:lnTo>
                    <a:pt x="308729" y="277939"/>
                  </a:lnTo>
                  <a:lnTo>
                    <a:pt x="317860" y="39751"/>
                  </a:lnTo>
                  <a:lnTo>
                    <a:pt x="317995" y="13525"/>
                  </a:lnTo>
                  <a:lnTo>
                    <a:pt x="317498" y="12204"/>
                  </a:lnTo>
                  <a:lnTo>
                    <a:pt x="316132" y="8890"/>
                  </a:lnTo>
                  <a:lnTo>
                    <a:pt x="314512" y="7175"/>
                  </a:lnTo>
                  <a:close/>
                </a:path>
                <a:path w="318135" h="285114">
                  <a:moveTo>
                    <a:pt x="103721" y="7175"/>
                  </a:moveTo>
                  <a:lnTo>
                    <a:pt x="95757" y="7175"/>
                  </a:lnTo>
                  <a:lnTo>
                    <a:pt x="100734" y="12204"/>
                  </a:lnTo>
                  <a:lnTo>
                    <a:pt x="100596" y="12204"/>
                  </a:lnTo>
                  <a:lnTo>
                    <a:pt x="100596" y="39751"/>
                  </a:lnTo>
                  <a:lnTo>
                    <a:pt x="221322" y="39751"/>
                  </a:lnTo>
                  <a:lnTo>
                    <a:pt x="221322" y="32575"/>
                  </a:lnTo>
                  <a:lnTo>
                    <a:pt x="107810" y="32575"/>
                  </a:lnTo>
                  <a:lnTo>
                    <a:pt x="107810" y="18427"/>
                  </a:lnTo>
                  <a:lnTo>
                    <a:pt x="106859" y="13525"/>
                  </a:lnTo>
                  <a:lnTo>
                    <a:pt x="106369" y="11103"/>
                  </a:lnTo>
                  <a:lnTo>
                    <a:pt x="103721" y="7175"/>
                  </a:lnTo>
                  <a:close/>
                </a:path>
                <a:path w="318135" h="285114">
                  <a:moveTo>
                    <a:pt x="304828" y="0"/>
                  </a:moveTo>
                  <a:lnTo>
                    <a:pt x="231945" y="0"/>
                  </a:lnTo>
                  <a:lnTo>
                    <a:pt x="214109" y="18427"/>
                  </a:lnTo>
                  <a:lnTo>
                    <a:pt x="214109" y="32575"/>
                  </a:lnTo>
                  <a:lnTo>
                    <a:pt x="221322" y="32575"/>
                  </a:lnTo>
                  <a:lnTo>
                    <a:pt x="221322" y="12204"/>
                  </a:lnTo>
                  <a:lnTo>
                    <a:pt x="221170" y="12204"/>
                  </a:lnTo>
                  <a:lnTo>
                    <a:pt x="226212" y="7175"/>
                  </a:lnTo>
                  <a:lnTo>
                    <a:pt x="314512" y="7175"/>
                  </a:lnTo>
                  <a:lnTo>
                    <a:pt x="312785" y="5410"/>
                  </a:lnTo>
                  <a:lnTo>
                    <a:pt x="309295" y="1917"/>
                  </a:lnTo>
                  <a:lnTo>
                    <a:pt x="309438" y="1917"/>
                  </a:lnTo>
                  <a:lnTo>
                    <a:pt x="304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033616" y="3334368"/>
              <a:ext cx="332740" cy="300355"/>
            </a:xfrm>
            <a:custGeom>
              <a:avLst/>
              <a:gdLst/>
              <a:ahLst/>
              <a:cxnLst/>
              <a:rect l="l" t="t" r="r" b="b"/>
              <a:pathLst>
                <a:path w="332739" h="300354">
                  <a:moveTo>
                    <a:pt x="313804" y="0"/>
                  </a:moveTo>
                  <a:lnTo>
                    <a:pt x="239725" y="0"/>
                  </a:lnTo>
                  <a:lnTo>
                    <a:pt x="229768" y="2016"/>
                  </a:lnTo>
                  <a:lnTo>
                    <a:pt x="221619" y="7510"/>
                  </a:lnTo>
                  <a:lnTo>
                    <a:pt x="216116" y="15650"/>
                  </a:lnTo>
                  <a:lnTo>
                    <a:pt x="214096" y="25603"/>
                  </a:lnTo>
                  <a:lnTo>
                    <a:pt x="214096" y="32677"/>
                  </a:lnTo>
                  <a:lnTo>
                    <a:pt x="122364" y="32677"/>
                  </a:lnTo>
                  <a:lnTo>
                    <a:pt x="96735" y="12"/>
                  </a:lnTo>
                  <a:lnTo>
                    <a:pt x="18719" y="101"/>
                  </a:lnTo>
                  <a:lnTo>
                    <a:pt x="12268" y="2794"/>
                  </a:lnTo>
                  <a:lnTo>
                    <a:pt x="2590" y="12534"/>
                  </a:lnTo>
                  <a:lnTo>
                    <a:pt x="0" y="18999"/>
                  </a:lnTo>
                  <a:lnTo>
                    <a:pt x="1701" y="267449"/>
                  </a:lnTo>
                  <a:lnTo>
                    <a:pt x="4328" y="280023"/>
                  </a:lnTo>
                  <a:lnTo>
                    <a:pt x="11320" y="290302"/>
                  </a:lnTo>
                  <a:lnTo>
                    <a:pt x="21634" y="297238"/>
                  </a:lnTo>
                  <a:lnTo>
                    <a:pt x="34226" y="299783"/>
                  </a:lnTo>
                  <a:lnTo>
                    <a:pt x="298500" y="299783"/>
                  </a:lnTo>
                  <a:lnTo>
                    <a:pt x="331012" y="267423"/>
                  </a:lnTo>
                  <a:lnTo>
                    <a:pt x="332600" y="18884"/>
                  </a:lnTo>
                  <a:lnTo>
                    <a:pt x="329945" y="12420"/>
                  </a:lnTo>
                  <a:lnTo>
                    <a:pt x="320268" y="2692"/>
                  </a:lnTo>
                  <a:lnTo>
                    <a:pt x="313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30002" y="3330887"/>
              <a:ext cx="340360" cy="307340"/>
            </a:xfrm>
            <a:custGeom>
              <a:avLst/>
              <a:gdLst/>
              <a:ahLst/>
              <a:cxnLst/>
              <a:rect l="l" t="t" r="r" b="b"/>
              <a:pathLst>
                <a:path w="340360" h="307339">
                  <a:moveTo>
                    <a:pt x="100795" y="0"/>
                  </a:moveTo>
                  <a:lnTo>
                    <a:pt x="21386" y="0"/>
                  </a:lnTo>
                  <a:lnTo>
                    <a:pt x="0" y="21539"/>
                  </a:lnTo>
                  <a:lnTo>
                    <a:pt x="76" y="29362"/>
                  </a:lnTo>
                  <a:lnTo>
                    <a:pt x="1714" y="270954"/>
                  </a:lnTo>
                  <a:lnTo>
                    <a:pt x="4636" y="284917"/>
                  </a:lnTo>
                  <a:lnTo>
                    <a:pt x="12422" y="296330"/>
                  </a:lnTo>
                  <a:lnTo>
                    <a:pt x="23886" y="304031"/>
                  </a:lnTo>
                  <a:lnTo>
                    <a:pt x="37846" y="306857"/>
                  </a:lnTo>
                  <a:lnTo>
                    <a:pt x="302107" y="306857"/>
                  </a:lnTo>
                  <a:lnTo>
                    <a:pt x="316082" y="304031"/>
                  </a:lnTo>
                  <a:lnTo>
                    <a:pt x="322559" y="299681"/>
                  </a:lnTo>
                  <a:lnTo>
                    <a:pt x="37846" y="299681"/>
                  </a:lnTo>
                  <a:lnTo>
                    <a:pt x="26659" y="297415"/>
                  </a:lnTo>
                  <a:lnTo>
                    <a:pt x="7284" y="39751"/>
                  </a:lnTo>
                  <a:lnTo>
                    <a:pt x="7213" y="29362"/>
                  </a:lnTo>
                  <a:lnTo>
                    <a:pt x="7150" y="23418"/>
                  </a:lnTo>
                  <a:lnTo>
                    <a:pt x="9436" y="17868"/>
                  </a:lnTo>
                  <a:lnTo>
                    <a:pt x="17780" y="9486"/>
                  </a:lnTo>
                  <a:lnTo>
                    <a:pt x="23291" y="7175"/>
                  </a:lnTo>
                  <a:lnTo>
                    <a:pt x="119095" y="7175"/>
                  </a:lnTo>
                  <a:lnTo>
                    <a:pt x="111725" y="2208"/>
                  </a:lnTo>
                  <a:lnTo>
                    <a:pt x="100795" y="0"/>
                  </a:lnTo>
                  <a:close/>
                </a:path>
                <a:path w="340360" h="307339">
                  <a:moveTo>
                    <a:pt x="329942" y="7175"/>
                  </a:moveTo>
                  <a:lnTo>
                    <a:pt x="316714" y="7175"/>
                  </a:lnTo>
                  <a:lnTo>
                    <a:pt x="322257" y="9486"/>
                  </a:lnTo>
                  <a:lnTo>
                    <a:pt x="322096" y="9486"/>
                  </a:lnTo>
                  <a:lnTo>
                    <a:pt x="326761" y="14173"/>
                  </a:lnTo>
                  <a:lnTo>
                    <a:pt x="330374" y="17868"/>
                  </a:lnTo>
                  <a:lnTo>
                    <a:pt x="331885" y="21539"/>
                  </a:lnTo>
                  <a:lnTo>
                    <a:pt x="332611" y="23418"/>
                  </a:lnTo>
                  <a:lnTo>
                    <a:pt x="332485" y="39751"/>
                  </a:lnTo>
                  <a:lnTo>
                    <a:pt x="331073" y="270954"/>
                  </a:lnTo>
                  <a:lnTo>
                    <a:pt x="328733" y="282092"/>
                  </a:lnTo>
                  <a:lnTo>
                    <a:pt x="322503" y="291241"/>
                  </a:lnTo>
                  <a:lnTo>
                    <a:pt x="313318" y="297415"/>
                  </a:lnTo>
                  <a:lnTo>
                    <a:pt x="302107" y="299681"/>
                  </a:lnTo>
                  <a:lnTo>
                    <a:pt x="322559" y="299681"/>
                  </a:lnTo>
                  <a:lnTo>
                    <a:pt x="339696" y="39751"/>
                  </a:lnTo>
                  <a:lnTo>
                    <a:pt x="339763" y="21539"/>
                  </a:lnTo>
                  <a:lnTo>
                    <a:pt x="339402" y="20534"/>
                  </a:lnTo>
                  <a:lnTo>
                    <a:pt x="336824" y="14173"/>
                  </a:lnTo>
                  <a:lnTo>
                    <a:pt x="336262" y="13538"/>
                  </a:lnTo>
                  <a:lnTo>
                    <a:pt x="329942" y="7175"/>
                  </a:lnTo>
                  <a:close/>
                </a:path>
                <a:path w="340360" h="307339">
                  <a:moveTo>
                    <a:pt x="119095" y="7175"/>
                  </a:moveTo>
                  <a:lnTo>
                    <a:pt x="100794" y="7175"/>
                  </a:lnTo>
                  <a:lnTo>
                    <a:pt x="108916" y="8818"/>
                  </a:lnTo>
                  <a:lnTo>
                    <a:pt x="115912" y="13538"/>
                  </a:lnTo>
                  <a:lnTo>
                    <a:pt x="120632" y="20534"/>
                  </a:lnTo>
                  <a:lnTo>
                    <a:pt x="121216" y="23418"/>
                  </a:lnTo>
                  <a:lnTo>
                    <a:pt x="122364" y="29362"/>
                  </a:lnTo>
                  <a:lnTo>
                    <a:pt x="122364" y="39751"/>
                  </a:lnTo>
                  <a:lnTo>
                    <a:pt x="221322" y="39751"/>
                  </a:lnTo>
                  <a:lnTo>
                    <a:pt x="221322" y="32575"/>
                  </a:lnTo>
                  <a:lnTo>
                    <a:pt x="129578" y="32575"/>
                  </a:lnTo>
                  <a:lnTo>
                    <a:pt x="129578" y="29362"/>
                  </a:lnTo>
                  <a:lnTo>
                    <a:pt x="128428" y="23418"/>
                  </a:lnTo>
                  <a:lnTo>
                    <a:pt x="127304" y="17868"/>
                  </a:lnTo>
                  <a:lnTo>
                    <a:pt x="124866" y="14173"/>
                  </a:lnTo>
                  <a:lnTo>
                    <a:pt x="121119" y="8623"/>
                  </a:lnTo>
                  <a:lnTo>
                    <a:pt x="119095" y="7175"/>
                  </a:lnTo>
                  <a:close/>
                </a:path>
                <a:path w="340360" h="307339">
                  <a:moveTo>
                    <a:pt x="318619" y="0"/>
                  </a:moveTo>
                  <a:lnTo>
                    <a:pt x="242830" y="0"/>
                  </a:lnTo>
                  <a:lnTo>
                    <a:pt x="231979" y="2208"/>
                  </a:lnTo>
                  <a:lnTo>
                    <a:pt x="222481" y="8623"/>
                  </a:lnTo>
                  <a:lnTo>
                    <a:pt x="222615" y="8623"/>
                  </a:lnTo>
                  <a:lnTo>
                    <a:pt x="218871" y="14173"/>
                  </a:lnTo>
                  <a:lnTo>
                    <a:pt x="216442" y="17868"/>
                  </a:lnTo>
                  <a:lnTo>
                    <a:pt x="215319" y="23418"/>
                  </a:lnTo>
                  <a:lnTo>
                    <a:pt x="214172" y="29362"/>
                  </a:lnTo>
                  <a:lnTo>
                    <a:pt x="214172" y="32575"/>
                  </a:lnTo>
                  <a:lnTo>
                    <a:pt x="221322" y="32575"/>
                  </a:lnTo>
                  <a:lnTo>
                    <a:pt x="221322" y="29362"/>
                  </a:lnTo>
                  <a:lnTo>
                    <a:pt x="222468" y="23418"/>
                  </a:lnTo>
                  <a:lnTo>
                    <a:pt x="223051" y="20534"/>
                  </a:lnTo>
                  <a:lnTo>
                    <a:pt x="227765" y="13538"/>
                  </a:lnTo>
                  <a:lnTo>
                    <a:pt x="234752" y="8818"/>
                  </a:lnTo>
                  <a:lnTo>
                    <a:pt x="242829" y="7175"/>
                  </a:lnTo>
                  <a:lnTo>
                    <a:pt x="329942" y="7175"/>
                  </a:lnTo>
                  <a:lnTo>
                    <a:pt x="325831" y="3073"/>
                  </a:lnTo>
                  <a:lnTo>
                    <a:pt x="325991" y="3073"/>
                  </a:lnTo>
                  <a:lnTo>
                    <a:pt x="318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44500" y="3345241"/>
              <a:ext cx="311150" cy="278130"/>
            </a:xfrm>
            <a:custGeom>
              <a:avLst/>
              <a:gdLst/>
              <a:ahLst/>
              <a:cxnLst/>
              <a:rect l="l" t="t" r="r" b="b"/>
              <a:pathLst>
                <a:path w="311150" h="278129">
                  <a:moveTo>
                    <a:pt x="300012" y="0"/>
                  </a:moveTo>
                  <a:lnTo>
                    <a:pt x="220675" y="0"/>
                  </a:lnTo>
                  <a:lnTo>
                    <a:pt x="214096" y="6604"/>
                  </a:lnTo>
                  <a:lnTo>
                    <a:pt x="214096" y="32677"/>
                  </a:lnTo>
                  <a:lnTo>
                    <a:pt x="100596" y="32677"/>
                  </a:lnTo>
                  <a:lnTo>
                    <a:pt x="100596" y="10807"/>
                  </a:lnTo>
                  <a:lnTo>
                    <a:pt x="99072" y="7112"/>
                  </a:lnTo>
                  <a:lnTo>
                    <a:pt x="93510" y="1549"/>
                  </a:lnTo>
                  <a:lnTo>
                    <a:pt x="89839" y="12"/>
                  </a:lnTo>
                  <a:lnTo>
                    <a:pt x="10756" y="101"/>
                  </a:lnTo>
                  <a:lnTo>
                    <a:pt x="7086" y="1651"/>
                  </a:lnTo>
                  <a:lnTo>
                    <a:pt x="1511" y="7264"/>
                  </a:lnTo>
                  <a:lnTo>
                    <a:pt x="0" y="10972"/>
                  </a:lnTo>
                  <a:lnTo>
                    <a:pt x="1638" y="256501"/>
                  </a:lnTo>
                  <a:lnTo>
                    <a:pt x="3418" y="264876"/>
                  </a:lnTo>
                  <a:lnTo>
                    <a:pt x="8099" y="271724"/>
                  </a:lnTo>
                  <a:lnTo>
                    <a:pt x="14975" y="276345"/>
                  </a:lnTo>
                  <a:lnTo>
                    <a:pt x="23342" y="278041"/>
                  </a:lnTo>
                  <a:lnTo>
                    <a:pt x="287616" y="278041"/>
                  </a:lnTo>
                  <a:lnTo>
                    <a:pt x="310832" y="10871"/>
                  </a:lnTo>
                  <a:lnTo>
                    <a:pt x="309257" y="7150"/>
                  </a:lnTo>
                  <a:lnTo>
                    <a:pt x="303745" y="1549"/>
                  </a:lnTo>
                  <a:lnTo>
                    <a:pt x="300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040886" y="3341757"/>
              <a:ext cx="318135" cy="285115"/>
            </a:xfrm>
            <a:custGeom>
              <a:avLst/>
              <a:gdLst/>
              <a:ahLst/>
              <a:cxnLst/>
              <a:rect l="l" t="t" r="r" b="b"/>
              <a:pathLst>
                <a:path w="318135" h="285114">
                  <a:moveTo>
                    <a:pt x="89972" y="0"/>
                  </a:moveTo>
                  <a:lnTo>
                    <a:pt x="13423" y="0"/>
                  </a:lnTo>
                  <a:lnTo>
                    <a:pt x="0" y="13525"/>
                  </a:lnTo>
                  <a:lnTo>
                    <a:pt x="100" y="32575"/>
                  </a:lnTo>
                  <a:lnTo>
                    <a:pt x="1714" y="260007"/>
                  </a:lnTo>
                  <a:lnTo>
                    <a:pt x="26962" y="285115"/>
                  </a:lnTo>
                  <a:lnTo>
                    <a:pt x="291223" y="285115"/>
                  </a:lnTo>
                  <a:lnTo>
                    <a:pt x="300994" y="283138"/>
                  </a:lnTo>
                  <a:lnTo>
                    <a:pt x="308729" y="277939"/>
                  </a:lnTo>
                  <a:lnTo>
                    <a:pt x="26962" y="277939"/>
                  </a:lnTo>
                  <a:lnTo>
                    <a:pt x="19948" y="276529"/>
                  </a:lnTo>
                  <a:lnTo>
                    <a:pt x="7359" y="39751"/>
                  </a:lnTo>
                  <a:lnTo>
                    <a:pt x="7310" y="32575"/>
                  </a:lnTo>
                  <a:lnTo>
                    <a:pt x="7213" y="18427"/>
                  </a:lnTo>
                  <a:lnTo>
                    <a:pt x="7150" y="12204"/>
                  </a:lnTo>
                  <a:lnTo>
                    <a:pt x="12153" y="7175"/>
                  </a:lnTo>
                  <a:lnTo>
                    <a:pt x="103721" y="7175"/>
                  </a:lnTo>
                  <a:lnTo>
                    <a:pt x="102531" y="5410"/>
                  </a:lnTo>
                  <a:lnTo>
                    <a:pt x="96633" y="1352"/>
                  </a:lnTo>
                  <a:lnTo>
                    <a:pt x="89972" y="0"/>
                  </a:lnTo>
                  <a:close/>
                </a:path>
                <a:path w="318135" h="285114">
                  <a:moveTo>
                    <a:pt x="314512" y="7175"/>
                  </a:moveTo>
                  <a:lnTo>
                    <a:pt x="305942" y="7175"/>
                  </a:lnTo>
                  <a:lnTo>
                    <a:pt x="309850" y="11103"/>
                  </a:lnTo>
                  <a:lnTo>
                    <a:pt x="310844" y="12204"/>
                  </a:lnTo>
                  <a:lnTo>
                    <a:pt x="310780" y="18427"/>
                  </a:lnTo>
                  <a:lnTo>
                    <a:pt x="309308" y="260007"/>
                  </a:lnTo>
                  <a:lnTo>
                    <a:pt x="307857" y="266966"/>
                  </a:lnTo>
                  <a:lnTo>
                    <a:pt x="303968" y="272681"/>
                  </a:lnTo>
                  <a:lnTo>
                    <a:pt x="298227" y="276529"/>
                  </a:lnTo>
                  <a:lnTo>
                    <a:pt x="291223" y="277939"/>
                  </a:lnTo>
                  <a:lnTo>
                    <a:pt x="308729" y="277939"/>
                  </a:lnTo>
                  <a:lnTo>
                    <a:pt x="317860" y="39751"/>
                  </a:lnTo>
                  <a:lnTo>
                    <a:pt x="317995" y="13525"/>
                  </a:lnTo>
                  <a:lnTo>
                    <a:pt x="317498" y="12204"/>
                  </a:lnTo>
                  <a:lnTo>
                    <a:pt x="316132" y="8890"/>
                  </a:lnTo>
                  <a:lnTo>
                    <a:pt x="314512" y="7175"/>
                  </a:lnTo>
                  <a:close/>
                </a:path>
                <a:path w="318135" h="285114">
                  <a:moveTo>
                    <a:pt x="103721" y="7175"/>
                  </a:moveTo>
                  <a:lnTo>
                    <a:pt x="95757" y="7175"/>
                  </a:lnTo>
                  <a:lnTo>
                    <a:pt x="100734" y="12204"/>
                  </a:lnTo>
                  <a:lnTo>
                    <a:pt x="100596" y="12204"/>
                  </a:lnTo>
                  <a:lnTo>
                    <a:pt x="100596" y="39751"/>
                  </a:lnTo>
                  <a:lnTo>
                    <a:pt x="221322" y="39751"/>
                  </a:lnTo>
                  <a:lnTo>
                    <a:pt x="221322" y="32575"/>
                  </a:lnTo>
                  <a:lnTo>
                    <a:pt x="107810" y="32575"/>
                  </a:lnTo>
                  <a:lnTo>
                    <a:pt x="107810" y="18427"/>
                  </a:lnTo>
                  <a:lnTo>
                    <a:pt x="106859" y="13525"/>
                  </a:lnTo>
                  <a:lnTo>
                    <a:pt x="106369" y="11103"/>
                  </a:lnTo>
                  <a:lnTo>
                    <a:pt x="103721" y="7175"/>
                  </a:lnTo>
                  <a:close/>
                </a:path>
                <a:path w="318135" h="285114">
                  <a:moveTo>
                    <a:pt x="304828" y="0"/>
                  </a:moveTo>
                  <a:lnTo>
                    <a:pt x="231945" y="0"/>
                  </a:lnTo>
                  <a:lnTo>
                    <a:pt x="214109" y="18427"/>
                  </a:lnTo>
                  <a:lnTo>
                    <a:pt x="214109" y="32575"/>
                  </a:lnTo>
                  <a:lnTo>
                    <a:pt x="221322" y="32575"/>
                  </a:lnTo>
                  <a:lnTo>
                    <a:pt x="221322" y="12204"/>
                  </a:lnTo>
                  <a:lnTo>
                    <a:pt x="221170" y="12204"/>
                  </a:lnTo>
                  <a:lnTo>
                    <a:pt x="226212" y="7175"/>
                  </a:lnTo>
                  <a:lnTo>
                    <a:pt x="314512" y="7175"/>
                  </a:lnTo>
                  <a:lnTo>
                    <a:pt x="312785" y="5410"/>
                  </a:lnTo>
                  <a:lnTo>
                    <a:pt x="309295" y="1917"/>
                  </a:lnTo>
                  <a:lnTo>
                    <a:pt x="309438" y="1917"/>
                  </a:lnTo>
                  <a:lnTo>
                    <a:pt x="304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048394" y="3402314"/>
              <a:ext cx="303530" cy="217804"/>
            </a:xfrm>
            <a:custGeom>
              <a:avLst/>
              <a:gdLst/>
              <a:ahLst/>
              <a:cxnLst/>
              <a:rect l="l" t="t" r="r" b="b"/>
              <a:pathLst>
                <a:path w="303529" h="217804">
                  <a:moveTo>
                    <a:pt x="0" y="5358"/>
                  </a:moveTo>
                  <a:lnTo>
                    <a:pt x="1355" y="199290"/>
                  </a:lnTo>
                  <a:lnTo>
                    <a:pt x="19580" y="217375"/>
                  </a:lnTo>
                  <a:lnTo>
                    <a:pt x="283600" y="217375"/>
                  </a:lnTo>
                  <a:lnTo>
                    <a:pt x="302969" y="12039"/>
                  </a:lnTo>
                  <a:lnTo>
                    <a:pt x="14698" y="12039"/>
                  </a:lnTo>
                  <a:lnTo>
                    <a:pt x="6508" y="10158"/>
                  </a:lnTo>
                  <a:lnTo>
                    <a:pt x="0" y="5358"/>
                  </a:lnTo>
                  <a:close/>
                </a:path>
                <a:path w="303529" h="217804">
                  <a:moveTo>
                    <a:pt x="42346" y="0"/>
                  </a:moveTo>
                  <a:lnTo>
                    <a:pt x="34156" y="1881"/>
                  </a:lnTo>
                  <a:lnTo>
                    <a:pt x="22924" y="10158"/>
                  </a:lnTo>
                  <a:lnTo>
                    <a:pt x="14698" y="12039"/>
                  </a:lnTo>
                  <a:lnTo>
                    <a:pt x="69994" y="12039"/>
                  </a:lnTo>
                  <a:lnTo>
                    <a:pt x="61768" y="10158"/>
                  </a:lnTo>
                  <a:lnTo>
                    <a:pt x="50536" y="1881"/>
                  </a:lnTo>
                  <a:lnTo>
                    <a:pt x="42346" y="0"/>
                  </a:lnTo>
                  <a:close/>
                </a:path>
                <a:path w="303529" h="217804">
                  <a:moveTo>
                    <a:pt x="97641" y="0"/>
                  </a:moveTo>
                  <a:lnTo>
                    <a:pt x="89416" y="1881"/>
                  </a:lnTo>
                  <a:lnTo>
                    <a:pt x="78184" y="10158"/>
                  </a:lnTo>
                  <a:lnTo>
                    <a:pt x="69994" y="12039"/>
                  </a:lnTo>
                  <a:lnTo>
                    <a:pt x="125226" y="12039"/>
                  </a:lnTo>
                  <a:lnTo>
                    <a:pt x="117037" y="10158"/>
                  </a:lnTo>
                  <a:lnTo>
                    <a:pt x="105831" y="1881"/>
                  </a:lnTo>
                  <a:lnTo>
                    <a:pt x="97641" y="0"/>
                  </a:lnTo>
                  <a:close/>
                </a:path>
                <a:path w="303529" h="217804">
                  <a:moveTo>
                    <a:pt x="152886" y="0"/>
                  </a:moveTo>
                  <a:lnTo>
                    <a:pt x="144689" y="1881"/>
                  </a:lnTo>
                  <a:lnTo>
                    <a:pt x="133452" y="10158"/>
                  </a:lnTo>
                  <a:lnTo>
                    <a:pt x="125226" y="12039"/>
                  </a:lnTo>
                  <a:lnTo>
                    <a:pt x="180534" y="12039"/>
                  </a:lnTo>
                  <a:lnTo>
                    <a:pt x="172337" y="10158"/>
                  </a:lnTo>
                  <a:lnTo>
                    <a:pt x="161105" y="1881"/>
                  </a:lnTo>
                  <a:lnTo>
                    <a:pt x="152886" y="0"/>
                  </a:lnTo>
                  <a:close/>
                </a:path>
                <a:path w="303529" h="217804">
                  <a:moveTo>
                    <a:pt x="208182" y="0"/>
                  </a:moveTo>
                  <a:lnTo>
                    <a:pt x="199992" y="1881"/>
                  </a:lnTo>
                  <a:lnTo>
                    <a:pt x="188760" y="10158"/>
                  </a:lnTo>
                  <a:lnTo>
                    <a:pt x="180534" y="12039"/>
                  </a:lnTo>
                  <a:lnTo>
                    <a:pt x="235830" y="12039"/>
                  </a:lnTo>
                  <a:lnTo>
                    <a:pt x="227640" y="10158"/>
                  </a:lnTo>
                  <a:lnTo>
                    <a:pt x="216408" y="1881"/>
                  </a:lnTo>
                  <a:lnTo>
                    <a:pt x="208182" y="0"/>
                  </a:lnTo>
                  <a:close/>
                </a:path>
                <a:path w="303529" h="217804">
                  <a:moveTo>
                    <a:pt x="263478" y="0"/>
                  </a:moveTo>
                  <a:lnTo>
                    <a:pt x="255288" y="1881"/>
                  </a:lnTo>
                  <a:lnTo>
                    <a:pt x="244056" y="10158"/>
                  </a:lnTo>
                  <a:lnTo>
                    <a:pt x="235830" y="12039"/>
                  </a:lnTo>
                  <a:lnTo>
                    <a:pt x="291126" y="12039"/>
                  </a:lnTo>
                  <a:lnTo>
                    <a:pt x="282900" y="10158"/>
                  </a:lnTo>
                  <a:lnTo>
                    <a:pt x="271668" y="1881"/>
                  </a:lnTo>
                  <a:lnTo>
                    <a:pt x="263478" y="0"/>
                  </a:lnTo>
                  <a:close/>
                </a:path>
                <a:path w="303529" h="217804">
                  <a:moveTo>
                    <a:pt x="302997" y="7496"/>
                  </a:moveTo>
                  <a:lnTo>
                    <a:pt x="298864" y="10388"/>
                  </a:lnTo>
                  <a:lnTo>
                    <a:pt x="291126" y="12039"/>
                  </a:lnTo>
                  <a:lnTo>
                    <a:pt x="302969" y="12039"/>
                  </a:lnTo>
                  <a:lnTo>
                    <a:pt x="302997" y="7496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048353" y="3289198"/>
              <a:ext cx="303530" cy="310515"/>
            </a:xfrm>
            <a:custGeom>
              <a:avLst/>
              <a:gdLst/>
              <a:ahLst/>
              <a:cxnLst/>
              <a:rect l="l" t="t" r="r" b="b"/>
              <a:pathLst>
                <a:path w="303529" h="310514">
                  <a:moveTo>
                    <a:pt x="35610" y="292023"/>
                  </a:moveTo>
                  <a:lnTo>
                    <a:pt x="22898" y="292023"/>
                  </a:lnTo>
                  <a:lnTo>
                    <a:pt x="22898" y="301891"/>
                  </a:lnTo>
                  <a:lnTo>
                    <a:pt x="29222" y="301891"/>
                  </a:lnTo>
                  <a:lnTo>
                    <a:pt x="35610" y="301891"/>
                  </a:lnTo>
                  <a:lnTo>
                    <a:pt x="35610" y="292023"/>
                  </a:lnTo>
                  <a:close/>
                </a:path>
                <a:path w="303529" h="310514">
                  <a:moveTo>
                    <a:pt x="90982" y="209981"/>
                  </a:moveTo>
                  <a:lnTo>
                    <a:pt x="84150" y="203136"/>
                  </a:lnTo>
                  <a:lnTo>
                    <a:pt x="83832" y="203136"/>
                  </a:lnTo>
                  <a:lnTo>
                    <a:pt x="83832" y="213944"/>
                  </a:lnTo>
                  <a:lnTo>
                    <a:pt x="83832" y="222910"/>
                  </a:lnTo>
                  <a:lnTo>
                    <a:pt x="80225" y="226529"/>
                  </a:lnTo>
                  <a:lnTo>
                    <a:pt x="71247" y="226529"/>
                  </a:lnTo>
                  <a:lnTo>
                    <a:pt x="67640" y="222910"/>
                  </a:lnTo>
                  <a:lnTo>
                    <a:pt x="67640" y="213944"/>
                  </a:lnTo>
                  <a:lnTo>
                    <a:pt x="71247" y="210324"/>
                  </a:lnTo>
                  <a:lnTo>
                    <a:pt x="80225" y="210324"/>
                  </a:lnTo>
                  <a:lnTo>
                    <a:pt x="83832" y="213944"/>
                  </a:lnTo>
                  <a:lnTo>
                    <a:pt x="83832" y="203136"/>
                  </a:lnTo>
                  <a:lnTo>
                    <a:pt x="67259" y="203136"/>
                  </a:lnTo>
                  <a:lnTo>
                    <a:pt x="60426" y="209981"/>
                  </a:lnTo>
                  <a:lnTo>
                    <a:pt x="60426" y="226872"/>
                  </a:lnTo>
                  <a:lnTo>
                    <a:pt x="67259" y="233718"/>
                  </a:lnTo>
                  <a:lnTo>
                    <a:pt x="84150" y="233718"/>
                  </a:lnTo>
                  <a:lnTo>
                    <a:pt x="90982" y="226872"/>
                  </a:lnTo>
                  <a:lnTo>
                    <a:pt x="90982" y="226529"/>
                  </a:lnTo>
                  <a:lnTo>
                    <a:pt x="90982" y="210324"/>
                  </a:lnTo>
                  <a:lnTo>
                    <a:pt x="90982" y="209981"/>
                  </a:lnTo>
                  <a:close/>
                </a:path>
                <a:path w="303529" h="310514">
                  <a:moveTo>
                    <a:pt x="113436" y="153123"/>
                  </a:moveTo>
                  <a:lnTo>
                    <a:pt x="108369" y="148094"/>
                  </a:lnTo>
                  <a:lnTo>
                    <a:pt x="106286" y="148094"/>
                  </a:lnTo>
                  <a:lnTo>
                    <a:pt x="106286" y="157099"/>
                  </a:lnTo>
                  <a:lnTo>
                    <a:pt x="106273" y="161607"/>
                  </a:lnTo>
                  <a:lnTo>
                    <a:pt x="104457" y="163423"/>
                  </a:lnTo>
                  <a:lnTo>
                    <a:pt x="99898" y="163423"/>
                  </a:lnTo>
                  <a:lnTo>
                    <a:pt x="98120" y="161607"/>
                  </a:lnTo>
                  <a:lnTo>
                    <a:pt x="98120" y="157099"/>
                  </a:lnTo>
                  <a:lnTo>
                    <a:pt x="99898" y="155270"/>
                  </a:lnTo>
                  <a:lnTo>
                    <a:pt x="104457" y="155270"/>
                  </a:lnTo>
                  <a:lnTo>
                    <a:pt x="106286" y="157099"/>
                  </a:lnTo>
                  <a:lnTo>
                    <a:pt x="106286" y="148094"/>
                  </a:lnTo>
                  <a:lnTo>
                    <a:pt x="95973" y="148094"/>
                  </a:lnTo>
                  <a:lnTo>
                    <a:pt x="90906" y="153123"/>
                  </a:lnTo>
                  <a:lnTo>
                    <a:pt x="90906" y="165569"/>
                  </a:lnTo>
                  <a:lnTo>
                    <a:pt x="95973" y="170599"/>
                  </a:lnTo>
                  <a:lnTo>
                    <a:pt x="108369" y="170599"/>
                  </a:lnTo>
                  <a:lnTo>
                    <a:pt x="113436" y="165569"/>
                  </a:lnTo>
                  <a:lnTo>
                    <a:pt x="113436" y="163423"/>
                  </a:lnTo>
                  <a:lnTo>
                    <a:pt x="113436" y="155270"/>
                  </a:lnTo>
                  <a:lnTo>
                    <a:pt x="113436" y="153123"/>
                  </a:lnTo>
                  <a:close/>
                </a:path>
                <a:path w="303529" h="310514">
                  <a:moveTo>
                    <a:pt x="126720" y="248970"/>
                  </a:moveTo>
                  <a:lnTo>
                    <a:pt x="126339" y="248589"/>
                  </a:lnTo>
                  <a:lnTo>
                    <a:pt x="119570" y="241808"/>
                  </a:lnTo>
                  <a:lnTo>
                    <a:pt x="119570" y="252933"/>
                  </a:lnTo>
                  <a:lnTo>
                    <a:pt x="119570" y="263652"/>
                  </a:lnTo>
                  <a:lnTo>
                    <a:pt x="115201" y="267982"/>
                  </a:lnTo>
                  <a:lnTo>
                    <a:pt x="104508" y="267982"/>
                  </a:lnTo>
                  <a:lnTo>
                    <a:pt x="100152" y="263652"/>
                  </a:lnTo>
                  <a:lnTo>
                    <a:pt x="100152" y="252933"/>
                  </a:lnTo>
                  <a:lnTo>
                    <a:pt x="104508" y="248589"/>
                  </a:lnTo>
                  <a:lnTo>
                    <a:pt x="115201" y="248589"/>
                  </a:lnTo>
                  <a:lnTo>
                    <a:pt x="119570" y="252933"/>
                  </a:lnTo>
                  <a:lnTo>
                    <a:pt x="119570" y="241808"/>
                  </a:lnTo>
                  <a:lnTo>
                    <a:pt x="119189" y="241414"/>
                  </a:lnTo>
                  <a:lnTo>
                    <a:pt x="100520" y="241414"/>
                  </a:lnTo>
                  <a:lnTo>
                    <a:pt x="93002" y="248970"/>
                  </a:lnTo>
                  <a:lnTo>
                    <a:pt x="93002" y="267614"/>
                  </a:lnTo>
                  <a:lnTo>
                    <a:pt x="100520" y="275170"/>
                  </a:lnTo>
                  <a:lnTo>
                    <a:pt x="119189" y="275170"/>
                  </a:lnTo>
                  <a:lnTo>
                    <a:pt x="126352" y="267982"/>
                  </a:lnTo>
                  <a:lnTo>
                    <a:pt x="126720" y="267614"/>
                  </a:lnTo>
                  <a:lnTo>
                    <a:pt x="126720" y="248970"/>
                  </a:lnTo>
                  <a:close/>
                </a:path>
                <a:path w="303529" h="310514">
                  <a:moveTo>
                    <a:pt x="132549" y="3619"/>
                  </a:moveTo>
                  <a:lnTo>
                    <a:pt x="128879" y="0"/>
                  </a:lnTo>
                  <a:lnTo>
                    <a:pt x="119951" y="0"/>
                  </a:lnTo>
                  <a:lnTo>
                    <a:pt x="116344" y="3619"/>
                  </a:lnTo>
                  <a:lnTo>
                    <a:pt x="116344" y="4521"/>
                  </a:lnTo>
                  <a:lnTo>
                    <a:pt x="48768" y="4521"/>
                  </a:lnTo>
                  <a:lnTo>
                    <a:pt x="42951" y="10299"/>
                  </a:lnTo>
                  <a:lnTo>
                    <a:pt x="42951" y="37998"/>
                  </a:lnTo>
                  <a:lnTo>
                    <a:pt x="44602" y="39611"/>
                  </a:lnTo>
                  <a:lnTo>
                    <a:pt x="48514" y="39611"/>
                  </a:lnTo>
                  <a:lnTo>
                    <a:pt x="50165" y="37998"/>
                  </a:lnTo>
                  <a:lnTo>
                    <a:pt x="50165" y="36017"/>
                  </a:lnTo>
                  <a:lnTo>
                    <a:pt x="50165" y="14274"/>
                  </a:lnTo>
                  <a:lnTo>
                    <a:pt x="52692" y="11696"/>
                  </a:lnTo>
                  <a:lnTo>
                    <a:pt x="116344" y="11696"/>
                  </a:lnTo>
                  <a:lnTo>
                    <a:pt x="116344" y="12560"/>
                  </a:lnTo>
                  <a:lnTo>
                    <a:pt x="119951" y="16179"/>
                  </a:lnTo>
                  <a:lnTo>
                    <a:pt x="124447" y="16179"/>
                  </a:lnTo>
                  <a:lnTo>
                    <a:pt x="128879" y="16179"/>
                  </a:lnTo>
                  <a:lnTo>
                    <a:pt x="132549" y="12560"/>
                  </a:lnTo>
                  <a:lnTo>
                    <a:pt x="132549" y="3619"/>
                  </a:lnTo>
                  <a:close/>
                </a:path>
                <a:path w="303529" h="310514">
                  <a:moveTo>
                    <a:pt x="149059" y="215468"/>
                  </a:moveTo>
                  <a:lnTo>
                    <a:pt x="143992" y="210439"/>
                  </a:lnTo>
                  <a:lnTo>
                    <a:pt x="141909" y="210439"/>
                  </a:lnTo>
                  <a:lnTo>
                    <a:pt x="141909" y="219443"/>
                  </a:lnTo>
                  <a:lnTo>
                    <a:pt x="141909" y="223951"/>
                  </a:lnTo>
                  <a:lnTo>
                    <a:pt x="140081" y="225767"/>
                  </a:lnTo>
                  <a:lnTo>
                    <a:pt x="135585" y="225767"/>
                  </a:lnTo>
                  <a:lnTo>
                    <a:pt x="133743" y="223951"/>
                  </a:lnTo>
                  <a:lnTo>
                    <a:pt x="133743" y="219443"/>
                  </a:lnTo>
                  <a:lnTo>
                    <a:pt x="135585" y="217614"/>
                  </a:lnTo>
                  <a:lnTo>
                    <a:pt x="140081" y="217614"/>
                  </a:lnTo>
                  <a:lnTo>
                    <a:pt x="141909" y="219443"/>
                  </a:lnTo>
                  <a:lnTo>
                    <a:pt x="141909" y="210439"/>
                  </a:lnTo>
                  <a:lnTo>
                    <a:pt x="131597" y="210439"/>
                  </a:lnTo>
                  <a:lnTo>
                    <a:pt x="126530" y="215468"/>
                  </a:lnTo>
                  <a:lnTo>
                    <a:pt x="126530" y="227914"/>
                  </a:lnTo>
                  <a:lnTo>
                    <a:pt x="131597" y="232956"/>
                  </a:lnTo>
                  <a:lnTo>
                    <a:pt x="143979" y="232956"/>
                  </a:lnTo>
                  <a:lnTo>
                    <a:pt x="149059" y="227914"/>
                  </a:lnTo>
                  <a:lnTo>
                    <a:pt x="149059" y="225767"/>
                  </a:lnTo>
                  <a:lnTo>
                    <a:pt x="149059" y="217614"/>
                  </a:lnTo>
                  <a:lnTo>
                    <a:pt x="149059" y="215468"/>
                  </a:lnTo>
                  <a:close/>
                </a:path>
                <a:path w="303529" h="310514">
                  <a:moveTo>
                    <a:pt x="218846" y="210693"/>
                  </a:moveTo>
                  <a:lnTo>
                    <a:pt x="218478" y="210324"/>
                  </a:lnTo>
                  <a:lnTo>
                    <a:pt x="211632" y="203466"/>
                  </a:lnTo>
                  <a:lnTo>
                    <a:pt x="211632" y="214655"/>
                  </a:lnTo>
                  <a:lnTo>
                    <a:pt x="211632" y="225374"/>
                  </a:lnTo>
                  <a:lnTo>
                    <a:pt x="207327" y="229717"/>
                  </a:lnTo>
                  <a:lnTo>
                    <a:pt x="196570" y="229717"/>
                  </a:lnTo>
                  <a:lnTo>
                    <a:pt x="192278" y="225374"/>
                  </a:lnTo>
                  <a:lnTo>
                    <a:pt x="192278" y="214655"/>
                  </a:lnTo>
                  <a:lnTo>
                    <a:pt x="196570" y="210324"/>
                  </a:lnTo>
                  <a:lnTo>
                    <a:pt x="207327" y="210324"/>
                  </a:lnTo>
                  <a:lnTo>
                    <a:pt x="211632" y="214655"/>
                  </a:lnTo>
                  <a:lnTo>
                    <a:pt x="211632" y="203466"/>
                  </a:lnTo>
                  <a:lnTo>
                    <a:pt x="211315" y="203136"/>
                  </a:lnTo>
                  <a:lnTo>
                    <a:pt x="192659" y="203136"/>
                  </a:lnTo>
                  <a:lnTo>
                    <a:pt x="185064" y="210693"/>
                  </a:lnTo>
                  <a:lnTo>
                    <a:pt x="185064" y="229336"/>
                  </a:lnTo>
                  <a:lnTo>
                    <a:pt x="192659" y="236893"/>
                  </a:lnTo>
                  <a:lnTo>
                    <a:pt x="211315" y="236893"/>
                  </a:lnTo>
                  <a:lnTo>
                    <a:pt x="218465" y="229717"/>
                  </a:lnTo>
                  <a:lnTo>
                    <a:pt x="218846" y="229336"/>
                  </a:lnTo>
                  <a:lnTo>
                    <a:pt x="218846" y="210693"/>
                  </a:lnTo>
                  <a:close/>
                </a:path>
                <a:path w="303529" h="310514">
                  <a:moveTo>
                    <a:pt x="220040" y="274688"/>
                  </a:moveTo>
                  <a:lnTo>
                    <a:pt x="214972" y="269659"/>
                  </a:lnTo>
                  <a:lnTo>
                    <a:pt x="212890" y="269659"/>
                  </a:lnTo>
                  <a:lnTo>
                    <a:pt x="212890" y="278663"/>
                  </a:lnTo>
                  <a:lnTo>
                    <a:pt x="212890" y="283159"/>
                  </a:lnTo>
                  <a:lnTo>
                    <a:pt x="211061" y="284988"/>
                  </a:lnTo>
                  <a:lnTo>
                    <a:pt x="206502" y="284988"/>
                  </a:lnTo>
                  <a:lnTo>
                    <a:pt x="204724" y="283159"/>
                  </a:lnTo>
                  <a:lnTo>
                    <a:pt x="204724" y="278663"/>
                  </a:lnTo>
                  <a:lnTo>
                    <a:pt x="206502" y="276834"/>
                  </a:lnTo>
                  <a:lnTo>
                    <a:pt x="211061" y="276834"/>
                  </a:lnTo>
                  <a:lnTo>
                    <a:pt x="212890" y="278663"/>
                  </a:lnTo>
                  <a:lnTo>
                    <a:pt x="212890" y="269659"/>
                  </a:lnTo>
                  <a:lnTo>
                    <a:pt x="202577" y="269659"/>
                  </a:lnTo>
                  <a:lnTo>
                    <a:pt x="197510" y="274688"/>
                  </a:lnTo>
                  <a:lnTo>
                    <a:pt x="197510" y="287134"/>
                  </a:lnTo>
                  <a:lnTo>
                    <a:pt x="202577" y="292163"/>
                  </a:lnTo>
                  <a:lnTo>
                    <a:pt x="214972" y="292163"/>
                  </a:lnTo>
                  <a:lnTo>
                    <a:pt x="220040" y="287134"/>
                  </a:lnTo>
                  <a:lnTo>
                    <a:pt x="220040" y="284988"/>
                  </a:lnTo>
                  <a:lnTo>
                    <a:pt x="220040" y="276834"/>
                  </a:lnTo>
                  <a:lnTo>
                    <a:pt x="220040" y="274688"/>
                  </a:lnTo>
                  <a:close/>
                </a:path>
                <a:path w="303529" h="310514">
                  <a:moveTo>
                    <a:pt x="223901" y="149656"/>
                  </a:moveTo>
                  <a:lnTo>
                    <a:pt x="211188" y="149656"/>
                  </a:lnTo>
                  <a:lnTo>
                    <a:pt x="211188" y="159524"/>
                  </a:lnTo>
                  <a:lnTo>
                    <a:pt x="217512" y="159524"/>
                  </a:lnTo>
                  <a:lnTo>
                    <a:pt x="223837" y="159524"/>
                  </a:lnTo>
                  <a:lnTo>
                    <a:pt x="223901" y="149656"/>
                  </a:lnTo>
                  <a:close/>
                </a:path>
                <a:path w="303529" h="310514">
                  <a:moveTo>
                    <a:pt x="260781" y="10299"/>
                  </a:moveTo>
                  <a:lnTo>
                    <a:pt x="254965" y="4521"/>
                  </a:lnTo>
                  <a:lnTo>
                    <a:pt x="187401" y="4521"/>
                  </a:lnTo>
                  <a:lnTo>
                    <a:pt x="187401" y="3632"/>
                  </a:lnTo>
                  <a:lnTo>
                    <a:pt x="183794" y="12"/>
                  </a:lnTo>
                  <a:lnTo>
                    <a:pt x="179298" y="12"/>
                  </a:lnTo>
                  <a:lnTo>
                    <a:pt x="174866" y="12"/>
                  </a:lnTo>
                  <a:lnTo>
                    <a:pt x="171259" y="3632"/>
                  </a:lnTo>
                  <a:lnTo>
                    <a:pt x="171259" y="12573"/>
                  </a:lnTo>
                  <a:lnTo>
                    <a:pt x="174866" y="16192"/>
                  </a:lnTo>
                  <a:lnTo>
                    <a:pt x="183794" y="16192"/>
                  </a:lnTo>
                  <a:lnTo>
                    <a:pt x="187401" y="12573"/>
                  </a:lnTo>
                  <a:lnTo>
                    <a:pt x="187401" y="11696"/>
                  </a:lnTo>
                  <a:lnTo>
                    <a:pt x="251040" y="11696"/>
                  </a:lnTo>
                  <a:lnTo>
                    <a:pt x="253631" y="14274"/>
                  </a:lnTo>
                  <a:lnTo>
                    <a:pt x="253631" y="37998"/>
                  </a:lnTo>
                  <a:lnTo>
                    <a:pt x="255219" y="39611"/>
                  </a:lnTo>
                  <a:lnTo>
                    <a:pt x="259194" y="39611"/>
                  </a:lnTo>
                  <a:lnTo>
                    <a:pt x="260781" y="37998"/>
                  </a:lnTo>
                  <a:lnTo>
                    <a:pt x="260781" y="36017"/>
                  </a:lnTo>
                  <a:lnTo>
                    <a:pt x="260781" y="10299"/>
                  </a:lnTo>
                  <a:close/>
                </a:path>
                <a:path w="303529" h="310514">
                  <a:moveTo>
                    <a:pt x="292417" y="292557"/>
                  </a:moveTo>
                  <a:lnTo>
                    <a:pt x="287350" y="287528"/>
                  </a:lnTo>
                  <a:lnTo>
                    <a:pt x="285267" y="287528"/>
                  </a:lnTo>
                  <a:lnTo>
                    <a:pt x="285267" y="296532"/>
                  </a:lnTo>
                  <a:lnTo>
                    <a:pt x="285267" y="301040"/>
                  </a:lnTo>
                  <a:lnTo>
                    <a:pt x="283438" y="302856"/>
                  </a:lnTo>
                  <a:lnTo>
                    <a:pt x="278879" y="302856"/>
                  </a:lnTo>
                  <a:lnTo>
                    <a:pt x="277101" y="301040"/>
                  </a:lnTo>
                  <a:lnTo>
                    <a:pt x="277101" y="296532"/>
                  </a:lnTo>
                  <a:lnTo>
                    <a:pt x="278879" y="294703"/>
                  </a:lnTo>
                  <a:lnTo>
                    <a:pt x="283438" y="294703"/>
                  </a:lnTo>
                  <a:lnTo>
                    <a:pt x="285267" y="296532"/>
                  </a:lnTo>
                  <a:lnTo>
                    <a:pt x="285267" y="287528"/>
                  </a:lnTo>
                  <a:lnTo>
                    <a:pt x="274955" y="287528"/>
                  </a:lnTo>
                  <a:lnTo>
                    <a:pt x="269887" y="292557"/>
                  </a:lnTo>
                  <a:lnTo>
                    <a:pt x="269887" y="305003"/>
                  </a:lnTo>
                  <a:lnTo>
                    <a:pt x="274955" y="310032"/>
                  </a:lnTo>
                  <a:lnTo>
                    <a:pt x="287350" y="310032"/>
                  </a:lnTo>
                  <a:lnTo>
                    <a:pt x="292417" y="305003"/>
                  </a:lnTo>
                  <a:lnTo>
                    <a:pt x="292417" y="302856"/>
                  </a:lnTo>
                  <a:lnTo>
                    <a:pt x="292417" y="294703"/>
                  </a:lnTo>
                  <a:lnTo>
                    <a:pt x="292417" y="292557"/>
                  </a:lnTo>
                  <a:close/>
                </a:path>
                <a:path w="303529" h="310514">
                  <a:moveTo>
                    <a:pt x="297357" y="255524"/>
                  </a:moveTo>
                  <a:lnTo>
                    <a:pt x="284645" y="255524"/>
                  </a:lnTo>
                  <a:lnTo>
                    <a:pt x="284645" y="265391"/>
                  </a:lnTo>
                  <a:lnTo>
                    <a:pt x="290969" y="265391"/>
                  </a:lnTo>
                  <a:lnTo>
                    <a:pt x="297357" y="265391"/>
                  </a:lnTo>
                  <a:lnTo>
                    <a:pt x="297357" y="255524"/>
                  </a:lnTo>
                  <a:close/>
                </a:path>
                <a:path w="303529" h="310514">
                  <a:moveTo>
                    <a:pt x="303060" y="115976"/>
                  </a:moveTo>
                  <a:lnTo>
                    <a:pt x="301866" y="117309"/>
                  </a:lnTo>
                  <a:lnTo>
                    <a:pt x="297357" y="120472"/>
                  </a:lnTo>
                  <a:lnTo>
                    <a:pt x="295173" y="121577"/>
                  </a:lnTo>
                  <a:lnTo>
                    <a:pt x="288277" y="121577"/>
                  </a:lnTo>
                  <a:lnTo>
                    <a:pt x="286283" y="120967"/>
                  </a:lnTo>
                  <a:lnTo>
                    <a:pt x="282041" y="118808"/>
                  </a:lnTo>
                  <a:lnTo>
                    <a:pt x="280327" y="116903"/>
                  </a:lnTo>
                  <a:lnTo>
                    <a:pt x="279958" y="116497"/>
                  </a:lnTo>
                  <a:lnTo>
                    <a:pt x="273824" y="111671"/>
                  </a:lnTo>
                  <a:lnTo>
                    <a:pt x="269557" y="109524"/>
                  </a:lnTo>
                  <a:lnTo>
                    <a:pt x="259473" y="109524"/>
                  </a:lnTo>
                  <a:lnTo>
                    <a:pt x="247497" y="116497"/>
                  </a:lnTo>
                  <a:lnTo>
                    <a:pt x="242443" y="120319"/>
                  </a:lnTo>
                  <a:lnTo>
                    <a:pt x="240169" y="121577"/>
                  </a:lnTo>
                  <a:lnTo>
                    <a:pt x="233045" y="121577"/>
                  </a:lnTo>
                  <a:lnTo>
                    <a:pt x="231051" y="120967"/>
                  </a:lnTo>
                  <a:lnTo>
                    <a:pt x="226809" y="118808"/>
                  </a:lnTo>
                  <a:lnTo>
                    <a:pt x="225044" y="116903"/>
                  </a:lnTo>
                  <a:lnTo>
                    <a:pt x="224663" y="116497"/>
                  </a:lnTo>
                  <a:lnTo>
                    <a:pt x="218528" y="111671"/>
                  </a:lnTo>
                  <a:lnTo>
                    <a:pt x="214325" y="109524"/>
                  </a:lnTo>
                  <a:lnTo>
                    <a:pt x="204177" y="109524"/>
                  </a:lnTo>
                  <a:lnTo>
                    <a:pt x="192265" y="116497"/>
                  </a:lnTo>
                  <a:lnTo>
                    <a:pt x="189445" y="118579"/>
                  </a:lnTo>
                  <a:lnTo>
                    <a:pt x="187147" y="120319"/>
                  </a:lnTo>
                  <a:lnTo>
                    <a:pt x="184873" y="121577"/>
                  </a:lnTo>
                  <a:lnTo>
                    <a:pt x="177749" y="121577"/>
                  </a:lnTo>
                  <a:lnTo>
                    <a:pt x="175755" y="120967"/>
                  </a:lnTo>
                  <a:lnTo>
                    <a:pt x="171513" y="118808"/>
                  </a:lnTo>
                  <a:lnTo>
                    <a:pt x="169748" y="116903"/>
                  </a:lnTo>
                  <a:lnTo>
                    <a:pt x="169367" y="116497"/>
                  </a:lnTo>
                  <a:lnTo>
                    <a:pt x="166331" y="114071"/>
                  </a:lnTo>
                  <a:lnTo>
                    <a:pt x="163233" y="111671"/>
                  </a:lnTo>
                  <a:lnTo>
                    <a:pt x="159029" y="109524"/>
                  </a:lnTo>
                  <a:lnTo>
                    <a:pt x="148945" y="109524"/>
                  </a:lnTo>
                  <a:lnTo>
                    <a:pt x="136969" y="116497"/>
                  </a:lnTo>
                  <a:lnTo>
                    <a:pt x="134213" y="118579"/>
                  </a:lnTo>
                  <a:lnTo>
                    <a:pt x="131851" y="120319"/>
                  </a:lnTo>
                  <a:lnTo>
                    <a:pt x="129578" y="121577"/>
                  </a:lnTo>
                  <a:lnTo>
                    <a:pt x="122428" y="121577"/>
                  </a:lnTo>
                  <a:lnTo>
                    <a:pt x="120459" y="120967"/>
                  </a:lnTo>
                  <a:lnTo>
                    <a:pt x="116217" y="118808"/>
                  </a:lnTo>
                  <a:lnTo>
                    <a:pt x="114503" y="116903"/>
                  </a:lnTo>
                  <a:lnTo>
                    <a:pt x="114134" y="116497"/>
                  </a:lnTo>
                  <a:lnTo>
                    <a:pt x="107937" y="111671"/>
                  </a:lnTo>
                  <a:lnTo>
                    <a:pt x="103733" y="109524"/>
                  </a:lnTo>
                  <a:lnTo>
                    <a:pt x="93649" y="109524"/>
                  </a:lnTo>
                  <a:lnTo>
                    <a:pt x="90411" y="110426"/>
                  </a:lnTo>
                  <a:lnTo>
                    <a:pt x="83832" y="113906"/>
                  </a:lnTo>
                  <a:lnTo>
                    <a:pt x="83007" y="114858"/>
                  </a:lnTo>
                  <a:lnTo>
                    <a:pt x="81673" y="116497"/>
                  </a:lnTo>
                  <a:lnTo>
                    <a:pt x="78917" y="118579"/>
                  </a:lnTo>
                  <a:lnTo>
                    <a:pt x="76555" y="120319"/>
                  </a:lnTo>
                  <a:lnTo>
                    <a:pt x="74282" y="121577"/>
                  </a:lnTo>
                  <a:lnTo>
                    <a:pt x="67132" y="121577"/>
                  </a:lnTo>
                  <a:lnTo>
                    <a:pt x="65163" y="120967"/>
                  </a:lnTo>
                  <a:lnTo>
                    <a:pt x="60921" y="118808"/>
                  </a:lnTo>
                  <a:lnTo>
                    <a:pt x="59207" y="116903"/>
                  </a:lnTo>
                  <a:lnTo>
                    <a:pt x="58839" y="116497"/>
                  </a:lnTo>
                  <a:lnTo>
                    <a:pt x="52705" y="111671"/>
                  </a:lnTo>
                  <a:lnTo>
                    <a:pt x="48437" y="109524"/>
                  </a:lnTo>
                  <a:lnTo>
                    <a:pt x="38354" y="109524"/>
                  </a:lnTo>
                  <a:lnTo>
                    <a:pt x="35115" y="110426"/>
                  </a:lnTo>
                  <a:lnTo>
                    <a:pt x="28587" y="113906"/>
                  </a:lnTo>
                  <a:lnTo>
                    <a:pt x="27749" y="114858"/>
                  </a:lnTo>
                  <a:lnTo>
                    <a:pt x="26377" y="116497"/>
                  </a:lnTo>
                  <a:lnTo>
                    <a:pt x="23622" y="118579"/>
                  </a:lnTo>
                  <a:lnTo>
                    <a:pt x="21259" y="120319"/>
                  </a:lnTo>
                  <a:lnTo>
                    <a:pt x="18986" y="121577"/>
                  </a:lnTo>
                  <a:lnTo>
                    <a:pt x="11912" y="121577"/>
                  </a:lnTo>
                  <a:lnTo>
                    <a:pt x="9867" y="120967"/>
                  </a:lnTo>
                  <a:lnTo>
                    <a:pt x="8216" y="120091"/>
                  </a:lnTo>
                  <a:lnTo>
                    <a:pt x="5689" y="118808"/>
                  </a:lnTo>
                  <a:lnTo>
                    <a:pt x="3543" y="116497"/>
                  </a:lnTo>
                  <a:lnTo>
                    <a:pt x="0" y="113715"/>
                  </a:lnTo>
                  <a:lnTo>
                    <a:pt x="63" y="123164"/>
                  </a:lnTo>
                  <a:lnTo>
                    <a:pt x="4419" y="126593"/>
                  </a:lnTo>
                  <a:lnTo>
                    <a:pt x="8788" y="128790"/>
                  </a:lnTo>
                  <a:lnTo>
                    <a:pt x="18580" y="128790"/>
                  </a:lnTo>
                  <a:lnTo>
                    <a:pt x="21551" y="127965"/>
                  </a:lnTo>
                  <a:lnTo>
                    <a:pt x="21767" y="127965"/>
                  </a:lnTo>
                  <a:lnTo>
                    <a:pt x="28524" y="124345"/>
                  </a:lnTo>
                  <a:lnTo>
                    <a:pt x="31000" y="121577"/>
                  </a:lnTo>
                  <a:lnTo>
                    <a:pt x="33401" y="119761"/>
                  </a:lnTo>
                  <a:lnTo>
                    <a:pt x="35864" y="117944"/>
                  </a:lnTo>
                  <a:lnTo>
                    <a:pt x="37744" y="116903"/>
                  </a:lnTo>
                  <a:lnTo>
                    <a:pt x="45948" y="116903"/>
                  </a:lnTo>
                  <a:lnTo>
                    <a:pt x="47282" y="117309"/>
                  </a:lnTo>
                  <a:lnTo>
                    <a:pt x="48907" y="118173"/>
                  </a:lnTo>
                  <a:lnTo>
                    <a:pt x="51435" y="119456"/>
                  </a:lnTo>
                  <a:lnTo>
                    <a:pt x="53581" y="121767"/>
                  </a:lnTo>
                  <a:lnTo>
                    <a:pt x="56680" y="124180"/>
                  </a:lnTo>
                  <a:lnTo>
                    <a:pt x="59715" y="126593"/>
                  </a:lnTo>
                  <a:lnTo>
                    <a:pt x="64020" y="128790"/>
                  </a:lnTo>
                  <a:lnTo>
                    <a:pt x="73875" y="128790"/>
                  </a:lnTo>
                  <a:lnTo>
                    <a:pt x="76796" y="127965"/>
                  </a:lnTo>
                  <a:lnTo>
                    <a:pt x="77000" y="127965"/>
                  </a:lnTo>
                  <a:lnTo>
                    <a:pt x="79908" y="126453"/>
                  </a:lnTo>
                  <a:lnTo>
                    <a:pt x="83832" y="124345"/>
                  </a:lnTo>
                  <a:lnTo>
                    <a:pt x="86233" y="121577"/>
                  </a:lnTo>
                  <a:lnTo>
                    <a:pt x="88696" y="119761"/>
                  </a:lnTo>
                  <a:lnTo>
                    <a:pt x="91097" y="117944"/>
                  </a:lnTo>
                  <a:lnTo>
                    <a:pt x="92976" y="116903"/>
                  </a:lnTo>
                  <a:lnTo>
                    <a:pt x="101219" y="116903"/>
                  </a:lnTo>
                  <a:lnTo>
                    <a:pt x="102514" y="117309"/>
                  </a:lnTo>
                  <a:lnTo>
                    <a:pt x="106730" y="119456"/>
                  </a:lnTo>
                  <a:lnTo>
                    <a:pt x="108813" y="121767"/>
                  </a:lnTo>
                  <a:lnTo>
                    <a:pt x="115023" y="126593"/>
                  </a:lnTo>
                  <a:lnTo>
                    <a:pt x="119316" y="128790"/>
                  </a:lnTo>
                  <a:lnTo>
                    <a:pt x="129120" y="128790"/>
                  </a:lnTo>
                  <a:lnTo>
                    <a:pt x="132092" y="127965"/>
                  </a:lnTo>
                  <a:lnTo>
                    <a:pt x="132308" y="127965"/>
                  </a:lnTo>
                  <a:lnTo>
                    <a:pt x="139128" y="124345"/>
                  </a:lnTo>
                  <a:lnTo>
                    <a:pt x="141528" y="121577"/>
                  </a:lnTo>
                  <a:lnTo>
                    <a:pt x="143929" y="119761"/>
                  </a:lnTo>
                  <a:lnTo>
                    <a:pt x="146405" y="117944"/>
                  </a:lnTo>
                  <a:lnTo>
                    <a:pt x="148272" y="116903"/>
                  </a:lnTo>
                  <a:lnTo>
                    <a:pt x="156514" y="116903"/>
                  </a:lnTo>
                  <a:lnTo>
                    <a:pt x="157810" y="117309"/>
                  </a:lnTo>
                  <a:lnTo>
                    <a:pt x="162026" y="119456"/>
                  </a:lnTo>
                  <a:lnTo>
                    <a:pt x="164109" y="121767"/>
                  </a:lnTo>
                  <a:lnTo>
                    <a:pt x="167220" y="124180"/>
                  </a:lnTo>
                  <a:lnTo>
                    <a:pt x="170256" y="126593"/>
                  </a:lnTo>
                  <a:lnTo>
                    <a:pt x="174612" y="128790"/>
                  </a:lnTo>
                  <a:lnTo>
                    <a:pt x="184404" y="128790"/>
                  </a:lnTo>
                  <a:lnTo>
                    <a:pt x="187388" y="127965"/>
                  </a:lnTo>
                  <a:lnTo>
                    <a:pt x="187604" y="127965"/>
                  </a:lnTo>
                  <a:lnTo>
                    <a:pt x="194424" y="124345"/>
                  </a:lnTo>
                  <a:lnTo>
                    <a:pt x="196824" y="121577"/>
                  </a:lnTo>
                  <a:lnTo>
                    <a:pt x="199224" y="119761"/>
                  </a:lnTo>
                  <a:lnTo>
                    <a:pt x="201701" y="117944"/>
                  </a:lnTo>
                  <a:lnTo>
                    <a:pt x="203568" y="116903"/>
                  </a:lnTo>
                  <a:lnTo>
                    <a:pt x="211810" y="116903"/>
                  </a:lnTo>
                  <a:lnTo>
                    <a:pt x="213106" y="117309"/>
                  </a:lnTo>
                  <a:lnTo>
                    <a:pt x="217322" y="119456"/>
                  </a:lnTo>
                  <a:lnTo>
                    <a:pt x="219417" y="121767"/>
                  </a:lnTo>
                  <a:lnTo>
                    <a:pt x="222516" y="124180"/>
                  </a:lnTo>
                  <a:lnTo>
                    <a:pt x="225552" y="126593"/>
                  </a:lnTo>
                  <a:lnTo>
                    <a:pt x="229908" y="128790"/>
                  </a:lnTo>
                  <a:lnTo>
                    <a:pt x="239712" y="128790"/>
                  </a:lnTo>
                  <a:lnTo>
                    <a:pt x="242684" y="127965"/>
                  </a:lnTo>
                  <a:lnTo>
                    <a:pt x="242900" y="127965"/>
                  </a:lnTo>
                  <a:lnTo>
                    <a:pt x="249656" y="124345"/>
                  </a:lnTo>
                  <a:lnTo>
                    <a:pt x="252120" y="121577"/>
                  </a:lnTo>
                  <a:lnTo>
                    <a:pt x="254520" y="119761"/>
                  </a:lnTo>
                  <a:lnTo>
                    <a:pt x="256997" y="117944"/>
                  </a:lnTo>
                  <a:lnTo>
                    <a:pt x="258864" y="116903"/>
                  </a:lnTo>
                  <a:lnTo>
                    <a:pt x="267106" y="116903"/>
                  </a:lnTo>
                  <a:lnTo>
                    <a:pt x="268401" y="117309"/>
                  </a:lnTo>
                  <a:lnTo>
                    <a:pt x="270027" y="118173"/>
                  </a:lnTo>
                  <a:lnTo>
                    <a:pt x="272618" y="119456"/>
                  </a:lnTo>
                  <a:lnTo>
                    <a:pt x="274701" y="121767"/>
                  </a:lnTo>
                  <a:lnTo>
                    <a:pt x="277812" y="124180"/>
                  </a:lnTo>
                  <a:lnTo>
                    <a:pt x="280847" y="126593"/>
                  </a:lnTo>
                  <a:lnTo>
                    <a:pt x="285140" y="128790"/>
                  </a:lnTo>
                  <a:lnTo>
                    <a:pt x="294678" y="128790"/>
                  </a:lnTo>
                  <a:lnTo>
                    <a:pt x="297929" y="127965"/>
                  </a:lnTo>
                  <a:lnTo>
                    <a:pt x="302996" y="125488"/>
                  </a:lnTo>
                  <a:lnTo>
                    <a:pt x="303022" y="121577"/>
                  </a:lnTo>
                  <a:lnTo>
                    <a:pt x="303060" y="1159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077013" y="3329283"/>
              <a:ext cx="36195" cy="238760"/>
            </a:xfrm>
            <a:custGeom>
              <a:avLst/>
              <a:gdLst/>
              <a:ahLst/>
              <a:cxnLst/>
              <a:rect l="l" t="t" r="r" b="b"/>
              <a:pathLst>
                <a:path w="36195" h="238760">
                  <a:moveTo>
                    <a:pt x="27901" y="0"/>
                  </a:moveTo>
                  <a:lnTo>
                    <a:pt x="8039" y="0"/>
                  </a:lnTo>
                  <a:lnTo>
                    <a:pt x="0" y="8026"/>
                  </a:lnTo>
                  <a:lnTo>
                    <a:pt x="0" y="230466"/>
                  </a:lnTo>
                  <a:lnTo>
                    <a:pt x="8039" y="238506"/>
                  </a:lnTo>
                  <a:lnTo>
                    <a:pt x="17970" y="238506"/>
                  </a:lnTo>
                  <a:lnTo>
                    <a:pt x="27901" y="238506"/>
                  </a:lnTo>
                  <a:lnTo>
                    <a:pt x="35941" y="230466"/>
                  </a:lnTo>
                  <a:lnTo>
                    <a:pt x="35941" y="8026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94984" y="3329279"/>
              <a:ext cx="18415" cy="238760"/>
            </a:xfrm>
            <a:custGeom>
              <a:avLst/>
              <a:gdLst/>
              <a:ahLst/>
              <a:cxnLst/>
              <a:rect l="l" t="t" r="r" b="b"/>
              <a:pathLst>
                <a:path w="18414" h="238760">
                  <a:moveTo>
                    <a:pt x="9922" y="3"/>
                  </a:moveTo>
                  <a:lnTo>
                    <a:pt x="0" y="0"/>
                  </a:lnTo>
                  <a:lnTo>
                    <a:pt x="9613" y="5185"/>
                  </a:lnTo>
                  <a:lnTo>
                    <a:pt x="9613" y="233633"/>
                  </a:lnTo>
                  <a:lnTo>
                    <a:pt x="0" y="238505"/>
                  </a:lnTo>
                  <a:lnTo>
                    <a:pt x="2717" y="238306"/>
                  </a:lnTo>
                  <a:lnTo>
                    <a:pt x="11393" y="237037"/>
                  </a:lnTo>
                  <a:lnTo>
                    <a:pt x="17961" y="229543"/>
                  </a:lnTo>
                  <a:lnTo>
                    <a:pt x="17961" y="8039"/>
                  </a:lnTo>
                  <a:lnTo>
                    <a:pt x="9922" y="3"/>
                  </a:lnTo>
                  <a:close/>
                </a:path>
              </a:pathLst>
            </a:custGeom>
            <a:solidFill>
              <a:srgbClr val="2D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85239" y="3338645"/>
              <a:ext cx="8255" cy="216535"/>
            </a:xfrm>
            <a:custGeom>
              <a:avLst/>
              <a:gdLst/>
              <a:ahLst/>
              <a:cxnLst/>
              <a:rect l="l" t="t" r="r" b="b"/>
              <a:pathLst>
                <a:path w="8254" h="216535">
                  <a:moveTo>
                    <a:pt x="6134" y="0"/>
                  </a:moveTo>
                  <a:lnTo>
                    <a:pt x="1778" y="0"/>
                  </a:lnTo>
                  <a:lnTo>
                    <a:pt x="0" y="1777"/>
                  </a:lnTo>
                  <a:lnTo>
                    <a:pt x="0" y="214198"/>
                  </a:lnTo>
                  <a:lnTo>
                    <a:pt x="1778" y="215976"/>
                  </a:lnTo>
                  <a:lnTo>
                    <a:pt x="3924" y="215976"/>
                  </a:lnTo>
                  <a:lnTo>
                    <a:pt x="6134" y="215976"/>
                  </a:lnTo>
                  <a:lnTo>
                    <a:pt x="7912" y="214198"/>
                  </a:lnTo>
                  <a:lnTo>
                    <a:pt x="7912" y="1777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8FB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289216" y="3329283"/>
              <a:ext cx="36195" cy="238760"/>
            </a:xfrm>
            <a:custGeom>
              <a:avLst/>
              <a:gdLst/>
              <a:ahLst/>
              <a:cxnLst/>
              <a:rect l="l" t="t" r="r" b="b"/>
              <a:pathLst>
                <a:path w="36195" h="238760">
                  <a:moveTo>
                    <a:pt x="27838" y="0"/>
                  </a:moveTo>
                  <a:lnTo>
                    <a:pt x="8039" y="0"/>
                  </a:lnTo>
                  <a:lnTo>
                    <a:pt x="0" y="8026"/>
                  </a:lnTo>
                  <a:lnTo>
                    <a:pt x="0" y="230466"/>
                  </a:lnTo>
                  <a:lnTo>
                    <a:pt x="8039" y="238506"/>
                  </a:lnTo>
                  <a:lnTo>
                    <a:pt x="17970" y="238506"/>
                  </a:lnTo>
                  <a:lnTo>
                    <a:pt x="27838" y="238506"/>
                  </a:lnTo>
                  <a:lnTo>
                    <a:pt x="35877" y="230466"/>
                  </a:lnTo>
                  <a:lnTo>
                    <a:pt x="35877" y="8026"/>
                  </a:lnTo>
                  <a:lnTo>
                    <a:pt x="27838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07187" y="3329279"/>
              <a:ext cx="18415" cy="238760"/>
            </a:xfrm>
            <a:custGeom>
              <a:avLst/>
              <a:gdLst/>
              <a:ahLst/>
              <a:cxnLst/>
              <a:rect l="l" t="t" r="r" b="b"/>
              <a:pathLst>
                <a:path w="18414" h="238760">
                  <a:moveTo>
                    <a:pt x="9872" y="3"/>
                  </a:moveTo>
                  <a:lnTo>
                    <a:pt x="0" y="0"/>
                  </a:lnTo>
                  <a:lnTo>
                    <a:pt x="9613" y="5185"/>
                  </a:lnTo>
                  <a:lnTo>
                    <a:pt x="9613" y="233633"/>
                  </a:lnTo>
                  <a:lnTo>
                    <a:pt x="0" y="238505"/>
                  </a:lnTo>
                  <a:lnTo>
                    <a:pt x="2717" y="238306"/>
                  </a:lnTo>
                  <a:lnTo>
                    <a:pt x="11367" y="237011"/>
                  </a:lnTo>
                  <a:lnTo>
                    <a:pt x="17899" y="229543"/>
                  </a:lnTo>
                  <a:lnTo>
                    <a:pt x="17898" y="8038"/>
                  </a:lnTo>
                  <a:lnTo>
                    <a:pt x="9872" y="3"/>
                  </a:lnTo>
                  <a:close/>
                </a:path>
              </a:pathLst>
            </a:custGeom>
            <a:solidFill>
              <a:srgbClr val="B38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297377" y="3338645"/>
              <a:ext cx="8255" cy="216535"/>
            </a:xfrm>
            <a:custGeom>
              <a:avLst/>
              <a:gdLst/>
              <a:ahLst/>
              <a:cxnLst/>
              <a:rect l="l" t="t" r="r" b="b"/>
              <a:pathLst>
                <a:path w="8254" h="216535">
                  <a:moveTo>
                    <a:pt x="6134" y="0"/>
                  </a:moveTo>
                  <a:lnTo>
                    <a:pt x="1778" y="0"/>
                  </a:lnTo>
                  <a:lnTo>
                    <a:pt x="0" y="1777"/>
                  </a:lnTo>
                  <a:lnTo>
                    <a:pt x="0" y="214198"/>
                  </a:lnTo>
                  <a:lnTo>
                    <a:pt x="1778" y="215976"/>
                  </a:lnTo>
                  <a:lnTo>
                    <a:pt x="3987" y="215976"/>
                  </a:lnTo>
                  <a:lnTo>
                    <a:pt x="6134" y="215976"/>
                  </a:lnTo>
                  <a:lnTo>
                    <a:pt x="7912" y="214198"/>
                  </a:lnTo>
                  <a:lnTo>
                    <a:pt x="7912" y="1777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EEC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69854" y="3322116"/>
              <a:ext cx="262890" cy="253365"/>
            </a:xfrm>
            <a:custGeom>
              <a:avLst/>
              <a:gdLst/>
              <a:ahLst/>
              <a:cxnLst/>
              <a:rect l="l" t="t" r="r" b="b"/>
              <a:pathLst>
                <a:path w="262889" h="253364">
                  <a:moveTo>
                    <a:pt x="38354" y="29768"/>
                  </a:moveTo>
                  <a:lnTo>
                    <a:pt x="36703" y="28155"/>
                  </a:lnTo>
                  <a:lnTo>
                    <a:pt x="34747" y="28155"/>
                  </a:lnTo>
                  <a:lnTo>
                    <a:pt x="28600" y="28155"/>
                  </a:lnTo>
                  <a:lnTo>
                    <a:pt x="28600" y="20066"/>
                  </a:lnTo>
                  <a:lnTo>
                    <a:pt x="27012" y="18465"/>
                  </a:lnTo>
                  <a:lnTo>
                    <a:pt x="23037" y="18465"/>
                  </a:lnTo>
                  <a:lnTo>
                    <a:pt x="21450" y="20066"/>
                  </a:lnTo>
                  <a:lnTo>
                    <a:pt x="21450" y="28155"/>
                  </a:lnTo>
                  <a:lnTo>
                    <a:pt x="13360" y="28155"/>
                  </a:lnTo>
                  <a:lnTo>
                    <a:pt x="11785" y="29768"/>
                  </a:lnTo>
                  <a:lnTo>
                    <a:pt x="11785" y="33718"/>
                  </a:lnTo>
                  <a:lnTo>
                    <a:pt x="13360" y="35331"/>
                  </a:lnTo>
                  <a:lnTo>
                    <a:pt x="21450" y="35331"/>
                  </a:lnTo>
                  <a:lnTo>
                    <a:pt x="21450" y="43421"/>
                  </a:lnTo>
                  <a:lnTo>
                    <a:pt x="23037" y="45021"/>
                  </a:lnTo>
                  <a:lnTo>
                    <a:pt x="27012" y="45021"/>
                  </a:lnTo>
                  <a:lnTo>
                    <a:pt x="28600" y="43421"/>
                  </a:lnTo>
                  <a:lnTo>
                    <a:pt x="28600" y="41440"/>
                  </a:lnTo>
                  <a:lnTo>
                    <a:pt x="28600" y="35331"/>
                  </a:lnTo>
                  <a:lnTo>
                    <a:pt x="36703" y="35331"/>
                  </a:lnTo>
                  <a:lnTo>
                    <a:pt x="38354" y="33718"/>
                  </a:lnTo>
                  <a:lnTo>
                    <a:pt x="38354" y="29768"/>
                  </a:lnTo>
                  <a:close/>
                </a:path>
                <a:path w="262889" h="253364">
                  <a:moveTo>
                    <a:pt x="50241" y="25107"/>
                  </a:moveTo>
                  <a:lnTo>
                    <a:pt x="48272" y="15341"/>
                  </a:lnTo>
                  <a:lnTo>
                    <a:pt x="43091" y="7696"/>
                  </a:lnTo>
                  <a:lnTo>
                    <a:pt x="43091" y="15201"/>
                  </a:lnTo>
                  <a:lnTo>
                    <a:pt x="43091" y="237642"/>
                  </a:lnTo>
                  <a:lnTo>
                    <a:pt x="35052" y="245668"/>
                  </a:lnTo>
                  <a:lnTo>
                    <a:pt x="15189" y="245668"/>
                  </a:lnTo>
                  <a:lnTo>
                    <a:pt x="7150" y="237642"/>
                  </a:lnTo>
                  <a:lnTo>
                    <a:pt x="7150" y="15201"/>
                  </a:lnTo>
                  <a:lnTo>
                    <a:pt x="15189" y="7175"/>
                  </a:lnTo>
                  <a:lnTo>
                    <a:pt x="35052" y="7175"/>
                  </a:lnTo>
                  <a:lnTo>
                    <a:pt x="43091" y="15201"/>
                  </a:lnTo>
                  <a:lnTo>
                    <a:pt x="43091" y="7696"/>
                  </a:lnTo>
                  <a:lnTo>
                    <a:pt x="42875" y="7366"/>
                  </a:lnTo>
                  <a:lnTo>
                    <a:pt x="42595" y="7175"/>
                  </a:lnTo>
                  <a:lnTo>
                    <a:pt x="34899" y="1981"/>
                  </a:lnTo>
                  <a:lnTo>
                    <a:pt x="25120" y="0"/>
                  </a:lnTo>
                  <a:lnTo>
                    <a:pt x="15354" y="1981"/>
                  </a:lnTo>
                  <a:lnTo>
                    <a:pt x="7366" y="7366"/>
                  </a:lnTo>
                  <a:lnTo>
                    <a:pt x="2070" y="15201"/>
                  </a:lnTo>
                  <a:lnTo>
                    <a:pt x="1981" y="15341"/>
                  </a:lnTo>
                  <a:lnTo>
                    <a:pt x="0" y="25107"/>
                  </a:lnTo>
                  <a:lnTo>
                    <a:pt x="0" y="227736"/>
                  </a:lnTo>
                  <a:lnTo>
                    <a:pt x="1981" y="237502"/>
                  </a:lnTo>
                  <a:lnTo>
                    <a:pt x="7366" y="245478"/>
                  </a:lnTo>
                  <a:lnTo>
                    <a:pt x="15354" y="250863"/>
                  </a:lnTo>
                  <a:lnTo>
                    <a:pt x="25120" y="252844"/>
                  </a:lnTo>
                  <a:lnTo>
                    <a:pt x="34899" y="250863"/>
                  </a:lnTo>
                  <a:lnTo>
                    <a:pt x="42595" y="245668"/>
                  </a:lnTo>
                  <a:lnTo>
                    <a:pt x="42875" y="245478"/>
                  </a:lnTo>
                  <a:lnTo>
                    <a:pt x="48171" y="237642"/>
                  </a:lnTo>
                  <a:lnTo>
                    <a:pt x="48272" y="237502"/>
                  </a:lnTo>
                  <a:lnTo>
                    <a:pt x="50241" y="227736"/>
                  </a:lnTo>
                  <a:lnTo>
                    <a:pt x="50241" y="25107"/>
                  </a:lnTo>
                  <a:close/>
                </a:path>
                <a:path w="262889" h="253364">
                  <a:moveTo>
                    <a:pt x="250609" y="24739"/>
                  </a:moveTo>
                  <a:lnTo>
                    <a:pt x="248958" y="23126"/>
                  </a:lnTo>
                  <a:lnTo>
                    <a:pt x="247002" y="23126"/>
                  </a:lnTo>
                  <a:lnTo>
                    <a:pt x="225615" y="23126"/>
                  </a:lnTo>
                  <a:lnTo>
                    <a:pt x="224040" y="24739"/>
                  </a:lnTo>
                  <a:lnTo>
                    <a:pt x="224040" y="28689"/>
                  </a:lnTo>
                  <a:lnTo>
                    <a:pt x="225615" y="30302"/>
                  </a:lnTo>
                  <a:lnTo>
                    <a:pt x="248958" y="30302"/>
                  </a:lnTo>
                  <a:lnTo>
                    <a:pt x="250609" y="28689"/>
                  </a:lnTo>
                  <a:lnTo>
                    <a:pt x="250609" y="24739"/>
                  </a:lnTo>
                  <a:close/>
                </a:path>
                <a:path w="262889" h="253364">
                  <a:moveTo>
                    <a:pt x="262445" y="25107"/>
                  </a:moveTo>
                  <a:lnTo>
                    <a:pt x="260464" y="15341"/>
                  </a:lnTo>
                  <a:lnTo>
                    <a:pt x="255231" y="7594"/>
                  </a:lnTo>
                  <a:lnTo>
                    <a:pt x="255231" y="15201"/>
                  </a:lnTo>
                  <a:lnTo>
                    <a:pt x="255231" y="237642"/>
                  </a:lnTo>
                  <a:lnTo>
                    <a:pt x="247192" y="245668"/>
                  </a:lnTo>
                  <a:lnTo>
                    <a:pt x="227393" y="245668"/>
                  </a:lnTo>
                  <a:lnTo>
                    <a:pt x="219354" y="237642"/>
                  </a:lnTo>
                  <a:lnTo>
                    <a:pt x="219354" y="15201"/>
                  </a:lnTo>
                  <a:lnTo>
                    <a:pt x="227393" y="7175"/>
                  </a:lnTo>
                  <a:lnTo>
                    <a:pt x="247192" y="7175"/>
                  </a:lnTo>
                  <a:lnTo>
                    <a:pt x="255231" y="15201"/>
                  </a:lnTo>
                  <a:lnTo>
                    <a:pt x="255231" y="7594"/>
                  </a:lnTo>
                  <a:lnTo>
                    <a:pt x="255079" y="7366"/>
                  </a:lnTo>
                  <a:lnTo>
                    <a:pt x="254800" y="7175"/>
                  </a:lnTo>
                  <a:lnTo>
                    <a:pt x="247091" y="1981"/>
                  </a:lnTo>
                  <a:lnTo>
                    <a:pt x="237324" y="0"/>
                  </a:lnTo>
                  <a:lnTo>
                    <a:pt x="227558" y="1981"/>
                  </a:lnTo>
                  <a:lnTo>
                    <a:pt x="219570" y="7366"/>
                  </a:lnTo>
                  <a:lnTo>
                    <a:pt x="214274" y="15201"/>
                  </a:lnTo>
                  <a:lnTo>
                    <a:pt x="214185" y="15341"/>
                  </a:lnTo>
                  <a:lnTo>
                    <a:pt x="212204" y="25107"/>
                  </a:lnTo>
                  <a:lnTo>
                    <a:pt x="212204" y="227736"/>
                  </a:lnTo>
                  <a:lnTo>
                    <a:pt x="214185" y="237502"/>
                  </a:lnTo>
                  <a:lnTo>
                    <a:pt x="219570" y="245478"/>
                  </a:lnTo>
                  <a:lnTo>
                    <a:pt x="227558" y="250863"/>
                  </a:lnTo>
                  <a:lnTo>
                    <a:pt x="237324" y="252844"/>
                  </a:lnTo>
                  <a:lnTo>
                    <a:pt x="247091" y="250863"/>
                  </a:lnTo>
                  <a:lnTo>
                    <a:pt x="262445" y="227736"/>
                  </a:lnTo>
                  <a:lnTo>
                    <a:pt x="262445" y="251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150791" y="3377920"/>
              <a:ext cx="100330" cy="203835"/>
            </a:xfrm>
            <a:custGeom>
              <a:avLst/>
              <a:gdLst/>
              <a:ahLst/>
              <a:cxnLst/>
              <a:rect l="l" t="t" r="r" b="b"/>
              <a:pathLst>
                <a:path w="100329" h="203835">
                  <a:moveTo>
                    <a:pt x="100088" y="0"/>
                  </a:moveTo>
                  <a:lnTo>
                    <a:pt x="0" y="0"/>
                  </a:lnTo>
                  <a:lnTo>
                    <a:pt x="0" y="203441"/>
                  </a:lnTo>
                  <a:lnTo>
                    <a:pt x="100088" y="203441"/>
                  </a:lnTo>
                  <a:lnTo>
                    <a:pt x="100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047782" y="2662250"/>
              <a:ext cx="1145540" cy="923290"/>
            </a:xfrm>
            <a:custGeom>
              <a:avLst/>
              <a:gdLst/>
              <a:ahLst/>
              <a:cxnLst/>
              <a:rect l="l" t="t" r="r" b="b"/>
              <a:pathLst>
                <a:path w="1145539" h="923289">
                  <a:moveTo>
                    <a:pt x="12839" y="560603"/>
                  </a:moveTo>
                  <a:lnTo>
                    <a:pt x="0" y="560603"/>
                  </a:lnTo>
                  <a:lnTo>
                    <a:pt x="0" y="570598"/>
                  </a:lnTo>
                  <a:lnTo>
                    <a:pt x="6388" y="570598"/>
                  </a:lnTo>
                  <a:lnTo>
                    <a:pt x="12839" y="570598"/>
                  </a:lnTo>
                  <a:lnTo>
                    <a:pt x="12839" y="560603"/>
                  </a:lnTo>
                  <a:close/>
                </a:path>
                <a:path w="1145539" h="923289">
                  <a:moveTo>
                    <a:pt x="24041" y="437261"/>
                  </a:moveTo>
                  <a:lnTo>
                    <a:pt x="11201" y="437261"/>
                  </a:lnTo>
                  <a:lnTo>
                    <a:pt x="11201" y="447255"/>
                  </a:lnTo>
                  <a:lnTo>
                    <a:pt x="17653" y="447255"/>
                  </a:lnTo>
                  <a:lnTo>
                    <a:pt x="24041" y="447255"/>
                  </a:lnTo>
                  <a:lnTo>
                    <a:pt x="24041" y="437261"/>
                  </a:lnTo>
                  <a:close/>
                </a:path>
                <a:path w="1145539" h="923289">
                  <a:moveTo>
                    <a:pt x="35242" y="319544"/>
                  </a:moveTo>
                  <a:lnTo>
                    <a:pt x="22402" y="319544"/>
                  </a:lnTo>
                  <a:lnTo>
                    <a:pt x="22402" y="329526"/>
                  </a:lnTo>
                  <a:lnTo>
                    <a:pt x="28854" y="329526"/>
                  </a:lnTo>
                  <a:lnTo>
                    <a:pt x="35242" y="329526"/>
                  </a:lnTo>
                  <a:lnTo>
                    <a:pt x="35242" y="319544"/>
                  </a:lnTo>
                  <a:close/>
                </a:path>
                <a:path w="1145539" h="923289">
                  <a:moveTo>
                    <a:pt x="80098" y="409244"/>
                  </a:moveTo>
                  <a:lnTo>
                    <a:pt x="67259" y="409244"/>
                  </a:lnTo>
                  <a:lnTo>
                    <a:pt x="67259" y="419227"/>
                  </a:lnTo>
                  <a:lnTo>
                    <a:pt x="73710" y="419227"/>
                  </a:lnTo>
                  <a:lnTo>
                    <a:pt x="80098" y="419227"/>
                  </a:lnTo>
                  <a:lnTo>
                    <a:pt x="80098" y="409244"/>
                  </a:lnTo>
                  <a:close/>
                </a:path>
                <a:path w="1145539" h="923289">
                  <a:moveTo>
                    <a:pt x="91351" y="235445"/>
                  </a:moveTo>
                  <a:lnTo>
                    <a:pt x="78447" y="235445"/>
                  </a:lnTo>
                  <a:lnTo>
                    <a:pt x="78447" y="245440"/>
                  </a:lnTo>
                  <a:lnTo>
                    <a:pt x="84899" y="245440"/>
                  </a:lnTo>
                  <a:lnTo>
                    <a:pt x="91287" y="245440"/>
                  </a:lnTo>
                  <a:lnTo>
                    <a:pt x="91351" y="235445"/>
                  </a:lnTo>
                  <a:close/>
                </a:path>
                <a:path w="1145539" h="923289">
                  <a:moveTo>
                    <a:pt x="108127" y="330758"/>
                  </a:moveTo>
                  <a:lnTo>
                    <a:pt x="95288" y="330758"/>
                  </a:lnTo>
                  <a:lnTo>
                    <a:pt x="95288" y="340741"/>
                  </a:lnTo>
                  <a:lnTo>
                    <a:pt x="101739" y="340741"/>
                  </a:lnTo>
                  <a:lnTo>
                    <a:pt x="108127" y="340741"/>
                  </a:lnTo>
                  <a:lnTo>
                    <a:pt x="108127" y="330758"/>
                  </a:lnTo>
                  <a:close/>
                </a:path>
                <a:path w="1145539" h="923289">
                  <a:moveTo>
                    <a:pt x="147408" y="521373"/>
                  </a:moveTo>
                  <a:lnTo>
                    <a:pt x="134505" y="521373"/>
                  </a:lnTo>
                  <a:lnTo>
                    <a:pt x="134505" y="531355"/>
                  </a:lnTo>
                  <a:lnTo>
                    <a:pt x="140957" y="531355"/>
                  </a:lnTo>
                  <a:lnTo>
                    <a:pt x="147345" y="531355"/>
                  </a:lnTo>
                  <a:lnTo>
                    <a:pt x="147408" y="521373"/>
                  </a:lnTo>
                  <a:close/>
                </a:path>
                <a:path w="1145539" h="923289">
                  <a:moveTo>
                    <a:pt x="182841" y="897013"/>
                  </a:moveTo>
                  <a:lnTo>
                    <a:pt x="181254" y="895400"/>
                  </a:lnTo>
                  <a:lnTo>
                    <a:pt x="124828" y="895400"/>
                  </a:lnTo>
                  <a:lnTo>
                    <a:pt x="123240" y="897013"/>
                  </a:lnTo>
                  <a:lnTo>
                    <a:pt x="123240" y="900963"/>
                  </a:lnTo>
                  <a:lnTo>
                    <a:pt x="124828" y="902576"/>
                  </a:lnTo>
                  <a:lnTo>
                    <a:pt x="126784" y="902576"/>
                  </a:lnTo>
                  <a:lnTo>
                    <a:pt x="181254" y="902576"/>
                  </a:lnTo>
                  <a:lnTo>
                    <a:pt x="182841" y="900963"/>
                  </a:lnTo>
                  <a:lnTo>
                    <a:pt x="182841" y="897013"/>
                  </a:lnTo>
                  <a:close/>
                </a:path>
                <a:path w="1145539" h="923289">
                  <a:moveTo>
                    <a:pt x="182841" y="876617"/>
                  </a:moveTo>
                  <a:lnTo>
                    <a:pt x="181254" y="875004"/>
                  </a:lnTo>
                  <a:lnTo>
                    <a:pt x="124828" y="875004"/>
                  </a:lnTo>
                  <a:lnTo>
                    <a:pt x="123240" y="876617"/>
                  </a:lnTo>
                  <a:lnTo>
                    <a:pt x="123240" y="880579"/>
                  </a:lnTo>
                  <a:lnTo>
                    <a:pt x="124828" y="882180"/>
                  </a:lnTo>
                  <a:lnTo>
                    <a:pt x="126784" y="882180"/>
                  </a:lnTo>
                  <a:lnTo>
                    <a:pt x="181254" y="882180"/>
                  </a:lnTo>
                  <a:lnTo>
                    <a:pt x="182841" y="880579"/>
                  </a:lnTo>
                  <a:lnTo>
                    <a:pt x="182841" y="876617"/>
                  </a:lnTo>
                  <a:close/>
                </a:path>
                <a:path w="1145539" h="923289">
                  <a:moveTo>
                    <a:pt x="182841" y="856221"/>
                  </a:moveTo>
                  <a:lnTo>
                    <a:pt x="181254" y="854608"/>
                  </a:lnTo>
                  <a:lnTo>
                    <a:pt x="124828" y="854608"/>
                  </a:lnTo>
                  <a:lnTo>
                    <a:pt x="123240" y="856221"/>
                  </a:lnTo>
                  <a:lnTo>
                    <a:pt x="123240" y="860171"/>
                  </a:lnTo>
                  <a:lnTo>
                    <a:pt x="124828" y="861783"/>
                  </a:lnTo>
                  <a:lnTo>
                    <a:pt x="126784" y="861783"/>
                  </a:lnTo>
                  <a:lnTo>
                    <a:pt x="181254" y="861783"/>
                  </a:lnTo>
                  <a:lnTo>
                    <a:pt x="182841" y="860171"/>
                  </a:lnTo>
                  <a:lnTo>
                    <a:pt x="182841" y="856221"/>
                  </a:lnTo>
                  <a:close/>
                </a:path>
                <a:path w="1145539" h="923289">
                  <a:moveTo>
                    <a:pt x="182841" y="835825"/>
                  </a:moveTo>
                  <a:lnTo>
                    <a:pt x="181254" y="834212"/>
                  </a:lnTo>
                  <a:lnTo>
                    <a:pt x="124828" y="834212"/>
                  </a:lnTo>
                  <a:lnTo>
                    <a:pt x="123240" y="835825"/>
                  </a:lnTo>
                  <a:lnTo>
                    <a:pt x="123240" y="839774"/>
                  </a:lnTo>
                  <a:lnTo>
                    <a:pt x="124828" y="841387"/>
                  </a:lnTo>
                  <a:lnTo>
                    <a:pt x="126784" y="841387"/>
                  </a:lnTo>
                  <a:lnTo>
                    <a:pt x="181254" y="841387"/>
                  </a:lnTo>
                  <a:lnTo>
                    <a:pt x="182841" y="839774"/>
                  </a:lnTo>
                  <a:lnTo>
                    <a:pt x="182841" y="835825"/>
                  </a:lnTo>
                  <a:close/>
                </a:path>
                <a:path w="1145539" h="923289">
                  <a:moveTo>
                    <a:pt x="182841" y="815416"/>
                  </a:moveTo>
                  <a:lnTo>
                    <a:pt x="181254" y="813816"/>
                  </a:lnTo>
                  <a:lnTo>
                    <a:pt x="124828" y="813816"/>
                  </a:lnTo>
                  <a:lnTo>
                    <a:pt x="123240" y="815416"/>
                  </a:lnTo>
                  <a:lnTo>
                    <a:pt x="123240" y="819378"/>
                  </a:lnTo>
                  <a:lnTo>
                    <a:pt x="124828" y="820991"/>
                  </a:lnTo>
                  <a:lnTo>
                    <a:pt x="126784" y="820991"/>
                  </a:lnTo>
                  <a:lnTo>
                    <a:pt x="181254" y="820991"/>
                  </a:lnTo>
                  <a:lnTo>
                    <a:pt x="182841" y="819378"/>
                  </a:lnTo>
                  <a:lnTo>
                    <a:pt x="182841" y="815416"/>
                  </a:lnTo>
                  <a:close/>
                </a:path>
                <a:path w="1145539" h="923289">
                  <a:moveTo>
                    <a:pt x="182841" y="795020"/>
                  </a:moveTo>
                  <a:lnTo>
                    <a:pt x="181254" y="793419"/>
                  </a:lnTo>
                  <a:lnTo>
                    <a:pt x="124828" y="793419"/>
                  </a:lnTo>
                  <a:lnTo>
                    <a:pt x="123240" y="795020"/>
                  </a:lnTo>
                  <a:lnTo>
                    <a:pt x="123240" y="798982"/>
                  </a:lnTo>
                  <a:lnTo>
                    <a:pt x="124828" y="800582"/>
                  </a:lnTo>
                  <a:lnTo>
                    <a:pt x="126784" y="800582"/>
                  </a:lnTo>
                  <a:lnTo>
                    <a:pt x="181254" y="800582"/>
                  </a:lnTo>
                  <a:lnTo>
                    <a:pt x="182841" y="798982"/>
                  </a:lnTo>
                  <a:lnTo>
                    <a:pt x="182841" y="795020"/>
                  </a:lnTo>
                  <a:close/>
                </a:path>
                <a:path w="1145539" h="923289">
                  <a:moveTo>
                    <a:pt x="182841" y="774623"/>
                  </a:moveTo>
                  <a:lnTo>
                    <a:pt x="181254" y="773010"/>
                  </a:lnTo>
                  <a:lnTo>
                    <a:pt x="124828" y="773010"/>
                  </a:lnTo>
                  <a:lnTo>
                    <a:pt x="123240" y="774623"/>
                  </a:lnTo>
                  <a:lnTo>
                    <a:pt x="123240" y="778573"/>
                  </a:lnTo>
                  <a:lnTo>
                    <a:pt x="124828" y="780186"/>
                  </a:lnTo>
                  <a:lnTo>
                    <a:pt x="126784" y="780186"/>
                  </a:lnTo>
                  <a:lnTo>
                    <a:pt x="181254" y="780186"/>
                  </a:lnTo>
                  <a:lnTo>
                    <a:pt x="182841" y="778573"/>
                  </a:lnTo>
                  <a:lnTo>
                    <a:pt x="182841" y="774623"/>
                  </a:lnTo>
                  <a:close/>
                </a:path>
                <a:path w="1145539" h="923289">
                  <a:moveTo>
                    <a:pt x="182841" y="754227"/>
                  </a:moveTo>
                  <a:lnTo>
                    <a:pt x="181254" y="752614"/>
                  </a:lnTo>
                  <a:lnTo>
                    <a:pt x="124828" y="752614"/>
                  </a:lnTo>
                  <a:lnTo>
                    <a:pt x="123240" y="754227"/>
                  </a:lnTo>
                  <a:lnTo>
                    <a:pt x="123240" y="758177"/>
                  </a:lnTo>
                  <a:lnTo>
                    <a:pt x="124828" y="759790"/>
                  </a:lnTo>
                  <a:lnTo>
                    <a:pt x="126784" y="759790"/>
                  </a:lnTo>
                  <a:lnTo>
                    <a:pt x="181254" y="759790"/>
                  </a:lnTo>
                  <a:lnTo>
                    <a:pt x="182841" y="758177"/>
                  </a:lnTo>
                  <a:lnTo>
                    <a:pt x="182841" y="754227"/>
                  </a:lnTo>
                  <a:close/>
                </a:path>
                <a:path w="1145539" h="923289">
                  <a:moveTo>
                    <a:pt x="182841" y="733831"/>
                  </a:moveTo>
                  <a:lnTo>
                    <a:pt x="181254" y="732218"/>
                  </a:lnTo>
                  <a:lnTo>
                    <a:pt x="124828" y="732218"/>
                  </a:lnTo>
                  <a:lnTo>
                    <a:pt x="123240" y="733831"/>
                  </a:lnTo>
                  <a:lnTo>
                    <a:pt x="123240" y="737781"/>
                  </a:lnTo>
                  <a:lnTo>
                    <a:pt x="124828" y="739394"/>
                  </a:lnTo>
                  <a:lnTo>
                    <a:pt x="126784" y="739394"/>
                  </a:lnTo>
                  <a:lnTo>
                    <a:pt x="181254" y="739394"/>
                  </a:lnTo>
                  <a:lnTo>
                    <a:pt x="182841" y="737781"/>
                  </a:lnTo>
                  <a:lnTo>
                    <a:pt x="182841" y="733831"/>
                  </a:lnTo>
                  <a:close/>
                </a:path>
                <a:path w="1145539" h="923289">
                  <a:moveTo>
                    <a:pt x="206692" y="712089"/>
                  </a:moveTo>
                  <a:lnTo>
                    <a:pt x="199478" y="712089"/>
                  </a:lnTo>
                  <a:lnTo>
                    <a:pt x="199478" y="719709"/>
                  </a:lnTo>
                  <a:lnTo>
                    <a:pt x="199478" y="915289"/>
                  </a:lnTo>
                  <a:lnTo>
                    <a:pt x="106540" y="915289"/>
                  </a:lnTo>
                  <a:lnTo>
                    <a:pt x="106540" y="719709"/>
                  </a:lnTo>
                  <a:lnTo>
                    <a:pt x="199478" y="719709"/>
                  </a:lnTo>
                  <a:lnTo>
                    <a:pt x="199478" y="712089"/>
                  </a:lnTo>
                  <a:lnTo>
                    <a:pt x="99390" y="712089"/>
                  </a:lnTo>
                  <a:lnTo>
                    <a:pt x="99390" y="719709"/>
                  </a:lnTo>
                  <a:lnTo>
                    <a:pt x="99390" y="915289"/>
                  </a:lnTo>
                  <a:lnTo>
                    <a:pt x="99390" y="922909"/>
                  </a:lnTo>
                  <a:lnTo>
                    <a:pt x="206692" y="922909"/>
                  </a:lnTo>
                  <a:lnTo>
                    <a:pt x="206692" y="915530"/>
                  </a:lnTo>
                  <a:lnTo>
                    <a:pt x="206692" y="915289"/>
                  </a:lnTo>
                  <a:lnTo>
                    <a:pt x="206692" y="719709"/>
                  </a:lnTo>
                  <a:lnTo>
                    <a:pt x="206692" y="719264"/>
                  </a:lnTo>
                  <a:lnTo>
                    <a:pt x="206692" y="712089"/>
                  </a:lnTo>
                  <a:close/>
                </a:path>
                <a:path w="1145539" h="923289">
                  <a:moveTo>
                    <a:pt x="214668" y="5600"/>
                  </a:moveTo>
                  <a:lnTo>
                    <a:pt x="201828" y="5600"/>
                  </a:lnTo>
                  <a:lnTo>
                    <a:pt x="201764" y="15582"/>
                  </a:lnTo>
                  <a:lnTo>
                    <a:pt x="208216" y="15582"/>
                  </a:lnTo>
                  <a:lnTo>
                    <a:pt x="214668" y="15582"/>
                  </a:lnTo>
                  <a:lnTo>
                    <a:pt x="214668" y="5600"/>
                  </a:lnTo>
                  <a:close/>
                </a:path>
                <a:path w="1145539" h="923289">
                  <a:moveTo>
                    <a:pt x="253898" y="117729"/>
                  </a:moveTo>
                  <a:lnTo>
                    <a:pt x="241058" y="117729"/>
                  </a:lnTo>
                  <a:lnTo>
                    <a:pt x="241058" y="127711"/>
                  </a:lnTo>
                  <a:lnTo>
                    <a:pt x="247446" y="127711"/>
                  </a:lnTo>
                  <a:lnTo>
                    <a:pt x="253898" y="127711"/>
                  </a:lnTo>
                  <a:lnTo>
                    <a:pt x="253898" y="117729"/>
                  </a:lnTo>
                  <a:close/>
                </a:path>
                <a:path w="1145539" h="923289">
                  <a:moveTo>
                    <a:pt x="321208" y="0"/>
                  </a:moveTo>
                  <a:lnTo>
                    <a:pt x="308305" y="0"/>
                  </a:lnTo>
                  <a:lnTo>
                    <a:pt x="308305" y="9982"/>
                  </a:lnTo>
                  <a:lnTo>
                    <a:pt x="314756" y="9982"/>
                  </a:lnTo>
                  <a:lnTo>
                    <a:pt x="321144" y="9982"/>
                  </a:lnTo>
                  <a:lnTo>
                    <a:pt x="321208" y="0"/>
                  </a:lnTo>
                  <a:close/>
                </a:path>
                <a:path w="1145539" h="923289">
                  <a:moveTo>
                    <a:pt x="343611" y="599846"/>
                  </a:moveTo>
                  <a:lnTo>
                    <a:pt x="330771" y="599846"/>
                  </a:lnTo>
                  <a:lnTo>
                    <a:pt x="330708" y="609828"/>
                  </a:lnTo>
                  <a:lnTo>
                    <a:pt x="337159" y="609828"/>
                  </a:lnTo>
                  <a:lnTo>
                    <a:pt x="343611" y="609828"/>
                  </a:lnTo>
                  <a:lnTo>
                    <a:pt x="343611" y="599846"/>
                  </a:lnTo>
                  <a:close/>
                </a:path>
                <a:path w="1145539" h="923289">
                  <a:moveTo>
                    <a:pt x="360438" y="61671"/>
                  </a:moveTo>
                  <a:lnTo>
                    <a:pt x="347535" y="61671"/>
                  </a:lnTo>
                  <a:lnTo>
                    <a:pt x="347535" y="71653"/>
                  </a:lnTo>
                  <a:lnTo>
                    <a:pt x="353987" y="71653"/>
                  </a:lnTo>
                  <a:lnTo>
                    <a:pt x="360438" y="71653"/>
                  </a:lnTo>
                  <a:lnTo>
                    <a:pt x="360438" y="61671"/>
                  </a:lnTo>
                  <a:close/>
                </a:path>
                <a:path w="1145539" h="923289">
                  <a:moveTo>
                    <a:pt x="371640" y="796061"/>
                  </a:moveTo>
                  <a:lnTo>
                    <a:pt x="358800" y="796061"/>
                  </a:lnTo>
                  <a:lnTo>
                    <a:pt x="358800" y="806043"/>
                  </a:lnTo>
                  <a:lnTo>
                    <a:pt x="365188" y="806043"/>
                  </a:lnTo>
                  <a:lnTo>
                    <a:pt x="371640" y="806043"/>
                  </a:lnTo>
                  <a:lnTo>
                    <a:pt x="371640" y="796061"/>
                  </a:lnTo>
                  <a:close/>
                </a:path>
                <a:path w="1145539" h="923289">
                  <a:moveTo>
                    <a:pt x="399669" y="740003"/>
                  </a:moveTo>
                  <a:lnTo>
                    <a:pt x="386829" y="740003"/>
                  </a:lnTo>
                  <a:lnTo>
                    <a:pt x="386829" y="749985"/>
                  </a:lnTo>
                  <a:lnTo>
                    <a:pt x="393217" y="749985"/>
                  </a:lnTo>
                  <a:lnTo>
                    <a:pt x="399669" y="749985"/>
                  </a:lnTo>
                  <a:lnTo>
                    <a:pt x="399669" y="740003"/>
                  </a:lnTo>
                  <a:close/>
                </a:path>
                <a:path w="1145539" h="923289">
                  <a:moveTo>
                    <a:pt x="399669" y="655916"/>
                  </a:moveTo>
                  <a:lnTo>
                    <a:pt x="386829" y="655916"/>
                  </a:lnTo>
                  <a:lnTo>
                    <a:pt x="386829" y="665899"/>
                  </a:lnTo>
                  <a:lnTo>
                    <a:pt x="393217" y="665899"/>
                  </a:lnTo>
                  <a:lnTo>
                    <a:pt x="399669" y="665899"/>
                  </a:lnTo>
                  <a:lnTo>
                    <a:pt x="399669" y="655916"/>
                  </a:lnTo>
                  <a:close/>
                </a:path>
                <a:path w="1145539" h="923289">
                  <a:moveTo>
                    <a:pt x="433324" y="840905"/>
                  </a:moveTo>
                  <a:lnTo>
                    <a:pt x="420420" y="840905"/>
                  </a:lnTo>
                  <a:lnTo>
                    <a:pt x="420420" y="850900"/>
                  </a:lnTo>
                  <a:lnTo>
                    <a:pt x="426872" y="850900"/>
                  </a:lnTo>
                  <a:lnTo>
                    <a:pt x="433324" y="850900"/>
                  </a:lnTo>
                  <a:lnTo>
                    <a:pt x="433324" y="840905"/>
                  </a:lnTo>
                  <a:close/>
                </a:path>
                <a:path w="1145539" h="923289">
                  <a:moveTo>
                    <a:pt x="450088" y="745604"/>
                  </a:moveTo>
                  <a:lnTo>
                    <a:pt x="437248" y="745604"/>
                  </a:lnTo>
                  <a:lnTo>
                    <a:pt x="437248" y="755599"/>
                  </a:lnTo>
                  <a:lnTo>
                    <a:pt x="443699" y="755599"/>
                  </a:lnTo>
                  <a:lnTo>
                    <a:pt x="450088" y="755599"/>
                  </a:lnTo>
                  <a:lnTo>
                    <a:pt x="450088" y="745604"/>
                  </a:lnTo>
                  <a:close/>
                </a:path>
                <a:path w="1145539" h="923289">
                  <a:moveTo>
                    <a:pt x="483743" y="622274"/>
                  </a:moveTo>
                  <a:lnTo>
                    <a:pt x="470903" y="622274"/>
                  </a:lnTo>
                  <a:lnTo>
                    <a:pt x="470903" y="632269"/>
                  </a:lnTo>
                  <a:lnTo>
                    <a:pt x="477291" y="632269"/>
                  </a:lnTo>
                  <a:lnTo>
                    <a:pt x="483743" y="632269"/>
                  </a:lnTo>
                  <a:lnTo>
                    <a:pt x="483743" y="622274"/>
                  </a:lnTo>
                  <a:close/>
                </a:path>
                <a:path w="1145539" h="923289">
                  <a:moveTo>
                    <a:pt x="644956" y="589356"/>
                  </a:moveTo>
                  <a:lnTo>
                    <a:pt x="644829" y="586701"/>
                  </a:lnTo>
                  <a:lnTo>
                    <a:pt x="644385" y="585457"/>
                  </a:lnTo>
                  <a:lnTo>
                    <a:pt x="637806" y="578891"/>
                  </a:lnTo>
                  <a:lnTo>
                    <a:pt x="637362" y="578408"/>
                  </a:lnTo>
                  <a:lnTo>
                    <a:pt x="636854" y="578053"/>
                  </a:lnTo>
                  <a:lnTo>
                    <a:pt x="636219" y="577850"/>
                  </a:lnTo>
                  <a:lnTo>
                    <a:pt x="635596" y="577545"/>
                  </a:lnTo>
                  <a:lnTo>
                    <a:pt x="634961" y="577392"/>
                  </a:lnTo>
                  <a:lnTo>
                    <a:pt x="634263" y="577418"/>
                  </a:lnTo>
                  <a:lnTo>
                    <a:pt x="633628" y="577392"/>
                  </a:lnTo>
                  <a:lnTo>
                    <a:pt x="632929" y="577545"/>
                  </a:lnTo>
                  <a:lnTo>
                    <a:pt x="632371" y="577850"/>
                  </a:lnTo>
                  <a:lnTo>
                    <a:pt x="631736" y="578053"/>
                  </a:lnTo>
                  <a:lnTo>
                    <a:pt x="631228" y="578408"/>
                  </a:lnTo>
                  <a:lnTo>
                    <a:pt x="629894" y="579843"/>
                  </a:lnTo>
                  <a:lnTo>
                    <a:pt x="629259" y="581088"/>
                  </a:lnTo>
                  <a:lnTo>
                    <a:pt x="629323" y="582422"/>
                  </a:lnTo>
                  <a:lnTo>
                    <a:pt x="629323" y="583742"/>
                  </a:lnTo>
                  <a:lnTo>
                    <a:pt x="629831" y="585000"/>
                  </a:lnTo>
                  <a:lnTo>
                    <a:pt x="630783" y="585952"/>
                  </a:lnTo>
                  <a:lnTo>
                    <a:pt x="632612" y="587819"/>
                  </a:lnTo>
                  <a:lnTo>
                    <a:pt x="634517" y="589686"/>
                  </a:lnTo>
                  <a:lnTo>
                    <a:pt x="636346" y="591553"/>
                  </a:lnTo>
                  <a:lnTo>
                    <a:pt x="636790" y="592048"/>
                  </a:lnTo>
                  <a:lnTo>
                    <a:pt x="637362" y="592391"/>
                  </a:lnTo>
                  <a:lnTo>
                    <a:pt x="637997" y="592594"/>
                  </a:lnTo>
                  <a:lnTo>
                    <a:pt x="638568" y="592912"/>
                  </a:lnTo>
                  <a:lnTo>
                    <a:pt x="639203" y="593039"/>
                  </a:lnTo>
                  <a:lnTo>
                    <a:pt x="639889" y="593013"/>
                  </a:lnTo>
                  <a:lnTo>
                    <a:pt x="640588" y="593039"/>
                  </a:lnTo>
                  <a:lnTo>
                    <a:pt x="641223" y="592912"/>
                  </a:lnTo>
                  <a:lnTo>
                    <a:pt x="641794" y="592594"/>
                  </a:lnTo>
                  <a:lnTo>
                    <a:pt x="642429" y="592391"/>
                  </a:lnTo>
                  <a:lnTo>
                    <a:pt x="642988" y="592048"/>
                  </a:lnTo>
                  <a:lnTo>
                    <a:pt x="644321" y="590600"/>
                  </a:lnTo>
                  <a:lnTo>
                    <a:pt x="644956" y="589356"/>
                  </a:lnTo>
                  <a:close/>
                </a:path>
                <a:path w="1145539" h="923289">
                  <a:moveTo>
                    <a:pt x="707974" y="33629"/>
                  </a:moveTo>
                  <a:lnTo>
                    <a:pt x="695134" y="33629"/>
                  </a:lnTo>
                  <a:lnTo>
                    <a:pt x="695134" y="43624"/>
                  </a:lnTo>
                  <a:lnTo>
                    <a:pt x="701586" y="43624"/>
                  </a:lnTo>
                  <a:lnTo>
                    <a:pt x="707974" y="43624"/>
                  </a:lnTo>
                  <a:lnTo>
                    <a:pt x="707974" y="33629"/>
                  </a:lnTo>
                  <a:close/>
                </a:path>
                <a:path w="1145539" h="923289">
                  <a:moveTo>
                    <a:pt x="734669" y="617385"/>
                  </a:moveTo>
                  <a:lnTo>
                    <a:pt x="734542" y="614730"/>
                  </a:lnTo>
                  <a:lnTo>
                    <a:pt x="734098" y="613486"/>
                  </a:lnTo>
                  <a:lnTo>
                    <a:pt x="727519" y="606920"/>
                  </a:lnTo>
                  <a:lnTo>
                    <a:pt x="727075" y="606437"/>
                  </a:lnTo>
                  <a:lnTo>
                    <a:pt x="726503" y="606094"/>
                  </a:lnTo>
                  <a:lnTo>
                    <a:pt x="725932" y="605891"/>
                  </a:lnTo>
                  <a:lnTo>
                    <a:pt x="725309" y="605574"/>
                  </a:lnTo>
                  <a:lnTo>
                    <a:pt x="724674" y="605434"/>
                  </a:lnTo>
                  <a:lnTo>
                    <a:pt x="723976" y="605459"/>
                  </a:lnTo>
                  <a:lnTo>
                    <a:pt x="723277" y="605434"/>
                  </a:lnTo>
                  <a:lnTo>
                    <a:pt x="722642" y="605574"/>
                  </a:lnTo>
                  <a:lnTo>
                    <a:pt x="722083" y="605891"/>
                  </a:lnTo>
                  <a:lnTo>
                    <a:pt x="721448" y="606094"/>
                  </a:lnTo>
                  <a:lnTo>
                    <a:pt x="720940" y="606437"/>
                  </a:lnTo>
                  <a:lnTo>
                    <a:pt x="720432" y="606920"/>
                  </a:lnTo>
                  <a:lnTo>
                    <a:pt x="719607" y="607872"/>
                  </a:lnTo>
                  <a:lnTo>
                    <a:pt x="718908" y="609117"/>
                  </a:lnTo>
                  <a:lnTo>
                    <a:pt x="719035" y="611784"/>
                  </a:lnTo>
                  <a:lnTo>
                    <a:pt x="719480" y="613029"/>
                  </a:lnTo>
                  <a:lnTo>
                    <a:pt x="720432" y="613981"/>
                  </a:lnTo>
                  <a:lnTo>
                    <a:pt x="722325" y="615848"/>
                  </a:lnTo>
                  <a:lnTo>
                    <a:pt x="724166" y="617715"/>
                  </a:lnTo>
                  <a:lnTo>
                    <a:pt x="726059" y="619582"/>
                  </a:lnTo>
                  <a:lnTo>
                    <a:pt x="726503" y="620077"/>
                  </a:lnTo>
                  <a:lnTo>
                    <a:pt x="727075" y="620420"/>
                  </a:lnTo>
                  <a:lnTo>
                    <a:pt x="727646" y="620623"/>
                  </a:lnTo>
                  <a:lnTo>
                    <a:pt x="728281" y="620941"/>
                  </a:lnTo>
                  <a:lnTo>
                    <a:pt x="728916" y="621080"/>
                  </a:lnTo>
                  <a:lnTo>
                    <a:pt x="729602" y="621042"/>
                  </a:lnTo>
                  <a:lnTo>
                    <a:pt x="730300" y="621080"/>
                  </a:lnTo>
                  <a:lnTo>
                    <a:pt x="730935" y="620941"/>
                  </a:lnTo>
                  <a:lnTo>
                    <a:pt x="731507" y="620623"/>
                  </a:lnTo>
                  <a:lnTo>
                    <a:pt x="732142" y="620420"/>
                  </a:lnTo>
                  <a:lnTo>
                    <a:pt x="732637" y="620077"/>
                  </a:lnTo>
                  <a:lnTo>
                    <a:pt x="733145" y="619582"/>
                  </a:lnTo>
                  <a:lnTo>
                    <a:pt x="733971" y="618642"/>
                  </a:lnTo>
                  <a:lnTo>
                    <a:pt x="734669" y="617385"/>
                  </a:lnTo>
                  <a:close/>
                </a:path>
                <a:path w="1145539" h="923289">
                  <a:moveTo>
                    <a:pt x="785101" y="723900"/>
                  </a:moveTo>
                  <a:lnTo>
                    <a:pt x="784974" y="721245"/>
                  </a:lnTo>
                  <a:lnTo>
                    <a:pt x="784529" y="720001"/>
                  </a:lnTo>
                  <a:lnTo>
                    <a:pt x="781748" y="717169"/>
                  </a:lnTo>
                  <a:lnTo>
                    <a:pt x="777951" y="713435"/>
                  </a:lnTo>
                  <a:lnTo>
                    <a:pt x="777506" y="712952"/>
                  </a:lnTo>
                  <a:lnTo>
                    <a:pt x="776998" y="712597"/>
                  </a:lnTo>
                  <a:lnTo>
                    <a:pt x="776363" y="712393"/>
                  </a:lnTo>
                  <a:lnTo>
                    <a:pt x="775804" y="712089"/>
                  </a:lnTo>
                  <a:lnTo>
                    <a:pt x="775169" y="711949"/>
                  </a:lnTo>
                  <a:lnTo>
                    <a:pt x="773772" y="711949"/>
                  </a:lnTo>
                  <a:lnTo>
                    <a:pt x="773137" y="712089"/>
                  </a:lnTo>
                  <a:lnTo>
                    <a:pt x="772515" y="712393"/>
                  </a:lnTo>
                  <a:lnTo>
                    <a:pt x="771880" y="712597"/>
                  </a:lnTo>
                  <a:lnTo>
                    <a:pt x="771372" y="712952"/>
                  </a:lnTo>
                  <a:lnTo>
                    <a:pt x="770039" y="714387"/>
                  </a:lnTo>
                  <a:lnTo>
                    <a:pt x="769404" y="715632"/>
                  </a:lnTo>
                  <a:lnTo>
                    <a:pt x="769531" y="718286"/>
                  </a:lnTo>
                  <a:lnTo>
                    <a:pt x="769975" y="719543"/>
                  </a:lnTo>
                  <a:lnTo>
                    <a:pt x="770928" y="720496"/>
                  </a:lnTo>
                  <a:lnTo>
                    <a:pt x="772756" y="722363"/>
                  </a:lnTo>
                  <a:lnTo>
                    <a:pt x="774661" y="724230"/>
                  </a:lnTo>
                  <a:lnTo>
                    <a:pt x="776998" y="726592"/>
                  </a:lnTo>
                  <a:lnTo>
                    <a:pt x="777506" y="726935"/>
                  </a:lnTo>
                  <a:lnTo>
                    <a:pt x="778141" y="727138"/>
                  </a:lnTo>
                  <a:lnTo>
                    <a:pt x="778713" y="727443"/>
                  </a:lnTo>
                  <a:lnTo>
                    <a:pt x="779348" y="727583"/>
                  </a:lnTo>
                  <a:lnTo>
                    <a:pt x="780034" y="727557"/>
                  </a:lnTo>
                  <a:lnTo>
                    <a:pt x="780732" y="727583"/>
                  </a:lnTo>
                  <a:lnTo>
                    <a:pt x="781367" y="727443"/>
                  </a:lnTo>
                  <a:lnTo>
                    <a:pt x="782002" y="727138"/>
                  </a:lnTo>
                  <a:lnTo>
                    <a:pt x="782574" y="726935"/>
                  </a:lnTo>
                  <a:lnTo>
                    <a:pt x="783145" y="726592"/>
                  </a:lnTo>
                  <a:lnTo>
                    <a:pt x="784466" y="725144"/>
                  </a:lnTo>
                  <a:lnTo>
                    <a:pt x="785101" y="723900"/>
                  </a:lnTo>
                  <a:close/>
                </a:path>
                <a:path w="1145539" h="923289">
                  <a:moveTo>
                    <a:pt x="831342" y="829691"/>
                  </a:moveTo>
                  <a:lnTo>
                    <a:pt x="818502" y="829691"/>
                  </a:lnTo>
                  <a:lnTo>
                    <a:pt x="818438" y="839685"/>
                  </a:lnTo>
                  <a:lnTo>
                    <a:pt x="824890" y="839685"/>
                  </a:lnTo>
                  <a:lnTo>
                    <a:pt x="831342" y="839685"/>
                  </a:lnTo>
                  <a:lnTo>
                    <a:pt x="831342" y="829691"/>
                  </a:lnTo>
                  <a:close/>
                </a:path>
                <a:path w="1145539" h="923289">
                  <a:moveTo>
                    <a:pt x="1021969" y="801674"/>
                  </a:moveTo>
                  <a:lnTo>
                    <a:pt x="1009065" y="801674"/>
                  </a:lnTo>
                  <a:lnTo>
                    <a:pt x="1009065" y="811657"/>
                  </a:lnTo>
                  <a:lnTo>
                    <a:pt x="1015517" y="811657"/>
                  </a:lnTo>
                  <a:lnTo>
                    <a:pt x="1021905" y="811657"/>
                  </a:lnTo>
                  <a:lnTo>
                    <a:pt x="1021969" y="801674"/>
                  </a:lnTo>
                  <a:close/>
                </a:path>
                <a:path w="1145539" h="923289">
                  <a:moveTo>
                    <a:pt x="1134084" y="807275"/>
                  </a:moveTo>
                  <a:lnTo>
                    <a:pt x="1121181" y="807275"/>
                  </a:lnTo>
                  <a:lnTo>
                    <a:pt x="1121181" y="817257"/>
                  </a:lnTo>
                  <a:lnTo>
                    <a:pt x="1127633" y="817257"/>
                  </a:lnTo>
                  <a:lnTo>
                    <a:pt x="1134084" y="817257"/>
                  </a:lnTo>
                  <a:lnTo>
                    <a:pt x="1134084" y="807275"/>
                  </a:lnTo>
                  <a:close/>
                </a:path>
                <a:path w="1145539" h="923289">
                  <a:moveTo>
                    <a:pt x="1145286" y="616661"/>
                  </a:moveTo>
                  <a:lnTo>
                    <a:pt x="1132446" y="616661"/>
                  </a:lnTo>
                  <a:lnTo>
                    <a:pt x="1132382" y="626656"/>
                  </a:lnTo>
                  <a:lnTo>
                    <a:pt x="1138834" y="626656"/>
                  </a:lnTo>
                  <a:lnTo>
                    <a:pt x="1145286" y="626656"/>
                  </a:lnTo>
                  <a:lnTo>
                    <a:pt x="1145286" y="6166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6456184" y="2538005"/>
            <a:ext cx="1332230" cy="1134110"/>
            <a:chOff x="6456184" y="2538005"/>
            <a:chExt cx="1332230" cy="1134110"/>
          </a:xfrm>
        </p:grpSpPr>
        <p:sp>
          <p:nvSpPr>
            <p:cNvPr id="84" name="object 84"/>
            <p:cNvSpPr/>
            <p:nvPr/>
          </p:nvSpPr>
          <p:spPr>
            <a:xfrm>
              <a:off x="6456184" y="2538005"/>
              <a:ext cx="1332230" cy="1134110"/>
            </a:xfrm>
            <a:custGeom>
              <a:avLst/>
              <a:gdLst/>
              <a:ahLst/>
              <a:cxnLst/>
              <a:rect l="l" t="t" r="r" b="b"/>
              <a:pathLst>
                <a:path w="1332229" h="1134110">
                  <a:moveTo>
                    <a:pt x="1332001" y="0"/>
                  </a:moveTo>
                  <a:lnTo>
                    <a:pt x="0" y="0"/>
                  </a:lnTo>
                  <a:lnTo>
                    <a:pt x="0" y="1133995"/>
                  </a:lnTo>
                  <a:lnTo>
                    <a:pt x="1332001" y="1133995"/>
                  </a:lnTo>
                  <a:lnTo>
                    <a:pt x="1332001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456184" y="2924675"/>
              <a:ext cx="1332230" cy="19050"/>
            </a:xfrm>
            <a:custGeom>
              <a:avLst/>
              <a:gdLst/>
              <a:ahLst/>
              <a:cxnLst/>
              <a:rect l="l" t="t" r="r" b="b"/>
              <a:pathLst>
                <a:path w="1332229" h="19050">
                  <a:moveTo>
                    <a:pt x="1332001" y="0"/>
                  </a:moveTo>
                  <a:lnTo>
                    <a:pt x="1332001" y="19037"/>
                  </a:lnTo>
                  <a:lnTo>
                    <a:pt x="0" y="19037"/>
                  </a:lnTo>
                  <a:lnTo>
                    <a:pt x="0" y="0"/>
                  </a:lnTo>
                  <a:lnTo>
                    <a:pt x="1332001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56184" y="2950819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5">
                  <a:moveTo>
                    <a:pt x="0" y="0"/>
                  </a:moveTo>
                  <a:lnTo>
                    <a:pt x="398983" y="0"/>
                  </a:lnTo>
                </a:path>
              </a:pathLst>
            </a:custGeom>
            <a:ln w="1422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884543" y="2943707"/>
              <a:ext cx="234950" cy="14604"/>
            </a:xfrm>
            <a:custGeom>
              <a:avLst/>
              <a:gdLst/>
              <a:ahLst/>
              <a:cxnLst/>
              <a:rect l="l" t="t" r="r" b="b"/>
              <a:pathLst>
                <a:path w="234950" h="14605">
                  <a:moveTo>
                    <a:pt x="55079" y="0"/>
                  </a:moveTo>
                  <a:lnTo>
                    <a:pt x="0" y="0"/>
                  </a:lnTo>
                  <a:lnTo>
                    <a:pt x="0" y="14224"/>
                  </a:lnTo>
                  <a:lnTo>
                    <a:pt x="55079" y="14224"/>
                  </a:lnTo>
                  <a:lnTo>
                    <a:pt x="55079" y="0"/>
                  </a:lnTo>
                  <a:close/>
                </a:path>
                <a:path w="234950" h="14605">
                  <a:moveTo>
                    <a:pt x="145376" y="0"/>
                  </a:moveTo>
                  <a:lnTo>
                    <a:pt x="90297" y="0"/>
                  </a:lnTo>
                  <a:lnTo>
                    <a:pt x="90297" y="14224"/>
                  </a:lnTo>
                  <a:lnTo>
                    <a:pt x="145376" y="14224"/>
                  </a:lnTo>
                  <a:lnTo>
                    <a:pt x="145376" y="0"/>
                  </a:lnTo>
                  <a:close/>
                </a:path>
                <a:path w="234950" h="14605">
                  <a:moveTo>
                    <a:pt x="234746" y="0"/>
                  </a:moveTo>
                  <a:lnTo>
                    <a:pt x="179666" y="0"/>
                  </a:lnTo>
                  <a:lnTo>
                    <a:pt x="179666" y="14224"/>
                  </a:lnTo>
                  <a:lnTo>
                    <a:pt x="234746" y="14224"/>
                  </a:lnTo>
                  <a:lnTo>
                    <a:pt x="2347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153592" y="2950819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20">
                  <a:moveTo>
                    <a:pt x="0" y="0"/>
                  </a:moveTo>
                  <a:lnTo>
                    <a:pt x="591350" y="0"/>
                  </a:lnTo>
                </a:path>
              </a:pathLst>
            </a:custGeom>
            <a:ln w="1422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779232" y="2943707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5">
                  <a:moveTo>
                    <a:pt x="8953" y="0"/>
                  </a:moveTo>
                  <a:lnTo>
                    <a:pt x="0" y="0"/>
                  </a:lnTo>
                  <a:lnTo>
                    <a:pt x="0" y="14224"/>
                  </a:lnTo>
                  <a:lnTo>
                    <a:pt x="8953" y="14224"/>
                  </a:lnTo>
                  <a:lnTo>
                    <a:pt x="89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456184" y="3228162"/>
              <a:ext cx="1201420" cy="443865"/>
            </a:xfrm>
            <a:custGeom>
              <a:avLst/>
              <a:gdLst/>
              <a:ahLst/>
              <a:cxnLst/>
              <a:rect l="l" t="t" r="r" b="b"/>
              <a:pathLst>
                <a:path w="1201420" h="443864">
                  <a:moveTo>
                    <a:pt x="311895" y="0"/>
                  </a:moveTo>
                  <a:lnTo>
                    <a:pt x="269507" y="13406"/>
                  </a:lnTo>
                  <a:lnTo>
                    <a:pt x="227796" y="30708"/>
                  </a:lnTo>
                  <a:lnTo>
                    <a:pt x="175816" y="59365"/>
                  </a:lnTo>
                  <a:lnTo>
                    <a:pt x="132679" y="91422"/>
                  </a:lnTo>
                  <a:lnTo>
                    <a:pt x="97277" y="125987"/>
                  </a:lnTo>
                  <a:lnTo>
                    <a:pt x="68506" y="162167"/>
                  </a:lnTo>
                  <a:lnTo>
                    <a:pt x="45259" y="199073"/>
                  </a:lnTo>
                  <a:lnTo>
                    <a:pt x="26431" y="235811"/>
                  </a:lnTo>
                  <a:lnTo>
                    <a:pt x="10916" y="271490"/>
                  </a:lnTo>
                  <a:lnTo>
                    <a:pt x="0" y="299158"/>
                  </a:lnTo>
                  <a:lnTo>
                    <a:pt x="0" y="443839"/>
                  </a:lnTo>
                  <a:lnTo>
                    <a:pt x="998994" y="443839"/>
                  </a:lnTo>
                  <a:lnTo>
                    <a:pt x="1029311" y="427290"/>
                  </a:lnTo>
                  <a:lnTo>
                    <a:pt x="1082396" y="393485"/>
                  </a:lnTo>
                  <a:lnTo>
                    <a:pt x="1129094" y="357113"/>
                  </a:lnTo>
                  <a:lnTo>
                    <a:pt x="1166437" y="318565"/>
                  </a:lnTo>
                  <a:lnTo>
                    <a:pt x="1191459" y="278231"/>
                  </a:lnTo>
                  <a:lnTo>
                    <a:pt x="161121" y="278231"/>
                  </a:lnTo>
                  <a:lnTo>
                    <a:pt x="156295" y="273392"/>
                  </a:lnTo>
                  <a:lnTo>
                    <a:pt x="156295" y="261467"/>
                  </a:lnTo>
                  <a:lnTo>
                    <a:pt x="161121" y="256628"/>
                  </a:lnTo>
                  <a:lnTo>
                    <a:pt x="311895" y="256628"/>
                  </a:lnTo>
                  <a:lnTo>
                    <a:pt x="311895" y="0"/>
                  </a:lnTo>
                  <a:close/>
                </a:path>
                <a:path w="1201420" h="443864">
                  <a:moveTo>
                    <a:pt x="1089351" y="100152"/>
                  </a:moveTo>
                  <a:lnTo>
                    <a:pt x="1089351" y="256628"/>
                  </a:lnTo>
                  <a:lnTo>
                    <a:pt x="1198647" y="256628"/>
                  </a:lnTo>
                  <a:lnTo>
                    <a:pt x="1200449" y="246440"/>
                  </a:lnTo>
                  <a:lnTo>
                    <a:pt x="1201217" y="236188"/>
                  </a:lnTo>
                  <a:lnTo>
                    <a:pt x="1200906" y="225878"/>
                  </a:lnTo>
                  <a:lnTo>
                    <a:pt x="1186513" y="181739"/>
                  </a:lnTo>
                  <a:lnTo>
                    <a:pt x="1162595" y="151353"/>
                  </a:lnTo>
                  <a:lnTo>
                    <a:pt x="1129585" y="124209"/>
                  </a:lnTo>
                  <a:lnTo>
                    <a:pt x="1089351" y="100152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89678" y="3573030"/>
              <a:ext cx="98507" cy="9897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11195" y="3064515"/>
              <a:ext cx="403824" cy="197002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6819149" y="2716174"/>
              <a:ext cx="105410" cy="502284"/>
            </a:xfrm>
            <a:custGeom>
              <a:avLst/>
              <a:gdLst/>
              <a:ahLst/>
              <a:cxnLst/>
              <a:rect l="l" t="t" r="r" b="b"/>
              <a:pathLst>
                <a:path w="105409" h="502285">
                  <a:moveTo>
                    <a:pt x="85737" y="0"/>
                  </a:moveTo>
                  <a:lnTo>
                    <a:pt x="19545" y="0"/>
                  </a:lnTo>
                  <a:lnTo>
                    <a:pt x="0" y="501713"/>
                  </a:lnTo>
                  <a:lnTo>
                    <a:pt x="105282" y="501713"/>
                  </a:lnTo>
                  <a:lnTo>
                    <a:pt x="85737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875159" y="2721579"/>
              <a:ext cx="34925" cy="447675"/>
            </a:xfrm>
            <a:custGeom>
              <a:avLst/>
              <a:gdLst/>
              <a:ahLst/>
              <a:cxnLst/>
              <a:rect l="l" t="t" r="r" b="b"/>
              <a:pathLst>
                <a:path w="34925" h="447675">
                  <a:moveTo>
                    <a:pt x="16471" y="0"/>
                  </a:moveTo>
                  <a:lnTo>
                    <a:pt x="0" y="0"/>
                  </a:lnTo>
                  <a:lnTo>
                    <a:pt x="8928" y="447471"/>
                  </a:lnTo>
                  <a:lnTo>
                    <a:pt x="34455" y="447103"/>
                  </a:lnTo>
                  <a:lnTo>
                    <a:pt x="16471" y="0"/>
                  </a:lnTo>
                  <a:close/>
                </a:path>
              </a:pathLst>
            </a:custGeom>
            <a:solidFill>
              <a:srgbClr val="DCD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813688" y="2710764"/>
              <a:ext cx="116205" cy="513080"/>
            </a:xfrm>
            <a:custGeom>
              <a:avLst/>
              <a:gdLst/>
              <a:ahLst/>
              <a:cxnLst/>
              <a:rect l="l" t="t" r="r" b="b"/>
              <a:pathLst>
                <a:path w="116204" h="513080">
                  <a:moveTo>
                    <a:pt x="94094" y="0"/>
                  </a:moveTo>
                  <a:lnTo>
                    <a:pt x="22097" y="0"/>
                  </a:lnTo>
                  <a:lnTo>
                    <a:pt x="19723" y="2298"/>
                  </a:lnTo>
                  <a:lnTo>
                    <a:pt x="63" y="506907"/>
                  </a:lnTo>
                  <a:lnTo>
                    <a:pt x="0" y="508368"/>
                  </a:lnTo>
                  <a:lnTo>
                    <a:pt x="558" y="509803"/>
                  </a:lnTo>
                  <a:lnTo>
                    <a:pt x="1562" y="510870"/>
                  </a:lnTo>
                  <a:lnTo>
                    <a:pt x="2578" y="511911"/>
                  </a:lnTo>
                  <a:lnTo>
                    <a:pt x="4000" y="512521"/>
                  </a:lnTo>
                  <a:lnTo>
                    <a:pt x="5460" y="512521"/>
                  </a:lnTo>
                  <a:lnTo>
                    <a:pt x="5460" y="501726"/>
                  </a:lnTo>
                  <a:lnTo>
                    <a:pt x="11076" y="501726"/>
                  </a:lnTo>
                  <a:lnTo>
                    <a:pt x="30200" y="10807"/>
                  </a:lnTo>
                  <a:lnTo>
                    <a:pt x="96814" y="10807"/>
                  </a:lnTo>
                  <a:lnTo>
                    <a:pt x="96596" y="5194"/>
                  </a:lnTo>
                  <a:lnTo>
                    <a:pt x="96481" y="2298"/>
                  </a:lnTo>
                  <a:lnTo>
                    <a:pt x="94094" y="0"/>
                  </a:lnTo>
                  <a:close/>
                </a:path>
                <a:path w="116204" h="513080">
                  <a:moveTo>
                    <a:pt x="5460" y="507123"/>
                  </a:moveTo>
                  <a:lnTo>
                    <a:pt x="5460" y="512521"/>
                  </a:lnTo>
                  <a:lnTo>
                    <a:pt x="112204" y="512521"/>
                  </a:lnTo>
                  <a:lnTo>
                    <a:pt x="113614" y="511911"/>
                  </a:lnTo>
                  <a:lnTo>
                    <a:pt x="115646" y="509803"/>
                  </a:lnTo>
                  <a:lnTo>
                    <a:pt x="116192" y="508368"/>
                  </a:lnTo>
                  <a:lnTo>
                    <a:pt x="116151" y="507326"/>
                  </a:lnTo>
                  <a:lnTo>
                    <a:pt x="10858" y="507326"/>
                  </a:lnTo>
                  <a:lnTo>
                    <a:pt x="5460" y="507123"/>
                  </a:lnTo>
                  <a:close/>
                </a:path>
                <a:path w="116204" h="513080">
                  <a:moveTo>
                    <a:pt x="11076" y="501726"/>
                  </a:moveTo>
                  <a:lnTo>
                    <a:pt x="5460" y="501726"/>
                  </a:lnTo>
                  <a:lnTo>
                    <a:pt x="5460" y="507123"/>
                  </a:lnTo>
                  <a:lnTo>
                    <a:pt x="10858" y="507326"/>
                  </a:lnTo>
                  <a:lnTo>
                    <a:pt x="11076" y="501726"/>
                  </a:lnTo>
                  <a:close/>
                </a:path>
                <a:path w="116204" h="513080">
                  <a:moveTo>
                    <a:pt x="96814" y="10807"/>
                  </a:moveTo>
                  <a:lnTo>
                    <a:pt x="86004" y="10807"/>
                  </a:lnTo>
                  <a:lnTo>
                    <a:pt x="105130" y="501726"/>
                  </a:lnTo>
                  <a:lnTo>
                    <a:pt x="11076" y="501726"/>
                  </a:lnTo>
                  <a:lnTo>
                    <a:pt x="10874" y="506907"/>
                  </a:lnTo>
                  <a:lnTo>
                    <a:pt x="10858" y="507326"/>
                  </a:lnTo>
                  <a:lnTo>
                    <a:pt x="116151" y="507326"/>
                  </a:lnTo>
                  <a:lnTo>
                    <a:pt x="96814" y="108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33342" y="2676498"/>
              <a:ext cx="77028" cy="6588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6861785" y="3121251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4">
                  <a:moveTo>
                    <a:pt x="58877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856388" y="3115848"/>
              <a:ext cx="69850" cy="10795"/>
            </a:xfrm>
            <a:custGeom>
              <a:avLst/>
              <a:gdLst/>
              <a:ahLst/>
              <a:cxnLst/>
              <a:rect l="l" t="t" r="r" b="b"/>
              <a:pathLst>
                <a:path w="69850" h="10794">
                  <a:moveTo>
                    <a:pt x="67259" y="0"/>
                  </a:moveTo>
                  <a:lnTo>
                    <a:pt x="64274" y="0"/>
                  </a:lnTo>
                  <a:lnTo>
                    <a:pt x="2413" y="0"/>
                  </a:lnTo>
                  <a:lnTo>
                    <a:pt x="0" y="2413"/>
                  </a:lnTo>
                  <a:lnTo>
                    <a:pt x="0" y="8382"/>
                  </a:lnTo>
                  <a:lnTo>
                    <a:pt x="2413" y="10795"/>
                  </a:lnTo>
                  <a:lnTo>
                    <a:pt x="67259" y="10795"/>
                  </a:lnTo>
                  <a:lnTo>
                    <a:pt x="69672" y="8382"/>
                  </a:lnTo>
                  <a:lnTo>
                    <a:pt x="69672" y="2413"/>
                  </a:lnTo>
                  <a:lnTo>
                    <a:pt x="67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861788" y="3095411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5363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856390" y="3090009"/>
              <a:ext cx="64769" cy="11430"/>
            </a:xfrm>
            <a:custGeom>
              <a:avLst/>
              <a:gdLst/>
              <a:ahLst/>
              <a:cxnLst/>
              <a:rect l="l" t="t" r="r" b="b"/>
              <a:pathLst>
                <a:path w="64770" h="11430">
                  <a:moveTo>
                    <a:pt x="62014" y="0"/>
                  </a:moveTo>
                  <a:lnTo>
                    <a:pt x="59029" y="0"/>
                  </a:lnTo>
                  <a:lnTo>
                    <a:pt x="2413" y="0"/>
                  </a:lnTo>
                  <a:lnTo>
                    <a:pt x="0" y="2425"/>
                  </a:lnTo>
                  <a:lnTo>
                    <a:pt x="0" y="8382"/>
                  </a:lnTo>
                  <a:lnTo>
                    <a:pt x="2413" y="10807"/>
                  </a:lnTo>
                  <a:lnTo>
                    <a:pt x="62014" y="10807"/>
                  </a:lnTo>
                  <a:lnTo>
                    <a:pt x="64427" y="8382"/>
                  </a:lnTo>
                  <a:lnTo>
                    <a:pt x="64427" y="2425"/>
                  </a:lnTo>
                  <a:lnTo>
                    <a:pt x="620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974444" y="2716174"/>
              <a:ext cx="105410" cy="502284"/>
            </a:xfrm>
            <a:custGeom>
              <a:avLst/>
              <a:gdLst/>
              <a:ahLst/>
              <a:cxnLst/>
              <a:rect l="l" t="t" r="r" b="b"/>
              <a:pathLst>
                <a:path w="105409" h="502285">
                  <a:moveTo>
                    <a:pt x="85737" y="0"/>
                  </a:moveTo>
                  <a:lnTo>
                    <a:pt x="19545" y="0"/>
                  </a:lnTo>
                  <a:lnTo>
                    <a:pt x="0" y="501713"/>
                  </a:lnTo>
                  <a:lnTo>
                    <a:pt x="105282" y="501713"/>
                  </a:lnTo>
                  <a:lnTo>
                    <a:pt x="85737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030454" y="2721579"/>
              <a:ext cx="34925" cy="447675"/>
            </a:xfrm>
            <a:custGeom>
              <a:avLst/>
              <a:gdLst/>
              <a:ahLst/>
              <a:cxnLst/>
              <a:rect l="l" t="t" r="r" b="b"/>
              <a:pathLst>
                <a:path w="34925" h="447675">
                  <a:moveTo>
                    <a:pt x="16484" y="0"/>
                  </a:moveTo>
                  <a:lnTo>
                    <a:pt x="0" y="0"/>
                  </a:lnTo>
                  <a:lnTo>
                    <a:pt x="8928" y="447471"/>
                  </a:lnTo>
                  <a:lnTo>
                    <a:pt x="34455" y="447103"/>
                  </a:lnTo>
                  <a:lnTo>
                    <a:pt x="16484" y="0"/>
                  </a:lnTo>
                  <a:close/>
                </a:path>
              </a:pathLst>
            </a:custGeom>
            <a:solidFill>
              <a:srgbClr val="DCD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968983" y="2710764"/>
              <a:ext cx="116205" cy="513080"/>
            </a:xfrm>
            <a:custGeom>
              <a:avLst/>
              <a:gdLst/>
              <a:ahLst/>
              <a:cxnLst/>
              <a:rect l="l" t="t" r="r" b="b"/>
              <a:pathLst>
                <a:path w="116204" h="513080">
                  <a:moveTo>
                    <a:pt x="94094" y="0"/>
                  </a:moveTo>
                  <a:lnTo>
                    <a:pt x="22097" y="0"/>
                  </a:lnTo>
                  <a:lnTo>
                    <a:pt x="19723" y="2298"/>
                  </a:lnTo>
                  <a:lnTo>
                    <a:pt x="63" y="506907"/>
                  </a:lnTo>
                  <a:lnTo>
                    <a:pt x="0" y="508368"/>
                  </a:lnTo>
                  <a:lnTo>
                    <a:pt x="558" y="509803"/>
                  </a:lnTo>
                  <a:lnTo>
                    <a:pt x="1562" y="510870"/>
                  </a:lnTo>
                  <a:lnTo>
                    <a:pt x="2578" y="511911"/>
                  </a:lnTo>
                  <a:lnTo>
                    <a:pt x="4000" y="512521"/>
                  </a:lnTo>
                  <a:lnTo>
                    <a:pt x="5460" y="512521"/>
                  </a:lnTo>
                  <a:lnTo>
                    <a:pt x="5460" y="501726"/>
                  </a:lnTo>
                  <a:lnTo>
                    <a:pt x="11076" y="501726"/>
                  </a:lnTo>
                  <a:lnTo>
                    <a:pt x="30200" y="10807"/>
                  </a:lnTo>
                  <a:lnTo>
                    <a:pt x="96814" y="10807"/>
                  </a:lnTo>
                  <a:lnTo>
                    <a:pt x="96596" y="5194"/>
                  </a:lnTo>
                  <a:lnTo>
                    <a:pt x="96481" y="2298"/>
                  </a:lnTo>
                  <a:lnTo>
                    <a:pt x="94094" y="0"/>
                  </a:lnTo>
                  <a:close/>
                </a:path>
                <a:path w="116204" h="513080">
                  <a:moveTo>
                    <a:pt x="5460" y="507123"/>
                  </a:moveTo>
                  <a:lnTo>
                    <a:pt x="5460" y="512521"/>
                  </a:lnTo>
                  <a:lnTo>
                    <a:pt x="112204" y="512521"/>
                  </a:lnTo>
                  <a:lnTo>
                    <a:pt x="113614" y="511911"/>
                  </a:lnTo>
                  <a:lnTo>
                    <a:pt x="115646" y="509803"/>
                  </a:lnTo>
                  <a:lnTo>
                    <a:pt x="116192" y="508368"/>
                  </a:lnTo>
                  <a:lnTo>
                    <a:pt x="116151" y="507326"/>
                  </a:lnTo>
                  <a:lnTo>
                    <a:pt x="10858" y="507326"/>
                  </a:lnTo>
                  <a:lnTo>
                    <a:pt x="5460" y="507123"/>
                  </a:lnTo>
                  <a:close/>
                </a:path>
                <a:path w="116204" h="513080">
                  <a:moveTo>
                    <a:pt x="11076" y="501726"/>
                  </a:moveTo>
                  <a:lnTo>
                    <a:pt x="5460" y="501726"/>
                  </a:lnTo>
                  <a:lnTo>
                    <a:pt x="5460" y="507123"/>
                  </a:lnTo>
                  <a:lnTo>
                    <a:pt x="10858" y="507326"/>
                  </a:lnTo>
                  <a:lnTo>
                    <a:pt x="11076" y="501726"/>
                  </a:lnTo>
                  <a:close/>
                </a:path>
                <a:path w="116204" h="513080">
                  <a:moveTo>
                    <a:pt x="96814" y="10807"/>
                  </a:moveTo>
                  <a:lnTo>
                    <a:pt x="86004" y="10807"/>
                  </a:lnTo>
                  <a:lnTo>
                    <a:pt x="105130" y="501726"/>
                  </a:lnTo>
                  <a:lnTo>
                    <a:pt x="11076" y="501726"/>
                  </a:lnTo>
                  <a:lnTo>
                    <a:pt x="10874" y="506907"/>
                  </a:lnTo>
                  <a:lnTo>
                    <a:pt x="10858" y="507326"/>
                  </a:lnTo>
                  <a:lnTo>
                    <a:pt x="116151" y="507326"/>
                  </a:lnTo>
                  <a:lnTo>
                    <a:pt x="96814" y="108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88638" y="2676498"/>
              <a:ext cx="77025" cy="65881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7017081" y="3121251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4">
                  <a:moveTo>
                    <a:pt x="58877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011683" y="3115848"/>
              <a:ext cx="69850" cy="10795"/>
            </a:xfrm>
            <a:custGeom>
              <a:avLst/>
              <a:gdLst/>
              <a:ahLst/>
              <a:cxnLst/>
              <a:rect l="l" t="t" r="r" b="b"/>
              <a:pathLst>
                <a:path w="69850" h="10794">
                  <a:moveTo>
                    <a:pt x="67259" y="0"/>
                  </a:moveTo>
                  <a:lnTo>
                    <a:pt x="64274" y="0"/>
                  </a:lnTo>
                  <a:lnTo>
                    <a:pt x="2413" y="0"/>
                  </a:lnTo>
                  <a:lnTo>
                    <a:pt x="0" y="2413"/>
                  </a:lnTo>
                  <a:lnTo>
                    <a:pt x="0" y="8382"/>
                  </a:lnTo>
                  <a:lnTo>
                    <a:pt x="2413" y="10795"/>
                  </a:lnTo>
                  <a:lnTo>
                    <a:pt x="67259" y="10795"/>
                  </a:lnTo>
                  <a:lnTo>
                    <a:pt x="69672" y="8382"/>
                  </a:lnTo>
                  <a:lnTo>
                    <a:pt x="69672" y="2413"/>
                  </a:lnTo>
                  <a:lnTo>
                    <a:pt x="67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017083" y="3095411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5363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612471" y="3090011"/>
              <a:ext cx="1141730" cy="416559"/>
            </a:xfrm>
            <a:custGeom>
              <a:avLst/>
              <a:gdLst/>
              <a:ahLst/>
              <a:cxnLst/>
              <a:rect l="l" t="t" r="r" b="b"/>
              <a:pathLst>
                <a:path w="1141729" h="416560">
                  <a:moveTo>
                    <a:pt x="463638" y="2425"/>
                  </a:moveTo>
                  <a:lnTo>
                    <a:pt x="461225" y="0"/>
                  </a:lnTo>
                  <a:lnTo>
                    <a:pt x="458241" y="0"/>
                  </a:lnTo>
                  <a:lnTo>
                    <a:pt x="401624" y="0"/>
                  </a:lnTo>
                  <a:lnTo>
                    <a:pt x="399211" y="2425"/>
                  </a:lnTo>
                  <a:lnTo>
                    <a:pt x="399211" y="8382"/>
                  </a:lnTo>
                  <a:lnTo>
                    <a:pt x="401624" y="10807"/>
                  </a:lnTo>
                  <a:lnTo>
                    <a:pt x="461225" y="10807"/>
                  </a:lnTo>
                  <a:lnTo>
                    <a:pt x="463638" y="8382"/>
                  </a:lnTo>
                  <a:lnTo>
                    <a:pt x="463638" y="2425"/>
                  </a:lnTo>
                  <a:close/>
                </a:path>
                <a:path w="1141729" h="416560">
                  <a:moveTo>
                    <a:pt x="1141107" y="399618"/>
                  </a:moveTo>
                  <a:lnTo>
                    <a:pt x="1136281" y="394779"/>
                  </a:lnTo>
                  <a:lnTo>
                    <a:pt x="1130312" y="394779"/>
                  </a:lnTo>
                  <a:lnTo>
                    <a:pt x="4826" y="394779"/>
                  </a:lnTo>
                  <a:lnTo>
                    <a:pt x="0" y="399618"/>
                  </a:lnTo>
                  <a:lnTo>
                    <a:pt x="0" y="411543"/>
                  </a:lnTo>
                  <a:lnTo>
                    <a:pt x="4826" y="416382"/>
                  </a:lnTo>
                  <a:lnTo>
                    <a:pt x="1136281" y="416382"/>
                  </a:lnTo>
                  <a:lnTo>
                    <a:pt x="1141107" y="411543"/>
                  </a:lnTo>
                  <a:lnTo>
                    <a:pt x="1141107" y="3996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68083" y="3175114"/>
              <a:ext cx="777875" cy="316865"/>
            </a:xfrm>
            <a:custGeom>
              <a:avLst/>
              <a:gdLst/>
              <a:ahLst/>
              <a:cxnLst/>
              <a:rect l="l" t="t" r="r" b="b"/>
              <a:pathLst>
                <a:path w="777875" h="316864">
                  <a:moveTo>
                    <a:pt x="777455" y="0"/>
                  </a:moveTo>
                  <a:lnTo>
                    <a:pt x="0" y="0"/>
                  </a:lnTo>
                  <a:lnTo>
                    <a:pt x="0" y="316852"/>
                  </a:lnTo>
                  <a:lnTo>
                    <a:pt x="777455" y="316852"/>
                  </a:lnTo>
                  <a:lnTo>
                    <a:pt x="777455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768080" y="3175116"/>
              <a:ext cx="777875" cy="309245"/>
            </a:xfrm>
            <a:custGeom>
              <a:avLst/>
              <a:gdLst/>
              <a:ahLst/>
              <a:cxnLst/>
              <a:rect l="l" t="t" r="r" b="b"/>
              <a:pathLst>
                <a:path w="777875" h="309245">
                  <a:moveTo>
                    <a:pt x="777455" y="0"/>
                  </a:moveTo>
                  <a:lnTo>
                    <a:pt x="0" y="0"/>
                  </a:lnTo>
                  <a:lnTo>
                    <a:pt x="0" y="309105"/>
                  </a:lnTo>
                  <a:lnTo>
                    <a:pt x="60375" y="306946"/>
                  </a:lnTo>
                  <a:lnTo>
                    <a:pt x="59232" y="119621"/>
                  </a:lnTo>
                  <a:lnTo>
                    <a:pt x="64633" y="92351"/>
                  </a:lnTo>
                  <a:lnTo>
                    <a:pt x="79576" y="70061"/>
                  </a:lnTo>
                  <a:lnTo>
                    <a:pt x="101804" y="55022"/>
                  </a:lnTo>
                  <a:lnTo>
                    <a:pt x="129057" y="49504"/>
                  </a:lnTo>
                  <a:lnTo>
                    <a:pt x="777455" y="49504"/>
                  </a:lnTo>
                  <a:lnTo>
                    <a:pt x="777455" y="0"/>
                  </a:lnTo>
                  <a:close/>
                </a:path>
              </a:pathLst>
            </a:custGeom>
            <a:solidFill>
              <a:srgbClr val="2163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759151" y="3166196"/>
              <a:ext cx="795655" cy="335280"/>
            </a:xfrm>
            <a:custGeom>
              <a:avLst/>
              <a:gdLst/>
              <a:ahLst/>
              <a:cxnLst/>
              <a:rect l="l" t="t" r="r" b="b"/>
              <a:pathLst>
                <a:path w="795654" h="335279">
                  <a:moveTo>
                    <a:pt x="788733" y="0"/>
                  </a:moveTo>
                  <a:lnTo>
                    <a:pt x="6578" y="0"/>
                  </a:lnTo>
                  <a:lnTo>
                    <a:pt x="4279" y="952"/>
                  </a:lnTo>
                  <a:lnTo>
                    <a:pt x="952" y="4267"/>
                  </a:lnTo>
                  <a:lnTo>
                    <a:pt x="0" y="6578"/>
                  </a:lnTo>
                  <a:lnTo>
                    <a:pt x="0" y="328117"/>
                  </a:lnTo>
                  <a:lnTo>
                    <a:pt x="952" y="330415"/>
                  </a:lnTo>
                  <a:lnTo>
                    <a:pt x="4279" y="333743"/>
                  </a:lnTo>
                  <a:lnTo>
                    <a:pt x="6578" y="334695"/>
                  </a:lnTo>
                  <a:lnTo>
                    <a:pt x="8928" y="334695"/>
                  </a:lnTo>
                  <a:lnTo>
                    <a:pt x="8928" y="316839"/>
                  </a:lnTo>
                  <a:lnTo>
                    <a:pt x="17856" y="316839"/>
                  </a:lnTo>
                  <a:lnTo>
                    <a:pt x="17856" y="17843"/>
                  </a:lnTo>
                  <a:lnTo>
                    <a:pt x="795299" y="17843"/>
                  </a:lnTo>
                  <a:lnTo>
                    <a:pt x="795299" y="6578"/>
                  </a:lnTo>
                  <a:lnTo>
                    <a:pt x="794346" y="4267"/>
                  </a:lnTo>
                  <a:lnTo>
                    <a:pt x="791032" y="952"/>
                  </a:lnTo>
                  <a:lnTo>
                    <a:pt x="788733" y="0"/>
                  </a:lnTo>
                  <a:close/>
                </a:path>
                <a:path w="795654" h="335279">
                  <a:moveTo>
                    <a:pt x="17856" y="316839"/>
                  </a:moveTo>
                  <a:lnTo>
                    <a:pt x="8928" y="316839"/>
                  </a:lnTo>
                  <a:lnTo>
                    <a:pt x="8928" y="334695"/>
                  </a:lnTo>
                  <a:lnTo>
                    <a:pt x="788733" y="334695"/>
                  </a:lnTo>
                  <a:lnTo>
                    <a:pt x="791032" y="333743"/>
                  </a:lnTo>
                  <a:lnTo>
                    <a:pt x="794346" y="330415"/>
                  </a:lnTo>
                  <a:lnTo>
                    <a:pt x="795299" y="328117"/>
                  </a:lnTo>
                  <a:lnTo>
                    <a:pt x="795299" y="325767"/>
                  </a:lnTo>
                  <a:lnTo>
                    <a:pt x="17856" y="325767"/>
                  </a:lnTo>
                  <a:lnTo>
                    <a:pt x="17856" y="316839"/>
                  </a:lnTo>
                  <a:close/>
                </a:path>
                <a:path w="795654" h="335279">
                  <a:moveTo>
                    <a:pt x="795299" y="17843"/>
                  </a:moveTo>
                  <a:lnTo>
                    <a:pt x="777455" y="17843"/>
                  </a:lnTo>
                  <a:lnTo>
                    <a:pt x="777455" y="316839"/>
                  </a:lnTo>
                  <a:lnTo>
                    <a:pt x="17856" y="316839"/>
                  </a:lnTo>
                  <a:lnTo>
                    <a:pt x="17856" y="325767"/>
                  </a:lnTo>
                  <a:lnTo>
                    <a:pt x="795299" y="325767"/>
                  </a:lnTo>
                  <a:lnTo>
                    <a:pt x="795299" y="178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371232" y="3266605"/>
              <a:ext cx="67945" cy="225425"/>
            </a:xfrm>
            <a:custGeom>
              <a:avLst/>
              <a:gdLst/>
              <a:ahLst/>
              <a:cxnLst/>
              <a:rect l="l" t="t" r="r" b="b"/>
              <a:pathLst>
                <a:path w="67945" h="225425">
                  <a:moveTo>
                    <a:pt x="67792" y="0"/>
                  </a:moveTo>
                  <a:lnTo>
                    <a:pt x="0" y="0"/>
                  </a:lnTo>
                  <a:lnTo>
                    <a:pt x="0" y="225348"/>
                  </a:lnTo>
                  <a:lnTo>
                    <a:pt x="67792" y="225348"/>
                  </a:lnTo>
                  <a:lnTo>
                    <a:pt x="6779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362304" y="3258286"/>
              <a:ext cx="85725" cy="242570"/>
            </a:xfrm>
            <a:custGeom>
              <a:avLst/>
              <a:gdLst/>
              <a:ahLst/>
              <a:cxnLst/>
              <a:rect l="l" t="t" r="r" b="b"/>
              <a:pathLst>
                <a:path w="85725" h="242570">
                  <a:moveTo>
                    <a:pt x="85648" y="0"/>
                  </a:moveTo>
                  <a:lnTo>
                    <a:pt x="67805" y="0"/>
                  </a:lnTo>
                  <a:lnTo>
                    <a:pt x="67805" y="17780"/>
                  </a:lnTo>
                  <a:lnTo>
                    <a:pt x="67805" y="224790"/>
                  </a:lnTo>
                  <a:lnTo>
                    <a:pt x="17856" y="224790"/>
                  </a:lnTo>
                  <a:lnTo>
                    <a:pt x="17856" y="17780"/>
                  </a:lnTo>
                  <a:lnTo>
                    <a:pt x="67805" y="17780"/>
                  </a:lnTo>
                  <a:lnTo>
                    <a:pt x="67805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24790"/>
                  </a:lnTo>
                  <a:lnTo>
                    <a:pt x="0" y="242570"/>
                  </a:lnTo>
                  <a:lnTo>
                    <a:pt x="8928" y="242570"/>
                  </a:lnTo>
                  <a:lnTo>
                    <a:pt x="85648" y="242570"/>
                  </a:lnTo>
                  <a:lnTo>
                    <a:pt x="85648" y="233680"/>
                  </a:lnTo>
                  <a:lnTo>
                    <a:pt x="85648" y="224790"/>
                  </a:lnTo>
                  <a:lnTo>
                    <a:pt x="85648" y="17780"/>
                  </a:lnTo>
                  <a:lnTo>
                    <a:pt x="85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251928" y="3266605"/>
              <a:ext cx="67945" cy="225425"/>
            </a:xfrm>
            <a:custGeom>
              <a:avLst/>
              <a:gdLst/>
              <a:ahLst/>
              <a:cxnLst/>
              <a:rect l="l" t="t" r="r" b="b"/>
              <a:pathLst>
                <a:path w="67945" h="225425">
                  <a:moveTo>
                    <a:pt x="67792" y="0"/>
                  </a:moveTo>
                  <a:lnTo>
                    <a:pt x="0" y="0"/>
                  </a:lnTo>
                  <a:lnTo>
                    <a:pt x="0" y="225348"/>
                  </a:lnTo>
                  <a:lnTo>
                    <a:pt x="67792" y="225348"/>
                  </a:lnTo>
                  <a:lnTo>
                    <a:pt x="6779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242988" y="3258286"/>
              <a:ext cx="85725" cy="242570"/>
            </a:xfrm>
            <a:custGeom>
              <a:avLst/>
              <a:gdLst/>
              <a:ahLst/>
              <a:cxnLst/>
              <a:rect l="l" t="t" r="r" b="b"/>
              <a:pathLst>
                <a:path w="85725" h="242570">
                  <a:moveTo>
                    <a:pt x="85648" y="0"/>
                  </a:moveTo>
                  <a:lnTo>
                    <a:pt x="67805" y="0"/>
                  </a:lnTo>
                  <a:lnTo>
                    <a:pt x="67805" y="17780"/>
                  </a:lnTo>
                  <a:lnTo>
                    <a:pt x="67805" y="224790"/>
                  </a:lnTo>
                  <a:lnTo>
                    <a:pt x="17856" y="224790"/>
                  </a:lnTo>
                  <a:lnTo>
                    <a:pt x="17856" y="17780"/>
                  </a:lnTo>
                  <a:lnTo>
                    <a:pt x="67805" y="17780"/>
                  </a:lnTo>
                  <a:lnTo>
                    <a:pt x="67805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24790"/>
                  </a:lnTo>
                  <a:lnTo>
                    <a:pt x="0" y="242570"/>
                  </a:lnTo>
                  <a:lnTo>
                    <a:pt x="8928" y="242570"/>
                  </a:lnTo>
                  <a:lnTo>
                    <a:pt x="85648" y="242570"/>
                  </a:lnTo>
                  <a:lnTo>
                    <a:pt x="85648" y="233680"/>
                  </a:lnTo>
                  <a:lnTo>
                    <a:pt x="85648" y="224790"/>
                  </a:lnTo>
                  <a:lnTo>
                    <a:pt x="85648" y="17780"/>
                  </a:lnTo>
                  <a:lnTo>
                    <a:pt x="85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132624" y="3266605"/>
              <a:ext cx="67945" cy="225425"/>
            </a:xfrm>
            <a:custGeom>
              <a:avLst/>
              <a:gdLst/>
              <a:ahLst/>
              <a:cxnLst/>
              <a:rect l="l" t="t" r="r" b="b"/>
              <a:pathLst>
                <a:path w="67945" h="225425">
                  <a:moveTo>
                    <a:pt x="67792" y="0"/>
                  </a:moveTo>
                  <a:lnTo>
                    <a:pt x="0" y="0"/>
                  </a:lnTo>
                  <a:lnTo>
                    <a:pt x="0" y="225348"/>
                  </a:lnTo>
                  <a:lnTo>
                    <a:pt x="67792" y="225348"/>
                  </a:lnTo>
                  <a:lnTo>
                    <a:pt x="6779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123684" y="3258286"/>
              <a:ext cx="85725" cy="242570"/>
            </a:xfrm>
            <a:custGeom>
              <a:avLst/>
              <a:gdLst/>
              <a:ahLst/>
              <a:cxnLst/>
              <a:rect l="l" t="t" r="r" b="b"/>
              <a:pathLst>
                <a:path w="85725" h="242570">
                  <a:moveTo>
                    <a:pt x="85648" y="0"/>
                  </a:moveTo>
                  <a:lnTo>
                    <a:pt x="67805" y="0"/>
                  </a:lnTo>
                  <a:lnTo>
                    <a:pt x="67805" y="17780"/>
                  </a:lnTo>
                  <a:lnTo>
                    <a:pt x="67805" y="224790"/>
                  </a:lnTo>
                  <a:lnTo>
                    <a:pt x="17856" y="224790"/>
                  </a:lnTo>
                  <a:lnTo>
                    <a:pt x="17856" y="17780"/>
                  </a:lnTo>
                  <a:lnTo>
                    <a:pt x="67805" y="17780"/>
                  </a:lnTo>
                  <a:lnTo>
                    <a:pt x="67805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24790"/>
                  </a:lnTo>
                  <a:lnTo>
                    <a:pt x="0" y="242570"/>
                  </a:lnTo>
                  <a:lnTo>
                    <a:pt x="8928" y="242570"/>
                  </a:lnTo>
                  <a:lnTo>
                    <a:pt x="85648" y="242570"/>
                  </a:lnTo>
                  <a:lnTo>
                    <a:pt x="85648" y="233680"/>
                  </a:lnTo>
                  <a:lnTo>
                    <a:pt x="85648" y="224790"/>
                  </a:lnTo>
                  <a:lnTo>
                    <a:pt x="85648" y="17780"/>
                  </a:lnTo>
                  <a:lnTo>
                    <a:pt x="85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013308" y="3266605"/>
              <a:ext cx="67945" cy="225425"/>
            </a:xfrm>
            <a:custGeom>
              <a:avLst/>
              <a:gdLst/>
              <a:ahLst/>
              <a:cxnLst/>
              <a:rect l="l" t="t" r="r" b="b"/>
              <a:pathLst>
                <a:path w="67945" h="225425">
                  <a:moveTo>
                    <a:pt x="67792" y="0"/>
                  </a:moveTo>
                  <a:lnTo>
                    <a:pt x="0" y="0"/>
                  </a:lnTo>
                  <a:lnTo>
                    <a:pt x="0" y="225348"/>
                  </a:lnTo>
                  <a:lnTo>
                    <a:pt x="67792" y="225348"/>
                  </a:lnTo>
                  <a:lnTo>
                    <a:pt x="6779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004380" y="3258286"/>
              <a:ext cx="85725" cy="242570"/>
            </a:xfrm>
            <a:custGeom>
              <a:avLst/>
              <a:gdLst/>
              <a:ahLst/>
              <a:cxnLst/>
              <a:rect l="l" t="t" r="r" b="b"/>
              <a:pathLst>
                <a:path w="85725" h="242570">
                  <a:moveTo>
                    <a:pt x="85648" y="0"/>
                  </a:moveTo>
                  <a:lnTo>
                    <a:pt x="67805" y="0"/>
                  </a:lnTo>
                  <a:lnTo>
                    <a:pt x="67805" y="17780"/>
                  </a:lnTo>
                  <a:lnTo>
                    <a:pt x="67805" y="224790"/>
                  </a:lnTo>
                  <a:lnTo>
                    <a:pt x="17856" y="224790"/>
                  </a:lnTo>
                  <a:lnTo>
                    <a:pt x="17856" y="17780"/>
                  </a:lnTo>
                  <a:lnTo>
                    <a:pt x="67805" y="17780"/>
                  </a:lnTo>
                  <a:lnTo>
                    <a:pt x="67805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24790"/>
                  </a:lnTo>
                  <a:lnTo>
                    <a:pt x="0" y="242570"/>
                  </a:lnTo>
                  <a:lnTo>
                    <a:pt x="8928" y="242570"/>
                  </a:lnTo>
                  <a:lnTo>
                    <a:pt x="85648" y="242570"/>
                  </a:lnTo>
                  <a:lnTo>
                    <a:pt x="85648" y="233680"/>
                  </a:lnTo>
                  <a:lnTo>
                    <a:pt x="85648" y="224790"/>
                  </a:lnTo>
                  <a:lnTo>
                    <a:pt x="85648" y="17780"/>
                  </a:lnTo>
                  <a:lnTo>
                    <a:pt x="85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894004" y="3266605"/>
              <a:ext cx="67945" cy="225425"/>
            </a:xfrm>
            <a:custGeom>
              <a:avLst/>
              <a:gdLst/>
              <a:ahLst/>
              <a:cxnLst/>
              <a:rect l="l" t="t" r="r" b="b"/>
              <a:pathLst>
                <a:path w="67945" h="225425">
                  <a:moveTo>
                    <a:pt x="67792" y="0"/>
                  </a:moveTo>
                  <a:lnTo>
                    <a:pt x="0" y="0"/>
                  </a:lnTo>
                  <a:lnTo>
                    <a:pt x="0" y="225348"/>
                  </a:lnTo>
                  <a:lnTo>
                    <a:pt x="67792" y="225348"/>
                  </a:lnTo>
                  <a:lnTo>
                    <a:pt x="6779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719290" y="3024822"/>
              <a:ext cx="872490" cy="476250"/>
            </a:xfrm>
            <a:custGeom>
              <a:avLst/>
              <a:gdLst/>
              <a:ahLst/>
              <a:cxnLst/>
              <a:rect l="l" t="t" r="r" b="b"/>
              <a:pathLst>
                <a:path w="872490" h="476250">
                  <a:moveTo>
                    <a:pt x="251434" y="233464"/>
                  </a:moveTo>
                  <a:lnTo>
                    <a:pt x="233591" y="233464"/>
                  </a:lnTo>
                  <a:lnTo>
                    <a:pt x="233591" y="251244"/>
                  </a:lnTo>
                  <a:lnTo>
                    <a:pt x="233591" y="290118"/>
                  </a:lnTo>
                  <a:lnTo>
                    <a:pt x="233591" y="458254"/>
                  </a:lnTo>
                  <a:lnTo>
                    <a:pt x="183642" y="458254"/>
                  </a:lnTo>
                  <a:lnTo>
                    <a:pt x="183642" y="420357"/>
                  </a:lnTo>
                  <a:lnTo>
                    <a:pt x="233591" y="420357"/>
                  </a:lnTo>
                  <a:lnTo>
                    <a:pt x="233591" y="402501"/>
                  </a:lnTo>
                  <a:lnTo>
                    <a:pt x="183642" y="402501"/>
                  </a:lnTo>
                  <a:lnTo>
                    <a:pt x="183642" y="364159"/>
                  </a:lnTo>
                  <a:lnTo>
                    <a:pt x="233591" y="364159"/>
                  </a:lnTo>
                  <a:lnTo>
                    <a:pt x="233591" y="346303"/>
                  </a:lnTo>
                  <a:lnTo>
                    <a:pt x="183642" y="346303"/>
                  </a:lnTo>
                  <a:lnTo>
                    <a:pt x="183642" y="307962"/>
                  </a:lnTo>
                  <a:lnTo>
                    <a:pt x="233591" y="307962"/>
                  </a:lnTo>
                  <a:lnTo>
                    <a:pt x="233591" y="290118"/>
                  </a:lnTo>
                  <a:lnTo>
                    <a:pt x="183642" y="290118"/>
                  </a:lnTo>
                  <a:lnTo>
                    <a:pt x="183642" y="251244"/>
                  </a:lnTo>
                  <a:lnTo>
                    <a:pt x="233591" y="251244"/>
                  </a:lnTo>
                  <a:lnTo>
                    <a:pt x="233591" y="233464"/>
                  </a:lnTo>
                  <a:lnTo>
                    <a:pt x="165785" y="233464"/>
                  </a:lnTo>
                  <a:lnTo>
                    <a:pt x="165785" y="251244"/>
                  </a:lnTo>
                  <a:lnTo>
                    <a:pt x="165785" y="458254"/>
                  </a:lnTo>
                  <a:lnTo>
                    <a:pt x="165785" y="476034"/>
                  </a:lnTo>
                  <a:lnTo>
                    <a:pt x="174713" y="476034"/>
                  </a:lnTo>
                  <a:lnTo>
                    <a:pt x="251434" y="476034"/>
                  </a:lnTo>
                  <a:lnTo>
                    <a:pt x="251434" y="467144"/>
                  </a:lnTo>
                  <a:lnTo>
                    <a:pt x="251434" y="458254"/>
                  </a:lnTo>
                  <a:lnTo>
                    <a:pt x="251434" y="251244"/>
                  </a:lnTo>
                  <a:lnTo>
                    <a:pt x="251434" y="233464"/>
                  </a:lnTo>
                  <a:close/>
                </a:path>
                <a:path w="872490" h="476250">
                  <a:moveTo>
                    <a:pt x="361810" y="402501"/>
                  </a:moveTo>
                  <a:lnTo>
                    <a:pt x="294017" y="402501"/>
                  </a:lnTo>
                  <a:lnTo>
                    <a:pt x="294017" y="420357"/>
                  </a:lnTo>
                  <a:lnTo>
                    <a:pt x="361810" y="420357"/>
                  </a:lnTo>
                  <a:lnTo>
                    <a:pt x="361810" y="402501"/>
                  </a:lnTo>
                  <a:close/>
                </a:path>
                <a:path w="872490" h="476250">
                  <a:moveTo>
                    <a:pt x="361810" y="346303"/>
                  </a:moveTo>
                  <a:lnTo>
                    <a:pt x="294017" y="346303"/>
                  </a:lnTo>
                  <a:lnTo>
                    <a:pt x="294017" y="364159"/>
                  </a:lnTo>
                  <a:lnTo>
                    <a:pt x="361810" y="364159"/>
                  </a:lnTo>
                  <a:lnTo>
                    <a:pt x="361810" y="346303"/>
                  </a:lnTo>
                  <a:close/>
                </a:path>
                <a:path w="872490" h="476250">
                  <a:moveTo>
                    <a:pt x="361810" y="290118"/>
                  </a:moveTo>
                  <a:lnTo>
                    <a:pt x="294017" y="290118"/>
                  </a:lnTo>
                  <a:lnTo>
                    <a:pt x="294017" y="307962"/>
                  </a:lnTo>
                  <a:lnTo>
                    <a:pt x="361810" y="307962"/>
                  </a:lnTo>
                  <a:lnTo>
                    <a:pt x="361810" y="290118"/>
                  </a:lnTo>
                  <a:close/>
                </a:path>
                <a:path w="872490" h="476250">
                  <a:moveTo>
                    <a:pt x="481114" y="402501"/>
                  </a:moveTo>
                  <a:lnTo>
                    <a:pt x="413321" y="402501"/>
                  </a:lnTo>
                  <a:lnTo>
                    <a:pt x="413321" y="420357"/>
                  </a:lnTo>
                  <a:lnTo>
                    <a:pt x="481114" y="420357"/>
                  </a:lnTo>
                  <a:lnTo>
                    <a:pt x="481114" y="402501"/>
                  </a:lnTo>
                  <a:close/>
                </a:path>
                <a:path w="872490" h="476250">
                  <a:moveTo>
                    <a:pt x="481114" y="346303"/>
                  </a:moveTo>
                  <a:lnTo>
                    <a:pt x="413321" y="346303"/>
                  </a:lnTo>
                  <a:lnTo>
                    <a:pt x="413321" y="364159"/>
                  </a:lnTo>
                  <a:lnTo>
                    <a:pt x="481114" y="364159"/>
                  </a:lnTo>
                  <a:lnTo>
                    <a:pt x="481114" y="346303"/>
                  </a:lnTo>
                  <a:close/>
                </a:path>
                <a:path w="872490" h="476250">
                  <a:moveTo>
                    <a:pt x="481114" y="290118"/>
                  </a:moveTo>
                  <a:lnTo>
                    <a:pt x="413321" y="290118"/>
                  </a:lnTo>
                  <a:lnTo>
                    <a:pt x="413321" y="307962"/>
                  </a:lnTo>
                  <a:lnTo>
                    <a:pt x="481114" y="307962"/>
                  </a:lnTo>
                  <a:lnTo>
                    <a:pt x="481114" y="290118"/>
                  </a:lnTo>
                  <a:close/>
                </a:path>
                <a:path w="872490" h="476250">
                  <a:moveTo>
                    <a:pt x="499021" y="4000"/>
                  </a:moveTo>
                  <a:lnTo>
                    <a:pt x="495020" y="0"/>
                  </a:lnTo>
                  <a:lnTo>
                    <a:pt x="485165" y="0"/>
                  </a:lnTo>
                  <a:lnTo>
                    <a:pt x="481164" y="4000"/>
                  </a:lnTo>
                  <a:lnTo>
                    <a:pt x="481164" y="8928"/>
                  </a:lnTo>
                  <a:lnTo>
                    <a:pt x="481164" y="53543"/>
                  </a:lnTo>
                  <a:lnTo>
                    <a:pt x="485165" y="57543"/>
                  </a:lnTo>
                  <a:lnTo>
                    <a:pt x="495020" y="57543"/>
                  </a:lnTo>
                  <a:lnTo>
                    <a:pt x="499021" y="53543"/>
                  </a:lnTo>
                  <a:lnTo>
                    <a:pt x="499021" y="4000"/>
                  </a:lnTo>
                  <a:close/>
                </a:path>
                <a:path w="872490" h="476250">
                  <a:moveTo>
                    <a:pt x="600430" y="402501"/>
                  </a:moveTo>
                  <a:lnTo>
                    <a:pt x="532638" y="402501"/>
                  </a:lnTo>
                  <a:lnTo>
                    <a:pt x="532638" y="420357"/>
                  </a:lnTo>
                  <a:lnTo>
                    <a:pt x="600430" y="420357"/>
                  </a:lnTo>
                  <a:lnTo>
                    <a:pt x="600430" y="402501"/>
                  </a:lnTo>
                  <a:close/>
                </a:path>
                <a:path w="872490" h="476250">
                  <a:moveTo>
                    <a:pt x="600430" y="346303"/>
                  </a:moveTo>
                  <a:lnTo>
                    <a:pt x="532638" y="346303"/>
                  </a:lnTo>
                  <a:lnTo>
                    <a:pt x="532638" y="364159"/>
                  </a:lnTo>
                  <a:lnTo>
                    <a:pt x="600430" y="364159"/>
                  </a:lnTo>
                  <a:lnTo>
                    <a:pt x="600430" y="346303"/>
                  </a:lnTo>
                  <a:close/>
                </a:path>
                <a:path w="872490" h="476250">
                  <a:moveTo>
                    <a:pt x="600430" y="290118"/>
                  </a:moveTo>
                  <a:lnTo>
                    <a:pt x="532638" y="290118"/>
                  </a:lnTo>
                  <a:lnTo>
                    <a:pt x="532638" y="307962"/>
                  </a:lnTo>
                  <a:lnTo>
                    <a:pt x="600430" y="307962"/>
                  </a:lnTo>
                  <a:lnTo>
                    <a:pt x="600430" y="290118"/>
                  </a:lnTo>
                  <a:close/>
                </a:path>
                <a:path w="872490" h="476250">
                  <a:moveTo>
                    <a:pt x="719734" y="402501"/>
                  </a:moveTo>
                  <a:lnTo>
                    <a:pt x="651941" y="402501"/>
                  </a:lnTo>
                  <a:lnTo>
                    <a:pt x="651941" y="420357"/>
                  </a:lnTo>
                  <a:lnTo>
                    <a:pt x="719734" y="420357"/>
                  </a:lnTo>
                  <a:lnTo>
                    <a:pt x="719734" y="402501"/>
                  </a:lnTo>
                  <a:close/>
                </a:path>
                <a:path w="872490" h="476250">
                  <a:moveTo>
                    <a:pt x="719734" y="346303"/>
                  </a:moveTo>
                  <a:lnTo>
                    <a:pt x="651941" y="346303"/>
                  </a:lnTo>
                  <a:lnTo>
                    <a:pt x="651941" y="364159"/>
                  </a:lnTo>
                  <a:lnTo>
                    <a:pt x="719734" y="364159"/>
                  </a:lnTo>
                  <a:lnTo>
                    <a:pt x="719734" y="346303"/>
                  </a:lnTo>
                  <a:close/>
                </a:path>
                <a:path w="872490" h="476250">
                  <a:moveTo>
                    <a:pt x="719734" y="290118"/>
                  </a:moveTo>
                  <a:lnTo>
                    <a:pt x="651941" y="290118"/>
                  </a:lnTo>
                  <a:lnTo>
                    <a:pt x="651941" y="307962"/>
                  </a:lnTo>
                  <a:lnTo>
                    <a:pt x="719734" y="307962"/>
                  </a:lnTo>
                  <a:lnTo>
                    <a:pt x="719734" y="290118"/>
                  </a:lnTo>
                  <a:close/>
                </a:path>
                <a:path w="872490" h="476250">
                  <a:moveTo>
                    <a:pt x="805014" y="339737"/>
                  </a:moveTo>
                  <a:lnTo>
                    <a:pt x="801027" y="335737"/>
                  </a:lnTo>
                  <a:lnTo>
                    <a:pt x="791159" y="335737"/>
                  </a:lnTo>
                  <a:lnTo>
                    <a:pt x="787171" y="339737"/>
                  </a:lnTo>
                  <a:lnTo>
                    <a:pt x="787171" y="344665"/>
                  </a:lnTo>
                  <a:lnTo>
                    <a:pt x="787171" y="469963"/>
                  </a:lnTo>
                  <a:lnTo>
                    <a:pt x="791159" y="473964"/>
                  </a:lnTo>
                  <a:lnTo>
                    <a:pt x="801027" y="473964"/>
                  </a:lnTo>
                  <a:lnTo>
                    <a:pt x="805014" y="469963"/>
                  </a:lnTo>
                  <a:lnTo>
                    <a:pt x="805014" y="339737"/>
                  </a:lnTo>
                  <a:close/>
                </a:path>
                <a:path w="872490" h="476250">
                  <a:moveTo>
                    <a:pt x="805014" y="230873"/>
                  </a:moveTo>
                  <a:lnTo>
                    <a:pt x="801027" y="226872"/>
                  </a:lnTo>
                  <a:lnTo>
                    <a:pt x="791159" y="226872"/>
                  </a:lnTo>
                  <a:lnTo>
                    <a:pt x="787171" y="230873"/>
                  </a:lnTo>
                  <a:lnTo>
                    <a:pt x="787171" y="235800"/>
                  </a:lnTo>
                  <a:lnTo>
                    <a:pt x="787171" y="280657"/>
                  </a:lnTo>
                  <a:lnTo>
                    <a:pt x="791159" y="284657"/>
                  </a:lnTo>
                  <a:lnTo>
                    <a:pt x="801027" y="284657"/>
                  </a:lnTo>
                  <a:lnTo>
                    <a:pt x="805014" y="280657"/>
                  </a:lnTo>
                  <a:lnTo>
                    <a:pt x="805014" y="230873"/>
                  </a:lnTo>
                  <a:close/>
                </a:path>
                <a:path w="872490" h="476250">
                  <a:moveTo>
                    <a:pt x="872413" y="140436"/>
                  </a:moveTo>
                  <a:lnTo>
                    <a:pt x="864412" y="132448"/>
                  </a:lnTo>
                  <a:lnTo>
                    <a:pt x="854557" y="132448"/>
                  </a:lnTo>
                  <a:lnTo>
                    <a:pt x="7988" y="132448"/>
                  </a:lnTo>
                  <a:lnTo>
                    <a:pt x="0" y="140436"/>
                  </a:lnTo>
                  <a:lnTo>
                    <a:pt x="0" y="160159"/>
                  </a:lnTo>
                  <a:lnTo>
                    <a:pt x="7988" y="168160"/>
                  </a:lnTo>
                  <a:lnTo>
                    <a:pt x="864412" y="168160"/>
                  </a:lnTo>
                  <a:lnTo>
                    <a:pt x="872413" y="160159"/>
                  </a:lnTo>
                  <a:lnTo>
                    <a:pt x="872413" y="140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55427" y="3024822"/>
              <a:ext cx="104647" cy="125304"/>
            </a:xfrm>
            <a:prstGeom prst="rect">
              <a:avLst/>
            </a:prstGeom>
          </p:spPr>
        </p:pic>
      </p:grpSp>
      <p:grpSp>
        <p:nvGrpSpPr>
          <p:cNvPr id="123" name="object 123"/>
          <p:cNvGrpSpPr/>
          <p:nvPr/>
        </p:nvGrpSpPr>
        <p:grpSpPr>
          <a:xfrm>
            <a:off x="8569959" y="2538006"/>
            <a:ext cx="1758314" cy="1134110"/>
            <a:chOff x="8569959" y="2538006"/>
            <a:chExt cx="1758314" cy="1134110"/>
          </a:xfrm>
        </p:grpSpPr>
        <p:sp>
          <p:nvSpPr>
            <p:cNvPr id="124" name="object 124"/>
            <p:cNvSpPr/>
            <p:nvPr/>
          </p:nvSpPr>
          <p:spPr>
            <a:xfrm>
              <a:off x="8569959" y="2538006"/>
              <a:ext cx="1758314" cy="1134110"/>
            </a:xfrm>
            <a:custGeom>
              <a:avLst/>
              <a:gdLst/>
              <a:ahLst/>
              <a:cxnLst/>
              <a:rect l="l" t="t" r="r" b="b"/>
              <a:pathLst>
                <a:path w="1758315" h="1134110">
                  <a:moveTo>
                    <a:pt x="1758175" y="0"/>
                  </a:moveTo>
                  <a:lnTo>
                    <a:pt x="0" y="0"/>
                  </a:lnTo>
                  <a:lnTo>
                    <a:pt x="0" y="1133995"/>
                  </a:lnTo>
                  <a:lnTo>
                    <a:pt x="1758175" y="1133995"/>
                  </a:lnTo>
                  <a:lnTo>
                    <a:pt x="1758175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597774" y="2798315"/>
              <a:ext cx="1730375" cy="873760"/>
            </a:xfrm>
            <a:custGeom>
              <a:avLst/>
              <a:gdLst/>
              <a:ahLst/>
              <a:cxnLst/>
              <a:rect l="l" t="t" r="r" b="b"/>
              <a:pathLst>
                <a:path w="1730375" h="873760">
                  <a:moveTo>
                    <a:pt x="667713" y="0"/>
                  </a:moveTo>
                  <a:lnTo>
                    <a:pt x="617569" y="7421"/>
                  </a:lnTo>
                  <a:lnTo>
                    <a:pt x="567304" y="18921"/>
                  </a:lnTo>
                  <a:lnTo>
                    <a:pt x="517117" y="34908"/>
                  </a:lnTo>
                  <a:lnTo>
                    <a:pt x="467209" y="55787"/>
                  </a:lnTo>
                  <a:lnTo>
                    <a:pt x="417777" y="81965"/>
                  </a:lnTo>
                  <a:lnTo>
                    <a:pt x="370587" y="112793"/>
                  </a:lnTo>
                  <a:lnTo>
                    <a:pt x="327824" y="146647"/>
                  </a:lnTo>
                  <a:lnTo>
                    <a:pt x="289197" y="183143"/>
                  </a:lnTo>
                  <a:lnTo>
                    <a:pt x="254410" y="221896"/>
                  </a:lnTo>
                  <a:lnTo>
                    <a:pt x="223170" y="262523"/>
                  </a:lnTo>
                  <a:lnTo>
                    <a:pt x="195184" y="304639"/>
                  </a:lnTo>
                  <a:lnTo>
                    <a:pt x="170158" y="347862"/>
                  </a:lnTo>
                  <a:lnTo>
                    <a:pt x="147797" y="391807"/>
                  </a:lnTo>
                  <a:lnTo>
                    <a:pt x="127809" y="436089"/>
                  </a:lnTo>
                  <a:lnTo>
                    <a:pt x="109900" y="480326"/>
                  </a:lnTo>
                  <a:lnTo>
                    <a:pt x="93775" y="524133"/>
                  </a:lnTo>
                  <a:lnTo>
                    <a:pt x="79142" y="567126"/>
                  </a:lnTo>
                  <a:lnTo>
                    <a:pt x="65706" y="608921"/>
                  </a:lnTo>
                  <a:lnTo>
                    <a:pt x="53173" y="649135"/>
                  </a:lnTo>
                  <a:lnTo>
                    <a:pt x="38196" y="697918"/>
                  </a:lnTo>
                  <a:lnTo>
                    <a:pt x="24426" y="745710"/>
                  </a:lnTo>
                  <a:lnTo>
                    <a:pt x="12702" y="792695"/>
                  </a:lnTo>
                  <a:lnTo>
                    <a:pt x="3861" y="839055"/>
                  </a:lnTo>
                  <a:lnTo>
                    <a:pt x="0" y="873686"/>
                  </a:lnTo>
                  <a:lnTo>
                    <a:pt x="1730359" y="873686"/>
                  </a:lnTo>
                  <a:lnTo>
                    <a:pt x="1730359" y="684898"/>
                  </a:lnTo>
                  <a:lnTo>
                    <a:pt x="1259343" y="684898"/>
                  </a:lnTo>
                  <a:lnTo>
                    <a:pt x="1242263" y="681446"/>
                  </a:lnTo>
                  <a:lnTo>
                    <a:pt x="1215172" y="641032"/>
                  </a:lnTo>
                  <a:lnTo>
                    <a:pt x="1214363" y="524133"/>
                  </a:lnTo>
                  <a:lnTo>
                    <a:pt x="1214263" y="509777"/>
                  </a:lnTo>
                  <a:lnTo>
                    <a:pt x="852244" y="509777"/>
                  </a:lnTo>
                  <a:lnTo>
                    <a:pt x="852244" y="280542"/>
                  </a:lnTo>
                  <a:lnTo>
                    <a:pt x="1288020" y="280542"/>
                  </a:lnTo>
                  <a:lnTo>
                    <a:pt x="1288020" y="271589"/>
                  </a:lnTo>
                  <a:lnTo>
                    <a:pt x="1295106" y="264515"/>
                  </a:lnTo>
                  <a:lnTo>
                    <a:pt x="1602729" y="264515"/>
                  </a:lnTo>
                  <a:lnTo>
                    <a:pt x="1599219" y="262126"/>
                  </a:lnTo>
                  <a:lnTo>
                    <a:pt x="1555652" y="235532"/>
                  </a:lnTo>
                  <a:lnTo>
                    <a:pt x="1511158" y="210929"/>
                  </a:lnTo>
                  <a:lnTo>
                    <a:pt x="1466347" y="188294"/>
                  </a:lnTo>
                  <a:lnTo>
                    <a:pt x="1451171" y="181241"/>
                  </a:lnTo>
                  <a:lnTo>
                    <a:pt x="667713" y="181241"/>
                  </a:lnTo>
                  <a:lnTo>
                    <a:pt x="667713" y="0"/>
                  </a:lnTo>
                  <a:close/>
                </a:path>
                <a:path w="1730375" h="873760">
                  <a:moveTo>
                    <a:pt x="1663717" y="308000"/>
                  </a:moveTo>
                  <a:lnTo>
                    <a:pt x="1554872" y="308000"/>
                  </a:lnTo>
                  <a:lnTo>
                    <a:pt x="1557902" y="308673"/>
                  </a:lnTo>
                  <a:lnTo>
                    <a:pt x="1560797" y="309943"/>
                  </a:lnTo>
                  <a:lnTo>
                    <a:pt x="1593720" y="309943"/>
                  </a:lnTo>
                  <a:lnTo>
                    <a:pt x="1600856" y="310642"/>
                  </a:lnTo>
                  <a:lnTo>
                    <a:pt x="1600000" y="310642"/>
                  </a:lnTo>
                  <a:lnTo>
                    <a:pt x="1606698" y="312677"/>
                  </a:lnTo>
                  <a:lnTo>
                    <a:pt x="1606508" y="312677"/>
                  </a:lnTo>
                  <a:lnTo>
                    <a:pt x="1612398" y="315840"/>
                  </a:lnTo>
                  <a:lnTo>
                    <a:pt x="1617851" y="320344"/>
                  </a:lnTo>
                  <a:lnTo>
                    <a:pt x="1622317" y="325821"/>
                  </a:lnTo>
                  <a:lnTo>
                    <a:pt x="1625576" y="331976"/>
                  </a:lnTo>
                  <a:lnTo>
                    <a:pt x="1627563" y="338652"/>
                  </a:lnTo>
                  <a:lnTo>
                    <a:pt x="1628197" y="345503"/>
                  </a:lnTo>
                  <a:lnTo>
                    <a:pt x="1628085" y="366558"/>
                  </a:lnTo>
                  <a:lnTo>
                    <a:pt x="1626380" y="641032"/>
                  </a:lnTo>
                  <a:lnTo>
                    <a:pt x="1599277" y="681446"/>
                  </a:lnTo>
                  <a:lnTo>
                    <a:pt x="1582202" y="684898"/>
                  </a:lnTo>
                  <a:lnTo>
                    <a:pt x="1730359" y="684898"/>
                  </a:lnTo>
                  <a:lnTo>
                    <a:pt x="1730359" y="366558"/>
                  </a:lnTo>
                  <a:lnTo>
                    <a:pt x="1718274" y="354103"/>
                  </a:lnTo>
                  <a:lnTo>
                    <a:pt x="1681139" y="321388"/>
                  </a:lnTo>
                  <a:lnTo>
                    <a:pt x="1663717" y="308000"/>
                  </a:lnTo>
                  <a:close/>
                </a:path>
                <a:path w="1730375" h="873760">
                  <a:moveTo>
                    <a:pt x="1288020" y="280542"/>
                  </a:moveTo>
                  <a:lnTo>
                    <a:pt x="1081479" y="280542"/>
                  </a:lnTo>
                  <a:lnTo>
                    <a:pt x="1081479" y="509777"/>
                  </a:lnTo>
                  <a:lnTo>
                    <a:pt x="1214263" y="509777"/>
                  </a:lnTo>
                  <a:lnTo>
                    <a:pt x="1213271" y="366558"/>
                  </a:lnTo>
                  <a:lnTo>
                    <a:pt x="1213158" y="345503"/>
                  </a:lnTo>
                  <a:lnTo>
                    <a:pt x="1235053" y="312677"/>
                  </a:lnTo>
                  <a:lnTo>
                    <a:pt x="1248751" y="309943"/>
                  </a:lnTo>
                  <a:lnTo>
                    <a:pt x="1283439" y="309943"/>
                  </a:lnTo>
                  <a:lnTo>
                    <a:pt x="1286267" y="308673"/>
                  </a:lnTo>
                  <a:lnTo>
                    <a:pt x="1289290" y="308000"/>
                  </a:lnTo>
                  <a:lnTo>
                    <a:pt x="1663717" y="308000"/>
                  </a:lnTo>
                  <a:lnTo>
                    <a:pt x="1662923" y="307390"/>
                  </a:lnTo>
                  <a:lnTo>
                    <a:pt x="1289975" y="307390"/>
                  </a:lnTo>
                  <a:lnTo>
                    <a:pt x="1288020" y="305435"/>
                  </a:lnTo>
                  <a:lnTo>
                    <a:pt x="1288020" y="280542"/>
                  </a:lnTo>
                  <a:close/>
                </a:path>
                <a:path w="1730375" h="873760">
                  <a:moveTo>
                    <a:pt x="1509845" y="309943"/>
                  </a:moveTo>
                  <a:lnTo>
                    <a:pt x="1336223" y="309943"/>
                  </a:lnTo>
                  <a:lnTo>
                    <a:pt x="1349638" y="312677"/>
                  </a:lnTo>
                  <a:lnTo>
                    <a:pt x="1360968" y="320344"/>
                  </a:lnTo>
                  <a:lnTo>
                    <a:pt x="1368587" y="331632"/>
                  </a:lnTo>
                  <a:lnTo>
                    <a:pt x="1371395" y="345503"/>
                  </a:lnTo>
                  <a:lnTo>
                    <a:pt x="1371395" y="349757"/>
                  </a:lnTo>
                  <a:lnTo>
                    <a:pt x="1474748" y="349757"/>
                  </a:lnTo>
                  <a:lnTo>
                    <a:pt x="1474748" y="345503"/>
                  </a:lnTo>
                  <a:lnTo>
                    <a:pt x="1477453" y="332122"/>
                  </a:lnTo>
                  <a:lnTo>
                    <a:pt x="1477553" y="331632"/>
                  </a:lnTo>
                  <a:lnTo>
                    <a:pt x="1485064" y="320497"/>
                  </a:lnTo>
                  <a:lnTo>
                    <a:pt x="1485166" y="320344"/>
                  </a:lnTo>
                  <a:lnTo>
                    <a:pt x="1496483" y="312677"/>
                  </a:lnTo>
                  <a:lnTo>
                    <a:pt x="1496342" y="312677"/>
                  </a:lnTo>
                  <a:lnTo>
                    <a:pt x="1509845" y="309943"/>
                  </a:lnTo>
                  <a:close/>
                </a:path>
                <a:path w="1730375" h="873760">
                  <a:moveTo>
                    <a:pt x="1548624" y="308000"/>
                  </a:moveTo>
                  <a:lnTo>
                    <a:pt x="1295652" y="308000"/>
                  </a:lnTo>
                  <a:lnTo>
                    <a:pt x="1298703" y="308673"/>
                  </a:lnTo>
                  <a:lnTo>
                    <a:pt x="1301548" y="309943"/>
                  </a:lnTo>
                  <a:lnTo>
                    <a:pt x="1542699" y="309943"/>
                  </a:lnTo>
                  <a:lnTo>
                    <a:pt x="1545594" y="308673"/>
                  </a:lnTo>
                  <a:lnTo>
                    <a:pt x="1548624" y="308000"/>
                  </a:lnTo>
                  <a:close/>
                </a:path>
                <a:path w="1730375" h="873760">
                  <a:moveTo>
                    <a:pt x="1542261" y="273291"/>
                  </a:moveTo>
                  <a:lnTo>
                    <a:pt x="1299945" y="273291"/>
                  </a:lnTo>
                  <a:lnTo>
                    <a:pt x="1296795" y="276428"/>
                  </a:lnTo>
                  <a:lnTo>
                    <a:pt x="1296783" y="305435"/>
                  </a:lnTo>
                  <a:lnTo>
                    <a:pt x="1294827" y="307390"/>
                  </a:lnTo>
                  <a:lnTo>
                    <a:pt x="1547379" y="307390"/>
                  </a:lnTo>
                  <a:lnTo>
                    <a:pt x="1545410" y="305435"/>
                  </a:lnTo>
                  <a:lnTo>
                    <a:pt x="1545398" y="276428"/>
                  </a:lnTo>
                  <a:lnTo>
                    <a:pt x="1542261" y="273291"/>
                  </a:lnTo>
                  <a:close/>
                </a:path>
                <a:path w="1730375" h="873760">
                  <a:moveTo>
                    <a:pt x="1602729" y="264515"/>
                  </a:moveTo>
                  <a:lnTo>
                    <a:pt x="1547100" y="264515"/>
                  </a:lnTo>
                  <a:lnTo>
                    <a:pt x="1554173" y="271589"/>
                  </a:lnTo>
                  <a:lnTo>
                    <a:pt x="1554173" y="305435"/>
                  </a:lnTo>
                  <a:lnTo>
                    <a:pt x="1552218" y="307390"/>
                  </a:lnTo>
                  <a:lnTo>
                    <a:pt x="1662923" y="307390"/>
                  </a:lnTo>
                  <a:lnTo>
                    <a:pt x="1641251" y="290736"/>
                  </a:lnTo>
                  <a:lnTo>
                    <a:pt x="1602729" y="264515"/>
                  </a:lnTo>
                  <a:close/>
                </a:path>
                <a:path w="1730375" h="873760">
                  <a:moveTo>
                    <a:pt x="1451723" y="264515"/>
                  </a:moveTo>
                  <a:lnTo>
                    <a:pt x="1390470" y="264515"/>
                  </a:lnTo>
                  <a:lnTo>
                    <a:pt x="1392439" y="266471"/>
                  </a:lnTo>
                  <a:lnTo>
                    <a:pt x="1392439" y="271310"/>
                  </a:lnTo>
                  <a:lnTo>
                    <a:pt x="1390458" y="273291"/>
                  </a:lnTo>
                  <a:lnTo>
                    <a:pt x="1451735" y="273291"/>
                  </a:lnTo>
                  <a:lnTo>
                    <a:pt x="1449767" y="271310"/>
                  </a:lnTo>
                  <a:lnTo>
                    <a:pt x="1449767" y="266471"/>
                  </a:lnTo>
                  <a:lnTo>
                    <a:pt x="1451723" y="264515"/>
                  </a:lnTo>
                  <a:close/>
                </a:path>
                <a:path w="1730375" h="873760">
                  <a:moveTo>
                    <a:pt x="896936" y="7696"/>
                  </a:moveTo>
                  <a:lnTo>
                    <a:pt x="896936" y="181241"/>
                  </a:lnTo>
                  <a:lnTo>
                    <a:pt x="965668" y="181241"/>
                  </a:lnTo>
                  <a:lnTo>
                    <a:pt x="965668" y="20485"/>
                  </a:lnTo>
                  <a:lnTo>
                    <a:pt x="948790" y="16988"/>
                  </a:lnTo>
                  <a:lnTo>
                    <a:pt x="931707" y="13676"/>
                  </a:lnTo>
                  <a:lnTo>
                    <a:pt x="914421" y="10571"/>
                  </a:lnTo>
                  <a:lnTo>
                    <a:pt x="896936" y="7696"/>
                  </a:lnTo>
                  <a:close/>
                </a:path>
                <a:path w="1730375" h="873760">
                  <a:moveTo>
                    <a:pt x="1194903" y="82905"/>
                  </a:moveTo>
                  <a:lnTo>
                    <a:pt x="1194903" y="181241"/>
                  </a:lnTo>
                  <a:lnTo>
                    <a:pt x="1451171" y="181241"/>
                  </a:lnTo>
                  <a:lnTo>
                    <a:pt x="1378206" y="148831"/>
                  </a:lnTo>
                  <a:lnTo>
                    <a:pt x="1336094" y="131953"/>
                  </a:lnTo>
                  <a:lnTo>
                    <a:pt x="1296099" y="116946"/>
                  </a:lnTo>
                  <a:lnTo>
                    <a:pt x="1258829" y="103785"/>
                  </a:lnTo>
                  <a:lnTo>
                    <a:pt x="1194903" y="82905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673799" y="3498039"/>
              <a:ext cx="782955" cy="22225"/>
            </a:xfrm>
            <a:custGeom>
              <a:avLst/>
              <a:gdLst/>
              <a:ahLst/>
              <a:cxnLst/>
              <a:rect l="l" t="t" r="r" b="b"/>
              <a:pathLst>
                <a:path w="782954" h="22225">
                  <a:moveTo>
                    <a:pt x="777659" y="0"/>
                  </a:moveTo>
                  <a:lnTo>
                    <a:pt x="771690" y="0"/>
                  </a:lnTo>
                  <a:lnTo>
                    <a:pt x="4838" y="0"/>
                  </a:lnTo>
                  <a:lnTo>
                    <a:pt x="0" y="4826"/>
                  </a:lnTo>
                  <a:lnTo>
                    <a:pt x="0" y="16764"/>
                  </a:lnTo>
                  <a:lnTo>
                    <a:pt x="4838" y="21602"/>
                  </a:lnTo>
                  <a:lnTo>
                    <a:pt x="777659" y="21602"/>
                  </a:lnTo>
                  <a:lnTo>
                    <a:pt x="782497" y="16764"/>
                  </a:lnTo>
                  <a:lnTo>
                    <a:pt x="782497" y="4826"/>
                  </a:lnTo>
                  <a:lnTo>
                    <a:pt x="7776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828548" y="3125810"/>
              <a:ext cx="380365" cy="340360"/>
            </a:xfrm>
            <a:custGeom>
              <a:avLst/>
              <a:gdLst/>
              <a:ahLst/>
              <a:cxnLst/>
              <a:rect l="l" t="t" r="r" b="b"/>
              <a:pathLst>
                <a:path w="380365" h="340360">
                  <a:moveTo>
                    <a:pt x="366610" y="0"/>
                  </a:moveTo>
                  <a:lnTo>
                    <a:pt x="279628" y="0"/>
                  </a:lnTo>
                  <a:lnTo>
                    <a:pt x="272639" y="1415"/>
                  </a:lnTo>
                  <a:lnTo>
                    <a:pt x="266922" y="5273"/>
                  </a:lnTo>
                  <a:lnTo>
                    <a:pt x="263062" y="10994"/>
                  </a:lnTo>
                  <a:lnTo>
                    <a:pt x="261645" y="17995"/>
                  </a:lnTo>
                  <a:lnTo>
                    <a:pt x="261645" y="39928"/>
                  </a:lnTo>
                  <a:lnTo>
                    <a:pt x="122961" y="39928"/>
                  </a:lnTo>
                  <a:lnTo>
                    <a:pt x="111956" y="1429"/>
                  </a:lnTo>
                  <a:lnTo>
                    <a:pt x="104952" y="12"/>
                  </a:lnTo>
                  <a:lnTo>
                    <a:pt x="13169" y="126"/>
                  </a:lnTo>
                  <a:lnTo>
                    <a:pt x="8636" y="2019"/>
                  </a:lnTo>
                  <a:lnTo>
                    <a:pt x="1854" y="8864"/>
                  </a:lnTo>
                  <a:lnTo>
                    <a:pt x="0" y="13398"/>
                  </a:lnTo>
                  <a:lnTo>
                    <a:pt x="2070" y="313410"/>
                  </a:lnTo>
                  <a:lnTo>
                    <a:pt x="4213" y="323648"/>
                  </a:lnTo>
                  <a:lnTo>
                    <a:pt x="9917" y="332017"/>
                  </a:lnTo>
                  <a:lnTo>
                    <a:pt x="18323" y="337665"/>
                  </a:lnTo>
                  <a:lnTo>
                    <a:pt x="28575" y="339737"/>
                  </a:lnTo>
                  <a:lnTo>
                    <a:pt x="351434" y="339737"/>
                  </a:lnTo>
                  <a:lnTo>
                    <a:pt x="379793" y="13271"/>
                  </a:lnTo>
                  <a:lnTo>
                    <a:pt x="377939" y="8737"/>
                  </a:lnTo>
                  <a:lnTo>
                    <a:pt x="371144" y="1879"/>
                  </a:lnTo>
                  <a:lnTo>
                    <a:pt x="366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824216" y="3121555"/>
              <a:ext cx="388620" cy="348615"/>
            </a:xfrm>
            <a:custGeom>
              <a:avLst/>
              <a:gdLst/>
              <a:ahLst/>
              <a:cxnLst/>
              <a:rect l="l" t="t" r="r" b="b"/>
              <a:pathLst>
                <a:path w="388620" h="348614">
                  <a:moveTo>
                    <a:pt x="109872" y="0"/>
                  </a:moveTo>
                  <a:lnTo>
                    <a:pt x="16331" y="0"/>
                  </a:lnTo>
                  <a:lnTo>
                    <a:pt x="0" y="16383"/>
                  </a:lnTo>
                  <a:lnTo>
                    <a:pt x="108" y="39801"/>
                  </a:lnTo>
                  <a:lnTo>
                    <a:pt x="2018" y="317703"/>
                  </a:lnTo>
                  <a:lnTo>
                    <a:pt x="32904" y="348373"/>
                  </a:lnTo>
                  <a:lnTo>
                    <a:pt x="355764" y="348373"/>
                  </a:lnTo>
                  <a:lnTo>
                    <a:pt x="367715" y="345958"/>
                  </a:lnTo>
                  <a:lnTo>
                    <a:pt x="377165" y="339610"/>
                  </a:lnTo>
                  <a:lnTo>
                    <a:pt x="32904" y="339610"/>
                  </a:lnTo>
                  <a:lnTo>
                    <a:pt x="24331" y="337886"/>
                  </a:lnTo>
                  <a:lnTo>
                    <a:pt x="8929" y="48564"/>
                  </a:lnTo>
                  <a:lnTo>
                    <a:pt x="8824" y="14782"/>
                  </a:lnTo>
                  <a:lnTo>
                    <a:pt x="14794" y="8763"/>
                  </a:lnTo>
                  <a:lnTo>
                    <a:pt x="126677" y="8763"/>
                  </a:lnTo>
                  <a:lnTo>
                    <a:pt x="125114" y="6445"/>
                  </a:lnTo>
                  <a:lnTo>
                    <a:pt x="118004" y="1646"/>
                  </a:lnTo>
                  <a:lnTo>
                    <a:pt x="109872" y="0"/>
                  </a:lnTo>
                  <a:close/>
                </a:path>
                <a:path w="388620" h="348614">
                  <a:moveTo>
                    <a:pt x="384249" y="8763"/>
                  </a:moveTo>
                  <a:lnTo>
                    <a:pt x="373784" y="8763"/>
                  </a:lnTo>
                  <a:lnTo>
                    <a:pt x="379767" y="14782"/>
                  </a:lnTo>
                  <a:lnTo>
                    <a:pt x="377871" y="317703"/>
                  </a:lnTo>
                  <a:lnTo>
                    <a:pt x="376106" y="326200"/>
                  </a:lnTo>
                  <a:lnTo>
                    <a:pt x="371357" y="333182"/>
                  </a:lnTo>
                  <a:lnTo>
                    <a:pt x="364342" y="337886"/>
                  </a:lnTo>
                  <a:lnTo>
                    <a:pt x="355764" y="339610"/>
                  </a:lnTo>
                  <a:lnTo>
                    <a:pt x="377165" y="339610"/>
                  </a:lnTo>
                  <a:lnTo>
                    <a:pt x="388317" y="48564"/>
                  </a:lnTo>
                  <a:lnTo>
                    <a:pt x="388478" y="22453"/>
                  </a:lnTo>
                  <a:lnTo>
                    <a:pt x="388517" y="16383"/>
                  </a:lnTo>
                  <a:lnTo>
                    <a:pt x="386258" y="10858"/>
                  </a:lnTo>
                  <a:lnTo>
                    <a:pt x="386206" y="10731"/>
                  </a:lnTo>
                  <a:lnTo>
                    <a:pt x="384249" y="8763"/>
                  </a:lnTo>
                  <a:close/>
                </a:path>
                <a:path w="388620" h="348614">
                  <a:moveTo>
                    <a:pt x="126677" y="8763"/>
                  </a:moveTo>
                  <a:lnTo>
                    <a:pt x="116928" y="8763"/>
                  </a:lnTo>
                  <a:lnTo>
                    <a:pt x="121723" y="13558"/>
                  </a:lnTo>
                  <a:lnTo>
                    <a:pt x="122909" y="14782"/>
                  </a:lnTo>
                  <a:lnTo>
                    <a:pt x="122909" y="48564"/>
                  </a:lnTo>
                  <a:lnTo>
                    <a:pt x="270356" y="48564"/>
                  </a:lnTo>
                  <a:lnTo>
                    <a:pt x="270356" y="39801"/>
                  </a:lnTo>
                  <a:lnTo>
                    <a:pt x="131672" y="39801"/>
                  </a:lnTo>
                  <a:lnTo>
                    <a:pt x="131672" y="22453"/>
                  </a:lnTo>
                  <a:lnTo>
                    <a:pt x="129912" y="13558"/>
                  </a:lnTo>
                  <a:lnTo>
                    <a:pt x="126677" y="8763"/>
                  </a:lnTo>
                  <a:close/>
                </a:path>
                <a:path w="388620" h="348614">
                  <a:moveTo>
                    <a:pt x="372425" y="0"/>
                  </a:moveTo>
                  <a:lnTo>
                    <a:pt x="283331" y="0"/>
                  </a:lnTo>
                  <a:lnTo>
                    <a:pt x="261593" y="22453"/>
                  </a:lnTo>
                  <a:lnTo>
                    <a:pt x="261593" y="39801"/>
                  </a:lnTo>
                  <a:lnTo>
                    <a:pt x="270356" y="39801"/>
                  </a:lnTo>
                  <a:lnTo>
                    <a:pt x="270356" y="14909"/>
                  </a:lnTo>
                  <a:lnTo>
                    <a:pt x="379766" y="14909"/>
                  </a:lnTo>
                  <a:lnTo>
                    <a:pt x="379767" y="14782"/>
                  </a:lnTo>
                  <a:lnTo>
                    <a:pt x="270293" y="14782"/>
                  </a:lnTo>
                  <a:lnTo>
                    <a:pt x="276325" y="8763"/>
                  </a:lnTo>
                  <a:lnTo>
                    <a:pt x="384249" y="8763"/>
                  </a:lnTo>
                  <a:lnTo>
                    <a:pt x="377861" y="2336"/>
                  </a:lnTo>
                  <a:lnTo>
                    <a:pt x="378021" y="2336"/>
                  </a:lnTo>
                  <a:lnTo>
                    <a:pt x="3724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815239" y="3112523"/>
              <a:ext cx="407034" cy="366395"/>
            </a:xfrm>
            <a:custGeom>
              <a:avLst/>
              <a:gdLst/>
              <a:ahLst/>
              <a:cxnLst/>
              <a:rect l="l" t="t" r="r" b="b"/>
              <a:pathLst>
                <a:path w="407034" h="366395">
                  <a:moveTo>
                    <a:pt x="383476" y="0"/>
                  </a:moveTo>
                  <a:lnTo>
                    <a:pt x="292938" y="0"/>
                  </a:lnTo>
                  <a:lnTo>
                    <a:pt x="280782" y="2460"/>
                  </a:lnTo>
                  <a:lnTo>
                    <a:pt x="270841" y="9167"/>
                  </a:lnTo>
                  <a:lnTo>
                    <a:pt x="264132" y="19111"/>
                  </a:lnTo>
                  <a:lnTo>
                    <a:pt x="261670" y="31280"/>
                  </a:lnTo>
                  <a:lnTo>
                    <a:pt x="261670" y="39928"/>
                  </a:lnTo>
                  <a:lnTo>
                    <a:pt x="149542" y="39928"/>
                  </a:lnTo>
                  <a:lnTo>
                    <a:pt x="130420" y="2474"/>
                  </a:lnTo>
                  <a:lnTo>
                    <a:pt x="118249" y="12"/>
                  </a:lnTo>
                  <a:lnTo>
                    <a:pt x="22898" y="127"/>
                  </a:lnTo>
                  <a:lnTo>
                    <a:pt x="15036" y="3416"/>
                  </a:lnTo>
                  <a:lnTo>
                    <a:pt x="3225" y="15316"/>
                  </a:lnTo>
                  <a:lnTo>
                    <a:pt x="0" y="23215"/>
                  </a:lnTo>
                  <a:lnTo>
                    <a:pt x="2082" y="326796"/>
                  </a:lnTo>
                  <a:lnTo>
                    <a:pt x="5306" y="342158"/>
                  </a:lnTo>
                  <a:lnTo>
                    <a:pt x="13873" y="354718"/>
                  </a:lnTo>
                  <a:lnTo>
                    <a:pt x="26494" y="363195"/>
                  </a:lnTo>
                  <a:lnTo>
                    <a:pt x="41884" y="366306"/>
                  </a:lnTo>
                  <a:lnTo>
                    <a:pt x="364744" y="366306"/>
                  </a:lnTo>
                  <a:lnTo>
                    <a:pt x="401323" y="342142"/>
                  </a:lnTo>
                  <a:lnTo>
                    <a:pt x="406412" y="23075"/>
                  </a:lnTo>
                  <a:lnTo>
                    <a:pt x="403186" y="15176"/>
                  </a:lnTo>
                  <a:lnTo>
                    <a:pt x="391350" y="3276"/>
                  </a:lnTo>
                  <a:lnTo>
                    <a:pt x="383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810937" y="3108266"/>
              <a:ext cx="415290" cy="375285"/>
            </a:xfrm>
            <a:custGeom>
              <a:avLst/>
              <a:gdLst/>
              <a:ahLst/>
              <a:cxnLst/>
              <a:rect l="l" t="t" r="r" b="b"/>
              <a:pathLst>
                <a:path w="415290" h="375285">
                  <a:moveTo>
                    <a:pt x="123113" y="0"/>
                  </a:moveTo>
                  <a:lnTo>
                    <a:pt x="35591" y="0"/>
                  </a:lnTo>
                  <a:lnTo>
                    <a:pt x="5970" y="15876"/>
                  </a:lnTo>
                  <a:lnTo>
                    <a:pt x="5854" y="16018"/>
                  </a:lnTo>
                  <a:lnTo>
                    <a:pt x="2854" y="21691"/>
                  </a:lnTo>
                  <a:lnTo>
                    <a:pt x="2780" y="21831"/>
                  </a:lnTo>
                  <a:lnTo>
                    <a:pt x="2676" y="22028"/>
                  </a:lnTo>
                  <a:lnTo>
                    <a:pt x="2600" y="22172"/>
                  </a:lnTo>
                  <a:lnTo>
                    <a:pt x="729" y="28473"/>
                  </a:lnTo>
                  <a:lnTo>
                    <a:pt x="617" y="28848"/>
                  </a:lnTo>
                  <a:lnTo>
                    <a:pt x="0" y="35547"/>
                  </a:lnTo>
                  <a:lnTo>
                    <a:pt x="55" y="48564"/>
                  </a:lnTo>
                  <a:lnTo>
                    <a:pt x="2000" y="331089"/>
                  </a:lnTo>
                  <a:lnTo>
                    <a:pt x="5578" y="348149"/>
                  </a:lnTo>
                  <a:lnTo>
                    <a:pt x="15090" y="362094"/>
                  </a:lnTo>
                  <a:lnTo>
                    <a:pt x="29103" y="371502"/>
                  </a:lnTo>
                  <a:lnTo>
                    <a:pt x="46183" y="374954"/>
                  </a:lnTo>
                  <a:lnTo>
                    <a:pt x="369043" y="374954"/>
                  </a:lnTo>
                  <a:lnTo>
                    <a:pt x="386114" y="371502"/>
                  </a:lnTo>
                  <a:lnTo>
                    <a:pt x="394050" y="366179"/>
                  </a:lnTo>
                  <a:lnTo>
                    <a:pt x="46183" y="366179"/>
                  </a:lnTo>
                  <a:lnTo>
                    <a:pt x="32489" y="363411"/>
                  </a:lnTo>
                  <a:lnTo>
                    <a:pt x="10776" y="331089"/>
                  </a:lnTo>
                  <a:lnTo>
                    <a:pt x="8831" y="48564"/>
                  </a:lnTo>
                  <a:lnTo>
                    <a:pt x="8750" y="28473"/>
                  </a:lnTo>
                  <a:lnTo>
                    <a:pt x="11322" y="22172"/>
                  </a:lnTo>
                  <a:lnTo>
                    <a:pt x="11381" y="22028"/>
                  </a:lnTo>
                  <a:lnTo>
                    <a:pt x="11461" y="21831"/>
                  </a:lnTo>
                  <a:lnTo>
                    <a:pt x="21621" y="11595"/>
                  </a:lnTo>
                  <a:lnTo>
                    <a:pt x="28390" y="8763"/>
                  </a:lnTo>
                  <a:lnTo>
                    <a:pt x="145429" y="8763"/>
                  </a:lnTo>
                  <a:lnTo>
                    <a:pt x="136473" y="2722"/>
                  </a:lnTo>
                  <a:lnTo>
                    <a:pt x="123113" y="0"/>
                  </a:lnTo>
                  <a:close/>
                </a:path>
                <a:path w="415290" h="375285">
                  <a:moveTo>
                    <a:pt x="402699" y="8763"/>
                  </a:moveTo>
                  <a:lnTo>
                    <a:pt x="386881" y="8763"/>
                  </a:lnTo>
                  <a:lnTo>
                    <a:pt x="393376" y="11468"/>
                  </a:lnTo>
                  <a:lnTo>
                    <a:pt x="403548" y="21691"/>
                  </a:lnTo>
                  <a:lnTo>
                    <a:pt x="406317" y="28473"/>
                  </a:lnTo>
                  <a:lnTo>
                    <a:pt x="404429" y="331089"/>
                  </a:lnTo>
                  <a:lnTo>
                    <a:pt x="401587" y="344694"/>
                  </a:lnTo>
                  <a:lnTo>
                    <a:pt x="393974" y="355869"/>
                  </a:lnTo>
                  <a:lnTo>
                    <a:pt x="382743" y="363411"/>
                  </a:lnTo>
                  <a:lnTo>
                    <a:pt x="369043" y="366179"/>
                  </a:lnTo>
                  <a:lnTo>
                    <a:pt x="394050" y="366179"/>
                  </a:lnTo>
                  <a:lnTo>
                    <a:pt x="413205" y="331089"/>
                  </a:lnTo>
                  <a:lnTo>
                    <a:pt x="414963" y="48564"/>
                  </a:lnTo>
                  <a:lnTo>
                    <a:pt x="415023" y="35547"/>
                  </a:lnTo>
                  <a:lnTo>
                    <a:pt x="414411" y="28848"/>
                  </a:lnTo>
                  <a:lnTo>
                    <a:pt x="414329" y="28473"/>
                  </a:lnTo>
                  <a:lnTo>
                    <a:pt x="412456" y="22172"/>
                  </a:lnTo>
                  <a:lnTo>
                    <a:pt x="412413" y="22028"/>
                  </a:lnTo>
                  <a:lnTo>
                    <a:pt x="409227" y="16018"/>
                  </a:lnTo>
                  <a:lnTo>
                    <a:pt x="409152" y="15876"/>
                  </a:lnTo>
                  <a:lnTo>
                    <a:pt x="404793" y="10541"/>
                  </a:lnTo>
                  <a:lnTo>
                    <a:pt x="404679" y="10401"/>
                  </a:lnTo>
                  <a:lnTo>
                    <a:pt x="402699" y="8763"/>
                  </a:lnTo>
                  <a:close/>
                </a:path>
                <a:path w="415290" h="375285">
                  <a:moveTo>
                    <a:pt x="145429" y="8763"/>
                  </a:moveTo>
                  <a:lnTo>
                    <a:pt x="123051" y="8763"/>
                  </a:lnTo>
                  <a:lnTo>
                    <a:pt x="133024" y="10778"/>
                  </a:lnTo>
                  <a:lnTo>
                    <a:pt x="141582" y="16546"/>
                  </a:lnTo>
                  <a:lnTo>
                    <a:pt x="147355" y="25093"/>
                  </a:lnTo>
                  <a:lnTo>
                    <a:pt x="149472" y="35547"/>
                  </a:lnTo>
                  <a:lnTo>
                    <a:pt x="149472" y="48564"/>
                  </a:lnTo>
                  <a:lnTo>
                    <a:pt x="270351" y="48564"/>
                  </a:lnTo>
                  <a:lnTo>
                    <a:pt x="270351" y="39801"/>
                  </a:lnTo>
                  <a:lnTo>
                    <a:pt x="158235" y="39801"/>
                  </a:lnTo>
                  <a:lnTo>
                    <a:pt x="158235" y="35547"/>
                  </a:lnTo>
                  <a:lnTo>
                    <a:pt x="155527" y="22172"/>
                  </a:lnTo>
                  <a:lnTo>
                    <a:pt x="155429" y="21691"/>
                  </a:lnTo>
                  <a:lnTo>
                    <a:pt x="148618" y="11595"/>
                  </a:lnTo>
                  <a:lnTo>
                    <a:pt x="271186" y="11595"/>
                  </a:lnTo>
                  <a:lnTo>
                    <a:pt x="271272" y="11468"/>
                  </a:lnTo>
                  <a:lnTo>
                    <a:pt x="148532" y="11468"/>
                  </a:lnTo>
                  <a:lnTo>
                    <a:pt x="147907" y="10541"/>
                  </a:lnTo>
                  <a:lnTo>
                    <a:pt x="147812" y="10401"/>
                  </a:lnTo>
                  <a:lnTo>
                    <a:pt x="145429" y="8763"/>
                  </a:lnTo>
                  <a:close/>
                </a:path>
                <a:path w="415290" h="375285">
                  <a:moveTo>
                    <a:pt x="393341" y="2722"/>
                  </a:moveTo>
                  <a:lnTo>
                    <a:pt x="283310" y="2722"/>
                  </a:lnTo>
                  <a:lnTo>
                    <a:pt x="261588" y="35547"/>
                  </a:lnTo>
                  <a:lnTo>
                    <a:pt x="261588" y="39801"/>
                  </a:lnTo>
                  <a:lnTo>
                    <a:pt x="270351" y="39801"/>
                  </a:lnTo>
                  <a:lnTo>
                    <a:pt x="270351" y="35547"/>
                  </a:lnTo>
                  <a:lnTo>
                    <a:pt x="272463" y="25093"/>
                  </a:lnTo>
                  <a:lnTo>
                    <a:pt x="278223" y="16546"/>
                  </a:lnTo>
                  <a:lnTo>
                    <a:pt x="286762" y="10778"/>
                  </a:lnTo>
                  <a:lnTo>
                    <a:pt x="296672" y="8763"/>
                  </a:lnTo>
                  <a:lnTo>
                    <a:pt x="402699" y="8763"/>
                  </a:lnTo>
                  <a:lnTo>
                    <a:pt x="399228" y="5889"/>
                  </a:lnTo>
                  <a:lnTo>
                    <a:pt x="393341" y="2722"/>
                  </a:lnTo>
                  <a:close/>
                </a:path>
                <a:path w="415290" h="375285">
                  <a:moveTo>
                    <a:pt x="393376" y="11468"/>
                  </a:moveTo>
                  <a:lnTo>
                    <a:pt x="285738" y="11468"/>
                  </a:lnTo>
                  <a:lnTo>
                    <a:pt x="285550" y="11595"/>
                  </a:lnTo>
                  <a:lnTo>
                    <a:pt x="393502" y="11595"/>
                  </a:lnTo>
                  <a:lnTo>
                    <a:pt x="393376" y="11468"/>
                  </a:lnTo>
                  <a:close/>
                </a:path>
                <a:path w="415290" h="375285">
                  <a:moveTo>
                    <a:pt x="380689" y="0"/>
                  </a:moveTo>
                  <a:lnTo>
                    <a:pt x="296610" y="0"/>
                  </a:lnTo>
                  <a:lnTo>
                    <a:pt x="283164" y="2722"/>
                  </a:lnTo>
                  <a:lnTo>
                    <a:pt x="393532" y="2722"/>
                  </a:lnTo>
                  <a:lnTo>
                    <a:pt x="386430" y="562"/>
                  </a:lnTo>
                  <a:lnTo>
                    <a:pt x="380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828548" y="3125810"/>
              <a:ext cx="380365" cy="340360"/>
            </a:xfrm>
            <a:custGeom>
              <a:avLst/>
              <a:gdLst/>
              <a:ahLst/>
              <a:cxnLst/>
              <a:rect l="l" t="t" r="r" b="b"/>
              <a:pathLst>
                <a:path w="380365" h="340360">
                  <a:moveTo>
                    <a:pt x="366610" y="0"/>
                  </a:moveTo>
                  <a:lnTo>
                    <a:pt x="279628" y="0"/>
                  </a:lnTo>
                  <a:lnTo>
                    <a:pt x="272639" y="1415"/>
                  </a:lnTo>
                  <a:lnTo>
                    <a:pt x="266922" y="5273"/>
                  </a:lnTo>
                  <a:lnTo>
                    <a:pt x="263062" y="10994"/>
                  </a:lnTo>
                  <a:lnTo>
                    <a:pt x="261645" y="17995"/>
                  </a:lnTo>
                  <a:lnTo>
                    <a:pt x="261645" y="39928"/>
                  </a:lnTo>
                  <a:lnTo>
                    <a:pt x="122961" y="39928"/>
                  </a:lnTo>
                  <a:lnTo>
                    <a:pt x="111956" y="1429"/>
                  </a:lnTo>
                  <a:lnTo>
                    <a:pt x="104952" y="12"/>
                  </a:lnTo>
                  <a:lnTo>
                    <a:pt x="13169" y="126"/>
                  </a:lnTo>
                  <a:lnTo>
                    <a:pt x="8636" y="2019"/>
                  </a:lnTo>
                  <a:lnTo>
                    <a:pt x="1854" y="8864"/>
                  </a:lnTo>
                  <a:lnTo>
                    <a:pt x="0" y="13398"/>
                  </a:lnTo>
                  <a:lnTo>
                    <a:pt x="2070" y="313410"/>
                  </a:lnTo>
                  <a:lnTo>
                    <a:pt x="4213" y="323648"/>
                  </a:lnTo>
                  <a:lnTo>
                    <a:pt x="9917" y="332017"/>
                  </a:lnTo>
                  <a:lnTo>
                    <a:pt x="18323" y="337665"/>
                  </a:lnTo>
                  <a:lnTo>
                    <a:pt x="28575" y="339737"/>
                  </a:lnTo>
                  <a:lnTo>
                    <a:pt x="351434" y="339737"/>
                  </a:lnTo>
                  <a:lnTo>
                    <a:pt x="379793" y="13271"/>
                  </a:lnTo>
                  <a:lnTo>
                    <a:pt x="377939" y="8737"/>
                  </a:lnTo>
                  <a:lnTo>
                    <a:pt x="371144" y="1879"/>
                  </a:lnTo>
                  <a:lnTo>
                    <a:pt x="366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824216" y="3121555"/>
              <a:ext cx="388620" cy="348615"/>
            </a:xfrm>
            <a:custGeom>
              <a:avLst/>
              <a:gdLst/>
              <a:ahLst/>
              <a:cxnLst/>
              <a:rect l="l" t="t" r="r" b="b"/>
              <a:pathLst>
                <a:path w="388620" h="348614">
                  <a:moveTo>
                    <a:pt x="109872" y="0"/>
                  </a:moveTo>
                  <a:lnTo>
                    <a:pt x="16331" y="0"/>
                  </a:lnTo>
                  <a:lnTo>
                    <a:pt x="0" y="16383"/>
                  </a:lnTo>
                  <a:lnTo>
                    <a:pt x="108" y="39801"/>
                  </a:lnTo>
                  <a:lnTo>
                    <a:pt x="2018" y="317703"/>
                  </a:lnTo>
                  <a:lnTo>
                    <a:pt x="32904" y="348373"/>
                  </a:lnTo>
                  <a:lnTo>
                    <a:pt x="355764" y="348373"/>
                  </a:lnTo>
                  <a:lnTo>
                    <a:pt x="367715" y="345958"/>
                  </a:lnTo>
                  <a:lnTo>
                    <a:pt x="377165" y="339610"/>
                  </a:lnTo>
                  <a:lnTo>
                    <a:pt x="32904" y="339610"/>
                  </a:lnTo>
                  <a:lnTo>
                    <a:pt x="24331" y="337886"/>
                  </a:lnTo>
                  <a:lnTo>
                    <a:pt x="8929" y="48564"/>
                  </a:lnTo>
                  <a:lnTo>
                    <a:pt x="8824" y="14782"/>
                  </a:lnTo>
                  <a:lnTo>
                    <a:pt x="14794" y="8763"/>
                  </a:lnTo>
                  <a:lnTo>
                    <a:pt x="126677" y="8763"/>
                  </a:lnTo>
                  <a:lnTo>
                    <a:pt x="125114" y="6445"/>
                  </a:lnTo>
                  <a:lnTo>
                    <a:pt x="118004" y="1646"/>
                  </a:lnTo>
                  <a:lnTo>
                    <a:pt x="109872" y="0"/>
                  </a:lnTo>
                  <a:close/>
                </a:path>
                <a:path w="388620" h="348614">
                  <a:moveTo>
                    <a:pt x="384249" y="8763"/>
                  </a:moveTo>
                  <a:lnTo>
                    <a:pt x="373784" y="8763"/>
                  </a:lnTo>
                  <a:lnTo>
                    <a:pt x="379767" y="14782"/>
                  </a:lnTo>
                  <a:lnTo>
                    <a:pt x="377871" y="317703"/>
                  </a:lnTo>
                  <a:lnTo>
                    <a:pt x="376106" y="326200"/>
                  </a:lnTo>
                  <a:lnTo>
                    <a:pt x="371357" y="333182"/>
                  </a:lnTo>
                  <a:lnTo>
                    <a:pt x="364342" y="337886"/>
                  </a:lnTo>
                  <a:lnTo>
                    <a:pt x="355764" y="339610"/>
                  </a:lnTo>
                  <a:lnTo>
                    <a:pt x="377165" y="339610"/>
                  </a:lnTo>
                  <a:lnTo>
                    <a:pt x="388317" y="48564"/>
                  </a:lnTo>
                  <a:lnTo>
                    <a:pt x="388478" y="22453"/>
                  </a:lnTo>
                  <a:lnTo>
                    <a:pt x="388517" y="16383"/>
                  </a:lnTo>
                  <a:lnTo>
                    <a:pt x="386258" y="10858"/>
                  </a:lnTo>
                  <a:lnTo>
                    <a:pt x="386206" y="10731"/>
                  </a:lnTo>
                  <a:lnTo>
                    <a:pt x="384249" y="8763"/>
                  </a:lnTo>
                  <a:close/>
                </a:path>
                <a:path w="388620" h="348614">
                  <a:moveTo>
                    <a:pt x="126677" y="8763"/>
                  </a:moveTo>
                  <a:lnTo>
                    <a:pt x="116928" y="8763"/>
                  </a:lnTo>
                  <a:lnTo>
                    <a:pt x="121723" y="13558"/>
                  </a:lnTo>
                  <a:lnTo>
                    <a:pt x="122909" y="14782"/>
                  </a:lnTo>
                  <a:lnTo>
                    <a:pt x="122909" y="48564"/>
                  </a:lnTo>
                  <a:lnTo>
                    <a:pt x="270356" y="48564"/>
                  </a:lnTo>
                  <a:lnTo>
                    <a:pt x="270356" y="39801"/>
                  </a:lnTo>
                  <a:lnTo>
                    <a:pt x="131672" y="39801"/>
                  </a:lnTo>
                  <a:lnTo>
                    <a:pt x="131672" y="22453"/>
                  </a:lnTo>
                  <a:lnTo>
                    <a:pt x="129912" y="13558"/>
                  </a:lnTo>
                  <a:lnTo>
                    <a:pt x="126677" y="8763"/>
                  </a:lnTo>
                  <a:close/>
                </a:path>
                <a:path w="388620" h="348614">
                  <a:moveTo>
                    <a:pt x="372425" y="0"/>
                  </a:moveTo>
                  <a:lnTo>
                    <a:pt x="283331" y="0"/>
                  </a:lnTo>
                  <a:lnTo>
                    <a:pt x="261593" y="22453"/>
                  </a:lnTo>
                  <a:lnTo>
                    <a:pt x="261593" y="39801"/>
                  </a:lnTo>
                  <a:lnTo>
                    <a:pt x="270356" y="39801"/>
                  </a:lnTo>
                  <a:lnTo>
                    <a:pt x="270356" y="14909"/>
                  </a:lnTo>
                  <a:lnTo>
                    <a:pt x="379766" y="14909"/>
                  </a:lnTo>
                  <a:lnTo>
                    <a:pt x="379767" y="14782"/>
                  </a:lnTo>
                  <a:lnTo>
                    <a:pt x="270293" y="14782"/>
                  </a:lnTo>
                  <a:lnTo>
                    <a:pt x="276325" y="8763"/>
                  </a:lnTo>
                  <a:lnTo>
                    <a:pt x="384249" y="8763"/>
                  </a:lnTo>
                  <a:lnTo>
                    <a:pt x="377861" y="2336"/>
                  </a:lnTo>
                  <a:lnTo>
                    <a:pt x="378021" y="2336"/>
                  </a:lnTo>
                  <a:lnTo>
                    <a:pt x="3724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833356" y="3195527"/>
              <a:ext cx="370205" cy="266065"/>
            </a:xfrm>
            <a:custGeom>
              <a:avLst/>
              <a:gdLst/>
              <a:ahLst/>
              <a:cxnLst/>
              <a:rect l="l" t="t" r="r" b="b"/>
              <a:pathLst>
                <a:path w="370204" h="266064">
                  <a:moveTo>
                    <a:pt x="0" y="6568"/>
                  </a:moveTo>
                  <a:lnTo>
                    <a:pt x="1637" y="243531"/>
                  </a:lnTo>
                  <a:lnTo>
                    <a:pt x="23913" y="265629"/>
                  </a:lnTo>
                  <a:lnTo>
                    <a:pt x="346480" y="265629"/>
                  </a:lnTo>
                  <a:lnTo>
                    <a:pt x="370162" y="14719"/>
                  </a:lnTo>
                  <a:lnTo>
                    <a:pt x="17950" y="14719"/>
                  </a:lnTo>
                  <a:lnTo>
                    <a:pt x="7928" y="12419"/>
                  </a:lnTo>
                  <a:lnTo>
                    <a:pt x="0" y="6568"/>
                  </a:lnTo>
                  <a:close/>
                </a:path>
                <a:path w="370204" h="266064">
                  <a:moveTo>
                    <a:pt x="51719" y="0"/>
                  </a:moveTo>
                  <a:lnTo>
                    <a:pt x="41690" y="2299"/>
                  </a:lnTo>
                  <a:lnTo>
                    <a:pt x="27972" y="12419"/>
                  </a:lnTo>
                  <a:lnTo>
                    <a:pt x="17950" y="14719"/>
                  </a:lnTo>
                  <a:lnTo>
                    <a:pt x="85501" y="14719"/>
                  </a:lnTo>
                  <a:lnTo>
                    <a:pt x="75465" y="12419"/>
                  </a:lnTo>
                  <a:lnTo>
                    <a:pt x="61741" y="2299"/>
                  </a:lnTo>
                  <a:lnTo>
                    <a:pt x="51719" y="0"/>
                  </a:lnTo>
                  <a:close/>
                </a:path>
                <a:path w="370204" h="266064">
                  <a:moveTo>
                    <a:pt x="119258" y="0"/>
                  </a:moveTo>
                  <a:lnTo>
                    <a:pt x="109236" y="2299"/>
                  </a:lnTo>
                  <a:lnTo>
                    <a:pt x="95523" y="12419"/>
                  </a:lnTo>
                  <a:lnTo>
                    <a:pt x="85501" y="14719"/>
                  </a:lnTo>
                  <a:lnTo>
                    <a:pt x="153040" y="14719"/>
                  </a:lnTo>
                  <a:lnTo>
                    <a:pt x="143011" y="12419"/>
                  </a:lnTo>
                  <a:lnTo>
                    <a:pt x="129287" y="2299"/>
                  </a:lnTo>
                  <a:lnTo>
                    <a:pt x="119258" y="0"/>
                  </a:lnTo>
                  <a:close/>
                </a:path>
                <a:path w="370204" h="266064">
                  <a:moveTo>
                    <a:pt x="186809" y="0"/>
                  </a:moveTo>
                  <a:lnTo>
                    <a:pt x="176787" y="2299"/>
                  </a:lnTo>
                  <a:lnTo>
                    <a:pt x="163069" y="12419"/>
                  </a:lnTo>
                  <a:lnTo>
                    <a:pt x="153040" y="14719"/>
                  </a:lnTo>
                  <a:lnTo>
                    <a:pt x="220591" y="14719"/>
                  </a:lnTo>
                  <a:lnTo>
                    <a:pt x="210562" y="12419"/>
                  </a:lnTo>
                  <a:lnTo>
                    <a:pt x="196838" y="2299"/>
                  </a:lnTo>
                  <a:lnTo>
                    <a:pt x="186809" y="0"/>
                  </a:lnTo>
                  <a:close/>
                </a:path>
                <a:path w="370204" h="266064">
                  <a:moveTo>
                    <a:pt x="254360" y="0"/>
                  </a:moveTo>
                  <a:lnTo>
                    <a:pt x="244339" y="2299"/>
                  </a:lnTo>
                  <a:lnTo>
                    <a:pt x="230620" y="12419"/>
                  </a:lnTo>
                  <a:lnTo>
                    <a:pt x="220591" y="14719"/>
                  </a:lnTo>
                  <a:lnTo>
                    <a:pt x="288142" y="14719"/>
                  </a:lnTo>
                  <a:lnTo>
                    <a:pt x="278113" y="12419"/>
                  </a:lnTo>
                  <a:lnTo>
                    <a:pt x="264390" y="2299"/>
                  </a:lnTo>
                  <a:lnTo>
                    <a:pt x="254360" y="0"/>
                  </a:lnTo>
                  <a:close/>
                </a:path>
                <a:path w="370204" h="266064">
                  <a:moveTo>
                    <a:pt x="321924" y="0"/>
                  </a:moveTo>
                  <a:lnTo>
                    <a:pt x="311895" y="2299"/>
                  </a:lnTo>
                  <a:lnTo>
                    <a:pt x="298172" y="12419"/>
                  </a:lnTo>
                  <a:lnTo>
                    <a:pt x="288142" y="14719"/>
                  </a:lnTo>
                  <a:lnTo>
                    <a:pt x="355694" y="14719"/>
                  </a:lnTo>
                  <a:lnTo>
                    <a:pt x="345665" y="12419"/>
                  </a:lnTo>
                  <a:lnTo>
                    <a:pt x="331946" y="2299"/>
                  </a:lnTo>
                  <a:lnTo>
                    <a:pt x="321924" y="0"/>
                  </a:lnTo>
                  <a:close/>
                </a:path>
                <a:path w="370204" h="266064">
                  <a:moveTo>
                    <a:pt x="370196" y="9191"/>
                  </a:moveTo>
                  <a:lnTo>
                    <a:pt x="365164" y="12703"/>
                  </a:lnTo>
                  <a:lnTo>
                    <a:pt x="355694" y="14719"/>
                  </a:lnTo>
                  <a:lnTo>
                    <a:pt x="370162" y="14719"/>
                  </a:lnTo>
                  <a:lnTo>
                    <a:pt x="370196" y="9191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833305" y="3057321"/>
              <a:ext cx="370840" cy="379095"/>
            </a:xfrm>
            <a:custGeom>
              <a:avLst/>
              <a:gdLst/>
              <a:ahLst/>
              <a:cxnLst/>
              <a:rect l="l" t="t" r="r" b="b"/>
              <a:pathLst>
                <a:path w="370840" h="379095">
                  <a:moveTo>
                    <a:pt x="43484" y="356831"/>
                  </a:moveTo>
                  <a:lnTo>
                    <a:pt x="27952" y="356831"/>
                  </a:lnTo>
                  <a:lnTo>
                    <a:pt x="27952" y="368884"/>
                  </a:lnTo>
                  <a:lnTo>
                    <a:pt x="35712" y="368884"/>
                  </a:lnTo>
                  <a:lnTo>
                    <a:pt x="43472" y="368884"/>
                  </a:lnTo>
                  <a:lnTo>
                    <a:pt x="43484" y="356831"/>
                  </a:lnTo>
                  <a:close/>
                </a:path>
                <a:path w="370840" h="379095">
                  <a:moveTo>
                    <a:pt x="111175" y="266903"/>
                  </a:moveTo>
                  <a:lnTo>
                    <a:pt x="109702" y="259638"/>
                  </a:lnTo>
                  <a:lnTo>
                    <a:pt x="107937" y="256997"/>
                  </a:lnTo>
                  <a:lnTo>
                    <a:pt x="105702" y="253695"/>
                  </a:lnTo>
                  <a:lnTo>
                    <a:pt x="102400" y="251472"/>
                  </a:lnTo>
                  <a:lnTo>
                    <a:pt x="102400" y="261429"/>
                  </a:lnTo>
                  <a:lnTo>
                    <a:pt x="102400" y="272376"/>
                  </a:lnTo>
                  <a:lnTo>
                    <a:pt x="97967" y="276809"/>
                  </a:lnTo>
                  <a:lnTo>
                    <a:pt x="87020" y="276809"/>
                  </a:lnTo>
                  <a:lnTo>
                    <a:pt x="82588" y="272376"/>
                  </a:lnTo>
                  <a:lnTo>
                    <a:pt x="82588" y="261429"/>
                  </a:lnTo>
                  <a:lnTo>
                    <a:pt x="87020" y="256997"/>
                  </a:lnTo>
                  <a:lnTo>
                    <a:pt x="97967" y="256997"/>
                  </a:lnTo>
                  <a:lnTo>
                    <a:pt x="102400" y="261429"/>
                  </a:lnTo>
                  <a:lnTo>
                    <a:pt x="102400" y="251472"/>
                  </a:lnTo>
                  <a:lnTo>
                    <a:pt x="99771" y="249694"/>
                  </a:lnTo>
                  <a:lnTo>
                    <a:pt x="92494" y="248221"/>
                  </a:lnTo>
                  <a:lnTo>
                    <a:pt x="85217" y="249694"/>
                  </a:lnTo>
                  <a:lnTo>
                    <a:pt x="79286" y="253695"/>
                  </a:lnTo>
                  <a:lnTo>
                    <a:pt x="75285" y="259638"/>
                  </a:lnTo>
                  <a:lnTo>
                    <a:pt x="73812" y="266903"/>
                  </a:lnTo>
                  <a:lnTo>
                    <a:pt x="75285" y="274167"/>
                  </a:lnTo>
                  <a:lnTo>
                    <a:pt x="79286" y="280111"/>
                  </a:lnTo>
                  <a:lnTo>
                    <a:pt x="85217" y="284111"/>
                  </a:lnTo>
                  <a:lnTo>
                    <a:pt x="92494" y="285584"/>
                  </a:lnTo>
                  <a:lnTo>
                    <a:pt x="99771" y="284111"/>
                  </a:lnTo>
                  <a:lnTo>
                    <a:pt x="105702" y="280111"/>
                  </a:lnTo>
                  <a:lnTo>
                    <a:pt x="107937" y="276809"/>
                  </a:lnTo>
                  <a:lnTo>
                    <a:pt x="109702" y="274167"/>
                  </a:lnTo>
                  <a:lnTo>
                    <a:pt x="111175" y="266903"/>
                  </a:lnTo>
                  <a:close/>
                </a:path>
                <a:path w="370840" h="379095">
                  <a:moveTo>
                    <a:pt x="138582" y="187109"/>
                  </a:moveTo>
                  <a:lnTo>
                    <a:pt x="132435" y="180962"/>
                  </a:lnTo>
                  <a:lnTo>
                    <a:pt x="129806" y="180962"/>
                  </a:lnTo>
                  <a:lnTo>
                    <a:pt x="129806" y="191960"/>
                  </a:lnTo>
                  <a:lnTo>
                    <a:pt x="129806" y="197472"/>
                  </a:lnTo>
                  <a:lnTo>
                    <a:pt x="127584" y="199694"/>
                  </a:lnTo>
                  <a:lnTo>
                    <a:pt x="122072" y="199694"/>
                  </a:lnTo>
                  <a:lnTo>
                    <a:pt x="119849" y="197472"/>
                  </a:lnTo>
                  <a:lnTo>
                    <a:pt x="119849" y="191960"/>
                  </a:lnTo>
                  <a:lnTo>
                    <a:pt x="122072" y="189725"/>
                  </a:lnTo>
                  <a:lnTo>
                    <a:pt x="127584" y="189725"/>
                  </a:lnTo>
                  <a:lnTo>
                    <a:pt x="129806" y="191960"/>
                  </a:lnTo>
                  <a:lnTo>
                    <a:pt x="129806" y="180962"/>
                  </a:lnTo>
                  <a:lnTo>
                    <a:pt x="117233" y="180962"/>
                  </a:lnTo>
                  <a:lnTo>
                    <a:pt x="111074" y="187109"/>
                  </a:lnTo>
                  <a:lnTo>
                    <a:pt x="111074" y="202311"/>
                  </a:lnTo>
                  <a:lnTo>
                    <a:pt x="117233" y="208457"/>
                  </a:lnTo>
                  <a:lnTo>
                    <a:pt x="132422" y="208457"/>
                  </a:lnTo>
                  <a:lnTo>
                    <a:pt x="138582" y="202311"/>
                  </a:lnTo>
                  <a:lnTo>
                    <a:pt x="138582" y="199694"/>
                  </a:lnTo>
                  <a:lnTo>
                    <a:pt x="138582" y="189725"/>
                  </a:lnTo>
                  <a:lnTo>
                    <a:pt x="138582" y="187109"/>
                  </a:lnTo>
                  <a:close/>
                </a:path>
                <a:path w="370840" h="379095">
                  <a:moveTo>
                    <a:pt x="154825" y="315607"/>
                  </a:moveTo>
                  <a:lnTo>
                    <a:pt x="153212" y="307581"/>
                  </a:lnTo>
                  <a:lnTo>
                    <a:pt x="150634" y="303758"/>
                  </a:lnTo>
                  <a:lnTo>
                    <a:pt x="148793" y="301028"/>
                  </a:lnTo>
                  <a:lnTo>
                    <a:pt x="146050" y="299186"/>
                  </a:lnTo>
                  <a:lnTo>
                    <a:pt x="146050" y="309054"/>
                  </a:lnTo>
                  <a:lnTo>
                    <a:pt x="146050" y="322148"/>
                  </a:lnTo>
                  <a:lnTo>
                    <a:pt x="140754" y="327456"/>
                  </a:lnTo>
                  <a:lnTo>
                    <a:pt x="127647" y="327456"/>
                  </a:lnTo>
                  <a:lnTo>
                    <a:pt x="122351" y="322148"/>
                  </a:lnTo>
                  <a:lnTo>
                    <a:pt x="122351" y="309054"/>
                  </a:lnTo>
                  <a:lnTo>
                    <a:pt x="127647" y="303758"/>
                  </a:lnTo>
                  <a:lnTo>
                    <a:pt x="140754" y="303758"/>
                  </a:lnTo>
                  <a:lnTo>
                    <a:pt x="146050" y="309054"/>
                  </a:lnTo>
                  <a:lnTo>
                    <a:pt x="146050" y="299186"/>
                  </a:lnTo>
                  <a:lnTo>
                    <a:pt x="142240" y="296608"/>
                  </a:lnTo>
                  <a:lnTo>
                    <a:pt x="134200" y="294982"/>
                  </a:lnTo>
                  <a:lnTo>
                    <a:pt x="126174" y="296608"/>
                  </a:lnTo>
                  <a:lnTo>
                    <a:pt x="119621" y="301028"/>
                  </a:lnTo>
                  <a:lnTo>
                    <a:pt x="115201" y="307581"/>
                  </a:lnTo>
                  <a:lnTo>
                    <a:pt x="113576" y="315607"/>
                  </a:lnTo>
                  <a:lnTo>
                    <a:pt x="115201" y="323634"/>
                  </a:lnTo>
                  <a:lnTo>
                    <a:pt x="119621" y="330200"/>
                  </a:lnTo>
                  <a:lnTo>
                    <a:pt x="126174" y="334619"/>
                  </a:lnTo>
                  <a:lnTo>
                    <a:pt x="134200" y="336232"/>
                  </a:lnTo>
                  <a:lnTo>
                    <a:pt x="142240" y="334619"/>
                  </a:lnTo>
                  <a:lnTo>
                    <a:pt x="148793" y="330200"/>
                  </a:lnTo>
                  <a:lnTo>
                    <a:pt x="150634" y="327456"/>
                  </a:lnTo>
                  <a:lnTo>
                    <a:pt x="153212" y="323634"/>
                  </a:lnTo>
                  <a:lnTo>
                    <a:pt x="154825" y="315607"/>
                  </a:lnTo>
                  <a:close/>
                </a:path>
                <a:path w="370840" h="379095">
                  <a:moveTo>
                    <a:pt x="161912" y="4432"/>
                  </a:moveTo>
                  <a:lnTo>
                    <a:pt x="157492" y="0"/>
                  </a:lnTo>
                  <a:lnTo>
                    <a:pt x="146570" y="0"/>
                  </a:lnTo>
                  <a:lnTo>
                    <a:pt x="142138" y="4432"/>
                  </a:lnTo>
                  <a:lnTo>
                    <a:pt x="142138" y="5511"/>
                  </a:lnTo>
                  <a:lnTo>
                    <a:pt x="59563" y="5511"/>
                  </a:lnTo>
                  <a:lnTo>
                    <a:pt x="52489" y="12585"/>
                  </a:lnTo>
                  <a:lnTo>
                    <a:pt x="52489" y="46431"/>
                  </a:lnTo>
                  <a:lnTo>
                    <a:pt x="54444" y="48387"/>
                  </a:lnTo>
                  <a:lnTo>
                    <a:pt x="59296" y="48387"/>
                  </a:lnTo>
                  <a:lnTo>
                    <a:pt x="61252" y="46431"/>
                  </a:lnTo>
                  <a:lnTo>
                    <a:pt x="61252" y="44005"/>
                  </a:lnTo>
                  <a:lnTo>
                    <a:pt x="61264" y="17424"/>
                  </a:lnTo>
                  <a:lnTo>
                    <a:pt x="64401" y="14274"/>
                  </a:lnTo>
                  <a:lnTo>
                    <a:pt x="142138" y="14274"/>
                  </a:lnTo>
                  <a:lnTo>
                    <a:pt x="142138" y="15341"/>
                  </a:lnTo>
                  <a:lnTo>
                    <a:pt x="146570" y="19773"/>
                  </a:lnTo>
                  <a:lnTo>
                    <a:pt x="152031" y="19773"/>
                  </a:lnTo>
                  <a:lnTo>
                    <a:pt x="157492" y="19773"/>
                  </a:lnTo>
                  <a:lnTo>
                    <a:pt x="161912" y="15341"/>
                  </a:lnTo>
                  <a:lnTo>
                    <a:pt x="161912" y="4432"/>
                  </a:lnTo>
                  <a:close/>
                </a:path>
                <a:path w="370840" h="379095">
                  <a:moveTo>
                    <a:pt x="182118" y="263296"/>
                  </a:moveTo>
                  <a:lnTo>
                    <a:pt x="175958" y="257136"/>
                  </a:lnTo>
                  <a:lnTo>
                    <a:pt x="173355" y="257136"/>
                  </a:lnTo>
                  <a:lnTo>
                    <a:pt x="173355" y="268135"/>
                  </a:lnTo>
                  <a:lnTo>
                    <a:pt x="173355" y="273646"/>
                  </a:lnTo>
                  <a:lnTo>
                    <a:pt x="171119" y="275882"/>
                  </a:lnTo>
                  <a:lnTo>
                    <a:pt x="165608" y="275882"/>
                  </a:lnTo>
                  <a:lnTo>
                    <a:pt x="163385" y="273646"/>
                  </a:lnTo>
                  <a:lnTo>
                    <a:pt x="163385" y="268135"/>
                  </a:lnTo>
                  <a:lnTo>
                    <a:pt x="165608" y="265912"/>
                  </a:lnTo>
                  <a:lnTo>
                    <a:pt x="171119" y="265912"/>
                  </a:lnTo>
                  <a:lnTo>
                    <a:pt x="173355" y="268135"/>
                  </a:lnTo>
                  <a:lnTo>
                    <a:pt x="173355" y="257136"/>
                  </a:lnTo>
                  <a:lnTo>
                    <a:pt x="160769" y="257136"/>
                  </a:lnTo>
                  <a:lnTo>
                    <a:pt x="154609" y="263296"/>
                  </a:lnTo>
                  <a:lnTo>
                    <a:pt x="154609" y="278498"/>
                  </a:lnTo>
                  <a:lnTo>
                    <a:pt x="160769" y="284645"/>
                  </a:lnTo>
                  <a:lnTo>
                    <a:pt x="175958" y="284645"/>
                  </a:lnTo>
                  <a:lnTo>
                    <a:pt x="182118" y="278498"/>
                  </a:lnTo>
                  <a:lnTo>
                    <a:pt x="182118" y="275882"/>
                  </a:lnTo>
                  <a:lnTo>
                    <a:pt x="182118" y="265912"/>
                  </a:lnTo>
                  <a:lnTo>
                    <a:pt x="182118" y="263296"/>
                  </a:lnTo>
                  <a:close/>
                </a:path>
                <a:path w="370840" h="379095">
                  <a:moveTo>
                    <a:pt x="267373" y="268846"/>
                  </a:moveTo>
                  <a:lnTo>
                    <a:pt x="265760" y="260819"/>
                  </a:lnTo>
                  <a:lnTo>
                    <a:pt x="263182" y="256997"/>
                  </a:lnTo>
                  <a:lnTo>
                    <a:pt x="261340" y="254266"/>
                  </a:lnTo>
                  <a:lnTo>
                    <a:pt x="258597" y="252425"/>
                  </a:lnTo>
                  <a:lnTo>
                    <a:pt x="258597" y="262305"/>
                  </a:lnTo>
                  <a:lnTo>
                    <a:pt x="258597" y="275399"/>
                  </a:lnTo>
                  <a:lnTo>
                    <a:pt x="253301" y="280695"/>
                  </a:lnTo>
                  <a:lnTo>
                    <a:pt x="240195" y="280695"/>
                  </a:lnTo>
                  <a:lnTo>
                    <a:pt x="234899" y="275399"/>
                  </a:lnTo>
                  <a:lnTo>
                    <a:pt x="234899" y="262305"/>
                  </a:lnTo>
                  <a:lnTo>
                    <a:pt x="240195" y="256997"/>
                  </a:lnTo>
                  <a:lnTo>
                    <a:pt x="253301" y="256997"/>
                  </a:lnTo>
                  <a:lnTo>
                    <a:pt x="258597" y="262305"/>
                  </a:lnTo>
                  <a:lnTo>
                    <a:pt x="258597" y="252425"/>
                  </a:lnTo>
                  <a:lnTo>
                    <a:pt x="254787" y="249847"/>
                  </a:lnTo>
                  <a:lnTo>
                    <a:pt x="246748" y="248221"/>
                  </a:lnTo>
                  <a:lnTo>
                    <a:pt x="238721" y="249847"/>
                  </a:lnTo>
                  <a:lnTo>
                    <a:pt x="232168" y="254266"/>
                  </a:lnTo>
                  <a:lnTo>
                    <a:pt x="227749" y="260819"/>
                  </a:lnTo>
                  <a:lnTo>
                    <a:pt x="226123" y="268846"/>
                  </a:lnTo>
                  <a:lnTo>
                    <a:pt x="227749" y="276885"/>
                  </a:lnTo>
                  <a:lnTo>
                    <a:pt x="232168" y="283438"/>
                  </a:lnTo>
                  <a:lnTo>
                    <a:pt x="238721" y="287858"/>
                  </a:lnTo>
                  <a:lnTo>
                    <a:pt x="246748" y="289471"/>
                  </a:lnTo>
                  <a:lnTo>
                    <a:pt x="254787" y="287858"/>
                  </a:lnTo>
                  <a:lnTo>
                    <a:pt x="261340" y="283438"/>
                  </a:lnTo>
                  <a:lnTo>
                    <a:pt x="263182" y="280695"/>
                  </a:lnTo>
                  <a:lnTo>
                    <a:pt x="265760" y="276885"/>
                  </a:lnTo>
                  <a:lnTo>
                    <a:pt x="267373" y="268846"/>
                  </a:lnTo>
                  <a:close/>
                </a:path>
                <a:path w="370840" h="379095">
                  <a:moveTo>
                    <a:pt x="268846" y="335661"/>
                  </a:moveTo>
                  <a:lnTo>
                    <a:pt x="262686" y="329501"/>
                  </a:lnTo>
                  <a:lnTo>
                    <a:pt x="260070" y="329501"/>
                  </a:lnTo>
                  <a:lnTo>
                    <a:pt x="260070" y="340499"/>
                  </a:lnTo>
                  <a:lnTo>
                    <a:pt x="260070" y="346011"/>
                  </a:lnTo>
                  <a:lnTo>
                    <a:pt x="257848" y="348234"/>
                  </a:lnTo>
                  <a:lnTo>
                    <a:pt x="252336" y="348234"/>
                  </a:lnTo>
                  <a:lnTo>
                    <a:pt x="250113" y="346011"/>
                  </a:lnTo>
                  <a:lnTo>
                    <a:pt x="250113" y="340499"/>
                  </a:lnTo>
                  <a:lnTo>
                    <a:pt x="252336" y="338277"/>
                  </a:lnTo>
                  <a:lnTo>
                    <a:pt x="257848" y="338277"/>
                  </a:lnTo>
                  <a:lnTo>
                    <a:pt x="260070" y="340499"/>
                  </a:lnTo>
                  <a:lnTo>
                    <a:pt x="260070" y="329501"/>
                  </a:lnTo>
                  <a:lnTo>
                    <a:pt x="247497" y="329501"/>
                  </a:lnTo>
                  <a:lnTo>
                    <a:pt x="241338" y="335661"/>
                  </a:lnTo>
                  <a:lnTo>
                    <a:pt x="241338" y="350850"/>
                  </a:lnTo>
                  <a:lnTo>
                    <a:pt x="247497" y="357009"/>
                  </a:lnTo>
                  <a:lnTo>
                    <a:pt x="262686" y="357009"/>
                  </a:lnTo>
                  <a:lnTo>
                    <a:pt x="268846" y="350850"/>
                  </a:lnTo>
                  <a:lnTo>
                    <a:pt x="268846" y="348234"/>
                  </a:lnTo>
                  <a:lnTo>
                    <a:pt x="268846" y="338277"/>
                  </a:lnTo>
                  <a:lnTo>
                    <a:pt x="268846" y="335661"/>
                  </a:lnTo>
                  <a:close/>
                </a:path>
                <a:path w="370840" h="379095">
                  <a:moveTo>
                    <a:pt x="273519" y="182867"/>
                  </a:moveTo>
                  <a:lnTo>
                    <a:pt x="258000" y="182867"/>
                  </a:lnTo>
                  <a:lnTo>
                    <a:pt x="258000" y="194919"/>
                  </a:lnTo>
                  <a:lnTo>
                    <a:pt x="265760" y="194919"/>
                  </a:lnTo>
                  <a:lnTo>
                    <a:pt x="273519" y="194919"/>
                  </a:lnTo>
                  <a:lnTo>
                    <a:pt x="273519" y="182867"/>
                  </a:lnTo>
                  <a:close/>
                </a:path>
                <a:path w="370840" h="379095">
                  <a:moveTo>
                    <a:pt x="318643" y="12585"/>
                  </a:moveTo>
                  <a:lnTo>
                    <a:pt x="311569" y="5511"/>
                  </a:lnTo>
                  <a:lnTo>
                    <a:pt x="228981" y="5511"/>
                  </a:lnTo>
                  <a:lnTo>
                    <a:pt x="228981" y="4432"/>
                  </a:lnTo>
                  <a:lnTo>
                    <a:pt x="224561" y="0"/>
                  </a:lnTo>
                  <a:lnTo>
                    <a:pt x="219100" y="0"/>
                  </a:lnTo>
                  <a:lnTo>
                    <a:pt x="213639" y="0"/>
                  </a:lnTo>
                  <a:lnTo>
                    <a:pt x="209207" y="4432"/>
                  </a:lnTo>
                  <a:lnTo>
                    <a:pt x="209207" y="15341"/>
                  </a:lnTo>
                  <a:lnTo>
                    <a:pt x="213639" y="19773"/>
                  </a:lnTo>
                  <a:lnTo>
                    <a:pt x="224561" y="19773"/>
                  </a:lnTo>
                  <a:lnTo>
                    <a:pt x="228981" y="15341"/>
                  </a:lnTo>
                  <a:lnTo>
                    <a:pt x="228981" y="14274"/>
                  </a:lnTo>
                  <a:lnTo>
                    <a:pt x="306730" y="14274"/>
                  </a:lnTo>
                  <a:lnTo>
                    <a:pt x="309867" y="17424"/>
                  </a:lnTo>
                  <a:lnTo>
                    <a:pt x="309880" y="46431"/>
                  </a:lnTo>
                  <a:lnTo>
                    <a:pt x="311848" y="48387"/>
                  </a:lnTo>
                  <a:lnTo>
                    <a:pt x="316687" y="48387"/>
                  </a:lnTo>
                  <a:lnTo>
                    <a:pt x="318643" y="46431"/>
                  </a:lnTo>
                  <a:lnTo>
                    <a:pt x="318643" y="44005"/>
                  </a:lnTo>
                  <a:lnTo>
                    <a:pt x="318643" y="12585"/>
                  </a:lnTo>
                  <a:close/>
                </a:path>
                <a:path w="370840" h="379095">
                  <a:moveTo>
                    <a:pt x="357289" y="357492"/>
                  </a:moveTo>
                  <a:lnTo>
                    <a:pt x="351129" y="351332"/>
                  </a:lnTo>
                  <a:lnTo>
                    <a:pt x="348513" y="351332"/>
                  </a:lnTo>
                  <a:lnTo>
                    <a:pt x="348513" y="362331"/>
                  </a:lnTo>
                  <a:lnTo>
                    <a:pt x="348513" y="367842"/>
                  </a:lnTo>
                  <a:lnTo>
                    <a:pt x="346290" y="370078"/>
                  </a:lnTo>
                  <a:lnTo>
                    <a:pt x="340779" y="370078"/>
                  </a:lnTo>
                  <a:lnTo>
                    <a:pt x="338556" y="367842"/>
                  </a:lnTo>
                  <a:lnTo>
                    <a:pt x="338556" y="362331"/>
                  </a:lnTo>
                  <a:lnTo>
                    <a:pt x="340779" y="360108"/>
                  </a:lnTo>
                  <a:lnTo>
                    <a:pt x="346290" y="360108"/>
                  </a:lnTo>
                  <a:lnTo>
                    <a:pt x="348513" y="362331"/>
                  </a:lnTo>
                  <a:lnTo>
                    <a:pt x="348513" y="351332"/>
                  </a:lnTo>
                  <a:lnTo>
                    <a:pt x="335940" y="351332"/>
                  </a:lnTo>
                  <a:lnTo>
                    <a:pt x="329780" y="357492"/>
                  </a:lnTo>
                  <a:lnTo>
                    <a:pt x="329780" y="372694"/>
                  </a:lnTo>
                  <a:lnTo>
                    <a:pt x="335940" y="378853"/>
                  </a:lnTo>
                  <a:lnTo>
                    <a:pt x="351116" y="378853"/>
                  </a:lnTo>
                  <a:lnTo>
                    <a:pt x="357289" y="372694"/>
                  </a:lnTo>
                  <a:lnTo>
                    <a:pt x="357289" y="370078"/>
                  </a:lnTo>
                  <a:lnTo>
                    <a:pt x="357289" y="360108"/>
                  </a:lnTo>
                  <a:lnTo>
                    <a:pt x="357289" y="357492"/>
                  </a:lnTo>
                  <a:close/>
                </a:path>
                <a:path w="370840" h="379095">
                  <a:moveTo>
                    <a:pt x="363308" y="312242"/>
                  </a:moveTo>
                  <a:lnTo>
                    <a:pt x="347789" y="312242"/>
                  </a:lnTo>
                  <a:lnTo>
                    <a:pt x="347776" y="324294"/>
                  </a:lnTo>
                  <a:lnTo>
                    <a:pt x="355549" y="324294"/>
                  </a:lnTo>
                  <a:lnTo>
                    <a:pt x="363296" y="324294"/>
                  </a:lnTo>
                  <a:lnTo>
                    <a:pt x="363308" y="312242"/>
                  </a:lnTo>
                  <a:close/>
                </a:path>
                <a:path w="370840" h="379095">
                  <a:moveTo>
                    <a:pt x="370281" y="141744"/>
                  </a:moveTo>
                  <a:lnTo>
                    <a:pt x="368820" y="143344"/>
                  </a:lnTo>
                  <a:lnTo>
                    <a:pt x="363347" y="147218"/>
                  </a:lnTo>
                  <a:lnTo>
                    <a:pt x="360616" y="148564"/>
                  </a:lnTo>
                  <a:lnTo>
                    <a:pt x="352221" y="148564"/>
                  </a:lnTo>
                  <a:lnTo>
                    <a:pt x="349821" y="147815"/>
                  </a:lnTo>
                  <a:lnTo>
                    <a:pt x="344639" y="145173"/>
                  </a:lnTo>
                  <a:lnTo>
                    <a:pt x="342544" y="142875"/>
                  </a:lnTo>
                  <a:lnTo>
                    <a:pt x="342074" y="142354"/>
                  </a:lnTo>
                  <a:lnTo>
                    <a:pt x="334556" y="136448"/>
                  </a:lnTo>
                  <a:lnTo>
                    <a:pt x="329399" y="133832"/>
                  </a:lnTo>
                  <a:lnTo>
                    <a:pt x="317068" y="133832"/>
                  </a:lnTo>
                  <a:lnTo>
                    <a:pt x="313118" y="134937"/>
                  </a:lnTo>
                  <a:lnTo>
                    <a:pt x="305092" y="139192"/>
                  </a:lnTo>
                  <a:lnTo>
                    <a:pt x="304076" y="140347"/>
                  </a:lnTo>
                  <a:lnTo>
                    <a:pt x="302425" y="142354"/>
                  </a:lnTo>
                  <a:lnTo>
                    <a:pt x="296176" y="147027"/>
                  </a:lnTo>
                  <a:lnTo>
                    <a:pt x="293420" y="148564"/>
                  </a:lnTo>
                  <a:lnTo>
                    <a:pt x="284670" y="148564"/>
                  </a:lnTo>
                  <a:lnTo>
                    <a:pt x="282270" y="147815"/>
                  </a:lnTo>
                  <a:lnTo>
                    <a:pt x="277088" y="145173"/>
                  </a:lnTo>
                  <a:lnTo>
                    <a:pt x="274993" y="142875"/>
                  </a:lnTo>
                  <a:lnTo>
                    <a:pt x="274523" y="142354"/>
                  </a:lnTo>
                  <a:lnTo>
                    <a:pt x="267004" y="136448"/>
                  </a:lnTo>
                  <a:lnTo>
                    <a:pt x="261848" y="133832"/>
                  </a:lnTo>
                  <a:lnTo>
                    <a:pt x="249516" y="133832"/>
                  </a:lnTo>
                  <a:lnTo>
                    <a:pt x="245567" y="134937"/>
                  </a:lnTo>
                  <a:lnTo>
                    <a:pt x="237540" y="139192"/>
                  </a:lnTo>
                  <a:lnTo>
                    <a:pt x="236524" y="140347"/>
                  </a:lnTo>
                  <a:lnTo>
                    <a:pt x="234873" y="142354"/>
                  </a:lnTo>
                  <a:lnTo>
                    <a:pt x="228625" y="147027"/>
                  </a:lnTo>
                  <a:lnTo>
                    <a:pt x="225856" y="148564"/>
                  </a:lnTo>
                  <a:lnTo>
                    <a:pt x="217119" y="148564"/>
                  </a:lnTo>
                  <a:lnTo>
                    <a:pt x="214718" y="147815"/>
                  </a:lnTo>
                  <a:lnTo>
                    <a:pt x="209537" y="145173"/>
                  </a:lnTo>
                  <a:lnTo>
                    <a:pt x="207441" y="142875"/>
                  </a:lnTo>
                  <a:lnTo>
                    <a:pt x="206971" y="142354"/>
                  </a:lnTo>
                  <a:lnTo>
                    <a:pt x="199440" y="136448"/>
                  </a:lnTo>
                  <a:lnTo>
                    <a:pt x="194284" y="133832"/>
                  </a:lnTo>
                  <a:lnTo>
                    <a:pt x="181952" y="133832"/>
                  </a:lnTo>
                  <a:lnTo>
                    <a:pt x="178003" y="134937"/>
                  </a:lnTo>
                  <a:lnTo>
                    <a:pt x="169976" y="139192"/>
                  </a:lnTo>
                  <a:lnTo>
                    <a:pt x="168973" y="140347"/>
                  </a:lnTo>
                  <a:lnTo>
                    <a:pt x="167322" y="142354"/>
                  </a:lnTo>
                  <a:lnTo>
                    <a:pt x="161074" y="147027"/>
                  </a:lnTo>
                  <a:lnTo>
                    <a:pt x="158305" y="148564"/>
                  </a:lnTo>
                  <a:lnTo>
                    <a:pt x="149567" y="148564"/>
                  </a:lnTo>
                  <a:lnTo>
                    <a:pt x="147154" y="147815"/>
                  </a:lnTo>
                  <a:lnTo>
                    <a:pt x="141986" y="145173"/>
                  </a:lnTo>
                  <a:lnTo>
                    <a:pt x="139890" y="142875"/>
                  </a:lnTo>
                  <a:lnTo>
                    <a:pt x="139420" y="142354"/>
                  </a:lnTo>
                  <a:lnTo>
                    <a:pt x="131889" y="136448"/>
                  </a:lnTo>
                  <a:lnTo>
                    <a:pt x="126733" y="133832"/>
                  </a:lnTo>
                  <a:lnTo>
                    <a:pt x="114414" y="133832"/>
                  </a:lnTo>
                  <a:lnTo>
                    <a:pt x="110464" y="134937"/>
                  </a:lnTo>
                  <a:lnTo>
                    <a:pt x="102438" y="139192"/>
                  </a:lnTo>
                  <a:lnTo>
                    <a:pt x="101422" y="140347"/>
                  </a:lnTo>
                  <a:lnTo>
                    <a:pt x="99771" y="142354"/>
                  </a:lnTo>
                  <a:lnTo>
                    <a:pt x="96405" y="144894"/>
                  </a:lnTo>
                  <a:lnTo>
                    <a:pt x="93522" y="147027"/>
                  </a:lnTo>
                  <a:lnTo>
                    <a:pt x="90766" y="148564"/>
                  </a:lnTo>
                  <a:lnTo>
                    <a:pt x="82016" y="148564"/>
                  </a:lnTo>
                  <a:lnTo>
                    <a:pt x="79616" y="147815"/>
                  </a:lnTo>
                  <a:lnTo>
                    <a:pt x="74447" y="145173"/>
                  </a:lnTo>
                  <a:lnTo>
                    <a:pt x="72339" y="142875"/>
                  </a:lnTo>
                  <a:lnTo>
                    <a:pt x="71869" y="142354"/>
                  </a:lnTo>
                  <a:lnTo>
                    <a:pt x="64350" y="136448"/>
                  </a:lnTo>
                  <a:lnTo>
                    <a:pt x="59194" y="133832"/>
                  </a:lnTo>
                  <a:lnTo>
                    <a:pt x="46863" y="133832"/>
                  </a:lnTo>
                  <a:lnTo>
                    <a:pt x="42913" y="134937"/>
                  </a:lnTo>
                  <a:lnTo>
                    <a:pt x="34886" y="139192"/>
                  </a:lnTo>
                  <a:lnTo>
                    <a:pt x="33883" y="140347"/>
                  </a:lnTo>
                  <a:lnTo>
                    <a:pt x="32232" y="142354"/>
                  </a:lnTo>
                  <a:lnTo>
                    <a:pt x="25984" y="147027"/>
                  </a:lnTo>
                  <a:lnTo>
                    <a:pt x="23215" y="148564"/>
                  </a:lnTo>
                  <a:lnTo>
                    <a:pt x="14478" y="148564"/>
                  </a:lnTo>
                  <a:lnTo>
                    <a:pt x="12065" y="147815"/>
                  </a:lnTo>
                  <a:lnTo>
                    <a:pt x="6908" y="145173"/>
                  </a:lnTo>
                  <a:lnTo>
                    <a:pt x="4330" y="142354"/>
                  </a:lnTo>
                  <a:lnTo>
                    <a:pt x="0" y="138963"/>
                  </a:lnTo>
                  <a:lnTo>
                    <a:pt x="88" y="150520"/>
                  </a:lnTo>
                  <a:lnTo>
                    <a:pt x="5397" y="154698"/>
                  </a:lnTo>
                  <a:lnTo>
                    <a:pt x="10693" y="157378"/>
                  </a:lnTo>
                  <a:lnTo>
                    <a:pt x="22669" y="157378"/>
                  </a:lnTo>
                  <a:lnTo>
                    <a:pt x="26847" y="156210"/>
                  </a:lnTo>
                  <a:lnTo>
                    <a:pt x="34874" y="151955"/>
                  </a:lnTo>
                  <a:lnTo>
                    <a:pt x="37820" y="148564"/>
                  </a:lnTo>
                  <a:lnTo>
                    <a:pt x="43776" y="144119"/>
                  </a:lnTo>
                  <a:lnTo>
                    <a:pt x="46024" y="142875"/>
                  </a:lnTo>
                  <a:lnTo>
                    <a:pt x="56146" y="142875"/>
                  </a:lnTo>
                  <a:lnTo>
                    <a:pt x="57708" y="143344"/>
                  </a:lnTo>
                  <a:lnTo>
                    <a:pt x="62852" y="145973"/>
                  </a:lnTo>
                  <a:lnTo>
                    <a:pt x="65430" y="148793"/>
                  </a:lnTo>
                  <a:lnTo>
                    <a:pt x="72948" y="154698"/>
                  </a:lnTo>
                  <a:lnTo>
                    <a:pt x="78244" y="157378"/>
                  </a:lnTo>
                  <a:lnTo>
                    <a:pt x="90208" y="157378"/>
                  </a:lnTo>
                  <a:lnTo>
                    <a:pt x="94386" y="156210"/>
                  </a:lnTo>
                  <a:lnTo>
                    <a:pt x="102412" y="151955"/>
                  </a:lnTo>
                  <a:lnTo>
                    <a:pt x="105371" y="148564"/>
                  </a:lnTo>
                  <a:lnTo>
                    <a:pt x="111315" y="144119"/>
                  </a:lnTo>
                  <a:lnTo>
                    <a:pt x="113576" y="142875"/>
                  </a:lnTo>
                  <a:lnTo>
                    <a:pt x="123698" y="142875"/>
                  </a:lnTo>
                  <a:lnTo>
                    <a:pt x="125260" y="143344"/>
                  </a:lnTo>
                  <a:lnTo>
                    <a:pt x="130403" y="145973"/>
                  </a:lnTo>
                  <a:lnTo>
                    <a:pt x="132981" y="148793"/>
                  </a:lnTo>
                  <a:lnTo>
                    <a:pt x="140487" y="154698"/>
                  </a:lnTo>
                  <a:lnTo>
                    <a:pt x="145783" y="157378"/>
                  </a:lnTo>
                  <a:lnTo>
                    <a:pt x="157759" y="157378"/>
                  </a:lnTo>
                  <a:lnTo>
                    <a:pt x="161937" y="156210"/>
                  </a:lnTo>
                  <a:lnTo>
                    <a:pt x="169951" y="151955"/>
                  </a:lnTo>
                  <a:lnTo>
                    <a:pt x="172923" y="148564"/>
                  </a:lnTo>
                  <a:lnTo>
                    <a:pt x="175869" y="146342"/>
                  </a:lnTo>
                  <a:lnTo>
                    <a:pt x="178866" y="144119"/>
                  </a:lnTo>
                  <a:lnTo>
                    <a:pt x="181127" y="142875"/>
                  </a:lnTo>
                  <a:lnTo>
                    <a:pt x="191249" y="142875"/>
                  </a:lnTo>
                  <a:lnTo>
                    <a:pt x="192798" y="143344"/>
                  </a:lnTo>
                  <a:lnTo>
                    <a:pt x="197954" y="145973"/>
                  </a:lnTo>
                  <a:lnTo>
                    <a:pt x="200533" y="148793"/>
                  </a:lnTo>
                  <a:lnTo>
                    <a:pt x="208038" y="154698"/>
                  </a:lnTo>
                  <a:lnTo>
                    <a:pt x="213334" y="157378"/>
                  </a:lnTo>
                  <a:lnTo>
                    <a:pt x="225310" y="157378"/>
                  </a:lnTo>
                  <a:lnTo>
                    <a:pt x="229489" y="156210"/>
                  </a:lnTo>
                  <a:lnTo>
                    <a:pt x="237515" y="151955"/>
                  </a:lnTo>
                  <a:lnTo>
                    <a:pt x="240474" y="148564"/>
                  </a:lnTo>
                  <a:lnTo>
                    <a:pt x="246418" y="144119"/>
                  </a:lnTo>
                  <a:lnTo>
                    <a:pt x="248678" y="142875"/>
                  </a:lnTo>
                  <a:lnTo>
                    <a:pt x="258800" y="142875"/>
                  </a:lnTo>
                  <a:lnTo>
                    <a:pt x="260362" y="143344"/>
                  </a:lnTo>
                  <a:lnTo>
                    <a:pt x="265506" y="145973"/>
                  </a:lnTo>
                  <a:lnTo>
                    <a:pt x="268084" y="148793"/>
                  </a:lnTo>
                  <a:lnTo>
                    <a:pt x="275602" y="154698"/>
                  </a:lnTo>
                  <a:lnTo>
                    <a:pt x="280885" y="157378"/>
                  </a:lnTo>
                  <a:lnTo>
                    <a:pt x="292862" y="157378"/>
                  </a:lnTo>
                  <a:lnTo>
                    <a:pt x="297040" y="156210"/>
                  </a:lnTo>
                  <a:lnTo>
                    <a:pt x="305066" y="151955"/>
                  </a:lnTo>
                  <a:lnTo>
                    <a:pt x="308025" y="148564"/>
                  </a:lnTo>
                  <a:lnTo>
                    <a:pt x="313969" y="144119"/>
                  </a:lnTo>
                  <a:lnTo>
                    <a:pt x="316230" y="142875"/>
                  </a:lnTo>
                  <a:lnTo>
                    <a:pt x="326364" y="142875"/>
                  </a:lnTo>
                  <a:lnTo>
                    <a:pt x="327926" y="143344"/>
                  </a:lnTo>
                  <a:lnTo>
                    <a:pt x="333057" y="145973"/>
                  </a:lnTo>
                  <a:lnTo>
                    <a:pt x="335635" y="148793"/>
                  </a:lnTo>
                  <a:lnTo>
                    <a:pt x="343154" y="154698"/>
                  </a:lnTo>
                  <a:lnTo>
                    <a:pt x="348437" y="157378"/>
                  </a:lnTo>
                  <a:lnTo>
                    <a:pt x="360057" y="157378"/>
                  </a:lnTo>
                  <a:lnTo>
                    <a:pt x="364032" y="156362"/>
                  </a:lnTo>
                  <a:lnTo>
                    <a:pt x="370205" y="153352"/>
                  </a:lnTo>
                  <a:lnTo>
                    <a:pt x="370230" y="148564"/>
                  </a:lnTo>
                  <a:lnTo>
                    <a:pt x="370281" y="1417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868342" y="3106310"/>
              <a:ext cx="44450" cy="291465"/>
            </a:xfrm>
            <a:custGeom>
              <a:avLst/>
              <a:gdLst/>
              <a:ahLst/>
              <a:cxnLst/>
              <a:rect l="l" t="t" r="r" b="b"/>
              <a:pathLst>
                <a:path w="44450" h="291464">
                  <a:moveTo>
                    <a:pt x="21920" y="0"/>
                  </a:moveTo>
                  <a:lnTo>
                    <a:pt x="13389" y="1723"/>
                  </a:lnTo>
                  <a:lnTo>
                    <a:pt x="6421" y="6421"/>
                  </a:lnTo>
                  <a:lnTo>
                    <a:pt x="1723" y="13389"/>
                  </a:lnTo>
                  <a:lnTo>
                    <a:pt x="0" y="21920"/>
                  </a:lnTo>
                  <a:lnTo>
                    <a:pt x="0" y="269506"/>
                  </a:lnTo>
                  <a:lnTo>
                    <a:pt x="1723" y="278037"/>
                  </a:lnTo>
                  <a:lnTo>
                    <a:pt x="6421" y="285005"/>
                  </a:lnTo>
                  <a:lnTo>
                    <a:pt x="13389" y="289703"/>
                  </a:lnTo>
                  <a:lnTo>
                    <a:pt x="21920" y="291426"/>
                  </a:lnTo>
                  <a:lnTo>
                    <a:pt x="30451" y="289703"/>
                  </a:lnTo>
                  <a:lnTo>
                    <a:pt x="37418" y="285005"/>
                  </a:lnTo>
                  <a:lnTo>
                    <a:pt x="42117" y="278037"/>
                  </a:lnTo>
                  <a:lnTo>
                    <a:pt x="43840" y="269506"/>
                  </a:lnTo>
                  <a:lnTo>
                    <a:pt x="43840" y="21920"/>
                  </a:lnTo>
                  <a:lnTo>
                    <a:pt x="42117" y="13389"/>
                  </a:lnTo>
                  <a:lnTo>
                    <a:pt x="37418" y="6421"/>
                  </a:lnTo>
                  <a:lnTo>
                    <a:pt x="30451" y="1723"/>
                  </a:lnTo>
                  <a:lnTo>
                    <a:pt x="2192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890261" y="3106310"/>
              <a:ext cx="22225" cy="291465"/>
            </a:xfrm>
            <a:custGeom>
              <a:avLst/>
              <a:gdLst/>
              <a:ahLst/>
              <a:cxnLst/>
              <a:rect l="l" t="t" r="r" b="b"/>
              <a:pathLst>
                <a:path w="22225" h="291464">
                  <a:moveTo>
                    <a:pt x="0" y="0"/>
                  </a:moveTo>
                  <a:lnTo>
                    <a:pt x="11897" y="6417"/>
                  </a:lnTo>
                  <a:lnTo>
                    <a:pt x="11748" y="6417"/>
                  </a:lnTo>
                  <a:lnTo>
                    <a:pt x="11748" y="285483"/>
                  </a:lnTo>
                  <a:lnTo>
                    <a:pt x="0" y="291422"/>
                  </a:lnTo>
                  <a:lnTo>
                    <a:pt x="6370" y="290136"/>
                  </a:lnTo>
                  <a:lnTo>
                    <a:pt x="9462" y="289073"/>
                  </a:lnTo>
                  <a:lnTo>
                    <a:pt x="21923" y="21920"/>
                  </a:lnTo>
                  <a:lnTo>
                    <a:pt x="20201" y="13387"/>
                  </a:lnTo>
                  <a:lnTo>
                    <a:pt x="15502" y="6417"/>
                  </a:lnTo>
                  <a:lnTo>
                    <a:pt x="8533" y="1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878313" y="3117746"/>
              <a:ext cx="10160" cy="264160"/>
            </a:xfrm>
            <a:custGeom>
              <a:avLst/>
              <a:gdLst/>
              <a:ahLst/>
              <a:cxnLst/>
              <a:rect l="l" t="t" r="r" b="b"/>
              <a:pathLst>
                <a:path w="10159" h="264160">
                  <a:moveTo>
                    <a:pt x="7518" y="0"/>
                  </a:moveTo>
                  <a:lnTo>
                    <a:pt x="2171" y="0"/>
                  </a:lnTo>
                  <a:lnTo>
                    <a:pt x="0" y="2171"/>
                  </a:lnTo>
                  <a:lnTo>
                    <a:pt x="0" y="261747"/>
                  </a:lnTo>
                  <a:lnTo>
                    <a:pt x="2171" y="263906"/>
                  </a:lnTo>
                  <a:lnTo>
                    <a:pt x="4838" y="263906"/>
                  </a:lnTo>
                  <a:lnTo>
                    <a:pt x="7518" y="263906"/>
                  </a:lnTo>
                  <a:lnTo>
                    <a:pt x="9677" y="261747"/>
                  </a:lnTo>
                  <a:lnTo>
                    <a:pt x="9677" y="2171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8FB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0127605" y="3106310"/>
              <a:ext cx="44450" cy="291465"/>
            </a:xfrm>
            <a:custGeom>
              <a:avLst/>
              <a:gdLst/>
              <a:ahLst/>
              <a:cxnLst/>
              <a:rect l="l" t="t" r="r" b="b"/>
              <a:pathLst>
                <a:path w="44450" h="291464">
                  <a:moveTo>
                    <a:pt x="21920" y="0"/>
                  </a:moveTo>
                  <a:lnTo>
                    <a:pt x="13389" y="1723"/>
                  </a:lnTo>
                  <a:lnTo>
                    <a:pt x="6421" y="6421"/>
                  </a:lnTo>
                  <a:lnTo>
                    <a:pt x="1723" y="13389"/>
                  </a:lnTo>
                  <a:lnTo>
                    <a:pt x="0" y="21920"/>
                  </a:lnTo>
                  <a:lnTo>
                    <a:pt x="0" y="269506"/>
                  </a:lnTo>
                  <a:lnTo>
                    <a:pt x="1723" y="278037"/>
                  </a:lnTo>
                  <a:lnTo>
                    <a:pt x="6421" y="285005"/>
                  </a:lnTo>
                  <a:lnTo>
                    <a:pt x="13389" y="289703"/>
                  </a:lnTo>
                  <a:lnTo>
                    <a:pt x="21920" y="291426"/>
                  </a:lnTo>
                  <a:lnTo>
                    <a:pt x="30451" y="289703"/>
                  </a:lnTo>
                  <a:lnTo>
                    <a:pt x="37418" y="285005"/>
                  </a:lnTo>
                  <a:lnTo>
                    <a:pt x="42117" y="278037"/>
                  </a:lnTo>
                  <a:lnTo>
                    <a:pt x="43840" y="269506"/>
                  </a:lnTo>
                  <a:lnTo>
                    <a:pt x="43840" y="21920"/>
                  </a:lnTo>
                  <a:lnTo>
                    <a:pt x="42117" y="13389"/>
                  </a:lnTo>
                  <a:lnTo>
                    <a:pt x="37418" y="6421"/>
                  </a:lnTo>
                  <a:lnTo>
                    <a:pt x="30451" y="1723"/>
                  </a:lnTo>
                  <a:lnTo>
                    <a:pt x="21920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0149525" y="3106313"/>
              <a:ext cx="22225" cy="291465"/>
            </a:xfrm>
            <a:custGeom>
              <a:avLst/>
              <a:gdLst/>
              <a:ahLst/>
              <a:cxnLst/>
              <a:rect l="l" t="t" r="r" b="b"/>
              <a:pathLst>
                <a:path w="22225" h="291464">
                  <a:moveTo>
                    <a:pt x="5" y="0"/>
                  </a:moveTo>
                  <a:lnTo>
                    <a:pt x="11889" y="6411"/>
                  </a:lnTo>
                  <a:lnTo>
                    <a:pt x="11748" y="6411"/>
                  </a:lnTo>
                  <a:lnTo>
                    <a:pt x="11748" y="285480"/>
                  </a:lnTo>
                  <a:lnTo>
                    <a:pt x="0" y="291421"/>
                  </a:lnTo>
                  <a:lnTo>
                    <a:pt x="6358" y="290136"/>
                  </a:lnTo>
                  <a:lnTo>
                    <a:pt x="9477" y="289064"/>
                  </a:lnTo>
                  <a:lnTo>
                    <a:pt x="21930" y="21915"/>
                  </a:lnTo>
                  <a:lnTo>
                    <a:pt x="20206" y="13380"/>
                  </a:lnTo>
                  <a:lnTo>
                    <a:pt x="15504" y="6411"/>
                  </a:lnTo>
                  <a:lnTo>
                    <a:pt x="8532" y="171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38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0137585" y="3117746"/>
              <a:ext cx="10160" cy="264160"/>
            </a:xfrm>
            <a:custGeom>
              <a:avLst/>
              <a:gdLst/>
              <a:ahLst/>
              <a:cxnLst/>
              <a:rect l="l" t="t" r="r" b="b"/>
              <a:pathLst>
                <a:path w="10159" h="264160">
                  <a:moveTo>
                    <a:pt x="7505" y="0"/>
                  </a:moveTo>
                  <a:lnTo>
                    <a:pt x="2158" y="0"/>
                  </a:lnTo>
                  <a:lnTo>
                    <a:pt x="0" y="2171"/>
                  </a:lnTo>
                  <a:lnTo>
                    <a:pt x="0" y="261747"/>
                  </a:lnTo>
                  <a:lnTo>
                    <a:pt x="2158" y="263906"/>
                  </a:lnTo>
                  <a:lnTo>
                    <a:pt x="4838" y="263906"/>
                  </a:lnTo>
                  <a:lnTo>
                    <a:pt x="7505" y="263906"/>
                  </a:lnTo>
                  <a:lnTo>
                    <a:pt x="9664" y="261747"/>
                  </a:lnTo>
                  <a:lnTo>
                    <a:pt x="9664" y="2171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EEC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859568" y="3097555"/>
              <a:ext cx="320675" cy="309245"/>
            </a:xfrm>
            <a:custGeom>
              <a:avLst/>
              <a:gdLst/>
              <a:ahLst/>
              <a:cxnLst/>
              <a:rect l="l" t="t" r="r" b="b"/>
              <a:pathLst>
                <a:path w="320675" h="309245">
                  <a:moveTo>
                    <a:pt x="46824" y="36360"/>
                  </a:moveTo>
                  <a:lnTo>
                    <a:pt x="44856" y="34404"/>
                  </a:lnTo>
                  <a:lnTo>
                    <a:pt x="42443" y="34404"/>
                  </a:lnTo>
                  <a:lnTo>
                    <a:pt x="34975" y="34404"/>
                  </a:lnTo>
                  <a:lnTo>
                    <a:pt x="34975" y="24523"/>
                  </a:lnTo>
                  <a:lnTo>
                    <a:pt x="33020" y="22555"/>
                  </a:lnTo>
                  <a:lnTo>
                    <a:pt x="28168" y="22555"/>
                  </a:lnTo>
                  <a:lnTo>
                    <a:pt x="26212" y="24523"/>
                  </a:lnTo>
                  <a:lnTo>
                    <a:pt x="26212" y="34404"/>
                  </a:lnTo>
                  <a:lnTo>
                    <a:pt x="16332" y="34404"/>
                  </a:lnTo>
                  <a:lnTo>
                    <a:pt x="14363" y="36360"/>
                  </a:lnTo>
                  <a:lnTo>
                    <a:pt x="14363" y="41211"/>
                  </a:lnTo>
                  <a:lnTo>
                    <a:pt x="16332" y="43167"/>
                  </a:lnTo>
                  <a:lnTo>
                    <a:pt x="26212" y="43167"/>
                  </a:lnTo>
                  <a:lnTo>
                    <a:pt x="26212" y="53047"/>
                  </a:lnTo>
                  <a:lnTo>
                    <a:pt x="28168" y="55016"/>
                  </a:lnTo>
                  <a:lnTo>
                    <a:pt x="33020" y="55016"/>
                  </a:lnTo>
                  <a:lnTo>
                    <a:pt x="34975" y="53047"/>
                  </a:lnTo>
                  <a:lnTo>
                    <a:pt x="34975" y="50634"/>
                  </a:lnTo>
                  <a:lnTo>
                    <a:pt x="34975" y="43167"/>
                  </a:lnTo>
                  <a:lnTo>
                    <a:pt x="44856" y="43167"/>
                  </a:lnTo>
                  <a:lnTo>
                    <a:pt x="46824" y="41211"/>
                  </a:lnTo>
                  <a:lnTo>
                    <a:pt x="46824" y="36360"/>
                  </a:lnTo>
                  <a:close/>
                </a:path>
                <a:path w="320675" h="309245">
                  <a:moveTo>
                    <a:pt x="61366" y="30683"/>
                  </a:moveTo>
                  <a:lnTo>
                    <a:pt x="58953" y="18745"/>
                  </a:lnTo>
                  <a:lnTo>
                    <a:pt x="52603" y="9334"/>
                  </a:lnTo>
                  <a:lnTo>
                    <a:pt x="52603" y="30683"/>
                  </a:lnTo>
                  <a:lnTo>
                    <a:pt x="52603" y="278269"/>
                  </a:lnTo>
                  <a:lnTo>
                    <a:pt x="50888" y="286804"/>
                  </a:lnTo>
                  <a:lnTo>
                    <a:pt x="46189" y="293763"/>
                  </a:lnTo>
                  <a:lnTo>
                    <a:pt x="39217" y="298462"/>
                  </a:lnTo>
                  <a:lnTo>
                    <a:pt x="30683" y="300189"/>
                  </a:lnTo>
                  <a:lnTo>
                    <a:pt x="22161" y="298462"/>
                  </a:lnTo>
                  <a:lnTo>
                    <a:pt x="15189" y="293763"/>
                  </a:lnTo>
                  <a:lnTo>
                    <a:pt x="10490" y="286804"/>
                  </a:lnTo>
                  <a:lnTo>
                    <a:pt x="8763" y="278269"/>
                  </a:lnTo>
                  <a:lnTo>
                    <a:pt x="8763" y="30683"/>
                  </a:lnTo>
                  <a:lnTo>
                    <a:pt x="10490" y="22148"/>
                  </a:lnTo>
                  <a:lnTo>
                    <a:pt x="15189" y="15176"/>
                  </a:lnTo>
                  <a:lnTo>
                    <a:pt x="22161" y="10477"/>
                  </a:lnTo>
                  <a:lnTo>
                    <a:pt x="30683" y="8763"/>
                  </a:lnTo>
                  <a:lnTo>
                    <a:pt x="39217" y="10477"/>
                  </a:lnTo>
                  <a:lnTo>
                    <a:pt x="46189" y="15176"/>
                  </a:lnTo>
                  <a:lnTo>
                    <a:pt x="50888" y="22148"/>
                  </a:lnTo>
                  <a:lnTo>
                    <a:pt x="52603" y="30683"/>
                  </a:lnTo>
                  <a:lnTo>
                    <a:pt x="52603" y="9334"/>
                  </a:lnTo>
                  <a:lnTo>
                    <a:pt x="52374" y="8991"/>
                  </a:lnTo>
                  <a:lnTo>
                    <a:pt x="52019" y="8763"/>
                  </a:lnTo>
                  <a:lnTo>
                    <a:pt x="42621" y="2413"/>
                  </a:lnTo>
                  <a:lnTo>
                    <a:pt x="30683" y="0"/>
                  </a:lnTo>
                  <a:lnTo>
                    <a:pt x="18757" y="2413"/>
                  </a:lnTo>
                  <a:lnTo>
                    <a:pt x="9004" y="8991"/>
                  </a:lnTo>
                  <a:lnTo>
                    <a:pt x="2413" y="18745"/>
                  </a:lnTo>
                  <a:lnTo>
                    <a:pt x="0" y="30683"/>
                  </a:lnTo>
                  <a:lnTo>
                    <a:pt x="0" y="278269"/>
                  </a:lnTo>
                  <a:lnTo>
                    <a:pt x="2413" y="290195"/>
                  </a:lnTo>
                  <a:lnTo>
                    <a:pt x="9004" y="299948"/>
                  </a:lnTo>
                  <a:lnTo>
                    <a:pt x="18757" y="306539"/>
                  </a:lnTo>
                  <a:lnTo>
                    <a:pt x="30683" y="308952"/>
                  </a:lnTo>
                  <a:lnTo>
                    <a:pt x="42621" y="306539"/>
                  </a:lnTo>
                  <a:lnTo>
                    <a:pt x="52019" y="300189"/>
                  </a:lnTo>
                  <a:lnTo>
                    <a:pt x="52374" y="299948"/>
                  </a:lnTo>
                  <a:lnTo>
                    <a:pt x="58953" y="290195"/>
                  </a:lnTo>
                  <a:lnTo>
                    <a:pt x="61366" y="278269"/>
                  </a:lnTo>
                  <a:lnTo>
                    <a:pt x="61366" y="30683"/>
                  </a:lnTo>
                  <a:close/>
                </a:path>
                <a:path w="320675" h="309245">
                  <a:moveTo>
                    <a:pt x="306184" y="30213"/>
                  </a:moveTo>
                  <a:lnTo>
                    <a:pt x="304215" y="28257"/>
                  </a:lnTo>
                  <a:lnTo>
                    <a:pt x="301802" y="28257"/>
                  </a:lnTo>
                  <a:lnTo>
                    <a:pt x="275691" y="28257"/>
                  </a:lnTo>
                  <a:lnTo>
                    <a:pt x="273723" y="30213"/>
                  </a:lnTo>
                  <a:lnTo>
                    <a:pt x="273723" y="35064"/>
                  </a:lnTo>
                  <a:lnTo>
                    <a:pt x="275691" y="37020"/>
                  </a:lnTo>
                  <a:lnTo>
                    <a:pt x="304215" y="37020"/>
                  </a:lnTo>
                  <a:lnTo>
                    <a:pt x="306184" y="35064"/>
                  </a:lnTo>
                  <a:lnTo>
                    <a:pt x="306184" y="30213"/>
                  </a:lnTo>
                  <a:close/>
                </a:path>
                <a:path w="320675" h="309245">
                  <a:moveTo>
                    <a:pt x="320636" y="30683"/>
                  </a:moveTo>
                  <a:lnTo>
                    <a:pt x="318223" y="18745"/>
                  </a:lnTo>
                  <a:lnTo>
                    <a:pt x="311873" y="9334"/>
                  </a:lnTo>
                  <a:lnTo>
                    <a:pt x="311873" y="30683"/>
                  </a:lnTo>
                  <a:lnTo>
                    <a:pt x="311873" y="278269"/>
                  </a:lnTo>
                  <a:lnTo>
                    <a:pt x="310146" y="286804"/>
                  </a:lnTo>
                  <a:lnTo>
                    <a:pt x="305447" y="293763"/>
                  </a:lnTo>
                  <a:lnTo>
                    <a:pt x="298488" y="298462"/>
                  </a:lnTo>
                  <a:lnTo>
                    <a:pt x="289953" y="300189"/>
                  </a:lnTo>
                  <a:lnTo>
                    <a:pt x="281419" y="298462"/>
                  </a:lnTo>
                  <a:lnTo>
                    <a:pt x="274447" y="293763"/>
                  </a:lnTo>
                  <a:lnTo>
                    <a:pt x="269748" y="286804"/>
                  </a:lnTo>
                  <a:lnTo>
                    <a:pt x="268033" y="278269"/>
                  </a:lnTo>
                  <a:lnTo>
                    <a:pt x="268033" y="30683"/>
                  </a:lnTo>
                  <a:lnTo>
                    <a:pt x="269748" y="22148"/>
                  </a:lnTo>
                  <a:lnTo>
                    <a:pt x="274447" y="15176"/>
                  </a:lnTo>
                  <a:lnTo>
                    <a:pt x="281419" y="10477"/>
                  </a:lnTo>
                  <a:lnTo>
                    <a:pt x="289953" y="8763"/>
                  </a:lnTo>
                  <a:lnTo>
                    <a:pt x="298488" y="10477"/>
                  </a:lnTo>
                  <a:lnTo>
                    <a:pt x="305447" y="15176"/>
                  </a:lnTo>
                  <a:lnTo>
                    <a:pt x="310146" y="22148"/>
                  </a:lnTo>
                  <a:lnTo>
                    <a:pt x="311873" y="30683"/>
                  </a:lnTo>
                  <a:lnTo>
                    <a:pt x="311873" y="9334"/>
                  </a:lnTo>
                  <a:lnTo>
                    <a:pt x="311645" y="8991"/>
                  </a:lnTo>
                  <a:lnTo>
                    <a:pt x="311289" y="8763"/>
                  </a:lnTo>
                  <a:lnTo>
                    <a:pt x="301891" y="2413"/>
                  </a:lnTo>
                  <a:lnTo>
                    <a:pt x="289953" y="0"/>
                  </a:lnTo>
                  <a:lnTo>
                    <a:pt x="278015" y="2413"/>
                  </a:lnTo>
                  <a:lnTo>
                    <a:pt x="268262" y="8991"/>
                  </a:lnTo>
                  <a:lnTo>
                    <a:pt x="261683" y="18745"/>
                  </a:lnTo>
                  <a:lnTo>
                    <a:pt x="259270" y="30683"/>
                  </a:lnTo>
                  <a:lnTo>
                    <a:pt x="259270" y="278269"/>
                  </a:lnTo>
                  <a:lnTo>
                    <a:pt x="261683" y="290195"/>
                  </a:lnTo>
                  <a:lnTo>
                    <a:pt x="268262" y="299948"/>
                  </a:lnTo>
                  <a:lnTo>
                    <a:pt x="278015" y="306539"/>
                  </a:lnTo>
                  <a:lnTo>
                    <a:pt x="289953" y="308952"/>
                  </a:lnTo>
                  <a:lnTo>
                    <a:pt x="301891" y="306539"/>
                  </a:lnTo>
                  <a:lnTo>
                    <a:pt x="311289" y="300189"/>
                  </a:lnTo>
                  <a:lnTo>
                    <a:pt x="311645" y="299948"/>
                  </a:lnTo>
                  <a:lnTo>
                    <a:pt x="318223" y="290195"/>
                  </a:lnTo>
                  <a:lnTo>
                    <a:pt x="320636" y="278269"/>
                  </a:lnTo>
                  <a:lnTo>
                    <a:pt x="320636" y="306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54028" y="3161350"/>
              <a:ext cx="131114" cy="257810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5484" y="2750668"/>
              <a:ext cx="229234" cy="256131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563441" y="2750668"/>
              <a:ext cx="229234" cy="256131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450025" y="3079206"/>
              <a:ext cx="229234" cy="256129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8937991" y="2808997"/>
              <a:ext cx="88900" cy="422909"/>
            </a:xfrm>
            <a:custGeom>
              <a:avLst/>
              <a:gdLst/>
              <a:ahLst/>
              <a:cxnLst/>
              <a:rect l="l" t="t" r="r" b="b"/>
              <a:pathLst>
                <a:path w="88900" h="422910">
                  <a:moveTo>
                    <a:pt x="72212" y="0"/>
                  </a:moveTo>
                  <a:lnTo>
                    <a:pt x="16459" y="0"/>
                  </a:lnTo>
                  <a:lnTo>
                    <a:pt x="0" y="422592"/>
                  </a:lnTo>
                  <a:lnTo>
                    <a:pt x="88671" y="422592"/>
                  </a:lnTo>
                  <a:lnTo>
                    <a:pt x="7221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985082" y="2808986"/>
              <a:ext cx="29209" cy="381635"/>
            </a:xfrm>
            <a:custGeom>
              <a:avLst/>
              <a:gdLst/>
              <a:ahLst/>
              <a:cxnLst/>
              <a:rect l="l" t="t" r="r" b="b"/>
              <a:pathLst>
                <a:path w="29209" h="381635">
                  <a:moveTo>
                    <a:pt x="13772" y="0"/>
                  </a:moveTo>
                  <a:lnTo>
                    <a:pt x="0" y="0"/>
                  </a:lnTo>
                  <a:lnTo>
                    <a:pt x="7607" y="381472"/>
                  </a:lnTo>
                  <a:lnTo>
                    <a:pt x="29095" y="381154"/>
                  </a:lnTo>
                  <a:lnTo>
                    <a:pt x="1377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33394" y="2804450"/>
              <a:ext cx="98425" cy="431800"/>
            </a:xfrm>
            <a:custGeom>
              <a:avLst/>
              <a:gdLst/>
              <a:ahLst/>
              <a:cxnLst/>
              <a:rect l="l" t="t" r="r" b="b"/>
              <a:pathLst>
                <a:path w="98425" h="431800">
                  <a:moveTo>
                    <a:pt x="79247" y="0"/>
                  </a:moveTo>
                  <a:lnTo>
                    <a:pt x="18618" y="0"/>
                  </a:lnTo>
                  <a:lnTo>
                    <a:pt x="16611" y="1930"/>
                  </a:lnTo>
                  <a:lnTo>
                    <a:pt x="50" y="426961"/>
                  </a:lnTo>
                  <a:lnTo>
                    <a:pt x="0" y="428193"/>
                  </a:lnTo>
                  <a:lnTo>
                    <a:pt x="457" y="429399"/>
                  </a:lnTo>
                  <a:lnTo>
                    <a:pt x="2171" y="431177"/>
                  </a:lnTo>
                  <a:lnTo>
                    <a:pt x="3365" y="431685"/>
                  </a:lnTo>
                  <a:lnTo>
                    <a:pt x="4597" y="431685"/>
                  </a:lnTo>
                  <a:lnTo>
                    <a:pt x="4597" y="422592"/>
                  </a:lnTo>
                  <a:lnTo>
                    <a:pt x="9327" y="422592"/>
                  </a:lnTo>
                  <a:lnTo>
                    <a:pt x="25425" y="9093"/>
                  </a:lnTo>
                  <a:lnTo>
                    <a:pt x="81540" y="9093"/>
                  </a:lnTo>
                  <a:lnTo>
                    <a:pt x="81356" y="4368"/>
                  </a:lnTo>
                  <a:lnTo>
                    <a:pt x="81267" y="1930"/>
                  </a:lnTo>
                  <a:lnTo>
                    <a:pt x="79247" y="0"/>
                  </a:lnTo>
                  <a:close/>
                </a:path>
                <a:path w="98425" h="431800">
                  <a:moveTo>
                    <a:pt x="4597" y="427139"/>
                  </a:moveTo>
                  <a:lnTo>
                    <a:pt x="4597" y="431685"/>
                  </a:lnTo>
                  <a:lnTo>
                    <a:pt x="94500" y="431685"/>
                  </a:lnTo>
                  <a:lnTo>
                    <a:pt x="95694" y="431177"/>
                  </a:lnTo>
                  <a:lnTo>
                    <a:pt x="97408" y="429399"/>
                  </a:lnTo>
                  <a:lnTo>
                    <a:pt x="97866" y="428193"/>
                  </a:lnTo>
                  <a:lnTo>
                    <a:pt x="97832" y="427316"/>
                  </a:lnTo>
                  <a:lnTo>
                    <a:pt x="9143" y="427316"/>
                  </a:lnTo>
                  <a:lnTo>
                    <a:pt x="4597" y="427139"/>
                  </a:lnTo>
                  <a:close/>
                </a:path>
                <a:path w="98425" h="431800">
                  <a:moveTo>
                    <a:pt x="9327" y="422592"/>
                  </a:moveTo>
                  <a:lnTo>
                    <a:pt x="4597" y="422592"/>
                  </a:lnTo>
                  <a:lnTo>
                    <a:pt x="4597" y="427139"/>
                  </a:lnTo>
                  <a:lnTo>
                    <a:pt x="9143" y="427316"/>
                  </a:lnTo>
                  <a:lnTo>
                    <a:pt x="9327" y="422592"/>
                  </a:lnTo>
                  <a:close/>
                </a:path>
                <a:path w="98425" h="431800">
                  <a:moveTo>
                    <a:pt x="81540" y="9093"/>
                  </a:moveTo>
                  <a:lnTo>
                    <a:pt x="72440" y="9093"/>
                  </a:lnTo>
                  <a:lnTo>
                    <a:pt x="88544" y="422592"/>
                  </a:lnTo>
                  <a:lnTo>
                    <a:pt x="9327" y="422592"/>
                  </a:lnTo>
                  <a:lnTo>
                    <a:pt x="9157" y="426961"/>
                  </a:lnTo>
                  <a:lnTo>
                    <a:pt x="9143" y="427316"/>
                  </a:lnTo>
                  <a:lnTo>
                    <a:pt x="97832" y="427316"/>
                  </a:lnTo>
                  <a:lnTo>
                    <a:pt x="81540" y="90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954490" y="2780131"/>
              <a:ext cx="55880" cy="29209"/>
            </a:xfrm>
            <a:custGeom>
              <a:avLst/>
              <a:gdLst/>
              <a:ahLst/>
              <a:cxnLst/>
              <a:rect l="l" t="t" r="r" b="b"/>
              <a:pathLst>
                <a:path w="55879" h="29210">
                  <a:moveTo>
                    <a:pt x="55791" y="0"/>
                  </a:moveTo>
                  <a:lnTo>
                    <a:pt x="0" y="0"/>
                  </a:lnTo>
                  <a:lnTo>
                    <a:pt x="0" y="28867"/>
                  </a:lnTo>
                  <a:lnTo>
                    <a:pt x="55791" y="28867"/>
                  </a:lnTo>
                  <a:lnTo>
                    <a:pt x="55791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985198" y="2780118"/>
              <a:ext cx="14604" cy="29209"/>
            </a:xfrm>
            <a:custGeom>
              <a:avLst/>
              <a:gdLst/>
              <a:ahLst/>
              <a:cxnLst/>
              <a:rect l="l" t="t" r="r" b="b"/>
              <a:pathLst>
                <a:path w="14604" h="29210">
                  <a:moveTo>
                    <a:pt x="0" y="28867"/>
                  </a:moveTo>
                  <a:lnTo>
                    <a:pt x="14414" y="28867"/>
                  </a:lnTo>
                  <a:lnTo>
                    <a:pt x="14414" y="0"/>
                  </a:lnTo>
                  <a:lnTo>
                    <a:pt x="0" y="0"/>
                  </a:lnTo>
                  <a:lnTo>
                    <a:pt x="0" y="28867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949942" y="2775581"/>
              <a:ext cx="65405" cy="38100"/>
            </a:xfrm>
            <a:custGeom>
              <a:avLst/>
              <a:gdLst/>
              <a:ahLst/>
              <a:cxnLst/>
              <a:rect l="l" t="t" r="r" b="b"/>
              <a:pathLst>
                <a:path w="65404" h="38100">
                  <a:moveTo>
                    <a:pt x="61531" y="0"/>
                  </a:moveTo>
                  <a:lnTo>
                    <a:pt x="3352" y="0"/>
                  </a:lnTo>
                  <a:lnTo>
                    <a:pt x="2184" y="482"/>
                  </a:lnTo>
                  <a:lnTo>
                    <a:pt x="482" y="2184"/>
                  </a:lnTo>
                  <a:lnTo>
                    <a:pt x="0" y="3352"/>
                  </a:lnTo>
                  <a:lnTo>
                    <a:pt x="0" y="34620"/>
                  </a:lnTo>
                  <a:lnTo>
                    <a:pt x="482" y="35775"/>
                  </a:lnTo>
                  <a:lnTo>
                    <a:pt x="2184" y="37477"/>
                  </a:lnTo>
                  <a:lnTo>
                    <a:pt x="3352" y="37960"/>
                  </a:lnTo>
                  <a:lnTo>
                    <a:pt x="61531" y="37960"/>
                  </a:lnTo>
                  <a:lnTo>
                    <a:pt x="62699" y="37477"/>
                  </a:lnTo>
                  <a:lnTo>
                    <a:pt x="63550" y="36639"/>
                  </a:lnTo>
                  <a:lnTo>
                    <a:pt x="64388" y="35775"/>
                  </a:lnTo>
                  <a:lnTo>
                    <a:pt x="64884" y="34620"/>
                  </a:lnTo>
                  <a:lnTo>
                    <a:pt x="64884" y="28867"/>
                  </a:lnTo>
                  <a:lnTo>
                    <a:pt x="9093" y="28867"/>
                  </a:lnTo>
                  <a:lnTo>
                    <a:pt x="9093" y="9093"/>
                  </a:lnTo>
                  <a:lnTo>
                    <a:pt x="4546" y="9093"/>
                  </a:lnTo>
                  <a:lnTo>
                    <a:pt x="4546" y="4546"/>
                  </a:lnTo>
                  <a:lnTo>
                    <a:pt x="64884" y="4546"/>
                  </a:lnTo>
                  <a:lnTo>
                    <a:pt x="64884" y="3352"/>
                  </a:lnTo>
                  <a:lnTo>
                    <a:pt x="64388" y="2184"/>
                  </a:lnTo>
                  <a:lnTo>
                    <a:pt x="62699" y="482"/>
                  </a:lnTo>
                  <a:lnTo>
                    <a:pt x="61531" y="0"/>
                  </a:lnTo>
                  <a:close/>
                </a:path>
                <a:path w="65404" h="38100">
                  <a:moveTo>
                    <a:pt x="64884" y="4546"/>
                  </a:moveTo>
                  <a:lnTo>
                    <a:pt x="9093" y="4546"/>
                  </a:lnTo>
                  <a:lnTo>
                    <a:pt x="9093" y="9093"/>
                  </a:lnTo>
                  <a:lnTo>
                    <a:pt x="55778" y="9093"/>
                  </a:lnTo>
                  <a:lnTo>
                    <a:pt x="55778" y="28867"/>
                  </a:lnTo>
                  <a:lnTo>
                    <a:pt x="64884" y="28867"/>
                  </a:lnTo>
                  <a:lnTo>
                    <a:pt x="64884" y="4546"/>
                  </a:lnTo>
                  <a:close/>
                </a:path>
                <a:path w="65404" h="38100">
                  <a:moveTo>
                    <a:pt x="9093" y="4546"/>
                  </a:moveTo>
                  <a:lnTo>
                    <a:pt x="4546" y="4546"/>
                  </a:lnTo>
                  <a:lnTo>
                    <a:pt x="4546" y="9093"/>
                  </a:lnTo>
                  <a:lnTo>
                    <a:pt x="9093" y="9093"/>
                  </a:lnTo>
                  <a:lnTo>
                    <a:pt x="9093" y="45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973902" y="282651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3637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969355" y="2821969"/>
              <a:ext cx="45720" cy="9525"/>
            </a:xfrm>
            <a:custGeom>
              <a:avLst/>
              <a:gdLst/>
              <a:ahLst/>
              <a:cxnLst/>
              <a:rect l="l" t="t" r="r" b="b"/>
              <a:pathLst>
                <a:path w="45720" h="9525">
                  <a:moveTo>
                    <a:pt x="43433" y="0"/>
                  </a:moveTo>
                  <a:lnTo>
                    <a:pt x="40919" y="0"/>
                  </a:lnTo>
                  <a:lnTo>
                    <a:pt x="2031" y="0"/>
                  </a:lnTo>
                  <a:lnTo>
                    <a:pt x="0" y="2044"/>
                  </a:lnTo>
                  <a:lnTo>
                    <a:pt x="0" y="7061"/>
                  </a:lnTo>
                  <a:lnTo>
                    <a:pt x="2031" y="9093"/>
                  </a:lnTo>
                  <a:lnTo>
                    <a:pt x="43433" y="9093"/>
                  </a:lnTo>
                  <a:lnTo>
                    <a:pt x="45465" y="7061"/>
                  </a:lnTo>
                  <a:lnTo>
                    <a:pt x="45465" y="2044"/>
                  </a:lnTo>
                  <a:lnTo>
                    <a:pt x="434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73902" y="3150194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593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969355" y="3145644"/>
              <a:ext cx="59055" cy="9525"/>
            </a:xfrm>
            <a:custGeom>
              <a:avLst/>
              <a:gdLst/>
              <a:ahLst/>
              <a:cxnLst/>
              <a:rect l="l" t="t" r="r" b="b"/>
              <a:pathLst>
                <a:path w="59054" h="9525">
                  <a:moveTo>
                    <a:pt x="56654" y="0"/>
                  </a:moveTo>
                  <a:lnTo>
                    <a:pt x="54140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7061"/>
                  </a:lnTo>
                  <a:lnTo>
                    <a:pt x="2032" y="9093"/>
                  </a:lnTo>
                  <a:lnTo>
                    <a:pt x="56654" y="9093"/>
                  </a:lnTo>
                  <a:lnTo>
                    <a:pt x="58686" y="7061"/>
                  </a:lnTo>
                  <a:lnTo>
                    <a:pt x="58686" y="2032"/>
                  </a:lnTo>
                  <a:lnTo>
                    <a:pt x="566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973902" y="312843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173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969355" y="3123881"/>
              <a:ext cx="54610" cy="9525"/>
            </a:xfrm>
            <a:custGeom>
              <a:avLst/>
              <a:gdLst/>
              <a:ahLst/>
              <a:cxnLst/>
              <a:rect l="l" t="t" r="r" b="b"/>
              <a:pathLst>
                <a:path w="54609" h="9525">
                  <a:moveTo>
                    <a:pt x="52235" y="0"/>
                  </a:moveTo>
                  <a:lnTo>
                    <a:pt x="49720" y="0"/>
                  </a:lnTo>
                  <a:lnTo>
                    <a:pt x="2031" y="0"/>
                  </a:lnTo>
                  <a:lnTo>
                    <a:pt x="0" y="2032"/>
                  </a:lnTo>
                  <a:lnTo>
                    <a:pt x="0" y="7061"/>
                  </a:lnTo>
                  <a:lnTo>
                    <a:pt x="2031" y="9093"/>
                  </a:lnTo>
                  <a:lnTo>
                    <a:pt x="52235" y="9093"/>
                  </a:lnTo>
                  <a:lnTo>
                    <a:pt x="54267" y="7061"/>
                  </a:lnTo>
                  <a:lnTo>
                    <a:pt x="54267" y="2032"/>
                  </a:lnTo>
                  <a:lnTo>
                    <a:pt x="522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821550" y="3123157"/>
              <a:ext cx="525145" cy="378460"/>
            </a:xfrm>
            <a:custGeom>
              <a:avLst/>
              <a:gdLst/>
              <a:ahLst/>
              <a:cxnLst/>
              <a:rect l="l" t="t" r="r" b="b"/>
              <a:pathLst>
                <a:path w="525145" h="378460">
                  <a:moveTo>
                    <a:pt x="524776" y="0"/>
                  </a:moveTo>
                  <a:lnTo>
                    <a:pt x="395960" y="97421"/>
                  </a:lnTo>
                  <a:lnTo>
                    <a:pt x="393585" y="97421"/>
                  </a:lnTo>
                  <a:lnTo>
                    <a:pt x="393585" y="0"/>
                  </a:lnTo>
                  <a:lnTo>
                    <a:pt x="264769" y="97421"/>
                  </a:lnTo>
                  <a:lnTo>
                    <a:pt x="262394" y="97421"/>
                  </a:lnTo>
                  <a:lnTo>
                    <a:pt x="262394" y="0"/>
                  </a:lnTo>
                  <a:lnTo>
                    <a:pt x="133565" y="97421"/>
                  </a:lnTo>
                  <a:lnTo>
                    <a:pt x="131191" y="97421"/>
                  </a:lnTo>
                  <a:lnTo>
                    <a:pt x="131191" y="0"/>
                  </a:lnTo>
                  <a:lnTo>
                    <a:pt x="2374" y="97421"/>
                  </a:lnTo>
                  <a:lnTo>
                    <a:pt x="0" y="97421"/>
                  </a:lnTo>
                  <a:lnTo>
                    <a:pt x="266" y="378421"/>
                  </a:lnTo>
                  <a:lnTo>
                    <a:pt x="524776" y="378421"/>
                  </a:lnTo>
                  <a:lnTo>
                    <a:pt x="524776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821547" y="3123158"/>
              <a:ext cx="525145" cy="145415"/>
            </a:xfrm>
            <a:custGeom>
              <a:avLst/>
              <a:gdLst/>
              <a:ahLst/>
              <a:cxnLst/>
              <a:rect l="l" t="t" r="r" b="b"/>
              <a:pathLst>
                <a:path w="525145" h="145414">
                  <a:moveTo>
                    <a:pt x="524789" y="0"/>
                  </a:moveTo>
                  <a:lnTo>
                    <a:pt x="395973" y="97421"/>
                  </a:lnTo>
                  <a:lnTo>
                    <a:pt x="393598" y="97421"/>
                  </a:lnTo>
                  <a:lnTo>
                    <a:pt x="393598" y="4889"/>
                  </a:lnTo>
                  <a:lnTo>
                    <a:pt x="393585" y="0"/>
                  </a:lnTo>
                  <a:lnTo>
                    <a:pt x="264756" y="97421"/>
                  </a:lnTo>
                  <a:lnTo>
                    <a:pt x="262382" y="97421"/>
                  </a:lnTo>
                  <a:lnTo>
                    <a:pt x="262382" y="44970"/>
                  </a:lnTo>
                  <a:lnTo>
                    <a:pt x="262382" y="4267"/>
                  </a:lnTo>
                  <a:lnTo>
                    <a:pt x="262382" y="0"/>
                  </a:lnTo>
                  <a:lnTo>
                    <a:pt x="133565" y="97421"/>
                  </a:lnTo>
                  <a:lnTo>
                    <a:pt x="131178" y="97421"/>
                  </a:lnTo>
                  <a:lnTo>
                    <a:pt x="131178" y="45542"/>
                  </a:lnTo>
                  <a:lnTo>
                    <a:pt x="131191" y="0"/>
                  </a:lnTo>
                  <a:lnTo>
                    <a:pt x="2374" y="97421"/>
                  </a:lnTo>
                  <a:lnTo>
                    <a:pt x="0" y="97421"/>
                  </a:lnTo>
                  <a:lnTo>
                    <a:pt x="38" y="142354"/>
                  </a:lnTo>
                  <a:lnTo>
                    <a:pt x="126390" y="49072"/>
                  </a:lnTo>
                  <a:lnTo>
                    <a:pt x="127076" y="144881"/>
                  </a:lnTo>
                  <a:lnTo>
                    <a:pt x="191338" y="97421"/>
                  </a:lnTo>
                  <a:lnTo>
                    <a:pt x="258978" y="47485"/>
                  </a:lnTo>
                  <a:lnTo>
                    <a:pt x="259676" y="144881"/>
                  </a:lnTo>
                  <a:lnTo>
                    <a:pt x="323951" y="97421"/>
                  </a:lnTo>
                  <a:lnTo>
                    <a:pt x="391566" y="47510"/>
                  </a:lnTo>
                  <a:lnTo>
                    <a:pt x="392264" y="144881"/>
                  </a:lnTo>
                  <a:lnTo>
                    <a:pt x="456539" y="97421"/>
                  </a:lnTo>
                  <a:lnTo>
                    <a:pt x="524789" y="47040"/>
                  </a:lnTo>
                  <a:lnTo>
                    <a:pt x="524789" y="0"/>
                  </a:lnTo>
                  <a:close/>
                </a:path>
              </a:pathLst>
            </a:custGeom>
            <a:solidFill>
              <a:srgbClr val="41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817003" y="3118318"/>
              <a:ext cx="534035" cy="387985"/>
            </a:xfrm>
            <a:custGeom>
              <a:avLst/>
              <a:gdLst/>
              <a:ahLst/>
              <a:cxnLst/>
              <a:rect l="l" t="t" r="r" b="b"/>
              <a:pathLst>
                <a:path w="534034" h="387985">
                  <a:moveTo>
                    <a:pt x="136232" y="0"/>
                  </a:moveTo>
                  <a:lnTo>
                    <a:pt x="134378" y="165"/>
                  </a:lnTo>
                  <a:lnTo>
                    <a:pt x="5397" y="97713"/>
                  </a:lnTo>
                  <a:lnTo>
                    <a:pt x="3340" y="97713"/>
                  </a:lnTo>
                  <a:lnTo>
                    <a:pt x="2197" y="98196"/>
                  </a:lnTo>
                  <a:lnTo>
                    <a:pt x="469" y="99910"/>
                  </a:lnTo>
                  <a:lnTo>
                    <a:pt x="0" y="101053"/>
                  </a:lnTo>
                  <a:lnTo>
                    <a:pt x="262" y="378714"/>
                  </a:lnTo>
                  <a:lnTo>
                    <a:pt x="266" y="385775"/>
                  </a:lnTo>
                  <a:lnTo>
                    <a:pt x="2298" y="387807"/>
                  </a:lnTo>
                  <a:lnTo>
                    <a:pt x="530529" y="387807"/>
                  </a:lnTo>
                  <a:lnTo>
                    <a:pt x="531698" y="387324"/>
                  </a:lnTo>
                  <a:lnTo>
                    <a:pt x="533399" y="385635"/>
                  </a:lnTo>
                  <a:lnTo>
                    <a:pt x="533882" y="384454"/>
                  </a:lnTo>
                  <a:lnTo>
                    <a:pt x="533882" y="378714"/>
                  </a:lnTo>
                  <a:lnTo>
                    <a:pt x="9359" y="378714"/>
                  </a:lnTo>
                  <a:lnTo>
                    <a:pt x="9097" y="106807"/>
                  </a:lnTo>
                  <a:lnTo>
                    <a:pt x="4546" y="106807"/>
                  </a:lnTo>
                  <a:lnTo>
                    <a:pt x="4546" y="102273"/>
                  </a:lnTo>
                  <a:lnTo>
                    <a:pt x="14452" y="102273"/>
                  </a:lnTo>
                  <a:lnTo>
                    <a:pt x="131203" y="13982"/>
                  </a:lnTo>
                  <a:lnTo>
                    <a:pt x="140284" y="13982"/>
                  </a:lnTo>
                  <a:lnTo>
                    <a:pt x="140284" y="3111"/>
                  </a:lnTo>
                  <a:lnTo>
                    <a:pt x="139318" y="1536"/>
                  </a:lnTo>
                  <a:lnTo>
                    <a:pt x="136232" y="0"/>
                  </a:lnTo>
                  <a:close/>
                </a:path>
                <a:path w="534034" h="387985">
                  <a:moveTo>
                    <a:pt x="533882" y="13982"/>
                  </a:moveTo>
                  <a:lnTo>
                    <a:pt x="524789" y="13982"/>
                  </a:lnTo>
                  <a:lnTo>
                    <a:pt x="524789" y="378714"/>
                  </a:lnTo>
                  <a:lnTo>
                    <a:pt x="533882" y="378714"/>
                  </a:lnTo>
                  <a:lnTo>
                    <a:pt x="533882" y="13982"/>
                  </a:lnTo>
                  <a:close/>
                </a:path>
                <a:path w="534034" h="387985">
                  <a:moveTo>
                    <a:pt x="9093" y="102273"/>
                  </a:moveTo>
                  <a:lnTo>
                    <a:pt x="4546" y="102273"/>
                  </a:lnTo>
                  <a:lnTo>
                    <a:pt x="4546" y="106807"/>
                  </a:lnTo>
                  <a:lnTo>
                    <a:pt x="7912" y="106807"/>
                  </a:lnTo>
                  <a:lnTo>
                    <a:pt x="8877" y="106489"/>
                  </a:lnTo>
                  <a:lnTo>
                    <a:pt x="9095" y="106324"/>
                  </a:lnTo>
                  <a:lnTo>
                    <a:pt x="9093" y="102273"/>
                  </a:lnTo>
                  <a:close/>
                </a:path>
                <a:path w="534034" h="387985">
                  <a:moveTo>
                    <a:pt x="9097" y="106324"/>
                  </a:moveTo>
                  <a:lnTo>
                    <a:pt x="8877" y="106489"/>
                  </a:lnTo>
                  <a:lnTo>
                    <a:pt x="7912" y="106807"/>
                  </a:lnTo>
                  <a:lnTo>
                    <a:pt x="9097" y="106807"/>
                  </a:lnTo>
                  <a:lnTo>
                    <a:pt x="9097" y="106324"/>
                  </a:lnTo>
                  <a:close/>
                </a:path>
                <a:path w="534034" h="387985">
                  <a:moveTo>
                    <a:pt x="140284" y="13982"/>
                  </a:moveTo>
                  <a:lnTo>
                    <a:pt x="131203" y="13982"/>
                  </a:lnTo>
                  <a:lnTo>
                    <a:pt x="131203" y="103454"/>
                  </a:lnTo>
                  <a:lnTo>
                    <a:pt x="131673" y="104635"/>
                  </a:lnTo>
                  <a:lnTo>
                    <a:pt x="133375" y="106324"/>
                  </a:lnTo>
                  <a:lnTo>
                    <a:pt x="134543" y="106807"/>
                  </a:lnTo>
                  <a:lnTo>
                    <a:pt x="139103" y="106807"/>
                  </a:lnTo>
                  <a:lnTo>
                    <a:pt x="140068" y="106489"/>
                  </a:lnTo>
                  <a:lnTo>
                    <a:pt x="145643" y="102273"/>
                  </a:lnTo>
                  <a:lnTo>
                    <a:pt x="135737" y="102273"/>
                  </a:lnTo>
                  <a:lnTo>
                    <a:pt x="135737" y="97713"/>
                  </a:lnTo>
                  <a:lnTo>
                    <a:pt x="136588" y="97713"/>
                  </a:lnTo>
                  <a:lnTo>
                    <a:pt x="140284" y="94918"/>
                  </a:lnTo>
                  <a:lnTo>
                    <a:pt x="140284" y="13982"/>
                  </a:lnTo>
                  <a:close/>
                </a:path>
                <a:path w="534034" h="387985">
                  <a:moveTo>
                    <a:pt x="271487" y="13982"/>
                  </a:moveTo>
                  <a:lnTo>
                    <a:pt x="262394" y="13982"/>
                  </a:lnTo>
                  <a:lnTo>
                    <a:pt x="262394" y="103454"/>
                  </a:lnTo>
                  <a:lnTo>
                    <a:pt x="262877" y="104635"/>
                  </a:lnTo>
                  <a:lnTo>
                    <a:pt x="264566" y="106324"/>
                  </a:lnTo>
                  <a:lnTo>
                    <a:pt x="265747" y="106807"/>
                  </a:lnTo>
                  <a:lnTo>
                    <a:pt x="270306" y="106807"/>
                  </a:lnTo>
                  <a:lnTo>
                    <a:pt x="271259" y="106489"/>
                  </a:lnTo>
                  <a:lnTo>
                    <a:pt x="276834" y="102273"/>
                  </a:lnTo>
                  <a:lnTo>
                    <a:pt x="266941" y="102273"/>
                  </a:lnTo>
                  <a:lnTo>
                    <a:pt x="266941" y="97713"/>
                  </a:lnTo>
                  <a:lnTo>
                    <a:pt x="267792" y="97713"/>
                  </a:lnTo>
                  <a:lnTo>
                    <a:pt x="271487" y="94918"/>
                  </a:lnTo>
                  <a:lnTo>
                    <a:pt x="271487" y="13982"/>
                  </a:lnTo>
                  <a:close/>
                </a:path>
                <a:path w="534034" h="387985">
                  <a:moveTo>
                    <a:pt x="402678" y="13982"/>
                  </a:moveTo>
                  <a:lnTo>
                    <a:pt x="393585" y="13982"/>
                  </a:lnTo>
                  <a:lnTo>
                    <a:pt x="393585" y="103454"/>
                  </a:lnTo>
                  <a:lnTo>
                    <a:pt x="394068" y="104635"/>
                  </a:lnTo>
                  <a:lnTo>
                    <a:pt x="395770" y="106324"/>
                  </a:lnTo>
                  <a:lnTo>
                    <a:pt x="396938" y="106807"/>
                  </a:lnTo>
                  <a:lnTo>
                    <a:pt x="401497" y="106807"/>
                  </a:lnTo>
                  <a:lnTo>
                    <a:pt x="402462" y="106489"/>
                  </a:lnTo>
                  <a:lnTo>
                    <a:pt x="408038" y="102273"/>
                  </a:lnTo>
                  <a:lnTo>
                    <a:pt x="398132" y="102273"/>
                  </a:lnTo>
                  <a:lnTo>
                    <a:pt x="398132" y="97713"/>
                  </a:lnTo>
                  <a:lnTo>
                    <a:pt x="398983" y="97713"/>
                  </a:lnTo>
                  <a:lnTo>
                    <a:pt x="402678" y="94918"/>
                  </a:lnTo>
                  <a:lnTo>
                    <a:pt x="402678" y="13982"/>
                  </a:lnTo>
                  <a:close/>
                </a:path>
                <a:path w="534034" h="387985">
                  <a:moveTo>
                    <a:pt x="14452" y="102273"/>
                  </a:moveTo>
                  <a:lnTo>
                    <a:pt x="9093" y="102273"/>
                  </a:lnTo>
                  <a:lnTo>
                    <a:pt x="9097" y="106324"/>
                  </a:lnTo>
                  <a:lnTo>
                    <a:pt x="14452" y="102273"/>
                  </a:lnTo>
                  <a:close/>
                </a:path>
                <a:path w="534034" h="387985">
                  <a:moveTo>
                    <a:pt x="140284" y="94918"/>
                  </a:moveTo>
                  <a:lnTo>
                    <a:pt x="136588" y="97713"/>
                  </a:lnTo>
                  <a:lnTo>
                    <a:pt x="135737" y="97713"/>
                  </a:lnTo>
                  <a:lnTo>
                    <a:pt x="135737" y="102273"/>
                  </a:lnTo>
                  <a:lnTo>
                    <a:pt x="140284" y="102273"/>
                  </a:lnTo>
                  <a:lnTo>
                    <a:pt x="140284" y="94918"/>
                  </a:lnTo>
                  <a:close/>
                </a:path>
                <a:path w="534034" h="387985">
                  <a:moveTo>
                    <a:pt x="267423" y="0"/>
                  </a:moveTo>
                  <a:lnTo>
                    <a:pt x="265569" y="165"/>
                  </a:lnTo>
                  <a:lnTo>
                    <a:pt x="140284" y="94918"/>
                  </a:lnTo>
                  <a:lnTo>
                    <a:pt x="140284" y="102273"/>
                  </a:lnTo>
                  <a:lnTo>
                    <a:pt x="145643" y="102273"/>
                  </a:lnTo>
                  <a:lnTo>
                    <a:pt x="262394" y="13982"/>
                  </a:lnTo>
                  <a:lnTo>
                    <a:pt x="271487" y="13982"/>
                  </a:lnTo>
                  <a:lnTo>
                    <a:pt x="271487" y="3111"/>
                  </a:lnTo>
                  <a:lnTo>
                    <a:pt x="270509" y="1536"/>
                  </a:lnTo>
                  <a:lnTo>
                    <a:pt x="267423" y="0"/>
                  </a:lnTo>
                  <a:close/>
                </a:path>
                <a:path w="534034" h="387985">
                  <a:moveTo>
                    <a:pt x="271487" y="94918"/>
                  </a:moveTo>
                  <a:lnTo>
                    <a:pt x="267792" y="97713"/>
                  </a:lnTo>
                  <a:lnTo>
                    <a:pt x="266941" y="97713"/>
                  </a:lnTo>
                  <a:lnTo>
                    <a:pt x="266941" y="102273"/>
                  </a:lnTo>
                  <a:lnTo>
                    <a:pt x="271487" y="102273"/>
                  </a:lnTo>
                  <a:lnTo>
                    <a:pt x="271487" y="94918"/>
                  </a:lnTo>
                  <a:close/>
                </a:path>
                <a:path w="534034" h="387985">
                  <a:moveTo>
                    <a:pt x="398614" y="0"/>
                  </a:moveTo>
                  <a:lnTo>
                    <a:pt x="396773" y="165"/>
                  </a:lnTo>
                  <a:lnTo>
                    <a:pt x="271487" y="94918"/>
                  </a:lnTo>
                  <a:lnTo>
                    <a:pt x="271487" y="102273"/>
                  </a:lnTo>
                  <a:lnTo>
                    <a:pt x="276834" y="102273"/>
                  </a:lnTo>
                  <a:lnTo>
                    <a:pt x="393585" y="13982"/>
                  </a:lnTo>
                  <a:lnTo>
                    <a:pt x="402678" y="13982"/>
                  </a:lnTo>
                  <a:lnTo>
                    <a:pt x="402678" y="3111"/>
                  </a:lnTo>
                  <a:lnTo>
                    <a:pt x="401713" y="1536"/>
                  </a:lnTo>
                  <a:lnTo>
                    <a:pt x="398614" y="0"/>
                  </a:lnTo>
                  <a:close/>
                </a:path>
                <a:path w="534034" h="387985">
                  <a:moveTo>
                    <a:pt x="402678" y="94918"/>
                  </a:moveTo>
                  <a:lnTo>
                    <a:pt x="398983" y="97713"/>
                  </a:lnTo>
                  <a:lnTo>
                    <a:pt x="398132" y="97713"/>
                  </a:lnTo>
                  <a:lnTo>
                    <a:pt x="398132" y="102273"/>
                  </a:lnTo>
                  <a:lnTo>
                    <a:pt x="402678" y="102273"/>
                  </a:lnTo>
                  <a:lnTo>
                    <a:pt x="402678" y="94918"/>
                  </a:lnTo>
                  <a:close/>
                </a:path>
                <a:path w="534034" h="387985">
                  <a:moveTo>
                    <a:pt x="529805" y="0"/>
                  </a:moveTo>
                  <a:lnTo>
                    <a:pt x="527964" y="165"/>
                  </a:lnTo>
                  <a:lnTo>
                    <a:pt x="402678" y="94918"/>
                  </a:lnTo>
                  <a:lnTo>
                    <a:pt x="402678" y="102273"/>
                  </a:lnTo>
                  <a:lnTo>
                    <a:pt x="408038" y="102273"/>
                  </a:lnTo>
                  <a:lnTo>
                    <a:pt x="524789" y="13982"/>
                  </a:lnTo>
                  <a:lnTo>
                    <a:pt x="533882" y="13982"/>
                  </a:lnTo>
                  <a:lnTo>
                    <a:pt x="533882" y="3111"/>
                  </a:lnTo>
                  <a:lnTo>
                    <a:pt x="532904" y="1536"/>
                  </a:lnTo>
                  <a:lnTo>
                    <a:pt x="5298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173628" y="3385845"/>
              <a:ext cx="94615" cy="40640"/>
            </a:xfrm>
            <a:custGeom>
              <a:avLst/>
              <a:gdLst/>
              <a:ahLst/>
              <a:cxnLst/>
              <a:rect l="l" t="t" r="r" b="b"/>
              <a:pathLst>
                <a:path w="94615" h="40639">
                  <a:moveTo>
                    <a:pt x="94132" y="0"/>
                  </a:moveTo>
                  <a:lnTo>
                    <a:pt x="0" y="0"/>
                  </a:lnTo>
                  <a:lnTo>
                    <a:pt x="0" y="40538"/>
                  </a:lnTo>
                  <a:lnTo>
                    <a:pt x="94132" y="40538"/>
                  </a:lnTo>
                  <a:lnTo>
                    <a:pt x="94132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169077" y="3381295"/>
              <a:ext cx="103505" cy="50165"/>
            </a:xfrm>
            <a:custGeom>
              <a:avLst/>
              <a:gdLst/>
              <a:ahLst/>
              <a:cxnLst/>
              <a:rect l="l" t="t" r="r" b="b"/>
              <a:pathLst>
                <a:path w="103504" h="50164">
                  <a:moveTo>
                    <a:pt x="99885" y="0"/>
                  </a:moveTo>
                  <a:lnTo>
                    <a:pt x="3352" y="0"/>
                  </a:lnTo>
                  <a:lnTo>
                    <a:pt x="2171" y="482"/>
                  </a:lnTo>
                  <a:lnTo>
                    <a:pt x="482" y="2171"/>
                  </a:lnTo>
                  <a:lnTo>
                    <a:pt x="0" y="3352"/>
                  </a:lnTo>
                  <a:lnTo>
                    <a:pt x="0" y="46291"/>
                  </a:lnTo>
                  <a:lnTo>
                    <a:pt x="482" y="47459"/>
                  </a:lnTo>
                  <a:lnTo>
                    <a:pt x="2171" y="49149"/>
                  </a:lnTo>
                  <a:lnTo>
                    <a:pt x="3352" y="49631"/>
                  </a:lnTo>
                  <a:lnTo>
                    <a:pt x="4546" y="49631"/>
                  </a:lnTo>
                  <a:lnTo>
                    <a:pt x="4546" y="40538"/>
                  </a:lnTo>
                  <a:lnTo>
                    <a:pt x="9093" y="40538"/>
                  </a:lnTo>
                  <a:lnTo>
                    <a:pt x="9093" y="9093"/>
                  </a:lnTo>
                  <a:lnTo>
                    <a:pt x="103225" y="9093"/>
                  </a:lnTo>
                  <a:lnTo>
                    <a:pt x="103225" y="3352"/>
                  </a:lnTo>
                  <a:lnTo>
                    <a:pt x="102742" y="2171"/>
                  </a:lnTo>
                  <a:lnTo>
                    <a:pt x="101053" y="482"/>
                  </a:lnTo>
                  <a:lnTo>
                    <a:pt x="99885" y="0"/>
                  </a:lnTo>
                  <a:close/>
                </a:path>
                <a:path w="103504" h="50164">
                  <a:moveTo>
                    <a:pt x="9093" y="40538"/>
                  </a:moveTo>
                  <a:lnTo>
                    <a:pt x="4546" y="40538"/>
                  </a:lnTo>
                  <a:lnTo>
                    <a:pt x="4546" y="49631"/>
                  </a:lnTo>
                  <a:lnTo>
                    <a:pt x="99885" y="49631"/>
                  </a:lnTo>
                  <a:lnTo>
                    <a:pt x="101053" y="49149"/>
                  </a:lnTo>
                  <a:lnTo>
                    <a:pt x="102742" y="47459"/>
                  </a:lnTo>
                  <a:lnTo>
                    <a:pt x="103225" y="46291"/>
                  </a:lnTo>
                  <a:lnTo>
                    <a:pt x="103225" y="45085"/>
                  </a:lnTo>
                  <a:lnTo>
                    <a:pt x="9093" y="45085"/>
                  </a:lnTo>
                  <a:lnTo>
                    <a:pt x="9093" y="40538"/>
                  </a:lnTo>
                  <a:close/>
                </a:path>
                <a:path w="103504" h="50164">
                  <a:moveTo>
                    <a:pt x="103225" y="9093"/>
                  </a:moveTo>
                  <a:lnTo>
                    <a:pt x="94132" y="9093"/>
                  </a:lnTo>
                  <a:lnTo>
                    <a:pt x="94132" y="40538"/>
                  </a:lnTo>
                  <a:lnTo>
                    <a:pt x="9093" y="40538"/>
                  </a:lnTo>
                  <a:lnTo>
                    <a:pt x="9093" y="45085"/>
                  </a:lnTo>
                  <a:lnTo>
                    <a:pt x="103225" y="45085"/>
                  </a:lnTo>
                  <a:lnTo>
                    <a:pt x="103225" y="90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870035" y="3314801"/>
              <a:ext cx="271780" cy="40640"/>
            </a:xfrm>
            <a:custGeom>
              <a:avLst/>
              <a:gdLst/>
              <a:ahLst/>
              <a:cxnLst/>
              <a:rect l="l" t="t" r="r" b="b"/>
              <a:pathLst>
                <a:path w="271779" h="40639">
                  <a:moveTo>
                    <a:pt x="271246" y="0"/>
                  </a:moveTo>
                  <a:lnTo>
                    <a:pt x="0" y="0"/>
                  </a:lnTo>
                  <a:lnTo>
                    <a:pt x="0" y="40551"/>
                  </a:lnTo>
                  <a:lnTo>
                    <a:pt x="271246" y="40551"/>
                  </a:lnTo>
                  <a:lnTo>
                    <a:pt x="271246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865488" y="3310257"/>
              <a:ext cx="280670" cy="50165"/>
            </a:xfrm>
            <a:custGeom>
              <a:avLst/>
              <a:gdLst/>
              <a:ahLst/>
              <a:cxnLst/>
              <a:rect l="l" t="t" r="r" b="b"/>
              <a:pathLst>
                <a:path w="280670" h="50164">
                  <a:moveTo>
                    <a:pt x="276986" y="0"/>
                  </a:moveTo>
                  <a:lnTo>
                    <a:pt x="3352" y="0"/>
                  </a:lnTo>
                  <a:lnTo>
                    <a:pt x="2171" y="495"/>
                  </a:lnTo>
                  <a:lnTo>
                    <a:pt x="482" y="2184"/>
                  </a:lnTo>
                  <a:lnTo>
                    <a:pt x="0" y="3352"/>
                  </a:lnTo>
                  <a:lnTo>
                    <a:pt x="0" y="46291"/>
                  </a:lnTo>
                  <a:lnTo>
                    <a:pt x="482" y="47459"/>
                  </a:lnTo>
                  <a:lnTo>
                    <a:pt x="2171" y="49161"/>
                  </a:lnTo>
                  <a:lnTo>
                    <a:pt x="3352" y="49644"/>
                  </a:lnTo>
                  <a:lnTo>
                    <a:pt x="4546" y="49644"/>
                  </a:lnTo>
                  <a:lnTo>
                    <a:pt x="4546" y="40551"/>
                  </a:lnTo>
                  <a:lnTo>
                    <a:pt x="9093" y="40551"/>
                  </a:lnTo>
                  <a:lnTo>
                    <a:pt x="9093" y="9105"/>
                  </a:lnTo>
                  <a:lnTo>
                    <a:pt x="280339" y="9105"/>
                  </a:lnTo>
                  <a:lnTo>
                    <a:pt x="280339" y="3352"/>
                  </a:lnTo>
                  <a:lnTo>
                    <a:pt x="279857" y="2184"/>
                  </a:lnTo>
                  <a:lnTo>
                    <a:pt x="278168" y="495"/>
                  </a:lnTo>
                  <a:lnTo>
                    <a:pt x="276986" y="0"/>
                  </a:lnTo>
                  <a:close/>
                </a:path>
                <a:path w="280670" h="50164">
                  <a:moveTo>
                    <a:pt x="9093" y="40551"/>
                  </a:moveTo>
                  <a:lnTo>
                    <a:pt x="4546" y="40551"/>
                  </a:lnTo>
                  <a:lnTo>
                    <a:pt x="4546" y="49644"/>
                  </a:lnTo>
                  <a:lnTo>
                    <a:pt x="276986" y="49644"/>
                  </a:lnTo>
                  <a:lnTo>
                    <a:pt x="278168" y="49161"/>
                  </a:lnTo>
                  <a:lnTo>
                    <a:pt x="279857" y="47459"/>
                  </a:lnTo>
                  <a:lnTo>
                    <a:pt x="280339" y="46291"/>
                  </a:lnTo>
                  <a:lnTo>
                    <a:pt x="280339" y="45097"/>
                  </a:lnTo>
                  <a:lnTo>
                    <a:pt x="9093" y="45097"/>
                  </a:lnTo>
                  <a:lnTo>
                    <a:pt x="9093" y="40551"/>
                  </a:lnTo>
                  <a:close/>
                </a:path>
                <a:path w="280670" h="50164">
                  <a:moveTo>
                    <a:pt x="280339" y="9105"/>
                  </a:moveTo>
                  <a:lnTo>
                    <a:pt x="271246" y="9105"/>
                  </a:lnTo>
                  <a:lnTo>
                    <a:pt x="271246" y="40551"/>
                  </a:lnTo>
                  <a:lnTo>
                    <a:pt x="9093" y="40551"/>
                  </a:lnTo>
                  <a:lnTo>
                    <a:pt x="9093" y="45097"/>
                  </a:lnTo>
                  <a:lnTo>
                    <a:pt x="280339" y="45097"/>
                  </a:lnTo>
                  <a:lnTo>
                    <a:pt x="280339" y="91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870035" y="3385845"/>
              <a:ext cx="271780" cy="40640"/>
            </a:xfrm>
            <a:custGeom>
              <a:avLst/>
              <a:gdLst/>
              <a:ahLst/>
              <a:cxnLst/>
              <a:rect l="l" t="t" r="r" b="b"/>
              <a:pathLst>
                <a:path w="271779" h="40639">
                  <a:moveTo>
                    <a:pt x="271246" y="0"/>
                  </a:moveTo>
                  <a:lnTo>
                    <a:pt x="0" y="0"/>
                  </a:lnTo>
                  <a:lnTo>
                    <a:pt x="0" y="40538"/>
                  </a:lnTo>
                  <a:lnTo>
                    <a:pt x="271246" y="40538"/>
                  </a:lnTo>
                  <a:lnTo>
                    <a:pt x="271246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865488" y="3381295"/>
              <a:ext cx="280670" cy="50165"/>
            </a:xfrm>
            <a:custGeom>
              <a:avLst/>
              <a:gdLst/>
              <a:ahLst/>
              <a:cxnLst/>
              <a:rect l="l" t="t" r="r" b="b"/>
              <a:pathLst>
                <a:path w="280670" h="50164">
                  <a:moveTo>
                    <a:pt x="276986" y="0"/>
                  </a:moveTo>
                  <a:lnTo>
                    <a:pt x="3352" y="0"/>
                  </a:lnTo>
                  <a:lnTo>
                    <a:pt x="2171" y="482"/>
                  </a:lnTo>
                  <a:lnTo>
                    <a:pt x="482" y="2171"/>
                  </a:lnTo>
                  <a:lnTo>
                    <a:pt x="0" y="3352"/>
                  </a:lnTo>
                  <a:lnTo>
                    <a:pt x="0" y="46291"/>
                  </a:lnTo>
                  <a:lnTo>
                    <a:pt x="482" y="47459"/>
                  </a:lnTo>
                  <a:lnTo>
                    <a:pt x="2171" y="49149"/>
                  </a:lnTo>
                  <a:lnTo>
                    <a:pt x="3352" y="49631"/>
                  </a:lnTo>
                  <a:lnTo>
                    <a:pt x="4546" y="49631"/>
                  </a:lnTo>
                  <a:lnTo>
                    <a:pt x="4546" y="40538"/>
                  </a:lnTo>
                  <a:lnTo>
                    <a:pt x="9093" y="40538"/>
                  </a:lnTo>
                  <a:lnTo>
                    <a:pt x="9093" y="9093"/>
                  </a:lnTo>
                  <a:lnTo>
                    <a:pt x="280339" y="9093"/>
                  </a:lnTo>
                  <a:lnTo>
                    <a:pt x="280339" y="3352"/>
                  </a:lnTo>
                  <a:lnTo>
                    <a:pt x="279857" y="2171"/>
                  </a:lnTo>
                  <a:lnTo>
                    <a:pt x="278168" y="482"/>
                  </a:lnTo>
                  <a:lnTo>
                    <a:pt x="276986" y="0"/>
                  </a:lnTo>
                  <a:close/>
                </a:path>
                <a:path w="280670" h="50164">
                  <a:moveTo>
                    <a:pt x="9093" y="40538"/>
                  </a:moveTo>
                  <a:lnTo>
                    <a:pt x="4546" y="40538"/>
                  </a:lnTo>
                  <a:lnTo>
                    <a:pt x="4546" y="49631"/>
                  </a:lnTo>
                  <a:lnTo>
                    <a:pt x="276986" y="49631"/>
                  </a:lnTo>
                  <a:lnTo>
                    <a:pt x="278168" y="49149"/>
                  </a:lnTo>
                  <a:lnTo>
                    <a:pt x="279857" y="47459"/>
                  </a:lnTo>
                  <a:lnTo>
                    <a:pt x="280339" y="46291"/>
                  </a:lnTo>
                  <a:lnTo>
                    <a:pt x="280339" y="45085"/>
                  </a:lnTo>
                  <a:lnTo>
                    <a:pt x="9093" y="45085"/>
                  </a:lnTo>
                  <a:lnTo>
                    <a:pt x="9093" y="40538"/>
                  </a:lnTo>
                  <a:close/>
                </a:path>
                <a:path w="280670" h="50164">
                  <a:moveTo>
                    <a:pt x="280339" y="9093"/>
                  </a:moveTo>
                  <a:lnTo>
                    <a:pt x="271246" y="9093"/>
                  </a:lnTo>
                  <a:lnTo>
                    <a:pt x="271246" y="40538"/>
                  </a:lnTo>
                  <a:lnTo>
                    <a:pt x="9093" y="40538"/>
                  </a:lnTo>
                  <a:lnTo>
                    <a:pt x="9093" y="45085"/>
                  </a:lnTo>
                  <a:lnTo>
                    <a:pt x="280339" y="45085"/>
                  </a:lnTo>
                  <a:lnTo>
                    <a:pt x="280339" y="90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173628" y="3314801"/>
              <a:ext cx="94615" cy="40640"/>
            </a:xfrm>
            <a:custGeom>
              <a:avLst/>
              <a:gdLst/>
              <a:ahLst/>
              <a:cxnLst/>
              <a:rect l="l" t="t" r="r" b="b"/>
              <a:pathLst>
                <a:path w="94615" h="40639">
                  <a:moveTo>
                    <a:pt x="94132" y="0"/>
                  </a:moveTo>
                  <a:lnTo>
                    <a:pt x="0" y="0"/>
                  </a:lnTo>
                  <a:lnTo>
                    <a:pt x="0" y="40551"/>
                  </a:lnTo>
                  <a:lnTo>
                    <a:pt x="94132" y="40551"/>
                  </a:lnTo>
                  <a:lnTo>
                    <a:pt x="94132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169077" y="3310257"/>
              <a:ext cx="103505" cy="50165"/>
            </a:xfrm>
            <a:custGeom>
              <a:avLst/>
              <a:gdLst/>
              <a:ahLst/>
              <a:cxnLst/>
              <a:rect l="l" t="t" r="r" b="b"/>
              <a:pathLst>
                <a:path w="103504" h="50164">
                  <a:moveTo>
                    <a:pt x="99885" y="0"/>
                  </a:moveTo>
                  <a:lnTo>
                    <a:pt x="3352" y="0"/>
                  </a:lnTo>
                  <a:lnTo>
                    <a:pt x="2171" y="495"/>
                  </a:lnTo>
                  <a:lnTo>
                    <a:pt x="482" y="2184"/>
                  </a:lnTo>
                  <a:lnTo>
                    <a:pt x="0" y="3352"/>
                  </a:lnTo>
                  <a:lnTo>
                    <a:pt x="0" y="46291"/>
                  </a:lnTo>
                  <a:lnTo>
                    <a:pt x="482" y="47459"/>
                  </a:lnTo>
                  <a:lnTo>
                    <a:pt x="2171" y="49161"/>
                  </a:lnTo>
                  <a:lnTo>
                    <a:pt x="3352" y="49644"/>
                  </a:lnTo>
                  <a:lnTo>
                    <a:pt x="4546" y="49644"/>
                  </a:lnTo>
                  <a:lnTo>
                    <a:pt x="4546" y="40551"/>
                  </a:lnTo>
                  <a:lnTo>
                    <a:pt x="9093" y="40551"/>
                  </a:lnTo>
                  <a:lnTo>
                    <a:pt x="9093" y="9105"/>
                  </a:lnTo>
                  <a:lnTo>
                    <a:pt x="103225" y="9105"/>
                  </a:lnTo>
                  <a:lnTo>
                    <a:pt x="103225" y="3352"/>
                  </a:lnTo>
                  <a:lnTo>
                    <a:pt x="102742" y="2184"/>
                  </a:lnTo>
                  <a:lnTo>
                    <a:pt x="101053" y="495"/>
                  </a:lnTo>
                  <a:lnTo>
                    <a:pt x="99885" y="0"/>
                  </a:lnTo>
                  <a:close/>
                </a:path>
                <a:path w="103504" h="50164">
                  <a:moveTo>
                    <a:pt x="9093" y="40551"/>
                  </a:moveTo>
                  <a:lnTo>
                    <a:pt x="4546" y="40551"/>
                  </a:lnTo>
                  <a:lnTo>
                    <a:pt x="4546" y="49644"/>
                  </a:lnTo>
                  <a:lnTo>
                    <a:pt x="99885" y="49644"/>
                  </a:lnTo>
                  <a:lnTo>
                    <a:pt x="101053" y="49161"/>
                  </a:lnTo>
                  <a:lnTo>
                    <a:pt x="102742" y="47459"/>
                  </a:lnTo>
                  <a:lnTo>
                    <a:pt x="103225" y="46291"/>
                  </a:lnTo>
                  <a:lnTo>
                    <a:pt x="103225" y="45097"/>
                  </a:lnTo>
                  <a:lnTo>
                    <a:pt x="9093" y="45097"/>
                  </a:lnTo>
                  <a:lnTo>
                    <a:pt x="9093" y="40551"/>
                  </a:lnTo>
                  <a:close/>
                </a:path>
                <a:path w="103504" h="50164">
                  <a:moveTo>
                    <a:pt x="103225" y="9105"/>
                  </a:moveTo>
                  <a:lnTo>
                    <a:pt x="94132" y="9105"/>
                  </a:lnTo>
                  <a:lnTo>
                    <a:pt x="94132" y="40551"/>
                  </a:lnTo>
                  <a:lnTo>
                    <a:pt x="9093" y="40551"/>
                  </a:lnTo>
                  <a:lnTo>
                    <a:pt x="9093" y="45097"/>
                  </a:lnTo>
                  <a:lnTo>
                    <a:pt x="103225" y="45097"/>
                  </a:lnTo>
                  <a:lnTo>
                    <a:pt x="103225" y="91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11867" y="3201240"/>
              <a:ext cx="95161" cy="72199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077168" y="3190828"/>
              <a:ext cx="102425" cy="79489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945446" y="3190828"/>
              <a:ext cx="102412" cy="79489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815528" y="3190828"/>
              <a:ext cx="102425" cy="79489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9324187" y="3297859"/>
              <a:ext cx="9525" cy="171450"/>
            </a:xfrm>
            <a:custGeom>
              <a:avLst/>
              <a:gdLst/>
              <a:ahLst/>
              <a:cxnLst/>
              <a:rect l="l" t="t" r="r" b="b"/>
              <a:pathLst>
                <a:path w="9525" h="171450">
                  <a:moveTo>
                    <a:pt x="9093" y="83578"/>
                  </a:moveTo>
                  <a:lnTo>
                    <a:pt x="7061" y="81546"/>
                  </a:lnTo>
                  <a:lnTo>
                    <a:pt x="2032" y="81546"/>
                  </a:lnTo>
                  <a:lnTo>
                    <a:pt x="0" y="83578"/>
                  </a:lnTo>
                  <a:lnTo>
                    <a:pt x="0" y="86093"/>
                  </a:lnTo>
                  <a:lnTo>
                    <a:pt x="0" y="169113"/>
                  </a:lnTo>
                  <a:lnTo>
                    <a:pt x="2032" y="171145"/>
                  </a:lnTo>
                  <a:lnTo>
                    <a:pt x="7061" y="171145"/>
                  </a:lnTo>
                  <a:lnTo>
                    <a:pt x="9093" y="169113"/>
                  </a:lnTo>
                  <a:lnTo>
                    <a:pt x="9093" y="83578"/>
                  </a:lnTo>
                  <a:close/>
                </a:path>
                <a:path w="9525" h="171450">
                  <a:moveTo>
                    <a:pt x="9093" y="2032"/>
                  </a:moveTo>
                  <a:lnTo>
                    <a:pt x="7061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46"/>
                  </a:lnTo>
                  <a:lnTo>
                    <a:pt x="0" y="59461"/>
                  </a:lnTo>
                  <a:lnTo>
                    <a:pt x="2032" y="61493"/>
                  </a:lnTo>
                  <a:lnTo>
                    <a:pt x="7061" y="61493"/>
                  </a:lnTo>
                  <a:lnTo>
                    <a:pt x="9093" y="59461"/>
                  </a:lnTo>
                  <a:lnTo>
                    <a:pt x="9093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823297" y="3460708"/>
              <a:ext cx="461009" cy="0"/>
            </a:xfrm>
            <a:custGeom>
              <a:avLst/>
              <a:gdLst/>
              <a:ahLst/>
              <a:cxnLst/>
              <a:rect l="l" t="t" r="r" b="b"/>
              <a:pathLst>
                <a:path w="461009">
                  <a:moveTo>
                    <a:pt x="460603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18740" y="3201174"/>
              <a:ext cx="514984" cy="264160"/>
            </a:xfrm>
            <a:custGeom>
              <a:avLst/>
              <a:gdLst/>
              <a:ahLst/>
              <a:cxnLst/>
              <a:rect l="l" t="t" r="r" b="b"/>
              <a:pathLst>
                <a:path w="514984" h="264160">
                  <a:moveTo>
                    <a:pt x="469696" y="257022"/>
                  </a:moveTo>
                  <a:lnTo>
                    <a:pt x="467664" y="254990"/>
                  </a:lnTo>
                  <a:lnTo>
                    <a:pt x="465150" y="254990"/>
                  </a:lnTo>
                  <a:lnTo>
                    <a:pt x="2044" y="254990"/>
                  </a:lnTo>
                  <a:lnTo>
                    <a:pt x="0" y="257022"/>
                  </a:lnTo>
                  <a:lnTo>
                    <a:pt x="0" y="262051"/>
                  </a:lnTo>
                  <a:lnTo>
                    <a:pt x="2044" y="264083"/>
                  </a:lnTo>
                  <a:lnTo>
                    <a:pt x="467664" y="264083"/>
                  </a:lnTo>
                  <a:lnTo>
                    <a:pt x="469696" y="262051"/>
                  </a:lnTo>
                  <a:lnTo>
                    <a:pt x="469696" y="257022"/>
                  </a:lnTo>
                  <a:close/>
                </a:path>
                <a:path w="514984" h="264160">
                  <a:moveTo>
                    <a:pt x="514540" y="2032"/>
                  </a:moveTo>
                  <a:lnTo>
                    <a:pt x="512508" y="0"/>
                  </a:lnTo>
                  <a:lnTo>
                    <a:pt x="507479" y="0"/>
                  </a:lnTo>
                  <a:lnTo>
                    <a:pt x="505447" y="2032"/>
                  </a:lnTo>
                  <a:lnTo>
                    <a:pt x="505447" y="4546"/>
                  </a:lnTo>
                  <a:lnTo>
                    <a:pt x="505447" y="46697"/>
                  </a:lnTo>
                  <a:lnTo>
                    <a:pt x="507479" y="48729"/>
                  </a:lnTo>
                  <a:lnTo>
                    <a:pt x="512508" y="48729"/>
                  </a:lnTo>
                  <a:lnTo>
                    <a:pt x="514540" y="46697"/>
                  </a:lnTo>
                  <a:lnTo>
                    <a:pt x="51454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6" name="object 17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017648" y="6034900"/>
            <a:ext cx="1317523" cy="1049096"/>
          </a:xfrm>
          <a:prstGeom prst="rect">
            <a:avLst/>
          </a:prstGeom>
        </p:spPr>
      </p:pic>
      <p:grpSp>
        <p:nvGrpSpPr>
          <p:cNvPr id="177" name="object 177"/>
          <p:cNvGrpSpPr/>
          <p:nvPr/>
        </p:nvGrpSpPr>
        <p:grpSpPr>
          <a:xfrm>
            <a:off x="6328083" y="4330801"/>
            <a:ext cx="1460500" cy="1057275"/>
            <a:chOff x="6328083" y="4330801"/>
            <a:chExt cx="1460500" cy="1057275"/>
          </a:xfrm>
        </p:grpSpPr>
        <p:sp>
          <p:nvSpPr>
            <p:cNvPr id="178" name="object 178"/>
            <p:cNvSpPr/>
            <p:nvPr/>
          </p:nvSpPr>
          <p:spPr>
            <a:xfrm>
              <a:off x="6335623" y="4330801"/>
              <a:ext cx="1452880" cy="1057275"/>
            </a:xfrm>
            <a:custGeom>
              <a:avLst/>
              <a:gdLst/>
              <a:ahLst/>
              <a:cxnLst/>
              <a:rect l="l" t="t" r="r" b="b"/>
              <a:pathLst>
                <a:path w="1452879" h="1057275">
                  <a:moveTo>
                    <a:pt x="0" y="1056881"/>
                  </a:moveTo>
                  <a:lnTo>
                    <a:pt x="0" y="0"/>
                  </a:lnTo>
                  <a:lnTo>
                    <a:pt x="1452549" y="0"/>
                  </a:lnTo>
                  <a:lnTo>
                    <a:pt x="1452549" y="1056881"/>
                  </a:lnTo>
                  <a:lnTo>
                    <a:pt x="0" y="1056881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353183" y="4572015"/>
              <a:ext cx="1435100" cy="815975"/>
            </a:xfrm>
            <a:custGeom>
              <a:avLst/>
              <a:gdLst/>
              <a:ahLst/>
              <a:cxnLst/>
              <a:rect l="l" t="t" r="r" b="b"/>
              <a:pathLst>
                <a:path w="1435100" h="815975">
                  <a:moveTo>
                    <a:pt x="987783" y="159854"/>
                  </a:moveTo>
                  <a:lnTo>
                    <a:pt x="609715" y="159854"/>
                  </a:lnTo>
                  <a:lnTo>
                    <a:pt x="613246" y="161328"/>
                  </a:lnTo>
                  <a:lnTo>
                    <a:pt x="615780" y="164312"/>
                  </a:lnTo>
                  <a:lnTo>
                    <a:pt x="678295" y="242087"/>
                  </a:lnTo>
                  <a:lnTo>
                    <a:pt x="688645" y="242087"/>
                  </a:lnTo>
                  <a:lnTo>
                    <a:pt x="689674" y="242506"/>
                  </a:lnTo>
                  <a:lnTo>
                    <a:pt x="691160" y="244005"/>
                  </a:lnTo>
                  <a:lnTo>
                    <a:pt x="691592" y="245033"/>
                  </a:lnTo>
                  <a:lnTo>
                    <a:pt x="691592" y="260502"/>
                  </a:lnTo>
                  <a:lnTo>
                    <a:pt x="691160" y="261531"/>
                  </a:lnTo>
                  <a:lnTo>
                    <a:pt x="689674" y="263029"/>
                  </a:lnTo>
                  <a:lnTo>
                    <a:pt x="688645" y="263448"/>
                  </a:lnTo>
                  <a:lnTo>
                    <a:pt x="674066" y="263448"/>
                  </a:lnTo>
                  <a:lnTo>
                    <a:pt x="674066" y="345782"/>
                  </a:lnTo>
                  <a:lnTo>
                    <a:pt x="824408" y="345782"/>
                  </a:lnTo>
                  <a:lnTo>
                    <a:pt x="827990" y="349364"/>
                  </a:lnTo>
                  <a:lnTo>
                    <a:pt x="827990" y="358216"/>
                  </a:lnTo>
                  <a:lnTo>
                    <a:pt x="824408" y="361797"/>
                  </a:lnTo>
                  <a:lnTo>
                    <a:pt x="178" y="361797"/>
                  </a:lnTo>
                  <a:lnTo>
                    <a:pt x="105" y="365735"/>
                  </a:lnTo>
                  <a:lnTo>
                    <a:pt x="0" y="371396"/>
                  </a:lnTo>
                  <a:lnTo>
                    <a:pt x="471" y="381249"/>
                  </a:lnTo>
                  <a:lnTo>
                    <a:pt x="1618" y="391370"/>
                  </a:lnTo>
                  <a:lnTo>
                    <a:pt x="3382" y="401293"/>
                  </a:lnTo>
                  <a:lnTo>
                    <a:pt x="3468" y="401777"/>
                  </a:lnTo>
                  <a:lnTo>
                    <a:pt x="19378" y="447662"/>
                  </a:lnTo>
                  <a:lnTo>
                    <a:pt x="45224" y="490177"/>
                  </a:lnTo>
                  <a:lnTo>
                    <a:pt x="78042" y="529012"/>
                  </a:lnTo>
                  <a:lnTo>
                    <a:pt x="114870" y="563856"/>
                  </a:lnTo>
                  <a:lnTo>
                    <a:pt x="152745" y="594401"/>
                  </a:lnTo>
                  <a:lnTo>
                    <a:pt x="188705" y="620335"/>
                  </a:lnTo>
                  <a:lnTo>
                    <a:pt x="276419" y="676316"/>
                  </a:lnTo>
                  <a:lnTo>
                    <a:pt x="333537" y="706502"/>
                  </a:lnTo>
                  <a:lnTo>
                    <a:pt x="390518" y="732277"/>
                  </a:lnTo>
                  <a:lnTo>
                    <a:pt x="446741" y="754011"/>
                  </a:lnTo>
                  <a:lnTo>
                    <a:pt x="501583" y="772075"/>
                  </a:lnTo>
                  <a:lnTo>
                    <a:pt x="554422" y="786839"/>
                  </a:lnTo>
                  <a:lnTo>
                    <a:pt x="604636" y="798673"/>
                  </a:lnTo>
                  <a:lnTo>
                    <a:pt x="651603" y="807948"/>
                  </a:lnTo>
                  <a:lnTo>
                    <a:pt x="695024" y="815078"/>
                  </a:lnTo>
                  <a:lnTo>
                    <a:pt x="699343" y="815667"/>
                  </a:lnTo>
                  <a:lnTo>
                    <a:pt x="1242200" y="815667"/>
                  </a:lnTo>
                  <a:lnTo>
                    <a:pt x="1295691" y="804486"/>
                  </a:lnTo>
                  <a:lnTo>
                    <a:pt x="1341948" y="790953"/>
                  </a:lnTo>
                  <a:lnTo>
                    <a:pt x="1383692" y="774168"/>
                  </a:lnTo>
                  <a:lnTo>
                    <a:pt x="1419802" y="753816"/>
                  </a:lnTo>
                  <a:lnTo>
                    <a:pt x="1434989" y="741280"/>
                  </a:lnTo>
                  <a:lnTo>
                    <a:pt x="1434989" y="513149"/>
                  </a:lnTo>
                  <a:lnTo>
                    <a:pt x="1406253" y="476531"/>
                  </a:lnTo>
                  <a:lnTo>
                    <a:pt x="1370887" y="438371"/>
                  </a:lnTo>
                  <a:lnTo>
                    <a:pt x="1331920" y="401293"/>
                  </a:lnTo>
                  <a:lnTo>
                    <a:pt x="1290661" y="365735"/>
                  </a:lnTo>
                  <a:lnTo>
                    <a:pt x="1248424" y="332136"/>
                  </a:lnTo>
                  <a:lnTo>
                    <a:pt x="1206520" y="300933"/>
                  </a:lnTo>
                  <a:lnTo>
                    <a:pt x="1166260" y="272564"/>
                  </a:lnTo>
                  <a:lnTo>
                    <a:pt x="1128957" y="247467"/>
                  </a:lnTo>
                  <a:lnTo>
                    <a:pt x="1095921" y="226080"/>
                  </a:lnTo>
                  <a:lnTo>
                    <a:pt x="1014816" y="176002"/>
                  </a:lnTo>
                  <a:lnTo>
                    <a:pt x="987783" y="159854"/>
                  </a:lnTo>
                  <a:close/>
                </a:path>
                <a:path w="1435100" h="815975">
                  <a:moveTo>
                    <a:pt x="441427" y="343001"/>
                  </a:moveTo>
                  <a:lnTo>
                    <a:pt x="405613" y="343001"/>
                  </a:lnTo>
                  <a:lnTo>
                    <a:pt x="405613" y="345782"/>
                  </a:lnTo>
                  <a:lnTo>
                    <a:pt x="443408" y="345782"/>
                  </a:lnTo>
                  <a:lnTo>
                    <a:pt x="442697" y="344893"/>
                  </a:lnTo>
                  <a:lnTo>
                    <a:pt x="442037" y="343966"/>
                  </a:lnTo>
                  <a:lnTo>
                    <a:pt x="441427" y="343001"/>
                  </a:lnTo>
                  <a:close/>
                </a:path>
                <a:path w="1435100" h="815975">
                  <a:moveTo>
                    <a:pt x="512293" y="0"/>
                  </a:moveTo>
                  <a:lnTo>
                    <a:pt x="495669" y="0"/>
                  </a:lnTo>
                  <a:lnTo>
                    <a:pt x="488620" y="254"/>
                  </a:lnTo>
                  <a:lnTo>
                    <a:pt x="444987" y="3498"/>
                  </a:lnTo>
                  <a:lnTo>
                    <a:pt x="404385" y="9796"/>
                  </a:lnTo>
                  <a:lnTo>
                    <a:pt x="366645" y="18825"/>
                  </a:lnTo>
                  <a:lnTo>
                    <a:pt x="331598" y="30264"/>
                  </a:lnTo>
                  <a:lnTo>
                    <a:pt x="331598" y="122821"/>
                  </a:lnTo>
                  <a:lnTo>
                    <a:pt x="580213" y="122821"/>
                  </a:lnTo>
                  <a:lnTo>
                    <a:pt x="583909" y="126517"/>
                  </a:lnTo>
                  <a:lnTo>
                    <a:pt x="583909" y="179019"/>
                  </a:lnTo>
                  <a:lnTo>
                    <a:pt x="596863" y="164045"/>
                  </a:lnTo>
                  <a:lnTo>
                    <a:pt x="599283" y="161328"/>
                  </a:lnTo>
                  <a:lnTo>
                    <a:pt x="602793" y="159854"/>
                  </a:lnTo>
                  <a:lnTo>
                    <a:pt x="987783" y="159854"/>
                  </a:lnTo>
                  <a:lnTo>
                    <a:pt x="979095" y="154665"/>
                  </a:lnTo>
                  <a:lnTo>
                    <a:pt x="940890" y="132732"/>
                  </a:lnTo>
                  <a:lnTo>
                    <a:pt x="900349" y="110757"/>
                  </a:lnTo>
                  <a:lnTo>
                    <a:pt x="857619" y="89294"/>
                  </a:lnTo>
                  <a:lnTo>
                    <a:pt x="812850" y="68895"/>
                  </a:lnTo>
                  <a:lnTo>
                    <a:pt x="766189" y="50116"/>
                  </a:lnTo>
                  <a:lnTo>
                    <a:pt x="717785" y="33510"/>
                  </a:lnTo>
                  <a:lnTo>
                    <a:pt x="667786" y="19630"/>
                  </a:lnTo>
                  <a:lnTo>
                    <a:pt x="616340" y="9030"/>
                  </a:lnTo>
                  <a:lnTo>
                    <a:pt x="563596" y="2264"/>
                  </a:lnTo>
                  <a:lnTo>
                    <a:pt x="512293" y="0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334455" y="4430179"/>
              <a:ext cx="342900" cy="486409"/>
            </a:xfrm>
            <a:custGeom>
              <a:avLst/>
              <a:gdLst/>
              <a:ahLst/>
              <a:cxnLst/>
              <a:rect l="l" t="t" r="r" b="b"/>
              <a:pathLst>
                <a:path w="342900" h="486410">
                  <a:moveTo>
                    <a:pt x="342569" y="0"/>
                  </a:moveTo>
                  <a:lnTo>
                    <a:pt x="0" y="0"/>
                  </a:lnTo>
                  <a:lnTo>
                    <a:pt x="0" y="485863"/>
                  </a:lnTo>
                  <a:lnTo>
                    <a:pt x="342569" y="485863"/>
                  </a:lnTo>
                  <a:lnTo>
                    <a:pt x="342569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334454" y="4422434"/>
              <a:ext cx="350520" cy="501650"/>
            </a:xfrm>
            <a:custGeom>
              <a:avLst/>
              <a:gdLst/>
              <a:ahLst/>
              <a:cxnLst/>
              <a:rect l="l" t="t" r="r" b="b"/>
              <a:pathLst>
                <a:path w="350520" h="501650">
                  <a:moveTo>
                    <a:pt x="334827" y="485863"/>
                  </a:moveTo>
                  <a:lnTo>
                    <a:pt x="0" y="485863"/>
                  </a:lnTo>
                  <a:lnTo>
                    <a:pt x="0" y="501357"/>
                  </a:lnTo>
                  <a:lnTo>
                    <a:pt x="344619" y="501357"/>
                  </a:lnTo>
                  <a:lnTo>
                    <a:pt x="346613" y="500532"/>
                  </a:lnTo>
                  <a:lnTo>
                    <a:pt x="349496" y="497649"/>
                  </a:lnTo>
                  <a:lnTo>
                    <a:pt x="350321" y="495655"/>
                  </a:lnTo>
                  <a:lnTo>
                    <a:pt x="350321" y="493610"/>
                  </a:lnTo>
                  <a:lnTo>
                    <a:pt x="334827" y="493610"/>
                  </a:lnTo>
                  <a:lnTo>
                    <a:pt x="334827" y="485863"/>
                  </a:lnTo>
                  <a:close/>
                </a:path>
                <a:path w="350520" h="501650">
                  <a:moveTo>
                    <a:pt x="344619" y="0"/>
                  </a:moveTo>
                  <a:lnTo>
                    <a:pt x="0" y="0"/>
                  </a:lnTo>
                  <a:lnTo>
                    <a:pt x="0" y="15494"/>
                  </a:lnTo>
                  <a:lnTo>
                    <a:pt x="334827" y="15494"/>
                  </a:lnTo>
                  <a:lnTo>
                    <a:pt x="334827" y="493610"/>
                  </a:lnTo>
                  <a:lnTo>
                    <a:pt x="342574" y="493610"/>
                  </a:lnTo>
                  <a:lnTo>
                    <a:pt x="342574" y="485863"/>
                  </a:lnTo>
                  <a:lnTo>
                    <a:pt x="350321" y="485863"/>
                  </a:lnTo>
                  <a:lnTo>
                    <a:pt x="350321" y="5702"/>
                  </a:lnTo>
                  <a:lnTo>
                    <a:pt x="349496" y="3708"/>
                  </a:lnTo>
                  <a:lnTo>
                    <a:pt x="346613" y="825"/>
                  </a:lnTo>
                  <a:lnTo>
                    <a:pt x="344619" y="0"/>
                  </a:lnTo>
                  <a:close/>
                </a:path>
                <a:path w="350520" h="501650">
                  <a:moveTo>
                    <a:pt x="350321" y="485863"/>
                  </a:moveTo>
                  <a:lnTo>
                    <a:pt x="342574" y="485863"/>
                  </a:lnTo>
                  <a:lnTo>
                    <a:pt x="342574" y="493610"/>
                  </a:lnTo>
                  <a:lnTo>
                    <a:pt x="350321" y="493610"/>
                  </a:lnTo>
                  <a:lnTo>
                    <a:pt x="350321" y="485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597317" y="4793634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593310" y="484898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79">
                  <a:moveTo>
                    <a:pt x="0" y="4629"/>
                  </a:moveTo>
                  <a:lnTo>
                    <a:pt x="8013" y="4629"/>
                  </a:lnTo>
                  <a:lnTo>
                    <a:pt x="8013" y="0"/>
                  </a:lnTo>
                  <a:lnTo>
                    <a:pt x="0" y="0"/>
                  </a:lnTo>
                  <a:lnTo>
                    <a:pt x="0" y="4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444486" y="4793634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440477" y="484898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79">
                  <a:moveTo>
                    <a:pt x="0" y="4629"/>
                  </a:moveTo>
                  <a:lnTo>
                    <a:pt x="8013" y="4629"/>
                  </a:lnTo>
                  <a:lnTo>
                    <a:pt x="8013" y="0"/>
                  </a:lnTo>
                  <a:lnTo>
                    <a:pt x="0" y="0"/>
                  </a:lnTo>
                  <a:lnTo>
                    <a:pt x="0" y="4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368072" y="4793634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364059" y="4804955"/>
              <a:ext cx="604520" cy="48895"/>
            </a:xfrm>
            <a:custGeom>
              <a:avLst/>
              <a:gdLst/>
              <a:ahLst/>
              <a:cxnLst/>
              <a:rect l="l" t="t" r="r" b="b"/>
              <a:pathLst>
                <a:path w="604520" h="48895">
                  <a:moveTo>
                    <a:pt x="8013" y="44030"/>
                  </a:moveTo>
                  <a:lnTo>
                    <a:pt x="0" y="44030"/>
                  </a:lnTo>
                  <a:lnTo>
                    <a:pt x="0" y="48666"/>
                  </a:lnTo>
                  <a:lnTo>
                    <a:pt x="8013" y="48666"/>
                  </a:lnTo>
                  <a:lnTo>
                    <a:pt x="8013" y="44030"/>
                  </a:lnTo>
                  <a:close/>
                </a:path>
                <a:path w="604520" h="48895">
                  <a:moveTo>
                    <a:pt x="285737" y="0"/>
                  </a:moveTo>
                  <a:lnTo>
                    <a:pt x="259080" y="0"/>
                  </a:lnTo>
                  <a:lnTo>
                    <a:pt x="259080" y="16548"/>
                  </a:lnTo>
                  <a:lnTo>
                    <a:pt x="285737" y="16548"/>
                  </a:lnTo>
                  <a:lnTo>
                    <a:pt x="285737" y="0"/>
                  </a:lnTo>
                  <a:close/>
                </a:path>
                <a:path w="604520" h="48895">
                  <a:moveTo>
                    <a:pt x="604202" y="0"/>
                  </a:moveTo>
                  <a:lnTo>
                    <a:pt x="568896" y="0"/>
                  </a:lnTo>
                  <a:lnTo>
                    <a:pt x="568896" y="16548"/>
                  </a:lnTo>
                  <a:lnTo>
                    <a:pt x="604202" y="16548"/>
                  </a:lnTo>
                  <a:lnTo>
                    <a:pt x="6042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649807" y="4698974"/>
              <a:ext cx="283210" cy="212090"/>
            </a:xfrm>
            <a:custGeom>
              <a:avLst/>
              <a:gdLst/>
              <a:ahLst/>
              <a:cxnLst/>
              <a:rect l="l" t="t" r="r" b="b"/>
              <a:pathLst>
                <a:path w="283209" h="212089">
                  <a:moveTo>
                    <a:pt x="281305" y="0"/>
                  </a:moveTo>
                  <a:lnTo>
                    <a:pt x="1854" y="0"/>
                  </a:lnTo>
                  <a:lnTo>
                    <a:pt x="0" y="1841"/>
                  </a:lnTo>
                  <a:lnTo>
                    <a:pt x="0" y="210045"/>
                  </a:lnTo>
                  <a:lnTo>
                    <a:pt x="1854" y="211899"/>
                  </a:lnTo>
                  <a:lnTo>
                    <a:pt x="4140" y="211899"/>
                  </a:lnTo>
                  <a:lnTo>
                    <a:pt x="281305" y="211899"/>
                  </a:lnTo>
                  <a:lnTo>
                    <a:pt x="283159" y="210045"/>
                  </a:lnTo>
                  <a:lnTo>
                    <a:pt x="283159" y="1841"/>
                  </a:lnTo>
                  <a:lnTo>
                    <a:pt x="28130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645669" y="4684699"/>
              <a:ext cx="306070" cy="230504"/>
            </a:xfrm>
            <a:custGeom>
              <a:avLst/>
              <a:gdLst/>
              <a:ahLst/>
              <a:cxnLst/>
              <a:rect l="l" t="t" r="r" b="b"/>
              <a:pathLst>
                <a:path w="306070" h="230504">
                  <a:moveTo>
                    <a:pt x="305701" y="11391"/>
                  </a:moveTo>
                  <a:lnTo>
                    <a:pt x="302006" y="7696"/>
                  </a:lnTo>
                  <a:lnTo>
                    <a:pt x="297434" y="7696"/>
                  </a:lnTo>
                  <a:lnTo>
                    <a:pt x="283146" y="7696"/>
                  </a:lnTo>
                  <a:lnTo>
                    <a:pt x="283146" y="24244"/>
                  </a:lnTo>
                  <a:lnTo>
                    <a:pt x="283146" y="222046"/>
                  </a:lnTo>
                  <a:lnTo>
                    <a:pt x="8267" y="222046"/>
                  </a:lnTo>
                  <a:lnTo>
                    <a:pt x="8267" y="24244"/>
                  </a:lnTo>
                  <a:lnTo>
                    <a:pt x="283146" y="24244"/>
                  </a:lnTo>
                  <a:lnTo>
                    <a:pt x="283146" y="7696"/>
                  </a:lnTo>
                  <a:lnTo>
                    <a:pt x="102793" y="7696"/>
                  </a:lnTo>
                  <a:lnTo>
                    <a:pt x="102793" y="3708"/>
                  </a:lnTo>
                  <a:lnTo>
                    <a:pt x="99098" y="0"/>
                  </a:lnTo>
                  <a:lnTo>
                    <a:pt x="94526" y="0"/>
                  </a:lnTo>
                  <a:lnTo>
                    <a:pt x="27851" y="0"/>
                  </a:lnTo>
                  <a:lnTo>
                    <a:pt x="24155" y="3708"/>
                  </a:lnTo>
                  <a:lnTo>
                    <a:pt x="24155" y="7696"/>
                  </a:lnTo>
                  <a:lnTo>
                    <a:pt x="3873" y="7696"/>
                  </a:lnTo>
                  <a:lnTo>
                    <a:pt x="165" y="11391"/>
                  </a:lnTo>
                  <a:lnTo>
                    <a:pt x="165" y="13677"/>
                  </a:lnTo>
                  <a:lnTo>
                    <a:pt x="0" y="13830"/>
                  </a:lnTo>
                  <a:lnTo>
                    <a:pt x="0" y="226606"/>
                  </a:lnTo>
                  <a:lnTo>
                    <a:pt x="3708" y="230314"/>
                  </a:lnTo>
                  <a:lnTo>
                    <a:pt x="287718" y="230314"/>
                  </a:lnTo>
                  <a:lnTo>
                    <a:pt x="291414" y="226606"/>
                  </a:lnTo>
                  <a:lnTo>
                    <a:pt x="291414" y="222046"/>
                  </a:lnTo>
                  <a:lnTo>
                    <a:pt x="291414" y="24244"/>
                  </a:lnTo>
                  <a:lnTo>
                    <a:pt x="302006" y="24244"/>
                  </a:lnTo>
                  <a:lnTo>
                    <a:pt x="305701" y="20535"/>
                  </a:lnTo>
                  <a:lnTo>
                    <a:pt x="305701" y="11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836794" y="4735645"/>
              <a:ext cx="40640" cy="76200"/>
            </a:xfrm>
            <a:custGeom>
              <a:avLst/>
              <a:gdLst/>
              <a:ahLst/>
              <a:cxnLst/>
              <a:rect l="l" t="t" r="r" b="b"/>
              <a:pathLst>
                <a:path w="40640" h="76200">
                  <a:moveTo>
                    <a:pt x="40614" y="0"/>
                  </a:moveTo>
                  <a:lnTo>
                    <a:pt x="0" y="0"/>
                  </a:lnTo>
                  <a:lnTo>
                    <a:pt x="0" y="76022"/>
                  </a:lnTo>
                  <a:lnTo>
                    <a:pt x="40614" y="76022"/>
                  </a:lnTo>
                  <a:lnTo>
                    <a:pt x="40614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832652" y="4731518"/>
              <a:ext cx="48895" cy="84455"/>
            </a:xfrm>
            <a:custGeom>
              <a:avLst/>
              <a:gdLst/>
              <a:ahLst/>
              <a:cxnLst/>
              <a:rect l="l" t="t" r="r" b="b"/>
              <a:pathLst>
                <a:path w="48895" h="84454">
                  <a:moveTo>
                    <a:pt x="45847" y="0"/>
                  </a:moveTo>
                  <a:lnTo>
                    <a:pt x="3048" y="0"/>
                  </a:lnTo>
                  <a:lnTo>
                    <a:pt x="1981" y="431"/>
                  </a:lnTo>
                  <a:lnTo>
                    <a:pt x="444" y="1981"/>
                  </a:lnTo>
                  <a:lnTo>
                    <a:pt x="0" y="3035"/>
                  </a:lnTo>
                  <a:lnTo>
                    <a:pt x="0" y="82435"/>
                  </a:lnTo>
                  <a:lnTo>
                    <a:pt x="1854" y="84277"/>
                  </a:lnTo>
                  <a:lnTo>
                    <a:pt x="6426" y="84277"/>
                  </a:lnTo>
                  <a:lnTo>
                    <a:pt x="8267" y="82435"/>
                  </a:lnTo>
                  <a:lnTo>
                    <a:pt x="8267" y="8267"/>
                  </a:lnTo>
                  <a:lnTo>
                    <a:pt x="40627" y="8267"/>
                  </a:lnTo>
                  <a:lnTo>
                    <a:pt x="40627" y="82435"/>
                  </a:lnTo>
                  <a:lnTo>
                    <a:pt x="42468" y="84277"/>
                  </a:lnTo>
                  <a:lnTo>
                    <a:pt x="47040" y="84277"/>
                  </a:lnTo>
                  <a:lnTo>
                    <a:pt x="48895" y="82435"/>
                  </a:lnTo>
                  <a:lnTo>
                    <a:pt x="48895" y="80149"/>
                  </a:lnTo>
                  <a:lnTo>
                    <a:pt x="48895" y="3035"/>
                  </a:lnTo>
                  <a:lnTo>
                    <a:pt x="48450" y="1981"/>
                  </a:lnTo>
                  <a:lnTo>
                    <a:pt x="46913" y="431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836794" y="475604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832654" y="4751911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89">
                  <a:moveTo>
                    <a:pt x="47040" y="0"/>
                  </a:moveTo>
                  <a:lnTo>
                    <a:pt x="44754" y="0"/>
                  </a:lnTo>
                  <a:lnTo>
                    <a:pt x="1841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41" y="8267"/>
                  </a:lnTo>
                  <a:lnTo>
                    <a:pt x="47040" y="8267"/>
                  </a:lnTo>
                  <a:lnTo>
                    <a:pt x="48895" y="6426"/>
                  </a:lnTo>
                  <a:lnTo>
                    <a:pt x="48895" y="1854"/>
                  </a:lnTo>
                  <a:lnTo>
                    <a:pt x="47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836794" y="4773659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832654" y="4769521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89">
                  <a:moveTo>
                    <a:pt x="47040" y="0"/>
                  </a:moveTo>
                  <a:lnTo>
                    <a:pt x="44754" y="0"/>
                  </a:lnTo>
                  <a:lnTo>
                    <a:pt x="1841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41" y="8280"/>
                  </a:lnTo>
                  <a:lnTo>
                    <a:pt x="47040" y="8280"/>
                  </a:lnTo>
                  <a:lnTo>
                    <a:pt x="48895" y="6426"/>
                  </a:lnTo>
                  <a:lnTo>
                    <a:pt x="48895" y="1854"/>
                  </a:lnTo>
                  <a:lnTo>
                    <a:pt x="47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836794" y="4791270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832654" y="4787132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89">
                  <a:moveTo>
                    <a:pt x="47040" y="0"/>
                  </a:moveTo>
                  <a:lnTo>
                    <a:pt x="44754" y="0"/>
                  </a:lnTo>
                  <a:lnTo>
                    <a:pt x="1841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41" y="8280"/>
                  </a:lnTo>
                  <a:lnTo>
                    <a:pt x="47040" y="8280"/>
                  </a:lnTo>
                  <a:lnTo>
                    <a:pt x="48895" y="6426"/>
                  </a:lnTo>
                  <a:lnTo>
                    <a:pt x="48895" y="1854"/>
                  </a:lnTo>
                  <a:lnTo>
                    <a:pt x="47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775437" y="4735652"/>
              <a:ext cx="40640" cy="76200"/>
            </a:xfrm>
            <a:custGeom>
              <a:avLst/>
              <a:gdLst/>
              <a:ahLst/>
              <a:cxnLst/>
              <a:rect l="l" t="t" r="r" b="b"/>
              <a:pathLst>
                <a:path w="40640" h="76200">
                  <a:moveTo>
                    <a:pt x="40627" y="0"/>
                  </a:moveTo>
                  <a:lnTo>
                    <a:pt x="0" y="0"/>
                  </a:lnTo>
                  <a:lnTo>
                    <a:pt x="0" y="76022"/>
                  </a:lnTo>
                  <a:lnTo>
                    <a:pt x="40627" y="76022"/>
                  </a:lnTo>
                  <a:lnTo>
                    <a:pt x="4062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771303" y="4731518"/>
              <a:ext cx="49530" cy="84455"/>
            </a:xfrm>
            <a:custGeom>
              <a:avLst/>
              <a:gdLst/>
              <a:ahLst/>
              <a:cxnLst/>
              <a:rect l="l" t="t" r="r" b="b"/>
              <a:pathLst>
                <a:path w="49529" h="84454">
                  <a:moveTo>
                    <a:pt x="45859" y="0"/>
                  </a:moveTo>
                  <a:lnTo>
                    <a:pt x="3047" y="0"/>
                  </a:lnTo>
                  <a:lnTo>
                    <a:pt x="1993" y="431"/>
                  </a:lnTo>
                  <a:lnTo>
                    <a:pt x="444" y="1981"/>
                  </a:lnTo>
                  <a:lnTo>
                    <a:pt x="0" y="3035"/>
                  </a:lnTo>
                  <a:lnTo>
                    <a:pt x="0" y="81229"/>
                  </a:lnTo>
                  <a:lnTo>
                    <a:pt x="444" y="82308"/>
                  </a:lnTo>
                  <a:lnTo>
                    <a:pt x="1993" y="83845"/>
                  </a:lnTo>
                  <a:lnTo>
                    <a:pt x="3047" y="84289"/>
                  </a:lnTo>
                  <a:lnTo>
                    <a:pt x="45859" y="84289"/>
                  </a:lnTo>
                  <a:lnTo>
                    <a:pt x="46926" y="83845"/>
                  </a:lnTo>
                  <a:lnTo>
                    <a:pt x="48463" y="82308"/>
                  </a:lnTo>
                  <a:lnTo>
                    <a:pt x="48907" y="81229"/>
                  </a:lnTo>
                  <a:lnTo>
                    <a:pt x="48907" y="80149"/>
                  </a:lnTo>
                  <a:lnTo>
                    <a:pt x="40627" y="80149"/>
                  </a:lnTo>
                  <a:lnTo>
                    <a:pt x="40627" y="76009"/>
                  </a:lnTo>
                  <a:lnTo>
                    <a:pt x="8280" y="76009"/>
                  </a:lnTo>
                  <a:lnTo>
                    <a:pt x="8280" y="8267"/>
                  </a:lnTo>
                  <a:lnTo>
                    <a:pt x="48907" y="8267"/>
                  </a:lnTo>
                  <a:lnTo>
                    <a:pt x="48907" y="3035"/>
                  </a:lnTo>
                  <a:lnTo>
                    <a:pt x="48463" y="1981"/>
                  </a:lnTo>
                  <a:lnTo>
                    <a:pt x="46926" y="431"/>
                  </a:lnTo>
                  <a:lnTo>
                    <a:pt x="45859" y="0"/>
                  </a:lnTo>
                  <a:close/>
                </a:path>
                <a:path w="49529" h="84454">
                  <a:moveTo>
                    <a:pt x="48907" y="8267"/>
                  </a:moveTo>
                  <a:lnTo>
                    <a:pt x="40627" y="8267"/>
                  </a:lnTo>
                  <a:lnTo>
                    <a:pt x="40627" y="80149"/>
                  </a:lnTo>
                  <a:lnTo>
                    <a:pt x="44767" y="80149"/>
                  </a:lnTo>
                  <a:lnTo>
                    <a:pt x="44767" y="76009"/>
                  </a:lnTo>
                  <a:lnTo>
                    <a:pt x="48907" y="76009"/>
                  </a:lnTo>
                  <a:lnTo>
                    <a:pt x="48907" y="8267"/>
                  </a:lnTo>
                  <a:close/>
                </a:path>
                <a:path w="49529" h="84454">
                  <a:moveTo>
                    <a:pt x="48907" y="76009"/>
                  </a:moveTo>
                  <a:lnTo>
                    <a:pt x="44767" y="76009"/>
                  </a:lnTo>
                  <a:lnTo>
                    <a:pt x="44767" y="80149"/>
                  </a:lnTo>
                  <a:lnTo>
                    <a:pt x="48907" y="80149"/>
                  </a:lnTo>
                  <a:lnTo>
                    <a:pt x="48907" y="760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775443" y="475604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2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771303" y="4751911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47053" y="0"/>
                  </a:moveTo>
                  <a:lnTo>
                    <a:pt x="44767" y="0"/>
                  </a:lnTo>
                  <a:lnTo>
                    <a:pt x="1854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54" y="8267"/>
                  </a:lnTo>
                  <a:lnTo>
                    <a:pt x="47053" y="8267"/>
                  </a:lnTo>
                  <a:lnTo>
                    <a:pt x="48907" y="6426"/>
                  </a:lnTo>
                  <a:lnTo>
                    <a:pt x="48907" y="1854"/>
                  </a:lnTo>
                  <a:lnTo>
                    <a:pt x="47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775443" y="4773659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2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771303" y="4769521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47053" y="0"/>
                  </a:moveTo>
                  <a:lnTo>
                    <a:pt x="44767" y="0"/>
                  </a:lnTo>
                  <a:lnTo>
                    <a:pt x="1854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54" y="8280"/>
                  </a:lnTo>
                  <a:lnTo>
                    <a:pt x="47053" y="8280"/>
                  </a:lnTo>
                  <a:lnTo>
                    <a:pt x="48907" y="6426"/>
                  </a:lnTo>
                  <a:lnTo>
                    <a:pt x="48907" y="1854"/>
                  </a:lnTo>
                  <a:lnTo>
                    <a:pt x="47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775443" y="4791270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2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771303" y="4787132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47053" y="0"/>
                  </a:moveTo>
                  <a:lnTo>
                    <a:pt x="44767" y="0"/>
                  </a:lnTo>
                  <a:lnTo>
                    <a:pt x="1854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54" y="8280"/>
                  </a:lnTo>
                  <a:lnTo>
                    <a:pt x="47053" y="8280"/>
                  </a:lnTo>
                  <a:lnTo>
                    <a:pt x="48907" y="6426"/>
                  </a:lnTo>
                  <a:lnTo>
                    <a:pt x="48907" y="1854"/>
                  </a:lnTo>
                  <a:lnTo>
                    <a:pt x="47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714098" y="4735645"/>
              <a:ext cx="40640" cy="76200"/>
            </a:xfrm>
            <a:custGeom>
              <a:avLst/>
              <a:gdLst/>
              <a:ahLst/>
              <a:cxnLst/>
              <a:rect l="l" t="t" r="r" b="b"/>
              <a:pathLst>
                <a:path w="40640" h="76200">
                  <a:moveTo>
                    <a:pt x="40627" y="0"/>
                  </a:moveTo>
                  <a:lnTo>
                    <a:pt x="0" y="0"/>
                  </a:lnTo>
                  <a:lnTo>
                    <a:pt x="0" y="76022"/>
                  </a:lnTo>
                  <a:lnTo>
                    <a:pt x="40627" y="76022"/>
                  </a:lnTo>
                  <a:lnTo>
                    <a:pt x="4062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709968" y="4731518"/>
              <a:ext cx="48895" cy="84455"/>
            </a:xfrm>
            <a:custGeom>
              <a:avLst/>
              <a:gdLst/>
              <a:ahLst/>
              <a:cxnLst/>
              <a:rect l="l" t="t" r="r" b="b"/>
              <a:pathLst>
                <a:path w="48895" h="84454">
                  <a:moveTo>
                    <a:pt x="45847" y="0"/>
                  </a:moveTo>
                  <a:lnTo>
                    <a:pt x="3048" y="0"/>
                  </a:lnTo>
                  <a:lnTo>
                    <a:pt x="1981" y="431"/>
                  </a:lnTo>
                  <a:lnTo>
                    <a:pt x="444" y="1981"/>
                  </a:lnTo>
                  <a:lnTo>
                    <a:pt x="0" y="3035"/>
                  </a:lnTo>
                  <a:lnTo>
                    <a:pt x="0" y="82435"/>
                  </a:lnTo>
                  <a:lnTo>
                    <a:pt x="1854" y="84277"/>
                  </a:lnTo>
                  <a:lnTo>
                    <a:pt x="6426" y="84277"/>
                  </a:lnTo>
                  <a:lnTo>
                    <a:pt x="8267" y="82435"/>
                  </a:lnTo>
                  <a:lnTo>
                    <a:pt x="8267" y="8267"/>
                  </a:lnTo>
                  <a:lnTo>
                    <a:pt x="40614" y="8267"/>
                  </a:lnTo>
                  <a:lnTo>
                    <a:pt x="40614" y="82435"/>
                  </a:lnTo>
                  <a:lnTo>
                    <a:pt x="42468" y="84277"/>
                  </a:lnTo>
                  <a:lnTo>
                    <a:pt x="47040" y="84277"/>
                  </a:lnTo>
                  <a:lnTo>
                    <a:pt x="48895" y="82435"/>
                  </a:lnTo>
                  <a:lnTo>
                    <a:pt x="48895" y="80149"/>
                  </a:lnTo>
                  <a:lnTo>
                    <a:pt x="48895" y="3035"/>
                  </a:lnTo>
                  <a:lnTo>
                    <a:pt x="48450" y="1981"/>
                  </a:lnTo>
                  <a:lnTo>
                    <a:pt x="46913" y="431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714098" y="475604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2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709971" y="4751911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89">
                  <a:moveTo>
                    <a:pt x="47040" y="0"/>
                  </a:moveTo>
                  <a:lnTo>
                    <a:pt x="44754" y="0"/>
                  </a:lnTo>
                  <a:lnTo>
                    <a:pt x="1841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41" y="8267"/>
                  </a:lnTo>
                  <a:lnTo>
                    <a:pt x="47040" y="8267"/>
                  </a:lnTo>
                  <a:lnTo>
                    <a:pt x="48895" y="6426"/>
                  </a:lnTo>
                  <a:lnTo>
                    <a:pt x="48895" y="1854"/>
                  </a:lnTo>
                  <a:lnTo>
                    <a:pt x="47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714098" y="4773659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2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709971" y="4769521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89">
                  <a:moveTo>
                    <a:pt x="47040" y="0"/>
                  </a:moveTo>
                  <a:lnTo>
                    <a:pt x="44754" y="0"/>
                  </a:lnTo>
                  <a:lnTo>
                    <a:pt x="1841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41" y="8280"/>
                  </a:lnTo>
                  <a:lnTo>
                    <a:pt x="47040" y="8280"/>
                  </a:lnTo>
                  <a:lnTo>
                    <a:pt x="48895" y="6426"/>
                  </a:lnTo>
                  <a:lnTo>
                    <a:pt x="48895" y="1854"/>
                  </a:lnTo>
                  <a:lnTo>
                    <a:pt x="47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714098" y="4791270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2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09971" y="4787132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89">
                  <a:moveTo>
                    <a:pt x="47040" y="0"/>
                  </a:moveTo>
                  <a:lnTo>
                    <a:pt x="44754" y="0"/>
                  </a:lnTo>
                  <a:lnTo>
                    <a:pt x="1841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41" y="8280"/>
                  </a:lnTo>
                  <a:lnTo>
                    <a:pt x="47040" y="8280"/>
                  </a:lnTo>
                  <a:lnTo>
                    <a:pt x="48895" y="6426"/>
                  </a:lnTo>
                  <a:lnTo>
                    <a:pt x="48895" y="1854"/>
                  </a:lnTo>
                  <a:lnTo>
                    <a:pt x="47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860933" y="4683721"/>
              <a:ext cx="32384" cy="19685"/>
            </a:xfrm>
            <a:custGeom>
              <a:avLst/>
              <a:gdLst/>
              <a:ahLst/>
              <a:cxnLst/>
              <a:rect l="l" t="t" r="r" b="b"/>
              <a:pathLst>
                <a:path w="32384" h="19685">
                  <a:moveTo>
                    <a:pt x="32105" y="0"/>
                  </a:moveTo>
                  <a:lnTo>
                    <a:pt x="0" y="0"/>
                  </a:lnTo>
                  <a:lnTo>
                    <a:pt x="0" y="19329"/>
                  </a:lnTo>
                  <a:lnTo>
                    <a:pt x="32105" y="19329"/>
                  </a:lnTo>
                  <a:lnTo>
                    <a:pt x="32105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856799" y="4679585"/>
              <a:ext cx="40640" cy="27940"/>
            </a:xfrm>
            <a:custGeom>
              <a:avLst/>
              <a:gdLst/>
              <a:ahLst/>
              <a:cxnLst/>
              <a:rect l="l" t="t" r="r" b="b"/>
              <a:pathLst>
                <a:path w="40640" h="27939">
                  <a:moveTo>
                    <a:pt x="40373" y="0"/>
                  </a:moveTo>
                  <a:lnTo>
                    <a:pt x="0" y="0"/>
                  </a:lnTo>
                  <a:lnTo>
                    <a:pt x="0" y="27597"/>
                  </a:lnTo>
                  <a:lnTo>
                    <a:pt x="40373" y="27597"/>
                  </a:lnTo>
                  <a:lnTo>
                    <a:pt x="40373" y="19329"/>
                  </a:lnTo>
                  <a:lnTo>
                    <a:pt x="8280" y="19329"/>
                  </a:lnTo>
                  <a:lnTo>
                    <a:pt x="8280" y="8280"/>
                  </a:lnTo>
                  <a:lnTo>
                    <a:pt x="40373" y="8280"/>
                  </a:lnTo>
                  <a:lnTo>
                    <a:pt x="40373" y="0"/>
                  </a:lnTo>
                  <a:close/>
                </a:path>
                <a:path w="40640" h="27939">
                  <a:moveTo>
                    <a:pt x="40373" y="8280"/>
                  </a:moveTo>
                  <a:lnTo>
                    <a:pt x="32105" y="8280"/>
                  </a:lnTo>
                  <a:lnTo>
                    <a:pt x="32105" y="19329"/>
                  </a:lnTo>
                  <a:lnTo>
                    <a:pt x="40373" y="19329"/>
                  </a:lnTo>
                  <a:lnTo>
                    <a:pt x="40373" y="82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860935" y="4662335"/>
              <a:ext cx="32384" cy="15875"/>
            </a:xfrm>
            <a:custGeom>
              <a:avLst/>
              <a:gdLst/>
              <a:ahLst/>
              <a:cxnLst/>
              <a:rect l="l" t="t" r="r" b="b"/>
              <a:pathLst>
                <a:path w="32384" h="15875">
                  <a:moveTo>
                    <a:pt x="27724" y="0"/>
                  </a:moveTo>
                  <a:lnTo>
                    <a:pt x="4368" y="0"/>
                  </a:lnTo>
                  <a:lnTo>
                    <a:pt x="0" y="3949"/>
                  </a:lnTo>
                  <a:lnTo>
                    <a:pt x="0" y="15328"/>
                  </a:lnTo>
                  <a:lnTo>
                    <a:pt x="32105" y="15328"/>
                  </a:lnTo>
                  <a:lnTo>
                    <a:pt x="32105" y="3949"/>
                  </a:lnTo>
                  <a:lnTo>
                    <a:pt x="27724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856793" y="4658207"/>
              <a:ext cx="40640" cy="25400"/>
            </a:xfrm>
            <a:custGeom>
              <a:avLst/>
              <a:gdLst/>
              <a:ahLst/>
              <a:cxnLst/>
              <a:rect l="l" t="t" r="r" b="b"/>
              <a:pathLst>
                <a:path w="40640" h="25400">
                  <a:moveTo>
                    <a:pt x="40373" y="5803"/>
                  </a:moveTo>
                  <a:lnTo>
                    <a:pt x="34150" y="0"/>
                  </a:lnTo>
                  <a:lnTo>
                    <a:pt x="32105" y="0"/>
                  </a:lnTo>
                  <a:lnTo>
                    <a:pt x="32105" y="10363"/>
                  </a:lnTo>
                  <a:lnTo>
                    <a:pt x="32105" y="15328"/>
                  </a:lnTo>
                  <a:lnTo>
                    <a:pt x="8280" y="15328"/>
                  </a:lnTo>
                  <a:lnTo>
                    <a:pt x="8280" y="10363"/>
                  </a:lnTo>
                  <a:lnTo>
                    <a:pt x="10795" y="8267"/>
                  </a:lnTo>
                  <a:lnTo>
                    <a:pt x="29591" y="8267"/>
                  </a:lnTo>
                  <a:lnTo>
                    <a:pt x="32105" y="10363"/>
                  </a:lnTo>
                  <a:lnTo>
                    <a:pt x="32105" y="0"/>
                  </a:lnTo>
                  <a:lnTo>
                    <a:pt x="6235" y="0"/>
                  </a:lnTo>
                  <a:lnTo>
                    <a:pt x="0" y="5803"/>
                  </a:lnTo>
                  <a:lnTo>
                    <a:pt x="0" y="23596"/>
                  </a:lnTo>
                  <a:lnTo>
                    <a:pt x="15024" y="23596"/>
                  </a:lnTo>
                  <a:lnTo>
                    <a:pt x="15024" y="25209"/>
                  </a:lnTo>
                  <a:lnTo>
                    <a:pt x="25565" y="25209"/>
                  </a:lnTo>
                  <a:lnTo>
                    <a:pt x="25565" y="23596"/>
                  </a:lnTo>
                  <a:lnTo>
                    <a:pt x="40373" y="23596"/>
                  </a:lnTo>
                  <a:lnTo>
                    <a:pt x="40373" y="15328"/>
                  </a:lnTo>
                  <a:lnTo>
                    <a:pt x="40373" y="8267"/>
                  </a:lnTo>
                  <a:lnTo>
                    <a:pt x="40373" y="58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820738" y="4683721"/>
              <a:ext cx="32384" cy="19685"/>
            </a:xfrm>
            <a:custGeom>
              <a:avLst/>
              <a:gdLst/>
              <a:ahLst/>
              <a:cxnLst/>
              <a:rect l="l" t="t" r="r" b="b"/>
              <a:pathLst>
                <a:path w="32384" h="19685">
                  <a:moveTo>
                    <a:pt x="32105" y="0"/>
                  </a:moveTo>
                  <a:lnTo>
                    <a:pt x="0" y="0"/>
                  </a:lnTo>
                  <a:lnTo>
                    <a:pt x="0" y="19329"/>
                  </a:lnTo>
                  <a:lnTo>
                    <a:pt x="32105" y="19329"/>
                  </a:lnTo>
                  <a:lnTo>
                    <a:pt x="32105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816594" y="4679585"/>
              <a:ext cx="40640" cy="27940"/>
            </a:xfrm>
            <a:custGeom>
              <a:avLst/>
              <a:gdLst/>
              <a:ahLst/>
              <a:cxnLst/>
              <a:rect l="l" t="t" r="r" b="b"/>
              <a:pathLst>
                <a:path w="40640" h="27939">
                  <a:moveTo>
                    <a:pt x="40373" y="0"/>
                  </a:moveTo>
                  <a:lnTo>
                    <a:pt x="0" y="0"/>
                  </a:lnTo>
                  <a:lnTo>
                    <a:pt x="0" y="27597"/>
                  </a:lnTo>
                  <a:lnTo>
                    <a:pt x="40373" y="27597"/>
                  </a:lnTo>
                  <a:lnTo>
                    <a:pt x="40373" y="19329"/>
                  </a:lnTo>
                  <a:lnTo>
                    <a:pt x="8280" y="19329"/>
                  </a:lnTo>
                  <a:lnTo>
                    <a:pt x="8280" y="8280"/>
                  </a:lnTo>
                  <a:lnTo>
                    <a:pt x="40373" y="8280"/>
                  </a:lnTo>
                  <a:lnTo>
                    <a:pt x="40373" y="0"/>
                  </a:lnTo>
                  <a:close/>
                </a:path>
                <a:path w="40640" h="27939">
                  <a:moveTo>
                    <a:pt x="40373" y="8280"/>
                  </a:moveTo>
                  <a:lnTo>
                    <a:pt x="32105" y="8280"/>
                  </a:lnTo>
                  <a:lnTo>
                    <a:pt x="32105" y="19329"/>
                  </a:lnTo>
                  <a:lnTo>
                    <a:pt x="40373" y="19329"/>
                  </a:lnTo>
                  <a:lnTo>
                    <a:pt x="40373" y="82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820733" y="4662335"/>
              <a:ext cx="32384" cy="15875"/>
            </a:xfrm>
            <a:custGeom>
              <a:avLst/>
              <a:gdLst/>
              <a:ahLst/>
              <a:cxnLst/>
              <a:rect l="l" t="t" r="r" b="b"/>
              <a:pathLst>
                <a:path w="32384" h="15875">
                  <a:moveTo>
                    <a:pt x="27724" y="0"/>
                  </a:moveTo>
                  <a:lnTo>
                    <a:pt x="4368" y="0"/>
                  </a:lnTo>
                  <a:lnTo>
                    <a:pt x="0" y="3949"/>
                  </a:lnTo>
                  <a:lnTo>
                    <a:pt x="0" y="15328"/>
                  </a:lnTo>
                  <a:lnTo>
                    <a:pt x="32105" y="15328"/>
                  </a:lnTo>
                  <a:lnTo>
                    <a:pt x="32105" y="3949"/>
                  </a:lnTo>
                  <a:lnTo>
                    <a:pt x="27724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816585" y="4658207"/>
              <a:ext cx="40640" cy="25400"/>
            </a:xfrm>
            <a:custGeom>
              <a:avLst/>
              <a:gdLst/>
              <a:ahLst/>
              <a:cxnLst/>
              <a:rect l="l" t="t" r="r" b="b"/>
              <a:pathLst>
                <a:path w="40640" h="25400">
                  <a:moveTo>
                    <a:pt x="40373" y="5803"/>
                  </a:moveTo>
                  <a:lnTo>
                    <a:pt x="34150" y="0"/>
                  </a:lnTo>
                  <a:lnTo>
                    <a:pt x="32105" y="0"/>
                  </a:lnTo>
                  <a:lnTo>
                    <a:pt x="32105" y="10363"/>
                  </a:lnTo>
                  <a:lnTo>
                    <a:pt x="32105" y="15328"/>
                  </a:lnTo>
                  <a:lnTo>
                    <a:pt x="8280" y="15328"/>
                  </a:lnTo>
                  <a:lnTo>
                    <a:pt x="8280" y="10363"/>
                  </a:lnTo>
                  <a:lnTo>
                    <a:pt x="10782" y="8267"/>
                  </a:lnTo>
                  <a:lnTo>
                    <a:pt x="29591" y="8267"/>
                  </a:lnTo>
                  <a:lnTo>
                    <a:pt x="32105" y="10363"/>
                  </a:lnTo>
                  <a:lnTo>
                    <a:pt x="32105" y="0"/>
                  </a:lnTo>
                  <a:lnTo>
                    <a:pt x="6235" y="0"/>
                  </a:lnTo>
                  <a:lnTo>
                    <a:pt x="0" y="5803"/>
                  </a:lnTo>
                  <a:lnTo>
                    <a:pt x="0" y="23596"/>
                  </a:lnTo>
                  <a:lnTo>
                    <a:pt x="15036" y="23596"/>
                  </a:lnTo>
                  <a:lnTo>
                    <a:pt x="15036" y="25209"/>
                  </a:lnTo>
                  <a:lnTo>
                    <a:pt x="25577" y="25209"/>
                  </a:lnTo>
                  <a:lnTo>
                    <a:pt x="25577" y="23596"/>
                  </a:lnTo>
                  <a:lnTo>
                    <a:pt x="40373" y="23596"/>
                  </a:lnTo>
                  <a:lnTo>
                    <a:pt x="40373" y="15328"/>
                  </a:lnTo>
                  <a:lnTo>
                    <a:pt x="40373" y="8267"/>
                  </a:lnTo>
                  <a:lnTo>
                    <a:pt x="40373" y="58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780530" y="4683721"/>
              <a:ext cx="32384" cy="19685"/>
            </a:xfrm>
            <a:custGeom>
              <a:avLst/>
              <a:gdLst/>
              <a:ahLst/>
              <a:cxnLst/>
              <a:rect l="l" t="t" r="r" b="b"/>
              <a:pathLst>
                <a:path w="32384" h="19685">
                  <a:moveTo>
                    <a:pt x="32092" y="0"/>
                  </a:moveTo>
                  <a:lnTo>
                    <a:pt x="0" y="0"/>
                  </a:lnTo>
                  <a:lnTo>
                    <a:pt x="0" y="19329"/>
                  </a:lnTo>
                  <a:lnTo>
                    <a:pt x="32092" y="19329"/>
                  </a:lnTo>
                  <a:lnTo>
                    <a:pt x="32092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776392" y="4679585"/>
              <a:ext cx="40640" cy="27940"/>
            </a:xfrm>
            <a:custGeom>
              <a:avLst/>
              <a:gdLst/>
              <a:ahLst/>
              <a:cxnLst/>
              <a:rect l="l" t="t" r="r" b="b"/>
              <a:pathLst>
                <a:path w="40640" h="27939">
                  <a:moveTo>
                    <a:pt x="40373" y="0"/>
                  </a:moveTo>
                  <a:lnTo>
                    <a:pt x="0" y="0"/>
                  </a:lnTo>
                  <a:lnTo>
                    <a:pt x="0" y="27597"/>
                  </a:lnTo>
                  <a:lnTo>
                    <a:pt x="40373" y="27597"/>
                  </a:lnTo>
                  <a:lnTo>
                    <a:pt x="40373" y="19329"/>
                  </a:lnTo>
                  <a:lnTo>
                    <a:pt x="8267" y="19329"/>
                  </a:lnTo>
                  <a:lnTo>
                    <a:pt x="8267" y="8280"/>
                  </a:lnTo>
                  <a:lnTo>
                    <a:pt x="40373" y="8280"/>
                  </a:lnTo>
                  <a:lnTo>
                    <a:pt x="40373" y="0"/>
                  </a:lnTo>
                  <a:close/>
                </a:path>
                <a:path w="40640" h="27939">
                  <a:moveTo>
                    <a:pt x="40373" y="8280"/>
                  </a:moveTo>
                  <a:lnTo>
                    <a:pt x="32092" y="8280"/>
                  </a:lnTo>
                  <a:lnTo>
                    <a:pt x="32092" y="19329"/>
                  </a:lnTo>
                  <a:lnTo>
                    <a:pt x="40373" y="19329"/>
                  </a:lnTo>
                  <a:lnTo>
                    <a:pt x="40373" y="82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780531" y="4662335"/>
              <a:ext cx="32384" cy="15875"/>
            </a:xfrm>
            <a:custGeom>
              <a:avLst/>
              <a:gdLst/>
              <a:ahLst/>
              <a:cxnLst/>
              <a:rect l="l" t="t" r="r" b="b"/>
              <a:pathLst>
                <a:path w="32384" h="15875">
                  <a:moveTo>
                    <a:pt x="27724" y="0"/>
                  </a:moveTo>
                  <a:lnTo>
                    <a:pt x="4368" y="0"/>
                  </a:lnTo>
                  <a:lnTo>
                    <a:pt x="0" y="3949"/>
                  </a:lnTo>
                  <a:lnTo>
                    <a:pt x="0" y="15328"/>
                  </a:lnTo>
                  <a:lnTo>
                    <a:pt x="32092" y="15328"/>
                  </a:lnTo>
                  <a:lnTo>
                    <a:pt x="32092" y="3949"/>
                  </a:lnTo>
                  <a:lnTo>
                    <a:pt x="27724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776390" y="4658207"/>
              <a:ext cx="40640" cy="25400"/>
            </a:xfrm>
            <a:custGeom>
              <a:avLst/>
              <a:gdLst/>
              <a:ahLst/>
              <a:cxnLst/>
              <a:rect l="l" t="t" r="r" b="b"/>
              <a:pathLst>
                <a:path w="40640" h="25400">
                  <a:moveTo>
                    <a:pt x="40360" y="5803"/>
                  </a:moveTo>
                  <a:lnTo>
                    <a:pt x="34137" y="0"/>
                  </a:lnTo>
                  <a:lnTo>
                    <a:pt x="32092" y="0"/>
                  </a:lnTo>
                  <a:lnTo>
                    <a:pt x="32092" y="10363"/>
                  </a:lnTo>
                  <a:lnTo>
                    <a:pt x="32092" y="15328"/>
                  </a:lnTo>
                  <a:lnTo>
                    <a:pt x="8267" y="15328"/>
                  </a:lnTo>
                  <a:lnTo>
                    <a:pt x="8267" y="10363"/>
                  </a:lnTo>
                  <a:lnTo>
                    <a:pt x="10782" y="8267"/>
                  </a:lnTo>
                  <a:lnTo>
                    <a:pt x="29578" y="8267"/>
                  </a:lnTo>
                  <a:lnTo>
                    <a:pt x="32092" y="10363"/>
                  </a:lnTo>
                  <a:lnTo>
                    <a:pt x="32092" y="0"/>
                  </a:lnTo>
                  <a:lnTo>
                    <a:pt x="6223" y="0"/>
                  </a:lnTo>
                  <a:lnTo>
                    <a:pt x="0" y="5803"/>
                  </a:lnTo>
                  <a:lnTo>
                    <a:pt x="0" y="23596"/>
                  </a:lnTo>
                  <a:lnTo>
                    <a:pt x="15024" y="23596"/>
                  </a:lnTo>
                  <a:lnTo>
                    <a:pt x="15024" y="25209"/>
                  </a:lnTo>
                  <a:lnTo>
                    <a:pt x="25565" y="25209"/>
                  </a:lnTo>
                  <a:lnTo>
                    <a:pt x="25565" y="23596"/>
                  </a:lnTo>
                  <a:lnTo>
                    <a:pt x="40360" y="23596"/>
                  </a:lnTo>
                  <a:lnTo>
                    <a:pt x="40360" y="15328"/>
                  </a:lnTo>
                  <a:lnTo>
                    <a:pt x="40360" y="8267"/>
                  </a:lnTo>
                  <a:lnTo>
                    <a:pt x="40360" y="58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921013" y="4755550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579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916877" y="4751410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90" h="22860">
                  <a:moveTo>
                    <a:pt x="6413" y="0"/>
                  </a:moveTo>
                  <a:lnTo>
                    <a:pt x="1854" y="0"/>
                  </a:lnTo>
                  <a:lnTo>
                    <a:pt x="0" y="1854"/>
                  </a:lnTo>
                  <a:lnTo>
                    <a:pt x="0" y="4140"/>
                  </a:lnTo>
                  <a:lnTo>
                    <a:pt x="0" y="21005"/>
                  </a:lnTo>
                  <a:lnTo>
                    <a:pt x="1854" y="22859"/>
                  </a:lnTo>
                  <a:lnTo>
                    <a:pt x="6413" y="22859"/>
                  </a:lnTo>
                  <a:lnTo>
                    <a:pt x="8267" y="21005"/>
                  </a:lnTo>
                  <a:lnTo>
                    <a:pt x="8267" y="185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654114" y="4706365"/>
              <a:ext cx="267335" cy="104775"/>
            </a:xfrm>
            <a:custGeom>
              <a:avLst/>
              <a:gdLst/>
              <a:ahLst/>
              <a:cxnLst/>
              <a:rect l="l" t="t" r="r" b="b"/>
              <a:pathLst>
                <a:path w="267334" h="104775">
                  <a:moveTo>
                    <a:pt x="59664" y="11684"/>
                  </a:moveTo>
                  <a:lnTo>
                    <a:pt x="0" y="11684"/>
                  </a:lnTo>
                  <a:lnTo>
                    <a:pt x="0" y="104165"/>
                  </a:lnTo>
                  <a:lnTo>
                    <a:pt x="23964" y="104165"/>
                  </a:lnTo>
                  <a:lnTo>
                    <a:pt x="23964" y="48831"/>
                  </a:lnTo>
                  <a:lnTo>
                    <a:pt x="30797" y="24955"/>
                  </a:lnTo>
                  <a:lnTo>
                    <a:pt x="45847" y="14185"/>
                  </a:lnTo>
                  <a:lnTo>
                    <a:pt x="59664" y="11684"/>
                  </a:lnTo>
                  <a:close/>
                </a:path>
                <a:path w="267334" h="104775">
                  <a:moveTo>
                    <a:pt x="266903" y="0"/>
                  </a:moveTo>
                  <a:lnTo>
                    <a:pt x="12" y="0"/>
                  </a:lnTo>
                  <a:lnTo>
                    <a:pt x="12" y="11671"/>
                  </a:lnTo>
                  <a:lnTo>
                    <a:pt x="59728" y="11671"/>
                  </a:lnTo>
                  <a:lnTo>
                    <a:pt x="67716" y="11684"/>
                  </a:lnTo>
                  <a:lnTo>
                    <a:pt x="67310" y="11671"/>
                  </a:lnTo>
                  <a:lnTo>
                    <a:pt x="266903" y="11671"/>
                  </a:lnTo>
                  <a:lnTo>
                    <a:pt x="266903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882155" y="4708207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79" h="43179">
                  <a:moveTo>
                    <a:pt x="42989" y="1854"/>
                  </a:moveTo>
                  <a:lnTo>
                    <a:pt x="41135" y="12"/>
                  </a:lnTo>
                  <a:lnTo>
                    <a:pt x="38849" y="0"/>
                  </a:lnTo>
                  <a:lnTo>
                    <a:pt x="1854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54" y="8267"/>
                  </a:lnTo>
                  <a:lnTo>
                    <a:pt x="34721" y="8267"/>
                  </a:lnTo>
                  <a:lnTo>
                    <a:pt x="34721" y="41135"/>
                  </a:lnTo>
                  <a:lnTo>
                    <a:pt x="36563" y="42989"/>
                  </a:lnTo>
                  <a:lnTo>
                    <a:pt x="41135" y="42989"/>
                  </a:lnTo>
                  <a:lnTo>
                    <a:pt x="42989" y="41135"/>
                  </a:lnTo>
                  <a:lnTo>
                    <a:pt x="42989" y="38849"/>
                  </a:lnTo>
                  <a:lnTo>
                    <a:pt x="42989" y="6426"/>
                  </a:lnTo>
                  <a:lnTo>
                    <a:pt x="42989" y="18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921013" y="4779260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0"/>
                  </a:moveTo>
                  <a:lnTo>
                    <a:pt x="0" y="33007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916877" y="4775132"/>
              <a:ext cx="8890" cy="41275"/>
            </a:xfrm>
            <a:custGeom>
              <a:avLst/>
              <a:gdLst/>
              <a:ahLst/>
              <a:cxnLst/>
              <a:rect l="l" t="t" r="r" b="b"/>
              <a:pathLst>
                <a:path w="8890" h="41275">
                  <a:moveTo>
                    <a:pt x="6413" y="0"/>
                  </a:moveTo>
                  <a:lnTo>
                    <a:pt x="1854" y="0"/>
                  </a:lnTo>
                  <a:lnTo>
                    <a:pt x="0" y="1841"/>
                  </a:lnTo>
                  <a:lnTo>
                    <a:pt x="0" y="4127"/>
                  </a:lnTo>
                  <a:lnTo>
                    <a:pt x="0" y="39420"/>
                  </a:lnTo>
                  <a:lnTo>
                    <a:pt x="1854" y="41274"/>
                  </a:lnTo>
                  <a:lnTo>
                    <a:pt x="6413" y="41274"/>
                  </a:lnTo>
                  <a:lnTo>
                    <a:pt x="8267" y="39420"/>
                  </a:lnTo>
                  <a:lnTo>
                    <a:pt x="8267" y="1841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38248" y="4500942"/>
              <a:ext cx="288895" cy="68008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38248" y="4597170"/>
              <a:ext cx="288895" cy="68008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38248" y="4693392"/>
              <a:ext cx="288895" cy="68008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38237" y="4784986"/>
              <a:ext cx="288907" cy="67995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6334455" y="4917808"/>
              <a:ext cx="847090" cy="16510"/>
            </a:xfrm>
            <a:custGeom>
              <a:avLst/>
              <a:gdLst/>
              <a:ahLst/>
              <a:cxnLst/>
              <a:rect l="l" t="t" r="r" b="b"/>
              <a:pathLst>
                <a:path w="847090" h="16510">
                  <a:moveTo>
                    <a:pt x="846721" y="3810"/>
                  </a:moveTo>
                  <a:lnTo>
                    <a:pt x="845032" y="3810"/>
                  </a:lnTo>
                  <a:lnTo>
                    <a:pt x="84503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0" y="16510"/>
                  </a:lnTo>
                  <a:lnTo>
                    <a:pt x="844537" y="16510"/>
                  </a:lnTo>
                  <a:lnTo>
                    <a:pt x="844537" y="12700"/>
                  </a:lnTo>
                  <a:lnTo>
                    <a:pt x="846721" y="12700"/>
                  </a:lnTo>
                  <a:lnTo>
                    <a:pt x="846721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28083" y="4731853"/>
              <a:ext cx="488506" cy="199694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6477851" y="4403382"/>
              <a:ext cx="70485" cy="32384"/>
            </a:xfrm>
            <a:custGeom>
              <a:avLst/>
              <a:gdLst/>
              <a:ahLst/>
              <a:cxnLst/>
              <a:rect l="l" t="t" r="r" b="b"/>
              <a:pathLst>
                <a:path w="70484" h="32385">
                  <a:moveTo>
                    <a:pt x="70103" y="0"/>
                  </a:moveTo>
                  <a:lnTo>
                    <a:pt x="0" y="0"/>
                  </a:lnTo>
                  <a:lnTo>
                    <a:pt x="0" y="32016"/>
                  </a:lnTo>
                  <a:lnTo>
                    <a:pt x="70103" y="32016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334442" y="4395647"/>
              <a:ext cx="390525" cy="55880"/>
            </a:xfrm>
            <a:custGeom>
              <a:avLst/>
              <a:gdLst/>
              <a:ahLst/>
              <a:cxnLst/>
              <a:rect l="l" t="t" r="r" b="b"/>
              <a:pathLst>
                <a:path w="390525" h="55879">
                  <a:moveTo>
                    <a:pt x="390347" y="31356"/>
                  </a:moveTo>
                  <a:lnTo>
                    <a:pt x="386981" y="31356"/>
                  </a:lnTo>
                  <a:lnTo>
                    <a:pt x="386981" y="23736"/>
                  </a:lnTo>
                  <a:lnTo>
                    <a:pt x="221246" y="23736"/>
                  </a:lnTo>
                  <a:lnTo>
                    <a:pt x="221246" y="15494"/>
                  </a:lnTo>
                  <a:lnTo>
                    <a:pt x="221246" y="5702"/>
                  </a:lnTo>
                  <a:lnTo>
                    <a:pt x="220421" y="3708"/>
                  </a:lnTo>
                  <a:lnTo>
                    <a:pt x="217525" y="825"/>
                  </a:lnTo>
                  <a:lnTo>
                    <a:pt x="215531" y="0"/>
                  </a:lnTo>
                  <a:lnTo>
                    <a:pt x="205752" y="0"/>
                  </a:lnTo>
                  <a:lnTo>
                    <a:pt x="205752" y="15494"/>
                  </a:lnTo>
                  <a:lnTo>
                    <a:pt x="205752" y="23736"/>
                  </a:lnTo>
                  <a:lnTo>
                    <a:pt x="151142" y="23736"/>
                  </a:lnTo>
                  <a:lnTo>
                    <a:pt x="151142" y="15494"/>
                  </a:lnTo>
                  <a:lnTo>
                    <a:pt x="205752" y="15494"/>
                  </a:lnTo>
                  <a:lnTo>
                    <a:pt x="205752" y="0"/>
                  </a:lnTo>
                  <a:lnTo>
                    <a:pt x="141351" y="0"/>
                  </a:lnTo>
                  <a:lnTo>
                    <a:pt x="139357" y="825"/>
                  </a:lnTo>
                  <a:lnTo>
                    <a:pt x="136474" y="3708"/>
                  </a:lnTo>
                  <a:lnTo>
                    <a:pt x="135648" y="5702"/>
                  </a:lnTo>
                  <a:lnTo>
                    <a:pt x="135648" y="23736"/>
                  </a:lnTo>
                  <a:lnTo>
                    <a:pt x="0" y="23736"/>
                  </a:lnTo>
                  <a:lnTo>
                    <a:pt x="0" y="31356"/>
                  </a:lnTo>
                  <a:lnTo>
                    <a:pt x="0" y="49136"/>
                  </a:lnTo>
                  <a:lnTo>
                    <a:pt x="0" y="55486"/>
                  </a:lnTo>
                  <a:lnTo>
                    <a:pt x="386638" y="55486"/>
                  </a:lnTo>
                  <a:lnTo>
                    <a:pt x="386638" y="49136"/>
                  </a:lnTo>
                  <a:lnTo>
                    <a:pt x="390347" y="49136"/>
                  </a:lnTo>
                  <a:lnTo>
                    <a:pt x="390347" y="313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89394" y="4731853"/>
              <a:ext cx="295650" cy="199694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6597317" y="4504955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593310" y="4504955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82"/>
                  </a:lnTo>
                  <a:lnTo>
                    <a:pt x="8013" y="59982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520904" y="4504955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516892" y="4504955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82"/>
                  </a:lnTo>
                  <a:lnTo>
                    <a:pt x="8013" y="59982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444486" y="4504955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440477" y="4504955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82"/>
                  </a:lnTo>
                  <a:lnTo>
                    <a:pt x="8013" y="59982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368072" y="4504955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364062" y="4504955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82"/>
                  </a:lnTo>
                  <a:lnTo>
                    <a:pt x="8013" y="59982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597317" y="4601170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593310" y="4601170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94"/>
                  </a:lnTo>
                  <a:lnTo>
                    <a:pt x="8013" y="59994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520904" y="4601170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516892" y="4601170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94"/>
                  </a:lnTo>
                  <a:lnTo>
                    <a:pt x="8013" y="59994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444486" y="4601170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440477" y="4601170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94"/>
                  </a:lnTo>
                  <a:lnTo>
                    <a:pt x="8013" y="59994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368072" y="4601170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364062" y="4601170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94"/>
                  </a:lnTo>
                  <a:lnTo>
                    <a:pt x="8013" y="59994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597317" y="4697406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593310" y="4697406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82"/>
                  </a:lnTo>
                  <a:lnTo>
                    <a:pt x="8013" y="59982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520904" y="4697406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516892" y="4697406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82"/>
                  </a:lnTo>
                  <a:lnTo>
                    <a:pt x="8013" y="59982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444486" y="4697406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440477" y="4697406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82"/>
                  </a:lnTo>
                  <a:lnTo>
                    <a:pt x="8013" y="59982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368072" y="4697406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364062" y="4697406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82"/>
                  </a:lnTo>
                  <a:lnTo>
                    <a:pt x="8013" y="59982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520904" y="4791050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372212" y="4791062"/>
              <a:ext cx="1416050" cy="149225"/>
            </a:xfrm>
            <a:custGeom>
              <a:avLst/>
              <a:gdLst/>
              <a:ahLst/>
              <a:cxnLst/>
              <a:rect l="l" t="t" r="r" b="b"/>
              <a:pathLst>
                <a:path w="1416050" h="149225">
                  <a:moveTo>
                    <a:pt x="152692" y="0"/>
                  </a:moveTo>
                  <a:lnTo>
                    <a:pt x="144678" y="0"/>
                  </a:lnTo>
                  <a:lnTo>
                    <a:pt x="144678" y="59982"/>
                  </a:lnTo>
                  <a:lnTo>
                    <a:pt x="152692" y="59982"/>
                  </a:lnTo>
                  <a:lnTo>
                    <a:pt x="152692" y="0"/>
                  </a:lnTo>
                  <a:close/>
                </a:path>
                <a:path w="1416050" h="149225">
                  <a:moveTo>
                    <a:pt x="1415948" y="132054"/>
                  </a:moveTo>
                  <a:lnTo>
                    <a:pt x="1676" y="132054"/>
                  </a:lnTo>
                  <a:lnTo>
                    <a:pt x="1676" y="135864"/>
                  </a:lnTo>
                  <a:lnTo>
                    <a:pt x="0" y="135864"/>
                  </a:lnTo>
                  <a:lnTo>
                    <a:pt x="0" y="144754"/>
                  </a:lnTo>
                  <a:lnTo>
                    <a:pt x="2171" y="144754"/>
                  </a:lnTo>
                  <a:lnTo>
                    <a:pt x="2171" y="148564"/>
                  </a:lnTo>
                  <a:lnTo>
                    <a:pt x="594423" y="148564"/>
                  </a:lnTo>
                  <a:lnTo>
                    <a:pt x="1023150" y="148602"/>
                  </a:lnTo>
                  <a:lnTo>
                    <a:pt x="1415948" y="148564"/>
                  </a:lnTo>
                  <a:lnTo>
                    <a:pt x="1415948" y="144754"/>
                  </a:lnTo>
                  <a:lnTo>
                    <a:pt x="1415948" y="135864"/>
                  </a:lnTo>
                  <a:lnTo>
                    <a:pt x="1415948" y="1320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133945" y="4719158"/>
              <a:ext cx="295275" cy="168275"/>
            </a:xfrm>
            <a:custGeom>
              <a:avLst/>
              <a:gdLst/>
              <a:ahLst/>
              <a:cxnLst/>
              <a:rect l="l" t="t" r="r" b="b"/>
              <a:pathLst>
                <a:path w="295275" h="168275">
                  <a:moveTo>
                    <a:pt x="227101" y="0"/>
                  </a:moveTo>
                  <a:lnTo>
                    <a:pt x="0" y="0"/>
                  </a:lnTo>
                  <a:lnTo>
                    <a:pt x="0" y="167982"/>
                  </a:lnTo>
                  <a:lnTo>
                    <a:pt x="294881" y="167982"/>
                  </a:lnTo>
                  <a:lnTo>
                    <a:pt x="294881" y="105244"/>
                  </a:lnTo>
                  <a:lnTo>
                    <a:pt x="251294" y="68884"/>
                  </a:lnTo>
                  <a:lnTo>
                    <a:pt x="2271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133958" y="4835626"/>
              <a:ext cx="295275" cy="52069"/>
            </a:xfrm>
            <a:custGeom>
              <a:avLst/>
              <a:gdLst/>
              <a:ahLst/>
              <a:cxnLst/>
              <a:rect l="l" t="t" r="r" b="b"/>
              <a:pathLst>
                <a:path w="295275" h="52070">
                  <a:moveTo>
                    <a:pt x="294868" y="0"/>
                  </a:moveTo>
                  <a:lnTo>
                    <a:pt x="0" y="0"/>
                  </a:lnTo>
                  <a:lnTo>
                    <a:pt x="0" y="51511"/>
                  </a:lnTo>
                  <a:lnTo>
                    <a:pt x="294868" y="51511"/>
                  </a:lnTo>
                  <a:lnTo>
                    <a:pt x="29486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133958" y="4831626"/>
              <a:ext cx="295275" cy="8255"/>
            </a:xfrm>
            <a:custGeom>
              <a:avLst/>
              <a:gdLst/>
              <a:ahLst/>
              <a:cxnLst/>
              <a:rect l="l" t="t" r="r" b="b"/>
              <a:pathLst>
                <a:path w="295275" h="8254">
                  <a:moveTo>
                    <a:pt x="294868" y="8013"/>
                  </a:moveTo>
                  <a:lnTo>
                    <a:pt x="294868" y="0"/>
                  </a:lnTo>
                  <a:lnTo>
                    <a:pt x="0" y="0"/>
                  </a:lnTo>
                  <a:lnTo>
                    <a:pt x="0" y="8013"/>
                  </a:lnTo>
                  <a:lnTo>
                    <a:pt x="294868" y="80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309256" y="4734496"/>
              <a:ext cx="75565" cy="52069"/>
            </a:xfrm>
            <a:custGeom>
              <a:avLst/>
              <a:gdLst/>
              <a:ahLst/>
              <a:cxnLst/>
              <a:rect l="l" t="t" r="r" b="b"/>
              <a:pathLst>
                <a:path w="75565" h="52070">
                  <a:moveTo>
                    <a:pt x="57175" y="0"/>
                  </a:moveTo>
                  <a:lnTo>
                    <a:pt x="0" y="0"/>
                  </a:lnTo>
                  <a:lnTo>
                    <a:pt x="0" y="51727"/>
                  </a:lnTo>
                  <a:lnTo>
                    <a:pt x="75329" y="51727"/>
                  </a:lnTo>
                  <a:lnTo>
                    <a:pt x="57175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305253" y="4730490"/>
              <a:ext cx="83185" cy="60325"/>
            </a:xfrm>
            <a:custGeom>
              <a:avLst/>
              <a:gdLst/>
              <a:ahLst/>
              <a:cxnLst/>
              <a:rect l="l" t="t" r="r" b="b"/>
              <a:pathLst>
                <a:path w="83184" h="60325">
                  <a:moveTo>
                    <a:pt x="59772" y="0"/>
                  </a:moveTo>
                  <a:lnTo>
                    <a:pt x="2946" y="0"/>
                  </a:lnTo>
                  <a:lnTo>
                    <a:pt x="1917" y="419"/>
                  </a:lnTo>
                  <a:lnTo>
                    <a:pt x="419" y="1917"/>
                  </a:lnTo>
                  <a:lnTo>
                    <a:pt x="0" y="2946"/>
                  </a:lnTo>
                  <a:lnTo>
                    <a:pt x="0" y="56781"/>
                  </a:lnTo>
                  <a:lnTo>
                    <a:pt x="317" y="57561"/>
                  </a:lnTo>
                  <a:lnTo>
                    <a:pt x="419" y="57810"/>
                  </a:lnTo>
                  <a:lnTo>
                    <a:pt x="1917" y="59308"/>
                  </a:lnTo>
                  <a:lnTo>
                    <a:pt x="2946" y="59728"/>
                  </a:lnTo>
                  <a:lnTo>
                    <a:pt x="4000" y="59728"/>
                  </a:lnTo>
                  <a:lnTo>
                    <a:pt x="4000" y="51714"/>
                  </a:lnTo>
                  <a:lnTo>
                    <a:pt x="8001" y="51714"/>
                  </a:lnTo>
                  <a:lnTo>
                    <a:pt x="8001" y="8013"/>
                  </a:lnTo>
                  <a:lnTo>
                    <a:pt x="62584" y="8013"/>
                  </a:lnTo>
                  <a:lnTo>
                    <a:pt x="59772" y="0"/>
                  </a:lnTo>
                  <a:close/>
                </a:path>
                <a:path w="83184" h="60325">
                  <a:moveTo>
                    <a:pt x="8001" y="51714"/>
                  </a:moveTo>
                  <a:lnTo>
                    <a:pt x="4000" y="51714"/>
                  </a:lnTo>
                  <a:lnTo>
                    <a:pt x="4000" y="59728"/>
                  </a:lnTo>
                  <a:lnTo>
                    <a:pt x="82573" y="59728"/>
                  </a:lnTo>
                  <a:lnTo>
                    <a:pt x="79974" y="57561"/>
                  </a:lnTo>
                  <a:lnTo>
                    <a:pt x="79330" y="55727"/>
                  </a:lnTo>
                  <a:lnTo>
                    <a:pt x="8001" y="55727"/>
                  </a:lnTo>
                  <a:lnTo>
                    <a:pt x="8001" y="51714"/>
                  </a:lnTo>
                  <a:close/>
                </a:path>
                <a:path w="83184" h="60325">
                  <a:moveTo>
                    <a:pt x="77922" y="51714"/>
                  </a:moveTo>
                  <a:lnTo>
                    <a:pt x="8001" y="51714"/>
                  </a:lnTo>
                  <a:lnTo>
                    <a:pt x="8001" y="55727"/>
                  </a:lnTo>
                  <a:lnTo>
                    <a:pt x="79330" y="55727"/>
                  </a:lnTo>
                  <a:lnTo>
                    <a:pt x="77922" y="517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238136" y="4746256"/>
              <a:ext cx="52705" cy="40005"/>
            </a:xfrm>
            <a:custGeom>
              <a:avLst/>
              <a:gdLst/>
              <a:ahLst/>
              <a:cxnLst/>
              <a:rect l="l" t="t" r="r" b="b"/>
              <a:pathLst>
                <a:path w="52704" h="40004">
                  <a:moveTo>
                    <a:pt x="52704" y="0"/>
                  </a:moveTo>
                  <a:lnTo>
                    <a:pt x="0" y="0"/>
                  </a:lnTo>
                  <a:lnTo>
                    <a:pt x="0" y="39966"/>
                  </a:lnTo>
                  <a:lnTo>
                    <a:pt x="52704" y="39966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129945" y="4715154"/>
              <a:ext cx="302895" cy="176530"/>
            </a:xfrm>
            <a:custGeom>
              <a:avLst/>
              <a:gdLst/>
              <a:ahLst/>
              <a:cxnLst/>
              <a:rect l="l" t="t" r="r" b="b"/>
              <a:pathLst>
                <a:path w="302895" h="176529">
                  <a:moveTo>
                    <a:pt x="164884" y="30048"/>
                  </a:moveTo>
                  <a:lnTo>
                    <a:pt x="164465" y="29019"/>
                  </a:lnTo>
                  <a:lnTo>
                    <a:pt x="162966" y="27533"/>
                  </a:lnTo>
                  <a:lnTo>
                    <a:pt x="161937" y="27101"/>
                  </a:lnTo>
                  <a:lnTo>
                    <a:pt x="156870" y="27101"/>
                  </a:lnTo>
                  <a:lnTo>
                    <a:pt x="156870" y="35115"/>
                  </a:lnTo>
                  <a:lnTo>
                    <a:pt x="156870" y="67056"/>
                  </a:lnTo>
                  <a:lnTo>
                    <a:pt x="112179" y="67056"/>
                  </a:lnTo>
                  <a:lnTo>
                    <a:pt x="112179" y="35115"/>
                  </a:lnTo>
                  <a:lnTo>
                    <a:pt x="156870" y="35115"/>
                  </a:lnTo>
                  <a:lnTo>
                    <a:pt x="156870" y="27101"/>
                  </a:lnTo>
                  <a:lnTo>
                    <a:pt x="107124" y="27101"/>
                  </a:lnTo>
                  <a:lnTo>
                    <a:pt x="106083" y="27533"/>
                  </a:lnTo>
                  <a:lnTo>
                    <a:pt x="104597" y="29019"/>
                  </a:lnTo>
                  <a:lnTo>
                    <a:pt x="104178" y="30048"/>
                  </a:lnTo>
                  <a:lnTo>
                    <a:pt x="104178" y="72123"/>
                  </a:lnTo>
                  <a:lnTo>
                    <a:pt x="104597" y="73152"/>
                  </a:lnTo>
                  <a:lnTo>
                    <a:pt x="106083" y="74650"/>
                  </a:lnTo>
                  <a:lnTo>
                    <a:pt x="107124" y="75069"/>
                  </a:lnTo>
                  <a:lnTo>
                    <a:pt x="108178" y="75069"/>
                  </a:lnTo>
                  <a:lnTo>
                    <a:pt x="161937" y="75069"/>
                  </a:lnTo>
                  <a:lnTo>
                    <a:pt x="162966" y="74650"/>
                  </a:lnTo>
                  <a:lnTo>
                    <a:pt x="164465" y="73152"/>
                  </a:lnTo>
                  <a:lnTo>
                    <a:pt x="164884" y="72123"/>
                  </a:lnTo>
                  <a:lnTo>
                    <a:pt x="164884" y="71069"/>
                  </a:lnTo>
                  <a:lnTo>
                    <a:pt x="164884" y="35115"/>
                  </a:lnTo>
                  <a:lnTo>
                    <a:pt x="164884" y="30048"/>
                  </a:lnTo>
                  <a:close/>
                </a:path>
                <a:path w="302895" h="176529">
                  <a:moveTo>
                    <a:pt x="302895" y="108064"/>
                  </a:moveTo>
                  <a:lnTo>
                    <a:pt x="302361" y="106934"/>
                  </a:lnTo>
                  <a:lnTo>
                    <a:pt x="294881" y="100698"/>
                  </a:lnTo>
                  <a:lnTo>
                    <a:pt x="294881" y="111137"/>
                  </a:lnTo>
                  <a:lnTo>
                    <a:pt x="294881" y="167982"/>
                  </a:lnTo>
                  <a:lnTo>
                    <a:pt x="8013" y="167982"/>
                  </a:lnTo>
                  <a:lnTo>
                    <a:pt x="8013" y="8013"/>
                  </a:lnTo>
                  <a:lnTo>
                    <a:pt x="228244" y="8013"/>
                  </a:lnTo>
                  <a:lnTo>
                    <a:pt x="251752" y="74904"/>
                  </a:lnTo>
                  <a:lnTo>
                    <a:pt x="252171" y="75514"/>
                  </a:lnTo>
                  <a:lnTo>
                    <a:pt x="294881" y="111137"/>
                  </a:lnTo>
                  <a:lnTo>
                    <a:pt x="294881" y="100698"/>
                  </a:lnTo>
                  <a:lnTo>
                    <a:pt x="258711" y="70535"/>
                  </a:lnTo>
                  <a:lnTo>
                    <a:pt x="236740" y="8013"/>
                  </a:lnTo>
                  <a:lnTo>
                    <a:pt x="234315" y="1079"/>
                  </a:lnTo>
                  <a:lnTo>
                    <a:pt x="232803" y="0"/>
                  </a:lnTo>
                  <a:lnTo>
                    <a:pt x="231101" y="0"/>
                  </a:lnTo>
                  <a:lnTo>
                    <a:pt x="2959" y="0"/>
                  </a:lnTo>
                  <a:lnTo>
                    <a:pt x="1917" y="431"/>
                  </a:lnTo>
                  <a:lnTo>
                    <a:pt x="431" y="1930"/>
                  </a:lnTo>
                  <a:lnTo>
                    <a:pt x="0" y="2959"/>
                  </a:lnTo>
                  <a:lnTo>
                    <a:pt x="0" y="173050"/>
                  </a:lnTo>
                  <a:lnTo>
                    <a:pt x="431" y="174078"/>
                  </a:lnTo>
                  <a:lnTo>
                    <a:pt x="1917" y="175564"/>
                  </a:lnTo>
                  <a:lnTo>
                    <a:pt x="2959" y="175996"/>
                  </a:lnTo>
                  <a:lnTo>
                    <a:pt x="299935" y="175996"/>
                  </a:lnTo>
                  <a:lnTo>
                    <a:pt x="300964" y="175564"/>
                  </a:lnTo>
                  <a:lnTo>
                    <a:pt x="302463" y="174078"/>
                  </a:lnTo>
                  <a:lnTo>
                    <a:pt x="302895" y="173050"/>
                  </a:lnTo>
                  <a:lnTo>
                    <a:pt x="302895" y="167982"/>
                  </a:lnTo>
                  <a:lnTo>
                    <a:pt x="302895" y="1080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127557" y="4878997"/>
              <a:ext cx="307340" cy="15240"/>
            </a:xfrm>
            <a:custGeom>
              <a:avLst/>
              <a:gdLst/>
              <a:ahLst/>
              <a:cxnLst/>
              <a:rect l="l" t="t" r="r" b="b"/>
              <a:pathLst>
                <a:path w="307340" h="15239">
                  <a:moveTo>
                    <a:pt x="306844" y="0"/>
                  </a:moveTo>
                  <a:lnTo>
                    <a:pt x="0" y="0"/>
                  </a:lnTo>
                  <a:lnTo>
                    <a:pt x="0" y="14681"/>
                  </a:lnTo>
                  <a:lnTo>
                    <a:pt x="306844" y="14681"/>
                  </a:lnTo>
                  <a:lnTo>
                    <a:pt x="306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124344" y="4875186"/>
              <a:ext cx="313690" cy="21590"/>
            </a:xfrm>
            <a:custGeom>
              <a:avLst/>
              <a:gdLst/>
              <a:ahLst/>
              <a:cxnLst/>
              <a:rect l="l" t="t" r="r" b="b"/>
              <a:pathLst>
                <a:path w="313690" h="21589">
                  <a:moveTo>
                    <a:pt x="313270" y="596"/>
                  </a:moveTo>
                  <a:lnTo>
                    <a:pt x="310057" y="596"/>
                  </a:lnTo>
                  <a:lnTo>
                    <a:pt x="310057" y="0"/>
                  </a:lnTo>
                  <a:lnTo>
                    <a:pt x="306844" y="0"/>
                  </a:lnTo>
                  <a:lnTo>
                    <a:pt x="306844" y="7620"/>
                  </a:lnTo>
                  <a:lnTo>
                    <a:pt x="306844" y="15240"/>
                  </a:lnTo>
                  <a:lnTo>
                    <a:pt x="6426" y="15240"/>
                  </a:lnTo>
                  <a:lnTo>
                    <a:pt x="6426" y="7620"/>
                  </a:lnTo>
                  <a:lnTo>
                    <a:pt x="306844" y="7620"/>
                  </a:lnTo>
                  <a:lnTo>
                    <a:pt x="306844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0" y="21590"/>
                  </a:lnTo>
                  <a:lnTo>
                    <a:pt x="313270" y="21590"/>
                  </a:lnTo>
                  <a:lnTo>
                    <a:pt x="313270" y="15240"/>
                  </a:lnTo>
                  <a:lnTo>
                    <a:pt x="313270" y="7620"/>
                  </a:lnTo>
                  <a:lnTo>
                    <a:pt x="310057" y="7620"/>
                  </a:lnTo>
                  <a:lnTo>
                    <a:pt x="310057" y="7023"/>
                  </a:lnTo>
                  <a:lnTo>
                    <a:pt x="313270" y="7023"/>
                  </a:lnTo>
                  <a:lnTo>
                    <a:pt x="313270" y="5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6" name="object 27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155276" y="4850269"/>
              <a:ext cx="86067" cy="77049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7332510" y="4853482"/>
              <a:ext cx="80010" cy="40005"/>
            </a:xfrm>
            <a:custGeom>
              <a:avLst/>
              <a:gdLst/>
              <a:ahLst/>
              <a:cxnLst/>
              <a:rect l="l" t="t" r="r" b="b"/>
              <a:pathLst>
                <a:path w="80009" h="40004">
                  <a:moveTo>
                    <a:pt x="39814" y="0"/>
                  </a:moveTo>
                  <a:lnTo>
                    <a:pt x="24319" y="3129"/>
                  </a:lnTo>
                  <a:lnTo>
                    <a:pt x="11663" y="11663"/>
                  </a:lnTo>
                  <a:lnTo>
                    <a:pt x="3129" y="24319"/>
                  </a:lnTo>
                  <a:lnTo>
                    <a:pt x="0" y="39814"/>
                  </a:lnTo>
                  <a:lnTo>
                    <a:pt x="79628" y="39814"/>
                  </a:lnTo>
                  <a:lnTo>
                    <a:pt x="76499" y="24319"/>
                  </a:lnTo>
                  <a:lnTo>
                    <a:pt x="67965" y="11663"/>
                  </a:lnTo>
                  <a:lnTo>
                    <a:pt x="55309" y="3129"/>
                  </a:lnTo>
                  <a:lnTo>
                    <a:pt x="398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329297" y="4850269"/>
              <a:ext cx="86360" cy="46355"/>
            </a:xfrm>
            <a:custGeom>
              <a:avLst/>
              <a:gdLst/>
              <a:ahLst/>
              <a:cxnLst/>
              <a:rect l="l" t="t" r="r" b="b"/>
              <a:pathLst>
                <a:path w="86359" h="46354">
                  <a:moveTo>
                    <a:pt x="43027" y="0"/>
                  </a:moveTo>
                  <a:lnTo>
                    <a:pt x="26274" y="3381"/>
                  </a:lnTo>
                  <a:lnTo>
                    <a:pt x="12551" y="12673"/>
                  </a:lnTo>
                  <a:lnTo>
                    <a:pt x="3379" y="26280"/>
                  </a:lnTo>
                  <a:lnTo>
                    <a:pt x="0" y="43027"/>
                  </a:lnTo>
                  <a:lnTo>
                    <a:pt x="0" y="43878"/>
                  </a:lnTo>
                  <a:lnTo>
                    <a:pt x="342" y="44704"/>
                  </a:lnTo>
                  <a:lnTo>
                    <a:pt x="1536" y="45897"/>
                  </a:lnTo>
                  <a:lnTo>
                    <a:pt x="2362" y="46240"/>
                  </a:lnTo>
                  <a:lnTo>
                    <a:pt x="83693" y="46240"/>
                  </a:lnTo>
                  <a:lnTo>
                    <a:pt x="84518" y="45897"/>
                  </a:lnTo>
                  <a:lnTo>
                    <a:pt x="85725" y="44704"/>
                  </a:lnTo>
                  <a:lnTo>
                    <a:pt x="86055" y="43878"/>
                  </a:lnTo>
                  <a:lnTo>
                    <a:pt x="86055" y="43027"/>
                  </a:lnTo>
                  <a:lnTo>
                    <a:pt x="3213" y="43027"/>
                  </a:lnTo>
                  <a:lnTo>
                    <a:pt x="3213" y="39814"/>
                  </a:lnTo>
                  <a:lnTo>
                    <a:pt x="6750" y="39814"/>
                  </a:lnTo>
                  <a:lnTo>
                    <a:pt x="7170" y="35647"/>
                  </a:lnTo>
                  <a:lnTo>
                    <a:pt x="9305" y="28781"/>
                  </a:lnTo>
                  <a:lnTo>
                    <a:pt x="43027" y="6426"/>
                  </a:lnTo>
                  <a:lnTo>
                    <a:pt x="64295" y="6426"/>
                  </a:lnTo>
                  <a:lnTo>
                    <a:pt x="59780" y="3381"/>
                  </a:lnTo>
                  <a:lnTo>
                    <a:pt x="43027" y="0"/>
                  </a:lnTo>
                  <a:close/>
                </a:path>
                <a:path w="86359" h="46354">
                  <a:moveTo>
                    <a:pt x="6750" y="39814"/>
                  </a:moveTo>
                  <a:lnTo>
                    <a:pt x="3213" y="39814"/>
                  </a:lnTo>
                  <a:lnTo>
                    <a:pt x="3213" y="43027"/>
                  </a:lnTo>
                  <a:lnTo>
                    <a:pt x="6426" y="43027"/>
                  </a:lnTo>
                  <a:lnTo>
                    <a:pt x="6750" y="39814"/>
                  </a:lnTo>
                  <a:close/>
                </a:path>
                <a:path w="86359" h="46354">
                  <a:moveTo>
                    <a:pt x="79305" y="39814"/>
                  </a:moveTo>
                  <a:lnTo>
                    <a:pt x="6750" y="39814"/>
                  </a:lnTo>
                  <a:lnTo>
                    <a:pt x="6426" y="43027"/>
                  </a:lnTo>
                  <a:lnTo>
                    <a:pt x="79629" y="43027"/>
                  </a:lnTo>
                  <a:lnTo>
                    <a:pt x="79305" y="39814"/>
                  </a:lnTo>
                  <a:close/>
                </a:path>
                <a:path w="86359" h="46354">
                  <a:moveTo>
                    <a:pt x="64295" y="6426"/>
                  </a:moveTo>
                  <a:lnTo>
                    <a:pt x="43027" y="6426"/>
                  </a:lnTo>
                  <a:lnTo>
                    <a:pt x="50409" y="7168"/>
                  </a:lnTo>
                  <a:lnTo>
                    <a:pt x="57278" y="9299"/>
                  </a:lnTo>
                  <a:lnTo>
                    <a:pt x="79629" y="43027"/>
                  </a:lnTo>
                  <a:lnTo>
                    <a:pt x="82842" y="43027"/>
                  </a:lnTo>
                  <a:lnTo>
                    <a:pt x="82842" y="39814"/>
                  </a:lnTo>
                  <a:lnTo>
                    <a:pt x="85406" y="39814"/>
                  </a:lnTo>
                  <a:lnTo>
                    <a:pt x="82675" y="26280"/>
                  </a:lnTo>
                  <a:lnTo>
                    <a:pt x="73504" y="12673"/>
                  </a:lnTo>
                  <a:lnTo>
                    <a:pt x="64295" y="6426"/>
                  </a:lnTo>
                  <a:close/>
                </a:path>
                <a:path w="86359" h="46354">
                  <a:moveTo>
                    <a:pt x="85406" y="39814"/>
                  </a:moveTo>
                  <a:lnTo>
                    <a:pt x="82842" y="39814"/>
                  </a:lnTo>
                  <a:lnTo>
                    <a:pt x="82842" y="43027"/>
                  </a:lnTo>
                  <a:lnTo>
                    <a:pt x="86055" y="43027"/>
                  </a:lnTo>
                  <a:lnTo>
                    <a:pt x="85406" y="398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342023" y="4862489"/>
              <a:ext cx="60960" cy="62230"/>
            </a:xfrm>
            <a:custGeom>
              <a:avLst/>
              <a:gdLst/>
              <a:ahLst/>
              <a:cxnLst/>
              <a:rect l="l" t="t" r="r" b="b"/>
              <a:pathLst>
                <a:path w="60959" h="62229">
                  <a:moveTo>
                    <a:pt x="30334" y="0"/>
                  </a:moveTo>
                  <a:lnTo>
                    <a:pt x="28073" y="0"/>
                  </a:lnTo>
                  <a:lnTo>
                    <a:pt x="25812" y="254"/>
                  </a:lnTo>
                  <a:lnTo>
                    <a:pt x="23590" y="749"/>
                  </a:lnTo>
                  <a:lnTo>
                    <a:pt x="12429" y="5724"/>
                  </a:lnTo>
                  <a:lnTo>
                    <a:pt x="4313" y="14308"/>
                  </a:lnTo>
                  <a:lnTo>
                    <a:pt x="0" y="25304"/>
                  </a:lnTo>
                  <a:lnTo>
                    <a:pt x="247" y="37515"/>
                  </a:lnTo>
                  <a:lnTo>
                    <a:pt x="4242" y="47175"/>
                  </a:lnTo>
                  <a:lnTo>
                    <a:pt x="11068" y="54806"/>
                  </a:lnTo>
                  <a:lnTo>
                    <a:pt x="19989" y="59818"/>
                  </a:lnTo>
                  <a:lnTo>
                    <a:pt x="30270" y="61620"/>
                  </a:lnTo>
                  <a:lnTo>
                    <a:pt x="32531" y="61620"/>
                  </a:lnTo>
                  <a:lnTo>
                    <a:pt x="60611" y="36310"/>
                  </a:lnTo>
                  <a:lnTo>
                    <a:pt x="60369" y="24091"/>
                  </a:lnTo>
                  <a:lnTo>
                    <a:pt x="56367" y="14439"/>
                  </a:lnTo>
                  <a:lnTo>
                    <a:pt x="49538" y="6811"/>
                  </a:lnTo>
                  <a:lnTo>
                    <a:pt x="40615" y="1801"/>
                  </a:lnTo>
                  <a:lnTo>
                    <a:pt x="30334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338848" y="4859272"/>
              <a:ext cx="67310" cy="68580"/>
            </a:xfrm>
            <a:custGeom>
              <a:avLst/>
              <a:gdLst/>
              <a:ahLst/>
              <a:cxnLst/>
              <a:rect l="l" t="t" r="r" b="b"/>
              <a:pathLst>
                <a:path w="67309" h="68579">
                  <a:moveTo>
                    <a:pt x="31488" y="6426"/>
                  </a:moveTo>
                  <a:lnTo>
                    <a:pt x="13621" y="6426"/>
                  </a:lnTo>
                  <a:lnTo>
                    <a:pt x="4758" y="15789"/>
                  </a:lnTo>
                  <a:lnTo>
                    <a:pt x="518" y="26606"/>
                  </a:lnTo>
                  <a:lnTo>
                    <a:pt x="0" y="28016"/>
                  </a:lnTo>
                  <a:lnTo>
                    <a:pt x="98" y="32854"/>
                  </a:lnTo>
                  <a:lnTo>
                    <a:pt x="221" y="38958"/>
                  </a:lnTo>
                  <a:lnTo>
                    <a:pt x="272" y="41440"/>
                  </a:lnTo>
                  <a:lnTo>
                    <a:pt x="4758" y="52278"/>
                  </a:lnTo>
                  <a:lnTo>
                    <a:pt x="12343" y="60682"/>
                  </a:lnTo>
                  <a:lnTo>
                    <a:pt x="22185" y="66116"/>
                  </a:lnTo>
                  <a:lnTo>
                    <a:pt x="33444" y="68046"/>
                  </a:lnTo>
                  <a:lnTo>
                    <a:pt x="35895" y="68046"/>
                  </a:lnTo>
                  <a:lnTo>
                    <a:pt x="38397" y="67779"/>
                  </a:lnTo>
                  <a:lnTo>
                    <a:pt x="40899" y="67221"/>
                  </a:lnTo>
                  <a:lnTo>
                    <a:pt x="53235" y="61728"/>
                  </a:lnTo>
                  <a:lnTo>
                    <a:pt x="34062" y="61728"/>
                  </a:lnTo>
                  <a:lnTo>
                    <a:pt x="24241" y="60006"/>
                  </a:lnTo>
                  <a:lnTo>
                    <a:pt x="16253" y="55518"/>
                  </a:lnTo>
                  <a:lnTo>
                    <a:pt x="10246" y="48806"/>
                  </a:lnTo>
                  <a:lnTo>
                    <a:pt x="6588" y="40114"/>
                  </a:lnTo>
                  <a:lnTo>
                    <a:pt x="4945" y="32854"/>
                  </a:lnTo>
                  <a:lnTo>
                    <a:pt x="6241" y="25463"/>
                  </a:lnTo>
                  <a:lnTo>
                    <a:pt x="14140" y="13017"/>
                  </a:lnTo>
                  <a:lnTo>
                    <a:pt x="20274" y="8712"/>
                  </a:lnTo>
                  <a:lnTo>
                    <a:pt x="29456" y="6654"/>
                  </a:lnTo>
                  <a:lnTo>
                    <a:pt x="31488" y="6426"/>
                  </a:lnTo>
                  <a:close/>
                </a:path>
                <a:path w="67309" h="68579">
                  <a:moveTo>
                    <a:pt x="33508" y="0"/>
                  </a:moveTo>
                  <a:lnTo>
                    <a:pt x="31056" y="0"/>
                  </a:lnTo>
                  <a:lnTo>
                    <a:pt x="28555" y="266"/>
                  </a:lnTo>
                  <a:lnTo>
                    <a:pt x="26065" y="825"/>
                  </a:lnTo>
                  <a:lnTo>
                    <a:pt x="13480" y="6426"/>
                  </a:lnTo>
                  <a:lnTo>
                    <a:pt x="33508" y="6426"/>
                  </a:lnTo>
                  <a:lnTo>
                    <a:pt x="42713" y="8040"/>
                  </a:lnTo>
                  <a:lnTo>
                    <a:pt x="60619" y="38958"/>
                  </a:lnTo>
                  <a:lnTo>
                    <a:pt x="56756" y="48806"/>
                  </a:lnTo>
                  <a:lnTo>
                    <a:pt x="49487" y="56491"/>
                  </a:lnTo>
                  <a:lnTo>
                    <a:pt x="39489" y="60947"/>
                  </a:lnTo>
                  <a:lnTo>
                    <a:pt x="37495" y="61391"/>
                  </a:lnTo>
                  <a:lnTo>
                    <a:pt x="34500" y="61728"/>
                  </a:lnTo>
                  <a:lnTo>
                    <a:pt x="53235" y="61728"/>
                  </a:lnTo>
                  <a:lnTo>
                    <a:pt x="62180" y="52278"/>
                  </a:lnTo>
                  <a:lnTo>
                    <a:pt x="66959" y="40114"/>
                  </a:lnTo>
                  <a:lnTo>
                    <a:pt x="66935" y="38958"/>
                  </a:lnTo>
                  <a:lnTo>
                    <a:pt x="66809" y="32854"/>
                  </a:lnTo>
                  <a:lnTo>
                    <a:pt x="44766" y="1930"/>
                  </a:lnTo>
                  <a:lnTo>
                    <a:pt x="33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358027" y="4878997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199" y="0"/>
                  </a:moveTo>
                  <a:lnTo>
                    <a:pt x="6400" y="0"/>
                  </a:lnTo>
                  <a:lnTo>
                    <a:pt x="0" y="6400"/>
                  </a:lnTo>
                  <a:lnTo>
                    <a:pt x="0" y="22199"/>
                  </a:lnTo>
                  <a:lnTo>
                    <a:pt x="6400" y="28600"/>
                  </a:lnTo>
                  <a:lnTo>
                    <a:pt x="22199" y="28600"/>
                  </a:lnTo>
                  <a:lnTo>
                    <a:pt x="28600" y="22199"/>
                  </a:lnTo>
                  <a:lnTo>
                    <a:pt x="28600" y="14300"/>
                  </a:lnTo>
                  <a:lnTo>
                    <a:pt x="28600" y="6400"/>
                  </a:lnTo>
                  <a:lnTo>
                    <a:pt x="22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354813" y="4875783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77" y="0"/>
                  </a:moveTo>
                  <a:lnTo>
                    <a:pt x="7835" y="0"/>
                  </a:lnTo>
                  <a:lnTo>
                    <a:pt x="0" y="7835"/>
                  </a:lnTo>
                  <a:lnTo>
                    <a:pt x="0" y="27190"/>
                  </a:lnTo>
                  <a:lnTo>
                    <a:pt x="7835" y="35026"/>
                  </a:lnTo>
                  <a:lnTo>
                    <a:pt x="27177" y="35026"/>
                  </a:lnTo>
                  <a:lnTo>
                    <a:pt x="33627" y="28587"/>
                  </a:lnTo>
                  <a:lnTo>
                    <a:pt x="11391" y="28587"/>
                  </a:lnTo>
                  <a:lnTo>
                    <a:pt x="6438" y="23634"/>
                  </a:lnTo>
                  <a:lnTo>
                    <a:pt x="6438" y="11391"/>
                  </a:lnTo>
                  <a:lnTo>
                    <a:pt x="11391" y="6438"/>
                  </a:lnTo>
                  <a:lnTo>
                    <a:pt x="33627" y="6438"/>
                  </a:lnTo>
                  <a:lnTo>
                    <a:pt x="27177" y="0"/>
                  </a:lnTo>
                  <a:close/>
                </a:path>
                <a:path w="35559" h="35560">
                  <a:moveTo>
                    <a:pt x="33627" y="6438"/>
                  </a:moveTo>
                  <a:lnTo>
                    <a:pt x="23634" y="6438"/>
                  </a:lnTo>
                  <a:lnTo>
                    <a:pt x="28587" y="11391"/>
                  </a:lnTo>
                  <a:lnTo>
                    <a:pt x="28587" y="23634"/>
                  </a:lnTo>
                  <a:lnTo>
                    <a:pt x="23634" y="28587"/>
                  </a:lnTo>
                  <a:lnTo>
                    <a:pt x="33627" y="28587"/>
                  </a:lnTo>
                  <a:lnTo>
                    <a:pt x="35026" y="27190"/>
                  </a:lnTo>
                  <a:lnTo>
                    <a:pt x="35026" y="7835"/>
                  </a:lnTo>
                  <a:lnTo>
                    <a:pt x="33627" y="64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370097" y="489107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454" y="0"/>
                  </a:moveTo>
                  <a:lnTo>
                    <a:pt x="1003" y="0"/>
                  </a:lnTo>
                  <a:lnTo>
                    <a:pt x="0" y="990"/>
                  </a:lnTo>
                  <a:lnTo>
                    <a:pt x="0" y="3454"/>
                  </a:lnTo>
                  <a:lnTo>
                    <a:pt x="1003" y="4457"/>
                  </a:lnTo>
                  <a:lnTo>
                    <a:pt x="3454" y="4457"/>
                  </a:lnTo>
                  <a:lnTo>
                    <a:pt x="4457" y="3454"/>
                  </a:lnTo>
                  <a:lnTo>
                    <a:pt x="4457" y="2222"/>
                  </a:lnTo>
                  <a:lnTo>
                    <a:pt x="4457" y="990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366884" y="4887848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8445" y="0"/>
                  </a:moveTo>
                  <a:lnTo>
                    <a:pt x="2425" y="0"/>
                  </a:lnTo>
                  <a:lnTo>
                    <a:pt x="0" y="2438"/>
                  </a:lnTo>
                  <a:lnTo>
                    <a:pt x="0" y="8458"/>
                  </a:lnTo>
                  <a:lnTo>
                    <a:pt x="2425" y="10896"/>
                  </a:lnTo>
                  <a:lnTo>
                    <a:pt x="8445" y="10896"/>
                  </a:lnTo>
                  <a:lnTo>
                    <a:pt x="10883" y="8458"/>
                  </a:lnTo>
                  <a:lnTo>
                    <a:pt x="10883" y="6438"/>
                  </a:lnTo>
                  <a:lnTo>
                    <a:pt x="4915" y="6438"/>
                  </a:lnTo>
                  <a:lnTo>
                    <a:pt x="4457" y="5994"/>
                  </a:lnTo>
                  <a:lnTo>
                    <a:pt x="4457" y="4902"/>
                  </a:lnTo>
                  <a:lnTo>
                    <a:pt x="4902" y="4470"/>
                  </a:lnTo>
                  <a:lnTo>
                    <a:pt x="10883" y="4470"/>
                  </a:lnTo>
                  <a:lnTo>
                    <a:pt x="10883" y="2438"/>
                  </a:lnTo>
                  <a:lnTo>
                    <a:pt x="8445" y="0"/>
                  </a:lnTo>
                  <a:close/>
                </a:path>
                <a:path w="11429" h="11429">
                  <a:moveTo>
                    <a:pt x="5448" y="4470"/>
                  </a:moveTo>
                  <a:lnTo>
                    <a:pt x="4902" y="4470"/>
                  </a:lnTo>
                  <a:lnTo>
                    <a:pt x="4457" y="4902"/>
                  </a:lnTo>
                  <a:lnTo>
                    <a:pt x="4457" y="5994"/>
                  </a:lnTo>
                  <a:lnTo>
                    <a:pt x="4915" y="6438"/>
                  </a:lnTo>
                  <a:lnTo>
                    <a:pt x="5448" y="6438"/>
                  </a:lnTo>
                  <a:lnTo>
                    <a:pt x="5448" y="4470"/>
                  </a:lnTo>
                  <a:close/>
                </a:path>
                <a:path w="11429" h="11429">
                  <a:moveTo>
                    <a:pt x="5981" y="4470"/>
                  </a:moveTo>
                  <a:lnTo>
                    <a:pt x="5448" y="4470"/>
                  </a:lnTo>
                  <a:lnTo>
                    <a:pt x="5448" y="6438"/>
                  </a:lnTo>
                  <a:lnTo>
                    <a:pt x="5968" y="6438"/>
                  </a:lnTo>
                  <a:lnTo>
                    <a:pt x="6426" y="5994"/>
                  </a:lnTo>
                  <a:lnTo>
                    <a:pt x="6426" y="4902"/>
                  </a:lnTo>
                  <a:lnTo>
                    <a:pt x="5981" y="4470"/>
                  </a:lnTo>
                  <a:close/>
                </a:path>
                <a:path w="11429" h="11429">
                  <a:moveTo>
                    <a:pt x="10883" y="4470"/>
                  </a:moveTo>
                  <a:lnTo>
                    <a:pt x="5981" y="4470"/>
                  </a:lnTo>
                  <a:lnTo>
                    <a:pt x="6426" y="4902"/>
                  </a:lnTo>
                  <a:lnTo>
                    <a:pt x="6426" y="5994"/>
                  </a:lnTo>
                  <a:lnTo>
                    <a:pt x="5968" y="6438"/>
                  </a:lnTo>
                  <a:lnTo>
                    <a:pt x="10883" y="6438"/>
                  </a:lnTo>
                  <a:lnTo>
                    <a:pt x="10883" y="44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154354" y="4756544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37833" y="0"/>
                  </a:moveTo>
                  <a:lnTo>
                    <a:pt x="21488" y="0"/>
                  </a:lnTo>
                  <a:lnTo>
                    <a:pt x="21488" y="21488"/>
                  </a:lnTo>
                  <a:lnTo>
                    <a:pt x="0" y="21488"/>
                  </a:lnTo>
                  <a:lnTo>
                    <a:pt x="0" y="37846"/>
                  </a:lnTo>
                  <a:lnTo>
                    <a:pt x="21488" y="37846"/>
                  </a:lnTo>
                  <a:lnTo>
                    <a:pt x="21488" y="59334"/>
                  </a:lnTo>
                  <a:lnTo>
                    <a:pt x="37833" y="59334"/>
                  </a:lnTo>
                  <a:lnTo>
                    <a:pt x="37833" y="37846"/>
                  </a:lnTo>
                  <a:lnTo>
                    <a:pt x="59321" y="37846"/>
                  </a:lnTo>
                  <a:lnTo>
                    <a:pt x="59321" y="21488"/>
                  </a:lnTo>
                  <a:lnTo>
                    <a:pt x="37833" y="21488"/>
                  </a:lnTo>
                  <a:lnTo>
                    <a:pt x="3783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150341" y="4752555"/>
              <a:ext cx="228600" cy="139065"/>
            </a:xfrm>
            <a:custGeom>
              <a:avLst/>
              <a:gdLst/>
              <a:ahLst/>
              <a:cxnLst/>
              <a:rect l="l" t="t" r="r" b="b"/>
              <a:pathLst>
                <a:path w="228600" h="139064">
                  <a:moveTo>
                    <a:pt x="67348" y="21488"/>
                  </a:moveTo>
                  <a:lnTo>
                    <a:pt x="63334" y="21488"/>
                  </a:lnTo>
                  <a:lnTo>
                    <a:pt x="59334" y="21488"/>
                  </a:lnTo>
                  <a:lnTo>
                    <a:pt x="59334" y="29502"/>
                  </a:lnTo>
                  <a:lnTo>
                    <a:pt x="59334" y="37846"/>
                  </a:lnTo>
                  <a:lnTo>
                    <a:pt x="37846" y="37846"/>
                  </a:lnTo>
                  <a:lnTo>
                    <a:pt x="37846" y="59321"/>
                  </a:lnTo>
                  <a:lnTo>
                    <a:pt x="29502" y="59321"/>
                  </a:lnTo>
                  <a:lnTo>
                    <a:pt x="29502" y="37846"/>
                  </a:lnTo>
                  <a:lnTo>
                    <a:pt x="8013" y="37846"/>
                  </a:lnTo>
                  <a:lnTo>
                    <a:pt x="8013" y="29502"/>
                  </a:lnTo>
                  <a:lnTo>
                    <a:pt x="29502" y="29502"/>
                  </a:lnTo>
                  <a:lnTo>
                    <a:pt x="29502" y="8013"/>
                  </a:lnTo>
                  <a:lnTo>
                    <a:pt x="37846" y="8013"/>
                  </a:lnTo>
                  <a:lnTo>
                    <a:pt x="37846" y="29502"/>
                  </a:lnTo>
                  <a:lnTo>
                    <a:pt x="59334" y="29502"/>
                  </a:lnTo>
                  <a:lnTo>
                    <a:pt x="59334" y="21488"/>
                  </a:lnTo>
                  <a:lnTo>
                    <a:pt x="45859" y="21488"/>
                  </a:lnTo>
                  <a:lnTo>
                    <a:pt x="45859" y="8013"/>
                  </a:lnTo>
                  <a:lnTo>
                    <a:pt x="45859" y="0"/>
                  </a:lnTo>
                  <a:lnTo>
                    <a:pt x="21488" y="0"/>
                  </a:lnTo>
                  <a:lnTo>
                    <a:pt x="21488" y="21488"/>
                  </a:lnTo>
                  <a:lnTo>
                    <a:pt x="0" y="21488"/>
                  </a:lnTo>
                  <a:lnTo>
                    <a:pt x="0" y="45859"/>
                  </a:lnTo>
                  <a:lnTo>
                    <a:pt x="21488" y="45859"/>
                  </a:lnTo>
                  <a:lnTo>
                    <a:pt x="21488" y="67335"/>
                  </a:lnTo>
                  <a:lnTo>
                    <a:pt x="45859" y="67335"/>
                  </a:lnTo>
                  <a:lnTo>
                    <a:pt x="45859" y="59321"/>
                  </a:lnTo>
                  <a:lnTo>
                    <a:pt x="45859" y="45859"/>
                  </a:lnTo>
                  <a:lnTo>
                    <a:pt x="67348" y="45859"/>
                  </a:lnTo>
                  <a:lnTo>
                    <a:pt x="67348" y="29502"/>
                  </a:lnTo>
                  <a:lnTo>
                    <a:pt x="67348" y="21488"/>
                  </a:lnTo>
                  <a:close/>
                </a:path>
                <a:path w="228600" h="139064">
                  <a:moveTo>
                    <a:pt x="164020" y="51447"/>
                  </a:moveTo>
                  <a:lnTo>
                    <a:pt x="162229" y="49644"/>
                  </a:lnTo>
                  <a:lnTo>
                    <a:pt x="157810" y="49644"/>
                  </a:lnTo>
                  <a:lnTo>
                    <a:pt x="156006" y="51447"/>
                  </a:lnTo>
                  <a:lnTo>
                    <a:pt x="156006" y="53657"/>
                  </a:lnTo>
                  <a:lnTo>
                    <a:pt x="156006" y="136791"/>
                  </a:lnTo>
                  <a:lnTo>
                    <a:pt x="157810" y="138595"/>
                  </a:lnTo>
                  <a:lnTo>
                    <a:pt x="162229" y="138595"/>
                  </a:lnTo>
                  <a:lnTo>
                    <a:pt x="164020" y="136791"/>
                  </a:lnTo>
                  <a:lnTo>
                    <a:pt x="164020" y="51447"/>
                  </a:lnTo>
                  <a:close/>
                </a:path>
                <a:path w="228600" h="139064">
                  <a:moveTo>
                    <a:pt x="228219" y="48374"/>
                  </a:moveTo>
                  <a:lnTo>
                    <a:pt x="226428" y="46583"/>
                  </a:lnTo>
                  <a:lnTo>
                    <a:pt x="175793" y="46583"/>
                  </a:lnTo>
                  <a:lnTo>
                    <a:pt x="174002" y="48374"/>
                  </a:lnTo>
                  <a:lnTo>
                    <a:pt x="174002" y="52806"/>
                  </a:lnTo>
                  <a:lnTo>
                    <a:pt x="175793" y="54597"/>
                  </a:lnTo>
                  <a:lnTo>
                    <a:pt x="178003" y="54597"/>
                  </a:lnTo>
                  <a:lnTo>
                    <a:pt x="226428" y="54597"/>
                  </a:lnTo>
                  <a:lnTo>
                    <a:pt x="228219" y="52806"/>
                  </a:lnTo>
                  <a:lnTo>
                    <a:pt x="228219" y="483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" name="object 28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43080" y="4648900"/>
              <a:ext cx="93442" cy="74258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6388532" y="4735042"/>
              <a:ext cx="763905" cy="467995"/>
            </a:xfrm>
            <a:custGeom>
              <a:avLst/>
              <a:gdLst/>
              <a:ahLst/>
              <a:cxnLst/>
              <a:rect l="l" t="t" r="r" b="b"/>
              <a:pathLst>
                <a:path w="763904" h="467995">
                  <a:moveTo>
                    <a:pt x="7734" y="461835"/>
                  </a:moveTo>
                  <a:lnTo>
                    <a:pt x="6007" y="460108"/>
                  </a:lnTo>
                  <a:lnTo>
                    <a:pt x="1727" y="460108"/>
                  </a:lnTo>
                  <a:lnTo>
                    <a:pt x="0" y="461835"/>
                  </a:lnTo>
                  <a:lnTo>
                    <a:pt x="0" y="466102"/>
                  </a:lnTo>
                  <a:lnTo>
                    <a:pt x="1727" y="467829"/>
                  </a:lnTo>
                  <a:lnTo>
                    <a:pt x="6007" y="467829"/>
                  </a:lnTo>
                  <a:lnTo>
                    <a:pt x="7734" y="466102"/>
                  </a:lnTo>
                  <a:lnTo>
                    <a:pt x="7734" y="465061"/>
                  </a:lnTo>
                  <a:lnTo>
                    <a:pt x="7734" y="462876"/>
                  </a:lnTo>
                  <a:lnTo>
                    <a:pt x="7734" y="461835"/>
                  </a:lnTo>
                  <a:close/>
                </a:path>
                <a:path w="763904" h="467995">
                  <a:moveTo>
                    <a:pt x="763739" y="1803"/>
                  </a:moveTo>
                  <a:lnTo>
                    <a:pt x="761949" y="0"/>
                  </a:lnTo>
                  <a:lnTo>
                    <a:pt x="757516" y="0"/>
                  </a:lnTo>
                  <a:lnTo>
                    <a:pt x="755726" y="1803"/>
                  </a:lnTo>
                  <a:lnTo>
                    <a:pt x="755726" y="4013"/>
                  </a:lnTo>
                  <a:lnTo>
                    <a:pt x="755726" y="25019"/>
                  </a:lnTo>
                  <a:lnTo>
                    <a:pt x="757516" y="26809"/>
                  </a:lnTo>
                  <a:lnTo>
                    <a:pt x="761949" y="26809"/>
                  </a:lnTo>
                  <a:lnTo>
                    <a:pt x="763739" y="25019"/>
                  </a:lnTo>
                  <a:lnTo>
                    <a:pt x="763739" y="18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443437" y="5068798"/>
              <a:ext cx="94683" cy="144829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6726506" y="5022040"/>
              <a:ext cx="197485" cy="15240"/>
            </a:xfrm>
            <a:custGeom>
              <a:avLst/>
              <a:gdLst/>
              <a:ahLst/>
              <a:cxnLst/>
              <a:rect l="l" t="t" r="r" b="b"/>
              <a:pathLst>
                <a:path w="197484" h="15239">
                  <a:moveTo>
                    <a:pt x="193281" y="0"/>
                  </a:moveTo>
                  <a:lnTo>
                    <a:pt x="3898" y="0"/>
                  </a:lnTo>
                  <a:lnTo>
                    <a:pt x="0" y="3898"/>
                  </a:lnTo>
                  <a:lnTo>
                    <a:pt x="0" y="15201"/>
                  </a:lnTo>
                  <a:lnTo>
                    <a:pt x="197180" y="15201"/>
                  </a:lnTo>
                  <a:lnTo>
                    <a:pt x="197180" y="3898"/>
                  </a:lnTo>
                  <a:lnTo>
                    <a:pt x="193281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724021" y="5019564"/>
              <a:ext cx="202565" cy="20320"/>
            </a:xfrm>
            <a:custGeom>
              <a:avLst/>
              <a:gdLst/>
              <a:ahLst/>
              <a:cxnLst/>
              <a:rect l="l" t="t" r="r" b="b"/>
              <a:pathLst>
                <a:path w="202565" h="20320">
                  <a:moveTo>
                    <a:pt x="197142" y="0"/>
                  </a:moveTo>
                  <a:lnTo>
                    <a:pt x="5016" y="0"/>
                  </a:lnTo>
                  <a:lnTo>
                    <a:pt x="12" y="5003"/>
                  </a:lnTo>
                  <a:lnTo>
                    <a:pt x="0" y="19049"/>
                  </a:lnTo>
                  <a:lnTo>
                    <a:pt x="1117" y="20154"/>
                  </a:lnTo>
                  <a:lnTo>
                    <a:pt x="3860" y="20154"/>
                  </a:lnTo>
                  <a:lnTo>
                    <a:pt x="4965" y="19049"/>
                  </a:lnTo>
                  <a:lnTo>
                    <a:pt x="4965" y="17678"/>
                  </a:lnTo>
                  <a:lnTo>
                    <a:pt x="4965" y="7746"/>
                  </a:lnTo>
                  <a:lnTo>
                    <a:pt x="7746" y="4965"/>
                  </a:lnTo>
                  <a:lnTo>
                    <a:pt x="194398" y="4965"/>
                  </a:lnTo>
                  <a:lnTo>
                    <a:pt x="197180" y="7746"/>
                  </a:lnTo>
                  <a:lnTo>
                    <a:pt x="197180" y="19049"/>
                  </a:lnTo>
                  <a:lnTo>
                    <a:pt x="198297" y="20154"/>
                  </a:lnTo>
                  <a:lnTo>
                    <a:pt x="201028" y="20154"/>
                  </a:lnTo>
                  <a:lnTo>
                    <a:pt x="202145" y="19049"/>
                  </a:lnTo>
                  <a:lnTo>
                    <a:pt x="202145" y="5003"/>
                  </a:lnTo>
                  <a:lnTo>
                    <a:pt x="197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367607" y="5035016"/>
              <a:ext cx="663575" cy="169545"/>
            </a:xfrm>
            <a:custGeom>
              <a:avLst/>
              <a:gdLst/>
              <a:ahLst/>
              <a:cxnLst/>
              <a:rect l="l" t="t" r="r" b="b"/>
              <a:pathLst>
                <a:path w="663575" h="169545">
                  <a:moveTo>
                    <a:pt x="649452" y="0"/>
                  </a:moveTo>
                  <a:lnTo>
                    <a:pt x="4699" y="0"/>
                  </a:lnTo>
                  <a:lnTo>
                    <a:pt x="0" y="3962"/>
                  </a:lnTo>
                  <a:lnTo>
                    <a:pt x="0" y="154609"/>
                  </a:lnTo>
                  <a:lnTo>
                    <a:pt x="3314" y="158153"/>
                  </a:lnTo>
                  <a:lnTo>
                    <a:pt x="8013" y="159118"/>
                  </a:lnTo>
                  <a:lnTo>
                    <a:pt x="73609" y="169075"/>
                  </a:lnTo>
                  <a:lnTo>
                    <a:pt x="652691" y="169163"/>
                  </a:lnTo>
                  <a:lnTo>
                    <a:pt x="658482" y="169163"/>
                  </a:lnTo>
                  <a:lnTo>
                    <a:pt x="663181" y="165214"/>
                  </a:lnTo>
                  <a:lnTo>
                    <a:pt x="663181" y="81279"/>
                  </a:lnTo>
                  <a:lnTo>
                    <a:pt x="654138" y="8839"/>
                  </a:lnTo>
                  <a:lnTo>
                    <a:pt x="654138" y="3962"/>
                  </a:lnTo>
                  <a:lnTo>
                    <a:pt x="649452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365130" y="5032552"/>
              <a:ext cx="668655" cy="174625"/>
            </a:xfrm>
            <a:custGeom>
              <a:avLst/>
              <a:gdLst/>
              <a:ahLst/>
              <a:cxnLst/>
              <a:rect l="l" t="t" r="r" b="b"/>
              <a:pathLst>
                <a:path w="668654" h="174625">
                  <a:moveTo>
                    <a:pt x="56622" y="166052"/>
                  </a:moveTo>
                  <a:lnTo>
                    <a:pt x="23486" y="166052"/>
                  </a:lnTo>
                  <a:lnTo>
                    <a:pt x="74919" y="173839"/>
                  </a:lnTo>
                  <a:lnTo>
                    <a:pt x="76277" y="174104"/>
                  </a:lnTo>
                  <a:lnTo>
                    <a:pt x="655167" y="174104"/>
                  </a:lnTo>
                  <a:lnTo>
                    <a:pt x="655167" y="173839"/>
                  </a:lnTo>
                  <a:lnTo>
                    <a:pt x="74771" y="173839"/>
                  </a:lnTo>
                  <a:lnTo>
                    <a:pt x="75221" y="171627"/>
                  </a:lnTo>
                  <a:lnTo>
                    <a:pt x="75272" y="171373"/>
                  </a:lnTo>
                  <a:lnTo>
                    <a:pt x="655167" y="171373"/>
                  </a:lnTo>
                  <a:lnTo>
                    <a:pt x="655167" y="169151"/>
                  </a:lnTo>
                  <a:lnTo>
                    <a:pt x="77111" y="169151"/>
                  </a:lnTo>
                  <a:lnTo>
                    <a:pt x="56622" y="166052"/>
                  </a:lnTo>
                  <a:close/>
                </a:path>
                <a:path w="668654" h="174625">
                  <a:moveTo>
                    <a:pt x="668134" y="166052"/>
                  </a:moveTo>
                  <a:lnTo>
                    <a:pt x="662256" y="166052"/>
                  </a:lnTo>
                  <a:lnTo>
                    <a:pt x="659561" y="168338"/>
                  </a:lnTo>
                  <a:lnTo>
                    <a:pt x="657491" y="169151"/>
                  </a:lnTo>
                  <a:lnTo>
                    <a:pt x="655167" y="169151"/>
                  </a:lnTo>
                  <a:lnTo>
                    <a:pt x="655167" y="174104"/>
                  </a:lnTo>
                  <a:lnTo>
                    <a:pt x="658634" y="174104"/>
                  </a:lnTo>
                  <a:lnTo>
                    <a:pt x="661809" y="172935"/>
                  </a:lnTo>
                  <a:lnTo>
                    <a:pt x="666319" y="169151"/>
                  </a:lnTo>
                  <a:lnTo>
                    <a:pt x="666886" y="168338"/>
                  </a:lnTo>
                  <a:lnTo>
                    <a:pt x="668134" y="166052"/>
                  </a:lnTo>
                  <a:close/>
                </a:path>
                <a:path w="668654" h="174625">
                  <a:moveTo>
                    <a:pt x="75039" y="172935"/>
                  </a:moveTo>
                  <a:lnTo>
                    <a:pt x="74771" y="173839"/>
                  </a:lnTo>
                  <a:lnTo>
                    <a:pt x="74904" y="173839"/>
                  </a:lnTo>
                  <a:lnTo>
                    <a:pt x="75039" y="172935"/>
                  </a:lnTo>
                  <a:close/>
                </a:path>
                <a:path w="668654" h="174625">
                  <a:moveTo>
                    <a:pt x="655167" y="171373"/>
                  </a:moveTo>
                  <a:lnTo>
                    <a:pt x="75272" y="171373"/>
                  </a:lnTo>
                  <a:lnTo>
                    <a:pt x="74904" y="173839"/>
                  </a:lnTo>
                  <a:lnTo>
                    <a:pt x="655167" y="173839"/>
                  </a:lnTo>
                  <a:lnTo>
                    <a:pt x="655167" y="171373"/>
                  </a:lnTo>
                  <a:close/>
                </a:path>
                <a:path w="668654" h="174625">
                  <a:moveTo>
                    <a:pt x="662406" y="165925"/>
                  </a:moveTo>
                  <a:lnTo>
                    <a:pt x="55783" y="165925"/>
                  </a:lnTo>
                  <a:lnTo>
                    <a:pt x="56622" y="166052"/>
                  </a:lnTo>
                  <a:lnTo>
                    <a:pt x="662256" y="166052"/>
                  </a:lnTo>
                  <a:lnTo>
                    <a:pt x="662406" y="165925"/>
                  </a:lnTo>
                  <a:close/>
                </a:path>
                <a:path w="668654" h="174625">
                  <a:moveTo>
                    <a:pt x="649605" y="0"/>
                  </a:moveTo>
                  <a:lnTo>
                    <a:pt x="9499" y="0"/>
                  </a:lnTo>
                  <a:lnTo>
                    <a:pt x="6324" y="1168"/>
                  </a:lnTo>
                  <a:lnTo>
                    <a:pt x="1587" y="5143"/>
                  </a:lnTo>
                  <a:lnTo>
                    <a:pt x="0" y="8166"/>
                  </a:lnTo>
                  <a:lnTo>
                    <a:pt x="0" y="155727"/>
                  </a:lnTo>
                  <a:lnTo>
                    <a:pt x="22647" y="165925"/>
                  </a:lnTo>
                  <a:lnTo>
                    <a:pt x="55783" y="165925"/>
                  </a:lnTo>
                  <a:lnTo>
                    <a:pt x="27064" y="161582"/>
                  </a:lnTo>
                  <a:lnTo>
                    <a:pt x="10490" y="161582"/>
                  </a:lnTo>
                  <a:lnTo>
                    <a:pt x="10853" y="159169"/>
                  </a:lnTo>
                  <a:lnTo>
                    <a:pt x="11111" y="159169"/>
                  </a:lnTo>
                  <a:lnTo>
                    <a:pt x="9105" y="158762"/>
                  </a:lnTo>
                  <a:lnTo>
                    <a:pt x="7569" y="157873"/>
                  </a:lnTo>
                  <a:lnTo>
                    <a:pt x="5570" y="155727"/>
                  </a:lnTo>
                  <a:lnTo>
                    <a:pt x="4965" y="154355"/>
                  </a:lnTo>
                  <a:lnTo>
                    <a:pt x="4965" y="9677"/>
                  </a:lnTo>
                  <a:lnTo>
                    <a:pt x="5727" y="8166"/>
                  </a:lnTo>
                  <a:lnTo>
                    <a:pt x="8572" y="5753"/>
                  </a:lnTo>
                  <a:lnTo>
                    <a:pt x="10629" y="4953"/>
                  </a:lnTo>
                  <a:lnTo>
                    <a:pt x="657290" y="4953"/>
                  </a:lnTo>
                  <a:lnTo>
                    <a:pt x="652780" y="1168"/>
                  </a:lnTo>
                  <a:lnTo>
                    <a:pt x="649605" y="0"/>
                  </a:lnTo>
                  <a:close/>
                </a:path>
                <a:path w="668654" h="174625">
                  <a:moveTo>
                    <a:pt x="657290" y="4953"/>
                  </a:moveTo>
                  <a:lnTo>
                    <a:pt x="648474" y="4953"/>
                  </a:lnTo>
                  <a:lnTo>
                    <a:pt x="650532" y="5753"/>
                  </a:lnTo>
                  <a:lnTo>
                    <a:pt x="653376" y="8166"/>
                  </a:lnTo>
                  <a:lnTo>
                    <a:pt x="654138" y="9677"/>
                  </a:lnTo>
                  <a:lnTo>
                    <a:pt x="654164" y="11607"/>
                  </a:lnTo>
                  <a:lnTo>
                    <a:pt x="663110" y="83426"/>
                  </a:lnTo>
                  <a:lnTo>
                    <a:pt x="663168" y="164426"/>
                  </a:lnTo>
                  <a:lnTo>
                    <a:pt x="662406" y="165925"/>
                  </a:lnTo>
                  <a:lnTo>
                    <a:pt x="668134" y="165925"/>
                  </a:lnTo>
                  <a:lnTo>
                    <a:pt x="668121" y="83426"/>
                  </a:lnTo>
                  <a:lnTo>
                    <a:pt x="659155" y="11607"/>
                  </a:lnTo>
                  <a:lnTo>
                    <a:pt x="659117" y="11303"/>
                  </a:lnTo>
                  <a:lnTo>
                    <a:pt x="656615" y="11303"/>
                  </a:lnTo>
                  <a:lnTo>
                    <a:pt x="659079" y="10998"/>
                  </a:lnTo>
                  <a:lnTo>
                    <a:pt x="659104" y="8166"/>
                  </a:lnTo>
                  <a:lnTo>
                    <a:pt x="657517" y="5143"/>
                  </a:lnTo>
                  <a:lnTo>
                    <a:pt x="657290" y="4953"/>
                  </a:lnTo>
                  <a:close/>
                </a:path>
                <a:path w="668654" h="174625">
                  <a:moveTo>
                    <a:pt x="10980" y="159169"/>
                  </a:moveTo>
                  <a:lnTo>
                    <a:pt x="10853" y="159169"/>
                  </a:lnTo>
                  <a:lnTo>
                    <a:pt x="10490" y="161582"/>
                  </a:lnTo>
                  <a:lnTo>
                    <a:pt x="10980" y="159169"/>
                  </a:lnTo>
                  <a:close/>
                </a:path>
                <a:path w="668654" h="174625">
                  <a:moveTo>
                    <a:pt x="11111" y="159169"/>
                  </a:moveTo>
                  <a:lnTo>
                    <a:pt x="10980" y="159169"/>
                  </a:lnTo>
                  <a:lnTo>
                    <a:pt x="10490" y="161582"/>
                  </a:lnTo>
                  <a:lnTo>
                    <a:pt x="27064" y="161582"/>
                  </a:lnTo>
                  <a:lnTo>
                    <a:pt x="11111" y="159169"/>
                  </a:lnTo>
                  <a:close/>
                </a:path>
                <a:path w="668654" h="174625">
                  <a:moveTo>
                    <a:pt x="659104" y="10998"/>
                  </a:moveTo>
                  <a:lnTo>
                    <a:pt x="656615" y="11303"/>
                  </a:lnTo>
                  <a:lnTo>
                    <a:pt x="659104" y="11303"/>
                  </a:lnTo>
                  <a:lnTo>
                    <a:pt x="659104" y="109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591414" y="5065877"/>
              <a:ext cx="47625" cy="138430"/>
            </a:xfrm>
            <a:custGeom>
              <a:avLst/>
              <a:gdLst/>
              <a:ahLst/>
              <a:cxnLst/>
              <a:rect l="l" t="t" r="r" b="b"/>
              <a:pathLst>
                <a:path w="47625" h="138429">
                  <a:moveTo>
                    <a:pt x="47447" y="0"/>
                  </a:moveTo>
                  <a:lnTo>
                    <a:pt x="0" y="0"/>
                  </a:lnTo>
                  <a:lnTo>
                    <a:pt x="0" y="138302"/>
                  </a:lnTo>
                  <a:lnTo>
                    <a:pt x="47447" y="138302"/>
                  </a:lnTo>
                  <a:lnTo>
                    <a:pt x="47447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588925" y="5063210"/>
              <a:ext cx="52705" cy="143510"/>
            </a:xfrm>
            <a:custGeom>
              <a:avLst/>
              <a:gdLst/>
              <a:ahLst/>
              <a:cxnLst/>
              <a:rect l="l" t="t" r="r" b="b"/>
              <a:pathLst>
                <a:path w="52704" h="143510">
                  <a:moveTo>
                    <a:pt x="52412" y="2540"/>
                  </a:moveTo>
                  <a:lnTo>
                    <a:pt x="52374" y="1270"/>
                  </a:lnTo>
                  <a:lnTo>
                    <a:pt x="51409" y="1270"/>
                  </a:lnTo>
                  <a:lnTo>
                    <a:pt x="51409" y="0"/>
                  </a:lnTo>
                  <a:lnTo>
                    <a:pt x="47447" y="0"/>
                  </a:lnTo>
                  <a:lnTo>
                    <a:pt x="47447" y="5080"/>
                  </a:lnTo>
                  <a:lnTo>
                    <a:pt x="47447" y="138430"/>
                  </a:lnTo>
                  <a:lnTo>
                    <a:pt x="4953" y="138430"/>
                  </a:lnTo>
                  <a:lnTo>
                    <a:pt x="4953" y="5080"/>
                  </a:lnTo>
                  <a:lnTo>
                    <a:pt x="47447" y="5080"/>
                  </a:lnTo>
                  <a:lnTo>
                    <a:pt x="47447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38" y="1270"/>
                  </a:lnTo>
                  <a:lnTo>
                    <a:pt x="38" y="2540"/>
                  </a:lnTo>
                  <a:lnTo>
                    <a:pt x="0" y="5080"/>
                  </a:lnTo>
                  <a:lnTo>
                    <a:pt x="0" y="138430"/>
                  </a:lnTo>
                  <a:lnTo>
                    <a:pt x="0" y="140970"/>
                  </a:lnTo>
                  <a:lnTo>
                    <a:pt x="0" y="142240"/>
                  </a:lnTo>
                  <a:lnTo>
                    <a:pt x="876" y="142240"/>
                  </a:lnTo>
                  <a:lnTo>
                    <a:pt x="876" y="143510"/>
                  </a:lnTo>
                  <a:lnTo>
                    <a:pt x="51536" y="143510"/>
                  </a:lnTo>
                  <a:lnTo>
                    <a:pt x="51536" y="142240"/>
                  </a:lnTo>
                  <a:lnTo>
                    <a:pt x="52412" y="142240"/>
                  </a:lnTo>
                  <a:lnTo>
                    <a:pt x="52412" y="140970"/>
                  </a:lnTo>
                  <a:lnTo>
                    <a:pt x="52412" y="138493"/>
                  </a:lnTo>
                  <a:lnTo>
                    <a:pt x="49923" y="138493"/>
                  </a:lnTo>
                  <a:lnTo>
                    <a:pt x="52412" y="138430"/>
                  </a:lnTo>
                  <a:lnTo>
                    <a:pt x="52412" y="5080"/>
                  </a:lnTo>
                  <a:lnTo>
                    <a:pt x="52412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638861" y="5065877"/>
              <a:ext cx="47625" cy="138430"/>
            </a:xfrm>
            <a:custGeom>
              <a:avLst/>
              <a:gdLst/>
              <a:ahLst/>
              <a:cxnLst/>
              <a:rect l="l" t="t" r="r" b="b"/>
              <a:pathLst>
                <a:path w="47625" h="138429">
                  <a:moveTo>
                    <a:pt x="47447" y="0"/>
                  </a:moveTo>
                  <a:lnTo>
                    <a:pt x="0" y="0"/>
                  </a:lnTo>
                  <a:lnTo>
                    <a:pt x="0" y="138302"/>
                  </a:lnTo>
                  <a:lnTo>
                    <a:pt x="47447" y="138302"/>
                  </a:lnTo>
                  <a:lnTo>
                    <a:pt x="47447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636372" y="5063210"/>
              <a:ext cx="52705" cy="143510"/>
            </a:xfrm>
            <a:custGeom>
              <a:avLst/>
              <a:gdLst/>
              <a:ahLst/>
              <a:cxnLst/>
              <a:rect l="l" t="t" r="r" b="b"/>
              <a:pathLst>
                <a:path w="52704" h="143510">
                  <a:moveTo>
                    <a:pt x="52412" y="2540"/>
                  </a:moveTo>
                  <a:lnTo>
                    <a:pt x="52362" y="1270"/>
                  </a:lnTo>
                  <a:lnTo>
                    <a:pt x="51422" y="1270"/>
                  </a:lnTo>
                  <a:lnTo>
                    <a:pt x="51422" y="0"/>
                  </a:lnTo>
                  <a:lnTo>
                    <a:pt x="47459" y="0"/>
                  </a:lnTo>
                  <a:lnTo>
                    <a:pt x="47459" y="5080"/>
                  </a:lnTo>
                  <a:lnTo>
                    <a:pt x="47459" y="138430"/>
                  </a:lnTo>
                  <a:lnTo>
                    <a:pt x="4965" y="138430"/>
                  </a:lnTo>
                  <a:lnTo>
                    <a:pt x="4965" y="5080"/>
                  </a:lnTo>
                  <a:lnTo>
                    <a:pt x="47459" y="5080"/>
                  </a:lnTo>
                  <a:lnTo>
                    <a:pt x="47459" y="0"/>
                  </a:lnTo>
                  <a:lnTo>
                    <a:pt x="1003" y="0"/>
                  </a:lnTo>
                  <a:lnTo>
                    <a:pt x="1003" y="1270"/>
                  </a:lnTo>
                  <a:lnTo>
                    <a:pt x="38" y="1270"/>
                  </a:lnTo>
                  <a:lnTo>
                    <a:pt x="38" y="2540"/>
                  </a:lnTo>
                  <a:lnTo>
                    <a:pt x="0" y="5080"/>
                  </a:lnTo>
                  <a:lnTo>
                    <a:pt x="0" y="138430"/>
                  </a:lnTo>
                  <a:lnTo>
                    <a:pt x="0" y="140970"/>
                  </a:lnTo>
                  <a:lnTo>
                    <a:pt x="0" y="142240"/>
                  </a:lnTo>
                  <a:lnTo>
                    <a:pt x="876" y="142240"/>
                  </a:lnTo>
                  <a:lnTo>
                    <a:pt x="876" y="143510"/>
                  </a:lnTo>
                  <a:lnTo>
                    <a:pt x="51536" y="143510"/>
                  </a:lnTo>
                  <a:lnTo>
                    <a:pt x="51536" y="142240"/>
                  </a:lnTo>
                  <a:lnTo>
                    <a:pt x="52412" y="142240"/>
                  </a:lnTo>
                  <a:lnTo>
                    <a:pt x="52412" y="140970"/>
                  </a:lnTo>
                  <a:lnTo>
                    <a:pt x="52412" y="138493"/>
                  </a:lnTo>
                  <a:lnTo>
                    <a:pt x="49936" y="138493"/>
                  </a:lnTo>
                  <a:lnTo>
                    <a:pt x="52412" y="138430"/>
                  </a:lnTo>
                  <a:lnTo>
                    <a:pt x="52412" y="5080"/>
                  </a:lnTo>
                  <a:lnTo>
                    <a:pt x="52412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454987" y="5025050"/>
              <a:ext cx="71120" cy="7620"/>
            </a:xfrm>
            <a:custGeom>
              <a:avLst/>
              <a:gdLst/>
              <a:ahLst/>
              <a:cxnLst/>
              <a:rect l="l" t="t" r="r" b="b"/>
              <a:pathLst>
                <a:path w="71120" h="7620">
                  <a:moveTo>
                    <a:pt x="0" y="0"/>
                  </a:moveTo>
                  <a:lnTo>
                    <a:pt x="0" y="7048"/>
                  </a:lnTo>
                  <a:lnTo>
                    <a:pt x="70688" y="7048"/>
                  </a:lnTo>
                  <a:lnTo>
                    <a:pt x="70688" y="3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452503" y="5022536"/>
              <a:ext cx="76200" cy="12065"/>
            </a:xfrm>
            <a:custGeom>
              <a:avLst/>
              <a:gdLst/>
              <a:ahLst/>
              <a:cxnLst/>
              <a:rect l="l" t="t" r="r" b="b"/>
              <a:pathLst>
                <a:path w="76200" h="12064">
                  <a:moveTo>
                    <a:pt x="1917" y="0"/>
                  </a:moveTo>
                  <a:lnTo>
                    <a:pt x="1257" y="254"/>
                  </a:lnTo>
                  <a:lnTo>
                    <a:pt x="279" y="1181"/>
                  </a:lnTo>
                  <a:lnTo>
                    <a:pt x="0" y="1841"/>
                  </a:lnTo>
                  <a:lnTo>
                    <a:pt x="0" y="10934"/>
                  </a:lnTo>
                  <a:lnTo>
                    <a:pt x="1104" y="12039"/>
                  </a:lnTo>
                  <a:lnTo>
                    <a:pt x="3848" y="12039"/>
                  </a:lnTo>
                  <a:lnTo>
                    <a:pt x="4965" y="10934"/>
                  </a:lnTo>
                  <a:lnTo>
                    <a:pt x="4965" y="9563"/>
                  </a:lnTo>
                  <a:lnTo>
                    <a:pt x="4965" y="5105"/>
                  </a:lnTo>
                  <a:lnTo>
                    <a:pt x="70688" y="7950"/>
                  </a:lnTo>
                  <a:lnTo>
                    <a:pt x="70688" y="10934"/>
                  </a:lnTo>
                  <a:lnTo>
                    <a:pt x="71805" y="12039"/>
                  </a:lnTo>
                  <a:lnTo>
                    <a:pt x="74549" y="12039"/>
                  </a:lnTo>
                  <a:lnTo>
                    <a:pt x="75653" y="10934"/>
                  </a:lnTo>
                  <a:lnTo>
                    <a:pt x="75653" y="4254"/>
                  </a:lnTo>
                  <a:lnTo>
                    <a:pt x="74612" y="3149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396101" y="5065877"/>
              <a:ext cx="195580" cy="69215"/>
            </a:xfrm>
            <a:custGeom>
              <a:avLst/>
              <a:gdLst/>
              <a:ahLst/>
              <a:cxnLst/>
              <a:rect l="l" t="t" r="r" b="b"/>
              <a:pathLst>
                <a:path w="195579" h="69214">
                  <a:moveTo>
                    <a:pt x="195313" y="0"/>
                  </a:moveTo>
                  <a:lnTo>
                    <a:pt x="0" y="0"/>
                  </a:lnTo>
                  <a:lnTo>
                    <a:pt x="0" y="69151"/>
                  </a:lnTo>
                  <a:lnTo>
                    <a:pt x="195313" y="69151"/>
                  </a:lnTo>
                  <a:lnTo>
                    <a:pt x="195313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393612" y="5063908"/>
              <a:ext cx="200660" cy="73660"/>
            </a:xfrm>
            <a:custGeom>
              <a:avLst/>
              <a:gdLst/>
              <a:ahLst/>
              <a:cxnLst/>
              <a:rect l="l" t="t" r="r" b="b"/>
              <a:pathLst>
                <a:path w="200659" h="73660">
                  <a:moveTo>
                    <a:pt x="200266" y="1270"/>
                  </a:moveTo>
                  <a:lnTo>
                    <a:pt x="199961" y="1270"/>
                  </a:lnTo>
                  <a:lnTo>
                    <a:pt x="199961" y="0"/>
                  </a:lnTo>
                  <a:lnTo>
                    <a:pt x="195313" y="0"/>
                  </a:lnTo>
                  <a:lnTo>
                    <a:pt x="195313" y="5080"/>
                  </a:lnTo>
                  <a:lnTo>
                    <a:pt x="195313" y="68580"/>
                  </a:lnTo>
                  <a:lnTo>
                    <a:pt x="4965" y="68580"/>
                  </a:lnTo>
                  <a:lnTo>
                    <a:pt x="4965" y="5080"/>
                  </a:lnTo>
                  <a:lnTo>
                    <a:pt x="195313" y="5080"/>
                  </a:lnTo>
                  <a:lnTo>
                    <a:pt x="195313" y="0"/>
                  </a:lnTo>
                  <a:lnTo>
                    <a:pt x="304" y="0"/>
                  </a:lnTo>
                  <a:lnTo>
                    <a:pt x="304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68580"/>
                  </a:lnTo>
                  <a:lnTo>
                    <a:pt x="0" y="71120"/>
                  </a:lnTo>
                  <a:lnTo>
                    <a:pt x="0" y="72390"/>
                  </a:lnTo>
                  <a:lnTo>
                    <a:pt x="876" y="72390"/>
                  </a:lnTo>
                  <a:lnTo>
                    <a:pt x="876" y="73660"/>
                  </a:lnTo>
                  <a:lnTo>
                    <a:pt x="199390" y="73660"/>
                  </a:lnTo>
                  <a:lnTo>
                    <a:pt x="199390" y="72390"/>
                  </a:lnTo>
                  <a:lnTo>
                    <a:pt x="200266" y="72390"/>
                  </a:lnTo>
                  <a:lnTo>
                    <a:pt x="200266" y="71120"/>
                  </a:lnTo>
                  <a:lnTo>
                    <a:pt x="200266" y="68643"/>
                  </a:lnTo>
                  <a:lnTo>
                    <a:pt x="197789" y="68643"/>
                  </a:lnTo>
                  <a:lnTo>
                    <a:pt x="200266" y="68580"/>
                  </a:lnTo>
                  <a:lnTo>
                    <a:pt x="200266" y="5080"/>
                  </a:lnTo>
                  <a:lnTo>
                    <a:pt x="200266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686372" y="5065877"/>
              <a:ext cx="231140" cy="69215"/>
            </a:xfrm>
            <a:custGeom>
              <a:avLst/>
              <a:gdLst/>
              <a:ahLst/>
              <a:cxnLst/>
              <a:rect l="l" t="t" r="r" b="b"/>
              <a:pathLst>
                <a:path w="231140" h="69214">
                  <a:moveTo>
                    <a:pt x="230949" y="0"/>
                  </a:moveTo>
                  <a:lnTo>
                    <a:pt x="0" y="0"/>
                  </a:lnTo>
                  <a:lnTo>
                    <a:pt x="0" y="69151"/>
                  </a:lnTo>
                  <a:lnTo>
                    <a:pt x="230949" y="69151"/>
                  </a:lnTo>
                  <a:lnTo>
                    <a:pt x="23094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393612" y="5063908"/>
              <a:ext cx="526415" cy="88900"/>
            </a:xfrm>
            <a:custGeom>
              <a:avLst/>
              <a:gdLst/>
              <a:ahLst/>
              <a:cxnLst/>
              <a:rect l="l" t="t" r="r" b="b"/>
              <a:pathLst>
                <a:path w="526415" h="88900">
                  <a:moveTo>
                    <a:pt x="85598" y="84912"/>
                  </a:moveTo>
                  <a:lnTo>
                    <a:pt x="84493" y="83794"/>
                  </a:lnTo>
                  <a:lnTo>
                    <a:pt x="83121" y="83794"/>
                  </a:lnTo>
                  <a:lnTo>
                    <a:pt x="1117" y="83794"/>
                  </a:lnTo>
                  <a:lnTo>
                    <a:pt x="0" y="84912"/>
                  </a:lnTo>
                  <a:lnTo>
                    <a:pt x="0" y="87642"/>
                  </a:lnTo>
                  <a:lnTo>
                    <a:pt x="1117" y="88760"/>
                  </a:lnTo>
                  <a:lnTo>
                    <a:pt x="84493" y="88760"/>
                  </a:lnTo>
                  <a:lnTo>
                    <a:pt x="85598" y="87642"/>
                  </a:lnTo>
                  <a:lnTo>
                    <a:pt x="85598" y="84912"/>
                  </a:lnTo>
                  <a:close/>
                </a:path>
                <a:path w="526415" h="88900">
                  <a:moveTo>
                    <a:pt x="185280" y="84912"/>
                  </a:moveTo>
                  <a:lnTo>
                    <a:pt x="184175" y="83794"/>
                  </a:lnTo>
                  <a:lnTo>
                    <a:pt x="182803" y="83794"/>
                  </a:lnTo>
                  <a:lnTo>
                    <a:pt x="106260" y="83794"/>
                  </a:lnTo>
                  <a:lnTo>
                    <a:pt x="105143" y="84912"/>
                  </a:lnTo>
                  <a:lnTo>
                    <a:pt x="105143" y="87642"/>
                  </a:lnTo>
                  <a:lnTo>
                    <a:pt x="106260" y="88760"/>
                  </a:lnTo>
                  <a:lnTo>
                    <a:pt x="184175" y="88760"/>
                  </a:lnTo>
                  <a:lnTo>
                    <a:pt x="185280" y="87642"/>
                  </a:lnTo>
                  <a:lnTo>
                    <a:pt x="185280" y="84912"/>
                  </a:lnTo>
                  <a:close/>
                </a:path>
                <a:path w="526415" h="88900">
                  <a:moveTo>
                    <a:pt x="526186" y="1270"/>
                  </a:moveTo>
                  <a:lnTo>
                    <a:pt x="525881" y="1270"/>
                  </a:lnTo>
                  <a:lnTo>
                    <a:pt x="525881" y="0"/>
                  </a:lnTo>
                  <a:lnTo>
                    <a:pt x="521233" y="0"/>
                  </a:lnTo>
                  <a:lnTo>
                    <a:pt x="521233" y="5080"/>
                  </a:lnTo>
                  <a:lnTo>
                    <a:pt x="521233" y="68580"/>
                  </a:lnTo>
                  <a:lnTo>
                    <a:pt x="295249" y="68580"/>
                  </a:lnTo>
                  <a:lnTo>
                    <a:pt x="295249" y="5080"/>
                  </a:lnTo>
                  <a:lnTo>
                    <a:pt x="521233" y="5080"/>
                  </a:lnTo>
                  <a:lnTo>
                    <a:pt x="521233" y="0"/>
                  </a:lnTo>
                  <a:lnTo>
                    <a:pt x="290588" y="0"/>
                  </a:lnTo>
                  <a:lnTo>
                    <a:pt x="290588" y="1270"/>
                  </a:lnTo>
                  <a:lnTo>
                    <a:pt x="290283" y="1270"/>
                  </a:lnTo>
                  <a:lnTo>
                    <a:pt x="290283" y="5080"/>
                  </a:lnTo>
                  <a:lnTo>
                    <a:pt x="290283" y="68580"/>
                  </a:lnTo>
                  <a:lnTo>
                    <a:pt x="290283" y="71120"/>
                  </a:lnTo>
                  <a:lnTo>
                    <a:pt x="290283" y="72390"/>
                  </a:lnTo>
                  <a:lnTo>
                    <a:pt x="291160" y="72390"/>
                  </a:lnTo>
                  <a:lnTo>
                    <a:pt x="291160" y="73660"/>
                  </a:lnTo>
                  <a:lnTo>
                    <a:pt x="525310" y="73660"/>
                  </a:lnTo>
                  <a:lnTo>
                    <a:pt x="525310" y="72390"/>
                  </a:lnTo>
                  <a:lnTo>
                    <a:pt x="526186" y="72390"/>
                  </a:lnTo>
                  <a:lnTo>
                    <a:pt x="526186" y="71120"/>
                  </a:lnTo>
                  <a:lnTo>
                    <a:pt x="526186" y="68643"/>
                  </a:lnTo>
                  <a:lnTo>
                    <a:pt x="523709" y="68643"/>
                  </a:lnTo>
                  <a:lnTo>
                    <a:pt x="526186" y="68580"/>
                  </a:lnTo>
                  <a:lnTo>
                    <a:pt x="526186" y="5080"/>
                  </a:lnTo>
                  <a:lnTo>
                    <a:pt x="526186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401727" y="5072964"/>
              <a:ext cx="499109" cy="72390"/>
            </a:xfrm>
            <a:custGeom>
              <a:avLst/>
              <a:gdLst/>
              <a:ahLst/>
              <a:cxnLst/>
              <a:rect l="l" t="t" r="r" b="b"/>
              <a:pathLst>
                <a:path w="499109" h="72389">
                  <a:moveTo>
                    <a:pt x="184061" y="0"/>
                  </a:moveTo>
                  <a:lnTo>
                    <a:pt x="0" y="0"/>
                  </a:lnTo>
                  <a:lnTo>
                    <a:pt x="0" y="53454"/>
                  </a:lnTo>
                  <a:lnTo>
                    <a:pt x="7493" y="49403"/>
                  </a:lnTo>
                  <a:lnTo>
                    <a:pt x="27724" y="40474"/>
                  </a:lnTo>
                  <a:lnTo>
                    <a:pt x="57251" y="31546"/>
                  </a:lnTo>
                  <a:lnTo>
                    <a:pt x="92646" y="27495"/>
                  </a:lnTo>
                  <a:lnTo>
                    <a:pt x="121945" y="27813"/>
                  </a:lnTo>
                  <a:lnTo>
                    <a:pt x="141249" y="30086"/>
                  </a:lnTo>
                  <a:lnTo>
                    <a:pt x="159092" y="36233"/>
                  </a:lnTo>
                  <a:lnTo>
                    <a:pt x="184061" y="48221"/>
                  </a:lnTo>
                  <a:lnTo>
                    <a:pt x="184061" y="0"/>
                  </a:lnTo>
                  <a:close/>
                </a:path>
                <a:path w="499109" h="72389">
                  <a:moveTo>
                    <a:pt x="274574" y="0"/>
                  </a:moveTo>
                  <a:lnTo>
                    <a:pt x="197256" y="0"/>
                  </a:lnTo>
                  <a:lnTo>
                    <a:pt x="197256" y="53454"/>
                  </a:lnTo>
                  <a:lnTo>
                    <a:pt x="200799" y="56362"/>
                  </a:lnTo>
                  <a:lnTo>
                    <a:pt x="210210" y="62776"/>
                  </a:lnTo>
                  <a:lnTo>
                    <a:pt x="223672" y="69189"/>
                  </a:lnTo>
                  <a:lnTo>
                    <a:pt x="239382" y="72097"/>
                  </a:lnTo>
                  <a:lnTo>
                    <a:pt x="252095" y="71831"/>
                  </a:lnTo>
                  <a:lnTo>
                    <a:pt x="259994" y="69977"/>
                  </a:lnTo>
                  <a:lnTo>
                    <a:pt x="266382" y="64935"/>
                  </a:lnTo>
                  <a:lnTo>
                    <a:pt x="274574" y="55118"/>
                  </a:lnTo>
                  <a:lnTo>
                    <a:pt x="274574" y="0"/>
                  </a:lnTo>
                  <a:close/>
                </a:path>
                <a:path w="499109" h="72389">
                  <a:moveTo>
                    <a:pt x="498995" y="0"/>
                  </a:moveTo>
                  <a:lnTo>
                    <a:pt x="292646" y="0"/>
                  </a:lnTo>
                  <a:lnTo>
                    <a:pt x="292646" y="53454"/>
                  </a:lnTo>
                  <a:lnTo>
                    <a:pt x="301053" y="49403"/>
                  </a:lnTo>
                  <a:lnTo>
                    <a:pt x="323735" y="40474"/>
                  </a:lnTo>
                  <a:lnTo>
                    <a:pt x="356831" y="31546"/>
                  </a:lnTo>
                  <a:lnTo>
                    <a:pt x="396506" y="27495"/>
                  </a:lnTo>
                  <a:lnTo>
                    <a:pt x="429361" y="27813"/>
                  </a:lnTo>
                  <a:lnTo>
                    <a:pt x="450989" y="30086"/>
                  </a:lnTo>
                  <a:lnTo>
                    <a:pt x="471004" y="36233"/>
                  </a:lnTo>
                  <a:lnTo>
                    <a:pt x="498995" y="48221"/>
                  </a:lnTo>
                  <a:lnTo>
                    <a:pt x="498995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391211" y="5032539"/>
              <a:ext cx="664845" cy="139700"/>
            </a:xfrm>
            <a:custGeom>
              <a:avLst/>
              <a:gdLst/>
              <a:ahLst/>
              <a:cxnLst/>
              <a:rect l="l" t="t" r="r" b="b"/>
              <a:pathLst>
                <a:path w="664845" h="139700">
                  <a:moveTo>
                    <a:pt x="77343" y="36004"/>
                  </a:moveTo>
                  <a:lnTo>
                    <a:pt x="73850" y="36004"/>
                  </a:lnTo>
                  <a:lnTo>
                    <a:pt x="73850" y="102489"/>
                  </a:lnTo>
                  <a:lnTo>
                    <a:pt x="77343" y="102489"/>
                  </a:lnTo>
                  <a:lnTo>
                    <a:pt x="77343" y="36004"/>
                  </a:lnTo>
                  <a:close/>
                </a:path>
                <a:path w="664845" h="139700">
                  <a:moveTo>
                    <a:pt x="91795" y="16941"/>
                  </a:moveTo>
                  <a:lnTo>
                    <a:pt x="91198" y="16941"/>
                  </a:lnTo>
                  <a:lnTo>
                    <a:pt x="91198" y="15671"/>
                  </a:lnTo>
                  <a:lnTo>
                    <a:pt x="596" y="15671"/>
                  </a:lnTo>
                  <a:lnTo>
                    <a:pt x="596" y="16941"/>
                  </a:lnTo>
                  <a:lnTo>
                    <a:pt x="0" y="16941"/>
                  </a:lnTo>
                  <a:lnTo>
                    <a:pt x="0" y="19481"/>
                  </a:lnTo>
                  <a:lnTo>
                    <a:pt x="469" y="19481"/>
                  </a:lnTo>
                  <a:lnTo>
                    <a:pt x="469" y="20751"/>
                  </a:lnTo>
                  <a:lnTo>
                    <a:pt x="91325" y="20751"/>
                  </a:lnTo>
                  <a:lnTo>
                    <a:pt x="91325" y="19481"/>
                  </a:lnTo>
                  <a:lnTo>
                    <a:pt x="91795" y="19481"/>
                  </a:lnTo>
                  <a:lnTo>
                    <a:pt x="91795" y="16941"/>
                  </a:lnTo>
                  <a:close/>
                </a:path>
                <a:path w="664845" h="139700">
                  <a:moveTo>
                    <a:pt x="126123" y="16903"/>
                  </a:moveTo>
                  <a:lnTo>
                    <a:pt x="125018" y="15786"/>
                  </a:lnTo>
                  <a:lnTo>
                    <a:pt x="101168" y="15786"/>
                  </a:lnTo>
                  <a:lnTo>
                    <a:pt x="100050" y="16903"/>
                  </a:lnTo>
                  <a:lnTo>
                    <a:pt x="100050" y="19646"/>
                  </a:lnTo>
                  <a:lnTo>
                    <a:pt x="101168" y="20751"/>
                  </a:lnTo>
                  <a:lnTo>
                    <a:pt x="102539" y="20751"/>
                  </a:lnTo>
                  <a:lnTo>
                    <a:pt x="125018" y="20751"/>
                  </a:lnTo>
                  <a:lnTo>
                    <a:pt x="126123" y="19646"/>
                  </a:lnTo>
                  <a:lnTo>
                    <a:pt x="126123" y="16903"/>
                  </a:lnTo>
                  <a:close/>
                </a:path>
                <a:path w="664845" h="139700">
                  <a:moveTo>
                    <a:pt x="151511" y="36004"/>
                  </a:moveTo>
                  <a:lnTo>
                    <a:pt x="148005" y="36004"/>
                  </a:lnTo>
                  <a:lnTo>
                    <a:pt x="148005" y="102489"/>
                  </a:lnTo>
                  <a:lnTo>
                    <a:pt x="151511" y="102489"/>
                  </a:lnTo>
                  <a:lnTo>
                    <a:pt x="151511" y="36004"/>
                  </a:lnTo>
                  <a:close/>
                </a:path>
                <a:path w="664845" h="139700">
                  <a:moveTo>
                    <a:pt x="195148" y="16903"/>
                  </a:moveTo>
                  <a:lnTo>
                    <a:pt x="194043" y="15786"/>
                  </a:lnTo>
                  <a:lnTo>
                    <a:pt x="149771" y="15786"/>
                  </a:lnTo>
                  <a:lnTo>
                    <a:pt x="148666" y="16903"/>
                  </a:lnTo>
                  <a:lnTo>
                    <a:pt x="148666" y="19646"/>
                  </a:lnTo>
                  <a:lnTo>
                    <a:pt x="149771" y="20751"/>
                  </a:lnTo>
                  <a:lnTo>
                    <a:pt x="151142" y="20751"/>
                  </a:lnTo>
                  <a:lnTo>
                    <a:pt x="194043" y="20751"/>
                  </a:lnTo>
                  <a:lnTo>
                    <a:pt x="195148" y="19646"/>
                  </a:lnTo>
                  <a:lnTo>
                    <a:pt x="195148" y="16903"/>
                  </a:lnTo>
                  <a:close/>
                </a:path>
                <a:path w="664845" h="139700">
                  <a:moveTo>
                    <a:pt x="250164" y="36004"/>
                  </a:moveTo>
                  <a:lnTo>
                    <a:pt x="245198" y="36004"/>
                  </a:lnTo>
                  <a:lnTo>
                    <a:pt x="245198" y="131432"/>
                  </a:lnTo>
                  <a:lnTo>
                    <a:pt x="250164" y="131432"/>
                  </a:lnTo>
                  <a:lnTo>
                    <a:pt x="250164" y="36004"/>
                  </a:lnTo>
                  <a:close/>
                </a:path>
                <a:path w="664845" h="139700">
                  <a:moveTo>
                    <a:pt x="332867" y="135407"/>
                  </a:moveTo>
                  <a:lnTo>
                    <a:pt x="331749" y="134289"/>
                  </a:lnTo>
                  <a:lnTo>
                    <a:pt x="309803" y="134289"/>
                  </a:lnTo>
                  <a:lnTo>
                    <a:pt x="308698" y="135407"/>
                  </a:lnTo>
                  <a:lnTo>
                    <a:pt x="308698" y="138150"/>
                  </a:lnTo>
                  <a:lnTo>
                    <a:pt x="309803" y="139255"/>
                  </a:lnTo>
                  <a:lnTo>
                    <a:pt x="311175" y="139255"/>
                  </a:lnTo>
                  <a:lnTo>
                    <a:pt x="331749" y="139255"/>
                  </a:lnTo>
                  <a:lnTo>
                    <a:pt x="332867" y="138150"/>
                  </a:lnTo>
                  <a:lnTo>
                    <a:pt x="332867" y="135407"/>
                  </a:lnTo>
                  <a:close/>
                </a:path>
                <a:path w="664845" h="139700">
                  <a:moveTo>
                    <a:pt x="387146" y="36004"/>
                  </a:moveTo>
                  <a:lnTo>
                    <a:pt x="383641" y="36004"/>
                  </a:lnTo>
                  <a:lnTo>
                    <a:pt x="383641" y="102489"/>
                  </a:lnTo>
                  <a:lnTo>
                    <a:pt x="387146" y="102489"/>
                  </a:lnTo>
                  <a:lnTo>
                    <a:pt x="387146" y="36004"/>
                  </a:lnTo>
                  <a:close/>
                </a:path>
                <a:path w="664845" h="139700">
                  <a:moveTo>
                    <a:pt x="454367" y="36004"/>
                  </a:moveTo>
                  <a:lnTo>
                    <a:pt x="450862" y="36004"/>
                  </a:lnTo>
                  <a:lnTo>
                    <a:pt x="450862" y="102489"/>
                  </a:lnTo>
                  <a:lnTo>
                    <a:pt x="454367" y="102489"/>
                  </a:lnTo>
                  <a:lnTo>
                    <a:pt x="454367" y="36004"/>
                  </a:lnTo>
                  <a:close/>
                </a:path>
                <a:path w="664845" h="139700">
                  <a:moveTo>
                    <a:pt x="512000" y="116281"/>
                  </a:moveTo>
                  <a:lnTo>
                    <a:pt x="510882" y="115163"/>
                  </a:lnTo>
                  <a:lnTo>
                    <a:pt x="509511" y="115163"/>
                  </a:lnTo>
                  <a:lnTo>
                    <a:pt x="472592" y="115163"/>
                  </a:lnTo>
                  <a:lnTo>
                    <a:pt x="471474" y="116281"/>
                  </a:lnTo>
                  <a:lnTo>
                    <a:pt x="471474" y="119011"/>
                  </a:lnTo>
                  <a:lnTo>
                    <a:pt x="472592" y="120129"/>
                  </a:lnTo>
                  <a:lnTo>
                    <a:pt x="510882" y="120129"/>
                  </a:lnTo>
                  <a:lnTo>
                    <a:pt x="512000" y="119011"/>
                  </a:lnTo>
                  <a:lnTo>
                    <a:pt x="512000" y="116281"/>
                  </a:lnTo>
                  <a:close/>
                </a:path>
                <a:path w="664845" h="139700">
                  <a:moveTo>
                    <a:pt x="612381" y="16941"/>
                  </a:moveTo>
                  <a:lnTo>
                    <a:pt x="611797" y="16941"/>
                  </a:lnTo>
                  <a:lnTo>
                    <a:pt x="611797" y="15671"/>
                  </a:lnTo>
                  <a:lnTo>
                    <a:pt x="478218" y="15671"/>
                  </a:lnTo>
                  <a:lnTo>
                    <a:pt x="478218" y="16941"/>
                  </a:lnTo>
                  <a:lnTo>
                    <a:pt x="477621" y="16941"/>
                  </a:lnTo>
                  <a:lnTo>
                    <a:pt x="477621" y="19481"/>
                  </a:lnTo>
                  <a:lnTo>
                    <a:pt x="478091" y="19481"/>
                  </a:lnTo>
                  <a:lnTo>
                    <a:pt x="478091" y="20751"/>
                  </a:lnTo>
                  <a:lnTo>
                    <a:pt x="611911" y="20751"/>
                  </a:lnTo>
                  <a:lnTo>
                    <a:pt x="611911" y="19481"/>
                  </a:lnTo>
                  <a:lnTo>
                    <a:pt x="612381" y="19481"/>
                  </a:lnTo>
                  <a:lnTo>
                    <a:pt x="612381" y="16941"/>
                  </a:lnTo>
                  <a:close/>
                </a:path>
                <a:path w="664845" h="139700">
                  <a:moveTo>
                    <a:pt x="664743" y="7480"/>
                  </a:moveTo>
                  <a:lnTo>
                    <a:pt x="657275" y="12"/>
                  </a:lnTo>
                  <a:lnTo>
                    <a:pt x="595464" y="0"/>
                  </a:lnTo>
                  <a:lnTo>
                    <a:pt x="594360" y="1117"/>
                  </a:lnTo>
                  <a:lnTo>
                    <a:pt x="594360" y="3860"/>
                  </a:lnTo>
                  <a:lnTo>
                    <a:pt x="595464" y="4965"/>
                  </a:lnTo>
                  <a:lnTo>
                    <a:pt x="596836" y="4965"/>
                  </a:lnTo>
                  <a:lnTo>
                    <a:pt x="654532" y="4978"/>
                  </a:lnTo>
                  <a:lnTo>
                    <a:pt x="659777" y="10223"/>
                  </a:lnTo>
                  <a:lnTo>
                    <a:pt x="659790" y="48806"/>
                  </a:lnTo>
                  <a:lnTo>
                    <a:pt x="660895" y="49923"/>
                  </a:lnTo>
                  <a:lnTo>
                    <a:pt x="663638" y="49923"/>
                  </a:lnTo>
                  <a:lnTo>
                    <a:pt x="664743" y="48806"/>
                  </a:lnTo>
                  <a:lnTo>
                    <a:pt x="664743" y="7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040527" y="5058435"/>
              <a:ext cx="13335" cy="29209"/>
            </a:xfrm>
            <a:custGeom>
              <a:avLst/>
              <a:gdLst/>
              <a:ahLst/>
              <a:cxnLst/>
              <a:rect l="l" t="t" r="r" b="b"/>
              <a:pathLst>
                <a:path w="13334" h="29210">
                  <a:moveTo>
                    <a:pt x="12954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9525" y="29210"/>
                  </a:lnTo>
                  <a:lnTo>
                    <a:pt x="12954" y="25768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038050" y="5055958"/>
              <a:ext cx="18415" cy="34290"/>
            </a:xfrm>
            <a:custGeom>
              <a:avLst/>
              <a:gdLst/>
              <a:ahLst/>
              <a:cxnLst/>
              <a:rect l="l" t="t" r="r" b="b"/>
              <a:pathLst>
                <a:path w="18415" h="34289">
                  <a:moveTo>
                    <a:pt x="16090" y="0"/>
                  </a:moveTo>
                  <a:lnTo>
                    <a:pt x="1828" y="0"/>
                  </a:lnTo>
                  <a:lnTo>
                    <a:pt x="1193" y="266"/>
                  </a:lnTo>
                  <a:lnTo>
                    <a:pt x="266" y="1181"/>
                  </a:lnTo>
                  <a:lnTo>
                    <a:pt x="0" y="1816"/>
                  </a:lnTo>
                  <a:lnTo>
                    <a:pt x="0" y="32346"/>
                  </a:lnTo>
                  <a:lnTo>
                    <a:pt x="266" y="32981"/>
                  </a:lnTo>
                  <a:lnTo>
                    <a:pt x="1193" y="33896"/>
                  </a:lnTo>
                  <a:lnTo>
                    <a:pt x="1828" y="34162"/>
                  </a:lnTo>
                  <a:lnTo>
                    <a:pt x="2476" y="34162"/>
                  </a:lnTo>
                  <a:lnTo>
                    <a:pt x="2476" y="29209"/>
                  </a:lnTo>
                  <a:lnTo>
                    <a:pt x="4953" y="29209"/>
                  </a:lnTo>
                  <a:lnTo>
                    <a:pt x="4953" y="4952"/>
                  </a:lnTo>
                  <a:lnTo>
                    <a:pt x="17919" y="4952"/>
                  </a:lnTo>
                  <a:lnTo>
                    <a:pt x="17919" y="1816"/>
                  </a:lnTo>
                  <a:lnTo>
                    <a:pt x="17653" y="1181"/>
                  </a:lnTo>
                  <a:lnTo>
                    <a:pt x="16725" y="266"/>
                  </a:lnTo>
                  <a:lnTo>
                    <a:pt x="16090" y="0"/>
                  </a:lnTo>
                  <a:close/>
                </a:path>
                <a:path w="18415" h="34289">
                  <a:moveTo>
                    <a:pt x="4953" y="29209"/>
                  </a:moveTo>
                  <a:lnTo>
                    <a:pt x="2476" y="29209"/>
                  </a:lnTo>
                  <a:lnTo>
                    <a:pt x="2476" y="34162"/>
                  </a:lnTo>
                  <a:lnTo>
                    <a:pt x="13373" y="34162"/>
                  </a:lnTo>
                  <a:lnTo>
                    <a:pt x="15856" y="31686"/>
                  </a:lnTo>
                  <a:lnTo>
                    <a:pt x="4953" y="31686"/>
                  </a:lnTo>
                  <a:lnTo>
                    <a:pt x="4953" y="29209"/>
                  </a:lnTo>
                  <a:close/>
                </a:path>
                <a:path w="18415" h="34289">
                  <a:moveTo>
                    <a:pt x="17919" y="4952"/>
                  </a:moveTo>
                  <a:lnTo>
                    <a:pt x="12954" y="4952"/>
                  </a:lnTo>
                  <a:lnTo>
                    <a:pt x="12954" y="26885"/>
                  </a:lnTo>
                  <a:lnTo>
                    <a:pt x="10617" y="29209"/>
                  </a:lnTo>
                  <a:lnTo>
                    <a:pt x="4953" y="29209"/>
                  </a:lnTo>
                  <a:lnTo>
                    <a:pt x="4953" y="31686"/>
                  </a:lnTo>
                  <a:lnTo>
                    <a:pt x="15856" y="31686"/>
                  </a:lnTo>
                  <a:lnTo>
                    <a:pt x="17919" y="29629"/>
                  </a:lnTo>
                  <a:lnTo>
                    <a:pt x="17919" y="49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686372" y="5150180"/>
              <a:ext cx="231140" cy="38735"/>
            </a:xfrm>
            <a:custGeom>
              <a:avLst/>
              <a:gdLst/>
              <a:ahLst/>
              <a:cxnLst/>
              <a:rect l="l" t="t" r="r" b="b"/>
              <a:pathLst>
                <a:path w="231140" h="38735">
                  <a:moveTo>
                    <a:pt x="230949" y="0"/>
                  </a:moveTo>
                  <a:lnTo>
                    <a:pt x="0" y="0"/>
                  </a:lnTo>
                  <a:lnTo>
                    <a:pt x="0" y="38112"/>
                  </a:lnTo>
                  <a:lnTo>
                    <a:pt x="230949" y="38112"/>
                  </a:lnTo>
                  <a:lnTo>
                    <a:pt x="23094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683896" y="5147652"/>
              <a:ext cx="236220" cy="43180"/>
            </a:xfrm>
            <a:custGeom>
              <a:avLst/>
              <a:gdLst/>
              <a:ahLst/>
              <a:cxnLst/>
              <a:rect l="l" t="t" r="r" b="b"/>
              <a:pathLst>
                <a:path w="236220" h="43179">
                  <a:moveTo>
                    <a:pt x="235902" y="1270"/>
                  </a:moveTo>
                  <a:lnTo>
                    <a:pt x="235038" y="1270"/>
                  </a:lnTo>
                  <a:lnTo>
                    <a:pt x="235038" y="0"/>
                  </a:lnTo>
                  <a:lnTo>
                    <a:pt x="230949" y="0"/>
                  </a:lnTo>
                  <a:lnTo>
                    <a:pt x="230949" y="5080"/>
                  </a:lnTo>
                  <a:lnTo>
                    <a:pt x="230949" y="38100"/>
                  </a:lnTo>
                  <a:lnTo>
                    <a:pt x="4965" y="38100"/>
                  </a:lnTo>
                  <a:lnTo>
                    <a:pt x="4965" y="5080"/>
                  </a:lnTo>
                  <a:lnTo>
                    <a:pt x="230949" y="5080"/>
                  </a:lnTo>
                  <a:lnTo>
                    <a:pt x="230949" y="0"/>
                  </a:lnTo>
                  <a:lnTo>
                    <a:pt x="863" y="0"/>
                  </a:lnTo>
                  <a:lnTo>
                    <a:pt x="863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38100"/>
                  </a:lnTo>
                  <a:lnTo>
                    <a:pt x="0" y="40640"/>
                  </a:lnTo>
                  <a:lnTo>
                    <a:pt x="0" y="41910"/>
                  </a:lnTo>
                  <a:lnTo>
                    <a:pt x="876" y="41910"/>
                  </a:lnTo>
                  <a:lnTo>
                    <a:pt x="876" y="43180"/>
                  </a:lnTo>
                  <a:lnTo>
                    <a:pt x="235026" y="43180"/>
                  </a:lnTo>
                  <a:lnTo>
                    <a:pt x="235026" y="41910"/>
                  </a:lnTo>
                  <a:lnTo>
                    <a:pt x="235902" y="41910"/>
                  </a:lnTo>
                  <a:lnTo>
                    <a:pt x="235902" y="40640"/>
                  </a:lnTo>
                  <a:lnTo>
                    <a:pt x="235902" y="38163"/>
                  </a:lnTo>
                  <a:lnTo>
                    <a:pt x="233426" y="38163"/>
                  </a:lnTo>
                  <a:lnTo>
                    <a:pt x="235902" y="38100"/>
                  </a:lnTo>
                  <a:lnTo>
                    <a:pt x="235902" y="5080"/>
                  </a:lnTo>
                  <a:lnTo>
                    <a:pt x="235902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007326" y="5150180"/>
              <a:ext cx="24130" cy="38735"/>
            </a:xfrm>
            <a:custGeom>
              <a:avLst/>
              <a:gdLst/>
              <a:ahLst/>
              <a:cxnLst/>
              <a:rect l="l" t="t" r="r" b="b"/>
              <a:pathLst>
                <a:path w="24129" h="38735">
                  <a:moveTo>
                    <a:pt x="23863" y="0"/>
                  </a:moveTo>
                  <a:lnTo>
                    <a:pt x="0" y="0"/>
                  </a:lnTo>
                  <a:lnTo>
                    <a:pt x="0" y="38112"/>
                  </a:lnTo>
                  <a:lnTo>
                    <a:pt x="23863" y="38112"/>
                  </a:lnTo>
                  <a:lnTo>
                    <a:pt x="2386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004856" y="5147698"/>
              <a:ext cx="29209" cy="43180"/>
            </a:xfrm>
            <a:custGeom>
              <a:avLst/>
              <a:gdLst/>
              <a:ahLst/>
              <a:cxnLst/>
              <a:rect l="l" t="t" r="r" b="b"/>
              <a:pathLst>
                <a:path w="29209" h="43179">
                  <a:moveTo>
                    <a:pt x="26987" y="0"/>
                  </a:moveTo>
                  <a:lnTo>
                    <a:pt x="1828" y="0"/>
                  </a:lnTo>
                  <a:lnTo>
                    <a:pt x="1181" y="266"/>
                  </a:lnTo>
                  <a:lnTo>
                    <a:pt x="253" y="1181"/>
                  </a:lnTo>
                  <a:lnTo>
                    <a:pt x="0" y="1828"/>
                  </a:lnTo>
                  <a:lnTo>
                    <a:pt x="0" y="41249"/>
                  </a:lnTo>
                  <a:lnTo>
                    <a:pt x="253" y="41884"/>
                  </a:lnTo>
                  <a:lnTo>
                    <a:pt x="1181" y="42811"/>
                  </a:lnTo>
                  <a:lnTo>
                    <a:pt x="1828" y="43065"/>
                  </a:lnTo>
                  <a:lnTo>
                    <a:pt x="26987" y="43065"/>
                  </a:lnTo>
                  <a:lnTo>
                    <a:pt x="27622" y="42811"/>
                  </a:lnTo>
                  <a:lnTo>
                    <a:pt x="28549" y="41884"/>
                  </a:lnTo>
                  <a:lnTo>
                    <a:pt x="28816" y="41249"/>
                  </a:lnTo>
                  <a:lnTo>
                    <a:pt x="28816" y="40589"/>
                  </a:lnTo>
                  <a:lnTo>
                    <a:pt x="23863" y="40589"/>
                  </a:lnTo>
                  <a:lnTo>
                    <a:pt x="23863" y="38112"/>
                  </a:lnTo>
                  <a:lnTo>
                    <a:pt x="4952" y="38112"/>
                  </a:lnTo>
                  <a:lnTo>
                    <a:pt x="4952" y="4965"/>
                  </a:lnTo>
                  <a:lnTo>
                    <a:pt x="28816" y="4965"/>
                  </a:lnTo>
                  <a:lnTo>
                    <a:pt x="28816" y="1828"/>
                  </a:lnTo>
                  <a:lnTo>
                    <a:pt x="28549" y="1181"/>
                  </a:lnTo>
                  <a:lnTo>
                    <a:pt x="27622" y="266"/>
                  </a:lnTo>
                  <a:lnTo>
                    <a:pt x="26987" y="0"/>
                  </a:lnTo>
                  <a:close/>
                </a:path>
                <a:path w="29209" h="43179">
                  <a:moveTo>
                    <a:pt x="28816" y="4965"/>
                  </a:moveTo>
                  <a:lnTo>
                    <a:pt x="23863" y="4965"/>
                  </a:lnTo>
                  <a:lnTo>
                    <a:pt x="23863" y="40589"/>
                  </a:lnTo>
                  <a:lnTo>
                    <a:pt x="26339" y="40589"/>
                  </a:lnTo>
                  <a:lnTo>
                    <a:pt x="26339" y="38112"/>
                  </a:lnTo>
                  <a:lnTo>
                    <a:pt x="28816" y="38112"/>
                  </a:lnTo>
                  <a:lnTo>
                    <a:pt x="28816" y="4965"/>
                  </a:lnTo>
                  <a:close/>
                </a:path>
                <a:path w="29209" h="43179">
                  <a:moveTo>
                    <a:pt x="28816" y="38112"/>
                  </a:moveTo>
                  <a:lnTo>
                    <a:pt x="26339" y="38112"/>
                  </a:lnTo>
                  <a:lnTo>
                    <a:pt x="26339" y="40589"/>
                  </a:lnTo>
                  <a:lnTo>
                    <a:pt x="28816" y="40589"/>
                  </a:lnTo>
                  <a:lnTo>
                    <a:pt x="28816" y="38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372212" y="5037442"/>
              <a:ext cx="615950" cy="6985"/>
            </a:xfrm>
            <a:custGeom>
              <a:avLst/>
              <a:gdLst/>
              <a:ahLst/>
              <a:cxnLst/>
              <a:rect l="l" t="t" r="r" b="b"/>
              <a:pathLst>
                <a:path w="615950" h="6985">
                  <a:moveTo>
                    <a:pt x="615848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615848" y="6413"/>
                  </a:lnTo>
                  <a:lnTo>
                    <a:pt x="61584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6369723" y="5034965"/>
              <a:ext cx="621030" cy="11430"/>
            </a:xfrm>
            <a:custGeom>
              <a:avLst/>
              <a:gdLst/>
              <a:ahLst/>
              <a:cxnLst/>
              <a:rect l="l" t="t" r="r" b="b"/>
              <a:pathLst>
                <a:path w="621029" h="11429">
                  <a:moveTo>
                    <a:pt x="620801" y="1270"/>
                  </a:moveTo>
                  <a:lnTo>
                    <a:pt x="620001" y="1270"/>
                  </a:lnTo>
                  <a:lnTo>
                    <a:pt x="620001" y="0"/>
                  </a:lnTo>
                  <a:lnTo>
                    <a:pt x="615848" y="0"/>
                  </a:lnTo>
                  <a:lnTo>
                    <a:pt x="615848" y="5080"/>
                  </a:lnTo>
                  <a:lnTo>
                    <a:pt x="615848" y="6350"/>
                  </a:lnTo>
                  <a:lnTo>
                    <a:pt x="4953" y="6350"/>
                  </a:lnTo>
                  <a:lnTo>
                    <a:pt x="4953" y="5080"/>
                  </a:lnTo>
                  <a:lnTo>
                    <a:pt x="615848" y="5080"/>
                  </a:lnTo>
                  <a:lnTo>
                    <a:pt x="615848" y="0"/>
                  </a:lnTo>
                  <a:lnTo>
                    <a:pt x="800" y="0"/>
                  </a:lnTo>
                  <a:lnTo>
                    <a:pt x="800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876" y="10160"/>
                  </a:lnTo>
                  <a:lnTo>
                    <a:pt x="876" y="11430"/>
                  </a:lnTo>
                  <a:lnTo>
                    <a:pt x="619925" y="11430"/>
                  </a:lnTo>
                  <a:lnTo>
                    <a:pt x="619925" y="10160"/>
                  </a:lnTo>
                  <a:lnTo>
                    <a:pt x="620801" y="10160"/>
                  </a:lnTo>
                  <a:lnTo>
                    <a:pt x="620801" y="8890"/>
                  </a:lnTo>
                  <a:lnTo>
                    <a:pt x="620801" y="6413"/>
                  </a:lnTo>
                  <a:lnTo>
                    <a:pt x="618324" y="6413"/>
                  </a:lnTo>
                  <a:lnTo>
                    <a:pt x="620801" y="6350"/>
                  </a:lnTo>
                  <a:lnTo>
                    <a:pt x="620801" y="5080"/>
                  </a:lnTo>
                  <a:lnTo>
                    <a:pt x="620801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371374" y="5150180"/>
              <a:ext cx="220345" cy="38735"/>
            </a:xfrm>
            <a:custGeom>
              <a:avLst/>
              <a:gdLst/>
              <a:ahLst/>
              <a:cxnLst/>
              <a:rect l="l" t="t" r="r" b="b"/>
              <a:pathLst>
                <a:path w="220345" h="38735">
                  <a:moveTo>
                    <a:pt x="220040" y="0"/>
                  </a:moveTo>
                  <a:lnTo>
                    <a:pt x="0" y="0"/>
                  </a:lnTo>
                  <a:lnTo>
                    <a:pt x="0" y="38112"/>
                  </a:lnTo>
                  <a:lnTo>
                    <a:pt x="220040" y="38112"/>
                  </a:lnTo>
                  <a:lnTo>
                    <a:pt x="22004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368872" y="5147652"/>
              <a:ext cx="225425" cy="43180"/>
            </a:xfrm>
            <a:custGeom>
              <a:avLst/>
              <a:gdLst/>
              <a:ahLst/>
              <a:cxnLst/>
              <a:rect l="l" t="t" r="r" b="b"/>
              <a:pathLst>
                <a:path w="225425" h="43179">
                  <a:moveTo>
                    <a:pt x="225005" y="1270"/>
                  </a:moveTo>
                  <a:lnTo>
                    <a:pt x="224142" y="1270"/>
                  </a:lnTo>
                  <a:lnTo>
                    <a:pt x="224142" y="0"/>
                  </a:lnTo>
                  <a:lnTo>
                    <a:pt x="220052" y="0"/>
                  </a:lnTo>
                  <a:lnTo>
                    <a:pt x="220052" y="5080"/>
                  </a:lnTo>
                  <a:lnTo>
                    <a:pt x="220052" y="38100"/>
                  </a:lnTo>
                  <a:lnTo>
                    <a:pt x="4965" y="38100"/>
                  </a:lnTo>
                  <a:lnTo>
                    <a:pt x="4965" y="5080"/>
                  </a:lnTo>
                  <a:lnTo>
                    <a:pt x="220052" y="5080"/>
                  </a:lnTo>
                  <a:lnTo>
                    <a:pt x="220052" y="0"/>
                  </a:lnTo>
                  <a:lnTo>
                    <a:pt x="876" y="0"/>
                  </a:lnTo>
                  <a:lnTo>
                    <a:pt x="876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38100"/>
                  </a:lnTo>
                  <a:lnTo>
                    <a:pt x="0" y="40640"/>
                  </a:lnTo>
                  <a:lnTo>
                    <a:pt x="0" y="41910"/>
                  </a:lnTo>
                  <a:lnTo>
                    <a:pt x="876" y="41910"/>
                  </a:lnTo>
                  <a:lnTo>
                    <a:pt x="876" y="43180"/>
                  </a:lnTo>
                  <a:lnTo>
                    <a:pt x="224129" y="43180"/>
                  </a:lnTo>
                  <a:lnTo>
                    <a:pt x="224129" y="41910"/>
                  </a:lnTo>
                  <a:lnTo>
                    <a:pt x="225005" y="41910"/>
                  </a:lnTo>
                  <a:lnTo>
                    <a:pt x="225005" y="40640"/>
                  </a:lnTo>
                  <a:lnTo>
                    <a:pt x="225005" y="38163"/>
                  </a:lnTo>
                  <a:lnTo>
                    <a:pt x="222529" y="38163"/>
                  </a:lnTo>
                  <a:lnTo>
                    <a:pt x="225005" y="38100"/>
                  </a:lnTo>
                  <a:lnTo>
                    <a:pt x="225005" y="5080"/>
                  </a:lnTo>
                  <a:lnTo>
                    <a:pt x="22500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823659" y="5163761"/>
              <a:ext cx="76835" cy="38735"/>
            </a:xfrm>
            <a:custGeom>
              <a:avLst/>
              <a:gdLst/>
              <a:ahLst/>
              <a:cxnLst/>
              <a:rect l="l" t="t" r="r" b="b"/>
              <a:pathLst>
                <a:path w="76834" h="38735">
                  <a:moveTo>
                    <a:pt x="38277" y="0"/>
                  </a:moveTo>
                  <a:lnTo>
                    <a:pt x="23376" y="3007"/>
                  </a:lnTo>
                  <a:lnTo>
                    <a:pt x="11209" y="11209"/>
                  </a:lnTo>
                  <a:lnTo>
                    <a:pt x="3007" y="23376"/>
                  </a:lnTo>
                  <a:lnTo>
                    <a:pt x="0" y="38277"/>
                  </a:lnTo>
                  <a:lnTo>
                    <a:pt x="76555" y="38277"/>
                  </a:lnTo>
                  <a:lnTo>
                    <a:pt x="73548" y="23376"/>
                  </a:lnTo>
                  <a:lnTo>
                    <a:pt x="65346" y="11209"/>
                  </a:lnTo>
                  <a:lnTo>
                    <a:pt x="53179" y="3007"/>
                  </a:lnTo>
                  <a:lnTo>
                    <a:pt x="38277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821182" y="5161272"/>
              <a:ext cx="81915" cy="43815"/>
            </a:xfrm>
            <a:custGeom>
              <a:avLst/>
              <a:gdLst/>
              <a:ahLst/>
              <a:cxnLst/>
              <a:rect l="l" t="t" r="r" b="b"/>
              <a:pathLst>
                <a:path w="81915" h="43814">
                  <a:moveTo>
                    <a:pt x="40754" y="0"/>
                  </a:moveTo>
                  <a:lnTo>
                    <a:pt x="24887" y="3203"/>
                  </a:lnTo>
                  <a:lnTo>
                    <a:pt x="11933" y="11939"/>
                  </a:lnTo>
                  <a:lnTo>
                    <a:pt x="3201" y="24897"/>
                  </a:lnTo>
                  <a:lnTo>
                    <a:pt x="0" y="40767"/>
                  </a:lnTo>
                  <a:lnTo>
                    <a:pt x="0" y="41414"/>
                  </a:lnTo>
                  <a:lnTo>
                    <a:pt x="253" y="42049"/>
                  </a:lnTo>
                  <a:lnTo>
                    <a:pt x="1181" y="42976"/>
                  </a:lnTo>
                  <a:lnTo>
                    <a:pt x="1828" y="43243"/>
                  </a:lnTo>
                  <a:lnTo>
                    <a:pt x="79692" y="43243"/>
                  </a:lnTo>
                  <a:lnTo>
                    <a:pt x="80327" y="42976"/>
                  </a:lnTo>
                  <a:lnTo>
                    <a:pt x="81241" y="42049"/>
                  </a:lnTo>
                  <a:lnTo>
                    <a:pt x="81508" y="41414"/>
                  </a:lnTo>
                  <a:lnTo>
                    <a:pt x="81508" y="40767"/>
                  </a:lnTo>
                  <a:lnTo>
                    <a:pt x="2476" y="40767"/>
                  </a:lnTo>
                  <a:lnTo>
                    <a:pt x="2476" y="38290"/>
                  </a:lnTo>
                  <a:lnTo>
                    <a:pt x="5202" y="38290"/>
                  </a:lnTo>
                  <a:lnTo>
                    <a:pt x="5681" y="33551"/>
                  </a:lnTo>
                  <a:lnTo>
                    <a:pt x="7769" y="26835"/>
                  </a:lnTo>
                  <a:lnTo>
                    <a:pt x="40754" y="4965"/>
                  </a:lnTo>
                  <a:lnTo>
                    <a:pt x="59229" y="4965"/>
                  </a:lnTo>
                  <a:lnTo>
                    <a:pt x="56616" y="3203"/>
                  </a:lnTo>
                  <a:lnTo>
                    <a:pt x="40754" y="0"/>
                  </a:lnTo>
                  <a:close/>
                </a:path>
                <a:path w="81915" h="43814">
                  <a:moveTo>
                    <a:pt x="5202" y="38290"/>
                  </a:moveTo>
                  <a:lnTo>
                    <a:pt x="2476" y="38290"/>
                  </a:lnTo>
                  <a:lnTo>
                    <a:pt x="2476" y="40767"/>
                  </a:lnTo>
                  <a:lnTo>
                    <a:pt x="4952" y="40767"/>
                  </a:lnTo>
                  <a:lnTo>
                    <a:pt x="5202" y="38290"/>
                  </a:lnTo>
                  <a:close/>
                </a:path>
                <a:path w="81915" h="43814">
                  <a:moveTo>
                    <a:pt x="76306" y="38290"/>
                  </a:moveTo>
                  <a:lnTo>
                    <a:pt x="5202" y="38290"/>
                  </a:lnTo>
                  <a:lnTo>
                    <a:pt x="4952" y="40767"/>
                  </a:lnTo>
                  <a:lnTo>
                    <a:pt x="76555" y="40767"/>
                  </a:lnTo>
                  <a:lnTo>
                    <a:pt x="76306" y="38290"/>
                  </a:lnTo>
                  <a:close/>
                </a:path>
                <a:path w="81915" h="43814">
                  <a:moveTo>
                    <a:pt x="59229" y="4965"/>
                  </a:moveTo>
                  <a:lnTo>
                    <a:pt x="40754" y="4965"/>
                  </a:lnTo>
                  <a:lnTo>
                    <a:pt x="47970" y="5692"/>
                  </a:lnTo>
                  <a:lnTo>
                    <a:pt x="54686" y="7777"/>
                  </a:lnTo>
                  <a:lnTo>
                    <a:pt x="76555" y="40767"/>
                  </a:lnTo>
                  <a:lnTo>
                    <a:pt x="79032" y="40767"/>
                  </a:lnTo>
                  <a:lnTo>
                    <a:pt x="79032" y="38290"/>
                  </a:lnTo>
                  <a:lnTo>
                    <a:pt x="81008" y="38290"/>
                  </a:lnTo>
                  <a:lnTo>
                    <a:pt x="78305" y="24897"/>
                  </a:lnTo>
                  <a:lnTo>
                    <a:pt x="69570" y="11939"/>
                  </a:lnTo>
                  <a:lnTo>
                    <a:pt x="59229" y="4965"/>
                  </a:lnTo>
                  <a:close/>
                </a:path>
                <a:path w="81915" h="43814">
                  <a:moveTo>
                    <a:pt x="81008" y="38290"/>
                  </a:moveTo>
                  <a:lnTo>
                    <a:pt x="79032" y="38290"/>
                  </a:lnTo>
                  <a:lnTo>
                    <a:pt x="79032" y="40767"/>
                  </a:lnTo>
                  <a:lnTo>
                    <a:pt x="81508" y="40767"/>
                  </a:lnTo>
                  <a:lnTo>
                    <a:pt x="81008" y="38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829751" y="5169851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38041" y="0"/>
                  </a:moveTo>
                  <a:lnTo>
                    <a:pt x="25056" y="266"/>
                  </a:lnTo>
                  <a:lnTo>
                    <a:pt x="13192" y="5550"/>
                  </a:lnTo>
                  <a:lnTo>
                    <a:pt x="4574" y="14658"/>
                  </a:lnTo>
                  <a:lnTo>
                    <a:pt x="0" y="26333"/>
                  </a:lnTo>
                  <a:lnTo>
                    <a:pt x="266" y="39318"/>
                  </a:lnTo>
                  <a:lnTo>
                    <a:pt x="5550" y="51182"/>
                  </a:lnTo>
                  <a:lnTo>
                    <a:pt x="14658" y="59800"/>
                  </a:lnTo>
                  <a:lnTo>
                    <a:pt x="26333" y="64375"/>
                  </a:lnTo>
                  <a:lnTo>
                    <a:pt x="39318" y="64109"/>
                  </a:lnTo>
                  <a:lnTo>
                    <a:pt x="51180" y="58825"/>
                  </a:lnTo>
                  <a:lnTo>
                    <a:pt x="59795" y="49716"/>
                  </a:lnTo>
                  <a:lnTo>
                    <a:pt x="64370" y="38041"/>
                  </a:lnTo>
                  <a:lnTo>
                    <a:pt x="64109" y="25056"/>
                  </a:lnTo>
                  <a:lnTo>
                    <a:pt x="58825" y="13192"/>
                  </a:lnTo>
                  <a:lnTo>
                    <a:pt x="49716" y="4574"/>
                  </a:lnTo>
                  <a:lnTo>
                    <a:pt x="38041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826741" y="5166841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27520" y="863"/>
                  </a:moveTo>
                  <a:lnTo>
                    <a:pt x="16314" y="5498"/>
                  </a:lnTo>
                  <a:lnTo>
                    <a:pt x="7621" y="13338"/>
                  </a:lnTo>
                  <a:lnTo>
                    <a:pt x="1998" y="23516"/>
                  </a:lnTo>
                  <a:lnTo>
                    <a:pt x="0" y="35229"/>
                  </a:lnTo>
                  <a:lnTo>
                    <a:pt x="0" y="37706"/>
                  </a:lnTo>
                  <a:lnTo>
                    <a:pt x="200" y="39560"/>
                  </a:lnTo>
                  <a:lnTo>
                    <a:pt x="279" y="40284"/>
                  </a:lnTo>
                  <a:lnTo>
                    <a:pt x="35166" y="70396"/>
                  </a:lnTo>
                  <a:lnTo>
                    <a:pt x="37706" y="70396"/>
                  </a:lnTo>
                  <a:lnTo>
                    <a:pt x="40284" y="70116"/>
                  </a:lnTo>
                  <a:lnTo>
                    <a:pt x="42862" y="69532"/>
                  </a:lnTo>
                  <a:lnTo>
                    <a:pt x="52781" y="65430"/>
                  </a:lnTo>
                  <a:lnTo>
                    <a:pt x="35166" y="65430"/>
                  </a:lnTo>
                  <a:lnTo>
                    <a:pt x="25169" y="63708"/>
                  </a:lnTo>
                  <a:lnTo>
                    <a:pt x="4965" y="35229"/>
                  </a:lnTo>
                  <a:lnTo>
                    <a:pt x="6681" y="25169"/>
                  </a:lnTo>
                  <a:lnTo>
                    <a:pt x="11512" y="16424"/>
                  </a:lnTo>
                  <a:lnTo>
                    <a:pt x="18981" y="9684"/>
                  </a:lnTo>
                  <a:lnTo>
                    <a:pt x="28613" y="5702"/>
                  </a:lnTo>
                  <a:lnTo>
                    <a:pt x="27520" y="863"/>
                  </a:lnTo>
                  <a:close/>
                </a:path>
                <a:path w="70484" h="70485">
                  <a:moveTo>
                    <a:pt x="52250" y="4965"/>
                  </a:moveTo>
                  <a:lnTo>
                    <a:pt x="35229" y="4965"/>
                  </a:lnTo>
                  <a:lnTo>
                    <a:pt x="45227" y="6680"/>
                  </a:lnTo>
                  <a:lnTo>
                    <a:pt x="53971" y="11507"/>
                  </a:lnTo>
                  <a:lnTo>
                    <a:pt x="65430" y="35229"/>
                  </a:lnTo>
                  <a:lnTo>
                    <a:pt x="63714" y="45227"/>
                  </a:lnTo>
                  <a:lnTo>
                    <a:pt x="37350" y="65430"/>
                  </a:lnTo>
                  <a:lnTo>
                    <a:pt x="52781" y="65430"/>
                  </a:lnTo>
                  <a:lnTo>
                    <a:pt x="54074" y="64896"/>
                  </a:lnTo>
                  <a:lnTo>
                    <a:pt x="62766" y="57053"/>
                  </a:lnTo>
                  <a:lnTo>
                    <a:pt x="68387" y="46874"/>
                  </a:lnTo>
                  <a:lnTo>
                    <a:pt x="70383" y="35229"/>
                  </a:lnTo>
                  <a:lnTo>
                    <a:pt x="70383" y="32677"/>
                  </a:lnTo>
                  <a:lnTo>
                    <a:pt x="57053" y="7618"/>
                  </a:lnTo>
                  <a:lnTo>
                    <a:pt x="52250" y="4965"/>
                  </a:lnTo>
                  <a:close/>
                </a:path>
                <a:path w="70484" h="70485">
                  <a:moveTo>
                    <a:pt x="35229" y="0"/>
                  </a:moveTo>
                  <a:lnTo>
                    <a:pt x="32689" y="0"/>
                  </a:lnTo>
                  <a:lnTo>
                    <a:pt x="30111" y="279"/>
                  </a:lnTo>
                  <a:lnTo>
                    <a:pt x="27520" y="863"/>
                  </a:lnTo>
                  <a:lnTo>
                    <a:pt x="28447" y="4965"/>
                  </a:lnTo>
                  <a:lnTo>
                    <a:pt x="28501" y="5207"/>
                  </a:lnTo>
                  <a:lnTo>
                    <a:pt x="28613" y="5702"/>
                  </a:lnTo>
                  <a:lnTo>
                    <a:pt x="30835" y="5207"/>
                  </a:lnTo>
                  <a:lnTo>
                    <a:pt x="33045" y="4965"/>
                  </a:lnTo>
                  <a:lnTo>
                    <a:pt x="52250" y="4965"/>
                  </a:lnTo>
                  <a:lnTo>
                    <a:pt x="46874" y="1996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848190" y="5188285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40" h="27939">
                  <a:moveTo>
                    <a:pt x="21335" y="0"/>
                  </a:moveTo>
                  <a:lnTo>
                    <a:pt x="6159" y="0"/>
                  </a:lnTo>
                  <a:lnTo>
                    <a:pt x="0" y="6159"/>
                  </a:lnTo>
                  <a:lnTo>
                    <a:pt x="0" y="21348"/>
                  </a:lnTo>
                  <a:lnTo>
                    <a:pt x="6159" y="27495"/>
                  </a:lnTo>
                  <a:lnTo>
                    <a:pt x="21335" y="27495"/>
                  </a:lnTo>
                  <a:lnTo>
                    <a:pt x="27495" y="21348"/>
                  </a:lnTo>
                  <a:lnTo>
                    <a:pt x="27495" y="13754"/>
                  </a:lnTo>
                  <a:lnTo>
                    <a:pt x="27495" y="6159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845706" y="5185816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20" h="33020">
                  <a:moveTo>
                    <a:pt x="20840" y="13677"/>
                  </a:moveTo>
                  <a:lnTo>
                    <a:pt x="18770" y="11607"/>
                  </a:lnTo>
                  <a:lnTo>
                    <a:pt x="13665" y="11607"/>
                  </a:lnTo>
                  <a:lnTo>
                    <a:pt x="11595" y="13677"/>
                  </a:lnTo>
                  <a:lnTo>
                    <a:pt x="11595" y="18783"/>
                  </a:lnTo>
                  <a:lnTo>
                    <a:pt x="13665" y="20853"/>
                  </a:lnTo>
                  <a:lnTo>
                    <a:pt x="18770" y="20853"/>
                  </a:lnTo>
                  <a:lnTo>
                    <a:pt x="20840" y="18783"/>
                  </a:lnTo>
                  <a:lnTo>
                    <a:pt x="20840" y="16573"/>
                  </a:lnTo>
                  <a:lnTo>
                    <a:pt x="20840" y="15887"/>
                  </a:lnTo>
                  <a:lnTo>
                    <a:pt x="20840" y="13677"/>
                  </a:lnTo>
                  <a:close/>
                </a:path>
                <a:path w="33020" h="33020">
                  <a:moveTo>
                    <a:pt x="32448" y="7264"/>
                  </a:moveTo>
                  <a:lnTo>
                    <a:pt x="30162" y="4978"/>
                  </a:lnTo>
                  <a:lnTo>
                    <a:pt x="27482" y="2298"/>
                  </a:lnTo>
                  <a:lnTo>
                    <a:pt x="27482" y="10007"/>
                  </a:lnTo>
                  <a:lnTo>
                    <a:pt x="27482" y="22453"/>
                  </a:lnTo>
                  <a:lnTo>
                    <a:pt x="22440" y="27482"/>
                  </a:lnTo>
                  <a:lnTo>
                    <a:pt x="10007" y="27482"/>
                  </a:lnTo>
                  <a:lnTo>
                    <a:pt x="4965" y="22453"/>
                  </a:lnTo>
                  <a:lnTo>
                    <a:pt x="4965" y="10007"/>
                  </a:lnTo>
                  <a:lnTo>
                    <a:pt x="10007" y="4978"/>
                  </a:lnTo>
                  <a:lnTo>
                    <a:pt x="22440" y="4978"/>
                  </a:lnTo>
                  <a:lnTo>
                    <a:pt x="27482" y="10007"/>
                  </a:lnTo>
                  <a:lnTo>
                    <a:pt x="27482" y="2298"/>
                  </a:lnTo>
                  <a:lnTo>
                    <a:pt x="25184" y="0"/>
                  </a:lnTo>
                  <a:lnTo>
                    <a:pt x="7251" y="0"/>
                  </a:lnTo>
                  <a:lnTo>
                    <a:pt x="0" y="7264"/>
                  </a:lnTo>
                  <a:lnTo>
                    <a:pt x="0" y="25196"/>
                  </a:lnTo>
                  <a:lnTo>
                    <a:pt x="7251" y="32461"/>
                  </a:lnTo>
                  <a:lnTo>
                    <a:pt x="25184" y="32461"/>
                  </a:lnTo>
                  <a:lnTo>
                    <a:pt x="30162" y="27482"/>
                  </a:lnTo>
                  <a:lnTo>
                    <a:pt x="32448" y="25196"/>
                  </a:lnTo>
                  <a:lnTo>
                    <a:pt x="32448" y="7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490332" y="5163761"/>
              <a:ext cx="76835" cy="38735"/>
            </a:xfrm>
            <a:custGeom>
              <a:avLst/>
              <a:gdLst/>
              <a:ahLst/>
              <a:cxnLst/>
              <a:rect l="l" t="t" r="r" b="b"/>
              <a:pathLst>
                <a:path w="76834" h="38735">
                  <a:moveTo>
                    <a:pt x="38277" y="0"/>
                  </a:moveTo>
                  <a:lnTo>
                    <a:pt x="23376" y="3007"/>
                  </a:lnTo>
                  <a:lnTo>
                    <a:pt x="11209" y="11209"/>
                  </a:lnTo>
                  <a:lnTo>
                    <a:pt x="3007" y="23376"/>
                  </a:lnTo>
                  <a:lnTo>
                    <a:pt x="0" y="38277"/>
                  </a:lnTo>
                  <a:lnTo>
                    <a:pt x="76555" y="38277"/>
                  </a:lnTo>
                  <a:lnTo>
                    <a:pt x="73548" y="23376"/>
                  </a:lnTo>
                  <a:lnTo>
                    <a:pt x="65346" y="11209"/>
                  </a:lnTo>
                  <a:lnTo>
                    <a:pt x="53179" y="3007"/>
                  </a:lnTo>
                  <a:lnTo>
                    <a:pt x="38277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87856" y="5161272"/>
              <a:ext cx="81915" cy="43815"/>
            </a:xfrm>
            <a:custGeom>
              <a:avLst/>
              <a:gdLst/>
              <a:ahLst/>
              <a:cxnLst/>
              <a:rect l="l" t="t" r="r" b="b"/>
              <a:pathLst>
                <a:path w="81915" h="43814">
                  <a:moveTo>
                    <a:pt x="40754" y="0"/>
                  </a:moveTo>
                  <a:lnTo>
                    <a:pt x="24887" y="3203"/>
                  </a:lnTo>
                  <a:lnTo>
                    <a:pt x="11933" y="11939"/>
                  </a:lnTo>
                  <a:lnTo>
                    <a:pt x="3201" y="24897"/>
                  </a:lnTo>
                  <a:lnTo>
                    <a:pt x="0" y="40767"/>
                  </a:lnTo>
                  <a:lnTo>
                    <a:pt x="0" y="41414"/>
                  </a:lnTo>
                  <a:lnTo>
                    <a:pt x="254" y="42049"/>
                  </a:lnTo>
                  <a:lnTo>
                    <a:pt x="1181" y="42976"/>
                  </a:lnTo>
                  <a:lnTo>
                    <a:pt x="1828" y="43243"/>
                  </a:lnTo>
                  <a:lnTo>
                    <a:pt x="79692" y="43243"/>
                  </a:lnTo>
                  <a:lnTo>
                    <a:pt x="80327" y="42976"/>
                  </a:lnTo>
                  <a:lnTo>
                    <a:pt x="81241" y="42049"/>
                  </a:lnTo>
                  <a:lnTo>
                    <a:pt x="81508" y="41414"/>
                  </a:lnTo>
                  <a:lnTo>
                    <a:pt x="81508" y="40767"/>
                  </a:lnTo>
                  <a:lnTo>
                    <a:pt x="2476" y="40767"/>
                  </a:lnTo>
                  <a:lnTo>
                    <a:pt x="2476" y="38290"/>
                  </a:lnTo>
                  <a:lnTo>
                    <a:pt x="5202" y="38290"/>
                  </a:lnTo>
                  <a:lnTo>
                    <a:pt x="5681" y="33551"/>
                  </a:lnTo>
                  <a:lnTo>
                    <a:pt x="7769" y="26835"/>
                  </a:lnTo>
                  <a:lnTo>
                    <a:pt x="40754" y="4965"/>
                  </a:lnTo>
                  <a:lnTo>
                    <a:pt x="59234" y="4965"/>
                  </a:lnTo>
                  <a:lnTo>
                    <a:pt x="56621" y="3203"/>
                  </a:lnTo>
                  <a:lnTo>
                    <a:pt x="40754" y="0"/>
                  </a:lnTo>
                  <a:close/>
                </a:path>
                <a:path w="81915" h="43814">
                  <a:moveTo>
                    <a:pt x="5202" y="38290"/>
                  </a:moveTo>
                  <a:lnTo>
                    <a:pt x="2476" y="38290"/>
                  </a:lnTo>
                  <a:lnTo>
                    <a:pt x="2476" y="40767"/>
                  </a:lnTo>
                  <a:lnTo>
                    <a:pt x="4953" y="40767"/>
                  </a:lnTo>
                  <a:lnTo>
                    <a:pt x="5202" y="38290"/>
                  </a:lnTo>
                  <a:close/>
                </a:path>
                <a:path w="81915" h="43814">
                  <a:moveTo>
                    <a:pt x="76306" y="38290"/>
                  </a:moveTo>
                  <a:lnTo>
                    <a:pt x="5202" y="38290"/>
                  </a:lnTo>
                  <a:lnTo>
                    <a:pt x="4953" y="40767"/>
                  </a:lnTo>
                  <a:lnTo>
                    <a:pt x="76555" y="40767"/>
                  </a:lnTo>
                  <a:lnTo>
                    <a:pt x="76306" y="38290"/>
                  </a:lnTo>
                  <a:close/>
                </a:path>
                <a:path w="81915" h="43814">
                  <a:moveTo>
                    <a:pt x="59234" y="4965"/>
                  </a:moveTo>
                  <a:lnTo>
                    <a:pt x="40754" y="4965"/>
                  </a:lnTo>
                  <a:lnTo>
                    <a:pt x="47970" y="5692"/>
                  </a:lnTo>
                  <a:lnTo>
                    <a:pt x="54686" y="7777"/>
                  </a:lnTo>
                  <a:lnTo>
                    <a:pt x="76555" y="40767"/>
                  </a:lnTo>
                  <a:lnTo>
                    <a:pt x="79032" y="40767"/>
                  </a:lnTo>
                  <a:lnTo>
                    <a:pt x="79032" y="38290"/>
                  </a:lnTo>
                  <a:lnTo>
                    <a:pt x="81009" y="38290"/>
                  </a:lnTo>
                  <a:lnTo>
                    <a:pt x="78307" y="24897"/>
                  </a:lnTo>
                  <a:lnTo>
                    <a:pt x="69575" y="11939"/>
                  </a:lnTo>
                  <a:lnTo>
                    <a:pt x="59234" y="4965"/>
                  </a:lnTo>
                  <a:close/>
                </a:path>
                <a:path w="81915" h="43814">
                  <a:moveTo>
                    <a:pt x="81009" y="38290"/>
                  </a:moveTo>
                  <a:lnTo>
                    <a:pt x="79032" y="38290"/>
                  </a:lnTo>
                  <a:lnTo>
                    <a:pt x="79032" y="40767"/>
                  </a:lnTo>
                  <a:lnTo>
                    <a:pt x="81508" y="40767"/>
                  </a:lnTo>
                  <a:lnTo>
                    <a:pt x="81009" y="38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496423" y="5169851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38041" y="0"/>
                  </a:moveTo>
                  <a:lnTo>
                    <a:pt x="25056" y="266"/>
                  </a:lnTo>
                  <a:lnTo>
                    <a:pt x="13192" y="5550"/>
                  </a:lnTo>
                  <a:lnTo>
                    <a:pt x="4574" y="14658"/>
                  </a:lnTo>
                  <a:lnTo>
                    <a:pt x="0" y="26333"/>
                  </a:lnTo>
                  <a:lnTo>
                    <a:pt x="266" y="39318"/>
                  </a:lnTo>
                  <a:lnTo>
                    <a:pt x="5550" y="51182"/>
                  </a:lnTo>
                  <a:lnTo>
                    <a:pt x="14658" y="59800"/>
                  </a:lnTo>
                  <a:lnTo>
                    <a:pt x="26333" y="64375"/>
                  </a:lnTo>
                  <a:lnTo>
                    <a:pt x="39318" y="64109"/>
                  </a:lnTo>
                  <a:lnTo>
                    <a:pt x="51182" y="58825"/>
                  </a:lnTo>
                  <a:lnTo>
                    <a:pt x="59800" y="49716"/>
                  </a:lnTo>
                  <a:lnTo>
                    <a:pt x="64375" y="38041"/>
                  </a:lnTo>
                  <a:lnTo>
                    <a:pt x="64109" y="25056"/>
                  </a:lnTo>
                  <a:lnTo>
                    <a:pt x="58825" y="13192"/>
                  </a:lnTo>
                  <a:lnTo>
                    <a:pt x="49716" y="4574"/>
                  </a:lnTo>
                  <a:lnTo>
                    <a:pt x="38041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493413" y="5166841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27520" y="863"/>
                  </a:moveTo>
                  <a:lnTo>
                    <a:pt x="16314" y="5498"/>
                  </a:lnTo>
                  <a:lnTo>
                    <a:pt x="7621" y="13338"/>
                  </a:lnTo>
                  <a:lnTo>
                    <a:pt x="1998" y="23516"/>
                  </a:lnTo>
                  <a:lnTo>
                    <a:pt x="0" y="35229"/>
                  </a:lnTo>
                  <a:lnTo>
                    <a:pt x="0" y="37706"/>
                  </a:lnTo>
                  <a:lnTo>
                    <a:pt x="200" y="39560"/>
                  </a:lnTo>
                  <a:lnTo>
                    <a:pt x="279" y="40284"/>
                  </a:lnTo>
                  <a:lnTo>
                    <a:pt x="35166" y="70396"/>
                  </a:lnTo>
                  <a:lnTo>
                    <a:pt x="37706" y="70396"/>
                  </a:lnTo>
                  <a:lnTo>
                    <a:pt x="40284" y="70116"/>
                  </a:lnTo>
                  <a:lnTo>
                    <a:pt x="42862" y="69532"/>
                  </a:lnTo>
                  <a:lnTo>
                    <a:pt x="52781" y="65430"/>
                  </a:lnTo>
                  <a:lnTo>
                    <a:pt x="35166" y="65430"/>
                  </a:lnTo>
                  <a:lnTo>
                    <a:pt x="25163" y="63708"/>
                  </a:lnTo>
                  <a:lnTo>
                    <a:pt x="4965" y="35229"/>
                  </a:lnTo>
                  <a:lnTo>
                    <a:pt x="6681" y="25169"/>
                  </a:lnTo>
                  <a:lnTo>
                    <a:pt x="11512" y="16424"/>
                  </a:lnTo>
                  <a:lnTo>
                    <a:pt x="18981" y="9684"/>
                  </a:lnTo>
                  <a:lnTo>
                    <a:pt x="28613" y="5702"/>
                  </a:lnTo>
                  <a:lnTo>
                    <a:pt x="27520" y="863"/>
                  </a:lnTo>
                  <a:close/>
                </a:path>
                <a:path w="70484" h="70485">
                  <a:moveTo>
                    <a:pt x="52250" y="4965"/>
                  </a:moveTo>
                  <a:lnTo>
                    <a:pt x="35229" y="4965"/>
                  </a:lnTo>
                  <a:lnTo>
                    <a:pt x="45227" y="6680"/>
                  </a:lnTo>
                  <a:lnTo>
                    <a:pt x="53971" y="11507"/>
                  </a:lnTo>
                  <a:lnTo>
                    <a:pt x="65430" y="35229"/>
                  </a:lnTo>
                  <a:lnTo>
                    <a:pt x="63714" y="45227"/>
                  </a:lnTo>
                  <a:lnTo>
                    <a:pt x="37350" y="65430"/>
                  </a:lnTo>
                  <a:lnTo>
                    <a:pt x="52781" y="65430"/>
                  </a:lnTo>
                  <a:lnTo>
                    <a:pt x="54074" y="64896"/>
                  </a:lnTo>
                  <a:lnTo>
                    <a:pt x="62766" y="57053"/>
                  </a:lnTo>
                  <a:lnTo>
                    <a:pt x="68387" y="46874"/>
                  </a:lnTo>
                  <a:lnTo>
                    <a:pt x="70383" y="35229"/>
                  </a:lnTo>
                  <a:lnTo>
                    <a:pt x="70383" y="32677"/>
                  </a:lnTo>
                  <a:lnTo>
                    <a:pt x="57053" y="7618"/>
                  </a:lnTo>
                  <a:lnTo>
                    <a:pt x="52250" y="4965"/>
                  </a:lnTo>
                  <a:close/>
                </a:path>
                <a:path w="70484" h="70485">
                  <a:moveTo>
                    <a:pt x="35229" y="0"/>
                  </a:moveTo>
                  <a:lnTo>
                    <a:pt x="32689" y="0"/>
                  </a:lnTo>
                  <a:lnTo>
                    <a:pt x="30111" y="279"/>
                  </a:lnTo>
                  <a:lnTo>
                    <a:pt x="27520" y="863"/>
                  </a:lnTo>
                  <a:lnTo>
                    <a:pt x="28447" y="4965"/>
                  </a:lnTo>
                  <a:lnTo>
                    <a:pt x="28501" y="5207"/>
                  </a:lnTo>
                  <a:lnTo>
                    <a:pt x="28613" y="5702"/>
                  </a:lnTo>
                  <a:lnTo>
                    <a:pt x="30835" y="5207"/>
                  </a:lnTo>
                  <a:lnTo>
                    <a:pt x="33045" y="4965"/>
                  </a:lnTo>
                  <a:lnTo>
                    <a:pt x="52250" y="4965"/>
                  </a:lnTo>
                  <a:lnTo>
                    <a:pt x="46874" y="1996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514863" y="5188285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40" h="27939">
                  <a:moveTo>
                    <a:pt x="21335" y="0"/>
                  </a:moveTo>
                  <a:lnTo>
                    <a:pt x="6159" y="0"/>
                  </a:lnTo>
                  <a:lnTo>
                    <a:pt x="0" y="6159"/>
                  </a:lnTo>
                  <a:lnTo>
                    <a:pt x="0" y="21348"/>
                  </a:lnTo>
                  <a:lnTo>
                    <a:pt x="6159" y="27495"/>
                  </a:lnTo>
                  <a:lnTo>
                    <a:pt x="21335" y="27495"/>
                  </a:lnTo>
                  <a:lnTo>
                    <a:pt x="27495" y="21348"/>
                  </a:lnTo>
                  <a:lnTo>
                    <a:pt x="27495" y="13754"/>
                  </a:lnTo>
                  <a:lnTo>
                    <a:pt x="27495" y="6159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512382" y="5185816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20" h="33020">
                  <a:moveTo>
                    <a:pt x="20840" y="13677"/>
                  </a:moveTo>
                  <a:lnTo>
                    <a:pt x="18770" y="11607"/>
                  </a:lnTo>
                  <a:lnTo>
                    <a:pt x="13665" y="11607"/>
                  </a:lnTo>
                  <a:lnTo>
                    <a:pt x="11595" y="13677"/>
                  </a:lnTo>
                  <a:lnTo>
                    <a:pt x="11595" y="18783"/>
                  </a:lnTo>
                  <a:lnTo>
                    <a:pt x="13665" y="20853"/>
                  </a:lnTo>
                  <a:lnTo>
                    <a:pt x="18770" y="20853"/>
                  </a:lnTo>
                  <a:lnTo>
                    <a:pt x="20840" y="18783"/>
                  </a:lnTo>
                  <a:lnTo>
                    <a:pt x="20840" y="16573"/>
                  </a:lnTo>
                  <a:lnTo>
                    <a:pt x="20840" y="15887"/>
                  </a:lnTo>
                  <a:lnTo>
                    <a:pt x="20840" y="13677"/>
                  </a:lnTo>
                  <a:close/>
                </a:path>
                <a:path w="33020" h="33020">
                  <a:moveTo>
                    <a:pt x="32448" y="7264"/>
                  </a:moveTo>
                  <a:lnTo>
                    <a:pt x="30162" y="4978"/>
                  </a:lnTo>
                  <a:lnTo>
                    <a:pt x="27482" y="2298"/>
                  </a:lnTo>
                  <a:lnTo>
                    <a:pt x="27482" y="10007"/>
                  </a:lnTo>
                  <a:lnTo>
                    <a:pt x="27482" y="22453"/>
                  </a:lnTo>
                  <a:lnTo>
                    <a:pt x="22440" y="27482"/>
                  </a:lnTo>
                  <a:lnTo>
                    <a:pt x="10007" y="27482"/>
                  </a:lnTo>
                  <a:lnTo>
                    <a:pt x="4965" y="22453"/>
                  </a:lnTo>
                  <a:lnTo>
                    <a:pt x="4965" y="10007"/>
                  </a:lnTo>
                  <a:lnTo>
                    <a:pt x="10007" y="4978"/>
                  </a:lnTo>
                  <a:lnTo>
                    <a:pt x="22440" y="4978"/>
                  </a:lnTo>
                  <a:lnTo>
                    <a:pt x="27482" y="10007"/>
                  </a:lnTo>
                  <a:lnTo>
                    <a:pt x="27482" y="2298"/>
                  </a:lnTo>
                  <a:lnTo>
                    <a:pt x="25184" y="0"/>
                  </a:lnTo>
                  <a:lnTo>
                    <a:pt x="7251" y="0"/>
                  </a:lnTo>
                  <a:lnTo>
                    <a:pt x="0" y="7264"/>
                  </a:lnTo>
                  <a:lnTo>
                    <a:pt x="0" y="25196"/>
                  </a:lnTo>
                  <a:lnTo>
                    <a:pt x="7251" y="32461"/>
                  </a:lnTo>
                  <a:lnTo>
                    <a:pt x="25184" y="32461"/>
                  </a:lnTo>
                  <a:lnTo>
                    <a:pt x="30162" y="27482"/>
                  </a:lnTo>
                  <a:lnTo>
                    <a:pt x="32448" y="25196"/>
                  </a:lnTo>
                  <a:lnTo>
                    <a:pt x="32448" y="7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020776" y="5065524"/>
              <a:ext cx="10160" cy="104139"/>
            </a:xfrm>
            <a:custGeom>
              <a:avLst/>
              <a:gdLst/>
              <a:ahLst/>
              <a:cxnLst/>
              <a:rect l="l" t="t" r="r" b="b"/>
              <a:pathLst>
                <a:path w="10159" h="104139">
                  <a:moveTo>
                    <a:pt x="2730" y="0"/>
                  </a:moveTo>
                  <a:lnTo>
                    <a:pt x="0" y="203"/>
                  </a:lnTo>
                  <a:lnTo>
                    <a:pt x="0" y="100304"/>
                  </a:lnTo>
                  <a:lnTo>
                    <a:pt x="3479" y="103784"/>
                  </a:lnTo>
                  <a:lnTo>
                    <a:pt x="10007" y="103784"/>
                  </a:lnTo>
                  <a:lnTo>
                    <a:pt x="10007" y="50774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019010" y="5064343"/>
              <a:ext cx="13970" cy="107314"/>
            </a:xfrm>
            <a:custGeom>
              <a:avLst/>
              <a:gdLst/>
              <a:ahLst/>
              <a:cxnLst/>
              <a:rect l="l" t="t" r="r" b="b"/>
              <a:pathLst>
                <a:path w="13970" h="107314">
                  <a:moveTo>
                    <a:pt x="3975" y="0"/>
                  </a:moveTo>
                  <a:lnTo>
                    <a:pt x="2501" y="0"/>
                  </a:lnTo>
                  <a:lnTo>
                    <a:pt x="1714" y="254"/>
                  </a:lnTo>
                  <a:lnTo>
                    <a:pt x="1079" y="825"/>
                  </a:lnTo>
                  <a:lnTo>
                    <a:pt x="419" y="1384"/>
                  </a:lnTo>
                  <a:lnTo>
                    <a:pt x="0" y="2311"/>
                  </a:lnTo>
                  <a:lnTo>
                    <a:pt x="12" y="102450"/>
                  </a:lnTo>
                  <a:lnTo>
                    <a:pt x="4279" y="106718"/>
                  </a:lnTo>
                  <a:lnTo>
                    <a:pt x="11772" y="106718"/>
                  </a:lnTo>
                  <a:lnTo>
                    <a:pt x="13004" y="106197"/>
                  </a:lnTo>
                  <a:lnTo>
                    <a:pt x="13525" y="104965"/>
                  </a:lnTo>
                  <a:lnTo>
                    <a:pt x="10020" y="104965"/>
                  </a:lnTo>
                  <a:lnTo>
                    <a:pt x="10020" y="103212"/>
                  </a:lnTo>
                  <a:lnTo>
                    <a:pt x="6210" y="103212"/>
                  </a:lnTo>
                  <a:lnTo>
                    <a:pt x="3517" y="100520"/>
                  </a:lnTo>
                  <a:lnTo>
                    <a:pt x="3517" y="6612"/>
                  </a:lnTo>
                  <a:lnTo>
                    <a:pt x="3076" y="3524"/>
                  </a:lnTo>
                  <a:lnTo>
                    <a:pt x="3653" y="2781"/>
                  </a:lnTo>
                  <a:lnTo>
                    <a:pt x="6489" y="2781"/>
                  </a:lnTo>
                  <a:lnTo>
                    <a:pt x="6375" y="1955"/>
                  </a:lnTo>
                  <a:lnTo>
                    <a:pt x="6052" y="1384"/>
                  </a:lnTo>
                  <a:lnTo>
                    <a:pt x="5930" y="1168"/>
                  </a:lnTo>
                  <a:lnTo>
                    <a:pt x="4763" y="254"/>
                  </a:lnTo>
                  <a:lnTo>
                    <a:pt x="3975" y="0"/>
                  </a:lnTo>
                  <a:close/>
                </a:path>
                <a:path w="13970" h="107314">
                  <a:moveTo>
                    <a:pt x="6489" y="2781"/>
                  </a:moveTo>
                  <a:lnTo>
                    <a:pt x="4023" y="2781"/>
                  </a:lnTo>
                  <a:lnTo>
                    <a:pt x="2696" y="3524"/>
                  </a:lnTo>
                  <a:lnTo>
                    <a:pt x="3517" y="3524"/>
                  </a:lnTo>
                  <a:lnTo>
                    <a:pt x="3517" y="6612"/>
                  </a:lnTo>
                  <a:lnTo>
                    <a:pt x="9967" y="51701"/>
                  </a:lnTo>
                  <a:lnTo>
                    <a:pt x="10020" y="104965"/>
                  </a:lnTo>
                  <a:lnTo>
                    <a:pt x="11772" y="104965"/>
                  </a:lnTo>
                  <a:lnTo>
                    <a:pt x="11772" y="103212"/>
                  </a:lnTo>
                  <a:lnTo>
                    <a:pt x="13525" y="103212"/>
                  </a:lnTo>
                  <a:lnTo>
                    <a:pt x="13512" y="51701"/>
                  </a:lnTo>
                  <a:lnTo>
                    <a:pt x="6596" y="3524"/>
                  </a:lnTo>
                  <a:lnTo>
                    <a:pt x="6489" y="2781"/>
                  </a:lnTo>
                  <a:close/>
                </a:path>
                <a:path w="13970" h="107314">
                  <a:moveTo>
                    <a:pt x="13525" y="103212"/>
                  </a:moveTo>
                  <a:lnTo>
                    <a:pt x="11772" y="103212"/>
                  </a:lnTo>
                  <a:lnTo>
                    <a:pt x="11772" y="104965"/>
                  </a:lnTo>
                  <a:lnTo>
                    <a:pt x="13525" y="104965"/>
                  </a:lnTo>
                  <a:lnTo>
                    <a:pt x="13525" y="103212"/>
                  </a:lnTo>
                  <a:close/>
                </a:path>
                <a:path w="13970" h="107314">
                  <a:moveTo>
                    <a:pt x="3517" y="3524"/>
                  </a:moveTo>
                  <a:lnTo>
                    <a:pt x="3076" y="3524"/>
                  </a:lnTo>
                  <a:lnTo>
                    <a:pt x="3517" y="6612"/>
                  </a:lnTo>
                  <a:lnTo>
                    <a:pt x="3517" y="3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6396103" y="5150180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0"/>
                  </a:moveTo>
                  <a:lnTo>
                    <a:pt x="0" y="32715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6393612" y="5147690"/>
              <a:ext cx="335280" cy="38100"/>
            </a:xfrm>
            <a:custGeom>
              <a:avLst/>
              <a:gdLst/>
              <a:ahLst/>
              <a:cxnLst/>
              <a:rect l="l" t="t" r="r" b="b"/>
              <a:pathLst>
                <a:path w="335279" h="38100">
                  <a:moveTo>
                    <a:pt x="45288" y="17487"/>
                  </a:moveTo>
                  <a:lnTo>
                    <a:pt x="44183" y="16370"/>
                  </a:lnTo>
                  <a:lnTo>
                    <a:pt x="4965" y="16370"/>
                  </a:lnTo>
                  <a:lnTo>
                    <a:pt x="4965" y="1117"/>
                  </a:lnTo>
                  <a:lnTo>
                    <a:pt x="3860" y="0"/>
                  </a:lnTo>
                  <a:lnTo>
                    <a:pt x="1117" y="0"/>
                  </a:lnTo>
                  <a:lnTo>
                    <a:pt x="0" y="1117"/>
                  </a:lnTo>
                  <a:lnTo>
                    <a:pt x="0" y="36576"/>
                  </a:lnTo>
                  <a:lnTo>
                    <a:pt x="1117" y="37680"/>
                  </a:lnTo>
                  <a:lnTo>
                    <a:pt x="3860" y="37680"/>
                  </a:lnTo>
                  <a:lnTo>
                    <a:pt x="4965" y="36576"/>
                  </a:lnTo>
                  <a:lnTo>
                    <a:pt x="4965" y="35204"/>
                  </a:lnTo>
                  <a:lnTo>
                    <a:pt x="4965" y="21336"/>
                  </a:lnTo>
                  <a:lnTo>
                    <a:pt x="44183" y="21336"/>
                  </a:lnTo>
                  <a:lnTo>
                    <a:pt x="45288" y="20218"/>
                  </a:lnTo>
                  <a:lnTo>
                    <a:pt x="45288" y="17487"/>
                  </a:lnTo>
                  <a:close/>
                </a:path>
                <a:path w="335279" h="38100">
                  <a:moveTo>
                    <a:pt x="185280" y="11734"/>
                  </a:moveTo>
                  <a:lnTo>
                    <a:pt x="184175" y="10617"/>
                  </a:lnTo>
                  <a:lnTo>
                    <a:pt x="182803" y="10617"/>
                  </a:lnTo>
                  <a:lnTo>
                    <a:pt x="166331" y="10617"/>
                  </a:lnTo>
                  <a:lnTo>
                    <a:pt x="165214" y="11734"/>
                  </a:lnTo>
                  <a:lnTo>
                    <a:pt x="165214" y="14478"/>
                  </a:lnTo>
                  <a:lnTo>
                    <a:pt x="166331" y="15582"/>
                  </a:lnTo>
                  <a:lnTo>
                    <a:pt x="184175" y="15582"/>
                  </a:lnTo>
                  <a:lnTo>
                    <a:pt x="185280" y="14478"/>
                  </a:lnTo>
                  <a:lnTo>
                    <a:pt x="185280" y="11734"/>
                  </a:lnTo>
                  <a:close/>
                </a:path>
                <a:path w="335279" h="38100">
                  <a:moveTo>
                    <a:pt x="320852" y="11734"/>
                  </a:moveTo>
                  <a:lnTo>
                    <a:pt x="319747" y="10617"/>
                  </a:lnTo>
                  <a:lnTo>
                    <a:pt x="318376" y="10617"/>
                  </a:lnTo>
                  <a:lnTo>
                    <a:pt x="301891" y="10617"/>
                  </a:lnTo>
                  <a:lnTo>
                    <a:pt x="300786" y="11734"/>
                  </a:lnTo>
                  <a:lnTo>
                    <a:pt x="300786" y="14478"/>
                  </a:lnTo>
                  <a:lnTo>
                    <a:pt x="301891" y="15582"/>
                  </a:lnTo>
                  <a:lnTo>
                    <a:pt x="319747" y="15582"/>
                  </a:lnTo>
                  <a:lnTo>
                    <a:pt x="320852" y="14478"/>
                  </a:lnTo>
                  <a:lnTo>
                    <a:pt x="320852" y="11734"/>
                  </a:lnTo>
                  <a:close/>
                </a:path>
                <a:path w="335279" h="38100">
                  <a:moveTo>
                    <a:pt x="334949" y="11734"/>
                  </a:moveTo>
                  <a:lnTo>
                    <a:pt x="333844" y="10617"/>
                  </a:lnTo>
                  <a:lnTo>
                    <a:pt x="332473" y="10617"/>
                  </a:lnTo>
                  <a:lnTo>
                    <a:pt x="326605" y="10617"/>
                  </a:lnTo>
                  <a:lnTo>
                    <a:pt x="325501" y="11734"/>
                  </a:lnTo>
                  <a:lnTo>
                    <a:pt x="325501" y="14478"/>
                  </a:lnTo>
                  <a:lnTo>
                    <a:pt x="326605" y="15582"/>
                  </a:lnTo>
                  <a:lnTo>
                    <a:pt x="333844" y="15582"/>
                  </a:lnTo>
                  <a:lnTo>
                    <a:pt x="334949" y="14478"/>
                  </a:lnTo>
                  <a:lnTo>
                    <a:pt x="334949" y="11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917334" y="5065877"/>
              <a:ext cx="47625" cy="138430"/>
            </a:xfrm>
            <a:custGeom>
              <a:avLst/>
              <a:gdLst/>
              <a:ahLst/>
              <a:cxnLst/>
              <a:rect l="l" t="t" r="r" b="b"/>
              <a:pathLst>
                <a:path w="47625" h="138429">
                  <a:moveTo>
                    <a:pt x="47447" y="0"/>
                  </a:moveTo>
                  <a:lnTo>
                    <a:pt x="0" y="0"/>
                  </a:lnTo>
                  <a:lnTo>
                    <a:pt x="0" y="138302"/>
                  </a:lnTo>
                  <a:lnTo>
                    <a:pt x="47447" y="138302"/>
                  </a:lnTo>
                  <a:lnTo>
                    <a:pt x="47447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914832" y="5063210"/>
              <a:ext cx="52705" cy="143510"/>
            </a:xfrm>
            <a:custGeom>
              <a:avLst/>
              <a:gdLst/>
              <a:ahLst/>
              <a:cxnLst/>
              <a:rect l="l" t="t" r="r" b="b"/>
              <a:pathLst>
                <a:path w="52704" h="143510">
                  <a:moveTo>
                    <a:pt x="52412" y="2540"/>
                  </a:moveTo>
                  <a:lnTo>
                    <a:pt x="52374" y="1270"/>
                  </a:lnTo>
                  <a:lnTo>
                    <a:pt x="51422" y="1270"/>
                  </a:lnTo>
                  <a:lnTo>
                    <a:pt x="51422" y="0"/>
                  </a:lnTo>
                  <a:lnTo>
                    <a:pt x="47459" y="0"/>
                  </a:lnTo>
                  <a:lnTo>
                    <a:pt x="47459" y="5080"/>
                  </a:lnTo>
                  <a:lnTo>
                    <a:pt x="47459" y="138430"/>
                  </a:lnTo>
                  <a:lnTo>
                    <a:pt x="4965" y="138430"/>
                  </a:lnTo>
                  <a:lnTo>
                    <a:pt x="4965" y="5080"/>
                  </a:lnTo>
                  <a:lnTo>
                    <a:pt x="47459" y="5080"/>
                  </a:lnTo>
                  <a:lnTo>
                    <a:pt x="47459" y="0"/>
                  </a:lnTo>
                  <a:lnTo>
                    <a:pt x="1003" y="0"/>
                  </a:lnTo>
                  <a:lnTo>
                    <a:pt x="1003" y="1270"/>
                  </a:lnTo>
                  <a:lnTo>
                    <a:pt x="38" y="1270"/>
                  </a:lnTo>
                  <a:lnTo>
                    <a:pt x="38" y="2540"/>
                  </a:lnTo>
                  <a:lnTo>
                    <a:pt x="0" y="5080"/>
                  </a:lnTo>
                  <a:lnTo>
                    <a:pt x="0" y="138430"/>
                  </a:lnTo>
                  <a:lnTo>
                    <a:pt x="0" y="140970"/>
                  </a:lnTo>
                  <a:lnTo>
                    <a:pt x="0" y="142240"/>
                  </a:lnTo>
                  <a:lnTo>
                    <a:pt x="889" y="142240"/>
                  </a:lnTo>
                  <a:lnTo>
                    <a:pt x="889" y="143510"/>
                  </a:lnTo>
                  <a:lnTo>
                    <a:pt x="51536" y="143510"/>
                  </a:lnTo>
                  <a:lnTo>
                    <a:pt x="51536" y="142240"/>
                  </a:lnTo>
                  <a:lnTo>
                    <a:pt x="52412" y="142240"/>
                  </a:lnTo>
                  <a:lnTo>
                    <a:pt x="52412" y="140970"/>
                  </a:lnTo>
                  <a:lnTo>
                    <a:pt x="52412" y="138493"/>
                  </a:lnTo>
                  <a:lnTo>
                    <a:pt x="49936" y="138493"/>
                  </a:lnTo>
                  <a:lnTo>
                    <a:pt x="52412" y="138430"/>
                  </a:lnTo>
                  <a:lnTo>
                    <a:pt x="52412" y="5080"/>
                  </a:lnTo>
                  <a:lnTo>
                    <a:pt x="52412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964781" y="5065877"/>
              <a:ext cx="47625" cy="138430"/>
            </a:xfrm>
            <a:custGeom>
              <a:avLst/>
              <a:gdLst/>
              <a:ahLst/>
              <a:cxnLst/>
              <a:rect l="l" t="t" r="r" b="b"/>
              <a:pathLst>
                <a:path w="47625" h="138429">
                  <a:moveTo>
                    <a:pt x="47447" y="0"/>
                  </a:moveTo>
                  <a:lnTo>
                    <a:pt x="0" y="0"/>
                  </a:lnTo>
                  <a:lnTo>
                    <a:pt x="0" y="138302"/>
                  </a:lnTo>
                  <a:lnTo>
                    <a:pt x="47447" y="138302"/>
                  </a:lnTo>
                  <a:lnTo>
                    <a:pt x="47447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962280" y="5063210"/>
              <a:ext cx="52705" cy="143510"/>
            </a:xfrm>
            <a:custGeom>
              <a:avLst/>
              <a:gdLst/>
              <a:ahLst/>
              <a:cxnLst/>
              <a:rect l="l" t="t" r="r" b="b"/>
              <a:pathLst>
                <a:path w="52704" h="143510">
                  <a:moveTo>
                    <a:pt x="52412" y="2540"/>
                  </a:moveTo>
                  <a:lnTo>
                    <a:pt x="52374" y="1270"/>
                  </a:lnTo>
                  <a:lnTo>
                    <a:pt x="51422" y="1270"/>
                  </a:lnTo>
                  <a:lnTo>
                    <a:pt x="51422" y="0"/>
                  </a:lnTo>
                  <a:lnTo>
                    <a:pt x="47459" y="0"/>
                  </a:lnTo>
                  <a:lnTo>
                    <a:pt x="47459" y="5080"/>
                  </a:lnTo>
                  <a:lnTo>
                    <a:pt x="47459" y="138430"/>
                  </a:lnTo>
                  <a:lnTo>
                    <a:pt x="4965" y="138430"/>
                  </a:lnTo>
                  <a:lnTo>
                    <a:pt x="4965" y="5080"/>
                  </a:lnTo>
                  <a:lnTo>
                    <a:pt x="47459" y="5080"/>
                  </a:lnTo>
                  <a:lnTo>
                    <a:pt x="47459" y="0"/>
                  </a:lnTo>
                  <a:lnTo>
                    <a:pt x="1003" y="0"/>
                  </a:lnTo>
                  <a:lnTo>
                    <a:pt x="1003" y="1270"/>
                  </a:lnTo>
                  <a:lnTo>
                    <a:pt x="50" y="1270"/>
                  </a:lnTo>
                  <a:lnTo>
                    <a:pt x="50" y="2540"/>
                  </a:lnTo>
                  <a:lnTo>
                    <a:pt x="0" y="5080"/>
                  </a:lnTo>
                  <a:lnTo>
                    <a:pt x="0" y="138430"/>
                  </a:lnTo>
                  <a:lnTo>
                    <a:pt x="0" y="140970"/>
                  </a:lnTo>
                  <a:lnTo>
                    <a:pt x="0" y="142240"/>
                  </a:lnTo>
                  <a:lnTo>
                    <a:pt x="889" y="142240"/>
                  </a:lnTo>
                  <a:lnTo>
                    <a:pt x="889" y="143510"/>
                  </a:lnTo>
                  <a:lnTo>
                    <a:pt x="51536" y="143510"/>
                  </a:lnTo>
                  <a:lnTo>
                    <a:pt x="51536" y="142240"/>
                  </a:lnTo>
                  <a:lnTo>
                    <a:pt x="52412" y="142240"/>
                  </a:lnTo>
                  <a:lnTo>
                    <a:pt x="52412" y="140970"/>
                  </a:lnTo>
                  <a:lnTo>
                    <a:pt x="52412" y="138493"/>
                  </a:lnTo>
                  <a:lnTo>
                    <a:pt x="49936" y="138493"/>
                  </a:lnTo>
                  <a:lnTo>
                    <a:pt x="52412" y="138430"/>
                  </a:lnTo>
                  <a:lnTo>
                    <a:pt x="52412" y="5080"/>
                  </a:lnTo>
                  <a:lnTo>
                    <a:pt x="52412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924907" y="5072957"/>
              <a:ext cx="77470" cy="72390"/>
            </a:xfrm>
            <a:custGeom>
              <a:avLst/>
              <a:gdLst/>
              <a:ahLst/>
              <a:cxnLst/>
              <a:rect l="l" t="t" r="r" b="b"/>
              <a:pathLst>
                <a:path w="77470" h="72389">
                  <a:moveTo>
                    <a:pt x="77304" y="0"/>
                  </a:moveTo>
                  <a:lnTo>
                    <a:pt x="0" y="0"/>
                  </a:lnTo>
                  <a:lnTo>
                    <a:pt x="0" y="53454"/>
                  </a:lnTo>
                  <a:lnTo>
                    <a:pt x="3540" y="56367"/>
                  </a:lnTo>
                  <a:lnTo>
                    <a:pt x="12952" y="62776"/>
                  </a:lnTo>
                  <a:lnTo>
                    <a:pt x="26419" y="69184"/>
                  </a:lnTo>
                  <a:lnTo>
                    <a:pt x="42125" y="72097"/>
                  </a:lnTo>
                  <a:lnTo>
                    <a:pt x="54834" y="71832"/>
                  </a:lnTo>
                  <a:lnTo>
                    <a:pt x="62734" y="69975"/>
                  </a:lnTo>
                  <a:lnTo>
                    <a:pt x="69125" y="64934"/>
                  </a:lnTo>
                  <a:lnTo>
                    <a:pt x="77304" y="55118"/>
                  </a:lnTo>
                  <a:lnTo>
                    <a:pt x="77304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964809" y="5068536"/>
              <a:ext cx="0" cy="95885"/>
            </a:xfrm>
            <a:custGeom>
              <a:avLst/>
              <a:gdLst/>
              <a:ahLst/>
              <a:cxnLst/>
              <a:rect l="l" t="t" r="r" b="b"/>
              <a:pathLst>
                <a:path h="95885">
                  <a:moveTo>
                    <a:pt x="0" y="0"/>
                  </a:moveTo>
                  <a:lnTo>
                    <a:pt x="0" y="95427"/>
                  </a:lnTo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334442" y="5068544"/>
              <a:ext cx="1365250" cy="173990"/>
            </a:xfrm>
            <a:custGeom>
              <a:avLst/>
              <a:gdLst/>
              <a:ahLst/>
              <a:cxnLst/>
              <a:rect l="l" t="t" r="r" b="b"/>
              <a:pathLst>
                <a:path w="1365250" h="173989">
                  <a:moveTo>
                    <a:pt x="300507" y="96824"/>
                  </a:moveTo>
                  <a:lnTo>
                    <a:pt x="265328" y="61658"/>
                  </a:lnTo>
                  <a:lnTo>
                    <a:pt x="263753" y="61658"/>
                  </a:lnTo>
                  <a:lnTo>
                    <a:pt x="261823" y="63588"/>
                  </a:lnTo>
                  <a:lnTo>
                    <a:pt x="261823" y="65163"/>
                  </a:lnTo>
                  <a:lnTo>
                    <a:pt x="262788" y="66128"/>
                  </a:lnTo>
                  <a:lnTo>
                    <a:pt x="296989" y="100330"/>
                  </a:lnTo>
                  <a:lnTo>
                    <a:pt x="298564" y="100330"/>
                  </a:lnTo>
                  <a:lnTo>
                    <a:pt x="300507" y="98399"/>
                  </a:lnTo>
                  <a:lnTo>
                    <a:pt x="300507" y="96824"/>
                  </a:lnTo>
                  <a:close/>
                </a:path>
                <a:path w="1365250" h="173989">
                  <a:moveTo>
                    <a:pt x="347484" y="63588"/>
                  </a:moveTo>
                  <a:lnTo>
                    <a:pt x="345541" y="61645"/>
                  </a:lnTo>
                  <a:lnTo>
                    <a:pt x="343979" y="61645"/>
                  </a:lnTo>
                  <a:lnTo>
                    <a:pt x="343001" y="62611"/>
                  </a:lnTo>
                  <a:lnTo>
                    <a:pt x="308800" y="96812"/>
                  </a:lnTo>
                  <a:lnTo>
                    <a:pt x="308800" y="98386"/>
                  </a:lnTo>
                  <a:lnTo>
                    <a:pt x="310730" y="100330"/>
                  </a:lnTo>
                  <a:lnTo>
                    <a:pt x="312305" y="100330"/>
                  </a:lnTo>
                  <a:lnTo>
                    <a:pt x="347484" y="65151"/>
                  </a:lnTo>
                  <a:lnTo>
                    <a:pt x="347484" y="63588"/>
                  </a:lnTo>
                  <a:close/>
                </a:path>
                <a:path w="1365250" h="173989">
                  <a:moveTo>
                    <a:pt x="576605" y="89992"/>
                  </a:moveTo>
                  <a:lnTo>
                    <a:pt x="575487" y="88874"/>
                  </a:lnTo>
                  <a:lnTo>
                    <a:pt x="574116" y="88874"/>
                  </a:lnTo>
                  <a:lnTo>
                    <a:pt x="557644" y="88874"/>
                  </a:lnTo>
                  <a:lnTo>
                    <a:pt x="556539" y="89992"/>
                  </a:lnTo>
                  <a:lnTo>
                    <a:pt x="556539" y="92722"/>
                  </a:lnTo>
                  <a:lnTo>
                    <a:pt x="557644" y="93840"/>
                  </a:lnTo>
                  <a:lnTo>
                    <a:pt x="575487" y="93840"/>
                  </a:lnTo>
                  <a:lnTo>
                    <a:pt x="576605" y="92722"/>
                  </a:lnTo>
                  <a:lnTo>
                    <a:pt x="576605" y="89992"/>
                  </a:lnTo>
                  <a:close/>
                </a:path>
                <a:path w="1365250" h="173989">
                  <a:moveTo>
                    <a:pt x="632841" y="0"/>
                  </a:moveTo>
                  <a:lnTo>
                    <a:pt x="627875" y="0"/>
                  </a:lnTo>
                  <a:lnTo>
                    <a:pt x="627875" y="95427"/>
                  </a:lnTo>
                  <a:lnTo>
                    <a:pt x="632841" y="95427"/>
                  </a:lnTo>
                  <a:lnTo>
                    <a:pt x="632841" y="0"/>
                  </a:lnTo>
                  <a:close/>
                </a:path>
                <a:path w="1365250" h="173989">
                  <a:moveTo>
                    <a:pt x="1364856" y="160680"/>
                  </a:moveTo>
                  <a:lnTo>
                    <a:pt x="1362684" y="160680"/>
                  </a:lnTo>
                  <a:lnTo>
                    <a:pt x="1362684" y="156870"/>
                  </a:lnTo>
                  <a:lnTo>
                    <a:pt x="0" y="156870"/>
                  </a:lnTo>
                  <a:lnTo>
                    <a:pt x="0" y="160680"/>
                  </a:lnTo>
                  <a:lnTo>
                    <a:pt x="0" y="169570"/>
                  </a:lnTo>
                  <a:lnTo>
                    <a:pt x="0" y="173380"/>
                  </a:lnTo>
                  <a:lnTo>
                    <a:pt x="1363167" y="173380"/>
                  </a:lnTo>
                  <a:lnTo>
                    <a:pt x="1363167" y="169570"/>
                  </a:lnTo>
                  <a:lnTo>
                    <a:pt x="1364856" y="169570"/>
                  </a:lnTo>
                  <a:lnTo>
                    <a:pt x="1364856" y="160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405125" y="4987676"/>
              <a:ext cx="277495" cy="168275"/>
            </a:xfrm>
            <a:custGeom>
              <a:avLst/>
              <a:gdLst/>
              <a:ahLst/>
              <a:cxnLst/>
              <a:rect l="l" t="t" r="r" b="b"/>
              <a:pathLst>
                <a:path w="277495" h="168275">
                  <a:moveTo>
                    <a:pt x="176606" y="0"/>
                  </a:moveTo>
                  <a:lnTo>
                    <a:pt x="0" y="0"/>
                  </a:lnTo>
                  <a:lnTo>
                    <a:pt x="0" y="167982"/>
                  </a:lnTo>
                  <a:lnTo>
                    <a:pt x="277190" y="167982"/>
                  </a:lnTo>
                  <a:lnTo>
                    <a:pt x="277190" y="65392"/>
                  </a:lnTo>
                  <a:lnTo>
                    <a:pt x="17660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581722" y="4987670"/>
              <a:ext cx="100965" cy="168275"/>
            </a:xfrm>
            <a:custGeom>
              <a:avLst/>
              <a:gdLst/>
              <a:ahLst/>
              <a:cxnLst/>
              <a:rect l="l" t="t" r="r" b="b"/>
              <a:pathLst>
                <a:path w="100965" h="168275">
                  <a:moveTo>
                    <a:pt x="0" y="0"/>
                  </a:moveTo>
                  <a:lnTo>
                    <a:pt x="0" y="167982"/>
                  </a:lnTo>
                  <a:lnTo>
                    <a:pt x="100596" y="167982"/>
                  </a:lnTo>
                  <a:lnTo>
                    <a:pt x="100596" y="65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401124" y="4983662"/>
              <a:ext cx="285750" cy="176530"/>
            </a:xfrm>
            <a:custGeom>
              <a:avLst/>
              <a:gdLst/>
              <a:ahLst/>
              <a:cxnLst/>
              <a:rect l="l" t="t" r="r" b="b"/>
              <a:pathLst>
                <a:path w="285750" h="176529">
                  <a:moveTo>
                    <a:pt x="181787" y="0"/>
                  </a:moveTo>
                  <a:lnTo>
                    <a:pt x="0" y="0"/>
                  </a:lnTo>
                  <a:lnTo>
                    <a:pt x="0" y="175996"/>
                  </a:lnTo>
                  <a:lnTo>
                    <a:pt x="285191" y="175996"/>
                  </a:lnTo>
                  <a:lnTo>
                    <a:pt x="285191" y="167982"/>
                  </a:lnTo>
                  <a:lnTo>
                    <a:pt x="8001" y="167982"/>
                  </a:lnTo>
                  <a:lnTo>
                    <a:pt x="8001" y="8013"/>
                  </a:lnTo>
                  <a:lnTo>
                    <a:pt x="4000" y="8013"/>
                  </a:lnTo>
                  <a:lnTo>
                    <a:pt x="4000" y="4013"/>
                  </a:lnTo>
                  <a:lnTo>
                    <a:pt x="187959" y="4013"/>
                  </a:lnTo>
                  <a:lnTo>
                    <a:pt x="181787" y="0"/>
                  </a:lnTo>
                  <a:close/>
                </a:path>
                <a:path w="285750" h="176529">
                  <a:moveTo>
                    <a:pt x="187959" y="4013"/>
                  </a:moveTo>
                  <a:lnTo>
                    <a:pt x="8001" y="4013"/>
                  </a:lnTo>
                  <a:lnTo>
                    <a:pt x="8001" y="8013"/>
                  </a:lnTo>
                  <a:lnTo>
                    <a:pt x="179412" y="8013"/>
                  </a:lnTo>
                  <a:lnTo>
                    <a:pt x="277190" y="71577"/>
                  </a:lnTo>
                  <a:lnTo>
                    <a:pt x="277190" y="167982"/>
                  </a:lnTo>
                  <a:lnTo>
                    <a:pt x="285191" y="167982"/>
                  </a:lnTo>
                  <a:lnTo>
                    <a:pt x="285191" y="67233"/>
                  </a:lnTo>
                  <a:lnTo>
                    <a:pt x="187959" y="4013"/>
                  </a:lnTo>
                  <a:close/>
                </a:path>
                <a:path w="285750" h="176529">
                  <a:moveTo>
                    <a:pt x="8001" y="4013"/>
                  </a:moveTo>
                  <a:lnTo>
                    <a:pt x="4000" y="4013"/>
                  </a:lnTo>
                  <a:lnTo>
                    <a:pt x="4000" y="8013"/>
                  </a:lnTo>
                  <a:lnTo>
                    <a:pt x="8001" y="8013"/>
                  </a:lnTo>
                  <a:lnTo>
                    <a:pt x="8001" y="40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2" name="object 3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69538" y="4989089"/>
              <a:ext cx="405154" cy="241711"/>
            </a:xfrm>
            <a:prstGeom prst="rect">
              <a:avLst/>
            </a:prstGeom>
          </p:spPr>
        </p:pic>
      </p:grpSp>
      <p:grpSp>
        <p:nvGrpSpPr>
          <p:cNvPr id="343" name="object 343"/>
          <p:cNvGrpSpPr/>
          <p:nvPr/>
        </p:nvGrpSpPr>
        <p:grpSpPr>
          <a:xfrm>
            <a:off x="9017647" y="4092790"/>
            <a:ext cx="1317625" cy="1265555"/>
            <a:chOff x="9017647" y="4092790"/>
            <a:chExt cx="1317625" cy="1265555"/>
          </a:xfrm>
        </p:grpSpPr>
        <p:sp>
          <p:nvSpPr>
            <p:cNvPr id="344" name="object 344"/>
            <p:cNvSpPr/>
            <p:nvPr/>
          </p:nvSpPr>
          <p:spPr>
            <a:xfrm>
              <a:off x="9017647" y="4092790"/>
              <a:ext cx="1317625" cy="1265555"/>
            </a:xfrm>
            <a:custGeom>
              <a:avLst/>
              <a:gdLst/>
              <a:ahLst/>
              <a:cxnLst/>
              <a:rect l="l" t="t" r="r" b="b"/>
              <a:pathLst>
                <a:path w="1317625" h="1265554">
                  <a:moveTo>
                    <a:pt x="1317523" y="0"/>
                  </a:moveTo>
                  <a:lnTo>
                    <a:pt x="0" y="0"/>
                  </a:lnTo>
                  <a:lnTo>
                    <a:pt x="0" y="1265326"/>
                  </a:lnTo>
                  <a:lnTo>
                    <a:pt x="1317523" y="1265326"/>
                  </a:lnTo>
                  <a:lnTo>
                    <a:pt x="1317523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9017647" y="4092790"/>
              <a:ext cx="1317625" cy="1265555"/>
            </a:xfrm>
            <a:custGeom>
              <a:avLst/>
              <a:gdLst/>
              <a:ahLst/>
              <a:cxnLst/>
              <a:rect l="l" t="t" r="r" b="b"/>
              <a:pathLst>
                <a:path w="1317625" h="1265554">
                  <a:moveTo>
                    <a:pt x="1317523" y="0"/>
                  </a:moveTo>
                  <a:lnTo>
                    <a:pt x="74269" y="0"/>
                  </a:lnTo>
                  <a:lnTo>
                    <a:pt x="60689" y="27736"/>
                  </a:lnTo>
                  <a:lnTo>
                    <a:pt x="43803" y="59538"/>
                  </a:lnTo>
                  <a:lnTo>
                    <a:pt x="24312" y="92907"/>
                  </a:lnTo>
                  <a:lnTo>
                    <a:pt x="1884" y="127458"/>
                  </a:lnTo>
                  <a:lnTo>
                    <a:pt x="0" y="130049"/>
                  </a:lnTo>
                  <a:lnTo>
                    <a:pt x="0" y="1265326"/>
                  </a:lnTo>
                  <a:lnTo>
                    <a:pt x="1317523" y="1265326"/>
                  </a:lnTo>
                  <a:lnTo>
                    <a:pt x="1317523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9023896" y="4116057"/>
              <a:ext cx="1311275" cy="1242060"/>
            </a:xfrm>
            <a:custGeom>
              <a:avLst/>
              <a:gdLst/>
              <a:ahLst/>
              <a:cxnLst/>
              <a:rect l="l" t="t" r="r" b="b"/>
              <a:pathLst>
                <a:path w="1311275" h="1242060">
                  <a:moveTo>
                    <a:pt x="743068" y="984250"/>
                  </a:moveTo>
                  <a:lnTo>
                    <a:pt x="484915" y="984250"/>
                  </a:lnTo>
                  <a:lnTo>
                    <a:pt x="528170" y="985520"/>
                  </a:lnTo>
                  <a:lnTo>
                    <a:pt x="569119" y="990600"/>
                  </a:lnTo>
                  <a:lnTo>
                    <a:pt x="606519" y="1000760"/>
                  </a:lnTo>
                  <a:lnTo>
                    <a:pt x="639131" y="1018540"/>
                  </a:lnTo>
                  <a:lnTo>
                    <a:pt x="741602" y="1092200"/>
                  </a:lnTo>
                  <a:lnTo>
                    <a:pt x="787658" y="1126490"/>
                  </a:lnTo>
                  <a:lnTo>
                    <a:pt x="831062" y="1158240"/>
                  </a:lnTo>
                  <a:lnTo>
                    <a:pt x="872415" y="1187450"/>
                  </a:lnTo>
                  <a:lnTo>
                    <a:pt x="912317" y="1212850"/>
                  </a:lnTo>
                  <a:lnTo>
                    <a:pt x="951369" y="1236980"/>
                  </a:lnTo>
                  <a:lnTo>
                    <a:pt x="963576" y="1242060"/>
                  </a:lnTo>
                  <a:lnTo>
                    <a:pt x="1027283" y="1242060"/>
                  </a:lnTo>
                  <a:lnTo>
                    <a:pt x="1019168" y="1238250"/>
                  </a:lnTo>
                  <a:lnTo>
                    <a:pt x="992544" y="1215390"/>
                  </a:lnTo>
                  <a:lnTo>
                    <a:pt x="934793" y="1158240"/>
                  </a:lnTo>
                  <a:lnTo>
                    <a:pt x="895997" y="1126490"/>
                  </a:lnTo>
                  <a:lnTo>
                    <a:pt x="845474" y="1096010"/>
                  </a:lnTo>
                  <a:lnTo>
                    <a:pt x="779390" y="1065530"/>
                  </a:lnTo>
                  <a:lnTo>
                    <a:pt x="754207" y="1049020"/>
                  </a:lnTo>
                  <a:lnTo>
                    <a:pt x="741641" y="1023620"/>
                  </a:lnTo>
                  <a:lnTo>
                    <a:pt x="740619" y="993140"/>
                  </a:lnTo>
                  <a:lnTo>
                    <a:pt x="743068" y="984250"/>
                  </a:lnTo>
                  <a:close/>
                </a:path>
                <a:path w="1311275" h="1242060">
                  <a:moveTo>
                    <a:pt x="1271672" y="812800"/>
                  </a:moveTo>
                  <a:lnTo>
                    <a:pt x="986285" y="812800"/>
                  </a:lnTo>
                  <a:lnTo>
                    <a:pt x="1040093" y="821690"/>
                  </a:lnTo>
                  <a:lnTo>
                    <a:pt x="1088857" y="835660"/>
                  </a:lnTo>
                  <a:lnTo>
                    <a:pt x="1132467" y="853440"/>
                  </a:lnTo>
                  <a:lnTo>
                    <a:pt x="1170814" y="875030"/>
                  </a:lnTo>
                  <a:lnTo>
                    <a:pt x="1203789" y="899160"/>
                  </a:lnTo>
                  <a:lnTo>
                    <a:pt x="1231281" y="925830"/>
                  </a:lnTo>
                  <a:lnTo>
                    <a:pt x="1271704" y="971550"/>
                  </a:lnTo>
                  <a:lnTo>
                    <a:pt x="1298946" y="1007110"/>
                  </a:lnTo>
                  <a:lnTo>
                    <a:pt x="1311273" y="1026160"/>
                  </a:lnTo>
                  <a:lnTo>
                    <a:pt x="1311273" y="863600"/>
                  </a:lnTo>
                  <a:lnTo>
                    <a:pt x="1298914" y="847090"/>
                  </a:lnTo>
                  <a:lnTo>
                    <a:pt x="1271672" y="812800"/>
                  </a:lnTo>
                  <a:close/>
                </a:path>
                <a:path w="1311275" h="1242060">
                  <a:moveTo>
                    <a:pt x="899261" y="824230"/>
                  </a:moveTo>
                  <a:lnTo>
                    <a:pt x="562715" y="824230"/>
                  </a:lnTo>
                  <a:lnTo>
                    <a:pt x="577449" y="826770"/>
                  </a:lnTo>
                  <a:lnTo>
                    <a:pt x="589483" y="835660"/>
                  </a:lnTo>
                  <a:lnTo>
                    <a:pt x="597598" y="847090"/>
                  </a:lnTo>
                  <a:lnTo>
                    <a:pt x="600574" y="862330"/>
                  </a:lnTo>
                  <a:lnTo>
                    <a:pt x="600574" y="867410"/>
                  </a:lnTo>
                  <a:lnTo>
                    <a:pt x="599469" y="872490"/>
                  </a:lnTo>
                  <a:lnTo>
                    <a:pt x="597538" y="877570"/>
                  </a:lnTo>
                  <a:lnTo>
                    <a:pt x="601996" y="880110"/>
                  </a:lnTo>
                  <a:lnTo>
                    <a:pt x="604930" y="885190"/>
                  </a:lnTo>
                  <a:lnTo>
                    <a:pt x="604930" y="897890"/>
                  </a:lnTo>
                  <a:lnTo>
                    <a:pt x="601259" y="904240"/>
                  </a:lnTo>
                  <a:lnTo>
                    <a:pt x="595798" y="906780"/>
                  </a:lnTo>
                  <a:lnTo>
                    <a:pt x="647602" y="906780"/>
                  </a:lnTo>
                  <a:lnTo>
                    <a:pt x="649202" y="909320"/>
                  </a:lnTo>
                  <a:lnTo>
                    <a:pt x="649202" y="913130"/>
                  </a:lnTo>
                  <a:lnTo>
                    <a:pt x="647602" y="914400"/>
                  </a:lnTo>
                  <a:lnTo>
                    <a:pt x="161331" y="914400"/>
                  </a:lnTo>
                  <a:lnTo>
                    <a:pt x="194412" y="939800"/>
                  </a:lnTo>
                  <a:lnTo>
                    <a:pt x="231161" y="958850"/>
                  </a:lnTo>
                  <a:lnTo>
                    <a:pt x="272765" y="971550"/>
                  </a:lnTo>
                  <a:lnTo>
                    <a:pt x="320412" y="981710"/>
                  </a:lnTo>
                  <a:lnTo>
                    <a:pt x="356730" y="985520"/>
                  </a:lnTo>
                  <a:lnTo>
                    <a:pt x="473721" y="985520"/>
                  </a:lnTo>
                  <a:lnTo>
                    <a:pt x="484915" y="984250"/>
                  </a:lnTo>
                  <a:lnTo>
                    <a:pt x="743068" y="984250"/>
                  </a:lnTo>
                  <a:lnTo>
                    <a:pt x="768915" y="923290"/>
                  </a:lnTo>
                  <a:lnTo>
                    <a:pt x="796089" y="890270"/>
                  </a:lnTo>
                  <a:lnTo>
                    <a:pt x="830517" y="859790"/>
                  </a:lnTo>
                  <a:lnTo>
                    <a:pt x="871127" y="834390"/>
                  </a:lnTo>
                  <a:lnTo>
                    <a:pt x="899261" y="824230"/>
                  </a:lnTo>
                  <a:close/>
                </a:path>
                <a:path w="1311275" h="1242060">
                  <a:moveTo>
                    <a:pt x="198174" y="815340"/>
                  </a:moveTo>
                  <a:lnTo>
                    <a:pt x="86008" y="815340"/>
                  </a:lnTo>
                  <a:lnTo>
                    <a:pt x="102644" y="843280"/>
                  </a:lnTo>
                  <a:lnTo>
                    <a:pt x="119328" y="867410"/>
                  </a:lnTo>
                  <a:lnTo>
                    <a:pt x="136280" y="889000"/>
                  </a:lnTo>
                  <a:lnTo>
                    <a:pt x="153724" y="906780"/>
                  </a:lnTo>
                  <a:lnTo>
                    <a:pt x="176076" y="906780"/>
                  </a:lnTo>
                  <a:lnTo>
                    <a:pt x="176076" y="857250"/>
                  </a:lnTo>
                  <a:lnTo>
                    <a:pt x="167211" y="857250"/>
                  </a:lnTo>
                  <a:lnTo>
                    <a:pt x="166538" y="855980"/>
                  </a:lnTo>
                  <a:lnTo>
                    <a:pt x="166348" y="855980"/>
                  </a:lnTo>
                  <a:lnTo>
                    <a:pt x="166348" y="847090"/>
                  </a:lnTo>
                  <a:lnTo>
                    <a:pt x="166538" y="847090"/>
                  </a:lnTo>
                  <a:lnTo>
                    <a:pt x="167211" y="845820"/>
                  </a:lnTo>
                  <a:lnTo>
                    <a:pt x="173498" y="845820"/>
                  </a:lnTo>
                  <a:lnTo>
                    <a:pt x="198174" y="815340"/>
                  </a:lnTo>
                  <a:close/>
                </a:path>
                <a:path w="1311275" h="1242060">
                  <a:moveTo>
                    <a:pt x="339872" y="824230"/>
                  </a:moveTo>
                  <a:lnTo>
                    <a:pt x="264925" y="824230"/>
                  </a:lnTo>
                  <a:lnTo>
                    <a:pt x="279665" y="826770"/>
                  </a:lnTo>
                  <a:lnTo>
                    <a:pt x="291698" y="835660"/>
                  </a:lnTo>
                  <a:lnTo>
                    <a:pt x="299810" y="847090"/>
                  </a:lnTo>
                  <a:lnTo>
                    <a:pt x="302784" y="862330"/>
                  </a:lnTo>
                  <a:lnTo>
                    <a:pt x="302784" y="867410"/>
                  </a:lnTo>
                  <a:lnTo>
                    <a:pt x="301692" y="872490"/>
                  </a:lnTo>
                  <a:lnTo>
                    <a:pt x="299761" y="877570"/>
                  </a:lnTo>
                  <a:lnTo>
                    <a:pt x="304206" y="880110"/>
                  </a:lnTo>
                  <a:lnTo>
                    <a:pt x="307140" y="885190"/>
                  </a:lnTo>
                  <a:lnTo>
                    <a:pt x="307140" y="897890"/>
                  </a:lnTo>
                  <a:lnTo>
                    <a:pt x="303470" y="904240"/>
                  </a:lnTo>
                  <a:lnTo>
                    <a:pt x="298009" y="906780"/>
                  </a:lnTo>
                  <a:lnTo>
                    <a:pt x="324971" y="906780"/>
                  </a:lnTo>
                  <a:lnTo>
                    <a:pt x="324971" y="857250"/>
                  </a:lnTo>
                  <a:lnTo>
                    <a:pt x="316106" y="857250"/>
                  </a:lnTo>
                  <a:lnTo>
                    <a:pt x="315433" y="855980"/>
                  </a:lnTo>
                  <a:lnTo>
                    <a:pt x="315243" y="855980"/>
                  </a:lnTo>
                  <a:lnTo>
                    <a:pt x="315243" y="847090"/>
                  </a:lnTo>
                  <a:lnTo>
                    <a:pt x="315433" y="847090"/>
                  </a:lnTo>
                  <a:lnTo>
                    <a:pt x="316106" y="845820"/>
                  </a:lnTo>
                  <a:lnTo>
                    <a:pt x="322393" y="845820"/>
                  </a:lnTo>
                  <a:lnTo>
                    <a:pt x="339872" y="824230"/>
                  </a:lnTo>
                  <a:close/>
                </a:path>
                <a:path w="1311275" h="1242060">
                  <a:moveTo>
                    <a:pt x="488766" y="824230"/>
                  </a:moveTo>
                  <a:lnTo>
                    <a:pt x="413820" y="824230"/>
                  </a:lnTo>
                  <a:lnTo>
                    <a:pt x="428554" y="826770"/>
                  </a:lnTo>
                  <a:lnTo>
                    <a:pt x="440588" y="835660"/>
                  </a:lnTo>
                  <a:lnTo>
                    <a:pt x="448703" y="847090"/>
                  </a:lnTo>
                  <a:lnTo>
                    <a:pt x="451679" y="862330"/>
                  </a:lnTo>
                  <a:lnTo>
                    <a:pt x="451679" y="867410"/>
                  </a:lnTo>
                  <a:lnTo>
                    <a:pt x="450574" y="872490"/>
                  </a:lnTo>
                  <a:lnTo>
                    <a:pt x="448656" y="877570"/>
                  </a:lnTo>
                  <a:lnTo>
                    <a:pt x="453101" y="880110"/>
                  </a:lnTo>
                  <a:lnTo>
                    <a:pt x="456035" y="885190"/>
                  </a:lnTo>
                  <a:lnTo>
                    <a:pt x="456035" y="897890"/>
                  </a:lnTo>
                  <a:lnTo>
                    <a:pt x="452365" y="904240"/>
                  </a:lnTo>
                  <a:lnTo>
                    <a:pt x="446904" y="906780"/>
                  </a:lnTo>
                  <a:lnTo>
                    <a:pt x="473866" y="906780"/>
                  </a:lnTo>
                  <a:lnTo>
                    <a:pt x="473866" y="857250"/>
                  </a:lnTo>
                  <a:lnTo>
                    <a:pt x="464988" y="857250"/>
                  </a:lnTo>
                  <a:lnTo>
                    <a:pt x="464328" y="855980"/>
                  </a:lnTo>
                  <a:lnTo>
                    <a:pt x="464137" y="855980"/>
                  </a:lnTo>
                  <a:lnTo>
                    <a:pt x="464137" y="847090"/>
                  </a:lnTo>
                  <a:lnTo>
                    <a:pt x="464328" y="847090"/>
                  </a:lnTo>
                  <a:lnTo>
                    <a:pt x="464988" y="845820"/>
                  </a:lnTo>
                  <a:lnTo>
                    <a:pt x="471288" y="845820"/>
                  </a:lnTo>
                  <a:lnTo>
                    <a:pt x="488766" y="824230"/>
                  </a:lnTo>
                  <a:close/>
                </a:path>
                <a:path w="1311275" h="1242060">
                  <a:moveTo>
                    <a:pt x="347069" y="815340"/>
                  </a:moveTo>
                  <a:lnTo>
                    <a:pt x="229162" y="815340"/>
                  </a:lnTo>
                  <a:lnTo>
                    <a:pt x="243081" y="831850"/>
                  </a:lnTo>
                  <a:lnTo>
                    <a:pt x="249253" y="826770"/>
                  </a:lnTo>
                  <a:lnTo>
                    <a:pt x="256785" y="824230"/>
                  </a:lnTo>
                  <a:lnTo>
                    <a:pt x="339872" y="824230"/>
                  </a:lnTo>
                  <a:lnTo>
                    <a:pt x="347069" y="815340"/>
                  </a:lnTo>
                  <a:close/>
                </a:path>
                <a:path w="1311275" h="1242060">
                  <a:moveTo>
                    <a:pt x="495964" y="815340"/>
                  </a:moveTo>
                  <a:lnTo>
                    <a:pt x="378057" y="815340"/>
                  </a:lnTo>
                  <a:lnTo>
                    <a:pt x="391976" y="831850"/>
                  </a:lnTo>
                  <a:lnTo>
                    <a:pt x="398148" y="826770"/>
                  </a:lnTo>
                  <a:lnTo>
                    <a:pt x="405679" y="824230"/>
                  </a:lnTo>
                  <a:lnTo>
                    <a:pt x="488766" y="824230"/>
                  </a:lnTo>
                  <a:lnTo>
                    <a:pt x="495964" y="815340"/>
                  </a:lnTo>
                  <a:close/>
                </a:path>
                <a:path w="1311275" h="1242060">
                  <a:moveTo>
                    <a:pt x="1198475" y="726440"/>
                  </a:moveTo>
                  <a:lnTo>
                    <a:pt x="492484" y="726440"/>
                  </a:lnTo>
                  <a:lnTo>
                    <a:pt x="507224" y="728980"/>
                  </a:lnTo>
                  <a:lnTo>
                    <a:pt x="519257" y="737870"/>
                  </a:lnTo>
                  <a:lnTo>
                    <a:pt x="527369" y="749300"/>
                  </a:lnTo>
                  <a:lnTo>
                    <a:pt x="530343" y="764540"/>
                  </a:lnTo>
                  <a:lnTo>
                    <a:pt x="530343" y="769620"/>
                  </a:lnTo>
                  <a:lnTo>
                    <a:pt x="529250" y="774700"/>
                  </a:lnTo>
                  <a:lnTo>
                    <a:pt x="527320" y="779780"/>
                  </a:lnTo>
                  <a:lnTo>
                    <a:pt x="531778" y="782320"/>
                  </a:lnTo>
                  <a:lnTo>
                    <a:pt x="534699" y="787400"/>
                  </a:lnTo>
                  <a:lnTo>
                    <a:pt x="534699" y="800100"/>
                  </a:lnTo>
                  <a:lnTo>
                    <a:pt x="531994" y="805180"/>
                  </a:lnTo>
                  <a:lnTo>
                    <a:pt x="527764" y="807720"/>
                  </a:lnTo>
                  <a:lnTo>
                    <a:pt x="618265" y="807720"/>
                  </a:lnTo>
                  <a:lnTo>
                    <a:pt x="619865" y="810260"/>
                  </a:lnTo>
                  <a:lnTo>
                    <a:pt x="619865" y="814070"/>
                  </a:lnTo>
                  <a:lnTo>
                    <a:pt x="618265" y="815340"/>
                  </a:lnTo>
                  <a:lnTo>
                    <a:pt x="526939" y="815340"/>
                  </a:lnTo>
                  <a:lnTo>
                    <a:pt x="540871" y="831850"/>
                  </a:lnTo>
                  <a:lnTo>
                    <a:pt x="547030" y="826770"/>
                  </a:lnTo>
                  <a:lnTo>
                    <a:pt x="554574" y="824230"/>
                  </a:lnTo>
                  <a:lnTo>
                    <a:pt x="899261" y="824230"/>
                  </a:lnTo>
                  <a:lnTo>
                    <a:pt x="916845" y="817880"/>
                  </a:lnTo>
                  <a:lnTo>
                    <a:pt x="966600" y="812800"/>
                  </a:lnTo>
                  <a:lnTo>
                    <a:pt x="1271672" y="812800"/>
                  </a:lnTo>
                  <a:lnTo>
                    <a:pt x="1266627" y="806450"/>
                  </a:lnTo>
                  <a:lnTo>
                    <a:pt x="1232296" y="764540"/>
                  </a:lnTo>
                  <a:lnTo>
                    <a:pt x="1198475" y="726440"/>
                  </a:lnTo>
                  <a:close/>
                </a:path>
                <a:path w="1311275" h="1242060">
                  <a:moveTo>
                    <a:pt x="255400" y="59690"/>
                  </a:moveTo>
                  <a:lnTo>
                    <a:pt x="209292" y="91440"/>
                  </a:lnTo>
                  <a:lnTo>
                    <a:pt x="166595" y="127000"/>
                  </a:lnTo>
                  <a:lnTo>
                    <a:pt x="128185" y="166370"/>
                  </a:lnTo>
                  <a:lnTo>
                    <a:pt x="94938" y="204470"/>
                  </a:lnTo>
                  <a:lnTo>
                    <a:pt x="67731" y="241300"/>
                  </a:lnTo>
                  <a:lnTo>
                    <a:pt x="47440" y="275590"/>
                  </a:lnTo>
                  <a:lnTo>
                    <a:pt x="27828" y="328930"/>
                  </a:lnTo>
                  <a:lnTo>
                    <a:pt x="10493" y="401320"/>
                  </a:lnTo>
                  <a:lnTo>
                    <a:pt x="3567" y="448310"/>
                  </a:lnTo>
                  <a:lnTo>
                    <a:pt x="84" y="500380"/>
                  </a:lnTo>
                  <a:lnTo>
                    <a:pt x="0" y="501650"/>
                  </a:lnTo>
                  <a:lnTo>
                    <a:pt x="1438" y="558800"/>
                  </a:lnTo>
                  <a:lnTo>
                    <a:pt x="9532" y="621030"/>
                  </a:lnTo>
                  <a:lnTo>
                    <a:pt x="25929" y="684530"/>
                  </a:lnTo>
                  <a:lnTo>
                    <a:pt x="52276" y="750570"/>
                  </a:lnTo>
                  <a:lnTo>
                    <a:pt x="59825" y="765810"/>
                  </a:lnTo>
                  <a:lnTo>
                    <a:pt x="67278" y="781050"/>
                  </a:lnTo>
                  <a:lnTo>
                    <a:pt x="74651" y="795020"/>
                  </a:lnTo>
                  <a:lnTo>
                    <a:pt x="81956" y="807720"/>
                  </a:lnTo>
                  <a:lnTo>
                    <a:pt x="105845" y="807720"/>
                  </a:lnTo>
                  <a:lnTo>
                    <a:pt x="105845" y="759460"/>
                  </a:lnTo>
                  <a:lnTo>
                    <a:pt x="96980" y="759460"/>
                  </a:lnTo>
                  <a:lnTo>
                    <a:pt x="96320" y="758190"/>
                  </a:lnTo>
                  <a:lnTo>
                    <a:pt x="96130" y="758190"/>
                  </a:lnTo>
                  <a:lnTo>
                    <a:pt x="96130" y="749300"/>
                  </a:lnTo>
                  <a:lnTo>
                    <a:pt x="96320" y="749300"/>
                  </a:lnTo>
                  <a:lnTo>
                    <a:pt x="96980" y="748030"/>
                  </a:lnTo>
                  <a:lnTo>
                    <a:pt x="103292" y="748030"/>
                  </a:lnTo>
                  <a:lnTo>
                    <a:pt x="138103" y="706120"/>
                  </a:lnTo>
                  <a:lnTo>
                    <a:pt x="139398" y="704850"/>
                  </a:lnTo>
                  <a:lnTo>
                    <a:pt x="141227" y="703580"/>
                  </a:lnTo>
                  <a:lnTo>
                    <a:pt x="288281" y="703580"/>
                  </a:lnTo>
                  <a:lnTo>
                    <a:pt x="290122" y="702310"/>
                  </a:lnTo>
                  <a:lnTo>
                    <a:pt x="1176288" y="702310"/>
                  </a:lnTo>
                  <a:lnTo>
                    <a:pt x="1158700" y="683260"/>
                  </a:lnTo>
                  <a:lnTo>
                    <a:pt x="1132255" y="652780"/>
                  </a:lnTo>
                  <a:lnTo>
                    <a:pt x="1114320" y="629920"/>
                  </a:lnTo>
                  <a:lnTo>
                    <a:pt x="531968" y="629920"/>
                  </a:lnTo>
                  <a:lnTo>
                    <a:pt x="531968" y="506730"/>
                  </a:lnTo>
                  <a:lnTo>
                    <a:pt x="537594" y="500380"/>
                  </a:lnTo>
                  <a:lnTo>
                    <a:pt x="1024377" y="500380"/>
                  </a:lnTo>
                  <a:lnTo>
                    <a:pt x="1002752" y="466090"/>
                  </a:lnTo>
                  <a:lnTo>
                    <a:pt x="993676" y="452120"/>
                  </a:lnTo>
                  <a:lnTo>
                    <a:pt x="357572" y="452120"/>
                  </a:lnTo>
                  <a:lnTo>
                    <a:pt x="349291" y="450850"/>
                  </a:lnTo>
                  <a:lnTo>
                    <a:pt x="296544" y="435610"/>
                  </a:lnTo>
                  <a:lnTo>
                    <a:pt x="254656" y="411480"/>
                  </a:lnTo>
                  <a:lnTo>
                    <a:pt x="221424" y="379730"/>
                  </a:lnTo>
                  <a:lnTo>
                    <a:pt x="194643" y="349250"/>
                  </a:lnTo>
                  <a:lnTo>
                    <a:pt x="161804" y="303530"/>
                  </a:lnTo>
                  <a:lnTo>
                    <a:pt x="151578" y="252730"/>
                  </a:lnTo>
                  <a:lnTo>
                    <a:pt x="163019" y="218440"/>
                  </a:lnTo>
                  <a:lnTo>
                    <a:pt x="183879" y="189230"/>
                  </a:lnTo>
                  <a:lnTo>
                    <a:pt x="208051" y="166370"/>
                  </a:lnTo>
                  <a:lnTo>
                    <a:pt x="229429" y="151130"/>
                  </a:lnTo>
                  <a:lnTo>
                    <a:pt x="239240" y="143510"/>
                  </a:lnTo>
                  <a:lnTo>
                    <a:pt x="259129" y="130810"/>
                  </a:lnTo>
                  <a:lnTo>
                    <a:pt x="269154" y="125730"/>
                  </a:lnTo>
                  <a:lnTo>
                    <a:pt x="255400" y="125730"/>
                  </a:lnTo>
                  <a:lnTo>
                    <a:pt x="255400" y="59690"/>
                  </a:lnTo>
                  <a:close/>
                </a:path>
                <a:path w="1311275" h="1242060">
                  <a:moveTo>
                    <a:pt x="269586" y="726440"/>
                  </a:moveTo>
                  <a:lnTo>
                    <a:pt x="194707" y="726440"/>
                  </a:lnTo>
                  <a:lnTo>
                    <a:pt x="209440" y="728980"/>
                  </a:lnTo>
                  <a:lnTo>
                    <a:pt x="221471" y="737870"/>
                  </a:lnTo>
                  <a:lnTo>
                    <a:pt x="229585" y="749300"/>
                  </a:lnTo>
                  <a:lnTo>
                    <a:pt x="232566" y="764540"/>
                  </a:lnTo>
                  <a:lnTo>
                    <a:pt x="232566" y="769620"/>
                  </a:lnTo>
                  <a:lnTo>
                    <a:pt x="231461" y="774700"/>
                  </a:lnTo>
                  <a:lnTo>
                    <a:pt x="229530" y="779780"/>
                  </a:lnTo>
                  <a:lnTo>
                    <a:pt x="233988" y="782320"/>
                  </a:lnTo>
                  <a:lnTo>
                    <a:pt x="236909" y="787400"/>
                  </a:lnTo>
                  <a:lnTo>
                    <a:pt x="236909" y="800100"/>
                  </a:lnTo>
                  <a:lnTo>
                    <a:pt x="234204" y="805180"/>
                  </a:lnTo>
                  <a:lnTo>
                    <a:pt x="229988" y="807720"/>
                  </a:lnTo>
                  <a:lnTo>
                    <a:pt x="254740" y="807720"/>
                  </a:lnTo>
                  <a:lnTo>
                    <a:pt x="254740" y="759460"/>
                  </a:lnTo>
                  <a:lnTo>
                    <a:pt x="245875" y="759460"/>
                  </a:lnTo>
                  <a:lnTo>
                    <a:pt x="245215" y="758190"/>
                  </a:lnTo>
                  <a:lnTo>
                    <a:pt x="245024" y="758190"/>
                  </a:lnTo>
                  <a:lnTo>
                    <a:pt x="245024" y="749300"/>
                  </a:lnTo>
                  <a:lnTo>
                    <a:pt x="245215" y="749300"/>
                  </a:lnTo>
                  <a:lnTo>
                    <a:pt x="245875" y="748030"/>
                  </a:lnTo>
                  <a:lnTo>
                    <a:pt x="252174" y="748030"/>
                  </a:lnTo>
                  <a:lnTo>
                    <a:pt x="269586" y="726440"/>
                  </a:lnTo>
                  <a:close/>
                </a:path>
                <a:path w="1311275" h="1242060">
                  <a:moveTo>
                    <a:pt x="418481" y="726440"/>
                  </a:moveTo>
                  <a:lnTo>
                    <a:pt x="343602" y="726440"/>
                  </a:lnTo>
                  <a:lnTo>
                    <a:pt x="358334" y="728980"/>
                  </a:lnTo>
                  <a:lnTo>
                    <a:pt x="370364" y="737870"/>
                  </a:lnTo>
                  <a:lnTo>
                    <a:pt x="378474" y="749300"/>
                  </a:lnTo>
                  <a:lnTo>
                    <a:pt x="381448" y="764540"/>
                  </a:lnTo>
                  <a:lnTo>
                    <a:pt x="381448" y="769620"/>
                  </a:lnTo>
                  <a:lnTo>
                    <a:pt x="380356" y="774700"/>
                  </a:lnTo>
                  <a:lnTo>
                    <a:pt x="378425" y="779780"/>
                  </a:lnTo>
                  <a:lnTo>
                    <a:pt x="382883" y="782320"/>
                  </a:lnTo>
                  <a:lnTo>
                    <a:pt x="385804" y="787400"/>
                  </a:lnTo>
                  <a:lnTo>
                    <a:pt x="385804" y="800100"/>
                  </a:lnTo>
                  <a:lnTo>
                    <a:pt x="383099" y="805180"/>
                  </a:lnTo>
                  <a:lnTo>
                    <a:pt x="378882" y="807720"/>
                  </a:lnTo>
                  <a:lnTo>
                    <a:pt x="403635" y="807720"/>
                  </a:lnTo>
                  <a:lnTo>
                    <a:pt x="403635" y="759460"/>
                  </a:lnTo>
                  <a:lnTo>
                    <a:pt x="394770" y="759460"/>
                  </a:lnTo>
                  <a:lnTo>
                    <a:pt x="394097" y="758190"/>
                  </a:lnTo>
                  <a:lnTo>
                    <a:pt x="393919" y="758190"/>
                  </a:lnTo>
                  <a:lnTo>
                    <a:pt x="393919" y="749300"/>
                  </a:lnTo>
                  <a:lnTo>
                    <a:pt x="394097" y="749300"/>
                  </a:lnTo>
                  <a:lnTo>
                    <a:pt x="394770" y="748030"/>
                  </a:lnTo>
                  <a:lnTo>
                    <a:pt x="401069" y="748030"/>
                  </a:lnTo>
                  <a:lnTo>
                    <a:pt x="418481" y="726440"/>
                  </a:lnTo>
                  <a:close/>
                </a:path>
                <a:path w="1311275" h="1242060">
                  <a:moveTo>
                    <a:pt x="288281" y="703580"/>
                  </a:moveTo>
                  <a:lnTo>
                    <a:pt x="146625" y="703580"/>
                  </a:lnTo>
                  <a:lnTo>
                    <a:pt x="172698" y="734060"/>
                  </a:lnTo>
                  <a:lnTo>
                    <a:pt x="178895" y="728980"/>
                  </a:lnTo>
                  <a:lnTo>
                    <a:pt x="186490" y="726440"/>
                  </a:lnTo>
                  <a:lnTo>
                    <a:pt x="269586" y="726440"/>
                  </a:lnTo>
                  <a:lnTo>
                    <a:pt x="286998" y="704850"/>
                  </a:lnTo>
                  <a:lnTo>
                    <a:pt x="288281" y="703580"/>
                  </a:lnTo>
                  <a:close/>
                </a:path>
                <a:path w="1311275" h="1242060">
                  <a:moveTo>
                    <a:pt x="439017" y="702310"/>
                  </a:moveTo>
                  <a:lnTo>
                    <a:pt x="293729" y="702310"/>
                  </a:lnTo>
                  <a:lnTo>
                    <a:pt x="295520" y="703580"/>
                  </a:lnTo>
                  <a:lnTo>
                    <a:pt x="296815" y="704850"/>
                  </a:lnTo>
                  <a:lnTo>
                    <a:pt x="321758" y="734060"/>
                  </a:lnTo>
                  <a:lnTo>
                    <a:pt x="327917" y="728980"/>
                  </a:lnTo>
                  <a:lnTo>
                    <a:pt x="335448" y="726440"/>
                  </a:lnTo>
                  <a:lnTo>
                    <a:pt x="418481" y="726440"/>
                  </a:lnTo>
                  <a:lnTo>
                    <a:pt x="435893" y="704850"/>
                  </a:lnTo>
                  <a:lnTo>
                    <a:pt x="437175" y="703580"/>
                  </a:lnTo>
                  <a:lnTo>
                    <a:pt x="439017" y="702310"/>
                  </a:lnTo>
                  <a:close/>
                </a:path>
                <a:path w="1311275" h="1242060">
                  <a:moveTo>
                    <a:pt x="1176288" y="702310"/>
                  </a:moveTo>
                  <a:lnTo>
                    <a:pt x="442611" y="702310"/>
                  </a:lnTo>
                  <a:lnTo>
                    <a:pt x="444414" y="703580"/>
                  </a:lnTo>
                  <a:lnTo>
                    <a:pt x="445710" y="704850"/>
                  </a:lnTo>
                  <a:lnTo>
                    <a:pt x="470653" y="734060"/>
                  </a:lnTo>
                  <a:lnTo>
                    <a:pt x="476812" y="728980"/>
                  </a:lnTo>
                  <a:lnTo>
                    <a:pt x="484343" y="726440"/>
                  </a:lnTo>
                  <a:lnTo>
                    <a:pt x="1198475" y="726440"/>
                  </a:lnTo>
                  <a:lnTo>
                    <a:pt x="1196220" y="723900"/>
                  </a:lnTo>
                  <a:lnTo>
                    <a:pt x="1176288" y="702310"/>
                  </a:lnTo>
                  <a:close/>
                </a:path>
                <a:path w="1311275" h="1242060">
                  <a:moveTo>
                    <a:pt x="615445" y="500380"/>
                  </a:moveTo>
                  <a:lnTo>
                    <a:pt x="589347" y="500380"/>
                  </a:lnTo>
                  <a:lnTo>
                    <a:pt x="594960" y="506730"/>
                  </a:lnTo>
                  <a:lnTo>
                    <a:pt x="594960" y="629920"/>
                  </a:lnTo>
                  <a:lnTo>
                    <a:pt x="609832" y="629920"/>
                  </a:lnTo>
                  <a:lnTo>
                    <a:pt x="609832" y="506730"/>
                  </a:lnTo>
                  <a:lnTo>
                    <a:pt x="615445" y="500380"/>
                  </a:lnTo>
                  <a:close/>
                </a:path>
                <a:path w="1311275" h="1242060">
                  <a:moveTo>
                    <a:pt x="693296" y="500380"/>
                  </a:moveTo>
                  <a:lnTo>
                    <a:pt x="667198" y="500380"/>
                  </a:lnTo>
                  <a:lnTo>
                    <a:pt x="672811" y="506730"/>
                  </a:lnTo>
                  <a:lnTo>
                    <a:pt x="672811" y="629920"/>
                  </a:lnTo>
                  <a:lnTo>
                    <a:pt x="687683" y="629920"/>
                  </a:lnTo>
                  <a:lnTo>
                    <a:pt x="687683" y="506730"/>
                  </a:lnTo>
                  <a:lnTo>
                    <a:pt x="693296" y="500380"/>
                  </a:lnTo>
                  <a:close/>
                </a:path>
                <a:path w="1311275" h="1242060">
                  <a:moveTo>
                    <a:pt x="1024377" y="500380"/>
                  </a:moveTo>
                  <a:lnTo>
                    <a:pt x="745049" y="500380"/>
                  </a:lnTo>
                  <a:lnTo>
                    <a:pt x="750662" y="506730"/>
                  </a:lnTo>
                  <a:lnTo>
                    <a:pt x="750662" y="629920"/>
                  </a:lnTo>
                  <a:lnTo>
                    <a:pt x="1114320" y="629920"/>
                  </a:lnTo>
                  <a:lnTo>
                    <a:pt x="1106349" y="619760"/>
                  </a:lnTo>
                  <a:lnTo>
                    <a:pt x="1080713" y="584200"/>
                  </a:lnTo>
                  <a:lnTo>
                    <a:pt x="1055080" y="547370"/>
                  </a:lnTo>
                  <a:lnTo>
                    <a:pt x="1029182" y="508000"/>
                  </a:lnTo>
                  <a:lnTo>
                    <a:pt x="1024377" y="500380"/>
                  </a:lnTo>
                  <a:close/>
                </a:path>
                <a:path w="1311275" h="1242060">
                  <a:moveTo>
                    <a:pt x="448986" y="0"/>
                  </a:moveTo>
                  <a:lnTo>
                    <a:pt x="423628" y="1270"/>
                  </a:lnTo>
                  <a:lnTo>
                    <a:pt x="398434" y="3810"/>
                  </a:lnTo>
                  <a:lnTo>
                    <a:pt x="373430" y="8890"/>
                  </a:lnTo>
                  <a:lnTo>
                    <a:pt x="348644" y="15240"/>
                  </a:lnTo>
                  <a:lnTo>
                    <a:pt x="515890" y="15240"/>
                  </a:lnTo>
                  <a:lnTo>
                    <a:pt x="515890" y="86360"/>
                  </a:lnTo>
                  <a:lnTo>
                    <a:pt x="564207" y="91440"/>
                  </a:lnTo>
                  <a:lnTo>
                    <a:pt x="614900" y="101600"/>
                  </a:lnTo>
                  <a:lnTo>
                    <a:pt x="661634" y="118110"/>
                  </a:lnTo>
                  <a:lnTo>
                    <a:pt x="698077" y="143510"/>
                  </a:lnTo>
                  <a:lnTo>
                    <a:pt x="717896" y="177800"/>
                  </a:lnTo>
                  <a:lnTo>
                    <a:pt x="717387" y="204470"/>
                  </a:lnTo>
                  <a:lnTo>
                    <a:pt x="717315" y="208280"/>
                  </a:lnTo>
                  <a:lnTo>
                    <a:pt x="717218" y="213360"/>
                  </a:lnTo>
                  <a:lnTo>
                    <a:pt x="701774" y="248920"/>
                  </a:lnTo>
                  <a:lnTo>
                    <a:pt x="676137" y="283210"/>
                  </a:lnTo>
                  <a:lnTo>
                    <a:pt x="644884" y="314960"/>
                  </a:lnTo>
                  <a:lnTo>
                    <a:pt x="644770" y="334010"/>
                  </a:lnTo>
                  <a:lnTo>
                    <a:pt x="637391" y="340360"/>
                  </a:lnTo>
                  <a:lnTo>
                    <a:pt x="614150" y="340360"/>
                  </a:lnTo>
                  <a:lnTo>
                    <a:pt x="582495" y="364490"/>
                  </a:lnTo>
                  <a:lnTo>
                    <a:pt x="570098" y="373380"/>
                  </a:lnTo>
                  <a:lnTo>
                    <a:pt x="561013" y="378460"/>
                  </a:lnTo>
                  <a:lnTo>
                    <a:pt x="523998" y="402590"/>
                  </a:lnTo>
                  <a:lnTo>
                    <a:pt x="479812" y="426720"/>
                  </a:lnTo>
                  <a:lnTo>
                    <a:pt x="429422" y="444500"/>
                  </a:lnTo>
                  <a:lnTo>
                    <a:pt x="373790" y="452120"/>
                  </a:lnTo>
                  <a:lnTo>
                    <a:pt x="993676" y="452120"/>
                  </a:lnTo>
                  <a:lnTo>
                    <a:pt x="947226" y="381000"/>
                  </a:lnTo>
                  <a:lnTo>
                    <a:pt x="917594" y="337820"/>
                  </a:lnTo>
                  <a:lnTo>
                    <a:pt x="886359" y="294640"/>
                  </a:lnTo>
                  <a:lnTo>
                    <a:pt x="853253" y="250190"/>
                  </a:lnTo>
                  <a:lnTo>
                    <a:pt x="818010" y="208280"/>
                  </a:lnTo>
                  <a:lnTo>
                    <a:pt x="778129" y="163830"/>
                  </a:lnTo>
                  <a:lnTo>
                    <a:pt x="737706" y="125730"/>
                  </a:lnTo>
                  <a:lnTo>
                    <a:pt x="696853" y="91440"/>
                  </a:lnTo>
                  <a:lnTo>
                    <a:pt x="655682" y="63500"/>
                  </a:lnTo>
                  <a:lnTo>
                    <a:pt x="614306" y="40640"/>
                  </a:lnTo>
                  <a:lnTo>
                    <a:pt x="572836" y="22860"/>
                  </a:lnTo>
                  <a:lnTo>
                    <a:pt x="531385" y="10160"/>
                  </a:lnTo>
                  <a:lnTo>
                    <a:pt x="490064" y="2540"/>
                  </a:lnTo>
                  <a:lnTo>
                    <a:pt x="448986" y="0"/>
                  </a:lnTo>
                  <a:close/>
                </a:path>
                <a:path w="1311275" h="1242060">
                  <a:moveTo>
                    <a:pt x="405641" y="15240"/>
                  </a:moveTo>
                  <a:lnTo>
                    <a:pt x="365636" y="15240"/>
                  </a:lnTo>
                  <a:lnTo>
                    <a:pt x="365636" y="92710"/>
                  </a:lnTo>
                  <a:lnTo>
                    <a:pt x="376268" y="90170"/>
                  </a:lnTo>
                  <a:lnTo>
                    <a:pt x="405641" y="86360"/>
                  </a:lnTo>
                  <a:lnTo>
                    <a:pt x="405641" y="15240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9764523" y="4927663"/>
              <a:ext cx="570865" cy="430530"/>
            </a:xfrm>
            <a:custGeom>
              <a:avLst/>
              <a:gdLst/>
              <a:ahLst/>
              <a:cxnLst/>
              <a:rect l="l" t="t" r="r" b="b"/>
              <a:pathLst>
                <a:path w="570865" h="430529">
                  <a:moveTo>
                    <a:pt x="232473" y="0"/>
                  </a:moveTo>
                  <a:lnTo>
                    <a:pt x="225971" y="0"/>
                  </a:lnTo>
                  <a:lnTo>
                    <a:pt x="176216" y="6006"/>
                  </a:lnTo>
                  <a:lnTo>
                    <a:pt x="130499" y="22481"/>
                  </a:lnTo>
                  <a:lnTo>
                    <a:pt x="89891" y="47112"/>
                  </a:lnTo>
                  <a:lnTo>
                    <a:pt x="55464" y="77582"/>
                  </a:lnTo>
                  <a:lnTo>
                    <a:pt x="28292" y="111577"/>
                  </a:lnTo>
                  <a:lnTo>
                    <a:pt x="9447" y="146783"/>
                  </a:lnTo>
                  <a:lnTo>
                    <a:pt x="0" y="180884"/>
                  </a:lnTo>
                  <a:lnTo>
                    <a:pt x="1023" y="211566"/>
                  </a:lnTo>
                  <a:lnTo>
                    <a:pt x="13590" y="236515"/>
                  </a:lnTo>
                  <a:lnTo>
                    <a:pt x="38773" y="253415"/>
                  </a:lnTo>
                  <a:lnTo>
                    <a:pt x="104853" y="283241"/>
                  </a:lnTo>
                  <a:lnTo>
                    <a:pt x="155373" y="314622"/>
                  </a:lnTo>
                  <a:lnTo>
                    <a:pt x="194166" y="346069"/>
                  </a:lnTo>
                  <a:lnTo>
                    <a:pt x="225069" y="376095"/>
                  </a:lnTo>
                  <a:lnTo>
                    <a:pt x="251915" y="403213"/>
                  </a:lnTo>
                  <a:lnTo>
                    <a:pt x="278538" y="425934"/>
                  </a:lnTo>
                  <a:lnTo>
                    <a:pt x="286653" y="430453"/>
                  </a:lnTo>
                  <a:lnTo>
                    <a:pt x="570646" y="430453"/>
                  </a:lnTo>
                  <a:lnTo>
                    <a:pt x="570646" y="230746"/>
                  </a:lnTo>
                  <a:lnTo>
                    <a:pt x="84303" y="230746"/>
                  </a:lnTo>
                  <a:lnTo>
                    <a:pt x="76924" y="223431"/>
                  </a:lnTo>
                  <a:lnTo>
                    <a:pt x="76485" y="159563"/>
                  </a:lnTo>
                  <a:lnTo>
                    <a:pt x="76398" y="146783"/>
                  </a:lnTo>
                  <a:lnTo>
                    <a:pt x="76293" y="131452"/>
                  </a:lnTo>
                  <a:lnTo>
                    <a:pt x="76168" y="113106"/>
                  </a:lnTo>
                  <a:lnTo>
                    <a:pt x="76086" y="101053"/>
                  </a:lnTo>
                  <a:lnTo>
                    <a:pt x="77457" y="97701"/>
                  </a:lnTo>
                  <a:lnTo>
                    <a:pt x="82461" y="92646"/>
                  </a:lnTo>
                  <a:lnTo>
                    <a:pt x="85801" y="91262"/>
                  </a:lnTo>
                  <a:lnTo>
                    <a:pt x="102242" y="91262"/>
                  </a:lnTo>
                  <a:lnTo>
                    <a:pt x="103314" y="90779"/>
                  </a:lnTo>
                  <a:lnTo>
                    <a:pt x="104445" y="90525"/>
                  </a:lnTo>
                  <a:lnTo>
                    <a:pt x="466928" y="90525"/>
                  </a:lnTo>
                  <a:lnTo>
                    <a:pt x="463167" y="86947"/>
                  </a:lnTo>
                  <a:lnTo>
                    <a:pt x="430189" y="62610"/>
                  </a:lnTo>
                  <a:lnTo>
                    <a:pt x="391839" y="40968"/>
                  </a:lnTo>
                  <a:lnTo>
                    <a:pt x="348228" y="22893"/>
                  </a:lnTo>
                  <a:lnTo>
                    <a:pt x="299464" y="9259"/>
                  </a:lnTo>
                  <a:lnTo>
                    <a:pt x="245656" y="939"/>
                  </a:lnTo>
                  <a:lnTo>
                    <a:pt x="239027" y="304"/>
                  </a:lnTo>
                  <a:lnTo>
                    <a:pt x="232473" y="0"/>
                  </a:lnTo>
                  <a:close/>
                </a:path>
                <a:path w="570865" h="430529">
                  <a:moveTo>
                    <a:pt x="466928" y="90525"/>
                  </a:moveTo>
                  <a:lnTo>
                    <a:pt x="203238" y="90525"/>
                  </a:lnTo>
                  <a:lnTo>
                    <a:pt x="204372" y="90779"/>
                  </a:lnTo>
                  <a:lnTo>
                    <a:pt x="205461" y="91262"/>
                  </a:lnTo>
                  <a:lnTo>
                    <a:pt x="220937" y="91262"/>
                  </a:lnTo>
                  <a:lnTo>
                    <a:pt x="224205" y="92646"/>
                  </a:lnTo>
                  <a:lnTo>
                    <a:pt x="228692" y="97167"/>
                  </a:lnTo>
                  <a:lnTo>
                    <a:pt x="229192" y="97701"/>
                  </a:lnTo>
                  <a:lnTo>
                    <a:pt x="230543" y="101053"/>
                  </a:lnTo>
                  <a:lnTo>
                    <a:pt x="230045" y="180884"/>
                  </a:lnTo>
                  <a:lnTo>
                    <a:pt x="229955" y="195412"/>
                  </a:lnTo>
                  <a:lnTo>
                    <a:pt x="229854" y="211566"/>
                  </a:lnTo>
                  <a:lnTo>
                    <a:pt x="229768" y="223431"/>
                  </a:lnTo>
                  <a:lnTo>
                    <a:pt x="222415" y="230746"/>
                  </a:lnTo>
                  <a:lnTo>
                    <a:pt x="570646" y="230746"/>
                  </a:lnTo>
                  <a:lnTo>
                    <a:pt x="570646" y="214426"/>
                  </a:lnTo>
                  <a:lnTo>
                    <a:pt x="558323" y="195412"/>
                  </a:lnTo>
                  <a:lnTo>
                    <a:pt x="531082" y="159563"/>
                  </a:lnTo>
                  <a:lnTo>
                    <a:pt x="507290" y="131452"/>
                  </a:lnTo>
                  <a:lnTo>
                    <a:pt x="490664" y="113106"/>
                  </a:lnTo>
                  <a:lnTo>
                    <a:pt x="466928" y="90525"/>
                  </a:lnTo>
                  <a:close/>
                </a:path>
                <a:path w="570865" h="430529">
                  <a:moveTo>
                    <a:pt x="179337" y="91262"/>
                  </a:moveTo>
                  <a:lnTo>
                    <a:pt x="129083" y="91262"/>
                  </a:lnTo>
                  <a:lnTo>
                    <a:pt x="134988" y="97167"/>
                  </a:lnTo>
                  <a:lnTo>
                    <a:pt x="134988" y="106057"/>
                  </a:lnTo>
                  <a:lnTo>
                    <a:pt x="173431" y="106057"/>
                  </a:lnTo>
                  <a:lnTo>
                    <a:pt x="173431" y="97167"/>
                  </a:lnTo>
                  <a:lnTo>
                    <a:pt x="179337" y="91262"/>
                  </a:lnTo>
                  <a:close/>
                </a:path>
                <a:path w="570865" h="430529">
                  <a:moveTo>
                    <a:pt x="200914" y="90525"/>
                  </a:moveTo>
                  <a:lnTo>
                    <a:pt x="106807" y="90525"/>
                  </a:lnTo>
                  <a:lnTo>
                    <a:pt x="107925" y="90779"/>
                  </a:lnTo>
                  <a:lnTo>
                    <a:pt x="108997" y="91262"/>
                  </a:lnTo>
                  <a:lnTo>
                    <a:pt x="198691" y="91262"/>
                  </a:lnTo>
                  <a:lnTo>
                    <a:pt x="199780" y="90779"/>
                  </a:lnTo>
                  <a:lnTo>
                    <a:pt x="200914" y="90525"/>
                  </a:lnTo>
                  <a:close/>
                </a:path>
              </a:pathLst>
            </a:custGeom>
            <a:solidFill>
              <a:srgbClr val="93B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0068078" y="4847969"/>
              <a:ext cx="13335" cy="153670"/>
            </a:xfrm>
            <a:custGeom>
              <a:avLst/>
              <a:gdLst/>
              <a:ahLst/>
              <a:cxnLst/>
              <a:rect l="l" t="t" r="r" b="b"/>
              <a:pathLst>
                <a:path w="13334" h="153670">
                  <a:moveTo>
                    <a:pt x="9334" y="0"/>
                  </a:moveTo>
                  <a:lnTo>
                    <a:pt x="3810" y="0"/>
                  </a:lnTo>
                  <a:lnTo>
                    <a:pt x="3073" y="711"/>
                  </a:lnTo>
                  <a:lnTo>
                    <a:pt x="0" y="152234"/>
                  </a:lnTo>
                  <a:lnTo>
                    <a:pt x="774" y="153276"/>
                  </a:lnTo>
                  <a:lnTo>
                    <a:pt x="1638" y="153454"/>
                  </a:lnTo>
                  <a:lnTo>
                    <a:pt x="11506" y="153454"/>
                  </a:lnTo>
                  <a:lnTo>
                    <a:pt x="12357" y="153276"/>
                  </a:lnTo>
                  <a:lnTo>
                    <a:pt x="13144" y="152234"/>
                  </a:lnTo>
                  <a:lnTo>
                    <a:pt x="10071" y="711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0066433" y="4846341"/>
              <a:ext cx="16510" cy="156845"/>
            </a:xfrm>
            <a:custGeom>
              <a:avLst/>
              <a:gdLst/>
              <a:ahLst/>
              <a:cxnLst/>
              <a:rect l="l" t="t" r="r" b="b"/>
              <a:pathLst>
                <a:path w="16509" h="156845">
                  <a:moveTo>
                    <a:pt x="11874" y="0"/>
                  </a:moveTo>
                  <a:lnTo>
                    <a:pt x="4559" y="0"/>
                  </a:lnTo>
                  <a:lnTo>
                    <a:pt x="3111" y="1422"/>
                  </a:lnTo>
                  <a:lnTo>
                    <a:pt x="23" y="153454"/>
                  </a:lnTo>
                  <a:lnTo>
                    <a:pt x="0" y="154266"/>
                  </a:lnTo>
                  <a:lnTo>
                    <a:pt x="342" y="155105"/>
                  </a:lnTo>
                  <a:lnTo>
                    <a:pt x="1562" y="156362"/>
                  </a:lnTo>
                  <a:lnTo>
                    <a:pt x="2400" y="156718"/>
                  </a:lnTo>
                  <a:lnTo>
                    <a:pt x="14020" y="156718"/>
                  </a:lnTo>
                  <a:lnTo>
                    <a:pt x="14858" y="156362"/>
                  </a:lnTo>
                  <a:lnTo>
                    <a:pt x="16090" y="155105"/>
                  </a:lnTo>
                  <a:lnTo>
                    <a:pt x="16421" y="154266"/>
                  </a:lnTo>
                  <a:lnTo>
                    <a:pt x="16404" y="153454"/>
                  </a:lnTo>
                  <a:lnTo>
                    <a:pt x="3289" y="153454"/>
                  </a:lnTo>
                  <a:lnTo>
                    <a:pt x="6337" y="3263"/>
                  </a:lnTo>
                  <a:lnTo>
                    <a:pt x="13361" y="3263"/>
                  </a:lnTo>
                  <a:lnTo>
                    <a:pt x="13322" y="1422"/>
                  </a:lnTo>
                  <a:lnTo>
                    <a:pt x="11874" y="0"/>
                  </a:lnTo>
                  <a:close/>
                </a:path>
                <a:path w="16509" h="156845">
                  <a:moveTo>
                    <a:pt x="13361" y="3263"/>
                  </a:moveTo>
                  <a:lnTo>
                    <a:pt x="10096" y="3263"/>
                  </a:lnTo>
                  <a:lnTo>
                    <a:pt x="13144" y="153454"/>
                  </a:lnTo>
                  <a:lnTo>
                    <a:pt x="16404" y="153454"/>
                  </a:lnTo>
                  <a:lnTo>
                    <a:pt x="13361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0064716" y="4987046"/>
              <a:ext cx="20320" cy="46990"/>
            </a:xfrm>
            <a:custGeom>
              <a:avLst/>
              <a:gdLst/>
              <a:ahLst/>
              <a:cxnLst/>
              <a:rect l="l" t="t" r="r" b="b"/>
              <a:pathLst>
                <a:path w="20320" h="46989">
                  <a:moveTo>
                    <a:pt x="17208" y="0"/>
                  </a:moveTo>
                  <a:lnTo>
                    <a:pt x="2654" y="0"/>
                  </a:lnTo>
                  <a:lnTo>
                    <a:pt x="1943" y="685"/>
                  </a:lnTo>
                  <a:lnTo>
                    <a:pt x="0" y="45326"/>
                  </a:lnTo>
                  <a:lnTo>
                    <a:pt x="165" y="45758"/>
                  </a:lnTo>
                  <a:lnTo>
                    <a:pt x="774" y="46405"/>
                  </a:lnTo>
                  <a:lnTo>
                    <a:pt x="1206" y="46583"/>
                  </a:lnTo>
                  <a:lnTo>
                    <a:pt x="1650" y="46583"/>
                  </a:lnTo>
                  <a:lnTo>
                    <a:pt x="18656" y="46583"/>
                  </a:lnTo>
                  <a:lnTo>
                    <a:pt x="19088" y="46405"/>
                  </a:lnTo>
                  <a:lnTo>
                    <a:pt x="19697" y="45758"/>
                  </a:lnTo>
                  <a:lnTo>
                    <a:pt x="19862" y="45326"/>
                  </a:lnTo>
                  <a:lnTo>
                    <a:pt x="17919" y="685"/>
                  </a:lnTo>
                  <a:lnTo>
                    <a:pt x="17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0063077" y="4985415"/>
              <a:ext cx="23495" cy="50165"/>
            </a:xfrm>
            <a:custGeom>
              <a:avLst/>
              <a:gdLst/>
              <a:ahLst/>
              <a:cxnLst/>
              <a:rect l="l" t="t" r="r" b="b"/>
              <a:pathLst>
                <a:path w="23495" h="50164">
                  <a:moveTo>
                    <a:pt x="19710" y="0"/>
                  </a:moveTo>
                  <a:lnTo>
                    <a:pt x="3428" y="0"/>
                  </a:lnTo>
                  <a:lnTo>
                    <a:pt x="1993" y="1371"/>
                  </a:lnTo>
                  <a:lnTo>
                    <a:pt x="38" y="46443"/>
                  </a:lnTo>
                  <a:lnTo>
                    <a:pt x="0" y="47332"/>
                  </a:lnTo>
                  <a:lnTo>
                    <a:pt x="317" y="48196"/>
                  </a:lnTo>
                  <a:lnTo>
                    <a:pt x="1549" y="49479"/>
                  </a:lnTo>
                  <a:lnTo>
                    <a:pt x="2400" y="49847"/>
                  </a:lnTo>
                  <a:lnTo>
                    <a:pt x="20739" y="49847"/>
                  </a:lnTo>
                  <a:lnTo>
                    <a:pt x="21589" y="49479"/>
                  </a:lnTo>
                  <a:lnTo>
                    <a:pt x="22821" y="48196"/>
                  </a:lnTo>
                  <a:lnTo>
                    <a:pt x="23152" y="47332"/>
                  </a:lnTo>
                  <a:lnTo>
                    <a:pt x="23119" y="46583"/>
                  </a:lnTo>
                  <a:lnTo>
                    <a:pt x="3289" y="46583"/>
                  </a:lnTo>
                  <a:lnTo>
                    <a:pt x="5168" y="3263"/>
                  </a:lnTo>
                  <a:lnTo>
                    <a:pt x="21240" y="3263"/>
                  </a:lnTo>
                  <a:lnTo>
                    <a:pt x="21145" y="1371"/>
                  </a:lnTo>
                  <a:lnTo>
                    <a:pt x="19710" y="0"/>
                  </a:lnTo>
                  <a:close/>
                </a:path>
                <a:path w="23495" h="50164">
                  <a:moveTo>
                    <a:pt x="21240" y="3263"/>
                  </a:moveTo>
                  <a:lnTo>
                    <a:pt x="17970" y="3263"/>
                  </a:lnTo>
                  <a:lnTo>
                    <a:pt x="19844" y="46443"/>
                  </a:lnTo>
                  <a:lnTo>
                    <a:pt x="19850" y="46583"/>
                  </a:lnTo>
                  <a:lnTo>
                    <a:pt x="23119" y="46583"/>
                  </a:lnTo>
                  <a:lnTo>
                    <a:pt x="21240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0072057" y="4768521"/>
              <a:ext cx="15240" cy="76835"/>
            </a:xfrm>
            <a:custGeom>
              <a:avLst/>
              <a:gdLst/>
              <a:ahLst/>
              <a:cxnLst/>
              <a:rect l="l" t="t" r="r" b="b"/>
              <a:pathLst>
                <a:path w="15240" h="76835">
                  <a:moveTo>
                    <a:pt x="5270" y="0"/>
                  </a:moveTo>
                  <a:lnTo>
                    <a:pt x="2819" y="0"/>
                  </a:lnTo>
                  <a:lnTo>
                    <a:pt x="1384" y="1130"/>
                  </a:lnTo>
                  <a:lnTo>
                    <a:pt x="0" y="74053"/>
                  </a:lnTo>
                  <a:lnTo>
                    <a:pt x="330" y="74968"/>
                  </a:lnTo>
                  <a:lnTo>
                    <a:pt x="1460" y="76111"/>
                  </a:lnTo>
                  <a:lnTo>
                    <a:pt x="2108" y="76390"/>
                  </a:lnTo>
                  <a:lnTo>
                    <a:pt x="2781" y="76390"/>
                  </a:lnTo>
                  <a:lnTo>
                    <a:pt x="3797" y="76390"/>
                  </a:lnTo>
                  <a:lnTo>
                    <a:pt x="4699" y="75768"/>
                  </a:lnTo>
                  <a:lnTo>
                    <a:pt x="14846" y="54343"/>
                  </a:lnTo>
                  <a:lnTo>
                    <a:pt x="14960" y="53530"/>
                  </a:lnTo>
                  <a:lnTo>
                    <a:pt x="6540" y="812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0070441" y="4766883"/>
              <a:ext cx="18415" cy="80010"/>
            </a:xfrm>
            <a:custGeom>
              <a:avLst/>
              <a:gdLst/>
              <a:ahLst/>
              <a:cxnLst/>
              <a:rect l="l" t="t" r="r" b="b"/>
              <a:pathLst>
                <a:path w="18415" h="80010">
                  <a:moveTo>
                    <a:pt x="7912" y="0"/>
                  </a:moveTo>
                  <a:lnTo>
                    <a:pt x="3276" y="0"/>
                  </a:lnTo>
                  <a:lnTo>
                    <a:pt x="1384" y="2082"/>
                  </a:lnTo>
                  <a:lnTo>
                    <a:pt x="0" y="74637"/>
                  </a:lnTo>
                  <a:lnTo>
                    <a:pt x="83" y="76390"/>
                  </a:lnTo>
                  <a:lnTo>
                    <a:pt x="469" y="77431"/>
                  </a:lnTo>
                  <a:lnTo>
                    <a:pt x="1409" y="78371"/>
                  </a:lnTo>
                  <a:lnTo>
                    <a:pt x="2209" y="79209"/>
                  </a:lnTo>
                  <a:lnTo>
                    <a:pt x="3276" y="79654"/>
                  </a:lnTo>
                  <a:lnTo>
                    <a:pt x="6057" y="79654"/>
                  </a:lnTo>
                  <a:lnTo>
                    <a:pt x="7505" y="78689"/>
                  </a:lnTo>
                  <a:lnTo>
                    <a:pt x="8594" y="76390"/>
                  </a:lnTo>
                  <a:lnTo>
                    <a:pt x="3809" y="76390"/>
                  </a:lnTo>
                  <a:lnTo>
                    <a:pt x="3251" y="75742"/>
                  </a:lnTo>
                  <a:lnTo>
                    <a:pt x="4584" y="4914"/>
                  </a:lnTo>
                  <a:lnTo>
                    <a:pt x="4610" y="3848"/>
                  </a:lnTo>
                  <a:lnTo>
                    <a:pt x="5181" y="3263"/>
                  </a:lnTo>
                  <a:lnTo>
                    <a:pt x="9934" y="3263"/>
                  </a:lnTo>
                  <a:lnTo>
                    <a:pt x="9746" y="2082"/>
                  </a:lnTo>
                  <a:lnTo>
                    <a:pt x="9677" y="1650"/>
                  </a:lnTo>
                  <a:lnTo>
                    <a:pt x="7912" y="0"/>
                  </a:lnTo>
                  <a:close/>
                </a:path>
                <a:path w="18415" h="80010">
                  <a:moveTo>
                    <a:pt x="9934" y="3263"/>
                  </a:moveTo>
                  <a:lnTo>
                    <a:pt x="6222" y="3263"/>
                  </a:lnTo>
                  <a:lnTo>
                    <a:pt x="6692" y="3670"/>
                  </a:lnTo>
                  <a:lnTo>
                    <a:pt x="14833" y="54635"/>
                  </a:lnTo>
                  <a:lnTo>
                    <a:pt x="14846" y="55587"/>
                  </a:lnTo>
                  <a:lnTo>
                    <a:pt x="5092" y="76174"/>
                  </a:lnTo>
                  <a:lnTo>
                    <a:pt x="4737" y="76390"/>
                  </a:lnTo>
                  <a:lnTo>
                    <a:pt x="8594" y="76390"/>
                  </a:lnTo>
                  <a:lnTo>
                    <a:pt x="18072" y="56387"/>
                  </a:lnTo>
                  <a:lnTo>
                    <a:pt x="18129" y="54635"/>
                  </a:lnTo>
                  <a:lnTo>
                    <a:pt x="10027" y="3848"/>
                  </a:lnTo>
                  <a:lnTo>
                    <a:pt x="9934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0003088" y="4846980"/>
              <a:ext cx="67945" cy="40005"/>
            </a:xfrm>
            <a:custGeom>
              <a:avLst/>
              <a:gdLst/>
              <a:ahLst/>
              <a:cxnLst/>
              <a:rect l="l" t="t" r="r" b="b"/>
              <a:pathLst>
                <a:path w="67945" h="40004">
                  <a:moveTo>
                    <a:pt x="66268" y="0"/>
                  </a:moveTo>
                  <a:lnTo>
                    <a:pt x="64973" y="0"/>
                  </a:lnTo>
                  <a:lnTo>
                    <a:pt x="42202" y="1841"/>
                  </a:lnTo>
                  <a:lnTo>
                    <a:pt x="41452" y="2159"/>
                  </a:lnTo>
                  <a:lnTo>
                    <a:pt x="126" y="35699"/>
                  </a:lnTo>
                  <a:lnTo>
                    <a:pt x="0" y="37007"/>
                  </a:lnTo>
                  <a:lnTo>
                    <a:pt x="673" y="38912"/>
                  </a:lnTo>
                  <a:lnTo>
                    <a:pt x="1676" y="39585"/>
                  </a:lnTo>
                  <a:lnTo>
                    <a:pt x="2870" y="39585"/>
                  </a:lnTo>
                  <a:lnTo>
                    <a:pt x="3479" y="39585"/>
                  </a:lnTo>
                  <a:lnTo>
                    <a:pt x="4102" y="39408"/>
                  </a:lnTo>
                  <a:lnTo>
                    <a:pt x="67195" y="4559"/>
                  </a:lnTo>
                  <a:lnTo>
                    <a:pt x="67919" y="3175"/>
                  </a:lnTo>
                  <a:lnTo>
                    <a:pt x="67284" y="736"/>
                  </a:lnTo>
                  <a:lnTo>
                    <a:pt x="66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0001228" y="4845361"/>
              <a:ext cx="71755" cy="43180"/>
            </a:xfrm>
            <a:custGeom>
              <a:avLst/>
              <a:gdLst/>
              <a:ahLst/>
              <a:cxnLst/>
              <a:rect l="l" t="t" r="r" b="b"/>
              <a:pathLst>
                <a:path w="71754" h="43179">
                  <a:moveTo>
                    <a:pt x="68876" y="0"/>
                  </a:moveTo>
                  <a:lnTo>
                    <a:pt x="622" y="36321"/>
                  </a:lnTo>
                  <a:lnTo>
                    <a:pt x="0" y="38265"/>
                  </a:lnTo>
                  <a:lnTo>
                    <a:pt x="1231" y="41744"/>
                  </a:lnTo>
                  <a:lnTo>
                    <a:pt x="2844" y="42837"/>
                  </a:lnTo>
                  <a:lnTo>
                    <a:pt x="5613" y="42837"/>
                  </a:lnTo>
                  <a:lnTo>
                    <a:pt x="6515" y="42595"/>
                  </a:lnTo>
                  <a:lnTo>
                    <a:pt x="11985" y="39573"/>
                  </a:lnTo>
                  <a:lnTo>
                    <a:pt x="3644" y="39573"/>
                  </a:lnTo>
                  <a:lnTo>
                    <a:pt x="3162" y="38468"/>
                  </a:lnTo>
                  <a:lnTo>
                    <a:pt x="44081" y="5245"/>
                  </a:lnTo>
                  <a:lnTo>
                    <a:pt x="42200" y="5245"/>
                  </a:lnTo>
                  <a:lnTo>
                    <a:pt x="66675" y="3251"/>
                  </a:lnTo>
                  <a:lnTo>
                    <a:pt x="71063" y="3251"/>
                  </a:lnTo>
                  <a:lnTo>
                    <a:pt x="70548" y="1231"/>
                  </a:lnTo>
                  <a:lnTo>
                    <a:pt x="68876" y="0"/>
                  </a:lnTo>
                  <a:close/>
                </a:path>
                <a:path w="71754" h="43179">
                  <a:moveTo>
                    <a:pt x="71063" y="3251"/>
                  </a:moveTo>
                  <a:lnTo>
                    <a:pt x="68199" y="3251"/>
                  </a:lnTo>
                  <a:lnTo>
                    <a:pt x="68275" y="4749"/>
                  </a:lnTo>
                  <a:lnTo>
                    <a:pt x="5236" y="39573"/>
                  </a:lnTo>
                  <a:lnTo>
                    <a:pt x="11985" y="39573"/>
                  </a:lnTo>
                  <a:lnTo>
                    <a:pt x="70510" y="7238"/>
                  </a:lnTo>
                  <a:lnTo>
                    <a:pt x="71477" y="5245"/>
                  </a:lnTo>
                  <a:lnTo>
                    <a:pt x="71445" y="4749"/>
                  </a:lnTo>
                  <a:lnTo>
                    <a:pt x="71063" y="3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0077125" y="4848453"/>
              <a:ext cx="66675" cy="42545"/>
            </a:xfrm>
            <a:custGeom>
              <a:avLst/>
              <a:gdLst/>
              <a:ahLst/>
              <a:cxnLst/>
              <a:rect l="l" t="t" r="r" b="b"/>
              <a:pathLst>
                <a:path w="66675" h="42545">
                  <a:moveTo>
                    <a:pt x="3505" y="0"/>
                  </a:moveTo>
                  <a:lnTo>
                    <a:pt x="1803" y="0"/>
                  </a:lnTo>
                  <a:lnTo>
                    <a:pt x="901" y="507"/>
                  </a:lnTo>
                  <a:lnTo>
                    <a:pt x="0" y="2222"/>
                  </a:lnTo>
                  <a:lnTo>
                    <a:pt x="114" y="3289"/>
                  </a:lnTo>
                  <a:lnTo>
                    <a:pt x="13563" y="22745"/>
                  </a:lnTo>
                  <a:lnTo>
                    <a:pt x="14211" y="23253"/>
                  </a:lnTo>
                  <a:lnTo>
                    <a:pt x="62801" y="41833"/>
                  </a:lnTo>
                  <a:lnTo>
                    <a:pt x="63677" y="41922"/>
                  </a:lnTo>
                  <a:lnTo>
                    <a:pt x="64922" y="41922"/>
                  </a:lnTo>
                  <a:lnTo>
                    <a:pt x="65913" y="41198"/>
                  </a:lnTo>
                  <a:lnTo>
                    <a:pt x="66586" y="38798"/>
                  </a:lnTo>
                  <a:lnTo>
                    <a:pt x="65938" y="37426"/>
                  </a:lnTo>
                  <a:lnTo>
                    <a:pt x="4178" y="190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0075544" y="4846821"/>
              <a:ext cx="70485" cy="45720"/>
            </a:xfrm>
            <a:custGeom>
              <a:avLst/>
              <a:gdLst/>
              <a:ahLst/>
              <a:cxnLst/>
              <a:rect l="l" t="t" r="r" b="b"/>
              <a:pathLst>
                <a:path w="70484" h="45720">
                  <a:moveTo>
                    <a:pt x="5384" y="0"/>
                  </a:moveTo>
                  <a:lnTo>
                    <a:pt x="2794" y="0"/>
                  </a:lnTo>
                  <a:lnTo>
                    <a:pt x="1320" y="863"/>
                  </a:lnTo>
                  <a:lnTo>
                    <a:pt x="7" y="3365"/>
                  </a:lnTo>
                  <a:lnTo>
                    <a:pt x="0" y="5334"/>
                  </a:lnTo>
                  <a:lnTo>
                    <a:pt x="13995" y="25577"/>
                  </a:lnTo>
                  <a:lnTo>
                    <a:pt x="14909" y="26288"/>
                  </a:lnTo>
                  <a:lnTo>
                    <a:pt x="64327" y="45186"/>
                  </a:lnTo>
                  <a:lnTo>
                    <a:pt x="67221" y="45186"/>
                  </a:lnTo>
                  <a:lnTo>
                    <a:pt x="68872" y="43967"/>
                  </a:lnTo>
                  <a:lnTo>
                    <a:pt x="69439" y="41922"/>
                  </a:lnTo>
                  <a:lnTo>
                    <a:pt x="64928" y="41922"/>
                  </a:lnTo>
                  <a:lnTo>
                    <a:pt x="16687" y="23482"/>
                  </a:lnTo>
                  <a:lnTo>
                    <a:pt x="16294" y="23177"/>
                  </a:lnTo>
                  <a:lnTo>
                    <a:pt x="3035" y="4000"/>
                  </a:lnTo>
                  <a:lnTo>
                    <a:pt x="3495" y="3365"/>
                  </a:lnTo>
                  <a:lnTo>
                    <a:pt x="11468" y="3365"/>
                  </a:lnTo>
                  <a:lnTo>
                    <a:pt x="6350" y="279"/>
                  </a:lnTo>
                  <a:lnTo>
                    <a:pt x="5384" y="0"/>
                  </a:lnTo>
                  <a:close/>
                </a:path>
                <a:path w="70484" h="45720">
                  <a:moveTo>
                    <a:pt x="11468" y="3365"/>
                  </a:moveTo>
                  <a:lnTo>
                    <a:pt x="5143" y="3365"/>
                  </a:lnTo>
                  <a:lnTo>
                    <a:pt x="66725" y="40500"/>
                  </a:lnTo>
                  <a:lnTo>
                    <a:pt x="66471" y="41922"/>
                  </a:lnTo>
                  <a:lnTo>
                    <a:pt x="69439" y="41922"/>
                  </a:lnTo>
                  <a:lnTo>
                    <a:pt x="69834" y="40500"/>
                  </a:lnTo>
                  <a:lnTo>
                    <a:pt x="69926" y="40170"/>
                  </a:lnTo>
                  <a:lnTo>
                    <a:pt x="68973" y="38036"/>
                  </a:lnTo>
                  <a:lnTo>
                    <a:pt x="11468" y="3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0069037" y="484308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5016" y="0"/>
                  </a:moveTo>
                  <a:lnTo>
                    <a:pt x="2324" y="0"/>
                  </a:lnTo>
                  <a:lnTo>
                    <a:pt x="101" y="2184"/>
                  </a:lnTo>
                  <a:lnTo>
                    <a:pt x="63" y="4864"/>
                  </a:lnTo>
                  <a:lnTo>
                    <a:pt x="0" y="7581"/>
                  </a:lnTo>
                  <a:lnTo>
                    <a:pt x="2184" y="9855"/>
                  </a:lnTo>
                  <a:lnTo>
                    <a:pt x="4914" y="9905"/>
                  </a:lnTo>
                  <a:lnTo>
                    <a:pt x="7696" y="9905"/>
                  </a:lnTo>
                  <a:lnTo>
                    <a:pt x="9905" y="7721"/>
                  </a:lnTo>
                  <a:lnTo>
                    <a:pt x="10007" y="2311"/>
                  </a:lnTo>
                  <a:lnTo>
                    <a:pt x="7835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0006190" y="4777790"/>
              <a:ext cx="138430" cy="230504"/>
            </a:xfrm>
            <a:custGeom>
              <a:avLst/>
              <a:gdLst/>
              <a:ahLst/>
              <a:cxnLst/>
              <a:rect l="l" t="t" r="r" b="b"/>
              <a:pathLst>
                <a:path w="138429" h="230504">
                  <a:moveTo>
                    <a:pt x="65468" y="29781"/>
                  </a:moveTo>
                  <a:lnTo>
                    <a:pt x="65214" y="28003"/>
                  </a:lnTo>
                  <a:lnTo>
                    <a:pt x="64389" y="27381"/>
                  </a:lnTo>
                  <a:lnTo>
                    <a:pt x="63500" y="27508"/>
                  </a:lnTo>
                  <a:lnTo>
                    <a:pt x="28930" y="59994"/>
                  </a:lnTo>
                  <a:lnTo>
                    <a:pt x="28727" y="60871"/>
                  </a:lnTo>
                  <a:lnTo>
                    <a:pt x="29260" y="61747"/>
                  </a:lnTo>
                  <a:lnTo>
                    <a:pt x="31026" y="62153"/>
                  </a:lnTo>
                  <a:lnTo>
                    <a:pt x="31902" y="61620"/>
                  </a:lnTo>
                  <a:lnTo>
                    <a:pt x="32105" y="60744"/>
                  </a:lnTo>
                  <a:lnTo>
                    <a:pt x="36398" y="49898"/>
                  </a:lnTo>
                  <a:lnTo>
                    <a:pt x="43497" y="40817"/>
                  </a:lnTo>
                  <a:lnTo>
                    <a:pt x="52857" y="34201"/>
                  </a:lnTo>
                  <a:lnTo>
                    <a:pt x="63957" y="30734"/>
                  </a:lnTo>
                  <a:lnTo>
                    <a:pt x="64846" y="30607"/>
                  </a:lnTo>
                  <a:lnTo>
                    <a:pt x="65468" y="29781"/>
                  </a:lnTo>
                  <a:close/>
                </a:path>
                <a:path w="138429" h="230504">
                  <a:moveTo>
                    <a:pt x="66116" y="15138"/>
                  </a:moveTo>
                  <a:lnTo>
                    <a:pt x="65938" y="13347"/>
                  </a:lnTo>
                  <a:lnTo>
                    <a:pt x="65138" y="12700"/>
                  </a:lnTo>
                  <a:lnTo>
                    <a:pt x="64236" y="12788"/>
                  </a:lnTo>
                  <a:lnTo>
                    <a:pt x="28371" y="30403"/>
                  </a:lnTo>
                  <a:lnTo>
                    <a:pt x="12509" y="67005"/>
                  </a:lnTo>
                  <a:lnTo>
                    <a:pt x="12471" y="67894"/>
                  </a:lnTo>
                  <a:lnTo>
                    <a:pt x="13182" y="68656"/>
                  </a:lnTo>
                  <a:lnTo>
                    <a:pt x="14986" y="68707"/>
                  </a:lnTo>
                  <a:lnTo>
                    <a:pt x="15735" y="68008"/>
                  </a:lnTo>
                  <a:lnTo>
                    <a:pt x="15760" y="67106"/>
                  </a:lnTo>
                  <a:lnTo>
                    <a:pt x="20078" y="48399"/>
                  </a:lnTo>
                  <a:lnTo>
                    <a:pt x="30721" y="32677"/>
                  </a:lnTo>
                  <a:lnTo>
                    <a:pt x="46088" y="21399"/>
                  </a:lnTo>
                  <a:lnTo>
                    <a:pt x="64566" y="16027"/>
                  </a:lnTo>
                  <a:lnTo>
                    <a:pt x="65455" y="15938"/>
                  </a:lnTo>
                  <a:lnTo>
                    <a:pt x="66116" y="15138"/>
                  </a:lnTo>
                  <a:close/>
                </a:path>
                <a:path w="138429" h="230504">
                  <a:moveTo>
                    <a:pt x="68910" y="2501"/>
                  </a:moveTo>
                  <a:lnTo>
                    <a:pt x="68834" y="698"/>
                  </a:lnTo>
                  <a:lnTo>
                    <a:pt x="68072" y="0"/>
                  </a:lnTo>
                  <a:lnTo>
                    <a:pt x="67170" y="38"/>
                  </a:lnTo>
                  <a:lnTo>
                    <a:pt x="41249" y="6451"/>
                  </a:lnTo>
                  <a:lnTo>
                    <a:pt x="19888" y="21869"/>
                  </a:lnTo>
                  <a:lnTo>
                    <a:pt x="5372" y="43827"/>
                  </a:lnTo>
                  <a:lnTo>
                    <a:pt x="0" y="69875"/>
                  </a:lnTo>
                  <a:lnTo>
                    <a:pt x="165" y="74549"/>
                  </a:lnTo>
                  <a:lnTo>
                    <a:pt x="939" y="75234"/>
                  </a:lnTo>
                  <a:lnTo>
                    <a:pt x="2730" y="75120"/>
                  </a:lnTo>
                  <a:lnTo>
                    <a:pt x="3416" y="74358"/>
                  </a:lnTo>
                  <a:lnTo>
                    <a:pt x="3365" y="73456"/>
                  </a:lnTo>
                  <a:lnTo>
                    <a:pt x="3263" y="69875"/>
                  </a:lnTo>
                  <a:lnTo>
                    <a:pt x="22237" y="24142"/>
                  </a:lnTo>
                  <a:lnTo>
                    <a:pt x="67310" y="3302"/>
                  </a:lnTo>
                  <a:lnTo>
                    <a:pt x="68211" y="3263"/>
                  </a:lnTo>
                  <a:lnTo>
                    <a:pt x="68910" y="2501"/>
                  </a:lnTo>
                  <a:close/>
                </a:path>
                <a:path w="138429" h="230504">
                  <a:moveTo>
                    <a:pt x="73482" y="227558"/>
                  </a:moveTo>
                  <a:lnTo>
                    <a:pt x="72758" y="226822"/>
                  </a:lnTo>
                  <a:lnTo>
                    <a:pt x="60947" y="226822"/>
                  </a:lnTo>
                  <a:lnTo>
                    <a:pt x="60223" y="227558"/>
                  </a:lnTo>
                  <a:lnTo>
                    <a:pt x="60223" y="229349"/>
                  </a:lnTo>
                  <a:lnTo>
                    <a:pt x="60947" y="230085"/>
                  </a:lnTo>
                  <a:lnTo>
                    <a:pt x="61849" y="230085"/>
                  </a:lnTo>
                  <a:lnTo>
                    <a:pt x="72758" y="230085"/>
                  </a:lnTo>
                  <a:lnTo>
                    <a:pt x="73482" y="229349"/>
                  </a:lnTo>
                  <a:lnTo>
                    <a:pt x="73482" y="227558"/>
                  </a:lnTo>
                  <a:close/>
                </a:path>
                <a:path w="138429" h="230504">
                  <a:moveTo>
                    <a:pt x="73482" y="221653"/>
                  </a:moveTo>
                  <a:lnTo>
                    <a:pt x="72758" y="220916"/>
                  </a:lnTo>
                  <a:lnTo>
                    <a:pt x="60947" y="220916"/>
                  </a:lnTo>
                  <a:lnTo>
                    <a:pt x="60223" y="221653"/>
                  </a:lnTo>
                  <a:lnTo>
                    <a:pt x="60223" y="223443"/>
                  </a:lnTo>
                  <a:lnTo>
                    <a:pt x="60947" y="224180"/>
                  </a:lnTo>
                  <a:lnTo>
                    <a:pt x="61849" y="224180"/>
                  </a:lnTo>
                  <a:lnTo>
                    <a:pt x="72758" y="224180"/>
                  </a:lnTo>
                  <a:lnTo>
                    <a:pt x="73482" y="223443"/>
                  </a:lnTo>
                  <a:lnTo>
                    <a:pt x="73482" y="221653"/>
                  </a:lnTo>
                  <a:close/>
                </a:path>
                <a:path w="138429" h="230504">
                  <a:moveTo>
                    <a:pt x="73482" y="215760"/>
                  </a:moveTo>
                  <a:lnTo>
                    <a:pt x="72758" y="215023"/>
                  </a:lnTo>
                  <a:lnTo>
                    <a:pt x="60947" y="215023"/>
                  </a:lnTo>
                  <a:lnTo>
                    <a:pt x="60223" y="215760"/>
                  </a:lnTo>
                  <a:lnTo>
                    <a:pt x="60223" y="217551"/>
                  </a:lnTo>
                  <a:lnTo>
                    <a:pt x="60947" y="218287"/>
                  </a:lnTo>
                  <a:lnTo>
                    <a:pt x="61849" y="218287"/>
                  </a:lnTo>
                  <a:lnTo>
                    <a:pt x="72758" y="218287"/>
                  </a:lnTo>
                  <a:lnTo>
                    <a:pt x="73482" y="217551"/>
                  </a:lnTo>
                  <a:lnTo>
                    <a:pt x="73482" y="215760"/>
                  </a:lnTo>
                  <a:close/>
                </a:path>
                <a:path w="138429" h="230504">
                  <a:moveTo>
                    <a:pt x="74409" y="68478"/>
                  </a:moveTo>
                  <a:lnTo>
                    <a:pt x="73812" y="66967"/>
                  </a:lnTo>
                  <a:lnTo>
                    <a:pt x="71374" y="64414"/>
                  </a:lnTo>
                  <a:lnTo>
                    <a:pt x="71208" y="64350"/>
                  </a:lnTo>
                  <a:lnTo>
                    <a:pt x="71208" y="68478"/>
                  </a:lnTo>
                  <a:lnTo>
                    <a:pt x="71145" y="72123"/>
                  </a:lnTo>
                  <a:lnTo>
                    <a:pt x="69659" y="73571"/>
                  </a:lnTo>
                  <a:lnTo>
                    <a:pt x="65989" y="73571"/>
                  </a:lnTo>
                  <a:lnTo>
                    <a:pt x="64592" y="72123"/>
                  </a:lnTo>
                  <a:lnTo>
                    <a:pt x="64554" y="68478"/>
                  </a:lnTo>
                  <a:lnTo>
                    <a:pt x="66001" y="66967"/>
                  </a:lnTo>
                  <a:lnTo>
                    <a:pt x="69748" y="66967"/>
                  </a:lnTo>
                  <a:lnTo>
                    <a:pt x="71208" y="68478"/>
                  </a:lnTo>
                  <a:lnTo>
                    <a:pt x="71208" y="64350"/>
                  </a:lnTo>
                  <a:lnTo>
                    <a:pt x="69735" y="63703"/>
                  </a:lnTo>
                  <a:lnTo>
                    <a:pt x="64249" y="63703"/>
                  </a:lnTo>
                  <a:lnTo>
                    <a:pt x="61341" y="66560"/>
                  </a:lnTo>
                  <a:lnTo>
                    <a:pt x="61328" y="72123"/>
                  </a:lnTo>
                  <a:lnTo>
                    <a:pt x="61925" y="73571"/>
                  </a:lnTo>
                  <a:lnTo>
                    <a:pt x="64338" y="76085"/>
                  </a:lnTo>
                  <a:lnTo>
                    <a:pt x="66065" y="76835"/>
                  </a:lnTo>
                  <a:lnTo>
                    <a:pt x="71424" y="76835"/>
                  </a:lnTo>
                  <a:lnTo>
                    <a:pt x="74371" y="73926"/>
                  </a:lnTo>
                  <a:lnTo>
                    <a:pt x="74371" y="73571"/>
                  </a:lnTo>
                  <a:lnTo>
                    <a:pt x="74409" y="68478"/>
                  </a:lnTo>
                  <a:close/>
                </a:path>
                <a:path w="138429" h="230504">
                  <a:moveTo>
                    <a:pt x="81356" y="108597"/>
                  </a:moveTo>
                  <a:lnTo>
                    <a:pt x="80899" y="106857"/>
                  </a:lnTo>
                  <a:lnTo>
                    <a:pt x="79997" y="106337"/>
                  </a:lnTo>
                  <a:lnTo>
                    <a:pt x="75920" y="107429"/>
                  </a:lnTo>
                  <a:lnTo>
                    <a:pt x="72631" y="107835"/>
                  </a:lnTo>
                  <a:lnTo>
                    <a:pt x="69342" y="107835"/>
                  </a:lnTo>
                  <a:lnTo>
                    <a:pt x="59893" y="106705"/>
                  </a:lnTo>
                  <a:lnTo>
                    <a:pt x="51003" y="103378"/>
                  </a:lnTo>
                  <a:lnTo>
                    <a:pt x="43167" y="98018"/>
                  </a:lnTo>
                  <a:lnTo>
                    <a:pt x="36918" y="90805"/>
                  </a:lnTo>
                  <a:lnTo>
                    <a:pt x="36423" y="90055"/>
                  </a:lnTo>
                  <a:lnTo>
                    <a:pt x="35407" y="89839"/>
                  </a:lnTo>
                  <a:lnTo>
                    <a:pt x="33909" y="90830"/>
                  </a:lnTo>
                  <a:lnTo>
                    <a:pt x="33693" y="91846"/>
                  </a:lnTo>
                  <a:lnTo>
                    <a:pt x="34188" y="92595"/>
                  </a:lnTo>
                  <a:lnTo>
                    <a:pt x="41008" y="100469"/>
                  </a:lnTo>
                  <a:lnTo>
                    <a:pt x="49504" y="106273"/>
                  </a:lnTo>
                  <a:lnTo>
                    <a:pt x="59118" y="109867"/>
                  </a:lnTo>
                  <a:lnTo>
                    <a:pt x="69342" y="111099"/>
                  </a:lnTo>
                  <a:lnTo>
                    <a:pt x="72898" y="111099"/>
                  </a:lnTo>
                  <a:lnTo>
                    <a:pt x="76479" y="110655"/>
                  </a:lnTo>
                  <a:lnTo>
                    <a:pt x="80835" y="109486"/>
                  </a:lnTo>
                  <a:lnTo>
                    <a:pt x="81356" y="108597"/>
                  </a:lnTo>
                  <a:close/>
                </a:path>
                <a:path w="138429" h="230504">
                  <a:moveTo>
                    <a:pt x="91782" y="120294"/>
                  </a:moveTo>
                  <a:lnTo>
                    <a:pt x="91109" y="118630"/>
                  </a:lnTo>
                  <a:lnTo>
                    <a:pt x="90157" y="118224"/>
                  </a:lnTo>
                  <a:lnTo>
                    <a:pt x="82880" y="121183"/>
                  </a:lnTo>
                  <a:lnTo>
                    <a:pt x="76123" y="122440"/>
                  </a:lnTo>
                  <a:lnTo>
                    <a:pt x="69430" y="122440"/>
                  </a:lnTo>
                  <a:lnTo>
                    <a:pt x="56527" y="120878"/>
                  </a:lnTo>
                  <a:lnTo>
                    <a:pt x="44399" y="116293"/>
                  </a:lnTo>
                  <a:lnTo>
                    <a:pt x="33655" y="108889"/>
                  </a:lnTo>
                  <a:lnTo>
                    <a:pt x="24917" y="98856"/>
                  </a:lnTo>
                  <a:lnTo>
                    <a:pt x="24409" y="98107"/>
                  </a:lnTo>
                  <a:lnTo>
                    <a:pt x="23406" y="97904"/>
                  </a:lnTo>
                  <a:lnTo>
                    <a:pt x="21907" y="98894"/>
                  </a:lnTo>
                  <a:lnTo>
                    <a:pt x="21704" y="99910"/>
                  </a:lnTo>
                  <a:lnTo>
                    <a:pt x="22199" y="100660"/>
                  </a:lnTo>
                  <a:lnTo>
                    <a:pt x="31483" y="111328"/>
                  </a:lnTo>
                  <a:lnTo>
                    <a:pt x="42887" y="119189"/>
                  </a:lnTo>
                  <a:lnTo>
                    <a:pt x="55753" y="124040"/>
                  </a:lnTo>
                  <a:lnTo>
                    <a:pt x="69430" y="125704"/>
                  </a:lnTo>
                  <a:lnTo>
                    <a:pt x="76542" y="125704"/>
                  </a:lnTo>
                  <a:lnTo>
                    <a:pt x="83705" y="124371"/>
                  </a:lnTo>
                  <a:lnTo>
                    <a:pt x="91376" y="121246"/>
                  </a:lnTo>
                  <a:lnTo>
                    <a:pt x="91782" y="120294"/>
                  </a:lnTo>
                  <a:close/>
                </a:path>
                <a:path w="138429" h="230504">
                  <a:moveTo>
                    <a:pt x="96151" y="132118"/>
                  </a:moveTo>
                  <a:lnTo>
                    <a:pt x="95491" y="130441"/>
                  </a:lnTo>
                  <a:lnTo>
                    <a:pt x="94538" y="130048"/>
                  </a:lnTo>
                  <a:lnTo>
                    <a:pt x="93700" y="130378"/>
                  </a:lnTo>
                  <a:lnTo>
                    <a:pt x="86017" y="133451"/>
                  </a:lnTo>
                  <a:lnTo>
                    <a:pt x="77914" y="134924"/>
                  </a:lnTo>
                  <a:lnTo>
                    <a:pt x="69850" y="134924"/>
                  </a:lnTo>
                  <a:lnTo>
                    <a:pt x="53289" y="132867"/>
                  </a:lnTo>
                  <a:lnTo>
                    <a:pt x="37744" y="126873"/>
                  </a:lnTo>
                  <a:lnTo>
                    <a:pt x="24079" y="117246"/>
                  </a:lnTo>
                  <a:lnTo>
                    <a:pt x="13220" y="104279"/>
                  </a:lnTo>
                  <a:lnTo>
                    <a:pt x="12738" y="103530"/>
                  </a:lnTo>
                  <a:lnTo>
                    <a:pt x="11734" y="103301"/>
                  </a:lnTo>
                  <a:lnTo>
                    <a:pt x="10210" y="104267"/>
                  </a:lnTo>
                  <a:lnTo>
                    <a:pt x="9982" y="105270"/>
                  </a:lnTo>
                  <a:lnTo>
                    <a:pt x="10464" y="106032"/>
                  </a:lnTo>
                  <a:lnTo>
                    <a:pt x="21882" y="119659"/>
                  </a:lnTo>
                  <a:lnTo>
                    <a:pt x="36207" y="129755"/>
                  </a:lnTo>
                  <a:lnTo>
                    <a:pt x="52501" y="136029"/>
                  </a:lnTo>
                  <a:lnTo>
                    <a:pt x="69850" y="138188"/>
                  </a:lnTo>
                  <a:lnTo>
                    <a:pt x="76187" y="137896"/>
                  </a:lnTo>
                  <a:lnTo>
                    <a:pt x="82511" y="137007"/>
                  </a:lnTo>
                  <a:lnTo>
                    <a:pt x="88773" y="135521"/>
                  </a:lnTo>
                  <a:lnTo>
                    <a:pt x="95745" y="133070"/>
                  </a:lnTo>
                  <a:lnTo>
                    <a:pt x="96151" y="132118"/>
                  </a:lnTo>
                  <a:close/>
                </a:path>
                <a:path w="138429" h="230504">
                  <a:moveTo>
                    <a:pt x="111061" y="69329"/>
                  </a:moveTo>
                  <a:lnTo>
                    <a:pt x="95592" y="36499"/>
                  </a:lnTo>
                  <a:lnTo>
                    <a:pt x="94576" y="36588"/>
                  </a:lnTo>
                  <a:lnTo>
                    <a:pt x="93408" y="37960"/>
                  </a:lnTo>
                  <a:lnTo>
                    <a:pt x="93497" y="38989"/>
                  </a:lnTo>
                  <a:lnTo>
                    <a:pt x="94183" y="39573"/>
                  </a:lnTo>
                  <a:lnTo>
                    <a:pt x="100012" y="45796"/>
                  </a:lnTo>
                  <a:lnTo>
                    <a:pt x="104279" y="53047"/>
                  </a:lnTo>
                  <a:lnTo>
                    <a:pt x="106908" y="60998"/>
                  </a:lnTo>
                  <a:lnTo>
                    <a:pt x="107797" y="69329"/>
                  </a:lnTo>
                  <a:lnTo>
                    <a:pt x="107797" y="74637"/>
                  </a:lnTo>
                  <a:lnTo>
                    <a:pt x="106718" y="79959"/>
                  </a:lnTo>
                  <a:lnTo>
                    <a:pt x="104127" y="85775"/>
                  </a:lnTo>
                  <a:lnTo>
                    <a:pt x="104495" y="86741"/>
                  </a:lnTo>
                  <a:lnTo>
                    <a:pt x="106133" y="87477"/>
                  </a:lnTo>
                  <a:lnTo>
                    <a:pt x="107099" y="87109"/>
                  </a:lnTo>
                  <a:lnTo>
                    <a:pt x="107467" y="86283"/>
                  </a:lnTo>
                  <a:lnTo>
                    <a:pt x="109893" y="80860"/>
                  </a:lnTo>
                  <a:lnTo>
                    <a:pt x="111061" y="75082"/>
                  </a:lnTo>
                  <a:lnTo>
                    <a:pt x="111061" y="69329"/>
                  </a:lnTo>
                  <a:close/>
                </a:path>
                <a:path w="138429" h="230504">
                  <a:moveTo>
                    <a:pt x="125628" y="69418"/>
                  </a:moveTo>
                  <a:lnTo>
                    <a:pt x="104978" y="25285"/>
                  </a:lnTo>
                  <a:lnTo>
                    <a:pt x="104279" y="24714"/>
                  </a:lnTo>
                  <a:lnTo>
                    <a:pt x="103251" y="24815"/>
                  </a:lnTo>
                  <a:lnTo>
                    <a:pt x="102108" y="26212"/>
                  </a:lnTo>
                  <a:lnTo>
                    <a:pt x="102209" y="27241"/>
                  </a:lnTo>
                  <a:lnTo>
                    <a:pt x="102908" y="27813"/>
                  </a:lnTo>
                  <a:lnTo>
                    <a:pt x="111290" y="36474"/>
                  </a:lnTo>
                  <a:lnTo>
                    <a:pt x="117386" y="46609"/>
                  </a:lnTo>
                  <a:lnTo>
                    <a:pt x="121107" y="57746"/>
                  </a:lnTo>
                  <a:lnTo>
                    <a:pt x="122364" y="69418"/>
                  </a:lnTo>
                  <a:lnTo>
                    <a:pt x="121945" y="76225"/>
                  </a:lnTo>
                  <a:lnTo>
                    <a:pt x="120637" y="82956"/>
                  </a:lnTo>
                  <a:lnTo>
                    <a:pt x="118452" y="89509"/>
                  </a:lnTo>
                  <a:lnTo>
                    <a:pt x="114909" y="96583"/>
                  </a:lnTo>
                  <a:lnTo>
                    <a:pt x="115176" y="97574"/>
                  </a:lnTo>
                  <a:lnTo>
                    <a:pt x="116738" y="98475"/>
                  </a:lnTo>
                  <a:lnTo>
                    <a:pt x="117741" y="98209"/>
                  </a:lnTo>
                  <a:lnTo>
                    <a:pt x="118186" y="97434"/>
                  </a:lnTo>
                  <a:lnTo>
                    <a:pt x="121475" y="90741"/>
                  </a:lnTo>
                  <a:lnTo>
                    <a:pt x="123799" y="83781"/>
                  </a:lnTo>
                  <a:lnTo>
                    <a:pt x="125171" y="76631"/>
                  </a:lnTo>
                  <a:lnTo>
                    <a:pt x="125628" y="69418"/>
                  </a:lnTo>
                  <a:close/>
                </a:path>
                <a:path w="138429" h="230504">
                  <a:moveTo>
                    <a:pt x="138290" y="63525"/>
                  </a:moveTo>
                  <a:lnTo>
                    <a:pt x="121399" y="23825"/>
                  </a:lnTo>
                  <a:lnTo>
                    <a:pt x="112649" y="15367"/>
                  </a:lnTo>
                  <a:lnTo>
                    <a:pt x="111620" y="15468"/>
                  </a:lnTo>
                  <a:lnTo>
                    <a:pt x="110464" y="16852"/>
                  </a:lnTo>
                  <a:lnTo>
                    <a:pt x="110566" y="17881"/>
                  </a:lnTo>
                  <a:lnTo>
                    <a:pt x="111252" y="18453"/>
                  </a:lnTo>
                  <a:lnTo>
                    <a:pt x="118935" y="25958"/>
                  </a:lnTo>
                  <a:lnTo>
                    <a:pt x="135026" y="63792"/>
                  </a:lnTo>
                  <a:lnTo>
                    <a:pt x="135026" y="69189"/>
                  </a:lnTo>
                  <a:lnTo>
                    <a:pt x="134581" y="76898"/>
                  </a:lnTo>
                  <a:lnTo>
                    <a:pt x="133223" y="84543"/>
                  </a:lnTo>
                  <a:lnTo>
                    <a:pt x="130962" y="92024"/>
                  </a:lnTo>
                  <a:lnTo>
                    <a:pt x="127342" y="100088"/>
                  </a:lnTo>
                  <a:lnTo>
                    <a:pt x="127660" y="101079"/>
                  </a:lnTo>
                  <a:lnTo>
                    <a:pt x="129260" y="101904"/>
                  </a:lnTo>
                  <a:lnTo>
                    <a:pt x="130251" y="101587"/>
                  </a:lnTo>
                  <a:lnTo>
                    <a:pt x="134010" y="93167"/>
                  </a:lnTo>
                  <a:lnTo>
                    <a:pt x="136398" y="85293"/>
                  </a:lnTo>
                  <a:lnTo>
                    <a:pt x="137820" y="77279"/>
                  </a:lnTo>
                  <a:lnTo>
                    <a:pt x="138290" y="69189"/>
                  </a:lnTo>
                  <a:lnTo>
                    <a:pt x="138290" y="63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0182754" y="4977940"/>
              <a:ext cx="13335" cy="153670"/>
            </a:xfrm>
            <a:custGeom>
              <a:avLst/>
              <a:gdLst/>
              <a:ahLst/>
              <a:cxnLst/>
              <a:rect l="l" t="t" r="r" b="b"/>
              <a:pathLst>
                <a:path w="13334" h="153670">
                  <a:moveTo>
                    <a:pt x="9347" y="0"/>
                  </a:moveTo>
                  <a:lnTo>
                    <a:pt x="3810" y="0"/>
                  </a:lnTo>
                  <a:lnTo>
                    <a:pt x="3073" y="711"/>
                  </a:lnTo>
                  <a:lnTo>
                    <a:pt x="0" y="152222"/>
                  </a:lnTo>
                  <a:lnTo>
                    <a:pt x="774" y="153276"/>
                  </a:lnTo>
                  <a:lnTo>
                    <a:pt x="1638" y="153454"/>
                  </a:lnTo>
                  <a:lnTo>
                    <a:pt x="11506" y="153454"/>
                  </a:lnTo>
                  <a:lnTo>
                    <a:pt x="12357" y="153276"/>
                  </a:lnTo>
                  <a:lnTo>
                    <a:pt x="13144" y="152222"/>
                  </a:lnTo>
                  <a:lnTo>
                    <a:pt x="10071" y="711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0181112" y="4976312"/>
              <a:ext cx="16510" cy="156845"/>
            </a:xfrm>
            <a:custGeom>
              <a:avLst/>
              <a:gdLst/>
              <a:ahLst/>
              <a:cxnLst/>
              <a:rect l="l" t="t" r="r" b="b"/>
              <a:pathLst>
                <a:path w="16509" h="156845">
                  <a:moveTo>
                    <a:pt x="11874" y="0"/>
                  </a:moveTo>
                  <a:lnTo>
                    <a:pt x="4559" y="0"/>
                  </a:lnTo>
                  <a:lnTo>
                    <a:pt x="3111" y="1422"/>
                  </a:lnTo>
                  <a:lnTo>
                    <a:pt x="23" y="153454"/>
                  </a:lnTo>
                  <a:lnTo>
                    <a:pt x="0" y="154254"/>
                  </a:lnTo>
                  <a:lnTo>
                    <a:pt x="342" y="155105"/>
                  </a:lnTo>
                  <a:lnTo>
                    <a:pt x="1562" y="156362"/>
                  </a:lnTo>
                  <a:lnTo>
                    <a:pt x="2400" y="156705"/>
                  </a:lnTo>
                  <a:lnTo>
                    <a:pt x="14020" y="156705"/>
                  </a:lnTo>
                  <a:lnTo>
                    <a:pt x="14858" y="156362"/>
                  </a:lnTo>
                  <a:lnTo>
                    <a:pt x="16090" y="155105"/>
                  </a:lnTo>
                  <a:lnTo>
                    <a:pt x="16421" y="154254"/>
                  </a:lnTo>
                  <a:lnTo>
                    <a:pt x="16404" y="153454"/>
                  </a:lnTo>
                  <a:lnTo>
                    <a:pt x="3289" y="153454"/>
                  </a:lnTo>
                  <a:lnTo>
                    <a:pt x="6337" y="3263"/>
                  </a:lnTo>
                  <a:lnTo>
                    <a:pt x="13362" y="3263"/>
                  </a:lnTo>
                  <a:lnTo>
                    <a:pt x="13322" y="1422"/>
                  </a:lnTo>
                  <a:lnTo>
                    <a:pt x="11874" y="0"/>
                  </a:lnTo>
                  <a:close/>
                </a:path>
                <a:path w="16509" h="156845">
                  <a:moveTo>
                    <a:pt x="13361" y="3263"/>
                  </a:moveTo>
                  <a:lnTo>
                    <a:pt x="10096" y="3263"/>
                  </a:lnTo>
                  <a:lnTo>
                    <a:pt x="13144" y="153454"/>
                  </a:lnTo>
                  <a:lnTo>
                    <a:pt x="16404" y="153454"/>
                  </a:lnTo>
                  <a:lnTo>
                    <a:pt x="13361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0179396" y="5117014"/>
              <a:ext cx="20320" cy="46990"/>
            </a:xfrm>
            <a:custGeom>
              <a:avLst/>
              <a:gdLst/>
              <a:ahLst/>
              <a:cxnLst/>
              <a:rect l="l" t="t" r="r" b="b"/>
              <a:pathLst>
                <a:path w="20320" h="46989">
                  <a:moveTo>
                    <a:pt x="17195" y="0"/>
                  </a:moveTo>
                  <a:lnTo>
                    <a:pt x="2654" y="0"/>
                  </a:lnTo>
                  <a:lnTo>
                    <a:pt x="1943" y="685"/>
                  </a:lnTo>
                  <a:lnTo>
                    <a:pt x="0" y="45326"/>
                  </a:lnTo>
                  <a:lnTo>
                    <a:pt x="165" y="45758"/>
                  </a:lnTo>
                  <a:lnTo>
                    <a:pt x="774" y="46405"/>
                  </a:lnTo>
                  <a:lnTo>
                    <a:pt x="1206" y="46583"/>
                  </a:lnTo>
                  <a:lnTo>
                    <a:pt x="1650" y="46583"/>
                  </a:lnTo>
                  <a:lnTo>
                    <a:pt x="18656" y="46583"/>
                  </a:lnTo>
                  <a:lnTo>
                    <a:pt x="19088" y="46405"/>
                  </a:lnTo>
                  <a:lnTo>
                    <a:pt x="19697" y="45758"/>
                  </a:lnTo>
                  <a:lnTo>
                    <a:pt x="19862" y="45326"/>
                  </a:lnTo>
                  <a:lnTo>
                    <a:pt x="17919" y="685"/>
                  </a:lnTo>
                  <a:lnTo>
                    <a:pt x="17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0177756" y="5115383"/>
              <a:ext cx="23495" cy="50165"/>
            </a:xfrm>
            <a:custGeom>
              <a:avLst/>
              <a:gdLst/>
              <a:ahLst/>
              <a:cxnLst/>
              <a:rect l="l" t="t" r="r" b="b"/>
              <a:pathLst>
                <a:path w="23495" h="50164">
                  <a:moveTo>
                    <a:pt x="19710" y="0"/>
                  </a:moveTo>
                  <a:lnTo>
                    <a:pt x="3428" y="0"/>
                  </a:lnTo>
                  <a:lnTo>
                    <a:pt x="1993" y="1371"/>
                  </a:lnTo>
                  <a:lnTo>
                    <a:pt x="38" y="46443"/>
                  </a:lnTo>
                  <a:lnTo>
                    <a:pt x="0" y="47332"/>
                  </a:lnTo>
                  <a:lnTo>
                    <a:pt x="317" y="48196"/>
                  </a:lnTo>
                  <a:lnTo>
                    <a:pt x="1549" y="49479"/>
                  </a:lnTo>
                  <a:lnTo>
                    <a:pt x="2400" y="49847"/>
                  </a:lnTo>
                  <a:lnTo>
                    <a:pt x="20739" y="49847"/>
                  </a:lnTo>
                  <a:lnTo>
                    <a:pt x="21589" y="49479"/>
                  </a:lnTo>
                  <a:lnTo>
                    <a:pt x="22821" y="48196"/>
                  </a:lnTo>
                  <a:lnTo>
                    <a:pt x="23152" y="47332"/>
                  </a:lnTo>
                  <a:lnTo>
                    <a:pt x="23119" y="46583"/>
                  </a:lnTo>
                  <a:lnTo>
                    <a:pt x="3289" y="46583"/>
                  </a:lnTo>
                  <a:lnTo>
                    <a:pt x="5168" y="3263"/>
                  </a:lnTo>
                  <a:lnTo>
                    <a:pt x="21240" y="3263"/>
                  </a:lnTo>
                  <a:lnTo>
                    <a:pt x="21145" y="1371"/>
                  </a:lnTo>
                  <a:lnTo>
                    <a:pt x="19710" y="0"/>
                  </a:lnTo>
                  <a:close/>
                </a:path>
                <a:path w="23495" h="50164">
                  <a:moveTo>
                    <a:pt x="21240" y="3263"/>
                  </a:moveTo>
                  <a:lnTo>
                    <a:pt x="17970" y="3263"/>
                  </a:lnTo>
                  <a:lnTo>
                    <a:pt x="19844" y="46443"/>
                  </a:lnTo>
                  <a:lnTo>
                    <a:pt x="19850" y="46583"/>
                  </a:lnTo>
                  <a:lnTo>
                    <a:pt x="23119" y="46583"/>
                  </a:lnTo>
                  <a:lnTo>
                    <a:pt x="21240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0186735" y="4898490"/>
              <a:ext cx="15240" cy="76835"/>
            </a:xfrm>
            <a:custGeom>
              <a:avLst/>
              <a:gdLst/>
              <a:ahLst/>
              <a:cxnLst/>
              <a:rect l="l" t="t" r="r" b="b"/>
              <a:pathLst>
                <a:path w="15240" h="76835">
                  <a:moveTo>
                    <a:pt x="5270" y="0"/>
                  </a:moveTo>
                  <a:lnTo>
                    <a:pt x="2819" y="0"/>
                  </a:lnTo>
                  <a:lnTo>
                    <a:pt x="1384" y="1130"/>
                  </a:lnTo>
                  <a:lnTo>
                    <a:pt x="0" y="74053"/>
                  </a:lnTo>
                  <a:lnTo>
                    <a:pt x="330" y="74968"/>
                  </a:lnTo>
                  <a:lnTo>
                    <a:pt x="1460" y="76111"/>
                  </a:lnTo>
                  <a:lnTo>
                    <a:pt x="2108" y="76390"/>
                  </a:lnTo>
                  <a:lnTo>
                    <a:pt x="2781" y="76390"/>
                  </a:lnTo>
                  <a:lnTo>
                    <a:pt x="3797" y="76390"/>
                  </a:lnTo>
                  <a:lnTo>
                    <a:pt x="4699" y="75768"/>
                  </a:lnTo>
                  <a:lnTo>
                    <a:pt x="14846" y="54355"/>
                  </a:lnTo>
                  <a:lnTo>
                    <a:pt x="14947" y="53543"/>
                  </a:lnTo>
                  <a:lnTo>
                    <a:pt x="6540" y="812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0185122" y="4896853"/>
              <a:ext cx="18415" cy="80010"/>
            </a:xfrm>
            <a:custGeom>
              <a:avLst/>
              <a:gdLst/>
              <a:ahLst/>
              <a:cxnLst/>
              <a:rect l="l" t="t" r="r" b="b"/>
              <a:pathLst>
                <a:path w="18415" h="80010">
                  <a:moveTo>
                    <a:pt x="7912" y="0"/>
                  </a:moveTo>
                  <a:lnTo>
                    <a:pt x="3276" y="0"/>
                  </a:lnTo>
                  <a:lnTo>
                    <a:pt x="1384" y="2082"/>
                  </a:lnTo>
                  <a:lnTo>
                    <a:pt x="0" y="74637"/>
                  </a:lnTo>
                  <a:lnTo>
                    <a:pt x="83" y="76390"/>
                  </a:lnTo>
                  <a:lnTo>
                    <a:pt x="469" y="77431"/>
                  </a:lnTo>
                  <a:lnTo>
                    <a:pt x="2209" y="79197"/>
                  </a:lnTo>
                  <a:lnTo>
                    <a:pt x="3276" y="79654"/>
                  </a:lnTo>
                  <a:lnTo>
                    <a:pt x="6057" y="79654"/>
                  </a:lnTo>
                  <a:lnTo>
                    <a:pt x="7505" y="78689"/>
                  </a:lnTo>
                  <a:lnTo>
                    <a:pt x="8594" y="76390"/>
                  </a:lnTo>
                  <a:lnTo>
                    <a:pt x="3809" y="76390"/>
                  </a:lnTo>
                  <a:lnTo>
                    <a:pt x="3238" y="75742"/>
                  </a:lnTo>
                  <a:lnTo>
                    <a:pt x="4584" y="4914"/>
                  </a:lnTo>
                  <a:lnTo>
                    <a:pt x="4610" y="3848"/>
                  </a:lnTo>
                  <a:lnTo>
                    <a:pt x="5181" y="3263"/>
                  </a:lnTo>
                  <a:lnTo>
                    <a:pt x="9934" y="3263"/>
                  </a:lnTo>
                  <a:lnTo>
                    <a:pt x="9746" y="2082"/>
                  </a:lnTo>
                  <a:lnTo>
                    <a:pt x="9677" y="1650"/>
                  </a:lnTo>
                  <a:lnTo>
                    <a:pt x="7912" y="0"/>
                  </a:lnTo>
                  <a:close/>
                </a:path>
                <a:path w="18415" h="80010">
                  <a:moveTo>
                    <a:pt x="9934" y="3263"/>
                  </a:moveTo>
                  <a:lnTo>
                    <a:pt x="6222" y="3263"/>
                  </a:lnTo>
                  <a:lnTo>
                    <a:pt x="6692" y="3670"/>
                  </a:lnTo>
                  <a:lnTo>
                    <a:pt x="14833" y="54635"/>
                  </a:lnTo>
                  <a:lnTo>
                    <a:pt x="14846" y="55587"/>
                  </a:lnTo>
                  <a:lnTo>
                    <a:pt x="5092" y="76174"/>
                  </a:lnTo>
                  <a:lnTo>
                    <a:pt x="4737" y="76390"/>
                  </a:lnTo>
                  <a:lnTo>
                    <a:pt x="8594" y="76390"/>
                  </a:lnTo>
                  <a:lnTo>
                    <a:pt x="18072" y="56388"/>
                  </a:lnTo>
                  <a:lnTo>
                    <a:pt x="18129" y="54635"/>
                  </a:lnTo>
                  <a:lnTo>
                    <a:pt x="10027" y="3848"/>
                  </a:lnTo>
                  <a:lnTo>
                    <a:pt x="9934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0117769" y="4976950"/>
              <a:ext cx="67945" cy="40005"/>
            </a:xfrm>
            <a:custGeom>
              <a:avLst/>
              <a:gdLst/>
              <a:ahLst/>
              <a:cxnLst/>
              <a:rect l="l" t="t" r="r" b="b"/>
              <a:pathLst>
                <a:path w="67945" h="40004">
                  <a:moveTo>
                    <a:pt x="66268" y="0"/>
                  </a:moveTo>
                  <a:lnTo>
                    <a:pt x="64973" y="0"/>
                  </a:lnTo>
                  <a:lnTo>
                    <a:pt x="42214" y="1841"/>
                  </a:lnTo>
                  <a:lnTo>
                    <a:pt x="41440" y="2146"/>
                  </a:lnTo>
                  <a:lnTo>
                    <a:pt x="126" y="35699"/>
                  </a:lnTo>
                  <a:lnTo>
                    <a:pt x="0" y="37007"/>
                  </a:lnTo>
                  <a:lnTo>
                    <a:pt x="673" y="38912"/>
                  </a:lnTo>
                  <a:lnTo>
                    <a:pt x="1676" y="39585"/>
                  </a:lnTo>
                  <a:lnTo>
                    <a:pt x="2870" y="39585"/>
                  </a:lnTo>
                  <a:lnTo>
                    <a:pt x="3479" y="39585"/>
                  </a:lnTo>
                  <a:lnTo>
                    <a:pt x="4102" y="39408"/>
                  </a:lnTo>
                  <a:lnTo>
                    <a:pt x="67195" y="4559"/>
                  </a:lnTo>
                  <a:lnTo>
                    <a:pt x="67919" y="3174"/>
                  </a:lnTo>
                  <a:lnTo>
                    <a:pt x="67284" y="736"/>
                  </a:lnTo>
                  <a:lnTo>
                    <a:pt x="66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0115908" y="4975332"/>
              <a:ext cx="71755" cy="43180"/>
            </a:xfrm>
            <a:custGeom>
              <a:avLst/>
              <a:gdLst/>
              <a:ahLst/>
              <a:cxnLst/>
              <a:rect l="l" t="t" r="r" b="b"/>
              <a:pathLst>
                <a:path w="71754" h="43179">
                  <a:moveTo>
                    <a:pt x="68876" y="0"/>
                  </a:moveTo>
                  <a:lnTo>
                    <a:pt x="622" y="36321"/>
                  </a:lnTo>
                  <a:lnTo>
                    <a:pt x="0" y="38252"/>
                  </a:lnTo>
                  <a:lnTo>
                    <a:pt x="1231" y="41744"/>
                  </a:lnTo>
                  <a:lnTo>
                    <a:pt x="2844" y="42837"/>
                  </a:lnTo>
                  <a:lnTo>
                    <a:pt x="5613" y="42837"/>
                  </a:lnTo>
                  <a:lnTo>
                    <a:pt x="6515" y="42595"/>
                  </a:lnTo>
                  <a:lnTo>
                    <a:pt x="11985" y="39573"/>
                  </a:lnTo>
                  <a:lnTo>
                    <a:pt x="3644" y="39573"/>
                  </a:lnTo>
                  <a:lnTo>
                    <a:pt x="3162" y="38468"/>
                  </a:lnTo>
                  <a:lnTo>
                    <a:pt x="44081" y="5245"/>
                  </a:lnTo>
                  <a:lnTo>
                    <a:pt x="42200" y="5245"/>
                  </a:lnTo>
                  <a:lnTo>
                    <a:pt x="66675" y="3251"/>
                  </a:lnTo>
                  <a:lnTo>
                    <a:pt x="71063" y="3251"/>
                  </a:lnTo>
                  <a:lnTo>
                    <a:pt x="70548" y="1231"/>
                  </a:lnTo>
                  <a:lnTo>
                    <a:pt x="68876" y="0"/>
                  </a:lnTo>
                  <a:close/>
                </a:path>
                <a:path w="71754" h="43179">
                  <a:moveTo>
                    <a:pt x="71063" y="3251"/>
                  </a:moveTo>
                  <a:lnTo>
                    <a:pt x="68199" y="3251"/>
                  </a:lnTo>
                  <a:lnTo>
                    <a:pt x="68275" y="4749"/>
                  </a:lnTo>
                  <a:lnTo>
                    <a:pt x="5236" y="39573"/>
                  </a:lnTo>
                  <a:lnTo>
                    <a:pt x="11985" y="39573"/>
                  </a:lnTo>
                  <a:lnTo>
                    <a:pt x="70510" y="7238"/>
                  </a:lnTo>
                  <a:lnTo>
                    <a:pt x="71477" y="5245"/>
                  </a:lnTo>
                  <a:lnTo>
                    <a:pt x="71445" y="4749"/>
                  </a:lnTo>
                  <a:lnTo>
                    <a:pt x="71063" y="3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0191808" y="4978422"/>
              <a:ext cx="66675" cy="42545"/>
            </a:xfrm>
            <a:custGeom>
              <a:avLst/>
              <a:gdLst/>
              <a:ahLst/>
              <a:cxnLst/>
              <a:rect l="l" t="t" r="r" b="b"/>
              <a:pathLst>
                <a:path w="66675" h="42545">
                  <a:moveTo>
                    <a:pt x="3505" y="0"/>
                  </a:moveTo>
                  <a:lnTo>
                    <a:pt x="1803" y="0"/>
                  </a:lnTo>
                  <a:lnTo>
                    <a:pt x="901" y="507"/>
                  </a:lnTo>
                  <a:lnTo>
                    <a:pt x="0" y="2222"/>
                  </a:lnTo>
                  <a:lnTo>
                    <a:pt x="114" y="3289"/>
                  </a:lnTo>
                  <a:lnTo>
                    <a:pt x="13563" y="22745"/>
                  </a:lnTo>
                  <a:lnTo>
                    <a:pt x="14211" y="23253"/>
                  </a:lnTo>
                  <a:lnTo>
                    <a:pt x="62801" y="41833"/>
                  </a:lnTo>
                  <a:lnTo>
                    <a:pt x="63677" y="41922"/>
                  </a:lnTo>
                  <a:lnTo>
                    <a:pt x="64909" y="41922"/>
                  </a:lnTo>
                  <a:lnTo>
                    <a:pt x="65913" y="41198"/>
                  </a:lnTo>
                  <a:lnTo>
                    <a:pt x="66586" y="38798"/>
                  </a:lnTo>
                  <a:lnTo>
                    <a:pt x="65925" y="37426"/>
                  </a:lnTo>
                  <a:lnTo>
                    <a:pt x="4178" y="190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0190220" y="4976793"/>
              <a:ext cx="70485" cy="45720"/>
            </a:xfrm>
            <a:custGeom>
              <a:avLst/>
              <a:gdLst/>
              <a:ahLst/>
              <a:cxnLst/>
              <a:rect l="l" t="t" r="r" b="b"/>
              <a:pathLst>
                <a:path w="70484" h="45720">
                  <a:moveTo>
                    <a:pt x="5384" y="0"/>
                  </a:moveTo>
                  <a:lnTo>
                    <a:pt x="2794" y="0"/>
                  </a:lnTo>
                  <a:lnTo>
                    <a:pt x="1320" y="850"/>
                  </a:lnTo>
                  <a:lnTo>
                    <a:pt x="6" y="3365"/>
                  </a:lnTo>
                  <a:lnTo>
                    <a:pt x="0" y="5334"/>
                  </a:lnTo>
                  <a:lnTo>
                    <a:pt x="13995" y="25577"/>
                  </a:lnTo>
                  <a:lnTo>
                    <a:pt x="14909" y="26289"/>
                  </a:lnTo>
                  <a:lnTo>
                    <a:pt x="64327" y="45186"/>
                  </a:lnTo>
                  <a:lnTo>
                    <a:pt x="67221" y="45186"/>
                  </a:lnTo>
                  <a:lnTo>
                    <a:pt x="68872" y="43954"/>
                  </a:lnTo>
                  <a:lnTo>
                    <a:pt x="69444" y="41922"/>
                  </a:lnTo>
                  <a:lnTo>
                    <a:pt x="64928" y="41922"/>
                  </a:lnTo>
                  <a:lnTo>
                    <a:pt x="16687" y="23482"/>
                  </a:lnTo>
                  <a:lnTo>
                    <a:pt x="16294" y="23177"/>
                  </a:lnTo>
                  <a:lnTo>
                    <a:pt x="3048" y="4000"/>
                  </a:lnTo>
                  <a:lnTo>
                    <a:pt x="3496" y="3365"/>
                  </a:lnTo>
                  <a:lnTo>
                    <a:pt x="11468" y="3365"/>
                  </a:lnTo>
                  <a:lnTo>
                    <a:pt x="6350" y="279"/>
                  </a:lnTo>
                  <a:lnTo>
                    <a:pt x="5384" y="0"/>
                  </a:lnTo>
                  <a:close/>
                </a:path>
                <a:path w="70484" h="45720">
                  <a:moveTo>
                    <a:pt x="11468" y="3365"/>
                  </a:moveTo>
                  <a:lnTo>
                    <a:pt x="5143" y="3365"/>
                  </a:lnTo>
                  <a:lnTo>
                    <a:pt x="66725" y="40487"/>
                  </a:lnTo>
                  <a:lnTo>
                    <a:pt x="66471" y="41922"/>
                  </a:lnTo>
                  <a:lnTo>
                    <a:pt x="69444" y="41922"/>
                  </a:lnTo>
                  <a:lnTo>
                    <a:pt x="69849" y="40487"/>
                  </a:lnTo>
                  <a:lnTo>
                    <a:pt x="69938" y="40170"/>
                  </a:lnTo>
                  <a:lnTo>
                    <a:pt x="68973" y="38036"/>
                  </a:lnTo>
                  <a:lnTo>
                    <a:pt x="11468" y="3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0183729" y="497305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4991" y="0"/>
                  </a:moveTo>
                  <a:lnTo>
                    <a:pt x="2311" y="0"/>
                  </a:lnTo>
                  <a:lnTo>
                    <a:pt x="88" y="2184"/>
                  </a:lnTo>
                  <a:lnTo>
                    <a:pt x="0" y="7594"/>
                  </a:lnTo>
                  <a:lnTo>
                    <a:pt x="2171" y="9855"/>
                  </a:lnTo>
                  <a:lnTo>
                    <a:pt x="4902" y="9906"/>
                  </a:lnTo>
                  <a:lnTo>
                    <a:pt x="7670" y="9906"/>
                  </a:lnTo>
                  <a:lnTo>
                    <a:pt x="9893" y="7734"/>
                  </a:lnTo>
                  <a:lnTo>
                    <a:pt x="9994" y="2311"/>
                  </a:lnTo>
                  <a:lnTo>
                    <a:pt x="7823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0120871" y="4907762"/>
              <a:ext cx="138430" cy="230504"/>
            </a:xfrm>
            <a:custGeom>
              <a:avLst/>
              <a:gdLst/>
              <a:ahLst/>
              <a:cxnLst/>
              <a:rect l="l" t="t" r="r" b="b"/>
              <a:pathLst>
                <a:path w="138429" h="230504">
                  <a:moveTo>
                    <a:pt x="65468" y="29781"/>
                  </a:moveTo>
                  <a:lnTo>
                    <a:pt x="65214" y="28003"/>
                  </a:lnTo>
                  <a:lnTo>
                    <a:pt x="64389" y="27381"/>
                  </a:lnTo>
                  <a:lnTo>
                    <a:pt x="63500" y="27508"/>
                  </a:lnTo>
                  <a:lnTo>
                    <a:pt x="28930" y="59994"/>
                  </a:lnTo>
                  <a:lnTo>
                    <a:pt x="28727" y="60871"/>
                  </a:lnTo>
                  <a:lnTo>
                    <a:pt x="29260" y="61747"/>
                  </a:lnTo>
                  <a:lnTo>
                    <a:pt x="31026" y="62153"/>
                  </a:lnTo>
                  <a:lnTo>
                    <a:pt x="31902" y="61620"/>
                  </a:lnTo>
                  <a:lnTo>
                    <a:pt x="32105" y="60744"/>
                  </a:lnTo>
                  <a:lnTo>
                    <a:pt x="36385" y="49885"/>
                  </a:lnTo>
                  <a:lnTo>
                    <a:pt x="43497" y="40817"/>
                  </a:lnTo>
                  <a:lnTo>
                    <a:pt x="52857" y="34201"/>
                  </a:lnTo>
                  <a:lnTo>
                    <a:pt x="63957" y="30734"/>
                  </a:lnTo>
                  <a:lnTo>
                    <a:pt x="64846" y="30607"/>
                  </a:lnTo>
                  <a:lnTo>
                    <a:pt x="65468" y="29781"/>
                  </a:lnTo>
                  <a:close/>
                </a:path>
                <a:path w="138429" h="230504">
                  <a:moveTo>
                    <a:pt x="66116" y="15151"/>
                  </a:moveTo>
                  <a:lnTo>
                    <a:pt x="65925" y="13360"/>
                  </a:lnTo>
                  <a:lnTo>
                    <a:pt x="65138" y="12700"/>
                  </a:lnTo>
                  <a:lnTo>
                    <a:pt x="64236" y="12788"/>
                  </a:lnTo>
                  <a:lnTo>
                    <a:pt x="28371" y="30403"/>
                  </a:lnTo>
                  <a:lnTo>
                    <a:pt x="12509" y="67005"/>
                  </a:lnTo>
                  <a:lnTo>
                    <a:pt x="12471" y="67894"/>
                  </a:lnTo>
                  <a:lnTo>
                    <a:pt x="13182" y="68656"/>
                  </a:lnTo>
                  <a:lnTo>
                    <a:pt x="14986" y="68707"/>
                  </a:lnTo>
                  <a:lnTo>
                    <a:pt x="15735" y="68008"/>
                  </a:lnTo>
                  <a:lnTo>
                    <a:pt x="15760" y="67106"/>
                  </a:lnTo>
                  <a:lnTo>
                    <a:pt x="20078" y="48399"/>
                  </a:lnTo>
                  <a:lnTo>
                    <a:pt x="30721" y="32677"/>
                  </a:lnTo>
                  <a:lnTo>
                    <a:pt x="46088" y="21399"/>
                  </a:lnTo>
                  <a:lnTo>
                    <a:pt x="64566" y="16027"/>
                  </a:lnTo>
                  <a:lnTo>
                    <a:pt x="65455" y="15938"/>
                  </a:lnTo>
                  <a:lnTo>
                    <a:pt x="66116" y="15151"/>
                  </a:lnTo>
                  <a:close/>
                </a:path>
                <a:path w="138429" h="230504">
                  <a:moveTo>
                    <a:pt x="68910" y="2501"/>
                  </a:moveTo>
                  <a:lnTo>
                    <a:pt x="68834" y="711"/>
                  </a:lnTo>
                  <a:lnTo>
                    <a:pt x="68072" y="0"/>
                  </a:lnTo>
                  <a:lnTo>
                    <a:pt x="67170" y="38"/>
                  </a:lnTo>
                  <a:lnTo>
                    <a:pt x="41249" y="6451"/>
                  </a:lnTo>
                  <a:lnTo>
                    <a:pt x="19875" y="21869"/>
                  </a:lnTo>
                  <a:lnTo>
                    <a:pt x="5359" y="43827"/>
                  </a:lnTo>
                  <a:lnTo>
                    <a:pt x="0" y="69888"/>
                  </a:lnTo>
                  <a:lnTo>
                    <a:pt x="165" y="74549"/>
                  </a:lnTo>
                  <a:lnTo>
                    <a:pt x="927" y="75234"/>
                  </a:lnTo>
                  <a:lnTo>
                    <a:pt x="2730" y="75133"/>
                  </a:lnTo>
                  <a:lnTo>
                    <a:pt x="3416" y="74358"/>
                  </a:lnTo>
                  <a:lnTo>
                    <a:pt x="3365" y="73456"/>
                  </a:lnTo>
                  <a:lnTo>
                    <a:pt x="3263" y="69888"/>
                  </a:lnTo>
                  <a:lnTo>
                    <a:pt x="22237" y="24130"/>
                  </a:lnTo>
                  <a:lnTo>
                    <a:pt x="67310" y="3302"/>
                  </a:lnTo>
                  <a:lnTo>
                    <a:pt x="68199" y="3263"/>
                  </a:lnTo>
                  <a:lnTo>
                    <a:pt x="68910" y="2501"/>
                  </a:lnTo>
                  <a:close/>
                </a:path>
                <a:path w="138429" h="230504">
                  <a:moveTo>
                    <a:pt x="73469" y="227558"/>
                  </a:moveTo>
                  <a:lnTo>
                    <a:pt x="72732" y="226822"/>
                  </a:lnTo>
                  <a:lnTo>
                    <a:pt x="60934" y="226822"/>
                  </a:lnTo>
                  <a:lnTo>
                    <a:pt x="60210" y="227558"/>
                  </a:lnTo>
                  <a:lnTo>
                    <a:pt x="60210" y="229349"/>
                  </a:lnTo>
                  <a:lnTo>
                    <a:pt x="60934" y="230085"/>
                  </a:lnTo>
                  <a:lnTo>
                    <a:pt x="61836" y="230085"/>
                  </a:lnTo>
                  <a:lnTo>
                    <a:pt x="72732" y="230085"/>
                  </a:lnTo>
                  <a:lnTo>
                    <a:pt x="73469" y="229349"/>
                  </a:lnTo>
                  <a:lnTo>
                    <a:pt x="73469" y="227558"/>
                  </a:lnTo>
                  <a:close/>
                </a:path>
                <a:path w="138429" h="230504">
                  <a:moveTo>
                    <a:pt x="73469" y="221653"/>
                  </a:moveTo>
                  <a:lnTo>
                    <a:pt x="72732" y="220916"/>
                  </a:lnTo>
                  <a:lnTo>
                    <a:pt x="60934" y="220916"/>
                  </a:lnTo>
                  <a:lnTo>
                    <a:pt x="60210" y="221653"/>
                  </a:lnTo>
                  <a:lnTo>
                    <a:pt x="60210" y="223443"/>
                  </a:lnTo>
                  <a:lnTo>
                    <a:pt x="60934" y="224180"/>
                  </a:lnTo>
                  <a:lnTo>
                    <a:pt x="61836" y="224180"/>
                  </a:lnTo>
                  <a:lnTo>
                    <a:pt x="72732" y="224180"/>
                  </a:lnTo>
                  <a:lnTo>
                    <a:pt x="73469" y="223443"/>
                  </a:lnTo>
                  <a:lnTo>
                    <a:pt x="73469" y="221653"/>
                  </a:lnTo>
                  <a:close/>
                </a:path>
                <a:path w="138429" h="230504">
                  <a:moveTo>
                    <a:pt x="73469" y="215747"/>
                  </a:moveTo>
                  <a:lnTo>
                    <a:pt x="72732" y="215011"/>
                  </a:lnTo>
                  <a:lnTo>
                    <a:pt x="60934" y="215011"/>
                  </a:lnTo>
                  <a:lnTo>
                    <a:pt x="60210" y="215747"/>
                  </a:lnTo>
                  <a:lnTo>
                    <a:pt x="60210" y="217538"/>
                  </a:lnTo>
                  <a:lnTo>
                    <a:pt x="60934" y="218274"/>
                  </a:lnTo>
                  <a:lnTo>
                    <a:pt x="61836" y="218274"/>
                  </a:lnTo>
                  <a:lnTo>
                    <a:pt x="72732" y="218274"/>
                  </a:lnTo>
                  <a:lnTo>
                    <a:pt x="73469" y="217538"/>
                  </a:lnTo>
                  <a:lnTo>
                    <a:pt x="73469" y="215747"/>
                  </a:lnTo>
                  <a:close/>
                </a:path>
                <a:path w="138429" h="230504">
                  <a:moveTo>
                    <a:pt x="74409" y="68478"/>
                  </a:moveTo>
                  <a:lnTo>
                    <a:pt x="73825" y="66967"/>
                  </a:lnTo>
                  <a:lnTo>
                    <a:pt x="71374" y="64414"/>
                  </a:lnTo>
                  <a:lnTo>
                    <a:pt x="71208" y="64350"/>
                  </a:lnTo>
                  <a:lnTo>
                    <a:pt x="71208" y="68478"/>
                  </a:lnTo>
                  <a:lnTo>
                    <a:pt x="71132" y="72123"/>
                  </a:lnTo>
                  <a:lnTo>
                    <a:pt x="69646" y="73571"/>
                  </a:lnTo>
                  <a:lnTo>
                    <a:pt x="65989" y="73571"/>
                  </a:lnTo>
                  <a:lnTo>
                    <a:pt x="64592" y="72123"/>
                  </a:lnTo>
                  <a:lnTo>
                    <a:pt x="64554" y="68478"/>
                  </a:lnTo>
                  <a:lnTo>
                    <a:pt x="66001" y="66967"/>
                  </a:lnTo>
                  <a:lnTo>
                    <a:pt x="69748" y="66967"/>
                  </a:lnTo>
                  <a:lnTo>
                    <a:pt x="71208" y="68478"/>
                  </a:lnTo>
                  <a:lnTo>
                    <a:pt x="71208" y="64350"/>
                  </a:lnTo>
                  <a:lnTo>
                    <a:pt x="69735" y="63703"/>
                  </a:lnTo>
                  <a:lnTo>
                    <a:pt x="64249" y="63703"/>
                  </a:lnTo>
                  <a:lnTo>
                    <a:pt x="61328" y="66560"/>
                  </a:lnTo>
                  <a:lnTo>
                    <a:pt x="61328" y="72123"/>
                  </a:lnTo>
                  <a:lnTo>
                    <a:pt x="61912" y="73571"/>
                  </a:lnTo>
                  <a:lnTo>
                    <a:pt x="64325" y="76085"/>
                  </a:lnTo>
                  <a:lnTo>
                    <a:pt x="66052" y="76835"/>
                  </a:lnTo>
                  <a:lnTo>
                    <a:pt x="71412" y="76835"/>
                  </a:lnTo>
                  <a:lnTo>
                    <a:pt x="74358" y="73939"/>
                  </a:lnTo>
                  <a:lnTo>
                    <a:pt x="74371" y="73571"/>
                  </a:lnTo>
                  <a:lnTo>
                    <a:pt x="74409" y="68478"/>
                  </a:lnTo>
                  <a:close/>
                </a:path>
                <a:path w="138429" h="230504">
                  <a:moveTo>
                    <a:pt x="81356" y="108597"/>
                  </a:moveTo>
                  <a:lnTo>
                    <a:pt x="80886" y="106857"/>
                  </a:lnTo>
                  <a:lnTo>
                    <a:pt x="79997" y="106337"/>
                  </a:lnTo>
                  <a:lnTo>
                    <a:pt x="75920" y="107429"/>
                  </a:lnTo>
                  <a:lnTo>
                    <a:pt x="72631" y="107835"/>
                  </a:lnTo>
                  <a:lnTo>
                    <a:pt x="69342" y="107835"/>
                  </a:lnTo>
                  <a:lnTo>
                    <a:pt x="59893" y="106692"/>
                  </a:lnTo>
                  <a:lnTo>
                    <a:pt x="51003" y="103378"/>
                  </a:lnTo>
                  <a:lnTo>
                    <a:pt x="43167" y="98018"/>
                  </a:lnTo>
                  <a:lnTo>
                    <a:pt x="36918" y="90805"/>
                  </a:lnTo>
                  <a:lnTo>
                    <a:pt x="36423" y="90055"/>
                  </a:lnTo>
                  <a:lnTo>
                    <a:pt x="35407" y="89839"/>
                  </a:lnTo>
                  <a:lnTo>
                    <a:pt x="33909" y="90830"/>
                  </a:lnTo>
                  <a:lnTo>
                    <a:pt x="33693" y="91846"/>
                  </a:lnTo>
                  <a:lnTo>
                    <a:pt x="34188" y="92595"/>
                  </a:lnTo>
                  <a:lnTo>
                    <a:pt x="41008" y="100457"/>
                  </a:lnTo>
                  <a:lnTo>
                    <a:pt x="49504" y="106273"/>
                  </a:lnTo>
                  <a:lnTo>
                    <a:pt x="59118" y="109867"/>
                  </a:lnTo>
                  <a:lnTo>
                    <a:pt x="69342" y="111099"/>
                  </a:lnTo>
                  <a:lnTo>
                    <a:pt x="72898" y="111099"/>
                  </a:lnTo>
                  <a:lnTo>
                    <a:pt x="76479" y="110655"/>
                  </a:lnTo>
                  <a:lnTo>
                    <a:pt x="80835" y="109486"/>
                  </a:lnTo>
                  <a:lnTo>
                    <a:pt x="81356" y="108597"/>
                  </a:lnTo>
                  <a:close/>
                </a:path>
                <a:path w="138429" h="230504">
                  <a:moveTo>
                    <a:pt x="91782" y="120294"/>
                  </a:moveTo>
                  <a:lnTo>
                    <a:pt x="91109" y="118618"/>
                  </a:lnTo>
                  <a:lnTo>
                    <a:pt x="90157" y="118224"/>
                  </a:lnTo>
                  <a:lnTo>
                    <a:pt x="82880" y="121183"/>
                  </a:lnTo>
                  <a:lnTo>
                    <a:pt x="76123" y="122440"/>
                  </a:lnTo>
                  <a:lnTo>
                    <a:pt x="69430" y="122440"/>
                  </a:lnTo>
                  <a:lnTo>
                    <a:pt x="56527" y="120878"/>
                  </a:lnTo>
                  <a:lnTo>
                    <a:pt x="44386" y="116293"/>
                  </a:lnTo>
                  <a:lnTo>
                    <a:pt x="33655" y="108889"/>
                  </a:lnTo>
                  <a:lnTo>
                    <a:pt x="24917" y="98844"/>
                  </a:lnTo>
                  <a:lnTo>
                    <a:pt x="24409" y="98094"/>
                  </a:lnTo>
                  <a:lnTo>
                    <a:pt x="23406" y="97904"/>
                  </a:lnTo>
                  <a:lnTo>
                    <a:pt x="21907" y="98894"/>
                  </a:lnTo>
                  <a:lnTo>
                    <a:pt x="21704" y="99910"/>
                  </a:lnTo>
                  <a:lnTo>
                    <a:pt x="22199" y="100660"/>
                  </a:lnTo>
                  <a:lnTo>
                    <a:pt x="31483" y="111328"/>
                  </a:lnTo>
                  <a:lnTo>
                    <a:pt x="42887" y="119189"/>
                  </a:lnTo>
                  <a:lnTo>
                    <a:pt x="55753" y="124040"/>
                  </a:lnTo>
                  <a:lnTo>
                    <a:pt x="69430" y="125704"/>
                  </a:lnTo>
                  <a:lnTo>
                    <a:pt x="76542" y="125704"/>
                  </a:lnTo>
                  <a:lnTo>
                    <a:pt x="83705" y="124371"/>
                  </a:lnTo>
                  <a:lnTo>
                    <a:pt x="91389" y="121246"/>
                  </a:lnTo>
                  <a:lnTo>
                    <a:pt x="91782" y="120294"/>
                  </a:lnTo>
                  <a:close/>
                </a:path>
                <a:path w="138429" h="230504">
                  <a:moveTo>
                    <a:pt x="96151" y="132118"/>
                  </a:moveTo>
                  <a:lnTo>
                    <a:pt x="95478" y="130454"/>
                  </a:lnTo>
                  <a:lnTo>
                    <a:pt x="94538" y="130035"/>
                  </a:lnTo>
                  <a:lnTo>
                    <a:pt x="93700" y="130378"/>
                  </a:lnTo>
                  <a:lnTo>
                    <a:pt x="86004" y="133451"/>
                  </a:lnTo>
                  <a:lnTo>
                    <a:pt x="77914" y="134924"/>
                  </a:lnTo>
                  <a:lnTo>
                    <a:pt x="69837" y="134924"/>
                  </a:lnTo>
                  <a:lnTo>
                    <a:pt x="24079" y="117246"/>
                  </a:lnTo>
                  <a:lnTo>
                    <a:pt x="12738" y="103530"/>
                  </a:lnTo>
                  <a:lnTo>
                    <a:pt x="11734" y="103301"/>
                  </a:lnTo>
                  <a:lnTo>
                    <a:pt x="10210" y="104254"/>
                  </a:lnTo>
                  <a:lnTo>
                    <a:pt x="9982" y="105270"/>
                  </a:lnTo>
                  <a:lnTo>
                    <a:pt x="10464" y="106032"/>
                  </a:lnTo>
                  <a:lnTo>
                    <a:pt x="21882" y="119646"/>
                  </a:lnTo>
                  <a:lnTo>
                    <a:pt x="36207" y="129743"/>
                  </a:lnTo>
                  <a:lnTo>
                    <a:pt x="52489" y="136029"/>
                  </a:lnTo>
                  <a:lnTo>
                    <a:pt x="69837" y="138188"/>
                  </a:lnTo>
                  <a:lnTo>
                    <a:pt x="76187" y="137896"/>
                  </a:lnTo>
                  <a:lnTo>
                    <a:pt x="82511" y="137007"/>
                  </a:lnTo>
                  <a:lnTo>
                    <a:pt x="88760" y="135509"/>
                  </a:lnTo>
                  <a:lnTo>
                    <a:pt x="95745" y="133070"/>
                  </a:lnTo>
                  <a:lnTo>
                    <a:pt x="96151" y="132118"/>
                  </a:lnTo>
                  <a:close/>
                </a:path>
                <a:path w="138429" h="230504">
                  <a:moveTo>
                    <a:pt x="111061" y="69329"/>
                  </a:moveTo>
                  <a:lnTo>
                    <a:pt x="95592" y="36499"/>
                  </a:lnTo>
                  <a:lnTo>
                    <a:pt x="94576" y="36588"/>
                  </a:lnTo>
                  <a:lnTo>
                    <a:pt x="93408" y="37960"/>
                  </a:lnTo>
                  <a:lnTo>
                    <a:pt x="93484" y="38989"/>
                  </a:lnTo>
                  <a:lnTo>
                    <a:pt x="94170" y="39573"/>
                  </a:lnTo>
                  <a:lnTo>
                    <a:pt x="100012" y="45796"/>
                  </a:lnTo>
                  <a:lnTo>
                    <a:pt x="104279" y="53047"/>
                  </a:lnTo>
                  <a:lnTo>
                    <a:pt x="106895" y="60998"/>
                  </a:lnTo>
                  <a:lnTo>
                    <a:pt x="107797" y="69329"/>
                  </a:lnTo>
                  <a:lnTo>
                    <a:pt x="107797" y="74637"/>
                  </a:lnTo>
                  <a:lnTo>
                    <a:pt x="106718" y="79971"/>
                  </a:lnTo>
                  <a:lnTo>
                    <a:pt x="104127" y="85775"/>
                  </a:lnTo>
                  <a:lnTo>
                    <a:pt x="104495" y="86741"/>
                  </a:lnTo>
                  <a:lnTo>
                    <a:pt x="106133" y="87477"/>
                  </a:lnTo>
                  <a:lnTo>
                    <a:pt x="107099" y="87109"/>
                  </a:lnTo>
                  <a:lnTo>
                    <a:pt x="107467" y="86283"/>
                  </a:lnTo>
                  <a:lnTo>
                    <a:pt x="109893" y="80860"/>
                  </a:lnTo>
                  <a:lnTo>
                    <a:pt x="111061" y="75082"/>
                  </a:lnTo>
                  <a:lnTo>
                    <a:pt x="111061" y="69329"/>
                  </a:lnTo>
                  <a:close/>
                </a:path>
                <a:path w="138429" h="230504">
                  <a:moveTo>
                    <a:pt x="125628" y="69418"/>
                  </a:moveTo>
                  <a:lnTo>
                    <a:pt x="104978" y="25285"/>
                  </a:lnTo>
                  <a:lnTo>
                    <a:pt x="104279" y="24714"/>
                  </a:lnTo>
                  <a:lnTo>
                    <a:pt x="103251" y="24815"/>
                  </a:lnTo>
                  <a:lnTo>
                    <a:pt x="102108" y="26212"/>
                  </a:lnTo>
                  <a:lnTo>
                    <a:pt x="102209" y="27241"/>
                  </a:lnTo>
                  <a:lnTo>
                    <a:pt x="102908" y="27813"/>
                  </a:lnTo>
                  <a:lnTo>
                    <a:pt x="111290" y="36461"/>
                  </a:lnTo>
                  <a:lnTo>
                    <a:pt x="117386" y="46596"/>
                  </a:lnTo>
                  <a:lnTo>
                    <a:pt x="121107" y="57746"/>
                  </a:lnTo>
                  <a:lnTo>
                    <a:pt x="122364" y="69418"/>
                  </a:lnTo>
                  <a:lnTo>
                    <a:pt x="121932" y="76225"/>
                  </a:lnTo>
                  <a:lnTo>
                    <a:pt x="120637" y="82943"/>
                  </a:lnTo>
                  <a:lnTo>
                    <a:pt x="118452" y="89509"/>
                  </a:lnTo>
                  <a:lnTo>
                    <a:pt x="114909" y="96583"/>
                  </a:lnTo>
                  <a:lnTo>
                    <a:pt x="115176" y="97586"/>
                  </a:lnTo>
                  <a:lnTo>
                    <a:pt x="116738" y="98475"/>
                  </a:lnTo>
                  <a:lnTo>
                    <a:pt x="117741" y="98209"/>
                  </a:lnTo>
                  <a:lnTo>
                    <a:pt x="118186" y="97434"/>
                  </a:lnTo>
                  <a:lnTo>
                    <a:pt x="121475" y="90741"/>
                  </a:lnTo>
                  <a:lnTo>
                    <a:pt x="123799" y="83769"/>
                  </a:lnTo>
                  <a:lnTo>
                    <a:pt x="125171" y="76631"/>
                  </a:lnTo>
                  <a:lnTo>
                    <a:pt x="125628" y="69418"/>
                  </a:lnTo>
                  <a:close/>
                </a:path>
                <a:path w="138429" h="230504">
                  <a:moveTo>
                    <a:pt x="138290" y="63525"/>
                  </a:moveTo>
                  <a:lnTo>
                    <a:pt x="121399" y="23825"/>
                  </a:lnTo>
                  <a:lnTo>
                    <a:pt x="112649" y="15354"/>
                  </a:lnTo>
                  <a:lnTo>
                    <a:pt x="111620" y="15455"/>
                  </a:lnTo>
                  <a:lnTo>
                    <a:pt x="110464" y="16840"/>
                  </a:lnTo>
                  <a:lnTo>
                    <a:pt x="110553" y="17868"/>
                  </a:lnTo>
                  <a:lnTo>
                    <a:pt x="111252" y="18440"/>
                  </a:lnTo>
                  <a:lnTo>
                    <a:pt x="118935" y="25958"/>
                  </a:lnTo>
                  <a:lnTo>
                    <a:pt x="135026" y="63779"/>
                  </a:lnTo>
                  <a:lnTo>
                    <a:pt x="135026" y="69176"/>
                  </a:lnTo>
                  <a:lnTo>
                    <a:pt x="134581" y="76885"/>
                  </a:lnTo>
                  <a:lnTo>
                    <a:pt x="133223" y="84531"/>
                  </a:lnTo>
                  <a:lnTo>
                    <a:pt x="130949" y="92024"/>
                  </a:lnTo>
                  <a:lnTo>
                    <a:pt x="127342" y="100076"/>
                  </a:lnTo>
                  <a:lnTo>
                    <a:pt x="127660" y="101066"/>
                  </a:lnTo>
                  <a:lnTo>
                    <a:pt x="129260" y="101892"/>
                  </a:lnTo>
                  <a:lnTo>
                    <a:pt x="130251" y="101574"/>
                  </a:lnTo>
                  <a:lnTo>
                    <a:pt x="134010" y="93154"/>
                  </a:lnTo>
                  <a:lnTo>
                    <a:pt x="136398" y="85293"/>
                  </a:lnTo>
                  <a:lnTo>
                    <a:pt x="137820" y="77266"/>
                  </a:lnTo>
                  <a:lnTo>
                    <a:pt x="138290" y="69176"/>
                  </a:lnTo>
                  <a:lnTo>
                    <a:pt x="138290" y="63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0079616" y="5152111"/>
              <a:ext cx="13335" cy="153670"/>
            </a:xfrm>
            <a:custGeom>
              <a:avLst/>
              <a:gdLst/>
              <a:ahLst/>
              <a:cxnLst/>
              <a:rect l="l" t="t" r="r" b="b"/>
              <a:pathLst>
                <a:path w="13334" h="153670">
                  <a:moveTo>
                    <a:pt x="9334" y="0"/>
                  </a:moveTo>
                  <a:lnTo>
                    <a:pt x="3810" y="0"/>
                  </a:lnTo>
                  <a:lnTo>
                    <a:pt x="3073" y="711"/>
                  </a:lnTo>
                  <a:lnTo>
                    <a:pt x="0" y="152234"/>
                  </a:lnTo>
                  <a:lnTo>
                    <a:pt x="774" y="153276"/>
                  </a:lnTo>
                  <a:lnTo>
                    <a:pt x="1638" y="153454"/>
                  </a:lnTo>
                  <a:lnTo>
                    <a:pt x="11506" y="153454"/>
                  </a:lnTo>
                  <a:lnTo>
                    <a:pt x="12357" y="153276"/>
                  </a:lnTo>
                  <a:lnTo>
                    <a:pt x="13144" y="152234"/>
                  </a:lnTo>
                  <a:lnTo>
                    <a:pt x="10071" y="711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0077974" y="5150483"/>
              <a:ext cx="16510" cy="156845"/>
            </a:xfrm>
            <a:custGeom>
              <a:avLst/>
              <a:gdLst/>
              <a:ahLst/>
              <a:cxnLst/>
              <a:rect l="l" t="t" r="r" b="b"/>
              <a:pathLst>
                <a:path w="16509" h="156845">
                  <a:moveTo>
                    <a:pt x="11874" y="0"/>
                  </a:moveTo>
                  <a:lnTo>
                    <a:pt x="4559" y="0"/>
                  </a:lnTo>
                  <a:lnTo>
                    <a:pt x="3111" y="1422"/>
                  </a:lnTo>
                  <a:lnTo>
                    <a:pt x="23" y="153454"/>
                  </a:lnTo>
                  <a:lnTo>
                    <a:pt x="0" y="154254"/>
                  </a:lnTo>
                  <a:lnTo>
                    <a:pt x="342" y="155105"/>
                  </a:lnTo>
                  <a:lnTo>
                    <a:pt x="1562" y="156362"/>
                  </a:lnTo>
                  <a:lnTo>
                    <a:pt x="2400" y="156717"/>
                  </a:lnTo>
                  <a:lnTo>
                    <a:pt x="14020" y="156717"/>
                  </a:lnTo>
                  <a:lnTo>
                    <a:pt x="14858" y="156362"/>
                  </a:lnTo>
                  <a:lnTo>
                    <a:pt x="16090" y="155105"/>
                  </a:lnTo>
                  <a:lnTo>
                    <a:pt x="16421" y="154254"/>
                  </a:lnTo>
                  <a:lnTo>
                    <a:pt x="16404" y="153454"/>
                  </a:lnTo>
                  <a:lnTo>
                    <a:pt x="3276" y="153454"/>
                  </a:lnTo>
                  <a:lnTo>
                    <a:pt x="6337" y="3263"/>
                  </a:lnTo>
                  <a:lnTo>
                    <a:pt x="13361" y="3263"/>
                  </a:lnTo>
                  <a:lnTo>
                    <a:pt x="13322" y="1422"/>
                  </a:lnTo>
                  <a:lnTo>
                    <a:pt x="11874" y="0"/>
                  </a:lnTo>
                  <a:close/>
                </a:path>
                <a:path w="16509" h="156845">
                  <a:moveTo>
                    <a:pt x="13361" y="3263"/>
                  </a:moveTo>
                  <a:lnTo>
                    <a:pt x="10096" y="3263"/>
                  </a:lnTo>
                  <a:lnTo>
                    <a:pt x="13144" y="153454"/>
                  </a:lnTo>
                  <a:lnTo>
                    <a:pt x="16404" y="153454"/>
                  </a:lnTo>
                  <a:lnTo>
                    <a:pt x="13361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0076256" y="5291188"/>
              <a:ext cx="20320" cy="46990"/>
            </a:xfrm>
            <a:custGeom>
              <a:avLst/>
              <a:gdLst/>
              <a:ahLst/>
              <a:cxnLst/>
              <a:rect l="l" t="t" r="r" b="b"/>
              <a:pathLst>
                <a:path w="20320" h="46989">
                  <a:moveTo>
                    <a:pt x="17208" y="0"/>
                  </a:moveTo>
                  <a:lnTo>
                    <a:pt x="2654" y="0"/>
                  </a:lnTo>
                  <a:lnTo>
                    <a:pt x="1943" y="685"/>
                  </a:lnTo>
                  <a:lnTo>
                    <a:pt x="0" y="45326"/>
                  </a:lnTo>
                  <a:lnTo>
                    <a:pt x="165" y="45758"/>
                  </a:lnTo>
                  <a:lnTo>
                    <a:pt x="787" y="46405"/>
                  </a:lnTo>
                  <a:lnTo>
                    <a:pt x="1206" y="46583"/>
                  </a:lnTo>
                  <a:lnTo>
                    <a:pt x="1650" y="46583"/>
                  </a:lnTo>
                  <a:lnTo>
                    <a:pt x="18656" y="46583"/>
                  </a:lnTo>
                  <a:lnTo>
                    <a:pt x="19088" y="46405"/>
                  </a:lnTo>
                  <a:lnTo>
                    <a:pt x="19697" y="45758"/>
                  </a:lnTo>
                  <a:lnTo>
                    <a:pt x="19862" y="45326"/>
                  </a:lnTo>
                  <a:lnTo>
                    <a:pt x="17919" y="685"/>
                  </a:lnTo>
                  <a:lnTo>
                    <a:pt x="17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0074616" y="5289557"/>
              <a:ext cx="23495" cy="50165"/>
            </a:xfrm>
            <a:custGeom>
              <a:avLst/>
              <a:gdLst/>
              <a:ahLst/>
              <a:cxnLst/>
              <a:rect l="l" t="t" r="r" b="b"/>
              <a:pathLst>
                <a:path w="23495" h="50164">
                  <a:moveTo>
                    <a:pt x="19710" y="0"/>
                  </a:moveTo>
                  <a:lnTo>
                    <a:pt x="3428" y="0"/>
                  </a:lnTo>
                  <a:lnTo>
                    <a:pt x="1993" y="1371"/>
                  </a:lnTo>
                  <a:lnTo>
                    <a:pt x="38" y="46443"/>
                  </a:lnTo>
                  <a:lnTo>
                    <a:pt x="0" y="47332"/>
                  </a:lnTo>
                  <a:lnTo>
                    <a:pt x="317" y="48196"/>
                  </a:lnTo>
                  <a:lnTo>
                    <a:pt x="1549" y="49479"/>
                  </a:lnTo>
                  <a:lnTo>
                    <a:pt x="2400" y="49847"/>
                  </a:lnTo>
                  <a:lnTo>
                    <a:pt x="20739" y="49847"/>
                  </a:lnTo>
                  <a:lnTo>
                    <a:pt x="21589" y="49479"/>
                  </a:lnTo>
                  <a:lnTo>
                    <a:pt x="22821" y="48196"/>
                  </a:lnTo>
                  <a:lnTo>
                    <a:pt x="23152" y="47332"/>
                  </a:lnTo>
                  <a:lnTo>
                    <a:pt x="23119" y="46583"/>
                  </a:lnTo>
                  <a:lnTo>
                    <a:pt x="3289" y="46583"/>
                  </a:lnTo>
                  <a:lnTo>
                    <a:pt x="5168" y="3263"/>
                  </a:lnTo>
                  <a:lnTo>
                    <a:pt x="21241" y="3263"/>
                  </a:lnTo>
                  <a:lnTo>
                    <a:pt x="21158" y="1371"/>
                  </a:lnTo>
                  <a:lnTo>
                    <a:pt x="19710" y="0"/>
                  </a:lnTo>
                  <a:close/>
                </a:path>
                <a:path w="23495" h="50164">
                  <a:moveTo>
                    <a:pt x="21241" y="3263"/>
                  </a:moveTo>
                  <a:lnTo>
                    <a:pt x="17970" y="3263"/>
                  </a:lnTo>
                  <a:lnTo>
                    <a:pt x="19844" y="46443"/>
                  </a:lnTo>
                  <a:lnTo>
                    <a:pt x="19850" y="46583"/>
                  </a:lnTo>
                  <a:lnTo>
                    <a:pt x="23119" y="46583"/>
                  </a:lnTo>
                  <a:lnTo>
                    <a:pt x="21241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0083599" y="5072660"/>
              <a:ext cx="15240" cy="76835"/>
            </a:xfrm>
            <a:custGeom>
              <a:avLst/>
              <a:gdLst/>
              <a:ahLst/>
              <a:cxnLst/>
              <a:rect l="l" t="t" r="r" b="b"/>
              <a:pathLst>
                <a:path w="15240" h="76835">
                  <a:moveTo>
                    <a:pt x="5257" y="0"/>
                  </a:moveTo>
                  <a:lnTo>
                    <a:pt x="2806" y="0"/>
                  </a:lnTo>
                  <a:lnTo>
                    <a:pt x="1384" y="1130"/>
                  </a:lnTo>
                  <a:lnTo>
                    <a:pt x="0" y="74053"/>
                  </a:lnTo>
                  <a:lnTo>
                    <a:pt x="330" y="74968"/>
                  </a:lnTo>
                  <a:lnTo>
                    <a:pt x="1460" y="76111"/>
                  </a:lnTo>
                  <a:lnTo>
                    <a:pt x="2108" y="76390"/>
                  </a:lnTo>
                  <a:lnTo>
                    <a:pt x="2781" y="76390"/>
                  </a:lnTo>
                  <a:lnTo>
                    <a:pt x="3797" y="76390"/>
                  </a:lnTo>
                  <a:lnTo>
                    <a:pt x="4699" y="75768"/>
                  </a:lnTo>
                  <a:lnTo>
                    <a:pt x="14846" y="54343"/>
                  </a:lnTo>
                  <a:lnTo>
                    <a:pt x="14947" y="53530"/>
                  </a:lnTo>
                  <a:lnTo>
                    <a:pt x="6540" y="812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0081981" y="5071026"/>
              <a:ext cx="18415" cy="80010"/>
            </a:xfrm>
            <a:custGeom>
              <a:avLst/>
              <a:gdLst/>
              <a:ahLst/>
              <a:cxnLst/>
              <a:rect l="l" t="t" r="r" b="b"/>
              <a:pathLst>
                <a:path w="18415" h="80010">
                  <a:moveTo>
                    <a:pt x="7912" y="0"/>
                  </a:moveTo>
                  <a:lnTo>
                    <a:pt x="3276" y="0"/>
                  </a:lnTo>
                  <a:lnTo>
                    <a:pt x="1384" y="2082"/>
                  </a:lnTo>
                  <a:lnTo>
                    <a:pt x="0" y="74637"/>
                  </a:lnTo>
                  <a:lnTo>
                    <a:pt x="83" y="76390"/>
                  </a:lnTo>
                  <a:lnTo>
                    <a:pt x="469" y="77431"/>
                  </a:lnTo>
                  <a:lnTo>
                    <a:pt x="2209" y="79197"/>
                  </a:lnTo>
                  <a:lnTo>
                    <a:pt x="3276" y="79654"/>
                  </a:lnTo>
                  <a:lnTo>
                    <a:pt x="6057" y="79654"/>
                  </a:lnTo>
                  <a:lnTo>
                    <a:pt x="7505" y="78689"/>
                  </a:lnTo>
                  <a:lnTo>
                    <a:pt x="8594" y="76390"/>
                  </a:lnTo>
                  <a:lnTo>
                    <a:pt x="3809" y="76390"/>
                  </a:lnTo>
                  <a:lnTo>
                    <a:pt x="3251" y="75742"/>
                  </a:lnTo>
                  <a:lnTo>
                    <a:pt x="4597" y="4914"/>
                  </a:lnTo>
                  <a:lnTo>
                    <a:pt x="4610" y="3848"/>
                  </a:lnTo>
                  <a:lnTo>
                    <a:pt x="5181" y="3263"/>
                  </a:lnTo>
                  <a:lnTo>
                    <a:pt x="9935" y="3263"/>
                  </a:lnTo>
                  <a:lnTo>
                    <a:pt x="9746" y="2082"/>
                  </a:lnTo>
                  <a:lnTo>
                    <a:pt x="9677" y="1650"/>
                  </a:lnTo>
                  <a:lnTo>
                    <a:pt x="7912" y="0"/>
                  </a:lnTo>
                  <a:close/>
                </a:path>
                <a:path w="18415" h="80010">
                  <a:moveTo>
                    <a:pt x="9935" y="3263"/>
                  </a:moveTo>
                  <a:lnTo>
                    <a:pt x="6222" y="3263"/>
                  </a:lnTo>
                  <a:lnTo>
                    <a:pt x="6692" y="3670"/>
                  </a:lnTo>
                  <a:lnTo>
                    <a:pt x="14750" y="54114"/>
                  </a:lnTo>
                  <a:lnTo>
                    <a:pt x="14846" y="55587"/>
                  </a:lnTo>
                  <a:lnTo>
                    <a:pt x="5092" y="76174"/>
                  </a:lnTo>
                  <a:lnTo>
                    <a:pt x="4737" y="76390"/>
                  </a:lnTo>
                  <a:lnTo>
                    <a:pt x="8594" y="76390"/>
                  </a:lnTo>
                  <a:lnTo>
                    <a:pt x="18072" y="56388"/>
                  </a:lnTo>
                  <a:lnTo>
                    <a:pt x="18059" y="54114"/>
                  </a:lnTo>
                  <a:lnTo>
                    <a:pt x="10028" y="3848"/>
                  </a:lnTo>
                  <a:lnTo>
                    <a:pt x="9935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0014628" y="5151122"/>
              <a:ext cx="67945" cy="40005"/>
            </a:xfrm>
            <a:custGeom>
              <a:avLst/>
              <a:gdLst/>
              <a:ahLst/>
              <a:cxnLst/>
              <a:rect l="l" t="t" r="r" b="b"/>
              <a:pathLst>
                <a:path w="67945" h="40004">
                  <a:moveTo>
                    <a:pt x="66268" y="0"/>
                  </a:moveTo>
                  <a:lnTo>
                    <a:pt x="64973" y="0"/>
                  </a:lnTo>
                  <a:lnTo>
                    <a:pt x="42214" y="1841"/>
                  </a:lnTo>
                  <a:lnTo>
                    <a:pt x="41452" y="2158"/>
                  </a:lnTo>
                  <a:lnTo>
                    <a:pt x="126" y="35699"/>
                  </a:lnTo>
                  <a:lnTo>
                    <a:pt x="0" y="37007"/>
                  </a:lnTo>
                  <a:lnTo>
                    <a:pt x="673" y="38912"/>
                  </a:lnTo>
                  <a:lnTo>
                    <a:pt x="1676" y="39585"/>
                  </a:lnTo>
                  <a:lnTo>
                    <a:pt x="2870" y="39585"/>
                  </a:lnTo>
                  <a:lnTo>
                    <a:pt x="3479" y="39585"/>
                  </a:lnTo>
                  <a:lnTo>
                    <a:pt x="4114" y="39408"/>
                  </a:lnTo>
                  <a:lnTo>
                    <a:pt x="67208" y="4559"/>
                  </a:lnTo>
                  <a:lnTo>
                    <a:pt x="67919" y="3174"/>
                  </a:lnTo>
                  <a:lnTo>
                    <a:pt x="67284" y="736"/>
                  </a:lnTo>
                  <a:lnTo>
                    <a:pt x="66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0012768" y="5149503"/>
              <a:ext cx="71755" cy="43180"/>
            </a:xfrm>
            <a:custGeom>
              <a:avLst/>
              <a:gdLst/>
              <a:ahLst/>
              <a:cxnLst/>
              <a:rect l="l" t="t" r="r" b="b"/>
              <a:pathLst>
                <a:path w="71754" h="43179">
                  <a:moveTo>
                    <a:pt x="68876" y="0"/>
                  </a:moveTo>
                  <a:lnTo>
                    <a:pt x="622" y="36322"/>
                  </a:lnTo>
                  <a:lnTo>
                    <a:pt x="0" y="38265"/>
                  </a:lnTo>
                  <a:lnTo>
                    <a:pt x="1231" y="41744"/>
                  </a:lnTo>
                  <a:lnTo>
                    <a:pt x="2844" y="42837"/>
                  </a:lnTo>
                  <a:lnTo>
                    <a:pt x="5613" y="42837"/>
                  </a:lnTo>
                  <a:lnTo>
                    <a:pt x="6515" y="42595"/>
                  </a:lnTo>
                  <a:lnTo>
                    <a:pt x="11985" y="39573"/>
                  </a:lnTo>
                  <a:lnTo>
                    <a:pt x="3644" y="39573"/>
                  </a:lnTo>
                  <a:lnTo>
                    <a:pt x="3162" y="38468"/>
                  </a:lnTo>
                  <a:lnTo>
                    <a:pt x="44081" y="5245"/>
                  </a:lnTo>
                  <a:lnTo>
                    <a:pt x="42200" y="5245"/>
                  </a:lnTo>
                  <a:lnTo>
                    <a:pt x="66675" y="3251"/>
                  </a:lnTo>
                  <a:lnTo>
                    <a:pt x="71063" y="3251"/>
                  </a:lnTo>
                  <a:lnTo>
                    <a:pt x="70548" y="1231"/>
                  </a:lnTo>
                  <a:lnTo>
                    <a:pt x="68876" y="0"/>
                  </a:lnTo>
                  <a:close/>
                </a:path>
                <a:path w="71754" h="43179">
                  <a:moveTo>
                    <a:pt x="71063" y="3251"/>
                  </a:moveTo>
                  <a:lnTo>
                    <a:pt x="68199" y="3251"/>
                  </a:lnTo>
                  <a:lnTo>
                    <a:pt x="68275" y="4749"/>
                  </a:lnTo>
                  <a:lnTo>
                    <a:pt x="5236" y="39573"/>
                  </a:lnTo>
                  <a:lnTo>
                    <a:pt x="11985" y="39573"/>
                  </a:lnTo>
                  <a:lnTo>
                    <a:pt x="70510" y="7239"/>
                  </a:lnTo>
                  <a:lnTo>
                    <a:pt x="71477" y="5245"/>
                  </a:lnTo>
                  <a:lnTo>
                    <a:pt x="71445" y="4749"/>
                  </a:lnTo>
                  <a:lnTo>
                    <a:pt x="71063" y="3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0088667" y="5152593"/>
              <a:ext cx="66675" cy="42545"/>
            </a:xfrm>
            <a:custGeom>
              <a:avLst/>
              <a:gdLst/>
              <a:ahLst/>
              <a:cxnLst/>
              <a:rect l="l" t="t" r="r" b="b"/>
              <a:pathLst>
                <a:path w="66675" h="42545">
                  <a:moveTo>
                    <a:pt x="3505" y="0"/>
                  </a:moveTo>
                  <a:lnTo>
                    <a:pt x="1803" y="0"/>
                  </a:lnTo>
                  <a:lnTo>
                    <a:pt x="901" y="507"/>
                  </a:lnTo>
                  <a:lnTo>
                    <a:pt x="0" y="2222"/>
                  </a:lnTo>
                  <a:lnTo>
                    <a:pt x="114" y="3289"/>
                  </a:lnTo>
                  <a:lnTo>
                    <a:pt x="13563" y="22745"/>
                  </a:lnTo>
                  <a:lnTo>
                    <a:pt x="14211" y="23253"/>
                  </a:lnTo>
                  <a:lnTo>
                    <a:pt x="62801" y="41833"/>
                  </a:lnTo>
                  <a:lnTo>
                    <a:pt x="63677" y="41922"/>
                  </a:lnTo>
                  <a:lnTo>
                    <a:pt x="64909" y="41922"/>
                  </a:lnTo>
                  <a:lnTo>
                    <a:pt x="65913" y="41198"/>
                  </a:lnTo>
                  <a:lnTo>
                    <a:pt x="66586" y="38798"/>
                  </a:lnTo>
                  <a:lnTo>
                    <a:pt x="65938" y="37426"/>
                  </a:lnTo>
                  <a:lnTo>
                    <a:pt x="4178" y="203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0087082" y="5150963"/>
              <a:ext cx="70485" cy="45720"/>
            </a:xfrm>
            <a:custGeom>
              <a:avLst/>
              <a:gdLst/>
              <a:ahLst/>
              <a:cxnLst/>
              <a:rect l="l" t="t" r="r" b="b"/>
              <a:pathLst>
                <a:path w="70484" h="45720">
                  <a:moveTo>
                    <a:pt x="5384" y="0"/>
                  </a:moveTo>
                  <a:lnTo>
                    <a:pt x="2794" y="0"/>
                  </a:lnTo>
                  <a:lnTo>
                    <a:pt x="1320" y="863"/>
                  </a:lnTo>
                  <a:lnTo>
                    <a:pt x="7" y="3365"/>
                  </a:lnTo>
                  <a:lnTo>
                    <a:pt x="0" y="5334"/>
                  </a:lnTo>
                  <a:lnTo>
                    <a:pt x="13995" y="25577"/>
                  </a:lnTo>
                  <a:lnTo>
                    <a:pt x="14909" y="26289"/>
                  </a:lnTo>
                  <a:lnTo>
                    <a:pt x="64327" y="45186"/>
                  </a:lnTo>
                  <a:lnTo>
                    <a:pt x="67221" y="45186"/>
                  </a:lnTo>
                  <a:lnTo>
                    <a:pt x="68872" y="43954"/>
                  </a:lnTo>
                  <a:lnTo>
                    <a:pt x="69438" y="41922"/>
                  </a:lnTo>
                  <a:lnTo>
                    <a:pt x="64928" y="41922"/>
                  </a:lnTo>
                  <a:lnTo>
                    <a:pt x="16687" y="23482"/>
                  </a:lnTo>
                  <a:lnTo>
                    <a:pt x="16294" y="23177"/>
                  </a:lnTo>
                  <a:lnTo>
                    <a:pt x="3035" y="4000"/>
                  </a:lnTo>
                  <a:lnTo>
                    <a:pt x="3495" y="3365"/>
                  </a:lnTo>
                  <a:lnTo>
                    <a:pt x="11468" y="3365"/>
                  </a:lnTo>
                  <a:lnTo>
                    <a:pt x="6350" y="279"/>
                  </a:lnTo>
                  <a:lnTo>
                    <a:pt x="5384" y="0"/>
                  </a:lnTo>
                  <a:close/>
                </a:path>
                <a:path w="70484" h="45720">
                  <a:moveTo>
                    <a:pt x="11468" y="3365"/>
                  </a:moveTo>
                  <a:lnTo>
                    <a:pt x="5143" y="3365"/>
                  </a:lnTo>
                  <a:lnTo>
                    <a:pt x="66725" y="40487"/>
                  </a:lnTo>
                  <a:lnTo>
                    <a:pt x="66471" y="41922"/>
                  </a:lnTo>
                  <a:lnTo>
                    <a:pt x="69438" y="41922"/>
                  </a:lnTo>
                  <a:lnTo>
                    <a:pt x="69837" y="40487"/>
                  </a:lnTo>
                  <a:lnTo>
                    <a:pt x="69926" y="40170"/>
                  </a:lnTo>
                  <a:lnTo>
                    <a:pt x="68973" y="38036"/>
                  </a:lnTo>
                  <a:lnTo>
                    <a:pt x="11468" y="3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0080579" y="5147227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5003" y="0"/>
                  </a:moveTo>
                  <a:lnTo>
                    <a:pt x="2324" y="0"/>
                  </a:lnTo>
                  <a:lnTo>
                    <a:pt x="101" y="2171"/>
                  </a:lnTo>
                  <a:lnTo>
                    <a:pt x="0" y="7581"/>
                  </a:lnTo>
                  <a:lnTo>
                    <a:pt x="2184" y="9855"/>
                  </a:lnTo>
                  <a:lnTo>
                    <a:pt x="4914" y="9905"/>
                  </a:lnTo>
                  <a:lnTo>
                    <a:pt x="7683" y="9905"/>
                  </a:lnTo>
                  <a:lnTo>
                    <a:pt x="9905" y="7721"/>
                  </a:lnTo>
                  <a:lnTo>
                    <a:pt x="10007" y="2311"/>
                  </a:lnTo>
                  <a:lnTo>
                    <a:pt x="7835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0017722" y="5081930"/>
              <a:ext cx="138430" cy="230504"/>
            </a:xfrm>
            <a:custGeom>
              <a:avLst/>
              <a:gdLst/>
              <a:ahLst/>
              <a:cxnLst/>
              <a:rect l="l" t="t" r="r" b="b"/>
              <a:pathLst>
                <a:path w="138429" h="230504">
                  <a:moveTo>
                    <a:pt x="65481" y="29781"/>
                  </a:moveTo>
                  <a:lnTo>
                    <a:pt x="65227" y="28003"/>
                  </a:lnTo>
                  <a:lnTo>
                    <a:pt x="64401" y="27381"/>
                  </a:lnTo>
                  <a:lnTo>
                    <a:pt x="63512" y="27508"/>
                  </a:lnTo>
                  <a:lnTo>
                    <a:pt x="28943" y="59994"/>
                  </a:lnTo>
                  <a:lnTo>
                    <a:pt x="28740" y="60871"/>
                  </a:lnTo>
                  <a:lnTo>
                    <a:pt x="29273" y="61747"/>
                  </a:lnTo>
                  <a:lnTo>
                    <a:pt x="31026" y="62166"/>
                  </a:lnTo>
                  <a:lnTo>
                    <a:pt x="31902" y="61620"/>
                  </a:lnTo>
                  <a:lnTo>
                    <a:pt x="32118" y="60744"/>
                  </a:lnTo>
                  <a:lnTo>
                    <a:pt x="36398" y="49898"/>
                  </a:lnTo>
                  <a:lnTo>
                    <a:pt x="43510" y="40817"/>
                  </a:lnTo>
                  <a:lnTo>
                    <a:pt x="52870" y="34213"/>
                  </a:lnTo>
                  <a:lnTo>
                    <a:pt x="63969" y="30734"/>
                  </a:lnTo>
                  <a:lnTo>
                    <a:pt x="64858" y="30607"/>
                  </a:lnTo>
                  <a:lnTo>
                    <a:pt x="65481" y="29781"/>
                  </a:lnTo>
                  <a:close/>
                </a:path>
                <a:path w="138429" h="230504">
                  <a:moveTo>
                    <a:pt x="66116" y="15151"/>
                  </a:moveTo>
                  <a:lnTo>
                    <a:pt x="65938" y="13360"/>
                  </a:lnTo>
                  <a:lnTo>
                    <a:pt x="65138" y="12700"/>
                  </a:lnTo>
                  <a:lnTo>
                    <a:pt x="64249" y="12788"/>
                  </a:lnTo>
                  <a:lnTo>
                    <a:pt x="28384" y="30416"/>
                  </a:lnTo>
                  <a:lnTo>
                    <a:pt x="12522" y="67005"/>
                  </a:lnTo>
                  <a:lnTo>
                    <a:pt x="12484" y="67906"/>
                  </a:lnTo>
                  <a:lnTo>
                    <a:pt x="13195" y="68656"/>
                  </a:lnTo>
                  <a:lnTo>
                    <a:pt x="14998" y="68719"/>
                  </a:lnTo>
                  <a:lnTo>
                    <a:pt x="15748" y="68008"/>
                  </a:lnTo>
                  <a:lnTo>
                    <a:pt x="15773" y="67106"/>
                  </a:lnTo>
                  <a:lnTo>
                    <a:pt x="20091" y="48399"/>
                  </a:lnTo>
                  <a:lnTo>
                    <a:pt x="30734" y="32677"/>
                  </a:lnTo>
                  <a:lnTo>
                    <a:pt x="46088" y="21412"/>
                  </a:lnTo>
                  <a:lnTo>
                    <a:pt x="64566" y="16040"/>
                  </a:lnTo>
                  <a:lnTo>
                    <a:pt x="65468" y="15951"/>
                  </a:lnTo>
                  <a:lnTo>
                    <a:pt x="66116" y="15151"/>
                  </a:lnTo>
                  <a:close/>
                </a:path>
                <a:path w="138429" h="230504">
                  <a:moveTo>
                    <a:pt x="68910" y="2501"/>
                  </a:moveTo>
                  <a:lnTo>
                    <a:pt x="68834" y="711"/>
                  </a:lnTo>
                  <a:lnTo>
                    <a:pt x="68084" y="0"/>
                  </a:lnTo>
                  <a:lnTo>
                    <a:pt x="67183" y="38"/>
                  </a:lnTo>
                  <a:lnTo>
                    <a:pt x="41262" y="6451"/>
                  </a:lnTo>
                  <a:lnTo>
                    <a:pt x="19888" y="21869"/>
                  </a:lnTo>
                  <a:lnTo>
                    <a:pt x="5372" y="43827"/>
                  </a:lnTo>
                  <a:lnTo>
                    <a:pt x="0" y="69888"/>
                  </a:lnTo>
                  <a:lnTo>
                    <a:pt x="165" y="74549"/>
                  </a:lnTo>
                  <a:lnTo>
                    <a:pt x="939" y="75234"/>
                  </a:lnTo>
                  <a:lnTo>
                    <a:pt x="2730" y="75133"/>
                  </a:lnTo>
                  <a:lnTo>
                    <a:pt x="3416" y="74358"/>
                  </a:lnTo>
                  <a:lnTo>
                    <a:pt x="3365" y="73456"/>
                  </a:lnTo>
                  <a:lnTo>
                    <a:pt x="3263" y="69888"/>
                  </a:lnTo>
                  <a:lnTo>
                    <a:pt x="22250" y="24142"/>
                  </a:lnTo>
                  <a:lnTo>
                    <a:pt x="67310" y="3302"/>
                  </a:lnTo>
                  <a:lnTo>
                    <a:pt x="68211" y="3263"/>
                  </a:lnTo>
                  <a:lnTo>
                    <a:pt x="68910" y="2501"/>
                  </a:lnTo>
                  <a:close/>
                </a:path>
                <a:path w="138429" h="230504">
                  <a:moveTo>
                    <a:pt x="73482" y="227558"/>
                  </a:moveTo>
                  <a:lnTo>
                    <a:pt x="72758" y="226822"/>
                  </a:lnTo>
                  <a:lnTo>
                    <a:pt x="60947" y="226822"/>
                  </a:lnTo>
                  <a:lnTo>
                    <a:pt x="60223" y="227558"/>
                  </a:lnTo>
                  <a:lnTo>
                    <a:pt x="60223" y="229362"/>
                  </a:lnTo>
                  <a:lnTo>
                    <a:pt x="60947" y="230085"/>
                  </a:lnTo>
                  <a:lnTo>
                    <a:pt x="61849" y="230085"/>
                  </a:lnTo>
                  <a:lnTo>
                    <a:pt x="72758" y="230085"/>
                  </a:lnTo>
                  <a:lnTo>
                    <a:pt x="73482" y="229362"/>
                  </a:lnTo>
                  <a:lnTo>
                    <a:pt x="73482" y="227558"/>
                  </a:lnTo>
                  <a:close/>
                </a:path>
                <a:path w="138429" h="230504">
                  <a:moveTo>
                    <a:pt x="73482" y="221653"/>
                  </a:moveTo>
                  <a:lnTo>
                    <a:pt x="72758" y="220916"/>
                  </a:lnTo>
                  <a:lnTo>
                    <a:pt x="60947" y="220916"/>
                  </a:lnTo>
                  <a:lnTo>
                    <a:pt x="60223" y="221653"/>
                  </a:lnTo>
                  <a:lnTo>
                    <a:pt x="60223" y="223443"/>
                  </a:lnTo>
                  <a:lnTo>
                    <a:pt x="60947" y="224180"/>
                  </a:lnTo>
                  <a:lnTo>
                    <a:pt x="61849" y="224180"/>
                  </a:lnTo>
                  <a:lnTo>
                    <a:pt x="72758" y="224180"/>
                  </a:lnTo>
                  <a:lnTo>
                    <a:pt x="73482" y="223443"/>
                  </a:lnTo>
                  <a:lnTo>
                    <a:pt x="73482" y="221653"/>
                  </a:lnTo>
                  <a:close/>
                </a:path>
                <a:path w="138429" h="230504">
                  <a:moveTo>
                    <a:pt x="73482" y="215760"/>
                  </a:moveTo>
                  <a:lnTo>
                    <a:pt x="72758" y="215023"/>
                  </a:lnTo>
                  <a:lnTo>
                    <a:pt x="60947" y="215023"/>
                  </a:lnTo>
                  <a:lnTo>
                    <a:pt x="60223" y="215760"/>
                  </a:lnTo>
                  <a:lnTo>
                    <a:pt x="60223" y="217551"/>
                  </a:lnTo>
                  <a:lnTo>
                    <a:pt x="60947" y="218287"/>
                  </a:lnTo>
                  <a:lnTo>
                    <a:pt x="61849" y="218287"/>
                  </a:lnTo>
                  <a:lnTo>
                    <a:pt x="72758" y="218287"/>
                  </a:lnTo>
                  <a:lnTo>
                    <a:pt x="73482" y="217551"/>
                  </a:lnTo>
                  <a:lnTo>
                    <a:pt x="73482" y="215760"/>
                  </a:lnTo>
                  <a:close/>
                </a:path>
                <a:path w="138429" h="230504">
                  <a:moveTo>
                    <a:pt x="74422" y="68478"/>
                  </a:moveTo>
                  <a:lnTo>
                    <a:pt x="73825" y="66967"/>
                  </a:lnTo>
                  <a:lnTo>
                    <a:pt x="71374" y="64414"/>
                  </a:lnTo>
                  <a:lnTo>
                    <a:pt x="71221" y="64350"/>
                  </a:lnTo>
                  <a:lnTo>
                    <a:pt x="71221" y="68478"/>
                  </a:lnTo>
                  <a:lnTo>
                    <a:pt x="71145" y="72123"/>
                  </a:lnTo>
                  <a:lnTo>
                    <a:pt x="69659" y="73571"/>
                  </a:lnTo>
                  <a:lnTo>
                    <a:pt x="66001" y="73571"/>
                  </a:lnTo>
                  <a:lnTo>
                    <a:pt x="64604" y="72123"/>
                  </a:lnTo>
                  <a:lnTo>
                    <a:pt x="64566" y="68478"/>
                  </a:lnTo>
                  <a:lnTo>
                    <a:pt x="66014" y="66967"/>
                  </a:lnTo>
                  <a:lnTo>
                    <a:pt x="69748" y="66967"/>
                  </a:lnTo>
                  <a:lnTo>
                    <a:pt x="71221" y="68478"/>
                  </a:lnTo>
                  <a:lnTo>
                    <a:pt x="71221" y="64350"/>
                  </a:lnTo>
                  <a:lnTo>
                    <a:pt x="69735" y="63703"/>
                  </a:lnTo>
                  <a:lnTo>
                    <a:pt x="64262" y="63703"/>
                  </a:lnTo>
                  <a:lnTo>
                    <a:pt x="61341" y="66560"/>
                  </a:lnTo>
                  <a:lnTo>
                    <a:pt x="61341" y="72123"/>
                  </a:lnTo>
                  <a:lnTo>
                    <a:pt x="61925" y="73571"/>
                  </a:lnTo>
                  <a:lnTo>
                    <a:pt x="64338" y="76085"/>
                  </a:lnTo>
                  <a:lnTo>
                    <a:pt x="66065" y="76835"/>
                  </a:lnTo>
                  <a:lnTo>
                    <a:pt x="71424" y="76835"/>
                  </a:lnTo>
                  <a:lnTo>
                    <a:pt x="74371" y="73939"/>
                  </a:lnTo>
                  <a:lnTo>
                    <a:pt x="74383" y="73571"/>
                  </a:lnTo>
                  <a:lnTo>
                    <a:pt x="74422" y="68478"/>
                  </a:lnTo>
                  <a:close/>
                </a:path>
                <a:path w="138429" h="230504">
                  <a:moveTo>
                    <a:pt x="81368" y="108597"/>
                  </a:moveTo>
                  <a:lnTo>
                    <a:pt x="80911" y="106857"/>
                  </a:lnTo>
                  <a:lnTo>
                    <a:pt x="80010" y="106337"/>
                  </a:lnTo>
                  <a:lnTo>
                    <a:pt x="75933" y="107429"/>
                  </a:lnTo>
                  <a:lnTo>
                    <a:pt x="72644" y="107835"/>
                  </a:lnTo>
                  <a:lnTo>
                    <a:pt x="69354" y="107835"/>
                  </a:lnTo>
                  <a:lnTo>
                    <a:pt x="59905" y="106692"/>
                  </a:lnTo>
                  <a:lnTo>
                    <a:pt x="51003" y="103378"/>
                  </a:lnTo>
                  <a:lnTo>
                    <a:pt x="43180" y="98031"/>
                  </a:lnTo>
                  <a:lnTo>
                    <a:pt x="36931" y="90805"/>
                  </a:lnTo>
                  <a:lnTo>
                    <a:pt x="36436" y="90055"/>
                  </a:lnTo>
                  <a:lnTo>
                    <a:pt x="35420" y="89839"/>
                  </a:lnTo>
                  <a:lnTo>
                    <a:pt x="33921" y="90830"/>
                  </a:lnTo>
                  <a:lnTo>
                    <a:pt x="33705" y="91846"/>
                  </a:lnTo>
                  <a:lnTo>
                    <a:pt x="34201" y="92595"/>
                  </a:lnTo>
                  <a:lnTo>
                    <a:pt x="41021" y="100469"/>
                  </a:lnTo>
                  <a:lnTo>
                    <a:pt x="49504" y="106273"/>
                  </a:lnTo>
                  <a:lnTo>
                    <a:pt x="59131" y="109867"/>
                  </a:lnTo>
                  <a:lnTo>
                    <a:pt x="69354" y="111099"/>
                  </a:lnTo>
                  <a:lnTo>
                    <a:pt x="72910" y="111099"/>
                  </a:lnTo>
                  <a:lnTo>
                    <a:pt x="76492" y="110655"/>
                  </a:lnTo>
                  <a:lnTo>
                    <a:pt x="80848" y="109486"/>
                  </a:lnTo>
                  <a:lnTo>
                    <a:pt x="81368" y="108597"/>
                  </a:lnTo>
                  <a:close/>
                </a:path>
                <a:path w="138429" h="230504">
                  <a:moveTo>
                    <a:pt x="91795" y="120307"/>
                  </a:moveTo>
                  <a:lnTo>
                    <a:pt x="91109" y="118630"/>
                  </a:lnTo>
                  <a:lnTo>
                    <a:pt x="90157" y="118237"/>
                  </a:lnTo>
                  <a:lnTo>
                    <a:pt x="82892" y="121196"/>
                  </a:lnTo>
                  <a:lnTo>
                    <a:pt x="76136" y="122453"/>
                  </a:lnTo>
                  <a:lnTo>
                    <a:pt x="69443" y="122453"/>
                  </a:lnTo>
                  <a:lnTo>
                    <a:pt x="56527" y="120878"/>
                  </a:lnTo>
                  <a:lnTo>
                    <a:pt x="44399" y="116293"/>
                  </a:lnTo>
                  <a:lnTo>
                    <a:pt x="33655" y="108902"/>
                  </a:lnTo>
                  <a:lnTo>
                    <a:pt x="24930" y="98869"/>
                  </a:lnTo>
                  <a:lnTo>
                    <a:pt x="24422" y="98107"/>
                  </a:lnTo>
                  <a:lnTo>
                    <a:pt x="23406" y="97917"/>
                  </a:lnTo>
                  <a:lnTo>
                    <a:pt x="21907" y="98907"/>
                  </a:lnTo>
                  <a:lnTo>
                    <a:pt x="21717" y="99923"/>
                  </a:lnTo>
                  <a:lnTo>
                    <a:pt x="22212" y="100672"/>
                  </a:lnTo>
                  <a:lnTo>
                    <a:pt x="31496" y="111328"/>
                  </a:lnTo>
                  <a:lnTo>
                    <a:pt x="42887" y="119189"/>
                  </a:lnTo>
                  <a:lnTo>
                    <a:pt x="55753" y="124053"/>
                  </a:lnTo>
                  <a:lnTo>
                    <a:pt x="69443" y="125717"/>
                  </a:lnTo>
                  <a:lnTo>
                    <a:pt x="76542" y="125717"/>
                  </a:lnTo>
                  <a:lnTo>
                    <a:pt x="83718" y="124383"/>
                  </a:lnTo>
                  <a:lnTo>
                    <a:pt x="91389" y="121259"/>
                  </a:lnTo>
                  <a:lnTo>
                    <a:pt x="91795" y="120307"/>
                  </a:lnTo>
                  <a:close/>
                </a:path>
                <a:path w="138429" h="230504">
                  <a:moveTo>
                    <a:pt x="96151" y="132118"/>
                  </a:moveTo>
                  <a:lnTo>
                    <a:pt x="95491" y="130454"/>
                  </a:lnTo>
                  <a:lnTo>
                    <a:pt x="94538" y="130048"/>
                  </a:lnTo>
                  <a:lnTo>
                    <a:pt x="93700" y="130378"/>
                  </a:lnTo>
                  <a:lnTo>
                    <a:pt x="86017" y="133464"/>
                  </a:lnTo>
                  <a:lnTo>
                    <a:pt x="77914" y="134924"/>
                  </a:lnTo>
                  <a:lnTo>
                    <a:pt x="69837" y="134924"/>
                  </a:lnTo>
                  <a:lnTo>
                    <a:pt x="53301" y="132867"/>
                  </a:lnTo>
                  <a:lnTo>
                    <a:pt x="37744" y="126873"/>
                  </a:lnTo>
                  <a:lnTo>
                    <a:pt x="24091" y="117246"/>
                  </a:lnTo>
                  <a:lnTo>
                    <a:pt x="13220" y="104292"/>
                  </a:lnTo>
                  <a:lnTo>
                    <a:pt x="12738" y="103530"/>
                  </a:lnTo>
                  <a:lnTo>
                    <a:pt x="11734" y="103301"/>
                  </a:lnTo>
                  <a:lnTo>
                    <a:pt x="10210" y="104267"/>
                  </a:lnTo>
                  <a:lnTo>
                    <a:pt x="9982" y="105270"/>
                  </a:lnTo>
                  <a:lnTo>
                    <a:pt x="10464" y="106032"/>
                  </a:lnTo>
                  <a:lnTo>
                    <a:pt x="21894" y="119659"/>
                  </a:lnTo>
                  <a:lnTo>
                    <a:pt x="36207" y="129755"/>
                  </a:lnTo>
                  <a:lnTo>
                    <a:pt x="52501" y="136029"/>
                  </a:lnTo>
                  <a:lnTo>
                    <a:pt x="69837" y="138188"/>
                  </a:lnTo>
                  <a:lnTo>
                    <a:pt x="76200" y="137896"/>
                  </a:lnTo>
                  <a:lnTo>
                    <a:pt x="82524" y="137007"/>
                  </a:lnTo>
                  <a:lnTo>
                    <a:pt x="88773" y="135521"/>
                  </a:lnTo>
                  <a:lnTo>
                    <a:pt x="95745" y="133070"/>
                  </a:lnTo>
                  <a:lnTo>
                    <a:pt x="96151" y="132118"/>
                  </a:lnTo>
                  <a:close/>
                </a:path>
                <a:path w="138429" h="230504">
                  <a:moveTo>
                    <a:pt x="111061" y="69342"/>
                  </a:moveTo>
                  <a:lnTo>
                    <a:pt x="95605" y="36512"/>
                  </a:lnTo>
                  <a:lnTo>
                    <a:pt x="94576" y="36601"/>
                  </a:lnTo>
                  <a:lnTo>
                    <a:pt x="93408" y="37973"/>
                  </a:lnTo>
                  <a:lnTo>
                    <a:pt x="93497" y="39001"/>
                  </a:lnTo>
                  <a:lnTo>
                    <a:pt x="94183" y="39585"/>
                  </a:lnTo>
                  <a:lnTo>
                    <a:pt x="100025" y="45796"/>
                  </a:lnTo>
                  <a:lnTo>
                    <a:pt x="104292" y="53047"/>
                  </a:lnTo>
                  <a:lnTo>
                    <a:pt x="106908" y="61010"/>
                  </a:lnTo>
                  <a:lnTo>
                    <a:pt x="107797" y="69342"/>
                  </a:lnTo>
                  <a:lnTo>
                    <a:pt x="107797" y="74650"/>
                  </a:lnTo>
                  <a:lnTo>
                    <a:pt x="106718" y="79971"/>
                  </a:lnTo>
                  <a:lnTo>
                    <a:pt x="104127" y="85788"/>
                  </a:lnTo>
                  <a:lnTo>
                    <a:pt x="104495" y="86753"/>
                  </a:lnTo>
                  <a:lnTo>
                    <a:pt x="106133" y="87490"/>
                  </a:lnTo>
                  <a:lnTo>
                    <a:pt x="107099" y="87122"/>
                  </a:lnTo>
                  <a:lnTo>
                    <a:pt x="107467" y="86296"/>
                  </a:lnTo>
                  <a:lnTo>
                    <a:pt x="109893" y="80873"/>
                  </a:lnTo>
                  <a:lnTo>
                    <a:pt x="111061" y="75095"/>
                  </a:lnTo>
                  <a:lnTo>
                    <a:pt x="111061" y="69342"/>
                  </a:lnTo>
                  <a:close/>
                </a:path>
                <a:path w="138429" h="230504">
                  <a:moveTo>
                    <a:pt x="125641" y="69430"/>
                  </a:moveTo>
                  <a:lnTo>
                    <a:pt x="104990" y="25285"/>
                  </a:lnTo>
                  <a:lnTo>
                    <a:pt x="104292" y="24714"/>
                  </a:lnTo>
                  <a:lnTo>
                    <a:pt x="103263" y="24815"/>
                  </a:lnTo>
                  <a:lnTo>
                    <a:pt x="102120" y="26212"/>
                  </a:lnTo>
                  <a:lnTo>
                    <a:pt x="102222" y="27241"/>
                  </a:lnTo>
                  <a:lnTo>
                    <a:pt x="102920" y="27813"/>
                  </a:lnTo>
                  <a:lnTo>
                    <a:pt x="111290" y="36474"/>
                  </a:lnTo>
                  <a:lnTo>
                    <a:pt x="117386" y="46609"/>
                  </a:lnTo>
                  <a:lnTo>
                    <a:pt x="121119" y="57759"/>
                  </a:lnTo>
                  <a:lnTo>
                    <a:pt x="122377" y="69430"/>
                  </a:lnTo>
                  <a:lnTo>
                    <a:pt x="121945" y="76225"/>
                  </a:lnTo>
                  <a:lnTo>
                    <a:pt x="120650" y="82956"/>
                  </a:lnTo>
                  <a:lnTo>
                    <a:pt x="118465" y="89509"/>
                  </a:lnTo>
                  <a:lnTo>
                    <a:pt x="114922" y="96583"/>
                  </a:lnTo>
                  <a:lnTo>
                    <a:pt x="115189" y="97586"/>
                  </a:lnTo>
                  <a:lnTo>
                    <a:pt x="116751" y="98475"/>
                  </a:lnTo>
                  <a:lnTo>
                    <a:pt x="117741" y="98209"/>
                  </a:lnTo>
                  <a:lnTo>
                    <a:pt x="118198" y="97434"/>
                  </a:lnTo>
                  <a:lnTo>
                    <a:pt x="121488" y="90741"/>
                  </a:lnTo>
                  <a:lnTo>
                    <a:pt x="123812" y="83781"/>
                  </a:lnTo>
                  <a:lnTo>
                    <a:pt x="125183" y="76644"/>
                  </a:lnTo>
                  <a:lnTo>
                    <a:pt x="125641" y="69430"/>
                  </a:lnTo>
                  <a:close/>
                </a:path>
                <a:path w="138429" h="230504">
                  <a:moveTo>
                    <a:pt x="138303" y="63525"/>
                  </a:moveTo>
                  <a:lnTo>
                    <a:pt x="121412" y="23825"/>
                  </a:lnTo>
                  <a:lnTo>
                    <a:pt x="112661" y="15367"/>
                  </a:lnTo>
                  <a:lnTo>
                    <a:pt x="111633" y="15468"/>
                  </a:lnTo>
                  <a:lnTo>
                    <a:pt x="110477" y="16852"/>
                  </a:lnTo>
                  <a:lnTo>
                    <a:pt x="110566" y="17868"/>
                  </a:lnTo>
                  <a:lnTo>
                    <a:pt x="111264" y="18453"/>
                  </a:lnTo>
                  <a:lnTo>
                    <a:pt x="118948" y="25958"/>
                  </a:lnTo>
                  <a:lnTo>
                    <a:pt x="135039" y="63792"/>
                  </a:lnTo>
                  <a:lnTo>
                    <a:pt x="135039" y="69189"/>
                  </a:lnTo>
                  <a:lnTo>
                    <a:pt x="134594" y="76898"/>
                  </a:lnTo>
                  <a:lnTo>
                    <a:pt x="133235" y="84543"/>
                  </a:lnTo>
                  <a:lnTo>
                    <a:pt x="130962" y="92036"/>
                  </a:lnTo>
                  <a:lnTo>
                    <a:pt x="127355" y="100088"/>
                  </a:lnTo>
                  <a:lnTo>
                    <a:pt x="127673" y="101079"/>
                  </a:lnTo>
                  <a:lnTo>
                    <a:pt x="129273" y="101892"/>
                  </a:lnTo>
                  <a:lnTo>
                    <a:pt x="130263" y="101587"/>
                  </a:lnTo>
                  <a:lnTo>
                    <a:pt x="134023" y="93154"/>
                  </a:lnTo>
                  <a:lnTo>
                    <a:pt x="136410" y="85293"/>
                  </a:lnTo>
                  <a:lnTo>
                    <a:pt x="137833" y="77279"/>
                  </a:lnTo>
                  <a:lnTo>
                    <a:pt x="138303" y="69189"/>
                  </a:lnTo>
                  <a:lnTo>
                    <a:pt x="138303" y="63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9847191" y="5025448"/>
              <a:ext cx="141605" cy="127000"/>
            </a:xfrm>
            <a:custGeom>
              <a:avLst/>
              <a:gdLst/>
              <a:ahLst/>
              <a:cxnLst/>
              <a:rect l="l" t="t" r="r" b="b"/>
              <a:pathLst>
                <a:path w="141604" h="127000">
                  <a:moveTo>
                    <a:pt x="136385" y="0"/>
                  </a:moveTo>
                  <a:lnTo>
                    <a:pt x="100342" y="0"/>
                  </a:lnTo>
                  <a:lnTo>
                    <a:pt x="97332" y="2997"/>
                  </a:lnTo>
                  <a:lnTo>
                    <a:pt x="97332" y="14859"/>
                  </a:lnTo>
                  <a:lnTo>
                    <a:pt x="45745" y="14859"/>
                  </a:lnTo>
                  <a:lnTo>
                    <a:pt x="45745" y="4914"/>
                  </a:lnTo>
                  <a:lnTo>
                    <a:pt x="45046" y="3225"/>
                  </a:lnTo>
                  <a:lnTo>
                    <a:pt x="42519" y="698"/>
                  </a:lnTo>
                  <a:lnTo>
                    <a:pt x="40830" y="0"/>
                  </a:lnTo>
                  <a:lnTo>
                    <a:pt x="4902" y="50"/>
                  </a:lnTo>
                  <a:lnTo>
                    <a:pt x="3225" y="749"/>
                  </a:lnTo>
                  <a:lnTo>
                    <a:pt x="698" y="3289"/>
                  </a:lnTo>
                  <a:lnTo>
                    <a:pt x="0" y="4978"/>
                  </a:lnTo>
                  <a:lnTo>
                    <a:pt x="812" y="121996"/>
                  </a:lnTo>
                  <a:lnTo>
                    <a:pt x="5232" y="126390"/>
                  </a:lnTo>
                  <a:lnTo>
                    <a:pt x="10629" y="126390"/>
                  </a:lnTo>
                  <a:lnTo>
                    <a:pt x="136143" y="126390"/>
                  </a:lnTo>
                  <a:lnTo>
                    <a:pt x="140563" y="121996"/>
                  </a:lnTo>
                  <a:lnTo>
                    <a:pt x="141287" y="4940"/>
                  </a:lnTo>
                  <a:lnTo>
                    <a:pt x="140601" y="3251"/>
                  </a:lnTo>
                  <a:lnTo>
                    <a:pt x="138074" y="698"/>
                  </a:lnTo>
                  <a:lnTo>
                    <a:pt x="136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9845560" y="5023867"/>
              <a:ext cx="144780" cy="130175"/>
            </a:xfrm>
            <a:custGeom>
              <a:avLst/>
              <a:gdLst/>
              <a:ahLst/>
              <a:cxnLst/>
              <a:rect l="l" t="t" r="r" b="b"/>
              <a:pathLst>
                <a:path w="144779" h="130175">
                  <a:moveTo>
                    <a:pt x="45326" y="0"/>
                  </a:moveTo>
                  <a:lnTo>
                    <a:pt x="6095" y="0"/>
                  </a:lnTo>
                  <a:lnTo>
                    <a:pt x="4000" y="863"/>
                  </a:lnTo>
                  <a:lnTo>
                    <a:pt x="850" y="4038"/>
                  </a:lnTo>
                  <a:lnTo>
                    <a:pt x="0" y="6146"/>
                  </a:lnTo>
                  <a:lnTo>
                    <a:pt x="774" y="118186"/>
                  </a:lnTo>
                  <a:lnTo>
                    <a:pt x="812" y="124472"/>
                  </a:lnTo>
                  <a:lnTo>
                    <a:pt x="5968" y="129603"/>
                  </a:lnTo>
                  <a:lnTo>
                    <a:pt x="138671" y="129603"/>
                  </a:lnTo>
                  <a:lnTo>
                    <a:pt x="141951" y="126339"/>
                  </a:lnTo>
                  <a:lnTo>
                    <a:pt x="7734" y="126339"/>
                  </a:lnTo>
                  <a:lnTo>
                    <a:pt x="4063" y="122682"/>
                  </a:lnTo>
                  <a:lnTo>
                    <a:pt x="3343" y="18059"/>
                  </a:lnTo>
                  <a:lnTo>
                    <a:pt x="3251" y="5537"/>
                  </a:lnTo>
                  <a:lnTo>
                    <a:pt x="5524" y="3251"/>
                  </a:lnTo>
                  <a:lnTo>
                    <a:pt x="48577" y="3251"/>
                  </a:lnTo>
                  <a:lnTo>
                    <a:pt x="45326" y="0"/>
                  </a:lnTo>
                  <a:close/>
                </a:path>
                <a:path w="144779" h="130175">
                  <a:moveTo>
                    <a:pt x="142966" y="3251"/>
                  </a:moveTo>
                  <a:lnTo>
                    <a:pt x="139064" y="3251"/>
                  </a:lnTo>
                  <a:lnTo>
                    <a:pt x="141299" y="5537"/>
                  </a:lnTo>
                  <a:lnTo>
                    <a:pt x="140601" y="118186"/>
                  </a:lnTo>
                  <a:lnTo>
                    <a:pt x="140576" y="122682"/>
                  </a:lnTo>
                  <a:lnTo>
                    <a:pt x="136893" y="126339"/>
                  </a:lnTo>
                  <a:lnTo>
                    <a:pt x="141951" y="126339"/>
                  </a:lnTo>
                  <a:lnTo>
                    <a:pt x="143827" y="124472"/>
                  </a:lnTo>
                  <a:lnTo>
                    <a:pt x="144479" y="18059"/>
                  </a:lnTo>
                  <a:lnTo>
                    <a:pt x="144551" y="6146"/>
                  </a:lnTo>
                  <a:lnTo>
                    <a:pt x="144329" y="5537"/>
                  </a:lnTo>
                  <a:lnTo>
                    <a:pt x="143721" y="4038"/>
                  </a:lnTo>
                  <a:lnTo>
                    <a:pt x="142966" y="3251"/>
                  </a:lnTo>
                  <a:close/>
                </a:path>
                <a:path w="144779" h="130175">
                  <a:moveTo>
                    <a:pt x="48577" y="3251"/>
                  </a:moveTo>
                  <a:lnTo>
                    <a:pt x="43510" y="3251"/>
                  </a:lnTo>
                  <a:lnTo>
                    <a:pt x="45745" y="5537"/>
                  </a:lnTo>
                  <a:lnTo>
                    <a:pt x="45745" y="18059"/>
                  </a:lnTo>
                  <a:lnTo>
                    <a:pt x="100596" y="18059"/>
                  </a:lnTo>
                  <a:lnTo>
                    <a:pt x="100596" y="14808"/>
                  </a:lnTo>
                  <a:lnTo>
                    <a:pt x="49009" y="14808"/>
                  </a:lnTo>
                  <a:lnTo>
                    <a:pt x="49009" y="3683"/>
                  </a:lnTo>
                  <a:lnTo>
                    <a:pt x="48577" y="3251"/>
                  </a:lnTo>
                  <a:close/>
                </a:path>
                <a:path w="144779" h="130175">
                  <a:moveTo>
                    <a:pt x="138576" y="0"/>
                  </a:moveTo>
                  <a:lnTo>
                    <a:pt x="101015" y="0"/>
                  </a:lnTo>
                  <a:lnTo>
                    <a:pt x="97332" y="3683"/>
                  </a:lnTo>
                  <a:lnTo>
                    <a:pt x="97332" y="14808"/>
                  </a:lnTo>
                  <a:lnTo>
                    <a:pt x="100596" y="14808"/>
                  </a:lnTo>
                  <a:lnTo>
                    <a:pt x="100596" y="5537"/>
                  </a:lnTo>
                  <a:lnTo>
                    <a:pt x="102031" y="4038"/>
                  </a:lnTo>
                  <a:lnTo>
                    <a:pt x="102819" y="3251"/>
                  </a:lnTo>
                  <a:lnTo>
                    <a:pt x="142966" y="3251"/>
                  </a:lnTo>
                  <a:lnTo>
                    <a:pt x="140588" y="863"/>
                  </a:lnTo>
                  <a:lnTo>
                    <a:pt x="138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9842238" y="5020508"/>
              <a:ext cx="151765" cy="136525"/>
            </a:xfrm>
            <a:custGeom>
              <a:avLst/>
              <a:gdLst/>
              <a:ahLst/>
              <a:cxnLst/>
              <a:rect l="l" t="t" r="r" b="b"/>
              <a:pathLst>
                <a:path w="151765" h="136525">
                  <a:moveTo>
                    <a:pt x="142659" y="0"/>
                  </a:moveTo>
                  <a:lnTo>
                    <a:pt x="102565" y="0"/>
                  </a:lnTo>
                  <a:lnTo>
                    <a:pt x="97345" y="5219"/>
                  </a:lnTo>
                  <a:lnTo>
                    <a:pt x="97345" y="14846"/>
                  </a:lnTo>
                  <a:lnTo>
                    <a:pt x="55638" y="14846"/>
                  </a:lnTo>
                  <a:lnTo>
                    <a:pt x="55638" y="5219"/>
                  </a:lnTo>
                  <a:lnTo>
                    <a:pt x="50418" y="0"/>
                  </a:lnTo>
                  <a:lnTo>
                    <a:pt x="8521" y="38"/>
                  </a:lnTo>
                  <a:lnTo>
                    <a:pt x="5600" y="1269"/>
                  </a:lnTo>
                  <a:lnTo>
                    <a:pt x="1206" y="5689"/>
                  </a:lnTo>
                  <a:lnTo>
                    <a:pt x="0" y="8635"/>
                  </a:lnTo>
                  <a:lnTo>
                    <a:pt x="838" y="129679"/>
                  </a:lnTo>
                  <a:lnTo>
                    <a:pt x="7480" y="136270"/>
                  </a:lnTo>
                  <a:lnTo>
                    <a:pt x="15582" y="136270"/>
                  </a:lnTo>
                  <a:lnTo>
                    <a:pt x="143802" y="136270"/>
                  </a:lnTo>
                  <a:lnTo>
                    <a:pt x="150444" y="129666"/>
                  </a:lnTo>
                  <a:lnTo>
                    <a:pt x="151193" y="8572"/>
                  </a:lnTo>
                  <a:lnTo>
                    <a:pt x="149999" y="5638"/>
                  </a:lnTo>
                  <a:lnTo>
                    <a:pt x="145592" y="1219"/>
                  </a:lnTo>
                  <a:lnTo>
                    <a:pt x="142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9840607" y="5018923"/>
              <a:ext cx="154940" cy="139700"/>
            </a:xfrm>
            <a:custGeom>
              <a:avLst/>
              <a:gdLst/>
              <a:ahLst/>
              <a:cxnLst/>
              <a:rect l="l" t="t" r="r" b="b"/>
              <a:pathLst>
                <a:path w="154940" h="139700">
                  <a:moveTo>
                    <a:pt x="52984" y="0"/>
                  </a:moveTo>
                  <a:lnTo>
                    <a:pt x="9715" y="0"/>
                  </a:lnTo>
                  <a:lnTo>
                    <a:pt x="6375" y="1384"/>
                  </a:lnTo>
                  <a:lnTo>
                    <a:pt x="1371" y="6438"/>
                  </a:lnTo>
                  <a:lnTo>
                    <a:pt x="0" y="9791"/>
                  </a:lnTo>
                  <a:lnTo>
                    <a:pt x="774" y="123164"/>
                  </a:lnTo>
                  <a:lnTo>
                    <a:pt x="850" y="132168"/>
                  </a:lnTo>
                  <a:lnTo>
                    <a:pt x="8216" y="139484"/>
                  </a:lnTo>
                  <a:lnTo>
                    <a:pt x="146329" y="139484"/>
                  </a:lnTo>
                  <a:lnTo>
                    <a:pt x="149610" y="136220"/>
                  </a:lnTo>
                  <a:lnTo>
                    <a:pt x="10007" y="136220"/>
                  </a:lnTo>
                  <a:lnTo>
                    <a:pt x="4089" y="130352"/>
                  </a:lnTo>
                  <a:lnTo>
                    <a:pt x="3321" y="18059"/>
                  </a:lnTo>
                  <a:lnTo>
                    <a:pt x="3263" y="10642"/>
                  </a:lnTo>
                  <a:lnTo>
                    <a:pt x="4292" y="8115"/>
                  </a:lnTo>
                  <a:lnTo>
                    <a:pt x="8077" y="4305"/>
                  </a:lnTo>
                  <a:lnTo>
                    <a:pt x="10591" y="3263"/>
                  </a:lnTo>
                  <a:lnTo>
                    <a:pt x="56255" y="3263"/>
                  </a:lnTo>
                  <a:lnTo>
                    <a:pt x="52984" y="0"/>
                  </a:lnTo>
                  <a:close/>
                </a:path>
                <a:path w="154940" h="139700">
                  <a:moveTo>
                    <a:pt x="149977" y="3263"/>
                  </a:moveTo>
                  <a:lnTo>
                    <a:pt x="143976" y="3263"/>
                  </a:lnTo>
                  <a:lnTo>
                    <a:pt x="146430" y="4305"/>
                  </a:lnTo>
                  <a:lnTo>
                    <a:pt x="149811" y="7708"/>
                  </a:lnTo>
                  <a:lnTo>
                    <a:pt x="150185" y="8115"/>
                  </a:lnTo>
                  <a:lnTo>
                    <a:pt x="150867" y="9791"/>
                  </a:lnTo>
                  <a:lnTo>
                    <a:pt x="151193" y="10642"/>
                  </a:lnTo>
                  <a:lnTo>
                    <a:pt x="150494" y="123164"/>
                  </a:lnTo>
                  <a:lnTo>
                    <a:pt x="150456" y="130352"/>
                  </a:lnTo>
                  <a:lnTo>
                    <a:pt x="144538" y="136220"/>
                  </a:lnTo>
                  <a:lnTo>
                    <a:pt x="149610" y="136220"/>
                  </a:lnTo>
                  <a:lnTo>
                    <a:pt x="153682" y="132168"/>
                  </a:lnTo>
                  <a:lnTo>
                    <a:pt x="154402" y="18059"/>
                  </a:lnTo>
                  <a:lnTo>
                    <a:pt x="154457" y="9791"/>
                  </a:lnTo>
                  <a:lnTo>
                    <a:pt x="153106" y="6438"/>
                  </a:lnTo>
                  <a:lnTo>
                    <a:pt x="152605" y="5905"/>
                  </a:lnTo>
                  <a:lnTo>
                    <a:pt x="149977" y="3263"/>
                  </a:lnTo>
                  <a:close/>
                </a:path>
                <a:path w="154940" h="139700">
                  <a:moveTo>
                    <a:pt x="56255" y="3263"/>
                  </a:moveTo>
                  <a:lnTo>
                    <a:pt x="51206" y="3263"/>
                  </a:lnTo>
                  <a:lnTo>
                    <a:pt x="55638" y="7708"/>
                  </a:lnTo>
                  <a:lnTo>
                    <a:pt x="55638" y="18059"/>
                  </a:lnTo>
                  <a:lnTo>
                    <a:pt x="100609" y="18059"/>
                  </a:lnTo>
                  <a:lnTo>
                    <a:pt x="100609" y="14808"/>
                  </a:lnTo>
                  <a:lnTo>
                    <a:pt x="58902" y="14808"/>
                  </a:lnTo>
                  <a:lnTo>
                    <a:pt x="58902" y="5905"/>
                  </a:lnTo>
                  <a:lnTo>
                    <a:pt x="56255" y="3263"/>
                  </a:lnTo>
                  <a:close/>
                </a:path>
                <a:path w="154940" h="139700">
                  <a:moveTo>
                    <a:pt x="144850" y="0"/>
                  </a:moveTo>
                  <a:lnTo>
                    <a:pt x="103250" y="0"/>
                  </a:lnTo>
                  <a:lnTo>
                    <a:pt x="97345" y="5905"/>
                  </a:lnTo>
                  <a:lnTo>
                    <a:pt x="97345" y="14808"/>
                  </a:lnTo>
                  <a:lnTo>
                    <a:pt x="100609" y="14808"/>
                  </a:lnTo>
                  <a:lnTo>
                    <a:pt x="100609" y="7708"/>
                  </a:lnTo>
                  <a:lnTo>
                    <a:pt x="105041" y="3263"/>
                  </a:lnTo>
                  <a:lnTo>
                    <a:pt x="149977" y="3263"/>
                  </a:lnTo>
                  <a:lnTo>
                    <a:pt x="148107" y="1384"/>
                  </a:lnTo>
                  <a:lnTo>
                    <a:pt x="1448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9847191" y="5025448"/>
              <a:ext cx="141605" cy="127000"/>
            </a:xfrm>
            <a:custGeom>
              <a:avLst/>
              <a:gdLst/>
              <a:ahLst/>
              <a:cxnLst/>
              <a:rect l="l" t="t" r="r" b="b"/>
              <a:pathLst>
                <a:path w="141604" h="127000">
                  <a:moveTo>
                    <a:pt x="136385" y="0"/>
                  </a:moveTo>
                  <a:lnTo>
                    <a:pt x="100342" y="0"/>
                  </a:lnTo>
                  <a:lnTo>
                    <a:pt x="97332" y="2997"/>
                  </a:lnTo>
                  <a:lnTo>
                    <a:pt x="97332" y="14859"/>
                  </a:lnTo>
                  <a:lnTo>
                    <a:pt x="45745" y="14859"/>
                  </a:lnTo>
                  <a:lnTo>
                    <a:pt x="45745" y="4914"/>
                  </a:lnTo>
                  <a:lnTo>
                    <a:pt x="45046" y="3225"/>
                  </a:lnTo>
                  <a:lnTo>
                    <a:pt x="42519" y="698"/>
                  </a:lnTo>
                  <a:lnTo>
                    <a:pt x="40830" y="0"/>
                  </a:lnTo>
                  <a:lnTo>
                    <a:pt x="4902" y="50"/>
                  </a:lnTo>
                  <a:lnTo>
                    <a:pt x="3225" y="749"/>
                  </a:lnTo>
                  <a:lnTo>
                    <a:pt x="698" y="3289"/>
                  </a:lnTo>
                  <a:lnTo>
                    <a:pt x="0" y="4978"/>
                  </a:lnTo>
                  <a:lnTo>
                    <a:pt x="812" y="121996"/>
                  </a:lnTo>
                  <a:lnTo>
                    <a:pt x="5232" y="126390"/>
                  </a:lnTo>
                  <a:lnTo>
                    <a:pt x="10629" y="126390"/>
                  </a:lnTo>
                  <a:lnTo>
                    <a:pt x="136143" y="126390"/>
                  </a:lnTo>
                  <a:lnTo>
                    <a:pt x="140563" y="121996"/>
                  </a:lnTo>
                  <a:lnTo>
                    <a:pt x="141287" y="4940"/>
                  </a:lnTo>
                  <a:lnTo>
                    <a:pt x="140601" y="3251"/>
                  </a:lnTo>
                  <a:lnTo>
                    <a:pt x="138074" y="698"/>
                  </a:lnTo>
                  <a:lnTo>
                    <a:pt x="136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9845560" y="5023867"/>
              <a:ext cx="144780" cy="130175"/>
            </a:xfrm>
            <a:custGeom>
              <a:avLst/>
              <a:gdLst/>
              <a:ahLst/>
              <a:cxnLst/>
              <a:rect l="l" t="t" r="r" b="b"/>
              <a:pathLst>
                <a:path w="144779" h="130175">
                  <a:moveTo>
                    <a:pt x="45326" y="0"/>
                  </a:moveTo>
                  <a:lnTo>
                    <a:pt x="6095" y="0"/>
                  </a:lnTo>
                  <a:lnTo>
                    <a:pt x="4000" y="863"/>
                  </a:lnTo>
                  <a:lnTo>
                    <a:pt x="850" y="4038"/>
                  </a:lnTo>
                  <a:lnTo>
                    <a:pt x="0" y="6146"/>
                  </a:lnTo>
                  <a:lnTo>
                    <a:pt x="774" y="118186"/>
                  </a:lnTo>
                  <a:lnTo>
                    <a:pt x="812" y="124472"/>
                  </a:lnTo>
                  <a:lnTo>
                    <a:pt x="5968" y="129603"/>
                  </a:lnTo>
                  <a:lnTo>
                    <a:pt x="138671" y="129603"/>
                  </a:lnTo>
                  <a:lnTo>
                    <a:pt x="141951" y="126339"/>
                  </a:lnTo>
                  <a:lnTo>
                    <a:pt x="7734" y="126339"/>
                  </a:lnTo>
                  <a:lnTo>
                    <a:pt x="4063" y="122682"/>
                  </a:lnTo>
                  <a:lnTo>
                    <a:pt x="3343" y="18059"/>
                  </a:lnTo>
                  <a:lnTo>
                    <a:pt x="3251" y="5537"/>
                  </a:lnTo>
                  <a:lnTo>
                    <a:pt x="5524" y="3251"/>
                  </a:lnTo>
                  <a:lnTo>
                    <a:pt x="48577" y="3251"/>
                  </a:lnTo>
                  <a:lnTo>
                    <a:pt x="45326" y="0"/>
                  </a:lnTo>
                  <a:close/>
                </a:path>
                <a:path w="144779" h="130175">
                  <a:moveTo>
                    <a:pt x="142966" y="3251"/>
                  </a:moveTo>
                  <a:lnTo>
                    <a:pt x="139064" y="3251"/>
                  </a:lnTo>
                  <a:lnTo>
                    <a:pt x="141299" y="5537"/>
                  </a:lnTo>
                  <a:lnTo>
                    <a:pt x="140601" y="118186"/>
                  </a:lnTo>
                  <a:lnTo>
                    <a:pt x="140576" y="122682"/>
                  </a:lnTo>
                  <a:lnTo>
                    <a:pt x="136893" y="126339"/>
                  </a:lnTo>
                  <a:lnTo>
                    <a:pt x="141951" y="126339"/>
                  </a:lnTo>
                  <a:lnTo>
                    <a:pt x="143827" y="124472"/>
                  </a:lnTo>
                  <a:lnTo>
                    <a:pt x="144479" y="18059"/>
                  </a:lnTo>
                  <a:lnTo>
                    <a:pt x="144551" y="6146"/>
                  </a:lnTo>
                  <a:lnTo>
                    <a:pt x="144329" y="5537"/>
                  </a:lnTo>
                  <a:lnTo>
                    <a:pt x="143721" y="4038"/>
                  </a:lnTo>
                  <a:lnTo>
                    <a:pt x="142966" y="3251"/>
                  </a:lnTo>
                  <a:close/>
                </a:path>
                <a:path w="144779" h="130175">
                  <a:moveTo>
                    <a:pt x="48577" y="3251"/>
                  </a:moveTo>
                  <a:lnTo>
                    <a:pt x="43510" y="3251"/>
                  </a:lnTo>
                  <a:lnTo>
                    <a:pt x="45745" y="5537"/>
                  </a:lnTo>
                  <a:lnTo>
                    <a:pt x="45745" y="18059"/>
                  </a:lnTo>
                  <a:lnTo>
                    <a:pt x="100596" y="18059"/>
                  </a:lnTo>
                  <a:lnTo>
                    <a:pt x="100596" y="14808"/>
                  </a:lnTo>
                  <a:lnTo>
                    <a:pt x="49009" y="14808"/>
                  </a:lnTo>
                  <a:lnTo>
                    <a:pt x="49009" y="3683"/>
                  </a:lnTo>
                  <a:lnTo>
                    <a:pt x="48577" y="3251"/>
                  </a:lnTo>
                  <a:close/>
                </a:path>
                <a:path w="144779" h="130175">
                  <a:moveTo>
                    <a:pt x="138576" y="0"/>
                  </a:moveTo>
                  <a:lnTo>
                    <a:pt x="101015" y="0"/>
                  </a:lnTo>
                  <a:lnTo>
                    <a:pt x="97332" y="3683"/>
                  </a:lnTo>
                  <a:lnTo>
                    <a:pt x="97332" y="14808"/>
                  </a:lnTo>
                  <a:lnTo>
                    <a:pt x="100596" y="14808"/>
                  </a:lnTo>
                  <a:lnTo>
                    <a:pt x="100596" y="5537"/>
                  </a:lnTo>
                  <a:lnTo>
                    <a:pt x="102031" y="4038"/>
                  </a:lnTo>
                  <a:lnTo>
                    <a:pt x="102819" y="3251"/>
                  </a:lnTo>
                  <a:lnTo>
                    <a:pt x="142966" y="3251"/>
                  </a:lnTo>
                  <a:lnTo>
                    <a:pt x="140588" y="863"/>
                  </a:lnTo>
                  <a:lnTo>
                    <a:pt x="138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9849294" y="5056606"/>
              <a:ext cx="137160" cy="93980"/>
            </a:xfrm>
            <a:custGeom>
              <a:avLst/>
              <a:gdLst/>
              <a:ahLst/>
              <a:cxnLst/>
              <a:rect l="l" t="t" r="r" b="b"/>
              <a:pathLst>
                <a:path w="137159" h="93979">
                  <a:moveTo>
                    <a:pt x="137121" y="0"/>
                  </a:moveTo>
                  <a:lnTo>
                    <a:pt x="0" y="0"/>
                  </a:lnTo>
                  <a:lnTo>
                    <a:pt x="0" y="85090"/>
                  </a:lnTo>
                  <a:lnTo>
                    <a:pt x="304" y="85090"/>
                  </a:lnTo>
                  <a:lnTo>
                    <a:pt x="304" y="90170"/>
                  </a:lnTo>
                  <a:lnTo>
                    <a:pt x="2489" y="90170"/>
                  </a:lnTo>
                  <a:lnTo>
                    <a:pt x="2489" y="93980"/>
                  </a:lnTo>
                  <a:lnTo>
                    <a:pt x="134670" y="93980"/>
                  </a:lnTo>
                  <a:lnTo>
                    <a:pt x="134670" y="90170"/>
                  </a:lnTo>
                  <a:lnTo>
                    <a:pt x="136842" y="90170"/>
                  </a:lnTo>
                  <a:lnTo>
                    <a:pt x="136842" y="85090"/>
                  </a:lnTo>
                  <a:lnTo>
                    <a:pt x="137121" y="85090"/>
                  </a:lnTo>
                  <a:lnTo>
                    <a:pt x="137121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9848987" y="5054123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0" y="0"/>
                  </a:moveTo>
                  <a:lnTo>
                    <a:pt x="126032" y="0"/>
                  </a:lnTo>
                </a:path>
              </a:pathLst>
            </a:custGeom>
            <a:ln w="5473">
              <a:solidFill>
                <a:srgbClr val="9FC6E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9848964" y="4999977"/>
              <a:ext cx="137795" cy="140970"/>
            </a:xfrm>
            <a:custGeom>
              <a:avLst/>
              <a:gdLst/>
              <a:ahLst/>
              <a:cxnLst/>
              <a:rect l="l" t="t" r="r" b="b"/>
              <a:pathLst>
                <a:path w="137795" h="140970">
                  <a:moveTo>
                    <a:pt x="16167" y="132753"/>
                  </a:moveTo>
                  <a:lnTo>
                    <a:pt x="10401" y="132753"/>
                  </a:lnTo>
                  <a:lnTo>
                    <a:pt x="10388" y="137236"/>
                  </a:lnTo>
                  <a:lnTo>
                    <a:pt x="13284" y="137236"/>
                  </a:lnTo>
                  <a:lnTo>
                    <a:pt x="16167" y="137236"/>
                  </a:lnTo>
                  <a:lnTo>
                    <a:pt x="16167" y="132753"/>
                  </a:lnTo>
                  <a:close/>
                </a:path>
                <a:path w="137795" h="140970">
                  <a:moveTo>
                    <a:pt x="41351" y="95453"/>
                  </a:moveTo>
                  <a:lnTo>
                    <a:pt x="38239" y="92341"/>
                  </a:lnTo>
                  <a:lnTo>
                    <a:pt x="38087" y="92341"/>
                  </a:lnTo>
                  <a:lnTo>
                    <a:pt x="38087" y="97256"/>
                  </a:lnTo>
                  <a:lnTo>
                    <a:pt x="38087" y="101333"/>
                  </a:lnTo>
                  <a:lnTo>
                    <a:pt x="36436" y="102971"/>
                  </a:lnTo>
                  <a:lnTo>
                    <a:pt x="32372" y="102971"/>
                  </a:lnTo>
                  <a:lnTo>
                    <a:pt x="30721" y="101333"/>
                  </a:lnTo>
                  <a:lnTo>
                    <a:pt x="30721" y="97256"/>
                  </a:lnTo>
                  <a:lnTo>
                    <a:pt x="32372" y="95605"/>
                  </a:lnTo>
                  <a:lnTo>
                    <a:pt x="36436" y="95605"/>
                  </a:lnTo>
                  <a:lnTo>
                    <a:pt x="38087" y="97256"/>
                  </a:lnTo>
                  <a:lnTo>
                    <a:pt x="38087" y="92341"/>
                  </a:lnTo>
                  <a:lnTo>
                    <a:pt x="30568" y="92341"/>
                  </a:lnTo>
                  <a:lnTo>
                    <a:pt x="27457" y="95453"/>
                  </a:lnTo>
                  <a:lnTo>
                    <a:pt x="27457" y="103124"/>
                  </a:lnTo>
                  <a:lnTo>
                    <a:pt x="30568" y="106235"/>
                  </a:lnTo>
                  <a:lnTo>
                    <a:pt x="38239" y="106235"/>
                  </a:lnTo>
                  <a:lnTo>
                    <a:pt x="41351" y="103124"/>
                  </a:lnTo>
                  <a:lnTo>
                    <a:pt x="41351" y="102971"/>
                  </a:lnTo>
                  <a:lnTo>
                    <a:pt x="41351" y="95605"/>
                  </a:lnTo>
                  <a:lnTo>
                    <a:pt x="41351" y="95453"/>
                  </a:lnTo>
                  <a:close/>
                </a:path>
                <a:path w="137795" h="140970">
                  <a:moveTo>
                    <a:pt x="51549" y="69596"/>
                  </a:moveTo>
                  <a:lnTo>
                    <a:pt x="49263" y="67310"/>
                  </a:lnTo>
                  <a:lnTo>
                    <a:pt x="48298" y="67310"/>
                  </a:lnTo>
                  <a:lnTo>
                    <a:pt x="48298" y="71399"/>
                  </a:lnTo>
                  <a:lnTo>
                    <a:pt x="48298" y="73456"/>
                  </a:lnTo>
                  <a:lnTo>
                    <a:pt x="47459" y="74282"/>
                  </a:lnTo>
                  <a:lnTo>
                    <a:pt x="45415" y="74282"/>
                  </a:lnTo>
                  <a:lnTo>
                    <a:pt x="44577" y="73456"/>
                  </a:lnTo>
                  <a:lnTo>
                    <a:pt x="44577" y="71399"/>
                  </a:lnTo>
                  <a:lnTo>
                    <a:pt x="45415" y="70573"/>
                  </a:lnTo>
                  <a:lnTo>
                    <a:pt x="47459" y="70573"/>
                  </a:lnTo>
                  <a:lnTo>
                    <a:pt x="48298" y="71399"/>
                  </a:lnTo>
                  <a:lnTo>
                    <a:pt x="48298" y="67310"/>
                  </a:lnTo>
                  <a:lnTo>
                    <a:pt x="43611" y="67310"/>
                  </a:lnTo>
                  <a:lnTo>
                    <a:pt x="41325" y="69596"/>
                  </a:lnTo>
                  <a:lnTo>
                    <a:pt x="41325" y="75260"/>
                  </a:lnTo>
                  <a:lnTo>
                    <a:pt x="43611" y="77546"/>
                  </a:lnTo>
                  <a:lnTo>
                    <a:pt x="49263" y="77546"/>
                  </a:lnTo>
                  <a:lnTo>
                    <a:pt x="51549" y="75260"/>
                  </a:lnTo>
                  <a:lnTo>
                    <a:pt x="51549" y="74282"/>
                  </a:lnTo>
                  <a:lnTo>
                    <a:pt x="51549" y="70573"/>
                  </a:lnTo>
                  <a:lnTo>
                    <a:pt x="51549" y="69596"/>
                  </a:lnTo>
                  <a:close/>
                </a:path>
                <a:path w="137795" h="140970">
                  <a:moveTo>
                    <a:pt x="57594" y="113169"/>
                  </a:moveTo>
                  <a:lnTo>
                    <a:pt x="57429" y="113004"/>
                  </a:lnTo>
                  <a:lnTo>
                    <a:pt x="54330" y="109905"/>
                  </a:lnTo>
                  <a:lnTo>
                    <a:pt x="54330" y="114973"/>
                  </a:lnTo>
                  <a:lnTo>
                    <a:pt x="54330" y="119849"/>
                  </a:lnTo>
                  <a:lnTo>
                    <a:pt x="52362" y="121818"/>
                  </a:lnTo>
                  <a:lnTo>
                    <a:pt x="47485" y="121818"/>
                  </a:lnTo>
                  <a:lnTo>
                    <a:pt x="45516" y="119849"/>
                  </a:lnTo>
                  <a:lnTo>
                    <a:pt x="45516" y="114973"/>
                  </a:lnTo>
                  <a:lnTo>
                    <a:pt x="47485" y="113004"/>
                  </a:lnTo>
                  <a:lnTo>
                    <a:pt x="52362" y="113004"/>
                  </a:lnTo>
                  <a:lnTo>
                    <a:pt x="54330" y="114973"/>
                  </a:lnTo>
                  <a:lnTo>
                    <a:pt x="54330" y="109905"/>
                  </a:lnTo>
                  <a:lnTo>
                    <a:pt x="54165" y="109740"/>
                  </a:lnTo>
                  <a:lnTo>
                    <a:pt x="45694" y="109740"/>
                  </a:lnTo>
                  <a:lnTo>
                    <a:pt x="42252" y="113169"/>
                  </a:lnTo>
                  <a:lnTo>
                    <a:pt x="42252" y="121653"/>
                  </a:lnTo>
                  <a:lnTo>
                    <a:pt x="45681" y="125082"/>
                  </a:lnTo>
                  <a:lnTo>
                    <a:pt x="54165" y="125082"/>
                  </a:lnTo>
                  <a:lnTo>
                    <a:pt x="57429" y="121818"/>
                  </a:lnTo>
                  <a:lnTo>
                    <a:pt x="57594" y="121653"/>
                  </a:lnTo>
                  <a:lnTo>
                    <a:pt x="57594" y="113169"/>
                  </a:lnTo>
                  <a:close/>
                </a:path>
                <a:path w="137795" h="140970">
                  <a:moveTo>
                    <a:pt x="60236" y="1638"/>
                  </a:moveTo>
                  <a:lnTo>
                    <a:pt x="58585" y="0"/>
                  </a:lnTo>
                  <a:lnTo>
                    <a:pt x="54521" y="0"/>
                  </a:lnTo>
                  <a:lnTo>
                    <a:pt x="52870" y="1638"/>
                  </a:lnTo>
                  <a:lnTo>
                    <a:pt x="52870" y="2044"/>
                  </a:lnTo>
                  <a:lnTo>
                    <a:pt x="22148" y="2044"/>
                  </a:lnTo>
                  <a:lnTo>
                    <a:pt x="19519" y="4686"/>
                  </a:lnTo>
                  <a:lnTo>
                    <a:pt x="19519" y="17272"/>
                  </a:lnTo>
                  <a:lnTo>
                    <a:pt x="20256" y="17995"/>
                  </a:lnTo>
                  <a:lnTo>
                    <a:pt x="22047" y="17995"/>
                  </a:lnTo>
                  <a:lnTo>
                    <a:pt x="22783" y="17272"/>
                  </a:lnTo>
                  <a:lnTo>
                    <a:pt x="22783" y="16370"/>
                  </a:lnTo>
                  <a:lnTo>
                    <a:pt x="22783" y="6477"/>
                  </a:lnTo>
                  <a:lnTo>
                    <a:pt x="23952" y="5308"/>
                  </a:lnTo>
                  <a:lnTo>
                    <a:pt x="52870" y="5308"/>
                  </a:lnTo>
                  <a:lnTo>
                    <a:pt x="52870" y="5702"/>
                  </a:lnTo>
                  <a:lnTo>
                    <a:pt x="54521" y="7353"/>
                  </a:lnTo>
                  <a:lnTo>
                    <a:pt x="56553" y="7353"/>
                  </a:lnTo>
                  <a:lnTo>
                    <a:pt x="58585" y="7353"/>
                  </a:lnTo>
                  <a:lnTo>
                    <a:pt x="60236" y="5702"/>
                  </a:lnTo>
                  <a:lnTo>
                    <a:pt x="60236" y="1638"/>
                  </a:lnTo>
                  <a:close/>
                </a:path>
                <a:path w="137795" h="140970">
                  <a:moveTo>
                    <a:pt x="63969" y="125450"/>
                  </a:moveTo>
                  <a:lnTo>
                    <a:pt x="58191" y="125450"/>
                  </a:lnTo>
                  <a:lnTo>
                    <a:pt x="58178" y="129933"/>
                  </a:lnTo>
                  <a:lnTo>
                    <a:pt x="61074" y="129933"/>
                  </a:lnTo>
                  <a:lnTo>
                    <a:pt x="63957" y="129933"/>
                  </a:lnTo>
                  <a:lnTo>
                    <a:pt x="63969" y="125450"/>
                  </a:lnTo>
                  <a:close/>
                </a:path>
                <a:path w="137795" h="140970">
                  <a:moveTo>
                    <a:pt x="64731" y="74041"/>
                  </a:moveTo>
                  <a:lnTo>
                    <a:pt x="58953" y="74041"/>
                  </a:lnTo>
                  <a:lnTo>
                    <a:pt x="58940" y="78524"/>
                  </a:lnTo>
                  <a:lnTo>
                    <a:pt x="61836" y="78524"/>
                  </a:lnTo>
                  <a:lnTo>
                    <a:pt x="64719" y="78524"/>
                  </a:lnTo>
                  <a:lnTo>
                    <a:pt x="64731" y="74041"/>
                  </a:lnTo>
                  <a:close/>
                </a:path>
                <a:path w="137795" h="140970">
                  <a:moveTo>
                    <a:pt x="67741" y="97942"/>
                  </a:moveTo>
                  <a:lnTo>
                    <a:pt x="65455" y="95656"/>
                  </a:lnTo>
                  <a:lnTo>
                    <a:pt x="64490" y="95656"/>
                  </a:lnTo>
                  <a:lnTo>
                    <a:pt x="64490" y="99745"/>
                  </a:lnTo>
                  <a:lnTo>
                    <a:pt x="64490" y="101803"/>
                  </a:lnTo>
                  <a:lnTo>
                    <a:pt x="63652" y="102628"/>
                  </a:lnTo>
                  <a:lnTo>
                    <a:pt x="61607" y="102628"/>
                  </a:lnTo>
                  <a:lnTo>
                    <a:pt x="60769" y="101803"/>
                  </a:lnTo>
                  <a:lnTo>
                    <a:pt x="60769" y="99745"/>
                  </a:lnTo>
                  <a:lnTo>
                    <a:pt x="61607" y="98920"/>
                  </a:lnTo>
                  <a:lnTo>
                    <a:pt x="63652" y="98920"/>
                  </a:lnTo>
                  <a:lnTo>
                    <a:pt x="64490" y="99745"/>
                  </a:lnTo>
                  <a:lnTo>
                    <a:pt x="64490" y="95656"/>
                  </a:lnTo>
                  <a:lnTo>
                    <a:pt x="59804" y="95656"/>
                  </a:lnTo>
                  <a:lnTo>
                    <a:pt x="57518" y="97942"/>
                  </a:lnTo>
                  <a:lnTo>
                    <a:pt x="57518" y="103606"/>
                  </a:lnTo>
                  <a:lnTo>
                    <a:pt x="59804" y="105892"/>
                  </a:lnTo>
                  <a:lnTo>
                    <a:pt x="65455" y="105892"/>
                  </a:lnTo>
                  <a:lnTo>
                    <a:pt x="67741" y="103606"/>
                  </a:lnTo>
                  <a:lnTo>
                    <a:pt x="67741" y="102628"/>
                  </a:lnTo>
                  <a:lnTo>
                    <a:pt x="67741" y="98920"/>
                  </a:lnTo>
                  <a:lnTo>
                    <a:pt x="67741" y="97942"/>
                  </a:lnTo>
                  <a:close/>
                </a:path>
                <a:path w="137795" h="140970">
                  <a:moveTo>
                    <a:pt x="79476" y="101638"/>
                  </a:moveTo>
                  <a:lnTo>
                    <a:pt x="73698" y="101638"/>
                  </a:lnTo>
                  <a:lnTo>
                    <a:pt x="73698" y="106121"/>
                  </a:lnTo>
                  <a:lnTo>
                    <a:pt x="76581" y="106121"/>
                  </a:lnTo>
                  <a:lnTo>
                    <a:pt x="79463" y="106121"/>
                  </a:lnTo>
                  <a:lnTo>
                    <a:pt x="79476" y="101638"/>
                  </a:lnTo>
                  <a:close/>
                </a:path>
                <a:path w="137795" h="140970">
                  <a:moveTo>
                    <a:pt x="81788" y="114338"/>
                  </a:moveTo>
                  <a:lnTo>
                    <a:pt x="79502" y="112052"/>
                  </a:lnTo>
                  <a:lnTo>
                    <a:pt x="78524" y="112052"/>
                  </a:lnTo>
                  <a:lnTo>
                    <a:pt x="78524" y="116141"/>
                  </a:lnTo>
                  <a:lnTo>
                    <a:pt x="78524" y="118198"/>
                  </a:lnTo>
                  <a:lnTo>
                    <a:pt x="77698" y="119024"/>
                  </a:lnTo>
                  <a:lnTo>
                    <a:pt x="75653" y="119024"/>
                  </a:lnTo>
                  <a:lnTo>
                    <a:pt x="74815" y="118198"/>
                  </a:lnTo>
                  <a:lnTo>
                    <a:pt x="74815" y="116141"/>
                  </a:lnTo>
                  <a:lnTo>
                    <a:pt x="75653" y="115316"/>
                  </a:lnTo>
                  <a:lnTo>
                    <a:pt x="77698" y="115316"/>
                  </a:lnTo>
                  <a:lnTo>
                    <a:pt x="78524" y="116141"/>
                  </a:lnTo>
                  <a:lnTo>
                    <a:pt x="78524" y="112052"/>
                  </a:lnTo>
                  <a:lnTo>
                    <a:pt x="73850" y="112052"/>
                  </a:lnTo>
                  <a:lnTo>
                    <a:pt x="71551" y="114338"/>
                  </a:lnTo>
                  <a:lnTo>
                    <a:pt x="71551" y="120002"/>
                  </a:lnTo>
                  <a:lnTo>
                    <a:pt x="73850" y="122288"/>
                  </a:lnTo>
                  <a:lnTo>
                    <a:pt x="79502" y="122288"/>
                  </a:lnTo>
                  <a:lnTo>
                    <a:pt x="81788" y="120002"/>
                  </a:lnTo>
                  <a:lnTo>
                    <a:pt x="81788" y="119024"/>
                  </a:lnTo>
                  <a:lnTo>
                    <a:pt x="81788" y="115316"/>
                  </a:lnTo>
                  <a:lnTo>
                    <a:pt x="81788" y="114338"/>
                  </a:lnTo>
                  <a:close/>
                </a:path>
                <a:path w="137795" h="140970">
                  <a:moveTo>
                    <a:pt x="86245" y="80022"/>
                  </a:moveTo>
                  <a:lnTo>
                    <a:pt x="83959" y="77736"/>
                  </a:lnTo>
                  <a:lnTo>
                    <a:pt x="82981" y="77736"/>
                  </a:lnTo>
                  <a:lnTo>
                    <a:pt x="82981" y="81826"/>
                  </a:lnTo>
                  <a:lnTo>
                    <a:pt x="82981" y="83883"/>
                  </a:lnTo>
                  <a:lnTo>
                    <a:pt x="82156" y="84709"/>
                  </a:lnTo>
                  <a:lnTo>
                    <a:pt x="80111" y="84709"/>
                  </a:lnTo>
                  <a:lnTo>
                    <a:pt x="79273" y="83883"/>
                  </a:lnTo>
                  <a:lnTo>
                    <a:pt x="79273" y="81826"/>
                  </a:lnTo>
                  <a:lnTo>
                    <a:pt x="80111" y="81000"/>
                  </a:lnTo>
                  <a:lnTo>
                    <a:pt x="82156" y="81000"/>
                  </a:lnTo>
                  <a:lnTo>
                    <a:pt x="82981" y="81826"/>
                  </a:lnTo>
                  <a:lnTo>
                    <a:pt x="82981" y="77736"/>
                  </a:lnTo>
                  <a:lnTo>
                    <a:pt x="78308" y="77736"/>
                  </a:lnTo>
                  <a:lnTo>
                    <a:pt x="76009" y="80022"/>
                  </a:lnTo>
                  <a:lnTo>
                    <a:pt x="76009" y="85686"/>
                  </a:lnTo>
                  <a:lnTo>
                    <a:pt x="78308" y="87972"/>
                  </a:lnTo>
                  <a:lnTo>
                    <a:pt x="83959" y="87972"/>
                  </a:lnTo>
                  <a:lnTo>
                    <a:pt x="86245" y="85686"/>
                  </a:lnTo>
                  <a:lnTo>
                    <a:pt x="86245" y="84709"/>
                  </a:lnTo>
                  <a:lnTo>
                    <a:pt x="86245" y="81000"/>
                  </a:lnTo>
                  <a:lnTo>
                    <a:pt x="86245" y="80022"/>
                  </a:lnTo>
                  <a:close/>
                </a:path>
                <a:path w="137795" h="140970">
                  <a:moveTo>
                    <a:pt x="99466" y="95770"/>
                  </a:moveTo>
                  <a:lnTo>
                    <a:pt x="99301" y="95605"/>
                  </a:lnTo>
                  <a:lnTo>
                    <a:pt x="96202" y="92506"/>
                  </a:lnTo>
                  <a:lnTo>
                    <a:pt x="96202" y="97574"/>
                  </a:lnTo>
                  <a:lnTo>
                    <a:pt x="96202" y="102450"/>
                  </a:lnTo>
                  <a:lnTo>
                    <a:pt x="94234" y="104419"/>
                  </a:lnTo>
                  <a:lnTo>
                    <a:pt x="89357" y="104419"/>
                  </a:lnTo>
                  <a:lnTo>
                    <a:pt x="87388" y="102450"/>
                  </a:lnTo>
                  <a:lnTo>
                    <a:pt x="87388" y="97574"/>
                  </a:lnTo>
                  <a:lnTo>
                    <a:pt x="89357" y="95605"/>
                  </a:lnTo>
                  <a:lnTo>
                    <a:pt x="94234" y="95605"/>
                  </a:lnTo>
                  <a:lnTo>
                    <a:pt x="96202" y="97574"/>
                  </a:lnTo>
                  <a:lnTo>
                    <a:pt x="96202" y="92506"/>
                  </a:lnTo>
                  <a:lnTo>
                    <a:pt x="96037" y="92341"/>
                  </a:lnTo>
                  <a:lnTo>
                    <a:pt x="87553" y="92341"/>
                  </a:lnTo>
                  <a:lnTo>
                    <a:pt x="84124" y="95770"/>
                  </a:lnTo>
                  <a:lnTo>
                    <a:pt x="84124" y="104254"/>
                  </a:lnTo>
                  <a:lnTo>
                    <a:pt x="87553" y="107683"/>
                  </a:lnTo>
                  <a:lnTo>
                    <a:pt x="96037" y="107683"/>
                  </a:lnTo>
                  <a:lnTo>
                    <a:pt x="99301" y="104419"/>
                  </a:lnTo>
                  <a:lnTo>
                    <a:pt x="99466" y="104254"/>
                  </a:lnTo>
                  <a:lnTo>
                    <a:pt x="99466" y="95770"/>
                  </a:lnTo>
                  <a:close/>
                </a:path>
                <a:path w="137795" h="140970">
                  <a:moveTo>
                    <a:pt x="100012" y="124866"/>
                  </a:moveTo>
                  <a:lnTo>
                    <a:pt x="97726" y="122580"/>
                  </a:lnTo>
                  <a:lnTo>
                    <a:pt x="96748" y="122580"/>
                  </a:lnTo>
                  <a:lnTo>
                    <a:pt x="96748" y="126669"/>
                  </a:lnTo>
                  <a:lnTo>
                    <a:pt x="96748" y="128727"/>
                  </a:lnTo>
                  <a:lnTo>
                    <a:pt x="95923" y="129552"/>
                  </a:lnTo>
                  <a:lnTo>
                    <a:pt x="93878" y="129552"/>
                  </a:lnTo>
                  <a:lnTo>
                    <a:pt x="93040" y="128727"/>
                  </a:lnTo>
                  <a:lnTo>
                    <a:pt x="93040" y="126669"/>
                  </a:lnTo>
                  <a:lnTo>
                    <a:pt x="93878" y="125844"/>
                  </a:lnTo>
                  <a:lnTo>
                    <a:pt x="95923" y="125844"/>
                  </a:lnTo>
                  <a:lnTo>
                    <a:pt x="96748" y="126669"/>
                  </a:lnTo>
                  <a:lnTo>
                    <a:pt x="96748" y="122580"/>
                  </a:lnTo>
                  <a:lnTo>
                    <a:pt x="92075" y="122580"/>
                  </a:lnTo>
                  <a:lnTo>
                    <a:pt x="89776" y="124866"/>
                  </a:lnTo>
                  <a:lnTo>
                    <a:pt x="89776" y="130530"/>
                  </a:lnTo>
                  <a:lnTo>
                    <a:pt x="92075" y="132816"/>
                  </a:lnTo>
                  <a:lnTo>
                    <a:pt x="97726" y="132816"/>
                  </a:lnTo>
                  <a:lnTo>
                    <a:pt x="100012" y="130530"/>
                  </a:lnTo>
                  <a:lnTo>
                    <a:pt x="100012" y="129552"/>
                  </a:lnTo>
                  <a:lnTo>
                    <a:pt x="100012" y="125844"/>
                  </a:lnTo>
                  <a:lnTo>
                    <a:pt x="100012" y="124866"/>
                  </a:lnTo>
                  <a:close/>
                </a:path>
                <a:path w="137795" h="140970">
                  <a:moveTo>
                    <a:pt x="101752" y="68021"/>
                  </a:moveTo>
                  <a:lnTo>
                    <a:pt x="95973" y="68021"/>
                  </a:lnTo>
                  <a:lnTo>
                    <a:pt x="95961" y="72504"/>
                  </a:lnTo>
                  <a:lnTo>
                    <a:pt x="98856" y="72504"/>
                  </a:lnTo>
                  <a:lnTo>
                    <a:pt x="101739" y="72504"/>
                  </a:lnTo>
                  <a:lnTo>
                    <a:pt x="101752" y="68021"/>
                  </a:lnTo>
                  <a:close/>
                </a:path>
                <a:path w="137795" h="140970">
                  <a:moveTo>
                    <a:pt x="118529" y="4686"/>
                  </a:moveTo>
                  <a:lnTo>
                    <a:pt x="115900" y="2044"/>
                  </a:lnTo>
                  <a:lnTo>
                    <a:pt x="85191" y="2044"/>
                  </a:lnTo>
                  <a:lnTo>
                    <a:pt x="85191" y="1651"/>
                  </a:lnTo>
                  <a:lnTo>
                    <a:pt x="83540" y="0"/>
                  </a:lnTo>
                  <a:lnTo>
                    <a:pt x="81508" y="0"/>
                  </a:lnTo>
                  <a:lnTo>
                    <a:pt x="79476" y="0"/>
                  </a:lnTo>
                  <a:lnTo>
                    <a:pt x="77825" y="1651"/>
                  </a:lnTo>
                  <a:lnTo>
                    <a:pt x="77825" y="5715"/>
                  </a:lnTo>
                  <a:lnTo>
                    <a:pt x="79476" y="7353"/>
                  </a:lnTo>
                  <a:lnTo>
                    <a:pt x="83540" y="7353"/>
                  </a:lnTo>
                  <a:lnTo>
                    <a:pt x="85191" y="5715"/>
                  </a:lnTo>
                  <a:lnTo>
                    <a:pt x="85191" y="5308"/>
                  </a:lnTo>
                  <a:lnTo>
                    <a:pt x="114096" y="5308"/>
                  </a:lnTo>
                  <a:lnTo>
                    <a:pt x="115265" y="6477"/>
                  </a:lnTo>
                  <a:lnTo>
                    <a:pt x="115265" y="17272"/>
                  </a:lnTo>
                  <a:lnTo>
                    <a:pt x="116001" y="17995"/>
                  </a:lnTo>
                  <a:lnTo>
                    <a:pt x="117792" y="17995"/>
                  </a:lnTo>
                  <a:lnTo>
                    <a:pt x="118529" y="17272"/>
                  </a:lnTo>
                  <a:lnTo>
                    <a:pt x="118529" y="16370"/>
                  </a:lnTo>
                  <a:lnTo>
                    <a:pt x="118529" y="4686"/>
                  </a:lnTo>
                  <a:close/>
                </a:path>
                <a:path w="137795" h="140970">
                  <a:moveTo>
                    <a:pt x="132905" y="132981"/>
                  </a:moveTo>
                  <a:lnTo>
                    <a:pt x="130619" y="130695"/>
                  </a:lnTo>
                  <a:lnTo>
                    <a:pt x="129654" y="130695"/>
                  </a:lnTo>
                  <a:lnTo>
                    <a:pt x="129654" y="134785"/>
                  </a:lnTo>
                  <a:lnTo>
                    <a:pt x="129654" y="136842"/>
                  </a:lnTo>
                  <a:lnTo>
                    <a:pt x="128816" y="137668"/>
                  </a:lnTo>
                  <a:lnTo>
                    <a:pt x="126771" y="137668"/>
                  </a:lnTo>
                  <a:lnTo>
                    <a:pt x="125933" y="136842"/>
                  </a:lnTo>
                  <a:lnTo>
                    <a:pt x="125933" y="134785"/>
                  </a:lnTo>
                  <a:lnTo>
                    <a:pt x="126771" y="133959"/>
                  </a:lnTo>
                  <a:lnTo>
                    <a:pt x="128816" y="133959"/>
                  </a:lnTo>
                  <a:lnTo>
                    <a:pt x="129654" y="134785"/>
                  </a:lnTo>
                  <a:lnTo>
                    <a:pt x="129654" y="130695"/>
                  </a:lnTo>
                  <a:lnTo>
                    <a:pt x="124968" y="130695"/>
                  </a:lnTo>
                  <a:lnTo>
                    <a:pt x="122682" y="132981"/>
                  </a:lnTo>
                  <a:lnTo>
                    <a:pt x="122682" y="138645"/>
                  </a:lnTo>
                  <a:lnTo>
                    <a:pt x="124968" y="140931"/>
                  </a:lnTo>
                  <a:lnTo>
                    <a:pt x="130619" y="140931"/>
                  </a:lnTo>
                  <a:lnTo>
                    <a:pt x="132905" y="138645"/>
                  </a:lnTo>
                  <a:lnTo>
                    <a:pt x="132905" y="137668"/>
                  </a:lnTo>
                  <a:lnTo>
                    <a:pt x="132905" y="133959"/>
                  </a:lnTo>
                  <a:lnTo>
                    <a:pt x="132905" y="132981"/>
                  </a:lnTo>
                  <a:close/>
                </a:path>
                <a:path w="137795" h="140970">
                  <a:moveTo>
                    <a:pt x="135166" y="116154"/>
                  </a:moveTo>
                  <a:lnTo>
                    <a:pt x="129387" y="116154"/>
                  </a:lnTo>
                  <a:lnTo>
                    <a:pt x="129374" y="120637"/>
                  </a:lnTo>
                  <a:lnTo>
                    <a:pt x="132270" y="120637"/>
                  </a:lnTo>
                  <a:lnTo>
                    <a:pt x="135153" y="120637"/>
                  </a:lnTo>
                  <a:lnTo>
                    <a:pt x="135166" y="116154"/>
                  </a:lnTo>
                  <a:close/>
                </a:path>
                <a:path w="137795" h="140970">
                  <a:moveTo>
                    <a:pt x="137744" y="52717"/>
                  </a:moveTo>
                  <a:lnTo>
                    <a:pt x="137198" y="53314"/>
                  </a:lnTo>
                  <a:lnTo>
                    <a:pt x="135166" y="54762"/>
                  </a:lnTo>
                  <a:lnTo>
                    <a:pt x="133959" y="55346"/>
                  </a:lnTo>
                  <a:lnTo>
                    <a:pt x="131330" y="55346"/>
                  </a:lnTo>
                  <a:lnTo>
                    <a:pt x="130136" y="54978"/>
                  </a:lnTo>
                  <a:lnTo>
                    <a:pt x="128219" y="54000"/>
                  </a:lnTo>
                  <a:lnTo>
                    <a:pt x="127419" y="53149"/>
                  </a:lnTo>
                  <a:lnTo>
                    <a:pt x="125844" y="51854"/>
                  </a:lnTo>
                  <a:lnTo>
                    <a:pt x="124460" y="50749"/>
                  </a:lnTo>
                  <a:lnTo>
                    <a:pt x="122542" y="49784"/>
                  </a:lnTo>
                  <a:lnTo>
                    <a:pt x="117919" y="49784"/>
                  </a:lnTo>
                  <a:lnTo>
                    <a:pt x="116484" y="50190"/>
                  </a:lnTo>
                  <a:lnTo>
                    <a:pt x="114046" y="51485"/>
                  </a:lnTo>
                  <a:lnTo>
                    <a:pt x="113423" y="51854"/>
                  </a:lnTo>
                  <a:lnTo>
                    <a:pt x="112255" y="53149"/>
                  </a:lnTo>
                  <a:lnTo>
                    <a:pt x="110705" y="54292"/>
                  </a:lnTo>
                  <a:lnTo>
                    <a:pt x="110045" y="54762"/>
                  </a:lnTo>
                  <a:lnTo>
                    <a:pt x="108991" y="55346"/>
                  </a:lnTo>
                  <a:lnTo>
                    <a:pt x="106210" y="55346"/>
                  </a:lnTo>
                  <a:lnTo>
                    <a:pt x="105003" y="54978"/>
                  </a:lnTo>
                  <a:lnTo>
                    <a:pt x="103085" y="54000"/>
                  </a:lnTo>
                  <a:lnTo>
                    <a:pt x="102285" y="53149"/>
                  </a:lnTo>
                  <a:lnTo>
                    <a:pt x="99326" y="50749"/>
                  </a:lnTo>
                  <a:lnTo>
                    <a:pt x="97409" y="49784"/>
                  </a:lnTo>
                  <a:lnTo>
                    <a:pt x="92786" y="49784"/>
                  </a:lnTo>
                  <a:lnTo>
                    <a:pt x="91351" y="50190"/>
                  </a:lnTo>
                  <a:lnTo>
                    <a:pt x="88912" y="51485"/>
                  </a:lnTo>
                  <a:lnTo>
                    <a:pt x="88290" y="51854"/>
                  </a:lnTo>
                  <a:lnTo>
                    <a:pt x="87122" y="53149"/>
                  </a:lnTo>
                  <a:lnTo>
                    <a:pt x="85572" y="54292"/>
                  </a:lnTo>
                  <a:lnTo>
                    <a:pt x="84912" y="54762"/>
                  </a:lnTo>
                  <a:lnTo>
                    <a:pt x="83858" y="55346"/>
                  </a:lnTo>
                  <a:lnTo>
                    <a:pt x="81076" y="55346"/>
                  </a:lnTo>
                  <a:lnTo>
                    <a:pt x="79870" y="54978"/>
                  </a:lnTo>
                  <a:lnTo>
                    <a:pt x="77952" y="54000"/>
                  </a:lnTo>
                  <a:lnTo>
                    <a:pt x="77165" y="53149"/>
                  </a:lnTo>
                  <a:lnTo>
                    <a:pt x="74193" y="50749"/>
                  </a:lnTo>
                  <a:lnTo>
                    <a:pt x="72275" y="49784"/>
                  </a:lnTo>
                  <a:lnTo>
                    <a:pt x="67652" y="49784"/>
                  </a:lnTo>
                  <a:lnTo>
                    <a:pt x="66217" y="50190"/>
                  </a:lnTo>
                  <a:lnTo>
                    <a:pt x="63779" y="51485"/>
                  </a:lnTo>
                  <a:lnTo>
                    <a:pt x="63157" y="51854"/>
                  </a:lnTo>
                  <a:lnTo>
                    <a:pt x="61988" y="53149"/>
                  </a:lnTo>
                  <a:lnTo>
                    <a:pt x="60439" y="54292"/>
                  </a:lnTo>
                  <a:lnTo>
                    <a:pt x="59778" y="54762"/>
                  </a:lnTo>
                  <a:lnTo>
                    <a:pt x="58724" y="55346"/>
                  </a:lnTo>
                  <a:lnTo>
                    <a:pt x="55943" y="55346"/>
                  </a:lnTo>
                  <a:lnTo>
                    <a:pt x="54737" y="54978"/>
                  </a:lnTo>
                  <a:lnTo>
                    <a:pt x="52819" y="54000"/>
                  </a:lnTo>
                  <a:lnTo>
                    <a:pt x="52031" y="53149"/>
                  </a:lnTo>
                  <a:lnTo>
                    <a:pt x="50457" y="51854"/>
                  </a:lnTo>
                  <a:lnTo>
                    <a:pt x="49072" y="50749"/>
                  </a:lnTo>
                  <a:lnTo>
                    <a:pt x="47155" y="49784"/>
                  </a:lnTo>
                  <a:lnTo>
                    <a:pt x="42532" y="49784"/>
                  </a:lnTo>
                  <a:lnTo>
                    <a:pt x="41097" y="50190"/>
                  </a:lnTo>
                  <a:lnTo>
                    <a:pt x="38646" y="51485"/>
                  </a:lnTo>
                  <a:lnTo>
                    <a:pt x="38023" y="51854"/>
                  </a:lnTo>
                  <a:lnTo>
                    <a:pt x="36868" y="53149"/>
                  </a:lnTo>
                  <a:lnTo>
                    <a:pt x="35318" y="54292"/>
                  </a:lnTo>
                  <a:lnTo>
                    <a:pt x="34658" y="54762"/>
                  </a:lnTo>
                  <a:lnTo>
                    <a:pt x="33604" y="55346"/>
                  </a:lnTo>
                  <a:lnTo>
                    <a:pt x="30810" y="55346"/>
                  </a:lnTo>
                  <a:lnTo>
                    <a:pt x="29616" y="54978"/>
                  </a:lnTo>
                  <a:lnTo>
                    <a:pt x="27698" y="54000"/>
                  </a:lnTo>
                  <a:lnTo>
                    <a:pt x="26898" y="53149"/>
                  </a:lnTo>
                  <a:lnTo>
                    <a:pt x="25323" y="51854"/>
                  </a:lnTo>
                  <a:lnTo>
                    <a:pt x="23939" y="50749"/>
                  </a:lnTo>
                  <a:lnTo>
                    <a:pt x="22021" y="49784"/>
                  </a:lnTo>
                  <a:lnTo>
                    <a:pt x="17399" y="49784"/>
                  </a:lnTo>
                  <a:lnTo>
                    <a:pt x="15963" y="50190"/>
                  </a:lnTo>
                  <a:lnTo>
                    <a:pt x="13525" y="51485"/>
                  </a:lnTo>
                  <a:lnTo>
                    <a:pt x="12903" y="51854"/>
                  </a:lnTo>
                  <a:lnTo>
                    <a:pt x="11734" y="53149"/>
                  </a:lnTo>
                  <a:lnTo>
                    <a:pt x="10185" y="54292"/>
                  </a:lnTo>
                  <a:lnTo>
                    <a:pt x="9525" y="54762"/>
                  </a:lnTo>
                  <a:lnTo>
                    <a:pt x="8470" y="55346"/>
                  </a:lnTo>
                  <a:lnTo>
                    <a:pt x="5689" y="55346"/>
                  </a:lnTo>
                  <a:lnTo>
                    <a:pt x="4483" y="54978"/>
                  </a:lnTo>
                  <a:lnTo>
                    <a:pt x="2565" y="54000"/>
                  </a:lnTo>
                  <a:lnTo>
                    <a:pt x="1778" y="53149"/>
                  </a:lnTo>
                  <a:lnTo>
                    <a:pt x="0" y="51701"/>
                  </a:lnTo>
                  <a:lnTo>
                    <a:pt x="25" y="55994"/>
                  </a:lnTo>
                  <a:lnTo>
                    <a:pt x="2006" y="57543"/>
                  </a:lnTo>
                  <a:lnTo>
                    <a:pt x="3975" y="58534"/>
                  </a:lnTo>
                  <a:lnTo>
                    <a:pt x="8445" y="58534"/>
                  </a:lnTo>
                  <a:lnTo>
                    <a:pt x="9753" y="58166"/>
                  </a:lnTo>
                  <a:lnTo>
                    <a:pt x="11023" y="57543"/>
                  </a:lnTo>
                  <a:lnTo>
                    <a:pt x="12966" y="56515"/>
                  </a:lnTo>
                  <a:lnTo>
                    <a:pt x="13982" y="55346"/>
                  </a:lnTo>
                  <a:lnTo>
                    <a:pt x="16281" y="53606"/>
                  </a:lnTo>
                  <a:lnTo>
                    <a:pt x="17119" y="53149"/>
                  </a:lnTo>
                  <a:lnTo>
                    <a:pt x="20878" y="53149"/>
                  </a:lnTo>
                  <a:lnTo>
                    <a:pt x="21463" y="53314"/>
                  </a:lnTo>
                  <a:lnTo>
                    <a:pt x="23380" y="54292"/>
                  </a:lnTo>
                  <a:lnTo>
                    <a:pt x="24345" y="55346"/>
                  </a:lnTo>
                  <a:lnTo>
                    <a:pt x="27139" y="57543"/>
                  </a:lnTo>
                  <a:lnTo>
                    <a:pt x="29108" y="58534"/>
                  </a:lnTo>
                  <a:lnTo>
                    <a:pt x="33578" y="58534"/>
                  </a:lnTo>
                  <a:lnTo>
                    <a:pt x="34886" y="58166"/>
                  </a:lnTo>
                  <a:lnTo>
                    <a:pt x="36156" y="57543"/>
                  </a:lnTo>
                  <a:lnTo>
                    <a:pt x="38100" y="56515"/>
                  </a:lnTo>
                  <a:lnTo>
                    <a:pt x="39116" y="55346"/>
                  </a:lnTo>
                  <a:lnTo>
                    <a:pt x="41414" y="53606"/>
                  </a:lnTo>
                  <a:lnTo>
                    <a:pt x="42252" y="53149"/>
                  </a:lnTo>
                  <a:lnTo>
                    <a:pt x="46012" y="53149"/>
                  </a:lnTo>
                  <a:lnTo>
                    <a:pt x="46583" y="53314"/>
                  </a:lnTo>
                  <a:lnTo>
                    <a:pt x="48514" y="54292"/>
                  </a:lnTo>
                  <a:lnTo>
                    <a:pt x="49466" y="55346"/>
                  </a:lnTo>
                  <a:lnTo>
                    <a:pt x="52260" y="57543"/>
                  </a:lnTo>
                  <a:lnTo>
                    <a:pt x="54229" y="58534"/>
                  </a:lnTo>
                  <a:lnTo>
                    <a:pt x="58699" y="58534"/>
                  </a:lnTo>
                  <a:lnTo>
                    <a:pt x="60007" y="58166"/>
                  </a:lnTo>
                  <a:lnTo>
                    <a:pt x="61277" y="57543"/>
                  </a:lnTo>
                  <a:lnTo>
                    <a:pt x="63220" y="56515"/>
                  </a:lnTo>
                  <a:lnTo>
                    <a:pt x="64236" y="55346"/>
                  </a:lnTo>
                  <a:lnTo>
                    <a:pt x="66535" y="53606"/>
                  </a:lnTo>
                  <a:lnTo>
                    <a:pt x="67373" y="53149"/>
                  </a:lnTo>
                  <a:lnTo>
                    <a:pt x="71145" y="53149"/>
                  </a:lnTo>
                  <a:lnTo>
                    <a:pt x="71716" y="53314"/>
                  </a:lnTo>
                  <a:lnTo>
                    <a:pt x="73634" y="54292"/>
                  </a:lnTo>
                  <a:lnTo>
                    <a:pt x="74599" y="55346"/>
                  </a:lnTo>
                  <a:lnTo>
                    <a:pt x="77393" y="57543"/>
                  </a:lnTo>
                  <a:lnTo>
                    <a:pt x="79362" y="58534"/>
                  </a:lnTo>
                  <a:lnTo>
                    <a:pt x="83832" y="58534"/>
                  </a:lnTo>
                  <a:lnTo>
                    <a:pt x="85140" y="58166"/>
                  </a:lnTo>
                  <a:lnTo>
                    <a:pt x="86410" y="57543"/>
                  </a:lnTo>
                  <a:lnTo>
                    <a:pt x="88353" y="56515"/>
                  </a:lnTo>
                  <a:lnTo>
                    <a:pt x="89369" y="55346"/>
                  </a:lnTo>
                  <a:lnTo>
                    <a:pt x="91668" y="53606"/>
                  </a:lnTo>
                  <a:lnTo>
                    <a:pt x="92506" y="53149"/>
                  </a:lnTo>
                  <a:lnTo>
                    <a:pt x="96278" y="53149"/>
                  </a:lnTo>
                  <a:lnTo>
                    <a:pt x="96850" y="53314"/>
                  </a:lnTo>
                  <a:lnTo>
                    <a:pt x="98767" y="54292"/>
                  </a:lnTo>
                  <a:lnTo>
                    <a:pt x="99733" y="55346"/>
                  </a:lnTo>
                  <a:lnTo>
                    <a:pt x="102527" y="57543"/>
                  </a:lnTo>
                  <a:lnTo>
                    <a:pt x="104495" y="58534"/>
                  </a:lnTo>
                  <a:lnTo>
                    <a:pt x="108966" y="58534"/>
                  </a:lnTo>
                  <a:lnTo>
                    <a:pt x="110274" y="58166"/>
                  </a:lnTo>
                  <a:lnTo>
                    <a:pt x="111544" y="57543"/>
                  </a:lnTo>
                  <a:lnTo>
                    <a:pt x="113487" y="56515"/>
                  </a:lnTo>
                  <a:lnTo>
                    <a:pt x="114503" y="55346"/>
                  </a:lnTo>
                  <a:lnTo>
                    <a:pt x="116801" y="53606"/>
                  </a:lnTo>
                  <a:lnTo>
                    <a:pt x="117640" y="53149"/>
                  </a:lnTo>
                  <a:lnTo>
                    <a:pt x="121399" y="53149"/>
                  </a:lnTo>
                  <a:lnTo>
                    <a:pt x="121983" y="53314"/>
                  </a:lnTo>
                  <a:lnTo>
                    <a:pt x="123901" y="54292"/>
                  </a:lnTo>
                  <a:lnTo>
                    <a:pt x="124866" y="55346"/>
                  </a:lnTo>
                  <a:lnTo>
                    <a:pt x="127660" y="57543"/>
                  </a:lnTo>
                  <a:lnTo>
                    <a:pt x="129628" y="58534"/>
                  </a:lnTo>
                  <a:lnTo>
                    <a:pt x="133972" y="58534"/>
                  </a:lnTo>
                  <a:lnTo>
                    <a:pt x="135432" y="58166"/>
                  </a:lnTo>
                  <a:lnTo>
                    <a:pt x="137718" y="57048"/>
                  </a:lnTo>
                  <a:lnTo>
                    <a:pt x="137718" y="55346"/>
                  </a:lnTo>
                  <a:lnTo>
                    <a:pt x="137744" y="527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9861996" y="5018189"/>
              <a:ext cx="16510" cy="108585"/>
            </a:xfrm>
            <a:custGeom>
              <a:avLst/>
              <a:gdLst/>
              <a:ahLst/>
              <a:cxnLst/>
              <a:rect l="l" t="t" r="r" b="b"/>
              <a:pathLst>
                <a:path w="16509" h="108585">
                  <a:moveTo>
                    <a:pt x="12661" y="0"/>
                  </a:moveTo>
                  <a:lnTo>
                    <a:pt x="3644" y="0"/>
                  </a:lnTo>
                  <a:lnTo>
                    <a:pt x="0" y="3657"/>
                  </a:lnTo>
                  <a:lnTo>
                    <a:pt x="0" y="104775"/>
                  </a:lnTo>
                  <a:lnTo>
                    <a:pt x="3644" y="108419"/>
                  </a:lnTo>
                  <a:lnTo>
                    <a:pt x="8153" y="108419"/>
                  </a:lnTo>
                  <a:lnTo>
                    <a:pt x="12661" y="108419"/>
                  </a:lnTo>
                  <a:lnTo>
                    <a:pt x="16306" y="104775"/>
                  </a:lnTo>
                  <a:lnTo>
                    <a:pt x="16306" y="3657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9870150" y="5018189"/>
              <a:ext cx="8255" cy="108585"/>
            </a:xfrm>
            <a:custGeom>
              <a:avLst/>
              <a:gdLst/>
              <a:ahLst/>
              <a:cxnLst/>
              <a:rect l="l" t="t" r="r" b="b"/>
              <a:pathLst>
                <a:path w="8254" h="108585">
                  <a:moveTo>
                    <a:pt x="4505" y="0"/>
                  </a:moveTo>
                  <a:lnTo>
                    <a:pt x="0" y="0"/>
                  </a:lnTo>
                  <a:lnTo>
                    <a:pt x="4368" y="2362"/>
                  </a:lnTo>
                  <a:lnTo>
                    <a:pt x="4368" y="106210"/>
                  </a:lnTo>
                  <a:lnTo>
                    <a:pt x="0" y="108419"/>
                  </a:lnTo>
                  <a:lnTo>
                    <a:pt x="1244" y="108419"/>
                  </a:lnTo>
                  <a:lnTo>
                    <a:pt x="5180" y="107745"/>
                  </a:lnTo>
                  <a:lnTo>
                    <a:pt x="8163" y="104343"/>
                  </a:lnTo>
                  <a:lnTo>
                    <a:pt x="8158" y="3652"/>
                  </a:lnTo>
                  <a:lnTo>
                    <a:pt x="4505" y="0"/>
                  </a:lnTo>
                  <a:close/>
                </a:path>
              </a:pathLst>
            </a:custGeom>
            <a:solidFill>
              <a:srgbClr val="2D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9865703" y="5022837"/>
              <a:ext cx="3810" cy="97790"/>
            </a:xfrm>
            <a:custGeom>
              <a:avLst/>
              <a:gdLst/>
              <a:ahLst/>
              <a:cxnLst/>
              <a:rect l="l" t="t" r="r" b="b"/>
              <a:pathLst>
                <a:path w="3809" h="97789">
                  <a:moveTo>
                    <a:pt x="3606" y="0"/>
                  </a:moveTo>
                  <a:lnTo>
                    <a:pt x="0" y="0"/>
                  </a:lnTo>
                  <a:lnTo>
                    <a:pt x="0" y="96520"/>
                  </a:lnTo>
                  <a:lnTo>
                    <a:pt x="165" y="96520"/>
                  </a:lnTo>
                  <a:lnTo>
                    <a:pt x="165" y="97790"/>
                  </a:lnTo>
                  <a:lnTo>
                    <a:pt x="3429" y="97790"/>
                  </a:lnTo>
                  <a:lnTo>
                    <a:pt x="3429" y="96520"/>
                  </a:lnTo>
                  <a:lnTo>
                    <a:pt x="3606" y="9652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8FB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9958447" y="5018189"/>
              <a:ext cx="16510" cy="108585"/>
            </a:xfrm>
            <a:custGeom>
              <a:avLst/>
              <a:gdLst/>
              <a:ahLst/>
              <a:cxnLst/>
              <a:rect l="l" t="t" r="r" b="b"/>
              <a:pathLst>
                <a:path w="16509" h="108585">
                  <a:moveTo>
                    <a:pt x="12661" y="0"/>
                  </a:moveTo>
                  <a:lnTo>
                    <a:pt x="3644" y="0"/>
                  </a:lnTo>
                  <a:lnTo>
                    <a:pt x="0" y="3657"/>
                  </a:lnTo>
                  <a:lnTo>
                    <a:pt x="0" y="104775"/>
                  </a:lnTo>
                  <a:lnTo>
                    <a:pt x="3644" y="108419"/>
                  </a:lnTo>
                  <a:lnTo>
                    <a:pt x="8153" y="108419"/>
                  </a:lnTo>
                  <a:lnTo>
                    <a:pt x="12661" y="108419"/>
                  </a:lnTo>
                  <a:lnTo>
                    <a:pt x="16306" y="104775"/>
                  </a:lnTo>
                  <a:lnTo>
                    <a:pt x="16306" y="3657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9966600" y="5018189"/>
              <a:ext cx="8255" cy="108585"/>
            </a:xfrm>
            <a:custGeom>
              <a:avLst/>
              <a:gdLst/>
              <a:ahLst/>
              <a:cxnLst/>
              <a:rect l="l" t="t" r="r" b="b"/>
              <a:pathLst>
                <a:path w="8254" h="108585">
                  <a:moveTo>
                    <a:pt x="4512" y="0"/>
                  </a:moveTo>
                  <a:lnTo>
                    <a:pt x="0" y="0"/>
                  </a:lnTo>
                  <a:lnTo>
                    <a:pt x="4368" y="2362"/>
                  </a:lnTo>
                  <a:lnTo>
                    <a:pt x="4368" y="106210"/>
                  </a:lnTo>
                  <a:lnTo>
                    <a:pt x="0" y="108419"/>
                  </a:lnTo>
                  <a:lnTo>
                    <a:pt x="1244" y="108419"/>
                  </a:lnTo>
                  <a:lnTo>
                    <a:pt x="5188" y="107741"/>
                  </a:lnTo>
                  <a:lnTo>
                    <a:pt x="8157" y="104343"/>
                  </a:lnTo>
                  <a:lnTo>
                    <a:pt x="8155" y="3655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B38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9962147" y="5022837"/>
              <a:ext cx="3810" cy="97790"/>
            </a:xfrm>
            <a:custGeom>
              <a:avLst/>
              <a:gdLst/>
              <a:ahLst/>
              <a:cxnLst/>
              <a:rect l="l" t="t" r="r" b="b"/>
              <a:pathLst>
                <a:path w="3809" h="97789">
                  <a:moveTo>
                    <a:pt x="3606" y="0"/>
                  </a:moveTo>
                  <a:lnTo>
                    <a:pt x="0" y="0"/>
                  </a:lnTo>
                  <a:lnTo>
                    <a:pt x="0" y="96520"/>
                  </a:lnTo>
                  <a:lnTo>
                    <a:pt x="165" y="96520"/>
                  </a:lnTo>
                  <a:lnTo>
                    <a:pt x="165" y="97790"/>
                  </a:lnTo>
                  <a:lnTo>
                    <a:pt x="3441" y="97790"/>
                  </a:lnTo>
                  <a:lnTo>
                    <a:pt x="3441" y="96520"/>
                  </a:lnTo>
                  <a:lnTo>
                    <a:pt x="3606" y="9652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EEC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9858730" y="5014937"/>
              <a:ext cx="119380" cy="114935"/>
            </a:xfrm>
            <a:custGeom>
              <a:avLst/>
              <a:gdLst/>
              <a:ahLst/>
              <a:cxnLst/>
              <a:rect l="l" t="t" r="r" b="b"/>
              <a:pathLst>
                <a:path w="119379" h="114935">
                  <a:moveTo>
                    <a:pt x="17411" y="13538"/>
                  </a:moveTo>
                  <a:lnTo>
                    <a:pt x="16687" y="12801"/>
                  </a:lnTo>
                  <a:lnTo>
                    <a:pt x="15786" y="12801"/>
                  </a:lnTo>
                  <a:lnTo>
                    <a:pt x="13004" y="12801"/>
                  </a:lnTo>
                  <a:lnTo>
                    <a:pt x="13004" y="9118"/>
                  </a:lnTo>
                  <a:lnTo>
                    <a:pt x="12280" y="8382"/>
                  </a:lnTo>
                  <a:lnTo>
                    <a:pt x="10477" y="8382"/>
                  </a:lnTo>
                  <a:lnTo>
                    <a:pt x="9740" y="9118"/>
                  </a:lnTo>
                  <a:lnTo>
                    <a:pt x="9740" y="12801"/>
                  </a:lnTo>
                  <a:lnTo>
                    <a:pt x="6070" y="12801"/>
                  </a:lnTo>
                  <a:lnTo>
                    <a:pt x="5346" y="13538"/>
                  </a:lnTo>
                  <a:lnTo>
                    <a:pt x="5346" y="15328"/>
                  </a:lnTo>
                  <a:lnTo>
                    <a:pt x="6070" y="16065"/>
                  </a:lnTo>
                  <a:lnTo>
                    <a:pt x="9740" y="16065"/>
                  </a:lnTo>
                  <a:lnTo>
                    <a:pt x="9740" y="19735"/>
                  </a:lnTo>
                  <a:lnTo>
                    <a:pt x="10477" y="20459"/>
                  </a:lnTo>
                  <a:lnTo>
                    <a:pt x="12280" y="20459"/>
                  </a:lnTo>
                  <a:lnTo>
                    <a:pt x="13004" y="19735"/>
                  </a:lnTo>
                  <a:lnTo>
                    <a:pt x="13004" y="18834"/>
                  </a:lnTo>
                  <a:lnTo>
                    <a:pt x="13004" y="16065"/>
                  </a:lnTo>
                  <a:lnTo>
                    <a:pt x="16687" y="16065"/>
                  </a:lnTo>
                  <a:lnTo>
                    <a:pt x="17411" y="15328"/>
                  </a:lnTo>
                  <a:lnTo>
                    <a:pt x="17411" y="13538"/>
                  </a:lnTo>
                  <a:close/>
                </a:path>
                <a:path w="119379" h="114935">
                  <a:moveTo>
                    <a:pt x="22834" y="5118"/>
                  </a:moveTo>
                  <a:lnTo>
                    <a:pt x="20980" y="3263"/>
                  </a:lnTo>
                  <a:lnTo>
                    <a:pt x="19570" y="1854"/>
                  </a:lnTo>
                  <a:lnTo>
                    <a:pt x="19570" y="6908"/>
                  </a:lnTo>
                  <a:lnTo>
                    <a:pt x="19570" y="108026"/>
                  </a:lnTo>
                  <a:lnTo>
                    <a:pt x="15925" y="111671"/>
                  </a:lnTo>
                  <a:lnTo>
                    <a:pt x="6908" y="111671"/>
                  </a:lnTo>
                  <a:lnTo>
                    <a:pt x="3263" y="108026"/>
                  </a:lnTo>
                  <a:lnTo>
                    <a:pt x="3263" y="6908"/>
                  </a:lnTo>
                  <a:lnTo>
                    <a:pt x="6908" y="3263"/>
                  </a:lnTo>
                  <a:lnTo>
                    <a:pt x="15925" y="3263"/>
                  </a:lnTo>
                  <a:lnTo>
                    <a:pt x="19570" y="6908"/>
                  </a:lnTo>
                  <a:lnTo>
                    <a:pt x="19570" y="1854"/>
                  </a:lnTo>
                  <a:lnTo>
                    <a:pt x="17716" y="0"/>
                  </a:lnTo>
                  <a:lnTo>
                    <a:pt x="5130" y="0"/>
                  </a:lnTo>
                  <a:lnTo>
                    <a:pt x="0" y="5118"/>
                  </a:lnTo>
                  <a:lnTo>
                    <a:pt x="0" y="109816"/>
                  </a:lnTo>
                  <a:lnTo>
                    <a:pt x="5130" y="114935"/>
                  </a:lnTo>
                  <a:lnTo>
                    <a:pt x="17716" y="114935"/>
                  </a:lnTo>
                  <a:lnTo>
                    <a:pt x="20980" y="111671"/>
                  </a:lnTo>
                  <a:lnTo>
                    <a:pt x="22834" y="109816"/>
                  </a:lnTo>
                  <a:lnTo>
                    <a:pt x="22834" y="5118"/>
                  </a:lnTo>
                  <a:close/>
                </a:path>
                <a:path w="119379" h="114935">
                  <a:moveTo>
                    <a:pt x="113893" y="11252"/>
                  </a:moveTo>
                  <a:lnTo>
                    <a:pt x="113169" y="10515"/>
                  </a:lnTo>
                  <a:lnTo>
                    <a:pt x="112268" y="10515"/>
                  </a:lnTo>
                  <a:lnTo>
                    <a:pt x="102552" y="10515"/>
                  </a:lnTo>
                  <a:lnTo>
                    <a:pt x="101815" y="11252"/>
                  </a:lnTo>
                  <a:lnTo>
                    <a:pt x="101815" y="13042"/>
                  </a:lnTo>
                  <a:lnTo>
                    <a:pt x="102552" y="13779"/>
                  </a:lnTo>
                  <a:lnTo>
                    <a:pt x="113169" y="13779"/>
                  </a:lnTo>
                  <a:lnTo>
                    <a:pt x="113893" y="13042"/>
                  </a:lnTo>
                  <a:lnTo>
                    <a:pt x="113893" y="11252"/>
                  </a:lnTo>
                  <a:close/>
                </a:path>
                <a:path w="119379" h="114935">
                  <a:moveTo>
                    <a:pt x="119278" y="5118"/>
                  </a:moveTo>
                  <a:lnTo>
                    <a:pt x="117424" y="3263"/>
                  </a:lnTo>
                  <a:lnTo>
                    <a:pt x="116014" y="1854"/>
                  </a:lnTo>
                  <a:lnTo>
                    <a:pt x="116014" y="6908"/>
                  </a:lnTo>
                  <a:lnTo>
                    <a:pt x="116014" y="108026"/>
                  </a:lnTo>
                  <a:lnTo>
                    <a:pt x="112369" y="111671"/>
                  </a:lnTo>
                  <a:lnTo>
                    <a:pt x="103352" y="111671"/>
                  </a:lnTo>
                  <a:lnTo>
                    <a:pt x="99707" y="108026"/>
                  </a:lnTo>
                  <a:lnTo>
                    <a:pt x="99707" y="6908"/>
                  </a:lnTo>
                  <a:lnTo>
                    <a:pt x="103352" y="3263"/>
                  </a:lnTo>
                  <a:lnTo>
                    <a:pt x="112369" y="3263"/>
                  </a:lnTo>
                  <a:lnTo>
                    <a:pt x="116014" y="6908"/>
                  </a:lnTo>
                  <a:lnTo>
                    <a:pt x="116014" y="1854"/>
                  </a:lnTo>
                  <a:lnTo>
                    <a:pt x="114160" y="0"/>
                  </a:lnTo>
                  <a:lnTo>
                    <a:pt x="101574" y="0"/>
                  </a:lnTo>
                  <a:lnTo>
                    <a:pt x="96443" y="5118"/>
                  </a:lnTo>
                  <a:lnTo>
                    <a:pt x="96443" y="109816"/>
                  </a:lnTo>
                  <a:lnTo>
                    <a:pt x="101574" y="114935"/>
                  </a:lnTo>
                  <a:lnTo>
                    <a:pt x="114160" y="114935"/>
                  </a:lnTo>
                  <a:lnTo>
                    <a:pt x="117424" y="111671"/>
                  </a:lnTo>
                  <a:lnTo>
                    <a:pt x="119278" y="109816"/>
                  </a:lnTo>
                  <a:lnTo>
                    <a:pt x="119278" y="51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9895509" y="5040299"/>
              <a:ext cx="45720" cy="92710"/>
            </a:xfrm>
            <a:custGeom>
              <a:avLst/>
              <a:gdLst/>
              <a:ahLst/>
              <a:cxnLst/>
              <a:rect l="l" t="t" r="r" b="b"/>
              <a:pathLst>
                <a:path w="45720" h="92710">
                  <a:moveTo>
                    <a:pt x="45516" y="0"/>
                  </a:moveTo>
                  <a:lnTo>
                    <a:pt x="0" y="0"/>
                  </a:lnTo>
                  <a:lnTo>
                    <a:pt x="0" y="92481"/>
                  </a:lnTo>
                  <a:lnTo>
                    <a:pt x="45516" y="92481"/>
                  </a:lnTo>
                  <a:lnTo>
                    <a:pt x="45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9893871" y="5038674"/>
              <a:ext cx="48895" cy="95250"/>
            </a:xfrm>
            <a:custGeom>
              <a:avLst/>
              <a:gdLst/>
              <a:ahLst/>
              <a:cxnLst/>
              <a:rect l="l" t="t" r="r" b="b"/>
              <a:pathLst>
                <a:path w="48895" h="95250">
                  <a:moveTo>
                    <a:pt x="37947" y="84061"/>
                  </a:moveTo>
                  <a:lnTo>
                    <a:pt x="37211" y="83324"/>
                  </a:lnTo>
                  <a:lnTo>
                    <a:pt x="11569" y="83324"/>
                  </a:lnTo>
                  <a:lnTo>
                    <a:pt x="10845" y="84061"/>
                  </a:lnTo>
                  <a:lnTo>
                    <a:pt x="10845" y="85852"/>
                  </a:lnTo>
                  <a:lnTo>
                    <a:pt x="11569" y="86588"/>
                  </a:lnTo>
                  <a:lnTo>
                    <a:pt x="12471" y="86588"/>
                  </a:lnTo>
                  <a:lnTo>
                    <a:pt x="37211" y="86588"/>
                  </a:lnTo>
                  <a:lnTo>
                    <a:pt x="37947" y="85852"/>
                  </a:lnTo>
                  <a:lnTo>
                    <a:pt x="37947" y="84061"/>
                  </a:lnTo>
                  <a:close/>
                </a:path>
                <a:path w="48895" h="95250">
                  <a:moveTo>
                    <a:pt x="37947" y="74790"/>
                  </a:moveTo>
                  <a:lnTo>
                    <a:pt x="37211" y="74053"/>
                  </a:lnTo>
                  <a:lnTo>
                    <a:pt x="11569" y="74053"/>
                  </a:lnTo>
                  <a:lnTo>
                    <a:pt x="10845" y="74790"/>
                  </a:lnTo>
                  <a:lnTo>
                    <a:pt x="10845" y="76581"/>
                  </a:lnTo>
                  <a:lnTo>
                    <a:pt x="11569" y="77317"/>
                  </a:lnTo>
                  <a:lnTo>
                    <a:pt x="12471" y="77317"/>
                  </a:lnTo>
                  <a:lnTo>
                    <a:pt x="37211" y="77317"/>
                  </a:lnTo>
                  <a:lnTo>
                    <a:pt x="37947" y="76581"/>
                  </a:lnTo>
                  <a:lnTo>
                    <a:pt x="37947" y="74790"/>
                  </a:lnTo>
                  <a:close/>
                </a:path>
                <a:path w="48895" h="95250">
                  <a:moveTo>
                    <a:pt x="37947" y="65519"/>
                  </a:moveTo>
                  <a:lnTo>
                    <a:pt x="37211" y="64782"/>
                  </a:lnTo>
                  <a:lnTo>
                    <a:pt x="11569" y="64782"/>
                  </a:lnTo>
                  <a:lnTo>
                    <a:pt x="10845" y="65519"/>
                  </a:lnTo>
                  <a:lnTo>
                    <a:pt x="10845" y="67310"/>
                  </a:lnTo>
                  <a:lnTo>
                    <a:pt x="11569" y="68046"/>
                  </a:lnTo>
                  <a:lnTo>
                    <a:pt x="12471" y="68046"/>
                  </a:lnTo>
                  <a:lnTo>
                    <a:pt x="37211" y="68046"/>
                  </a:lnTo>
                  <a:lnTo>
                    <a:pt x="37947" y="67310"/>
                  </a:lnTo>
                  <a:lnTo>
                    <a:pt x="37947" y="65519"/>
                  </a:lnTo>
                  <a:close/>
                </a:path>
                <a:path w="48895" h="95250">
                  <a:moveTo>
                    <a:pt x="37947" y="56248"/>
                  </a:moveTo>
                  <a:lnTo>
                    <a:pt x="37211" y="55511"/>
                  </a:lnTo>
                  <a:lnTo>
                    <a:pt x="11569" y="55511"/>
                  </a:lnTo>
                  <a:lnTo>
                    <a:pt x="10845" y="56248"/>
                  </a:lnTo>
                  <a:lnTo>
                    <a:pt x="10845" y="58051"/>
                  </a:lnTo>
                  <a:lnTo>
                    <a:pt x="11569" y="58775"/>
                  </a:lnTo>
                  <a:lnTo>
                    <a:pt x="12471" y="58775"/>
                  </a:lnTo>
                  <a:lnTo>
                    <a:pt x="37211" y="58775"/>
                  </a:lnTo>
                  <a:lnTo>
                    <a:pt x="37947" y="58051"/>
                  </a:lnTo>
                  <a:lnTo>
                    <a:pt x="37947" y="56248"/>
                  </a:lnTo>
                  <a:close/>
                </a:path>
                <a:path w="48895" h="95250">
                  <a:moveTo>
                    <a:pt x="37947" y="46977"/>
                  </a:moveTo>
                  <a:lnTo>
                    <a:pt x="37211" y="46240"/>
                  </a:lnTo>
                  <a:lnTo>
                    <a:pt x="11569" y="46240"/>
                  </a:lnTo>
                  <a:lnTo>
                    <a:pt x="10845" y="46977"/>
                  </a:lnTo>
                  <a:lnTo>
                    <a:pt x="10845" y="48768"/>
                  </a:lnTo>
                  <a:lnTo>
                    <a:pt x="11569" y="49504"/>
                  </a:lnTo>
                  <a:lnTo>
                    <a:pt x="12471" y="49504"/>
                  </a:lnTo>
                  <a:lnTo>
                    <a:pt x="37211" y="49504"/>
                  </a:lnTo>
                  <a:lnTo>
                    <a:pt x="37947" y="48768"/>
                  </a:lnTo>
                  <a:lnTo>
                    <a:pt x="37947" y="46977"/>
                  </a:lnTo>
                  <a:close/>
                </a:path>
                <a:path w="48895" h="95250">
                  <a:moveTo>
                    <a:pt x="37947" y="37706"/>
                  </a:moveTo>
                  <a:lnTo>
                    <a:pt x="37211" y="36969"/>
                  </a:lnTo>
                  <a:lnTo>
                    <a:pt x="11569" y="36969"/>
                  </a:lnTo>
                  <a:lnTo>
                    <a:pt x="10845" y="37706"/>
                  </a:lnTo>
                  <a:lnTo>
                    <a:pt x="10845" y="39497"/>
                  </a:lnTo>
                  <a:lnTo>
                    <a:pt x="11569" y="40233"/>
                  </a:lnTo>
                  <a:lnTo>
                    <a:pt x="12471" y="40233"/>
                  </a:lnTo>
                  <a:lnTo>
                    <a:pt x="37211" y="40233"/>
                  </a:lnTo>
                  <a:lnTo>
                    <a:pt x="37947" y="39497"/>
                  </a:lnTo>
                  <a:lnTo>
                    <a:pt x="37947" y="37706"/>
                  </a:lnTo>
                  <a:close/>
                </a:path>
                <a:path w="48895" h="95250">
                  <a:moveTo>
                    <a:pt x="37947" y="28435"/>
                  </a:moveTo>
                  <a:lnTo>
                    <a:pt x="37211" y="27698"/>
                  </a:lnTo>
                  <a:lnTo>
                    <a:pt x="11569" y="27698"/>
                  </a:lnTo>
                  <a:lnTo>
                    <a:pt x="10845" y="28435"/>
                  </a:lnTo>
                  <a:lnTo>
                    <a:pt x="10845" y="30226"/>
                  </a:lnTo>
                  <a:lnTo>
                    <a:pt x="11569" y="30962"/>
                  </a:lnTo>
                  <a:lnTo>
                    <a:pt x="12471" y="30962"/>
                  </a:lnTo>
                  <a:lnTo>
                    <a:pt x="37211" y="30962"/>
                  </a:lnTo>
                  <a:lnTo>
                    <a:pt x="37947" y="30226"/>
                  </a:lnTo>
                  <a:lnTo>
                    <a:pt x="37947" y="28435"/>
                  </a:lnTo>
                  <a:close/>
                </a:path>
                <a:path w="48895" h="95250">
                  <a:moveTo>
                    <a:pt x="37947" y="19164"/>
                  </a:moveTo>
                  <a:lnTo>
                    <a:pt x="37211" y="18427"/>
                  </a:lnTo>
                  <a:lnTo>
                    <a:pt x="11569" y="18427"/>
                  </a:lnTo>
                  <a:lnTo>
                    <a:pt x="10845" y="19164"/>
                  </a:lnTo>
                  <a:lnTo>
                    <a:pt x="10845" y="20955"/>
                  </a:lnTo>
                  <a:lnTo>
                    <a:pt x="11569" y="21691"/>
                  </a:lnTo>
                  <a:lnTo>
                    <a:pt x="12471" y="21691"/>
                  </a:lnTo>
                  <a:lnTo>
                    <a:pt x="37211" y="21691"/>
                  </a:lnTo>
                  <a:lnTo>
                    <a:pt x="37947" y="20955"/>
                  </a:lnTo>
                  <a:lnTo>
                    <a:pt x="37947" y="19164"/>
                  </a:lnTo>
                  <a:close/>
                </a:path>
                <a:path w="48895" h="95250">
                  <a:moveTo>
                    <a:pt x="37947" y="9880"/>
                  </a:moveTo>
                  <a:lnTo>
                    <a:pt x="37211" y="9144"/>
                  </a:lnTo>
                  <a:lnTo>
                    <a:pt x="11569" y="9144"/>
                  </a:lnTo>
                  <a:lnTo>
                    <a:pt x="10845" y="9880"/>
                  </a:lnTo>
                  <a:lnTo>
                    <a:pt x="10845" y="11671"/>
                  </a:lnTo>
                  <a:lnTo>
                    <a:pt x="11569" y="12407"/>
                  </a:lnTo>
                  <a:lnTo>
                    <a:pt x="12471" y="12407"/>
                  </a:lnTo>
                  <a:lnTo>
                    <a:pt x="37211" y="12407"/>
                  </a:lnTo>
                  <a:lnTo>
                    <a:pt x="37947" y="11671"/>
                  </a:lnTo>
                  <a:lnTo>
                    <a:pt x="37947" y="9880"/>
                  </a:lnTo>
                  <a:close/>
                </a:path>
                <a:path w="48895" h="95250">
                  <a:moveTo>
                    <a:pt x="487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92710"/>
                  </a:lnTo>
                  <a:lnTo>
                    <a:pt x="0" y="95250"/>
                  </a:lnTo>
                  <a:lnTo>
                    <a:pt x="48780" y="95250"/>
                  </a:lnTo>
                  <a:lnTo>
                    <a:pt x="48780" y="92710"/>
                  </a:lnTo>
                  <a:lnTo>
                    <a:pt x="3263" y="92710"/>
                  </a:lnTo>
                  <a:lnTo>
                    <a:pt x="3263" y="3810"/>
                  </a:lnTo>
                  <a:lnTo>
                    <a:pt x="45516" y="3810"/>
                  </a:lnTo>
                  <a:lnTo>
                    <a:pt x="45516" y="92481"/>
                  </a:lnTo>
                  <a:lnTo>
                    <a:pt x="48780" y="92481"/>
                  </a:lnTo>
                  <a:lnTo>
                    <a:pt x="48780" y="3810"/>
                  </a:lnTo>
                  <a:lnTo>
                    <a:pt x="48780" y="3263"/>
                  </a:lnTo>
                  <a:lnTo>
                    <a:pt x="48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9175478" y="4201562"/>
              <a:ext cx="566420" cy="366395"/>
            </a:xfrm>
            <a:custGeom>
              <a:avLst/>
              <a:gdLst/>
              <a:ahLst/>
              <a:cxnLst/>
              <a:rect l="l" t="t" r="r" b="b"/>
              <a:pathLst>
                <a:path w="566420" h="366395">
                  <a:moveTo>
                    <a:pt x="364312" y="0"/>
                  </a:moveTo>
                  <a:lnTo>
                    <a:pt x="364312" y="39725"/>
                  </a:lnTo>
                  <a:lnTo>
                    <a:pt x="117576" y="39725"/>
                  </a:lnTo>
                  <a:lnTo>
                    <a:pt x="107551" y="45179"/>
                  </a:lnTo>
                  <a:lnTo>
                    <a:pt x="56473" y="80789"/>
                  </a:lnTo>
                  <a:lnTo>
                    <a:pt x="11440" y="132133"/>
                  </a:lnTo>
                  <a:lnTo>
                    <a:pt x="0" y="166573"/>
                  </a:lnTo>
                  <a:lnTo>
                    <a:pt x="1117" y="193627"/>
                  </a:lnTo>
                  <a:lnTo>
                    <a:pt x="24988" y="240487"/>
                  </a:lnTo>
                  <a:lnTo>
                    <a:pt x="69840" y="293960"/>
                  </a:lnTo>
                  <a:lnTo>
                    <a:pt x="103073" y="324737"/>
                  </a:lnTo>
                  <a:lnTo>
                    <a:pt x="144964" y="349997"/>
                  </a:lnTo>
                  <a:lnTo>
                    <a:pt x="197713" y="364413"/>
                  </a:lnTo>
                  <a:lnTo>
                    <a:pt x="214172" y="365899"/>
                  </a:lnTo>
                  <a:lnTo>
                    <a:pt x="222211" y="365899"/>
                  </a:lnTo>
                  <a:lnTo>
                    <a:pt x="277843" y="358607"/>
                  </a:lnTo>
                  <a:lnTo>
                    <a:pt x="328233" y="340366"/>
                  </a:lnTo>
                  <a:lnTo>
                    <a:pt x="372414" y="316629"/>
                  </a:lnTo>
                  <a:lnTo>
                    <a:pt x="409422" y="292849"/>
                  </a:lnTo>
                  <a:lnTo>
                    <a:pt x="445852" y="267453"/>
                  </a:lnTo>
                  <a:lnTo>
                    <a:pt x="455556" y="260057"/>
                  </a:lnTo>
                  <a:lnTo>
                    <a:pt x="45351" y="260057"/>
                  </a:lnTo>
                  <a:lnTo>
                    <a:pt x="45351" y="149821"/>
                  </a:lnTo>
                  <a:lnTo>
                    <a:pt x="176339" y="149821"/>
                  </a:lnTo>
                  <a:lnTo>
                    <a:pt x="176339" y="87490"/>
                  </a:lnTo>
                  <a:lnTo>
                    <a:pt x="563848" y="87490"/>
                  </a:lnTo>
                  <a:lnTo>
                    <a:pt x="546499" y="57156"/>
                  </a:lnTo>
                  <a:lnTo>
                    <a:pt x="510056" y="32242"/>
                  </a:lnTo>
                  <a:lnTo>
                    <a:pt x="463322" y="15473"/>
                  </a:lnTo>
                  <a:lnTo>
                    <a:pt x="412629" y="5256"/>
                  </a:lnTo>
                  <a:lnTo>
                    <a:pt x="364312" y="0"/>
                  </a:lnTo>
                  <a:close/>
                </a:path>
                <a:path w="566420" h="366395">
                  <a:moveTo>
                    <a:pt x="176339" y="149821"/>
                  </a:moveTo>
                  <a:lnTo>
                    <a:pt x="155600" y="149821"/>
                  </a:lnTo>
                  <a:lnTo>
                    <a:pt x="155600" y="260057"/>
                  </a:lnTo>
                  <a:lnTo>
                    <a:pt x="455556" y="260057"/>
                  </a:lnTo>
                  <a:lnTo>
                    <a:pt x="462572" y="254711"/>
                  </a:lnTo>
                  <a:lnTo>
                    <a:pt x="347700" y="254711"/>
                  </a:lnTo>
                  <a:lnTo>
                    <a:pt x="340321" y="247383"/>
                  </a:lnTo>
                  <a:lnTo>
                    <a:pt x="339980" y="197726"/>
                  </a:lnTo>
                  <a:lnTo>
                    <a:pt x="176339" y="197726"/>
                  </a:lnTo>
                  <a:lnTo>
                    <a:pt x="176339" y="149821"/>
                  </a:lnTo>
                  <a:close/>
                </a:path>
                <a:path w="566420" h="366395">
                  <a:moveTo>
                    <a:pt x="565885" y="114490"/>
                  </a:moveTo>
                  <a:lnTo>
                    <a:pt x="466636" y="114490"/>
                  </a:lnTo>
                  <a:lnTo>
                    <a:pt x="467769" y="114744"/>
                  </a:lnTo>
                  <a:lnTo>
                    <a:pt x="468858" y="115227"/>
                  </a:lnTo>
                  <a:lnTo>
                    <a:pt x="484335" y="115227"/>
                  </a:lnTo>
                  <a:lnTo>
                    <a:pt x="487603" y="116611"/>
                  </a:lnTo>
                  <a:lnTo>
                    <a:pt x="492090" y="121132"/>
                  </a:lnTo>
                  <a:lnTo>
                    <a:pt x="492590" y="121666"/>
                  </a:lnTo>
                  <a:lnTo>
                    <a:pt x="493940" y="125018"/>
                  </a:lnTo>
                  <a:lnTo>
                    <a:pt x="493520" y="193627"/>
                  </a:lnTo>
                  <a:lnTo>
                    <a:pt x="493497" y="197405"/>
                  </a:lnTo>
                  <a:lnTo>
                    <a:pt x="493373" y="217816"/>
                  </a:lnTo>
                  <a:lnTo>
                    <a:pt x="493306" y="228828"/>
                  </a:lnTo>
                  <a:lnTo>
                    <a:pt x="524554" y="197405"/>
                  </a:lnTo>
                  <a:lnTo>
                    <a:pt x="550190" y="163123"/>
                  </a:lnTo>
                  <a:lnTo>
                    <a:pt x="565638" y="127439"/>
                  </a:lnTo>
                  <a:lnTo>
                    <a:pt x="565758" y="121132"/>
                  </a:lnTo>
                  <a:lnTo>
                    <a:pt x="565885" y="114490"/>
                  </a:lnTo>
                  <a:close/>
                </a:path>
                <a:path w="566420" h="366395">
                  <a:moveTo>
                    <a:pt x="563848" y="87490"/>
                  </a:moveTo>
                  <a:lnTo>
                    <a:pt x="286588" y="87490"/>
                  </a:lnTo>
                  <a:lnTo>
                    <a:pt x="286588" y="197726"/>
                  </a:lnTo>
                  <a:lnTo>
                    <a:pt x="339980" y="197726"/>
                  </a:lnTo>
                  <a:lnTo>
                    <a:pt x="339767" y="166573"/>
                  </a:lnTo>
                  <a:lnTo>
                    <a:pt x="339653" y="149821"/>
                  </a:lnTo>
                  <a:lnTo>
                    <a:pt x="339532" y="132133"/>
                  </a:lnTo>
                  <a:lnTo>
                    <a:pt x="339483" y="125018"/>
                  </a:lnTo>
                  <a:lnTo>
                    <a:pt x="340842" y="121666"/>
                  </a:lnTo>
                  <a:lnTo>
                    <a:pt x="345859" y="116611"/>
                  </a:lnTo>
                  <a:lnTo>
                    <a:pt x="349199" y="115227"/>
                  </a:lnTo>
                  <a:lnTo>
                    <a:pt x="365626" y="115227"/>
                  </a:lnTo>
                  <a:lnTo>
                    <a:pt x="366712" y="114744"/>
                  </a:lnTo>
                  <a:lnTo>
                    <a:pt x="367842" y="114490"/>
                  </a:lnTo>
                  <a:lnTo>
                    <a:pt x="565885" y="114490"/>
                  </a:lnTo>
                  <a:lnTo>
                    <a:pt x="565889" y="114274"/>
                  </a:lnTo>
                  <a:lnTo>
                    <a:pt x="368096" y="114274"/>
                  </a:lnTo>
                  <a:lnTo>
                    <a:pt x="367360" y="113538"/>
                  </a:lnTo>
                  <a:lnTo>
                    <a:pt x="367372" y="100952"/>
                  </a:lnTo>
                  <a:lnTo>
                    <a:pt x="370001" y="98323"/>
                  </a:lnTo>
                  <a:lnTo>
                    <a:pt x="566194" y="98323"/>
                  </a:lnTo>
                  <a:lnTo>
                    <a:pt x="566318" y="91808"/>
                  </a:lnTo>
                  <a:lnTo>
                    <a:pt x="563848" y="87490"/>
                  </a:lnTo>
                  <a:close/>
                </a:path>
                <a:path w="566420" h="366395">
                  <a:moveTo>
                    <a:pt x="442721" y="115227"/>
                  </a:moveTo>
                  <a:lnTo>
                    <a:pt x="392480" y="115227"/>
                  </a:lnTo>
                  <a:lnTo>
                    <a:pt x="398386" y="121132"/>
                  </a:lnTo>
                  <a:lnTo>
                    <a:pt x="398386" y="130035"/>
                  </a:lnTo>
                  <a:lnTo>
                    <a:pt x="436829" y="130035"/>
                  </a:lnTo>
                  <a:lnTo>
                    <a:pt x="436829" y="121132"/>
                  </a:lnTo>
                  <a:lnTo>
                    <a:pt x="442721" y="115227"/>
                  </a:lnTo>
                  <a:close/>
                </a:path>
                <a:path w="566420" h="366395">
                  <a:moveTo>
                    <a:pt x="464311" y="114490"/>
                  </a:moveTo>
                  <a:lnTo>
                    <a:pt x="370204" y="114490"/>
                  </a:lnTo>
                  <a:lnTo>
                    <a:pt x="371322" y="114744"/>
                  </a:lnTo>
                  <a:lnTo>
                    <a:pt x="372425" y="115227"/>
                  </a:lnTo>
                  <a:lnTo>
                    <a:pt x="462089" y="115227"/>
                  </a:lnTo>
                  <a:lnTo>
                    <a:pt x="463178" y="114744"/>
                  </a:lnTo>
                  <a:lnTo>
                    <a:pt x="464311" y="114490"/>
                  </a:lnTo>
                  <a:close/>
                </a:path>
                <a:path w="566420" h="366395">
                  <a:moveTo>
                    <a:pt x="461937" y="101574"/>
                  </a:moveTo>
                  <a:lnTo>
                    <a:pt x="371792" y="101574"/>
                  </a:lnTo>
                  <a:lnTo>
                    <a:pt x="370624" y="102755"/>
                  </a:lnTo>
                  <a:lnTo>
                    <a:pt x="370624" y="113538"/>
                  </a:lnTo>
                  <a:lnTo>
                    <a:pt x="369900" y="114274"/>
                  </a:lnTo>
                  <a:lnTo>
                    <a:pt x="463842" y="114274"/>
                  </a:lnTo>
                  <a:lnTo>
                    <a:pt x="463118" y="113538"/>
                  </a:lnTo>
                  <a:lnTo>
                    <a:pt x="463118" y="102755"/>
                  </a:lnTo>
                  <a:lnTo>
                    <a:pt x="461937" y="101574"/>
                  </a:lnTo>
                  <a:close/>
                </a:path>
                <a:path w="566420" h="366395">
                  <a:moveTo>
                    <a:pt x="566194" y="98323"/>
                  </a:moveTo>
                  <a:lnTo>
                    <a:pt x="463740" y="98323"/>
                  </a:lnTo>
                  <a:lnTo>
                    <a:pt x="466382" y="100952"/>
                  </a:lnTo>
                  <a:lnTo>
                    <a:pt x="466382" y="113538"/>
                  </a:lnTo>
                  <a:lnTo>
                    <a:pt x="465645" y="114274"/>
                  </a:lnTo>
                  <a:lnTo>
                    <a:pt x="565889" y="114274"/>
                  </a:lnTo>
                  <a:lnTo>
                    <a:pt x="566096" y="103452"/>
                  </a:lnTo>
                  <a:lnTo>
                    <a:pt x="566194" y="98323"/>
                  </a:lnTo>
                  <a:close/>
                </a:path>
                <a:path w="566420" h="366395">
                  <a:moveTo>
                    <a:pt x="428269" y="98323"/>
                  </a:moveTo>
                  <a:lnTo>
                    <a:pt x="405472" y="98323"/>
                  </a:lnTo>
                  <a:lnTo>
                    <a:pt x="406209" y="99047"/>
                  </a:lnTo>
                  <a:lnTo>
                    <a:pt x="406106" y="100952"/>
                  </a:lnTo>
                  <a:lnTo>
                    <a:pt x="405472" y="101574"/>
                  </a:lnTo>
                  <a:lnTo>
                    <a:pt x="428269" y="101574"/>
                  </a:lnTo>
                  <a:lnTo>
                    <a:pt x="427636" y="100952"/>
                  </a:lnTo>
                  <a:lnTo>
                    <a:pt x="427532" y="99047"/>
                  </a:lnTo>
                  <a:lnTo>
                    <a:pt x="428269" y="98323"/>
                  </a:lnTo>
                  <a:close/>
                </a:path>
                <a:path w="566420" h="366395">
                  <a:moveTo>
                    <a:pt x="254063" y="635"/>
                  </a:moveTo>
                  <a:lnTo>
                    <a:pt x="244739" y="1688"/>
                  </a:lnTo>
                  <a:lnTo>
                    <a:pt x="234932" y="3006"/>
                  </a:lnTo>
                  <a:lnTo>
                    <a:pt x="224690" y="4624"/>
                  </a:lnTo>
                  <a:lnTo>
                    <a:pt x="214058" y="6578"/>
                  </a:lnTo>
                  <a:lnTo>
                    <a:pt x="214058" y="39725"/>
                  </a:lnTo>
                  <a:lnTo>
                    <a:pt x="254063" y="39725"/>
                  </a:lnTo>
                  <a:lnTo>
                    <a:pt x="254063" y="635"/>
                  </a:lnTo>
                  <a:close/>
                </a:path>
              </a:pathLst>
            </a:custGeom>
            <a:solidFill>
              <a:srgbClr val="93B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429549" y="4131372"/>
              <a:ext cx="110235" cy="123021"/>
            </a:xfrm>
            <a:prstGeom prst="rect">
              <a:avLst/>
            </a:prstGeom>
          </p:spPr>
        </p:pic>
        <p:pic>
          <p:nvPicPr>
            <p:cNvPr id="404" name="object 40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220832" y="4351707"/>
              <a:ext cx="110235" cy="123022"/>
            </a:xfrm>
            <a:prstGeom prst="rect">
              <a:avLst/>
            </a:prstGeom>
          </p:spPr>
        </p:pic>
        <p:pic>
          <p:nvPicPr>
            <p:cNvPr id="405" name="object 4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351812" y="4289374"/>
              <a:ext cx="110248" cy="123019"/>
            </a:xfrm>
            <a:prstGeom prst="rect">
              <a:avLst/>
            </a:prstGeom>
          </p:spPr>
        </p:pic>
        <p:pic>
          <p:nvPicPr>
            <p:cNvPr id="406" name="object 40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279299" y="4131372"/>
              <a:ext cx="110235" cy="123021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9555876" y="4616378"/>
              <a:ext cx="63500" cy="130175"/>
            </a:xfrm>
            <a:custGeom>
              <a:avLst/>
              <a:gdLst/>
              <a:ahLst/>
              <a:cxnLst/>
              <a:rect l="l" t="t" r="r" b="b"/>
              <a:pathLst>
                <a:path w="63500" h="130175">
                  <a:moveTo>
                    <a:pt x="57365" y="0"/>
                  </a:moveTo>
                  <a:lnTo>
                    <a:pt x="50431" y="0"/>
                  </a:lnTo>
                  <a:lnTo>
                    <a:pt x="5613" y="0"/>
                  </a:lnTo>
                  <a:lnTo>
                    <a:pt x="0" y="5613"/>
                  </a:lnTo>
                  <a:lnTo>
                    <a:pt x="0" y="129590"/>
                  </a:lnTo>
                  <a:lnTo>
                    <a:pt x="62979" y="129590"/>
                  </a:lnTo>
                  <a:lnTo>
                    <a:pt x="62979" y="5613"/>
                  </a:lnTo>
                  <a:lnTo>
                    <a:pt x="57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9555874" y="4616373"/>
              <a:ext cx="63500" cy="130175"/>
            </a:xfrm>
            <a:custGeom>
              <a:avLst/>
              <a:gdLst/>
              <a:ahLst/>
              <a:cxnLst/>
              <a:rect l="l" t="t" r="r" b="b"/>
              <a:pathLst>
                <a:path w="63500" h="130175">
                  <a:moveTo>
                    <a:pt x="62992" y="107518"/>
                  </a:moveTo>
                  <a:lnTo>
                    <a:pt x="0" y="107518"/>
                  </a:lnTo>
                  <a:lnTo>
                    <a:pt x="0" y="129603"/>
                  </a:lnTo>
                  <a:lnTo>
                    <a:pt x="62992" y="129603"/>
                  </a:lnTo>
                  <a:lnTo>
                    <a:pt x="62992" y="107518"/>
                  </a:lnTo>
                  <a:close/>
                </a:path>
                <a:path w="63500" h="130175">
                  <a:moveTo>
                    <a:pt x="62992" y="5613"/>
                  </a:moveTo>
                  <a:lnTo>
                    <a:pt x="57365" y="0"/>
                  </a:lnTo>
                  <a:lnTo>
                    <a:pt x="5613" y="0"/>
                  </a:lnTo>
                  <a:lnTo>
                    <a:pt x="0" y="5613"/>
                  </a:lnTo>
                  <a:lnTo>
                    <a:pt x="0" y="14008"/>
                  </a:lnTo>
                  <a:lnTo>
                    <a:pt x="62992" y="14008"/>
                  </a:lnTo>
                  <a:lnTo>
                    <a:pt x="62992" y="5613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9605408" y="4630374"/>
              <a:ext cx="13970" cy="93980"/>
            </a:xfrm>
            <a:custGeom>
              <a:avLst/>
              <a:gdLst/>
              <a:ahLst/>
              <a:cxnLst/>
              <a:rect l="l" t="t" r="r" b="b"/>
              <a:pathLst>
                <a:path w="13970" h="93979">
                  <a:moveTo>
                    <a:pt x="13456" y="0"/>
                  </a:moveTo>
                  <a:lnTo>
                    <a:pt x="342" y="0"/>
                  </a:lnTo>
                  <a:lnTo>
                    <a:pt x="0" y="93510"/>
                  </a:lnTo>
                  <a:lnTo>
                    <a:pt x="13456" y="93510"/>
                  </a:lnTo>
                  <a:lnTo>
                    <a:pt x="13456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9600070" y="4616373"/>
              <a:ext cx="19050" cy="130175"/>
            </a:xfrm>
            <a:custGeom>
              <a:avLst/>
              <a:gdLst/>
              <a:ahLst/>
              <a:cxnLst/>
              <a:rect l="l" t="t" r="r" b="b"/>
              <a:pathLst>
                <a:path w="19050" h="130175">
                  <a:moveTo>
                    <a:pt x="18796" y="107518"/>
                  </a:moveTo>
                  <a:lnTo>
                    <a:pt x="5334" y="107518"/>
                  </a:lnTo>
                  <a:lnTo>
                    <a:pt x="5257" y="129616"/>
                  </a:lnTo>
                  <a:lnTo>
                    <a:pt x="18796" y="129603"/>
                  </a:lnTo>
                  <a:lnTo>
                    <a:pt x="18796" y="107518"/>
                  </a:lnTo>
                  <a:close/>
                </a:path>
                <a:path w="19050" h="130175">
                  <a:moveTo>
                    <a:pt x="18796" y="5626"/>
                  </a:moveTo>
                  <a:lnTo>
                    <a:pt x="13169" y="12"/>
                  </a:lnTo>
                  <a:lnTo>
                    <a:pt x="0" y="0"/>
                  </a:lnTo>
                  <a:lnTo>
                    <a:pt x="4457" y="6477"/>
                  </a:lnTo>
                  <a:lnTo>
                    <a:pt x="5638" y="10198"/>
                  </a:lnTo>
                  <a:lnTo>
                    <a:pt x="5676" y="14008"/>
                  </a:lnTo>
                  <a:lnTo>
                    <a:pt x="18796" y="14008"/>
                  </a:lnTo>
                  <a:lnTo>
                    <a:pt x="18796" y="5626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1" name="object 411"/>
          <p:cNvSpPr txBox="1"/>
          <p:nvPr/>
        </p:nvSpPr>
        <p:spPr>
          <a:xfrm>
            <a:off x="9554006" y="4638447"/>
            <a:ext cx="45720" cy="615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" spc="-50" dirty="0">
                <a:latin typeface="TT Supermolot Bold"/>
                <a:cs typeface="TT Supermolot Bold"/>
              </a:rPr>
              <a:t>H</a:t>
            </a:r>
            <a:endParaRPr sz="200">
              <a:latin typeface="TT Supermolot Bold"/>
              <a:cs typeface="TT Supermolot Bold"/>
            </a:endParaRPr>
          </a:p>
        </p:txBody>
      </p:sp>
      <p:grpSp>
        <p:nvGrpSpPr>
          <p:cNvPr id="412" name="object 412"/>
          <p:cNvGrpSpPr/>
          <p:nvPr/>
        </p:nvGrpSpPr>
        <p:grpSpPr>
          <a:xfrm>
            <a:off x="9551786" y="4612299"/>
            <a:ext cx="222885" cy="137795"/>
            <a:chOff x="9551786" y="4612299"/>
            <a:chExt cx="222885" cy="137795"/>
          </a:xfrm>
        </p:grpSpPr>
        <p:sp>
          <p:nvSpPr>
            <p:cNvPr id="413" name="object 413"/>
            <p:cNvSpPr/>
            <p:nvPr/>
          </p:nvSpPr>
          <p:spPr>
            <a:xfrm>
              <a:off x="9551784" y="4612309"/>
              <a:ext cx="71755" cy="137795"/>
            </a:xfrm>
            <a:custGeom>
              <a:avLst/>
              <a:gdLst/>
              <a:ahLst/>
              <a:cxnLst/>
              <a:rect l="l" t="t" r="r" b="b"/>
              <a:pathLst>
                <a:path w="71754" h="137795">
                  <a:moveTo>
                    <a:pt x="71145" y="7454"/>
                  </a:moveTo>
                  <a:lnTo>
                    <a:pt x="67767" y="4076"/>
                  </a:lnTo>
                  <a:lnTo>
                    <a:pt x="67068" y="3378"/>
                  </a:lnTo>
                  <a:lnTo>
                    <a:pt x="67068" y="9690"/>
                  </a:lnTo>
                  <a:lnTo>
                    <a:pt x="67068" y="14579"/>
                  </a:lnTo>
                  <a:lnTo>
                    <a:pt x="55079" y="14579"/>
                  </a:lnTo>
                  <a:lnTo>
                    <a:pt x="52832" y="14579"/>
                  </a:lnTo>
                  <a:lnTo>
                    <a:pt x="25908" y="14579"/>
                  </a:lnTo>
                  <a:lnTo>
                    <a:pt x="24993" y="15494"/>
                  </a:lnTo>
                  <a:lnTo>
                    <a:pt x="24993" y="17741"/>
                  </a:lnTo>
                  <a:lnTo>
                    <a:pt x="25908" y="18656"/>
                  </a:lnTo>
                  <a:lnTo>
                    <a:pt x="27038" y="18656"/>
                  </a:lnTo>
                  <a:lnTo>
                    <a:pt x="52832" y="18656"/>
                  </a:lnTo>
                  <a:lnTo>
                    <a:pt x="53962" y="18656"/>
                  </a:lnTo>
                  <a:lnTo>
                    <a:pt x="55079" y="18656"/>
                  </a:lnTo>
                  <a:lnTo>
                    <a:pt x="67068" y="18656"/>
                  </a:lnTo>
                  <a:lnTo>
                    <a:pt x="67068" y="109194"/>
                  </a:lnTo>
                  <a:lnTo>
                    <a:pt x="55079" y="109194"/>
                  </a:lnTo>
                  <a:lnTo>
                    <a:pt x="52832" y="109194"/>
                  </a:lnTo>
                  <a:lnTo>
                    <a:pt x="25908" y="109194"/>
                  </a:lnTo>
                  <a:lnTo>
                    <a:pt x="24993" y="110109"/>
                  </a:lnTo>
                  <a:lnTo>
                    <a:pt x="24993" y="112356"/>
                  </a:lnTo>
                  <a:lnTo>
                    <a:pt x="25908" y="113271"/>
                  </a:lnTo>
                  <a:lnTo>
                    <a:pt x="27038" y="113271"/>
                  </a:lnTo>
                  <a:lnTo>
                    <a:pt x="52832" y="113271"/>
                  </a:lnTo>
                  <a:lnTo>
                    <a:pt x="53962" y="113271"/>
                  </a:lnTo>
                  <a:lnTo>
                    <a:pt x="55079" y="113271"/>
                  </a:lnTo>
                  <a:lnTo>
                    <a:pt x="67068" y="113271"/>
                  </a:lnTo>
                  <a:lnTo>
                    <a:pt x="67068" y="133667"/>
                  </a:lnTo>
                  <a:lnTo>
                    <a:pt x="4089" y="133667"/>
                  </a:lnTo>
                  <a:lnTo>
                    <a:pt x="4089" y="113271"/>
                  </a:lnTo>
                  <a:lnTo>
                    <a:pt x="16040" y="113271"/>
                  </a:lnTo>
                  <a:lnTo>
                    <a:pt x="16954" y="112356"/>
                  </a:lnTo>
                  <a:lnTo>
                    <a:pt x="16954" y="110109"/>
                  </a:lnTo>
                  <a:lnTo>
                    <a:pt x="16040" y="109194"/>
                  </a:lnTo>
                  <a:lnTo>
                    <a:pt x="4089" y="109194"/>
                  </a:lnTo>
                  <a:lnTo>
                    <a:pt x="4089" y="18656"/>
                  </a:lnTo>
                  <a:lnTo>
                    <a:pt x="16040" y="18656"/>
                  </a:lnTo>
                  <a:lnTo>
                    <a:pt x="16954" y="17741"/>
                  </a:lnTo>
                  <a:lnTo>
                    <a:pt x="16954" y="15494"/>
                  </a:lnTo>
                  <a:lnTo>
                    <a:pt x="16040" y="14579"/>
                  </a:lnTo>
                  <a:lnTo>
                    <a:pt x="4089" y="14579"/>
                  </a:lnTo>
                  <a:lnTo>
                    <a:pt x="4089" y="9690"/>
                  </a:lnTo>
                  <a:lnTo>
                    <a:pt x="9702" y="4076"/>
                  </a:lnTo>
                  <a:lnTo>
                    <a:pt x="61455" y="4076"/>
                  </a:lnTo>
                  <a:lnTo>
                    <a:pt x="67068" y="9690"/>
                  </a:lnTo>
                  <a:lnTo>
                    <a:pt x="67068" y="3378"/>
                  </a:lnTo>
                  <a:lnTo>
                    <a:pt x="63690" y="0"/>
                  </a:lnTo>
                  <a:lnTo>
                    <a:pt x="7467" y="0"/>
                  </a:lnTo>
                  <a:lnTo>
                    <a:pt x="0" y="7454"/>
                  </a:lnTo>
                  <a:lnTo>
                    <a:pt x="0" y="135928"/>
                  </a:lnTo>
                  <a:lnTo>
                    <a:pt x="1828" y="137744"/>
                  </a:lnTo>
                  <a:lnTo>
                    <a:pt x="69316" y="137744"/>
                  </a:lnTo>
                  <a:lnTo>
                    <a:pt x="71145" y="135928"/>
                  </a:lnTo>
                  <a:lnTo>
                    <a:pt x="71145" y="133667"/>
                  </a:lnTo>
                  <a:lnTo>
                    <a:pt x="71145" y="74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9633730" y="4616378"/>
              <a:ext cx="63500" cy="130175"/>
            </a:xfrm>
            <a:custGeom>
              <a:avLst/>
              <a:gdLst/>
              <a:ahLst/>
              <a:cxnLst/>
              <a:rect l="l" t="t" r="r" b="b"/>
              <a:pathLst>
                <a:path w="63500" h="130175">
                  <a:moveTo>
                    <a:pt x="57365" y="0"/>
                  </a:moveTo>
                  <a:lnTo>
                    <a:pt x="50431" y="0"/>
                  </a:lnTo>
                  <a:lnTo>
                    <a:pt x="5613" y="0"/>
                  </a:lnTo>
                  <a:lnTo>
                    <a:pt x="0" y="5613"/>
                  </a:lnTo>
                  <a:lnTo>
                    <a:pt x="0" y="129590"/>
                  </a:lnTo>
                  <a:lnTo>
                    <a:pt x="62979" y="129590"/>
                  </a:lnTo>
                  <a:lnTo>
                    <a:pt x="62979" y="5613"/>
                  </a:lnTo>
                  <a:lnTo>
                    <a:pt x="57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9633725" y="4616373"/>
              <a:ext cx="63500" cy="130175"/>
            </a:xfrm>
            <a:custGeom>
              <a:avLst/>
              <a:gdLst/>
              <a:ahLst/>
              <a:cxnLst/>
              <a:rect l="l" t="t" r="r" b="b"/>
              <a:pathLst>
                <a:path w="63500" h="130175">
                  <a:moveTo>
                    <a:pt x="62979" y="107518"/>
                  </a:moveTo>
                  <a:lnTo>
                    <a:pt x="0" y="107518"/>
                  </a:lnTo>
                  <a:lnTo>
                    <a:pt x="0" y="129603"/>
                  </a:lnTo>
                  <a:lnTo>
                    <a:pt x="62979" y="129603"/>
                  </a:lnTo>
                  <a:lnTo>
                    <a:pt x="62979" y="107518"/>
                  </a:lnTo>
                  <a:close/>
                </a:path>
                <a:path w="63500" h="130175">
                  <a:moveTo>
                    <a:pt x="62979" y="5613"/>
                  </a:moveTo>
                  <a:lnTo>
                    <a:pt x="57365" y="0"/>
                  </a:lnTo>
                  <a:lnTo>
                    <a:pt x="5613" y="0"/>
                  </a:lnTo>
                  <a:lnTo>
                    <a:pt x="0" y="5613"/>
                  </a:lnTo>
                  <a:lnTo>
                    <a:pt x="0" y="14008"/>
                  </a:lnTo>
                  <a:lnTo>
                    <a:pt x="62979" y="14008"/>
                  </a:lnTo>
                  <a:lnTo>
                    <a:pt x="62979" y="5613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9683263" y="4630374"/>
              <a:ext cx="13970" cy="93980"/>
            </a:xfrm>
            <a:custGeom>
              <a:avLst/>
              <a:gdLst/>
              <a:ahLst/>
              <a:cxnLst/>
              <a:rect l="l" t="t" r="r" b="b"/>
              <a:pathLst>
                <a:path w="13970" h="93979">
                  <a:moveTo>
                    <a:pt x="13440" y="0"/>
                  </a:moveTo>
                  <a:lnTo>
                    <a:pt x="342" y="101"/>
                  </a:lnTo>
                  <a:lnTo>
                    <a:pt x="0" y="93510"/>
                  </a:lnTo>
                  <a:lnTo>
                    <a:pt x="13440" y="93510"/>
                  </a:lnTo>
                  <a:lnTo>
                    <a:pt x="1344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9677921" y="4616373"/>
              <a:ext cx="19050" cy="130175"/>
            </a:xfrm>
            <a:custGeom>
              <a:avLst/>
              <a:gdLst/>
              <a:ahLst/>
              <a:cxnLst/>
              <a:rect l="l" t="t" r="r" b="b"/>
              <a:pathLst>
                <a:path w="19050" h="130175">
                  <a:moveTo>
                    <a:pt x="18783" y="107518"/>
                  </a:moveTo>
                  <a:lnTo>
                    <a:pt x="5334" y="107518"/>
                  </a:lnTo>
                  <a:lnTo>
                    <a:pt x="5257" y="129616"/>
                  </a:lnTo>
                  <a:lnTo>
                    <a:pt x="18783" y="129603"/>
                  </a:lnTo>
                  <a:lnTo>
                    <a:pt x="18783" y="107518"/>
                  </a:lnTo>
                  <a:close/>
                </a:path>
                <a:path w="19050" h="130175">
                  <a:moveTo>
                    <a:pt x="18783" y="5626"/>
                  </a:moveTo>
                  <a:lnTo>
                    <a:pt x="13169" y="12"/>
                  </a:lnTo>
                  <a:lnTo>
                    <a:pt x="0" y="0"/>
                  </a:lnTo>
                  <a:lnTo>
                    <a:pt x="4457" y="6477"/>
                  </a:lnTo>
                  <a:lnTo>
                    <a:pt x="5626" y="10198"/>
                  </a:lnTo>
                  <a:lnTo>
                    <a:pt x="5676" y="14008"/>
                  </a:lnTo>
                  <a:lnTo>
                    <a:pt x="18783" y="14008"/>
                  </a:lnTo>
                  <a:lnTo>
                    <a:pt x="18783" y="5626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9629635" y="4612309"/>
              <a:ext cx="71755" cy="137795"/>
            </a:xfrm>
            <a:custGeom>
              <a:avLst/>
              <a:gdLst/>
              <a:ahLst/>
              <a:cxnLst/>
              <a:rect l="l" t="t" r="r" b="b"/>
              <a:pathLst>
                <a:path w="71754" h="137795">
                  <a:moveTo>
                    <a:pt x="71145" y="7454"/>
                  </a:moveTo>
                  <a:lnTo>
                    <a:pt x="67767" y="4076"/>
                  </a:lnTo>
                  <a:lnTo>
                    <a:pt x="67068" y="3378"/>
                  </a:lnTo>
                  <a:lnTo>
                    <a:pt x="67068" y="9690"/>
                  </a:lnTo>
                  <a:lnTo>
                    <a:pt x="67068" y="14579"/>
                  </a:lnTo>
                  <a:lnTo>
                    <a:pt x="55092" y="14579"/>
                  </a:lnTo>
                  <a:lnTo>
                    <a:pt x="52832" y="14579"/>
                  </a:lnTo>
                  <a:lnTo>
                    <a:pt x="25920" y="14579"/>
                  </a:lnTo>
                  <a:lnTo>
                    <a:pt x="25006" y="15494"/>
                  </a:lnTo>
                  <a:lnTo>
                    <a:pt x="25006" y="17741"/>
                  </a:lnTo>
                  <a:lnTo>
                    <a:pt x="25920" y="18656"/>
                  </a:lnTo>
                  <a:lnTo>
                    <a:pt x="27051" y="18656"/>
                  </a:lnTo>
                  <a:lnTo>
                    <a:pt x="52832" y="18656"/>
                  </a:lnTo>
                  <a:lnTo>
                    <a:pt x="53962" y="18656"/>
                  </a:lnTo>
                  <a:lnTo>
                    <a:pt x="55092" y="18656"/>
                  </a:lnTo>
                  <a:lnTo>
                    <a:pt x="67068" y="18656"/>
                  </a:lnTo>
                  <a:lnTo>
                    <a:pt x="67068" y="109194"/>
                  </a:lnTo>
                  <a:lnTo>
                    <a:pt x="55092" y="109194"/>
                  </a:lnTo>
                  <a:lnTo>
                    <a:pt x="52832" y="109194"/>
                  </a:lnTo>
                  <a:lnTo>
                    <a:pt x="25920" y="109194"/>
                  </a:lnTo>
                  <a:lnTo>
                    <a:pt x="25006" y="110109"/>
                  </a:lnTo>
                  <a:lnTo>
                    <a:pt x="25006" y="112356"/>
                  </a:lnTo>
                  <a:lnTo>
                    <a:pt x="25920" y="113271"/>
                  </a:lnTo>
                  <a:lnTo>
                    <a:pt x="27051" y="113271"/>
                  </a:lnTo>
                  <a:lnTo>
                    <a:pt x="52832" y="113271"/>
                  </a:lnTo>
                  <a:lnTo>
                    <a:pt x="53962" y="113271"/>
                  </a:lnTo>
                  <a:lnTo>
                    <a:pt x="55092" y="113271"/>
                  </a:lnTo>
                  <a:lnTo>
                    <a:pt x="67068" y="113271"/>
                  </a:lnTo>
                  <a:lnTo>
                    <a:pt x="67068" y="133667"/>
                  </a:lnTo>
                  <a:lnTo>
                    <a:pt x="4089" y="133667"/>
                  </a:lnTo>
                  <a:lnTo>
                    <a:pt x="4089" y="113271"/>
                  </a:lnTo>
                  <a:lnTo>
                    <a:pt x="16052" y="113271"/>
                  </a:lnTo>
                  <a:lnTo>
                    <a:pt x="16967" y="112356"/>
                  </a:lnTo>
                  <a:lnTo>
                    <a:pt x="16967" y="110109"/>
                  </a:lnTo>
                  <a:lnTo>
                    <a:pt x="16052" y="109194"/>
                  </a:lnTo>
                  <a:lnTo>
                    <a:pt x="4089" y="109194"/>
                  </a:lnTo>
                  <a:lnTo>
                    <a:pt x="4089" y="18656"/>
                  </a:lnTo>
                  <a:lnTo>
                    <a:pt x="16052" y="18656"/>
                  </a:lnTo>
                  <a:lnTo>
                    <a:pt x="16967" y="17741"/>
                  </a:lnTo>
                  <a:lnTo>
                    <a:pt x="16967" y="15494"/>
                  </a:lnTo>
                  <a:lnTo>
                    <a:pt x="16052" y="14579"/>
                  </a:lnTo>
                  <a:lnTo>
                    <a:pt x="4089" y="14579"/>
                  </a:lnTo>
                  <a:lnTo>
                    <a:pt x="4089" y="9690"/>
                  </a:lnTo>
                  <a:lnTo>
                    <a:pt x="9702" y="4076"/>
                  </a:lnTo>
                  <a:lnTo>
                    <a:pt x="61455" y="4076"/>
                  </a:lnTo>
                  <a:lnTo>
                    <a:pt x="67068" y="9690"/>
                  </a:lnTo>
                  <a:lnTo>
                    <a:pt x="67068" y="3378"/>
                  </a:lnTo>
                  <a:lnTo>
                    <a:pt x="63690" y="0"/>
                  </a:lnTo>
                  <a:lnTo>
                    <a:pt x="7467" y="0"/>
                  </a:lnTo>
                  <a:lnTo>
                    <a:pt x="0" y="7454"/>
                  </a:lnTo>
                  <a:lnTo>
                    <a:pt x="0" y="135928"/>
                  </a:lnTo>
                  <a:lnTo>
                    <a:pt x="1828" y="137744"/>
                  </a:lnTo>
                  <a:lnTo>
                    <a:pt x="69316" y="137744"/>
                  </a:lnTo>
                  <a:lnTo>
                    <a:pt x="71145" y="135928"/>
                  </a:lnTo>
                  <a:lnTo>
                    <a:pt x="71145" y="133667"/>
                  </a:lnTo>
                  <a:lnTo>
                    <a:pt x="71145" y="74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9711584" y="4616378"/>
              <a:ext cx="63500" cy="130175"/>
            </a:xfrm>
            <a:custGeom>
              <a:avLst/>
              <a:gdLst/>
              <a:ahLst/>
              <a:cxnLst/>
              <a:rect l="l" t="t" r="r" b="b"/>
              <a:pathLst>
                <a:path w="63500" h="130175">
                  <a:moveTo>
                    <a:pt x="57365" y="0"/>
                  </a:moveTo>
                  <a:lnTo>
                    <a:pt x="50431" y="0"/>
                  </a:lnTo>
                  <a:lnTo>
                    <a:pt x="5613" y="0"/>
                  </a:lnTo>
                  <a:lnTo>
                    <a:pt x="0" y="5613"/>
                  </a:lnTo>
                  <a:lnTo>
                    <a:pt x="0" y="129590"/>
                  </a:lnTo>
                  <a:lnTo>
                    <a:pt x="62979" y="129590"/>
                  </a:lnTo>
                  <a:lnTo>
                    <a:pt x="62979" y="5613"/>
                  </a:lnTo>
                  <a:lnTo>
                    <a:pt x="57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9711576" y="4616373"/>
              <a:ext cx="63500" cy="130175"/>
            </a:xfrm>
            <a:custGeom>
              <a:avLst/>
              <a:gdLst/>
              <a:ahLst/>
              <a:cxnLst/>
              <a:rect l="l" t="t" r="r" b="b"/>
              <a:pathLst>
                <a:path w="63500" h="130175">
                  <a:moveTo>
                    <a:pt x="62979" y="107518"/>
                  </a:moveTo>
                  <a:lnTo>
                    <a:pt x="0" y="107518"/>
                  </a:lnTo>
                  <a:lnTo>
                    <a:pt x="0" y="129603"/>
                  </a:lnTo>
                  <a:lnTo>
                    <a:pt x="62979" y="129603"/>
                  </a:lnTo>
                  <a:lnTo>
                    <a:pt x="62979" y="107518"/>
                  </a:lnTo>
                  <a:close/>
                </a:path>
                <a:path w="63500" h="130175">
                  <a:moveTo>
                    <a:pt x="62979" y="5613"/>
                  </a:moveTo>
                  <a:lnTo>
                    <a:pt x="57365" y="0"/>
                  </a:lnTo>
                  <a:lnTo>
                    <a:pt x="5613" y="0"/>
                  </a:lnTo>
                  <a:lnTo>
                    <a:pt x="0" y="5613"/>
                  </a:lnTo>
                  <a:lnTo>
                    <a:pt x="0" y="14008"/>
                  </a:lnTo>
                  <a:lnTo>
                    <a:pt x="62979" y="14008"/>
                  </a:lnTo>
                  <a:lnTo>
                    <a:pt x="62979" y="5613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9761115" y="4630374"/>
              <a:ext cx="13970" cy="93980"/>
            </a:xfrm>
            <a:custGeom>
              <a:avLst/>
              <a:gdLst/>
              <a:ahLst/>
              <a:cxnLst/>
              <a:rect l="l" t="t" r="r" b="b"/>
              <a:pathLst>
                <a:path w="13970" h="93979">
                  <a:moveTo>
                    <a:pt x="13439" y="0"/>
                  </a:moveTo>
                  <a:lnTo>
                    <a:pt x="342" y="101"/>
                  </a:lnTo>
                  <a:lnTo>
                    <a:pt x="0" y="93510"/>
                  </a:lnTo>
                  <a:lnTo>
                    <a:pt x="13439" y="93510"/>
                  </a:lnTo>
                  <a:lnTo>
                    <a:pt x="1343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9755784" y="4616373"/>
              <a:ext cx="19050" cy="130175"/>
            </a:xfrm>
            <a:custGeom>
              <a:avLst/>
              <a:gdLst/>
              <a:ahLst/>
              <a:cxnLst/>
              <a:rect l="l" t="t" r="r" b="b"/>
              <a:pathLst>
                <a:path w="19050" h="130175">
                  <a:moveTo>
                    <a:pt x="18770" y="107518"/>
                  </a:moveTo>
                  <a:lnTo>
                    <a:pt x="5321" y="107518"/>
                  </a:lnTo>
                  <a:lnTo>
                    <a:pt x="5245" y="129616"/>
                  </a:lnTo>
                  <a:lnTo>
                    <a:pt x="18770" y="129603"/>
                  </a:lnTo>
                  <a:lnTo>
                    <a:pt x="18770" y="107518"/>
                  </a:lnTo>
                  <a:close/>
                </a:path>
                <a:path w="19050" h="130175">
                  <a:moveTo>
                    <a:pt x="18770" y="5626"/>
                  </a:moveTo>
                  <a:lnTo>
                    <a:pt x="13144" y="12"/>
                  </a:lnTo>
                  <a:lnTo>
                    <a:pt x="0" y="0"/>
                  </a:lnTo>
                  <a:lnTo>
                    <a:pt x="4445" y="6477"/>
                  </a:lnTo>
                  <a:lnTo>
                    <a:pt x="5626" y="10198"/>
                  </a:lnTo>
                  <a:lnTo>
                    <a:pt x="5664" y="14008"/>
                  </a:lnTo>
                  <a:lnTo>
                    <a:pt x="18770" y="14008"/>
                  </a:lnTo>
                  <a:lnTo>
                    <a:pt x="18770" y="5626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3" name="object 423"/>
          <p:cNvSpPr txBox="1"/>
          <p:nvPr/>
        </p:nvSpPr>
        <p:spPr>
          <a:xfrm>
            <a:off x="9535724" y="4648444"/>
            <a:ext cx="257810" cy="6159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00" dirty="0">
                <a:latin typeface="TT Supermolot Bold"/>
                <a:cs typeface="TT Supermolot Bold"/>
              </a:rPr>
              <a:t>2</a:t>
            </a:r>
            <a:r>
              <a:rPr sz="100" spc="390" dirty="0">
                <a:latin typeface="TT Supermolot Bold"/>
                <a:cs typeface="TT Supermolot Bold"/>
              </a:rPr>
              <a:t> </a:t>
            </a:r>
            <a:r>
              <a:rPr sz="300" baseline="27777" dirty="0">
                <a:latin typeface="TT Supermolot Bold"/>
                <a:cs typeface="TT Supermolot Bold"/>
              </a:rPr>
              <a:t>H</a:t>
            </a:r>
            <a:r>
              <a:rPr sz="100" dirty="0">
                <a:latin typeface="TT Supermolot Bold"/>
                <a:cs typeface="TT Supermolot Bold"/>
              </a:rPr>
              <a:t>2</a:t>
            </a:r>
            <a:r>
              <a:rPr sz="100" spc="390" dirty="0">
                <a:latin typeface="TT Supermolot Bold"/>
                <a:cs typeface="TT Supermolot Bold"/>
              </a:rPr>
              <a:t> </a:t>
            </a:r>
            <a:r>
              <a:rPr sz="300" spc="-37" baseline="27777" dirty="0">
                <a:latin typeface="TT Supermolot Bold"/>
                <a:cs typeface="TT Supermolot Bold"/>
              </a:rPr>
              <a:t>H</a:t>
            </a:r>
            <a:r>
              <a:rPr sz="100" spc="-25" dirty="0">
                <a:latin typeface="TT Supermolot Bold"/>
                <a:cs typeface="TT Supermolot Bold"/>
              </a:rPr>
              <a:t>2</a:t>
            </a:r>
            <a:endParaRPr sz="100">
              <a:latin typeface="TT Supermolot Bold"/>
              <a:cs typeface="TT Supermolot Bold"/>
            </a:endParaRPr>
          </a:p>
        </p:txBody>
      </p:sp>
      <p:grpSp>
        <p:nvGrpSpPr>
          <p:cNvPr id="424" name="object 424"/>
          <p:cNvGrpSpPr/>
          <p:nvPr/>
        </p:nvGrpSpPr>
        <p:grpSpPr>
          <a:xfrm>
            <a:off x="9017648" y="4297832"/>
            <a:ext cx="1205230" cy="1060450"/>
            <a:chOff x="9017648" y="4297832"/>
            <a:chExt cx="1205230" cy="1060450"/>
          </a:xfrm>
        </p:grpSpPr>
        <p:sp>
          <p:nvSpPr>
            <p:cNvPr id="425" name="object 425"/>
            <p:cNvSpPr/>
            <p:nvPr/>
          </p:nvSpPr>
          <p:spPr>
            <a:xfrm>
              <a:off x="9078836" y="4612309"/>
              <a:ext cx="753110" cy="417830"/>
            </a:xfrm>
            <a:custGeom>
              <a:avLst/>
              <a:gdLst/>
              <a:ahLst/>
              <a:cxnLst/>
              <a:rect l="l" t="t" r="r" b="b"/>
              <a:pathLst>
                <a:path w="753109" h="417829">
                  <a:moveTo>
                    <a:pt x="564921" y="312775"/>
                  </a:moveTo>
                  <a:lnTo>
                    <a:pt x="563321" y="311175"/>
                  </a:lnTo>
                  <a:lnTo>
                    <a:pt x="1600" y="311175"/>
                  </a:lnTo>
                  <a:lnTo>
                    <a:pt x="0" y="312775"/>
                  </a:lnTo>
                  <a:lnTo>
                    <a:pt x="0" y="316738"/>
                  </a:lnTo>
                  <a:lnTo>
                    <a:pt x="1600" y="318338"/>
                  </a:lnTo>
                  <a:lnTo>
                    <a:pt x="3581" y="318338"/>
                  </a:lnTo>
                  <a:lnTo>
                    <a:pt x="563321" y="318338"/>
                  </a:lnTo>
                  <a:lnTo>
                    <a:pt x="564921" y="316738"/>
                  </a:lnTo>
                  <a:lnTo>
                    <a:pt x="564921" y="312775"/>
                  </a:lnTo>
                  <a:close/>
                </a:path>
                <a:path w="753109" h="417829">
                  <a:moveTo>
                    <a:pt x="594258" y="411949"/>
                  </a:moveTo>
                  <a:lnTo>
                    <a:pt x="592658" y="410349"/>
                  </a:lnTo>
                  <a:lnTo>
                    <a:pt x="30937" y="410349"/>
                  </a:lnTo>
                  <a:lnTo>
                    <a:pt x="29337" y="411949"/>
                  </a:lnTo>
                  <a:lnTo>
                    <a:pt x="29337" y="415912"/>
                  </a:lnTo>
                  <a:lnTo>
                    <a:pt x="30937" y="417512"/>
                  </a:lnTo>
                  <a:lnTo>
                    <a:pt x="32918" y="417512"/>
                  </a:lnTo>
                  <a:lnTo>
                    <a:pt x="592658" y="417512"/>
                  </a:lnTo>
                  <a:lnTo>
                    <a:pt x="594258" y="415912"/>
                  </a:lnTo>
                  <a:lnTo>
                    <a:pt x="594258" y="411949"/>
                  </a:lnTo>
                  <a:close/>
                </a:path>
                <a:path w="753109" h="417829">
                  <a:moveTo>
                    <a:pt x="752868" y="134188"/>
                  </a:moveTo>
                  <a:lnTo>
                    <a:pt x="751497" y="132829"/>
                  </a:lnTo>
                  <a:lnTo>
                    <a:pt x="699795" y="132829"/>
                  </a:lnTo>
                  <a:lnTo>
                    <a:pt x="699795" y="7454"/>
                  </a:lnTo>
                  <a:lnTo>
                    <a:pt x="696417" y="4076"/>
                  </a:lnTo>
                  <a:lnTo>
                    <a:pt x="695718" y="3378"/>
                  </a:lnTo>
                  <a:lnTo>
                    <a:pt x="695718" y="9690"/>
                  </a:lnTo>
                  <a:lnTo>
                    <a:pt x="695718" y="14579"/>
                  </a:lnTo>
                  <a:lnTo>
                    <a:pt x="683742" y="14579"/>
                  </a:lnTo>
                  <a:lnTo>
                    <a:pt x="681494" y="14579"/>
                  </a:lnTo>
                  <a:lnTo>
                    <a:pt x="654570" y="14579"/>
                  </a:lnTo>
                  <a:lnTo>
                    <a:pt x="653656" y="15494"/>
                  </a:lnTo>
                  <a:lnTo>
                    <a:pt x="653656" y="17741"/>
                  </a:lnTo>
                  <a:lnTo>
                    <a:pt x="654570" y="18656"/>
                  </a:lnTo>
                  <a:lnTo>
                    <a:pt x="655701" y="18656"/>
                  </a:lnTo>
                  <a:lnTo>
                    <a:pt x="681494" y="18656"/>
                  </a:lnTo>
                  <a:lnTo>
                    <a:pt x="682625" y="18656"/>
                  </a:lnTo>
                  <a:lnTo>
                    <a:pt x="683742" y="18656"/>
                  </a:lnTo>
                  <a:lnTo>
                    <a:pt x="695718" y="18656"/>
                  </a:lnTo>
                  <a:lnTo>
                    <a:pt x="695718" y="109194"/>
                  </a:lnTo>
                  <a:lnTo>
                    <a:pt x="683742" y="109194"/>
                  </a:lnTo>
                  <a:lnTo>
                    <a:pt x="681494" y="109194"/>
                  </a:lnTo>
                  <a:lnTo>
                    <a:pt x="654570" y="109194"/>
                  </a:lnTo>
                  <a:lnTo>
                    <a:pt x="653656" y="110109"/>
                  </a:lnTo>
                  <a:lnTo>
                    <a:pt x="653656" y="112356"/>
                  </a:lnTo>
                  <a:lnTo>
                    <a:pt x="654570" y="113271"/>
                  </a:lnTo>
                  <a:lnTo>
                    <a:pt x="655701" y="113271"/>
                  </a:lnTo>
                  <a:lnTo>
                    <a:pt x="681494" y="113271"/>
                  </a:lnTo>
                  <a:lnTo>
                    <a:pt x="682625" y="113271"/>
                  </a:lnTo>
                  <a:lnTo>
                    <a:pt x="683742" y="113271"/>
                  </a:lnTo>
                  <a:lnTo>
                    <a:pt x="695718" y="113271"/>
                  </a:lnTo>
                  <a:lnTo>
                    <a:pt x="695718" y="132829"/>
                  </a:lnTo>
                  <a:lnTo>
                    <a:pt x="632739" y="132829"/>
                  </a:lnTo>
                  <a:lnTo>
                    <a:pt x="632739" y="113271"/>
                  </a:lnTo>
                  <a:lnTo>
                    <a:pt x="644702" y="113271"/>
                  </a:lnTo>
                  <a:lnTo>
                    <a:pt x="645617" y="112356"/>
                  </a:lnTo>
                  <a:lnTo>
                    <a:pt x="645617" y="110109"/>
                  </a:lnTo>
                  <a:lnTo>
                    <a:pt x="644702" y="109194"/>
                  </a:lnTo>
                  <a:lnTo>
                    <a:pt x="632739" y="109194"/>
                  </a:lnTo>
                  <a:lnTo>
                    <a:pt x="632739" y="18656"/>
                  </a:lnTo>
                  <a:lnTo>
                    <a:pt x="644702" y="18656"/>
                  </a:lnTo>
                  <a:lnTo>
                    <a:pt x="645617" y="17741"/>
                  </a:lnTo>
                  <a:lnTo>
                    <a:pt x="645617" y="15494"/>
                  </a:lnTo>
                  <a:lnTo>
                    <a:pt x="644702" y="14579"/>
                  </a:lnTo>
                  <a:lnTo>
                    <a:pt x="632739" y="14579"/>
                  </a:lnTo>
                  <a:lnTo>
                    <a:pt x="632739" y="9690"/>
                  </a:lnTo>
                  <a:lnTo>
                    <a:pt x="638352" y="4076"/>
                  </a:lnTo>
                  <a:lnTo>
                    <a:pt x="690105" y="4076"/>
                  </a:lnTo>
                  <a:lnTo>
                    <a:pt x="695718" y="9690"/>
                  </a:lnTo>
                  <a:lnTo>
                    <a:pt x="695718" y="3378"/>
                  </a:lnTo>
                  <a:lnTo>
                    <a:pt x="692340" y="0"/>
                  </a:lnTo>
                  <a:lnTo>
                    <a:pt x="636117" y="0"/>
                  </a:lnTo>
                  <a:lnTo>
                    <a:pt x="628650" y="7454"/>
                  </a:lnTo>
                  <a:lnTo>
                    <a:pt x="628650" y="132829"/>
                  </a:lnTo>
                  <a:lnTo>
                    <a:pt x="436435" y="132829"/>
                  </a:lnTo>
                  <a:lnTo>
                    <a:pt x="435063" y="134188"/>
                  </a:lnTo>
                  <a:lnTo>
                    <a:pt x="435063" y="137566"/>
                  </a:lnTo>
                  <a:lnTo>
                    <a:pt x="436435" y="138938"/>
                  </a:lnTo>
                  <a:lnTo>
                    <a:pt x="438124" y="138938"/>
                  </a:lnTo>
                  <a:lnTo>
                    <a:pt x="751497" y="138938"/>
                  </a:lnTo>
                  <a:lnTo>
                    <a:pt x="752868" y="137566"/>
                  </a:lnTo>
                  <a:lnTo>
                    <a:pt x="752868" y="1341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9133183" y="4843853"/>
              <a:ext cx="126364" cy="81915"/>
            </a:xfrm>
            <a:custGeom>
              <a:avLst/>
              <a:gdLst/>
              <a:ahLst/>
              <a:cxnLst/>
              <a:rect l="l" t="t" r="r" b="b"/>
              <a:pathLst>
                <a:path w="126365" h="81914">
                  <a:moveTo>
                    <a:pt x="85420" y="0"/>
                  </a:moveTo>
                  <a:lnTo>
                    <a:pt x="75893" y="1276"/>
                  </a:lnTo>
                  <a:lnTo>
                    <a:pt x="67329" y="4878"/>
                  </a:lnTo>
                  <a:lnTo>
                    <a:pt x="60059" y="10463"/>
                  </a:lnTo>
                  <a:lnTo>
                    <a:pt x="54419" y="17691"/>
                  </a:lnTo>
                  <a:lnTo>
                    <a:pt x="52222" y="17017"/>
                  </a:lnTo>
                  <a:lnTo>
                    <a:pt x="49885" y="16649"/>
                  </a:lnTo>
                  <a:lnTo>
                    <a:pt x="47459" y="16649"/>
                  </a:lnTo>
                  <a:lnTo>
                    <a:pt x="38808" y="18273"/>
                  </a:lnTo>
                  <a:lnTo>
                    <a:pt x="31584" y="22734"/>
                  </a:lnTo>
                  <a:lnTo>
                    <a:pt x="26400" y="29417"/>
                  </a:lnTo>
                  <a:lnTo>
                    <a:pt x="23863" y="37706"/>
                  </a:lnTo>
                  <a:lnTo>
                    <a:pt x="22047" y="37617"/>
                  </a:lnTo>
                  <a:lnTo>
                    <a:pt x="13464" y="39349"/>
                  </a:lnTo>
                  <a:lnTo>
                    <a:pt x="6456" y="44073"/>
                  </a:lnTo>
                  <a:lnTo>
                    <a:pt x="1732" y="51081"/>
                  </a:lnTo>
                  <a:lnTo>
                    <a:pt x="0" y="59664"/>
                  </a:lnTo>
                  <a:lnTo>
                    <a:pt x="1732" y="68242"/>
                  </a:lnTo>
                  <a:lnTo>
                    <a:pt x="6456" y="75250"/>
                  </a:lnTo>
                  <a:lnTo>
                    <a:pt x="13464" y="79977"/>
                  </a:lnTo>
                  <a:lnTo>
                    <a:pt x="23063" y="81660"/>
                  </a:lnTo>
                  <a:lnTo>
                    <a:pt x="118516" y="81711"/>
                  </a:lnTo>
                  <a:lnTo>
                    <a:pt x="125844" y="74383"/>
                  </a:lnTo>
                  <a:lnTo>
                    <a:pt x="125844" y="59461"/>
                  </a:lnTo>
                  <a:lnTo>
                    <a:pt x="122682" y="54330"/>
                  </a:lnTo>
                  <a:lnTo>
                    <a:pt x="117995" y="51460"/>
                  </a:lnTo>
                  <a:lnTo>
                    <a:pt x="120205" y="46786"/>
                  </a:lnTo>
                  <a:lnTo>
                    <a:pt x="121488" y="41579"/>
                  </a:lnTo>
                  <a:lnTo>
                    <a:pt x="121488" y="36067"/>
                  </a:lnTo>
                  <a:lnTo>
                    <a:pt x="118652" y="22025"/>
                  </a:lnTo>
                  <a:lnTo>
                    <a:pt x="110921" y="10561"/>
                  </a:lnTo>
                  <a:lnTo>
                    <a:pt x="99456" y="2833"/>
                  </a:lnTo>
                  <a:lnTo>
                    <a:pt x="8542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9131482" y="4842062"/>
              <a:ext cx="129539" cy="85725"/>
            </a:xfrm>
            <a:custGeom>
              <a:avLst/>
              <a:gdLst/>
              <a:ahLst/>
              <a:cxnLst/>
              <a:rect l="l" t="t" r="r" b="b"/>
              <a:pathLst>
                <a:path w="129540" h="85725">
                  <a:moveTo>
                    <a:pt x="22973" y="83502"/>
                  </a:moveTo>
                  <a:lnTo>
                    <a:pt x="14887" y="83502"/>
                  </a:lnTo>
                  <a:lnTo>
                    <a:pt x="23748" y="85293"/>
                  </a:lnTo>
                  <a:lnTo>
                    <a:pt x="22973" y="85293"/>
                  </a:lnTo>
                  <a:lnTo>
                    <a:pt x="22973" y="83502"/>
                  </a:lnTo>
                  <a:close/>
                </a:path>
                <a:path w="129540" h="85725">
                  <a:moveTo>
                    <a:pt x="3919" y="54902"/>
                  </a:moveTo>
                  <a:lnTo>
                    <a:pt x="1233" y="54902"/>
                  </a:lnTo>
                  <a:lnTo>
                    <a:pt x="82" y="60604"/>
                  </a:lnTo>
                  <a:lnTo>
                    <a:pt x="0" y="61899"/>
                  </a:lnTo>
                  <a:lnTo>
                    <a:pt x="1784" y="70730"/>
                  </a:lnTo>
                  <a:lnTo>
                    <a:pt x="6895" y="78308"/>
                  </a:lnTo>
                  <a:lnTo>
                    <a:pt x="14596" y="83502"/>
                  </a:lnTo>
                  <a:lnTo>
                    <a:pt x="22973" y="83502"/>
                  </a:lnTo>
                  <a:lnTo>
                    <a:pt x="22973" y="85293"/>
                  </a:lnTo>
                  <a:lnTo>
                    <a:pt x="24856" y="85293"/>
                  </a:lnTo>
                  <a:lnTo>
                    <a:pt x="24761" y="81711"/>
                  </a:lnTo>
                  <a:lnTo>
                    <a:pt x="18147" y="81711"/>
                  </a:lnTo>
                  <a:lnTo>
                    <a:pt x="13092" y="79438"/>
                  </a:lnTo>
                  <a:lnTo>
                    <a:pt x="5764" y="72097"/>
                  </a:lnTo>
                  <a:lnTo>
                    <a:pt x="3531" y="67144"/>
                  </a:lnTo>
                  <a:lnTo>
                    <a:pt x="3491" y="55854"/>
                  </a:lnTo>
                  <a:lnTo>
                    <a:pt x="3919" y="54902"/>
                  </a:lnTo>
                  <a:close/>
                </a:path>
                <a:path w="129540" h="85725">
                  <a:moveTo>
                    <a:pt x="26554" y="81711"/>
                  </a:moveTo>
                  <a:lnTo>
                    <a:pt x="24761" y="81711"/>
                  </a:lnTo>
                  <a:lnTo>
                    <a:pt x="24856" y="85293"/>
                  </a:lnTo>
                  <a:lnTo>
                    <a:pt x="110332" y="85293"/>
                  </a:lnTo>
                  <a:lnTo>
                    <a:pt x="110421" y="83502"/>
                  </a:lnTo>
                  <a:lnTo>
                    <a:pt x="26554" y="83502"/>
                  </a:lnTo>
                  <a:lnTo>
                    <a:pt x="26554" y="81711"/>
                  </a:lnTo>
                  <a:close/>
                </a:path>
                <a:path w="129540" h="85725">
                  <a:moveTo>
                    <a:pt x="112216" y="83502"/>
                  </a:moveTo>
                  <a:lnTo>
                    <a:pt x="110421" y="83502"/>
                  </a:lnTo>
                  <a:lnTo>
                    <a:pt x="110332" y="85293"/>
                  </a:lnTo>
                  <a:lnTo>
                    <a:pt x="112216" y="85293"/>
                  </a:lnTo>
                  <a:lnTo>
                    <a:pt x="112216" y="83502"/>
                  </a:lnTo>
                  <a:close/>
                </a:path>
                <a:path w="129540" h="85725">
                  <a:moveTo>
                    <a:pt x="125817" y="54902"/>
                  </a:moveTo>
                  <a:lnTo>
                    <a:pt x="118963" y="54902"/>
                  </a:lnTo>
                  <a:lnTo>
                    <a:pt x="122947" y="57353"/>
                  </a:lnTo>
                  <a:lnTo>
                    <a:pt x="125754" y="61899"/>
                  </a:lnTo>
                  <a:lnTo>
                    <a:pt x="125754" y="71183"/>
                  </a:lnTo>
                  <a:lnTo>
                    <a:pt x="124128" y="74803"/>
                  </a:lnTo>
                  <a:lnTo>
                    <a:pt x="118845" y="80086"/>
                  </a:lnTo>
                  <a:lnTo>
                    <a:pt x="115213" y="81711"/>
                  </a:lnTo>
                  <a:lnTo>
                    <a:pt x="26554" y="81711"/>
                  </a:lnTo>
                  <a:lnTo>
                    <a:pt x="26554" y="83502"/>
                  </a:lnTo>
                  <a:lnTo>
                    <a:pt x="112216" y="83502"/>
                  </a:lnTo>
                  <a:lnTo>
                    <a:pt x="112216" y="85293"/>
                  </a:lnTo>
                  <a:lnTo>
                    <a:pt x="111187" y="85293"/>
                  </a:lnTo>
                  <a:lnTo>
                    <a:pt x="118248" y="83866"/>
                  </a:lnTo>
                  <a:lnTo>
                    <a:pt x="123850" y="80086"/>
                  </a:lnTo>
                  <a:lnTo>
                    <a:pt x="124375" y="79438"/>
                  </a:lnTo>
                  <a:lnTo>
                    <a:pt x="127898" y="74207"/>
                  </a:lnTo>
                  <a:lnTo>
                    <a:pt x="129323" y="67144"/>
                  </a:lnTo>
                  <a:lnTo>
                    <a:pt x="129323" y="60604"/>
                  </a:lnTo>
                  <a:lnTo>
                    <a:pt x="125817" y="54902"/>
                  </a:lnTo>
                  <a:close/>
                </a:path>
                <a:path w="129540" h="85725">
                  <a:moveTo>
                    <a:pt x="118756" y="54775"/>
                  </a:moveTo>
                  <a:lnTo>
                    <a:pt x="3977" y="54775"/>
                  </a:lnTo>
                  <a:lnTo>
                    <a:pt x="118963" y="54902"/>
                  </a:lnTo>
                  <a:lnTo>
                    <a:pt x="118756" y="54775"/>
                  </a:lnTo>
                  <a:close/>
                </a:path>
                <a:path w="129540" h="85725">
                  <a:moveTo>
                    <a:pt x="24272" y="37706"/>
                  </a:moveTo>
                  <a:lnTo>
                    <a:pt x="23307" y="37706"/>
                  </a:lnTo>
                  <a:lnTo>
                    <a:pt x="14462" y="39497"/>
                  </a:lnTo>
                  <a:lnTo>
                    <a:pt x="6895" y="44597"/>
                  </a:lnTo>
                  <a:lnTo>
                    <a:pt x="1784" y="52174"/>
                  </a:lnTo>
                  <a:lnTo>
                    <a:pt x="1259" y="54775"/>
                  </a:lnTo>
                  <a:lnTo>
                    <a:pt x="3977" y="54775"/>
                  </a:lnTo>
                  <a:lnTo>
                    <a:pt x="5764" y="50800"/>
                  </a:lnTo>
                  <a:lnTo>
                    <a:pt x="13092" y="43459"/>
                  </a:lnTo>
                  <a:lnTo>
                    <a:pt x="17976" y="41275"/>
                  </a:lnTo>
                  <a:lnTo>
                    <a:pt x="27168" y="41275"/>
                  </a:lnTo>
                  <a:lnTo>
                    <a:pt x="27342" y="39700"/>
                  </a:lnTo>
                  <a:lnTo>
                    <a:pt x="27404" y="39497"/>
                  </a:lnTo>
                  <a:lnTo>
                    <a:pt x="25564" y="39497"/>
                  </a:lnTo>
                  <a:lnTo>
                    <a:pt x="23786" y="39293"/>
                  </a:lnTo>
                  <a:lnTo>
                    <a:pt x="24225" y="37858"/>
                  </a:lnTo>
                  <a:lnTo>
                    <a:pt x="24272" y="37706"/>
                  </a:lnTo>
                  <a:close/>
                </a:path>
                <a:path w="129540" h="85725">
                  <a:moveTo>
                    <a:pt x="102756" y="3581"/>
                  </a:moveTo>
                  <a:lnTo>
                    <a:pt x="87121" y="3581"/>
                  </a:lnTo>
                  <a:lnTo>
                    <a:pt x="94030" y="4277"/>
                  </a:lnTo>
                  <a:lnTo>
                    <a:pt x="100460" y="6273"/>
                  </a:lnTo>
                  <a:lnTo>
                    <a:pt x="121383" y="37706"/>
                  </a:lnTo>
                  <a:lnTo>
                    <a:pt x="121261" y="43649"/>
                  </a:lnTo>
                  <a:lnTo>
                    <a:pt x="120191" y="48031"/>
                  </a:lnTo>
                  <a:lnTo>
                    <a:pt x="117348" y="54013"/>
                  </a:lnTo>
                  <a:lnTo>
                    <a:pt x="117509" y="54013"/>
                  </a:lnTo>
                  <a:lnTo>
                    <a:pt x="118756" y="54775"/>
                  </a:lnTo>
                  <a:lnTo>
                    <a:pt x="120636" y="51727"/>
                  </a:lnTo>
                  <a:lnTo>
                    <a:pt x="122396" y="51727"/>
                  </a:lnTo>
                  <a:lnTo>
                    <a:pt x="123633" y="49123"/>
                  </a:lnTo>
                  <a:lnTo>
                    <a:pt x="124979" y="43649"/>
                  </a:lnTo>
                  <a:lnTo>
                    <a:pt x="124949" y="37706"/>
                  </a:lnTo>
                  <a:lnTo>
                    <a:pt x="122019" y="23194"/>
                  </a:lnTo>
                  <a:lnTo>
                    <a:pt x="121069" y="21733"/>
                  </a:lnTo>
                  <a:lnTo>
                    <a:pt x="113889" y="11085"/>
                  </a:lnTo>
                  <a:lnTo>
                    <a:pt x="102756" y="3581"/>
                  </a:lnTo>
                  <a:close/>
                </a:path>
                <a:path w="129540" h="85725">
                  <a:moveTo>
                    <a:pt x="119696" y="53251"/>
                  </a:moveTo>
                  <a:lnTo>
                    <a:pt x="118756" y="54775"/>
                  </a:lnTo>
                  <a:lnTo>
                    <a:pt x="125610" y="54775"/>
                  </a:lnTo>
                  <a:lnTo>
                    <a:pt x="124367" y="54013"/>
                  </a:lnTo>
                  <a:lnTo>
                    <a:pt x="121309" y="54013"/>
                  </a:lnTo>
                  <a:lnTo>
                    <a:pt x="119696" y="53251"/>
                  </a:lnTo>
                  <a:close/>
                </a:path>
                <a:path w="129540" h="85725">
                  <a:moveTo>
                    <a:pt x="120636" y="51727"/>
                  </a:moveTo>
                  <a:lnTo>
                    <a:pt x="119696" y="53251"/>
                  </a:lnTo>
                  <a:lnTo>
                    <a:pt x="121309" y="54013"/>
                  </a:lnTo>
                  <a:lnTo>
                    <a:pt x="121999" y="52562"/>
                  </a:lnTo>
                  <a:lnTo>
                    <a:pt x="120636" y="51727"/>
                  </a:lnTo>
                  <a:close/>
                </a:path>
                <a:path w="129540" h="85725">
                  <a:moveTo>
                    <a:pt x="121999" y="52562"/>
                  </a:moveTo>
                  <a:lnTo>
                    <a:pt x="121309" y="54013"/>
                  </a:lnTo>
                  <a:lnTo>
                    <a:pt x="124367" y="54013"/>
                  </a:lnTo>
                  <a:lnTo>
                    <a:pt x="121999" y="52562"/>
                  </a:lnTo>
                  <a:close/>
                </a:path>
                <a:path w="129540" h="85725">
                  <a:moveTo>
                    <a:pt x="122396" y="51727"/>
                  </a:moveTo>
                  <a:lnTo>
                    <a:pt x="120636" y="51727"/>
                  </a:lnTo>
                  <a:lnTo>
                    <a:pt x="121999" y="52562"/>
                  </a:lnTo>
                  <a:lnTo>
                    <a:pt x="122396" y="51727"/>
                  </a:lnTo>
                  <a:close/>
                </a:path>
                <a:path w="129540" h="85725">
                  <a:moveTo>
                    <a:pt x="27168" y="41275"/>
                  </a:moveTo>
                  <a:lnTo>
                    <a:pt x="25424" y="41275"/>
                  </a:lnTo>
                  <a:lnTo>
                    <a:pt x="27151" y="41427"/>
                  </a:lnTo>
                  <a:lnTo>
                    <a:pt x="27168" y="41275"/>
                  </a:lnTo>
                  <a:close/>
                </a:path>
                <a:path w="129540" h="85725">
                  <a:moveTo>
                    <a:pt x="51764" y="16649"/>
                  </a:moveTo>
                  <a:lnTo>
                    <a:pt x="49160" y="16649"/>
                  </a:lnTo>
                  <a:lnTo>
                    <a:pt x="39859" y="18396"/>
                  </a:lnTo>
                  <a:lnTo>
                    <a:pt x="32091" y="23194"/>
                  </a:lnTo>
                  <a:lnTo>
                    <a:pt x="26515" y="30381"/>
                  </a:lnTo>
                  <a:lnTo>
                    <a:pt x="23786" y="39293"/>
                  </a:lnTo>
                  <a:lnTo>
                    <a:pt x="25564" y="39497"/>
                  </a:lnTo>
                  <a:lnTo>
                    <a:pt x="25580" y="39293"/>
                  </a:lnTo>
                  <a:lnTo>
                    <a:pt x="25703" y="37706"/>
                  </a:lnTo>
                  <a:lnTo>
                    <a:pt x="27952" y="37706"/>
                  </a:lnTo>
                  <a:lnTo>
                    <a:pt x="29688" y="32039"/>
                  </a:lnTo>
                  <a:lnTo>
                    <a:pt x="34484" y="25860"/>
                  </a:lnTo>
                  <a:lnTo>
                    <a:pt x="41163" y="21733"/>
                  </a:lnTo>
                  <a:lnTo>
                    <a:pt x="49160" y="20231"/>
                  </a:lnTo>
                  <a:lnTo>
                    <a:pt x="57785" y="20231"/>
                  </a:lnTo>
                  <a:lnTo>
                    <a:pt x="58370" y="19481"/>
                  </a:lnTo>
                  <a:lnTo>
                    <a:pt x="56120" y="19481"/>
                  </a:lnTo>
                  <a:lnTo>
                    <a:pt x="54790" y="18690"/>
                  </a:lnTo>
                  <a:lnTo>
                    <a:pt x="54487" y="18690"/>
                  </a:lnTo>
                  <a:lnTo>
                    <a:pt x="55485" y="17411"/>
                  </a:lnTo>
                  <a:lnTo>
                    <a:pt x="54278" y="17043"/>
                  </a:lnTo>
                  <a:lnTo>
                    <a:pt x="51764" y="16649"/>
                  </a:lnTo>
                  <a:close/>
                </a:path>
                <a:path w="129540" h="85725">
                  <a:moveTo>
                    <a:pt x="27952" y="37706"/>
                  </a:moveTo>
                  <a:lnTo>
                    <a:pt x="25703" y="37706"/>
                  </a:lnTo>
                  <a:lnTo>
                    <a:pt x="25580" y="39293"/>
                  </a:lnTo>
                  <a:lnTo>
                    <a:pt x="25564" y="39497"/>
                  </a:lnTo>
                  <a:lnTo>
                    <a:pt x="27404" y="39497"/>
                  </a:lnTo>
                  <a:lnTo>
                    <a:pt x="27906" y="37858"/>
                  </a:lnTo>
                  <a:lnTo>
                    <a:pt x="27952" y="37706"/>
                  </a:lnTo>
                  <a:close/>
                </a:path>
                <a:path w="129540" h="85725">
                  <a:moveTo>
                    <a:pt x="57785" y="20231"/>
                  </a:moveTo>
                  <a:lnTo>
                    <a:pt x="51395" y="20231"/>
                  </a:lnTo>
                  <a:lnTo>
                    <a:pt x="53567" y="20574"/>
                  </a:lnTo>
                  <a:lnTo>
                    <a:pt x="56945" y="21602"/>
                  </a:lnTo>
                  <a:lnTo>
                    <a:pt x="57552" y="20574"/>
                  </a:lnTo>
                  <a:lnTo>
                    <a:pt x="57657" y="20396"/>
                  </a:lnTo>
                  <a:lnTo>
                    <a:pt x="57785" y="20231"/>
                  </a:lnTo>
                  <a:close/>
                </a:path>
                <a:path w="129540" h="85725">
                  <a:moveTo>
                    <a:pt x="55485" y="17411"/>
                  </a:moveTo>
                  <a:lnTo>
                    <a:pt x="54487" y="18690"/>
                  </a:lnTo>
                  <a:lnTo>
                    <a:pt x="54790" y="18690"/>
                  </a:lnTo>
                  <a:lnTo>
                    <a:pt x="56120" y="19481"/>
                  </a:lnTo>
                  <a:lnTo>
                    <a:pt x="56653" y="17767"/>
                  </a:lnTo>
                  <a:lnTo>
                    <a:pt x="55485" y="17411"/>
                  </a:lnTo>
                  <a:close/>
                </a:path>
                <a:path w="129540" h="85725">
                  <a:moveTo>
                    <a:pt x="87121" y="0"/>
                  </a:moveTo>
                  <a:lnTo>
                    <a:pt x="55485" y="17411"/>
                  </a:lnTo>
                  <a:lnTo>
                    <a:pt x="56653" y="17767"/>
                  </a:lnTo>
                  <a:lnTo>
                    <a:pt x="56120" y="19481"/>
                  </a:lnTo>
                  <a:lnTo>
                    <a:pt x="58370" y="19481"/>
                  </a:lnTo>
                  <a:lnTo>
                    <a:pt x="62950" y="13614"/>
                  </a:lnTo>
                  <a:lnTo>
                    <a:pt x="66194" y="11085"/>
                  </a:lnTo>
                  <a:lnTo>
                    <a:pt x="69926" y="8216"/>
                  </a:lnTo>
                  <a:lnTo>
                    <a:pt x="78064" y="4794"/>
                  </a:lnTo>
                  <a:lnTo>
                    <a:pt x="87121" y="3581"/>
                  </a:lnTo>
                  <a:lnTo>
                    <a:pt x="102756" y="3581"/>
                  </a:lnTo>
                  <a:lnTo>
                    <a:pt x="101855" y="2973"/>
                  </a:lnTo>
                  <a:lnTo>
                    <a:pt x="87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9121813" y="4820126"/>
              <a:ext cx="93345" cy="105410"/>
            </a:xfrm>
            <a:custGeom>
              <a:avLst/>
              <a:gdLst/>
              <a:ahLst/>
              <a:cxnLst/>
              <a:rect l="l" t="t" r="r" b="b"/>
              <a:pathLst>
                <a:path w="93345" h="105410">
                  <a:moveTo>
                    <a:pt x="46761" y="0"/>
                  </a:moveTo>
                  <a:lnTo>
                    <a:pt x="43408" y="25"/>
                  </a:lnTo>
                  <a:lnTo>
                    <a:pt x="41554" y="2197"/>
                  </a:lnTo>
                  <a:lnTo>
                    <a:pt x="6223" y="45300"/>
                  </a:lnTo>
                  <a:lnTo>
                    <a:pt x="0" y="45300"/>
                  </a:lnTo>
                  <a:lnTo>
                    <a:pt x="0" y="52705"/>
                  </a:lnTo>
                  <a:lnTo>
                    <a:pt x="9728" y="52705"/>
                  </a:lnTo>
                  <a:lnTo>
                    <a:pt x="9728" y="105041"/>
                  </a:lnTo>
                  <a:lnTo>
                    <a:pt x="83197" y="105041"/>
                  </a:lnTo>
                  <a:lnTo>
                    <a:pt x="83197" y="52705"/>
                  </a:lnTo>
                  <a:lnTo>
                    <a:pt x="92976" y="52705"/>
                  </a:lnTo>
                  <a:lnTo>
                    <a:pt x="92976" y="45300"/>
                  </a:lnTo>
                  <a:lnTo>
                    <a:pt x="86779" y="45300"/>
                  </a:lnTo>
                  <a:lnTo>
                    <a:pt x="46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9121813" y="4820678"/>
              <a:ext cx="93345" cy="52705"/>
            </a:xfrm>
            <a:custGeom>
              <a:avLst/>
              <a:gdLst/>
              <a:ahLst/>
              <a:cxnLst/>
              <a:rect l="l" t="t" r="r" b="b"/>
              <a:pathLst>
                <a:path w="93345" h="52704">
                  <a:moveTo>
                    <a:pt x="46431" y="0"/>
                  </a:moveTo>
                  <a:lnTo>
                    <a:pt x="43814" y="0"/>
                  </a:lnTo>
                  <a:lnTo>
                    <a:pt x="42494" y="546"/>
                  </a:lnTo>
                  <a:lnTo>
                    <a:pt x="41554" y="1650"/>
                  </a:lnTo>
                  <a:lnTo>
                    <a:pt x="6223" y="44754"/>
                  </a:lnTo>
                  <a:lnTo>
                    <a:pt x="0" y="44754"/>
                  </a:lnTo>
                  <a:lnTo>
                    <a:pt x="1" y="52264"/>
                  </a:lnTo>
                  <a:lnTo>
                    <a:pt x="10109" y="52264"/>
                  </a:lnTo>
                  <a:lnTo>
                    <a:pt x="45035" y="9704"/>
                  </a:lnTo>
                  <a:lnTo>
                    <a:pt x="55834" y="9704"/>
                  </a:lnTo>
                  <a:lnTo>
                    <a:pt x="47749" y="546"/>
                  </a:lnTo>
                  <a:lnTo>
                    <a:pt x="46431" y="0"/>
                  </a:lnTo>
                  <a:close/>
                </a:path>
                <a:path w="93345" h="52704">
                  <a:moveTo>
                    <a:pt x="55834" y="9704"/>
                  </a:moveTo>
                  <a:lnTo>
                    <a:pt x="45035" y="9704"/>
                  </a:lnTo>
                  <a:lnTo>
                    <a:pt x="75933" y="44754"/>
                  </a:lnTo>
                  <a:lnTo>
                    <a:pt x="82442" y="52264"/>
                  </a:lnTo>
                  <a:lnTo>
                    <a:pt x="92989" y="52264"/>
                  </a:lnTo>
                  <a:lnTo>
                    <a:pt x="92989" y="44754"/>
                  </a:lnTo>
                  <a:lnTo>
                    <a:pt x="86779" y="44754"/>
                  </a:lnTo>
                  <a:lnTo>
                    <a:pt x="55834" y="9704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9120022" y="4818887"/>
              <a:ext cx="97155" cy="108585"/>
            </a:xfrm>
            <a:custGeom>
              <a:avLst/>
              <a:gdLst/>
              <a:ahLst/>
              <a:cxnLst/>
              <a:rect l="l" t="t" r="r" b="b"/>
              <a:pathLst>
                <a:path w="97154" h="108585">
                  <a:moveTo>
                    <a:pt x="96558" y="46075"/>
                  </a:moveTo>
                  <a:lnTo>
                    <a:pt x="96367" y="45618"/>
                  </a:lnTo>
                  <a:lnTo>
                    <a:pt x="95707" y="44945"/>
                  </a:lnTo>
                  <a:lnTo>
                    <a:pt x="95237" y="44754"/>
                  </a:lnTo>
                  <a:lnTo>
                    <a:pt x="89382" y="44754"/>
                  </a:lnTo>
                  <a:lnTo>
                    <a:pt x="53009" y="3594"/>
                  </a:lnTo>
                  <a:lnTo>
                    <a:pt x="50520" y="774"/>
                  </a:lnTo>
                  <a:lnTo>
                    <a:pt x="48691" y="0"/>
                  </a:lnTo>
                  <a:lnTo>
                    <a:pt x="45110" y="0"/>
                  </a:lnTo>
                  <a:lnTo>
                    <a:pt x="43268" y="774"/>
                  </a:lnTo>
                  <a:lnTo>
                    <a:pt x="42113" y="2108"/>
                  </a:lnTo>
                  <a:lnTo>
                    <a:pt x="42024" y="2311"/>
                  </a:lnTo>
                  <a:lnTo>
                    <a:pt x="43345" y="3441"/>
                  </a:lnTo>
                  <a:lnTo>
                    <a:pt x="44767" y="4610"/>
                  </a:lnTo>
                  <a:lnTo>
                    <a:pt x="45300" y="3924"/>
                  </a:lnTo>
                  <a:lnTo>
                    <a:pt x="46101" y="3594"/>
                  </a:lnTo>
                  <a:lnTo>
                    <a:pt x="47739" y="3594"/>
                  </a:lnTo>
                  <a:lnTo>
                    <a:pt x="48514" y="3924"/>
                  </a:lnTo>
                  <a:lnTo>
                    <a:pt x="87566" y="48120"/>
                  </a:lnTo>
                  <a:lnTo>
                    <a:pt x="88061" y="48336"/>
                  </a:lnTo>
                  <a:lnTo>
                    <a:pt x="92976" y="48336"/>
                  </a:lnTo>
                  <a:lnTo>
                    <a:pt x="92976" y="52158"/>
                  </a:lnTo>
                  <a:lnTo>
                    <a:pt x="85051" y="52158"/>
                  </a:lnTo>
                  <a:lnTo>
                    <a:pt x="83197" y="50063"/>
                  </a:lnTo>
                  <a:lnTo>
                    <a:pt x="83197" y="55435"/>
                  </a:lnTo>
                  <a:lnTo>
                    <a:pt x="83197" y="104495"/>
                  </a:lnTo>
                  <a:lnTo>
                    <a:pt x="13309" y="104495"/>
                  </a:lnTo>
                  <a:lnTo>
                    <a:pt x="13309" y="55156"/>
                  </a:lnTo>
                  <a:lnTo>
                    <a:pt x="46875" y="14274"/>
                  </a:lnTo>
                  <a:lnTo>
                    <a:pt x="82943" y="55181"/>
                  </a:lnTo>
                  <a:lnTo>
                    <a:pt x="83197" y="55435"/>
                  </a:lnTo>
                  <a:lnTo>
                    <a:pt x="83197" y="50063"/>
                  </a:lnTo>
                  <a:lnTo>
                    <a:pt x="51650" y="14274"/>
                  </a:lnTo>
                  <a:lnTo>
                    <a:pt x="47840" y="9956"/>
                  </a:lnTo>
                  <a:lnTo>
                    <a:pt x="47345" y="9715"/>
                  </a:lnTo>
                  <a:lnTo>
                    <a:pt x="46278" y="9715"/>
                  </a:lnTo>
                  <a:lnTo>
                    <a:pt x="45770" y="9956"/>
                  </a:lnTo>
                  <a:lnTo>
                    <a:pt x="11125" y="52158"/>
                  </a:lnTo>
                  <a:lnTo>
                    <a:pt x="3581" y="52158"/>
                  </a:lnTo>
                  <a:lnTo>
                    <a:pt x="3581" y="48336"/>
                  </a:lnTo>
                  <a:lnTo>
                    <a:pt x="8547" y="48336"/>
                  </a:lnTo>
                  <a:lnTo>
                    <a:pt x="8991" y="48120"/>
                  </a:lnTo>
                  <a:lnTo>
                    <a:pt x="10706" y="46075"/>
                  </a:lnTo>
                  <a:lnTo>
                    <a:pt x="44691" y="4610"/>
                  </a:lnTo>
                  <a:lnTo>
                    <a:pt x="43345" y="3441"/>
                  </a:lnTo>
                  <a:lnTo>
                    <a:pt x="41948" y="2311"/>
                  </a:lnTo>
                  <a:lnTo>
                    <a:pt x="7162" y="44754"/>
                  </a:lnTo>
                  <a:lnTo>
                    <a:pt x="1320" y="44754"/>
                  </a:lnTo>
                  <a:lnTo>
                    <a:pt x="863" y="44945"/>
                  </a:lnTo>
                  <a:lnTo>
                    <a:pt x="190" y="45618"/>
                  </a:lnTo>
                  <a:lnTo>
                    <a:pt x="0" y="46075"/>
                  </a:lnTo>
                  <a:lnTo>
                    <a:pt x="0" y="54419"/>
                  </a:lnTo>
                  <a:lnTo>
                    <a:pt x="190" y="54889"/>
                  </a:lnTo>
                  <a:lnTo>
                    <a:pt x="863" y="55549"/>
                  </a:lnTo>
                  <a:lnTo>
                    <a:pt x="1320" y="55740"/>
                  </a:lnTo>
                  <a:lnTo>
                    <a:pt x="9728" y="55740"/>
                  </a:lnTo>
                  <a:lnTo>
                    <a:pt x="9728" y="106756"/>
                  </a:lnTo>
                  <a:lnTo>
                    <a:pt x="9918" y="107213"/>
                  </a:lnTo>
                  <a:lnTo>
                    <a:pt x="10579" y="107886"/>
                  </a:lnTo>
                  <a:lnTo>
                    <a:pt x="11049" y="108077"/>
                  </a:lnTo>
                  <a:lnTo>
                    <a:pt x="85458" y="108077"/>
                  </a:lnTo>
                  <a:lnTo>
                    <a:pt x="85928" y="107886"/>
                  </a:lnTo>
                  <a:lnTo>
                    <a:pt x="86588" y="107213"/>
                  </a:lnTo>
                  <a:lnTo>
                    <a:pt x="86779" y="106756"/>
                  </a:lnTo>
                  <a:lnTo>
                    <a:pt x="86779" y="104495"/>
                  </a:lnTo>
                  <a:lnTo>
                    <a:pt x="86779" y="55740"/>
                  </a:lnTo>
                  <a:lnTo>
                    <a:pt x="95237" y="55740"/>
                  </a:lnTo>
                  <a:lnTo>
                    <a:pt x="95707" y="55549"/>
                  </a:lnTo>
                  <a:lnTo>
                    <a:pt x="96367" y="54889"/>
                  </a:lnTo>
                  <a:lnTo>
                    <a:pt x="96558" y="54419"/>
                  </a:lnTo>
                  <a:lnTo>
                    <a:pt x="96558" y="460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9143070" y="4877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9141800" y="487581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9163410" y="4877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9162142" y="487581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9143070" y="489618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9141800" y="489491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9163410" y="489618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9162142" y="489491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9182655" y="4877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9181382" y="487581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9166613" y="484385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090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9164823" y="4842064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3677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3677" y="3581"/>
                  </a:lnTo>
                  <a:lnTo>
                    <a:pt x="14490" y="2781"/>
                  </a:lnTo>
                  <a:lnTo>
                    <a:pt x="14490" y="800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9147109" y="485499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1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9145318" y="4853208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790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7901" y="3581"/>
                  </a:lnTo>
                  <a:lnTo>
                    <a:pt x="28701" y="2781"/>
                  </a:lnTo>
                  <a:lnTo>
                    <a:pt x="28701" y="800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9140980" y="4863264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19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9139189" y="4861474"/>
              <a:ext cx="24130" cy="3810"/>
            </a:xfrm>
            <a:custGeom>
              <a:avLst/>
              <a:gdLst/>
              <a:ahLst/>
              <a:cxnLst/>
              <a:rect l="l" t="t" r="r" b="b"/>
              <a:pathLst>
                <a:path w="24129" h="3810">
                  <a:moveTo>
                    <a:pt x="2296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2961" y="3581"/>
                  </a:lnTo>
                  <a:lnTo>
                    <a:pt x="23774" y="2781"/>
                  </a:lnTo>
                  <a:lnTo>
                    <a:pt x="23774" y="800"/>
                  </a:lnTo>
                  <a:lnTo>
                    <a:pt x="229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9184177" y="4866141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9182387" y="4864352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4693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4693" y="3581"/>
                  </a:lnTo>
                  <a:lnTo>
                    <a:pt x="15493" y="2781"/>
                  </a:lnTo>
                  <a:lnTo>
                    <a:pt x="15493" y="800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9099481" y="4904264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4">
                  <a:moveTo>
                    <a:pt x="20650" y="0"/>
                  </a:moveTo>
                  <a:lnTo>
                    <a:pt x="12612" y="1622"/>
                  </a:lnTo>
                  <a:lnTo>
                    <a:pt x="6048" y="6048"/>
                  </a:lnTo>
                  <a:lnTo>
                    <a:pt x="1622" y="12612"/>
                  </a:lnTo>
                  <a:lnTo>
                    <a:pt x="0" y="20650"/>
                  </a:lnTo>
                  <a:lnTo>
                    <a:pt x="41287" y="20650"/>
                  </a:lnTo>
                  <a:lnTo>
                    <a:pt x="39665" y="12612"/>
                  </a:lnTo>
                  <a:lnTo>
                    <a:pt x="35240" y="6048"/>
                  </a:lnTo>
                  <a:lnTo>
                    <a:pt x="28680" y="1622"/>
                  </a:lnTo>
                  <a:lnTo>
                    <a:pt x="2065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9097689" y="4902474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4" h="22860">
                  <a:moveTo>
                    <a:pt x="22440" y="0"/>
                  </a:moveTo>
                  <a:lnTo>
                    <a:pt x="13705" y="1763"/>
                  </a:lnTo>
                  <a:lnTo>
                    <a:pt x="6572" y="6572"/>
                  </a:lnTo>
                  <a:lnTo>
                    <a:pt x="1763" y="13705"/>
                  </a:lnTo>
                  <a:lnTo>
                    <a:pt x="0" y="22440"/>
                  </a:lnTo>
                  <a:lnTo>
                    <a:pt x="3581" y="22440"/>
                  </a:lnTo>
                  <a:lnTo>
                    <a:pt x="3581" y="17221"/>
                  </a:lnTo>
                  <a:lnTo>
                    <a:pt x="5689" y="12522"/>
                  </a:lnTo>
                  <a:lnTo>
                    <a:pt x="12522" y="5689"/>
                  </a:lnTo>
                  <a:lnTo>
                    <a:pt x="17221" y="3581"/>
                  </a:lnTo>
                  <a:lnTo>
                    <a:pt x="27647" y="3581"/>
                  </a:lnTo>
                  <a:lnTo>
                    <a:pt x="32359" y="5689"/>
                  </a:lnTo>
                  <a:lnTo>
                    <a:pt x="39192" y="12522"/>
                  </a:lnTo>
                  <a:lnTo>
                    <a:pt x="41300" y="17221"/>
                  </a:lnTo>
                  <a:lnTo>
                    <a:pt x="41300" y="22440"/>
                  </a:lnTo>
                  <a:lnTo>
                    <a:pt x="44869" y="22440"/>
                  </a:lnTo>
                  <a:lnTo>
                    <a:pt x="43107" y="13705"/>
                  </a:lnTo>
                  <a:lnTo>
                    <a:pt x="38303" y="6572"/>
                  </a:lnTo>
                  <a:lnTo>
                    <a:pt x="31174" y="1763"/>
                  </a:lnTo>
                  <a:lnTo>
                    <a:pt x="22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9135212" y="4914589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5">
                  <a:moveTo>
                    <a:pt x="16027" y="0"/>
                  </a:moveTo>
                  <a:lnTo>
                    <a:pt x="4622" y="0"/>
                  </a:lnTo>
                  <a:lnTo>
                    <a:pt x="0" y="4622"/>
                  </a:lnTo>
                  <a:lnTo>
                    <a:pt x="0" y="10325"/>
                  </a:lnTo>
                  <a:lnTo>
                    <a:pt x="20650" y="10325"/>
                  </a:lnTo>
                  <a:lnTo>
                    <a:pt x="20650" y="4622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9133423" y="4912799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8808" y="0"/>
                  </a:moveTo>
                  <a:lnTo>
                    <a:pt x="5422" y="0"/>
                  </a:lnTo>
                  <a:lnTo>
                    <a:pt x="0" y="5422"/>
                  </a:lnTo>
                  <a:lnTo>
                    <a:pt x="0" y="12115"/>
                  </a:lnTo>
                  <a:lnTo>
                    <a:pt x="3581" y="12115"/>
                  </a:lnTo>
                  <a:lnTo>
                    <a:pt x="3594" y="7404"/>
                  </a:lnTo>
                  <a:lnTo>
                    <a:pt x="7404" y="3594"/>
                  </a:lnTo>
                  <a:lnTo>
                    <a:pt x="16827" y="3594"/>
                  </a:lnTo>
                  <a:lnTo>
                    <a:pt x="20637" y="7404"/>
                  </a:lnTo>
                  <a:lnTo>
                    <a:pt x="20650" y="12115"/>
                  </a:lnTo>
                  <a:lnTo>
                    <a:pt x="24231" y="12115"/>
                  </a:lnTo>
                  <a:lnTo>
                    <a:pt x="24231" y="5422"/>
                  </a:lnTo>
                  <a:lnTo>
                    <a:pt x="188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9181062" y="4897066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319" y="0"/>
                  </a:moveTo>
                  <a:lnTo>
                    <a:pt x="215" y="0"/>
                  </a:lnTo>
                  <a:lnTo>
                    <a:pt x="0" y="215"/>
                  </a:lnTo>
                  <a:lnTo>
                    <a:pt x="0" y="27089"/>
                  </a:lnTo>
                  <a:lnTo>
                    <a:pt x="215" y="27305"/>
                  </a:lnTo>
                  <a:lnTo>
                    <a:pt x="469" y="27305"/>
                  </a:lnTo>
                  <a:lnTo>
                    <a:pt x="12319" y="27305"/>
                  </a:lnTo>
                  <a:lnTo>
                    <a:pt x="12534" y="27089"/>
                  </a:lnTo>
                  <a:lnTo>
                    <a:pt x="12534" y="215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9179801" y="4895811"/>
              <a:ext cx="24130" cy="33020"/>
            </a:xfrm>
            <a:custGeom>
              <a:avLst/>
              <a:gdLst/>
              <a:ahLst/>
              <a:cxnLst/>
              <a:rect l="l" t="t" r="r" b="b"/>
              <a:pathLst>
                <a:path w="24129" h="33020">
                  <a:moveTo>
                    <a:pt x="15062" y="774"/>
                  </a:moveTo>
                  <a:lnTo>
                    <a:pt x="14287" y="0"/>
                  </a:lnTo>
                  <a:lnTo>
                    <a:pt x="12534" y="0"/>
                  </a:lnTo>
                  <a:lnTo>
                    <a:pt x="12534" y="2527"/>
                  </a:lnTo>
                  <a:lnTo>
                    <a:pt x="12534" y="27305"/>
                  </a:lnTo>
                  <a:lnTo>
                    <a:pt x="2527" y="27305"/>
                  </a:lnTo>
                  <a:lnTo>
                    <a:pt x="2527" y="2527"/>
                  </a:lnTo>
                  <a:lnTo>
                    <a:pt x="12534" y="2527"/>
                  </a:lnTo>
                  <a:lnTo>
                    <a:pt x="12534" y="0"/>
                  </a:lnTo>
                  <a:lnTo>
                    <a:pt x="774" y="0"/>
                  </a:lnTo>
                  <a:lnTo>
                    <a:pt x="0" y="774"/>
                  </a:lnTo>
                  <a:lnTo>
                    <a:pt x="0" y="29044"/>
                  </a:lnTo>
                  <a:lnTo>
                    <a:pt x="774" y="29819"/>
                  </a:lnTo>
                  <a:lnTo>
                    <a:pt x="14287" y="29819"/>
                  </a:lnTo>
                  <a:lnTo>
                    <a:pt x="15062" y="29044"/>
                  </a:lnTo>
                  <a:lnTo>
                    <a:pt x="15062" y="27305"/>
                  </a:lnTo>
                  <a:lnTo>
                    <a:pt x="15062" y="2527"/>
                  </a:lnTo>
                  <a:lnTo>
                    <a:pt x="15062" y="774"/>
                  </a:lnTo>
                  <a:close/>
                </a:path>
                <a:path w="24129" h="33020">
                  <a:moveTo>
                    <a:pt x="23698" y="31153"/>
                  </a:moveTo>
                  <a:lnTo>
                    <a:pt x="14109" y="31153"/>
                  </a:lnTo>
                  <a:lnTo>
                    <a:pt x="14109" y="31546"/>
                  </a:lnTo>
                  <a:lnTo>
                    <a:pt x="14109" y="32080"/>
                  </a:lnTo>
                  <a:lnTo>
                    <a:pt x="23685" y="32537"/>
                  </a:lnTo>
                  <a:lnTo>
                    <a:pt x="23685" y="31546"/>
                  </a:lnTo>
                  <a:lnTo>
                    <a:pt x="23698" y="31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9186354" y="4867531"/>
              <a:ext cx="17145" cy="55880"/>
            </a:xfrm>
            <a:custGeom>
              <a:avLst/>
              <a:gdLst/>
              <a:ahLst/>
              <a:cxnLst/>
              <a:rect l="l" t="t" r="r" b="b"/>
              <a:pathLst>
                <a:path w="17145" h="55879">
                  <a:moveTo>
                    <a:pt x="10858" y="0"/>
                  </a:moveTo>
                  <a:lnTo>
                    <a:pt x="10553" y="254"/>
                  </a:lnTo>
                  <a:lnTo>
                    <a:pt x="10159" y="406"/>
                  </a:lnTo>
                  <a:lnTo>
                    <a:pt x="0" y="406"/>
                  </a:lnTo>
                  <a:lnTo>
                    <a:pt x="6172" y="8280"/>
                  </a:lnTo>
                  <a:lnTo>
                    <a:pt x="7200" y="8280"/>
                  </a:lnTo>
                  <a:lnTo>
                    <a:pt x="7797" y="8890"/>
                  </a:lnTo>
                  <a:lnTo>
                    <a:pt x="7797" y="20408"/>
                  </a:lnTo>
                  <a:lnTo>
                    <a:pt x="7556" y="20891"/>
                  </a:lnTo>
                  <a:lnTo>
                    <a:pt x="7556" y="28473"/>
                  </a:lnTo>
                  <a:lnTo>
                    <a:pt x="8127" y="28752"/>
                  </a:lnTo>
                  <a:lnTo>
                    <a:pt x="8508" y="29337"/>
                  </a:lnTo>
                  <a:lnTo>
                    <a:pt x="8508" y="55841"/>
                  </a:lnTo>
                  <a:lnTo>
                    <a:pt x="16865" y="55841"/>
                  </a:lnTo>
                  <a:lnTo>
                    <a:pt x="16865" y="6705"/>
                  </a:lnTo>
                  <a:lnTo>
                    <a:pt x="10858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9193911" y="4867262"/>
              <a:ext cx="10160" cy="60325"/>
            </a:xfrm>
            <a:custGeom>
              <a:avLst/>
              <a:gdLst/>
              <a:ahLst/>
              <a:cxnLst/>
              <a:rect l="l" t="t" r="r" b="b"/>
              <a:pathLst>
                <a:path w="10159" h="60325">
                  <a:moveTo>
                    <a:pt x="9575" y="6565"/>
                  </a:moveTo>
                  <a:lnTo>
                    <a:pt x="9309" y="6286"/>
                  </a:lnTo>
                  <a:lnTo>
                    <a:pt x="3581" y="0"/>
                  </a:lnTo>
                  <a:lnTo>
                    <a:pt x="3302" y="279"/>
                  </a:lnTo>
                  <a:lnTo>
                    <a:pt x="9029" y="6781"/>
                  </a:lnTo>
                  <a:lnTo>
                    <a:pt x="9169" y="6896"/>
                  </a:lnTo>
                  <a:lnTo>
                    <a:pt x="9296" y="6985"/>
                  </a:lnTo>
                  <a:lnTo>
                    <a:pt x="9296" y="56121"/>
                  </a:lnTo>
                  <a:lnTo>
                    <a:pt x="939" y="56121"/>
                  </a:lnTo>
                  <a:lnTo>
                    <a:pt x="939" y="57315"/>
                  </a:lnTo>
                  <a:lnTo>
                    <a:pt x="558" y="57899"/>
                  </a:lnTo>
                  <a:lnTo>
                    <a:pt x="0" y="58191"/>
                  </a:lnTo>
                  <a:lnTo>
                    <a:pt x="0" y="59702"/>
                  </a:lnTo>
                  <a:lnTo>
                    <a:pt x="9575" y="59702"/>
                  </a:lnTo>
                  <a:lnTo>
                    <a:pt x="9575" y="6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9168947" y="4845628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8788" y="0"/>
                  </a:moveTo>
                  <a:lnTo>
                    <a:pt x="0" y="12"/>
                  </a:lnTo>
                  <a:lnTo>
                    <a:pt x="14681" y="18808"/>
                  </a:lnTo>
                  <a:lnTo>
                    <a:pt x="15036" y="18719"/>
                  </a:lnTo>
                  <a:lnTo>
                    <a:pt x="25463" y="18719"/>
                  </a:lnTo>
                  <a:lnTo>
                    <a:pt x="13728" y="5410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9182676" y="4851041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0"/>
                  </a:moveTo>
                  <a:lnTo>
                    <a:pt x="11734" y="13309"/>
                  </a:lnTo>
                  <a:lnTo>
                    <a:pt x="12166" y="13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9162947" y="4833680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3860" y="0"/>
                  </a:moveTo>
                  <a:lnTo>
                    <a:pt x="2527" y="1206"/>
                  </a:lnTo>
                  <a:lnTo>
                    <a:pt x="0" y="4279"/>
                  </a:lnTo>
                  <a:lnTo>
                    <a:pt x="3238" y="8432"/>
                  </a:lnTo>
                  <a:lnTo>
                    <a:pt x="3378" y="8394"/>
                  </a:lnTo>
                  <a:lnTo>
                    <a:pt x="3517" y="8381"/>
                  </a:lnTo>
                  <a:lnTo>
                    <a:pt x="11518" y="8381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9162567" y="4834889"/>
              <a:ext cx="34925" cy="90805"/>
            </a:xfrm>
            <a:custGeom>
              <a:avLst/>
              <a:gdLst/>
              <a:ahLst/>
              <a:cxnLst/>
              <a:rect l="l" t="t" r="r" b="b"/>
              <a:pathLst>
                <a:path w="34925" h="90804">
                  <a:moveTo>
                    <a:pt x="2895" y="0"/>
                  </a:moveTo>
                  <a:lnTo>
                    <a:pt x="0" y="2603"/>
                  </a:lnTo>
                  <a:lnTo>
                    <a:pt x="368" y="3086"/>
                  </a:lnTo>
                  <a:lnTo>
                    <a:pt x="2895" y="0"/>
                  </a:lnTo>
                  <a:close/>
                </a:path>
                <a:path w="34925" h="90804">
                  <a:moveTo>
                    <a:pt x="15163" y="10744"/>
                  </a:moveTo>
                  <a:lnTo>
                    <a:pt x="11899" y="7175"/>
                  </a:lnTo>
                  <a:lnTo>
                    <a:pt x="4038" y="7175"/>
                  </a:lnTo>
                  <a:lnTo>
                    <a:pt x="3759" y="7188"/>
                  </a:lnTo>
                  <a:lnTo>
                    <a:pt x="3619" y="7226"/>
                  </a:lnTo>
                  <a:lnTo>
                    <a:pt x="6375" y="10756"/>
                  </a:lnTo>
                  <a:lnTo>
                    <a:pt x="14947" y="10756"/>
                  </a:lnTo>
                  <a:lnTo>
                    <a:pt x="15163" y="10744"/>
                  </a:lnTo>
                  <a:close/>
                </a:path>
                <a:path w="34925" h="90804">
                  <a:moveTo>
                    <a:pt x="31584" y="41541"/>
                  </a:moveTo>
                  <a:lnTo>
                    <a:pt x="30975" y="40932"/>
                  </a:lnTo>
                  <a:lnTo>
                    <a:pt x="29946" y="40932"/>
                  </a:lnTo>
                  <a:lnTo>
                    <a:pt x="31343" y="42722"/>
                  </a:lnTo>
                  <a:lnTo>
                    <a:pt x="31343" y="53543"/>
                  </a:lnTo>
                  <a:lnTo>
                    <a:pt x="31496" y="53327"/>
                  </a:lnTo>
                  <a:lnTo>
                    <a:pt x="31584" y="53060"/>
                  </a:lnTo>
                  <a:lnTo>
                    <a:pt x="31584" y="41541"/>
                  </a:lnTo>
                  <a:close/>
                </a:path>
                <a:path w="34925" h="90804">
                  <a:moveTo>
                    <a:pt x="32296" y="61988"/>
                  </a:moveTo>
                  <a:lnTo>
                    <a:pt x="31902" y="61404"/>
                  </a:lnTo>
                  <a:lnTo>
                    <a:pt x="31343" y="61125"/>
                  </a:lnTo>
                  <a:lnTo>
                    <a:pt x="31343" y="90563"/>
                  </a:lnTo>
                  <a:lnTo>
                    <a:pt x="31902" y="90271"/>
                  </a:lnTo>
                  <a:lnTo>
                    <a:pt x="32296" y="89687"/>
                  </a:lnTo>
                  <a:lnTo>
                    <a:pt x="32296" y="61988"/>
                  </a:lnTo>
                  <a:close/>
                </a:path>
                <a:path w="34925" h="90804">
                  <a:moveTo>
                    <a:pt x="34925" y="32359"/>
                  </a:moveTo>
                  <a:lnTo>
                    <a:pt x="32270" y="29464"/>
                  </a:lnTo>
                  <a:lnTo>
                    <a:pt x="21602" y="29464"/>
                  </a:lnTo>
                  <a:lnTo>
                    <a:pt x="21234" y="29489"/>
                  </a:lnTo>
                  <a:lnTo>
                    <a:pt x="21056" y="29552"/>
                  </a:lnTo>
                  <a:lnTo>
                    <a:pt x="23787" y="33045"/>
                  </a:lnTo>
                  <a:lnTo>
                    <a:pt x="33515" y="33045"/>
                  </a:lnTo>
                  <a:lnTo>
                    <a:pt x="33934" y="33045"/>
                  </a:lnTo>
                  <a:lnTo>
                    <a:pt x="34340" y="32893"/>
                  </a:lnTo>
                  <a:lnTo>
                    <a:pt x="34645" y="32651"/>
                  </a:lnTo>
                  <a:lnTo>
                    <a:pt x="34925" y="323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9196294" y="4911793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4">
                  <a:moveTo>
                    <a:pt x="22021" y="0"/>
                  </a:moveTo>
                  <a:lnTo>
                    <a:pt x="6350" y="0"/>
                  </a:lnTo>
                  <a:lnTo>
                    <a:pt x="0" y="6349"/>
                  </a:lnTo>
                  <a:lnTo>
                    <a:pt x="0" y="14185"/>
                  </a:lnTo>
                  <a:lnTo>
                    <a:pt x="28384" y="14185"/>
                  </a:lnTo>
                  <a:lnTo>
                    <a:pt x="28384" y="6349"/>
                  </a:lnTo>
                  <a:lnTo>
                    <a:pt x="22021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9184780" y="4903164"/>
              <a:ext cx="41910" cy="22860"/>
            </a:xfrm>
            <a:custGeom>
              <a:avLst/>
              <a:gdLst/>
              <a:ahLst/>
              <a:cxnLst/>
              <a:rect l="l" t="t" r="r" b="b"/>
              <a:pathLst>
                <a:path w="41909" h="22860">
                  <a:moveTo>
                    <a:pt x="9296" y="13563"/>
                  </a:moveTo>
                  <a:lnTo>
                    <a:pt x="8724" y="12992"/>
                  </a:lnTo>
                  <a:lnTo>
                    <a:pt x="571" y="12992"/>
                  </a:lnTo>
                  <a:lnTo>
                    <a:pt x="0" y="13563"/>
                  </a:lnTo>
                  <a:lnTo>
                    <a:pt x="0" y="14947"/>
                  </a:lnTo>
                  <a:lnTo>
                    <a:pt x="571" y="15519"/>
                  </a:lnTo>
                  <a:lnTo>
                    <a:pt x="1270" y="15519"/>
                  </a:lnTo>
                  <a:lnTo>
                    <a:pt x="8724" y="15519"/>
                  </a:lnTo>
                  <a:lnTo>
                    <a:pt x="9296" y="14947"/>
                  </a:lnTo>
                  <a:lnTo>
                    <a:pt x="9296" y="13563"/>
                  </a:lnTo>
                  <a:close/>
                </a:path>
                <a:path w="41909" h="22860">
                  <a:moveTo>
                    <a:pt x="9296" y="6908"/>
                  </a:moveTo>
                  <a:lnTo>
                    <a:pt x="8724" y="6337"/>
                  </a:lnTo>
                  <a:lnTo>
                    <a:pt x="571" y="6337"/>
                  </a:lnTo>
                  <a:lnTo>
                    <a:pt x="0" y="6908"/>
                  </a:lnTo>
                  <a:lnTo>
                    <a:pt x="0" y="8293"/>
                  </a:lnTo>
                  <a:lnTo>
                    <a:pt x="571" y="8864"/>
                  </a:lnTo>
                  <a:lnTo>
                    <a:pt x="1270" y="8864"/>
                  </a:lnTo>
                  <a:lnTo>
                    <a:pt x="8724" y="8864"/>
                  </a:lnTo>
                  <a:lnTo>
                    <a:pt x="9296" y="8293"/>
                  </a:lnTo>
                  <a:lnTo>
                    <a:pt x="9296" y="6908"/>
                  </a:lnTo>
                  <a:close/>
                </a:path>
                <a:path w="41909" h="22860">
                  <a:moveTo>
                    <a:pt x="9296" y="571"/>
                  </a:moveTo>
                  <a:lnTo>
                    <a:pt x="8724" y="0"/>
                  </a:lnTo>
                  <a:lnTo>
                    <a:pt x="571" y="0"/>
                  </a:lnTo>
                  <a:lnTo>
                    <a:pt x="0" y="571"/>
                  </a:lnTo>
                  <a:lnTo>
                    <a:pt x="0" y="1968"/>
                  </a:lnTo>
                  <a:lnTo>
                    <a:pt x="571" y="2527"/>
                  </a:lnTo>
                  <a:lnTo>
                    <a:pt x="1270" y="2527"/>
                  </a:lnTo>
                  <a:lnTo>
                    <a:pt x="8724" y="2527"/>
                  </a:lnTo>
                  <a:lnTo>
                    <a:pt x="9296" y="1968"/>
                  </a:lnTo>
                  <a:lnTo>
                    <a:pt x="9296" y="571"/>
                  </a:lnTo>
                  <a:close/>
                </a:path>
                <a:path w="41909" h="22860">
                  <a:moveTo>
                    <a:pt x="41681" y="13995"/>
                  </a:moveTo>
                  <a:lnTo>
                    <a:pt x="34518" y="6845"/>
                  </a:lnTo>
                  <a:lnTo>
                    <a:pt x="16865" y="6845"/>
                  </a:lnTo>
                  <a:lnTo>
                    <a:pt x="9715" y="13995"/>
                  </a:lnTo>
                  <a:lnTo>
                    <a:pt x="9715" y="22821"/>
                  </a:lnTo>
                  <a:lnTo>
                    <a:pt x="13296" y="22821"/>
                  </a:lnTo>
                  <a:lnTo>
                    <a:pt x="13296" y="19392"/>
                  </a:lnTo>
                  <a:lnTo>
                    <a:pt x="14681" y="16306"/>
                  </a:lnTo>
                  <a:lnTo>
                    <a:pt x="19177" y="11811"/>
                  </a:lnTo>
                  <a:lnTo>
                    <a:pt x="22263" y="10426"/>
                  </a:lnTo>
                  <a:lnTo>
                    <a:pt x="29121" y="10426"/>
                  </a:lnTo>
                  <a:lnTo>
                    <a:pt x="32219" y="11811"/>
                  </a:lnTo>
                  <a:lnTo>
                    <a:pt x="36715" y="16306"/>
                  </a:lnTo>
                  <a:lnTo>
                    <a:pt x="38100" y="19392"/>
                  </a:lnTo>
                  <a:lnTo>
                    <a:pt x="38100" y="22821"/>
                  </a:lnTo>
                  <a:lnTo>
                    <a:pt x="41681" y="22821"/>
                  </a:lnTo>
                  <a:lnTo>
                    <a:pt x="41681" y="13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9104339" y="4911788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9103081" y="4910523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49" y="0"/>
                  </a:move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18249" y="2527"/>
                  </a:lnTo>
                  <a:lnTo>
                    <a:pt x="18821" y="1955"/>
                  </a:lnTo>
                  <a:lnTo>
                    <a:pt x="18821" y="571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9101987" y="4918883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9100717" y="4917618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62" y="0"/>
                  </a:moveTo>
                  <a:lnTo>
                    <a:pt x="571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71" y="2527"/>
                  </a:lnTo>
                  <a:lnTo>
                    <a:pt x="1270" y="2527"/>
                  </a:lnTo>
                  <a:lnTo>
                    <a:pt x="18262" y="2527"/>
                  </a:lnTo>
                  <a:lnTo>
                    <a:pt x="18834" y="1955"/>
                  </a:lnTo>
                  <a:lnTo>
                    <a:pt x="18834" y="571"/>
                  </a:lnTo>
                  <a:lnTo>
                    <a:pt x="18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9210568" y="491725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287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9209311" y="4915988"/>
              <a:ext cx="13335" cy="2540"/>
            </a:xfrm>
            <a:custGeom>
              <a:avLst/>
              <a:gdLst/>
              <a:ahLst/>
              <a:cxnLst/>
              <a:rect l="l" t="t" r="r" b="b"/>
              <a:pathLst>
                <a:path w="13334" h="2539">
                  <a:moveTo>
                    <a:pt x="12242" y="0"/>
                  </a:move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12242" y="2527"/>
                  </a:lnTo>
                  <a:lnTo>
                    <a:pt x="12801" y="1955"/>
                  </a:lnTo>
                  <a:lnTo>
                    <a:pt x="12801" y="571"/>
                  </a:lnTo>
                  <a:lnTo>
                    <a:pt x="122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9212409" y="492204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287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9211145" y="4884661"/>
              <a:ext cx="27305" cy="38735"/>
            </a:xfrm>
            <a:custGeom>
              <a:avLst/>
              <a:gdLst/>
              <a:ahLst/>
              <a:cxnLst/>
              <a:rect l="l" t="t" r="r" b="b"/>
              <a:pathLst>
                <a:path w="27304" h="38735">
                  <a:moveTo>
                    <a:pt x="6502" y="14643"/>
                  </a:moveTo>
                  <a:lnTo>
                    <a:pt x="787" y="14643"/>
                  </a:lnTo>
                  <a:lnTo>
                    <a:pt x="787" y="19075"/>
                  </a:lnTo>
                  <a:lnTo>
                    <a:pt x="3644" y="19075"/>
                  </a:lnTo>
                  <a:lnTo>
                    <a:pt x="6489" y="19075"/>
                  </a:lnTo>
                  <a:lnTo>
                    <a:pt x="6502" y="14643"/>
                  </a:lnTo>
                  <a:close/>
                </a:path>
                <a:path w="27304" h="38735">
                  <a:moveTo>
                    <a:pt x="9448" y="0"/>
                  </a:moveTo>
                  <a:lnTo>
                    <a:pt x="3733" y="0"/>
                  </a:lnTo>
                  <a:lnTo>
                    <a:pt x="3733" y="4432"/>
                  </a:lnTo>
                  <a:lnTo>
                    <a:pt x="6591" y="4432"/>
                  </a:lnTo>
                  <a:lnTo>
                    <a:pt x="9436" y="4432"/>
                  </a:lnTo>
                  <a:lnTo>
                    <a:pt x="9448" y="0"/>
                  </a:lnTo>
                  <a:close/>
                </a:path>
                <a:path w="27304" h="38735">
                  <a:moveTo>
                    <a:pt x="12801" y="36690"/>
                  </a:moveTo>
                  <a:lnTo>
                    <a:pt x="12242" y="36118"/>
                  </a:lnTo>
                  <a:lnTo>
                    <a:pt x="558" y="36118"/>
                  </a:lnTo>
                  <a:lnTo>
                    <a:pt x="0" y="36690"/>
                  </a:lnTo>
                  <a:lnTo>
                    <a:pt x="0" y="38087"/>
                  </a:lnTo>
                  <a:lnTo>
                    <a:pt x="558" y="38646"/>
                  </a:lnTo>
                  <a:lnTo>
                    <a:pt x="1257" y="38646"/>
                  </a:lnTo>
                  <a:lnTo>
                    <a:pt x="12242" y="38646"/>
                  </a:lnTo>
                  <a:lnTo>
                    <a:pt x="12801" y="38087"/>
                  </a:lnTo>
                  <a:lnTo>
                    <a:pt x="12801" y="36690"/>
                  </a:lnTo>
                  <a:close/>
                </a:path>
                <a:path w="27304" h="38735">
                  <a:moveTo>
                    <a:pt x="16281" y="19583"/>
                  </a:moveTo>
                  <a:lnTo>
                    <a:pt x="10579" y="19583"/>
                  </a:lnTo>
                  <a:lnTo>
                    <a:pt x="10566" y="24015"/>
                  </a:lnTo>
                  <a:lnTo>
                    <a:pt x="13423" y="24015"/>
                  </a:lnTo>
                  <a:lnTo>
                    <a:pt x="16281" y="24015"/>
                  </a:lnTo>
                  <a:lnTo>
                    <a:pt x="16281" y="19583"/>
                  </a:lnTo>
                  <a:close/>
                </a:path>
                <a:path w="27304" h="38735">
                  <a:moveTo>
                    <a:pt x="20243" y="6273"/>
                  </a:moveTo>
                  <a:lnTo>
                    <a:pt x="16205" y="6273"/>
                  </a:lnTo>
                  <a:lnTo>
                    <a:pt x="16205" y="9410"/>
                  </a:lnTo>
                  <a:lnTo>
                    <a:pt x="18224" y="9410"/>
                  </a:lnTo>
                  <a:lnTo>
                    <a:pt x="20243" y="9410"/>
                  </a:lnTo>
                  <a:lnTo>
                    <a:pt x="20243" y="6273"/>
                  </a:lnTo>
                  <a:close/>
                </a:path>
                <a:path w="27304" h="38735">
                  <a:moveTo>
                    <a:pt x="27165" y="10769"/>
                  </a:moveTo>
                  <a:lnTo>
                    <a:pt x="23126" y="10769"/>
                  </a:lnTo>
                  <a:lnTo>
                    <a:pt x="23126" y="13906"/>
                  </a:lnTo>
                  <a:lnTo>
                    <a:pt x="25146" y="13906"/>
                  </a:lnTo>
                  <a:lnTo>
                    <a:pt x="27165" y="13906"/>
                  </a:lnTo>
                  <a:lnTo>
                    <a:pt x="27165" y="10769"/>
                  </a:lnTo>
                  <a:close/>
                </a:path>
                <a:path w="27304" h="38735">
                  <a:moveTo>
                    <a:pt x="27165" y="1638"/>
                  </a:moveTo>
                  <a:lnTo>
                    <a:pt x="23126" y="1638"/>
                  </a:lnTo>
                  <a:lnTo>
                    <a:pt x="23126" y="4775"/>
                  </a:lnTo>
                  <a:lnTo>
                    <a:pt x="25146" y="4775"/>
                  </a:lnTo>
                  <a:lnTo>
                    <a:pt x="27165" y="4775"/>
                  </a:lnTo>
                  <a:lnTo>
                    <a:pt x="27165" y="16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9282075" y="4843853"/>
              <a:ext cx="126364" cy="81915"/>
            </a:xfrm>
            <a:custGeom>
              <a:avLst/>
              <a:gdLst/>
              <a:ahLst/>
              <a:cxnLst/>
              <a:rect l="l" t="t" r="r" b="b"/>
              <a:pathLst>
                <a:path w="126365" h="81914">
                  <a:moveTo>
                    <a:pt x="85420" y="0"/>
                  </a:moveTo>
                  <a:lnTo>
                    <a:pt x="75893" y="1276"/>
                  </a:lnTo>
                  <a:lnTo>
                    <a:pt x="67329" y="4878"/>
                  </a:lnTo>
                  <a:lnTo>
                    <a:pt x="60059" y="10463"/>
                  </a:lnTo>
                  <a:lnTo>
                    <a:pt x="54419" y="17691"/>
                  </a:lnTo>
                  <a:lnTo>
                    <a:pt x="52222" y="17017"/>
                  </a:lnTo>
                  <a:lnTo>
                    <a:pt x="49885" y="16649"/>
                  </a:lnTo>
                  <a:lnTo>
                    <a:pt x="47459" y="16649"/>
                  </a:lnTo>
                  <a:lnTo>
                    <a:pt x="38808" y="18273"/>
                  </a:lnTo>
                  <a:lnTo>
                    <a:pt x="31584" y="22734"/>
                  </a:lnTo>
                  <a:lnTo>
                    <a:pt x="26400" y="29417"/>
                  </a:lnTo>
                  <a:lnTo>
                    <a:pt x="23863" y="37706"/>
                  </a:lnTo>
                  <a:lnTo>
                    <a:pt x="22047" y="37617"/>
                  </a:lnTo>
                  <a:lnTo>
                    <a:pt x="13469" y="39349"/>
                  </a:lnTo>
                  <a:lnTo>
                    <a:pt x="6461" y="44073"/>
                  </a:lnTo>
                  <a:lnTo>
                    <a:pt x="1733" y="51081"/>
                  </a:lnTo>
                  <a:lnTo>
                    <a:pt x="0" y="59664"/>
                  </a:lnTo>
                  <a:lnTo>
                    <a:pt x="1733" y="68242"/>
                  </a:lnTo>
                  <a:lnTo>
                    <a:pt x="6461" y="75250"/>
                  </a:lnTo>
                  <a:lnTo>
                    <a:pt x="13469" y="79977"/>
                  </a:lnTo>
                  <a:lnTo>
                    <a:pt x="23063" y="81660"/>
                  </a:lnTo>
                  <a:lnTo>
                    <a:pt x="118516" y="81711"/>
                  </a:lnTo>
                  <a:lnTo>
                    <a:pt x="125844" y="74383"/>
                  </a:lnTo>
                  <a:lnTo>
                    <a:pt x="125844" y="59461"/>
                  </a:lnTo>
                  <a:lnTo>
                    <a:pt x="122682" y="54330"/>
                  </a:lnTo>
                  <a:lnTo>
                    <a:pt x="117995" y="51460"/>
                  </a:lnTo>
                  <a:lnTo>
                    <a:pt x="120205" y="46786"/>
                  </a:lnTo>
                  <a:lnTo>
                    <a:pt x="121488" y="41579"/>
                  </a:lnTo>
                  <a:lnTo>
                    <a:pt x="121488" y="36067"/>
                  </a:lnTo>
                  <a:lnTo>
                    <a:pt x="118652" y="22025"/>
                  </a:lnTo>
                  <a:lnTo>
                    <a:pt x="110921" y="10561"/>
                  </a:lnTo>
                  <a:lnTo>
                    <a:pt x="99456" y="2833"/>
                  </a:lnTo>
                  <a:lnTo>
                    <a:pt x="8542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9280374" y="4842062"/>
              <a:ext cx="129539" cy="85725"/>
            </a:xfrm>
            <a:custGeom>
              <a:avLst/>
              <a:gdLst/>
              <a:ahLst/>
              <a:cxnLst/>
              <a:rect l="l" t="t" r="r" b="b"/>
              <a:pathLst>
                <a:path w="129540" h="85725">
                  <a:moveTo>
                    <a:pt x="22973" y="83502"/>
                  </a:moveTo>
                  <a:lnTo>
                    <a:pt x="14887" y="83502"/>
                  </a:lnTo>
                  <a:lnTo>
                    <a:pt x="23748" y="85293"/>
                  </a:lnTo>
                  <a:lnTo>
                    <a:pt x="22973" y="85293"/>
                  </a:lnTo>
                  <a:lnTo>
                    <a:pt x="22973" y="83502"/>
                  </a:lnTo>
                  <a:close/>
                </a:path>
                <a:path w="129540" h="85725">
                  <a:moveTo>
                    <a:pt x="3930" y="54902"/>
                  </a:moveTo>
                  <a:lnTo>
                    <a:pt x="1233" y="54902"/>
                  </a:lnTo>
                  <a:lnTo>
                    <a:pt x="82" y="60604"/>
                  </a:lnTo>
                  <a:lnTo>
                    <a:pt x="0" y="61899"/>
                  </a:lnTo>
                  <a:lnTo>
                    <a:pt x="1784" y="70730"/>
                  </a:lnTo>
                  <a:lnTo>
                    <a:pt x="6895" y="78308"/>
                  </a:lnTo>
                  <a:lnTo>
                    <a:pt x="14596" y="83502"/>
                  </a:lnTo>
                  <a:lnTo>
                    <a:pt x="22973" y="83502"/>
                  </a:lnTo>
                  <a:lnTo>
                    <a:pt x="22973" y="85293"/>
                  </a:lnTo>
                  <a:lnTo>
                    <a:pt x="24856" y="85293"/>
                  </a:lnTo>
                  <a:lnTo>
                    <a:pt x="24761" y="81711"/>
                  </a:lnTo>
                  <a:lnTo>
                    <a:pt x="18147" y="81711"/>
                  </a:lnTo>
                  <a:lnTo>
                    <a:pt x="13105" y="79438"/>
                  </a:lnTo>
                  <a:lnTo>
                    <a:pt x="5764" y="72097"/>
                  </a:lnTo>
                  <a:lnTo>
                    <a:pt x="3544" y="67144"/>
                  </a:lnTo>
                  <a:lnTo>
                    <a:pt x="3504" y="55854"/>
                  </a:lnTo>
                  <a:lnTo>
                    <a:pt x="3930" y="54902"/>
                  </a:lnTo>
                  <a:close/>
                </a:path>
                <a:path w="129540" h="85725">
                  <a:moveTo>
                    <a:pt x="26554" y="81711"/>
                  </a:moveTo>
                  <a:lnTo>
                    <a:pt x="24761" y="81711"/>
                  </a:lnTo>
                  <a:lnTo>
                    <a:pt x="24856" y="85293"/>
                  </a:lnTo>
                  <a:lnTo>
                    <a:pt x="110332" y="85293"/>
                  </a:lnTo>
                  <a:lnTo>
                    <a:pt x="110421" y="83502"/>
                  </a:lnTo>
                  <a:lnTo>
                    <a:pt x="26554" y="83502"/>
                  </a:lnTo>
                  <a:lnTo>
                    <a:pt x="26554" y="81711"/>
                  </a:lnTo>
                  <a:close/>
                </a:path>
                <a:path w="129540" h="85725">
                  <a:moveTo>
                    <a:pt x="112216" y="83502"/>
                  </a:moveTo>
                  <a:lnTo>
                    <a:pt x="110421" y="83502"/>
                  </a:lnTo>
                  <a:lnTo>
                    <a:pt x="110332" y="85293"/>
                  </a:lnTo>
                  <a:lnTo>
                    <a:pt x="112216" y="85293"/>
                  </a:lnTo>
                  <a:lnTo>
                    <a:pt x="112216" y="83502"/>
                  </a:lnTo>
                  <a:close/>
                </a:path>
                <a:path w="129540" h="85725">
                  <a:moveTo>
                    <a:pt x="125817" y="54902"/>
                  </a:moveTo>
                  <a:lnTo>
                    <a:pt x="118963" y="54902"/>
                  </a:lnTo>
                  <a:lnTo>
                    <a:pt x="122947" y="57353"/>
                  </a:lnTo>
                  <a:lnTo>
                    <a:pt x="125754" y="61899"/>
                  </a:lnTo>
                  <a:lnTo>
                    <a:pt x="125754" y="71183"/>
                  </a:lnTo>
                  <a:lnTo>
                    <a:pt x="124116" y="74803"/>
                  </a:lnTo>
                  <a:lnTo>
                    <a:pt x="118845" y="80086"/>
                  </a:lnTo>
                  <a:lnTo>
                    <a:pt x="115213" y="81711"/>
                  </a:lnTo>
                  <a:lnTo>
                    <a:pt x="26554" y="81711"/>
                  </a:lnTo>
                  <a:lnTo>
                    <a:pt x="26554" y="83502"/>
                  </a:lnTo>
                  <a:lnTo>
                    <a:pt x="112216" y="83502"/>
                  </a:lnTo>
                  <a:lnTo>
                    <a:pt x="112216" y="85293"/>
                  </a:lnTo>
                  <a:lnTo>
                    <a:pt x="111187" y="85293"/>
                  </a:lnTo>
                  <a:lnTo>
                    <a:pt x="118248" y="83866"/>
                  </a:lnTo>
                  <a:lnTo>
                    <a:pt x="123850" y="80086"/>
                  </a:lnTo>
                  <a:lnTo>
                    <a:pt x="124375" y="79438"/>
                  </a:lnTo>
                  <a:lnTo>
                    <a:pt x="127898" y="74207"/>
                  </a:lnTo>
                  <a:lnTo>
                    <a:pt x="129323" y="67144"/>
                  </a:lnTo>
                  <a:lnTo>
                    <a:pt x="129323" y="60604"/>
                  </a:lnTo>
                  <a:lnTo>
                    <a:pt x="125817" y="54902"/>
                  </a:lnTo>
                  <a:close/>
                </a:path>
                <a:path w="129540" h="85725">
                  <a:moveTo>
                    <a:pt x="118756" y="54775"/>
                  </a:moveTo>
                  <a:lnTo>
                    <a:pt x="3987" y="54775"/>
                  </a:lnTo>
                  <a:lnTo>
                    <a:pt x="118963" y="54902"/>
                  </a:lnTo>
                  <a:lnTo>
                    <a:pt x="118756" y="54775"/>
                  </a:lnTo>
                  <a:close/>
                </a:path>
                <a:path w="129540" h="85725">
                  <a:moveTo>
                    <a:pt x="24272" y="37706"/>
                  </a:moveTo>
                  <a:lnTo>
                    <a:pt x="23307" y="37706"/>
                  </a:lnTo>
                  <a:lnTo>
                    <a:pt x="14462" y="39497"/>
                  </a:lnTo>
                  <a:lnTo>
                    <a:pt x="6895" y="44597"/>
                  </a:lnTo>
                  <a:lnTo>
                    <a:pt x="1784" y="52174"/>
                  </a:lnTo>
                  <a:lnTo>
                    <a:pt x="1259" y="54775"/>
                  </a:lnTo>
                  <a:lnTo>
                    <a:pt x="3987" y="54775"/>
                  </a:lnTo>
                  <a:lnTo>
                    <a:pt x="5764" y="50800"/>
                  </a:lnTo>
                  <a:lnTo>
                    <a:pt x="13105" y="43459"/>
                  </a:lnTo>
                  <a:lnTo>
                    <a:pt x="17977" y="41275"/>
                  </a:lnTo>
                  <a:lnTo>
                    <a:pt x="27168" y="41275"/>
                  </a:lnTo>
                  <a:lnTo>
                    <a:pt x="27342" y="39700"/>
                  </a:lnTo>
                  <a:lnTo>
                    <a:pt x="27404" y="39497"/>
                  </a:lnTo>
                  <a:lnTo>
                    <a:pt x="25564" y="39497"/>
                  </a:lnTo>
                  <a:lnTo>
                    <a:pt x="23786" y="39293"/>
                  </a:lnTo>
                  <a:lnTo>
                    <a:pt x="24225" y="37858"/>
                  </a:lnTo>
                  <a:lnTo>
                    <a:pt x="24272" y="37706"/>
                  </a:lnTo>
                  <a:close/>
                </a:path>
                <a:path w="129540" h="85725">
                  <a:moveTo>
                    <a:pt x="102756" y="3581"/>
                  </a:moveTo>
                  <a:lnTo>
                    <a:pt x="87121" y="3581"/>
                  </a:lnTo>
                  <a:lnTo>
                    <a:pt x="94030" y="4277"/>
                  </a:lnTo>
                  <a:lnTo>
                    <a:pt x="100460" y="6273"/>
                  </a:lnTo>
                  <a:lnTo>
                    <a:pt x="121383" y="37706"/>
                  </a:lnTo>
                  <a:lnTo>
                    <a:pt x="121261" y="43649"/>
                  </a:lnTo>
                  <a:lnTo>
                    <a:pt x="120191" y="48031"/>
                  </a:lnTo>
                  <a:lnTo>
                    <a:pt x="117348" y="54013"/>
                  </a:lnTo>
                  <a:lnTo>
                    <a:pt x="117509" y="54013"/>
                  </a:lnTo>
                  <a:lnTo>
                    <a:pt x="118756" y="54775"/>
                  </a:lnTo>
                  <a:lnTo>
                    <a:pt x="120636" y="51727"/>
                  </a:lnTo>
                  <a:lnTo>
                    <a:pt x="122402" y="51727"/>
                  </a:lnTo>
                  <a:lnTo>
                    <a:pt x="123633" y="49123"/>
                  </a:lnTo>
                  <a:lnTo>
                    <a:pt x="124979" y="43649"/>
                  </a:lnTo>
                  <a:lnTo>
                    <a:pt x="124949" y="37706"/>
                  </a:lnTo>
                  <a:lnTo>
                    <a:pt x="122019" y="23194"/>
                  </a:lnTo>
                  <a:lnTo>
                    <a:pt x="121069" y="21733"/>
                  </a:lnTo>
                  <a:lnTo>
                    <a:pt x="113889" y="11085"/>
                  </a:lnTo>
                  <a:lnTo>
                    <a:pt x="102756" y="3581"/>
                  </a:lnTo>
                  <a:close/>
                </a:path>
                <a:path w="129540" h="85725">
                  <a:moveTo>
                    <a:pt x="119696" y="53251"/>
                  </a:moveTo>
                  <a:lnTo>
                    <a:pt x="118756" y="54775"/>
                  </a:lnTo>
                  <a:lnTo>
                    <a:pt x="125610" y="54775"/>
                  </a:lnTo>
                  <a:lnTo>
                    <a:pt x="124367" y="54013"/>
                  </a:lnTo>
                  <a:lnTo>
                    <a:pt x="121322" y="54013"/>
                  </a:lnTo>
                  <a:lnTo>
                    <a:pt x="119696" y="53251"/>
                  </a:lnTo>
                  <a:close/>
                </a:path>
                <a:path w="129540" h="85725">
                  <a:moveTo>
                    <a:pt x="120636" y="51727"/>
                  </a:moveTo>
                  <a:lnTo>
                    <a:pt x="119696" y="53251"/>
                  </a:lnTo>
                  <a:lnTo>
                    <a:pt x="121322" y="54013"/>
                  </a:lnTo>
                  <a:lnTo>
                    <a:pt x="122006" y="52566"/>
                  </a:lnTo>
                  <a:lnTo>
                    <a:pt x="120636" y="51727"/>
                  </a:lnTo>
                  <a:close/>
                </a:path>
                <a:path w="129540" h="85725">
                  <a:moveTo>
                    <a:pt x="122006" y="52566"/>
                  </a:moveTo>
                  <a:lnTo>
                    <a:pt x="121322" y="54013"/>
                  </a:lnTo>
                  <a:lnTo>
                    <a:pt x="124367" y="54013"/>
                  </a:lnTo>
                  <a:lnTo>
                    <a:pt x="122006" y="52566"/>
                  </a:lnTo>
                  <a:close/>
                </a:path>
                <a:path w="129540" h="85725">
                  <a:moveTo>
                    <a:pt x="122402" y="51727"/>
                  </a:moveTo>
                  <a:lnTo>
                    <a:pt x="120636" y="51727"/>
                  </a:lnTo>
                  <a:lnTo>
                    <a:pt x="122006" y="52566"/>
                  </a:lnTo>
                  <a:lnTo>
                    <a:pt x="122402" y="51727"/>
                  </a:lnTo>
                  <a:close/>
                </a:path>
                <a:path w="129540" h="85725">
                  <a:moveTo>
                    <a:pt x="27168" y="41275"/>
                  </a:moveTo>
                  <a:lnTo>
                    <a:pt x="25424" y="41275"/>
                  </a:lnTo>
                  <a:lnTo>
                    <a:pt x="27151" y="41427"/>
                  </a:lnTo>
                  <a:lnTo>
                    <a:pt x="27168" y="41275"/>
                  </a:lnTo>
                  <a:close/>
                </a:path>
                <a:path w="129540" h="85725">
                  <a:moveTo>
                    <a:pt x="51764" y="16649"/>
                  </a:moveTo>
                  <a:lnTo>
                    <a:pt x="49160" y="16649"/>
                  </a:lnTo>
                  <a:lnTo>
                    <a:pt x="39859" y="18396"/>
                  </a:lnTo>
                  <a:lnTo>
                    <a:pt x="32091" y="23194"/>
                  </a:lnTo>
                  <a:lnTo>
                    <a:pt x="26515" y="30381"/>
                  </a:lnTo>
                  <a:lnTo>
                    <a:pt x="23786" y="39293"/>
                  </a:lnTo>
                  <a:lnTo>
                    <a:pt x="25564" y="39497"/>
                  </a:lnTo>
                  <a:lnTo>
                    <a:pt x="25581" y="39293"/>
                  </a:lnTo>
                  <a:lnTo>
                    <a:pt x="25703" y="37858"/>
                  </a:lnTo>
                  <a:lnTo>
                    <a:pt x="25716" y="37706"/>
                  </a:lnTo>
                  <a:lnTo>
                    <a:pt x="27952" y="37706"/>
                  </a:lnTo>
                  <a:lnTo>
                    <a:pt x="29688" y="32039"/>
                  </a:lnTo>
                  <a:lnTo>
                    <a:pt x="34484" y="25860"/>
                  </a:lnTo>
                  <a:lnTo>
                    <a:pt x="41163" y="21733"/>
                  </a:lnTo>
                  <a:lnTo>
                    <a:pt x="49160" y="20231"/>
                  </a:lnTo>
                  <a:lnTo>
                    <a:pt x="57786" y="20231"/>
                  </a:lnTo>
                  <a:lnTo>
                    <a:pt x="58371" y="19481"/>
                  </a:lnTo>
                  <a:lnTo>
                    <a:pt x="56120" y="19481"/>
                  </a:lnTo>
                  <a:lnTo>
                    <a:pt x="54790" y="18690"/>
                  </a:lnTo>
                  <a:lnTo>
                    <a:pt x="54487" y="18690"/>
                  </a:lnTo>
                  <a:lnTo>
                    <a:pt x="55485" y="17411"/>
                  </a:lnTo>
                  <a:lnTo>
                    <a:pt x="54278" y="17043"/>
                  </a:lnTo>
                  <a:lnTo>
                    <a:pt x="51764" y="16649"/>
                  </a:lnTo>
                  <a:close/>
                </a:path>
                <a:path w="129540" h="85725">
                  <a:moveTo>
                    <a:pt x="27952" y="37706"/>
                  </a:moveTo>
                  <a:lnTo>
                    <a:pt x="25716" y="37706"/>
                  </a:lnTo>
                  <a:lnTo>
                    <a:pt x="25703" y="37858"/>
                  </a:lnTo>
                  <a:lnTo>
                    <a:pt x="25581" y="39293"/>
                  </a:lnTo>
                  <a:lnTo>
                    <a:pt x="25564" y="39497"/>
                  </a:lnTo>
                  <a:lnTo>
                    <a:pt x="27404" y="39497"/>
                  </a:lnTo>
                  <a:lnTo>
                    <a:pt x="27906" y="37858"/>
                  </a:lnTo>
                  <a:lnTo>
                    <a:pt x="27952" y="37706"/>
                  </a:lnTo>
                  <a:close/>
                </a:path>
                <a:path w="129540" h="85725">
                  <a:moveTo>
                    <a:pt x="57786" y="20231"/>
                  </a:moveTo>
                  <a:lnTo>
                    <a:pt x="51395" y="20231"/>
                  </a:lnTo>
                  <a:lnTo>
                    <a:pt x="53567" y="20574"/>
                  </a:lnTo>
                  <a:lnTo>
                    <a:pt x="56945" y="21602"/>
                  </a:lnTo>
                  <a:lnTo>
                    <a:pt x="57552" y="20574"/>
                  </a:lnTo>
                  <a:lnTo>
                    <a:pt x="57657" y="20396"/>
                  </a:lnTo>
                  <a:lnTo>
                    <a:pt x="57786" y="20231"/>
                  </a:lnTo>
                  <a:close/>
                </a:path>
                <a:path w="129540" h="85725">
                  <a:moveTo>
                    <a:pt x="55485" y="17411"/>
                  </a:moveTo>
                  <a:lnTo>
                    <a:pt x="54487" y="18690"/>
                  </a:lnTo>
                  <a:lnTo>
                    <a:pt x="54790" y="18690"/>
                  </a:lnTo>
                  <a:lnTo>
                    <a:pt x="56120" y="19481"/>
                  </a:lnTo>
                  <a:lnTo>
                    <a:pt x="56653" y="17767"/>
                  </a:lnTo>
                  <a:lnTo>
                    <a:pt x="55485" y="17411"/>
                  </a:lnTo>
                  <a:close/>
                </a:path>
                <a:path w="129540" h="85725">
                  <a:moveTo>
                    <a:pt x="87121" y="0"/>
                  </a:moveTo>
                  <a:lnTo>
                    <a:pt x="55485" y="17411"/>
                  </a:lnTo>
                  <a:lnTo>
                    <a:pt x="56653" y="17767"/>
                  </a:lnTo>
                  <a:lnTo>
                    <a:pt x="56120" y="19481"/>
                  </a:lnTo>
                  <a:lnTo>
                    <a:pt x="58371" y="19481"/>
                  </a:lnTo>
                  <a:lnTo>
                    <a:pt x="62955" y="13614"/>
                  </a:lnTo>
                  <a:lnTo>
                    <a:pt x="66199" y="11085"/>
                  </a:lnTo>
                  <a:lnTo>
                    <a:pt x="69931" y="8216"/>
                  </a:lnTo>
                  <a:lnTo>
                    <a:pt x="78066" y="4794"/>
                  </a:lnTo>
                  <a:lnTo>
                    <a:pt x="87121" y="3581"/>
                  </a:lnTo>
                  <a:lnTo>
                    <a:pt x="102756" y="3581"/>
                  </a:lnTo>
                  <a:lnTo>
                    <a:pt x="101855" y="2973"/>
                  </a:lnTo>
                  <a:lnTo>
                    <a:pt x="87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9270705" y="4819268"/>
              <a:ext cx="93345" cy="106045"/>
            </a:xfrm>
            <a:custGeom>
              <a:avLst/>
              <a:gdLst/>
              <a:ahLst/>
              <a:cxnLst/>
              <a:rect l="l" t="t" r="r" b="b"/>
              <a:pathLst>
                <a:path w="93345" h="106045">
                  <a:moveTo>
                    <a:pt x="46761" y="0"/>
                  </a:moveTo>
                  <a:lnTo>
                    <a:pt x="43408" y="25"/>
                  </a:lnTo>
                  <a:lnTo>
                    <a:pt x="41554" y="2197"/>
                  </a:lnTo>
                  <a:lnTo>
                    <a:pt x="6223" y="46164"/>
                  </a:lnTo>
                  <a:lnTo>
                    <a:pt x="0" y="46164"/>
                  </a:lnTo>
                  <a:lnTo>
                    <a:pt x="0" y="53568"/>
                  </a:lnTo>
                  <a:lnTo>
                    <a:pt x="9728" y="53568"/>
                  </a:lnTo>
                  <a:lnTo>
                    <a:pt x="9728" y="105892"/>
                  </a:lnTo>
                  <a:lnTo>
                    <a:pt x="83197" y="105892"/>
                  </a:lnTo>
                  <a:lnTo>
                    <a:pt x="83197" y="53568"/>
                  </a:lnTo>
                  <a:lnTo>
                    <a:pt x="92976" y="53568"/>
                  </a:lnTo>
                  <a:lnTo>
                    <a:pt x="92976" y="46164"/>
                  </a:lnTo>
                  <a:lnTo>
                    <a:pt x="86779" y="46164"/>
                  </a:lnTo>
                  <a:lnTo>
                    <a:pt x="46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9270707" y="4819814"/>
              <a:ext cx="93345" cy="53340"/>
            </a:xfrm>
            <a:custGeom>
              <a:avLst/>
              <a:gdLst/>
              <a:ahLst/>
              <a:cxnLst/>
              <a:rect l="l" t="t" r="r" b="b"/>
              <a:pathLst>
                <a:path w="93345" h="53339">
                  <a:moveTo>
                    <a:pt x="46418" y="0"/>
                  </a:moveTo>
                  <a:lnTo>
                    <a:pt x="43815" y="0"/>
                  </a:lnTo>
                  <a:lnTo>
                    <a:pt x="42494" y="558"/>
                  </a:lnTo>
                  <a:lnTo>
                    <a:pt x="41554" y="1650"/>
                  </a:lnTo>
                  <a:lnTo>
                    <a:pt x="6210" y="45618"/>
                  </a:lnTo>
                  <a:lnTo>
                    <a:pt x="0" y="45618"/>
                  </a:lnTo>
                  <a:lnTo>
                    <a:pt x="1" y="53128"/>
                  </a:lnTo>
                  <a:lnTo>
                    <a:pt x="10109" y="53128"/>
                  </a:lnTo>
                  <a:lnTo>
                    <a:pt x="45032" y="9704"/>
                  </a:lnTo>
                  <a:lnTo>
                    <a:pt x="55681" y="9704"/>
                  </a:lnTo>
                  <a:lnTo>
                    <a:pt x="48708" y="1650"/>
                  </a:lnTo>
                  <a:lnTo>
                    <a:pt x="47736" y="558"/>
                  </a:lnTo>
                  <a:lnTo>
                    <a:pt x="46418" y="0"/>
                  </a:lnTo>
                  <a:close/>
                </a:path>
                <a:path w="93345" h="53339">
                  <a:moveTo>
                    <a:pt x="55681" y="9704"/>
                  </a:moveTo>
                  <a:lnTo>
                    <a:pt x="45032" y="9704"/>
                  </a:lnTo>
                  <a:lnTo>
                    <a:pt x="76059" y="45618"/>
                  </a:lnTo>
                  <a:lnTo>
                    <a:pt x="82438" y="53128"/>
                  </a:lnTo>
                  <a:lnTo>
                    <a:pt x="92976" y="53128"/>
                  </a:lnTo>
                  <a:lnTo>
                    <a:pt x="92976" y="45618"/>
                  </a:lnTo>
                  <a:lnTo>
                    <a:pt x="86779" y="45618"/>
                  </a:lnTo>
                  <a:lnTo>
                    <a:pt x="55681" y="9704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9268905" y="4818024"/>
              <a:ext cx="97155" cy="109220"/>
            </a:xfrm>
            <a:custGeom>
              <a:avLst/>
              <a:gdLst/>
              <a:ahLst/>
              <a:cxnLst/>
              <a:rect l="l" t="t" r="r" b="b"/>
              <a:pathLst>
                <a:path w="97154" h="109220">
                  <a:moveTo>
                    <a:pt x="96558" y="46939"/>
                  </a:moveTo>
                  <a:lnTo>
                    <a:pt x="96367" y="46469"/>
                  </a:lnTo>
                  <a:lnTo>
                    <a:pt x="95707" y="45808"/>
                  </a:lnTo>
                  <a:lnTo>
                    <a:pt x="95237" y="45618"/>
                  </a:lnTo>
                  <a:lnTo>
                    <a:pt x="92976" y="45618"/>
                  </a:lnTo>
                  <a:lnTo>
                    <a:pt x="92976" y="49199"/>
                  </a:lnTo>
                  <a:lnTo>
                    <a:pt x="92976" y="53022"/>
                  </a:lnTo>
                  <a:lnTo>
                    <a:pt x="85064" y="53022"/>
                  </a:lnTo>
                  <a:lnTo>
                    <a:pt x="83197" y="50863"/>
                  </a:lnTo>
                  <a:lnTo>
                    <a:pt x="83197" y="56299"/>
                  </a:lnTo>
                  <a:lnTo>
                    <a:pt x="83197" y="105346"/>
                  </a:lnTo>
                  <a:lnTo>
                    <a:pt x="13309" y="105346"/>
                  </a:lnTo>
                  <a:lnTo>
                    <a:pt x="13309" y="56032"/>
                  </a:lnTo>
                  <a:lnTo>
                    <a:pt x="46875" y="14300"/>
                  </a:lnTo>
                  <a:lnTo>
                    <a:pt x="82943" y="56045"/>
                  </a:lnTo>
                  <a:lnTo>
                    <a:pt x="83197" y="56299"/>
                  </a:lnTo>
                  <a:lnTo>
                    <a:pt x="83197" y="50863"/>
                  </a:lnTo>
                  <a:lnTo>
                    <a:pt x="51625" y="14300"/>
                  </a:lnTo>
                  <a:lnTo>
                    <a:pt x="47879" y="9969"/>
                  </a:lnTo>
                  <a:lnTo>
                    <a:pt x="47396" y="9728"/>
                  </a:lnTo>
                  <a:lnTo>
                    <a:pt x="46266" y="9728"/>
                  </a:lnTo>
                  <a:lnTo>
                    <a:pt x="45770" y="9969"/>
                  </a:lnTo>
                  <a:lnTo>
                    <a:pt x="11125" y="53022"/>
                  </a:lnTo>
                  <a:lnTo>
                    <a:pt x="3581" y="53022"/>
                  </a:lnTo>
                  <a:lnTo>
                    <a:pt x="3581" y="49199"/>
                  </a:lnTo>
                  <a:lnTo>
                    <a:pt x="8547" y="49199"/>
                  </a:lnTo>
                  <a:lnTo>
                    <a:pt x="9017" y="48971"/>
                  </a:lnTo>
                  <a:lnTo>
                    <a:pt x="10680" y="46939"/>
                  </a:lnTo>
                  <a:lnTo>
                    <a:pt x="44716" y="4597"/>
                  </a:lnTo>
                  <a:lnTo>
                    <a:pt x="43345" y="3441"/>
                  </a:lnTo>
                  <a:lnTo>
                    <a:pt x="42113" y="2451"/>
                  </a:lnTo>
                  <a:lnTo>
                    <a:pt x="43345" y="3441"/>
                  </a:lnTo>
                  <a:lnTo>
                    <a:pt x="44792" y="4597"/>
                  </a:lnTo>
                  <a:lnTo>
                    <a:pt x="45300" y="3924"/>
                  </a:lnTo>
                  <a:lnTo>
                    <a:pt x="46101" y="3594"/>
                  </a:lnTo>
                  <a:lnTo>
                    <a:pt x="47739" y="3594"/>
                  </a:lnTo>
                  <a:lnTo>
                    <a:pt x="48539" y="3924"/>
                  </a:lnTo>
                  <a:lnTo>
                    <a:pt x="49136" y="4597"/>
                  </a:lnTo>
                  <a:lnTo>
                    <a:pt x="49822" y="3924"/>
                  </a:lnTo>
                  <a:lnTo>
                    <a:pt x="49149" y="4597"/>
                  </a:lnTo>
                  <a:lnTo>
                    <a:pt x="87553" y="48971"/>
                  </a:lnTo>
                  <a:lnTo>
                    <a:pt x="88049" y="49199"/>
                  </a:lnTo>
                  <a:lnTo>
                    <a:pt x="92976" y="49199"/>
                  </a:lnTo>
                  <a:lnTo>
                    <a:pt x="92976" y="45618"/>
                  </a:lnTo>
                  <a:lnTo>
                    <a:pt x="89382" y="45618"/>
                  </a:lnTo>
                  <a:lnTo>
                    <a:pt x="52870" y="3441"/>
                  </a:lnTo>
                  <a:lnTo>
                    <a:pt x="52006" y="2451"/>
                  </a:lnTo>
                  <a:lnTo>
                    <a:pt x="50520" y="762"/>
                  </a:lnTo>
                  <a:lnTo>
                    <a:pt x="48704" y="0"/>
                  </a:lnTo>
                  <a:lnTo>
                    <a:pt x="45110" y="0"/>
                  </a:lnTo>
                  <a:lnTo>
                    <a:pt x="43268" y="762"/>
                  </a:lnTo>
                  <a:lnTo>
                    <a:pt x="41859" y="2451"/>
                  </a:lnTo>
                  <a:lnTo>
                    <a:pt x="7150" y="45618"/>
                  </a:lnTo>
                  <a:lnTo>
                    <a:pt x="1320" y="45618"/>
                  </a:lnTo>
                  <a:lnTo>
                    <a:pt x="863" y="45808"/>
                  </a:lnTo>
                  <a:lnTo>
                    <a:pt x="190" y="46469"/>
                  </a:lnTo>
                  <a:lnTo>
                    <a:pt x="0" y="46939"/>
                  </a:lnTo>
                  <a:lnTo>
                    <a:pt x="0" y="55283"/>
                  </a:lnTo>
                  <a:lnTo>
                    <a:pt x="190" y="55740"/>
                  </a:lnTo>
                  <a:lnTo>
                    <a:pt x="863" y="56413"/>
                  </a:lnTo>
                  <a:lnTo>
                    <a:pt x="1320" y="56603"/>
                  </a:lnTo>
                  <a:lnTo>
                    <a:pt x="9728" y="56603"/>
                  </a:lnTo>
                  <a:lnTo>
                    <a:pt x="9728" y="107607"/>
                  </a:lnTo>
                  <a:lnTo>
                    <a:pt x="9918" y="108077"/>
                  </a:lnTo>
                  <a:lnTo>
                    <a:pt x="10579" y="108737"/>
                  </a:lnTo>
                  <a:lnTo>
                    <a:pt x="11049" y="108927"/>
                  </a:lnTo>
                  <a:lnTo>
                    <a:pt x="85458" y="108927"/>
                  </a:lnTo>
                  <a:lnTo>
                    <a:pt x="85915" y="108737"/>
                  </a:lnTo>
                  <a:lnTo>
                    <a:pt x="86588" y="108077"/>
                  </a:lnTo>
                  <a:lnTo>
                    <a:pt x="86779" y="107607"/>
                  </a:lnTo>
                  <a:lnTo>
                    <a:pt x="86779" y="105346"/>
                  </a:lnTo>
                  <a:lnTo>
                    <a:pt x="86779" y="56603"/>
                  </a:lnTo>
                  <a:lnTo>
                    <a:pt x="95237" y="56603"/>
                  </a:lnTo>
                  <a:lnTo>
                    <a:pt x="95707" y="56413"/>
                  </a:lnTo>
                  <a:lnTo>
                    <a:pt x="96367" y="55740"/>
                  </a:lnTo>
                  <a:lnTo>
                    <a:pt x="96558" y="55283"/>
                  </a:lnTo>
                  <a:lnTo>
                    <a:pt x="96558" y="46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9291963" y="4877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9290692" y="487581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9312304" y="4877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9311035" y="487581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9291963" y="489618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9290692" y="489491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9312304" y="489618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9311035" y="489491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9331547" y="4877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9330276" y="487581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9315507" y="484385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090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9313716" y="4842064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3677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3677" y="3581"/>
                  </a:lnTo>
                  <a:lnTo>
                    <a:pt x="14490" y="2781"/>
                  </a:lnTo>
                  <a:lnTo>
                    <a:pt x="14490" y="800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9296001" y="485499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1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9294210" y="4853208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790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7901" y="3581"/>
                  </a:lnTo>
                  <a:lnTo>
                    <a:pt x="28701" y="2781"/>
                  </a:lnTo>
                  <a:lnTo>
                    <a:pt x="28701" y="800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9289873" y="4863264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18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9288082" y="4861474"/>
              <a:ext cx="24130" cy="3810"/>
            </a:xfrm>
            <a:custGeom>
              <a:avLst/>
              <a:gdLst/>
              <a:ahLst/>
              <a:cxnLst/>
              <a:rect l="l" t="t" r="r" b="b"/>
              <a:pathLst>
                <a:path w="24129" h="3810">
                  <a:moveTo>
                    <a:pt x="2296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2961" y="3581"/>
                  </a:lnTo>
                  <a:lnTo>
                    <a:pt x="23774" y="2781"/>
                  </a:lnTo>
                  <a:lnTo>
                    <a:pt x="23774" y="800"/>
                  </a:lnTo>
                  <a:lnTo>
                    <a:pt x="229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9333071" y="4866141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9331280" y="4864352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4693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4693" y="3581"/>
                  </a:lnTo>
                  <a:lnTo>
                    <a:pt x="15493" y="2781"/>
                  </a:lnTo>
                  <a:lnTo>
                    <a:pt x="15493" y="800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9248373" y="4904264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4">
                  <a:moveTo>
                    <a:pt x="20650" y="0"/>
                  </a:moveTo>
                  <a:lnTo>
                    <a:pt x="12612" y="1622"/>
                  </a:lnTo>
                  <a:lnTo>
                    <a:pt x="6048" y="6048"/>
                  </a:lnTo>
                  <a:lnTo>
                    <a:pt x="1622" y="12612"/>
                  </a:lnTo>
                  <a:lnTo>
                    <a:pt x="0" y="20650"/>
                  </a:lnTo>
                  <a:lnTo>
                    <a:pt x="41300" y="20650"/>
                  </a:lnTo>
                  <a:lnTo>
                    <a:pt x="39677" y="12612"/>
                  </a:lnTo>
                  <a:lnTo>
                    <a:pt x="35252" y="6048"/>
                  </a:lnTo>
                  <a:lnTo>
                    <a:pt x="28688" y="1622"/>
                  </a:lnTo>
                  <a:lnTo>
                    <a:pt x="2065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9246585" y="4902474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4" h="22860">
                  <a:moveTo>
                    <a:pt x="22440" y="0"/>
                  </a:moveTo>
                  <a:lnTo>
                    <a:pt x="13705" y="1763"/>
                  </a:lnTo>
                  <a:lnTo>
                    <a:pt x="6572" y="6572"/>
                  </a:lnTo>
                  <a:lnTo>
                    <a:pt x="1763" y="13705"/>
                  </a:lnTo>
                  <a:lnTo>
                    <a:pt x="0" y="22440"/>
                  </a:lnTo>
                  <a:lnTo>
                    <a:pt x="3581" y="22440"/>
                  </a:lnTo>
                  <a:lnTo>
                    <a:pt x="3581" y="17221"/>
                  </a:lnTo>
                  <a:lnTo>
                    <a:pt x="5689" y="12522"/>
                  </a:lnTo>
                  <a:lnTo>
                    <a:pt x="12522" y="5689"/>
                  </a:lnTo>
                  <a:lnTo>
                    <a:pt x="17221" y="3581"/>
                  </a:lnTo>
                  <a:lnTo>
                    <a:pt x="27647" y="3581"/>
                  </a:lnTo>
                  <a:lnTo>
                    <a:pt x="32346" y="5689"/>
                  </a:lnTo>
                  <a:lnTo>
                    <a:pt x="39179" y="12522"/>
                  </a:lnTo>
                  <a:lnTo>
                    <a:pt x="41287" y="17221"/>
                  </a:lnTo>
                  <a:lnTo>
                    <a:pt x="41287" y="22440"/>
                  </a:lnTo>
                  <a:lnTo>
                    <a:pt x="44869" y="22440"/>
                  </a:lnTo>
                  <a:lnTo>
                    <a:pt x="43107" y="13705"/>
                  </a:lnTo>
                  <a:lnTo>
                    <a:pt x="38303" y="6572"/>
                  </a:lnTo>
                  <a:lnTo>
                    <a:pt x="31174" y="1763"/>
                  </a:lnTo>
                  <a:lnTo>
                    <a:pt x="22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9284106" y="4914589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5">
                  <a:moveTo>
                    <a:pt x="16027" y="0"/>
                  </a:moveTo>
                  <a:lnTo>
                    <a:pt x="4622" y="0"/>
                  </a:lnTo>
                  <a:lnTo>
                    <a:pt x="0" y="4622"/>
                  </a:lnTo>
                  <a:lnTo>
                    <a:pt x="0" y="10325"/>
                  </a:lnTo>
                  <a:lnTo>
                    <a:pt x="20650" y="10325"/>
                  </a:lnTo>
                  <a:lnTo>
                    <a:pt x="20650" y="4622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9282317" y="4912799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8808" y="0"/>
                  </a:moveTo>
                  <a:lnTo>
                    <a:pt x="5422" y="0"/>
                  </a:lnTo>
                  <a:lnTo>
                    <a:pt x="0" y="5422"/>
                  </a:lnTo>
                  <a:lnTo>
                    <a:pt x="0" y="12115"/>
                  </a:lnTo>
                  <a:lnTo>
                    <a:pt x="3581" y="12115"/>
                  </a:lnTo>
                  <a:lnTo>
                    <a:pt x="3594" y="7404"/>
                  </a:lnTo>
                  <a:lnTo>
                    <a:pt x="7404" y="3594"/>
                  </a:lnTo>
                  <a:lnTo>
                    <a:pt x="16827" y="3594"/>
                  </a:lnTo>
                  <a:lnTo>
                    <a:pt x="20637" y="7404"/>
                  </a:lnTo>
                  <a:lnTo>
                    <a:pt x="20650" y="12115"/>
                  </a:lnTo>
                  <a:lnTo>
                    <a:pt x="24231" y="12115"/>
                  </a:lnTo>
                  <a:lnTo>
                    <a:pt x="24231" y="5422"/>
                  </a:lnTo>
                  <a:lnTo>
                    <a:pt x="188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9329954" y="4897066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319" y="0"/>
                  </a:moveTo>
                  <a:lnTo>
                    <a:pt x="215" y="0"/>
                  </a:lnTo>
                  <a:lnTo>
                    <a:pt x="0" y="215"/>
                  </a:lnTo>
                  <a:lnTo>
                    <a:pt x="0" y="27089"/>
                  </a:lnTo>
                  <a:lnTo>
                    <a:pt x="215" y="27305"/>
                  </a:lnTo>
                  <a:lnTo>
                    <a:pt x="469" y="27305"/>
                  </a:lnTo>
                  <a:lnTo>
                    <a:pt x="12319" y="27305"/>
                  </a:lnTo>
                  <a:lnTo>
                    <a:pt x="12534" y="27089"/>
                  </a:lnTo>
                  <a:lnTo>
                    <a:pt x="12534" y="215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9328696" y="4895811"/>
              <a:ext cx="24130" cy="33020"/>
            </a:xfrm>
            <a:custGeom>
              <a:avLst/>
              <a:gdLst/>
              <a:ahLst/>
              <a:cxnLst/>
              <a:rect l="l" t="t" r="r" b="b"/>
              <a:pathLst>
                <a:path w="24129" h="33020">
                  <a:moveTo>
                    <a:pt x="15062" y="774"/>
                  </a:moveTo>
                  <a:lnTo>
                    <a:pt x="14274" y="0"/>
                  </a:lnTo>
                  <a:lnTo>
                    <a:pt x="12534" y="0"/>
                  </a:lnTo>
                  <a:lnTo>
                    <a:pt x="12534" y="2527"/>
                  </a:lnTo>
                  <a:lnTo>
                    <a:pt x="12534" y="27305"/>
                  </a:lnTo>
                  <a:lnTo>
                    <a:pt x="2527" y="27305"/>
                  </a:lnTo>
                  <a:lnTo>
                    <a:pt x="2527" y="2527"/>
                  </a:lnTo>
                  <a:lnTo>
                    <a:pt x="12534" y="2527"/>
                  </a:lnTo>
                  <a:lnTo>
                    <a:pt x="12534" y="0"/>
                  </a:lnTo>
                  <a:lnTo>
                    <a:pt x="774" y="0"/>
                  </a:lnTo>
                  <a:lnTo>
                    <a:pt x="0" y="774"/>
                  </a:lnTo>
                  <a:lnTo>
                    <a:pt x="0" y="29044"/>
                  </a:lnTo>
                  <a:lnTo>
                    <a:pt x="774" y="29819"/>
                  </a:lnTo>
                  <a:lnTo>
                    <a:pt x="14274" y="29819"/>
                  </a:lnTo>
                  <a:lnTo>
                    <a:pt x="15062" y="29044"/>
                  </a:lnTo>
                  <a:lnTo>
                    <a:pt x="15062" y="27305"/>
                  </a:lnTo>
                  <a:lnTo>
                    <a:pt x="15062" y="2527"/>
                  </a:lnTo>
                  <a:lnTo>
                    <a:pt x="15062" y="774"/>
                  </a:lnTo>
                  <a:close/>
                </a:path>
                <a:path w="24129" h="33020">
                  <a:moveTo>
                    <a:pt x="23698" y="31153"/>
                  </a:moveTo>
                  <a:lnTo>
                    <a:pt x="14109" y="31153"/>
                  </a:lnTo>
                  <a:lnTo>
                    <a:pt x="14109" y="31546"/>
                  </a:lnTo>
                  <a:lnTo>
                    <a:pt x="14097" y="32080"/>
                  </a:lnTo>
                  <a:lnTo>
                    <a:pt x="23685" y="32537"/>
                  </a:lnTo>
                  <a:lnTo>
                    <a:pt x="23685" y="31546"/>
                  </a:lnTo>
                  <a:lnTo>
                    <a:pt x="23698" y="31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9335248" y="4867480"/>
              <a:ext cx="17145" cy="56515"/>
            </a:xfrm>
            <a:custGeom>
              <a:avLst/>
              <a:gdLst/>
              <a:ahLst/>
              <a:cxnLst/>
              <a:rect l="l" t="t" r="r" b="b"/>
              <a:pathLst>
                <a:path w="17145" h="56514">
                  <a:moveTo>
                    <a:pt x="10921" y="0"/>
                  </a:moveTo>
                  <a:lnTo>
                    <a:pt x="10604" y="279"/>
                  </a:lnTo>
                  <a:lnTo>
                    <a:pt x="10185" y="457"/>
                  </a:lnTo>
                  <a:lnTo>
                    <a:pt x="0" y="457"/>
                  </a:lnTo>
                  <a:lnTo>
                    <a:pt x="6172" y="8331"/>
                  </a:lnTo>
                  <a:lnTo>
                    <a:pt x="7200" y="8331"/>
                  </a:lnTo>
                  <a:lnTo>
                    <a:pt x="7797" y="8940"/>
                  </a:lnTo>
                  <a:lnTo>
                    <a:pt x="7797" y="20459"/>
                  </a:lnTo>
                  <a:lnTo>
                    <a:pt x="7556" y="20942"/>
                  </a:lnTo>
                  <a:lnTo>
                    <a:pt x="7556" y="28524"/>
                  </a:lnTo>
                  <a:lnTo>
                    <a:pt x="8127" y="28803"/>
                  </a:lnTo>
                  <a:lnTo>
                    <a:pt x="8508" y="29387"/>
                  </a:lnTo>
                  <a:lnTo>
                    <a:pt x="8508" y="55892"/>
                  </a:lnTo>
                  <a:lnTo>
                    <a:pt x="16865" y="55892"/>
                  </a:lnTo>
                  <a:lnTo>
                    <a:pt x="16865" y="6756"/>
                  </a:lnTo>
                  <a:lnTo>
                    <a:pt x="1092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9342793" y="4867185"/>
              <a:ext cx="10160" cy="60325"/>
            </a:xfrm>
            <a:custGeom>
              <a:avLst/>
              <a:gdLst/>
              <a:ahLst/>
              <a:cxnLst/>
              <a:rect l="l" t="t" r="r" b="b"/>
              <a:pathLst>
                <a:path w="10159" h="60325">
                  <a:moveTo>
                    <a:pt x="9588" y="6642"/>
                  </a:moveTo>
                  <a:lnTo>
                    <a:pt x="9309" y="6337"/>
                  </a:lnTo>
                  <a:lnTo>
                    <a:pt x="3644" y="0"/>
                  </a:lnTo>
                  <a:lnTo>
                    <a:pt x="3467" y="215"/>
                  </a:lnTo>
                  <a:lnTo>
                    <a:pt x="8902" y="6718"/>
                  </a:lnTo>
                  <a:lnTo>
                    <a:pt x="9156" y="6972"/>
                  </a:lnTo>
                  <a:lnTo>
                    <a:pt x="9309" y="7061"/>
                  </a:lnTo>
                  <a:lnTo>
                    <a:pt x="9309" y="56197"/>
                  </a:lnTo>
                  <a:lnTo>
                    <a:pt x="952" y="56197"/>
                  </a:lnTo>
                  <a:lnTo>
                    <a:pt x="952" y="57391"/>
                  </a:lnTo>
                  <a:lnTo>
                    <a:pt x="571" y="57975"/>
                  </a:lnTo>
                  <a:lnTo>
                    <a:pt x="0" y="58267"/>
                  </a:lnTo>
                  <a:lnTo>
                    <a:pt x="0" y="59778"/>
                  </a:lnTo>
                  <a:lnTo>
                    <a:pt x="9588" y="59778"/>
                  </a:lnTo>
                  <a:lnTo>
                    <a:pt x="9588" y="66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9317840" y="4845527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9220" y="0"/>
                  </a:moveTo>
                  <a:lnTo>
                    <a:pt x="8801" y="114"/>
                  </a:lnTo>
                  <a:lnTo>
                    <a:pt x="0" y="114"/>
                  </a:lnTo>
                  <a:lnTo>
                    <a:pt x="14681" y="18910"/>
                  </a:lnTo>
                  <a:lnTo>
                    <a:pt x="15036" y="18821"/>
                  </a:lnTo>
                  <a:lnTo>
                    <a:pt x="25628" y="18821"/>
                  </a:lnTo>
                  <a:lnTo>
                    <a:pt x="13144" y="4368"/>
                  </a:lnTo>
                  <a:lnTo>
                    <a:pt x="922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9330988" y="4849898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4">
                  <a:moveTo>
                    <a:pt x="0" y="0"/>
                  </a:moveTo>
                  <a:lnTo>
                    <a:pt x="12484" y="14452"/>
                  </a:lnTo>
                  <a:lnTo>
                    <a:pt x="12928" y="14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9311548" y="4832829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4152" y="0"/>
                  </a:moveTo>
                  <a:lnTo>
                    <a:pt x="1397" y="3022"/>
                  </a:lnTo>
                  <a:lnTo>
                    <a:pt x="0" y="4762"/>
                  </a:lnTo>
                  <a:lnTo>
                    <a:pt x="3530" y="9283"/>
                  </a:lnTo>
                  <a:lnTo>
                    <a:pt x="3670" y="9245"/>
                  </a:lnTo>
                  <a:lnTo>
                    <a:pt x="3810" y="9232"/>
                  </a:lnTo>
                  <a:lnTo>
                    <a:pt x="12420" y="9232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9311450" y="4835867"/>
              <a:ext cx="35560" cy="90170"/>
            </a:xfrm>
            <a:custGeom>
              <a:avLst/>
              <a:gdLst/>
              <a:ahLst/>
              <a:cxnLst/>
              <a:rect l="l" t="t" r="r" b="b"/>
              <a:pathLst>
                <a:path w="35559" h="90170">
                  <a:moveTo>
                    <a:pt x="1485" y="0"/>
                  </a:moveTo>
                  <a:lnTo>
                    <a:pt x="0" y="1625"/>
                  </a:lnTo>
                  <a:lnTo>
                    <a:pt x="1485" y="0"/>
                  </a:lnTo>
                  <a:close/>
                </a:path>
                <a:path w="35559" h="90170">
                  <a:moveTo>
                    <a:pt x="15621" y="9652"/>
                  </a:moveTo>
                  <a:lnTo>
                    <a:pt x="12522" y="6197"/>
                  </a:lnTo>
                  <a:lnTo>
                    <a:pt x="4051" y="6197"/>
                  </a:lnTo>
                  <a:lnTo>
                    <a:pt x="3771" y="6210"/>
                  </a:lnTo>
                  <a:lnTo>
                    <a:pt x="3632" y="6248"/>
                  </a:lnTo>
                  <a:lnTo>
                    <a:pt x="6388" y="9779"/>
                  </a:lnTo>
                  <a:lnTo>
                    <a:pt x="14960" y="9779"/>
                  </a:lnTo>
                  <a:lnTo>
                    <a:pt x="15189" y="9779"/>
                  </a:lnTo>
                  <a:lnTo>
                    <a:pt x="15417" y="9728"/>
                  </a:lnTo>
                  <a:lnTo>
                    <a:pt x="15621" y="9652"/>
                  </a:lnTo>
                  <a:close/>
                </a:path>
                <a:path w="35559" h="90170">
                  <a:moveTo>
                    <a:pt x="31597" y="40563"/>
                  </a:moveTo>
                  <a:lnTo>
                    <a:pt x="30988" y="39954"/>
                  </a:lnTo>
                  <a:lnTo>
                    <a:pt x="29959" y="39954"/>
                  </a:lnTo>
                  <a:lnTo>
                    <a:pt x="31356" y="41744"/>
                  </a:lnTo>
                  <a:lnTo>
                    <a:pt x="31356" y="52565"/>
                  </a:lnTo>
                  <a:lnTo>
                    <a:pt x="31508" y="52349"/>
                  </a:lnTo>
                  <a:lnTo>
                    <a:pt x="31597" y="52082"/>
                  </a:lnTo>
                  <a:lnTo>
                    <a:pt x="31597" y="40563"/>
                  </a:lnTo>
                  <a:close/>
                </a:path>
                <a:path w="35559" h="90170">
                  <a:moveTo>
                    <a:pt x="32308" y="61010"/>
                  </a:moveTo>
                  <a:lnTo>
                    <a:pt x="31915" y="60426"/>
                  </a:lnTo>
                  <a:lnTo>
                    <a:pt x="31356" y="60147"/>
                  </a:lnTo>
                  <a:lnTo>
                    <a:pt x="31356" y="89585"/>
                  </a:lnTo>
                  <a:lnTo>
                    <a:pt x="31915" y="89293"/>
                  </a:lnTo>
                  <a:lnTo>
                    <a:pt x="32308" y="88709"/>
                  </a:lnTo>
                  <a:lnTo>
                    <a:pt x="32308" y="61010"/>
                  </a:lnTo>
                  <a:close/>
                </a:path>
                <a:path w="35559" h="90170">
                  <a:moveTo>
                    <a:pt x="34988" y="31305"/>
                  </a:moveTo>
                  <a:lnTo>
                    <a:pt x="32461" y="28486"/>
                  </a:lnTo>
                  <a:lnTo>
                    <a:pt x="21615" y="28486"/>
                  </a:lnTo>
                  <a:lnTo>
                    <a:pt x="21247" y="28511"/>
                  </a:lnTo>
                  <a:lnTo>
                    <a:pt x="21069" y="28575"/>
                  </a:lnTo>
                  <a:lnTo>
                    <a:pt x="23799" y="32067"/>
                  </a:lnTo>
                  <a:lnTo>
                    <a:pt x="33528" y="32067"/>
                  </a:lnTo>
                  <a:lnTo>
                    <a:pt x="33985" y="32067"/>
                  </a:lnTo>
                  <a:lnTo>
                    <a:pt x="34404" y="31889"/>
                  </a:lnTo>
                  <a:lnTo>
                    <a:pt x="34823" y="31521"/>
                  </a:lnTo>
                  <a:lnTo>
                    <a:pt x="34988" y="313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9345188" y="4911793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4">
                  <a:moveTo>
                    <a:pt x="22021" y="0"/>
                  </a:moveTo>
                  <a:lnTo>
                    <a:pt x="6350" y="0"/>
                  </a:lnTo>
                  <a:lnTo>
                    <a:pt x="0" y="6349"/>
                  </a:lnTo>
                  <a:lnTo>
                    <a:pt x="0" y="14185"/>
                  </a:lnTo>
                  <a:lnTo>
                    <a:pt x="28384" y="14185"/>
                  </a:lnTo>
                  <a:lnTo>
                    <a:pt x="28384" y="6349"/>
                  </a:lnTo>
                  <a:lnTo>
                    <a:pt x="22021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9333675" y="4903164"/>
              <a:ext cx="41910" cy="22860"/>
            </a:xfrm>
            <a:custGeom>
              <a:avLst/>
              <a:gdLst/>
              <a:ahLst/>
              <a:cxnLst/>
              <a:rect l="l" t="t" r="r" b="b"/>
              <a:pathLst>
                <a:path w="41909" h="22860">
                  <a:moveTo>
                    <a:pt x="9296" y="13563"/>
                  </a:moveTo>
                  <a:lnTo>
                    <a:pt x="8724" y="12992"/>
                  </a:lnTo>
                  <a:lnTo>
                    <a:pt x="571" y="12992"/>
                  </a:lnTo>
                  <a:lnTo>
                    <a:pt x="0" y="13563"/>
                  </a:lnTo>
                  <a:lnTo>
                    <a:pt x="0" y="14947"/>
                  </a:lnTo>
                  <a:lnTo>
                    <a:pt x="571" y="15519"/>
                  </a:lnTo>
                  <a:lnTo>
                    <a:pt x="1270" y="15519"/>
                  </a:lnTo>
                  <a:lnTo>
                    <a:pt x="8724" y="15519"/>
                  </a:lnTo>
                  <a:lnTo>
                    <a:pt x="9296" y="14947"/>
                  </a:lnTo>
                  <a:lnTo>
                    <a:pt x="9296" y="13563"/>
                  </a:lnTo>
                  <a:close/>
                </a:path>
                <a:path w="41909" h="22860">
                  <a:moveTo>
                    <a:pt x="9296" y="6908"/>
                  </a:moveTo>
                  <a:lnTo>
                    <a:pt x="8724" y="6337"/>
                  </a:lnTo>
                  <a:lnTo>
                    <a:pt x="571" y="6337"/>
                  </a:lnTo>
                  <a:lnTo>
                    <a:pt x="0" y="6908"/>
                  </a:lnTo>
                  <a:lnTo>
                    <a:pt x="0" y="8293"/>
                  </a:lnTo>
                  <a:lnTo>
                    <a:pt x="571" y="8864"/>
                  </a:lnTo>
                  <a:lnTo>
                    <a:pt x="1270" y="8864"/>
                  </a:lnTo>
                  <a:lnTo>
                    <a:pt x="8724" y="8864"/>
                  </a:lnTo>
                  <a:lnTo>
                    <a:pt x="9296" y="8293"/>
                  </a:lnTo>
                  <a:lnTo>
                    <a:pt x="9296" y="6908"/>
                  </a:lnTo>
                  <a:close/>
                </a:path>
                <a:path w="41909" h="22860">
                  <a:moveTo>
                    <a:pt x="9296" y="571"/>
                  </a:moveTo>
                  <a:lnTo>
                    <a:pt x="8724" y="0"/>
                  </a:lnTo>
                  <a:lnTo>
                    <a:pt x="571" y="0"/>
                  </a:lnTo>
                  <a:lnTo>
                    <a:pt x="0" y="571"/>
                  </a:lnTo>
                  <a:lnTo>
                    <a:pt x="0" y="1968"/>
                  </a:lnTo>
                  <a:lnTo>
                    <a:pt x="571" y="2527"/>
                  </a:lnTo>
                  <a:lnTo>
                    <a:pt x="1270" y="2527"/>
                  </a:lnTo>
                  <a:lnTo>
                    <a:pt x="8724" y="2527"/>
                  </a:lnTo>
                  <a:lnTo>
                    <a:pt x="9296" y="1968"/>
                  </a:lnTo>
                  <a:lnTo>
                    <a:pt x="9296" y="571"/>
                  </a:lnTo>
                  <a:close/>
                </a:path>
                <a:path w="41909" h="22860">
                  <a:moveTo>
                    <a:pt x="41681" y="13995"/>
                  </a:moveTo>
                  <a:lnTo>
                    <a:pt x="34518" y="6845"/>
                  </a:lnTo>
                  <a:lnTo>
                    <a:pt x="16865" y="6845"/>
                  </a:lnTo>
                  <a:lnTo>
                    <a:pt x="9715" y="13995"/>
                  </a:lnTo>
                  <a:lnTo>
                    <a:pt x="9715" y="22821"/>
                  </a:lnTo>
                  <a:lnTo>
                    <a:pt x="13296" y="22821"/>
                  </a:lnTo>
                  <a:lnTo>
                    <a:pt x="13296" y="19392"/>
                  </a:lnTo>
                  <a:lnTo>
                    <a:pt x="14681" y="16306"/>
                  </a:lnTo>
                  <a:lnTo>
                    <a:pt x="19177" y="11811"/>
                  </a:lnTo>
                  <a:lnTo>
                    <a:pt x="22263" y="10426"/>
                  </a:lnTo>
                  <a:lnTo>
                    <a:pt x="29121" y="10426"/>
                  </a:lnTo>
                  <a:lnTo>
                    <a:pt x="32219" y="11811"/>
                  </a:lnTo>
                  <a:lnTo>
                    <a:pt x="36715" y="16306"/>
                  </a:lnTo>
                  <a:lnTo>
                    <a:pt x="38100" y="19392"/>
                  </a:lnTo>
                  <a:lnTo>
                    <a:pt x="38100" y="22821"/>
                  </a:lnTo>
                  <a:lnTo>
                    <a:pt x="41681" y="22821"/>
                  </a:lnTo>
                  <a:lnTo>
                    <a:pt x="41681" y="13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9253232" y="4911788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9251975" y="4910523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49" y="0"/>
                  </a:move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18249" y="2527"/>
                  </a:lnTo>
                  <a:lnTo>
                    <a:pt x="18821" y="1955"/>
                  </a:lnTo>
                  <a:lnTo>
                    <a:pt x="18821" y="571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9250879" y="4918883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9249609" y="4917618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62" y="0"/>
                  </a:moveTo>
                  <a:lnTo>
                    <a:pt x="571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71" y="2527"/>
                  </a:lnTo>
                  <a:lnTo>
                    <a:pt x="1270" y="2527"/>
                  </a:lnTo>
                  <a:lnTo>
                    <a:pt x="18262" y="2527"/>
                  </a:lnTo>
                  <a:lnTo>
                    <a:pt x="18834" y="1955"/>
                  </a:lnTo>
                  <a:lnTo>
                    <a:pt x="18834" y="571"/>
                  </a:lnTo>
                  <a:lnTo>
                    <a:pt x="18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9361302" y="492204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287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9360040" y="4884661"/>
              <a:ext cx="27305" cy="38735"/>
            </a:xfrm>
            <a:custGeom>
              <a:avLst/>
              <a:gdLst/>
              <a:ahLst/>
              <a:cxnLst/>
              <a:rect l="l" t="t" r="r" b="b"/>
              <a:pathLst>
                <a:path w="27304" h="38735">
                  <a:moveTo>
                    <a:pt x="6502" y="14643"/>
                  </a:moveTo>
                  <a:lnTo>
                    <a:pt x="787" y="14643"/>
                  </a:lnTo>
                  <a:lnTo>
                    <a:pt x="787" y="19075"/>
                  </a:lnTo>
                  <a:lnTo>
                    <a:pt x="3644" y="19075"/>
                  </a:lnTo>
                  <a:lnTo>
                    <a:pt x="6489" y="19075"/>
                  </a:lnTo>
                  <a:lnTo>
                    <a:pt x="6502" y="14643"/>
                  </a:lnTo>
                  <a:close/>
                </a:path>
                <a:path w="27304" h="38735">
                  <a:moveTo>
                    <a:pt x="9448" y="0"/>
                  </a:moveTo>
                  <a:lnTo>
                    <a:pt x="3733" y="0"/>
                  </a:lnTo>
                  <a:lnTo>
                    <a:pt x="3733" y="4432"/>
                  </a:lnTo>
                  <a:lnTo>
                    <a:pt x="6591" y="4432"/>
                  </a:lnTo>
                  <a:lnTo>
                    <a:pt x="9436" y="4432"/>
                  </a:lnTo>
                  <a:lnTo>
                    <a:pt x="9448" y="0"/>
                  </a:lnTo>
                  <a:close/>
                </a:path>
                <a:path w="27304" h="38735">
                  <a:moveTo>
                    <a:pt x="12801" y="36690"/>
                  </a:moveTo>
                  <a:lnTo>
                    <a:pt x="12242" y="36118"/>
                  </a:lnTo>
                  <a:lnTo>
                    <a:pt x="558" y="36118"/>
                  </a:lnTo>
                  <a:lnTo>
                    <a:pt x="0" y="36690"/>
                  </a:lnTo>
                  <a:lnTo>
                    <a:pt x="0" y="38087"/>
                  </a:lnTo>
                  <a:lnTo>
                    <a:pt x="558" y="38646"/>
                  </a:lnTo>
                  <a:lnTo>
                    <a:pt x="1257" y="38646"/>
                  </a:lnTo>
                  <a:lnTo>
                    <a:pt x="12242" y="38646"/>
                  </a:lnTo>
                  <a:lnTo>
                    <a:pt x="12801" y="38087"/>
                  </a:lnTo>
                  <a:lnTo>
                    <a:pt x="12801" y="36690"/>
                  </a:lnTo>
                  <a:close/>
                </a:path>
                <a:path w="27304" h="38735">
                  <a:moveTo>
                    <a:pt x="16281" y="19583"/>
                  </a:moveTo>
                  <a:lnTo>
                    <a:pt x="10579" y="19583"/>
                  </a:lnTo>
                  <a:lnTo>
                    <a:pt x="10566" y="24015"/>
                  </a:lnTo>
                  <a:lnTo>
                    <a:pt x="13423" y="24015"/>
                  </a:lnTo>
                  <a:lnTo>
                    <a:pt x="16281" y="24015"/>
                  </a:lnTo>
                  <a:lnTo>
                    <a:pt x="16281" y="19583"/>
                  </a:lnTo>
                  <a:close/>
                </a:path>
                <a:path w="27304" h="38735">
                  <a:moveTo>
                    <a:pt x="20231" y="6273"/>
                  </a:moveTo>
                  <a:lnTo>
                    <a:pt x="16192" y="6273"/>
                  </a:lnTo>
                  <a:lnTo>
                    <a:pt x="16192" y="9410"/>
                  </a:lnTo>
                  <a:lnTo>
                    <a:pt x="18211" y="9410"/>
                  </a:lnTo>
                  <a:lnTo>
                    <a:pt x="20231" y="9410"/>
                  </a:lnTo>
                  <a:lnTo>
                    <a:pt x="20231" y="6273"/>
                  </a:lnTo>
                  <a:close/>
                </a:path>
                <a:path w="27304" h="38735">
                  <a:moveTo>
                    <a:pt x="27165" y="10769"/>
                  </a:moveTo>
                  <a:lnTo>
                    <a:pt x="23126" y="10769"/>
                  </a:lnTo>
                  <a:lnTo>
                    <a:pt x="23126" y="13906"/>
                  </a:lnTo>
                  <a:lnTo>
                    <a:pt x="25146" y="13906"/>
                  </a:lnTo>
                  <a:lnTo>
                    <a:pt x="27165" y="13906"/>
                  </a:lnTo>
                  <a:lnTo>
                    <a:pt x="27165" y="10769"/>
                  </a:lnTo>
                  <a:close/>
                </a:path>
                <a:path w="27304" h="38735">
                  <a:moveTo>
                    <a:pt x="27165" y="1638"/>
                  </a:moveTo>
                  <a:lnTo>
                    <a:pt x="23126" y="1638"/>
                  </a:lnTo>
                  <a:lnTo>
                    <a:pt x="23126" y="4775"/>
                  </a:lnTo>
                  <a:lnTo>
                    <a:pt x="25146" y="4775"/>
                  </a:lnTo>
                  <a:lnTo>
                    <a:pt x="27165" y="4775"/>
                  </a:lnTo>
                  <a:lnTo>
                    <a:pt x="27165" y="16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9430969" y="4843853"/>
              <a:ext cx="126364" cy="81915"/>
            </a:xfrm>
            <a:custGeom>
              <a:avLst/>
              <a:gdLst/>
              <a:ahLst/>
              <a:cxnLst/>
              <a:rect l="l" t="t" r="r" b="b"/>
              <a:pathLst>
                <a:path w="126365" h="81914">
                  <a:moveTo>
                    <a:pt x="85420" y="0"/>
                  </a:moveTo>
                  <a:lnTo>
                    <a:pt x="75893" y="1276"/>
                  </a:lnTo>
                  <a:lnTo>
                    <a:pt x="67329" y="4878"/>
                  </a:lnTo>
                  <a:lnTo>
                    <a:pt x="60059" y="10463"/>
                  </a:lnTo>
                  <a:lnTo>
                    <a:pt x="54419" y="17691"/>
                  </a:lnTo>
                  <a:lnTo>
                    <a:pt x="52222" y="17017"/>
                  </a:lnTo>
                  <a:lnTo>
                    <a:pt x="49885" y="16649"/>
                  </a:lnTo>
                  <a:lnTo>
                    <a:pt x="47459" y="16649"/>
                  </a:lnTo>
                  <a:lnTo>
                    <a:pt x="38808" y="18273"/>
                  </a:lnTo>
                  <a:lnTo>
                    <a:pt x="31584" y="22734"/>
                  </a:lnTo>
                  <a:lnTo>
                    <a:pt x="26400" y="29417"/>
                  </a:lnTo>
                  <a:lnTo>
                    <a:pt x="23863" y="37706"/>
                  </a:lnTo>
                  <a:lnTo>
                    <a:pt x="22047" y="37617"/>
                  </a:lnTo>
                  <a:lnTo>
                    <a:pt x="13464" y="39349"/>
                  </a:lnTo>
                  <a:lnTo>
                    <a:pt x="6456" y="44073"/>
                  </a:lnTo>
                  <a:lnTo>
                    <a:pt x="1732" y="51081"/>
                  </a:lnTo>
                  <a:lnTo>
                    <a:pt x="0" y="59664"/>
                  </a:lnTo>
                  <a:lnTo>
                    <a:pt x="1732" y="68242"/>
                  </a:lnTo>
                  <a:lnTo>
                    <a:pt x="6456" y="75250"/>
                  </a:lnTo>
                  <a:lnTo>
                    <a:pt x="13464" y="79977"/>
                  </a:lnTo>
                  <a:lnTo>
                    <a:pt x="23063" y="81660"/>
                  </a:lnTo>
                  <a:lnTo>
                    <a:pt x="118516" y="81711"/>
                  </a:lnTo>
                  <a:lnTo>
                    <a:pt x="125844" y="74383"/>
                  </a:lnTo>
                  <a:lnTo>
                    <a:pt x="125844" y="59461"/>
                  </a:lnTo>
                  <a:lnTo>
                    <a:pt x="122682" y="54330"/>
                  </a:lnTo>
                  <a:lnTo>
                    <a:pt x="117995" y="51460"/>
                  </a:lnTo>
                  <a:lnTo>
                    <a:pt x="120205" y="46786"/>
                  </a:lnTo>
                  <a:lnTo>
                    <a:pt x="121488" y="41579"/>
                  </a:lnTo>
                  <a:lnTo>
                    <a:pt x="121488" y="36067"/>
                  </a:lnTo>
                  <a:lnTo>
                    <a:pt x="118652" y="22025"/>
                  </a:lnTo>
                  <a:lnTo>
                    <a:pt x="110921" y="10561"/>
                  </a:lnTo>
                  <a:lnTo>
                    <a:pt x="99456" y="2833"/>
                  </a:lnTo>
                  <a:lnTo>
                    <a:pt x="8542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9429268" y="4842062"/>
              <a:ext cx="129539" cy="85725"/>
            </a:xfrm>
            <a:custGeom>
              <a:avLst/>
              <a:gdLst/>
              <a:ahLst/>
              <a:cxnLst/>
              <a:rect l="l" t="t" r="r" b="b"/>
              <a:pathLst>
                <a:path w="129540" h="85725">
                  <a:moveTo>
                    <a:pt x="22973" y="83502"/>
                  </a:moveTo>
                  <a:lnTo>
                    <a:pt x="14887" y="83502"/>
                  </a:lnTo>
                  <a:lnTo>
                    <a:pt x="23748" y="85293"/>
                  </a:lnTo>
                  <a:lnTo>
                    <a:pt x="22973" y="85293"/>
                  </a:lnTo>
                  <a:lnTo>
                    <a:pt x="22973" y="83502"/>
                  </a:lnTo>
                  <a:close/>
                </a:path>
                <a:path w="129540" h="85725">
                  <a:moveTo>
                    <a:pt x="3919" y="54902"/>
                  </a:moveTo>
                  <a:lnTo>
                    <a:pt x="1233" y="54902"/>
                  </a:lnTo>
                  <a:lnTo>
                    <a:pt x="82" y="60604"/>
                  </a:lnTo>
                  <a:lnTo>
                    <a:pt x="0" y="61899"/>
                  </a:lnTo>
                  <a:lnTo>
                    <a:pt x="1784" y="70730"/>
                  </a:lnTo>
                  <a:lnTo>
                    <a:pt x="6895" y="78308"/>
                  </a:lnTo>
                  <a:lnTo>
                    <a:pt x="14596" y="83502"/>
                  </a:lnTo>
                  <a:lnTo>
                    <a:pt x="22973" y="83502"/>
                  </a:lnTo>
                  <a:lnTo>
                    <a:pt x="22973" y="85293"/>
                  </a:lnTo>
                  <a:lnTo>
                    <a:pt x="24856" y="85293"/>
                  </a:lnTo>
                  <a:lnTo>
                    <a:pt x="24761" y="81711"/>
                  </a:lnTo>
                  <a:lnTo>
                    <a:pt x="18147" y="81711"/>
                  </a:lnTo>
                  <a:lnTo>
                    <a:pt x="13105" y="79438"/>
                  </a:lnTo>
                  <a:lnTo>
                    <a:pt x="5764" y="72097"/>
                  </a:lnTo>
                  <a:lnTo>
                    <a:pt x="3531" y="67144"/>
                  </a:lnTo>
                  <a:lnTo>
                    <a:pt x="3491" y="55854"/>
                  </a:lnTo>
                  <a:lnTo>
                    <a:pt x="3919" y="54902"/>
                  </a:lnTo>
                  <a:close/>
                </a:path>
                <a:path w="129540" h="85725">
                  <a:moveTo>
                    <a:pt x="26554" y="81711"/>
                  </a:moveTo>
                  <a:lnTo>
                    <a:pt x="24761" y="81711"/>
                  </a:lnTo>
                  <a:lnTo>
                    <a:pt x="24856" y="85293"/>
                  </a:lnTo>
                  <a:lnTo>
                    <a:pt x="110332" y="85293"/>
                  </a:lnTo>
                  <a:lnTo>
                    <a:pt x="110421" y="83502"/>
                  </a:lnTo>
                  <a:lnTo>
                    <a:pt x="26554" y="83502"/>
                  </a:lnTo>
                  <a:lnTo>
                    <a:pt x="26554" y="81711"/>
                  </a:lnTo>
                  <a:close/>
                </a:path>
                <a:path w="129540" h="85725">
                  <a:moveTo>
                    <a:pt x="112216" y="83502"/>
                  </a:moveTo>
                  <a:lnTo>
                    <a:pt x="110421" y="83502"/>
                  </a:lnTo>
                  <a:lnTo>
                    <a:pt x="110332" y="85293"/>
                  </a:lnTo>
                  <a:lnTo>
                    <a:pt x="112216" y="85293"/>
                  </a:lnTo>
                  <a:lnTo>
                    <a:pt x="112216" y="83502"/>
                  </a:lnTo>
                  <a:close/>
                </a:path>
                <a:path w="129540" h="85725">
                  <a:moveTo>
                    <a:pt x="125817" y="54902"/>
                  </a:moveTo>
                  <a:lnTo>
                    <a:pt x="118963" y="54902"/>
                  </a:lnTo>
                  <a:lnTo>
                    <a:pt x="122947" y="57353"/>
                  </a:lnTo>
                  <a:lnTo>
                    <a:pt x="125754" y="61899"/>
                  </a:lnTo>
                  <a:lnTo>
                    <a:pt x="125754" y="71183"/>
                  </a:lnTo>
                  <a:lnTo>
                    <a:pt x="124116" y="74803"/>
                  </a:lnTo>
                  <a:lnTo>
                    <a:pt x="118845" y="80086"/>
                  </a:lnTo>
                  <a:lnTo>
                    <a:pt x="115213" y="81711"/>
                  </a:lnTo>
                  <a:lnTo>
                    <a:pt x="26554" y="81711"/>
                  </a:lnTo>
                  <a:lnTo>
                    <a:pt x="26554" y="83502"/>
                  </a:lnTo>
                  <a:lnTo>
                    <a:pt x="112216" y="83502"/>
                  </a:lnTo>
                  <a:lnTo>
                    <a:pt x="112216" y="85293"/>
                  </a:lnTo>
                  <a:lnTo>
                    <a:pt x="111187" y="85293"/>
                  </a:lnTo>
                  <a:lnTo>
                    <a:pt x="118248" y="83866"/>
                  </a:lnTo>
                  <a:lnTo>
                    <a:pt x="123850" y="80086"/>
                  </a:lnTo>
                  <a:lnTo>
                    <a:pt x="124375" y="79438"/>
                  </a:lnTo>
                  <a:lnTo>
                    <a:pt x="127898" y="74207"/>
                  </a:lnTo>
                  <a:lnTo>
                    <a:pt x="129323" y="67144"/>
                  </a:lnTo>
                  <a:lnTo>
                    <a:pt x="129323" y="60604"/>
                  </a:lnTo>
                  <a:lnTo>
                    <a:pt x="125817" y="54902"/>
                  </a:lnTo>
                  <a:close/>
                </a:path>
                <a:path w="129540" h="85725">
                  <a:moveTo>
                    <a:pt x="118756" y="54775"/>
                  </a:moveTo>
                  <a:lnTo>
                    <a:pt x="3977" y="54775"/>
                  </a:lnTo>
                  <a:lnTo>
                    <a:pt x="118963" y="54902"/>
                  </a:lnTo>
                  <a:lnTo>
                    <a:pt x="118756" y="54775"/>
                  </a:lnTo>
                  <a:close/>
                </a:path>
                <a:path w="129540" h="85725">
                  <a:moveTo>
                    <a:pt x="24272" y="37706"/>
                  </a:moveTo>
                  <a:lnTo>
                    <a:pt x="23307" y="37706"/>
                  </a:lnTo>
                  <a:lnTo>
                    <a:pt x="14462" y="39497"/>
                  </a:lnTo>
                  <a:lnTo>
                    <a:pt x="6895" y="44597"/>
                  </a:lnTo>
                  <a:lnTo>
                    <a:pt x="1784" y="52174"/>
                  </a:lnTo>
                  <a:lnTo>
                    <a:pt x="1259" y="54775"/>
                  </a:lnTo>
                  <a:lnTo>
                    <a:pt x="3977" y="54775"/>
                  </a:lnTo>
                  <a:lnTo>
                    <a:pt x="5764" y="50800"/>
                  </a:lnTo>
                  <a:lnTo>
                    <a:pt x="13105" y="43459"/>
                  </a:lnTo>
                  <a:lnTo>
                    <a:pt x="17977" y="41275"/>
                  </a:lnTo>
                  <a:lnTo>
                    <a:pt x="27168" y="41275"/>
                  </a:lnTo>
                  <a:lnTo>
                    <a:pt x="27342" y="39700"/>
                  </a:lnTo>
                  <a:lnTo>
                    <a:pt x="27404" y="39497"/>
                  </a:lnTo>
                  <a:lnTo>
                    <a:pt x="25564" y="39497"/>
                  </a:lnTo>
                  <a:lnTo>
                    <a:pt x="23786" y="39293"/>
                  </a:lnTo>
                  <a:lnTo>
                    <a:pt x="24225" y="37858"/>
                  </a:lnTo>
                  <a:lnTo>
                    <a:pt x="24272" y="37706"/>
                  </a:lnTo>
                  <a:close/>
                </a:path>
                <a:path w="129540" h="85725">
                  <a:moveTo>
                    <a:pt x="102756" y="3581"/>
                  </a:moveTo>
                  <a:lnTo>
                    <a:pt x="87121" y="3581"/>
                  </a:lnTo>
                  <a:lnTo>
                    <a:pt x="94030" y="4277"/>
                  </a:lnTo>
                  <a:lnTo>
                    <a:pt x="100460" y="6273"/>
                  </a:lnTo>
                  <a:lnTo>
                    <a:pt x="121383" y="37706"/>
                  </a:lnTo>
                  <a:lnTo>
                    <a:pt x="121261" y="43649"/>
                  </a:lnTo>
                  <a:lnTo>
                    <a:pt x="120191" y="48031"/>
                  </a:lnTo>
                  <a:lnTo>
                    <a:pt x="117348" y="54013"/>
                  </a:lnTo>
                  <a:lnTo>
                    <a:pt x="117509" y="54013"/>
                  </a:lnTo>
                  <a:lnTo>
                    <a:pt x="118756" y="54775"/>
                  </a:lnTo>
                  <a:lnTo>
                    <a:pt x="120636" y="51727"/>
                  </a:lnTo>
                  <a:lnTo>
                    <a:pt x="122402" y="51727"/>
                  </a:lnTo>
                  <a:lnTo>
                    <a:pt x="123633" y="49123"/>
                  </a:lnTo>
                  <a:lnTo>
                    <a:pt x="124979" y="43649"/>
                  </a:lnTo>
                  <a:lnTo>
                    <a:pt x="124949" y="37706"/>
                  </a:lnTo>
                  <a:lnTo>
                    <a:pt x="122019" y="23194"/>
                  </a:lnTo>
                  <a:lnTo>
                    <a:pt x="121069" y="21733"/>
                  </a:lnTo>
                  <a:lnTo>
                    <a:pt x="113889" y="11085"/>
                  </a:lnTo>
                  <a:lnTo>
                    <a:pt x="102756" y="3581"/>
                  </a:lnTo>
                  <a:close/>
                </a:path>
                <a:path w="129540" h="85725">
                  <a:moveTo>
                    <a:pt x="119696" y="53251"/>
                  </a:moveTo>
                  <a:lnTo>
                    <a:pt x="118756" y="54775"/>
                  </a:lnTo>
                  <a:lnTo>
                    <a:pt x="125610" y="54775"/>
                  </a:lnTo>
                  <a:lnTo>
                    <a:pt x="124367" y="54013"/>
                  </a:lnTo>
                  <a:lnTo>
                    <a:pt x="121322" y="54013"/>
                  </a:lnTo>
                  <a:lnTo>
                    <a:pt x="119696" y="53251"/>
                  </a:lnTo>
                  <a:close/>
                </a:path>
                <a:path w="129540" h="85725">
                  <a:moveTo>
                    <a:pt x="120636" y="51727"/>
                  </a:moveTo>
                  <a:lnTo>
                    <a:pt x="119696" y="53251"/>
                  </a:lnTo>
                  <a:lnTo>
                    <a:pt x="121322" y="54013"/>
                  </a:lnTo>
                  <a:lnTo>
                    <a:pt x="122006" y="52566"/>
                  </a:lnTo>
                  <a:lnTo>
                    <a:pt x="120636" y="51727"/>
                  </a:lnTo>
                  <a:close/>
                </a:path>
                <a:path w="129540" h="85725">
                  <a:moveTo>
                    <a:pt x="122006" y="52566"/>
                  </a:moveTo>
                  <a:lnTo>
                    <a:pt x="121322" y="54013"/>
                  </a:lnTo>
                  <a:lnTo>
                    <a:pt x="124367" y="54013"/>
                  </a:lnTo>
                  <a:lnTo>
                    <a:pt x="122006" y="52566"/>
                  </a:lnTo>
                  <a:close/>
                </a:path>
                <a:path w="129540" h="85725">
                  <a:moveTo>
                    <a:pt x="122402" y="51727"/>
                  </a:moveTo>
                  <a:lnTo>
                    <a:pt x="120636" y="51727"/>
                  </a:lnTo>
                  <a:lnTo>
                    <a:pt x="122006" y="52566"/>
                  </a:lnTo>
                  <a:lnTo>
                    <a:pt x="122402" y="51727"/>
                  </a:lnTo>
                  <a:close/>
                </a:path>
                <a:path w="129540" h="85725">
                  <a:moveTo>
                    <a:pt x="27168" y="41275"/>
                  </a:moveTo>
                  <a:lnTo>
                    <a:pt x="25424" y="41275"/>
                  </a:lnTo>
                  <a:lnTo>
                    <a:pt x="27151" y="41427"/>
                  </a:lnTo>
                  <a:lnTo>
                    <a:pt x="27168" y="41275"/>
                  </a:lnTo>
                  <a:close/>
                </a:path>
                <a:path w="129540" h="85725">
                  <a:moveTo>
                    <a:pt x="51764" y="16649"/>
                  </a:moveTo>
                  <a:lnTo>
                    <a:pt x="49160" y="16649"/>
                  </a:lnTo>
                  <a:lnTo>
                    <a:pt x="39859" y="18396"/>
                  </a:lnTo>
                  <a:lnTo>
                    <a:pt x="32091" y="23194"/>
                  </a:lnTo>
                  <a:lnTo>
                    <a:pt x="26515" y="30381"/>
                  </a:lnTo>
                  <a:lnTo>
                    <a:pt x="23786" y="39293"/>
                  </a:lnTo>
                  <a:lnTo>
                    <a:pt x="25564" y="39497"/>
                  </a:lnTo>
                  <a:lnTo>
                    <a:pt x="25580" y="39293"/>
                  </a:lnTo>
                  <a:lnTo>
                    <a:pt x="25703" y="37706"/>
                  </a:lnTo>
                  <a:lnTo>
                    <a:pt x="27952" y="37706"/>
                  </a:lnTo>
                  <a:lnTo>
                    <a:pt x="29688" y="32039"/>
                  </a:lnTo>
                  <a:lnTo>
                    <a:pt x="34484" y="25860"/>
                  </a:lnTo>
                  <a:lnTo>
                    <a:pt x="41163" y="21733"/>
                  </a:lnTo>
                  <a:lnTo>
                    <a:pt x="49160" y="20231"/>
                  </a:lnTo>
                  <a:lnTo>
                    <a:pt x="57798" y="20231"/>
                  </a:lnTo>
                  <a:lnTo>
                    <a:pt x="58383" y="19481"/>
                  </a:lnTo>
                  <a:lnTo>
                    <a:pt x="56120" y="19481"/>
                  </a:lnTo>
                  <a:lnTo>
                    <a:pt x="54790" y="18690"/>
                  </a:lnTo>
                  <a:lnTo>
                    <a:pt x="54487" y="18690"/>
                  </a:lnTo>
                  <a:lnTo>
                    <a:pt x="55485" y="17411"/>
                  </a:lnTo>
                  <a:lnTo>
                    <a:pt x="54278" y="17043"/>
                  </a:lnTo>
                  <a:lnTo>
                    <a:pt x="51764" y="16649"/>
                  </a:lnTo>
                  <a:close/>
                </a:path>
                <a:path w="129540" h="85725">
                  <a:moveTo>
                    <a:pt x="27952" y="37706"/>
                  </a:moveTo>
                  <a:lnTo>
                    <a:pt x="25703" y="37706"/>
                  </a:lnTo>
                  <a:lnTo>
                    <a:pt x="25580" y="39293"/>
                  </a:lnTo>
                  <a:lnTo>
                    <a:pt x="25564" y="39497"/>
                  </a:lnTo>
                  <a:lnTo>
                    <a:pt x="27404" y="39497"/>
                  </a:lnTo>
                  <a:lnTo>
                    <a:pt x="27906" y="37858"/>
                  </a:lnTo>
                  <a:lnTo>
                    <a:pt x="27952" y="37706"/>
                  </a:lnTo>
                  <a:close/>
                </a:path>
                <a:path w="129540" h="85725">
                  <a:moveTo>
                    <a:pt x="57798" y="20231"/>
                  </a:moveTo>
                  <a:lnTo>
                    <a:pt x="51395" y="20231"/>
                  </a:lnTo>
                  <a:lnTo>
                    <a:pt x="53567" y="20574"/>
                  </a:lnTo>
                  <a:lnTo>
                    <a:pt x="56945" y="21602"/>
                  </a:lnTo>
                  <a:lnTo>
                    <a:pt x="57563" y="20574"/>
                  </a:lnTo>
                  <a:lnTo>
                    <a:pt x="57669" y="20396"/>
                  </a:lnTo>
                  <a:lnTo>
                    <a:pt x="57798" y="20231"/>
                  </a:lnTo>
                  <a:close/>
                </a:path>
                <a:path w="129540" h="85725">
                  <a:moveTo>
                    <a:pt x="55485" y="17411"/>
                  </a:moveTo>
                  <a:lnTo>
                    <a:pt x="54487" y="18690"/>
                  </a:lnTo>
                  <a:lnTo>
                    <a:pt x="54790" y="18690"/>
                  </a:lnTo>
                  <a:lnTo>
                    <a:pt x="56120" y="19481"/>
                  </a:lnTo>
                  <a:lnTo>
                    <a:pt x="56653" y="17767"/>
                  </a:lnTo>
                  <a:lnTo>
                    <a:pt x="55485" y="17411"/>
                  </a:lnTo>
                  <a:close/>
                </a:path>
                <a:path w="129540" h="85725">
                  <a:moveTo>
                    <a:pt x="87121" y="0"/>
                  </a:moveTo>
                  <a:lnTo>
                    <a:pt x="55485" y="17411"/>
                  </a:lnTo>
                  <a:lnTo>
                    <a:pt x="56653" y="17767"/>
                  </a:lnTo>
                  <a:lnTo>
                    <a:pt x="56120" y="19481"/>
                  </a:lnTo>
                  <a:lnTo>
                    <a:pt x="58383" y="19481"/>
                  </a:lnTo>
                  <a:lnTo>
                    <a:pt x="62961" y="13614"/>
                  </a:lnTo>
                  <a:lnTo>
                    <a:pt x="66203" y="11085"/>
                  </a:lnTo>
                  <a:lnTo>
                    <a:pt x="69933" y="8216"/>
                  </a:lnTo>
                  <a:lnTo>
                    <a:pt x="78066" y="4794"/>
                  </a:lnTo>
                  <a:lnTo>
                    <a:pt x="87121" y="3581"/>
                  </a:lnTo>
                  <a:lnTo>
                    <a:pt x="102756" y="3581"/>
                  </a:lnTo>
                  <a:lnTo>
                    <a:pt x="101855" y="2973"/>
                  </a:lnTo>
                  <a:lnTo>
                    <a:pt x="87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9419598" y="4819268"/>
              <a:ext cx="93345" cy="106045"/>
            </a:xfrm>
            <a:custGeom>
              <a:avLst/>
              <a:gdLst/>
              <a:ahLst/>
              <a:cxnLst/>
              <a:rect l="l" t="t" r="r" b="b"/>
              <a:pathLst>
                <a:path w="93345" h="106045">
                  <a:moveTo>
                    <a:pt x="46761" y="0"/>
                  </a:moveTo>
                  <a:lnTo>
                    <a:pt x="43408" y="25"/>
                  </a:lnTo>
                  <a:lnTo>
                    <a:pt x="41554" y="2197"/>
                  </a:lnTo>
                  <a:lnTo>
                    <a:pt x="6223" y="46164"/>
                  </a:lnTo>
                  <a:lnTo>
                    <a:pt x="0" y="46164"/>
                  </a:lnTo>
                  <a:lnTo>
                    <a:pt x="0" y="53568"/>
                  </a:lnTo>
                  <a:lnTo>
                    <a:pt x="9728" y="53568"/>
                  </a:lnTo>
                  <a:lnTo>
                    <a:pt x="9728" y="105892"/>
                  </a:lnTo>
                  <a:lnTo>
                    <a:pt x="83197" y="105892"/>
                  </a:lnTo>
                  <a:lnTo>
                    <a:pt x="83197" y="53568"/>
                  </a:lnTo>
                  <a:lnTo>
                    <a:pt x="92976" y="53568"/>
                  </a:lnTo>
                  <a:lnTo>
                    <a:pt x="92976" y="46164"/>
                  </a:lnTo>
                  <a:lnTo>
                    <a:pt x="86779" y="46164"/>
                  </a:lnTo>
                  <a:lnTo>
                    <a:pt x="46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9419602" y="4819814"/>
              <a:ext cx="93345" cy="53340"/>
            </a:xfrm>
            <a:custGeom>
              <a:avLst/>
              <a:gdLst/>
              <a:ahLst/>
              <a:cxnLst/>
              <a:rect l="l" t="t" r="r" b="b"/>
              <a:pathLst>
                <a:path w="93345" h="53339">
                  <a:moveTo>
                    <a:pt x="46431" y="0"/>
                  </a:moveTo>
                  <a:lnTo>
                    <a:pt x="43814" y="0"/>
                  </a:lnTo>
                  <a:lnTo>
                    <a:pt x="42494" y="558"/>
                  </a:lnTo>
                  <a:lnTo>
                    <a:pt x="41541" y="1650"/>
                  </a:lnTo>
                  <a:lnTo>
                    <a:pt x="6210" y="45618"/>
                  </a:lnTo>
                  <a:lnTo>
                    <a:pt x="0" y="45618"/>
                  </a:lnTo>
                  <a:lnTo>
                    <a:pt x="1" y="53128"/>
                  </a:lnTo>
                  <a:lnTo>
                    <a:pt x="10108" y="53128"/>
                  </a:lnTo>
                  <a:lnTo>
                    <a:pt x="45031" y="9704"/>
                  </a:lnTo>
                  <a:lnTo>
                    <a:pt x="55681" y="9704"/>
                  </a:lnTo>
                  <a:lnTo>
                    <a:pt x="48708" y="1650"/>
                  </a:lnTo>
                  <a:lnTo>
                    <a:pt x="47736" y="558"/>
                  </a:lnTo>
                  <a:lnTo>
                    <a:pt x="46431" y="0"/>
                  </a:lnTo>
                  <a:close/>
                </a:path>
                <a:path w="93345" h="53339">
                  <a:moveTo>
                    <a:pt x="55681" y="9704"/>
                  </a:moveTo>
                  <a:lnTo>
                    <a:pt x="45031" y="9704"/>
                  </a:lnTo>
                  <a:lnTo>
                    <a:pt x="76058" y="45618"/>
                  </a:lnTo>
                  <a:lnTo>
                    <a:pt x="82436" y="53128"/>
                  </a:lnTo>
                  <a:lnTo>
                    <a:pt x="92964" y="53128"/>
                  </a:lnTo>
                  <a:lnTo>
                    <a:pt x="92963" y="45618"/>
                  </a:lnTo>
                  <a:lnTo>
                    <a:pt x="86779" y="45618"/>
                  </a:lnTo>
                  <a:lnTo>
                    <a:pt x="55681" y="9704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9417799" y="4818024"/>
              <a:ext cx="97155" cy="109220"/>
            </a:xfrm>
            <a:custGeom>
              <a:avLst/>
              <a:gdLst/>
              <a:ahLst/>
              <a:cxnLst/>
              <a:rect l="l" t="t" r="r" b="b"/>
              <a:pathLst>
                <a:path w="97154" h="109220">
                  <a:moveTo>
                    <a:pt x="96558" y="46939"/>
                  </a:moveTo>
                  <a:lnTo>
                    <a:pt x="96367" y="46469"/>
                  </a:lnTo>
                  <a:lnTo>
                    <a:pt x="95707" y="45808"/>
                  </a:lnTo>
                  <a:lnTo>
                    <a:pt x="95237" y="45618"/>
                  </a:lnTo>
                  <a:lnTo>
                    <a:pt x="92976" y="45618"/>
                  </a:lnTo>
                  <a:lnTo>
                    <a:pt x="92976" y="49199"/>
                  </a:lnTo>
                  <a:lnTo>
                    <a:pt x="92976" y="53022"/>
                  </a:lnTo>
                  <a:lnTo>
                    <a:pt x="85064" y="53022"/>
                  </a:lnTo>
                  <a:lnTo>
                    <a:pt x="83197" y="50863"/>
                  </a:lnTo>
                  <a:lnTo>
                    <a:pt x="83197" y="56299"/>
                  </a:lnTo>
                  <a:lnTo>
                    <a:pt x="83197" y="105346"/>
                  </a:lnTo>
                  <a:lnTo>
                    <a:pt x="13309" y="105346"/>
                  </a:lnTo>
                  <a:lnTo>
                    <a:pt x="13309" y="56032"/>
                  </a:lnTo>
                  <a:lnTo>
                    <a:pt x="46875" y="14300"/>
                  </a:lnTo>
                  <a:lnTo>
                    <a:pt x="82943" y="56045"/>
                  </a:lnTo>
                  <a:lnTo>
                    <a:pt x="83197" y="56299"/>
                  </a:lnTo>
                  <a:lnTo>
                    <a:pt x="83197" y="50863"/>
                  </a:lnTo>
                  <a:lnTo>
                    <a:pt x="51612" y="14300"/>
                  </a:lnTo>
                  <a:lnTo>
                    <a:pt x="47879" y="9969"/>
                  </a:lnTo>
                  <a:lnTo>
                    <a:pt x="47396" y="9728"/>
                  </a:lnTo>
                  <a:lnTo>
                    <a:pt x="46266" y="9728"/>
                  </a:lnTo>
                  <a:lnTo>
                    <a:pt x="45770" y="9969"/>
                  </a:lnTo>
                  <a:lnTo>
                    <a:pt x="11125" y="53022"/>
                  </a:lnTo>
                  <a:lnTo>
                    <a:pt x="3581" y="53022"/>
                  </a:lnTo>
                  <a:lnTo>
                    <a:pt x="3581" y="49199"/>
                  </a:lnTo>
                  <a:lnTo>
                    <a:pt x="8547" y="49199"/>
                  </a:lnTo>
                  <a:lnTo>
                    <a:pt x="9017" y="48971"/>
                  </a:lnTo>
                  <a:lnTo>
                    <a:pt x="10680" y="46939"/>
                  </a:lnTo>
                  <a:lnTo>
                    <a:pt x="44716" y="4597"/>
                  </a:lnTo>
                  <a:lnTo>
                    <a:pt x="43345" y="3441"/>
                  </a:lnTo>
                  <a:lnTo>
                    <a:pt x="42113" y="2451"/>
                  </a:lnTo>
                  <a:lnTo>
                    <a:pt x="43345" y="3441"/>
                  </a:lnTo>
                  <a:lnTo>
                    <a:pt x="44792" y="4597"/>
                  </a:lnTo>
                  <a:lnTo>
                    <a:pt x="45288" y="3924"/>
                  </a:lnTo>
                  <a:lnTo>
                    <a:pt x="46101" y="3594"/>
                  </a:lnTo>
                  <a:lnTo>
                    <a:pt x="47739" y="3594"/>
                  </a:lnTo>
                  <a:lnTo>
                    <a:pt x="48539" y="3924"/>
                  </a:lnTo>
                  <a:lnTo>
                    <a:pt x="49136" y="4597"/>
                  </a:lnTo>
                  <a:lnTo>
                    <a:pt x="49822" y="3924"/>
                  </a:lnTo>
                  <a:lnTo>
                    <a:pt x="49149" y="4597"/>
                  </a:lnTo>
                  <a:lnTo>
                    <a:pt x="87553" y="48971"/>
                  </a:lnTo>
                  <a:lnTo>
                    <a:pt x="88049" y="49199"/>
                  </a:lnTo>
                  <a:lnTo>
                    <a:pt x="92976" y="49199"/>
                  </a:lnTo>
                  <a:lnTo>
                    <a:pt x="92976" y="45618"/>
                  </a:lnTo>
                  <a:lnTo>
                    <a:pt x="89382" y="45618"/>
                  </a:lnTo>
                  <a:lnTo>
                    <a:pt x="52870" y="3441"/>
                  </a:lnTo>
                  <a:lnTo>
                    <a:pt x="52006" y="2451"/>
                  </a:lnTo>
                  <a:lnTo>
                    <a:pt x="50520" y="762"/>
                  </a:lnTo>
                  <a:lnTo>
                    <a:pt x="50380" y="711"/>
                  </a:lnTo>
                  <a:lnTo>
                    <a:pt x="50380" y="3441"/>
                  </a:lnTo>
                  <a:lnTo>
                    <a:pt x="50203" y="3594"/>
                  </a:lnTo>
                  <a:lnTo>
                    <a:pt x="50368" y="3441"/>
                  </a:lnTo>
                  <a:lnTo>
                    <a:pt x="50380" y="711"/>
                  </a:lnTo>
                  <a:lnTo>
                    <a:pt x="48691" y="0"/>
                  </a:lnTo>
                  <a:lnTo>
                    <a:pt x="45110" y="0"/>
                  </a:lnTo>
                  <a:lnTo>
                    <a:pt x="43268" y="762"/>
                  </a:lnTo>
                  <a:lnTo>
                    <a:pt x="41859" y="2451"/>
                  </a:lnTo>
                  <a:lnTo>
                    <a:pt x="7150" y="45618"/>
                  </a:lnTo>
                  <a:lnTo>
                    <a:pt x="1320" y="45618"/>
                  </a:lnTo>
                  <a:lnTo>
                    <a:pt x="863" y="45808"/>
                  </a:lnTo>
                  <a:lnTo>
                    <a:pt x="190" y="46469"/>
                  </a:lnTo>
                  <a:lnTo>
                    <a:pt x="0" y="46939"/>
                  </a:lnTo>
                  <a:lnTo>
                    <a:pt x="0" y="55283"/>
                  </a:lnTo>
                  <a:lnTo>
                    <a:pt x="190" y="55740"/>
                  </a:lnTo>
                  <a:lnTo>
                    <a:pt x="863" y="56413"/>
                  </a:lnTo>
                  <a:lnTo>
                    <a:pt x="1320" y="56603"/>
                  </a:lnTo>
                  <a:lnTo>
                    <a:pt x="9728" y="56603"/>
                  </a:lnTo>
                  <a:lnTo>
                    <a:pt x="9728" y="107607"/>
                  </a:lnTo>
                  <a:lnTo>
                    <a:pt x="9918" y="108077"/>
                  </a:lnTo>
                  <a:lnTo>
                    <a:pt x="10579" y="108737"/>
                  </a:lnTo>
                  <a:lnTo>
                    <a:pt x="11049" y="108927"/>
                  </a:lnTo>
                  <a:lnTo>
                    <a:pt x="85458" y="108927"/>
                  </a:lnTo>
                  <a:lnTo>
                    <a:pt x="85928" y="108737"/>
                  </a:lnTo>
                  <a:lnTo>
                    <a:pt x="86588" y="108077"/>
                  </a:lnTo>
                  <a:lnTo>
                    <a:pt x="86779" y="107607"/>
                  </a:lnTo>
                  <a:lnTo>
                    <a:pt x="86779" y="105346"/>
                  </a:lnTo>
                  <a:lnTo>
                    <a:pt x="86779" y="56603"/>
                  </a:lnTo>
                  <a:lnTo>
                    <a:pt x="95237" y="56603"/>
                  </a:lnTo>
                  <a:lnTo>
                    <a:pt x="95707" y="56413"/>
                  </a:lnTo>
                  <a:lnTo>
                    <a:pt x="96367" y="55740"/>
                  </a:lnTo>
                  <a:lnTo>
                    <a:pt x="96558" y="55283"/>
                  </a:lnTo>
                  <a:lnTo>
                    <a:pt x="96558" y="46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9440844" y="4877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60" y="0"/>
                  </a:moveTo>
                  <a:lnTo>
                    <a:pt x="0" y="101"/>
                  </a:lnTo>
                  <a:lnTo>
                    <a:pt x="101" y="10668"/>
                  </a:lnTo>
                  <a:lnTo>
                    <a:pt x="10160" y="1066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9439586" y="487581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9461196" y="4877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9459929" y="487581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9440844" y="489618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60" y="0"/>
                  </a:moveTo>
                  <a:lnTo>
                    <a:pt x="0" y="101"/>
                  </a:lnTo>
                  <a:lnTo>
                    <a:pt x="101" y="10668"/>
                  </a:lnTo>
                  <a:lnTo>
                    <a:pt x="10160" y="1066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9439586" y="489491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9461196" y="489618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9459929" y="489491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9480440" y="4877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9479169" y="487581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9464400" y="484385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089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9462610" y="4842064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3677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3677" y="3581"/>
                  </a:lnTo>
                  <a:lnTo>
                    <a:pt x="14490" y="2781"/>
                  </a:lnTo>
                  <a:lnTo>
                    <a:pt x="14490" y="800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9444894" y="485499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1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9443104" y="4853208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790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7901" y="3581"/>
                  </a:lnTo>
                  <a:lnTo>
                    <a:pt x="28701" y="2781"/>
                  </a:lnTo>
                  <a:lnTo>
                    <a:pt x="28701" y="800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9438765" y="4863264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19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9436975" y="4861474"/>
              <a:ext cx="24130" cy="3810"/>
            </a:xfrm>
            <a:custGeom>
              <a:avLst/>
              <a:gdLst/>
              <a:ahLst/>
              <a:cxnLst/>
              <a:rect l="l" t="t" r="r" b="b"/>
              <a:pathLst>
                <a:path w="24129" h="3810">
                  <a:moveTo>
                    <a:pt x="2296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2961" y="3581"/>
                  </a:lnTo>
                  <a:lnTo>
                    <a:pt x="23774" y="2781"/>
                  </a:lnTo>
                  <a:lnTo>
                    <a:pt x="23774" y="800"/>
                  </a:lnTo>
                  <a:lnTo>
                    <a:pt x="229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9481963" y="4866141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9480172" y="4864352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4693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4693" y="3581"/>
                  </a:lnTo>
                  <a:lnTo>
                    <a:pt x="15493" y="2781"/>
                  </a:lnTo>
                  <a:lnTo>
                    <a:pt x="15493" y="800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9397267" y="4904264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4">
                  <a:moveTo>
                    <a:pt x="20650" y="0"/>
                  </a:moveTo>
                  <a:lnTo>
                    <a:pt x="12612" y="1622"/>
                  </a:lnTo>
                  <a:lnTo>
                    <a:pt x="6048" y="6048"/>
                  </a:lnTo>
                  <a:lnTo>
                    <a:pt x="1622" y="12612"/>
                  </a:lnTo>
                  <a:lnTo>
                    <a:pt x="0" y="20650"/>
                  </a:lnTo>
                  <a:lnTo>
                    <a:pt x="41300" y="20650"/>
                  </a:lnTo>
                  <a:lnTo>
                    <a:pt x="39677" y="12612"/>
                  </a:lnTo>
                  <a:lnTo>
                    <a:pt x="35252" y="6048"/>
                  </a:lnTo>
                  <a:lnTo>
                    <a:pt x="28688" y="1622"/>
                  </a:lnTo>
                  <a:lnTo>
                    <a:pt x="2065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9395475" y="4902474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4" h="22860">
                  <a:moveTo>
                    <a:pt x="22440" y="0"/>
                  </a:moveTo>
                  <a:lnTo>
                    <a:pt x="13705" y="1763"/>
                  </a:lnTo>
                  <a:lnTo>
                    <a:pt x="6572" y="6572"/>
                  </a:lnTo>
                  <a:lnTo>
                    <a:pt x="1763" y="13705"/>
                  </a:lnTo>
                  <a:lnTo>
                    <a:pt x="0" y="22440"/>
                  </a:lnTo>
                  <a:lnTo>
                    <a:pt x="3581" y="22440"/>
                  </a:lnTo>
                  <a:lnTo>
                    <a:pt x="3581" y="17221"/>
                  </a:lnTo>
                  <a:lnTo>
                    <a:pt x="5689" y="12522"/>
                  </a:lnTo>
                  <a:lnTo>
                    <a:pt x="12522" y="5689"/>
                  </a:lnTo>
                  <a:lnTo>
                    <a:pt x="17221" y="3581"/>
                  </a:lnTo>
                  <a:lnTo>
                    <a:pt x="27647" y="3581"/>
                  </a:lnTo>
                  <a:lnTo>
                    <a:pt x="32359" y="5689"/>
                  </a:lnTo>
                  <a:lnTo>
                    <a:pt x="39192" y="12522"/>
                  </a:lnTo>
                  <a:lnTo>
                    <a:pt x="41300" y="17221"/>
                  </a:lnTo>
                  <a:lnTo>
                    <a:pt x="41300" y="22440"/>
                  </a:lnTo>
                  <a:lnTo>
                    <a:pt x="44881" y="22440"/>
                  </a:lnTo>
                  <a:lnTo>
                    <a:pt x="43118" y="13705"/>
                  </a:lnTo>
                  <a:lnTo>
                    <a:pt x="38309" y="6572"/>
                  </a:lnTo>
                  <a:lnTo>
                    <a:pt x="31176" y="1763"/>
                  </a:lnTo>
                  <a:lnTo>
                    <a:pt x="22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9433000" y="4914589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5">
                  <a:moveTo>
                    <a:pt x="16027" y="0"/>
                  </a:moveTo>
                  <a:lnTo>
                    <a:pt x="4622" y="0"/>
                  </a:lnTo>
                  <a:lnTo>
                    <a:pt x="0" y="4622"/>
                  </a:lnTo>
                  <a:lnTo>
                    <a:pt x="0" y="10325"/>
                  </a:lnTo>
                  <a:lnTo>
                    <a:pt x="20650" y="10325"/>
                  </a:lnTo>
                  <a:lnTo>
                    <a:pt x="20650" y="4622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9431210" y="4912799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8808" y="0"/>
                  </a:moveTo>
                  <a:lnTo>
                    <a:pt x="5422" y="0"/>
                  </a:lnTo>
                  <a:lnTo>
                    <a:pt x="0" y="5422"/>
                  </a:lnTo>
                  <a:lnTo>
                    <a:pt x="0" y="12115"/>
                  </a:lnTo>
                  <a:lnTo>
                    <a:pt x="3581" y="12115"/>
                  </a:lnTo>
                  <a:lnTo>
                    <a:pt x="3594" y="7404"/>
                  </a:lnTo>
                  <a:lnTo>
                    <a:pt x="7404" y="3594"/>
                  </a:lnTo>
                  <a:lnTo>
                    <a:pt x="16827" y="3594"/>
                  </a:lnTo>
                  <a:lnTo>
                    <a:pt x="20637" y="7404"/>
                  </a:lnTo>
                  <a:lnTo>
                    <a:pt x="20650" y="12115"/>
                  </a:lnTo>
                  <a:lnTo>
                    <a:pt x="24231" y="12115"/>
                  </a:lnTo>
                  <a:lnTo>
                    <a:pt x="24231" y="5422"/>
                  </a:lnTo>
                  <a:lnTo>
                    <a:pt x="188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9478850" y="4897066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319" y="0"/>
                  </a:moveTo>
                  <a:lnTo>
                    <a:pt x="203" y="0"/>
                  </a:lnTo>
                  <a:lnTo>
                    <a:pt x="0" y="215"/>
                  </a:lnTo>
                  <a:lnTo>
                    <a:pt x="0" y="27089"/>
                  </a:lnTo>
                  <a:lnTo>
                    <a:pt x="203" y="27305"/>
                  </a:lnTo>
                  <a:lnTo>
                    <a:pt x="469" y="27305"/>
                  </a:lnTo>
                  <a:lnTo>
                    <a:pt x="12319" y="27305"/>
                  </a:lnTo>
                  <a:lnTo>
                    <a:pt x="12534" y="27089"/>
                  </a:lnTo>
                  <a:lnTo>
                    <a:pt x="12534" y="215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9477566" y="4895811"/>
              <a:ext cx="24130" cy="33020"/>
            </a:xfrm>
            <a:custGeom>
              <a:avLst/>
              <a:gdLst/>
              <a:ahLst/>
              <a:cxnLst/>
              <a:rect l="l" t="t" r="r" b="b"/>
              <a:pathLst>
                <a:path w="24129" h="33020">
                  <a:moveTo>
                    <a:pt x="15074" y="774"/>
                  </a:moveTo>
                  <a:lnTo>
                    <a:pt x="14287" y="0"/>
                  </a:lnTo>
                  <a:lnTo>
                    <a:pt x="12547" y="0"/>
                  </a:lnTo>
                  <a:lnTo>
                    <a:pt x="12547" y="2527"/>
                  </a:lnTo>
                  <a:lnTo>
                    <a:pt x="12547" y="27305"/>
                  </a:lnTo>
                  <a:lnTo>
                    <a:pt x="2540" y="27305"/>
                  </a:lnTo>
                  <a:lnTo>
                    <a:pt x="2540" y="2527"/>
                  </a:lnTo>
                  <a:lnTo>
                    <a:pt x="12547" y="2527"/>
                  </a:lnTo>
                  <a:lnTo>
                    <a:pt x="12547" y="0"/>
                  </a:lnTo>
                  <a:lnTo>
                    <a:pt x="787" y="0"/>
                  </a:lnTo>
                  <a:lnTo>
                    <a:pt x="0" y="774"/>
                  </a:lnTo>
                  <a:lnTo>
                    <a:pt x="0" y="29044"/>
                  </a:lnTo>
                  <a:lnTo>
                    <a:pt x="787" y="29819"/>
                  </a:lnTo>
                  <a:lnTo>
                    <a:pt x="14287" y="29819"/>
                  </a:lnTo>
                  <a:lnTo>
                    <a:pt x="15074" y="29044"/>
                  </a:lnTo>
                  <a:lnTo>
                    <a:pt x="15074" y="27305"/>
                  </a:lnTo>
                  <a:lnTo>
                    <a:pt x="15074" y="2527"/>
                  </a:lnTo>
                  <a:lnTo>
                    <a:pt x="15074" y="774"/>
                  </a:lnTo>
                  <a:close/>
                </a:path>
                <a:path w="24129" h="33020">
                  <a:moveTo>
                    <a:pt x="23723" y="31153"/>
                  </a:moveTo>
                  <a:lnTo>
                    <a:pt x="14147" y="31153"/>
                  </a:lnTo>
                  <a:lnTo>
                    <a:pt x="14147" y="31546"/>
                  </a:lnTo>
                  <a:lnTo>
                    <a:pt x="14135" y="32080"/>
                  </a:lnTo>
                  <a:lnTo>
                    <a:pt x="23710" y="32537"/>
                  </a:lnTo>
                  <a:lnTo>
                    <a:pt x="23710" y="31546"/>
                  </a:lnTo>
                  <a:lnTo>
                    <a:pt x="23723" y="31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9484140" y="4867480"/>
              <a:ext cx="17145" cy="56515"/>
            </a:xfrm>
            <a:custGeom>
              <a:avLst/>
              <a:gdLst/>
              <a:ahLst/>
              <a:cxnLst/>
              <a:rect l="l" t="t" r="r" b="b"/>
              <a:pathLst>
                <a:path w="17145" h="56514">
                  <a:moveTo>
                    <a:pt x="10921" y="0"/>
                  </a:moveTo>
                  <a:lnTo>
                    <a:pt x="10604" y="279"/>
                  </a:lnTo>
                  <a:lnTo>
                    <a:pt x="10185" y="457"/>
                  </a:lnTo>
                  <a:lnTo>
                    <a:pt x="0" y="457"/>
                  </a:lnTo>
                  <a:lnTo>
                    <a:pt x="6172" y="8331"/>
                  </a:lnTo>
                  <a:lnTo>
                    <a:pt x="7200" y="8331"/>
                  </a:lnTo>
                  <a:lnTo>
                    <a:pt x="7797" y="8940"/>
                  </a:lnTo>
                  <a:lnTo>
                    <a:pt x="7797" y="20459"/>
                  </a:lnTo>
                  <a:lnTo>
                    <a:pt x="7556" y="20942"/>
                  </a:lnTo>
                  <a:lnTo>
                    <a:pt x="7556" y="28524"/>
                  </a:lnTo>
                  <a:lnTo>
                    <a:pt x="8127" y="28803"/>
                  </a:lnTo>
                  <a:lnTo>
                    <a:pt x="8508" y="29387"/>
                  </a:lnTo>
                  <a:lnTo>
                    <a:pt x="8508" y="55892"/>
                  </a:lnTo>
                  <a:lnTo>
                    <a:pt x="16865" y="55892"/>
                  </a:lnTo>
                  <a:lnTo>
                    <a:pt x="16865" y="6756"/>
                  </a:lnTo>
                  <a:lnTo>
                    <a:pt x="1092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9491701" y="4867185"/>
              <a:ext cx="10160" cy="60325"/>
            </a:xfrm>
            <a:custGeom>
              <a:avLst/>
              <a:gdLst/>
              <a:ahLst/>
              <a:cxnLst/>
              <a:rect l="l" t="t" r="r" b="b"/>
              <a:pathLst>
                <a:path w="10159" h="60325">
                  <a:moveTo>
                    <a:pt x="9575" y="6642"/>
                  </a:moveTo>
                  <a:lnTo>
                    <a:pt x="9296" y="6337"/>
                  </a:lnTo>
                  <a:lnTo>
                    <a:pt x="3632" y="0"/>
                  </a:lnTo>
                  <a:lnTo>
                    <a:pt x="3454" y="215"/>
                  </a:lnTo>
                  <a:lnTo>
                    <a:pt x="8890" y="6718"/>
                  </a:lnTo>
                  <a:lnTo>
                    <a:pt x="9144" y="6972"/>
                  </a:lnTo>
                  <a:lnTo>
                    <a:pt x="9296" y="7061"/>
                  </a:lnTo>
                  <a:lnTo>
                    <a:pt x="9296" y="56197"/>
                  </a:lnTo>
                  <a:lnTo>
                    <a:pt x="939" y="56197"/>
                  </a:lnTo>
                  <a:lnTo>
                    <a:pt x="939" y="57391"/>
                  </a:lnTo>
                  <a:lnTo>
                    <a:pt x="558" y="57975"/>
                  </a:lnTo>
                  <a:lnTo>
                    <a:pt x="0" y="58267"/>
                  </a:lnTo>
                  <a:lnTo>
                    <a:pt x="0" y="59778"/>
                  </a:lnTo>
                  <a:lnTo>
                    <a:pt x="9575" y="59778"/>
                  </a:lnTo>
                  <a:lnTo>
                    <a:pt x="9575" y="66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9466733" y="4845527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9220" y="0"/>
                  </a:moveTo>
                  <a:lnTo>
                    <a:pt x="8801" y="114"/>
                  </a:lnTo>
                  <a:lnTo>
                    <a:pt x="0" y="114"/>
                  </a:lnTo>
                  <a:lnTo>
                    <a:pt x="14681" y="18910"/>
                  </a:lnTo>
                  <a:lnTo>
                    <a:pt x="15036" y="18821"/>
                  </a:lnTo>
                  <a:lnTo>
                    <a:pt x="25628" y="18821"/>
                  </a:lnTo>
                  <a:lnTo>
                    <a:pt x="13157" y="4381"/>
                  </a:lnTo>
                  <a:lnTo>
                    <a:pt x="922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9479893" y="4849911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4">
                  <a:moveTo>
                    <a:pt x="0" y="0"/>
                  </a:moveTo>
                  <a:lnTo>
                    <a:pt x="12471" y="14439"/>
                  </a:lnTo>
                  <a:lnTo>
                    <a:pt x="12915" y="14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9460440" y="4832829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4152" y="0"/>
                  </a:moveTo>
                  <a:lnTo>
                    <a:pt x="1397" y="3022"/>
                  </a:lnTo>
                  <a:lnTo>
                    <a:pt x="0" y="4762"/>
                  </a:lnTo>
                  <a:lnTo>
                    <a:pt x="3530" y="9283"/>
                  </a:lnTo>
                  <a:lnTo>
                    <a:pt x="3670" y="9245"/>
                  </a:lnTo>
                  <a:lnTo>
                    <a:pt x="3810" y="9232"/>
                  </a:lnTo>
                  <a:lnTo>
                    <a:pt x="12420" y="9232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9460344" y="4835867"/>
              <a:ext cx="35560" cy="90170"/>
            </a:xfrm>
            <a:custGeom>
              <a:avLst/>
              <a:gdLst/>
              <a:ahLst/>
              <a:cxnLst/>
              <a:rect l="l" t="t" r="r" b="b"/>
              <a:pathLst>
                <a:path w="35559" h="90170">
                  <a:moveTo>
                    <a:pt x="1485" y="0"/>
                  </a:moveTo>
                  <a:lnTo>
                    <a:pt x="0" y="1625"/>
                  </a:lnTo>
                  <a:lnTo>
                    <a:pt x="1485" y="0"/>
                  </a:lnTo>
                  <a:close/>
                </a:path>
                <a:path w="35559" h="90170">
                  <a:moveTo>
                    <a:pt x="15595" y="9652"/>
                  </a:moveTo>
                  <a:lnTo>
                    <a:pt x="12509" y="6197"/>
                  </a:lnTo>
                  <a:lnTo>
                    <a:pt x="4051" y="6197"/>
                  </a:lnTo>
                  <a:lnTo>
                    <a:pt x="3759" y="6210"/>
                  </a:lnTo>
                  <a:lnTo>
                    <a:pt x="3619" y="6248"/>
                  </a:lnTo>
                  <a:lnTo>
                    <a:pt x="6375" y="9779"/>
                  </a:lnTo>
                  <a:lnTo>
                    <a:pt x="14947" y="9779"/>
                  </a:lnTo>
                  <a:lnTo>
                    <a:pt x="15176" y="9779"/>
                  </a:lnTo>
                  <a:lnTo>
                    <a:pt x="15405" y="9728"/>
                  </a:lnTo>
                  <a:lnTo>
                    <a:pt x="15595" y="9652"/>
                  </a:lnTo>
                  <a:close/>
                </a:path>
                <a:path w="35559" h="90170">
                  <a:moveTo>
                    <a:pt x="31597" y="40563"/>
                  </a:moveTo>
                  <a:lnTo>
                    <a:pt x="30988" y="39954"/>
                  </a:lnTo>
                  <a:lnTo>
                    <a:pt x="29959" y="39954"/>
                  </a:lnTo>
                  <a:lnTo>
                    <a:pt x="31356" y="41744"/>
                  </a:lnTo>
                  <a:lnTo>
                    <a:pt x="31356" y="52565"/>
                  </a:lnTo>
                  <a:lnTo>
                    <a:pt x="31508" y="52349"/>
                  </a:lnTo>
                  <a:lnTo>
                    <a:pt x="31597" y="52082"/>
                  </a:lnTo>
                  <a:lnTo>
                    <a:pt x="31597" y="40563"/>
                  </a:lnTo>
                  <a:close/>
                </a:path>
                <a:path w="35559" h="90170">
                  <a:moveTo>
                    <a:pt x="32296" y="61010"/>
                  </a:moveTo>
                  <a:lnTo>
                    <a:pt x="31915" y="60426"/>
                  </a:lnTo>
                  <a:lnTo>
                    <a:pt x="31356" y="60147"/>
                  </a:lnTo>
                  <a:lnTo>
                    <a:pt x="31356" y="89585"/>
                  </a:lnTo>
                  <a:lnTo>
                    <a:pt x="31915" y="89293"/>
                  </a:lnTo>
                  <a:lnTo>
                    <a:pt x="32296" y="88709"/>
                  </a:lnTo>
                  <a:lnTo>
                    <a:pt x="32296" y="61010"/>
                  </a:lnTo>
                  <a:close/>
                </a:path>
                <a:path w="35559" h="90170">
                  <a:moveTo>
                    <a:pt x="34988" y="31305"/>
                  </a:moveTo>
                  <a:lnTo>
                    <a:pt x="32461" y="28486"/>
                  </a:lnTo>
                  <a:lnTo>
                    <a:pt x="21615" y="28486"/>
                  </a:lnTo>
                  <a:lnTo>
                    <a:pt x="21247" y="28511"/>
                  </a:lnTo>
                  <a:lnTo>
                    <a:pt x="21069" y="28575"/>
                  </a:lnTo>
                  <a:lnTo>
                    <a:pt x="23799" y="32067"/>
                  </a:lnTo>
                  <a:lnTo>
                    <a:pt x="33528" y="32067"/>
                  </a:lnTo>
                  <a:lnTo>
                    <a:pt x="33985" y="32067"/>
                  </a:lnTo>
                  <a:lnTo>
                    <a:pt x="34404" y="31889"/>
                  </a:lnTo>
                  <a:lnTo>
                    <a:pt x="34823" y="31521"/>
                  </a:lnTo>
                  <a:lnTo>
                    <a:pt x="34988" y="313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9494080" y="4911793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4">
                  <a:moveTo>
                    <a:pt x="22021" y="0"/>
                  </a:moveTo>
                  <a:lnTo>
                    <a:pt x="6350" y="0"/>
                  </a:lnTo>
                  <a:lnTo>
                    <a:pt x="0" y="6349"/>
                  </a:lnTo>
                  <a:lnTo>
                    <a:pt x="0" y="14185"/>
                  </a:lnTo>
                  <a:lnTo>
                    <a:pt x="28384" y="14185"/>
                  </a:lnTo>
                  <a:lnTo>
                    <a:pt x="28384" y="6349"/>
                  </a:lnTo>
                  <a:lnTo>
                    <a:pt x="22021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9482569" y="4903164"/>
              <a:ext cx="41910" cy="22860"/>
            </a:xfrm>
            <a:custGeom>
              <a:avLst/>
              <a:gdLst/>
              <a:ahLst/>
              <a:cxnLst/>
              <a:rect l="l" t="t" r="r" b="b"/>
              <a:pathLst>
                <a:path w="41909" h="22860">
                  <a:moveTo>
                    <a:pt x="9296" y="13563"/>
                  </a:moveTo>
                  <a:lnTo>
                    <a:pt x="8724" y="12992"/>
                  </a:lnTo>
                  <a:lnTo>
                    <a:pt x="571" y="12992"/>
                  </a:lnTo>
                  <a:lnTo>
                    <a:pt x="0" y="13563"/>
                  </a:lnTo>
                  <a:lnTo>
                    <a:pt x="0" y="14947"/>
                  </a:lnTo>
                  <a:lnTo>
                    <a:pt x="571" y="15519"/>
                  </a:lnTo>
                  <a:lnTo>
                    <a:pt x="1270" y="15519"/>
                  </a:lnTo>
                  <a:lnTo>
                    <a:pt x="8724" y="15519"/>
                  </a:lnTo>
                  <a:lnTo>
                    <a:pt x="9296" y="14947"/>
                  </a:lnTo>
                  <a:lnTo>
                    <a:pt x="9296" y="13563"/>
                  </a:lnTo>
                  <a:close/>
                </a:path>
                <a:path w="41909" h="22860">
                  <a:moveTo>
                    <a:pt x="9296" y="6908"/>
                  </a:moveTo>
                  <a:lnTo>
                    <a:pt x="8724" y="6337"/>
                  </a:lnTo>
                  <a:lnTo>
                    <a:pt x="571" y="6337"/>
                  </a:lnTo>
                  <a:lnTo>
                    <a:pt x="0" y="6908"/>
                  </a:lnTo>
                  <a:lnTo>
                    <a:pt x="0" y="8293"/>
                  </a:lnTo>
                  <a:lnTo>
                    <a:pt x="571" y="8864"/>
                  </a:lnTo>
                  <a:lnTo>
                    <a:pt x="1270" y="8864"/>
                  </a:lnTo>
                  <a:lnTo>
                    <a:pt x="8724" y="8864"/>
                  </a:lnTo>
                  <a:lnTo>
                    <a:pt x="9296" y="8293"/>
                  </a:lnTo>
                  <a:lnTo>
                    <a:pt x="9296" y="6908"/>
                  </a:lnTo>
                  <a:close/>
                </a:path>
                <a:path w="41909" h="22860">
                  <a:moveTo>
                    <a:pt x="9296" y="571"/>
                  </a:moveTo>
                  <a:lnTo>
                    <a:pt x="8724" y="0"/>
                  </a:lnTo>
                  <a:lnTo>
                    <a:pt x="571" y="0"/>
                  </a:lnTo>
                  <a:lnTo>
                    <a:pt x="0" y="571"/>
                  </a:lnTo>
                  <a:lnTo>
                    <a:pt x="0" y="1968"/>
                  </a:lnTo>
                  <a:lnTo>
                    <a:pt x="571" y="2527"/>
                  </a:lnTo>
                  <a:lnTo>
                    <a:pt x="1270" y="2527"/>
                  </a:lnTo>
                  <a:lnTo>
                    <a:pt x="8724" y="2527"/>
                  </a:lnTo>
                  <a:lnTo>
                    <a:pt x="9296" y="1968"/>
                  </a:lnTo>
                  <a:lnTo>
                    <a:pt x="9296" y="571"/>
                  </a:lnTo>
                  <a:close/>
                </a:path>
                <a:path w="41909" h="22860">
                  <a:moveTo>
                    <a:pt x="41681" y="13995"/>
                  </a:moveTo>
                  <a:lnTo>
                    <a:pt x="34518" y="6845"/>
                  </a:lnTo>
                  <a:lnTo>
                    <a:pt x="16865" y="6845"/>
                  </a:lnTo>
                  <a:lnTo>
                    <a:pt x="9715" y="13995"/>
                  </a:lnTo>
                  <a:lnTo>
                    <a:pt x="9715" y="22821"/>
                  </a:lnTo>
                  <a:lnTo>
                    <a:pt x="13296" y="22821"/>
                  </a:lnTo>
                  <a:lnTo>
                    <a:pt x="13296" y="19392"/>
                  </a:lnTo>
                  <a:lnTo>
                    <a:pt x="14681" y="16306"/>
                  </a:lnTo>
                  <a:lnTo>
                    <a:pt x="19177" y="11811"/>
                  </a:lnTo>
                  <a:lnTo>
                    <a:pt x="22263" y="10426"/>
                  </a:lnTo>
                  <a:lnTo>
                    <a:pt x="29121" y="10426"/>
                  </a:lnTo>
                  <a:lnTo>
                    <a:pt x="32219" y="11811"/>
                  </a:lnTo>
                  <a:lnTo>
                    <a:pt x="36715" y="16306"/>
                  </a:lnTo>
                  <a:lnTo>
                    <a:pt x="38100" y="19392"/>
                  </a:lnTo>
                  <a:lnTo>
                    <a:pt x="38100" y="22821"/>
                  </a:lnTo>
                  <a:lnTo>
                    <a:pt x="41681" y="22821"/>
                  </a:lnTo>
                  <a:lnTo>
                    <a:pt x="41681" y="13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9402125" y="4911788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9400867" y="4910523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49" y="0"/>
                  </a:move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18249" y="2527"/>
                  </a:lnTo>
                  <a:lnTo>
                    <a:pt x="18821" y="1955"/>
                  </a:lnTo>
                  <a:lnTo>
                    <a:pt x="18821" y="571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9399771" y="4918883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9398501" y="4917618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62" y="0"/>
                  </a:moveTo>
                  <a:lnTo>
                    <a:pt x="571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71" y="2527"/>
                  </a:lnTo>
                  <a:lnTo>
                    <a:pt x="1270" y="2527"/>
                  </a:lnTo>
                  <a:lnTo>
                    <a:pt x="18262" y="2527"/>
                  </a:lnTo>
                  <a:lnTo>
                    <a:pt x="18834" y="1955"/>
                  </a:lnTo>
                  <a:lnTo>
                    <a:pt x="18834" y="571"/>
                  </a:lnTo>
                  <a:lnTo>
                    <a:pt x="18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9510195" y="492204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287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9412935" y="4884661"/>
              <a:ext cx="112395" cy="38735"/>
            </a:xfrm>
            <a:custGeom>
              <a:avLst/>
              <a:gdLst/>
              <a:ahLst/>
              <a:cxnLst/>
              <a:rect l="l" t="t" r="r" b="b"/>
              <a:pathLst>
                <a:path w="112395" h="38735">
                  <a:moveTo>
                    <a:pt x="4038" y="8102"/>
                  </a:moveTo>
                  <a:lnTo>
                    <a:pt x="0" y="8102"/>
                  </a:lnTo>
                  <a:lnTo>
                    <a:pt x="0" y="11239"/>
                  </a:lnTo>
                  <a:lnTo>
                    <a:pt x="2019" y="11239"/>
                  </a:lnTo>
                  <a:lnTo>
                    <a:pt x="4038" y="11239"/>
                  </a:lnTo>
                  <a:lnTo>
                    <a:pt x="4038" y="8102"/>
                  </a:lnTo>
                  <a:close/>
                </a:path>
                <a:path w="112395" h="38735">
                  <a:moveTo>
                    <a:pt x="10960" y="12585"/>
                  </a:moveTo>
                  <a:lnTo>
                    <a:pt x="6921" y="12585"/>
                  </a:lnTo>
                  <a:lnTo>
                    <a:pt x="6921" y="15722"/>
                  </a:lnTo>
                  <a:lnTo>
                    <a:pt x="8940" y="15722"/>
                  </a:lnTo>
                  <a:lnTo>
                    <a:pt x="10960" y="15722"/>
                  </a:lnTo>
                  <a:lnTo>
                    <a:pt x="10960" y="12585"/>
                  </a:lnTo>
                  <a:close/>
                </a:path>
                <a:path w="112395" h="38735">
                  <a:moveTo>
                    <a:pt x="10960" y="3467"/>
                  </a:moveTo>
                  <a:lnTo>
                    <a:pt x="6921" y="3467"/>
                  </a:lnTo>
                  <a:lnTo>
                    <a:pt x="6921" y="6604"/>
                  </a:lnTo>
                  <a:lnTo>
                    <a:pt x="8940" y="6604"/>
                  </a:lnTo>
                  <a:lnTo>
                    <a:pt x="10960" y="6604"/>
                  </a:lnTo>
                  <a:lnTo>
                    <a:pt x="10960" y="3467"/>
                  </a:lnTo>
                  <a:close/>
                </a:path>
                <a:path w="112395" h="38735">
                  <a:moveTo>
                    <a:pt x="102501" y="14643"/>
                  </a:moveTo>
                  <a:lnTo>
                    <a:pt x="96786" y="14643"/>
                  </a:lnTo>
                  <a:lnTo>
                    <a:pt x="96786" y="19075"/>
                  </a:lnTo>
                  <a:lnTo>
                    <a:pt x="99644" y="19075"/>
                  </a:lnTo>
                  <a:lnTo>
                    <a:pt x="102489" y="19075"/>
                  </a:lnTo>
                  <a:lnTo>
                    <a:pt x="102501" y="14643"/>
                  </a:lnTo>
                  <a:close/>
                </a:path>
                <a:path w="112395" h="38735">
                  <a:moveTo>
                    <a:pt x="105448" y="0"/>
                  </a:moveTo>
                  <a:lnTo>
                    <a:pt x="99733" y="0"/>
                  </a:lnTo>
                  <a:lnTo>
                    <a:pt x="99733" y="4432"/>
                  </a:lnTo>
                  <a:lnTo>
                    <a:pt x="102590" y="4432"/>
                  </a:lnTo>
                  <a:lnTo>
                    <a:pt x="105435" y="4432"/>
                  </a:lnTo>
                  <a:lnTo>
                    <a:pt x="105448" y="0"/>
                  </a:lnTo>
                  <a:close/>
                </a:path>
                <a:path w="112395" h="38735">
                  <a:moveTo>
                    <a:pt x="108800" y="36690"/>
                  </a:moveTo>
                  <a:lnTo>
                    <a:pt x="108242" y="36118"/>
                  </a:lnTo>
                  <a:lnTo>
                    <a:pt x="96558" y="36118"/>
                  </a:lnTo>
                  <a:lnTo>
                    <a:pt x="95999" y="36690"/>
                  </a:lnTo>
                  <a:lnTo>
                    <a:pt x="95999" y="38087"/>
                  </a:lnTo>
                  <a:lnTo>
                    <a:pt x="96558" y="38646"/>
                  </a:lnTo>
                  <a:lnTo>
                    <a:pt x="97256" y="38646"/>
                  </a:lnTo>
                  <a:lnTo>
                    <a:pt x="108242" y="38646"/>
                  </a:lnTo>
                  <a:lnTo>
                    <a:pt x="108800" y="38087"/>
                  </a:lnTo>
                  <a:lnTo>
                    <a:pt x="108800" y="36690"/>
                  </a:lnTo>
                  <a:close/>
                </a:path>
                <a:path w="112395" h="38735">
                  <a:moveTo>
                    <a:pt x="112280" y="19583"/>
                  </a:moveTo>
                  <a:lnTo>
                    <a:pt x="106578" y="19583"/>
                  </a:lnTo>
                  <a:lnTo>
                    <a:pt x="106565" y="24015"/>
                  </a:lnTo>
                  <a:lnTo>
                    <a:pt x="109423" y="24015"/>
                  </a:lnTo>
                  <a:lnTo>
                    <a:pt x="112280" y="24015"/>
                  </a:lnTo>
                  <a:lnTo>
                    <a:pt x="112280" y="195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9203406" y="4941553"/>
              <a:ext cx="126364" cy="81915"/>
            </a:xfrm>
            <a:custGeom>
              <a:avLst/>
              <a:gdLst/>
              <a:ahLst/>
              <a:cxnLst/>
              <a:rect l="l" t="t" r="r" b="b"/>
              <a:pathLst>
                <a:path w="126365" h="81914">
                  <a:moveTo>
                    <a:pt x="85420" y="0"/>
                  </a:moveTo>
                  <a:lnTo>
                    <a:pt x="75893" y="1276"/>
                  </a:lnTo>
                  <a:lnTo>
                    <a:pt x="67330" y="4878"/>
                  </a:lnTo>
                  <a:lnTo>
                    <a:pt x="60065" y="10463"/>
                  </a:lnTo>
                  <a:lnTo>
                    <a:pt x="54432" y="17691"/>
                  </a:lnTo>
                  <a:lnTo>
                    <a:pt x="52222" y="17017"/>
                  </a:lnTo>
                  <a:lnTo>
                    <a:pt x="49885" y="16649"/>
                  </a:lnTo>
                  <a:lnTo>
                    <a:pt x="47459" y="16649"/>
                  </a:lnTo>
                  <a:lnTo>
                    <a:pt x="38813" y="18273"/>
                  </a:lnTo>
                  <a:lnTo>
                    <a:pt x="31589" y="22734"/>
                  </a:lnTo>
                  <a:lnTo>
                    <a:pt x="26401" y="29417"/>
                  </a:lnTo>
                  <a:lnTo>
                    <a:pt x="23863" y="37706"/>
                  </a:lnTo>
                  <a:lnTo>
                    <a:pt x="22047" y="37617"/>
                  </a:lnTo>
                  <a:lnTo>
                    <a:pt x="13469" y="39349"/>
                  </a:lnTo>
                  <a:lnTo>
                    <a:pt x="6461" y="44073"/>
                  </a:lnTo>
                  <a:lnTo>
                    <a:pt x="1733" y="51081"/>
                  </a:lnTo>
                  <a:lnTo>
                    <a:pt x="0" y="59664"/>
                  </a:lnTo>
                  <a:lnTo>
                    <a:pt x="1733" y="68242"/>
                  </a:lnTo>
                  <a:lnTo>
                    <a:pt x="6461" y="75250"/>
                  </a:lnTo>
                  <a:lnTo>
                    <a:pt x="13469" y="79977"/>
                  </a:lnTo>
                  <a:lnTo>
                    <a:pt x="23063" y="81660"/>
                  </a:lnTo>
                  <a:lnTo>
                    <a:pt x="118516" y="81711"/>
                  </a:lnTo>
                  <a:lnTo>
                    <a:pt x="125844" y="74383"/>
                  </a:lnTo>
                  <a:lnTo>
                    <a:pt x="125844" y="59461"/>
                  </a:lnTo>
                  <a:lnTo>
                    <a:pt x="122682" y="54330"/>
                  </a:lnTo>
                  <a:lnTo>
                    <a:pt x="117995" y="51460"/>
                  </a:lnTo>
                  <a:lnTo>
                    <a:pt x="120205" y="46786"/>
                  </a:lnTo>
                  <a:lnTo>
                    <a:pt x="121488" y="41579"/>
                  </a:lnTo>
                  <a:lnTo>
                    <a:pt x="121488" y="36067"/>
                  </a:lnTo>
                  <a:lnTo>
                    <a:pt x="118652" y="22025"/>
                  </a:lnTo>
                  <a:lnTo>
                    <a:pt x="110921" y="10561"/>
                  </a:lnTo>
                  <a:lnTo>
                    <a:pt x="99456" y="2833"/>
                  </a:lnTo>
                  <a:lnTo>
                    <a:pt x="8542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9201706" y="4939762"/>
              <a:ext cx="129539" cy="85725"/>
            </a:xfrm>
            <a:custGeom>
              <a:avLst/>
              <a:gdLst/>
              <a:ahLst/>
              <a:cxnLst/>
              <a:rect l="l" t="t" r="r" b="b"/>
              <a:pathLst>
                <a:path w="129540" h="85725">
                  <a:moveTo>
                    <a:pt x="22973" y="83502"/>
                  </a:moveTo>
                  <a:lnTo>
                    <a:pt x="14887" y="83502"/>
                  </a:lnTo>
                  <a:lnTo>
                    <a:pt x="23748" y="85293"/>
                  </a:lnTo>
                  <a:lnTo>
                    <a:pt x="22973" y="85293"/>
                  </a:lnTo>
                  <a:lnTo>
                    <a:pt x="22973" y="83502"/>
                  </a:lnTo>
                  <a:close/>
                </a:path>
                <a:path w="129540" h="85725">
                  <a:moveTo>
                    <a:pt x="3930" y="54902"/>
                  </a:moveTo>
                  <a:lnTo>
                    <a:pt x="1233" y="54902"/>
                  </a:lnTo>
                  <a:lnTo>
                    <a:pt x="82" y="60604"/>
                  </a:lnTo>
                  <a:lnTo>
                    <a:pt x="0" y="61899"/>
                  </a:lnTo>
                  <a:lnTo>
                    <a:pt x="1784" y="70730"/>
                  </a:lnTo>
                  <a:lnTo>
                    <a:pt x="6895" y="78308"/>
                  </a:lnTo>
                  <a:lnTo>
                    <a:pt x="14596" y="83502"/>
                  </a:lnTo>
                  <a:lnTo>
                    <a:pt x="22973" y="83502"/>
                  </a:lnTo>
                  <a:lnTo>
                    <a:pt x="22973" y="85293"/>
                  </a:lnTo>
                  <a:lnTo>
                    <a:pt x="24856" y="85293"/>
                  </a:lnTo>
                  <a:lnTo>
                    <a:pt x="24761" y="81711"/>
                  </a:lnTo>
                  <a:lnTo>
                    <a:pt x="18160" y="81711"/>
                  </a:lnTo>
                  <a:lnTo>
                    <a:pt x="13105" y="79438"/>
                  </a:lnTo>
                  <a:lnTo>
                    <a:pt x="5764" y="72097"/>
                  </a:lnTo>
                  <a:lnTo>
                    <a:pt x="3544" y="67144"/>
                  </a:lnTo>
                  <a:lnTo>
                    <a:pt x="3504" y="55854"/>
                  </a:lnTo>
                  <a:lnTo>
                    <a:pt x="3930" y="54902"/>
                  </a:lnTo>
                  <a:close/>
                </a:path>
                <a:path w="129540" h="85725">
                  <a:moveTo>
                    <a:pt x="26554" y="81711"/>
                  </a:moveTo>
                  <a:lnTo>
                    <a:pt x="24761" y="81711"/>
                  </a:lnTo>
                  <a:lnTo>
                    <a:pt x="24856" y="85293"/>
                  </a:lnTo>
                  <a:lnTo>
                    <a:pt x="110332" y="85293"/>
                  </a:lnTo>
                  <a:lnTo>
                    <a:pt x="110421" y="83502"/>
                  </a:lnTo>
                  <a:lnTo>
                    <a:pt x="26554" y="83502"/>
                  </a:lnTo>
                  <a:lnTo>
                    <a:pt x="26554" y="81711"/>
                  </a:lnTo>
                  <a:close/>
                </a:path>
                <a:path w="129540" h="85725">
                  <a:moveTo>
                    <a:pt x="112216" y="83502"/>
                  </a:moveTo>
                  <a:lnTo>
                    <a:pt x="110421" y="83502"/>
                  </a:lnTo>
                  <a:lnTo>
                    <a:pt x="110332" y="85293"/>
                  </a:lnTo>
                  <a:lnTo>
                    <a:pt x="112216" y="85293"/>
                  </a:lnTo>
                  <a:lnTo>
                    <a:pt x="112216" y="83502"/>
                  </a:lnTo>
                  <a:close/>
                </a:path>
                <a:path w="129540" h="85725">
                  <a:moveTo>
                    <a:pt x="125817" y="54902"/>
                  </a:moveTo>
                  <a:lnTo>
                    <a:pt x="118963" y="54902"/>
                  </a:lnTo>
                  <a:lnTo>
                    <a:pt x="122947" y="57353"/>
                  </a:lnTo>
                  <a:lnTo>
                    <a:pt x="125741" y="61899"/>
                  </a:lnTo>
                  <a:lnTo>
                    <a:pt x="125741" y="71183"/>
                  </a:lnTo>
                  <a:lnTo>
                    <a:pt x="124128" y="74803"/>
                  </a:lnTo>
                  <a:lnTo>
                    <a:pt x="118845" y="80086"/>
                  </a:lnTo>
                  <a:lnTo>
                    <a:pt x="115213" y="81711"/>
                  </a:lnTo>
                  <a:lnTo>
                    <a:pt x="26554" y="81711"/>
                  </a:lnTo>
                  <a:lnTo>
                    <a:pt x="26554" y="83502"/>
                  </a:lnTo>
                  <a:lnTo>
                    <a:pt x="112216" y="83502"/>
                  </a:lnTo>
                  <a:lnTo>
                    <a:pt x="112216" y="85293"/>
                  </a:lnTo>
                  <a:lnTo>
                    <a:pt x="111187" y="85293"/>
                  </a:lnTo>
                  <a:lnTo>
                    <a:pt x="118250" y="83866"/>
                  </a:lnTo>
                  <a:lnTo>
                    <a:pt x="123856" y="80086"/>
                  </a:lnTo>
                  <a:lnTo>
                    <a:pt x="124382" y="79438"/>
                  </a:lnTo>
                  <a:lnTo>
                    <a:pt x="127909" y="74207"/>
                  </a:lnTo>
                  <a:lnTo>
                    <a:pt x="129335" y="67144"/>
                  </a:lnTo>
                  <a:lnTo>
                    <a:pt x="129335" y="60604"/>
                  </a:lnTo>
                  <a:lnTo>
                    <a:pt x="125817" y="54902"/>
                  </a:lnTo>
                  <a:close/>
                </a:path>
                <a:path w="129540" h="85725">
                  <a:moveTo>
                    <a:pt x="118756" y="54775"/>
                  </a:moveTo>
                  <a:lnTo>
                    <a:pt x="3987" y="54775"/>
                  </a:lnTo>
                  <a:lnTo>
                    <a:pt x="118963" y="54902"/>
                  </a:lnTo>
                  <a:lnTo>
                    <a:pt x="118756" y="54775"/>
                  </a:lnTo>
                  <a:close/>
                </a:path>
                <a:path w="129540" h="85725">
                  <a:moveTo>
                    <a:pt x="24272" y="37706"/>
                  </a:moveTo>
                  <a:lnTo>
                    <a:pt x="23307" y="37706"/>
                  </a:lnTo>
                  <a:lnTo>
                    <a:pt x="14462" y="39497"/>
                  </a:lnTo>
                  <a:lnTo>
                    <a:pt x="6895" y="44597"/>
                  </a:lnTo>
                  <a:lnTo>
                    <a:pt x="1784" y="52174"/>
                  </a:lnTo>
                  <a:lnTo>
                    <a:pt x="1259" y="54775"/>
                  </a:lnTo>
                  <a:lnTo>
                    <a:pt x="3987" y="54775"/>
                  </a:lnTo>
                  <a:lnTo>
                    <a:pt x="5764" y="50800"/>
                  </a:lnTo>
                  <a:lnTo>
                    <a:pt x="13105" y="43459"/>
                  </a:lnTo>
                  <a:lnTo>
                    <a:pt x="17989" y="41275"/>
                  </a:lnTo>
                  <a:lnTo>
                    <a:pt x="27168" y="41275"/>
                  </a:lnTo>
                  <a:lnTo>
                    <a:pt x="27342" y="39700"/>
                  </a:lnTo>
                  <a:lnTo>
                    <a:pt x="27404" y="39497"/>
                  </a:lnTo>
                  <a:lnTo>
                    <a:pt x="25564" y="39497"/>
                  </a:lnTo>
                  <a:lnTo>
                    <a:pt x="23786" y="39293"/>
                  </a:lnTo>
                  <a:lnTo>
                    <a:pt x="24225" y="37858"/>
                  </a:lnTo>
                  <a:lnTo>
                    <a:pt x="24272" y="37706"/>
                  </a:lnTo>
                  <a:close/>
                </a:path>
                <a:path w="129540" h="85725">
                  <a:moveTo>
                    <a:pt x="102756" y="3581"/>
                  </a:moveTo>
                  <a:lnTo>
                    <a:pt x="87121" y="3581"/>
                  </a:lnTo>
                  <a:lnTo>
                    <a:pt x="94032" y="4277"/>
                  </a:lnTo>
                  <a:lnTo>
                    <a:pt x="100465" y="6273"/>
                  </a:lnTo>
                  <a:lnTo>
                    <a:pt x="121383" y="37706"/>
                  </a:lnTo>
                  <a:lnTo>
                    <a:pt x="121261" y="43649"/>
                  </a:lnTo>
                  <a:lnTo>
                    <a:pt x="120191" y="48031"/>
                  </a:lnTo>
                  <a:lnTo>
                    <a:pt x="117348" y="54013"/>
                  </a:lnTo>
                  <a:lnTo>
                    <a:pt x="117509" y="54013"/>
                  </a:lnTo>
                  <a:lnTo>
                    <a:pt x="118756" y="54775"/>
                  </a:lnTo>
                  <a:lnTo>
                    <a:pt x="120636" y="51727"/>
                  </a:lnTo>
                  <a:lnTo>
                    <a:pt x="122402" y="51727"/>
                  </a:lnTo>
                  <a:lnTo>
                    <a:pt x="123633" y="49123"/>
                  </a:lnTo>
                  <a:lnTo>
                    <a:pt x="124979" y="43649"/>
                  </a:lnTo>
                  <a:lnTo>
                    <a:pt x="124949" y="37706"/>
                  </a:lnTo>
                  <a:lnTo>
                    <a:pt x="122019" y="23194"/>
                  </a:lnTo>
                  <a:lnTo>
                    <a:pt x="121069" y="21733"/>
                  </a:lnTo>
                  <a:lnTo>
                    <a:pt x="113889" y="11085"/>
                  </a:lnTo>
                  <a:lnTo>
                    <a:pt x="102756" y="3581"/>
                  </a:lnTo>
                  <a:close/>
                </a:path>
                <a:path w="129540" h="85725">
                  <a:moveTo>
                    <a:pt x="119696" y="53251"/>
                  </a:moveTo>
                  <a:lnTo>
                    <a:pt x="118756" y="54775"/>
                  </a:lnTo>
                  <a:lnTo>
                    <a:pt x="125610" y="54775"/>
                  </a:lnTo>
                  <a:lnTo>
                    <a:pt x="124367" y="54013"/>
                  </a:lnTo>
                  <a:lnTo>
                    <a:pt x="121322" y="54013"/>
                  </a:lnTo>
                  <a:lnTo>
                    <a:pt x="119696" y="53251"/>
                  </a:lnTo>
                  <a:close/>
                </a:path>
                <a:path w="129540" h="85725">
                  <a:moveTo>
                    <a:pt x="120636" y="51727"/>
                  </a:moveTo>
                  <a:lnTo>
                    <a:pt x="119696" y="53251"/>
                  </a:lnTo>
                  <a:lnTo>
                    <a:pt x="121322" y="54013"/>
                  </a:lnTo>
                  <a:lnTo>
                    <a:pt x="122006" y="52566"/>
                  </a:lnTo>
                  <a:lnTo>
                    <a:pt x="120636" y="51727"/>
                  </a:lnTo>
                  <a:close/>
                </a:path>
                <a:path w="129540" h="85725">
                  <a:moveTo>
                    <a:pt x="122006" y="52566"/>
                  </a:moveTo>
                  <a:lnTo>
                    <a:pt x="121322" y="54013"/>
                  </a:lnTo>
                  <a:lnTo>
                    <a:pt x="124367" y="54013"/>
                  </a:lnTo>
                  <a:lnTo>
                    <a:pt x="122006" y="52566"/>
                  </a:lnTo>
                  <a:close/>
                </a:path>
                <a:path w="129540" h="85725">
                  <a:moveTo>
                    <a:pt x="122402" y="51727"/>
                  </a:moveTo>
                  <a:lnTo>
                    <a:pt x="120636" y="51727"/>
                  </a:lnTo>
                  <a:lnTo>
                    <a:pt x="122006" y="52566"/>
                  </a:lnTo>
                  <a:lnTo>
                    <a:pt x="122402" y="51727"/>
                  </a:lnTo>
                  <a:close/>
                </a:path>
                <a:path w="129540" h="85725">
                  <a:moveTo>
                    <a:pt x="27168" y="41275"/>
                  </a:moveTo>
                  <a:lnTo>
                    <a:pt x="25424" y="41275"/>
                  </a:lnTo>
                  <a:lnTo>
                    <a:pt x="27151" y="41427"/>
                  </a:lnTo>
                  <a:lnTo>
                    <a:pt x="27168" y="41275"/>
                  </a:lnTo>
                  <a:close/>
                </a:path>
                <a:path w="129540" h="85725">
                  <a:moveTo>
                    <a:pt x="51764" y="16649"/>
                  </a:moveTo>
                  <a:lnTo>
                    <a:pt x="49160" y="16649"/>
                  </a:lnTo>
                  <a:lnTo>
                    <a:pt x="39859" y="18396"/>
                  </a:lnTo>
                  <a:lnTo>
                    <a:pt x="32091" y="23194"/>
                  </a:lnTo>
                  <a:lnTo>
                    <a:pt x="26515" y="30381"/>
                  </a:lnTo>
                  <a:lnTo>
                    <a:pt x="23786" y="39293"/>
                  </a:lnTo>
                  <a:lnTo>
                    <a:pt x="25564" y="39497"/>
                  </a:lnTo>
                  <a:lnTo>
                    <a:pt x="25581" y="39293"/>
                  </a:lnTo>
                  <a:lnTo>
                    <a:pt x="25703" y="37858"/>
                  </a:lnTo>
                  <a:lnTo>
                    <a:pt x="25716" y="37706"/>
                  </a:lnTo>
                  <a:lnTo>
                    <a:pt x="27952" y="37706"/>
                  </a:lnTo>
                  <a:lnTo>
                    <a:pt x="29688" y="32039"/>
                  </a:lnTo>
                  <a:lnTo>
                    <a:pt x="34484" y="25860"/>
                  </a:lnTo>
                  <a:lnTo>
                    <a:pt x="41163" y="21733"/>
                  </a:lnTo>
                  <a:lnTo>
                    <a:pt x="49160" y="20231"/>
                  </a:lnTo>
                  <a:lnTo>
                    <a:pt x="57798" y="20231"/>
                  </a:lnTo>
                  <a:lnTo>
                    <a:pt x="58383" y="19481"/>
                  </a:lnTo>
                  <a:lnTo>
                    <a:pt x="56133" y="19481"/>
                  </a:lnTo>
                  <a:lnTo>
                    <a:pt x="54791" y="18690"/>
                  </a:lnTo>
                  <a:lnTo>
                    <a:pt x="54487" y="18690"/>
                  </a:lnTo>
                  <a:lnTo>
                    <a:pt x="55485" y="17411"/>
                  </a:lnTo>
                  <a:lnTo>
                    <a:pt x="54278" y="17043"/>
                  </a:lnTo>
                  <a:lnTo>
                    <a:pt x="51764" y="16649"/>
                  </a:lnTo>
                  <a:close/>
                </a:path>
                <a:path w="129540" h="85725">
                  <a:moveTo>
                    <a:pt x="27952" y="37706"/>
                  </a:moveTo>
                  <a:lnTo>
                    <a:pt x="25716" y="37706"/>
                  </a:lnTo>
                  <a:lnTo>
                    <a:pt x="25703" y="37858"/>
                  </a:lnTo>
                  <a:lnTo>
                    <a:pt x="25581" y="39293"/>
                  </a:lnTo>
                  <a:lnTo>
                    <a:pt x="25564" y="39497"/>
                  </a:lnTo>
                  <a:lnTo>
                    <a:pt x="27404" y="39497"/>
                  </a:lnTo>
                  <a:lnTo>
                    <a:pt x="27906" y="37858"/>
                  </a:lnTo>
                  <a:lnTo>
                    <a:pt x="27952" y="37706"/>
                  </a:lnTo>
                  <a:close/>
                </a:path>
                <a:path w="129540" h="85725">
                  <a:moveTo>
                    <a:pt x="57798" y="20231"/>
                  </a:moveTo>
                  <a:lnTo>
                    <a:pt x="51395" y="20231"/>
                  </a:lnTo>
                  <a:lnTo>
                    <a:pt x="53567" y="20574"/>
                  </a:lnTo>
                  <a:lnTo>
                    <a:pt x="56945" y="21602"/>
                  </a:lnTo>
                  <a:lnTo>
                    <a:pt x="57563" y="20574"/>
                  </a:lnTo>
                  <a:lnTo>
                    <a:pt x="57669" y="20396"/>
                  </a:lnTo>
                  <a:lnTo>
                    <a:pt x="57798" y="20231"/>
                  </a:lnTo>
                  <a:close/>
                </a:path>
                <a:path w="129540" h="85725">
                  <a:moveTo>
                    <a:pt x="55485" y="17411"/>
                  </a:moveTo>
                  <a:lnTo>
                    <a:pt x="54487" y="18690"/>
                  </a:lnTo>
                  <a:lnTo>
                    <a:pt x="54791" y="18690"/>
                  </a:lnTo>
                  <a:lnTo>
                    <a:pt x="56133" y="19481"/>
                  </a:lnTo>
                  <a:lnTo>
                    <a:pt x="56653" y="17767"/>
                  </a:lnTo>
                  <a:lnTo>
                    <a:pt x="55485" y="17411"/>
                  </a:lnTo>
                  <a:close/>
                </a:path>
                <a:path w="129540" h="85725">
                  <a:moveTo>
                    <a:pt x="87121" y="0"/>
                  </a:moveTo>
                  <a:lnTo>
                    <a:pt x="55485" y="17411"/>
                  </a:lnTo>
                  <a:lnTo>
                    <a:pt x="56653" y="17767"/>
                  </a:lnTo>
                  <a:lnTo>
                    <a:pt x="56133" y="19481"/>
                  </a:lnTo>
                  <a:lnTo>
                    <a:pt x="58383" y="19481"/>
                  </a:lnTo>
                  <a:lnTo>
                    <a:pt x="62961" y="13614"/>
                  </a:lnTo>
                  <a:lnTo>
                    <a:pt x="66203" y="11085"/>
                  </a:lnTo>
                  <a:lnTo>
                    <a:pt x="69933" y="8216"/>
                  </a:lnTo>
                  <a:lnTo>
                    <a:pt x="78066" y="4794"/>
                  </a:lnTo>
                  <a:lnTo>
                    <a:pt x="87121" y="3581"/>
                  </a:lnTo>
                  <a:lnTo>
                    <a:pt x="102756" y="3581"/>
                  </a:lnTo>
                  <a:lnTo>
                    <a:pt x="101855" y="2973"/>
                  </a:lnTo>
                  <a:lnTo>
                    <a:pt x="87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9192036" y="4916964"/>
              <a:ext cx="93345" cy="106045"/>
            </a:xfrm>
            <a:custGeom>
              <a:avLst/>
              <a:gdLst/>
              <a:ahLst/>
              <a:cxnLst/>
              <a:rect l="l" t="t" r="r" b="b"/>
              <a:pathLst>
                <a:path w="93345" h="106045">
                  <a:moveTo>
                    <a:pt x="46761" y="0"/>
                  </a:moveTo>
                  <a:lnTo>
                    <a:pt x="43421" y="25"/>
                  </a:lnTo>
                  <a:lnTo>
                    <a:pt x="41554" y="2197"/>
                  </a:lnTo>
                  <a:lnTo>
                    <a:pt x="6223" y="46164"/>
                  </a:lnTo>
                  <a:lnTo>
                    <a:pt x="0" y="46164"/>
                  </a:lnTo>
                  <a:lnTo>
                    <a:pt x="0" y="53568"/>
                  </a:lnTo>
                  <a:lnTo>
                    <a:pt x="9728" y="53568"/>
                  </a:lnTo>
                  <a:lnTo>
                    <a:pt x="9728" y="105892"/>
                  </a:lnTo>
                  <a:lnTo>
                    <a:pt x="83197" y="105892"/>
                  </a:lnTo>
                  <a:lnTo>
                    <a:pt x="83197" y="53568"/>
                  </a:lnTo>
                  <a:lnTo>
                    <a:pt x="92976" y="53568"/>
                  </a:lnTo>
                  <a:lnTo>
                    <a:pt x="92976" y="46164"/>
                  </a:lnTo>
                  <a:lnTo>
                    <a:pt x="86779" y="46164"/>
                  </a:lnTo>
                  <a:lnTo>
                    <a:pt x="46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9192043" y="4917516"/>
              <a:ext cx="93345" cy="53340"/>
            </a:xfrm>
            <a:custGeom>
              <a:avLst/>
              <a:gdLst/>
              <a:ahLst/>
              <a:cxnLst/>
              <a:rect l="l" t="t" r="r" b="b"/>
              <a:pathLst>
                <a:path w="93345" h="53339">
                  <a:moveTo>
                    <a:pt x="46418" y="0"/>
                  </a:moveTo>
                  <a:lnTo>
                    <a:pt x="43802" y="0"/>
                  </a:lnTo>
                  <a:lnTo>
                    <a:pt x="42481" y="546"/>
                  </a:lnTo>
                  <a:lnTo>
                    <a:pt x="41541" y="1638"/>
                  </a:lnTo>
                  <a:lnTo>
                    <a:pt x="6210" y="45618"/>
                  </a:lnTo>
                  <a:lnTo>
                    <a:pt x="0" y="45618"/>
                  </a:lnTo>
                  <a:lnTo>
                    <a:pt x="1" y="53127"/>
                  </a:lnTo>
                  <a:lnTo>
                    <a:pt x="10108" y="53127"/>
                  </a:lnTo>
                  <a:lnTo>
                    <a:pt x="45031" y="9702"/>
                  </a:lnTo>
                  <a:lnTo>
                    <a:pt x="55680" y="9702"/>
                  </a:lnTo>
                  <a:lnTo>
                    <a:pt x="48697" y="1638"/>
                  </a:lnTo>
                  <a:lnTo>
                    <a:pt x="47725" y="546"/>
                  </a:lnTo>
                  <a:lnTo>
                    <a:pt x="46418" y="0"/>
                  </a:lnTo>
                  <a:close/>
                </a:path>
                <a:path w="93345" h="53339">
                  <a:moveTo>
                    <a:pt x="55680" y="9702"/>
                  </a:moveTo>
                  <a:lnTo>
                    <a:pt x="45031" y="9702"/>
                  </a:lnTo>
                  <a:lnTo>
                    <a:pt x="76059" y="45618"/>
                  </a:lnTo>
                  <a:lnTo>
                    <a:pt x="82435" y="53127"/>
                  </a:lnTo>
                  <a:lnTo>
                    <a:pt x="92976" y="53127"/>
                  </a:lnTo>
                  <a:lnTo>
                    <a:pt x="92976" y="45618"/>
                  </a:lnTo>
                  <a:lnTo>
                    <a:pt x="86779" y="45618"/>
                  </a:lnTo>
                  <a:lnTo>
                    <a:pt x="55680" y="9702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9190241" y="4915725"/>
              <a:ext cx="97155" cy="109220"/>
            </a:xfrm>
            <a:custGeom>
              <a:avLst/>
              <a:gdLst/>
              <a:ahLst/>
              <a:cxnLst/>
              <a:rect l="l" t="t" r="r" b="b"/>
              <a:pathLst>
                <a:path w="97154" h="109220">
                  <a:moveTo>
                    <a:pt x="96558" y="46939"/>
                  </a:moveTo>
                  <a:lnTo>
                    <a:pt x="96367" y="46482"/>
                  </a:lnTo>
                  <a:lnTo>
                    <a:pt x="95707" y="45808"/>
                  </a:lnTo>
                  <a:lnTo>
                    <a:pt x="95237" y="45618"/>
                  </a:lnTo>
                  <a:lnTo>
                    <a:pt x="89395" y="45618"/>
                  </a:lnTo>
                  <a:lnTo>
                    <a:pt x="52870" y="3441"/>
                  </a:lnTo>
                  <a:lnTo>
                    <a:pt x="50533" y="774"/>
                  </a:lnTo>
                  <a:lnTo>
                    <a:pt x="48704" y="0"/>
                  </a:lnTo>
                  <a:lnTo>
                    <a:pt x="45110" y="0"/>
                  </a:lnTo>
                  <a:lnTo>
                    <a:pt x="43281" y="774"/>
                  </a:lnTo>
                  <a:lnTo>
                    <a:pt x="42049" y="2324"/>
                  </a:lnTo>
                  <a:lnTo>
                    <a:pt x="43345" y="3441"/>
                  </a:lnTo>
                  <a:lnTo>
                    <a:pt x="44792" y="4610"/>
                  </a:lnTo>
                  <a:lnTo>
                    <a:pt x="45300" y="3924"/>
                  </a:lnTo>
                  <a:lnTo>
                    <a:pt x="46101" y="3594"/>
                  </a:lnTo>
                  <a:lnTo>
                    <a:pt x="47739" y="3594"/>
                  </a:lnTo>
                  <a:lnTo>
                    <a:pt x="48539" y="3924"/>
                  </a:lnTo>
                  <a:lnTo>
                    <a:pt x="49149" y="4610"/>
                  </a:lnTo>
                  <a:lnTo>
                    <a:pt x="49809" y="3924"/>
                  </a:lnTo>
                  <a:lnTo>
                    <a:pt x="50190" y="3594"/>
                  </a:lnTo>
                  <a:lnTo>
                    <a:pt x="49834" y="3924"/>
                  </a:lnTo>
                  <a:lnTo>
                    <a:pt x="49149" y="4610"/>
                  </a:lnTo>
                  <a:lnTo>
                    <a:pt x="87553" y="48971"/>
                  </a:lnTo>
                  <a:lnTo>
                    <a:pt x="88049" y="49199"/>
                  </a:lnTo>
                  <a:lnTo>
                    <a:pt x="92976" y="49199"/>
                  </a:lnTo>
                  <a:lnTo>
                    <a:pt x="92976" y="53022"/>
                  </a:lnTo>
                  <a:lnTo>
                    <a:pt x="85077" y="53022"/>
                  </a:lnTo>
                  <a:lnTo>
                    <a:pt x="83197" y="50850"/>
                  </a:lnTo>
                  <a:lnTo>
                    <a:pt x="83197" y="56286"/>
                  </a:lnTo>
                  <a:lnTo>
                    <a:pt x="83197" y="105346"/>
                  </a:lnTo>
                  <a:lnTo>
                    <a:pt x="13309" y="105346"/>
                  </a:lnTo>
                  <a:lnTo>
                    <a:pt x="13309" y="56019"/>
                  </a:lnTo>
                  <a:lnTo>
                    <a:pt x="46875" y="14287"/>
                  </a:lnTo>
                  <a:lnTo>
                    <a:pt x="82943" y="56032"/>
                  </a:lnTo>
                  <a:lnTo>
                    <a:pt x="83197" y="56286"/>
                  </a:lnTo>
                  <a:lnTo>
                    <a:pt x="83197" y="50850"/>
                  </a:lnTo>
                  <a:lnTo>
                    <a:pt x="51612" y="14287"/>
                  </a:lnTo>
                  <a:lnTo>
                    <a:pt x="47879" y="9956"/>
                  </a:lnTo>
                  <a:lnTo>
                    <a:pt x="47396" y="9715"/>
                  </a:lnTo>
                  <a:lnTo>
                    <a:pt x="46266" y="9715"/>
                  </a:lnTo>
                  <a:lnTo>
                    <a:pt x="45770" y="9956"/>
                  </a:lnTo>
                  <a:lnTo>
                    <a:pt x="11112" y="53022"/>
                  </a:lnTo>
                  <a:lnTo>
                    <a:pt x="3581" y="53022"/>
                  </a:lnTo>
                  <a:lnTo>
                    <a:pt x="3581" y="49199"/>
                  </a:lnTo>
                  <a:lnTo>
                    <a:pt x="8559" y="49199"/>
                  </a:lnTo>
                  <a:lnTo>
                    <a:pt x="9042" y="48971"/>
                  </a:lnTo>
                  <a:lnTo>
                    <a:pt x="44704" y="4610"/>
                  </a:lnTo>
                  <a:lnTo>
                    <a:pt x="43345" y="3441"/>
                  </a:lnTo>
                  <a:lnTo>
                    <a:pt x="41948" y="2324"/>
                  </a:lnTo>
                  <a:lnTo>
                    <a:pt x="7150" y="45618"/>
                  </a:lnTo>
                  <a:lnTo>
                    <a:pt x="1320" y="45618"/>
                  </a:lnTo>
                  <a:lnTo>
                    <a:pt x="863" y="45808"/>
                  </a:lnTo>
                  <a:lnTo>
                    <a:pt x="190" y="46482"/>
                  </a:lnTo>
                  <a:lnTo>
                    <a:pt x="0" y="46939"/>
                  </a:lnTo>
                  <a:lnTo>
                    <a:pt x="0" y="55283"/>
                  </a:lnTo>
                  <a:lnTo>
                    <a:pt x="190" y="55753"/>
                  </a:lnTo>
                  <a:lnTo>
                    <a:pt x="863" y="56413"/>
                  </a:lnTo>
                  <a:lnTo>
                    <a:pt x="1320" y="56603"/>
                  </a:lnTo>
                  <a:lnTo>
                    <a:pt x="9728" y="56603"/>
                  </a:lnTo>
                  <a:lnTo>
                    <a:pt x="9728" y="107619"/>
                  </a:lnTo>
                  <a:lnTo>
                    <a:pt x="9918" y="108077"/>
                  </a:lnTo>
                  <a:lnTo>
                    <a:pt x="10579" y="108737"/>
                  </a:lnTo>
                  <a:lnTo>
                    <a:pt x="11049" y="108927"/>
                  </a:lnTo>
                  <a:lnTo>
                    <a:pt x="85458" y="108927"/>
                  </a:lnTo>
                  <a:lnTo>
                    <a:pt x="85928" y="108737"/>
                  </a:lnTo>
                  <a:lnTo>
                    <a:pt x="86588" y="108077"/>
                  </a:lnTo>
                  <a:lnTo>
                    <a:pt x="86779" y="107619"/>
                  </a:lnTo>
                  <a:lnTo>
                    <a:pt x="86779" y="105346"/>
                  </a:lnTo>
                  <a:lnTo>
                    <a:pt x="86779" y="56603"/>
                  </a:lnTo>
                  <a:lnTo>
                    <a:pt x="95237" y="56603"/>
                  </a:lnTo>
                  <a:lnTo>
                    <a:pt x="95707" y="56413"/>
                  </a:lnTo>
                  <a:lnTo>
                    <a:pt x="96367" y="55753"/>
                  </a:lnTo>
                  <a:lnTo>
                    <a:pt x="96558" y="55283"/>
                  </a:lnTo>
                  <a:lnTo>
                    <a:pt x="96558" y="46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9213295" y="49747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9212027" y="497351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9233625" y="49747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60" y="0"/>
                  </a:moveTo>
                  <a:lnTo>
                    <a:pt x="0" y="101"/>
                  </a:lnTo>
                  <a:lnTo>
                    <a:pt x="101" y="10668"/>
                  </a:lnTo>
                  <a:lnTo>
                    <a:pt x="10160" y="1066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9232367" y="497351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9213295" y="4993878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9212027" y="499261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9233625" y="4993878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60" y="0"/>
                  </a:moveTo>
                  <a:lnTo>
                    <a:pt x="0" y="101"/>
                  </a:lnTo>
                  <a:lnTo>
                    <a:pt x="101" y="10667"/>
                  </a:lnTo>
                  <a:lnTo>
                    <a:pt x="10160" y="1066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9232367" y="499261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9252878" y="49747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9251611" y="497351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9236842" y="4941552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089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9235051" y="4939760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3677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3677" y="3581"/>
                  </a:lnTo>
                  <a:lnTo>
                    <a:pt x="14477" y="2781"/>
                  </a:lnTo>
                  <a:lnTo>
                    <a:pt x="14477" y="800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9217336" y="495269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1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9215545" y="4950904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790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7901" y="3581"/>
                  </a:lnTo>
                  <a:lnTo>
                    <a:pt x="28701" y="2781"/>
                  </a:lnTo>
                  <a:lnTo>
                    <a:pt x="28701" y="800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9211204" y="4960962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19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9209413" y="4959173"/>
              <a:ext cx="24130" cy="3810"/>
            </a:xfrm>
            <a:custGeom>
              <a:avLst/>
              <a:gdLst/>
              <a:ahLst/>
              <a:cxnLst/>
              <a:rect l="l" t="t" r="r" b="b"/>
              <a:pathLst>
                <a:path w="24129" h="3810">
                  <a:moveTo>
                    <a:pt x="2296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2961" y="3581"/>
                  </a:lnTo>
                  <a:lnTo>
                    <a:pt x="23774" y="2781"/>
                  </a:lnTo>
                  <a:lnTo>
                    <a:pt x="23774" y="800"/>
                  </a:lnTo>
                  <a:lnTo>
                    <a:pt x="229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9254406" y="4963841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9252615" y="4962052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4693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4693" y="3581"/>
                  </a:lnTo>
                  <a:lnTo>
                    <a:pt x="15493" y="2781"/>
                  </a:lnTo>
                  <a:lnTo>
                    <a:pt x="15493" y="800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9169706" y="5001960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4">
                  <a:moveTo>
                    <a:pt x="20650" y="0"/>
                  </a:moveTo>
                  <a:lnTo>
                    <a:pt x="12612" y="1622"/>
                  </a:lnTo>
                  <a:lnTo>
                    <a:pt x="6048" y="6048"/>
                  </a:lnTo>
                  <a:lnTo>
                    <a:pt x="1622" y="12612"/>
                  </a:lnTo>
                  <a:lnTo>
                    <a:pt x="0" y="20650"/>
                  </a:lnTo>
                  <a:lnTo>
                    <a:pt x="41300" y="20650"/>
                  </a:lnTo>
                  <a:lnTo>
                    <a:pt x="39677" y="12612"/>
                  </a:lnTo>
                  <a:lnTo>
                    <a:pt x="35252" y="6048"/>
                  </a:lnTo>
                  <a:lnTo>
                    <a:pt x="28688" y="1622"/>
                  </a:lnTo>
                  <a:lnTo>
                    <a:pt x="2065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9167916" y="5000170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4" h="22860">
                  <a:moveTo>
                    <a:pt x="22440" y="0"/>
                  </a:moveTo>
                  <a:lnTo>
                    <a:pt x="13705" y="1763"/>
                  </a:lnTo>
                  <a:lnTo>
                    <a:pt x="6572" y="6572"/>
                  </a:lnTo>
                  <a:lnTo>
                    <a:pt x="1763" y="13705"/>
                  </a:lnTo>
                  <a:lnTo>
                    <a:pt x="0" y="22440"/>
                  </a:lnTo>
                  <a:lnTo>
                    <a:pt x="3581" y="22440"/>
                  </a:lnTo>
                  <a:lnTo>
                    <a:pt x="3581" y="17233"/>
                  </a:lnTo>
                  <a:lnTo>
                    <a:pt x="5689" y="12522"/>
                  </a:lnTo>
                  <a:lnTo>
                    <a:pt x="12522" y="5689"/>
                  </a:lnTo>
                  <a:lnTo>
                    <a:pt x="17221" y="3594"/>
                  </a:lnTo>
                  <a:lnTo>
                    <a:pt x="27647" y="3594"/>
                  </a:lnTo>
                  <a:lnTo>
                    <a:pt x="32359" y="5689"/>
                  </a:lnTo>
                  <a:lnTo>
                    <a:pt x="39179" y="12522"/>
                  </a:lnTo>
                  <a:lnTo>
                    <a:pt x="41287" y="17233"/>
                  </a:lnTo>
                  <a:lnTo>
                    <a:pt x="41287" y="22440"/>
                  </a:lnTo>
                  <a:lnTo>
                    <a:pt x="44881" y="22440"/>
                  </a:lnTo>
                  <a:lnTo>
                    <a:pt x="43113" y="13705"/>
                  </a:lnTo>
                  <a:lnTo>
                    <a:pt x="38304" y="6572"/>
                  </a:lnTo>
                  <a:lnTo>
                    <a:pt x="31174" y="1763"/>
                  </a:lnTo>
                  <a:lnTo>
                    <a:pt x="22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9205441" y="5012285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5">
                  <a:moveTo>
                    <a:pt x="16027" y="0"/>
                  </a:moveTo>
                  <a:lnTo>
                    <a:pt x="4622" y="0"/>
                  </a:lnTo>
                  <a:lnTo>
                    <a:pt x="0" y="4622"/>
                  </a:lnTo>
                  <a:lnTo>
                    <a:pt x="0" y="10325"/>
                  </a:lnTo>
                  <a:lnTo>
                    <a:pt x="20650" y="10325"/>
                  </a:lnTo>
                  <a:lnTo>
                    <a:pt x="20650" y="4622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9203648" y="5010495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8808" y="0"/>
                  </a:moveTo>
                  <a:lnTo>
                    <a:pt x="5422" y="0"/>
                  </a:lnTo>
                  <a:lnTo>
                    <a:pt x="0" y="5422"/>
                  </a:lnTo>
                  <a:lnTo>
                    <a:pt x="0" y="12115"/>
                  </a:lnTo>
                  <a:lnTo>
                    <a:pt x="3581" y="12115"/>
                  </a:lnTo>
                  <a:lnTo>
                    <a:pt x="3594" y="7404"/>
                  </a:lnTo>
                  <a:lnTo>
                    <a:pt x="7404" y="3594"/>
                  </a:lnTo>
                  <a:lnTo>
                    <a:pt x="16827" y="3594"/>
                  </a:lnTo>
                  <a:lnTo>
                    <a:pt x="20637" y="7404"/>
                  </a:lnTo>
                  <a:lnTo>
                    <a:pt x="20650" y="12115"/>
                  </a:lnTo>
                  <a:lnTo>
                    <a:pt x="24231" y="12115"/>
                  </a:lnTo>
                  <a:lnTo>
                    <a:pt x="24231" y="5422"/>
                  </a:lnTo>
                  <a:lnTo>
                    <a:pt x="188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9251289" y="4994765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319" y="0"/>
                  </a:moveTo>
                  <a:lnTo>
                    <a:pt x="203" y="0"/>
                  </a:lnTo>
                  <a:lnTo>
                    <a:pt x="0" y="215"/>
                  </a:lnTo>
                  <a:lnTo>
                    <a:pt x="0" y="27089"/>
                  </a:lnTo>
                  <a:lnTo>
                    <a:pt x="203" y="27304"/>
                  </a:lnTo>
                  <a:lnTo>
                    <a:pt x="469" y="27304"/>
                  </a:lnTo>
                  <a:lnTo>
                    <a:pt x="12319" y="27304"/>
                  </a:lnTo>
                  <a:lnTo>
                    <a:pt x="12534" y="27089"/>
                  </a:lnTo>
                  <a:lnTo>
                    <a:pt x="12534" y="215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9250020" y="4993512"/>
              <a:ext cx="24130" cy="33020"/>
            </a:xfrm>
            <a:custGeom>
              <a:avLst/>
              <a:gdLst/>
              <a:ahLst/>
              <a:cxnLst/>
              <a:rect l="l" t="t" r="r" b="b"/>
              <a:pathLst>
                <a:path w="24129" h="33020">
                  <a:moveTo>
                    <a:pt x="15062" y="774"/>
                  </a:moveTo>
                  <a:lnTo>
                    <a:pt x="14287" y="0"/>
                  </a:lnTo>
                  <a:lnTo>
                    <a:pt x="12534" y="0"/>
                  </a:lnTo>
                  <a:lnTo>
                    <a:pt x="12534" y="2527"/>
                  </a:lnTo>
                  <a:lnTo>
                    <a:pt x="12534" y="27305"/>
                  </a:lnTo>
                  <a:lnTo>
                    <a:pt x="2527" y="27305"/>
                  </a:lnTo>
                  <a:lnTo>
                    <a:pt x="2527" y="2527"/>
                  </a:lnTo>
                  <a:lnTo>
                    <a:pt x="12534" y="2527"/>
                  </a:lnTo>
                  <a:lnTo>
                    <a:pt x="12534" y="0"/>
                  </a:lnTo>
                  <a:lnTo>
                    <a:pt x="774" y="0"/>
                  </a:lnTo>
                  <a:lnTo>
                    <a:pt x="0" y="774"/>
                  </a:lnTo>
                  <a:lnTo>
                    <a:pt x="0" y="29044"/>
                  </a:lnTo>
                  <a:lnTo>
                    <a:pt x="774" y="29832"/>
                  </a:lnTo>
                  <a:lnTo>
                    <a:pt x="14287" y="29832"/>
                  </a:lnTo>
                  <a:lnTo>
                    <a:pt x="15062" y="29044"/>
                  </a:lnTo>
                  <a:lnTo>
                    <a:pt x="15062" y="27305"/>
                  </a:lnTo>
                  <a:lnTo>
                    <a:pt x="15062" y="2527"/>
                  </a:lnTo>
                  <a:lnTo>
                    <a:pt x="15062" y="774"/>
                  </a:lnTo>
                  <a:close/>
                </a:path>
                <a:path w="24129" h="33020">
                  <a:moveTo>
                    <a:pt x="23698" y="31546"/>
                  </a:moveTo>
                  <a:lnTo>
                    <a:pt x="14122" y="31546"/>
                  </a:lnTo>
                  <a:lnTo>
                    <a:pt x="14122" y="32080"/>
                  </a:lnTo>
                  <a:lnTo>
                    <a:pt x="23698" y="32537"/>
                  </a:lnTo>
                  <a:lnTo>
                    <a:pt x="23698" y="31546"/>
                  </a:lnTo>
                  <a:close/>
                </a:path>
                <a:path w="24129" h="33020">
                  <a:moveTo>
                    <a:pt x="23698" y="31140"/>
                  </a:moveTo>
                  <a:lnTo>
                    <a:pt x="14122" y="31140"/>
                  </a:lnTo>
                  <a:lnTo>
                    <a:pt x="14122" y="31534"/>
                  </a:lnTo>
                  <a:lnTo>
                    <a:pt x="23698" y="31534"/>
                  </a:lnTo>
                  <a:lnTo>
                    <a:pt x="23698" y="311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9256579" y="4965180"/>
              <a:ext cx="17145" cy="56515"/>
            </a:xfrm>
            <a:custGeom>
              <a:avLst/>
              <a:gdLst/>
              <a:ahLst/>
              <a:cxnLst/>
              <a:rect l="l" t="t" r="r" b="b"/>
              <a:pathLst>
                <a:path w="17145" h="56514">
                  <a:moveTo>
                    <a:pt x="10921" y="0"/>
                  </a:moveTo>
                  <a:lnTo>
                    <a:pt x="10604" y="279"/>
                  </a:lnTo>
                  <a:lnTo>
                    <a:pt x="10198" y="457"/>
                  </a:lnTo>
                  <a:lnTo>
                    <a:pt x="0" y="457"/>
                  </a:lnTo>
                  <a:lnTo>
                    <a:pt x="6172" y="8331"/>
                  </a:lnTo>
                  <a:lnTo>
                    <a:pt x="7200" y="8331"/>
                  </a:lnTo>
                  <a:lnTo>
                    <a:pt x="7810" y="8940"/>
                  </a:lnTo>
                  <a:lnTo>
                    <a:pt x="7810" y="20459"/>
                  </a:lnTo>
                  <a:lnTo>
                    <a:pt x="7569" y="20942"/>
                  </a:lnTo>
                  <a:lnTo>
                    <a:pt x="7569" y="28524"/>
                  </a:lnTo>
                  <a:lnTo>
                    <a:pt x="8127" y="28803"/>
                  </a:lnTo>
                  <a:lnTo>
                    <a:pt x="8508" y="29387"/>
                  </a:lnTo>
                  <a:lnTo>
                    <a:pt x="8508" y="55892"/>
                  </a:lnTo>
                  <a:lnTo>
                    <a:pt x="16865" y="55892"/>
                  </a:lnTo>
                  <a:lnTo>
                    <a:pt x="16865" y="6756"/>
                  </a:lnTo>
                  <a:lnTo>
                    <a:pt x="1092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9264142" y="4964886"/>
              <a:ext cx="10160" cy="60325"/>
            </a:xfrm>
            <a:custGeom>
              <a:avLst/>
              <a:gdLst/>
              <a:ahLst/>
              <a:cxnLst/>
              <a:rect l="l" t="t" r="r" b="b"/>
              <a:pathLst>
                <a:path w="10159" h="60325">
                  <a:moveTo>
                    <a:pt x="9575" y="6629"/>
                  </a:moveTo>
                  <a:lnTo>
                    <a:pt x="9296" y="6337"/>
                  </a:lnTo>
                  <a:lnTo>
                    <a:pt x="3632" y="0"/>
                  </a:lnTo>
                  <a:lnTo>
                    <a:pt x="3352" y="304"/>
                  </a:lnTo>
                  <a:lnTo>
                    <a:pt x="8890" y="6718"/>
                  </a:lnTo>
                  <a:lnTo>
                    <a:pt x="9144" y="6972"/>
                  </a:lnTo>
                  <a:lnTo>
                    <a:pt x="9296" y="7061"/>
                  </a:lnTo>
                  <a:lnTo>
                    <a:pt x="9296" y="56184"/>
                  </a:lnTo>
                  <a:lnTo>
                    <a:pt x="939" y="56184"/>
                  </a:lnTo>
                  <a:lnTo>
                    <a:pt x="939" y="57378"/>
                  </a:lnTo>
                  <a:lnTo>
                    <a:pt x="558" y="57962"/>
                  </a:lnTo>
                  <a:lnTo>
                    <a:pt x="0" y="58254"/>
                  </a:lnTo>
                  <a:lnTo>
                    <a:pt x="0" y="59766"/>
                  </a:lnTo>
                  <a:lnTo>
                    <a:pt x="9575" y="59766"/>
                  </a:lnTo>
                  <a:lnTo>
                    <a:pt x="9575" y="6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9239162" y="4943225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9232" y="0"/>
                  </a:moveTo>
                  <a:lnTo>
                    <a:pt x="8813" y="114"/>
                  </a:lnTo>
                  <a:lnTo>
                    <a:pt x="0" y="114"/>
                  </a:lnTo>
                  <a:lnTo>
                    <a:pt x="14693" y="18910"/>
                  </a:lnTo>
                  <a:lnTo>
                    <a:pt x="15049" y="18821"/>
                  </a:lnTo>
                  <a:lnTo>
                    <a:pt x="25641" y="18821"/>
                  </a:lnTo>
                  <a:lnTo>
                    <a:pt x="13119" y="4330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9252285" y="4947559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4">
                  <a:moveTo>
                    <a:pt x="0" y="0"/>
                  </a:moveTo>
                  <a:lnTo>
                    <a:pt x="12522" y="14490"/>
                  </a:lnTo>
                  <a:lnTo>
                    <a:pt x="12966" y="14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9232879" y="4930528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4152" y="0"/>
                  </a:moveTo>
                  <a:lnTo>
                    <a:pt x="1397" y="3035"/>
                  </a:lnTo>
                  <a:lnTo>
                    <a:pt x="0" y="4762"/>
                  </a:lnTo>
                  <a:lnTo>
                    <a:pt x="3530" y="9283"/>
                  </a:lnTo>
                  <a:lnTo>
                    <a:pt x="3670" y="9245"/>
                  </a:lnTo>
                  <a:lnTo>
                    <a:pt x="3810" y="9232"/>
                  </a:lnTo>
                  <a:lnTo>
                    <a:pt x="12420" y="9232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9232786" y="4933556"/>
              <a:ext cx="35560" cy="90170"/>
            </a:xfrm>
            <a:custGeom>
              <a:avLst/>
              <a:gdLst/>
              <a:ahLst/>
              <a:cxnLst/>
              <a:rect l="l" t="t" r="r" b="b"/>
              <a:pathLst>
                <a:path w="35559" h="90170">
                  <a:moveTo>
                    <a:pt x="1485" y="0"/>
                  </a:moveTo>
                  <a:lnTo>
                    <a:pt x="0" y="1638"/>
                  </a:lnTo>
                  <a:lnTo>
                    <a:pt x="1485" y="0"/>
                  </a:lnTo>
                  <a:close/>
                </a:path>
                <a:path w="35559" h="90170">
                  <a:moveTo>
                    <a:pt x="15608" y="9664"/>
                  </a:moveTo>
                  <a:lnTo>
                    <a:pt x="12509" y="6210"/>
                  </a:lnTo>
                  <a:lnTo>
                    <a:pt x="4051" y="6210"/>
                  </a:lnTo>
                  <a:lnTo>
                    <a:pt x="3759" y="6223"/>
                  </a:lnTo>
                  <a:lnTo>
                    <a:pt x="3619" y="6261"/>
                  </a:lnTo>
                  <a:lnTo>
                    <a:pt x="6375" y="9791"/>
                  </a:lnTo>
                  <a:lnTo>
                    <a:pt x="14947" y="9791"/>
                  </a:lnTo>
                  <a:lnTo>
                    <a:pt x="15176" y="9791"/>
                  </a:lnTo>
                  <a:lnTo>
                    <a:pt x="15405" y="9753"/>
                  </a:lnTo>
                  <a:lnTo>
                    <a:pt x="15608" y="9664"/>
                  </a:lnTo>
                  <a:close/>
                </a:path>
                <a:path w="35559" h="90170">
                  <a:moveTo>
                    <a:pt x="31597" y="40576"/>
                  </a:moveTo>
                  <a:lnTo>
                    <a:pt x="30988" y="39966"/>
                  </a:lnTo>
                  <a:lnTo>
                    <a:pt x="29959" y="39966"/>
                  </a:lnTo>
                  <a:lnTo>
                    <a:pt x="31356" y="41757"/>
                  </a:lnTo>
                  <a:lnTo>
                    <a:pt x="31356" y="52578"/>
                  </a:lnTo>
                  <a:lnTo>
                    <a:pt x="31508" y="52362"/>
                  </a:lnTo>
                  <a:lnTo>
                    <a:pt x="31597" y="52095"/>
                  </a:lnTo>
                  <a:lnTo>
                    <a:pt x="31597" y="40576"/>
                  </a:lnTo>
                  <a:close/>
                </a:path>
                <a:path w="35559" h="90170">
                  <a:moveTo>
                    <a:pt x="32296" y="61023"/>
                  </a:moveTo>
                  <a:lnTo>
                    <a:pt x="31915" y="60439"/>
                  </a:lnTo>
                  <a:lnTo>
                    <a:pt x="31356" y="60159"/>
                  </a:lnTo>
                  <a:lnTo>
                    <a:pt x="31356" y="89598"/>
                  </a:lnTo>
                  <a:lnTo>
                    <a:pt x="31915" y="89306"/>
                  </a:lnTo>
                  <a:lnTo>
                    <a:pt x="32296" y="88722"/>
                  </a:lnTo>
                  <a:lnTo>
                    <a:pt x="32296" y="61023"/>
                  </a:lnTo>
                  <a:close/>
                </a:path>
                <a:path w="35559" h="90170">
                  <a:moveTo>
                    <a:pt x="34988" y="31318"/>
                  </a:moveTo>
                  <a:lnTo>
                    <a:pt x="32461" y="28498"/>
                  </a:lnTo>
                  <a:lnTo>
                    <a:pt x="21615" y="28498"/>
                  </a:lnTo>
                  <a:lnTo>
                    <a:pt x="21247" y="28524"/>
                  </a:lnTo>
                  <a:lnTo>
                    <a:pt x="21069" y="28587"/>
                  </a:lnTo>
                  <a:lnTo>
                    <a:pt x="23799" y="32080"/>
                  </a:lnTo>
                  <a:lnTo>
                    <a:pt x="33528" y="32080"/>
                  </a:lnTo>
                  <a:lnTo>
                    <a:pt x="33985" y="32080"/>
                  </a:lnTo>
                  <a:lnTo>
                    <a:pt x="34404" y="31902"/>
                  </a:lnTo>
                  <a:lnTo>
                    <a:pt x="34823" y="31534"/>
                  </a:lnTo>
                  <a:lnTo>
                    <a:pt x="34988" y="313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9266519" y="5009491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4">
                  <a:moveTo>
                    <a:pt x="22034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185"/>
                  </a:lnTo>
                  <a:lnTo>
                    <a:pt x="28384" y="14185"/>
                  </a:lnTo>
                  <a:lnTo>
                    <a:pt x="28384" y="6350"/>
                  </a:lnTo>
                  <a:lnTo>
                    <a:pt x="2203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9255023" y="5000866"/>
              <a:ext cx="41910" cy="22860"/>
            </a:xfrm>
            <a:custGeom>
              <a:avLst/>
              <a:gdLst/>
              <a:ahLst/>
              <a:cxnLst/>
              <a:rect l="l" t="t" r="r" b="b"/>
              <a:pathLst>
                <a:path w="41909" h="22860">
                  <a:moveTo>
                    <a:pt x="9283" y="13550"/>
                  </a:moveTo>
                  <a:lnTo>
                    <a:pt x="8712" y="12979"/>
                  </a:lnTo>
                  <a:lnTo>
                    <a:pt x="558" y="12979"/>
                  </a:lnTo>
                  <a:lnTo>
                    <a:pt x="0" y="13550"/>
                  </a:lnTo>
                  <a:lnTo>
                    <a:pt x="0" y="14935"/>
                  </a:lnTo>
                  <a:lnTo>
                    <a:pt x="558" y="15506"/>
                  </a:lnTo>
                  <a:lnTo>
                    <a:pt x="1257" y="15506"/>
                  </a:lnTo>
                  <a:lnTo>
                    <a:pt x="8712" y="15506"/>
                  </a:lnTo>
                  <a:lnTo>
                    <a:pt x="9283" y="14935"/>
                  </a:lnTo>
                  <a:lnTo>
                    <a:pt x="9283" y="13550"/>
                  </a:lnTo>
                  <a:close/>
                </a:path>
                <a:path w="41909" h="22860">
                  <a:moveTo>
                    <a:pt x="9283" y="6908"/>
                  </a:moveTo>
                  <a:lnTo>
                    <a:pt x="8712" y="6337"/>
                  </a:lnTo>
                  <a:lnTo>
                    <a:pt x="558" y="6337"/>
                  </a:lnTo>
                  <a:lnTo>
                    <a:pt x="0" y="6908"/>
                  </a:lnTo>
                  <a:lnTo>
                    <a:pt x="0" y="8293"/>
                  </a:lnTo>
                  <a:lnTo>
                    <a:pt x="558" y="8864"/>
                  </a:lnTo>
                  <a:lnTo>
                    <a:pt x="1257" y="8864"/>
                  </a:lnTo>
                  <a:lnTo>
                    <a:pt x="8712" y="8864"/>
                  </a:lnTo>
                  <a:lnTo>
                    <a:pt x="9283" y="8293"/>
                  </a:lnTo>
                  <a:lnTo>
                    <a:pt x="9283" y="6908"/>
                  </a:lnTo>
                  <a:close/>
                </a:path>
                <a:path w="41909" h="22860">
                  <a:moveTo>
                    <a:pt x="9283" y="571"/>
                  </a:moveTo>
                  <a:lnTo>
                    <a:pt x="8712" y="0"/>
                  </a:ln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8712" y="2527"/>
                  </a:lnTo>
                  <a:lnTo>
                    <a:pt x="9283" y="1955"/>
                  </a:lnTo>
                  <a:lnTo>
                    <a:pt x="9283" y="571"/>
                  </a:lnTo>
                  <a:close/>
                </a:path>
                <a:path w="41909" h="22860">
                  <a:moveTo>
                    <a:pt x="41668" y="13995"/>
                  </a:moveTo>
                  <a:lnTo>
                    <a:pt x="34518" y="6845"/>
                  </a:lnTo>
                  <a:lnTo>
                    <a:pt x="16852" y="6845"/>
                  </a:lnTo>
                  <a:lnTo>
                    <a:pt x="9702" y="13995"/>
                  </a:lnTo>
                  <a:lnTo>
                    <a:pt x="9702" y="22821"/>
                  </a:lnTo>
                  <a:lnTo>
                    <a:pt x="13284" y="22821"/>
                  </a:lnTo>
                  <a:lnTo>
                    <a:pt x="13284" y="19392"/>
                  </a:lnTo>
                  <a:lnTo>
                    <a:pt x="14668" y="16306"/>
                  </a:lnTo>
                  <a:lnTo>
                    <a:pt x="19164" y="11811"/>
                  </a:lnTo>
                  <a:lnTo>
                    <a:pt x="22250" y="10426"/>
                  </a:lnTo>
                  <a:lnTo>
                    <a:pt x="29108" y="10426"/>
                  </a:lnTo>
                  <a:lnTo>
                    <a:pt x="32207" y="11811"/>
                  </a:lnTo>
                  <a:lnTo>
                    <a:pt x="36703" y="16306"/>
                  </a:lnTo>
                  <a:lnTo>
                    <a:pt x="38087" y="19392"/>
                  </a:lnTo>
                  <a:lnTo>
                    <a:pt x="38087" y="22821"/>
                  </a:lnTo>
                  <a:lnTo>
                    <a:pt x="41668" y="22821"/>
                  </a:lnTo>
                  <a:lnTo>
                    <a:pt x="41668" y="13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9174566" y="5009488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9173309" y="5008223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49" y="0"/>
                  </a:move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18249" y="2527"/>
                  </a:lnTo>
                  <a:lnTo>
                    <a:pt x="18821" y="1955"/>
                  </a:lnTo>
                  <a:lnTo>
                    <a:pt x="18821" y="571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9172210" y="5016583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9170953" y="5015318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49" y="0"/>
                  </a:move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18249" y="2527"/>
                  </a:lnTo>
                  <a:lnTo>
                    <a:pt x="18821" y="1955"/>
                  </a:lnTo>
                  <a:lnTo>
                    <a:pt x="18821" y="571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9282633" y="501974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287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9281376" y="4982349"/>
              <a:ext cx="27305" cy="38735"/>
            </a:xfrm>
            <a:custGeom>
              <a:avLst/>
              <a:gdLst/>
              <a:ahLst/>
              <a:cxnLst/>
              <a:rect l="l" t="t" r="r" b="b"/>
              <a:pathLst>
                <a:path w="27304" h="38735">
                  <a:moveTo>
                    <a:pt x="6489" y="14655"/>
                  </a:moveTo>
                  <a:lnTo>
                    <a:pt x="774" y="14655"/>
                  </a:lnTo>
                  <a:lnTo>
                    <a:pt x="774" y="19088"/>
                  </a:lnTo>
                  <a:lnTo>
                    <a:pt x="3632" y="19088"/>
                  </a:lnTo>
                  <a:lnTo>
                    <a:pt x="6489" y="19088"/>
                  </a:lnTo>
                  <a:lnTo>
                    <a:pt x="6489" y="14655"/>
                  </a:lnTo>
                  <a:close/>
                </a:path>
                <a:path w="27304" h="38735">
                  <a:moveTo>
                    <a:pt x="9436" y="0"/>
                  </a:moveTo>
                  <a:lnTo>
                    <a:pt x="3721" y="0"/>
                  </a:lnTo>
                  <a:lnTo>
                    <a:pt x="3721" y="4432"/>
                  </a:lnTo>
                  <a:lnTo>
                    <a:pt x="6578" y="4432"/>
                  </a:lnTo>
                  <a:lnTo>
                    <a:pt x="9436" y="4432"/>
                  </a:lnTo>
                  <a:lnTo>
                    <a:pt x="9436" y="0"/>
                  </a:lnTo>
                  <a:close/>
                </a:path>
                <a:path w="27304" h="38735">
                  <a:moveTo>
                    <a:pt x="12814" y="36703"/>
                  </a:moveTo>
                  <a:lnTo>
                    <a:pt x="12242" y="36131"/>
                  </a:lnTo>
                  <a:lnTo>
                    <a:pt x="558" y="36131"/>
                  </a:lnTo>
                  <a:lnTo>
                    <a:pt x="0" y="36703"/>
                  </a:lnTo>
                  <a:lnTo>
                    <a:pt x="0" y="38087"/>
                  </a:lnTo>
                  <a:lnTo>
                    <a:pt x="558" y="38658"/>
                  </a:lnTo>
                  <a:lnTo>
                    <a:pt x="1257" y="38658"/>
                  </a:lnTo>
                  <a:lnTo>
                    <a:pt x="12242" y="38658"/>
                  </a:lnTo>
                  <a:lnTo>
                    <a:pt x="12814" y="38087"/>
                  </a:lnTo>
                  <a:lnTo>
                    <a:pt x="12814" y="36703"/>
                  </a:lnTo>
                  <a:close/>
                </a:path>
                <a:path w="27304" h="38735">
                  <a:moveTo>
                    <a:pt x="16281" y="19583"/>
                  </a:moveTo>
                  <a:lnTo>
                    <a:pt x="10566" y="19583"/>
                  </a:lnTo>
                  <a:lnTo>
                    <a:pt x="10566" y="24015"/>
                  </a:lnTo>
                  <a:lnTo>
                    <a:pt x="13423" y="24015"/>
                  </a:lnTo>
                  <a:lnTo>
                    <a:pt x="16281" y="24015"/>
                  </a:lnTo>
                  <a:lnTo>
                    <a:pt x="16281" y="19583"/>
                  </a:lnTo>
                  <a:close/>
                </a:path>
                <a:path w="27304" h="38735">
                  <a:moveTo>
                    <a:pt x="20231" y="6286"/>
                  </a:moveTo>
                  <a:lnTo>
                    <a:pt x="16192" y="6286"/>
                  </a:lnTo>
                  <a:lnTo>
                    <a:pt x="16192" y="9423"/>
                  </a:lnTo>
                  <a:lnTo>
                    <a:pt x="18211" y="9423"/>
                  </a:lnTo>
                  <a:lnTo>
                    <a:pt x="20231" y="9423"/>
                  </a:lnTo>
                  <a:lnTo>
                    <a:pt x="20231" y="6286"/>
                  </a:lnTo>
                  <a:close/>
                </a:path>
                <a:path w="27304" h="38735">
                  <a:moveTo>
                    <a:pt x="27152" y="10782"/>
                  </a:moveTo>
                  <a:lnTo>
                    <a:pt x="23114" y="10782"/>
                  </a:lnTo>
                  <a:lnTo>
                    <a:pt x="23114" y="13919"/>
                  </a:lnTo>
                  <a:lnTo>
                    <a:pt x="25133" y="13919"/>
                  </a:lnTo>
                  <a:lnTo>
                    <a:pt x="27152" y="13919"/>
                  </a:lnTo>
                  <a:lnTo>
                    <a:pt x="27152" y="10782"/>
                  </a:lnTo>
                  <a:close/>
                </a:path>
                <a:path w="27304" h="38735">
                  <a:moveTo>
                    <a:pt x="27152" y="1651"/>
                  </a:moveTo>
                  <a:lnTo>
                    <a:pt x="23114" y="1651"/>
                  </a:lnTo>
                  <a:lnTo>
                    <a:pt x="23114" y="4787"/>
                  </a:lnTo>
                  <a:lnTo>
                    <a:pt x="25133" y="4787"/>
                  </a:lnTo>
                  <a:lnTo>
                    <a:pt x="27152" y="4787"/>
                  </a:lnTo>
                  <a:lnTo>
                    <a:pt x="27152" y="1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9352300" y="4941553"/>
              <a:ext cx="126364" cy="81915"/>
            </a:xfrm>
            <a:custGeom>
              <a:avLst/>
              <a:gdLst/>
              <a:ahLst/>
              <a:cxnLst/>
              <a:rect l="l" t="t" r="r" b="b"/>
              <a:pathLst>
                <a:path w="126365" h="81914">
                  <a:moveTo>
                    <a:pt x="85420" y="0"/>
                  </a:moveTo>
                  <a:lnTo>
                    <a:pt x="75893" y="1276"/>
                  </a:lnTo>
                  <a:lnTo>
                    <a:pt x="67330" y="4878"/>
                  </a:lnTo>
                  <a:lnTo>
                    <a:pt x="60065" y="10463"/>
                  </a:lnTo>
                  <a:lnTo>
                    <a:pt x="54432" y="17691"/>
                  </a:lnTo>
                  <a:lnTo>
                    <a:pt x="52222" y="17017"/>
                  </a:lnTo>
                  <a:lnTo>
                    <a:pt x="49885" y="16649"/>
                  </a:lnTo>
                  <a:lnTo>
                    <a:pt x="47459" y="16649"/>
                  </a:lnTo>
                  <a:lnTo>
                    <a:pt x="38813" y="18273"/>
                  </a:lnTo>
                  <a:lnTo>
                    <a:pt x="31589" y="22734"/>
                  </a:lnTo>
                  <a:lnTo>
                    <a:pt x="26401" y="29417"/>
                  </a:lnTo>
                  <a:lnTo>
                    <a:pt x="23863" y="37706"/>
                  </a:lnTo>
                  <a:lnTo>
                    <a:pt x="22047" y="37617"/>
                  </a:lnTo>
                  <a:lnTo>
                    <a:pt x="13469" y="39349"/>
                  </a:lnTo>
                  <a:lnTo>
                    <a:pt x="6461" y="44073"/>
                  </a:lnTo>
                  <a:lnTo>
                    <a:pt x="1733" y="51081"/>
                  </a:lnTo>
                  <a:lnTo>
                    <a:pt x="0" y="59664"/>
                  </a:lnTo>
                  <a:lnTo>
                    <a:pt x="1733" y="68242"/>
                  </a:lnTo>
                  <a:lnTo>
                    <a:pt x="6461" y="75250"/>
                  </a:lnTo>
                  <a:lnTo>
                    <a:pt x="13469" y="79977"/>
                  </a:lnTo>
                  <a:lnTo>
                    <a:pt x="23063" y="81660"/>
                  </a:lnTo>
                  <a:lnTo>
                    <a:pt x="118516" y="81711"/>
                  </a:lnTo>
                  <a:lnTo>
                    <a:pt x="125844" y="74383"/>
                  </a:lnTo>
                  <a:lnTo>
                    <a:pt x="125844" y="59461"/>
                  </a:lnTo>
                  <a:lnTo>
                    <a:pt x="122682" y="54330"/>
                  </a:lnTo>
                  <a:lnTo>
                    <a:pt x="117995" y="51460"/>
                  </a:lnTo>
                  <a:lnTo>
                    <a:pt x="120205" y="46786"/>
                  </a:lnTo>
                  <a:lnTo>
                    <a:pt x="121488" y="41579"/>
                  </a:lnTo>
                  <a:lnTo>
                    <a:pt x="121488" y="36067"/>
                  </a:lnTo>
                  <a:lnTo>
                    <a:pt x="118652" y="22025"/>
                  </a:lnTo>
                  <a:lnTo>
                    <a:pt x="110921" y="10561"/>
                  </a:lnTo>
                  <a:lnTo>
                    <a:pt x="99456" y="2833"/>
                  </a:lnTo>
                  <a:lnTo>
                    <a:pt x="8542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9350599" y="4939762"/>
              <a:ext cx="129539" cy="85725"/>
            </a:xfrm>
            <a:custGeom>
              <a:avLst/>
              <a:gdLst/>
              <a:ahLst/>
              <a:cxnLst/>
              <a:rect l="l" t="t" r="r" b="b"/>
              <a:pathLst>
                <a:path w="129540" h="85725">
                  <a:moveTo>
                    <a:pt x="22973" y="83502"/>
                  </a:moveTo>
                  <a:lnTo>
                    <a:pt x="14887" y="83502"/>
                  </a:lnTo>
                  <a:lnTo>
                    <a:pt x="23748" y="85293"/>
                  </a:lnTo>
                  <a:lnTo>
                    <a:pt x="22973" y="85293"/>
                  </a:lnTo>
                  <a:lnTo>
                    <a:pt x="22973" y="83502"/>
                  </a:lnTo>
                  <a:close/>
                </a:path>
                <a:path w="129540" h="85725">
                  <a:moveTo>
                    <a:pt x="3930" y="54902"/>
                  </a:moveTo>
                  <a:lnTo>
                    <a:pt x="1233" y="54902"/>
                  </a:lnTo>
                  <a:lnTo>
                    <a:pt x="82" y="60604"/>
                  </a:lnTo>
                  <a:lnTo>
                    <a:pt x="0" y="61899"/>
                  </a:lnTo>
                  <a:lnTo>
                    <a:pt x="1784" y="70730"/>
                  </a:lnTo>
                  <a:lnTo>
                    <a:pt x="6895" y="78308"/>
                  </a:lnTo>
                  <a:lnTo>
                    <a:pt x="14596" y="83502"/>
                  </a:lnTo>
                  <a:lnTo>
                    <a:pt x="22973" y="83502"/>
                  </a:lnTo>
                  <a:lnTo>
                    <a:pt x="22973" y="85293"/>
                  </a:lnTo>
                  <a:lnTo>
                    <a:pt x="24856" y="85293"/>
                  </a:lnTo>
                  <a:lnTo>
                    <a:pt x="24761" y="81711"/>
                  </a:lnTo>
                  <a:lnTo>
                    <a:pt x="18160" y="81711"/>
                  </a:lnTo>
                  <a:lnTo>
                    <a:pt x="13105" y="79438"/>
                  </a:lnTo>
                  <a:lnTo>
                    <a:pt x="5764" y="72097"/>
                  </a:lnTo>
                  <a:lnTo>
                    <a:pt x="3544" y="67144"/>
                  </a:lnTo>
                  <a:lnTo>
                    <a:pt x="3504" y="55854"/>
                  </a:lnTo>
                  <a:lnTo>
                    <a:pt x="3930" y="54902"/>
                  </a:lnTo>
                  <a:close/>
                </a:path>
                <a:path w="129540" h="85725">
                  <a:moveTo>
                    <a:pt x="26554" y="81711"/>
                  </a:moveTo>
                  <a:lnTo>
                    <a:pt x="24761" y="81711"/>
                  </a:lnTo>
                  <a:lnTo>
                    <a:pt x="24856" y="85293"/>
                  </a:lnTo>
                  <a:lnTo>
                    <a:pt x="110332" y="85293"/>
                  </a:lnTo>
                  <a:lnTo>
                    <a:pt x="110421" y="83502"/>
                  </a:lnTo>
                  <a:lnTo>
                    <a:pt x="26554" y="83502"/>
                  </a:lnTo>
                  <a:lnTo>
                    <a:pt x="26554" y="81711"/>
                  </a:lnTo>
                  <a:close/>
                </a:path>
                <a:path w="129540" h="85725">
                  <a:moveTo>
                    <a:pt x="112216" y="83502"/>
                  </a:moveTo>
                  <a:lnTo>
                    <a:pt x="110421" y="83502"/>
                  </a:lnTo>
                  <a:lnTo>
                    <a:pt x="110332" y="85293"/>
                  </a:lnTo>
                  <a:lnTo>
                    <a:pt x="112216" y="85293"/>
                  </a:lnTo>
                  <a:lnTo>
                    <a:pt x="112216" y="83502"/>
                  </a:lnTo>
                  <a:close/>
                </a:path>
                <a:path w="129540" h="85725">
                  <a:moveTo>
                    <a:pt x="125817" y="54902"/>
                  </a:moveTo>
                  <a:lnTo>
                    <a:pt x="118963" y="54902"/>
                  </a:lnTo>
                  <a:lnTo>
                    <a:pt x="122947" y="57353"/>
                  </a:lnTo>
                  <a:lnTo>
                    <a:pt x="125741" y="61899"/>
                  </a:lnTo>
                  <a:lnTo>
                    <a:pt x="125741" y="71183"/>
                  </a:lnTo>
                  <a:lnTo>
                    <a:pt x="124128" y="74803"/>
                  </a:lnTo>
                  <a:lnTo>
                    <a:pt x="118845" y="80086"/>
                  </a:lnTo>
                  <a:lnTo>
                    <a:pt x="115213" y="81711"/>
                  </a:lnTo>
                  <a:lnTo>
                    <a:pt x="26554" y="81711"/>
                  </a:lnTo>
                  <a:lnTo>
                    <a:pt x="26554" y="83502"/>
                  </a:lnTo>
                  <a:lnTo>
                    <a:pt x="112216" y="83502"/>
                  </a:lnTo>
                  <a:lnTo>
                    <a:pt x="112216" y="85293"/>
                  </a:lnTo>
                  <a:lnTo>
                    <a:pt x="111187" y="85293"/>
                  </a:lnTo>
                  <a:lnTo>
                    <a:pt x="118248" y="83866"/>
                  </a:lnTo>
                  <a:lnTo>
                    <a:pt x="123852" y="80086"/>
                  </a:lnTo>
                  <a:lnTo>
                    <a:pt x="124377" y="79438"/>
                  </a:lnTo>
                  <a:lnTo>
                    <a:pt x="127903" y="74207"/>
                  </a:lnTo>
                  <a:lnTo>
                    <a:pt x="129335" y="67144"/>
                  </a:lnTo>
                  <a:lnTo>
                    <a:pt x="129335" y="60604"/>
                  </a:lnTo>
                  <a:lnTo>
                    <a:pt x="125817" y="54902"/>
                  </a:lnTo>
                  <a:close/>
                </a:path>
                <a:path w="129540" h="85725">
                  <a:moveTo>
                    <a:pt x="118756" y="54775"/>
                  </a:moveTo>
                  <a:lnTo>
                    <a:pt x="3987" y="54775"/>
                  </a:lnTo>
                  <a:lnTo>
                    <a:pt x="118963" y="54902"/>
                  </a:lnTo>
                  <a:lnTo>
                    <a:pt x="118756" y="54775"/>
                  </a:lnTo>
                  <a:close/>
                </a:path>
                <a:path w="129540" h="85725">
                  <a:moveTo>
                    <a:pt x="24272" y="37706"/>
                  </a:moveTo>
                  <a:lnTo>
                    <a:pt x="23307" y="37706"/>
                  </a:lnTo>
                  <a:lnTo>
                    <a:pt x="14462" y="39497"/>
                  </a:lnTo>
                  <a:lnTo>
                    <a:pt x="6895" y="44597"/>
                  </a:lnTo>
                  <a:lnTo>
                    <a:pt x="1784" y="52174"/>
                  </a:lnTo>
                  <a:lnTo>
                    <a:pt x="1259" y="54775"/>
                  </a:lnTo>
                  <a:lnTo>
                    <a:pt x="3987" y="54775"/>
                  </a:lnTo>
                  <a:lnTo>
                    <a:pt x="5764" y="50800"/>
                  </a:lnTo>
                  <a:lnTo>
                    <a:pt x="13105" y="43459"/>
                  </a:lnTo>
                  <a:lnTo>
                    <a:pt x="17989" y="41275"/>
                  </a:lnTo>
                  <a:lnTo>
                    <a:pt x="27168" y="41275"/>
                  </a:lnTo>
                  <a:lnTo>
                    <a:pt x="27342" y="39700"/>
                  </a:lnTo>
                  <a:lnTo>
                    <a:pt x="27404" y="39497"/>
                  </a:lnTo>
                  <a:lnTo>
                    <a:pt x="25564" y="39497"/>
                  </a:lnTo>
                  <a:lnTo>
                    <a:pt x="23786" y="39293"/>
                  </a:lnTo>
                  <a:lnTo>
                    <a:pt x="24225" y="37858"/>
                  </a:lnTo>
                  <a:lnTo>
                    <a:pt x="24272" y="37706"/>
                  </a:lnTo>
                  <a:close/>
                </a:path>
                <a:path w="129540" h="85725">
                  <a:moveTo>
                    <a:pt x="102756" y="3581"/>
                  </a:moveTo>
                  <a:lnTo>
                    <a:pt x="87121" y="3581"/>
                  </a:lnTo>
                  <a:lnTo>
                    <a:pt x="94032" y="4277"/>
                  </a:lnTo>
                  <a:lnTo>
                    <a:pt x="100465" y="6273"/>
                  </a:lnTo>
                  <a:lnTo>
                    <a:pt x="121383" y="37706"/>
                  </a:lnTo>
                  <a:lnTo>
                    <a:pt x="121260" y="43649"/>
                  </a:lnTo>
                  <a:lnTo>
                    <a:pt x="120179" y="48031"/>
                  </a:lnTo>
                  <a:lnTo>
                    <a:pt x="117349" y="54013"/>
                  </a:lnTo>
                  <a:lnTo>
                    <a:pt x="117509" y="54013"/>
                  </a:lnTo>
                  <a:lnTo>
                    <a:pt x="118756" y="54775"/>
                  </a:lnTo>
                  <a:lnTo>
                    <a:pt x="120636" y="51727"/>
                  </a:lnTo>
                  <a:lnTo>
                    <a:pt x="122402" y="51727"/>
                  </a:lnTo>
                  <a:lnTo>
                    <a:pt x="123633" y="49123"/>
                  </a:lnTo>
                  <a:lnTo>
                    <a:pt x="124979" y="43649"/>
                  </a:lnTo>
                  <a:lnTo>
                    <a:pt x="124949" y="37706"/>
                  </a:lnTo>
                  <a:lnTo>
                    <a:pt x="122019" y="23194"/>
                  </a:lnTo>
                  <a:lnTo>
                    <a:pt x="121069" y="21733"/>
                  </a:lnTo>
                  <a:lnTo>
                    <a:pt x="113889" y="11085"/>
                  </a:lnTo>
                  <a:lnTo>
                    <a:pt x="102756" y="3581"/>
                  </a:lnTo>
                  <a:close/>
                </a:path>
                <a:path w="129540" h="85725">
                  <a:moveTo>
                    <a:pt x="119696" y="53251"/>
                  </a:moveTo>
                  <a:lnTo>
                    <a:pt x="118756" y="54775"/>
                  </a:lnTo>
                  <a:lnTo>
                    <a:pt x="125610" y="54775"/>
                  </a:lnTo>
                  <a:lnTo>
                    <a:pt x="124367" y="54013"/>
                  </a:lnTo>
                  <a:lnTo>
                    <a:pt x="121322" y="54013"/>
                  </a:lnTo>
                  <a:lnTo>
                    <a:pt x="119696" y="53251"/>
                  </a:lnTo>
                  <a:close/>
                </a:path>
                <a:path w="129540" h="85725">
                  <a:moveTo>
                    <a:pt x="120636" y="51727"/>
                  </a:moveTo>
                  <a:lnTo>
                    <a:pt x="119696" y="53251"/>
                  </a:lnTo>
                  <a:lnTo>
                    <a:pt x="121322" y="54013"/>
                  </a:lnTo>
                  <a:lnTo>
                    <a:pt x="122006" y="52566"/>
                  </a:lnTo>
                  <a:lnTo>
                    <a:pt x="120636" y="51727"/>
                  </a:lnTo>
                  <a:close/>
                </a:path>
                <a:path w="129540" h="85725">
                  <a:moveTo>
                    <a:pt x="122006" y="52566"/>
                  </a:moveTo>
                  <a:lnTo>
                    <a:pt x="121322" y="54013"/>
                  </a:lnTo>
                  <a:lnTo>
                    <a:pt x="124367" y="54013"/>
                  </a:lnTo>
                  <a:lnTo>
                    <a:pt x="122006" y="52566"/>
                  </a:lnTo>
                  <a:close/>
                </a:path>
                <a:path w="129540" h="85725">
                  <a:moveTo>
                    <a:pt x="122402" y="51727"/>
                  </a:moveTo>
                  <a:lnTo>
                    <a:pt x="120636" y="51727"/>
                  </a:lnTo>
                  <a:lnTo>
                    <a:pt x="122006" y="52566"/>
                  </a:lnTo>
                  <a:lnTo>
                    <a:pt x="122402" y="51727"/>
                  </a:lnTo>
                  <a:close/>
                </a:path>
                <a:path w="129540" h="85725">
                  <a:moveTo>
                    <a:pt x="27168" y="41275"/>
                  </a:moveTo>
                  <a:lnTo>
                    <a:pt x="25424" y="41275"/>
                  </a:lnTo>
                  <a:lnTo>
                    <a:pt x="27151" y="41427"/>
                  </a:lnTo>
                  <a:lnTo>
                    <a:pt x="27168" y="41275"/>
                  </a:lnTo>
                  <a:close/>
                </a:path>
                <a:path w="129540" h="85725">
                  <a:moveTo>
                    <a:pt x="51764" y="16649"/>
                  </a:moveTo>
                  <a:lnTo>
                    <a:pt x="49160" y="16649"/>
                  </a:lnTo>
                  <a:lnTo>
                    <a:pt x="39859" y="18396"/>
                  </a:lnTo>
                  <a:lnTo>
                    <a:pt x="32091" y="23194"/>
                  </a:lnTo>
                  <a:lnTo>
                    <a:pt x="26515" y="30381"/>
                  </a:lnTo>
                  <a:lnTo>
                    <a:pt x="23786" y="39293"/>
                  </a:lnTo>
                  <a:lnTo>
                    <a:pt x="25564" y="39497"/>
                  </a:lnTo>
                  <a:lnTo>
                    <a:pt x="25581" y="39293"/>
                  </a:lnTo>
                  <a:lnTo>
                    <a:pt x="25703" y="37858"/>
                  </a:lnTo>
                  <a:lnTo>
                    <a:pt x="25716" y="37706"/>
                  </a:lnTo>
                  <a:lnTo>
                    <a:pt x="27952" y="37706"/>
                  </a:lnTo>
                  <a:lnTo>
                    <a:pt x="29688" y="32039"/>
                  </a:lnTo>
                  <a:lnTo>
                    <a:pt x="34484" y="25860"/>
                  </a:lnTo>
                  <a:lnTo>
                    <a:pt x="41163" y="21733"/>
                  </a:lnTo>
                  <a:lnTo>
                    <a:pt x="49160" y="20231"/>
                  </a:lnTo>
                  <a:lnTo>
                    <a:pt x="57798" y="20231"/>
                  </a:lnTo>
                  <a:lnTo>
                    <a:pt x="58382" y="19481"/>
                  </a:lnTo>
                  <a:lnTo>
                    <a:pt x="56133" y="19481"/>
                  </a:lnTo>
                  <a:lnTo>
                    <a:pt x="54791" y="18690"/>
                  </a:lnTo>
                  <a:lnTo>
                    <a:pt x="54487" y="18690"/>
                  </a:lnTo>
                  <a:lnTo>
                    <a:pt x="55485" y="17411"/>
                  </a:lnTo>
                  <a:lnTo>
                    <a:pt x="54278" y="17043"/>
                  </a:lnTo>
                  <a:lnTo>
                    <a:pt x="51764" y="16649"/>
                  </a:lnTo>
                  <a:close/>
                </a:path>
                <a:path w="129540" h="85725">
                  <a:moveTo>
                    <a:pt x="27952" y="37706"/>
                  </a:moveTo>
                  <a:lnTo>
                    <a:pt x="25716" y="37706"/>
                  </a:lnTo>
                  <a:lnTo>
                    <a:pt x="25703" y="37858"/>
                  </a:lnTo>
                  <a:lnTo>
                    <a:pt x="25581" y="39293"/>
                  </a:lnTo>
                  <a:lnTo>
                    <a:pt x="25564" y="39497"/>
                  </a:lnTo>
                  <a:lnTo>
                    <a:pt x="27404" y="39497"/>
                  </a:lnTo>
                  <a:lnTo>
                    <a:pt x="27906" y="37858"/>
                  </a:lnTo>
                  <a:lnTo>
                    <a:pt x="27952" y="37706"/>
                  </a:lnTo>
                  <a:close/>
                </a:path>
                <a:path w="129540" h="85725">
                  <a:moveTo>
                    <a:pt x="57798" y="20231"/>
                  </a:moveTo>
                  <a:lnTo>
                    <a:pt x="51395" y="20231"/>
                  </a:lnTo>
                  <a:lnTo>
                    <a:pt x="53554" y="20574"/>
                  </a:lnTo>
                  <a:lnTo>
                    <a:pt x="56945" y="21602"/>
                  </a:lnTo>
                  <a:lnTo>
                    <a:pt x="57563" y="20574"/>
                  </a:lnTo>
                  <a:lnTo>
                    <a:pt x="57798" y="20231"/>
                  </a:lnTo>
                  <a:close/>
                </a:path>
                <a:path w="129540" h="85725">
                  <a:moveTo>
                    <a:pt x="55485" y="17411"/>
                  </a:moveTo>
                  <a:lnTo>
                    <a:pt x="54487" y="18690"/>
                  </a:lnTo>
                  <a:lnTo>
                    <a:pt x="54791" y="18690"/>
                  </a:lnTo>
                  <a:lnTo>
                    <a:pt x="56133" y="19481"/>
                  </a:lnTo>
                  <a:lnTo>
                    <a:pt x="56653" y="17767"/>
                  </a:lnTo>
                  <a:lnTo>
                    <a:pt x="55485" y="17411"/>
                  </a:lnTo>
                  <a:close/>
                </a:path>
                <a:path w="129540" h="85725">
                  <a:moveTo>
                    <a:pt x="87121" y="0"/>
                  </a:moveTo>
                  <a:lnTo>
                    <a:pt x="55485" y="17411"/>
                  </a:lnTo>
                  <a:lnTo>
                    <a:pt x="56653" y="17767"/>
                  </a:lnTo>
                  <a:lnTo>
                    <a:pt x="56133" y="19481"/>
                  </a:lnTo>
                  <a:lnTo>
                    <a:pt x="58382" y="19481"/>
                  </a:lnTo>
                  <a:lnTo>
                    <a:pt x="62955" y="13614"/>
                  </a:lnTo>
                  <a:lnTo>
                    <a:pt x="66198" y="11085"/>
                  </a:lnTo>
                  <a:lnTo>
                    <a:pt x="69928" y="8216"/>
                  </a:lnTo>
                  <a:lnTo>
                    <a:pt x="78065" y="4794"/>
                  </a:lnTo>
                  <a:lnTo>
                    <a:pt x="87121" y="3581"/>
                  </a:lnTo>
                  <a:lnTo>
                    <a:pt x="102756" y="3581"/>
                  </a:lnTo>
                  <a:lnTo>
                    <a:pt x="101855" y="2973"/>
                  </a:lnTo>
                  <a:lnTo>
                    <a:pt x="87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9340930" y="4916964"/>
              <a:ext cx="93345" cy="106045"/>
            </a:xfrm>
            <a:custGeom>
              <a:avLst/>
              <a:gdLst/>
              <a:ahLst/>
              <a:cxnLst/>
              <a:rect l="l" t="t" r="r" b="b"/>
              <a:pathLst>
                <a:path w="93345" h="106045">
                  <a:moveTo>
                    <a:pt x="46761" y="0"/>
                  </a:moveTo>
                  <a:lnTo>
                    <a:pt x="43408" y="25"/>
                  </a:lnTo>
                  <a:lnTo>
                    <a:pt x="41554" y="2197"/>
                  </a:lnTo>
                  <a:lnTo>
                    <a:pt x="6223" y="46164"/>
                  </a:lnTo>
                  <a:lnTo>
                    <a:pt x="0" y="46164"/>
                  </a:lnTo>
                  <a:lnTo>
                    <a:pt x="0" y="53568"/>
                  </a:lnTo>
                  <a:lnTo>
                    <a:pt x="9728" y="53568"/>
                  </a:lnTo>
                  <a:lnTo>
                    <a:pt x="9728" y="105892"/>
                  </a:lnTo>
                  <a:lnTo>
                    <a:pt x="83197" y="105892"/>
                  </a:lnTo>
                  <a:lnTo>
                    <a:pt x="83197" y="53568"/>
                  </a:lnTo>
                  <a:lnTo>
                    <a:pt x="92976" y="53568"/>
                  </a:lnTo>
                  <a:lnTo>
                    <a:pt x="92976" y="46164"/>
                  </a:lnTo>
                  <a:lnTo>
                    <a:pt x="86779" y="46164"/>
                  </a:lnTo>
                  <a:lnTo>
                    <a:pt x="46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9340939" y="4917516"/>
              <a:ext cx="93345" cy="53340"/>
            </a:xfrm>
            <a:custGeom>
              <a:avLst/>
              <a:gdLst/>
              <a:ahLst/>
              <a:cxnLst/>
              <a:rect l="l" t="t" r="r" b="b"/>
              <a:pathLst>
                <a:path w="93345" h="53339">
                  <a:moveTo>
                    <a:pt x="46418" y="0"/>
                  </a:moveTo>
                  <a:lnTo>
                    <a:pt x="43802" y="0"/>
                  </a:lnTo>
                  <a:lnTo>
                    <a:pt x="42494" y="546"/>
                  </a:lnTo>
                  <a:lnTo>
                    <a:pt x="41554" y="1638"/>
                  </a:lnTo>
                  <a:lnTo>
                    <a:pt x="6223" y="45618"/>
                  </a:lnTo>
                  <a:lnTo>
                    <a:pt x="0" y="45618"/>
                  </a:lnTo>
                  <a:lnTo>
                    <a:pt x="1" y="53127"/>
                  </a:lnTo>
                  <a:lnTo>
                    <a:pt x="10103" y="53127"/>
                  </a:lnTo>
                  <a:lnTo>
                    <a:pt x="45039" y="9702"/>
                  </a:lnTo>
                  <a:lnTo>
                    <a:pt x="55670" y="9702"/>
                  </a:lnTo>
                  <a:lnTo>
                    <a:pt x="48685" y="1638"/>
                  </a:lnTo>
                  <a:lnTo>
                    <a:pt x="47712" y="546"/>
                  </a:lnTo>
                  <a:lnTo>
                    <a:pt x="46418" y="0"/>
                  </a:lnTo>
                  <a:close/>
                </a:path>
                <a:path w="93345" h="53339">
                  <a:moveTo>
                    <a:pt x="55670" y="9702"/>
                  </a:moveTo>
                  <a:lnTo>
                    <a:pt x="45039" y="9702"/>
                  </a:lnTo>
                  <a:lnTo>
                    <a:pt x="76056" y="45618"/>
                  </a:lnTo>
                  <a:lnTo>
                    <a:pt x="82430" y="53127"/>
                  </a:lnTo>
                  <a:lnTo>
                    <a:pt x="92976" y="53127"/>
                  </a:lnTo>
                  <a:lnTo>
                    <a:pt x="92976" y="45618"/>
                  </a:lnTo>
                  <a:lnTo>
                    <a:pt x="86779" y="45618"/>
                  </a:lnTo>
                  <a:lnTo>
                    <a:pt x="55670" y="9702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9339136" y="4915725"/>
              <a:ext cx="97155" cy="109220"/>
            </a:xfrm>
            <a:custGeom>
              <a:avLst/>
              <a:gdLst/>
              <a:ahLst/>
              <a:cxnLst/>
              <a:rect l="l" t="t" r="r" b="b"/>
              <a:pathLst>
                <a:path w="97154" h="109220">
                  <a:moveTo>
                    <a:pt x="96558" y="46939"/>
                  </a:moveTo>
                  <a:lnTo>
                    <a:pt x="96367" y="46482"/>
                  </a:lnTo>
                  <a:lnTo>
                    <a:pt x="95707" y="45808"/>
                  </a:lnTo>
                  <a:lnTo>
                    <a:pt x="95237" y="45618"/>
                  </a:lnTo>
                  <a:lnTo>
                    <a:pt x="89395" y="45618"/>
                  </a:lnTo>
                  <a:lnTo>
                    <a:pt x="52870" y="3441"/>
                  </a:lnTo>
                  <a:lnTo>
                    <a:pt x="50520" y="774"/>
                  </a:lnTo>
                  <a:lnTo>
                    <a:pt x="48704" y="0"/>
                  </a:lnTo>
                  <a:lnTo>
                    <a:pt x="45110" y="0"/>
                  </a:lnTo>
                  <a:lnTo>
                    <a:pt x="43281" y="774"/>
                  </a:lnTo>
                  <a:lnTo>
                    <a:pt x="42037" y="2324"/>
                  </a:lnTo>
                  <a:lnTo>
                    <a:pt x="43345" y="3441"/>
                  </a:lnTo>
                  <a:lnTo>
                    <a:pt x="44792" y="4610"/>
                  </a:lnTo>
                  <a:lnTo>
                    <a:pt x="45300" y="3924"/>
                  </a:lnTo>
                  <a:lnTo>
                    <a:pt x="46101" y="3594"/>
                  </a:lnTo>
                  <a:lnTo>
                    <a:pt x="47739" y="3594"/>
                  </a:lnTo>
                  <a:lnTo>
                    <a:pt x="48539" y="3924"/>
                  </a:lnTo>
                  <a:lnTo>
                    <a:pt x="49136" y="4610"/>
                  </a:lnTo>
                  <a:lnTo>
                    <a:pt x="49809" y="3924"/>
                  </a:lnTo>
                  <a:lnTo>
                    <a:pt x="50190" y="3594"/>
                  </a:lnTo>
                  <a:lnTo>
                    <a:pt x="49834" y="3924"/>
                  </a:lnTo>
                  <a:lnTo>
                    <a:pt x="49149" y="4610"/>
                  </a:lnTo>
                  <a:lnTo>
                    <a:pt x="87553" y="48971"/>
                  </a:lnTo>
                  <a:lnTo>
                    <a:pt x="88049" y="49199"/>
                  </a:lnTo>
                  <a:lnTo>
                    <a:pt x="92976" y="49199"/>
                  </a:lnTo>
                  <a:lnTo>
                    <a:pt x="92976" y="53022"/>
                  </a:lnTo>
                  <a:lnTo>
                    <a:pt x="85064" y="53022"/>
                  </a:lnTo>
                  <a:lnTo>
                    <a:pt x="83197" y="50863"/>
                  </a:lnTo>
                  <a:lnTo>
                    <a:pt x="83197" y="56286"/>
                  </a:lnTo>
                  <a:lnTo>
                    <a:pt x="83197" y="105346"/>
                  </a:lnTo>
                  <a:lnTo>
                    <a:pt x="13309" y="105346"/>
                  </a:lnTo>
                  <a:lnTo>
                    <a:pt x="13309" y="56032"/>
                  </a:lnTo>
                  <a:lnTo>
                    <a:pt x="46875" y="14287"/>
                  </a:lnTo>
                  <a:lnTo>
                    <a:pt x="82931" y="56032"/>
                  </a:lnTo>
                  <a:lnTo>
                    <a:pt x="83197" y="56286"/>
                  </a:lnTo>
                  <a:lnTo>
                    <a:pt x="83197" y="50863"/>
                  </a:lnTo>
                  <a:lnTo>
                    <a:pt x="51612" y="14287"/>
                  </a:lnTo>
                  <a:lnTo>
                    <a:pt x="47866" y="9956"/>
                  </a:lnTo>
                  <a:lnTo>
                    <a:pt x="47383" y="9715"/>
                  </a:lnTo>
                  <a:lnTo>
                    <a:pt x="46266" y="9715"/>
                  </a:lnTo>
                  <a:lnTo>
                    <a:pt x="45770" y="9956"/>
                  </a:lnTo>
                  <a:lnTo>
                    <a:pt x="11112" y="53022"/>
                  </a:lnTo>
                  <a:lnTo>
                    <a:pt x="3581" y="53022"/>
                  </a:lnTo>
                  <a:lnTo>
                    <a:pt x="3581" y="49199"/>
                  </a:lnTo>
                  <a:lnTo>
                    <a:pt x="8559" y="49199"/>
                  </a:lnTo>
                  <a:lnTo>
                    <a:pt x="9042" y="48971"/>
                  </a:lnTo>
                  <a:lnTo>
                    <a:pt x="44704" y="4610"/>
                  </a:lnTo>
                  <a:lnTo>
                    <a:pt x="43345" y="3441"/>
                  </a:lnTo>
                  <a:lnTo>
                    <a:pt x="41948" y="2324"/>
                  </a:lnTo>
                  <a:lnTo>
                    <a:pt x="7150" y="45618"/>
                  </a:lnTo>
                  <a:lnTo>
                    <a:pt x="1320" y="45618"/>
                  </a:lnTo>
                  <a:lnTo>
                    <a:pt x="863" y="45808"/>
                  </a:lnTo>
                  <a:lnTo>
                    <a:pt x="190" y="46482"/>
                  </a:lnTo>
                  <a:lnTo>
                    <a:pt x="0" y="46939"/>
                  </a:lnTo>
                  <a:lnTo>
                    <a:pt x="0" y="55283"/>
                  </a:lnTo>
                  <a:lnTo>
                    <a:pt x="190" y="55753"/>
                  </a:lnTo>
                  <a:lnTo>
                    <a:pt x="863" y="56413"/>
                  </a:lnTo>
                  <a:lnTo>
                    <a:pt x="1320" y="56603"/>
                  </a:lnTo>
                  <a:lnTo>
                    <a:pt x="9728" y="56603"/>
                  </a:lnTo>
                  <a:lnTo>
                    <a:pt x="9728" y="107619"/>
                  </a:lnTo>
                  <a:lnTo>
                    <a:pt x="9918" y="108077"/>
                  </a:lnTo>
                  <a:lnTo>
                    <a:pt x="10579" y="108737"/>
                  </a:lnTo>
                  <a:lnTo>
                    <a:pt x="11049" y="108927"/>
                  </a:lnTo>
                  <a:lnTo>
                    <a:pt x="85471" y="108927"/>
                  </a:lnTo>
                  <a:lnTo>
                    <a:pt x="85928" y="108737"/>
                  </a:lnTo>
                  <a:lnTo>
                    <a:pt x="86588" y="108077"/>
                  </a:lnTo>
                  <a:lnTo>
                    <a:pt x="86779" y="107619"/>
                  </a:lnTo>
                  <a:lnTo>
                    <a:pt x="86779" y="105346"/>
                  </a:lnTo>
                  <a:lnTo>
                    <a:pt x="86779" y="56603"/>
                  </a:lnTo>
                  <a:lnTo>
                    <a:pt x="95237" y="56603"/>
                  </a:lnTo>
                  <a:lnTo>
                    <a:pt x="95707" y="56413"/>
                  </a:lnTo>
                  <a:lnTo>
                    <a:pt x="96367" y="55753"/>
                  </a:lnTo>
                  <a:lnTo>
                    <a:pt x="96558" y="55283"/>
                  </a:lnTo>
                  <a:lnTo>
                    <a:pt x="96558" y="46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9362178" y="49747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60" y="0"/>
                  </a:moveTo>
                  <a:lnTo>
                    <a:pt x="0" y="101"/>
                  </a:lnTo>
                  <a:lnTo>
                    <a:pt x="101" y="10668"/>
                  </a:lnTo>
                  <a:lnTo>
                    <a:pt x="10160" y="1066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9360921" y="497351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9382530" y="49747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9381260" y="497351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9362178" y="4993878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60" y="0"/>
                  </a:moveTo>
                  <a:lnTo>
                    <a:pt x="0" y="101"/>
                  </a:lnTo>
                  <a:lnTo>
                    <a:pt x="101" y="10667"/>
                  </a:lnTo>
                  <a:lnTo>
                    <a:pt x="10160" y="1066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9360921" y="499261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9382530" y="4993878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9381260" y="499261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9401772" y="49747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9400503" y="497351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9385734" y="4941552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089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9383943" y="4939760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3677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3677" y="3581"/>
                  </a:lnTo>
                  <a:lnTo>
                    <a:pt x="14477" y="2781"/>
                  </a:lnTo>
                  <a:lnTo>
                    <a:pt x="14477" y="800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9366229" y="495269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1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9364439" y="4950904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790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7901" y="3581"/>
                  </a:lnTo>
                  <a:lnTo>
                    <a:pt x="28701" y="2781"/>
                  </a:lnTo>
                  <a:lnTo>
                    <a:pt x="28701" y="800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9360098" y="4960962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19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9358307" y="4959173"/>
              <a:ext cx="24130" cy="3810"/>
            </a:xfrm>
            <a:custGeom>
              <a:avLst/>
              <a:gdLst/>
              <a:ahLst/>
              <a:cxnLst/>
              <a:rect l="l" t="t" r="r" b="b"/>
              <a:pathLst>
                <a:path w="24129" h="3810">
                  <a:moveTo>
                    <a:pt x="2296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2961" y="3581"/>
                  </a:lnTo>
                  <a:lnTo>
                    <a:pt x="23774" y="2781"/>
                  </a:lnTo>
                  <a:lnTo>
                    <a:pt x="23774" y="800"/>
                  </a:lnTo>
                  <a:lnTo>
                    <a:pt x="229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9403298" y="4963841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9401507" y="4962052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4693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4693" y="3581"/>
                  </a:lnTo>
                  <a:lnTo>
                    <a:pt x="15493" y="2781"/>
                  </a:lnTo>
                  <a:lnTo>
                    <a:pt x="15493" y="800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9318598" y="5001960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4">
                  <a:moveTo>
                    <a:pt x="20650" y="0"/>
                  </a:moveTo>
                  <a:lnTo>
                    <a:pt x="12612" y="1622"/>
                  </a:lnTo>
                  <a:lnTo>
                    <a:pt x="6048" y="6048"/>
                  </a:lnTo>
                  <a:lnTo>
                    <a:pt x="1622" y="12612"/>
                  </a:lnTo>
                  <a:lnTo>
                    <a:pt x="0" y="20650"/>
                  </a:lnTo>
                  <a:lnTo>
                    <a:pt x="41300" y="20650"/>
                  </a:lnTo>
                  <a:lnTo>
                    <a:pt x="39677" y="12612"/>
                  </a:lnTo>
                  <a:lnTo>
                    <a:pt x="35252" y="6048"/>
                  </a:lnTo>
                  <a:lnTo>
                    <a:pt x="28688" y="1622"/>
                  </a:lnTo>
                  <a:lnTo>
                    <a:pt x="2065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9316809" y="5000170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4" h="22860">
                  <a:moveTo>
                    <a:pt x="22440" y="0"/>
                  </a:moveTo>
                  <a:lnTo>
                    <a:pt x="13705" y="1763"/>
                  </a:lnTo>
                  <a:lnTo>
                    <a:pt x="6572" y="6572"/>
                  </a:lnTo>
                  <a:lnTo>
                    <a:pt x="1763" y="13705"/>
                  </a:lnTo>
                  <a:lnTo>
                    <a:pt x="0" y="22440"/>
                  </a:lnTo>
                  <a:lnTo>
                    <a:pt x="3581" y="22440"/>
                  </a:lnTo>
                  <a:lnTo>
                    <a:pt x="3581" y="17233"/>
                  </a:lnTo>
                  <a:lnTo>
                    <a:pt x="5689" y="12522"/>
                  </a:lnTo>
                  <a:lnTo>
                    <a:pt x="12522" y="5689"/>
                  </a:lnTo>
                  <a:lnTo>
                    <a:pt x="17221" y="3594"/>
                  </a:lnTo>
                  <a:lnTo>
                    <a:pt x="27647" y="3594"/>
                  </a:lnTo>
                  <a:lnTo>
                    <a:pt x="32359" y="5689"/>
                  </a:lnTo>
                  <a:lnTo>
                    <a:pt x="39192" y="12522"/>
                  </a:lnTo>
                  <a:lnTo>
                    <a:pt x="41287" y="17233"/>
                  </a:lnTo>
                  <a:lnTo>
                    <a:pt x="41287" y="22440"/>
                  </a:lnTo>
                  <a:lnTo>
                    <a:pt x="44881" y="22440"/>
                  </a:lnTo>
                  <a:lnTo>
                    <a:pt x="43113" y="13705"/>
                  </a:lnTo>
                  <a:lnTo>
                    <a:pt x="38304" y="6572"/>
                  </a:lnTo>
                  <a:lnTo>
                    <a:pt x="31174" y="1763"/>
                  </a:lnTo>
                  <a:lnTo>
                    <a:pt x="22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9354333" y="5012285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5">
                  <a:moveTo>
                    <a:pt x="16027" y="0"/>
                  </a:moveTo>
                  <a:lnTo>
                    <a:pt x="4622" y="0"/>
                  </a:lnTo>
                  <a:lnTo>
                    <a:pt x="0" y="4622"/>
                  </a:lnTo>
                  <a:lnTo>
                    <a:pt x="0" y="10325"/>
                  </a:lnTo>
                  <a:lnTo>
                    <a:pt x="20650" y="10325"/>
                  </a:lnTo>
                  <a:lnTo>
                    <a:pt x="20650" y="4622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9352541" y="5010495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8808" y="0"/>
                  </a:moveTo>
                  <a:lnTo>
                    <a:pt x="5422" y="0"/>
                  </a:lnTo>
                  <a:lnTo>
                    <a:pt x="0" y="5422"/>
                  </a:lnTo>
                  <a:lnTo>
                    <a:pt x="0" y="12115"/>
                  </a:lnTo>
                  <a:lnTo>
                    <a:pt x="3581" y="12115"/>
                  </a:lnTo>
                  <a:lnTo>
                    <a:pt x="3594" y="7404"/>
                  </a:lnTo>
                  <a:lnTo>
                    <a:pt x="7404" y="3594"/>
                  </a:lnTo>
                  <a:lnTo>
                    <a:pt x="16827" y="3594"/>
                  </a:lnTo>
                  <a:lnTo>
                    <a:pt x="20637" y="7404"/>
                  </a:lnTo>
                  <a:lnTo>
                    <a:pt x="20650" y="12115"/>
                  </a:lnTo>
                  <a:lnTo>
                    <a:pt x="24231" y="12115"/>
                  </a:lnTo>
                  <a:lnTo>
                    <a:pt x="24231" y="5422"/>
                  </a:lnTo>
                  <a:lnTo>
                    <a:pt x="188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9400183" y="4994765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319" y="0"/>
                  </a:moveTo>
                  <a:lnTo>
                    <a:pt x="215" y="0"/>
                  </a:lnTo>
                  <a:lnTo>
                    <a:pt x="0" y="215"/>
                  </a:lnTo>
                  <a:lnTo>
                    <a:pt x="0" y="27089"/>
                  </a:lnTo>
                  <a:lnTo>
                    <a:pt x="215" y="27304"/>
                  </a:lnTo>
                  <a:lnTo>
                    <a:pt x="469" y="27304"/>
                  </a:lnTo>
                  <a:lnTo>
                    <a:pt x="12319" y="27304"/>
                  </a:lnTo>
                  <a:lnTo>
                    <a:pt x="12534" y="27089"/>
                  </a:lnTo>
                  <a:lnTo>
                    <a:pt x="12534" y="215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9398914" y="4993512"/>
              <a:ext cx="24130" cy="33020"/>
            </a:xfrm>
            <a:custGeom>
              <a:avLst/>
              <a:gdLst/>
              <a:ahLst/>
              <a:cxnLst/>
              <a:rect l="l" t="t" r="r" b="b"/>
              <a:pathLst>
                <a:path w="24129" h="33020">
                  <a:moveTo>
                    <a:pt x="15062" y="774"/>
                  </a:moveTo>
                  <a:lnTo>
                    <a:pt x="14287" y="0"/>
                  </a:lnTo>
                  <a:lnTo>
                    <a:pt x="12534" y="0"/>
                  </a:lnTo>
                  <a:lnTo>
                    <a:pt x="12534" y="2527"/>
                  </a:lnTo>
                  <a:lnTo>
                    <a:pt x="12534" y="27305"/>
                  </a:lnTo>
                  <a:lnTo>
                    <a:pt x="2527" y="27305"/>
                  </a:lnTo>
                  <a:lnTo>
                    <a:pt x="2527" y="2527"/>
                  </a:lnTo>
                  <a:lnTo>
                    <a:pt x="12534" y="2527"/>
                  </a:lnTo>
                  <a:lnTo>
                    <a:pt x="12534" y="0"/>
                  </a:lnTo>
                  <a:lnTo>
                    <a:pt x="774" y="0"/>
                  </a:lnTo>
                  <a:lnTo>
                    <a:pt x="0" y="774"/>
                  </a:lnTo>
                  <a:lnTo>
                    <a:pt x="0" y="29044"/>
                  </a:lnTo>
                  <a:lnTo>
                    <a:pt x="774" y="29832"/>
                  </a:lnTo>
                  <a:lnTo>
                    <a:pt x="14287" y="29832"/>
                  </a:lnTo>
                  <a:lnTo>
                    <a:pt x="15062" y="29044"/>
                  </a:lnTo>
                  <a:lnTo>
                    <a:pt x="15062" y="27305"/>
                  </a:lnTo>
                  <a:lnTo>
                    <a:pt x="15062" y="2527"/>
                  </a:lnTo>
                  <a:lnTo>
                    <a:pt x="15062" y="774"/>
                  </a:lnTo>
                  <a:close/>
                </a:path>
                <a:path w="24129" h="33020">
                  <a:moveTo>
                    <a:pt x="23698" y="31546"/>
                  </a:moveTo>
                  <a:lnTo>
                    <a:pt x="14122" y="31546"/>
                  </a:lnTo>
                  <a:lnTo>
                    <a:pt x="14122" y="32080"/>
                  </a:lnTo>
                  <a:lnTo>
                    <a:pt x="23698" y="32537"/>
                  </a:lnTo>
                  <a:lnTo>
                    <a:pt x="23698" y="31546"/>
                  </a:lnTo>
                  <a:close/>
                </a:path>
                <a:path w="24129" h="33020">
                  <a:moveTo>
                    <a:pt x="23698" y="31140"/>
                  </a:moveTo>
                  <a:lnTo>
                    <a:pt x="14122" y="31140"/>
                  </a:lnTo>
                  <a:lnTo>
                    <a:pt x="14122" y="31534"/>
                  </a:lnTo>
                  <a:lnTo>
                    <a:pt x="23698" y="31534"/>
                  </a:lnTo>
                  <a:lnTo>
                    <a:pt x="23698" y="311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9405475" y="4965180"/>
              <a:ext cx="17145" cy="56515"/>
            </a:xfrm>
            <a:custGeom>
              <a:avLst/>
              <a:gdLst/>
              <a:ahLst/>
              <a:cxnLst/>
              <a:rect l="l" t="t" r="r" b="b"/>
              <a:pathLst>
                <a:path w="17145" h="56514">
                  <a:moveTo>
                    <a:pt x="10921" y="0"/>
                  </a:moveTo>
                  <a:lnTo>
                    <a:pt x="10604" y="279"/>
                  </a:lnTo>
                  <a:lnTo>
                    <a:pt x="10185" y="457"/>
                  </a:lnTo>
                  <a:lnTo>
                    <a:pt x="0" y="457"/>
                  </a:lnTo>
                  <a:lnTo>
                    <a:pt x="6159" y="8331"/>
                  </a:lnTo>
                  <a:lnTo>
                    <a:pt x="7200" y="8331"/>
                  </a:lnTo>
                  <a:lnTo>
                    <a:pt x="7797" y="8940"/>
                  </a:lnTo>
                  <a:lnTo>
                    <a:pt x="7797" y="20459"/>
                  </a:lnTo>
                  <a:lnTo>
                    <a:pt x="7556" y="20942"/>
                  </a:lnTo>
                  <a:lnTo>
                    <a:pt x="7556" y="28524"/>
                  </a:lnTo>
                  <a:lnTo>
                    <a:pt x="8127" y="28803"/>
                  </a:lnTo>
                  <a:lnTo>
                    <a:pt x="8508" y="29387"/>
                  </a:lnTo>
                  <a:lnTo>
                    <a:pt x="8508" y="55892"/>
                  </a:lnTo>
                  <a:lnTo>
                    <a:pt x="16865" y="55892"/>
                  </a:lnTo>
                  <a:lnTo>
                    <a:pt x="16865" y="6756"/>
                  </a:lnTo>
                  <a:lnTo>
                    <a:pt x="1092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9413037" y="4964886"/>
              <a:ext cx="10160" cy="60325"/>
            </a:xfrm>
            <a:custGeom>
              <a:avLst/>
              <a:gdLst/>
              <a:ahLst/>
              <a:cxnLst/>
              <a:rect l="l" t="t" r="r" b="b"/>
              <a:pathLst>
                <a:path w="10159" h="60325">
                  <a:moveTo>
                    <a:pt x="9575" y="6629"/>
                  </a:moveTo>
                  <a:lnTo>
                    <a:pt x="9296" y="6337"/>
                  </a:lnTo>
                  <a:lnTo>
                    <a:pt x="3619" y="0"/>
                  </a:lnTo>
                  <a:lnTo>
                    <a:pt x="3454" y="215"/>
                  </a:lnTo>
                  <a:lnTo>
                    <a:pt x="8890" y="6718"/>
                  </a:lnTo>
                  <a:lnTo>
                    <a:pt x="9144" y="6972"/>
                  </a:lnTo>
                  <a:lnTo>
                    <a:pt x="9296" y="7061"/>
                  </a:lnTo>
                  <a:lnTo>
                    <a:pt x="9296" y="56184"/>
                  </a:lnTo>
                  <a:lnTo>
                    <a:pt x="939" y="56184"/>
                  </a:lnTo>
                  <a:lnTo>
                    <a:pt x="939" y="57378"/>
                  </a:lnTo>
                  <a:lnTo>
                    <a:pt x="558" y="57962"/>
                  </a:lnTo>
                  <a:lnTo>
                    <a:pt x="0" y="58254"/>
                  </a:lnTo>
                  <a:lnTo>
                    <a:pt x="0" y="59766"/>
                  </a:lnTo>
                  <a:lnTo>
                    <a:pt x="9575" y="59766"/>
                  </a:lnTo>
                  <a:lnTo>
                    <a:pt x="9575" y="6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9388068" y="4943213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9220" y="0"/>
                  </a:moveTo>
                  <a:lnTo>
                    <a:pt x="9016" y="88"/>
                  </a:lnTo>
                  <a:lnTo>
                    <a:pt x="8801" y="127"/>
                  </a:lnTo>
                  <a:lnTo>
                    <a:pt x="0" y="127"/>
                  </a:lnTo>
                  <a:lnTo>
                    <a:pt x="14681" y="18923"/>
                  </a:lnTo>
                  <a:lnTo>
                    <a:pt x="15036" y="18834"/>
                  </a:lnTo>
                  <a:lnTo>
                    <a:pt x="25628" y="18834"/>
                  </a:lnTo>
                  <a:lnTo>
                    <a:pt x="13106" y="4343"/>
                  </a:lnTo>
                  <a:lnTo>
                    <a:pt x="922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9401177" y="4947559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4">
                  <a:moveTo>
                    <a:pt x="0" y="0"/>
                  </a:moveTo>
                  <a:lnTo>
                    <a:pt x="12522" y="14490"/>
                  </a:lnTo>
                  <a:lnTo>
                    <a:pt x="12966" y="14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9381772" y="4930528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4152" y="0"/>
                  </a:moveTo>
                  <a:lnTo>
                    <a:pt x="1397" y="3035"/>
                  </a:lnTo>
                  <a:lnTo>
                    <a:pt x="0" y="4762"/>
                  </a:lnTo>
                  <a:lnTo>
                    <a:pt x="3530" y="9283"/>
                  </a:lnTo>
                  <a:lnTo>
                    <a:pt x="3670" y="9245"/>
                  </a:lnTo>
                  <a:lnTo>
                    <a:pt x="3810" y="9232"/>
                  </a:lnTo>
                  <a:lnTo>
                    <a:pt x="12420" y="9232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9381681" y="4933556"/>
              <a:ext cx="35560" cy="90170"/>
            </a:xfrm>
            <a:custGeom>
              <a:avLst/>
              <a:gdLst/>
              <a:ahLst/>
              <a:cxnLst/>
              <a:rect l="l" t="t" r="r" b="b"/>
              <a:pathLst>
                <a:path w="35559" h="90170">
                  <a:moveTo>
                    <a:pt x="1485" y="0"/>
                  </a:moveTo>
                  <a:lnTo>
                    <a:pt x="0" y="1638"/>
                  </a:lnTo>
                  <a:lnTo>
                    <a:pt x="1485" y="0"/>
                  </a:lnTo>
                  <a:close/>
                </a:path>
                <a:path w="35559" h="90170">
                  <a:moveTo>
                    <a:pt x="15608" y="9664"/>
                  </a:moveTo>
                  <a:lnTo>
                    <a:pt x="12509" y="6210"/>
                  </a:lnTo>
                  <a:lnTo>
                    <a:pt x="4051" y="6210"/>
                  </a:lnTo>
                  <a:lnTo>
                    <a:pt x="3759" y="6223"/>
                  </a:lnTo>
                  <a:lnTo>
                    <a:pt x="3619" y="6261"/>
                  </a:lnTo>
                  <a:lnTo>
                    <a:pt x="6375" y="9791"/>
                  </a:lnTo>
                  <a:lnTo>
                    <a:pt x="14947" y="9791"/>
                  </a:lnTo>
                  <a:lnTo>
                    <a:pt x="15176" y="9791"/>
                  </a:lnTo>
                  <a:lnTo>
                    <a:pt x="15405" y="9753"/>
                  </a:lnTo>
                  <a:lnTo>
                    <a:pt x="15608" y="9664"/>
                  </a:lnTo>
                  <a:close/>
                </a:path>
                <a:path w="35559" h="90170">
                  <a:moveTo>
                    <a:pt x="31597" y="40576"/>
                  </a:moveTo>
                  <a:lnTo>
                    <a:pt x="30988" y="39966"/>
                  </a:lnTo>
                  <a:lnTo>
                    <a:pt x="29959" y="39966"/>
                  </a:lnTo>
                  <a:lnTo>
                    <a:pt x="31356" y="41757"/>
                  </a:lnTo>
                  <a:lnTo>
                    <a:pt x="31356" y="52578"/>
                  </a:lnTo>
                  <a:lnTo>
                    <a:pt x="31508" y="52362"/>
                  </a:lnTo>
                  <a:lnTo>
                    <a:pt x="31597" y="52095"/>
                  </a:lnTo>
                  <a:lnTo>
                    <a:pt x="31597" y="40576"/>
                  </a:lnTo>
                  <a:close/>
                </a:path>
                <a:path w="35559" h="90170">
                  <a:moveTo>
                    <a:pt x="32296" y="61023"/>
                  </a:moveTo>
                  <a:lnTo>
                    <a:pt x="31915" y="60439"/>
                  </a:lnTo>
                  <a:lnTo>
                    <a:pt x="31356" y="60159"/>
                  </a:lnTo>
                  <a:lnTo>
                    <a:pt x="31356" y="89598"/>
                  </a:lnTo>
                  <a:lnTo>
                    <a:pt x="31915" y="89306"/>
                  </a:lnTo>
                  <a:lnTo>
                    <a:pt x="32296" y="88722"/>
                  </a:lnTo>
                  <a:lnTo>
                    <a:pt x="32296" y="61023"/>
                  </a:lnTo>
                  <a:close/>
                </a:path>
                <a:path w="35559" h="90170">
                  <a:moveTo>
                    <a:pt x="34988" y="31318"/>
                  </a:moveTo>
                  <a:lnTo>
                    <a:pt x="32461" y="28498"/>
                  </a:lnTo>
                  <a:lnTo>
                    <a:pt x="21615" y="28498"/>
                  </a:lnTo>
                  <a:lnTo>
                    <a:pt x="21247" y="28524"/>
                  </a:lnTo>
                  <a:lnTo>
                    <a:pt x="21069" y="28587"/>
                  </a:lnTo>
                  <a:lnTo>
                    <a:pt x="23799" y="32080"/>
                  </a:lnTo>
                  <a:lnTo>
                    <a:pt x="33528" y="32080"/>
                  </a:lnTo>
                  <a:lnTo>
                    <a:pt x="33985" y="32080"/>
                  </a:lnTo>
                  <a:lnTo>
                    <a:pt x="34404" y="31902"/>
                  </a:lnTo>
                  <a:lnTo>
                    <a:pt x="34823" y="31534"/>
                  </a:lnTo>
                  <a:lnTo>
                    <a:pt x="34988" y="313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9415413" y="5009491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4">
                  <a:moveTo>
                    <a:pt x="22034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185"/>
                  </a:lnTo>
                  <a:lnTo>
                    <a:pt x="28384" y="14185"/>
                  </a:lnTo>
                  <a:lnTo>
                    <a:pt x="28384" y="6350"/>
                  </a:lnTo>
                  <a:lnTo>
                    <a:pt x="2203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9403906" y="5000866"/>
              <a:ext cx="41910" cy="22860"/>
            </a:xfrm>
            <a:custGeom>
              <a:avLst/>
              <a:gdLst/>
              <a:ahLst/>
              <a:cxnLst/>
              <a:rect l="l" t="t" r="r" b="b"/>
              <a:pathLst>
                <a:path w="41909" h="22860">
                  <a:moveTo>
                    <a:pt x="9283" y="13550"/>
                  </a:moveTo>
                  <a:lnTo>
                    <a:pt x="8712" y="12979"/>
                  </a:lnTo>
                  <a:lnTo>
                    <a:pt x="558" y="12979"/>
                  </a:lnTo>
                  <a:lnTo>
                    <a:pt x="0" y="13550"/>
                  </a:lnTo>
                  <a:lnTo>
                    <a:pt x="0" y="14935"/>
                  </a:lnTo>
                  <a:lnTo>
                    <a:pt x="558" y="15506"/>
                  </a:lnTo>
                  <a:lnTo>
                    <a:pt x="1257" y="15506"/>
                  </a:lnTo>
                  <a:lnTo>
                    <a:pt x="8712" y="15506"/>
                  </a:lnTo>
                  <a:lnTo>
                    <a:pt x="9283" y="14935"/>
                  </a:lnTo>
                  <a:lnTo>
                    <a:pt x="9283" y="13550"/>
                  </a:lnTo>
                  <a:close/>
                </a:path>
                <a:path w="41909" h="22860">
                  <a:moveTo>
                    <a:pt x="9283" y="6908"/>
                  </a:moveTo>
                  <a:lnTo>
                    <a:pt x="8712" y="6337"/>
                  </a:lnTo>
                  <a:lnTo>
                    <a:pt x="558" y="6337"/>
                  </a:lnTo>
                  <a:lnTo>
                    <a:pt x="0" y="6908"/>
                  </a:lnTo>
                  <a:lnTo>
                    <a:pt x="0" y="8293"/>
                  </a:lnTo>
                  <a:lnTo>
                    <a:pt x="558" y="8864"/>
                  </a:lnTo>
                  <a:lnTo>
                    <a:pt x="1257" y="8864"/>
                  </a:lnTo>
                  <a:lnTo>
                    <a:pt x="8712" y="8864"/>
                  </a:lnTo>
                  <a:lnTo>
                    <a:pt x="9283" y="8293"/>
                  </a:lnTo>
                  <a:lnTo>
                    <a:pt x="9283" y="6908"/>
                  </a:lnTo>
                  <a:close/>
                </a:path>
                <a:path w="41909" h="22860">
                  <a:moveTo>
                    <a:pt x="9283" y="571"/>
                  </a:moveTo>
                  <a:lnTo>
                    <a:pt x="8712" y="0"/>
                  </a:ln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8712" y="2527"/>
                  </a:lnTo>
                  <a:lnTo>
                    <a:pt x="9283" y="1955"/>
                  </a:lnTo>
                  <a:lnTo>
                    <a:pt x="9283" y="571"/>
                  </a:lnTo>
                  <a:close/>
                </a:path>
                <a:path w="41909" h="22860">
                  <a:moveTo>
                    <a:pt x="41681" y="13995"/>
                  </a:moveTo>
                  <a:lnTo>
                    <a:pt x="34531" y="6845"/>
                  </a:lnTo>
                  <a:lnTo>
                    <a:pt x="16865" y="6845"/>
                  </a:lnTo>
                  <a:lnTo>
                    <a:pt x="9715" y="13995"/>
                  </a:lnTo>
                  <a:lnTo>
                    <a:pt x="9715" y="22821"/>
                  </a:lnTo>
                  <a:lnTo>
                    <a:pt x="13296" y="22821"/>
                  </a:lnTo>
                  <a:lnTo>
                    <a:pt x="13296" y="19392"/>
                  </a:lnTo>
                  <a:lnTo>
                    <a:pt x="14681" y="16306"/>
                  </a:lnTo>
                  <a:lnTo>
                    <a:pt x="19177" y="11811"/>
                  </a:lnTo>
                  <a:lnTo>
                    <a:pt x="22263" y="10426"/>
                  </a:lnTo>
                  <a:lnTo>
                    <a:pt x="29121" y="10426"/>
                  </a:lnTo>
                  <a:lnTo>
                    <a:pt x="32219" y="11811"/>
                  </a:lnTo>
                  <a:lnTo>
                    <a:pt x="36715" y="16306"/>
                  </a:lnTo>
                  <a:lnTo>
                    <a:pt x="38100" y="19392"/>
                  </a:lnTo>
                  <a:lnTo>
                    <a:pt x="38100" y="22821"/>
                  </a:lnTo>
                  <a:lnTo>
                    <a:pt x="41681" y="22821"/>
                  </a:lnTo>
                  <a:lnTo>
                    <a:pt x="41681" y="13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9323460" y="5009488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9322202" y="5008223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49" y="0"/>
                  </a:move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18249" y="2527"/>
                  </a:lnTo>
                  <a:lnTo>
                    <a:pt x="18821" y="1955"/>
                  </a:lnTo>
                  <a:lnTo>
                    <a:pt x="18821" y="571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9321104" y="5016583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9319846" y="5015318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49" y="0"/>
                  </a:move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18249" y="2527"/>
                  </a:lnTo>
                  <a:lnTo>
                    <a:pt x="18821" y="1955"/>
                  </a:lnTo>
                  <a:lnTo>
                    <a:pt x="18821" y="571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9431526" y="501974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287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9430258" y="4982349"/>
              <a:ext cx="27305" cy="38735"/>
            </a:xfrm>
            <a:custGeom>
              <a:avLst/>
              <a:gdLst/>
              <a:ahLst/>
              <a:cxnLst/>
              <a:rect l="l" t="t" r="r" b="b"/>
              <a:pathLst>
                <a:path w="27304" h="38735">
                  <a:moveTo>
                    <a:pt x="6502" y="14655"/>
                  </a:moveTo>
                  <a:lnTo>
                    <a:pt x="787" y="14655"/>
                  </a:lnTo>
                  <a:lnTo>
                    <a:pt x="787" y="19088"/>
                  </a:lnTo>
                  <a:lnTo>
                    <a:pt x="3644" y="19088"/>
                  </a:lnTo>
                  <a:lnTo>
                    <a:pt x="6502" y="19088"/>
                  </a:lnTo>
                  <a:lnTo>
                    <a:pt x="6502" y="14655"/>
                  </a:lnTo>
                  <a:close/>
                </a:path>
                <a:path w="27304" h="38735">
                  <a:moveTo>
                    <a:pt x="9448" y="0"/>
                  </a:moveTo>
                  <a:lnTo>
                    <a:pt x="3733" y="0"/>
                  </a:lnTo>
                  <a:lnTo>
                    <a:pt x="3733" y="4432"/>
                  </a:lnTo>
                  <a:lnTo>
                    <a:pt x="6591" y="4432"/>
                  </a:lnTo>
                  <a:lnTo>
                    <a:pt x="9448" y="4432"/>
                  </a:lnTo>
                  <a:lnTo>
                    <a:pt x="9448" y="0"/>
                  </a:lnTo>
                  <a:close/>
                </a:path>
                <a:path w="27304" h="38735">
                  <a:moveTo>
                    <a:pt x="12814" y="36703"/>
                  </a:moveTo>
                  <a:lnTo>
                    <a:pt x="12242" y="36131"/>
                  </a:lnTo>
                  <a:lnTo>
                    <a:pt x="558" y="36131"/>
                  </a:lnTo>
                  <a:lnTo>
                    <a:pt x="0" y="36703"/>
                  </a:lnTo>
                  <a:lnTo>
                    <a:pt x="0" y="38087"/>
                  </a:lnTo>
                  <a:lnTo>
                    <a:pt x="558" y="38658"/>
                  </a:lnTo>
                  <a:lnTo>
                    <a:pt x="1257" y="38658"/>
                  </a:lnTo>
                  <a:lnTo>
                    <a:pt x="12242" y="38658"/>
                  </a:lnTo>
                  <a:lnTo>
                    <a:pt x="12814" y="38087"/>
                  </a:lnTo>
                  <a:lnTo>
                    <a:pt x="12814" y="36703"/>
                  </a:lnTo>
                  <a:close/>
                </a:path>
                <a:path w="27304" h="38735">
                  <a:moveTo>
                    <a:pt x="16294" y="19583"/>
                  </a:moveTo>
                  <a:lnTo>
                    <a:pt x="10579" y="19583"/>
                  </a:lnTo>
                  <a:lnTo>
                    <a:pt x="10579" y="24015"/>
                  </a:lnTo>
                  <a:lnTo>
                    <a:pt x="13436" y="24015"/>
                  </a:lnTo>
                  <a:lnTo>
                    <a:pt x="16294" y="24015"/>
                  </a:lnTo>
                  <a:lnTo>
                    <a:pt x="16294" y="19583"/>
                  </a:lnTo>
                  <a:close/>
                </a:path>
                <a:path w="27304" h="38735">
                  <a:moveTo>
                    <a:pt x="20243" y="6286"/>
                  </a:moveTo>
                  <a:lnTo>
                    <a:pt x="16205" y="6286"/>
                  </a:lnTo>
                  <a:lnTo>
                    <a:pt x="16205" y="9423"/>
                  </a:lnTo>
                  <a:lnTo>
                    <a:pt x="18224" y="9423"/>
                  </a:lnTo>
                  <a:lnTo>
                    <a:pt x="20243" y="9423"/>
                  </a:lnTo>
                  <a:lnTo>
                    <a:pt x="20243" y="6286"/>
                  </a:lnTo>
                  <a:close/>
                </a:path>
                <a:path w="27304" h="38735">
                  <a:moveTo>
                    <a:pt x="27165" y="10782"/>
                  </a:moveTo>
                  <a:lnTo>
                    <a:pt x="23126" y="10782"/>
                  </a:lnTo>
                  <a:lnTo>
                    <a:pt x="23126" y="13919"/>
                  </a:lnTo>
                  <a:lnTo>
                    <a:pt x="25146" y="13919"/>
                  </a:lnTo>
                  <a:lnTo>
                    <a:pt x="27165" y="13919"/>
                  </a:lnTo>
                  <a:lnTo>
                    <a:pt x="27165" y="10782"/>
                  </a:lnTo>
                  <a:close/>
                </a:path>
                <a:path w="27304" h="38735">
                  <a:moveTo>
                    <a:pt x="27165" y="1651"/>
                  </a:moveTo>
                  <a:lnTo>
                    <a:pt x="23126" y="1651"/>
                  </a:lnTo>
                  <a:lnTo>
                    <a:pt x="23126" y="4787"/>
                  </a:lnTo>
                  <a:lnTo>
                    <a:pt x="25146" y="4787"/>
                  </a:lnTo>
                  <a:lnTo>
                    <a:pt x="27165" y="4787"/>
                  </a:lnTo>
                  <a:lnTo>
                    <a:pt x="27165" y="1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9501192" y="4941553"/>
              <a:ext cx="126364" cy="81915"/>
            </a:xfrm>
            <a:custGeom>
              <a:avLst/>
              <a:gdLst/>
              <a:ahLst/>
              <a:cxnLst/>
              <a:rect l="l" t="t" r="r" b="b"/>
              <a:pathLst>
                <a:path w="126365" h="81914">
                  <a:moveTo>
                    <a:pt x="85420" y="0"/>
                  </a:moveTo>
                  <a:lnTo>
                    <a:pt x="75893" y="1276"/>
                  </a:lnTo>
                  <a:lnTo>
                    <a:pt x="67330" y="4878"/>
                  </a:lnTo>
                  <a:lnTo>
                    <a:pt x="60065" y="10463"/>
                  </a:lnTo>
                  <a:lnTo>
                    <a:pt x="54432" y="17691"/>
                  </a:lnTo>
                  <a:lnTo>
                    <a:pt x="52222" y="17017"/>
                  </a:lnTo>
                  <a:lnTo>
                    <a:pt x="49885" y="16649"/>
                  </a:lnTo>
                  <a:lnTo>
                    <a:pt x="47459" y="16649"/>
                  </a:lnTo>
                  <a:lnTo>
                    <a:pt x="38813" y="18273"/>
                  </a:lnTo>
                  <a:lnTo>
                    <a:pt x="31589" y="22734"/>
                  </a:lnTo>
                  <a:lnTo>
                    <a:pt x="26401" y="29417"/>
                  </a:lnTo>
                  <a:lnTo>
                    <a:pt x="23863" y="37706"/>
                  </a:lnTo>
                  <a:lnTo>
                    <a:pt x="22047" y="37617"/>
                  </a:lnTo>
                  <a:lnTo>
                    <a:pt x="13469" y="39349"/>
                  </a:lnTo>
                  <a:lnTo>
                    <a:pt x="6461" y="44073"/>
                  </a:lnTo>
                  <a:lnTo>
                    <a:pt x="1733" y="51081"/>
                  </a:lnTo>
                  <a:lnTo>
                    <a:pt x="0" y="59664"/>
                  </a:lnTo>
                  <a:lnTo>
                    <a:pt x="1733" y="68242"/>
                  </a:lnTo>
                  <a:lnTo>
                    <a:pt x="6461" y="75250"/>
                  </a:lnTo>
                  <a:lnTo>
                    <a:pt x="13469" y="79977"/>
                  </a:lnTo>
                  <a:lnTo>
                    <a:pt x="23063" y="81660"/>
                  </a:lnTo>
                  <a:lnTo>
                    <a:pt x="118516" y="81711"/>
                  </a:lnTo>
                  <a:lnTo>
                    <a:pt x="125844" y="74383"/>
                  </a:lnTo>
                  <a:lnTo>
                    <a:pt x="125844" y="59461"/>
                  </a:lnTo>
                  <a:lnTo>
                    <a:pt x="122682" y="54330"/>
                  </a:lnTo>
                  <a:lnTo>
                    <a:pt x="117995" y="51460"/>
                  </a:lnTo>
                  <a:lnTo>
                    <a:pt x="120205" y="46786"/>
                  </a:lnTo>
                  <a:lnTo>
                    <a:pt x="121488" y="41579"/>
                  </a:lnTo>
                  <a:lnTo>
                    <a:pt x="121488" y="36067"/>
                  </a:lnTo>
                  <a:lnTo>
                    <a:pt x="118652" y="22025"/>
                  </a:lnTo>
                  <a:lnTo>
                    <a:pt x="110921" y="10561"/>
                  </a:lnTo>
                  <a:lnTo>
                    <a:pt x="99456" y="2833"/>
                  </a:lnTo>
                  <a:lnTo>
                    <a:pt x="8542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9499492" y="4939762"/>
              <a:ext cx="129539" cy="85725"/>
            </a:xfrm>
            <a:custGeom>
              <a:avLst/>
              <a:gdLst/>
              <a:ahLst/>
              <a:cxnLst/>
              <a:rect l="l" t="t" r="r" b="b"/>
              <a:pathLst>
                <a:path w="129540" h="85725">
                  <a:moveTo>
                    <a:pt x="22973" y="83502"/>
                  </a:moveTo>
                  <a:lnTo>
                    <a:pt x="14888" y="83502"/>
                  </a:lnTo>
                  <a:lnTo>
                    <a:pt x="23747" y="85293"/>
                  </a:lnTo>
                  <a:lnTo>
                    <a:pt x="22973" y="85293"/>
                  </a:lnTo>
                  <a:lnTo>
                    <a:pt x="22973" y="83502"/>
                  </a:lnTo>
                  <a:close/>
                </a:path>
                <a:path w="129540" h="85725">
                  <a:moveTo>
                    <a:pt x="3930" y="54902"/>
                  </a:moveTo>
                  <a:lnTo>
                    <a:pt x="1237" y="54902"/>
                  </a:lnTo>
                  <a:lnTo>
                    <a:pt x="82" y="60604"/>
                  </a:lnTo>
                  <a:lnTo>
                    <a:pt x="0" y="61899"/>
                  </a:lnTo>
                  <a:lnTo>
                    <a:pt x="1789" y="70730"/>
                  </a:lnTo>
                  <a:lnTo>
                    <a:pt x="6899" y="78308"/>
                  </a:lnTo>
                  <a:lnTo>
                    <a:pt x="14598" y="83502"/>
                  </a:lnTo>
                  <a:lnTo>
                    <a:pt x="22973" y="83502"/>
                  </a:lnTo>
                  <a:lnTo>
                    <a:pt x="22973" y="85293"/>
                  </a:lnTo>
                  <a:lnTo>
                    <a:pt x="24855" y="85293"/>
                  </a:lnTo>
                  <a:lnTo>
                    <a:pt x="24761" y="81711"/>
                  </a:lnTo>
                  <a:lnTo>
                    <a:pt x="18159" y="81711"/>
                  </a:lnTo>
                  <a:lnTo>
                    <a:pt x="13105" y="79438"/>
                  </a:lnTo>
                  <a:lnTo>
                    <a:pt x="5764" y="72097"/>
                  </a:lnTo>
                  <a:lnTo>
                    <a:pt x="3543" y="67144"/>
                  </a:lnTo>
                  <a:lnTo>
                    <a:pt x="3504" y="55854"/>
                  </a:lnTo>
                  <a:lnTo>
                    <a:pt x="3930" y="54902"/>
                  </a:lnTo>
                  <a:close/>
                </a:path>
                <a:path w="129540" h="85725">
                  <a:moveTo>
                    <a:pt x="26554" y="81711"/>
                  </a:moveTo>
                  <a:lnTo>
                    <a:pt x="24761" y="81711"/>
                  </a:lnTo>
                  <a:lnTo>
                    <a:pt x="24855" y="85293"/>
                  </a:lnTo>
                  <a:lnTo>
                    <a:pt x="110331" y="85293"/>
                  </a:lnTo>
                  <a:lnTo>
                    <a:pt x="110421" y="83502"/>
                  </a:lnTo>
                  <a:lnTo>
                    <a:pt x="26554" y="83502"/>
                  </a:lnTo>
                  <a:lnTo>
                    <a:pt x="26554" y="81711"/>
                  </a:lnTo>
                  <a:close/>
                </a:path>
                <a:path w="129540" h="85725">
                  <a:moveTo>
                    <a:pt x="112216" y="83502"/>
                  </a:moveTo>
                  <a:lnTo>
                    <a:pt x="110421" y="83502"/>
                  </a:lnTo>
                  <a:lnTo>
                    <a:pt x="110331" y="85293"/>
                  </a:lnTo>
                  <a:lnTo>
                    <a:pt x="112216" y="85293"/>
                  </a:lnTo>
                  <a:lnTo>
                    <a:pt x="112216" y="83502"/>
                  </a:lnTo>
                  <a:close/>
                </a:path>
                <a:path w="129540" h="85725">
                  <a:moveTo>
                    <a:pt x="125817" y="54902"/>
                  </a:moveTo>
                  <a:lnTo>
                    <a:pt x="118962" y="54902"/>
                  </a:lnTo>
                  <a:lnTo>
                    <a:pt x="122947" y="57353"/>
                  </a:lnTo>
                  <a:lnTo>
                    <a:pt x="125754" y="61899"/>
                  </a:lnTo>
                  <a:lnTo>
                    <a:pt x="125754" y="71183"/>
                  </a:lnTo>
                  <a:lnTo>
                    <a:pt x="124128" y="74803"/>
                  </a:lnTo>
                  <a:lnTo>
                    <a:pt x="118845" y="80086"/>
                  </a:lnTo>
                  <a:lnTo>
                    <a:pt x="115213" y="81711"/>
                  </a:lnTo>
                  <a:lnTo>
                    <a:pt x="26554" y="81711"/>
                  </a:lnTo>
                  <a:lnTo>
                    <a:pt x="26554" y="83502"/>
                  </a:lnTo>
                  <a:lnTo>
                    <a:pt x="112216" y="83502"/>
                  </a:lnTo>
                  <a:lnTo>
                    <a:pt x="112216" y="85293"/>
                  </a:lnTo>
                  <a:lnTo>
                    <a:pt x="111187" y="85293"/>
                  </a:lnTo>
                  <a:lnTo>
                    <a:pt x="118248" y="83866"/>
                  </a:lnTo>
                  <a:lnTo>
                    <a:pt x="123851" y="80086"/>
                  </a:lnTo>
                  <a:lnTo>
                    <a:pt x="124377" y="79438"/>
                  </a:lnTo>
                  <a:lnTo>
                    <a:pt x="127903" y="74207"/>
                  </a:lnTo>
                  <a:lnTo>
                    <a:pt x="129335" y="67144"/>
                  </a:lnTo>
                  <a:lnTo>
                    <a:pt x="129335" y="60604"/>
                  </a:lnTo>
                  <a:lnTo>
                    <a:pt x="125817" y="54902"/>
                  </a:lnTo>
                  <a:close/>
                </a:path>
                <a:path w="129540" h="85725">
                  <a:moveTo>
                    <a:pt x="118756" y="54775"/>
                  </a:moveTo>
                  <a:lnTo>
                    <a:pt x="3986" y="54775"/>
                  </a:lnTo>
                  <a:lnTo>
                    <a:pt x="118962" y="54902"/>
                  </a:lnTo>
                  <a:lnTo>
                    <a:pt x="118756" y="54775"/>
                  </a:lnTo>
                  <a:close/>
                </a:path>
                <a:path w="129540" h="85725">
                  <a:moveTo>
                    <a:pt x="24272" y="37706"/>
                  </a:moveTo>
                  <a:lnTo>
                    <a:pt x="23307" y="37706"/>
                  </a:lnTo>
                  <a:lnTo>
                    <a:pt x="14463" y="39497"/>
                  </a:lnTo>
                  <a:lnTo>
                    <a:pt x="6899" y="44597"/>
                  </a:lnTo>
                  <a:lnTo>
                    <a:pt x="1789" y="52174"/>
                  </a:lnTo>
                  <a:lnTo>
                    <a:pt x="1262" y="54775"/>
                  </a:lnTo>
                  <a:lnTo>
                    <a:pt x="3986" y="54775"/>
                  </a:lnTo>
                  <a:lnTo>
                    <a:pt x="5764" y="50800"/>
                  </a:lnTo>
                  <a:lnTo>
                    <a:pt x="13105" y="43459"/>
                  </a:lnTo>
                  <a:lnTo>
                    <a:pt x="17989" y="41275"/>
                  </a:lnTo>
                  <a:lnTo>
                    <a:pt x="27168" y="41275"/>
                  </a:lnTo>
                  <a:lnTo>
                    <a:pt x="27341" y="39700"/>
                  </a:lnTo>
                  <a:lnTo>
                    <a:pt x="27404" y="39497"/>
                  </a:lnTo>
                  <a:lnTo>
                    <a:pt x="25563" y="39497"/>
                  </a:lnTo>
                  <a:lnTo>
                    <a:pt x="23785" y="39293"/>
                  </a:lnTo>
                  <a:lnTo>
                    <a:pt x="24225" y="37858"/>
                  </a:lnTo>
                  <a:lnTo>
                    <a:pt x="24272" y="37706"/>
                  </a:lnTo>
                  <a:close/>
                </a:path>
                <a:path w="129540" h="85725">
                  <a:moveTo>
                    <a:pt x="102756" y="3581"/>
                  </a:moveTo>
                  <a:lnTo>
                    <a:pt x="87120" y="3581"/>
                  </a:lnTo>
                  <a:lnTo>
                    <a:pt x="94032" y="4277"/>
                  </a:lnTo>
                  <a:lnTo>
                    <a:pt x="100465" y="6273"/>
                  </a:lnTo>
                  <a:lnTo>
                    <a:pt x="121382" y="37706"/>
                  </a:lnTo>
                  <a:lnTo>
                    <a:pt x="121261" y="43649"/>
                  </a:lnTo>
                  <a:lnTo>
                    <a:pt x="120191" y="48031"/>
                  </a:lnTo>
                  <a:lnTo>
                    <a:pt x="117348" y="54013"/>
                  </a:lnTo>
                  <a:lnTo>
                    <a:pt x="117509" y="54013"/>
                  </a:lnTo>
                  <a:lnTo>
                    <a:pt x="118756" y="54775"/>
                  </a:lnTo>
                  <a:lnTo>
                    <a:pt x="120636" y="51727"/>
                  </a:lnTo>
                  <a:lnTo>
                    <a:pt x="122402" y="51727"/>
                  </a:lnTo>
                  <a:lnTo>
                    <a:pt x="123633" y="49123"/>
                  </a:lnTo>
                  <a:lnTo>
                    <a:pt x="124979" y="43649"/>
                  </a:lnTo>
                  <a:lnTo>
                    <a:pt x="124948" y="37706"/>
                  </a:lnTo>
                  <a:lnTo>
                    <a:pt x="122019" y="23194"/>
                  </a:lnTo>
                  <a:lnTo>
                    <a:pt x="121069" y="21733"/>
                  </a:lnTo>
                  <a:lnTo>
                    <a:pt x="113889" y="11085"/>
                  </a:lnTo>
                  <a:lnTo>
                    <a:pt x="102756" y="3581"/>
                  </a:lnTo>
                  <a:close/>
                </a:path>
                <a:path w="129540" h="85725">
                  <a:moveTo>
                    <a:pt x="119696" y="53251"/>
                  </a:moveTo>
                  <a:lnTo>
                    <a:pt x="118756" y="54775"/>
                  </a:lnTo>
                  <a:lnTo>
                    <a:pt x="125610" y="54775"/>
                  </a:lnTo>
                  <a:lnTo>
                    <a:pt x="124366" y="54013"/>
                  </a:lnTo>
                  <a:lnTo>
                    <a:pt x="121321" y="54013"/>
                  </a:lnTo>
                  <a:lnTo>
                    <a:pt x="119696" y="53251"/>
                  </a:lnTo>
                  <a:close/>
                </a:path>
                <a:path w="129540" h="85725">
                  <a:moveTo>
                    <a:pt x="120636" y="51727"/>
                  </a:moveTo>
                  <a:lnTo>
                    <a:pt x="119696" y="53251"/>
                  </a:lnTo>
                  <a:lnTo>
                    <a:pt x="121321" y="54013"/>
                  </a:lnTo>
                  <a:lnTo>
                    <a:pt x="122005" y="52566"/>
                  </a:lnTo>
                  <a:lnTo>
                    <a:pt x="120636" y="51727"/>
                  </a:lnTo>
                  <a:close/>
                </a:path>
                <a:path w="129540" h="85725">
                  <a:moveTo>
                    <a:pt x="122005" y="52566"/>
                  </a:moveTo>
                  <a:lnTo>
                    <a:pt x="121321" y="54013"/>
                  </a:lnTo>
                  <a:lnTo>
                    <a:pt x="124366" y="54013"/>
                  </a:lnTo>
                  <a:lnTo>
                    <a:pt x="122005" y="52566"/>
                  </a:lnTo>
                  <a:close/>
                </a:path>
                <a:path w="129540" h="85725">
                  <a:moveTo>
                    <a:pt x="122402" y="51727"/>
                  </a:moveTo>
                  <a:lnTo>
                    <a:pt x="120636" y="51727"/>
                  </a:lnTo>
                  <a:lnTo>
                    <a:pt x="122005" y="52566"/>
                  </a:lnTo>
                  <a:lnTo>
                    <a:pt x="122402" y="51727"/>
                  </a:lnTo>
                  <a:close/>
                </a:path>
                <a:path w="129540" h="85725">
                  <a:moveTo>
                    <a:pt x="27168" y="41275"/>
                  </a:moveTo>
                  <a:lnTo>
                    <a:pt x="25424" y="41275"/>
                  </a:lnTo>
                  <a:lnTo>
                    <a:pt x="27151" y="41427"/>
                  </a:lnTo>
                  <a:lnTo>
                    <a:pt x="27168" y="41275"/>
                  </a:lnTo>
                  <a:close/>
                </a:path>
                <a:path w="129540" h="85725">
                  <a:moveTo>
                    <a:pt x="51764" y="16649"/>
                  </a:moveTo>
                  <a:lnTo>
                    <a:pt x="49160" y="16649"/>
                  </a:lnTo>
                  <a:lnTo>
                    <a:pt x="39859" y="18396"/>
                  </a:lnTo>
                  <a:lnTo>
                    <a:pt x="32091" y="23194"/>
                  </a:lnTo>
                  <a:lnTo>
                    <a:pt x="26514" y="30381"/>
                  </a:lnTo>
                  <a:lnTo>
                    <a:pt x="23785" y="39293"/>
                  </a:lnTo>
                  <a:lnTo>
                    <a:pt x="25563" y="39497"/>
                  </a:lnTo>
                  <a:lnTo>
                    <a:pt x="25581" y="39293"/>
                  </a:lnTo>
                  <a:lnTo>
                    <a:pt x="25703" y="37858"/>
                  </a:lnTo>
                  <a:lnTo>
                    <a:pt x="25716" y="37706"/>
                  </a:lnTo>
                  <a:lnTo>
                    <a:pt x="27952" y="37706"/>
                  </a:lnTo>
                  <a:lnTo>
                    <a:pt x="29688" y="32039"/>
                  </a:lnTo>
                  <a:lnTo>
                    <a:pt x="34484" y="25860"/>
                  </a:lnTo>
                  <a:lnTo>
                    <a:pt x="41163" y="21733"/>
                  </a:lnTo>
                  <a:lnTo>
                    <a:pt x="49160" y="20231"/>
                  </a:lnTo>
                  <a:lnTo>
                    <a:pt x="57798" y="20231"/>
                  </a:lnTo>
                  <a:lnTo>
                    <a:pt x="58382" y="19481"/>
                  </a:lnTo>
                  <a:lnTo>
                    <a:pt x="56132" y="19481"/>
                  </a:lnTo>
                  <a:lnTo>
                    <a:pt x="54791" y="18690"/>
                  </a:lnTo>
                  <a:lnTo>
                    <a:pt x="54487" y="18690"/>
                  </a:lnTo>
                  <a:lnTo>
                    <a:pt x="55485" y="17411"/>
                  </a:lnTo>
                  <a:lnTo>
                    <a:pt x="54278" y="17043"/>
                  </a:lnTo>
                  <a:lnTo>
                    <a:pt x="51764" y="16649"/>
                  </a:lnTo>
                  <a:close/>
                </a:path>
                <a:path w="129540" h="85725">
                  <a:moveTo>
                    <a:pt x="27952" y="37706"/>
                  </a:moveTo>
                  <a:lnTo>
                    <a:pt x="25716" y="37706"/>
                  </a:lnTo>
                  <a:lnTo>
                    <a:pt x="25703" y="37858"/>
                  </a:lnTo>
                  <a:lnTo>
                    <a:pt x="25581" y="39293"/>
                  </a:lnTo>
                  <a:lnTo>
                    <a:pt x="25563" y="39497"/>
                  </a:lnTo>
                  <a:lnTo>
                    <a:pt x="27404" y="39497"/>
                  </a:lnTo>
                  <a:lnTo>
                    <a:pt x="27905" y="37858"/>
                  </a:lnTo>
                  <a:lnTo>
                    <a:pt x="27952" y="37706"/>
                  </a:lnTo>
                  <a:close/>
                </a:path>
                <a:path w="129540" h="85725">
                  <a:moveTo>
                    <a:pt x="57798" y="20231"/>
                  </a:moveTo>
                  <a:lnTo>
                    <a:pt x="51395" y="20231"/>
                  </a:lnTo>
                  <a:lnTo>
                    <a:pt x="53567" y="20574"/>
                  </a:lnTo>
                  <a:lnTo>
                    <a:pt x="56945" y="21602"/>
                  </a:lnTo>
                  <a:lnTo>
                    <a:pt x="57562" y="20574"/>
                  </a:lnTo>
                  <a:lnTo>
                    <a:pt x="57669" y="20396"/>
                  </a:lnTo>
                  <a:lnTo>
                    <a:pt x="57798" y="20231"/>
                  </a:lnTo>
                  <a:close/>
                </a:path>
                <a:path w="129540" h="85725">
                  <a:moveTo>
                    <a:pt x="55485" y="17411"/>
                  </a:moveTo>
                  <a:lnTo>
                    <a:pt x="54487" y="18690"/>
                  </a:lnTo>
                  <a:lnTo>
                    <a:pt x="54791" y="18690"/>
                  </a:lnTo>
                  <a:lnTo>
                    <a:pt x="56132" y="19481"/>
                  </a:lnTo>
                  <a:lnTo>
                    <a:pt x="56653" y="17767"/>
                  </a:lnTo>
                  <a:lnTo>
                    <a:pt x="55485" y="17411"/>
                  </a:lnTo>
                  <a:close/>
                </a:path>
                <a:path w="129540" h="85725">
                  <a:moveTo>
                    <a:pt x="87120" y="0"/>
                  </a:moveTo>
                  <a:lnTo>
                    <a:pt x="55485" y="17411"/>
                  </a:lnTo>
                  <a:lnTo>
                    <a:pt x="56653" y="17767"/>
                  </a:lnTo>
                  <a:lnTo>
                    <a:pt x="56132" y="19481"/>
                  </a:lnTo>
                  <a:lnTo>
                    <a:pt x="58382" y="19481"/>
                  </a:lnTo>
                  <a:lnTo>
                    <a:pt x="62960" y="13614"/>
                  </a:lnTo>
                  <a:lnTo>
                    <a:pt x="66202" y="11085"/>
                  </a:lnTo>
                  <a:lnTo>
                    <a:pt x="69932" y="8216"/>
                  </a:lnTo>
                  <a:lnTo>
                    <a:pt x="78066" y="4794"/>
                  </a:lnTo>
                  <a:lnTo>
                    <a:pt x="87120" y="3581"/>
                  </a:lnTo>
                  <a:lnTo>
                    <a:pt x="102756" y="3581"/>
                  </a:lnTo>
                  <a:lnTo>
                    <a:pt x="101855" y="2973"/>
                  </a:lnTo>
                  <a:lnTo>
                    <a:pt x="871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9489823" y="4916964"/>
              <a:ext cx="93345" cy="106045"/>
            </a:xfrm>
            <a:custGeom>
              <a:avLst/>
              <a:gdLst/>
              <a:ahLst/>
              <a:cxnLst/>
              <a:rect l="l" t="t" r="r" b="b"/>
              <a:pathLst>
                <a:path w="93345" h="106045">
                  <a:moveTo>
                    <a:pt x="46761" y="0"/>
                  </a:moveTo>
                  <a:lnTo>
                    <a:pt x="43408" y="25"/>
                  </a:lnTo>
                  <a:lnTo>
                    <a:pt x="41554" y="2197"/>
                  </a:lnTo>
                  <a:lnTo>
                    <a:pt x="6223" y="46164"/>
                  </a:lnTo>
                  <a:lnTo>
                    <a:pt x="0" y="46164"/>
                  </a:lnTo>
                  <a:lnTo>
                    <a:pt x="0" y="53568"/>
                  </a:lnTo>
                  <a:lnTo>
                    <a:pt x="9728" y="53568"/>
                  </a:lnTo>
                  <a:lnTo>
                    <a:pt x="9728" y="105892"/>
                  </a:lnTo>
                  <a:lnTo>
                    <a:pt x="83197" y="105892"/>
                  </a:lnTo>
                  <a:lnTo>
                    <a:pt x="83197" y="53568"/>
                  </a:lnTo>
                  <a:lnTo>
                    <a:pt x="92976" y="53568"/>
                  </a:lnTo>
                  <a:lnTo>
                    <a:pt x="92976" y="46164"/>
                  </a:lnTo>
                  <a:lnTo>
                    <a:pt x="86779" y="46164"/>
                  </a:lnTo>
                  <a:lnTo>
                    <a:pt x="46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9489821" y="4917516"/>
              <a:ext cx="93345" cy="53340"/>
            </a:xfrm>
            <a:custGeom>
              <a:avLst/>
              <a:gdLst/>
              <a:ahLst/>
              <a:cxnLst/>
              <a:rect l="l" t="t" r="r" b="b"/>
              <a:pathLst>
                <a:path w="93345" h="53339">
                  <a:moveTo>
                    <a:pt x="46431" y="0"/>
                  </a:moveTo>
                  <a:lnTo>
                    <a:pt x="43814" y="0"/>
                  </a:lnTo>
                  <a:lnTo>
                    <a:pt x="42494" y="546"/>
                  </a:lnTo>
                  <a:lnTo>
                    <a:pt x="41554" y="1638"/>
                  </a:lnTo>
                  <a:lnTo>
                    <a:pt x="6223" y="45618"/>
                  </a:lnTo>
                  <a:lnTo>
                    <a:pt x="0" y="45618"/>
                  </a:lnTo>
                  <a:lnTo>
                    <a:pt x="1" y="53127"/>
                  </a:lnTo>
                  <a:lnTo>
                    <a:pt x="10114" y="53127"/>
                  </a:lnTo>
                  <a:lnTo>
                    <a:pt x="45038" y="9702"/>
                  </a:lnTo>
                  <a:lnTo>
                    <a:pt x="55690" y="9702"/>
                  </a:lnTo>
                  <a:lnTo>
                    <a:pt x="48710" y="1638"/>
                  </a:lnTo>
                  <a:lnTo>
                    <a:pt x="47737" y="546"/>
                  </a:lnTo>
                  <a:lnTo>
                    <a:pt x="46431" y="0"/>
                  </a:lnTo>
                  <a:close/>
                </a:path>
                <a:path w="93345" h="53339">
                  <a:moveTo>
                    <a:pt x="55690" y="9702"/>
                  </a:moveTo>
                  <a:lnTo>
                    <a:pt x="45038" y="9702"/>
                  </a:lnTo>
                  <a:lnTo>
                    <a:pt x="76065" y="45618"/>
                  </a:lnTo>
                  <a:lnTo>
                    <a:pt x="82442" y="53127"/>
                  </a:lnTo>
                  <a:lnTo>
                    <a:pt x="92989" y="53127"/>
                  </a:lnTo>
                  <a:lnTo>
                    <a:pt x="92989" y="45618"/>
                  </a:lnTo>
                  <a:lnTo>
                    <a:pt x="86779" y="45618"/>
                  </a:lnTo>
                  <a:lnTo>
                    <a:pt x="55690" y="9702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9488030" y="4915725"/>
              <a:ext cx="97155" cy="109220"/>
            </a:xfrm>
            <a:custGeom>
              <a:avLst/>
              <a:gdLst/>
              <a:ahLst/>
              <a:cxnLst/>
              <a:rect l="l" t="t" r="r" b="b"/>
              <a:pathLst>
                <a:path w="97154" h="109220">
                  <a:moveTo>
                    <a:pt x="96558" y="46939"/>
                  </a:moveTo>
                  <a:lnTo>
                    <a:pt x="96367" y="46482"/>
                  </a:lnTo>
                  <a:lnTo>
                    <a:pt x="95707" y="45808"/>
                  </a:lnTo>
                  <a:lnTo>
                    <a:pt x="95237" y="45618"/>
                  </a:lnTo>
                  <a:lnTo>
                    <a:pt x="89395" y="45618"/>
                  </a:lnTo>
                  <a:lnTo>
                    <a:pt x="52870" y="3441"/>
                  </a:lnTo>
                  <a:lnTo>
                    <a:pt x="50520" y="774"/>
                  </a:lnTo>
                  <a:lnTo>
                    <a:pt x="48704" y="0"/>
                  </a:lnTo>
                  <a:lnTo>
                    <a:pt x="45110" y="0"/>
                  </a:lnTo>
                  <a:lnTo>
                    <a:pt x="43281" y="774"/>
                  </a:lnTo>
                  <a:lnTo>
                    <a:pt x="42037" y="2324"/>
                  </a:lnTo>
                  <a:lnTo>
                    <a:pt x="43345" y="3441"/>
                  </a:lnTo>
                  <a:lnTo>
                    <a:pt x="44780" y="4610"/>
                  </a:lnTo>
                  <a:lnTo>
                    <a:pt x="45300" y="3924"/>
                  </a:lnTo>
                  <a:lnTo>
                    <a:pt x="46101" y="3594"/>
                  </a:lnTo>
                  <a:lnTo>
                    <a:pt x="47739" y="3594"/>
                  </a:lnTo>
                  <a:lnTo>
                    <a:pt x="48539" y="3924"/>
                  </a:lnTo>
                  <a:lnTo>
                    <a:pt x="49136" y="4610"/>
                  </a:lnTo>
                  <a:lnTo>
                    <a:pt x="49809" y="3924"/>
                  </a:lnTo>
                  <a:lnTo>
                    <a:pt x="50190" y="3594"/>
                  </a:lnTo>
                  <a:lnTo>
                    <a:pt x="49834" y="3924"/>
                  </a:lnTo>
                  <a:lnTo>
                    <a:pt x="49149" y="4610"/>
                  </a:lnTo>
                  <a:lnTo>
                    <a:pt x="87553" y="48971"/>
                  </a:lnTo>
                  <a:lnTo>
                    <a:pt x="88049" y="49199"/>
                  </a:lnTo>
                  <a:lnTo>
                    <a:pt x="92976" y="49199"/>
                  </a:lnTo>
                  <a:lnTo>
                    <a:pt x="92976" y="53022"/>
                  </a:lnTo>
                  <a:lnTo>
                    <a:pt x="85064" y="53022"/>
                  </a:lnTo>
                  <a:lnTo>
                    <a:pt x="83197" y="50863"/>
                  </a:lnTo>
                  <a:lnTo>
                    <a:pt x="83197" y="56286"/>
                  </a:lnTo>
                  <a:lnTo>
                    <a:pt x="83197" y="105346"/>
                  </a:lnTo>
                  <a:lnTo>
                    <a:pt x="13309" y="105346"/>
                  </a:lnTo>
                  <a:lnTo>
                    <a:pt x="13309" y="56032"/>
                  </a:lnTo>
                  <a:lnTo>
                    <a:pt x="46875" y="14287"/>
                  </a:lnTo>
                  <a:lnTo>
                    <a:pt x="82931" y="56032"/>
                  </a:lnTo>
                  <a:lnTo>
                    <a:pt x="83197" y="56286"/>
                  </a:lnTo>
                  <a:lnTo>
                    <a:pt x="83197" y="50863"/>
                  </a:lnTo>
                  <a:lnTo>
                    <a:pt x="51612" y="14287"/>
                  </a:lnTo>
                  <a:lnTo>
                    <a:pt x="47866" y="9956"/>
                  </a:lnTo>
                  <a:lnTo>
                    <a:pt x="47383" y="9715"/>
                  </a:lnTo>
                  <a:lnTo>
                    <a:pt x="46266" y="9715"/>
                  </a:lnTo>
                  <a:lnTo>
                    <a:pt x="45770" y="9956"/>
                  </a:lnTo>
                  <a:lnTo>
                    <a:pt x="11112" y="53022"/>
                  </a:lnTo>
                  <a:lnTo>
                    <a:pt x="3581" y="53022"/>
                  </a:lnTo>
                  <a:lnTo>
                    <a:pt x="3581" y="49199"/>
                  </a:lnTo>
                  <a:lnTo>
                    <a:pt x="8559" y="49199"/>
                  </a:lnTo>
                  <a:lnTo>
                    <a:pt x="9042" y="48971"/>
                  </a:lnTo>
                  <a:lnTo>
                    <a:pt x="44704" y="4610"/>
                  </a:lnTo>
                  <a:lnTo>
                    <a:pt x="43345" y="3441"/>
                  </a:lnTo>
                  <a:lnTo>
                    <a:pt x="41948" y="2324"/>
                  </a:lnTo>
                  <a:lnTo>
                    <a:pt x="7150" y="45618"/>
                  </a:lnTo>
                  <a:lnTo>
                    <a:pt x="1320" y="45618"/>
                  </a:lnTo>
                  <a:lnTo>
                    <a:pt x="863" y="45808"/>
                  </a:lnTo>
                  <a:lnTo>
                    <a:pt x="190" y="46482"/>
                  </a:lnTo>
                  <a:lnTo>
                    <a:pt x="0" y="46939"/>
                  </a:lnTo>
                  <a:lnTo>
                    <a:pt x="0" y="55283"/>
                  </a:lnTo>
                  <a:lnTo>
                    <a:pt x="190" y="55753"/>
                  </a:lnTo>
                  <a:lnTo>
                    <a:pt x="863" y="56413"/>
                  </a:lnTo>
                  <a:lnTo>
                    <a:pt x="1320" y="56603"/>
                  </a:lnTo>
                  <a:lnTo>
                    <a:pt x="9728" y="56603"/>
                  </a:lnTo>
                  <a:lnTo>
                    <a:pt x="9728" y="107619"/>
                  </a:lnTo>
                  <a:lnTo>
                    <a:pt x="9918" y="108077"/>
                  </a:lnTo>
                  <a:lnTo>
                    <a:pt x="10591" y="108737"/>
                  </a:lnTo>
                  <a:lnTo>
                    <a:pt x="11049" y="108927"/>
                  </a:lnTo>
                  <a:lnTo>
                    <a:pt x="85458" y="108927"/>
                  </a:lnTo>
                  <a:lnTo>
                    <a:pt x="85928" y="108737"/>
                  </a:lnTo>
                  <a:lnTo>
                    <a:pt x="86588" y="108077"/>
                  </a:lnTo>
                  <a:lnTo>
                    <a:pt x="86779" y="107619"/>
                  </a:lnTo>
                  <a:lnTo>
                    <a:pt x="86779" y="105346"/>
                  </a:lnTo>
                  <a:lnTo>
                    <a:pt x="86779" y="56603"/>
                  </a:lnTo>
                  <a:lnTo>
                    <a:pt x="95237" y="56603"/>
                  </a:lnTo>
                  <a:lnTo>
                    <a:pt x="95707" y="56413"/>
                  </a:lnTo>
                  <a:lnTo>
                    <a:pt x="96367" y="55753"/>
                  </a:lnTo>
                  <a:lnTo>
                    <a:pt x="96558" y="55283"/>
                  </a:lnTo>
                  <a:lnTo>
                    <a:pt x="96558" y="46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9511082" y="49747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9509813" y="497351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9531421" y="49747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9530152" y="497351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9511082" y="4993878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9509813" y="499261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9531421" y="4993878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9530152" y="499261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9550668" y="49747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8"/>
                  </a:lnTo>
                  <a:lnTo>
                    <a:pt x="10147" y="10668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9549396" y="497351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9534627" y="4941552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090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9532837" y="4939760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3677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3677" y="3581"/>
                  </a:lnTo>
                  <a:lnTo>
                    <a:pt x="14477" y="2781"/>
                  </a:lnTo>
                  <a:lnTo>
                    <a:pt x="14477" y="800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9515122" y="4952697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1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9513331" y="4950904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790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7901" y="3581"/>
                  </a:lnTo>
                  <a:lnTo>
                    <a:pt x="28701" y="2781"/>
                  </a:lnTo>
                  <a:lnTo>
                    <a:pt x="28701" y="800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9508990" y="4960962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19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9507199" y="4959173"/>
              <a:ext cx="24130" cy="3810"/>
            </a:xfrm>
            <a:custGeom>
              <a:avLst/>
              <a:gdLst/>
              <a:ahLst/>
              <a:cxnLst/>
              <a:rect l="l" t="t" r="r" b="b"/>
              <a:pathLst>
                <a:path w="24129" h="3810">
                  <a:moveTo>
                    <a:pt x="2296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2961" y="3581"/>
                  </a:lnTo>
                  <a:lnTo>
                    <a:pt x="23774" y="2781"/>
                  </a:lnTo>
                  <a:lnTo>
                    <a:pt x="23774" y="800"/>
                  </a:lnTo>
                  <a:lnTo>
                    <a:pt x="229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9552192" y="4963841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9550401" y="4962052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4693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4693" y="3581"/>
                  </a:lnTo>
                  <a:lnTo>
                    <a:pt x="15493" y="2781"/>
                  </a:lnTo>
                  <a:lnTo>
                    <a:pt x="15493" y="800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9467491" y="5001960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4">
                  <a:moveTo>
                    <a:pt x="20650" y="0"/>
                  </a:moveTo>
                  <a:lnTo>
                    <a:pt x="12612" y="1622"/>
                  </a:lnTo>
                  <a:lnTo>
                    <a:pt x="6048" y="6048"/>
                  </a:lnTo>
                  <a:lnTo>
                    <a:pt x="1622" y="12612"/>
                  </a:lnTo>
                  <a:lnTo>
                    <a:pt x="0" y="20650"/>
                  </a:lnTo>
                  <a:lnTo>
                    <a:pt x="41300" y="20650"/>
                  </a:lnTo>
                  <a:lnTo>
                    <a:pt x="39677" y="12612"/>
                  </a:lnTo>
                  <a:lnTo>
                    <a:pt x="35252" y="6048"/>
                  </a:lnTo>
                  <a:lnTo>
                    <a:pt x="28688" y="1622"/>
                  </a:lnTo>
                  <a:lnTo>
                    <a:pt x="2065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9465702" y="5000170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4" h="22860">
                  <a:moveTo>
                    <a:pt x="22440" y="0"/>
                  </a:moveTo>
                  <a:lnTo>
                    <a:pt x="13705" y="1763"/>
                  </a:lnTo>
                  <a:lnTo>
                    <a:pt x="6572" y="6572"/>
                  </a:lnTo>
                  <a:lnTo>
                    <a:pt x="1763" y="13705"/>
                  </a:lnTo>
                  <a:lnTo>
                    <a:pt x="0" y="22440"/>
                  </a:lnTo>
                  <a:lnTo>
                    <a:pt x="3581" y="22440"/>
                  </a:lnTo>
                  <a:lnTo>
                    <a:pt x="3581" y="17233"/>
                  </a:lnTo>
                  <a:lnTo>
                    <a:pt x="5689" y="12522"/>
                  </a:lnTo>
                  <a:lnTo>
                    <a:pt x="12522" y="5689"/>
                  </a:lnTo>
                  <a:lnTo>
                    <a:pt x="17221" y="3594"/>
                  </a:lnTo>
                  <a:lnTo>
                    <a:pt x="27647" y="3594"/>
                  </a:lnTo>
                  <a:lnTo>
                    <a:pt x="32359" y="5689"/>
                  </a:lnTo>
                  <a:lnTo>
                    <a:pt x="39192" y="12522"/>
                  </a:lnTo>
                  <a:lnTo>
                    <a:pt x="41287" y="17233"/>
                  </a:lnTo>
                  <a:lnTo>
                    <a:pt x="41287" y="22440"/>
                  </a:lnTo>
                  <a:lnTo>
                    <a:pt x="44869" y="22440"/>
                  </a:lnTo>
                  <a:lnTo>
                    <a:pt x="43105" y="13705"/>
                  </a:lnTo>
                  <a:lnTo>
                    <a:pt x="38298" y="6572"/>
                  </a:lnTo>
                  <a:lnTo>
                    <a:pt x="31169" y="1763"/>
                  </a:lnTo>
                  <a:lnTo>
                    <a:pt x="22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9503227" y="5012285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5">
                  <a:moveTo>
                    <a:pt x="16027" y="0"/>
                  </a:moveTo>
                  <a:lnTo>
                    <a:pt x="4622" y="0"/>
                  </a:lnTo>
                  <a:lnTo>
                    <a:pt x="0" y="4622"/>
                  </a:lnTo>
                  <a:lnTo>
                    <a:pt x="0" y="10325"/>
                  </a:lnTo>
                  <a:lnTo>
                    <a:pt x="20650" y="10325"/>
                  </a:lnTo>
                  <a:lnTo>
                    <a:pt x="20650" y="4622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9501435" y="5010495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8808" y="0"/>
                  </a:moveTo>
                  <a:lnTo>
                    <a:pt x="5422" y="0"/>
                  </a:lnTo>
                  <a:lnTo>
                    <a:pt x="0" y="5422"/>
                  </a:lnTo>
                  <a:lnTo>
                    <a:pt x="0" y="12115"/>
                  </a:lnTo>
                  <a:lnTo>
                    <a:pt x="3581" y="12115"/>
                  </a:lnTo>
                  <a:lnTo>
                    <a:pt x="3594" y="7404"/>
                  </a:lnTo>
                  <a:lnTo>
                    <a:pt x="7404" y="3594"/>
                  </a:lnTo>
                  <a:lnTo>
                    <a:pt x="16827" y="3594"/>
                  </a:lnTo>
                  <a:lnTo>
                    <a:pt x="20637" y="7404"/>
                  </a:lnTo>
                  <a:lnTo>
                    <a:pt x="20650" y="12115"/>
                  </a:lnTo>
                  <a:lnTo>
                    <a:pt x="24231" y="12115"/>
                  </a:lnTo>
                  <a:lnTo>
                    <a:pt x="24231" y="5422"/>
                  </a:lnTo>
                  <a:lnTo>
                    <a:pt x="188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9549075" y="4994765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319" y="0"/>
                  </a:moveTo>
                  <a:lnTo>
                    <a:pt x="203" y="0"/>
                  </a:lnTo>
                  <a:lnTo>
                    <a:pt x="0" y="215"/>
                  </a:lnTo>
                  <a:lnTo>
                    <a:pt x="0" y="27089"/>
                  </a:lnTo>
                  <a:lnTo>
                    <a:pt x="203" y="27304"/>
                  </a:lnTo>
                  <a:lnTo>
                    <a:pt x="469" y="27304"/>
                  </a:lnTo>
                  <a:lnTo>
                    <a:pt x="12319" y="27304"/>
                  </a:lnTo>
                  <a:lnTo>
                    <a:pt x="12534" y="27089"/>
                  </a:lnTo>
                  <a:lnTo>
                    <a:pt x="12534" y="215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9547809" y="4993512"/>
              <a:ext cx="24130" cy="33020"/>
            </a:xfrm>
            <a:custGeom>
              <a:avLst/>
              <a:gdLst/>
              <a:ahLst/>
              <a:cxnLst/>
              <a:rect l="l" t="t" r="r" b="b"/>
              <a:pathLst>
                <a:path w="24129" h="33020">
                  <a:moveTo>
                    <a:pt x="15062" y="774"/>
                  </a:moveTo>
                  <a:lnTo>
                    <a:pt x="14287" y="0"/>
                  </a:lnTo>
                  <a:lnTo>
                    <a:pt x="12534" y="0"/>
                  </a:lnTo>
                  <a:lnTo>
                    <a:pt x="12534" y="2527"/>
                  </a:lnTo>
                  <a:lnTo>
                    <a:pt x="12534" y="27305"/>
                  </a:lnTo>
                  <a:lnTo>
                    <a:pt x="2527" y="27305"/>
                  </a:lnTo>
                  <a:lnTo>
                    <a:pt x="2527" y="2527"/>
                  </a:lnTo>
                  <a:lnTo>
                    <a:pt x="12534" y="2527"/>
                  </a:lnTo>
                  <a:lnTo>
                    <a:pt x="12534" y="0"/>
                  </a:lnTo>
                  <a:lnTo>
                    <a:pt x="774" y="0"/>
                  </a:lnTo>
                  <a:lnTo>
                    <a:pt x="0" y="774"/>
                  </a:lnTo>
                  <a:lnTo>
                    <a:pt x="0" y="29044"/>
                  </a:lnTo>
                  <a:lnTo>
                    <a:pt x="774" y="29832"/>
                  </a:lnTo>
                  <a:lnTo>
                    <a:pt x="14287" y="29832"/>
                  </a:lnTo>
                  <a:lnTo>
                    <a:pt x="15062" y="29044"/>
                  </a:lnTo>
                  <a:lnTo>
                    <a:pt x="15062" y="27305"/>
                  </a:lnTo>
                  <a:lnTo>
                    <a:pt x="15062" y="2527"/>
                  </a:lnTo>
                  <a:lnTo>
                    <a:pt x="15062" y="774"/>
                  </a:lnTo>
                  <a:close/>
                </a:path>
                <a:path w="24129" h="33020">
                  <a:moveTo>
                    <a:pt x="23698" y="31546"/>
                  </a:moveTo>
                  <a:lnTo>
                    <a:pt x="14122" y="31546"/>
                  </a:lnTo>
                  <a:lnTo>
                    <a:pt x="14122" y="32080"/>
                  </a:lnTo>
                  <a:lnTo>
                    <a:pt x="23698" y="32537"/>
                  </a:lnTo>
                  <a:lnTo>
                    <a:pt x="23698" y="31546"/>
                  </a:lnTo>
                  <a:close/>
                </a:path>
                <a:path w="24129" h="33020">
                  <a:moveTo>
                    <a:pt x="23698" y="31140"/>
                  </a:moveTo>
                  <a:lnTo>
                    <a:pt x="14122" y="31140"/>
                  </a:lnTo>
                  <a:lnTo>
                    <a:pt x="14122" y="31534"/>
                  </a:lnTo>
                  <a:lnTo>
                    <a:pt x="23698" y="31534"/>
                  </a:lnTo>
                  <a:lnTo>
                    <a:pt x="23698" y="311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9554367" y="4965180"/>
              <a:ext cx="17145" cy="56515"/>
            </a:xfrm>
            <a:custGeom>
              <a:avLst/>
              <a:gdLst/>
              <a:ahLst/>
              <a:cxnLst/>
              <a:rect l="l" t="t" r="r" b="b"/>
              <a:pathLst>
                <a:path w="17145" h="56514">
                  <a:moveTo>
                    <a:pt x="10921" y="0"/>
                  </a:moveTo>
                  <a:lnTo>
                    <a:pt x="10604" y="279"/>
                  </a:lnTo>
                  <a:lnTo>
                    <a:pt x="10185" y="457"/>
                  </a:lnTo>
                  <a:lnTo>
                    <a:pt x="0" y="457"/>
                  </a:lnTo>
                  <a:lnTo>
                    <a:pt x="6159" y="8331"/>
                  </a:lnTo>
                  <a:lnTo>
                    <a:pt x="7188" y="8331"/>
                  </a:lnTo>
                  <a:lnTo>
                    <a:pt x="7797" y="8940"/>
                  </a:lnTo>
                  <a:lnTo>
                    <a:pt x="7797" y="20459"/>
                  </a:lnTo>
                  <a:lnTo>
                    <a:pt x="7556" y="20942"/>
                  </a:lnTo>
                  <a:lnTo>
                    <a:pt x="7556" y="28524"/>
                  </a:lnTo>
                  <a:lnTo>
                    <a:pt x="8127" y="28803"/>
                  </a:lnTo>
                  <a:lnTo>
                    <a:pt x="8508" y="29387"/>
                  </a:lnTo>
                  <a:lnTo>
                    <a:pt x="8508" y="55892"/>
                  </a:lnTo>
                  <a:lnTo>
                    <a:pt x="16865" y="55892"/>
                  </a:lnTo>
                  <a:lnTo>
                    <a:pt x="16865" y="6756"/>
                  </a:lnTo>
                  <a:lnTo>
                    <a:pt x="1092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9561932" y="4964886"/>
              <a:ext cx="10160" cy="60325"/>
            </a:xfrm>
            <a:custGeom>
              <a:avLst/>
              <a:gdLst/>
              <a:ahLst/>
              <a:cxnLst/>
              <a:rect l="l" t="t" r="r" b="b"/>
              <a:pathLst>
                <a:path w="10159" h="60325">
                  <a:moveTo>
                    <a:pt x="9575" y="6629"/>
                  </a:moveTo>
                  <a:lnTo>
                    <a:pt x="9296" y="6337"/>
                  </a:lnTo>
                  <a:lnTo>
                    <a:pt x="3632" y="0"/>
                  </a:lnTo>
                  <a:lnTo>
                    <a:pt x="3454" y="215"/>
                  </a:lnTo>
                  <a:lnTo>
                    <a:pt x="8890" y="6718"/>
                  </a:lnTo>
                  <a:lnTo>
                    <a:pt x="9144" y="6972"/>
                  </a:lnTo>
                  <a:lnTo>
                    <a:pt x="9296" y="7061"/>
                  </a:lnTo>
                  <a:lnTo>
                    <a:pt x="9296" y="56184"/>
                  </a:lnTo>
                  <a:lnTo>
                    <a:pt x="939" y="56184"/>
                  </a:lnTo>
                  <a:lnTo>
                    <a:pt x="939" y="57378"/>
                  </a:lnTo>
                  <a:lnTo>
                    <a:pt x="558" y="57962"/>
                  </a:lnTo>
                  <a:lnTo>
                    <a:pt x="0" y="58254"/>
                  </a:lnTo>
                  <a:lnTo>
                    <a:pt x="0" y="59766"/>
                  </a:lnTo>
                  <a:lnTo>
                    <a:pt x="9575" y="59766"/>
                  </a:lnTo>
                  <a:lnTo>
                    <a:pt x="9575" y="6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9536960" y="4943213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9220" y="0"/>
                  </a:moveTo>
                  <a:lnTo>
                    <a:pt x="9016" y="88"/>
                  </a:lnTo>
                  <a:lnTo>
                    <a:pt x="8801" y="127"/>
                  </a:lnTo>
                  <a:lnTo>
                    <a:pt x="0" y="127"/>
                  </a:lnTo>
                  <a:lnTo>
                    <a:pt x="14681" y="18923"/>
                  </a:lnTo>
                  <a:lnTo>
                    <a:pt x="15036" y="18834"/>
                  </a:lnTo>
                  <a:lnTo>
                    <a:pt x="25628" y="18834"/>
                  </a:lnTo>
                  <a:lnTo>
                    <a:pt x="13106" y="4343"/>
                  </a:lnTo>
                  <a:lnTo>
                    <a:pt x="922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9550071" y="4947559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4">
                  <a:moveTo>
                    <a:pt x="0" y="0"/>
                  </a:moveTo>
                  <a:lnTo>
                    <a:pt x="12522" y="14490"/>
                  </a:lnTo>
                  <a:lnTo>
                    <a:pt x="12966" y="14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9530669" y="4930528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4152" y="0"/>
                  </a:moveTo>
                  <a:lnTo>
                    <a:pt x="1397" y="3035"/>
                  </a:lnTo>
                  <a:lnTo>
                    <a:pt x="0" y="4762"/>
                  </a:lnTo>
                  <a:lnTo>
                    <a:pt x="3530" y="9283"/>
                  </a:lnTo>
                  <a:lnTo>
                    <a:pt x="3670" y="9245"/>
                  </a:lnTo>
                  <a:lnTo>
                    <a:pt x="3810" y="9232"/>
                  </a:lnTo>
                  <a:lnTo>
                    <a:pt x="12420" y="9232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9530575" y="4933556"/>
              <a:ext cx="35560" cy="90170"/>
            </a:xfrm>
            <a:custGeom>
              <a:avLst/>
              <a:gdLst/>
              <a:ahLst/>
              <a:cxnLst/>
              <a:rect l="l" t="t" r="r" b="b"/>
              <a:pathLst>
                <a:path w="35559" h="90170">
                  <a:moveTo>
                    <a:pt x="1485" y="0"/>
                  </a:moveTo>
                  <a:lnTo>
                    <a:pt x="0" y="1638"/>
                  </a:lnTo>
                  <a:lnTo>
                    <a:pt x="1485" y="0"/>
                  </a:lnTo>
                  <a:close/>
                </a:path>
                <a:path w="35559" h="90170">
                  <a:moveTo>
                    <a:pt x="15595" y="9664"/>
                  </a:moveTo>
                  <a:lnTo>
                    <a:pt x="12509" y="6210"/>
                  </a:lnTo>
                  <a:lnTo>
                    <a:pt x="4038" y="6210"/>
                  </a:lnTo>
                  <a:lnTo>
                    <a:pt x="3746" y="6223"/>
                  </a:lnTo>
                  <a:lnTo>
                    <a:pt x="3619" y="6261"/>
                  </a:lnTo>
                  <a:lnTo>
                    <a:pt x="6375" y="9791"/>
                  </a:lnTo>
                  <a:lnTo>
                    <a:pt x="14947" y="9791"/>
                  </a:lnTo>
                  <a:lnTo>
                    <a:pt x="15176" y="9791"/>
                  </a:lnTo>
                  <a:lnTo>
                    <a:pt x="15405" y="9753"/>
                  </a:lnTo>
                  <a:lnTo>
                    <a:pt x="15595" y="9664"/>
                  </a:lnTo>
                  <a:close/>
                </a:path>
                <a:path w="35559" h="90170">
                  <a:moveTo>
                    <a:pt x="31584" y="40576"/>
                  </a:moveTo>
                  <a:lnTo>
                    <a:pt x="30975" y="39966"/>
                  </a:lnTo>
                  <a:lnTo>
                    <a:pt x="29946" y="39966"/>
                  </a:lnTo>
                  <a:lnTo>
                    <a:pt x="31343" y="41757"/>
                  </a:lnTo>
                  <a:lnTo>
                    <a:pt x="31343" y="52578"/>
                  </a:lnTo>
                  <a:lnTo>
                    <a:pt x="31496" y="52362"/>
                  </a:lnTo>
                  <a:lnTo>
                    <a:pt x="31584" y="52095"/>
                  </a:lnTo>
                  <a:lnTo>
                    <a:pt x="31584" y="40576"/>
                  </a:lnTo>
                  <a:close/>
                </a:path>
                <a:path w="35559" h="90170">
                  <a:moveTo>
                    <a:pt x="32283" y="61023"/>
                  </a:moveTo>
                  <a:lnTo>
                    <a:pt x="31902" y="60439"/>
                  </a:lnTo>
                  <a:lnTo>
                    <a:pt x="31343" y="60159"/>
                  </a:lnTo>
                  <a:lnTo>
                    <a:pt x="31343" y="89598"/>
                  </a:lnTo>
                  <a:lnTo>
                    <a:pt x="31902" y="89306"/>
                  </a:lnTo>
                  <a:lnTo>
                    <a:pt x="32283" y="88722"/>
                  </a:lnTo>
                  <a:lnTo>
                    <a:pt x="32283" y="61023"/>
                  </a:lnTo>
                  <a:close/>
                </a:path>
                <a:path w="35559" h="90170">
                  <a:moveTo>
                    <a:pt x="34975" y="31318"/>
                  </a:moveTo>
                  <a:lnTo>
                    <a:pt x="32448" y="28498"/>
                  </a:lnTo>
                  <a:lnTo>
                    <a:pt x="21602" y="28498"/>
                  </a:lnTo>
                  <a:lnTo>
                    <a:pt x="21234" y="28524"/>
                  </a:lnTo>
                  <a:lnTo>
                    <a:pt x="21056" y="28587"/>
                  </a:lnTo>
                  <a:lnTo>
                    <a:pt x="23787" y="32080"/>
                  </a:lnTo>
                  <a:lnTo>
                    <a:pt x="33515" y="32080"/>
                  </a:lnTo>
                  <a:lnTo>
                    <a:pt x="33972" y="32080"/>
                  </a:lnTo>
                  <a:lnTo>
                    <a:pt x="34391" y="31902"/>
                  </a:lnTo>
                  <a:lnTo>
                    <a:pt x="34810" y="31534"/>
                  </a:lnTo>
                  <a:lnTo>
                    <a:pt x="34975" y="313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9564305" y="5009491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4">
                  <a:moveTo>
                    <a:pt x="22034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185"/>
                  </a:lnTo>
                  <a:lnTo>
                    <a:pt x="28384" y="14185"/>
                  </a:lnTo>
                  <a:lnTo>
                    <a:pt x="28384" y="6350"/>
                  </a:lnTo>
                  <a:lnTo>
                    <a:pt x="2203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9552800" y="5000866"/>
              <a:ext cx="41910" cy="22860"/>
            </a:xfrm>
            <a:custGeom>
              <a:avLst/>
              <a:gdLst/>
              <a:ahLst/>
              <a:cxnLst/>
              <a:rect l="l" t="t" r="r" b="b"/>
              <a:pathLst>
                <a:path w="41909" h="22860">
                  <a:moveTo>
                    <a:pt x="9283" y="6908"/>
                  </a:moveTo>
                  <a:lnTo>
                    <a:pt x="8724" y="6337"/>
                  </a:lnTo>
                  <a:lnTo>
                    <a:pt x="558" y="6337"/>
                  </a:lnTo>
                  <a:lnTo>
                    <a:pt x="0" y="6908"/>
                  </a:lnTo>
                  <a:lnTo>
                    <a:pt x="0" y="8293"/>
                  </a:lnTo>
                  <a:lnTo>
                    <a:pt x="558" y="8864"/>
                  </a:lnTo>
                  <a:lnTo>
                    <a:pt x="1257" y="8864"/>
                  </a:lnTo>
                  <a:lnTo>
                    <a:pt x="8724" y="8864"/>
                  </a:lnTo>
                  <a:lnTo>
                    <a:pt x="9283" y="8293"/>
                  </a:lnTo>
                  <a:lnTo>
                    <a:pt x="9283" y="6908"/>
                  </a:lnTo>
                  <a:close/>
                </a:path>
                <a:path w="41909" h="22860">
                  <a:moveTo>
                    <a:pt x="9283" y="571"/>
                  </a:moveTo>
                  <a:lnTo>
                    <a:pt x="8724" y="0"/>
                  </a:ln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8724" y="2527"/>
                  </a:lnTo>
                  <a:lnTo>
                    <a:pt x="9283" y="1955"/>
                  </a:lnTo>
                  <a:lnTo>
                    <a:pt x="9283" y="571"/>
                  </a:lnTo>
                  <a:close/>
                </a:path>
                <a:path w="41909" h="22860">
                  <a:moveTo>
                    <a:pt x="41681" y="13995"/>
                  </a:moveTo>
                  <a:lnTo>
                    <a:pt x="34531" y="6845"/>
                  </a:lnTo>
                  <a:lnTo>
                    <a:pt x="16865" y="6845"/>
                  </a:lnTo>
                  <a:lnTo>
                    <a:pt x="9715" y="13995"/>
                  </a:lnTo>
                  <a:lnTo>
                    <a:pt x="9715" y="22821"/>
                  </a:lnTo>
                  <a:lnTo>
                    <a:pt x="13296" y="22821"/>
                  </a:lnTo>
                  <a:lnTo>
                    <a:pt x="13296" y="19392"/>
                  </a:lnTo>
                  <a:lnTo>
                    <a:pt x="14681" y="16306"/>
                  </a:lnTo>
                  <a:lnTo>
                    <a:pt x="19177" y="11811"/>
                  </a:lnTo>
                  <a:lnTo>
                    <a:pt x="22263" y="10426"/>
                  </a:lnTo>
                  <a:lnTo>
                    <a:pt x="29121" y="10426"/>
                  </a:lnTo>
                  <a:lnTo>
                    <a:pt x="32219" y="11811"/>
                  </a:lnTo>
                  <a:lnTo>
                    <a:pt x="36715" y="16306"/>
                  </a:lnTo>
                  <a:lnTo>
                    <a:pt x="38100" y="19392"/>
                  </a:lnTo>
                  <a:lnTo>
                    <a:pt x="38100" y="22821"/>
                  </a:lnTo>
                  <a:lnTo>
                    <a:pt x="41681" y="22821"/>
                  </a:lnTo>
                  <a:lnTo>
                    <a:pt x="41681" y="13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9472352" y="5009488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9471089" y="4982349"/>
              <a:ext cx="135255" cy="28575"/>
            </a:xfrm>
            <a:custGeom>
              <a:avLst/>
              <a:gdLst/>
              <a:ahLst/>
              <a:cxnLst/>
              <a:rect l="l" t="t" r="r" b="b"/>
              <a:pathLst>
                <a:path w="135254" h="28575">
                  <a:moveTo>
                    <a:pt x="18821" y="26454"/>
                  </a:moveTo>
                  <a:lnTo>
                    <a:pt x="18249" y="25882"/>
                  </a:lnTo>
                  <a:lnTo>
                    <a:pt x="558" y="25882"/>
                  </a:lnTo>
                  <a:lnTo>
                    <a:pt x="0" y="26454"/>
                  </a:lnTo>
                  <a:lnTo>
                    <a:pt x="0" y="27838"/>
                  </a:lnTo>
                  <a:lnTo>
                    <a:pt x="558" y="28409"/>
                  </a:lnTo>
                  <a:lnTo>
                    <a:pt x="1257" y="28409"/>
                  </a:lnTo>
                  <a:lnTo>
                    <a:pt x="18249" y="28409"/>
                  </a:lnTo>
                  <a:lnTo>
                    <a:pt x="18821" y="27838"/>
                  </a:lnTo>
                  <a:lnTo>
                    <a:pt x="18821" y="26454"/>
                  </a:lnTo>
                  <a:close/>
                </a:path>
                <a:path w="135254" h="28575">
                  <a:moveTo>
                    <a:pt x="114566" y="14655"/>
                  </a:moveTo>
                  <a:lnTo>
                    <a:pt x="108851" y="14655"/>
                  </a:lnTo>
                  <a:lnTo>
                    <a:pt x="108851" y="19088"/>
                  </a:lnTo>
                  <a:lnTo>
                    <a:pt x="111709" y="19088"/>
                  </a:lnTo>
                  <a:lnTo>
                    <a:pt x="114566" y="19088"/>
                  </a:lnTo>
                  <a:lnTo>
                    <a:pt x="114566" y="14655"/>
                  </a:lnTo>
                  <a:close/>
                </a:path>
                <a:path w="135254" h="28575">
                  <a:moveTo>
                    <a:pt x="117513" y="0"/>
                  </a:moveTo>
                  <a:lnTo>
                    <a:pt x="111798" y="0"/>
                  </a:lnTo>
                  <a:lnTo>
                    <a:pt x="111798" y="4432"/>
                  </a:lnTo>
                  <a:lnTo>
                    <a:pt x="114655" y="4432"/>
                  </a:lnTo>
                  <a:lnTo>
                    <a:pt x="117513" y="4432"/>
                  </a:lnTo>
                  <a:lnTo>
                    <a:pt x="117513" y="0"/>
                  </a:lnTo>
                  <a:close/>
                </a:path>
                <a:path w="135254" h="28575">
                  <a:moveTo>
                    <a:pt x="124358" y="19583"/>
                  </a:moveTo>
                  <a:lnTo>
                    <a:pt x="118643" y="19583"/>
                  </a:lnTo>
                  <a:lnTo>
                    <a:pt x="118643" y="24015"/>
                  </a:lnTo>
                  <a:lnTo>
                    <a:pt x="121500" y="24015"/>
                  </a:lnTo>
                  <a:lnTo>
                    <a:pt x="124358" y="24015"/>
                  </a:lnTo>
                  <a:lnTo>
                    <a:pt x="124358" y="19583"/>
                  </a:lnTo>
                  <a:close/>
                </a:path>
                <a:path w="135254" h="28575">
                  <a:moveTo>
                    <a:pt x="128308" y="6286"/>
                  </a:moveTo>
                  <a:lnTo>
                    <a:pt x="124269" y="6286"/>
                  </a:lnTo>
                  <a:lnTo>
                    <a:pt x="124269" y="9423"/>
                  </a:lnTo>
                  <a:lnTo>
                    <a:pt x="126288" y="9423"/>
                  </a:lnTo>
                  <a:lnTo>
                    <a:pt x="128308" y="9423"/>
                  </a:lnTo>
                  <a:lnTo>
                    <a:pt x="128308" y="6286"/>
                  </a:lnTo>
                  <a:close/>
                </a:path>
                <a:path w="135254" h="28575">
                  <a:moveTo>
                    <a:pt x="135229" y="10782"/>
                  </a:moveTo>
                  <a:lnTo>
                    <a:pt x="131191" y="10782"/>
                  </a:lnTo>
                  <a:lnTo>
                    <a:pt x="131191" y="13919"/>
                  </a:lnTo>
                  <a:lnTo>
                    <a:pt x="133210" y="13919"/>
                  </a:lnTo>
                  <a:lnTo>
                    <a:pt x="135229" y="13919"/>
                  </a:lnTo>
                  <a:lnTo>
                    <a:pt x="135229" y="10782"/>
                  </a:lnTo>
                  <a:close/>
                </a:path>
                <a:path w="135254" h="28575">
                  <a:moveTo>
                    <a:pt x="135229" y="1651"/>
                  </a:moveTo>
                  <a:lnTo>
                    <a:pt x="131191" y="1651"/>
                  </a:lnTo>
                  <a:lnTo>
                    <a:pt x="131191" y="4787"/>
                  </a:lnTo>
                  <a:lnTo>
                    <a:pt x="133210" y="4787"/>
                  </a:lnTo>
                  <a:lnTo>
                    <a:pt x="135229" y="4787"/>
                  </a:lnTo>
                  <a:lnTo>
                    <a:pt x="135229" y="1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9521544" y="4323309"/>
              <a:ext cx="141605" cy="127000"/>
            </a:xfrm>
            <a:custGeom>
              <a:avLst/>
              <a:gdLst/>
              <a:ahLst/>
              <a:cxnLst/>
              <a:rect l="l" t="t" r="r" b="b"/>
              <a:pathLst>
                <a:path w="141604" h="127000">
                  <a:moveTo>
                    <a:pt x="136385" y="0"/>
                  </a:moveTo>
                  <a:lnTo>
                    <a:pt x="100342" y="0"/>
                  </a:lnTo>
                  <a:lnTo>
                    <a:pt x="97332" y="2997"/>
                  </a:lnTo>
                  <a:lnTo>
                    <a:pt x="97332" y="14858"/>
                  </a:lnTo>
                  <a:lnTo>
                    <a:pt x="45745" y="14858"/>
                  </a:lnTo>
                  <a:lnTo>
                    <a:pt x="45745" y="4914"/>
                  </a:lnTo>
                  <a:lnTo>
                    <a:pt x="45046" y="3225"/>
                  </a:lnTo>
                  <a:lnTo>
                    <a:pt x="42519" y="698"/>
                  </a:lnTo>
                  <a:lnTo>
                    <a:pt x="40830" y="0"/>
                  </a:lnTo>
                  <a:lnTo>
                    <a:pt x="4902" y="50"/>
                  </a:lnTo>
                  <a:lnTo>
                    <a:pt x="3213" y="749"/>
                  </a:lnTo>
                  <a:lnTo>
                    <a:pt x="685" y="3301"/>
                  </a:lnTo>
                  <a:lnTo>
                    <a:pt x="0" y="4991"/>
                  </a:lnTo>
                  <a:lnTo>
                    <a:pt x="812" y="121996"/>
                  </a:lnTo>
                  <a:lnTo>
                    <a:pt x="5232" y="126390"/>
                  </a:lnTo>
                  <a:lnTo>
                    <a:pt x="10629" y="126390"/>
                  </a:lnTo>
                  <a:lnTo>
                    <a:pt x="136143" y="126390"/>
                  </a:lnTo>
                  <a:lnTo>
                    <a:pt x="140576" y="121996"/>
                  </a:lnTo>
                  <a:lnTo>
                    <a:pt x="141287" y="4940"/>
                  </a:lnTo>
                  <a:lnTo>
                    <a:pt x="140601" y="3251"/>
                  </a:lnTo>
                  <a:lnTo>
                    <a:pt x="138074" y="698"/>
                  </a:lnTo>
                  <a:lnTo>
                    <a:pt x="136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9519915" y="4321731"/>
              <a:ext cx="144780" cy="130175"/>
            </a:xfrm>
            <a:custGeom>
              <a:avLst/>
              <a:gdLst/>
              <a:ahLst/>
              <a:cxnLst/>
              <a:rect l="l" t="t" r="r" b="b"/>
              <a:pathLst>
                <a:path w="144779" h="130175">
                  <a:moveTo>
                    <a:pt x="45313" y="0"/>
                  </a:moveTo>
                  <a:lnTo>
                    <a:pt x="6095" y="0"/>
                  </a:lnTo>
                  <a:lnTo>
                    <a:pt x="4000" y="863"/>
                  </a:lnTo>
                  <a:lnTo>
                    <a:pt x="850" y="4038"/>
                  </a:lnTo>
                  <a:lnTo>
                    <a:pt x="0" y="6134"/>
                  </a:lnTo>
                  <a:lnTo>
                    <a:pt x="761" y="118186"/>
                  </a:lnTo>
                  <a:lnTo>
                    <a:pt x="812" y="124485"/>
                  </a:lnTo>
                  <a:lnTo>
                    <a:pt x="5968" y="129603"/>
                  </a:lnTo>
                  <a:lnTo>
                    <a:pt x="138671" y="129603"/>
                  </a:lnTo>
                  <a:lnTo>
                    <a:pt x="141951" y="126339"/>
                  </a:lnTo>
                  <a:lnTo>
                    <a:pt x="7734" y="126339"/>
                  </a:lnTo>
                  <a:lnTo>
                    <a:pt x="4063" y="122682"/>
                  </a:lnTo>
                  <a:lnTo>
                    <a:pt x="3343" y="18059"/>
                  </a:lnTo>
                  <a:lnTo>
                    <a:pt x="3251" y="5537"/>
                  </a:lnTo>
                  <a:lnTo>
                    <a:pt x="5524" y="3251"/>
                  </a:lnTo>
                  <a:lnTo>
                    <a:pt x="48564" y="3251"/>
                  </a:lnTo>
                  <a:lnTo>
                    <a:pt x="45313" y="0"/>
                  </a:lnTo>
                  <a:close/>
                </a:path>
                <a:path w="144779" h="130175">
                  <a:moveTo>
                    <a:pt x="142966" y="3251"/>
                  </a:moveTo>
                  <a:lnTo>
                    <a:pt x="139064" y="3251"/>
                  </a:lnTo>
                  <a:lnTo>
                    <a:pt x="141299" y="5537"/>
                  </a:lnTo>
                  <a:lnTo>
                    <a:pt x="140601" y="118186"/>
                  </a:lnTo>
                  <a:lnTo>
                    <a:pt x="140576" y="122682"/>
                  </a:lnTo>
                  <a:lnTo>
                    <a:pt x="136893" y="126339"/>
                  </a:lnTo>
                  <a:lnTo>
                    <a:pt x="141951" y="126339"/>
                  </a:lnTo>
                  <a:lnTo>
                    <a:pt x="143814" y="124485"/>
                  </a:lnTo>
                  <a:lnTo>
                    <a:pt x="144479" y="18059"/>
                  </a:lnTo>
                  <a:lnTo>
                    <a:pt x="144551" y="6134"/>
                  </a:lnTo>
                  <a:lnTo>
                    <a:pt x="144329" y="5537"/>
                  </a:lnTo>
                  <a:lnTo>
                    <a:pt x="143721" y="4038"/>
                  </a:lnTo>
                  <a:lnTo>
                    <a:pt x="142966" y="3251"/>
                  </a:lnTo>
                  <a:close/>
                </a:path>
                <a:path w="144779" h="130175">
                  <a:moveTo>
                    <a:pt x="48564" y="3251"/>
                  </a:moveTo>
                  <a:lnTo>
                    <a:pt x="43510" y="3251"/>
                  </a:lnTo>
                  <a:lnTo>
                    <a:pt x="44302" y="4038"/>
                  </a:lnTo>
                  <a:lnTo>
                    <a:pt x="45745" y="5537"/>
                  </a:lnTo>
                  <a:lnTo>
                    <a:pt x="45745" y="18059"/>
                  </a:lnTo>
                  <a:lnTo>
                    <a:pt x="100596" y="18059"/>
                  </a:lnTo>
                  <a:lnTo>
                    <a:pt x="100596" y="14795"/>
                  </a:lnTo>
                  <a:lnTo>
                    <a:pt x="48996" y="14795"/>
                  </a:lnTo>
                  <a:lnTo>
                    <a:pt x="48996" y="3683"/>
                  </a:lnTo>
                  <a:lnTo>
                    <a:pt x="48564" y="3251"/>
                  </a:lnTo>
                  <a:close/>
                </a:path>
                <a:path w="144779" h="130175">
                  <a:moveTo>
                    <a:pt x="138576" y="0"/>
                  </a:moveTo>
                  <a:lnTo>
                    <a:pt x="101015" y="0"/>
                  </a:lnTo>
                  <a:lnTo>
                    <a:pt x="97332" y="3683"/>
                  </a:lnTo>
                  <a:lnTo>
                    <a:pt x="97332" y="14795"/>
                  </a:lnTo>
                  <a:lnTo>
                    <a:pt x="100596" y="14795"/>
                  </a:lnTo>
                  <a:lnTo>
                    <a:pt x="100596" y="5537"/>
                  </a:lnTo>
                  <a:lnTo>
                    <a:pt x="102039" y="4038"/>
                  </a:lnTo>
                  <a:lnTo>
                    <a:pt x="102831" y="3251"/>
                  </a:lnTo>
                  <a:lnTo>
                    <a:pt x="142966" y="3251"/>
                  </a:lnTo>
                  <a:lnTo>
                    <a:pt x="140588" y="863"/>
                  </a:lnTo>
                  <a:lnTo>
                    <a:pt x="138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9516591" y="4318369"/>
              <a:ext cx="151765" cy="136525"/>
            </a:xfrm>
            <a:custGeom>
              <a:avLst/>
              <a:gdLst/>
              <a:ahLst/>
              <a:cxnLst/>
              <a:rect l="l" t="t" r="r" b="b"/>
              <a:pathLst>
                <a:path w="151765" h="136525">
                  <a:moveTo>
                    <a:pt x="142659" y="0"/>
                  </a:moveTo>
                  <a:lnTo>
                    <a:pt x="102565" y="0"/>
                  </a:lnTo>
                  <a:lnTo>
                    <a:pt x="97345" y="5219"/>
                  </a:lnTo>
                  <a:lnTo>
                    <a:pt x="97345" y="14858"/>
                  </a:lnTo>
                  <a:lnTo>
                    <a:pt x="55638" y="14858"/>
                  </a:lnTo>
                  <a:lnTo>
                    <a:pt x="55638" y="5219"/>
                  </a:lnTo>
                  <a:lnTo>
                    <a:pt x="50406" y="0"/>
                  </a:lnTo>
                  <a:lnTo>
                    <a:pt x="8521" y="38"/>
                  </a:lnTo>
                  <a:lnTo>
                    <a:pt x="5587" y="1269"/>
                  </a:lnTo>
                  <a:lnTo>
                    <a:pt x="1206" y="5702"/>
                  </a:lnTo>
                  <a:lnTo>
                    <a:pt x="0" y="8635"/>
                  </a:lnTo>
                  <a:lnTo>
                    <a:pt x="838" y="129679"/>
                  </a:lnTo>
                  <a:lnTo>
                    <a:pt x="7480" y="136270"/>
                  </a:lnTo>
                  <a:lnTo>
                    <a:pt x="15582" y="136270"/>
                  </a:lnTo>
                  <a:lnTo>
                    <a:pt x="143802" y="136270"/>
                  </a:lnTo>
                  <a:lnTo>
                    <a:pt x="150444" y="129666"/>
                  </a:lnTo>
                  <a:lnTo>
                    <a:pt x="151193" y="8572"/>
                  </a:lnTo>
                  <a:lnTo>
                    <a:pt x="149986" y="5638"/>
                  </a:lnTo>
                  <a:lnTo>
                    <a:pt x="145592" y="1219"/>
                  </a:lnTo>
                  <a:lnTo>
                    <a:pt x="142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9514961" y="4316786"/>
              <a:ext cx="154940" cy="139700"/>
            </a:xfrm>
            <a:custGeom>
              <a:avLst/>
              <a:gdLst/>
              <a:ahLst/>
              <a:cxnLst/>
              <a:rect l="l" t="t" r="r" b="b"/>
              <a:pathLst>
                <a:path w="154940" h="139700">
                  <a:moveTo>
                    <a:pt x="52997" y="0"/>
                  </a:moveTo>
                  <a:lnTo>
                    <a:pt x="9715" y="0"/>
                  </a:lnTo>
                  <a:lnTo>
                    <a:pt x="6375" y="1384"/>
                  </a:lnTo>
                  <a:lnTo>
                    <a:pt x="1371" y="6438"/>
                  </a:lnTo>
                  <a:lnTo>
                    <a:pt x="0" y="9791"/>
                  </a:lnTo>
                  <a:lnTo>
                    <a:pt x="774" y="123164"/>
                  </a:lnTo>
                  <a:lnTo>
                    <a:pt x="838" y="132168"/>
                  </a:lnTo>
                  <a:lnTo>
                    <a:pt x="8216" y="139484"/>
                  </a:lnTo>
                  <a:lnTo>
                    <a:pt x="146329" y="139484"/>
                  </a:lnTo>
                  <a:lnTo>
                    <a:pt x="149610" y="136220"/>
                  </a:lnTo>
                  <a:lnTo>
                    <a:pt x="9994" y="136220"/>
                  </a:lnTo>
                  <a:lnTo>
                    <a:pt x="4089" y="130352"/>
                  </a:lnTo>
                  <a:lnTo>
                    <a:pt x="3309" y="18059"/>
                  </a:lnTo>
                  <a:lnTo>
                    <a:pt x="3263" y="10642"/>
                  </a:lnTo>
                  <a:lnTo>
                    <a:pt x="4292" y="8115"/>
                  </a:lnTo>
                  <a:lnTo>
                    <a:pt x="8077" y="4305"/>
                  </a:lnTo>
                  <a:lnTo>
                    <a:pt x="10591" y="3251"/>
                  </a:lnTo>
                  <a:lnTo>
                    <a:pt x="56248" y="3251"/>
                  </a:lnTo>
                  <a:lnTo>
                    <a:pt x="52997" y="0"/>
                  </a:lnTo>
                  <a:close/>
                </a:path>
                <a:path w="154940" h="139700">
                  <a:moveTo>
                    <a:pt x="149972" y="3251"/>
                  </a:moveTo>
                  <a:lnTo>
                    <a:pt x="143945" y="3251"/>
                  </a:lnTo>
                  <a:lnTo>
                    <a:pt x="146430" y="4305"/>
                  </a:lnTo>
                  <a:lnTo>
                    <a:pt x="149811" y="7708"/>
                  </a:lnTo>
                  <a:lnTo>
                    <a:pt x="150185" y="8115"/>
                  </a:lnTo>
                  <a:lnTo>
                    <a:pt x="150867" y="9791"/>
                  </a:lnTo>
                  <a:lnTo>
                    <a:pt x="151193" y="10642"/>
                  </a:lnTo>
                  <a:lnTo>
                    <a:pt x="150494" y="123164"/>
                  </a:lnTo>
                  <a:lnTo>
                    <a:pt x="150444" y="130352"/>
                  </a:lnTo>
                  <a:lnTo>
                    <a:pt x="144538" y="136220"/>
                  </a:lnTo>
                  <a:lnTo>
                    <a:pt x="149610" y="136220"/>
                  </a:lnTo>
                  <a:lnTo>
                    <a:pt x="153682" y="132168"/>
                  </a:lnTo>
                  <a:lnTo>
                    <a:pt x="154402" y="18059"/>
                  </a:lnTo>
                  <a:lnTo>
                    <a:pt x="154456" y="9791"/>
                  </a:lnTo>
                  <a:lnTo>
                    <a:pt x="153106" y="6438"/>
                  </a:lnTo>
                  <a:lnTo>
                    <a:pt x="152606" y="5905"/>
                  </a:lnTo>
                  <a:lnTo>
                    <a:pt x="149972" y="3251"/>
                  </a:lnTo>
                  <a:close/>
                </a:path>
                <a:path w="154940" h="139700">
                  <a:moveTo>
                    <a:pt x="56248" y="3251"/>
                  </a:moveTo>
                  <a:lnTo>
                    <a:pt x="51193" y="3251"/>
                  </a:lnTo>
                  <a:lnTo>
                    <a:pt x="55638" y="7708"/>
                  </a:lnTo>
                  <a:lnTo>
                    <a:pt x="55638" y="18059"/>
                  </a:lnTo>
                  <a:lnTo>
                    <a:pt x="100609" y="18059"/>
                  </a:lnTo>
                  <a:lnTo>
                    <a:pt x="100609" y="14808"/>
                  </a:lnTo>
                  <a:lnTo>
                    <a:pt x="58902" y="14808"/>
                  </a:lnTo>
                  <a:lnTo>
                    <a:pt x="58902" y="5905"/>
                  </a:lnTo>
                  <a:lnTo>
                    <a:pt x="56248" y="3251"/>
                  </a:lnTo>
                  <a:close/>
                </a:path>
                <a:path w="154940" h="139700">
                  <a:moveTo>
                    <a:pt x="144851" y="0"/>
                  </a:moveTo>
                  <a:lnTo>
                    <a:pt x="103250" y="0"/>
                  </a:lnTo>
                  <a:lnTo>
                    <a:pt x="97345" y="5905"/>
                  </a:lnTo>
                  <a:lnTo>
                    <a:pt x="97345" y="14808"/>
                  </a:lnTo>
                  <a:lnTo>
                    <a:pt x="100609" y="14808"/>
                  </a:lnTo>
                  <a:lnTo>
                    <a:pt x="100609" y="7708"/>
                  </a:lnTo>
                  <a:lnTo>
                    <a:pt x="105054" y="3251"/>
                  </a:lnTo>
                  <a:lnTo>
                    <a:pt x="149972" y="3251"/>
                  </a:lnTo>
                  <a:lnTo>
                    <a:pt x="148119" y="1384"/>
                  </a:lnTo>
                  <a:lnTo>
                    <a:pt x="1448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9521544" y="4323309"/>
              <a:ext cx="141605" cy="127000"/>
            </a:xfrm>
            <a:custGeom>
              <a:avLst/>
              <a:gdLst/>
              <a:ahLst/>
              <a:cxnLst/>
              <a:rect l="l" t="t" r="r" b="b"/>
              <a:pathLst>
                <a:path w="141604" h="127000">
                  <a:moveTo>
                    <a:pt x="136385" y="0"/>
                  </a:moveTo>
                  <a:lnTo>
                    <a:pt x="100342" y="0"/>
                  </a:lnTo>
                  <a:lnTo>
                    <a:pt x="97332" y="2997"/>
                  </a:lnTo>
                  <a:lnTo>
                    <a:pt x="97332" y="14858"/>
                  </a:lnTo>
                  <a:lnTo>
                    <a:pt x="45745" y="14858"/>
                  </a:lnTo>
                  <a:lnTo>
                    <a:pt x="45745" y="4914"/>
                  </a:lnTo>
                  <a:lnTo>
                    <a:pt x="45046" y="3225"/>
                  </a:lnTo>
                  <a:lnTo>
                    <a:pt x="42519" y="698"/>
                  </a:lnTo>
                  <a:lnTo>
                    <a:pt x="40830" y="0"/>
                  </a:lnTo>
                  <a:lnTo>
                    <a:pt x="4902" y="50"/>
                  </a:lnTo>
                  <a:lnTo>
                    <a:pt x="3213" y="749"/>
                  </a:lnTo>
                  <a:lnTo>
                    <a:pt x="685" y="3301"/>
                  </a:lnTo>
                  <a:lnTo>
                    <a:pt x="0" y="4991"/>
                  </a:lnTo>
                  <a:lnTo>
                    <a:pt x="812" y="121996"/>
                  </a:lnTo>
                  <a:lnTo>
                    <a:pt x="5232" y="126390"/>
                  </a:lnTo>
                  <a:lnTo>
                    <a:pt x="10629" y="126390"/>
                  </a:lnTo>
                  <a:lnTo>
                    <a:pt x="136143" y="126390"/>
                  </a:lnTo>
                  <a:lnTo>
                    <a:pt x="140576" y="121996"/>
                  </a:lnTo>
                  <a:lnTo>
                    <a:pt x="141287" y="4940"/>
                  </a:lnTo>
                  <a:lnTo>
                    <a:pt x="140601" y="3251"/>
                  </a:lnTo>
                  <a:lnTo>
                    <a:pt x="138074" y="698"/>
                  </a:lnTo>
                  <a:lnTo>
                    <a:pt x="136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9519915" y="4321731"/>
              <a:ext cx="144780" cy="130175"/>
            </a:xfrm>
            <a:custGeom>
              <a:avLst/>
              <a:gdLst/>
              <a:ahLst/>
              <a:cxnLst/>
              <a:rect l="l" t="t" r="r" b="b"/>
              <a:pathLst>
                <a:path w="144779" h="130175">
                  <a:moveTo>
                    <a:pt x="45313" y="0"/>
                  </a:moveTo>
                  <a:lnTo>
                    <a:pt x="6095" y="0"/>
                  </a:lnTo>
                  <a:lnTo>
                    <a:pt x="4000" y="863"/>
                  </a:lnTo>
                  <a:lnTo>
                    <a:pt x="850" y="4038"/>
                  </a:lnTo>
                  <a:lnTo>
                    <a:pt x="0" y="6134"/>
                  </a:lnTo>
                  <a:lnTo>
                    <a:pt x="761" y="118186"/>
                  </a:lnTo>
                  <a:lnTo>
                    <a:pt x="812" y="124485"/>
                  </a:lnTo>
                  <a:lnTo>
                    <a:pt x="5968" y="129603"/>
                  </a:lnTo>
                  <a:lnTo>
                    <a:pt x="138671" y="129603"/>
                  </a:lnTo>
                  <a:lnTo>
                    <a:pt x="141951" y="126339"/>
                  </a:lnTo>
                  <a:lnTo>
                    <a:pt x="7734" y="126339"/>
                  </a:lnTo>
                  <a:lnTo>
                    <a:pt x="4063" y="122682"/>
                  </a:lnTo>
                  <a:lnTo>
                    <a:pt x="3343" y="18059"/>
                  </a:lnTo>
                  <a:lnTo>
                    <a:pt x="3251" y="5537"/>
                  </a:lnTo>
                  <a:lnTo>
                    <a:pt x="5524" y="3251"/>
                  </a:lnTo>
                  <a:lnTo>
                    <a:pt x="48564" y="3251"/>
                  </a:lnTo>
                  <a:lnTo>
                    <a:pt x="45313" y="0"/>
                  </a:lnTo>
                  <a:close/>
                </a:path>
                <a:path w="144779" h="130175">
                  <a:moveTo>
                    <a:pt x="142966" y="3251"/>
                  </a:moveTo>
                  <a:lnTo>
                    <a:pt x="139064" y="3251"/>
                  </a:lnTo>
                  <a:lnTo>
                    <a:pt x="141299" y="5537"/>
                  </a:lnTo>
                  <a:lnTo>
                    <a:pt x="140601" y="118186"/>
                  </a:lnTo>
                  <a:lnTo>
                    <a:pt x="140576" y="122682"/>
                  </a:lnTo>
                  <a:lnTo>
                    <a:pt x="136893" y="126339"/>
                  </a:lnTo>
                  <a:lnTo>
                    <a:pt x="141951" y="126339"/>
                  </a:lnTo>
                  <a:lnTo>
                    <a:pt x="143814" y="124485"/>
                  </a:lnTo>
                  <a:lnTo>
                    <a:pt x="144479" y="18059"/>
                  </a:lnTo>
                  <a:lnTo>
                    <a:pt x="144551" y="6134"/>
                  </a:lnTo>
                  <a:lnTo>
                    <a:pt x="144329" y="5537"/>
                  </a:lnTo>
                  <a:lnTo>
                    <a:pt x="143721" y="4038"/>
                  </a:lnTo>
                  <a:lnTo>
                    <a:pt x="142966" y="3251"/>
                  </a:lnTo>
                  <a:close/>
                </a:path>
                <a:path w="144779" h="130175">
                  <a:moveTo>
                    <a:pt x="48564" y="3251"/>
                  </a:moveTo>
                  <a:lnTo>
                    <a:pt x="43510" y="3251"/>
                  </a:lnTo>
                  <a:lnTo>
                    <a:pt x="44302" y="4038"/>
                  </a:lnTo>
                  <a:lnTo>
                    <a:pt x="45745" y="5537"/>
                  </a:lnTo>
                  <a:lnTo>
                    <a:pt x="45745" y="18059"/>
                  </a:lnTo>
                  <a:lnTo>
                    <a:pt x="100596" y="18059"/>
                  </a:lnTo>
                  <a:lnTo>
                    <a:pt x="100596" y="14795"/>
                  </a:lnTo>
                  <a:lnTo>
                    <a:pt x="48996" y="14795"/>
                  </a:lnTo>
                  <a:lnTo>
                    <a:pt x="48996" y="3683"/>
                  </a:lnTo>
                  <a:lnTo>
                    <a:pt x="48564" y="3251"/>
                  </a:lnTo>
                  <a:close/>
                </a:path>
                <a:path w="144779" h="130175">
                  <a:moveTo>
                    <a:pt x="138576" y="0"/>
                  </a:moveTo>
                  <a:lnTo>
                    <a:pt x="101015" y="0"/>
                  </a:lnTo>
                  <a:lnTo>
                    <a:pt x="97332" y="3683"/>
                  </a:lnTo>
                  <a:lnTo>
                    <a:pt x="97332" y="14795"/>
                  </a:lnTo>
                  <a:lnTo>
                    <a:pt x="100596" y="14795"/>
                  </a:lnTo>
                  <a:lnTo>
                    <a:pt x="100596" y="5537"/>
                  </a:lnTo>
                  <a:lnTo>
                    <a:pt x="102039" y="4038"/>
                  </a:lnTo>
                  <a:lnTo>
                    <a:pt x="102831" y="3251"/>
                  </a:lnTo>
                  <a:lnTo>
                    <a:pt x="142966" y="3251"/>
                  </a:lnTo>
                  <a:lnTo>
                    <a:pt x="140588" y="863"/>
                  </a:lnTo>
                  <a:lnTo>
                    <a:pt x="138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9523641" y="4354474"/>
              <a:ext cx="137160" cy="93980"/>
            </a:xfrm>
            <a:custGeom>
              <a:avLst/>
              <a:gdLst/>
              <a:ahLst/>
              <a:cxnLst/>
              <a:rect l="l" t="t" r="r" b="b"/>
              <a:pathLst>
                <a:path w="137159" h="93979">
                  <a:moveTo>
                    <a:pt x="137134" y="0"/>
                  </a:moveTo>
                  <a:lnTo>
                    <a:pt x="0" y="0"/>
                  </a:lnTo>
                  <a:lnTo>
                    <a:pt x="0" y="85090"/>
                  </a:lnTo>
                  <a:lnTo>
                    <a:pt x="317" y="85090"/>
                  </a:lnTo>
                  <a:lnTo>
                    <a:pt x="317" y="90170"/>
                  </a:lnTo>
                  <a:lnTo>
                    <a:pt x="2489" y="90170"/>
                  </a:lnTo>
                  <a:lnTo>
                    <a:pt x="2489" y="93980"/>
                  </a:lnTo>
                  <a:lnTo>
                    <a:pt x="134670" y="93980"/>
                  </a:lnTo>
                  <a:lnTo>
                    <a:pt x="134670" y="90170"/>
                  </a:lnTo>
                  <a:lnTo>
                    <a:pt x="136855" y="90170"/>
                  </a:lnTo>
                  <a:lnTo>
                    <a:pt x="136855" y="85090"/>
                  </a:lnTo>
                  <a:lnTo>
                    <a:pt x="137134" y="85090"/>
                  </a:lnTo>
                  <a:lnTo>
                    <a:pt x="137134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9523332" y="4351985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0" y="0"/>
                  </a:moveTo>
                  <a:lnTo>
                    <a:pt x="126040" y="0"/>
                  </a:lnTo>
                </a:path>
              </a:pathLst>
            </a:custGeom>
            <a:ln w="5473">
              <a:solidFill>
                <a:srgbClr val="9FC6E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9523311" y="4297844"/>
              <a:ext cx="137795" cy="140970"/>
            </a:xfrm>
            <a:custGeom>
              <a:avLst/>
              <a:gdLst/>
              <a:ahLst/>
              <a:cxnLst/>
              <a:rect l="l" t="t" r="r" b="b"/>
              <a:pathLst>
                <a:path w="137795" h="140970">
                  <a:moveTo>
                    <a:pt x="16179" y="132740"/>
                  </a:moveTo>
                  <a:lnTo>
                    <a:pt x="10401" y="132740"/>
                  </a:lnTo>
                  <a:lnTo>
                    <a:pt x="10388" y="137223"/>
                  </a:lnTo>
                  <a:lnTo>
                    <a:pt x="13284" y="137223"/>
                  </a:lnTo>
                  <a:lnTo>
                    <a:pt x="16167" y="137223"/>
                  </a:lnTo>
                  <a:lnTo>
                    <a:pt x="16179" y="132740"/>
                  </a:lnTo>
                  <a:close/>
                </a:path>
                <a:path w="137795" h="140970">
                  <a:moveTo>
                    <a:pt x="41351" y="95453"/>
                  </a:moveTo>
                  <a:lnTo>
                    <a:pt x="38239" y="92341"/>
                  </a:lnTo>
                  <a:lnTo>
                    <a:pt x="38087" y="92341"/>
                  </a:lnTo>
                  <a:lnTo>
                    <a:pt x="38087" y="97256"/>
                  </a:lnTo>
                  <a:lnTo>
                    <a:pt x="38087" y="101320"/>
                  </a:lnTo>
                  <a:lnTo>
                    <a:pt x="36436" y="102971"/>
                  </a:lnTo>
                  <a:lnTo>
                    <a:pt x="32372" y="102971"/>
                  </a:lnTo>
                  <a:lnTo>
                    <a:pt x="30721" y="101320"/>
                  </a:lnTo>
                  <a:lnTo>
                    <a:pt x="30721" y="97256"/>
                  </a:lnTo>
                  <a:lnTo>
                    <a:pt x="32372" y="95605"/>
                  </a:lnTo>
                  <a:lnTo>
                    <a:pt x="36436" y="95605"/>
                  </a:lnTo>
                  <a:lnTo>
                    <a:pt x="38087" y="97256"/>
                  </a:lnTo>
                  <a:lnTo>
                    <a:pt x="38087" y="92341"/>
                  </a:lnTo>
                  <a:lnTo>
                    <a:pt x="30568" y="92341"/>
                  </a:lnTo>
                  <a:lnTo>
                    <a:pt x="27457" y="95453"/>
                  </a:lnTo>
                  <a:lnTo>
                    <a:pt x="27457" y="103124"/>
                  </a:lnTo>
                  <a:lnTo>
                    <a:pt x="30568" y="106235"/>
                  </a:lnTo>
                  <a:lnTo>
                    <a:pt x="38239" y="106235"/>
                  </a:lnTo>
                  <a:lnTo>
                    <a:pt x="41351" y="103124"/>
                  </a:lnTo>
                  <a:lnTo>
                    <a:pt x="41351" y="102971"/>
                  </a:lnTo>
                  <a:lnTo>
                    <a:pt x="41351" y="95605"/>
                  </a:lnTo>
                  <a:lnTo>
                    <a:pt x="41351" y="95453"/>
                  </a:lnTo>
                  <a:close/>
                </a:path>
                <a:path w="137795" h="140970">
                  <a:moveTo>
                    <a:pt x="51549" y="69596"/>
                  </a:moveTo>
                  <a:lnTo>
                    <a:pt x="49263" y="67310"/>
                  </a:lnTo>
                  <a:lnTo>
                    <a:pt x="48285" y="67310"/>
                  </a:lnTo>
                  <a:lnTo>
                    <a:pt x="48285" y="71399"/>
                  </a:lnTo>
                  <a:lnTo>
                    <a:pt x="48285" y="73456"/>
                  </a:lnTo>
                  <a:lnTo>
                    <a:pt x="47459" y="74282"/>
                  </a:lnTo>
                  <a:lnTo>
                    <a:pt x="45415" y="74282"/>
                  </a:lnTo>
                  <a:lnTo>
                    <a:pt x="44577" y="73456"/>
                  </a:lnTo>
                  <a:lnTo>
                    <a:pt x="44577" y="71399"/>
                  </a:lnTo>
                  <a:lnTo>
                    <a:pt x="45415" y="70573"/>
                  </a:lnTo>
                  <a:lnTo>
                    <a:pt x="47459" y="70573"/>
                  </a:lnTo>
                  <a:lnTo>
                    <a:pt x="48285" y="71399"/>
                  </a:lnTo>
                  <a:lnTo>
                    <a:pt x="48285" y="67310"/>
                  </a:lnTo>
                  <a:lnTo>
                    <a:pt x="43611" y="67310"/>
                  </a:lnTo>
                  <a:lnTo>
                    <a:pt x="41313" y="69596"/>
                  </a:lnTo>
                  <a:lnTo>
                    <a:pt x="41313" y="75260"/>
                  </a:lnTo>
                  <a:lnTo>
                    <a:pt x="43611" y="77546"/>
                  </a:lnTo>
                  <a:lnTo>
                    <a:pt x="49263" y="77546"/>
                  </a:lnTo>
                  <a:lnTo>
                    <a:pt x="51549" y="75260"/>
                  </a:lnTo>
                  <a:lnTo>
                    <a:pt x="51549" y="74282"/>
                  </a:lnTo>
                  <a:lnTo>
                    <a:pt x="51549" y="70573"/>
                  </a:lnTo>
                  <a:lnTo>
                    <a:pt x="51549" y="69596"/>
                  </a:lnTo>
                  <a:close/>
                </a:path>
                <a:path w="137795" h="140970">
                  <a:moveTo>
                    <a:pt x="57594" y="113157"/>
                  </a:moveTo>
                  <a:lnTo>
                    <a:pt x="57429" y="112991"/>
                  </a:lnTo>
                  <a:lnTo>
                    <a:pt x="54330" y="109893"/>
                  </a:lnTo>
                  <a:lnTo>
                    <a:pt x="54330" y="114960"/>
                  </a:lnTo>
                  <a:lnTo>
                    <a:pt x="54330" y="119837"/>
                  </a:lnTo>
                  <a:lnTo>
                    <a:pt x="52362" y="121805"/>
                  </a:lnTo>
                  <a:lnTo>
                    <a:pt x="47485" y="121805"/>
                  </a:lnTo>
                  <a:lnTo>
                    <a:pt x="45516" y="119837"/>
                  </a:lnTo>
                  <a:lnTo>
                    <a:pt x="45516" y="114960"/>
                  </a:lnTo>
                  <a:lnTo>
                    <a:pt x="47485" y="112991"/>
                  </a:lnTo>
                  <a:lnTo>
                    <a:pt x="52362" y="112991"/>
                  </a:lnTo>
                  <a:lnTo>
                    <a:pt x="54330" y="114960"/>
                  </a:lnTo>
                  <a:lnTo>
                    <a:pt x="54330" y="109893"/>
                  </a:lnTo>
                  <a:lnTo>
                    <a:pt x="54165" y="109728"/>
                  </a:lnTo>
                  <a:lnTo>
                    <a:pt x="45681" y="109728"/>
                  </a:lnTo>
                  <a:lnTo>
                    <a:pt x="42252" y="113157"/>
                  </a:lnTo>
                  <a:lnTo>
                    <a:pt x="42252" y="121640"/>
                  </a:lnTo>
                  <a:lnTo>
                    <a:pt x="45681" y="125069"/>
                  </a:lnTo>
                  <a:lnTo>
                    <a:pt x="54165" y="125069"/>
                  </a:lnTo>
                  <a:lnTo>
                    <a:pt x="57429" y="121805"/>
                  </a:lnTo>
                  <a:lnTo>
                    <a:pt x="57594" y="121640"/>
                  </a:lnTo>
                  <a:lnTo>
                    <a:pt x="57594" y="113157"/>
                  </a:lnTo>
                  <a:close/>
                </a:path>
                <a:path w="137795" h="140970">
                  <a:moveTo>
                    <a:pt x="60236" y="1638"/>
                  </a:moveTo>
                  <a:lnTo>
                    <a:pt x="58585" y="0"/>
                  </a:lnTo>
                  <a:lnTo>
                    <a:pt x="54521" y="0"/>
                  </a:lnTo>
                  <a:lnTo>
                    <a:pt x="52870" y="1638"/>
                  </a:lnTo>
                  <a:lnTo>
                    <a:pt x="52870" y="2032"/>
                  </a:lnTo>
                  <a:lnTo>
                    <a:pt x="22161" y="2032"/>
                  </a:lnTo>
                  <a:lnTo>
                    <a:pt x="19519" y="4660"/>
                  </a:lnTo>
                  <a:lnTo>
                    <a:pt x="19519" y="17259"/>
                  </a:lnTo>
                  <a:lnTo>
                    <a:pt x="20256" y="17983"/>
                  </a:lnTo>
                  <a:lnTo>
                    <a:pt x="22059" y="17983"/>
                  </a:lnTo>
                  <a:lnTo>
                    <a:pt x="22783" y="17259"/>
                  </a:lnTo>
                  <a:lnTo>
                    <a:pt x="22783" y="16357"/>
                  </a:lnTo>
                  <a:lnTo>
                    <a:pt x="22783" y="6464"/>
                  </a:lnTo>
                  <a:lnTo>
                    <a:pt x="23952" y="5295"/>
                  </a:lnTo>
                  <a:lnTo>
                    <a:pt x="52870" y="5295"/>
                  </a:lnTo>
                  <a:lnTo>
                    <a:pt x="52870" y="5702"/>
                  </a:lnTo>
                  <a:lnTo>
                    <a:pt x="54521" y="7353"/>
                  </a:lnTo>
                  <a:lnTo>
                    <a:pt x="56553" y="7353"/>
                  </a:lnTo>
                  <a:lnTo>
                    <a:pt x="58585" y="7353"/>
                  </a:lnTo>
                  <a:lnTo>
                    <a:pt x="60236" y="5702"/>
                  </a:lnTo>
                  <a:lnTo>
                    <a:pt x="60236" y="1638"/>
                  </a:lnTo>
                  <a:close/>
                </a:path>
                <a:path w="137795" h="140970">
                  <a:moveTo>
                    <a:pt x="63982" y="125450"/>
                  </a:moveTo>
                  <a:lnTo>
                    <a:pt x="58204" y="125450"/>
                  </a:lnTo>
                  <a:lnTo>
                    <a:pt x="58191" y="129933"/>
                  </a:lnTo>
                  <a:lnTo>
                    <a:pt x="61087" y="129933"/>
                  </a:lnTo>
                  <a:lnTo>
                    <a:pt x="63969" y="129933"/>
                  </a:lnTo>
                  <a:lnTo>
                    <a:pt x="63982" y="125450"/>
                  </a:lnTo>
                  <a:close/>
                </a:path>
                <a:path w="137795" h="140970">
                  <a:moveTo>
                    <a:pt x="64731" y="74041"/>
                  </a:moveTo>
                  <a:lnTo>
                    <a:pt x="58953" y="74041"/>
                  </a:lnTo>
                  <a:lnTo>
                    <a:pt x="58940" y="78524"/>
                  </a:lnTo>
                  <a:lnTo>
                    <a:pt x="61836" y="78524"/>
                  </a:lnTo>
                  <a:lnTo>
                    <a:pt x="64719" y="78524"/>
                  </a:lnTo>
                  <a:lnTo>
                    <a:pt x="64731" y="74041"/>
                  </a:lnTo>
                  <a:close/>
                </a:path>
                <a:path w="137795" h="140970">
                  <a:moveTo>
                    <a:pt x="67754" y="97942"/>
                  </a:moveTo>
                  <a:lnTo>
                    <a:pt x="65468" y="95656"/>
                  </a:lnTo>
                  <a:lnTo>
                    <a:pt x="64490" y="95656"/>
                  </a:lnTo>
                  <a:lnTo>
                    <a:pt x="64490" y="99745"/>
                  </a:lnTo>
                  <a:lnTo>
                    <a:pt x="64490" y="101803"/>
                  </a:lnTo>
                  <a:lnTo>
                    <a:pt x="63665" y="102628"/>
                  </a:lnTo>
                  <a:lnTo>
                    <a:pt x="61620" y="102628"/>
                  </a:lnTo>
                  <a:lnTo>
                    <a:pt x="60782" y="101803"/>
                  </a:lnTo>
                  <a:lnTo>
                    <a:pt x="60782" y="99745"/>
                  </a:lnTo>
                  <a:lnTo>
                    <a:pt x="61620" y="98920"/>
                  </a:lnTo>
                  <a:lnTo>
                    <a:pt x="63665" y="98920"/>
                  </a:lnTo>
                  <a:lnTo>
                    <a:pt x="64490" y="99745"/>
                  </a:lnTo>
                  <a:lnTo>
                    <a:pt x="64490" y="95656"/>
                  </a:lnTo>
                  <a:lnTo>
                    <a:pt x="59817" y="95656"/>
                  </a:lnTo>
                  <a:lnTo>
                    <a:pt x="57518" y="97942"/>
                  </a:lnTo>
                  <a:lnTo>
                    <a:pt x="57518" y="103606"/>
                  </a:lnTo>
                  <a:lnTo>
                    <a:pt x="59817" y="105892"/>
                  </a:lnTo>
                  <a:lnTo>
                    <a:pt x="65468" y="105892"/>
                  </a:lnTo>
                  <a:lnTo>
                    <a:pt x="67754" y="103606"/>
                  </a:lnTo>
                  <a:lnTo>
                    <a:pt x="67754" y="102628"/>
                  </a:lnTo>
                  <a:lnTo>
                    <a:pt x="67754" y="98920"/>
                  </a:lnTo>
                  <a:lnTo>
                    <a:pt x="67754" y="97942"/>
                  </a:lnTo>
                  <a:close/>
                </a:path>
                <a:path w="137795" h="140970">
                  <a:moveTo>
                    <a:pt x="79463" y="101638"/>
                  </a:moveTo>
                  <a:lnTo>
                    <a:pt x="73698" y="101638"/>
                  </a:lnTo>
                  <a:lnTo>
                    <a:pt x="73685" y="106121"/>
                  </a:lnTo>
                  <a:lnTo>
                    <a:pt x="76581" y="106121"/>
                  </a:lnTo>
                  <a:lnTo>
                    <a:pt x="79463" y="106121"/>
                  </a:lnTo>
                  <a:lnTo>
                    <a:pt x="79463" y="101638"/>
                  </a:lnTo>
                  <a:close/>
                </a:path>
                <a:path w="137795" h="140970">
                  <a:moveTo>
                    <a:pt x="81788" y="114325"/>
                  </a:moveTo>
                  <a:lnTo>
                    <a:pt x="79502" y="112039"/>
                  </a:lnTo>
                  <a:lnTo>
                    <a:pt x="78536" y="112039"/>
                  </a:lnTo>
                  <a:lnTo>
                    <a:pt x="78536" y="116128"/>
                  </a:lnTo>
                  <a:lnTo>
                    <a:pt x="78536" y="118186"/>
                  </a:lnTo>
                  <a:lnTo>
                    <a:pt x="77698" y="119011"/>
                  </a:lnTo>
                  <a:lnTo>
                    <a:pt x="75653" y="119011"/>
                  </a:lnTo>
                  <a:lnTo>
                    <a:pt x="74815" y="118186"/>
                  </a:lnTo>
                  <a:lnTo>
                    <a:pt x="74815" y="116128"/>
                  </a:lnTo>
                  <a:lnTo>
                    <a:pt x="75653" y="115303"/>
                  </a:lnTo>
                  <a:lnTo>
                    <a:pt x="77698" y="115303"/>
                  </a:lnTo>
                  <a:lnTo>
                    <a:pt x="78536" y="116128"/>
                  </a:lnTo>
                  <a:lnTo>
                    <a:pt x="78536" y="112039"/>
                  </a:lnTo>
                  <a:lnTo>
                    <a:pt x="73850" y="112039"/>
                  </a:lnTo>
                  <a:lnTo>
                    <a:pt x="71564" y="114325"/>
                  </a:lnTo>
                  <a:lnTo>
                    <a:pt x="71564" y="119989"/>
                  </a:lnTo>
                  <a:lnTo>
                    <a:pt x="73850" y="122275"/>
                  </a:lnTo>
                  <a:lnTo>
                    <a:pt x="79502" y="122275"/>
                  </a:lnTo>
                  <a:lnTo>
                    <a:pt x="81788" y="119989"/>
                  </a:lnTo>
                  <a:lnTo>
                    <a:pt x="81788" y="119011"/>
                  </a:lnTo>
                  <a:lnTo>
                    <a:pt x="81788" y="115303"/>
                  </a:lnTo>
                  <a:lnTo>
                    <a:pt x="81788" y="114325"/>
                  </a:lnTo>
                  <a:close/>
                </a:path>
                <a:path w="137795" h="140970">
                  <a:moveTo>
                    <a:pt x="86258" y="80010"/>
                  </a:moveTo>
                  <a:lnTo>
                    <a:pt x="83972" y="77724"/>
                  </a:lnTo>
                  <a:lnTo>
                    <a:pt x="82994" y="77724"/>
                  </a:lnTo>
                  <a:lnTo>
                    <a:pt x="82994" y="81813"/>
                  </a:lnTo>
                  <a:lnTo>
                    <a:pt x="82994" y="83870"/>
                  </a:lnTo>
                  <a:lnTo>
                    <a:pt x="82169" y="84696"/>
                  </a:lnTo>
                  <a:lnTo>
                    <a:pt x="80124" y="84696"/>
                  </a:lnTo>
                  <a:lnTo>
                    <a:pt x="79286" y="83870"/>
                  </a:lnTo>
                  <a:lnTo>
                    <a:pt x="79286" y="81813"/>
                  </a:lnTo>
                  <a:lnTo>
                    <a:pt x="80124" y="80987"/>
                  </a:lnTo>
                  <a:lnTo>
                    <a:pt x="82169" y="80987"/>
                  </a:lnTo>
                  <a:lnTo>
                    <a:pt x="82994" y="81813"/>
                  </a:lnTo>
                  <a:lnTo>
                    <a:pt x="82994" y="77724"/>
                  </a:lnTo>
                  <a:lnTo>
                    <a:pt x="78320" y="77724"/>
                  </a:lnTo>
                  <a:lnTo>
                    <a:pt x="76022" y="80010"/>
                  </a:lnTo>
                  <a:lnTo>
                    <a:pt x="76022" y="85674"/>
                  </a:lnTo>
                  <a:lnTo>
                    <a:pt x="78320" y="87960"/>
                  </a:lnTo>
                  <a:lnTo>
                    <a:pt x="83972" y="87960"/>
                  </a:lnTo>
                  <a:lnTo>
                    <a:pt x="86258" y="85674"/>
                  </a:lnTo>
                  <a:lnTo>
                    <a:pt x="86258" y="84696"/>
                  </a:lnTo>
                  <a:lnTo>
                    <a:pt x="86258" y="80987"/>
                  </a:lnTo>
                  <a:lnTo>
                    <a:pt x="86258" y="80010"/>
                  </a:lnTo>
                  <a:close/>
                </a:path>
                <a:path w="137795" h="140970">
                  <a:moveTo>
                    <a:pt x="99466" y="95770"/>
                  </a:moveTo>
                  <a:lnTo>
                    <a:pt x="99301" y="95605"/>
                  </a:lnTo>
                  <a:lnTo>
                    <a:pt x="96202" y="92506"/>
                  </a:lnTo>
                  <a:lnTo>
                    <a:pt x="96202" y="97574"/>
                  </a:lnTo>
                  <a:lnTo>
                    <a:pt x="96202" y="102450"/>
                  </a:lnTo>
                  <a:lnTo>
                    <a:pt x="94234" y="104419"/>
                  </a:lnTo>
                  <a:lnTo>
                    <a:pt x="89357" y="104419"/>
                  </a:lnTo>
                  <a:lnTo>
                    <a:pt x="87388" y="102450"/>
                  </a:lnTo>
                  <a:lnTo>
                    <a:pt x="87388" y="97574"/>
                  </a:lnTo>
                  <a:lnTo>
                    <a:pt x="89357" y="95605"/>
                  </a:lnTo>
                  <a:lnTo>
                    <a:pt x="94234" y="95605"/>
                  </a:lnTo>
                  <a:lnTo>
                    <a:pt x="96202" y="97574"/>
                  </a:lnTo>
                  <a:lnTo>
                    <a:pt x="96202" y="92506"/>
                  </a:lnTo>
                  <a:lnTo>
                    <a:pt x="96037" y="92341"/>
                  </a:lnTo>
                  <a:lnTo>
                    <a:pt x="87553" y="92341"/>
                  </a:lnTo>
                  <a:lnTo>
                    <a:pt x="84124" y="95770"/>
                  </a:lnTo>
                  <a:lnTo>
                    <a:pt x="84124" y="104254"/>
                  </a:lnTo>
                  <a:lnTo>
                    <a:pt x="87553" y="107683"/>
                  </a:lnTo>
                  <a:lnTo>
                    <a:pt x="96037" y="107683"/>
                  </a:lnTo>
                  <a:lnTo>
                    <a:pt x="99301" y="104419"/>
                  </a:lnTo>
                  <a:lnTo>
                    <a:pt x="99466" y="104254"/>
                  </a:lnTo>
                  <a:lnTo>
                    <a:pt x="99466" y="95770"/>
                  </a:lnTo>
                  <a:close/>
                </a:path>
                <a:path w="137795" h="140970">
                  <a:moveTo>
                    <a:pt x="100012" y="124853"/>
                  </a:moveTo>
                  <a:lnTo>
                    <a:pt x="97726" y="122567"/>
                  </a:lnTo>
                  <a:lnTo>
                    <a:pt x="96761" y="122567"/>
                  </a:lnTo>
                  <a:lnTo>
                    <a:pt x="96761" y="126657"/>
                  </a:lnTo>
                  <a:lnTo>
                    <a:pt x="96761" y="128714"/>
                  </a:lnTo>
                  <a:lnTo>
                    <a:pt x="95923" y="129540"/>
                  </a:lnTo>
                  <a:lnTo>
                    <a:pt x="93878" y="129540"/>
                  </a:lnTo>
                  <a:lnTo>
                    <a:pt x="93040" y="128714"/>
                  </a:lnTo>
                  <a:lnTo>
                    <a:pt x="93040" y="126657"/>
                  </a:lnTo>
                  <a:lnTo>
                    <a:pt x="93878" y="125831"/>
                  </a:lnTo>
                  <a:lnTo>
                    <a:pt x="95923" y="125831"/>
                  </a:lnTo>
                  <a:lnTo>
                    <a:pt x="96761" y="126657"/>
                  </a:lnTo>
                  <a:lnTo>
                    <a:pt x="96761" y="122567"/>
                  </a:lnTo>
                  <a:lnTo>
                    <a:pt x="92075" y="122567"/>
                  </a:lnTo>
                  <a:lnTo>
                    <a:pt x="89789" y="124853"/>
                  </a:lnTo>
                  <a:lnTo>
                    <a:pt x="89789" y="130517"/>
                  </a:lnTo>
                  <a:lnTo>
                    <a:pt x="92075" y="132803"/>
                  </a:lnTo>
                  <a:lnTo>
                    <a:pt x="97726" y="132803"/>
                  </a:lnTo>
                  <a:lnTo>
                    <a:pt x="100012" y="130517"/>
                  </a:lnTo>
                  <a:lnTo>
                    <a:pt x="100012" y="129540"/>
                  </a:lnTo>
                  <a:lnTo>
                    <a:pt x="100012" y="125831"/>
                  </a:lnTo>
                  <a:lnTo>
                    <a:pt x="100012" y="124853"/>
                  </a:lnTo>
                  <a:close/>
                </a:path>
                <a:path w="137795" h="140970">
                  <a:moveTo>
                    <a:pt x="101752" y="68021"/>
                  </a:moveTo>
                  <a:lnTo>
                    <a:pt x="95986" y="68021"/>
                  </a:lnTo>
                  <a:lnTo>
                    <a:pt x="95973" y="72504"/>
                  </a:lnTo>
                  <a:lnTo>
                    <a:pt x="98869" y="72504"/>
                  </a:lnTo>
                  <a:lnTo>
                    <a:pt x="101752" y="72504"/>
                  </a:lnTo>
                  <a:lnTo>
                    <a:pt x="101752" y="68021"/>
                  </a:lnTo>
                  <a:close/>
                </a:path>
                <a:path w="137795" h="140970">
                  <a:moveTo>
                    <a:pt x="118541" y="4660"/>
                  </a:moveTo>
                  <a:lnTo>
                    <a:pt x="115912" y="2032"/>
                  </a:lnTo>
                  <a:lnTo>
                    <a:pt x="85191" y="2032"/>
                  </a:lnTo>
                  <a:lnTo>
                    <a:pt x="85191" y="1651"/>
                  </a:lnTo>
                  <a:lnTo>
                    <a:pt x="83540" y="0"/>
                  </a:lnTo>
                  <a:lnTo>
                    <a:pt x="81508" y="0"/>
                  </a:lnTo>
                  <a:lnTo>
                    <a:pt x="79476" y="0"/>
                  </a:lnTo>
                  <a:lnTo>
                    <a:pt x="77825" y="1651"/>
                  </a:lnTo>
                  <a:lnTo>
                    <a:pt x="77825" y="5715"/>
                  </a:lnTo>
                  <a:lnTo>
                    <a:pt x="79476" y="7353"/>
                  </a:lnTo>
                  <a:lnTo>
                    <a:pt x="83540" y="7353"/>
                  </a:lnTo>
                  <a:lnTo>
                    <a:pt x="85191" y="5715"/>
                  </a:lnTo>
                  <a:lnTo>
                    <a:pt x="85191" y="5295"/>
                  </a:lnTo>
                  <a:lnTo>
                    <a:pt x="114109" y="5295"/>
                  </a:lnTo>
                  <a:lnTo>
                    <a:pt x="115277" y="6464"/>
                  </a:lnTo>
                  <a:lnTo>
                    <a:pt x="115277" y="17259"/>
                  </a:lnTo>
                  <a:lnTo>
                    <a:pt x="116014" y="17983"/>
                  </a:lnTo>
                  <a:lnTo>
                    <a:pt x="117817" y="17983"/>
                  </a:lnTo>
                  <a:lnTo>
                    <a:pt x="118541" y="17259"/>
                  </a:lnTo>
                  <a:lnTo>
                    <a:pt x="118541" y="16357"/>
                  </a:lnTo>
                  <a:lnTo>
                    <a:pt x="118541" y="4660"/>
                  </a:lnTo>
                  <a:close/>
                </a:path>
                <a:path w="137795" h="140970">
                  <a:moveTo>
                    <a:pt x="132918" y="132994"/>
                  </a:moveTo>
                  <a:lnTo>
                    <a:pt x="130632" y="130695"/>
                  </a:lnTo>
                  <a:lnTo>
                    <a:pt x="129654" y="130695"/>
                  </a:lnTo>
                  <a:lnTo>
                    <a:pt x="129654" y="134785"/>
                  </a:lnTo>
                  <a:lnTo>
                    <a:pt x="129654" y="136842"/>
                  </a:lnTo>
                  <a:lnTo>
                    <a:pt x="128828" y="137668"/>
                  </a:lnTo>
                  <a:lnTo>
                    <a:pt x="126784" y="137668"/>
                  </a:lnTo>
                  <a:lnTo>
                    <a:pt x="125945" y="136842"/>
                  </a:lnTo>
                  <a:lnTo>
                    <a:pt x="125945" y="134785"/>
                  </a:lnTo>
                  <a:lnTo>
                    <a:pt x="126784" y="133959"/>
                  </a:lnTo>
                  <a:lnTo>
                    <a:pt x="128828" y="133959"/>
                  </a:lnTo>
                  <a:lnTo>
                    <a:pt x="129654" y="134785"/>
                  </a:lnTo>
                  <a:lnTo>
                    <a:pt x="129654" y="130695"/>
                  </a:lnTo>
                  <a:lnTo>
                    <a:pt x="124980" y="130695"/>
                  </a:lnTo>
                  <a:lnTo>
                    <a:pt x="122682" y="132994"/>
                  </a:lnTo>
                  <a:lnTo>
                    <a:pt x="122682" y="138645"/>
                  </a:lnTo>
                  <a:lnTo>
                    <a:pt x="124980" y="140931"/>
                  </a:lnTo>
                  <a:lnTo>
                    <a:pt x="130632" y="140931"/>
                  </a:lnTo>
                  <a:lnTo>
                    <a:pt x="132918" y="138645"/>
                  </a:lnTo>
                  <a:lnTo>
                    <a:pt x="132918" y="137668"/>
                  </a:lnTo>
                  <a:lnTo>
                    <a:pt x="132918" y="133959"/>
                  </a:lnTo>
                  <a:lnTo>
                    <a:pt x="132918" y="132994"/>
                  </a:lnTo>
                  <a:close/>
                </a:path>
                <a:path w="137795" h="140970">
                  <a:moveTo>
                    <a:pt x="135166" y="116154"/>
                  </a:moveTo>
                  <a:lnTo>
                    <a:pt x="129387" y="116154"/>
                  </a:lnTo>
                  <a:lnTo>
                    <a:pt x="129374" y="120637"/>
                  </a:lnTo>
                  <a:lnTo>
                    <a:pt x="132270" y="120637"/>
                  </a:lnTo>
                  <a:lnTo>
                    <a:pt x="135153" y="120637"/>
                  </a:lnTo>
                  <a:lnTo>
                    <a:pt x="135166" y="116154"/>
                  </a:lnTo>
                  <a:close/>
                </a:path>
                <a:path w="137795" h="140970">
                  <a:moveTo>
                    <a:pt x="137756" y="52730"/>
                  </a:moveTo>
                  <a:lnTo>
                    <a:pt x="137223" y="53314"/>
                  </a:lnTo>
                  <a:lnTo>
                    <a:pt x="135166" y="54762"/>
                  </a:lnTo>
                  <a:lnTo>
                    <a:pt x="133972" y="55346"/>
                  </a:lnTo>
                  <a:lnTo>
                    <a:pt x="131343" y="55346"/>
                  </a:lnTo>
                  <a:lnTo>
                    <a:pt x="130136" y="54991"/>
                  </a:lnTo>
                  <a:lnTo>
                    <a:pt x="128219" y="54000"/>
                  </a:lnTo>
                  <a:lnTo>
                    <a:pt x="127431" y="53136"/>
                  </a:lnTo>
                  <a:lnTo>
                    <a:pt x="124460" y="50749"/>
                  </a:lnTo>
                  <a:lnTo>
                    <a:pt x="122542" y="49784"/>
                  </a:lnTo>
                  <a:lnTo>
                    <a:pt x="117919" y="49784"/>
                  </a:lnTo>
                  <a:lnTo>
                    <a:pt x="116484" y="50190"/>
                  </a:lnTo>
                  <a:lnTo>
                    <a:pt x="114020" y="51498"/>
                  </a:lnTo>
                  <a:lnTo>
                    <a:pt x="113436" y="51854"/>
                  </a:lnTo>
                  <a:lnTo>
                    <a:pt x="112255" y="53136"/>
                  </a:lnTo>
                  <a:lnTo>
                    <a:pt x="110718" y="54292"/>
                  </a:lnTo>
                  <a:lnTo>
                    <a:pt x="110045" y="54762"/>
                  </a:lnTo>
                  <a:lnTo>
                    <a:pt x="109004" y="55346"/>
                  </a:lnTo>
                  <a:lnTo>
                    <a:pt x="106235" y="55346"/>
                  </a:lnTo>
                  <a:lnTo>
                    <a:pt x="105003" y="54991"/>
                  </a:lnTo>
                  <a:lnTo>
                    <a:pt x="103085" y="54000"/>
                  </a:lnTo>
                  <a:lnTo>
                    <a:pt x="102298" y="53136"/>
                  </a:lnTo>
                  <a:lnTo>
                    <a:pt x="99326" y="50749"/>
                  </a:lnTo>
                  <a:lnTo>
                    <a:pt x="97409" y="49784"/>
                  </a:lnTo>
                  <a:lnTo>
                    <a:pt x="92786" y="49784"/>
                  </a:lnTo>
                  <a:lnTo>
                    <a:pt x="91351" y="50190"/>
                  </a:lnTo>
                  <a:lnTo>
                    <a:pt x="88887" y="51498"/>
                  </a:lnTo>
                  <a:lnTo>
                    <a:pt x="88303" y="51854"/>
                  </a:lnTo>
                  <a:lnTo>
                    <a:pt x="87122" y="53136"/>
                  </a:lnTo>
                  <a:lnTo>
                    <a:pt x="85585" y="54292"/>
                  </a:lnTo>
                  <a:lnTo>
                    <a:pt x="84912" y="54762"/>
                  </a:lnTo>
                  <a:lnTo>
                    <a:pt x="83870" y="55346"/>
                  </a:lnTo>
                  <a:lnTo>
                    <a:pt x="81102" y="55346"/>
                  </a:lnTo>
                  <a:lnTo>
                    <a:pt x="79870" y="54991"/>
                  </a:lnTo>
                  <a:lnTo>
                    <a:pt x="77952" y="54000"/>
                  </a:lnTo>
                  <a:lnTo>
                    <a:pt x="77177" y="53136"/>
                  </a:lnTo>
                  <a:lnTo>
                    <a:pt x="74193" y="50749"/>
                  </a:lnTo>
                  <a:lnTo>
                    <a:pt x="72275" y="49784"/>
                  </a:lnTo>
                  <a:lnTo>
                    <a:pt x="67652" y="49784"/>
                  </a:lnTo>
                  <a:lnTo>
                    <a:pt x="66217" y="50190"/>
                  </a:lnTo>
                  <a:lnTo>
                    <a:pt x="63754" y="51498"/>
                  </a:lnTo>
                  <a:lnTo>
                    <a:pt x="63169" y="51854"/>
                  </a:lnTo>
                  <a:lnTo>
                    <a:pt x="61988" y="53136"/>
                  </a:lnTo>
                  <a:lnTo>
                    <a:pt x="60452" y="54292"/>
                  </a:lnTo>
                  <a:lnTo>
                    <a:pt x="59778" y="54762"/>
                  </a:lnTo>
                  <a:lnTo>
                    <a:pt x="58737" y="55346"/>
                  </a:lnTo>
                  <a:lnTo>
                    <a:pt x="55956" y="55346"/>
                  </a:lnTo>
                  <a:lnTo>
                    <a:pt x="54749" y="54991"/>
                  </a:lnTo>
                  <a:lnTo>
                    <a:pt x="52819" y="54000"/>
                  </a:lnTo>
                  <a:lnTo>
                    <a:pt x="52044" y="53136"/>
                  </a:lnTo>
                  <a:lnTo>
                    <a:pt x="50457" y="51854"/>
                  </a:lnTo>
                  <a:lnTo>
                    <a:pt x="49072" y="50749"/>
                  </a:lnTo>
                  <a:lnTo>
                    <a:pt x="47155" y="49784"/>
                  </a:lnTo>
                  <a:lnTo>
                    <a:pt x="42532" y="49784"/>
                  </a:lnTo>
                  <a:lnTo>
                    <a:pt x="41097" y="50190"/>
                  </a:lnTo>
                  <a:lnTo>
                    <a:pt x="38633" y="51498"/>
                  </a:lnTo>
                  <a:lnTo>
                    <a:pt x="38036" y="51854"/>
                  </a:lnTo>
                  <a:lnTo>
                    <a:pt x="36868" y="53136"/>
                  </a:lnTo>
                  <a:lnTo>
                    <a:pt x="35331" y="54292"/>
                  </a:lnTo>
                  <a:lnTo>
                    <a:pt x="34658" y="54762"/>
                  </a:lnTo>
                  <a:lnTo>
                    <a:pt x="33616" y="55346"/>
                  </a:lnTo>
                  <a:lnTo>
                    <a:pt x="30822" y="55346"/>
                  </a:lnTo>
                  <a:lnTo>
                    <a:pt x="29616" y="54991"/>
                  </a:lnTo>
                  <a:lnTo>
                    <a:pt x="27686" y="54000"/>
                  </a:lnTo>
                  <a:lnTo>
                    <a:pt x="26911" y="53136"/>
                  </a:lnTo>
                  <a:lnTo>
                    <a:pt x="25323" y="51854"/>
                  </a:lnTo>
                  <a:lnTo>
                    <a:pt x="23939" y="50749"/>
                  </a:lnTo>
                  <a:lnTo>
                    <a:pt x="22021" y="49784"/>
                  </a:lnTo>
                  <a:lnTo>
                    <a:pt x="17399" y="49784"/>
                  </a:lnTo>
                  <a:lnTo>
                    <a:pt x="15963" y="50190"/>
                  </a:lnTo>
                  <a:lnTo>
                    <a:pt x="13500" y="51498"/>
                  </a:lnTo>
                  <a:lnTo>
                    <a:pt x="12915" y="51854"/>
                  </a:lnTo>
                  <a:lnTo>
                    <a:pt x="11734" y="53136"/>
                  </a:lnTo>
                  <a:lnTo>
                    <a:pt x="10198" y="54292"/>
                  </a:lnTo>
                  <a:lnTo>
                    <a:pt x="9525" y="54762"/>
                  </a:lnTo>
                  <a:lnTo>
                    <a:pt x="8483" y="55346"/>
                  </a:lnTo>
                  <a:lnTo>
                    <a:pt x="5702" y="55346"/>
                  </a:lnTo>
                  <a:lnTo>
                    <a:pt x="4495" y="54991"/>
                  </a:lnTo>
                  <a:lnTo>
                    <a:pt x="2565" y="54000"/>
                  </a:lnTo>
                  <a:lnTo>
                    <a:pt x="1790" y="53136"/>
                  </a:lnTo>
                  <a:lnTo>
                    <a:pt x="660" y="52209"/>
                  </a:lnTo>
                  <a:lnTo>
                    <a:pt x="0" y="51689"/>
                  </a:lnTo>
                  <a:lnTo>
                    <a:pt x="25" y="55981"/>
                  </a:lnTo>
                  <a:lnTo>
                    <a:pt x="2006" y="57543"/>
                  </a:lnTo>
                  <a:lnTo>
                    <a:pt x="3975" y="58534"/>
                  </a:lnTo>
                  <a:lnTo>
                    <a:pt x="8445" y="58534"/>
                  </a:lnTo>
                  <a:lnTo>
                    <a:pt x="9753" y="58166"/>
                  </a:lnTo>
                  <a:lnTo>
                    <a:pt x="11036" y="57543"/>
                  </a:lnTo>
                  <a:lnTo>
                    <a:pt x="12966" y="56515"/>
                  </a:lnTo>
                  <a:lnTo>
                    <a:pt x="13995" y="55346"/>
                  </a:lnTo>
                  <a:lnTo>
                    <a:pt x="16281" y="53606"/>
                  </a:lnTo>
                  <a:lnTo>
                    <a:pt x="17119" y="53136"/>
                  </a:lnTo>
                  <a:lnTo>
                    <a:pt x="20878" y="53136"/>
                  </a:lnTo>
                  <a:lnTo>
                    <a:pt x="21463" y="53314"/>
                  </a:lnTo>
                  <a:lnTo>
                    <a:pt x="23380" y="54292"/>
                  </a:lnTo>
                  <a:lnTo>
                    <a:pt x="24345" y="55346"/>
                  </a:lnTo>
                  <a:lnTo>
                    <a:pt x="27139" y="57543"/>
                  </a:lnTo>
                  <a:lnTo>
                    <a:pt x="29108" y="58534"/>
                  </a:lnTo>
                  <a:lnTo>
                    <a:pt x="33578" y="58534"/>
                  </a:lnTo>
                  <a:lnTo>
                    <a:pt x="34886" y="58166"/>
                  </a:lnTo>
                  <a:lnTo>
                    <a:pt x="36169" y="57543"/>
                  </a:lnTo>
                  <a:lnTo>
                    <a:pt x="38100" y="56515"/>
                  </a:lnTo>
                  <a:lnTo>
                    <a:pt x="39128" y="55346"/>
                  </a:lnTo>
                  <a:lnTo>
                    <a:pt x="41414" y="53606"/>
                  </a:lnTo>
                  <a:lnTo>
                    <a:pt x="42252" y="53136"/>
                  </a:lnTo>
                  <a:lnTo>
                    <a:pt x="46012" y="53136"/>
                  </a:lnTo>
                  <a:lnTo>
                    <a:pt x="46583" y="53314"/>
                  </a:lnTo>
                  <a:lnTo>
                    <a:pt x="48514" y="54292"/>
                  </a:lnTo>
                  <a:lnTo>
                    <a:pt x="49466" y="55346"/>
                  </a:lnTo>
                  <a:lnTo>
                    <a:pt x="52260" y="57543"/>
                  </a:lnTo>
                  <a:lnTo>
                    <a:pt x="54229" y="58534"/>
                  </a:lnTo>
                  <a:lnTo>
                    <a:pt x="58699" y="58534"/>
                  </a:lnTo>
                  <a:lnTo>
                    <a:pt x="60007" y="58166"/>
                  </a:lnTo>
                  <a:lnTo>
                    <a:pt x="61290" y="57543"/>
                  </a:lnTo>
                  <a:lnTo>
                    <a:pt x="63220" y="56515"/>
                  </a:lnTo>
                  <a:lnTo>
                    <a:pt x="64249" y="55346"/>
                  </a:lnTo>
                  <a:lnTo>
                    <a:pt x="66535" y="53606"/>
                  </a:lnTo>
                  <a:lnTo>
                    <a:pt x="67373" y="53136"/>
                  </a:lnTo>
                  <a:lnTo>
                    <a:pt x="71145" y="53136"/>
                  </a:lnTo>
                  <a:lnTo>
                    <a:pt x="71716" y="53314"/>
                  </a:lnTo>
                  <a:lnTo>
                    <a:pt x="73634" y="54292"/>
                  </a:lnTo>
                  <a:lnTo>
                    <a:pt x="74599" y="55346"/>
                  </a:lnTo>
                  <a:lnTo>
                    <a:pt x="77393" y="57543"/>
                  </a:lnTo>
                  <a:lnTo>
                    <a:pt x="79362" y="58534"/>
                  </a:lnTo>
                  <a:lnTo>
                    <a:pt x="83832" y="58534"/>
                  </a:lnTo>
                  <a:lnTo>
                    <a:pt x="85140" y="58166"/>
                  </a:lnTo>
                  <a:lnTo>
                    <a:pt x="86423" y="57543"/>
                  </a:lnTo>
                  <a:lnTo>
                    <a:pt x="88353" y="56515"/>
                  </a:lnTo>
                  <a:lnTo>
                    <a:pt x="89382" y="55346"/>
                  </a:lnTo>
                  <a:lnTo>
                    <a:pt x="91668" y="53606"/>
                  </a:lnTo>
                  <a:lnTo>
                    <a:pt x="92506" y="53136"/>
                  </a:lnTo>
                  <a:lnTo>
                    <a:pt x="96278" y="53136"/>
                  </a:lnTo>
                  <a:lnTo>
                    <a:pt x="96850" y="53314"/>
                  </a:lnTo>
                  <a:lnTo>
                    <a:pt x="98767" y="54292"/>
                  </a:lnTo>
                  <a:lnTo>
                    <a:pt x="99733" y="55346"/>
                  </a:lnTo>
                  <a:lnTo>
                    <a:pt x="102527" y="57543"/>
                  </a:lnTo>
                  <a:lnTo>
                    <a:pt x="104495" y="58534"/>
                  </a:lnTo>
                  <a:lnTo>
                    <a:pt x="108966" y="58534"/>
                  </a:lnTo>
                  <a:lnTo>
                    <a:pt x="110274" y="58166"/>
                  </a:lnTo>
                  <a:lnTo>
                    <a:pt x="111556" y="57543"/>
                  </a:lnTo>
                  <a:lnTo>
                    <a:pt x="113487" y="56515"/>
                  </a:lnTo>
                  <a:lnTo>
                    <a:pt x="114515" y="55346"/>
                  </a:lnTo>
                  <a:lnTo>
                    <a:pt x="116801" y="53606"/>
                  </a:lnTo>
                  <a:lnTo>
                    <a:pt x="117640" y="53136"/>
                  </a:lnTo>
                  <a:lnTo>
                    <a:pt x="121412" y="53136"/>
                  </a:lnTo>
                  <a:lnTo>
                    <a:pt x="121983" y="53314"/>
                  </a:lnTo>
                  <a:lnTo>
                    <a:pt x="123901" y="54292"/>
                  </a:lnTo>
                  <a:lnTo>
                    <a:pt x="124866" y="55346"/>
                  </a:lnTo>
                  <a:lnTo>
                    <a:pt x="127660" y="57543"/>
                  </a:lnTo>
                  <a:lnTo>
                    <a:pt x="129628" y="58534"/>
                  </a:lnTo>
                  <a:lnTo>
                    <a:pt x="133972" y="58534"/>
                  </a:lnTo>
                  <a:lnTo>
                    <a:pt x="135432" y="58166"/>
                  </a:lnTo>
                  <a:lnTo>
                    <a:pt x="137718" y="57035"/>
                  </a:lnTo>
                  <a:lnTo>
                    <a:pt x="137731" y="55346"/>
                  </a:lnTo>
                  <a:lnTo>
                    <a:pt x="137756" y="52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9536351" y="4316054"/>
              <a:ext cx="16510" cy="108585"/>
            </a:xfrm>
            <a:custGeom>
              <a:avLst/>
              <a:gdLst/>
              <a:ahLst/>
              <a:cxnLst/>
              <a:rect l="l" t="t" r="r" b="b"/>
              <a:pathLst>
                <a:path w="16509" h="108585">
                  <a:moveTo>
                    <a:pt x="12661" y="0"/>
                  </a:moveTo>
                  <a:lnTo>
                    <a:pt x="3644" y="0"/>
                  </a:lnTo>
                  <a:lnTo>
                    <a:pt x="0" y="3657"/>
                  </a:lnTo>
                  <a:lnTo>
                    <a:pt x="0" y="104762"/>
                  </a:lnTo>
                  <a:lnTo>
                    <a:pt x="3644" y="108419"/>
                  </a:lnTo>
                  <a:lnTo>
                    <a:pt x="8153" y="108419"/>
                  </a:lnTo>
                  <a:lnTo>
                    <a:pt x="12661" y="108419"/>
                  </a:lnTo>
                  <a:lnTo>
                    <a:pt x="16306" y="104762"/>
                  </a:lnTo>
                  <a:lnTo>
                    <a:pt x="16306" y="3657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9544504" y="4316054"/>
              <a:ext cx="8255" cy="108585"/>
            </a:xfrm>
            <a:custGeom>
              <a:avLst/>
              <a:gdLst/>
              <a:ahLst/>
              <a:cxnLst/>
              <a:rect l="l" t="t" r="r" b="b"/>
              <a:pathLst>
                <a:path w="8254" h="108585">
                  <a:moveTo>
                    <a:pt x="4511" y="0"/>
                  </a:moveTo>
                  <a:lnTo>
                    <a:pt x="0" y="2"/>
                  </a:lnTo>
                  <a:lnTo>
                    <a:pt x="4368" y="2362"/>
                  </a:lnTo>
                  <a:lnTo>
                    <a:pt x="4368" y="106210"/>
                  </a:lnTo>
                  <a:lnTo>
                    <a:pt x="0" y="108409"/>
                  </a:lnTo>
                  <a:lnTo>
                    <a:pt x="1244" y="108409"/>
                  </a:lnTo>
                  <a:lnTo>
                    <a:pt x="5177" y="107742"/>
                  </a:lnTo>
                  <a:lnTo>
                    <a:pt x="8155" y="104343"/>
                  </a:lnTo>
                  <a:lnTo>
                    <a:pt x="8159" y="3651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rgbClr val="2D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9540050" y="4320704"/>
              <a:ext cx="3810" cy="97790"/>
            </a:xfrm>
            <a:custGeom>
              <a:avLst/>
              <a:gdLst/>
              <a:ahLst/>
              <a:cxnLst/>
              <a:rect l="l" t="t" r="r" b="b"/>
              <a:pathLst>
                <a:path w="3809" h="97789">
                  <a:moveTo>
                    <a:pt x="3606" y="0"/>
                  </a:moveTo>
                  <a:lnTo>
                    <a:pt x="0" y="0"/>
                  </a:lnTo>
                  <a:lnTo>
                    <a:pt x="0" y="96520"/>
                  </a:lnTo>
                  <a:lnTo>
                    <a:pt x="165" y="96520"/>
                  </a:lnTo>
                  <a:lnTo>
                    <a:pt x="165" y="97790"/>
                  </a:lnTo>
                  <a:lnTo>
                    <a:pt x="3441" y="97790"/>
                  </a:lnTo>
                  <a:lnTo>
                    <a:pt x="3441" y="96520"/>
                  </a:lnTo>
                  <a:lnTo>
                    <a:pt x="3606" y="9652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8FB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9632801" y="4316054"/>
              <a:ext cx="16510" cy="108585"/>
            </a:xfrm>
            <a:custGeom>
              <a:avLst/>
              <a:gdLst/>
              <a:ahLst/>
              <a:cxnLst/>
              <a:rect l="l" t="t" r="r" b="b"/>
              <a:pathLst>
                <a:path w="16509" h="108585">
                  <a:moveTo>
                    <a:pt x="12661" y="0"/>
                  </a:moveTo>
                  <a:lnTo>
                    <a:pt x="3644" y="0"/>
                  </a:lnTo>
                  <a:lnTo>
                    <a:pt x="0" y="3657"/>
                  </a:lnTo>
                  <a:lnTo>
                    <a:pt x="0" y="104762"/>
                  </a:lnTo>
                  <a:lnTo>
                    <a:pt x="3644" y="108419"/>
                  </a:lnTo>
                  <a:lnTo>
                    <a:pt x="8153" y="108419"/>
                  </a:lnTo>
                  <a:lnTo>
                    <a:pt x="12661" y="108419"/>
                  </a:lnTo>
                  <a:lnTo>
                    <a:pt x="16306" y="104762"/>
                  </a:lnTo>
                  <a:lnTo>
                    <a:pt x="16306" y="3657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9640954" y="4316054"/>
              <a:ext cx="8255" cy="108585"/>
            </a:xfrm>
            <a:custGeom>
              <a:avLst/>
              <a:gdLst/>
              <a:ahLst/>
              <a:cxnLst/>
              <a:rect l="l" t="t" r="r" b="b"/>
              <a:pathLst>
                <a:path w="8254" h="108585">
                  <a:moveTo>
                    <a:pt x="4504" y="0"/>
                  </a:moveTo>
                  <a:lnTo>
                    <a:pt x="0" y="2"/>
                  </a:lnTo>
                  <a:lnTo>
                    <a:pt x="4368" y="2362"/>
                  </a:lnTo>
                  <a:lnTo>
                    <a:pt x="4368" y="106210"/>
                  </a:lnTo>
                  <a:lnTo>
                    <a:pt x="0" y="108409"/>
                  </a:lnTo>
                  <a:lnTo>
                    <a:pt x="1244" y="108409"/>
                  </a:lnTo>
                  <a:lnTo>
                    <a:pt x="5174" y="107739"/>
                  </a:lnTo>
                  <a:lnTo>
                    <a:pt x="8149" y="104343"/>
                  </a:lnTo>
                  <a:lnTo>
                    <a:pt x="8156" y="3654"/>
                  </a:lnTo>
                  <a:lnTo>
                    <a:pt x="4504" y="0"/>
                  </a:lnTo>
                  <a:close/>
                </a:path>
              </a:pathLst>
            </a:custGeom>
            <a:solidFill>
              <a:srgbClr val="B38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9636506" y="4320704"/>
              <a:ext cx="3810" cy="97790"/>
            </a:xfrm>
            <a:custGeom>
              <a:avLst/>
              <a:gdLst/>
              <a:ahLst/>
              <a:cxnLst/>
              <a:rect l="l" t="t" r="r" b="b"/>
              <a:pathLst>
                <a:path w="3809" h="97789">
                  <a:moveTo>
                    <a:pt x="3606" y="0"/>
                  </a:moveTo>
                  <a:lnTo>
                    <a:pt x="0" y="0"/>
                  </a:lnTo>
                  <a:lnTo>
                    <a:pt x="0" y="96520"/>
                  </a:lnTo>
                  <a:lnTo>
                    <a:pt x="165" y="96520"/>
                  </a:lnTo>
                  <a:lnTo>
                    <a:pt x="165" y="97790"/>
                  </a:lnTo>
                  <a:lnTo>
                    <a:pt x="3441" y="97790"/>
                  </a:lnTo>
                  <a:lnTo>
                    <a:pt x="3441" y="96520"/>
                  </a:lnTo>
                  <a:lnTo>
                    <a:pt x="3606" y="9652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EEC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9533077" y="4312805"/>
              <a:ext cx="119380" cy="114935"/>
            </a:xfrm>
            <a:custGeom>
              <a:avLst/>
              <a:gdLst/>
              <a:ahLst/>
              <a:cxnLst/>
              <a:rect l="l" t="t" r="r" b="b"/>
              <a:pathLst>
                <a:path w="119379" h="114935">
                  <a:moveTo>
                    <a:pt x="17411" y="13538"/>
                  </a:moveTo>
                  <a:lnTo>
                    <a:pt x="16687" y="12801"/>
                  </a:lnTo>
                  <a:lnTo>
                    <a:pt x="15786" y="12801"/>
                  </a:lnTo>
                  <a:lnTo>
                    <a:pt x="13017" y="12801"/>
                  </a:lnTo>
                  <a:lnTo>
                    <a:pt x="13017" y="9118"/>
                  </a:lnTo>
                  <a:lnTo>
                    <a:pt x="12293" y="8394"/>
                  </a:lnTo>
                  <a:lnTo>
                    <a:pt x="10490" y="8394"/>
                  </a:lnTo>
                  <a:lnTo>
                    <a:pt x="9753" y="9118"/>
                  </a:lnTo>
                  <a:lnTo>
                    <a:pt x="9753" y="12801"/>
                  </a:lnTo>
                  <a:lnTo>
                    <a:pt x="6070" y="12801"/>
                  </a:lnTo>
                  <a:lnTo>
                    <a:pt x="5346" y="13538"/>
                  </a:lnTo>
                  <a:lnTo>
                    <a:pt x="5346" y="15328"/>
                  </a:lnTo>
                  <a:lnTo>
                    <a:pt x="6070" y="16065"/>
                  </a:lnTo>
                  <a:lnTo>
                    <a:pt x="9753" y="16065"/>
                  </a:lnTo>
                  <a:lnTo>
                    <a:pt x="9753" y="19735"/>
                  </a:lnTo>
                  <a:lnTo>
                    <a:pt x="10490" y="20459"/>
                  </a:lnTo>
                  <a:lnTo>
                    <a:pt x="12293" y="20459"/>
                  </a:lnTo>
                  <a:lnTo>
                    <a:pt x="13017" y="19735"/>
                  </a:lnTo>
                  <a:lnTo>
                    <a:pt x="13017" y="18834"/>
                  </a:lnTo>
                  <a:lnTo>
                    <a:pt x="13017" y="16065"/>
                  </a:lnTo>
                  <a:lnTo>
                    <a:pt x="16687" y="16065"/>
                  </a:lnTo>
                  <a:lnTo>
                    <a:pt x="17411" y="15328"/>
                  </a:lnTo>
                  <a:lnTo>
                    <a:pt x="17411" y="13538"/>
                  </a:lnTo>
                  <a:close/>
                </a:path>
                <a:path w="119379" h="114935">
                  <a:moveTo>
                    <a:pt x="22834" y="5118"/>
                  </a:moveTo>
                  <a:lnTo>
                    <a:pt x="20980" y="3263"/>
                  </a:lnTo>
                  <a:lnTo>
                    <a:pt x="19570" y="1866"/>
                  </a:lnTo>
                  <a:lnTo>
                    <a:pt x="19570" y="6908"/>
                  </a:lnTo>
                  <a:lnTo>
                    <a:pt x="19570" y="108026"/>
                  </a:lnTo>
                  <a:lnTo>
                    <a:pt x="15925" y="111683"/>
                  </a:lnTo>
                  <a:lnTo>
                    <a:pt x="6908" y="111683"/>
                  </a:lnTo>
                  <a:lnTo>
                    <a:pt x="3263" y="108026"/>
                  </a:lnTo>
                  <a:lnTo>
                    <a:pt x="3263" y="6908"/>
                  </a:lnTo>
                  <a:lnTo>
                    <a:pt x="6908" y="3263"/>
                  </a:lnTo>
                  <a:lnTo>
                    <a:pt x="15925" y="3263"/>
                  </a:lnTo>
                  <a:lnTo>
                    <a:pt x="19570" y="6908"/>
                  </a:lnTo>
                  <a:lnTo>
                    <a:pt x="19570" y="1866"/>
                  </a:lnTo>
                  <a:lnTo>
                    <a:pt x="17703" y="0"/>
                  </a:lnTo>
                  <a:lnTo>
                    <a:pt x="5118" y="0"/>
                  </a:lnTo>
                  <a:lnTo>
                    <a:pt x="0" y="5118"/>
                  </a:lnTo>
                  <a:lnTo>
                    <a:pt x="0" y="109816"/>
                  </a:lnTo>
                  <a:lnTo>
                    <a:pt x="5118" y="114935"/>
                  </a:lnTo>
                  <a:lnTo>
                    <a:pt x="17703" y="114935"/>
                  </a:lnTo>
                  <a:lnTo>
                    <a:pt x="20967" y="111683"/>
                  </a:lnTo>
                  <a:lnTo>
                    <a:pt x="22834" y="109816"/>
                  </a:lnTo>
                  <a:lnTo>
                    <a:pt x="22834" y="5118"/>
                  </a:lnTo>
                  <a:close/>
                </a:path>
                <a:path w="119379" h="114935">
                  <a:moveTo>
                    <a:pt x="113906" y="11239"/>
                  </a:moveTo>
                  <a:lnTo>
                    <a:pt x="113182" y="10502"/>
                  </a:lnTo>
                  <a:lnTo>
                    <a:pt x="112280" y="10502"/>
                  </a:lnTo>
                  <a:lnTo>
                    <a:pt x="102565" y="10502"/>
                  </a:lnTo>
                  <a:lnTo>
                    <a:pt x="101841" y="11239"/>
                  </a:lnTo>
                  <a:lnTo>
                    <a:pt x="101841" y="13030"/>
                  </a:lnTo>
                  <a:lnTo>
                    <a:pt x="102565" y="13766"/>
                  </a:lnTo>
                  <a:lnTo>
                    <a:pt x="113182" y="13766"/>
                  </a:lnTo>
                  <a:lnTo>
                    <a:pt x="113906" y="13030"/>
                  </a:lnTo>
                  <a:lnTo>
                    <a:pt x="113906" y="11239"/>
                  </a:lnTo>
                  <a:close/>
                </a:path>
                <a:path w="119379" h="114935">
                  <a:moveTo>
                    <a:pt x="119291" y="5118"/>
                  </a:moveTo>
                  <a:lnTo>
                    <a:pt x="117424" y="3263"/>
                  </a:lnTo>
                  <a:lnTo>
                    <a:pt x="116027" y="1866"/>
                  </a:lnTo>
                  <a:lnTo>
                    <a:pt x="116027" y="6908"/>
                  </a:lnTo>
                  <a:lnTo>
                    <a:pt x="116027" y="108026"/>
                  </a:lnTo>
                  <a:lnTo>
                    <a:pt x="112382" y="111683"/>
                  </a:lnTo>
                  <a:lnTo>
                    <a:pt x="103365" y="111683"/>
                  </a:lnTo>
                  <a:lnTo>
                    <a:pt x="99720" y="108026"/>
                  </a:lnTo>
                  <a:lnTo>
                    <a:pt x="99720" y="6908"/>
                  </a:lnTo>
                  <a:lnTo>
                    <a:pt x="103365" y="3263"/>
                  </a:lnTo>
                  <a:lnTo>
                    <a:pt x="112382" y="3263"/>
                  </a:lnTo>
                  <a:lnTo>
                    <a:pt x="116027" y="6908"/>
                  </a:lnTo>
                  <a:lnTo>
                    <a:pt x="116027" y="1866"/>
                  </a:lnTo>
                  <a:lnTo>
                    <a:pt x="114160" y="0"/>
                  </a:lnTo>
                  <a:lnTo>
                    <a:pt x="101574" y="0"/>
                  </a:lnTo>
                  <a:lnTo>
                    <a:pt x="96456" y="5118"/>
                  </a:lnTo>
                  <a:lnTo>
                    <a:pt x="96456" y="109816"/>
                  </a:lnTo>
                  <a:lnTo>
                    <a:pt x="101574" y="114935"/>
                  </a:lnTo>
                  <a:lnTo>
                    <a:pt x="114160" y="114935"/>
                  </a:lnTo>
                  <a:lnTo>
                    <a:pt x="117411" y="111683"/>
                  </a:lnTo>
                  <a:lnTo>
                    <a:pt x="119291" y="109816"/>
                  </a:lnTo>
                  <a:lnTo>
                    <a:pt x="119291" y="51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9569856" y="4338167"/>
              <a:ext cx="45720" cy="92710"/>
            </a:xfrm>
            <a:custGeom>
              <a:avLst/>
              <a:gdLst/>
              <a:ahLst/>
              <a:cxnLst/>
              <a:rect l="l" t="t" r="r" b="b"/>
              <a:pathLst>
                <a:path w="45720" h="92710">
                  <a:moveTo>
                    <a:pt x="45516" y="0"/>
                  </a:moveTo>
                  <a:lnTo>
                    <a:pt x="0" y="0"/>
                  </a:lnTo>
                  <a:lnTo>
                    <a:pt x="0" y="92481"/>
                  </a:lnTo>
                  <a:lnTo>
                    <a:pt x="45516" y="92481"/>
                  </a:lnTo>
                  <a:lnTo>
                    <a:pt x="45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9568218" y="4336541"/>
              <a:ext cx="48895" cy="95250"/>
            </a:xfrm>
            <a:custGeom>
              <a:avLst/>
              <a:gdLst/>
              <a:ahLst/>
              <a:cxnLst/>
              <a:rect l="l" t="t" r="r" b="b"/>
              <a:pathLst>
                <a:path w="48895" h="95250">
                  <a:moveTo>
                    <a:pt x="37947" y="84061"/>
                  </a:moveTo>
                  <a:lnTo>
                    <a:pt x="37211" y="83324"/>
                  </a:lnTo>
                  <a:lnTo>
                    <a:pt x="11569" y="83324"/>
                  </a:lnTo>
                  <a:lnTo>
                    <a:pt x="10845" y="84061"/>
                  </a:lnTo>
                  <a:lnTo>
                    <a:pt x="10845" y="85864"/>
                  </a:lnTo>
                  <a:lnTo>
                    <a:pt x="11569" y="86588"/>
                  </a:lnTo>
                  <a:lnTo>
                    <a:pt x="12471" y="86588"/>
                  </a:lnTo>
                  <a:lnTo>
                    <a:pt x="37211" y="86588"/>
                  </a:lnTo>
                  <a:lnTo>
                    <a:pt x="37947" y="85864"/>
                  </a:lnTo>
                  <a:lnTo>
                    <a:pt x="37947" y="84061"/>
                  </a:lnTo>
                  <a:close/>
                </a:path>
                <a:path w="48895" h="95250">
                  <a:moveTo>
                    <a:pt x="37947" y="74790"/>
                  </a:moveTo>
                  <a:lnTo>
                    <a:pt x="37211" y="74053"/>
                  </a:lnTo>
                  <a:lnTo>
                    <a:pt x="11569" y="74053"/>
                  </a:lnTo>
                  <a:lnTo>
                    <a:pt x="10845" y="74790"/>
                  </a:lnTo>
                  <a:lnTo>
                    <a:pt x="10845" y="76581"/>
                  </a:lnTo>
                  <a:lnTo>
                    <a:pt x="11569" y="77317"/>
                  </a:lnTo>
                  <a:lnTo>
                    <a:pt x="12471" y="77317"/>
                  </a:lnTo>
                  <a:lnTo>
                    <a:pt x="37211" y="77317"/>
                  </a:lnTo>
                  <a:lnTo>
                    <a:pt x="37947" y="76581"/>
                  </a:lnTo>
                  <a:lnTo>
                    <a:pt x="37947" y="74790"/>
                  </a:lnTo>
                  <a:close/>
                </a:path>
                <a:path w="48895" h="95250">
                  <a:moveTo>
                    <a:pt x="37947" y="65519"/>
                  </a:moveTo>
                  <a:lnTo>
                    <a:pt x="37211" y="64782"/>
                  </a:lnTo>
                  <a:lnTo>
                    <a:pt x="11569" y="64782"/>
                  </a:lnTo>
                  <a:lnTo>
                    <a:pt x="10845" y="65519"/>
                  </a:lnTo>
                  <a:lnTo>
                    <a:pt x="10845" y="67310"/>
                  </a:lnTo>
                  <a:lnTo>
                    <a:pt x="11569" y="68046"/>
                  </a:lnTo>
                  <a:lnTo>
                    <a:pt x="12471" y="68046"/>
                  </a:lnTo>
                  <a:lnTo>
                    <a:pt x="37211" y="68046"/>
                  </a:lnTo>
                  <a:lnTo>
                    <a:pt x="37947" y="67310"/>
                  </a:lnTo>
                  <a:lnTo>
                    <a:pt x="37947" y="65519"/>
                  </a:lnTo>
                  <a:close/>
                </a:path>
                <a:path w="48895" h="95250">
                  <a:moveTo>
                    <a:pt x="37947" y="56248"/>
                  </a:moveTo>
                  <a:lnTo>
                    <a:pt x="37211" y="55511"/>
                  </a:lnTo>
                  <a:lnTo>
                    <a:pt x="11569" y="55511"/>
                  </a:lnTo>
                  <a:lnTo>
                    <a:pt x="10845" y="56248"/>
                  </a:lnTo>
                  <a:lnTo>
                    <a:pt x="10845" y="58039"/>
                  </a:lnTo>
                  <a:lnTo>
                    <a:pt x="11569" y="58775"/>
                  </a:lnTo>
                  <a:lnTo>
                    <a:pt x="12471" y="58775"/>
                  </a:lnTo>
                  <a:lnTo>
                    <a:pt x="37211" y="58775"/>
                  </a:lnTo>
                  <a:lnTo>
                    <a:pt x="37947" y="58039"/>
                  </a:lnTo>
                  <a:lnTo>
                    <a:pt x="37947" y="56248"/>
                  </a:lnTo>
                  <a:close/>
                </a:path>
                <a:path w="48895" h="95250">
                  <a:moveTo>
                    <a:pt x="37947" y="46977"/>
                  </a:moveTo>
                  <a:lnTo>
                    <a:pt x="37211" y="46240"/>
                  </a:lnTo>
                  <a:lnTo>
                    <a:pt x="11569" y="46240"/>
                  </a:lnTo>
                  <a:lnTo>
                    <a:pt x="10845" y="46977"/>
                  </a:lnTo>
                  <a:lnTo>
                    <a:pt x="10845" y="48768"/>
                  </a:lnTo>
                  <a:lnTo>
                    <a:pt x="11569" y="49504"/>
                  </a:lnTo>
                  <a:lnTo>
                    <a:pt x="12471" y="49504"/>
                  </a:lnTo>
                  <a:lnTo>
                    <a:pt x="37211" y="49504"/>
                  </a:lnTo>
                  <a:lnTo>
                    <a:pt x="37947" y="48768"/>
                  </a:lnTo>
                  <a:lnTo>
                    <a:pt x="37947" y="46977"/>
                  </a:lnTo>
                  <a:close/>
                </a:path>
                <a:path w="48895" h="95250">
                  <a:moveTo>
                    <a:pt x="37947" y="37693"/>
                  </a:moveTo>
                  <a:lnTo>
                    <a:pt x="37211" y="36957"/>
                  </a:lnTo>
                  <a:lnTo>
                    <a:pt x="11569" y="36957"/>
                  </a:lnTo>
                  <a:lnTo>
                    <a:pt x="10845" y="37693"/>
                  </a:lnTo>
                  <a:lnTo>
                    <a:pt x="10845" y="39484"/>
                  </a:lnTo>
                  <a:lnTo>
                    <a:pt x="11569" y="40220"/>
                  </a:lnTo>
                  <a:lnTo>
                    <a:pt x="12471" y="40220"/>
                  </a:lnTo>
                  <a:lnTo>
                    <a:pt x="37211" y="40220"/>
                  </a:lnTo>
                  <a:lnTo>
                    <a:pt x="37947" y="39484"/>
                  </a:lnTo>
                  <a:lnTo>
                    <a:pt x="37947" y="37693"/>
                  </a:lnTo>
                  <a:close/>
                </a:path>
                <a:path w="48895" h="95250">
                  <a:moveTo>
                    <a:pt x="37947" y="28422"/>
                  </a:moveTo>
                  <a:lnTo>
                    <a:pt x="37211" y="27686"/>
                  </a:lnTo>
                  <a:lnTo>
                    <a:pt x="11569" y="27686"/>
                  </a:lnTo>
                  <a:lnTo>
                    <a:pt x="10845" y="28422"/>
                  </a:lnTo>
                  <a:lnTo>
                    <a:pt x="10845" y="30226"/>
                  </a:lnTo>
                  <a:lnTo>
                    <a:pt x="11569" y="30949"/>
                  </a:lnTo>
                  <a:lnTo>
                    <a:pt x="12471" y="30949"/>
                  </a:lnTo>
                  <a:lnTo>
                    <a:pt x="37211" y="30949"/>
                  </a:lnTo>
                  <a:lnTo>
                    <a:pt x="37947" y="30226"/>
                  </a:lnTo>
                  <a:lnTo>
                    <a:pt x="37947" y="28422"/>
                  </a:lnTo>
                  <a:close/>
                </a:path>
                <a:path w="48895" h="95250">
                  <a:moveTo>
                    <a:pt x="37947" y="19151"/>
                  </a:moveTo>
                  <a:lnTo>
                    <a:pt x="37211" y="18415"/>
                  </a:lnTo>
                  <a:lnTo>
                    <a:pt x="11569" y="18415"/>
                  </a:lnTo>
                  <a:lnTo>
                    <a:pt x="10845" y="19151"/>
                  </a:lnTo>
                  <a:lnTo>
                    <a:pt x="10845" y="20942"/>
                  </a:lnTo>
                  <a:lnTo>
                    <a:pt x="11569" y="21678"/>
                  </a:lnTo>
                  <a:lnTo>
                    <a:pt x="12471" y="21678"/>
                  </a:lnTo>
                  <a:lnTo>
                    <a:pt x="37211" y="21678"/>
                  </a:lnTo>
                  <a:lnTo>
                    <a:pt x="37947" y="20942"/>
                  </a:lnTo>
                  <a:lnTo>
                    <a:pt x="37947" y="19151"/>
                  </a:lnTo>
                  <a:close/>
                </a:path>
                <a:path w="48895" h="95250">
                  <a:moveTo>
                    <a:pt x="37947" y="9880"/>
                  </a:moveTo>
                  <a:lnTo>
                    <a:pt x="37211" y="9144"/>
                  </a:lnTo>
                  <a:lnTo>
                    <a:pt x="11569" y="9144"/>
                  </a:lnTo>
                  <a:lnTo>
                    <a:pt x="10845" y="9880"/>
                  </a:lnTo>
                  <a:lnTo>
                    <a:pt x="10845" y="11671"/>
                  </a:lnTo>
                  <a:lnTo>
                    <a:pt x="11569" y="12407"/>
                  </a:lnTo>
                  <a:lnTo>
                    <a:pt x="12471" y="12407"/>
                  </a:lnTo>
                  <a:lnTo>
                    <a:pt x="37211" y="12407"/>
                  </a:lnTo>
                  <a:lnTo>
                    <a:pt x="37947" y="11671"/>
                  </a:lnTo>
                  <a:lnTo>
                    <a:pt x="37947" y="9880"/>
                  </a:lnTo>
                  <a:close/>
                </a:path>
                <a:path w="48895" h="95250">
                  <a:moveTo>
                    <a:pt x="487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92710"/>
                  </a:lnTo>
                  <a:lnTo>
                    <a:pt x="0" y="95250"/>
                  </a:lnTo>
                  <a:lnTo>
                    <a:pt x="48780" y="95250"/>
                  </a:lnTo>
                  <a:lnTo>
                    <a:pt x="48780" y="92710"/>
                  </a:lnTo>
                  <a:lnTo>
                    <a:pt x="3263" y="92710"/>
                  </a:lnTo>
                  <a:lnTo>
                    <a:pt x="3263" y="3810"/>
                  </a:lnTo>
                  <a:lnTo>
                    <a:pt x="45516" y="3810"/>
                  </a:lnTo>
                  <a:lnTo>
                    <a:pt x="45516" y="92481"/>
                  </a:lnTo>
                  <a:lnTo>
                    <a:pt x="48780" y="92481"/>
                  </a:lnTo>
                  <a:lnTo>
                    <a:pt x="48780" y="3810"/>
                  </a:lnTo>
                  <a:lnTo>
                    <a:pt x="48780" y="3263"/>
                  </a:lnTo>
                  <a:lnTo>
                    <a:pt x="48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9017648" y="5118065"/>
              <a:ext cx="811530" cy="240665"/>
            </a:xfrm>
            <a:custGeom>
              <a:avLst/>
              <a:gdLst/>
              <a:ahLst/>
              <a:cxnLst/>
              <a:rect l="l" t="t" r="r" b="b"/>
              <a:pathLst>
                <a:path w="811529" h="240664">
                  <a:moveTo>
                    <a:pt x="616418" y="120284"/>
                  </a:moveTo>
                  <a:lnTo>
                    <a:pt x="359701" y="120284"/>
                  </a:lnTo>
                  <a:lnTo>
                    <a:pt x="391560" y="121531"/>
                  </a:lnTo>
                  <a:lnTo>
                    <a:pt x="422925" y="125311"/>
                  </a:lnTo>
                  <a:lnTo>
                    <a:pt x="480079" y="139372"/>
                  </a:lnTo>
                  <a:lnTo>
                    <a:pt x="519279" y="154688"/>
                  </a:lnTo>
                  <a:lnTo>
                    <a:pt x="557028" y="173598"/>
                  </a:lnTo>
                  <a:lnTo>
                    <a:pt x="612925" y="207307"/>
                  </a:lnTo>
                  <a:lnTo>
                    <a:pt x="662909" y="240051"/>
                  </a:lnTo>
                  <a:lnTo>
                    <a:pt x="810945" y="240051"/>
                  </a:lnTo>
                  <a:lnTo>
                    <a:pt x="751443" y="206668"/>
                  </a:lnTo>
                  <a:lnTo>
                    <a:pt x="647414" y="139372"/>
                  </a:lnTo>
                  <a:lnTo>
                    <a:pt x="617522" y="120909"/>
                  </a:lnTo>
                  <a:lnTo>
                    <a:pt x="616418" y="120284"/>
                  </a:lnTo>
                  <a:close/>
                </a:path>
                <a:path w="811529" h="240664">
                  <a:moveTo>
                    <a:pt x="0" y="0"/>
                  </a:moveTo>
                  <a:lnTo>
                    <a:pt x="0" y="87224"/>
                  </a:lnTo>
                  <a:lnTo>
                    <a:pt x="263" y="87224"/>
                  </a:lnTo>
                  <a:lnTo>
                    <a:pt x="4286" y="89106"/>
                  </a:lnTo>
                  <a:lnTo>
                    <a:pt x="41685" y="102771"/>
                  </a:lnTo>
                  <a:lnTo>
                    <a:pt x="90107" y="114381"/>
                  </a:lnTo>
                  <a:lnTo>
                    <a:pt x="142146" y="121531"/>
                  </a:lnTo>
                  <a:lnTo>
                    <a:pt x="196989" y="124824"/>
                  </a:lnTo>
                  <a:lnTo>
                    <a:pt x="232899" y="125311"/>
                  </a:lnTo>
                  <a:lnTo>
                    <a:pt x="215962" y="125311"/>
                  </a:lnTo>
                  <a:lnTo>
                    <a:pt x="249421" y="124962"/>
                  </a:lnTo>
                  <a:lnTo>
                    <a:pt x="273708" y="124233"/>
                  </a:lnTo>
                  <a:lnTo>
                    <a:pt x="298365" y="123057"/>
                  </a:lnTo>
                  <a:lnTo>
                    <a:pt x="332208" y="120909"/>
                  </a:lnTo>
                  <a:lnTo>
                    <a:pt x="340883" y="120517"/>
                  </a:lnTo>
                  <a:lnTo>
                    <a:pt x="349392" y="120284"/>
                  </a:lnTo>
                  <a:lnTo>
                    <a:pt x="616418" y="120284"/>
                  </a:lnTo>
                  <a:lnTo>
                    <a:pt x="586532" y="103366"/>
                  </a:lnTo>
                  <a:lnTo>
                    <a:pt x="519715" y="72951"/>
                  </a:lnTo>
                  <a:lnTo>
                    <a:pt x="483162" y="61069"/>
                  </a:lnTo>
                  <a:lnTo>
                    <a:pt x="444138" y="52070"/>
                  </a:lnTo>
                  <a:lnTo>
                    <a:pt x="424611" y="49405"/>
                  </a:lnTo>
                  <a:lnTo>
                    <a:pt x="225532" y="49405"/>
                  </a:lnTo>
                  <a:lnTo>
                    <a:pt x="194946" y="48921"/>
                  </a:lnTo>
                  <a:lnTo>
                    <a:pt x="137827" y="44858"/>
                  </a:lnTo>
                  <a:lnTo>
                    <a:pt x="92978" y="37683"/>
                  </a:lnTo>
                  <a:lnTo>
                    <a:pt x="43541" y="23306"/>
                  </a:lnTo>
                  <a:lnTo>
                    <a:pt x="4400" y="3278"/>
                  </a:lnTo>
                  <a:lnTo>
                    <a:pt x="0" y="0"/>
                  </a:lnTo>
                  <a:close/>
                </a:path>
                <a:path w="811529" h="240664">
                  <a:moveTo>
                    <a:pt x="359748" y="44490"/>
                  </a:moveTo>
                  <a:lnTo>
                    <a:pt x="348012" y="44490"/>
                  </a:lnTo>
                  <a:lnTo>
                    <a:pt x="334482" y="44858"/>
                  </a:lnTo>
                  <a:lnTo>
                    <a:pt x="335936" y="44858"/>
                  </a:lnTo>
                  <a:lnTo>
                    <a:pt x="328132" y="45210"/>
                  </a:lnTo>
                  <a:lnTo>
                    <a:pt x="293320" y="47421"/>
                  </a:lnTo>
                  <a:lnTo>
                    <a:pt x="270749" y="48484"/>
                  </a:lnTo>
                  <a:lnTo>
                    <a:pt x="247869" y="49171"/>
                  </a:lnTo>
                  <a:lnTo>
                    <a:pt x="225532" y="49405"/>
                  </a:lnTo>
                  <a:lnTo>
                    <a:pt x="424611" y="49405"/>
                  </a:lnTo>
                  <a:lnTo>
                    <a:pt x="402408" y="46374"/>
                  </a:lnTo>
                  <a:lnTo>
                    <a:pt x="359748" y="4449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0044602" y="5033108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5676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0041542" y="5030057"/>
              <a:ext cx="63500" cy="6350"/>
            </a:xfrm>
            <a:custGeom>
              <a:avLst/>
              <a:gdLst/>
              <a:ahLst/>
              <a:cxnLst/>
              <a:rect l="l" t="t" r="r" b="b"/>
              <a:pathLst>
                <a:path w="63500" h="6350">
                  <a:moveTo>
                    <a:pt x="61518" y="0"/>
                  </a:moveTo>
                  <a:lnTo>
                    <a:pt x="1371" y="0"/>
                  </a:lnTo>
                  <a:lnTo>
                    <a:pt x="0" y="1358"/>
                  </a:lnTo>
                  <a:lnTo>
                    <a:pt x="0" y="4737"/>
                  </a:lnTo>
                  <a:lnTo>
                    <a:pt x="1371" y="6108"/>
                  </a:lnTo>
                  <a:lnTo>
                    <a:pt x="3060" y="6108"/>
                  </a:lnTo>
                  <a:lnTo>
                    <a:pt x="61518" y="6108"/>
                  </a:lnTo>
                  <a:lnTo>
                    <a:pt x="62877" y="4737"/>
                  </a:lnTo>
                  <a:lnTo>
                    <a:pt x="62877" y="1358"/>
                  </a:lnTo>
                  <a:lnTo>
                    <a:pt x="615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0162748" y="5163986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5676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0159687" y="5160934"/>
              <a:ext cx="63500" cy="6350"/>
            </a:xfrm>
            <a:custGeom>
              <a:avLst/>
              <a:gdLst/>
              <a:ahLst/>
              <a:cxnLst/>
              <a:rect l="l" t="t" r="r" b="b"/>
              <a:pathLst>
                <a:path w="63500" h="6350">
                  <a:moveTo>
                    <a:pt x="61518" y="0"/>
                  </a:moveTo>
                  <a:lnTo>
                    <a:pt x="1371" y="0"/>
                  </a:lnTo>
                  <a:lnTo>
                    <a:pt x="0" y="1358"/>
                  </a:lnTo>
                  <a:lnTo>
                    <a:pt x="0" y="4737"/>
                  </a:lnTo>
                  <a:lnTo>
                    <a:pt x="1371" y="6108"/>
                  </a:lnTo>
                  <a:lnTo>
                    <a:pt x="3060" y="6108"/>
                  </a:lnTo>
                  <a:lnTo>
                    <a:pt x="61518" y="6108"/>
                  </a:lnTo>
                  <a:lnTo>
                    <a:pt x="62877" y="4737"/>
                  </a:lnTo>
                  <a:lnTo>
                    <a:pt x="62877" y="1358"/>
                  </a:lnTo>
                  <a:lnTo>
                    <a:pt x="615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0059181" y="5339200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5676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0056120" y="5336149"/>
              <a:ext cx="63500" cy="6350"/>
            </a:xfrm>
            <a:custGeom>
              <a:avLst/>
              <a:gdLst/>
              <a:ahLst/>
              <a:cxnLst/>
              <a:rect l="l" t="t" r="r" b="b"/>
              <a:pathLst>
                <a:path w="63500" h="6350">
                  <a:moveTo>
                    <a:pt x="61518" y="0"/>
                  </a:moveTo>
                  <a:lnTo>
                    <a:pt x="1371" y="0"/>
                  </a:lnTo>
                  <a:lnTo>
                    <a:pt x="0" y="1358"/>
                  </a:lnTo>
                  <a:lnTo>
                    <a:pt x="0" y="4737"/>
                  </a:lnTo>
                  <a:lnTo>
                    <a:pt x="1371" y="6108"/>
                  </a:lnTo>
                  <a:lnTo>
                    <a:pt x="3060" y="6108"/>
                  </a:lnTo>
                  <a:lnTo>
                    <a:pt x="61518" y="6108"/>
                  </a:lnTo>
                  <a:lnTo>
                    <a:pt x="62877" y="4737"/>
                  </a:lnTo>
                  <a:lnTo>
                    <a:pt x="62877" y="1358"/>
                  </a:lnTo>
                  <a:lnTo>
                    <a:pt x="615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7" name="object 70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103995" y="4564058"/>
              <a:ext cx="260564" cy="165060"/>
            </a:xfrm>
            <a:prstGeom prst="rect">
              <a:avLst/>
            </a:prstGeom>
          </p:spPr>
        </p:pic>
      </p:grpSp>
      <p:grpSp>
        <p:nvGrpSpPr>
          <p:cNvPr id="708" name="object 708"/>
          <p:cNvGrpSpPr/>
          <p:nvPr/>
        </p:nvGrpSpPr>
        <p:grpSpPr>
          <a:xfrm>
            <a:off x="6334454" y="6034900"/>
            <a:ext cx="1454150" cy="1057275"/>
            <a:chOff x="6334454" y="6034900"/>
            <a:chExt cx="1454150" cy="1057275"/>
          </a:xfrm>
        </p:grpSpPr>
        <p:sp>
          <p:nvSpPr>
            <p:cNvPr id="709" name="object 709"/>
            <p:cNvSpPr/>
            <p:nvPr/>
          </p:nvSpPr>
          <p:spPr>
            <a:xfrm>
              <a:off x="6334454" y="6034900"/>
              <a:ext cx="1454150" cy="1057275"/>
            </a:xfrm>
            <a:custGeom>
              <a:avLst/>
              <a:gdLst/>
              <a:ahLst/>
              <a:cxnLst/>
              <a:rect l="l" t="t" r="r" b="b"/>
              <a:pathLst>
                <a:path w="1454150" h="1057275">
                  <a:moveTo>
                    <a:pt x="1453718" y="0"/>
                  </a:moveTo>
                  <a:lnTo>
                    <a:pt x="0" y="0"/>
                  </a:lnTo>
                  <a:lnTo>
                    <a:pt x="0" y="1056881"/>
                  </a:lnTo>
                  <a:lnTo>
                    <a:pt x="1453718" y="1056881"/>
                  </a:lnTo>
                  <a:lnTo>
                    <a:pt x="1453718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6334455" y="6084210"/>
              <a:ext cx="1454150" cy="1007744"/>
            </a:xfrm>
            <a:custGeom>
              <a:avLst/>
              <a:gdLst/>
              <a:ahLst/>
              <a:cxnLst/>
              <a:rect l="l" t="t" r="r" b="b"/>
              <a:pathLst>
                <a:path w="1454150" h="1007745">
                  <a:moveTo>
                    <a:pt x="305520" y="156895"/>
                  </a:moveTo>
                  <a:lnTo>
                    <a:pt x="257091" y="188502"/>
                  </a:lnTo>
                  <a:lnTo>
                    <a:pt x="209814" y="222117"/>
                  </a:lnTo>
                  <a:lnTo>
                    <a:pt x="163825" y="257463"/>
                  </a:lnTo>
                  <a:lnTo>
                    <a:pt x="119260" y="294266"/>
                  </a:lnTo>
                  <a:lnTo>
                    <a:pt x="76256" y="332251"/>
                  </a:lnTo>
                  <a:lnTo>
                    <a:pt x="34949" y="371141"/>
                  </a:lnTo>
                  <a:lnTo>
                    <a:pt x="0" y="406135"/>
                  </a:lnTo>
                  <a:lnTo>
                    <a:pt x="0" y="1007571"/>
                  </a:lnTo>
                  <a:lnTo>
                    <a:pt x="216721" y="1007571"/>
                  </a:lnTo>
                  <a:lnTo>
                    <a:pt x="200142" y="989831"/>
                  </a:lnTo>
                  <a:lnTo>
                    <a:pt x="171269" y="956578"/>
                  </a:lnTo>
                  <a:lnTo>
                    <a:pt x="144572" y="924598"/>
                  </a:lnTo>
                  <a:lnTo>
                    <a:pt x="111971" y="884719"/>
                  </a:lnTo>
                  <a:lnTo>
                    <a:pt x="82355" y="845174"/>
                  </a:lnTo>
                  <a:lnTo>
                    <a:pt x="57562" y="804903"/>
                  </a:lnTo>
                  <a:lnTo>
                    <a:pt x="39425" y="762849"/>
                  </a:lnTo>
                  <a:lnTo>
                    <a:pt x="29780" y="717950"/>
                  </a:lnTo>
                  <a:lnTo>
                    <a:pt x="30463" y="669150"/>
                  </a:lnTo>
                  <a:lnTo>
                    <a:pt x="43789" y="615179"/>
                  </a:lnTo>
                  <a:lnTo>
                    <a:pt x="67525" y="566096"/>
                  </a:lnTo>
                  <a:lnTo>
                    <a:pt x="98655" y="522027"/>
                  </a:lnTo>
                  <a:lnTo>
                    <a:pt x="134158" y="483100"/>
                  </a:lnTo>
                  <a:lnTo>
                    <a:pt x="171016" y="449441"/>
                  </a:lnTo>
                  <a:lnTo>
                    <a:pt x="206211" y="421177"/>
                  </a:lnTo>
                  <a:lnTo>
                    <a:pt x="262725" y="380154"/>
                  </a:lnTo>
                  <a:lnTo>
                    <a:pt x="315423" y="347528"/>
                  </a:lnTo>
                  <a:lnTo>
                    <a:pt x="341981" y="333082"/>
                  </a:lnTo>
                  <a:lnTo>
                    <a:pt x="305520" y="333082"/>
                  </a:lnTo>
                  <a:lnTo>
                    <a:pt x="305520" y="156895"/>
                  </a:lnTo>
                  <a:close/>
                </a:path>
                <a:path w="1454150" h="1007745">
                  <a:moveTo>
                    <a:pt x="1453718" y="709565"/>
                  </a:moveTo>
                  <a:lnTo>
                    <a:pt x="1445152" y="721207"/>
                  </a:lnTo>
                  <a:lnTo>
                    <a:pt x="1411568" y="760526"/>
                  </a:lnTo>
                  <a:lnTo>
                    <a:pt x="1375312" y="798265"/>
                  </a:lnTo>
                  <a:lnTo>
                    <a:pt x="1337445" y="834085"/>
                  </a:lnTo>
                  <a:lnTo>
                    <a:pt x="1337293" y="859396"/>
                  </a:lnTo>
                  <a:lnTo>
                    <a:pt x="1333780" y="876224"/>
                  </a:lnTo>
                  <a:lnTo>
                    <a:pt x="1324410" y="889979"/>
                  </a:lnTo>
                  <a:lnTo>
                    <a:pt x="1310595" y="899260"/>
                  </a:lnTo>
                  <a:lnTo>
                    <a:pt x="1293745" y="902665"/>
                  </a:lnTo>
                  <a:lnTo>
                    <a:pt x="1256026" y="902665"/>
                  </a:lnTo>
                  <a:lnTo>
                    <a:pt x="1211735" y="936428"/>
                  </a:lnTo>
                  <a:lnTo>
                    <a:pt x="1172152" y="964953"/>
                  </a:lnTo>
                  <a:lnTo>
                    <a:pt x="1139308" y="987595"/>
                  </a:lnTo>
                  <a:lnTo>
                    <a:pt x="1109388" y="1007571"/>
                  </a:lnTo>
                  <a:lnTo>
                    <a:pt x="1453718" y="1007571"/>
                  </a:lnTo>
                  <a:lnTo>
                    <a:pt x="1453718" y="709565"/>
                  </a:lnTo>
                  <a:close/>
                </a:path>
                <a:path w="1454150" h="1007745">
                  <a:moveTo>
                    <a:pt x="818434" y="0"/>
                  </a:moveTo>
                  <a:lnTo>
                    <a:pt x="764654" y="1645"/>
                  </a:lnTo>
                  <a:lnTo>
                    <a:pt x="711142" y="6577"/>
                  </a:lnTo>
                  <a:lnTo>
                    <a:pt x="657935" y="14785"/>
                  </a:lnTo>
                  <a:lnTo>
                    <a:pt x="605067" y="26261"/>
                  </a:lnTo>
                  <a:lnTo>
                    <a:pt x="552573" y="40995"/>
                  </a:lnTo>
                  <a:lnTo>
                    <a:pt x="995701" y="40995"/>
                  </a:lnTo>
                  <a:lnTo>
                    <a:pt x="995701" y="227799"/>
                  </a:lnTo>
                  <a:lnTo>
                    <a:pt x="1043124" y="231875"/>
                  </a:lnTo>
                  <a:lnTo>
                    <a:pt x="1093005" y="237510"/>
                  </a:lnTo>
                  <a:lnTo>
                    <a:pt x="1144390" y="244943"/>
                  </a:lnTo>
                  <a:lnTo>
                    <a:pt x="1196324" y="254416"/>
                  </a:lnTo>
                  <a:lnTo>
                    <a:pt x="1247852" y="266169"/>
                  </a:lnTo>
                  <a:lnTo>
                    <a:pt x="1298019" y="280440"/>
                  </a:lnTo>
                  <a:lnTo>
                    <a:pt x="1345871" y="297471"/>
                  </a:lnTo>
                  <a:lnTo>
                    <a:pt x="1390453" y="317502"/>
                  </a:lnTo>
                  <a:lnTo>
                    <a:pt x="1430810" y="340773"/>
                  </a:lnTo>
                  <a:lnTo>
                    <a:pt x="1453718" y="358193"/>
                  </a:lnTo>
                  <a:lnTo>
                    <a:pt x="1453718" y="227317"/>
                  </a:lnTo>
                  <a:lnTo>
                    <a:pt x="1418315" y="202316"/>
                  </a:lnTo>
                  <a:lnTo>
                    <a:pt x="1375572" y="174314"/>
                  </a:lnTo>
                  <a:lnTo>
                    <a:pt x="1332742" y="148415"/>
                  </a:lnTo>
                  <a:lnTo>
                    <a:pt x="1289842" y="124615"/>
                  </a:lnTo>
                  <a:lnTo>
                    <a:pt x="1246890" y="102909"/>
                  </a:lnTo>
                  <a:lnTo>
                    <a:pt x="1203905" y="83293"/>
                  </a:lnTo>
                  <a:lnTo>
                    <a:pt x="1160903" y="65762"/>
                  </a:lnTo>
                  <a:lnTo>
                    <a:pt x="1117902" y="50310"/>
                  </a:lnTo>
                  <a:lnTo>
                    <a:pt x="1074921" y="36935"/>
                  </a:lnTo>
                  <a:lnTo>
                    <a:pt x="1031977" y="25629"/>
                  </a:lnTo>
                  <a:lnTo>
                    <a:pt x="989088" y="16390"/>
                  </a:lnTo>
                  <a:lnTo>
                    <a:pt x="946271" y="9212"/>
                  </a:lnTo>
                  <a:lnTo>
                    <a:pt x="903545" y="4091"/>
                  </a:lnTo>
                  <a:lnTo>
                    <a:pt x="860927" y="1022"/>
                  </a:lnTo>
                  <a:lnTo>
                    <a:pt x="818434" y="0"/>
                  </a:lnTo>
                  <a:close/>
                </a:path>
                <a:path w="1454150" h="1007745">
                  <a:moveTo>
                    <a:pt x="703614" y="40995"/>
                  </a:moveTo>
                  <a:lnTo>
                    <a:pt x="597607" y="40995"/>
                  </a:lnTo>
                  <a:lnTo>
                    <a:pt x="597607" y="245237"/>
                  </a:lnTo>
                  <a:lnTo>
                    <a:pt x="625772" y="240069"/>
                  </a:lnTo>
                  <a:lnTo>
                    <a:pt x="652906" y="235785"/>
                  </a:lnTo>
                  <a:lnTo>
                    <a:pt x="678892" y="232296"/>
                  </a:lnTo>
                  <a:lnTo>
                    <a:pt x="703614" y="229514"/>
                  </a:lnTo>
                  <a:lnTo>
                    <a:pt x="703614" y="40995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7729250" y="6034900"/>
              <a:ext cx="59055" cy="56515"/>
            </a:xfrm>
            <a:custGeom>
              <a:avLst/>
              <a:gdLst/>
              <a:ahLst/>
              <a:cxnLst/>
              <a:rect l="l" t="t" r="r" b="b"/>
              <a:pathLst>
                <a:path w="59054" h="56514">
                  <a:moveTo>
                    <a:pt x="58922" y="0"/>
                  </a:moveTo>
                  <a:lnTo>
                    <a:pt x="0" y="0"/>
                  </a:lnTo>
                  <a:lnTo>
                    <a:pt x="18351" y="19245"/>
                  </a:lnTo>
                  <a:lnTo>
                    <a:pt x="51482" y="50155"/>
                  </a:lnTo>
                  <a:lnTo>
                    <a:pt x="58922" y="56406"/>
                  </a:lnTo>
                  <a:lnTo>
                    <a:pt x="58922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6364235" y="6312014"/>
              <a:ext cx="1424305" cy="779780"/>
            </a:xfrm>
            <a:custGeom>
              <a:avLst/>
              <a:gdLst/>
              <a:ahLst/>
              <a:cxnLst/>
              <a:rect l="l" t="t" r="r" b="b"/>
              <a:pathLst>
                <a:path w="1424304" h="779779">
                  <a:moveTo>
                    <a:pt x="965920" y="0"/>
                  </a:moveTo>
                  <a:lnTo>
                    <a:pt x="965920" y="105283"/>
                  </a:lnTo>
                  <a:lnTo>
                    <a:pt x="312200" y="105283"/>
                  </a:lnTo>
                  <a:lnTo>
                    <a:pt x="285642" y="119723"/>
                  </a:lnTo>
                  <a:lnTo>
                    <a:pt x="232944" y="152353"/>
                  </a:lnTo>
                  <a:lnTo>
                    <a:pt x="176430" y="193374"/>
                  </a:lnTo>
                  <a:lnTo>
                    <a:pt x="141235" y="221635"/>
                  </a:lnTo>
                  <a:lnTo>
                    <a:pt x="104377" y="255294"/>
                  </a:lnTo>
                  <a:lnTo>
                    <a:pt x="68874" y="294221"/>
                  </a:lnTo>
                  <a:lnTo>
                    <a:pt x="37745" y="338289"/>
                  </a:lnTo>
                  <a:lnTo>
                    <a:pt x="14008" y="387371"/>
                  </a:lnTo>
                  <a:lnTo>
                    <a:pt x="682" y="441337"/>
                  </a:lnTo>
                  <a:lnTo>
                    <a:pt x="117" y="481764"/>
                  </a:lnTo>
                  <a:lnTo>
                    <a:pt x="0" y="490143"/>
                  </a:lnTo>
                  <a:lnTo>
                    <a:pt x="9644" y="535044"/>
                  </a:lnTo>
                  <a:lnTo>
                    <a:pt x="27781" y="577100"/>
                  </a:lnTo>
                  <a:lnTo>
                    <a:pt x="52574" y="617370"/>
                  </a:lnTo>
                  <a:lnTo>
                    <a:pt x="82190" y="656911"/>
                  </a:lnTo>
                  <a:lnTo>
                    <a:pt x="114792" y="696785"/>
                  </a:lnTo>
                  <a:lnTo>
                    <a:pt x="141488" y="728769"/>
                  </a:lnTo>
                  <a:lnTo>
                    <a:pt x="170361" y="762025"/>
                  </a:lnTo>
                  <a:lnTo>
                    <a:pt x="186942" y="779767"/>
                  </a:lnTo>
                  <a:lnTo>
                    <a:pt x="1079595" y="779767"/>
                  </a:lnTo>
                  <a:lnTo>
                    <a:pt x="1109528" y="759790"/>
                  </a:lnTo>
                  <a:lnTo>
                    <a:pt x="1142376" y="737150"/>
                  </a:lnTo>
                  <a:lnTo>
                    <a:pt x="1181959" y="708622"/>
                  </a:lnTo>
                  <a:lnTo>
                    <a:pt x="1207625" y="689051"/>
                  </a:lnTo>
                  <a:lnTo>
                    <a:pt x="120837" y="689051"/>
                  </a:lnTo>
                  <a:lnTo>
                    <a:pt x="120837" y="396963"/>
                  </a:lnTo>
                  <a:lnTo>
                    <a:pt x="467890" y="396963"/>
                  </a:lnTo>
                  <a:lnTo>
                    <a:pt x="467890" y="231813"/>
                  </a:lnTo>
                  <a:lnTo>
                    <a:pt x="1423937" y="231813"/>
                  </a:lnTo>
                  <a:lnTo>
                    <a:pt x="1423937" y="130383"/>
                  </a:lnTo>
                  <a:lnTo>
                    <a:pt x="1401029" y="112963"/>
                  </a:lnTo>
                  <a:lnTo>
                    <a:pt x="1360672" y="89694"/>
                  </a:lnTo>
                  <a:lnTo>
                    <a:pt x="1316090" y="69664"/>
                  </a:lnTo>
                  <a:lnTo>
                    <a:pt x="1268238" y="52635"/>
                  </a:lnTo>
                  <a:lnTo>
                    <a:pt x="1218071" y="38365"/>
                  </a:lnTo>
                  <a:lnTo>
                    <a:pt x="1166543" y="26614"/>
                  </a:lnTo>
                  <a:lnTo>
                    <a:pt x="1114609" y="17142"/>
                  </a:lnTo>
                  <a:lnTo>
                    <a:pt x="1063224" y="9709"/>
                  </a:lnTo>
                  <a:lnTo>
                    <a:pt x="1013343" y="4075"/>
                  </a:lnTo>
                  <a:lnTo>
                    <a:pt x="965920" y="0"/>
                  </a:lnTo>
                  <a:close/>
                </a:path>
                <a:path w="1424304" h="779779">
                  <a:moveTo>
                    <a:pt x="467890" y="396963"/>
                  </a:moveTo>
                  <a:lnTo>
                    <a:pt x="412924" y="396963"/>
                  </a:lnTo>
                  <a:lnTo>
                    <a:pt x="412924" y="689051"/>
                  </a:lnTo>
                  <a:lnTo>
                    <a:pt x="1207625" y="689051"/>
                  </a:lnTo>
                  <a:lnTo>
                    <a:pt x="1226245" y="674852"/>
                  </a:lnTo>
                  <a:lnTo>
                    <a:pt x="945740" y="674852"/>
                  </a:lnTo>
                  <a:lnTo>
                    <a:pt x="928904" y="671449"/>
                  </a:lnTo>
                  <a:lnTo>
                    <a:pt x="902192" y="631621"/>
                  </a:lnTo>
                  <a:lnTo>
                    <a:pt x="901530" y="535044"/>
                  </a:lnTo>
                  <a:lnTo>
                    <a:pt x="901453" y="523900"/>
                  </a:lnTo>
                  <a:lnTo>
                    <a:pt x="467890" y="523900"/>
                  </a:lnTo>
                  <a:lnTo>
                    <a:pt x="467890" y="396963"/>
                  </a:lnTo>
                  <a:close/>
                </a:path>
                <a:path w="1424304" h="779779">
                  <a:moveTo>
                    <a:pt x="1423937" y="303364"/>
                  </a:moveTo>
                  <a:lnTo>
                    <a:pt x="1237027" y="303364"/>
                  </a:lnTo>
                  <a:lnTo>
                    <a:pt x="1239990" y="304025"/>
                  </a:lnTo>
                  <a:lnTo>
                    <a:pt x="1242864" y="305282"/>
                  </a:lnTo>
                  <a:lnTo>
                    <a:pt x="1275341" y="305282"/>
                  </a:lnTo>
                  <a:lnTo>
                    <a:pt x="1282352" y="305969"/>
                  </a:lnTo>
                  <a:lnTo>
                    <a:pt x="1281510" y="305969"/>
                  </a:lnTo>
                  <a:lnTo>
                    <a:pt x="1288094" y="307971"/>
                  </a:lnTo>
                  <a:lnTo>
                    <a:pt x="1287913" y="307971"/>
                  </a:lnTo>
                  <a:lnTo>
                    <a:pt x="1293722" y="311094"/>
                  </a:lnTo>
                  <a:lnTo>
                    <a:pt x="1299092" y="315531"/>
                  </a:lnTo>
                  <a:lnTo>
                    <a:pt x="1303499" y="320933"/>
                  </a:lnTo>
                  <a:lnTo>
                    <a:pt x="1306714" y="326999"/>
                  </a:lnTo>
                  <a:lnTo>
                    <a:pt x="1308674" y="333580"/>
                  </a:lnTo>
                  <a:lnTo>
                    <a:pt x="1309297" y="340321"/>
                  </a:lnTo>
                  <a:lnTo>
                    <a:pt x="1309291" y="344525"/>
                  </a:lnTo>
                  <a:lnTo>
                    <a:pt x="1307665" y="606285"/>
                  </a:lnTo>
                  <a:lnTo>
                    <a:pt x="1345531" y="570465"/>
                  </a:lnTo>
                  <a:lnTo>
                    <a:pt x="1381788" y="532726"/>
                  </a:lnTo>
                  <a:lnTo>
                    <a:pt x="1415371" y="493406"/>
                  </a:lnTo>
                  <a:lnTo>
                    <a:pt x="1423937" y="481764"/>
                  </a:lnTo>
                  <a:lnTo>
                    <a:pt x="1423937" y="303364"/>
                  </a:lnTo>
                  <a:close/>
                </a:path>
                <a:path w="1424304" h="779779">
                  <a:moveTo>
                    <a:pt x="1423937" y="231813"/>
                  </a:moveTo>
                  <a:lnTo>
                    <a:pt x="759977" y="231813"/>
                  </a:lnTo>
                  <a:lnTo>
                    <a:pt x="759977" y="523900"/>
                  </a:lnTo>
                  <a:lnTo>
                    <a:pt x="901453" y="523900"/>
                  </a:lnTo>
                  <a:lnTo>
                    <a:pt x="900224" y="344525"/>
                  </a:lnTo>
                  <a:lnTo>
                    <a:pt x="900229" y="340321"/>
                  </a:lnTo>
                  <a:lnTo>
                    <a:pt x="921794" y="307971"/>
                  </a:lnTo>
                  <a:lnTo>
                    <a:pt x="935288" y="305282"/>
                  </a:lnTo>
                  <a:lnTo>
                    <a:pt x="969481" y="305282"/>
                  </a:lnTo>
                  <a:lnTo>
                    <a:pt x="972270" y="304025"/>
                  </a:lnTo>
                  <a:lnTo>
                    <a:pt x="975255" y="303364"/>
                  </a:lnTo>
                  <a:lnTo>
                    <a:pt x="1423937" y="303364"/>
                  </a:lnTo>
                  <a:lnTo>
                    <a:pt x="1423937" y="302768"/>
                  </a:lnTo>
                  <a:lnTo>
                    <a:pt x="975941" y="302768"/>
                  </a:lnTo>
                  <a:lnTo>
                    <a:pt x="973997" y="300837"/>
                  </a:lnTo>
                  <a:lnTo>
                    <a:pt x="974010" y="267474"/>
                  </a:lnTo>
                  <a:lnTo>
                    <a:pt x="980982" y="260502"/>
                  </a:lnTo>
                  <a:lnTo>
                    <a:pt x="1423937" y="260502"/>
                  </a:lnTo>
                  <a:lnTo>
                    <a:pt x="1423937" y="231813"/>
                  </a:lnTo>
                  <a:close/>
                </a:path>
                <a:path w="1424304" h="779779">
                  <a:moveTo>
                    <a:pt x="1192622" y="305282"/>
                  </a:moveTo>
                  <a:lnTo>
                    <a:pt x="1021515" y="305282"/>
                  </a:lnTo>
                  <a:lnTo>
                    <a:pt x="1034727" y="307971"/>
                  </a:lnTo>
                  <a:lnTo>
                    <a:pt x="1045900" y="315531"/>
                  </a:lnTo>
                  <a:lnTo>
                    <a:pt x="1053412" y="326655"/>
                  </a:lnTo>
                  <a:lnTo>
                    <a:pt x="1056179" y="340321"/>
                  </a:lnTo>
                  <a:lnTo>
                    <a:pt x="1056179" y="344525"/>
                  </a:lnTo>
                  <a:lnTo>
                    <a:pt x="1158046" y="344525"/>
                  </a:lnTo>
                  <a:lnTo>
                    <a:pt x="1158046" y="340321"/>
                  </a:lnTo>
                  <a:lnTo>
                    <a:pt x="1160712" y="327139"/>
                  </a:lnTo>
                  <a:lnTo>
                    <a:pt x="1160810" y="326655"/>
                  </a:lnTo>
                  <a:lnTo>
                    <a:pt x="1168218" y="315671"/>
                  </a:lnTo>
                  <a:lnTo>
                    <a:pt x="1168313" y="315531"/>
                  </a:lnTo>
                  <a:lnTo>
                    <a:pt x="1179469" y="307971"/>
                  </a:lnTo>
                  <a:lnTo>
                    <a:pt x="1179337" y="307971"/>
                  </a:lnTo>
                  <a:lnTo>
                    <a:pt x="1192622" y="305282"/>
                  </a:lnTo>
                  <a:close/>
                </a:path>
                <a:path w="1424304" h="779779">
                  <a:moveTo>
                    <a:pt x="1230868" y="303364"/>
                  </a:moveTo>
                  <a:lnTo>
                    <a:pt x="981529" y="303364"/>
                  </a:lnTo>
                  <a:lnTo>
                    <a:pt x="984500" y="304025"/>
                  </a:lnTo>
                  <a:lnTo>
                    <a:pt x="987336" y="305282"/>
                  </a:lnTo>
                  <a:lnTo>
                    <a:pt x="1225031" y="305282"/>
                  </a:lnTo>
                  <a:lnTo>
                    <a:pt x="1227905" y="304025"/>
                  </a:lnTo>
                  <a:lnTo>
                    <a:pt x="1230868" y="303364"/>
                  </a:lnTo>
                  <a:close/>
                </a:path>
                <a:path w="1424304" h="779779">
                  <a:moveTo>
                    <a:pt x="1224581" y="269151"/>
                  </a:moveTo>
                  <a:lnTo>
                    <a:pt x="985758" y="269151"/>
                  </a:lnTo>
                  <a:lnTo>
                    <a:pt x="982646" y="272249"/>
                  </a:lnTo>
                  <a:lnTo>
                    <a:pt x="982646" y="300837"/>
                  </a:lnTo>
                  <a:lnTo>
                    <a:pt x="980703" y="302768"/>
                  </a:lnTo>
                  <a:lnTo>
                    <a:pt x="1229636" y="302768"/>
                  </a:lnTo>
                  <a:lnTo>
                    <a:pt x="1227705" y="300837"/>
                  </a:lnTo>
                  <a:lnTo>
                    <a:pt x="1227693" y="272249"/>
                  </a:lnTo>
                  <a:lnTo>
                    <a:pt x="1224581" y="269151"/>
                  </a:lnTo>
                  <a:close/>
                </a:path>
                <a:path w="1424304" h="779779">
                  <a:moveTo>
                    <a:pt x="1423937" y="260502"/>
                  </a:moveTo>
                  <a:lnTo>
                    <a:pt x="1229369" y="260502"/>
                  </a:lnTo>
                  <a:lnTo>
                    <a:pt x="1236341" y="267474"/>
                  </a:lnTo>
                  <a:lnTo>
                    <a:pt x="1236341" y="300837"/>
                  </a:lnTo>
                  <a:lnTo>
                    <a:pt x="1234411" y="302768"/>
                  </a:lnTo>
                  <a:lnTo>
                    <a:pt x="1423937" y="302768"/>
                  </a:lnTo>
                  <a:lnTo>
                    <a:pt x="1423937" y="260502"/>
                  </a:lnTo>
                  <a:close/>
                </a:path>
                <a:path w="1424304" h="779779">
                  <a:moveTo>
                    <a:pt x="1135351" y="260502"/>
                  </a:moveTo>
                  <a:lnTo>
                    <a:pt x="1074988" y="260502"/>
                  </a:lnTo>
                  <a:lnTo>
                    <a:pt x="1076918" y="262445"/>
                  </a:lnTo>
                  <a:lnTo>
                    <a:pt x="1076918" y="267208"/>
                  </a:lnTo>
                  <a:lnTo>
                    <a:pt x="1074988" y="269151"/>
                  </a:lnTo>
                  <a:lnTo>
                    <a:pt x="1135351" y="269151"/>
                  </a:lnTo>
                  <a:lnTo>
                    <a:pt x="1133433" y="267208"/>
                  </a:lnTo>
                  <a:lnTo>
                    <a:pt x="1133433" y="262445"/>
                  </a:lnTo>
                  <a:lnTo>
                    <a:pt x="1135351" y="260502"/>
                  </a:lnTo>
                  <a:close/>
                </a:path>
                <a:path w="1424304" h="779779">
                  <a:moveTo>
                    <a:pt x="673833" y="1701"/>
                  </a:moveTo>
                  <a:lnTo>
                    <a:pt x="649111" y="4490"/>
                  </a:lnTo>
                  <a:lnTo>
                    <a:pt x="623125" y="7983"/>
                  </a:lnTo>
                  <a:lnTo>
                    <a:pt x="595991" y="12269"/>
                  </a:lnTo>
                  <a:lnTo>
                    <a:pt x="567826" y="17437"/>
                  </a:lnTo>
                  <a:lnTo>
                    <a:pt x="567826" y="105283"/>
                  </a:lnTo>
                  <a:lnTo>
                    <a:pt x="673833" y="105283"/>
                  </a:lnTo>
                  <a:lnTo>
                    <a:pt x="673833" y="1701"/>
                  </a:lnTo>
                  <a:close/>
                </a:path>
              </a:pathLst>
            </a:custGeom>
            <a:solidFill>
              <a:srgbClr val="93B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7043292" y="613042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281635" y="0"/>
                  </a:moveTo>
                  <a:lnTo>
                    <a:pt x="0" y="0"/>
                  </a:lnTo>
                  <a:lnTo>
                    <a:pt x="0" y="281647"/>
                  </a:lnTo>
                  <a:lnTo>
                    <a:pt x="281635" y="281647"/>
                  </a:lnTo>
                  <a:lnTo>
                    <a:pt x="281635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7038060" y="6125057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292100" y="0"/>
                  </a:moveTo>
                  <a:lnTo>
                    <a:pt x="281647" y="0"/>
                  </a:lnTo>
                  <a:lnTo>
                    <a:pt x="281647" y="10160"/>
                  </a:lnTo>
                  <a:lnTo>
                    <a:pt x="281647" y="281940"/>
                  </a:lnTo>
                  <a:lnTo>
                    <a:pt x="10452" y="281940"/>
                  </a:lnTo>
                  <a:lnTo>
                    <a:pt x="10452" y="10160"/>
                  </a:lnTo>
                  <a:lnTo>
                    <a:pt x="281647" y="10160"/>
                  </a:lnTo>
                  <a:lnTo>
                    <a:pt x="28164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281940"/>
                  </a:lnTo>
                  <a:lnTo>
                    <a:pt x="0" y="287020"/>
                  </a:lnTo>
                  <a:lnTo>
                    <a:pt x="0" y="292100"/>
                  </a:lnTo>
                  <a:lnTo>
                    <a:pt x="292100" y="292100"/>
                  </a:lnTo>
                  <a:lnTo>
                    <a:pt x="292100" y="287020"/>
                  </a:lnTo>
                  <a:lnTo>
                    <a:pt x="286867" y="287020"/>
                  </a:lnTo>
                  <a:lnTo>
                    <a:pt x="286867" y="281940"/>
                  </a:lnTo>
                  <a:lnTo>
                    <a:pt x="292100" y="281940"/>
                  </a:lnTo>
                  <a:lnTo>
                    <a:pt x="292100" y="10160"/>
                  </a:lnTo>
                  <a:lnTo>
                    <a:pt x="292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5" name="object 7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043616" y="6146164"/>
              <a:ext cx="286543" cy="305836"/>
            </a:xfrm>
            <a:prstGeom prst="rect">
              <a:avLst/>
            </a:prstGeom>
          </p:spPr>
        </p:pic>
        <p:sp>
          <p:nvSpPr>
            <p:cNvPr id="716" name="object 716"/>
            <p:cNvSpPr/>
            <p:nvPr/>
          </p:nvSpPr>
          <p:spPr>
            <a:xfrm>
              <a:off x="6490296" y="6714197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281635" y="0"/>
                  </a:moveTo>
                  <a:lnTo>
                    <a:pt x="0" y="0"/>
                  </a:lnTo>
                  <a:lnTo>
                    <a:pt x="0" y="281647"/>
                  </a:lnTo>
                  <a:lnTo>
                    <a:pt x="281635" y="281647"/>
                  </a:lnTo>
                  <a:lnTo>
                    <a:pt x="281635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6485064" y="6708825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292100" y="0"/>
                  </a:moveTo>
                  <a:lnTo>
                    <a:pt x="281647" y="0"/>
                  </a:lnTo>
                  <a:lnTo>
                    <a:pt x="281647" y="10160"/>
                  </a:lnTo>
                  <a:lnTo>
                    <a:pt x="281647" y="281940"/>
                  </a:lnTo>
                  <a:lnTo>
                    <a:pt x="10452" y="281940"/>
                  </a:lnTo>
                  <a:lnTo>
                    <a:pt x="10452" y="10160"/>
                  </a:lnTo>
                  <a:lnTo>
                    <a:pt x="281647" y="10160"/>
                  </a:lnTo>
                  <a:lnTo>
                    <a:pt x="28164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281940"/>
                  </a:lnTo>
                  <a:lnTo>
                    <a:pt x="0" y="287020"/>
                  </a:lnTo>
                  <a:lnTo>
                    <a:pt x="0" y="292100"/>
                  </a:lnTo>
                  <a:lnTo>
                    <a:pt x="292100" y="292100"/>
                  </a:lnTo>
                  <a:lnTo>
                    <a:pt x="292100" y="287020"/>
                  </a:lnTo>
                  <a:lnTo>
                    <a:pt x="286867" y="287020"/>
                  </a:lnTo>
                  <a:lnTo>
                    <a:pt x="286867" y="281940"/>
                  </a:lnTo>
                  <a:lnTo>
                    <a:pt x="292100" y="281940"/>
                  </a:lnTo>
                  <a:lnTo>
                    <a:pt x="292100" y="10160"/>
                  </a:lnTo>
                  <a:lnTo>
                    <a:pt x="292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8" name="object 71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490633" y="6729945"/>
              <a:ext cx="286536" cy="305831"/>
            </a:xfrm>
            <a:prstGeom prst="rect">
              <a:avLst/>
            </a:prstGeom>
          </p:spPr>
        </p:pic>
        <p:sp>
          <p:nvSpPr>
            <p:cNvPr id="719" name="object 719"/>
            <p:cNvSpPr/>
            <p:nvPr/>
          </p:nvSpPr>
          <p:spPr>
            <a:xfrm>
              <a:off x="6837349" y="6549047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281647" y="0"/>
                  </a:moveTo>
                  <a:lnTo>
                    <a:pt x="0" y="0"/>
                  </a:lnTo>
                  <a:lnTo>
                    <a:pt x="0" y="281647"/>
                  </a:lnTo>
                  <a:lnTo>
                    <a:pt x="281647" y="281647"/>
                  </a:lnTo>
                  <a:lnTo>
                    <a:pt x="281647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6832130" y="6543674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292087" y="0"/>
                  </a:moveTo>
                  <a:lnTo>
                    <a:pt x="281635" y="0"/>
                  </a:lnTo>
                  <a:lnTo>
                    <a:pt x="281635" y="10160"/>
                  </a:lnTo>
                  <a:lnTo>
                    <a:pt x="281635" y="281940"/>
                  </a:lnTo>
                  <a:lnTo>
                    <a:pt x="10439" y="281940"/>
                  </a:lnTo>
                  <a:lnTo>
                    <a:pt x="10439" y="10160"/>
                  </a:lnTo>
                  <a:lnTo>
                    <a:pt x="281635" y="10160"/>
                  </a:lnTo>
                  <a:lnTo>
                    <a:pt x="28163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281940"/>
                  </a:lnTo>
                  <a:lnTo>
                    <a:pt x="0" y="287020"/>
                  </a:lnTo>
                  <a:lnTo>
                    <a:pt x="0" y="292100"/>
                  </a:lnTo>
                  <a:lnTo>
                    <a:pt x="292087" y="292100"/>
                  </a:lnTo>
                  <a:lnTo>
                    <a:pt x="292087" y="287020"/>
                  </a:lnTo>
                  <a:lnTo>
                    <a:pt x="286867" y="287020"/>
                  </a:lnTo>
                  <a:lnTo>
                    <a:pt x="286867" y="281940"/>
                  </a:lnTo>
                  <a:lnTo>
                    <a:pt x="292087" y="281940"/>
                  </a:lnTo>
                  <a:lnTo>
                    <a:pt x="292087" y="10160"/>
                  </a:lnTo>
                  <a:lnTo>
                    <a:pt x="2920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1" name="object 72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837684" y="6564795"/>
              <a:ext cx="286532" cy="305826"/>
            </a:xfrm>
            <a:prstGeom prst="rect">
              <a:avLst/>
            </a:prstGeom>
          </p:spPr>
        </p:pic>
        <p:sp>
          <p:nvSpPr>
            <p:cNvPr id="722" name="object 722"/>
            <p:cNvSpPr/>
            <p:nvPr/>
          </p:nvSpPr>
          <p:spPr>
            <a:xfrm>
              <a:off x="6645198" y="613042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281647" y="0"/>
                  </a:moveTo>
                  <a:lnTo>
                    <a:pt x="0" y="0"/>
                  </a:lnTo>
                  <a:lnTo>
                    <a:pt x="0" y="281647"/>
                  </a:lnTo>
                  <a:lnTo>
                    <a:pt x="281647" y="281647"/>
                  </a:lnTo>
                  <a:lnTo>
                    <a:pt x="281647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6639966" y="6125057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292087" y="0"/>
                  </a:moveTo>
                  <a:lnTo>
                    <a:pt x="281647" y="0"/>
                  </a:lnTo>
                  <a:lnTo>
                    <a:pt x="281647" y="10160"/>
                  </a:lnTo>
                  <a:lnTo>
                    <a:pt x="281647" y="281940"/>
                  </a:lnTo>
                  <a:lnTo>
                    <a:pt x="10452" y="281940"/>
                  </a:lnTo>
                  <a:lnTo>
                    <a:pt x="10452" y="10160"/>
                  </a:lnTo>
                  <a:lnTo>
                    <a:pt x="281647" y="10160"/>
                  </a:lnTo>
                  <a:lnTo>
                    <a:pt x="28164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281940"/>
                  </a:lnTo>
                  <a:lnTo>
                    <a:pt x="0" y="287020"/>
                  </a:lnTo>
                  <a:lnTo>
                    <a:pt x="0" y="292100"/>
                  </a:lnTo>
                  <a:lnTo>
                    <a:pt x="292087" y="292100"/>
                  </a:lnTo>
                  <a:lnTo>
                    <a:pt x="292087" y="287020"/>
                  </a:lnTo>
                  <a:lnTo>
                    <a:pt x="286867" y="287020"/>
                  </a:lnTo>
                  <a:lnTo>
                    <a:pt x="286867" y="281940"/>
                  </a:lnTo>
                  <a:lnTo>
                    <a:pt x="292087" y="281940"/>
                  </a:lnTo>
                  <a:lnTo>
                    <a:pt x="292087" y="10160"/>
                  </a:lnTo>
                  <a:lnTo>
                    <a:pt x="2920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4" name="object 72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645532" y="6146164"/>
              <a:ext cx="286531" cy="305836"/>
            </a:xfrm>
            <a:prstGeom prst="rect">
              <a:avLst/>
            </a:prstGeom>
          </p:spPr>
        </p:pic>
        <p:sp>
          <p:nvSpPr>
            <p:cNvPr id="725" name="object 725"/>
            <p:cNvSpPr/>
            <p:nvPr/>
          </p:nvSpPr>
          <p:spPr>
            <a:xfrm>
              <a:off x="7281807" y="6634586"/>
              <a:ext cx="374650" cy="335280"/>
            </a:xfrm>
            <a:custGeom>
              <a:avLst/>
              <a:gdLst/>
              <a:ahLst/>
              <a:cxnLst/>
              <a:rect l="l" t="t" r="r" b="b"/>
              <a:pathLst>
                <a:path w="374650" h="335279">
                  <a:moveTo>
                    <a:pt x="361340" y="0"/>
                  </a:moveTo>
                  <a:lnTo>
                    <a:pt x="265849" y="0"/>
                  </a:lnTo>
                  <a:lnTo>
                    <a:pt x="257886" y="7962"/>
                  </a:lnTo>
                  <a:lnTo>
                    <a:pt x="257886" y="39357"/>
                  </a:lnTo>
                  <a:lnTo>
                    <a:pt x="121196" y="39357"/>
                  </a:lnTo>
                  <a:lnTo>
                    <a:pt x="121196" y="13017"/>
                  </a:lnTo>
                  <a:lnTo>
                    <a:pt x="119354" y="8559"/>
                  </a:lnTo>
                  <a:lnTo>
                    <a:pt x="112648" y="1866"/>
                  </a:lnTo>
                  <a:lnTo>
                    <a:pt x="108191" y="25"/>
                  </a:lnTo>
                  <a:lnTo>
                    <a:pt x="12992" y="139"/>
                  </a:lnTo>
                  <a:lnTo>
                    <a:pt x="8521" y="1993"/>
                  </a:lnTo>
                  <a:lnTo>
                    <a:pt x="1828" y="8750"/>
                  </a:lnTo>
                  <a:lnTo>
                    <a:pt x="0" y="13220"/>
                  </a:lnTo>
                  <a:lnTo>
                    <a:pt x="2031" y="308927"/>
                  </a:lnTo>
                  <a:lnTo>
                    <a:pt x="4153" y="319019"/>
                  </a:lnTo>
                  <a:lnTo>
                    <a:pt x="9780" y="327267"/>
                  </a:lnTo>
                  <a:lnTo>
                    <a:pt x="18067" y="332832"/>
                  </a:lnTo>
                  <a:lnTo>
                    <a:pt x="28168" y="334873"/>
                  </a:lnTo>
                  <a:lnTo>
                    <a:pt x="346392" y="334873"/>
                  </a:lnTo>
                  <a:lnTo>
                    <a:pt x="374357" y="13093"/>
                  </a:lnTo>
                  <a:lnTo>
                    <a:pt x="372516" y="8610"/>
                  </a:lnTo>
                  <a:lnTo>
                    <a:pt x="365823" y="1866"/>
                  </a:lnTo>
                  <a:lnTo>
                    <a:pt x="361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7277484" y="6630405"/>
              <a:ext cx="383540" cy="343535"/>
            </a:xfrm>
            <a:custGeom>
              <a:avLst/>
              <a:gdLst/>
              <a:ahLst/>
              <a:cxnLst/>
              <a:rect l="l" t="t" r="r" b="b"/>
              <a:pathLst>
                <a:path w="383540" h="343534">
                  <a:moveTo>
                    <a:pt x="108361" y="0"/>
                  </a:moveTo>
                  <a:lnTo>
                    <a:pt x="16141" y="0"/>
                  </a:lnTo>
                  <a:lnTo>
                    <a:pt x="10604" y="2311"/>
                  </a:lnTo>
                  <a:lnTo>
                    <a:pt x="2273" y="10706"/>
                  </a:lnTo>
                  <a:lnTo>
                    <a:pt x="0" y="16268"/>
                  </a:lnTo>
                  <a:lnTo>
                    <a:pt x="2044" y="313143"/>
                  </a:lnTo>
                  <a:lnTo>
                    <a:pt x="4506" y="324896"/>
                  </a:lnTo>
                  <a:lnTo>
                    <a:pt x="11060" y="334505"/>
                  </a:lnTo>
                  <a:lnTo>
                    <a:pt x="20716" y="340990"/>
                  </a:lnTo>
                  <a:lnTo>
                    <a:pt x="32486" y="343369"/>
                  </a:lnTo>
                  <a:lnTo>
                    <a:pt x="350723" y="343369"/>
                  </a:lnTo>
                  <a:lnTo>
                    <a:pt x="362498" y="340990"/>
                  </a:lnTo>
                  <a:lnTo>
                    <a:pt x="371814" y="334733"/>
                  </a:lnTo>
                  <a:lnTo>
                    <a:pt x="32486" y="334733"/>
                  </a:lnTo>
                  <a:lnTo>
                    <a:pt x="24039" y="333036"/>
                  </a:lnTo>
                  <a:lnTo>
                    <a:pt x="8851" y="47866"/>
                  </a:lnTo>
                  <a:lnTo>
                    <a:pt x="8749" y="14566"/>
                  </a:lnTo>
                  <a:lnTo>
                    <a:pt x="14643" y="8635"/>
                  </a:lnTo>
                  <a:lnTo>
                    <a:pt x="124912" y="8635"/>
                  </a:lnTo>
                  <a:lnTo>
                    <a:pt x="123372" y="6351"/>
                  </a:lnTo>
                  <a:lnTo>
                    <a:pt x="116367" y="1621"/>
                  </a:lnTo>
                  <a:lnTo>
                    <a:pt x="108361" y="0"/>
                  </a:lnTo>
                  <a:close/>
                </a:path>
                <a:path w="383540" h="343534">
                  <a:moveTo>
                    <a:pt x="378801" y="8635"/>
                  </a:moveTo>
                  <a:lnTo>
                    <a:pt x="368489" y="8635"/>
                  </a:lnTo>
                  <a:lnTo>
                    <a:pt x="374370" y="14566"/>
                  </a:lnTo>
                  <a:lnTo>
                    <a:pt x="372513" y="313143"/>
                  </a:lnTo>
                  <a:lnTo>
                    <a:pt x="370768" y="321521"/>
                  </a:lnTo>
                  <a:lnTo>
                    <a:pt x="366083" y="328402"/>
                  </a:lnTo>
                  <a:lnTo>
                    <a:pt x="359167" y="333036"/>
                  </a:lnTo>
                  <a:lnTo>
                    <a:pt x="350723" y="334733"/>
                  </a:lnTo>
                  <a:lnTo>
                    <a:pt x="371814" y="334733"/>
                  </a:lnTo>
                  <a:lnTo>
                    <a:pt x="382808" y="47866"/>
                  </a:lnTo>
                  <a:lnTo>
                    <a:pt x="382968" y="22123"/>
                  </a:lnTo>
                  <a:lnTo>
                    <a:pt x="383005" y="16268"/>
                  </a:lnTo>
                  <a:lnTo>
                    <a:pt x="382412" y="14693"/>
                  </a:lnTo>
                  <a:lnTo>
                    <a:pt x="380777" y="10706"/>
                  </a:lnTo>
                  <a:lnTo>
                    <a:pt x="380720" y="10566"/>
                  </a:lnTo>
                  <a:lnTo>
                    <a:pt x="378801" y="8635"/>
                  </a:lnTo>
                  <a:close/>
                </a:path>
                <a:path w="383540" h="343534">
                  <a:moveTo>
                    <a:pt x="124912" y="8635"/>
                  </a:moveTo>
                  <a:lnTo>
                    <a:pt x="115303" y="8635"/>
                  </a:lnTo>
                  <a:lnTo>
                    <a:pt x="120027" y="13360"/>
                  </a:lnTo>
                  <a:lnTo>
                    <a:pt x="121196" y="14566"/>
                  </a:lnTo>
                  <a:lnTo>
                    <a:pt x="121196" y="47866"/>
                  </a:lnTo>
                  <a:lnTo>
                    <a:pt x="266534" y="47866"/>
                  </a:lnTo>
                  <a:lnTo>
                    <a:pt x="266534" y="39217"/>
                  </a:lnTo>
                  <a:lnTo>
                    <a:pt x="129832" y="39217"/>
                  </a:lnTo>
                  <a:lnTo>
                    <a:pt x="129832" y="22123"/>
                  </a:lnTo>
                  <a:lnTo>
                    <a:pt x="128098" y="13360"/>
                  </a:lnTo>
                  <a:lnTo>
                    <a:pt x="124912" y="8635"/>
                  </a:lnTo>
                  <a:close/>
                </a:path>
                <a:path w="383540" h="343534">
                  <a:moveTo>
                    <a:pt x="372515" y="2311"/>
                  </a:moveTo>
                  <a:lnTo>
                    <a:pt x="270332" y="2311"/>
                  </a:lnTo>
                  <a:lnTo>
                    <a:pt x="257898" y="22123"/>
                  </a:lnTo>
                  <a:lnTo>
                    <a:pt x="257898" y="39217"/>
                  </a:lnTo>
                  <a:lnTo>
                    <a:pt x="266534" y="39217"/>
                  </a:lnTo>
                  <a:lnTo>
                    <a:pt x="266534" y="14693"/>
                  </a:lnTo>
                  <a:lnTo>
                    <a:pt x="374369" y="14693"/>
                  </a:lnTo>
                  <a:lnTo>
                    <a:pt x="374370" y="14566"/>
                  </a:lnTo>
                  <a:lnTo>
                    <a:pt x="266484" y="14566"/>
                  </a:lnTo>
                  <a:lnTo>
                    <a:pt x="272414" y="8635"/>
                  </a:lnTo>
                  <a:lnTo>
                    <a:pt x="378801" y="8635"/>
                  </a:lnTo>
                  <a:lnTo>
                    <a:pt x="372515" y="2311"/>
                  </a:lnTo>
                  <a:close/>
                </a:path>
                <a:path w="383540" h="343534">
                  <a:moveTo>
                    <a:pt x="367144" y="0"/>
                  </a:moveTo>
                  <a:lnTo>
                    <a:pt x="279318" y="0"/>
                  </a:lnTo>
                  <a:lnTo>
                    <a:pt x="271354" y="1621"/>
                  </a:lnTo>
                  <a:lnTo>
                    <a:pt x="270520" y="2184"/>
                  </a:lnTo>
                  <a:lnTo>
                    <a:pt x="372389" y="2184"/>
                  </a:lnTo>
                  <a:lnTo>
                    <a:pt x="367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7268701" y="6621503"/>
              <a:ext cx="400685" cy="361315"/>
            </a:xfrm>
            <a:custGeom>
              <a:avLst/>
              <a:gdLst/>
              <a:ahLst/>
              <a:cxnLst/>
              <a:rect l="l" t="t" r="r" b="b"/>
              <a:pathLst>
                <a:path w="400684" h="361315">
                  <a:moveTo>
                    <a:pt x="377977" y="0"/>
                  </a:moveTo>
                  <a:lnTo>
                    <a:pt x="288734" y="0"/>
                  </a:lnTo>
                  <a:lnTo>
                    <a:pt x="276742" y="2426"/>
                  </a:lnTo>
                  <a:lnTo>
                    <a:pt x="266939" y="9039"/>
                  </a:lnTo>
                  <a:lnTo>
                    <a:pt x="260325" y="18838"/>
                  </a:lnTo>
                  <a:lnTo>
                    <a:pt x="257898" y="30822"/>
                  </a:lnTo>
                  <a:lnTo>
                    <a:pt x="257898" y="39357"/>
                  </a:lnTo>
                  <a:lnTo>
                    <a:pt x="147408" y="39357"/>
                  </a:lnTo>
                  <a:lnTo>
                    <a:pt x="128538" y="2439"/>
                  </a:lnTo>
                  <a:lnTo>
                    <a:pt x="116535" y="12"/>
                  </a:lnTo>
                  <a:lnTo>
                    <a:pt x="22567" y="114"/>
                  </a:lnTo>
                  <a:lnTo>
                    <a:pt x="14808" y="3352"/>
                  </a:lnTo>
                  <a:lnTo>
                    <a:pt x="3175" y="15100"/>
                  </a:lnTo>
                  <a:lnTo>
                    <a:pt x="0" y="22885"/>
                  </a:lnTo>
                  <a:lnTo>
                    <a:pt x="2044" y="322110"/>
                  </a:lnTo>
                  <a:lnTo>
                    <a:pt x="5225" y="337254"/>
                  </a:lnTo>
                  <a:lnTo>
                    <a:pt x="13673" y="349632"/>
                  </a:lnTo>
                  <a:lnTo>
                    <a:pt x="26113" y="357984"/>
                  </a:lnTo>
                  <a:lnTo>
                    <a:pt x="41275" y="361048"/>
                  </a:lnTo>
                  <a:lnTo>
                    <a:pt x="359511" y="361048"/>
                  </a:lnTo>
                  <a:lnTo>
                    <a:pt x="395569" y="337232"/>
                  </a:lnTo>
                  <a:lnTo>
                    <a:pt x="400570" y="22732"/>
                  </a:lnTo>
                  <a:lnTo>
                    <a:pt x="397383" y="14947"/>
                  </a:lnTo>
                  <a:lnTo>
                    <a:pt x="385737" y="3225"/>
                  </a:lnTo>
                  <a:lnTo>
                    <a:pt x="3779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7264460" y="6617306"/>
              <a:ext cx="409575" cy="369570"/>
            </a:xfrm>
            <a:custGeom>
              <a:avLst/>
              <a:gdLst/>
              <a:ahLst/>
              <a:cxnLst/>
              <a:rect l="l" t="t" r="r" b="b"/>
              <a:pathLst>
                <a:path w="409575" h="369570">
                  <a:moveTo>
                    <a:pt x="121348" y="0"/>
                  </a:moveTo>
                  <a:lnTo>
                    <a:pt x="35071" y="0"/>
                  </a:lnTo>
                  <a:lnTo>
                    <a:pt x="5873" y="15643"/>
                  </a:lnTo>
                  <a:lnTo>
                    <a:pt x="5762" y="15779"/>
                  </a:lnTo>
                  <a:lnTo>
                    <a:pt x="2804" y="21374"/>
                  </a:lnTo>
                  <a:lnTo>
                    <a:pt x="2730" y="21513"/>
                  </a:lnTo>
                  <a:lnTo>
                    <a:pt x="2628" y="21705"/>
                  </a:lnTo>
                  <a:lnTo>
                    <a:pt x="2553" y="21848"/>
                  </a:lnTo>
                  <a:lnTo>
                    <a:pt x="709" y="28067"/>
                  </a:lnTo>
                  <a:lnTo>
                    <a:pt x="601" y="28429"/>
                  </a:lnTo>
                  <a:lnTo>
                    <a:pt x="0" y="35026"/>
                  </a:lnTo>
                  <a:lnTo>
                    <a:pt x="54" y="47866"/>
                  </a:lnTo>
                  <a:lnTo>
                    <a:pt x="1962" y="326326"/>
                  </a:lnTo>
                  <a:lnTo>
                    <a:pt x="28680" y="366167"/>
                  </a:lnTo>
                  <a:lnTo>
                    <a:pt x="45510" y="369570"/>
                  </a:lnTo>
                  <a:lnTo>
                    <a:pt x="363747" y="369570"/>
                  </a:lnTo>
                  <a:lnTo>
                    <a:pt x="380572" y="366167"/>
                  </a:lnTo>
                  <a:lnTo>
                    <a:pt x="388373" y="360934"/>
                  </a:lnTo>
                  <a:lnTo>
                    <a:pt x="45510" y="360934"/>
                  </a:lnTo>
                  <a:lnTo>
                    <a:pt x="32019" y="358204"/>
                  </a:lnTo>
                  <a:lnTo>
                    <a:pt x="10624" y="326326"/>
                  </a:lnTo>
                  <a:lnTo>
                    <a:pt x="8691" y="47866"/>
                  </a:lnTo>
                  <a:lnTo>
                    <a:pt x="8611" y="28067"/>
                  </a:lnTo>
                  <a:lnTo>
                    <a:pt x="11159" y="21848"/>
                  </a:lnTo>
                  <a:lnTo>
                    <a:pt x="11218" y="21705"/>
                  </a:lnTo>
                  <a:lnTo>
                    <a:pt x="11297" y="21513"/>
                  </a:lnTo>
                  <a:lnTo>
                    <a:pt x="21304" y="11430"/>
                  </a:lnTo>
                  <a:lnTo>
                    <a:pt x="27972" y="8636"/>
                  </a:lnTo>
                  <a:lnTo>
                    <a:pt x="143335" y="8636"/>
                  </a:lnTo>
                  <a:lnTo>
                    <a:pt x="134506" y="2682"/>
                  </a:lnTo>
                  <a:lnTo>
                    <a:pt x="121348" y="0"/>
                  </a:lnTo>
                  <a:close/>
                </a:path>
                <a:path w="409575" h="369570">
                  <a:moveTo>
                    <a:pt x="396924" y="8636"/>
                  </a:moveTo>
                  <a:lnTo>
                    <a:pt x="381362" y="8636"/>
                  </a:lnTo>
                  <a:lnTo>
                    <a:pt x="387725" y="11290"/>
                  </a:lnTo>
                  <a:lnTo>
                    <a:pt x="397745" y="21374"/>
                  </a:lnTo>
                  <a:lnTo>
                    <a:pt x="400488" y="28067"/>
                  </a:lnTo>
                  <a:lnTo>
                    <a:pt x="398631" y="326326"/>
                  </a:lnTo>
                  <a:lnTo>
                    <a:pt x="395826" y="339743"/>
                  </a:lnTo>
                  <a:lnTo>
                    <a:pt x="388319" y="350766"/>
                  </a:lnTo>
                  <a:lnTo>
                    <a:pt x="377250" y="358204"/>
                  </a:lnTo>
                  <a:lnTo>
                    <a:pt x="363747" y="360934"/>
                  </a:lnTo>
                  <a:lnTo>
                    <a:pt x="388373" y="360934"/>
                  </a:lnTo>
                  <a:lnTo>
                    <a:pt x="407277" y="326326"/>
                  </a:lnTo>
                  <a:lnTo>
                    <a:pt x="409008" y="47866"/>
                  </a:lnTo>
                  <a:lnTo>
                    <a:pt x="409067" y="35026"/>
                  </a:lnTo>
                  <a:lnTo>
                    <a:pt x="408458" y="28429"/>
                  </a:lnTo>
                  <a:lnTo>
                    <a:pt x="398979" y="10375"/>
                  </a:lnTo>
                  <a:lnTo>
                    <a:pt x="398875" y="10248"/>
                  </a:lnTo>
                  <a:lnTo>
                    <a:pt x="396924" y="8636"/>
                  </a:lnTo>
                  <a:close/>
                </a:path>
                <a:path w="409575" h="369570">
                  <a:moveTo>
                    <a:pt x="143335" y="8636"/>
                  </a:moveTo>
                  <a:lnTo>
                    <a:pt x="121286" y="8636"/>
                  </a:lnTo>
                  <a:lnTo>
                    <a:pt x="131106" y="10619"/>
                  </a:lnTo>
                  <a:lnTo>
                    <a:pt x="139540" y="16303"/>
                  </a:lnTo>
                  <a:lnTo>
                    <a:pt x="145227" y="24725"/>
                  </a:lnTo>
                  <a:lnTo>
                    <a:pt x="147314" y="35026"/>
                  </a:lnTo>
                  <a:lnTo>
                    <a:pt x="147314" y="47866"/>
                  </a:lnTo>
                  <a:lnTo>
                    <a:pt x="266465" y="47866"/>
                  </a:lnTo>
                  <a:lnTo>
                    <a:pt x="266465" y="39230"/>
                  </a:lnTo>
                  <a:lnTo>
                    <a:pt x="155962" y="39230"/>
                  </a:lnTo>
                  <a:lnTo>
                    <a:pt x="155962" y="35026"/>
                  </a:lnTo>
                  <a:lnTo>
                    <a:pt x="153291" y="21848"/>
                  </a:lnTo>
                  <a:lnTo>
                    <a:pt x="153195" y="21374"/>
                  </a:lnTo>
                  <a:lnTo>
                    <a:pt x="145769" y="10375"/>
                  </a:lnTo>
                  <a:lnTo>
                    <a:pt x="145683" y="10248"/>
                  </a:lnTo>
                  <a:lnTo>
                    <a:pt x="143335" y="8636"/>
                  </a:lnTo>
                  <a:close/>
                </a:path>
                <a:path w="409575" h="369570">
                  <a:moveTo>
                    <a:pt x="387693" y="2682"/>
                  </a:moveTo>
                  <a:lnTo>
                    <a:pt x="279237" y="2682"/>
                  </a:lnTo>
                  <a:lnTo>
                    <a:pt x="257829" y="35026"/>
                  </a:lnTo>
                  <a:lnTo>
                    <a:pt x="257829" y="39230"/>
                  </a:lnTo>
                  <a:lnTo>
                    <a:pt x="266465" y="39230"/>
                  </a:lnTo>
                  <a:lnTo>
                    <a:pt x="266465" y="35026"/>
                  </a:lnTo>
                  <a:lnTo>
                    <a:pt x="268549" y="24725"/>
                  </a:lnTo>
                  <a:lnTo>
                    <a:pt x="274225" y="16303"/>
                  </a:lnTo>
                  <a:lnTo>
                    <a:pt x="282630" y="10619"/>
                  </a:lnTo>
                  <a:lnTo>
                    <a:pt x="283748" y="10375"/>
                  </a:lnTo>
                  <a:lnTo>
                    <a:pt x="292343" y="8636"/>
                  </a:lnTo>
                  <a:lnTo>
                    <a:pt x="396924" y="8636"/>
                  </a:lnTo>
                  <a:lnTo>
                    <a:pt x="393498" y="5804"/>
                  </a:lnTo>
                  <a:lnTo>
                    <a:pt x="387693" y="2682"/>
                  </a:lnTo>
                  <a:close/>
                </a:path>
                <a:path w="409575" h="369570">
                  <a:moveTo>
                    <a:pt x="375240" y="0"/>
                  </a:moveTo>
                  <a:lnTo>
                    <a:pt x="292342" y="0"/>
                  </a:lnTo>
                  <a:lnTo>
                    <a:pt x="279083" y="2682"/>
                  </a:lnTo>
                  <a:lnTo>
                    <a:pt x="387882" y="2682"/>
                  </a:lnTo>
                  <a:lnTo>
                    <a:pt x="380880" y="553"/>
                  </a:lnTo>
                  <a:lnTo>
                    <a:pt x="375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7281807" y="6634586"/>
              <a:ext cx="374650" cy="335280"/>
            </a:xfrm>
            <a:custGeom>
              <a:avLst/>
              <a:gdLst/>
              <a:ahLst/>
              <a:cxnLst/>
              <a:rect l="l" t="t" r="r" b="b"/>
              <a:pathLst>
                <a:path w="374650" h="335279">
                  <a:moveTo>
                    <a:pt x="361340" y="0"/>
                  </a:moveTo>
                  <a:lnTo>
                    <a:pt x="265849" y="0"/>
                  </a:lnTo>
                  <a:lnTo>
                    <a:pt x="257886" y="7962"/>
                  </a:lnTo>
                  <a:lnTo>
                    <a:pt x="257886" y="39357"/>
                  </a:lnTo>
                  <a:lnTo>
                    <a:pt x="121196" y="39357"/>
                  </a:lnTo>
                  <a:lnTo>
                    <a:pt x="121196" y="13017"/>
                  </a:lnTo>
                  <a:lnTo>
                    <a:pt x="119354" y="8559"/>
                  </a:lnTo>
                  <a:lnTo>
                    <a:pt x="112648" y="1866"/>
                  </a:lnTo>
                  <a:lnTo>
                    <a:pt x="108191" y="25"/>
                  </a:lnTo>
                  <a:lnTo>
                    <a:pt x="12992" y="139"/>
                  </a:lnTo>
                  <a:lnTo>
                    <a:pt x="8521" y="1993"/>
                  </a:lnTo>
                  <a:lnTo>
                    <a:pt x="1828" y="8750"/>
                  </a:lnTo>
                  <a:lnTo>
                    <a:pt x="0" y="13220"/>
                  </a:lnTo>
                  <a:lnTo>
                    <a:pt x="2031" y="308927"/>
                  </a:lnTo>
                  <a:lnTo>
                    <a:pt x="4153" y="319019"/>
                  </a:lnTo>
                  <a:lnTo>
                    <a:pt x="9780" y="327267"/>
                  </a:lnTo>
                  <a:lnTo>
                    <a:pt x="18067" y="332832"/>
                  </a:lnTo>
                  <a:lnTo>
                    <a:pt x="28168" y="334873"/>
                  </a:lnTo>
                  <a:lnTo>
                    <a:pt x="346392" y="334873"/>
                  </a:lnTo>
                  <a:lnTo>
                    <a:pt x="374357" y="13093"/>
                  </a:lnTo>
                  <a:lnTo>
                    <a:pt x="372516" y="8610"/>
                  </a:lnTo>
                  <a:lnTo>
                    <a:pt x="365823" y="1866"/>
                  </a:lnTo>
                  <a:lnTo>
                    <a:pt x="361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7277484" y="6630405"/>
              <a:ext cx="383540" cy="343535"/>
            </a:xfrm>
            <a:custGeom>
              <a:avLst/>
              <a:gdLst/>
              <a:ahLst/>
              <a:cxnLst/>
              <a:rect l="l" t="t" r="r" b="b"/>
              <a:pathLst>
                <a:path w="383540" h="343534">
                  <a:moveTo>
                    <a:pt x="108361" y="0"/>
                  </a:moveTo>
                  <a:lnTo>
                    <a:pt x="16141" y="0"/>
                  </a:lnTo>
                  <a:lnTo>
                    <a:pt x="10604" y="2311"/>
                  </a:lnTo>
                  <a:lnTo>
                    <a:pt x="2273" y="10706"/>
                  </a:lnTo>
                  <a:lnTo>
                    <a:pt x="0" y="16268"/>
                  </a:lnTo>
                  <a:lnTo>
                    <a:pt x="2044" y="313143"/>
                  </a:lnTo>
                  <a:lnTo>
                    <a:pt x="4506" y="324896"/>
                  </a:lnTo>
                  <a:lnTo>
                    <a:pt x="11060" y="334505"/>
                  </a:lnTo>
                  <a:lnTo>
                    <a:pt x="20716" y="340990"/>
                  </a:lnTo>
                  <a:lnTo>
                    <a:pt x="32486" y="343369"/>
                  </a:lnTo>
                  <a:lnTo>
                    <a:pt x="350723" y="343369"/>
                  </a:lnTo>
                  <a:lnTo>
                    <a:pt x="362498" y="340990"/>
                  </a:lnTo>
                  <a:lnTo>
                    <a:pt x="371814" y="334733"/>
                  </a:lnTo>
                  <a:lnTo>
                    <a:pt x="32486" y="334733"/>
                  </a:lnTo>
                  <a:lnTo>
                    <a:pt x="24039" y="333036"/>
                  </a:lnTo>
                  <a:lnTo>
                    <a:pt x="8851" y="47866"/>
                  </a:lnTo>
                  <a:lnTo>
                    <a:pt x="8749" y="14566"/>
                  </a:lnTo>
                  <a:lnTo>
                    <a:pt x="14643" y="8635"/>
                  </a:lnTo>
                  <a:lnTo>
                    <a:pt x="124912" y="8635"/>
                  </a:lnTo>
                  <a:lnTo>
                    <a:pt x="123372" y="6351"/>
                  </a:lnTo>
                  <a:lnTo>
                    <a:pt x="116367" y="1621"/>
                  </a:lnTo>
                  <a:lnTo>
                    <a:pt x="108361" y="0"/>
                  </a:lnTo>
                  <a:close/>
                </a:path>
                <a:path w="383540" h="343534">
                  <a:moveTo>
                    <a:pt x="378801" y="8635"/>
                  </a:moveTo>
                  <a:lnTo>
                    <a:pt x="368489" y="8635"/>
                  </a:lnTo>
                  <a:lnTo>
                    <a:pt x="374370" y="14566"/>
                  </a:lnTo>
                  <a:lnTo>
                    <a:pt x="372513" y="313143"/>
                  </a:lnTo>
                  <a:lnTo>
                    <a:pt x="370768" y="321521"/>
                  </a:lnTo>
                  <a:lnTo>
                    <a:pt x="366083" y="328402"/>
                  </a:lnTo>
                  <a:lnTo>
                    <a:pt x="359167" y="333036"/>
                  </a:lnTo>
                  <a:lnTo>
                    <a:pt x="350723" y="334733"/>
                  </a:lnTo>
                  <a:lnTo>
                    <a:pt x="371814" y="334733"/>
                  </a:lnTo>
                  <a:lnTo>
                    <a:pt x="382808" y="47866"/>
                  </a:lnTo>
                  <a:lnTo>
                    <a:pt x="382968" y="22123"/>
                  </a:lnTo>
                  <a:lnTo>
                    <a:pt x="383005" y="16268"/>
                  </a:lnTo>
                  <a:lnTo>
                    <a:pt x="382412" y="14693"/>
                  </a:lnTo>
                  <a:lnTo>
                    <a:pt x="380777" y="10706"/>
                  </a:lnTo>
                  <a:lnTo>
                    <a:pt x="380720" y="10566"/>
                  </a:lnTo>
                  <a:lnTo>
                    <a:pt x="378801" y="8635"/>
                  </a:lnTo>
                  <a:close/>
                </a:path>
                <a:path w="383540" h="343534">
                  <a:moveTo>
                    <a:pt x="124912" y="8635"/>
                  </a:moveTo>
                  <a:lnTo>
                    <a:pt x="115303" y="8635"/>
                  </a:lnTo>
                  <a:lnTo>
                    <a:pt x="120027" y="13360"/>
                  </a:lnTo>
                  <a:lnTo>
                    <a:pt x="121196" y="14566"/>
                  </a:lnTo>
                  <a:lnTo>
                    <a:pt x="121196" y="47866"/>
                  </a:lnTo>
                  <a:lnTo>
                    <a:pt x="266534" y="47866"/>
                  </a:lnTo>
                  <a:lnTo>
                    <a:pt x="266534" y="39217"/>
                  </a:lnTo>
                  <a:lnTo>
                    <a:pt x="129832" y="39217"/>
                  </a:lnTo>
                  <a:lnTo>
                    <a:pt x="129832" y="22123"/>
                  </a:lnTo>
                  <a:lnTo>
                    <a:pt x="128098" y="13360"/>
                  </a:lnTo>
                  <a:lnTo>
                    <a:pt x="124912" y="8635"/>
                  </a:lnTo>
                  <a:close/>
                </a:path>
                <a:path w="383540" h="343534">
                  <a:moveTo>
                    <a:pt x="372515" y="2311"/>
                  </a:moveTo>
                  <a:lnTo>
                    <a:pt x="270332" y="2311"/>
                  </a:lnTo>
                  <a:lnTo>
                    <a:pt x="257898" y="22123"/>
                  </a:lnTo>
                  <a:lnTo>
                    <a:pt x="257898" y="39217"/>
                  </a:lnTo>
                  <a:lnTo>
                    <a:pt x="266534" y="39217"/>
                  </a:lnTo>
                  <a:lnTo>
                    <a:pt x="266534" y="14693"/>
                  </a:lnTo>
                  <a:lnTo>
                    <a:pt x="374369" y="14693"/>
                  </a:lnTo>
                  <a:lnTo>
                    <a:pt x="374370" y="14566"/>
                  </a:lnTo>
                  <a:lnTo>
                    <a:pt x="266484" y="14566"/>
                  </a:lnTo>
                  <a:lnTo>
                    <a:pt x="272414" y="8635"/>
                  </a:lnTo>
                  <a:lnTo>
                    <a:pt x="378801" y="8635"/>
                  </a:lnTo>
                  <a:lnTo>
                    <a:pt x="372515" y="2311"/>
                  </a:lnTo>
                  <a:close/>
                </a:path>
                <a:path w="383540" h="343534">
                  <a:moveTo>
                    <a:pt x="367144" y="0"/>
                  </a:moveTo>
                  <a:lnTo>
                    <a:pt x="279318" y="0"/>
                  </a:lnTo>
                  <a:lnTo>
                    <a:pt x="271354" y="1621"/>
                  </a:lnTo>
                  <a:lnTo>
                    <a:pt x="270520" y="2184"/>
                  </a:lnTo>
                  <a:lnTo>
                    <a:pt x="372389" y="2184"/>
                  </a:lnTo>
                  <a:lnTo>
                    <a:pt x="367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7286568" y="6703324"/>
              <a:ext cx="365125" cy="262255"/>
            </a:xfrm>
            <a:custGeom>
              <a:avLst/>
              <a:gdLst/>
              <a:ahLst/>
              <a:cxnLst/>
              <a:rect l="l" t="t" r="r" b="b"/>
              <a:pathLst>
                <a:path w="365125" h="262254">
                  <a:moveTo>
                    <a:pt x="0" y="6486"/>
                  </a:moveTo>
                  <a:lnTo>
                    <a:pt x="1605" y="240019"/>
                  </a:lnTo>
                  <a:lnTo>
                    <a:pt x="23538" y="261813"/>
                  </a:lnTo>
                  <a:lnTo>
                    <a:pt x="341495" y="261813"/>
                  </a:lnTo>
                  <a:lnTo>
                    <a:pt x="364830" y="14503"/>
                  </a:lnTo>
                  <a:lnTo>
                    <a:pt x="17676" y="14503"/>
                  </a:lnTo>
                  <a:lnTo>
                    <a:pt x="7797" y="12237"/>
                  </a:lnTo>
                  <a:lnTo>
                    <a:pt x="0" y="6486"/>
                  </a:lnTo>
                  <a:close/>
                </a:path>
                <a:path w="365125" h="262254">
                  <a:moveTo>
                    <a:pt x="50963" y="0"/>
                  </a:moveTo>
                  <a:lnTo>
                    <a:pt x="41077" y="2266"/>
                  </a:lnTo>
                  <a:lnTo>
                    <a:pt x="27554" y="12237"/>
                  </a:lnTo>
                  <a:lnTo>
                    <a:pt x="17676" y="14503"/>
                  </a:lnTo>
                  <a:lnTo>
                    <a:pt x="84249" y="14503"/>
                  </a:lnTo>
                  <a:lnTo>
                    <a:pt x="74364" y="12237"/>
                  </a:lnTo>
                  <a:lnTo>
                    <a:pt x="60841" y="2266"/>
                  </a:lnTo>
                  <a:lnTo>
                    <a:pt x="50963" y="0"/>
                  </a:lnTo>
                  <a:close/>
                </a:path>
                <a:path w="365125" h="262254">
                  <a:moveTo>
                    <a:pt x="117536" y="0"/>
                  </a:moveTo>
                  <a:lnTo>
                    <a:pt x="107658" y="2266"/>
                  </a:lnTo>
                  <a:lnTo>
                    <a:pt x="94135" y="12237"/>
                  </a:lnTo>
                  <a:lnTo>
                    <a:pt x="84249" y="14503"/>
                  </a:lnTo>
                  <a:lnTo>
                    <a:pt x="150823" y="14503"/>
                  </a:lnTo>
                  <a:lnTo>
                    <a:pt x="140944" y="12237"/>
                  </a:lnTo>
                  <a:lnTo>
                    <a:pt x="127422" y="2266"/>
                  </a:lnTo>
                  <a:lnTo>
                    <a:pt x="117536" y="0"/>
                  </a:lnTo>
                  <a:close/>
                </a:path>
                <a:path w="365125" h="262254">
                  <a:moveTo>
                    <a:pt x="184109" y="0"/>
                  </a:moveTo>
                  <a:lnTo>
                    <a:pt x="174231" y="2266"/>
                  </a:lnTo>
                  <a:lnTo>
                    <a:pt x="160708" y="12237"/>
                  </a:lnTo>
                  <a:lnTo>
                    <a:pt x="150823" y="14503"/>
                  </a:lnTo>
                  <a:lnTo>
                    <a:pt x="217409" y="14503"/>
                  </a:lnTo>
                  <a:lnTo>
                    <a:pt x="207523" y="12237"/>
                  </a:lnTo>
                  <a:lnTo>
                    <a:pt x="193995" y="2266"/>
                  </a:lnTo>
                  <a:lnTo>
                    <a:pt x="184109" y="0"/>
                  </a:lnTo>
                  <a:close/>
                </a:path>
                <a:path w="365125" h="262254">
                  <a:moveTo>
                    <a:pt x="250708" y="0"/>
                  </a:moveTo>
                  <a:lnTo>
                    <a:pt x="240822" y="2266"/>
                  </a:lnTo>
                  <a:lnTo>
                    <a:pt x="227295" y="12237"/>
                  </a:lnTo>
                  <a:lnTo>
                    <a:pt x="217409" y="14503"/>
                  </a:lnTo>
                  <a:lnTo>
                    <a:pt x="283995" y="14503"/>
                  </a:lnTo>
                  <a:lnTo>
                    <a:pt x="274109" y="12237"/>
                  </a:lnTo>
                  <a:lnTo>
                    <a:pt x="260587" y="2266"/>
                  </a:lnTo>
                  <a:lnTo>
                    <a:pt x="250708" y="0"/>
                  </a:lnTo>
                  <a:close/>
                </a:path>
                <a:path w="365125" h="262254">
                  <a:moveTo>
                    <a:pt x="317294" y="0"/>
                  </a:moveTo>
                  <a:lnTo>
                    <a:pt x="307409" y="2266"/>
                  </a:lnTo>
                  <a:lnTo>
                    <a:pt x="293881" y="12237"/>
                  </a:lnTo>
                  <a:lnTo>
                    <a:pt x="283995" y="14503"/>
                  </a:lnTo>
                  <a:lnTo>
                    <a:pt x="350568" y="14503"/>
                  </a:lnTo>
                  <a:lnTo>
                    <a:pt x="340690" y="12237"/>
                  </a:lnTo>
                  <a:lnTo>
                    <a:pt x="327173" y="2266"/>
                  </a:lnTo>
                  <a:lnTo>
                    <a:pt x="317294" y="0"/>
                  </a:lnTo>
                  <a:close/>
                </a:path>
                <a:path w="365125" h="262254">
                  <a:moveTo>
                    <a:pt x="364863" y="9056"/>
                  </a:moveTo>
                  <a:lnTo>
                    <a:pt x="359907" y="12515"/>
                  </a:lnTo>
                  <a:lnTo>
                    <a:pt x="350568" y="14503"/>
                  </a:lnTo>
                  <a:lnTo>
                    <a:pt x="364830" y="14503"/>
                  </a:lnTo>
                  <a:lnTo>
                    <a:pt x="364863" y="9056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7286523" y="6567093"/>
              <a:ext cx="365125" cy="374015"/>
            </a:xfrm>
            <a:custGeom>
              <a:avLst/>
              <a:gdLst/>
              <a:ahLst/>
              <a:cxnLst/>
              <a:rect l="l" t="t" r="r" b="b"/>
              <a:pathLst>
                <a:path w="365125" h="374015">
                  <a:moveTo>
                    <a:pt x="42837" y="351713"/>
                  </a:moveTo>
                  <a:lnTo>
                    <a:pt x="27533" y="351713"/>
                  </a:lnTo>
                  <a:lnTo>
                    <a:pt x="27520" y="363588"/>
                  </a:lnTo>
                  <a:lnTo>
                    <a:pt x="35179" y="363588"/>
                  </a:lnTo>
                  <a:lnTo>
                    <a:pt x="42824" y="363588"/>
                  </a:lnTo>
                  <a:lnTo>
                    <a:pt x="42837" y="351713"/>
                  </a:lnTo>
                  <a:close/>
                </a:path>
                <a:path w="365125" h="374015">
                  <a:moveTo>
                    <a:pt x="109562" y="263067"/>
                  </a:moveTo>
                  <a:lnTo>
                    <a:pt x="108115" y="255905"/>
                  </a:lnTo>
                  <a:lnTo>
                    <a:pt x="106362" y="253301"/>
                  </a:lnTo>
                  <a:lnTo>
                    <a:pt x="104165" y="250050"/>
                  </a:lnTo>
                  <a:lnTo>
                    <a:pt x="100914" y="247865"/>
                  </a:lnTo>
                  <a:lnTo>
                    <a:pt x="100914" y="257670"/>
                  </a:lnTo>
                  <a:lnTo>
                    <a:pt x="100914" y="268465"/>
                  </a:lnTo>
                  <a:lnTo>
                    <a:pt x="96545" y="272834"/>
                  </a:lnTo>
                  <a:lnTo>
                    <a:pt x="85750" y="272834"/>
                  </a:lnTo>
                  <a:lnTo>
                    <a:pt x="81381" y="268465"/>
                  </a:lnTo>
                  <a:lnTo>
                    <a:pt x="81381" y="257670"/>
                  </a:lnTo>
                  <a:lnTo>
                    <a:pt x="85750" y="253301"/>
                  </a:lnTo>
                  <a:lnTo>
                    <a:pt x="96545" y="253301"/>
                  </a:lnTo>
                  <a:lnTo>
                    <a:pt x="100914" y="257670"/>
                  </a:lnTo>
                  <a:lnTo>
                    <a:pt x="100914" y="247865"/>
                  </a:lnTo>
                  <a:lnTo>
                    <a:pt x="98310" y="246100"/>
                  </a:lnTo>
                  <a:lnTo>
                    <a:pt x="91147" y="244652"/>
                  </a:lnTo>
                  <a:lnTo>
                    <a:pt x="83985" y="246100"/>
                  </a:lnTo>
                  <a:lnTo>
                    <a:pt x="78130" y="250050"/>
                  </a:lnTo>
                  <a:lnTo>
                    <a:pt x="74180" y="255905"/>
                  </a:lnTo>
                  <a:lnTo>
                    <a:pt x="72732" y="263067"/>
                  </a:lnTo>
                  <a:lnTo>
                    <a:pt x="74180" y="270243"/>
                  </a:lnTo>
                  <a:lnTo>
                    <a:pt x="78130" y="276098"/>
                  </a:lnTo>
                  <a:lnTo>
                    <a:pt x="83985" y="280035"/>
                  </a:lnTo>
                  <a:lnTo>
                    <a:pt x="91147" y="281482"/>
                  </a:lnTo>
                  <a:lnTo>
                    <a:pt x="98310" y="280035"/>
                  </a:lnTo>
                  <a:lnTo>
                    <a:pt x="104165" y="276098"/>
                  </a:lnTo>
                  <a:lnTo>
                    <a:pt x="106362" y="272834"/>
                  </a:lnTo>
                  <a:lnTo>
                    <a:pt x="108115" y="270243"/>
                  </a:lnTo>
                  <a:lnTo>
                    <a:pt x="109562" y="263067"/>
                  </a:lnTo>
                  <a:close/>
                </a:path>
                <a:path w="365125" h="374015">
                  <a:moveTo>
                    <a:pt x="136575" y="184416"/>
                  </a:moveTo>
                  <a:lnTo>
                    <a:pt x="130505" y="178358"/>
                  </a:lnTo>
                  <a:lnTo>
                    <a:pt x="127927" y="178358"/>
                  </a:lnTo>
                  <a:lnTo>
                    <a:pt x="127927" y="189191"/>
                  </a:lnTo>
                  <a:lnTo>
                    <a:pt x="127927" y="194627"/>
                  </a:lnTo>
                  <a:lnTo>
                    <a:pt x="125730" y="196824"/>
                  </a:lnTo>
                  <a:lnTo>
                    <a:pt x="120307" y="196824"/>
                  </a:lnTo>
                  <a:lnTo>
                    <a:pt x="118097" y="194627"/>
                  </a:lnTo>
                  <a:lnTo>
                    <a:pt x="118097" y="189191"/>
                  </a:lnTo>
                  <a:lnTo>
                    <a:pt x="120307" y="186994"/>
                  </a:lnTo>
                  <a:lnTo>
                    <a:pt x="125730" y="186994"/>
                  </a:lnTo>
                  <a:lnTo>
                    <a:pt x="127927" y="189191"/>
                  </a:lnTo>
                  <a:lnTo>
                    <a:pt x="127927" y="178358"/>
                  </a:lnTo>
                  <a:lnTo>
                    <a:pt x="115519" y="178358"/>
                  </a:lnTo>
                  <a:lnTo>
                    <a:pt x="109461" y="184416"/>
                  </a:lnTo>
                  <a:lnTo>
                    <a:pt x="109461" y="199402"/>
                  </a:lnTo>
                  <a:lnTo>
                    <a:pt x="115519" y="205460"/>
                  </a:lnTo>
                  <a:lnTo>
                    <a:pt x="130505" y="205460"/>
                  </a:lnTo>
                  <a:lnTo>
                    <a:pt x="136575" y="199402"/>
                  </a:lnTo>
                  <a:lnTo>
                    <a:pt x="136575" y="196824"/>
                  </a:lnTo>
                  <a:lnTo>
                    <a:pt x="136575" y="186994"/>
                  </a:lnTo>
                  <a:lnTo>
                    <a:pt x="136575" y="184416"/>
                  </a:lnTo>
                  <a:close/>
                </a:path>
                <a:path w="365125" h="374015">
                  <a:moveTo>
                    <a:pt x="152590" y="311073"/>
                  </a:moveTo>
                  <a:lnTo>
                    <a:pt x="150990" y="303161"/>
                  </a:lnTo>
                  <a:lnTo>
                    <a:pt x="148450" y="299389"/>
                  </a:lnTo>
                  <a:lnTo>
                    <a:pt x="146634" y="296697"/>
                  </a:lnTo>
                  <a:lnTo>
                    <a:pt x="143941" y="294894"/>
                  </a:lnTo>
                  <a:lnTo>
                    <a:pt x="143941" y="304622"/>
                  </a:lnTo>
                  <a:lnTo>
                    <a:pt x="143941" y="317525"/>
                  </a:lnTo>
                  <a:lnTo>
                    <a:pt x="138722" y="322757"/>
                  </a:lnTo>
                  <a:lnTo>
                    <a:pt x="125806" y="322757"/>
                  </a:lnTo>
                  <a:lnTo>
                    <a:pt x="120586" y="317525"/>
                  </a:lnTo>
                  <a:lnTo>
                    <a:pt x="120586" y="304622"/>
                  </a:lnTo>
                  <a:lnTo>
                    <a:pt x="125806" y="299389"/>
                  </a:lnTo>
                  <a:lnTo>
                    <a:pt x="138722" y="299389"/>
                  </a:lnTo>
                  <a:lnTo>
                    <a:pt x="143941" y="304622"/>
                  </a:lnTo>
                  <a:lnTo>
                    <a:pt x="143941" y="294894"/>
                  </a:lnTo>
                  <a:lnTo>
                    <a:pt x="140169" y="292341"/>
                  </a:lnTo>
                  <a:lnTo>
                    <a:pt x="132257" y="290741"/>
                  </a:lnTo>
                  <a:lnTo>
                    <a:pt x="124345" y="292341"/>
                  </a:lnTo>
                  <a:lnTo>
                    <a:pt x="117881" y="296697"/>
                  </a:lnTo>
                  <a:lnTo>
                    <a:pt x="113538" y="303161"/>
                  </a:lnTo>
                  <a:lnTo>
                    <a:pt x="111937" y="311073"/>
                  </a:lnTo>
                  <a:lnTo>
                    <a:pt x="113538" y="318985"/>
                  </a:lnTo>
                  <a:lnTo>
                    <a:pt x="117881" y="325450"/>
                  </a:lnTo>
                  <a:lnTo>
                    <a:pt x="124345" y="329806"/>
                  </a:lnTo>
                  <a:lnTo>
                    <a:pt x="132257" y="331406"/>
                  </a:lnTo>
                  <a:lnTo>
                    <a:pt x="140169" y="329806"/>
                  </a:lnTo>
                  <a:lnTo>
                    <a:pt x="146634" y="325450"/>
                  </a:lnTo>
                  <a:lnTo>
                    <a:pt x="148450" y="322757"/>
                  </a:lnTo>
                  <a:lnTo>
                    <a:pt x="150990" y="318985"/>
                  </a:lnTo>
                  <a:lnTo>
                    <a:pt x="152590" y="311073"/>
                  </a:lnTo>
                  <a:close/>
                </a:path>
                <a:path w="365125" h="374015">
                  <a:moveTo>
                    <a:pt x="159562" y="4356"/>
                  </a:moveTo>
                  <a:lnTo>
                    <a:pt x="155206" y="0"/>
                  </a:lnTo>
                  <a:lnTo>
                    <a:pt x="144437" y="0"/>
                  </a:lnTo>
                  <a:lnTo>
                    <a:pt x="140081" y="4356"/>
                  </a:lnTo>
                  <a:lnTo>
                    <a:pt x="140081" y="5435"/>
                  </a:lnTo>
                  <a:lnTo>
                    <a:pt x="58686" y="5435"/>
                  </a:lnTo>
                  <a:lnTo>
                    <a:pt x="51714" y="12407"/>
                  </a:lnTo>
                  <a:lnTo>
                    <a:pt x="51714" y="45770"/>
                  </a:lnTo>
                  <a:lnTo>
                    <a:pt x="53644" y="47701"/>
                  </a:lnTo>
                  <a:lnTo>
                    <a:pt x="58420" y="47701"/>
                  </a:lnTo>
                  <a:lnTo>
                    <a:pt x="60350" y="45770"/>
                  </a:lnTo>
                  <a:lnTo>
                    <a:pt x="60350" y="43383"/>
                  </a:lnTo>
                  <a:lnTo>
                    <a:pt x="60363" y="17183"/>
                  </a:lnTo>
                  <a:lnTo>
                    <a:pt x="63461" y="14071"/>
                  </a:lnTo>
                  <a:lnTo>
                    <a:pt x="140081" y="14071"/>
                  </a:lnTo>
                  <a:lnTo>
                    <a:pt x="140081" y="15125"/>
                  </a:lnTo>
                  <a:lnTo>
                    <a:pt x="144437" y="19494"/>
                  </a:lnTo>
                  <a:lnTo>
                    <a:pt x="149821" y="19494"/>
                  </a:lnTo>
                  <a:lnTo>
                    <a:pt x="155206" y="19494"/>
                  </a:lnTo>
                  <a:lnTo>
                    <a:pt x="159562" y="15125"/>
                  </a:lnTo>
                  <a:lnTo>
                    <a:pt x="159562" y="4356"/>
                  </a:lnTo>
                  <a:close/>
                </a:path>
                <a:path w="365125" h="374015">
                  <a:moveTo>
                    <a:pt x="179489" y="259511"/>
                  </a:moveTo>
                  <a:lnTo>
                    <a:pt x="173418" y="253453"/>
                  </a:lnTo>
                  <a:lnTo>
                    <a:pt x="170840" y="253453"/>
                  </a:lnTo>
                  <a:lnTo>
                    <a:pt x="170840" y="264287"/>
                  </a:lnTo>
                  <a:lnTo>
                    <a:pt x="170840" y="269722"/>
                  </a:lnTo>
                  <a:lnTo>
                    <a:pt x="168643" y="271919"/>
                  </a:lnTo>
                  <a:lnTo>
                    <a:pt x="163220" y="271919"/>
                  </a:lnTo>
                  <a:lnTo>
                    <a:pt x="161010" y="269722"/>
                  </a:lnTo>
                  <a:lnTo>
                    <a:pt x="161010" y="264287"/>
                  </a:lnTo>
                  <a:lnTo>
                    <a:pt x="163220" y="262089"/>
                  </a:lnTo>
                  <a:lnTo>
                    <a:pt x="168643" y="262089"/>
                  </a:lnTo>
                  <a:lnTo>
                    <a:pt x="170840" y="264287"/>
                  </a:lnTo>
                  <a:lnTo>
                    <a:pt x="170840" y="253453"/>
                  </a:lnTo>
                  <a:lnTo>
                    <a:pt x="158432" y="253453"/>
                  </a:lnTo>
                  <a:lnTo>
                    <a:pt x="152374" y="259511"/>
                  </a:lnTo>
                  <a:lnTo>
                    <a:pt x="152374" y="274497"/>
                  </a:lnTo>
                  <a:lnTo>
                    <a:pt x="158432" y="280555"/>
                  </a:lnTo>
                  <a:lnTo>
                    <a:pt x="173418" y="280555"/>
                  </a:lnTo>
                  <a:lnTo>
                    <a:pt x="179489" y="274497"/>
                  </a:lnTo>
                  <a:lnTo>
                    <a:pt x="179489" y="271919"/>
                  </a:lnTo>
                  <a:lnTo>
                    <a:pt x="179489" y="262089"/>
                  </a:lnTo>
                  <a:lnTo>
                    <a:pt x="179489" y="259511"/>
                  </a:lnTo>
                  <a:close/>
                </a:path>
                <a:path w="365125" h="374015">
                  <a:moveTo>
                    <a:pt x="263525" y="264985"/>
                  </a:moveTo>
                  <a:lnTo>
                    <a:pt x="261924" y="257073"/>
                  </a:lnTo>
                  <a:lnTo>
                    <a:pt x="259384" y="253301"/>
                  </a:lnTo>
                  <a:lnTo>
                    <a:pt x="257568" y="250609"/>
                  </a:lnTo>
                  <a:lnTo>
                    <a:pt x="254876" y="248805"/>
                  </a:lnTo>
                  <a:lnTo>
                    <a:pt x="254876" y="258521"/>
                  </a:lnTo>
                  <a:lnTo>
                    <a:pt x="254876" y="271437"/>
                  </a:lnTo>
                  <a:lnTo>
                    <a:pt x="249656" y="276656"/>
                  </a:lnTo>
                  <a:lnTo>
                    <a:pt x="236740" y="276656"/>
                  </a:lnTo>
                  <a:lnTo>
                    <a:pt x="231521" y="271437"/>
                  </a:lnTo>
                  <a:lnTo>
                    <a:pt x="231521" y="258521"/>
                  </a:lnTo>
                  <a:lnTo>
                    <a:pt x="236740" y="253301"/>
                  </a:lnTo>
                  <a:lnTo>
                    <a:pt x="249656" y="253301"/>
                  </a:lnTo>
                  <a:lnTo>
                    <a:pt x="254876" y="258521"/>
                  </a:lnTo>
                  <a:lnTo>
                    <a:pt x="254876" y="248805"/>
                  </a:lnTo>
                  <a:lnTo>
                    <a:pt x="251104" y="246253"/>
                  </a:lnTo>
                  <a:lnTo>
                    <a:pt x="243192" y="244652"/>
                  </a:lnTo>
                  <a:lnTo>
                    <a:pt x="235280" y="246253"/>
                  </a:lnTo>
                  <a:lnTo>
                    <a:pt x="228815" y="250609"/>
                  </a:lnTo>
                  <a:lnTo>
                    <a:pt x="224459" y="257073"/>
                  </a:lnTo>
                  <a:lnTo>
                    <a:pt x="222872" y="264985"/>
                  </a:lnTo>
                  <a:lnTo>
                    <a:pt x="224459" y="272897"/>
                  </a:lnTo>
                  <a:lnTo>
                    <a:pt x="228815" y="279361"/>
                  </a:lnTo>
                  <a:lnTo>
                    <a:pt x="235280" y="283718"/>
                  </a:lnTo>
                  <a:lnTo>
                    <a:pt x="243192" y="285318"/>
                  </a:lnTo>
                  <a:lnTo>
                    <a:pt x="251104" y="283718"/>
                  </a:lnTo>
                  <a:lnTo>
                    <a:pt x="257568" y="279361"/>
                  </a:lnTo>
                  <a:lnTo>
                    <a:pt x="259384" y="276656"/>
                  </a:lnTo>
                  <a:lnTo>
                    <a:pt x="261924" y="272897"/>
                  </a:lnTo>
                  <a:lnTo>
                    <a:pt x="263525" y="264985"/>
                  </a:lnTo>
                  <a:close/>
                </a:path>
                <a:path w="365125" h="374015">
                  <a:moveTo>
                    <a:pt x="264972" y="330835"/>
                  </a:moveTo>
                  <a:lnTo>
                    <a:pt x="258914" y="324777"/>
                  </a:lnTo>
                  <a:lnTo>
                    <a:pt x="256336" y="324777"/>
                  </a:lnTo>
                  <a:lnTo>
                    <a:pt x="256336" y="335610"/>
                  </a:lnTo>
                  <a:lnTo>
                    <a:pt x="256336" y="341045"/>
                  </a:lnTo>
                  <a:lnTo>
                    <a:pt x="254127" y="343242"/>
                  </a:lnTo>
                  <a:lnTo>
                    <a:pt x="248704" y="343242"/>
                  </a:lnTo>
                  <a:lnTo>
                    <a:pt x="246507" y="341045"/>
                  </a:lnTo>
                  <a:lnTo>
                    <a:pt x="246507" y="335610"/>
                  </a:lnTo>
                  <a:lnTo>
                    <a:pt x="248704" y="333413"/>
                  </a:lnTo>
                  <a:lnTo>
                    <a:pt x="254127" y="333413"/>
                  </a:lnTo>
                  <a:lnTo>
                    <a:pt x="256336" y="335610"/>
                  </a:lnTo>
                  <a:lnTo>
                    <a:pt x="256336" y="324777"/>
                  </a:lnTo>
                  <a:lnTo>
                    <a:pt x="243928" y="324777"/>
                  </a:lnTo>
                  <a:lnTo>
                    <a:pt x="237858" y="330835"/>
                  </a:lnTo>
                  <a:lnTo>
                    <a:pt x="237858" y="345821"/>
                  </a:lnTo>
                  <a:lnTo>
                    <a:pt x="243928" y="351878"/>
                  </a:lnTo>
                  <a:lnTo>
                    <a:pt x="258914" y="351878"/>
                  </a:lnTo>
                  <a:lnTo>
                    <a:pt x="264972" y="345821"/>
                  </a:lnTo>
                  <a:lnTo>
                    <a:pt x="264972" y="343242"/>
                  </a:lnTo>
                  <a:lnTo>
                    <a:pt x="264972" y="333413"/>
                  </a:lnTo>
                  <a:lnTo>
                    <a:pt x="264972" y="330835"/>
                  </a:lnTo>
                  <a:close/>
                </a:path>
                <a:path w="365125" h="374015">
                  <a:moveTo>
                    <a:pt x="269570" y="180251"/>
                  </a:moveTo>
                  <a:lnTo>
                    <a:pt x="254279" y="180251"/>
                  </a:lnTo>
                  <a:lnTo>
                    <a:pt x="254266" y="192125"/>
                  </a:lnTo>
                  <a:lnTo>
                    <a:pt x="261924" y="192125"/>
                  </a:lnTo>
                  <a:lnTo>
                    <a:pt x="269570" y="192125"/>
                  </a:lnTo>
                  <a:lnTo>
                    <a:pt x="269570" y="180251"/>
                  </a:lnTo>
                  <a:close/>
                </a:path>
                <a:path w="365125" h="374015">
                  <a:moveTo>
                    <a:pt x="314045" y="12407"/>
                  </a:moveTo>
                  <a:lnTo>
                    <a:pt x="307073" y="5435"/>
                  </a:lnTo>
                  <a:lnTo>
                    <a:pt x="225679" y="5435"/>
                  </a:lnTo>
                  <a:lnTo>
                    <a:pt x="225679" y="4356"/>
                  </a:lnTo>
                  <a:lnTo>
                    <a:pt x="221322" y="0"/>
                  </a:lnTo>
                  <a:lnTo>
                    <a:pt x="215938" y="0"/>
                  </a:lnTo>
                  <a:lnTo>
                    <a:pt x="210553" y="0"/>
                  </a:lnTo>
                  <a:lnTo>
                    <a:pt x="206197" y="4356"/>
                  </a:lnTo>
                  <a:lnTo>
                    <a:pt x="206197" y="15125"/>
                  </a:lnTo>
                  <a:lnTo>
                    <a:pt x="210553" y="19494"/>
                  </a:lnTo>
                  <a:lnTo>
                    <a:pt x="221322" y="19494"/>
                  </a:lnTo>
                  <a:lnTo>
                    <a:pt x="225679" y="15125"/>
                  </a:lnTo>
                  <a:lnTo>
                    <a:pt x="225679" y="14071"/>
                  </a:lnTo>
                  <a:lnTo>
                    <a:pt x="302298" y="14071"/>
                  </a:lnTo>
                  <a:lnTo>
                    <a:pt x="305409" y="17183"/>
                  </a:lnTo>
                  <a:lnTo>
                    <a:pt x="305409" y="45770"/>
                  </a:lnTo>
                  <a:lnTo>
                    <a:pt x="307340" y="47701"/>
                  </a:lnTo>
                  <a:lnTo>
                    <a:pt x="312115" y="47701"/>
                  </a:lnTo>
                  <a:lnTo>
                    <a:pt x="314045" y="45770"/>
                  </a:lnTo>
                  <a:lnTo>
                    <a:pt x="314045" y="43383"/>
                  </a:lnTo>
                  <a:lnTo>
                    <a:pt x="314045" y="12407"/>
                  </a:lnTo>
                  <a:close/>
                </a:path>
                <a:path w="365125" h="374015">
                  <a:moveTo>
                    <a:pt x="352145" y="352361"/>
                  </a:moveTo>
                  <a:lnTo>
                    <a:pt x="346075" y="346290"/>
                  </a:lnTo>
                  <a:lnTo>
                    <a:pt x="343496" y="346290"/>
                  </a:lnTo>
                  <a:lnTo>
                    <a:pt x="343496" y="357124"/>
                  </a:lnTo>
                  <a:lnTo>
                    <a:pt x="343496" y="362559"/>
                  </a:lnTo>
                  <a:lnTo>
                    <a:pt x="341299" y="364769"/>
                  </a:lnTo>
                  <a:lnTo>
                    <a:pt x="335876" y="364769"/>
                  </a:lnTo>
                  <a:lnTo>
                    <a:pt x="333667" y="362559"/>
                  </a:lnTo>
                  <a:lnTo>
                    <a:pt x="333667" y="357124"/>
                  </a:lnTo>
                  <a:lnTo>
                    <a:pt x="335876" y="354939"/>
                  </a:lnTo>
                  <a:lnTo>
                    <a:pt x="341299" y="354939"/>
                  </a:lnTo>
                  <a:lnTo>
                    <a:pt x="343496" y="357124"/>
                  </a:lnTo>
                  <a:lnTo>
                    <a:pt x="343496" y="346290"/>
                  </a:lnTo>
                  <a:lnTo>
                    <a:pt x="331089" y="346290"/>
                  </a:lnTo>
                  <a:lnTo>
                    <a:pt x="325031" y="352361"/>
                  </a:lnTo>
                  <a:lnTo>
                    <a:pt x="325031" y="367334"/>
                  </a:lnTo>
                  <a:lnTo>
                    <a:pt x="331089" y="373405"/>
                  </a:lnTo>
                  <a:lnTo>
                    <a:pt x="346075" y="373405"/>
                  </a:lnTo>
                  <a:lnTo>
                    <a:pt x="352145" y="367334"/>
                  </a:lnTo>
                  <a:lnTo>
                    <a:pt x="352145" y="364769"/>
                  </a:lnTo>
                  <a:lnTo>
                    <a:pt x="352145" y="354939"/>
                  </a:lnTo>
                  <a:lnTo>
                    <a:pt x="352145" y="352361"/>
                  </a:lnTo>
                  <a:close/>
                </a:path>
                <a:path w="365125" h="374015">
                  <a:moveTo>
                    <a:pt x="358076" y="307759"/>
                  </a:moveTo>
                  <a:lnTo>
                    <a:pt x="342773" y="307759"/>
                  </a:lnTo>
                  <a:lnTo>
                    <a:pt x="342760" y="319633"/>
                  </a:lnTo>
                  <a:lnTo>
                    <a:pt x="350418" y="319633"/>
                  </a:lnTo>
                  <a:lnTo>
                    <a:pt x="358063" y="319633"/>
                  </a:lnTo>
                  <a:lnTo>
                    <a:pt x="358076" y="307759"/>
                  </a:lnTo>
                  <a:close/>
                </a:path>
                <a:path w="365125" h="374015">
                  <a:moveTo>
                    <a:pt x="364934" y="139712"/>
                  </a:moveTo>
                  <a:lnTo>
                    <a:pt x="363524" y="141287"/>
                  </a:lnTo>
                  <a:lnTo>
                    <a:pt x="358114" y="145097"/>
                  </a:lnTo>
                  <a:lnTo>
                    <a:pt x="355434" y="146431"/>
                  </a:lnTo>
                  <a:lnTo>
                    <a:pt x="347154" y="146431"/>
                  </a:lnTo>
                  <a:lnTo>
                    <a:pt x="344779" y="145707"/>
                  </a:lnTo>
                  <a:lnTo>
                    <a:pt x="342734" y="144640"/>
                  </a:lnTo>
                  <a:lnTo>
                    <a:pt x="339674" y="143103"/>
                  </a:lnTo>
                  <a:lnTo>
                    <a:pt x="337578" y="140804"/>
                  </a:lnTo>
                  <a:lnTo>
                    <a:pt x="337134" y="140322"/>
                  </a:lnTo>
                  <a:lnTo>
                    <a:pt x="329730" y="134493"/>
                  </a:lnTo>
                  <a:lnTo>
                    <a:pt x="324650" y="131914"/>
                  </a:lnTo>
                  <a:lnTo>
                    <a:pt x="312508" y="131914"/>
                  </a:lnTo>
                  <a:lnTo>
                    <a:pt x="308597" y="133007"/>
                  </a:lnTo>
                  <a:lnTo>
                    <a:pt x="300697" y="137198"/>
                  </a:lnTo>
                  <a:lnTo>
                    <a:pt x="299707" y="138341"/>
                  </a:lnTo>
                  <a:lnTo>
                    <a:pt x="298081" y="140322"/>
                  </a:lnTo>
                  <a:lnTo>
                    <a:pt x="291909" y="144919"/>
                  </a:lnTo>
                  <a:lnTo>
                    <a:pt x="289179" y="146431"/>
                  </a:lnTo>
                  <a:lnTo>
                    <a:pt x="280581" y="146431"/>
                  </a:lnTo>
                  <a:lnTo>
                    <a:pt x="278193" y="145707"/>
                  </a:lnTo>
                  <a:lnTo>
                    <a:pt x="276148" y="144640"/>
                  </a:lnTo>
                  <a:lnTo>
                    <a:pt x="273126" y="143103"/>
                  </a:lnTo>
                  <a:lnTo>
                    <a:pt x="271005" y="140804"/>
                  </a:lnTo>
                  <a:lnTo>
                    <a:pt x="270560" y="140322"/>
                  </a:lnTo>
                  <a:lnTo>
                    <a:pt x="263144" y="134493"/>
                  </a:lnTo>
                  <a:lnTo>
                    <a:pt x="258064" y="131914"/>
                  </a:lnTo>
                  <a:lnTo>
                    <a:pt x="245922" y="131914"/>
                  </a:lnTo>
                  <a:lnTo>
                    <a:pt x="242011" y="133007"/>
                  </a:lnTo>
                  <a:lnTo>
                    <a:pt x="234099" y="137198"/>
                  </a:lnTo>
                  <a:lnTo>
                    <a:pt x="233108" y="138341"/>
                  </a:lnTo>
                  <a:lnTo>
                    <a:pt x="231482" y="140322"/>
                  </a:lnTo>
                  <a:lnTo>
                    <a:pt x="225323" y="144919"/>
                  </a:lnTo>
                  <a:lnTo>
                    <a:pt x="222605" y="146431"/>
                  </a:lnTo>
                  <a:lnTo>
                    <a:pt x="213995" y="146431"/>
                  </a:lnTo>
                  <a:lnTo>
                    <a:pt x="211607" y="145707"/>
                  </a:lnTo>
                  <a:lnTo>
                    <a:pt x="209562" y="144640"/>
                  </a:lnTo>
                  <a:lnTo>
                    <a:pt x="206540" y="143103"/>
                  </a:lnTo>
                  <a:lnTo>
                    <a:pt x="204419" y="140804"/>
                  </a:lnTo>
                  <a:lnTo>
                    <a:pt x="203974" y="140322"/>
                  </a:lnTo>
                  <a:lnTo>
                    <a:pt x="200240" y="137401"/>
                  </a:lnTo>
                  <a:lnTo>
                    <a:pt x="196570" y="134493"/>
                  </a:lnTo>
                  <a:lnTo>
                    <a:pt x="191477" y="131914"/>
                  </a:lnTo>
                  <a:lnTo>
                    <a:pt x="179336" y="131914"/>
                  </a:lnTo>
                  <a:lnTo>
                    <a:pt x="175425" y="133007"/>
                  </a:lnTo>
                  <a:lnTo>
                    <a:pt x="167513" y="137198"/>
                  </a:lnTo>
                  <a:lnTo>
                    <a:pt x="166522" y="138341"/>
                  </a:lnTo>
                  <a:lnTo>
                    <a:pt x="164909" y="140322"/>
                  </a:lnTo>
                  <a:lnTo>
                    <a:pt x="158737" y="144919"/>
                  </a:lnTo>
                  <a:lnTo>
                    <a:pt x="156006" y="146431"/>
                  </a:lnTo>
                  <a:lnTo>
                    <a:pt x="147408" y="146431"/>
                  </a:lnTo>
                  <a:lnTo>
                    <a:pt x="145021" y="145707"/>
                  </a:lnTo>
                  <a:lnTo>
                    <a:pt x="142976" y="144640"/>
                  </a:lnTo>
                  <a:lnTo>
                    <a:pt x="139928" y="143103"/>
                  </a:lnTo>
                  <a:lnTo>
                    <a:pt x="137833" y="140804"/>
                  </a:lnTo>
                  <a:lnTo>
                    <a:pt x="137388" y="140322"/>
                  </a:lnTo>
                  <a:lnTo>
                    <a:pt x="129984" y="134493"/>
                  </a:lnTo>
                  <a:lnTo>
                    <a:pt x="124891" y="131914"/>
                  </a:lnTo>
                  <a:lnTo>
                    <a:pt x="112750" y="131914"/>
                  </a:lnTo>
                  <a:lnTo>
                    <a:pt x="108851" y="133007"/>
                  </a:lnTo>
                  <a:lnTo>
                    <a:pt x="100939" y="137198"/>
                  </a:lnTo>
                  <a:lnTo>
                    <a:pt x="99949" y="138341"/>
                  </a:lnTo>
                  <a:lnTo>
                    <a:pt x="98323" y="140322"/>
                  </a:lnTo>
                  <a:lnTo>
                    <a:pt x="92163" y="144919"/>
                  </a:lnTo>
                  <a:lnTo>
                    <a:pt x="89433" y="146431"/>
                  </a:lnTo>
                  <a:lnTo>
                    <a:pt x="80835" y="146431"/>
                  </a:lnTo>
                  <a:lnTo>
                    <a:pt x="78447" y="145707"/>
                  </a:lnTo>
                  <a:lnTo>
                    <a:pt x="76403" y="144640"/>
                  </a:lnTo>
                  <a:lnTo>
                    <a:pt x="73355" y="143103"/>
                  </a:lnTo>
                  <a:lnTo>
                    <a:pt x="71259" y="140804"/>
                  </a:lnTo>
                  <a:lnTo>
                    <a:pt x="70815" y="140322"/>
                  </a:lnTo>
                  <a:lnTo>
                    <a:pt x="67081" y="137401"/>
                  </a:lnTo>
                  <a:lnTo>
                    <a:pt x="63411" y="134493"/>
                  </a:lnTo>
                  <a:lnTo>
                    <a:pt x="58318" y="131914"/>
                  </a:lnTo>
                  <a:lnTo>
                    <a:pt x="46177" y="131914"/>
                  </a:lnTo>
                  <a:lnTo>
                    <a:pt x="42265" y="133007"/>
                  </a:lnTo>
                  <a:lnTo>
                    <a:pt x="34366" y="137198"/>
                  </a:lnTo>
                  <a:lnTo>
                    <a:pt x="33375" y="138341"/>
                  </a:lnTo>
                  <a:lnTo>
                    <a:pt x="31750" y="140322"/>
                  </a:lnTo>
                  <a:lnTo>
                    <a:pt x="28435" y="142811"/>
                  </a:lnTo>
                  <a:lnTo>
                    <a:pt x="25577" y="144919"/>
                  </a:lnTo>
                  <a:lnTo>
                    <a:pt x="22860" y="146431"/>
                  </a:lnTo>
                  <a:lnTo>
                    <a:pt x="14262" y="146431"/>
                  </a:lnTo>
                  <a:lnTo>
                    <a:pt x="11874" y="145707"/>
                  </a:lnTo>
                  <a:lnTo>
                    <a:pt x="9829" y="144640"/>
                  </a:lnTo>
                  <a:lnTo>
                    <a:pt x="6781" y="143103"/>
                  </a:lnTo>
                  <a:lnTo>
                    <a:pt x="4241" y="140322"/>
                  </a:lnTo>
                  <a:lnTo>
                    <a:pt x="0" y="136982"/>
                  </a:lnTo>
                  <a:lnTo>
                    <a:pt x="76" y="148361"/>
                  </a:lnTo>
                  <a:lnTo>
                    <a:pt x="5308" y="152476"/>
                  </a:lnTo>
                  <a:lnTo>
                    <a:pt x="10515" y="155117"/>
                  </a:lnTo>
                  <a:lnTo>
                    <a:pt x="22352" y="155117"/>
                  </a:lnTo>
                  <a:lnTo>
                    <a:pt x="26428" y="153974"/>
                  </a:lnTo>
                  <a:lnTo>
                    <a:pt x="34340" y="149771"/>
                  </a:lnTo>
                  <a:lnTo>
                    <a:pt x="37261" y="146431"/>
                  </a:lnTo>
                  <a:lnTo>
                    <a:pt x="43116" y="142049"/>
                  </a:lnTo>
                  <a:lnTo>
                    <a:pt x="45389" y="140804"/>
                  </a:lnTo>
                  <a:lnTo>
                    <a:pt x="55308" y="140804"/>
                  </a:lnTo>
                  <a:lnTo>
                    <a:pt x="56857" y="141287"/>
                  </a:lnTo>
                  <a:lnTo>
                    <a:pt x="61937" y="143878"/>
                  </a:lnTo>
                  <a:lnTo>
                    <a:pt x="64477" y="146659"/>
                  </a:lnTo>
                  <a:lnTo>
                    <a:pt x="71882" y="152476"/>
                  </a:lnTo>
                  <a:lnTo>
                    <a:pt x="77089" y="155117"/>
                  </a:lnTo>
                  <a:lnTo>
                    <a:pt x="88925" y="155117"/>
                  </a:lnTo>
                  <a:lnTo>
                    <a:pt x="93014" y="153974"/>
                  </a:lnTo>
                  <a:lnTo>
                    <a:pt x="100914" y="149771"/>
                  </a:lnTo>
                  <a:lnTo>
                    <a:pt x="103847" y="146431"/>
                  </a:lnTo>
                  <a:lnTo>
                    <a:pt x="106743" y="144246"/>
                  </a:lnTo>
                  <a:lnTo>
                    <a:pt x="109702" y="142049"/>
                  </a:lnTo>
                  <a:lnTo>
                    <a:pt x="111975" y="140804"/>
                  </a:lnTo>
                  <a:lnTo>
                    <a:pt x="121894" y="140804"/>
                  </a:lnTo>
                  <a:lnTo>
                    <a:pt x="123444" y="141287"/>
                  </a:lnTo>
                  <a:lnTo>
                    <a:pt x="128498" y="143878"/>
                  </a:lnTo>
                  <a:lnTo>
                    <a:pt x="131051" y="146659"/>
                  </a:lnTo>
                  <a:lnTo>
                    <a:pt x="138455" y="152476"/>
                  </a:lnTo>
                  <a:lnTo>
                    <a:pt x="143662" y="155117"/>
                  </a:lnTo>
                  <a:lnTo>
                    <a:pt x="155511" y="155117"/>
                  </a:lnTo>
                  <a:lnTo>
                    <a:pt x="159588" y="153974"/>
                  </a:lnTo>
                  <a:lnTo>
                    <a:pt x="167500" y="149771"/>
                  </a:lnTo>
                  <a:lnTo>
                    <a:pt x="170408" y="146431"/>
                  </a:lnTo>
                  <a:lnTo>
                    <a:pt x="176276" y="142049"/>
                  </a:lnTo>
                  <a:lnTo>
                    <a:pt x="178549" y="140804"/>
                  </a:lnTo>
                  <a:lnTo>
                    <a:pt x="188468" y="140804"/>
                  </a:lnTo>
                  <a:lnTo>
                    <a:pt x="190017" y="141287"/>
                  </a:lnTo>
                  <a:lnTo>
                    <a:pt x="192036" y="142341"/>
                  </a:lnTo>
                  <a:lnTo>
                    <a:pt x="195084" y="143878"/>
                  </a:lnTo>
                  <a:lnTo>
                    <a:pt x="197637" y="146659"/>
                  </a:lnTo>
                  <a:lnTo>
                    <a:pt x="205041" y="152476"/>
                  </a:lnTo>
                  <a:lnTo>
                    <a:pt x="210248" y="155117"/>
                  </a:lnTo>
                  <a:lnTo>
                    <a:pt x="222084" y="155117"/>
                  </a:lnTo>
                  <a:lnTo>
                    <a:pt x="226174" y="153974"/>
                  </a:lnTo>
                  <a:lnTo>
                    <a:pt x="234086" y="149771"/>
                  </a:lnTo>
                  <a:lnTo>
                    <a:pt x="237007" y="146431"/>
                  </a:lnTo>
                  <a:lnTo>
                    <a:pt x="242862" y="142049"/>
                  </a:lnTo>
                  <a:lnTo>
                    <a:pt x="245135" y="140804"/>
                  </a:lnTo>
                  <a:lnTo>
                    <a:pt x="255054" y="140804"/>
                  </a:lnTo>
                  <a:lnTo>
                    <a:pt x="256603" y="141287"/>
                  </a:lnTo>
                  <a:lnTo>
                    <a:pt x="258622" y="142341"/>
                  </a:lnTo>
                  <a:lnTo>
                    <a:pt x="261683" y="143878"/>
                  </a:lnTo>
                  <a:lnTo>
                    <a:pt x="264210" y="146659"/>
                  </a:lnTo>
                  <a:lnTo>
                    <a:pt x="271627" y="152476"/>
                  </a:lnTo>
                  <a:lnTo>
                    <a:pt x="276834" y="155117"/>
                  </a:lnTo>
                  <a:lnTo>
                    <a:pt x="288671" y="155117"/>
                  </a:lnTo>
                  <a:lnTo>
                    <a:pt x="292760" y="153974"/>
                  </a:lnTo>
                  <a:lnTo>
                    <a:pt x="300672" y="149771"/>
                  </a:lnTo>
                  <a:lnTo>
                    <a:pt x="303593" y="146431"/>
                  </a:lnTo>
                  <a:lnTo>
                    <a:pt x="309448" y="142049"/>
                  </a:lnTo>
                  <a:lnTo>
                    <a:pt x="311721" y="140804"/>
                  </a:lnTo>
                  <a:lnTo>
                    <a:pt x="321640" y="140804"/>
                  </a:lnTo>
                  <a:lnTo>
                    <a:pt x="323189" y="141287"/>
                  </a:lnTo>
                  <a:lnTo>
                    <a:pt x="328256" y="143878"/>
                  </a:lnTo>
                  <a:lnTo>
                    <a:pt x="330796" y="146659"/>
                  </a:lnTo>
                  <a:lnTo>
                    <a:pt x="338201" y="152476"/>
                  </a:lnTo>
                  <a:lnTo>
                    <a:pt x="343420" y="155117"/>
                  </a:lnTo>
                  <a:lnTo>
                    <a:pt x="354863" y="155117"/>
                  </a:lnTo>
                  <a:lnTo>
                    <a:pt x="358787" y="154127"/>
                  </a:lnTo>
                  <a:lnTo>
                    <a:pt x="364871" y="151155"/>
                  </a:lnTo>
                  <a:lnTo>
                    <a:pt x="364896" y="146431"/>
                  </a:lnTo>
                  <a:lnTo>
                    <a:pt x="364934" y="1397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7321027" y="6615376"/>
              <a:ext cx="43815" cy="287655"/>
            </a:xfrm>
            <a:custGeom>
              <a:avLst/>
              <a:gdLst/>
              <a:ahLst/>
              <a:cxnLst/>
              <a:rect l="l" t="t" r="r" b="b"/>
              <a:pathLst>
                <a:path w="43815" h="287654">
                  <a:moveTo>
                    <a:pt x="21615" y="0"/>
                  </a:moveTo>
                  <a:lnTo>
                    <a:pt x="13201" y="1698"/>
                  </a:lnTo>
                  <a:lnTo>
                    <a:pt x="6330" y="6329"/>
                  </a:lnTo>
                  <a:lnTo>
                    <a:pt x="1698" y="13196"/>
                  </a:lnTo>
                  <a:lnTo>
                    <a:pt x="0" y="21602"/>
                  </a:lnTo>
                  <a:lnTo>
                    <a:pt x="0" y="265633"/>
                  </a:lnTo>
                  <a:lnTo>
                    <a:pt x="1698" y="274046"/>
                  </a:lnTo>
                  <a:lnTo>
                    <a:pt x="6330" y="280917"/>
                  </a:lnTo>
                  <a:lnTo>
                    <a:pt x="13201" y="285549"/>
                  </a:lnTo>
                  <a:lnTo>
                    <a:pt x="21615" y="287248"/>
                  </a:lnTo>
                  <a:lnTo>
                    <a:pt x="30027" y="285549"/>
                  </a:lnTo>
                  <a:lnTo>
                    <a:pt x="36893" y="280917"/>
                  </a:lnTo>
                  <a:lnTo>
                    <a:pt x="41521" y="274046"/>
                  </a:lnTo>
                  <a:lnTo>
                    <a:pt x="43218" y="265633"/>
                  </a:lnTo>
                  <a:lnTo>
                    <a:pt x="43218" y="21602"/>
                  </a:lnTo>
                  <a:lnTo>
                    <a:pt x="41521" y="13196"/>
                  </a:lnTo>
                  <a:lnTo>
                    <a:pt x="36893" y="6329"/>
                  </a:lnTo>
                  <a:lnTo>
                    <a:pt x="30027" y="1698"/>
                  </a:lnTo>
                  <a:lnTo>
                    <a:pt x="21615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7342640" y="6615374"/>
              <a:ext cx="22225" cy="287655"/>
            </a:xfrm>
            <a:custGeom>
              <a:avLst/>
              <a:gdLst/>
              <a:ahLst/>
              <a:cxnLst/>
              <a:rect l="l" t="t" r="r" b="b"/>
              <a:pathLst>
                <a:path w="22225" h="287654">
                  <a:moveTo>
                    <a:pt x="0" y="0"/>
                  </a:moveTo>
                  <a:lnTo>
                    <a:pt x="11738" y="6326"/>
                  </a:lnTo>
                  <a:lnTo>
                    <a:pt x="11572" y="6326"/>
                  </a:lnTo>
                  <a:lnTo>
                    <a:pt x="11572" y="281395"/>
                  </a:lnTo>
                  <a:lnTo>
                    <a:pt x="1" y="287240"/>
                  </a:lnTo>
                  <a:lnTo>
                    <a:pt x="6275" y="285975"/>
                  </a:lnTo>
                  <a:lnTo>
                    <a:pt x="9337" y="284922"/>
                  </a:lnTo>
                  <a:lnTo>
                    <a:pt x="21609" y="21603"/>
                  </a:lnTo>
                  <a:lnTo>
                    <a:pt x="19912" y="13195"/>
                  </a:lnTo>
                  <a:lnTo>
                    <a:pt x="15284" y="6326"/>
                  </a:lnTo>
                  <a:lnTo>
                    <a:pt x="8416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7330870" y="6626646"/>
              <a:ext cx="10160" cy="260350"/>
            </a:xfrm>
            <a:custGeom>
              <a:avLst/>
              <a:gdLst/>
              <a:ahLst/>
              <a:cxnLst/>
              <a:rect l="l" t="t" r="r" b="b"/>
              <a:pathLst>
                <a:path w="10159" h="260350">
                  <a:moveTo>
                    <a:pt x="7404" y="0"/>
                  </a:moveTo>
                  <a:lnTo>
                    <a:pt x="2133" y="0"/>
                  </a:lnTo>
                  <a:lnTo>
                    <a:pt x="0" y="2133"/>
                  </a:lnTo>
                  <a:lnTo>
                    <a:pt x="0" y="257987"/>
                  </a:lnTo>
                  <a:lnTo>
                    <a:pt x="2133" y="260121"/>
                  </a:lnTo>
                  <a:lnTo>
                    <a:pt x="4762" y="260121"/>
                  </a:lnTo>
                  <a:lnTo>
                    <a:pt x="7404" y="260121"/>
                  </a:lnTo>
                  <a:lnTo>
                    <a:pt x="9537" y="257987"/>
                  </a:lnTo>
                  <a:lnTo>
                    <a:pt x="9537" y="2133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8FB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7576573" y="6615376"/>
              <a:ext cx="43815" cy="287655"/>
            </a:xfrm>
            <a:custGeom>
              <a:avLst/>
              <a:gdLst/>
              <a:ahLst/>
              <a:cxnLst/>
              <a:rect l="l" t="t" r="r" b="b"/>
              <a:pathLst>
                <a:path w="43815" h="287654">
                  <a:moveTo>
                    <a:pt x="21615" y="0"/>
                  </a:moveTo>
                  <a:lnTo>
                    <a:pt x="13201" y="1698"/>
                  </a:lnTo>
                  <a:lnTo>
                    <a:pt x="6330" y="6329"/>
                  </a:lnTo>
                  <a:lnTo>
                    <a:pt x="1698" y="13196"/>
                  </a:lnTo>
                  <a:lnTo>
                    <a:pt x="0" y="21602"/>
                  </a:lnTo>
                  <a:lnTo>
                    <a:pt x="0" y="265633"/>
                  </a:lnTo>
                  <a:lnTo>
                    <a:pt x="1698" y="274046"/>
                  </a:lnTo>
                  <a:lnTo>
                    <a:pt x="6330" y="280917"/>
                  </a:lnTo>
                  <a:lnTo>
                    <a:pt x="13201" y="285549"/>
                  </a:lnTo>
                  <a:lnTo>
                    <a:pt x="21615" y="287248"/>
                  </a:lnTo>
                  <a:lnTo>
                    <a:pt x="30027" y="285549"/>
                  </a:lnTo>
                  <a:lnTo>
                    <a:pt x="36893" y="280917"/>
                  </a:lnTo>
                  <a:lnTo>
                    <a:pt x="41521" y="274046"/>
                  </a:lnTo>
                  <a:lnTo>
                    <a:pt x="43218" y="265633"/>
                  </a:lnTo>
                  <a:lnTo>
                    <a:pt x="43218" y="21602"/>
                  </a:lnTo>
                  <a:lnTo>
                    <a:pt x="41521" y="13196"/>
                  </a:lnTo>
                  <a:lnTo>
                    <a:pt x="36893" y="6329"/>
                  </a:lnTo>
                  <a:lnTo>
                    <a:pt x="30027" y="1698"/>
                  </a:lnTo>
                  <a:lnTo>
                    <a:pt x="21615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7598178" y="6615371"/>
              <a:ext cx="22225" cy="287655"/>
            </a:xfrm>
            <a:custGeom>
              <a:avLst/>
              <a:gdLst/>
              <a:ahLst/>
              <a:cxnLst/>
              <a:rect l="l" t="t" r="r" b="b"/>
              <a:pathLst>
                <a:path w="22225" h="287654">
                  <a:moveTo>
                    <a:pt x="0" y="0"/>
                  </a:moveTo>
                  <a:lnTo>
                    <a:pt x="11753" y="6334"/>
                  </a:lnTo>
                  <a:lnTo>
                    <a:pt x="11579" y="6334"/>
                  </a:lnTo>
                  <a:lnTo>
                    <a:pt x="11579" y="281399"/>
                  </a:lnTo>
                  <a:lnTo>
                    <a:pt x="7" y="287242"/>
                  </a:lnTo>
                  <a:lnTo>
                    <a:pt x="6294" y="285974"/>
                  </a:lnTo>
                  <a:lnTo>
                    <a:pt x="9325" y="284932"/>
                  </a:lnTo>
                  <a:lnTo>
                    <a:pt x="21607" y="21609"/>
                  </a:lnTo>
                  <a:lnTo>
                    <a:pt x="19913" y="13203"/>
                  </a:lnTo>
                  <a:lnTo>
                    <a:pt x="15288" y="6334"/>
                  </a:lnTo>
                  <a:lnTo>
                    <a:pt x="8423" y="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7586409" y="6626646"/>
              <a:ext cx="10160" cy="260350"/>
            </a:xfrm>
            <a:custGeom>
              <a:avLst/>
              <a:gdLst/>
              <a:ahLst/>
              <a:cxnLst/>
              <a:rect l="l" t="t" r="r" b="b"/>
              <a:pathLst>
                <a:path w="10159" h="260350">
                  <a:moveTo>
                    <a:pt x="7404" y="0"/>
                  </a:moveTo>
                  <a:lnTo>
                    <a:pt x="2133" y="0"/>
                  </a:lnTo>
                  <a:lnTo>
                    <a:pt x="0" y="2133"/>
                  </a:lnTo>
                  <a:lnTo>
                    <a:pt x="0" y="257987"/>
                  </a:lnTo>
                  <a:lnTo>
                    <a:pt x="2133" y="260121"/>
                  </a:lnTo>
                  <a:lnTo>
                    <a:pt x="4775" y="260121"/>
                  </a:lnTo>
                  <a:lnTo>
                    <a:pt x="7404" y="260121"/>
                  </a:lnTo>
                  <a:lnTo>
                    <a:pt x="9537" y="257987"/>
                  </a:lnTo>
                  <a:lnTo>
                    <a:pt x="9537" y="2133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EEC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7312380" y="6606743"/>
              <a:ext cx="316230" cy="304800"/>
            </a:xfrm>
            <a:custGeom>
              <a:avLst/>
              <a:gdLst/>
              <a:ahLst/>
              <a:cxnLst/>
              <a:rect l="l" t="t" r="r" b="b"/>
              <a:pathLst>
                <a:path w="316229" h="304800">
                  <a:moveTo>
                    <a:pt x="46151" y="35839"/>
                  </a:moveTo>
                  <a:lnTo>
                    <a:pt x="44221" y="33909"/>
                  </a:lnTo>
                  <a:lnTo>
                    <a:pt x="41833" y="33909"/>
                  </a:lnTo>
                  <a:lnTo>
                    <a:pt x="34480" y="33909"/>
                  </a:lnTo>
                  <a:lnTo>
                    <a:pt x="34480" y="24180"/>
                  </a:lnTo>
                  <a:lnTo>
                    <a:pt x="32550" y="22237"/>
                  </a:lnTo>
                  <a:lnTo>
                    <a:pt x="27774" y="22237"/>
                  </a:lnTo>
                  <a:lnTo>
                    <a:pt x="25844" y="24180"/>
                  </a:lnTo>
                  <a:lnTo>
                    <a:pt x="25844" y="33909"/>
                  </a:lnTo>
                  <a:lnTo>
                    <a:pt x="16103" y="33909"/>
                  </a:lnTo>
                  <a:lnTo>
                    <a:pt x="14160" y="35839"/>
                  </a:lnTo>
                  <a:lnTo>
                    <a:pt x="14160" y="40614"/>
                  </a:lnTo>
                  <a:lnTo>
                    <a:pt x="16103" y="42545"/>
                  </a:lnTo>
                  <a:lnTo>
                    <a:pt x="25844" y="42545"/>
                  </a:lnTo>
                  <a:lnTo>
                    <a:pt x="25844" y="52298"/>
                  </a:lnTo>
                  <a:lnTo>
                    <a:pt x="27774" y="54229"/>
                  </a:lnTo>
                  <a:lnTo>
                    <a:pt x="32550" y="54229"/>
                  </a:lnTo>
                  <a:lnTo>
                    <a:pt x="34480" y="52298"/>
                  </a:lnTo>
                  <a:lnTo>
                    <a:pt x="34480" y="49911"/>
                  </a:lnTo>
                  <a:lnTo>
                    <a:pt x="34480" y="42545"/>
                  </a:lnTo>
                  <a:lnTo>
                    <a:pt x="44221" y="42545"/>
                  </a:lnTo>
                  <a:lnTo>
                    <a:pt x="46151" y="40614"/>
                  </a:lnTo>
                  <a:lnTo>
                    <a:pt x="46151" y="35839"/>
                  </a:lnTo>
                  <a:close/>
                </a:path>
                <a:path w="316229" h="304800">
                  <a:moveTo>
                    <a:pt x="60490" y="30238"/>
                  </a:moveTo>
                  <a:lnTo>
                    <a:pt x="58115" y="18478"/>
                  </a:lnTo>
                  <a:lnTo>
                    <a:pt x="51854" y="9207"/>
                  </a:lnTo>
                  <a:lnTo>
                    <a:pt x="51854" y="30238"/>
                  </a:lnTo>
                  <a:lnTo>
                    <a:pt x="51854" y="274281"/>
                  </a:lnTo>
                  <a:lnTo>
                    <a:pt x="50165" y="282689"/>
                  </a:lnTo>
                  <a:lnTo>
                    <a:pt x="45529" y="289560"/>
                  </a:lnTo>
                  <a:lnTo>
                    <a:pt x="38671" y="294195"/>
                  </a:lnTo>
                  <a:lnTo>
                    <a:pt x="30251" y="295897"/>
                  </a:lnTo>
                  <a:lnTo>
                    <a:pt x="21844" y="294195"/>
                  </a:lnTo>
                  <a:lnTo>
                    <a:pt x="14973" y="289560"/>
                  </a:lnTo>
                  <a:lnTo>
                    <a:pt x="10337" y="282689"/>
                  </a:lnTo>
                  <a:lnTo>
                    <a:pt x="8636" y="274281"/>
                  </a:lnTo>
                  <a:lnTo>
                    <a:pt x="8636" y="30238"/>
                  </a:lnTo>
                  <a:lnTo>
                    <a:pt x="10337" y="21831"/>
                  </a:lnTo>
                  <a:lnTo>
                    <a:pt x="14973" y="14960"/>
                  </a:lnTo>
                  <a:lnTo>
                    <a:pt x="21844" y="10325"/>
                  </a:lnTo>
                  <a:lnTo>
                    <a:pt x="30251" y="8636"/>
                  </a:lnTo>
                  <a:lnTo>
                    <a:pt x="38671" y="10325"/>
                  </a:lnTo>
                  <a:lnTo>
                    <a:pt x="45529" y="14960"/>
                  </a:lnTo>
                  <a:lnTo>
                    <a:pt x="50165" y="21831"/>
                  </a:lnTo>
                  <a:lnTo>
                    <a:pt x="51854" y="30238"/>
                  </a:lnTo>
                  <a:lnTo>
                    <a:pt x="51854" y="9207"/>
                  </a:lnTo>
                  <a:lnTo>
                    <a:pt x="51625" y="8864"/>
                  </a:lnTo>
                  <a:lnTo>
                    <a:pt x="51282" y="8636"/>
                  </a:lnTo>
                  <a:lnTo>
                    <a:pt x="42011" y="2374"/>
                  </a:lnTo>
                  <a:lnTo>
                    <a:pt x="30251" y="0"/>
                  </a:lnTo>
                  <a:lnTo>
                    <a:pt x="18491" y="2374"/>
                  </a:lnTo>
                  <a:lnTo>
                    <a:pt x="8877" y="8864"/>
                  </a:lnTo>
                  <a:lnTo>
                    <a:pt x="2387" y="18478"/>
                  </a:lnTo>
                  <a:lnTo>
                    <a:pt x="0" y="30238"/>
                  </a:lnTo>
                  <a:lnTo>
                    <a:pt x="0" y="274281"/>
                  </a:lnTo>
                  <a:lnTo>
                    <a:pt x="2387" y="286042"/>
                  </a:lnTo>
                  <a:lnTo>
                    <a:pt x="8877" y="295656"/>
                  </a:lnTo>
                  <a:lnTo>
                    <a:pt x="18491" y="302133"/>
                  </a:lnTo>
                  <a:lnTo>
                    <a:pt x="30251" y="304520"/>
                  </a:lnTo>
                  <a:lnTo>
                    <a:pt x="42011" y="302133"/>
                  </a:lnTo>
                  <a:lnTo>
                    <a:pt x="51269" y="295897"/>
                  </a:lnTo>
                  <a:lnTo>
                    <a:pt x="51625" y="295656"/>
                  </a:lnTo>
                  <a:lnTo>
                    <a:pt x="58115" y="286042"/>
                  </a:lnTo>
                  <a:lnTo>
                    <a:pt x="60490" y="274281"/>
                  </a:lnTo>
                  <a:lnTo>
                    <a:pt x="60490" y="30238"/>
                  </a:lnTo>
                  <a:close/>
                </a:path>
                <a:path w="316229" h="304800">
                  <a:moveTo>
                    <a:pt x="301790" y="29781"/>
                  </a:moveTo>
                  <a:lnTo>
                    <a:pt x="299859" y="27851"/>
                  </a:lnTo>
                  <a:lnTo>
                    <a:pt x="297472" y="27851"/>
                  </a:lnTo>
                  <a:lnTo>
                    <a:pt x="271729" y="27851"/>
                  </a:lnTo>
                  <a:lnTo>
                    <a:pt x="269798" y="29781"/>
                  </a:lnTo>
                  <a:lnTo>
                    <a:pt x="269798" y="34556"/>
                  </a:lnTo>
                  <a:lnTo>
                    <a:pt x="271729" y="36487"/>
                  </a:lnTo>
                  <a:lnTo>
                    <a:pt x="299859" y="36487"/>
                  </a:lnTo>
                  <a:lnTo>
                    <a:pt x="301790" y="34556"/>
                  </a:lnTo>
                  <a:lnTo>
                    <a:pt x="301790" y="29781"/>
                  </a:lnTo>
                  <a:close/>
                </a:path>
                <a:path w="316229" h="304800">
                  <a:moveTo>
                    <a:pt x="316039" y="30238"/>
                  </a:moveTo>
                  <a:lnTo>
                    <a:pt x="313664" y="18478"/>
                  </a:lnTo>
                  <a:lnTo>
                    <a:pt x="307403" y="9207"/>
                  </a:lnTo>
                  <a:lnTo>
                    <a:pt x="307403" y="30238"/>
                  </a:lnTo>
                  <a:lnTo>
                    <a:pt x="307403" y="274281"/>
                  </a:lnTo>
                  <a:lnTo>
                    <a:pt x="305714" y="282689"/>
                  </a:lnTo>
                  <a:lnTo>
                    <a:pt x="301078" y="289560"/>
                  </a:lnTo>
                  <a:lnTo>
                    <a:pt x="294208" y="294195"/>
                  </a:lnTo>
                  <a:lnTo>
                    <a:pt x="285800" y="295897"/>
                  </a:lnTo>
                  <a:lnTo>
                    <a:pt x="277393" y="294195"/>
                  </a:lnTo>
                  <a:lnTo>
                    <a:pt x="270522" y="289560"/>
                  </a:lnTo>
                  <a:lnTo>
                    <a:pt x="265887" y="282689"/>
                  </a:lnTo>
                  <a:lnTo>
                    <a:pt x="264185" y="274281"/>
                  </a:lnTo>
                  <a:lnTo>
                    <a:pt x="264185" y="30238"/>
                  </a:lnTo>
                  <a:lnTo>
                    <a:pt x="265887" y="21831"/>
                  </a:lnTo>
                  <a:lnTo>
                    <a:pt x="270522" y="14960"/>
                  </a:lnTo>
                  <a:lnTo>
                    <a:pt x="277393" y="10325"/>
                  </a:lnTo>
                  <a:lnTo>
                    <a:pt x="285800" y="8636"/>
                  </a:lnTo>
                  <a:lnTo>
                    <a:pt x="294208" y="10325"/>
                  </a:lnTo>
                  <a:lnTo>
                    <a:pt x="301078" y="14960"/>
                  </a:lnTo>
                  <a:lnTo>
                    <a:pt x="305714" y="21831"/>
                  </a:lnTo>
                  <a:lnTo>
                    <a:pt x="307403" y="30238"/>
                  </a:lnTo>
                  <a:lnTo>
                    <a:pt x="307403" y="9207"/>
                  </a:lnTo>
                  <a:lnTo>
                    <a:pt x="307174" y="8864"/>
                  </a:lnTo>
                  <a:lnTo>
                    <a:pt x="306832" y="8636"/>
                  </a:lnTo>
                  <a:lnTo>
                    <a:pt x="297561" y="2374"/>
                  </a:lnTo>
                  <a:lnTo>
                    <a:pt x="285800" y="0"/>
                  </a:lnTo>
                  <a:lnTo>
                    <a:pt x="274040" y="2374"/>
                  </a:lnTo>
                  <a:lnTo>
                    <a:pt x="264426" y="8864"/>
                  </a:lnTo>
                  <a:lnTo>
                    <a:pt x="257937" y="18478"/>
                  </a:lnTo>
                  <a:lnTo>
                    <a:pt x="255549" y="30238"/>
                  </a:lnTo>
                  <a:lnTo>
                    <a:pt x="255549" y="274281"/>
                  </a:lnTo>
                  <a:lnTo>
                    <a:pt x="257937" y="286042"/>
                  </a:lnTo>
                  <a:lnTo>
                    <a:pt x="264426" y="295656"/>
                  </a:lnTo>
                  <a:lnTo>
                    <a:pt x="274040" y="302133"/>
                  </a:lnTo>
                  <a:lnTo>
                    <a:pt x="285800" y="304520"/>
                  </a:lnTo>
                  <a:lnTo>
                    <a:pt x="297561" y="302133"/>
                  </a:lnTo>
                  <a:lnTo>
                    <a:pt x="306819" y="295897"/>
                  </a:lnTo>
                  <a:lnTo>
                    <a:pt x="307174" y="295656"/>
                  </a:lnTo>
                  <a:lnTo>
                    <a:pt x="313664" y="286042"/>
                  </a:lnTo>
                  <a:lnTo>
                    <a:pt x="316039" y="274281"/>
                  </a:lnTo>
                  <a:lnTo>
                    <a:pt x="316039" y="302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0" name="object 74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405494" y="6669628"/>
              <a:ext cx="129235" cy="254000"/>
            </a:xfrm>
            <a:prstGeom prst="rect">
              <a:avLst/>
            </a:prstGeom>
          </p:spPr>
        </p:pic>
      </p:grpSp>
      <p:grpSp>
        <p:nvGrpSpPr>
          <p:cNvPr id="741" name="object 741"/>
          <p:cNvGrpSpPr/>
          <p:nvPr/>
        </p:nvGrpSpPr>
        <p:grpSpPr>
          <a:xfrm>
            <a:off x="3905999" y="4253687"/>
            <a:ext cx="1332230" cy="1134110"/>
            <a:chOff x="3905999" y="4253687"/>
            <a:chExt cx="1332230" cy="1134110"/>
          </a:xfrm>
        </p:grpSpPr>
        <p:sp>
          <p:nvSpPr>
            <p:cNvPr id="742" name="object 742"/>
            <p:cNvSpPr/>
            <p:nvPr/>
          </p:nvSpPr>
          <p:spPr>
            <a:xfrm>
              <a:off x="3905999" y="4253687"/>
              <a:ext cx="1332230" cy="1134110"/>
            </a:xfrm>
            <a:custGeom>
              <a:avLst/>
              <a:gdLst/>
              <a:ahLst/>
              <a:cxnLst/>
              <a:rect l="l" t="t" r="r" b="b"/>
              <a:pathLst>
                <a:path w="1332229" h="1134110">
                  <a:moveTo>
                    <a:pt x="1332001" y="0"/>
                  </a:moveTo>
                  <a:lnTo>
                    <a:pt x="0" y="0"/>
                  </a:lnTo>
                  <a:lnTo>
                    <a:pt x="0" y="1133995"/>
                  </a:lnTo>
                  <a:lnTo>
                    <a:pt x="1332001" y="1133995"/>
                  </a:lnTo>
                  <a:lnTo>
                    <a:pt x="1332001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3905999" y="5354596"/>
              <a:ext cx="19050" cy="33655"/>
            </a:xfrm>
            <a:custGeom>
              <a:avLst/>
              <a:gdLst/>
              <a:ahLst/>
              <a:cxnLst/>
              <a:rect l="l" t="t" r="r" b="b"/>
              <a:pathLst>
                <a:path w="19050" h="33654">
                  <a:moveTo>
                    <a:pt x="0" y="0"/>
                  </a:moveTo>
                  <a:lnTo>
                    <a:pt x="0" y="33086"/>
                  </a:lnTo>
                  <a:lnTo>
                    <a:pt x="19052" y="33086"/>
                  </a:lnTo>
                  <a:lnTo>
                    <a:pt x="6618" y="9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3905999" y="5073562"/>
              <a:ext cx="1332230" cy="21590"/>
            </a:xfrm>
            <a:custGeom>
              <a:avLst/>
              <a:gdLst/>
              <a:ahLst/>
              <a:cxnLst/>
              <a:rect l="l" t="t" r="r" b="b"/>
              <a:pathLst>
                <a:path w="1332229" h="21589">
                  <a:moveTo>
                    <a:pt x="1332001" y="21310"/>
                  </a:moveTo>
                  <a:lnTo>
                    <a:pt x="1332001" y="0"/>
                  </a:lnTo>
                  <a:lnTo>
                    <a:pt x="0" y="0"/>
                  </a:lnTo>
                  <a:lnTo>
                    <a:pt x="0" y="21310"/>
                  </a:lnTo>
                  <a:lnTo>
                    <a:pt x="1332001" y="21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4421761" y="4645765"/>
              <a:ext cx="589280" cy="266065"/>
            </a:xfrm>
            <a:custGeom>
              <a:avLst/>
              <a:gdLst/>
              <a:ahLst/>
              <a:cxnLst/>
              <a:rect l="l" t="t" r="r" b="b"/>
              <a:pathLst>
                <a:path w="589279" h="266064">
                  <a:moveTo>
                    <a:pt x="549986" y="0"/>
                  </a:moveTo>
                  <a:lnTo>
                    <a:pt x="39001" y="0"/>
                  </a:lnTo>
                  <a:lnTo>
                    <a:pt x="23815" y="3064"/>
                  </a:lnTo>
                  <a:lnTo>
                    <a:pt x="11418" y="11422"/>
                  </a:lnTo>
                  <a:lnTo>
                    <a:pt x="3063" y="23815"/>
                  </a:lnTo>
                  <a:lnTo>
                    <a:pt x="0" y="38989"/>
                  </a:lnTo>
                  <a:lnTo>
                    <a:pt x="0" y="226860"/>
                  </a:lnTo>
                  <a:lnTo>
                    <a:pt x="3063" y="242033"/>
                  </a:lnTo>
                  <a:lnTo>
                    <a:pt x="11418" y="254427"/>
                  </a:lnTo>
                  <a:lnTo>
                    <a:pt x="23815" y="262784"/>
                  </a:lnTo>
                  <a:lnTo>
                    <a:pt x="39001" y="265849"/>
                  </a:lnTo>
                  <a:lnTo>
                    <a:pt x="549986" y="265849"/>
                  </a:lnTo>
                  <a:lnTo>
                    <a:pt x="565155" y="262784"/>
                  </a:lnTo>
                  <a:lnTo>
                    <a:pt x="577540" y="254427"/>
                  </a:lnTo>
                  <a:lnTo>
                    <a:pt x="585888" y="242033"/>
                  </a:lnTo>
                  <a:lnTo>
                    <a:pt x="588949" y="226860"/>
                  </a:lnTo>
                  <a:lnTo>
                    <a:pt x="588949" y="38989"/>
                  </a:lnTo>
                  <a:lnTo>
                    <a:pt x="585888" y="23815"/>
                  </a:lnTo>
                  <a:lnTo>
                    <a:pt x="577540" y="11422"/>
                  </a:lnTo>
                  <a:lnTo>
                    <a:pt x="565155" y="3064"/>
                  </a:lnTo>
                  <a:lnTo>
                    <a:pt x="549986" y="0"/>
                  </a:lnTo>
                  <a:close/>
                </a:path>
              </a:pathLst>
            </a:custGeom>
            <a:solidFill>
              <a:srgbClr val="99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4416046" y="4640050"/>
              <a:ext cx="600710" cy="277495"/>
            </a:xfrm>
            <a:custGeom>
              <a:avLst/>
              <a:gdLst/>
              <a:ahLst/>
              <a:cxnLst/>
              <a:rect l="l" t="t" r="r" b="b"/>
              <a:pathLst>
                <a:path w="600710" h="277495">
                  <a:moveTo>
                    <a:pt x="44716" y="0"/>
                  </a:moveTo>
                  <a:lnTo>
                    <a:pt x="27308" y="3513"/>
                  </a:lnTo>
                  <a:lnTo>
                    <a:pt x="13095" y="13093"/>
                  </a:lnTo>
                  <a:lnTo>
                    <a:pt x="3513" y="27303"/>
                  </a:lnTo>
                  <a:lnTo>
                    <a:pt x="0" y="44703"/>
                  </a:lnTo>
                  <a:lnTo>
                    <a:pt x="0" y="232575"/>
                  </a:lnTo>
                  <a:lnTo>
                    <a:pt x="3513" y="249975"/>
                  </a:lnTo>
                  <a:lnTo>
                    <a:pt x="13095" y="264185"/>
                  </a:lnTo>
                  <a:lnTo>
                    <a:pt x="27308" y="273765"/>
                  </a:lnTo>
                  <a:lnTo>
                    <a:pt x="44716" y="277279"/>
                  </a:lnTo>
                  <a:lnTo>
                    <a:pt x="555701" y="277279"/>
                  </a:lnTo>
                  <a:lnTo>
                    <a:pt x="573092" y="273765"/>
                  </a:lnTo>
                  <a:lnTo>
                    <a:pt x="584827" y="265849"/>
                  </a:lnTo>
                  <a:lnTo>
                    <a:pt x="44716" y="265849"/>
                  </a:lnTo>
                  <a:lnTo>
                    <a:pt x="31761" y="263223"/>
                  </a:lnTo>
                  <a:lnTo>
                    <a:pt x="21186" y="256093"/>
                  </a:lnTo>
                  <a:lnTo>
                    <a:pt x="14055" y="245523"/>
                  </a:lnTo>
                  <a:lnTo>
                    <a:pt x="11430" y="232575"/>
                  </a:lnTo>
                  <a:lnTo>
                    <a:pt x="11430" y="44703"/>
                  </a:lnTo>
                  <a:lnTo>
                    <a:pt x="14055" y="31761"/>
                  </a:lnTo>
                  <a:lnTo>
                    <a:pt x="21186" y="21189"/>
                  </a:lnTo>
                  <a:lnTo>
                    <a:pt x="31761" y="14057"/>
                  </a:lnTo>
                  <a:lnTo>
                    <a:pt x="44716" y="11429"/>
                  </a:lnTo>
                  <a:lnTo>
                    <a:pt x="44716" y="0"/>
                  </a:lnTo>
                  <a:close/>
                </a:path>
                <a:path w="600710" h="277495">
                  <a:moveTo>
                    <a:pt x="555701" y="0"/>
                  </a:moveTo>
                  <a:lnTo>
                    <a:pt x="44716" y="0"/>
                  </a:lnTo>
                  <a:lnTo>
                    <a:pt x="44716" y="11429"/>
                  </a:lnTo>
                  <a:lnTo>
                    <a:pt x="555701" y="11429"/>
                  </a:lnTo>
                  <a:lnTo>
                    <a:pt x="568654" y="14057"/>
                  </a:lnTo>
                  <a:lnTo>
                    <a:pt x="579221" y="21189"/>
                  </a:lnTo>
                  <a:lnTo>
                    <a:pt x="586340" y="31761"/>
                  </a:lnTo>
                  <a:lnTo>
                    <a:pt x="588949" y="44703"/>
                  </a:lnTo>
                  <a:lnTo>
                    <a:pt x="588949" y="232575"/>
                  </a:lnTo>
                  <a:lnTo>
                    <a:pt x="586340" y="245523"/>
                  </a:lnTo>
                  <a:lnTo>
                    <a:pt x="579221" y="256093"/>
                  </a:lnTo>
                  <a:lnTo>
                    <a:pt x="568654" y="263223"/>
                  </a:lnTo>
                  <a:lnTo>
                    <a:pt x="555701" y="265849"/>
                  </a:lnTo>
                  <a:lnTo>
                    <a:pt x="584827" y="265849"/>
                  </a:lnTo>
                  <a:lnTo>
                    <a:pt x="587294" y="264185"/>
                  </a:lnTo>
                  <a:lnTo>
                    <a:pt x="596868" y="249975"/>
                  </a:lnTo>
                  <a:lnTo>
                    <a:pt x="600379" y="232575"/>
                  </a:lnTo>
                  <a:lnTo>
                    <a:pt x="600379" y="44703"/>
                  </a:lnTo>
                  <a:lnTo>
                    <a:pt x="596868" y="27303"/>
                  </a:lnTo>
                  <a:lnTo>
                    <a:pt x="587294" y="13093"/>
                  </a:lnTo>
                  <a:lnTo>
                    <a:pt x="573092" y="3513"/>
                  </a:lnTo>
                  <a:lnTo>
                    <a:pt x="5557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4948986" y="4633658"/>
              <a:ext cx="22860" cy="294005"/>
            </a:xfrm>
            <a:custGeom>
              <a:avLst/>
              <a:gdLst/>
              <a:ahLst/>
              <a:cxnLst/>
              <a:rect l="l" t="t" r="r" b="b"/>
              <a:pathLst>
                <a:path w="22860" h="294004">
                  <a:moveTo>
                    <a:pt x="22478" y="0"/>
                  </a:moveTo>
                  <a:lnTo>
                    <a:pt x="0" y="0"/>
                  </a:lnTo>
                  <a:lnTo>
                    <a:pt x="0" y="293890"/>
                  </a:lnTo>
                  <a:lnTo>
                    <a:pt x="22478" y="293890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4943272" y="4627841"/>
              <a:ext cx="34290" cy="306070"/>
            </a:xfrm>
            <a:custGeom>
              <a:avLst/>
              <a:gdLst/>
              <a:ahLst/>
              <a:cxnLst/>
              <a:rect l="l" t="t" r="r" b="b"/>
              <a:pathLst>
                <a:path w="34289" h="306070">
                  <a:moveTo>
                    <a:pt x="33909" y="0"/>
                  </a:moveTo>
                  <a:lnTo>
                    <a:pt x="22479" y="0"/>
                  </a:lnTo>
                  <a:lnTo>
                    <a:pt x="22479" y="11430"/>
                  </a:lnTo>
                  <a:lnTo>
                    <a:pt x="22479" y="294640"/>
                  </a:lnTo>
                  <a:lnTo>
                    <a:pt x="11430" y="294640"/>
                  </a:lnTo>
                  <a:lnTo>
                    <a:pt x="11430" y="11430"/>
                  </a:lnTo>
                  <a:lnTo>
                    <a:pt x="22479" y="11430"/>
                  </a:lnTo>
                  <a:lnTo>
                    <a:pt x="22479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94640"/>
                  </a:lnTo>
                  <a:lnTo>
                    <a:pt x="0" y="299707"/>
                  </a:lnTo>
                  <a:lnTo>
                    <a:pt x="5715" y="299707"/>
                  </a:lnTo>
                  <a:lnTo>
                    <a:pt x="11430" y="299720"/>
                  </a:lnTo>
                  <a:lnTo>
                    <a:pt x="16954" y="299720"/>
                  </a:lnTo>
                  <a:lnTo>
                    <a:pt x="16954" y="306070"/>
                  </a:lnTo>
                  <a:lnTo>
                    <a:pt x="33909" y="306070"/>
                  </a:lnTo>
                  <a:lnTo>
                    <a:pt x="33909" y="299720"/>
                  </a:lnTo>
                  <a:lnTo>
                    <a:pt x="33909" y="294640"/>
                  </a:lnTo>
                  <a:lnTo>
                    <a:pt x="33909" y="11430"/>
                  </a:lnTo>
                  <a:lnTo>
                    <a:pt x="339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4469282" y="4633658"/>
              <a:ext cx="22860" cy="294005"/>
            </a:xfrm>
            <a:custGeom>
              <a:avLst/>
              <a:gdLst/>
              <a:ahLst/>
              <a:cxnLst/>
              <a:rect l="l" t="t" r="r" b="b"/>
              <a:pathLst>
                <a:path w="22860" h="294004">
                  <a:moveTo>
                    <a:pt x="22491" y="0"/>
                  </a:moveTo>
                  <a:lnTo>
                    <a:pt x="0" y="0"/>
                  </a:lnTo>
                  <a:lnTo>
                    <a:pt x="0" y="293890"/>
                  </a:lnTo>
                  <a:lnTo>
                    <a:pt x="22491" y="293890"/>
                  </a:lnTo>
                  <a:lnTo>
                    <a:pt x="22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4463567" y="4627841"/>
              <a:ext cx="34290" cy="299720"/>
            </a:xfrm>
            <a:custGeom>
              <a:avLst/>
              <a:gdLst/>
              <a:ahLst/>
              <a:cxnLst/>
              <a:rect l="l" t="t" r="r" b="b"/>
              <a:pathLst>
                <a:path w="34289" h="299720">
                  <a:moveTo>
                    <a:pt x="33921" y="0"/>
                  </a:moveTo>
                  <a:lnTo>
                    <a:pt x="22491" y="0"/>
                  </a:lnTo>
                  <a:lnTo>
                    <a:pt x="22491" y="11430"/>
                  </a:lnTo>
                  <a:lnTo>
                    <a:pt x="22491" y="294640"/>
                  </a:lnTo>
                  <a:lnTo>
                    <a:pt x="11430" y="294640"/>
                  </a:lnTo>
                  <a:lnTo>
                    <a:pt x="11430" y="11430"/>
                  </a:lnTo>
                  <a:lnTo>
                    <a:pt x="22491" y="11430"/>
                  </a:lnTo>
                  <a:lnTo>
                    <a:pt x="22491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94640"/>
                  </a:lnTo>
                  <a:lnTo>
                    <a:pt x="0" y="299707"/>
                  </a:lnTo>
                  <a:lnTo>
                    <a:pt x="5715" y="299707"/>
                  </a:lnTo>
                  <a:lnTo>
                    <a:pt x="11430" y="299720"/>
                  </a:lnTo>
                  <a:lnTo>
                    <a:pt x="33921" y="299720"/>
                  </a:lnTo>
                  <a:lnTo>
                    <a:pt x="33921" y="294640"/>
                  </a:lnTo>
                  <a:lnTo>
                    <a:pt x="33921" y="11430"/>
                  </a:lnTo>
                  <a:lnTo>
                    <a:pt x="339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5014231" y="4734330"/>
              <a:ext cx="13970" cy="84455"/>
            </a:xfrm>
            <a:custGeom>
              <a:avLst/>
              <a:gdLst/>
              <a:ahLst/>
              <a:cxnLst/>
              <a:rect l="l" t="t" r="r" b="b"/>
              <a:pathLst>
                <a:path w="13970" h="84454">
                  <a:moveTo>
                    <a:pt x="10668" y="0"/>
                  </a:moveTo>
                  <a:lnTo>
                    <a:pt x="0" y="0"/>
                  </a:lnTo>
                  <a:lnTo>
                    <a:pt x="0" y="83832"/>
                  </a:lnTo>
                  <a:lnTo>
                    <a:pt x="10668" y="83832"/>
                  </a:lnTo>
                  <a:lnTo>
                    <a:pt x="13716" y="80759"/>
                  </a:lnTo>
                  <a:lnTo>
                    <a:pt x="13716" y="306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4508398" y="4664036"/>
              <a:ext cx="525780" cy="219710"/>
            </a:xfrm>
            <a:custGeom>
              <a:avLst/>
              <a:gdLst/>
              <a:ahLst/>
              <a:cxnLst/>
              <a:rect l="l" t="t" r="r" b="b"/>
              <a:pathLst>
                <a:path w="525779" h="219710">
                  <a:moveTo>
                    <a:pt x="419239" y="210832"/>
                  </a:moveTo>
                  <a:lnTo>
                    <a:pt x="416661" y="208280"/>
                  </a:lnTo>
                  <a:lnTo>
                    <a:pt x="413524" y="208280"/>
                  </a:lnTo>
                  <a:lnTo>
                    <a:pt x="2552" y="208280"/>
                  </a:lnTo>
                  <a:lnTo>
                    <a:pt x="0" y="210832"/>
                  </a:lnTo>
                  <a:lnTo>
                    <a:pt x="0" y="217144"/>
                  </a:lnTo>
                  <a:lnTo>
                    <a:pt x="2552" y="219710"/>
                  </a:lnTo>
                  <a:lnTo>
                    <a:pt x="416661" y="219710"/>
                  </a:lnTo>
                  <a:lnTo>
                    <a:pt x="419239" y="217144"/>
                  </a:lnTo>
                  <a:lnTo>
                    <a:pt x="419239" y="210832"/>
                  </a:lnTo>
                  <a:close/>
                </a:path>
                <a:path w="525779" h="219710">
                  <a:moveTo>
                    <a:pt x="419239" y="2552"/>
                  </a:moveTo>
                  <a:lnTo>
                    <a:pt x="416661" y="0"/>
                  </a:lnTo>
                  <a:lnTo>
                    <a:pt x="413524" y="0"/>
                  </a:lnTo>
                  <a:lnTo>
                    <a:pt x="230263" y="0"/>
                  </a:lnTo>
                  <a:lnTo>
                    <a:pt x="227787" y="2552"/>
                  </a:lnTo>
                  <a:lnTo>
                    <a:pt x="227787" y="8864"/>
                  </a:lnTo>
                  <a:lnTo>
                    <a:pt x="230263" y="11430"/>
                  </a:lnTo>
                  <a:lnTo>
                    <a:pt x="416661" y="11430"/>
                  </a:lnTo>
                  <a:lnTo>
                    <a:pt x="419239" y="8864"/>
                  </a:lnTo>
                  <a:lnTo>
                    <a:pt x="419239" y="2552"/>
                  </a:lnTo>
                  <a:close/>
                </a:path>
                <a:path w="525779" h="219710">
                  <a:moveTo>
                    <a:pt x="525259" y="70205"/>
                  </a:moveTo>
                  <a:lnTo>
                    <a:pt x="519645" y="64579"/>
                  </a:lnTo>
                  <a:lnTo>
                    <a:pt x="505828" y="64579"/>
                  </a:lnTo>
                  <a:lnTo>
                    <a:pt x="505828" y="76009"/>
                  </a:lnTo>
                  <a:lnTo>
                    <a:pt x="512686" y="76009"/>
                  </a:lnTo>
                  <a:lnTo>
                    <a:pt x="513829" y="77139"/>
                  </a:lnTo>
                  <a:lnTo>
                    <a:pt x="513829" y="147269"/>
                  </a:lnTo>
                  <a:lnTo>
                    <a:pt x="512686" y="148412"/>
                  </a:lnTo>
                  <a:lnTo>
                    <a:pt x="505828" y="148412"/>
                  </a:lnTo>
                  <a:lnTo>
                    <a:pt x="505828" y="159842"/>
                  </a:lnTo>
                  <a:lnTo>
                    <a:pt x="519645" y="159829"/>
                  </a:lnTo>
                  <a:lnTo>
                    <a:pt x="525259" y="154203"/>
                  </a:lnTo>
                  <a:lnTo>
                    <a:pt x="525259" y="702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3" name="object 753"/>
          <p:cNvSpPr txBox="1"/>
          <p:nvPr/>
        </p:nvSpPr>
        <p:spPr>
          <a:xfrm>
            <a:off x="4486248" y="4675464"/>
            <a:ext cx="468630" cy="196850"/>
          </a:xfrm>
          <a:prstGeom prst="rect">
            <a:avLst/>
          </a:prstGeom>
          <a:solidFill>
            <a:srgbClr val="89BF3C"/>
          </a:solidFill>
        </p:spPr>
        <p:txBody>
          <a:bodyPr vert="horz" wrap="square" lIns="0" tIns="952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75"/>
              </a:spcBef>
            </a:pPr>
            <a:r>
              <a:rPr sz="1100" spc="-25" dirty="0">
                <a:latin typeface="TT Supermolot Bold"/>
                <a:cs typeface="TT Supermolot Bold"/>
              </a:rPr>
              <a:t>H</a:t>
            </a:r>
            <a:r>
              <a:rPr sz="975" spc="-37" baseline="-17094" dirty="0">
                <a:latin typeface="TT Supermolot Bold"/>
                <a:cs typeface="TT Supermolot Bold"/>
              </a:rPr>
              <a:t>2</a:t>
            </a:r>
            <a:endParaRPr sz="975" baseline="-17094">
              <a:latin typeface="TT Supermolot Bold"/>
              <a:cs typeface="TT Supermolot Bold"/>
            </a:endParaRPr>
          </a:p>
        </p:txBody>
      </p:sp>
      <p:grpSp>
        <p:nvGrpSpPr>
          <p:cNvPr id="754" name="object 754"/>
          <p:cNvGrpSpPr/>
          <p:nvPr/>
        </p:nvGrpSpPr>
        <p:grpSpPr>
          <a:xfrm>
            <a:off x="4101664" y="4638050"/>
            <a:ext cx="864869" cy="439420"/>
            <a:chOff x="4101664" y="4638050"/>
            <a:chExt cx="864869" cy="439420"/>
          </a:xfrm>
        </p:grpSpPr>
        <p:sp>
          <p:nvSpPr>
            <p:cNvPr id="755" name="object 755"/>
            <p:cNvSpPr/>
            <p:nvPr/>
          </p:nvSpPr>
          <p:spPr>
            <a:xfrm>
              <a:off x="4507738" y="4664036"/>
              <a:ext cx="207645" cy="11430"/>
            </a:xfrm>
            <a:custGeom>
              <a:avLst/>
              <a:gdLst/>
              <a:ahLst/>
              <a:cxnLst/>
              <a:rect l="l" t="t" r="r" b="b"/>
              <a:pathLst>
                <a:path w="207645" h="11429">
                  <a:moveTo>
                    <a:pt x="94119" y="2552"/>
                  </a:moveTo>
                  <a:lnTo>
                    <a:pt x="91554" y="0"/>
                  </a:lnTo>
                  <a:lnTo>
                    <a:pt x="88404" y="0"/>
                  </a:lnTo>
                  <a:lnTo>
                    <a:pt x="2565" y="0"/>
                  </a:lnTo>
                  <a:lnTo>
                    <a:pt x="0" y="2552"/>
                  </a:lnTo>
                  <a:lnTo>
                    <a:pt x="0" y="8864"/>
                  </a:lnTo>
                  <a:lnTo>
                    <a:pt x="2565" y="11430"/>
                  </a:lnTo>
                  <a:lnTo>
                    <a:pt x="91554" y="11430"/>
                  </a:lnTo>
                  <a:lnTo>
                    <a:pt x="94119" y="8864"/>
                  </a:lnTo>
                  <a:lnTo>
                    <a:pt x="94119" y="2552"/>
                  </a:lnTo>
                  <a:close/>
                </a:path>
                <a:path w="207645" h="11429">
                  <a:moveTo>
                    <a:pt x="207111" y="2552"/>
                  </a:moveTo>
                  <a:lnTo>
                    <a:pt x="204533" y="0"/>
                  </a:lnTo>
                  <a:lnTo>
                    <a:pt x="201396" y="0"/>
                  </a:lnTo>
                  <a:lnTo>
                    <a:pt x="115582" y="0"/>
                  </a:lnTo>
                  <a:lnTo>
                    <a:pt x="113004" y="2552"/>
                  </a:lnTo>
                  <a:lnTo>
                    <a:pt x="113004" y="8864"/>
                  </a:lnTo>
                  <a:lnTo>
                    <a:pt x="115582" y="11430"/>
                  </a:lnTo>
                  <a:lnTo>
                    <a:pt x="204533" y="11430"/>
                  </a:lnTo>
                  <a:lnTo>
                    <a:pt x="207111" y="8864"/>
                  </a:lnTo>
                  <a:lnTo>
                    <a:pt x="207111" y="2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4435462" y="4927549"/>
              <a:ext cx="525145" cy="53340"/>
            </a:xfrm>
            <a:custGeom>
              <a:avLst/>
              <a:gdLst/>
              <a:ahLst/>
              <a:cxnLst/>
              <a:rect l="l" t="t" r="r" b="b"/>
              <a:pathLst>
                <a:path w="525145" h="53339">
                  <a:moveTo>
                    <a:pt x="524763" y="0"/>
                  </a:moveTo>
                  <a:lnTo>
                    <a:pt x="0" y="0"/>
                  </a:lnTo>
                  <a:lnTo>
                    <a:pt x="0" y="53085"/>
                  </a:lnTo>
                  <a:lnTo>
                    <a:pt x="524763" y="53085"/>
                  </a:lnTo>
                  <a:lnTo>
                    <a:pt x="524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4429747" y="4922227"/>
              <a:ext cx="536575" cy="64769"/>
            </a:xfrm>
            <a:custGeom>
              <a:avLst/>
              <a:gdLst/>
              <a:ahLst/>
              <a:cxnLst/>
              <a:rect l="l" t="t" r="r" b="b"/>
              <a:pathLst>
                <a:path w="536575" h="64770">
                  <a:moveTo>
                    <a:pt x="536194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53340"/>
                  </a:lnTo>
                  <a:lnTo>
                    <a:pt x="0" y="64770"/>
                  </a:lnTo>
                  <a:lnTo>
                    <a:pt x="5715" y="64770"/>
                  </a:lnTo>
                  <a:lnTo>
                    <a:pt x="536194" y="64770"/>
                  </a:lnTo>
                  <a:lnTo>
                    <a:pt x="536194" y="58420"/>
                  </a:lnTo>
                  <a:lnTo>
                    <a:pt x="536194" y="53340"/>
                  </a:lnTo>
                  <a:lnTo>
                    <a:pt x="524764" y="53340"/>
                  </a:lnTo>
                  <a:lnTo>
                    <a:pt x="524764" y="52070"/>
                  </a:lnTo>
                  <a:lnTo>
                    <a:pt x="11430" y="52070"/>
                  </a:lnTo>
                  <a:lnTo>
                    <a:pt x="11430" y="11430"/>
                  </a:lnTo>
                  <a:lnTo>
                    <a:pt x="524764" y="11430"/>
                  </a:lnTo>
                  <a:lnTo>
                    <a:pt x="524764" y="52070"/>
                  </a:lnTo>
                  <a:lnTo>
                    <a:pt x="536194" y="52070"/>
                  </a:lnTo>
                  <a:lnTo>
                    <a:pt x="536194" y="11430"/>
                  </a:lnTo>
                  <a:lnTo>
                    <a:pt x="5361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8" name="object 75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348780" y="4884182"/>
              <a:ext cx="92405" cy="131178"/>
            </a:xfrm>
            <a:prstGeom prst="rect">
              <a:avLst/>
            </a:prstGeom>
          </p:spPr>
        </p:pic>
        <p:sp>
          <p:nvSpPr>
            <p:cNvPr id="759" name="object 759"/>
            <p:cNvSpPr/>
            <p:nvPr/>
          </p:nvSpPr>
          <p:spPr>
            <a:xfrm>
              <a:off x="4128969" y="4703531"/>
              <a:ext cx="268605" cy="235585"/>
            </a:xfrm>
            <a:custGeom>
              <a:avLst/>
              <a:gdLst/>
              <a:ahLst/>
              <a:cxnLst/>
              <a:rect l="l" t="t" r="r" b="b"/>
              <a:pathLst>
                <a:path w="268604" h="235585">
                  <a:moveTo>
                    <a:pt x="247434" y="0"/>
                  </a:moveTo>
                  <a:lnTo>
                    <a:pt x="81445" y="0"/>
                  </a:lnTo>
                  <a:lnTo>
                    <a:pt x="73469" y="5067"/>
                  </a:lnTo>
                  <a:lnTo>
                    <a:pt x="1866" y="157099"/>
                  </a:lnTo>
                  <a:lnTo>
                    <a:pt x="0" y="165430"/>
                  </a:lnTo>
                  <a:lnTo>
                    <a:pt x="0" y="235089"/>
                  </a:lnTo>
                  <a:lnTo>
                    <a:pt x="268033" y="235089"/>
                  </a:lnTo>
                  <a:lnTo>
                    <a:pt x="268033" y="20586"/>
                  </a:lnTo>
                  <a:lnTo>
                    <a:pt x="266415" y="12574"/>
                  </a:lnTo>
                  <a:lnTo>
                    <a:pt x="262001" y="6030"/>
                  </a:lnTo>
                  <a:lnTo>
                    <a:pt x="255453" y="1618"/>
                  </a:lnTo>
                  <a:lnTo>
                    <a:pt x="247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4123254" y="4697816"/>
              <a:ext cx="280035" cy="247015"/>
            </a:xfrm>
            <a:custGeom>
              <a:avLst/>
              <a:gdLst/>
              <a:ahLst/>
              <a:cxnLst/>
              <a:rect l="l" t="t" r="r" b="b"/>
              <a:pathLst>
                <a:path w="280035" h="247014">
                  <a:moveTo>
                    <a:pt x="253149" y="0"/>
                  </a:moveTo>
                  <a:lnTo>
                    <a:pt x="95935" y="0"/>
                  </a:lnTo>
                  <a:lnTo>
                    <a:pt x="87951" y="1145"/>
                  </a:lnTo>
                  <a:lnTo>
                    <a:pt x="5994" y="152755"/>
                  </a:lnTo>
                  <a:lnTo>
                    <a:pt x="493" y="171983"/>
                  </a:lnTo>
                  <a:lnTo>
                    <a:pt x="381" y="172656"/>
                  </a:lnTo>
                  <a:lnTo>
                    <a:pt x="0" y="179577"/>
                  </a:lnTo>
                  <a:lnTo>
                    <a:pt x="0" y="246519"/>
                  </a:lnTo>
                  <a:lnTo>
                    <a:pt x="279463" y="246519"/>
                  </a:lnTo>
                  <a:lnTo>
                    <a:pt x="279463" y="235089"/>
                  </a:lnTo>
                  <a:lnTo>
                    <a:pt x="11430" y="235089"/>
                  </a:lnTo>
                  <a:lnTo>
                    <a:pt x="11430" y="171983"/>
                  </a:lnTo>
                  <a:lnTo>
                    <a:pt x="13106" y="164490"/>
                  </a:lnTo>
                  <a:lnTo>
                    <a:pt x="83413" y="15214"/>
                  </a:lnTo>
                  <a:lnTo>
                    <a:pt x="89362" y="11442"/>
                  </a:lnTo>
                  <a:lnTo>
                    <a:pt x="274276" y="11442"/>
                  </a:lnTo>
                  <a:lnTo>
                    <a:pt x="271754" y="7702"/>
                  </a:lnTo>
                  <a:lnTo>
                    <a:pt x="263393" y="2066"/>
                  </a:lnTo>
                  <a:lnTo>
                    <a:pt x="253149" y="0"/>
                  </a:lnTo>
                  <a:close/>
                </a:path>
                <a:path w="280035" h="247014">
                  <a:moveTo>
                    <a:pt x="274276" y="11442"/>
                  </a:moveTo>
                  <a:lnTo>
                    <a:pt x="261366" y="11442"/>
                  </a:lnTo>
                  <a:lnTo>
                    <a:pt x="268008" y="18084"/>
                  </a:lnTo>
                  <a:lnTo>
                    <a:pt x="268033" y="235089"/>
                  </a:lnTo>
                  <a:lnTo>
                    <a:pt x="279463" y="235089"/>
                  </a:lnTo>
                  <a:lnTo>
                    <a:pt x="279463" y="26301"/>
                  </a:lnTo>
                  <a:lnTo>
                    <a:pt x="277433" y="16268"/>
                  </a:lnTo>
                  <a:lnTo>
                    <a:pt x="277391" y="16062"/>
                  </a:lnTo>
                  <a:lnTo>
                    <a:pt x="274276" y="114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4128960" y="4935258"/>
              <a:ext cx="268605" cy="40640"/>
            </a:xfrm>
            <a:custGeom>
              <a:avLst/>
              <a:gdLst/>
              <a:ahLst/>
              <a:cxnLst/>
              <a:rect l="l" t="t" r="r" b="b"/>
              <a:pathLst>
                <a:path w="268604" h="40639">
                  <a:moveTo>
                    <a:pt x="268033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40640"/>
                  </a:lnTo>
                  <a:lnTo>
                    <a:pt x="264528" y="40640"/>
                  </a:lnTo>
                  <a:lnTo>
                    <a:pt x="264528" y="34290"/>
                  </a:lnTo>
                  <a:lnTo>
                    <a:pt x="268033" y="34290"/>
                  </a:lnTo>
                  <a:lnTo>
                    <a:pt x="2680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4123254" y="4930084"/>
              <a:ext cx="280035" cy="52069"/>
            </a:xfrm>
            <a:custGeom>
              <a:avLst/>
              <a:gdLst/>
              <a:ahLst/>
              <a:cxnLst/>
              <a:rect l="l" t="t" r="r" b="b"/>
              <a:pathLst>
                <a:path w="280035" h="52070">
                  <a:moveTo>
                    <a:pt x="279463" y="0"/>
                  </a:moveTo>
                  <a:lnTo>
                    <a:pt x="0" y="0"/>
                  </a:lnTo>
                  <a:lnTo>
                    <a:pt x="0" y="51523"/>
                  </a:lnTo>
                  <a:lnTo>
                    <a:pt x="5714" y="51523"/>
                  </a:lnTo>
                  <a:lnTo>
                    <a:pt x="5714" y="40093"/>
                  </a:lnTo>
                  <a:lnTo>
                    <a:pt x="11429" y="40093"/>
                  </a:lnTo>
                  <a:lnTo>
                    <a:pt x="11429" y="11429"/>
                  </a:lnTo>
                  <a:lnTo>
                    <a:pt x="279463" y="11429"/>
                  </a:lnTo>
                  <a:lnTo>
                    <a:pt x="279463" y="0"/>
                  </a:lnTo>
                  <a:close/>
                </a:path>
                <a:path w="280035" h="52070">
                  <a:moveTo>
                    <a:pt x="11429" y="40093"/>
                  </a:moveTo>
                  <a:lnTo>
                    <a:pt x="5714" y="40093"/>
                  </a:lnTo>
                  <a:lnTo>
                    <a:pt x="5714" y="51523"/>
                  </a:lnTo>
                  <a:lnTo>
                    <a:pt x="258825" y="51523"/>
                  </a:lnTo>
                  <a:lnTo>
                    <a:pt x="266854" y="49903"/>
                  </a:lnTo>
                  <a:lnTo>
                    <a:pt x="272926" y="45808"/>
                  </a:lnTo>
                  <a:lnTo>
                    <a:pt x="11429" y="45808"/>
                  </a:lnTo>
                  <a:lnTo>
                    <a:pt x="11429" y="40093"/>
                  </a:lnTo>
                  <a:close/>
                </a:path>
                <a:path w="280035" h="52070">
                  <a:moveTo>
                    <a:pt x="279463" y="11429"/>
                  </a:moveTo>
                  <a:lnTo>
                    <a:pt x="268033" y="11429"/>
                  </a:lnTo>
                  <a:lnTo>
                    <a:pt x="268020" y="35966"/>
                  </a:lnTo>
                  <a:lnTo>
                    <a:pt x="263893" y="40093"/>
                  </a:lnTo>
                  <a:lnTo>
                    <a:pt x="11429" y="40093"/>
                  </a:lnTo>
                  <a:lnTo>
                    <a:pt x="11429" y="45808"/>
                  </a:lnTo>
                  <a:lnTo>
                    <a:pt x="272926" y="45808"/>
                  </a:lnTo>
                  <a:lnTo>
                    <a:pt x="273411" y="45481"/>
                  </a:lnTo>
                  <a:lnTo>
                    <a:pt x="277835" y="38922"/>
                  </a:lnTo>
                  <a:lnTo>
                    <a:pt x="279463" y="30886"/>
                  </a:lnTo>
                  <a:lnTo>
                    <a:pt x="279463" y="11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4134424" y="4737558"/>
              <a:ext cx="172085" cy="120650"/>
            </a:xfrm>
            <a:custGeom>
              <a:avLst/>
              <a:gdLst/>
              <a:ahLst/>
              <a:cxnLst/>
              <a:rect l="l" t="t" r="r" b="b"/>
              <a:pathLst>
                <a:path w="172085" h="120650">
                  <a:moveTo>
                    <a:pt x="139992" y="0"/>
                  </a:moveTo>
                  <a:lnTo>
                    <a:pt x="54381" y="0"/>
                  </a:lnTo>
                  <a:lnTo>
                    <a:pt x="0" y="120561"/>
                  </a:lnTo>
                  <a:lnTo>
                    <a:pt x="171576" y="120561"/>
                  </a:lnTo>
                  <a:lnTo>
                    <a:pt x="171576" y="31597"/>
                  </a:lnTo>
                  <a:lnTo>
                    <a:pt x="169093" y="19298"/>
                  </a:lnTo>
                  <a:lnTo>
                    <a:pt x="162323" y="9255"/>
                  </a:lnTo>
                  <a:lnTo>
                    <a:pt x="152283" y="2483"/>
                  </a:lnTo>
                  <a:lnTo>
                    <a:pt x="139992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4134424" y="4731843"/>
              <a:ext cx="177800" cy="132080"/>
            </a:xfrm>
            <a:custGeom>
              <a:avLst/>
              <a:gdLst/>
              <a:ahLst/>
              <a:cxnLst/>
              <a:rect l="l" t="t" r="r" b="b"/>
              <a:pathLst>
                <a:path w="177800" h="132079">
                  <a:moveTo>
                    <a:pt x="139992" y="0"/>
                  </a:moveTo>
                  <a:lnTo>
                    <a:pt x="54381" y="0"/>
                  </a:lnTo>
                  <a:lnTo>
                    <a:pt x="54381" y="11429"/>
                  </a:lnTo>
                  <a:lnTo>
                    <a:pt x="139992" y="11429"/>
                  </a:lnTo>
                  <a:lnTo>
                    <a:pt x="150058" y="13475"/>
                  </a:lnTo>
                  <a:lnTo>
                    <a:pt x="158275" y="19023"/>
                  </a:lnTo>
                  <a:lnTo>
                    <a:pt x="163818" y="27244"/>
                  </a:lnTo>
                  <a:lnTo>
                    <a:pt x="165861" y="37312"/>
                  </a:lnTo>
                  <a:lnTo>
                    <a:pt x="165861" y="120573"/>
                  </a:lnTo>
                  <a:lnTo>
                    <a:pt x="0" y="120573"/>
                  </a:lnTo>
                  <a:lnTo>
                    <a:pt x="0" y="131991"/>
                  </a:lnTo>
                  <a:lnTo>
                    <a:pt x="177291" y="131991"/>
                  </a:lnTo>
                  <a:lnTo>
                    <a:pt x="177291" y="37312"/>
                  </a:lnTo>
                  <a:lnTo>
                    <a:pt x="174360" y="22788"/>
                  </a:lnTo>
                  <a:lnTo>
                    <a:pt x="166366" y="10931"/>
                  </a:lnTo>
                  <a:lnTo>
                    <a:pt x="154510" y="2936"/>
                  </a:lnTo>
                  <a:lnTo>
                    <a:pt x="1399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4305999" y="4821073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55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4300286" y="4821073"/>
              <a:ext cx="11430" cy="118110"/>
            </a:xfrm>
            <a:custGeom>
              <a:avLst/>
              <a:gdLst/>
              <a:ahLst/>
              <a:cxnLst/>
              <a:rect l="l" t="t" r="r" b="b"/>
              <a:pathLst>
                <a:path w="11429" h="118110">
                  <a:moveTo>
                    <a:pt x="11430" y="0"/>
                  </a:moveTo>
                  <a:lnTo>
                    <a:pt x="0" y="0"/>
                  </a:lnTo>
                  <a:lnTo>
                    <a:pt x="0" y="117551"/>
                  </a:lnTo>
                  <a:lnTo>
                    <a:pt x="11430" y="11755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4263213" y="4738138"/>
              <a:ext cx="0" cy="120014"/>
            </a:xfrm>
            <a:custGeom>
              <a:avLst/>
              <a:gdLst/>
              <a:ahLst/>
              <a:cxnLst/>
              <a:rect l="l" t="t" r="r" b="b"/>
              <a:pathLst>
                <a:path h="120014">
                  <a:moveTo>
                    <a:pt x="0" y="0"/>
                  </a:moveTo>
                  <a:lnTo>
                    <a:pt x="0" y="11976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4257497" y="4638052"/>
              <a:ext cx="102235" cy="220345"/>
            </a:xfrm>
            <a:custGeom>
              <a:avLst/>
              <a:gdLst/>
              <a:ahLst/>
              <a:cxnLst/>
              <a:rect l="l" t="t" r="r" b="b"/>
              <a:pathLst>
                <a:path w="102235" h="220345">
                  <a:moveTo>
                    <a:pt x="11430" y="100088"/>
                  </a:moveTo>
                  <a:lnTo>
                    <a:pt x="0" y="100088"/>
                  </a:lnTo>
                  <a:lnTo>
                    <a:pt x="0" y="219849"/>
                  </a:lnTo>
                  <a:lnTo>
                    <a:pt x="11430" y="219849"/>
                  </a:lnTo>
                  <a:lnTo>
                    <a:pt x="11430" y="100088"/>
                  </a:lnTo>
                  <a:close/>
                </a:path>
                <a:path w="102235" h="220345">
                  <a:moveTo>
                    <a:pt x="102158" y="2565"/>
                  </a:moveTo>
                  <a:lnTo>
                    <a:pt x="99593" y="0"/>
                  </a:lnTo>
                  <a:lnTo>
                    <a:pt x="93294" y="0"/>
                  </a:lnTo>
                  <a:lnTo>
                    <a:pt x="90728" y="2565"/>
                  </a:lnTo>
                  <a:lnTo>
                    <a:pt x="90728" y="5715"/>
                  </a:lnTo>
                  <a:lnTo>
                    <a:pt x="90741" y="163093"/>
                  </a:lnTo>
                  <a:lnTo>
                    <a:pt x="88569" y="169875"/>
                  </a:lnTo>
                  <a:lnTo>
                    <a:pt x="82207" y="179019"/>
                  </a:lnTo>
                  <a:lnTo>
                    <a:pt x="78473" y="181140"/>
                  </a:lnTo>
                  <a:lnTo>
                    <a:pt x="71716" y="181114"/>
                  </a:lnTo>
                  <a:lnTo>
                    <a:pt x="69164" y="183680"/>
                  </a:lnTo>
                  <a:lnTo>
                    <a:pt x="69164" y="189992"/>
                  </a:lnTo>
                  <a:lnTo>
                    <a:pt x="71716" y="192544"/>
                  </a:lnTo>
                  <a:lnTo>
                    <a:pt x="83197" y="192544"/>
                  </a:lnTo>
                  <a:lnTo>
                    <a:pt x="90233" y="187642"/>
                  </a:lnTo>
                  <a:lnTo>
                    <a:pt x="102158" y="155511"/>
                  </a:lnTo>
                  <a:lnTo>
                    <a:pt x="102158" y="2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4343831" y="4662093"/>
              <a:ext cx="22860" cy="104139"/>
            </a:xfrm>
            <a:custGeom>
              <a:avLst/>
              <a:gdLst/>
              <a:ahLst/>
              <a:cxnLst/>
              <a:rect l="l" t="t" r="r" b="b"/>
              <a:pathLst>
                <a:path w="22860" h="104139">
                  <a:moveTo>
                    <a:pt x="22491" y="0"/>
                  </a:moveTo>
                  <a:lnTo>
                    <a:pt x="0" y="0"/>
                  </a:lnTo>
                  <a:lnTo>
                    <a:pt x="0" y="104025"/>
                  </a:lnTo>
                  <a:lnTo>
                    <a:pt x="22491" y="104025"/>
                  </a:lnTo>
                  <a:lnTo>
                    <a:pt x="22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4338116" y="4656899"/>
              <a:ext cx="34290" cy="115570"/>
            </a:xfrm>
            <a:custGeom>
              <a:avLst/>
              <a:gdLst/>
              <a:ahLst/>
              <a:cxnLst/>
              <a:rect l="l" t="t" r="r" b="b"/>
              <a:pathLst>
                <a:path w="34289" h="115570">
                  <a:moveTo>
                    <a:pt x="33921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104140"/>
                  </a:lnTo>
                  <a:lnTo>
                    <a:pt x="0" y="114300"/>
                  </a:lnTo>
                  <a:lnTo>
                    <a:pt x="0" y="115570"/>
                  </a:lnTo>
                  <a:lnTo>
                    <a:pt x="5715" y="115570"/>
                  </a:lnTo>
                  <a:lnTo>
                    <a:pt x="33921" y="115570"/>
                  </a:lnTo>
                  <a:lnTo>
                    <a:pt x="33921" y="109220"/>
                  </a:lnTo>
                  <a:lnTo>
                    <a:pt x="33921" y="104140"/>
                  </a:lnTo>
                  <a:lnTo>
                    <a:pt x="22491" y="104140"/>
                  </a:lnTo>
                  <a:lnTo>
                    <a:pt x="22491" y="102870"/>
                  </a:lnTo>
                  <a:lnTo>
                    <a:pt x="11430" y="102870"/>
                  </a:lnTo>
                  <a:lnTo>
                    <a:pt x="11430" y="11430"/>
                  </a:lnTo>
                  <a:lnTo>
                    <a:pt x="22491" y="11430"/>
                  </a:lnTo>
                  <a:lnTo>
                    <a:pt x="22491" y="102870"/>
                  </a:lnTo>
                  <a:lnTo>
                    <a:pt x="33921" y="102870"/>
                  </a:lnTo>
                  <a:lnTo>
                    <a:pt x="33921" y="11430"/>
                  </a:lnTo>
                  <a:lnTo>
                    <a:pt x="339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4587273" y="4914484"/>
              <a:ext cx="175895" cy="88265"/>
            </a:xfrm>
            <a:custGeom>
              <a:avLst/>
              <a:gdLst/>
              <a:ahLst/>
              <a:cxnLst/>
              <a:rect l="l" t="t" r="r" b="b"/>
              <a:pathLst>
                <a:path w="175895" h="88264">
                  <a:moveTo>
                    <a:pt x="87769" y="0"/>
                  </a:moveTo>
                  <a:lnTo>
                    <a:pt x="53604" y="6901"/>
                  </a:lnTo>
                  <a:lnTo>
                    <a:pt x="25706" y="25722"/>
                  </a:lnTo>
                  <a:lnTo>
                    <a:pt x="6897" y="53637"/>
                  </a:lnTo>
                  <a:lnTo>
                    <a:pt x="0" y="87820"/>
                  </a:lnTo>
                  <a:lnTo>
                    <a:pt x="175590" y="87820"/>
                  </a:lnTo>
                  <a:lnTo>
                    <a:pt x="168699" y="53637"/>
                  </a:lnTo>
                  <a:lnTo>
                    <a:pt x="149896" y="25722"/>
                  </a:lnTo>
                  <a:lnTo>
                    <a:pt x="121985" y="6901"/>
                  </a:lnTo>
                  <a:lnTo>
                    <a:pt x="87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4581557" y="4908769"/>
              <a:ext cx="187325" cy="99695"/>
            </a:xfrm>
            <a:custGeom>
              <a:avLst/>
              <a:gdLst/>
              <a:ahLst/>
              <a:cxnLst/>
              <a:rect l="l" t="t" r="r" b="b"/>
              <a:pathLst>
                <a:path w="187325" h="99695">
                  <a:moveTo>
                    <a:pt x="93484" y="0"/>
                  </a:moveTo>
                  <a:lnTo>
                    <a:pt x="57098" y="7349"/>
                  </a:lnTo>
                  <a:lnTo>
                    <a:pt x="27382" y="27393"/>
                  </a:lnTo>
                  <a:lnTo>
                    <a:pt x="7347" y="57124"/>
                  </a:lnTo>
                  <a:lnTo>
                    <a:pt x="0" y="93535"/>
                  </a:lnTo>
                  <a:lnTo>
                    <a:pt x="0" y="95046"/>
                  </a:lnTo>
                  <a:lnTo>
                    <a:pt x="609" y="96507"/>
                  </a:lnTo>
                  <a:lnTo>
                    <a:pt x="2730" y="98640"/>
                  </a:lnTo>
                  <a:lnTo>
                    <a:pt x="4216" y="99250"/>
                  </a:lnTo>
                  <a:lnTo>
                    <a:pt x="5714" y="99250"/>
                  </a:lnTo>
                  <a:lnTo>
                    <a:pt x="5714" y="87820"/>
                  </a:lnTo>
                  <a:lnTo>
                    <a:pt x="12004" y="87820"/>
                  </a:lnTo>
                  <a:lnTo>
                    <a:pt x="25440" y="47631"/>
                  </a:lnTo>
                  <a:lnTo>
                    <a:pt x="61553" y="17880"/>
                  </a:lnTo>
                  <a:lnTo>
                    <a:pt x="93484" y="11429"/>
                  </a:lnTo>
                  <a:lnTo>
                    <a:pt x="135973" y="11429"/>
                  </a:lnTo>
                  <a:lnTo>
                    <a:pt x="129921" y="7349"/>
                  </a:lnTo>
                  <a:lnTo>
                    <a:pt x="93484" y="0"/>
                  </a:lnTo>
                  <a:close/>
                </a:path>
                <a:path w="187325" h="99695">
                  <a:moveTo>
                    <a:pt x="12004" y="87820"/>
                  </a:moveTo>
                  <a:lnTo>
                    <a:pt x="5714" y="87820"/>
                  </a:lnTo>
                  <a:lnTo>
                    <a:pt x="5714" y="99250"/>
                  </a:lnTo>
                  <a:lnTo>
                    <a:pt x="182829" y="99250"/>
                  </a:lnTo>
                  <a:lnTo>
                    <a:pt x="184353" y="98640"/>
                  </a:lnTo>
                  <a:lnTo>
                    <a:pt x="186448" y="96507"/>
                  </a:lnTo>
                  <a:lnTo>
                    <a:pt x="187020" y="95046"/>
                  </a:lnTo>
                  <a:lnTo>
                    <a:pt x="187020" y="93535"/>
                  </a:lnTo>
                  <a:lnTo>
                    <a:pt x="11429" y="93535"/>
                  </a:lnTo>
                  <a:lnTo>
                    <a:pt x="12004" y="87820"/>
                  </a:lnTo>
                  <a:close/>
                </a:path>
                <a:path w="187325" h="99695">
                  <a:moveTo>
                    <a:pt x="175016" y="87820"/>
                  </a:moveTo>
                  <a:lnTo>
                    <a:pt x="12004" y="87820"/>
                  </a:lnTo>
                  <a:lnTo>
                    <a:pt x="11429" y="93535"/>
                  </a:lnTo>
                  <a:lnTo>
                    <a:pt x="175590" y="93535"/>
                  </a:lnTo>
                  <a:lnTo>
                    <a:pt x="175016" y="87820"/>
                  </a:lnTo>
                  <a:close/>
                </a:path>
                <a:path w="187325" h="99695">
                  <a:moveTo>
                    <a:pt x="135973" y="11429"/>
                  </a:moveTo>
                  <a:lnTo>
                    <a:pt x="93484" y="11429"/>
                  </a:lnTo>
                  <a:lnTo>
                    <a:pt x="110080" y="13097"/>
                  </a:lnTo>
                  <a:lnTo>
                    <a:pt x="125502" y="17880"/>
                  </a:lnTo>
                  <a:lnTo>
                    <a:pt x="161606" y="47631"/>
                  </a:lnTo>
                  <a:lnTo>
                    <a:pt x="175590" y="93535"/>
                  </a:lnTo>
                  <a:lnTo>
                    <a:pt x="181305" y="93535"/>
                  </a:lnTo>
                  <a:lnTo>
                    <a:pt x="181305" y="87820"/>
                  </a:lnTo>
                  <a:lnTo>
                    <a:pt x="185867" y="87820"/>
                  </a:lnTo>
                  <a:lnTo>
                    <a:pt x="179679" y="57124"/>
                  </a:lnTo>
                  <a:lnTo>
                    <a:pt x="159650" y="27393"/>
                  </a:lnTo>
                  <a:lnTo>
                    <a:pt x="135973" y="11429"/>
                  </a:lnTo>
                  <a:close/>
                </a:path>
                <a:path w="187325" h="99695">
                  <a:moveTo>
                    <a:pt x="185867" y="87820"/>
                  </a:moveTo>
                  <a:lnTo>
                    <a:pt x="181305" y="87820"/>
                  </a:lnTo>
                  <a:lnTo>
                    <a:pt x="181305" y="93535"/>
                  </a:lnTo>
                  <a:lnTo>
                    <a:pt x="187020" y="93535"/>
                  </a:lnTo>
                  <a:lnTo>
                    <a:pt x="185867" y="87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4606884" y="4932967"/>
              <a:ext cx="137795" cy="139065"/>
            </a:xfrm>
            <a:custGeom>
              <a:avLst/>
              <a:gdLst/>
              <a:ahLst/>
              <a:cxnLst/>
              <a:rect l="l" t="t" r="r" b="b"/>
              <a:pathLst>
                <a:path w="137795" h="139064">
                  <a:moveTo>
                    <a:pt x="73210" y="0"/>
                  </a:moveTo>
                  <a:lnTo>
                    <a:pt x="68155" y="0"/>
                  </a:lnTo>
                  <a:lnTo>
                    <a:pt x="44996" y="4053"/>
                  </a:lnTo>
                  <a:lnTo>
                    <a:pt x="24910" y="15327"/>
                  </a:lnTo>
                  <a:lnTo>
                    <a:pt x="9546" y="32495"/>
                  </a:lnTo>
                  <a:lnTo>
                    <a:pt x="553" y="54229"/>
                  </a:lnTo>
                  <a:lnTo>
                    <a:pt x="0" y="81723"/>
                  </a:lnTo>
                  <a:lnTo>
                    <a:pt x="9705" y="106468"/>
                  </a:lnTo>
                  <a:lnTo>
                    <a:pt x="27976" y="125782"/>
                  </a:lnTo>
                  <a:lnTo>
                    <a:pt x="53119" y="136982"/>
                  </a:lnTo>
                  <a:lnTo>
                    <a:pt x="58059" y="138099"/>
                  </a:lnTo>
                  <a:lnTo>
                    <a:pt x="63215" y="138671"/>
                  </a:lnTo>
                  <a:lnTo>
                    <a:pt x="68257" y="138671"/>
                  </a:lnTo>
                  <a:lnTo>
                    <a:pt x="111501" y="123343"/>
                  </a:lnTo>
                  <a:lnTo>
                    <a:pt x="135885" y="84442"/>
                  </a:lnTo>
                  <a:lnTo>
                    <a:pt x="137537" y="70850"/>
                  </a:lnTo>
                  <a:lnTo>
                    <a:pt x="136527" y="57397"/>
                  </a:lnTo>
                  <a:lnTo>
                    <a:pt x="118320" y="21387"/>
                  </a:lnTo>
                  <a:lnTo>
                    <a:pt x="83307" y="1689"/>
                  </a:lnTo>
                  <a:lnTo>
                    <a:pt x="73210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4601247" y="4927258"/>
              <a:ext cx="147955" cy="150495"/>
            </a:xfrm>
            <a:custGeom>
              <a:avLst/>
              <a:gdLst/>
              <a:ahLst/>
              <a:cxnLst/>
              <a:rect l="l" t="t" r="r" b="b"/>
              <a:pathLst>
                <a:path w="147954" h="150495">
                  <a:moveTo>
                    <a:pt x="79234" y="0"/>
                  </a:moveTo>
                  <a:lnTo>
                    <a:pt x="73799" y="0"/>
                  </a:lnTo>
                  <a:lnTo>
                    <a:pt x="48958" y="4256"/>
                  </a:lnTo>
                  <a:lnTo>
                    <a:pt x="27241" y="16241"/>
                  </a:lnTo>
                  <a:lnTo>
                    <a:pt x="10485" y="34826"/>
                  </a:lnTo>
                  <a:lnTo>
                    <a:pt x="609" y="58686"/>
                  </a:lnTo>
                  <a:lnTo>
                    <a:pt x="42" y="86411"/>
                  </a:lnTo>
                  <a:lnTo>
                    <a:pt x="0" y="88477"/>
                  </a:lnTo>
                  <a:lnTo>
                    <a:pt x="30280" y="136148"/>
                  </a:lnTo>
                  <a:lnTo>
                    <a:pt x="68465" y="150088"/>
                  </a:lnTo>
                  <a:lnTo>
                    <a:pt x="73900" y="150088"/>
                  </a:lnTo>
                  <a:lnTo>
                    <a:pt x="98736" y="145831"/>
                  </a:lnTo>
                  <a:lnTo>
                    <a:pt x="111726" y="138658"/>
                  </a:lnTo>
                  <a:lnTo>
                    <a:pt x="69227" y="138658"/>
                  </a:lnTo>
                  <a:lnTo>
                    <a:pt x="64566" y="138137"/>
                  </a:lnTo>
                  <a:lnTo>
                    <a:pt x="59994" y="137121"/>
                  </a:lnTo>
                  <a:lnTo>
                    <a:pt x="36955" y="126844"/>
                  </a:lnTo>
                  <a:lnTo>
                    <a:pt x="20189" y="109121"/>
                  </a:lnTo>
                  <a:lnTo>
                    <a:pt x="11266" y="86411"/>
                  </a:lnTo>
                  <a:lnTo>
                    <a:pt x="11702" y="64090"/>
                  </a:lnTo>
                  <a:lnTo>
                    <a:pt x="34111" y="25485"/>
                  </a:lnTo>
                  <a:lnTo>
                    <a:pt x="73799" y="11417"/>
                  </a:lnTo>
                  <a:lnTo>
                    <a:pt x="111761" y="11417"/>
                  </a:lnTo>
                  <a:lnTo>
                    <a:pt x="90182" y="1816"/>
                  </a:lnTo>
                  <a:lnTo>
                    <a:pt x="84657" y="584"/>
                  </a:lnTo>
                  <a:lnTo>
                    <a:pt x="79234" y="0"/>
                  </a:lnTo>
                  <a:close/>
                </a:path>
                <a:path w="147954" h="150495">
                  <a:moveTo>
                    <a:pt x="111761" y="11417"/>
                  </a:moveTo>
                  <a:lnTo>
                    <a:pt x="78472" y="11417"/>
                  </a:lnTo>
                  <a:lnTo>
                    <a:pt x="83133" y="11938"/>
                  </a:lnTo>
                  <a:lnTo>
                    <a:pt x="87705" y="12966"/>
                  </a:lnTo>
                  <a:lnTo>
                    <a:pt x="127520" y="40957"/>
                  </a:lnTo>
                  <a:lnTo>
                    <a:pt x="137442" y="76433"/>
                  </a:lnTo>
                  <a:lnTo>
                    <a:pt x="135954" y="88477"/>
                  </a:lnTo>
                  <a:lnTo>
                    <a:pt x="135902" y="88900"/>
                  </a:lnTo>
                  <a:lnTo>
                    <a:pt x="127677" y="108842"/>
                  </a:lnTo>
                  <a:lnTo>
                    <a:pt x="113583" y="124594"/>
                  </a:lnTo>
                  <a:lnTo>
                    <a:pt x="95148" y="134939"/>
                  </a:lnTo>
                  <a:lnTo>
                    <a:pt x="73900" y="138658"/>
                  </a:lnTo>
                  <a:lnTo>
                    <a:pt x="111726" y="138658"/>
                  </a:lnTo>
                  <a:lnTo>
                    <a:pt x="147052" y="91401"/>
                  </a:lnTo>
                  <a:lnTo>
                    <a:pt x="147675" y="61609"/>
                  </a:lnTo>
                  <a:lnTo>
                    <a:pt x="137191" y="34826"/>
                  </a:lnTo>
                  <a:lnTo>
                    <a:pt x="117420" y="13935"/>
                  </a:lnTo>
                  <a:lnTo>
                    <a:pt x="111761" y="114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4643517" y="497077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31534" y="0"/>
                  </a:moveTo>
                  <a:lnTo>
                    <a:pt x="19293" y="2476"/>
                  </a:lnTo>
                  <a:lnTo>
                    <a:pt x="9266" y="9232"/>
                  </a:lnTo>
                  <a:lnTo>
                    <a:pt x="2489" y="19255"/>
                  </a:lnTo>
                  <a:lnTo>
                    <a:pt x="0" y="31534"/>
                  </a:lnTo>
                  <a:lnTo>
                    <a:pt x="2489" y="43806"/>
                  </a:lnTo>
                  <a:lnTo>
                    <a:pt x="9266" y="53830"/>
                  </a:lnTo>
                  <a:lnTo>
                    <a:pt x="19293" y="60589"/>
                  </a:lnTo>
                  <a:lnTo>
                    <a:pt x="31534" y="63068"/>
                  </a:lnTo>
                  <a:lnTo>
                    <a:pt x="43826" y="60589"/>
                  </a:lnTo>
                  <a:lnTo>
                    <a:pt x="53879" y="53830"/>
                  </a:lnTo>
                  <a:lnTo>
                    <a:pt x="60666" y="43806"/>
                  </a:lnTo>
                  <a:lnTo>
                    <a:pt x="63157" y="31534"/>
                  </a:lnTo>
                  <a:lnTo>
                    <a:pt x="60666" y="19255"/>
                  </a:lnTo>
                  <a:lnTo>
                    <a:pt x="53879" y="9232"/>
                  </a:lnTo>
                  <a:lnTo>
                    <a:pt x="43826" y="2476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4637802" y="4965056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37249" y="0"/>
                  </a:moveTo>
                  <a:lnTo>
                    <a:pt x="22749" y="2925"/>
                  </a:lnTo>
                  <a:lnTo>
                    <a:pt x="10909" y="10904"/>
                  </a:lnTo>
                  <a:lnTo>
                    <a:pt x="2926" y="22743"/>
                  </a:lnTo>
                  <a:lnTo>
                    <a:pt x="0" y="37249"/>
                  </a:lnTo>
                  <a:lnTo>
                    <a:pt x="2926" y="51747"/>
                  </a:lnTo>
                  <a:lnTo>
                    <a:pt x="10909" y="63584"/>
                  </a:lnTo>
                  <a:lnTo>
                    <a:pt x="22749" y="71565"/>
                  </a:lnTo>
                  <a:lnTo>
                    <a:pt x="37249" y="74498"/>
                  </a:lnTo>
                  <a:lnTo>
                    <a:pt x="51762" y="71565"/>
                  </a:lnTo>
                  <a:lnTo>
                    <a:pt x="63633" y="63584"/>
                  </a:lnTo>
                  <a:lnTo>
                    <a:pt x="63982" y="63068"/>
                  </a:lnTo>
                  <a:lnTo>
                    <a:pt x="37249" y="63068"/>
                  </a:lnTo>
                  <a:lnTo>
                    <a:pt x="27239" y="61028"/>
                  </a:lnTo>
                  <a:lnTo>
                    <a:pt x="19053" y="55497"/>
                  </a:lnTo>
                  <a:lnTo>
                    <a:pt x="13510" y="47296"/>
                  </a:lnTo>
                  <a:lnTo>
                    <a:pt x="11429" y="37249"/>
                  </a:lnTo>
                  <a:lnTo>
                    <a:pt x="13510" y="27199"/>
                  </a:lnTo>
                  <a:lnTo>
                    <a:pt x="19053" y="18996"/>
                  </a:lnTo>
                  <a:lnTo>
                    <a:pt x="27239" y="13463"/>
                  </a:lnTo>
                  <a:lnTo>
                    <a:pt x="37249" y="11429"/>
                  </a:lnTo>
                  <a:lnTo>
                    <a:pt x="63988" y="11429"/>
                  </a:lnTo>
                  <a:lnTo>
                    <a:pt x="63633" y="10904"/>
                  </a:lnTo>
                  <a:lnTo>
                    <a:pt x="51762" y="2925"/>
                  </a:lnTo>
                  <a:lnTo>
                    <a:pt x="37249" y="0"/>
                  </a:lnTo>
                  <a:close/>
                </a:path>
                <a:path w="74929" h="74929">
                  <a:moveTo>
                    <a:pt x="63988" y="11429"/>
                  </a:moveTo>
                  <a:lnTo>
                    <a:pt x="37249" y="11429"/>
                  </a:lnTo>
                  <a:lnTo>
                    <a:pt x="47310" y="13463"/>
                  </a:lnTo>
                  <a:lnTo>
                    <a:pt x="55522" y="18996"/>
                  </a:lnTo>
                  <a:lnTo>
                    <a:pt x="61075" y="27199"/>
                  </a:lnTo>
                  <a:lnTo>
                    <a:pt x="63157" y="37249"/>
                  </a:lnTo>
                  <a:lnTo>
                    <a:pt x="61075" y="47296"/>
                  </a:lnTo>
                  <a:lnTo>
                    <a:pt x="55522" y="55497"/>
                  </a:lnTo>
                  <a:lnTo>
                    <a:pt x="47310" y="61028"/>
                  </a:lnTo>
                  <a:lnTo>
                    <a:pt x="37249" y="63068"/>
                  </a:lnTo>
                  <a:lnTo>
                    <a:pt x="63982" y="63068"/>
                  </a:lnTo>
                  <a:lnTo>
                    <a:pt x="71646" y="51747"/>
                  </a:lnTo>
                  <a:lnTo>
                    <a:pt x="74587" y="37249"/>
                  </a:lnTo>
                  <a:lnTo>
                    <a:pt x="71646" y="22743"/>
                  </a:lnTo>
                  <a:lnTo>
                    <a:pt x="63988" y="11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4670188" y="499739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7620" y="0"/>
                  </a:moveTo>
                  <a:lnTo>
                    <a:pt x="2197" y="0"/>
                  </a:lnTo>
                  <a:lnTo>
                    <a:pt x="0" y="2197"/>
                  </a:lnTo>
                  <a:lnTo>
                    <a:pt x="0" y="4914"/>
                  </a:lnTo>
                  <a:lnTo>
                    <a:pt x="0" y="7632"/>
                  </a:lnTo>
                  <a:lnTo>
                    <a:pt x="2197" y="9829"/>
                  </a:lnTo>
                  <a:lnTo>
                    <a:pt x="7620" y="9829"/>
                  </a:lnTo>
                  <a:lnTo>
                    <a:pt x="9804" y="7632"/>
                  </a:lnTo>
                  <a:lnTo>
                    <a:pt x="9804" y="2197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4664473" y="4991675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471" y="0"/>
                  </a:moveTo>
                  <a:lnTo>
                    <a:pt x="4762" y="0"/>
                  </a:lnTo>
                  <a:lnTo>
                    <a:pt x="0" y="4749"/>
                  </a:lnTo>
                  <a:lnTo>
                    <a:pt x="0" y="16497"/>
                  </a:lnTo>
                  <a:lnTo>
                    <a:pt x="4762" y="21247"/>
                  </a:lnTo>
                  <a:lnTo>
                    <a:pt x="16471" y="21247"/>
                  </a:lnTo>
                  <a:lnTo>
                    <a:pt x="21234" y="16497"/>
                  </a:lnTo>
                  <a:lnTo>
                    <a:pt x="21234" y="11429"/>
                  </a:lnTo>
                  <a:lnTo>
                    <a:pt x="10566" y="11429"/>
                  </a:lnTo>
                  <a:lnTo>
                    <a:pt x="9817" y="10629"/>
                  </a:lnTo>
                  <a:lnTo>
                    <a:pt x="10566" y="9829"/>
                  </a:lnTo>
                  <a:lnTo>
                    <a:pt x="21234" y="9829"/>
                  </a:lnTo>
                  <a:lnTo>
                    <a:pt x="21234" y="4749"/>
                  </a:lnTo>
                  <a:lnTo>
                    <a:pt x="16471" y="0"/>
                  </a:lnTo>
                  <a:close/>
                </a:path>
                <a:path w="21589" h="21589">
                  <a:moveTo>
                    <a:pt x="10566" y="9829"/>
                  </a:moveTo>
                  <a:lnTo>
                    <a:pt x="9817" y="10629"/>
                  </a:lnTo>
                  <a:lnTo>
                    <a:pt x="10566" y="11429"/>
                  </a:lnTo>
                  <a:lnTo>
                    <a:pt x="10566" y="9829"/>
                  </a:lnTo>
                  <a:close/>
                </a:path>
                <a:path w="21589" h="21589">
                  <a:moveTo>
                    <a:pt x="10566" y="9829"/>
                  </a:moveTo>
                  <a:lnTo>
                    <a:pt x="10566" y="11429"/>
                  </a:lnTo>
                  <a:lnTo>
                    <a:pt x="11429" y="10629"/>
                  </a:lnTo>
                  <a:lnTo>
                    <a:pt x="10566" y="9829"/>
                  </a:lnTo>
                  <a:close/>
                </a:path>
                <a:path w="21589" h="21589">
                  <a:moveTo>
                    <a:pt x="21234" y="9829"/>
                  </a:moveTo>
                  <a:lnTo>
                    <a:pt x="10566" y="9829"/>
                  </a:lnTo>
                  <a:lnTo>
                    <a:pt x="11429" y="10629"/>
                  </a:lnTo>
                  <a:lnTo>
                    <a:pt x="10566" y="11429"/>
                  </a:lnTo>
                  <a:lnTo>
                    <a:pt x="21234" y="11429"/>
                  </a:lnTo>
                  <a:lnTo>
                    <a:pt x="21234" y="98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4203454" y="4914484"/>
              <a:ext cx="175895" cy="88265"/>
            </a:xfrm>
            <a:custGeom>
              <a:avLst/>
              <a:gdLst/>
              <a:ahLst/>
              <a:cxnLst/>
              <a:rect l="l" t="t" r="r" b="b"/>
              <a:pathLst>
                <a:path w="175895" h="88264">
                  <a:moveTo>
                    <a:pt x="87820" y="0"/>
                  </a:moveTo>
                  <a:lnTo>
                    <a:pt x="53637" y="6901"/>
                  </a:lnTo>
                  <a:lnTo>
                    <a:pt x="25722" y="25722"/>
                  </a:lnTo>
                  <a:lnTo>
                    <a:pt x="6901" y="53637"/>
                  </a:lnTo>
                  <a:lnTo>
                    <a:pt x="0" y="87820"/>
                  </a:lnTo>
                  <a:lnTo>
                    <a:pt x="175641" y="87820"/>
                  </a:lnTo>
                  <a:lnTo>
                    <a:pt x="168739" y="53637"/>
                  </a:lnTo>
                  <a:lnTo>
                    <a:pt x="149918" y="25722"/>
                  </a:lnTo>
                  <a:lnTo>
                    <a:pt x="122003" y="6901"/>
                  </a:lnTo>
                  <a:lnTo>
                    <a:pt x="87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4197739" y="4908769"/>
              <a:ext cx="187325" cy="99695"/>
            </a:xfrm>
            <a:custGeom>
              <a:avLst/>
              <a:gdLst/>
              <a:ahLst/>
              <a:cxnLst/>
              <a:rect l="l" t="t" r="r" b="b"/>
              <a:pathLst>
                <a:path w="187325" h="99695">
                  <a:moveTo>
                    <a:pt x="93535" y="0"/>
                  </a:moveTo>
                  <a:lnTo>
                    <a:pt x="57132" y="7349"/>
                  </a:lnTo>
                  <a:lnTo>
                    <a:pt x="27403" y="27393"/>
                  </a:lnTo>
                  <a:lnTo>
                    <a:pt x="7356" y="57124"/>
                  </a:lnTo>
                  <a:lnTo>
                    <a:pt x="0" y="93535"/>
                  </a:lnTo>
                  <a:lnTo>
                    <a:pt x="0" y="95046"/>
                  </a:lnTo>
                  <a:lnTo>
                    <a:pt x="609" y="96507"/>
                  </a:lnTo>
                  <a:lnTo>
                    <a:pt x="2743" y="98640"/>
                  </a:lnTo>
                  <a:lnTo>
                    <a:pt x="4203" y="99250"/>
                  </a:lnTo>
                  <a:lnTo>
                    <a:pt x="5714" y="99250"/>
                  </a:lnTo>
                  <a:lnTo>
                    <a:pt x="5714" y="87820"/>
                  </a:lnTo>
                  <a:lnTo>
                    <a:pt x="12007" y="87820"/>
                  </a:lnTo>
                  <a:lnTo>
                    <a:pt x="25453" y="47631"/>
                  </a:lnTo>
                  <a:lnTo>
                    <a:pt x="61575" y="17880"/>
                  </a:lnTo>
                  <a:lnTo>
                    <a:pt x="93535" y="11429"/>
                  </a:lnTo>
                  <a:lnTo>
                    <a:pt x="135998" y="11429"/>
                  </a:lnTo>
                  <a:lnTo>
                    <a:pt x="129946" y="7349"/>
                  </a:lnTo>
                  <a:lnTo>
                    <a:pt x="93535" y="0"/>
                  </a:lnTo>
                  <a:close/>
                </a:path>
                <a:path w="187325" h="99695">
                  <a:moveTo>
                    <a:pt x="12007" y="87820"/>
                  </a:moveTo>
                  <a:lnTo>
                    <a:pt x="5714" y="87820"/>
                  </a:lnTo>
                  <a:lnTo>
                    <a:pt x="5714" y="99250"/>
                  </a:lnTo>
                  <a:lnTo>
                    <a:pt x="182854" y="99250"/>
                  </a:lnTo>
                  <a:lnTo>
                    <a:pt x="184340" y="98640"/>
                  </a:lnTo>
                  <a:lnTo>
                    <a:pt x="186461" y="96507"/>
                  </a:lnTo>
                  <a:lnTo>
                    <a:pt x="187070" y="95046"/>
                  </a:lnTo>
                  <a:lnTo>
                    <a:pt x="187070" y="93535"/>
                  </a:lnTo>
                  <a:lnTo>
                    <a:pt x="11429" y="93535"/>
                  </a:lnTo>
                  <a:lnTo>
                    <a:pt x="12007" y="87820"/>
                  </a:lnTo>
                  <a:close/>
                </a:path>
                <a:path w="187325" h="99695">
                  <a:moveTo>
                    <a:pt x="175065" y="87820"/>
                  </a:moveTo>
                  <a:lnTo>
                    <a:pt x="12007" y="87820"/>
                  </a:lnTo>
                  <a:lnTo>
                    <a:pt x="11429" y="93535"/>
                  </a:lnTo>
                  <a:lnTo>
                    <a:pt x="175640" y="93535"/>
                  </a:lnTo>
                  <a:lnTo>
                    <a:pt x="175065" y="87820"/>
                  </a:lnTo>
                  <a:close/>
                </a:path>
                <a:path w="187325" h="99695">
                  <a:moveTo>
                    <a:pt x="135998" y="11429"/>
                  </a:moveTo>
                  <a:lnTo>
                    <a:pt x="93535" y="11429"/>
                  </a:lnTo>
                  <a:lnTo>
                    <a:pt x="110083" y="13097"/>
                  </a:lnTo>
                  <a:lnTo>
                    <a:pt x="125490" y="17880"/>
                  </a:lnTo>
                  <a:lnTo>
                    <a:pt x="161619" y="47631"/>
                  </a:lnTo>
                  <a:lnTo>
                    <a:pt x="175640" y="93535"/>
                  </a:lnTo>
                  <a:lnTo>
                    <a:pt x="181355" y="93535"/>
                  </a:lnTo>
                  <a:lnTo>
                    <a:pt x="181355" y="87820"/>
                  </a:lnTo>
                  <a:lnTo>
                    <a:pt x="185917" y="87820"/>
                  </a:lnTo>
                  <a:lnTo>
                    <a:pt x="179721" y="57124"/>
                  </a:lnTo>
                  <a:lnTo>
                    <a:pt x="159677" y="27393"/>
                  </a:lnTo>
                  <a:lnTo>
                    <a:pt x="135998" y="11429"/>
                  </a:lnTo>
                  <a:close/>
                </a:path>
                <a:path w="187325" h="99695">
                  <a:moveTo>
                    <a:pt x="185917" y="87820"/>
                  </a:moveTo>
                  <a:lnTo>
                    <a:pt x="181355" y="87820"/>
                  </a:lnTo>
                  <a:lnTo>
                    <a:pt x="181355" y="93535"/>
                  </a:lnTo>
                  <a:lnTo>
                    <a:pt x="187070" y="93535"/>
                  </a:lnTo>
                  <a:lnTo>
                    <a:pt x="185917" y="87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4223071" y="4932967"/>
              <a:ext cx="137795" cy="139065"/>
            </a:xfrm>
            <a:custGeom>
              <a:avLst/>
              <a:gdLst/>
              <a:ahLst/>
              <a:cxnLst/>
              <a:rect l="l" t="t" r="r" b="b"/>
              <a:pathLst>
                <a:path w="137795" h="139064">
                  <a:moveTo>
                    <a:pt x="73207" y="0"/>
                  </a:moveTo>
                  <a:lnTo>
                    <a:pt x="68140" y="0"/>
                  </a:lnTo>
                  <a:lnTo>
                    <a:pt x="45006" y="4053"/>
                  </a:lnTo>
                  <a:lnTo>
                    <a:pt x="24925" y="15327"/>
                  </a:lnTo>
                  <a:lnTo>
                    <a:pt x="9554" y="32495"/>
                  </a:lnTo>
                  <a:lnTo>
                    <a:pt x="550" y="54229"/>
                  </a:lnTo>
                  <a:lnTo>
                    <a:pt x="0" y="81725"/>
                  </a:lnTo>
                  <a:lnTo>
                    <a:pt x="9708" y="106473"/>
                  </a:lnTo>
                  <a:lnTo>
                    <a:pt x="27973" y="125787"/>
                  </a:lnTo>
                  <a:lnTo>
                    <a:pt x="53090" y="136982"/>
                  </a:lnTo>
                  <a:lnTo>
                    <a:pt x="58081" y="138099"/>
                  </a:lnTo>
                  <a:lnTo>
                    <a:pt x="63187" y="138671"/>
                  </a:lnTo>
                  <a:lnTo>
                    <a:pt x="68279" y="138671"/>
                  </a:lnTo>
                  <a:lnTo>
                    <a:pt x="111486" y="123343"/>
                  </a:lnTo>
                  <a:lnTo>
                    <a:pt x="135843" y="84442"/>
                  </a:lnTo>
                  <a:lnTo>
                    <a:pt x="137517" y="70850"/>
                  </a:lnTo>
                  <a:lnTo>
                    <a:pt x="136518" y="57397"/>
                  </a:lnTo>
                  <a:lnTo>
                    <a:pt x="118294" y="21387"/>
                  </a:lnTo>
                  <a:lnTo>
                    <a:pt x="83316" y="1689"/>
                  </a:lnTo>
                  <a:lnTo>
                    <a:pt x="73207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4217433" y="4927258"/>
              <a:ext cx="147955" cy="150495"/>
            </a:xfrm>
            <a:custGeom>
              <a:avLst/>
              <a:gdLst/>
              <a:ahLst/>
              <a:cxnLst/>
              <a:rect l="l" t="t" r="r" b="b"/>
              <a:pathLst>
                <a:path w="147954" h="150495">
                  <a:moveTo>
                    <a:pt x="79184" y="0"/>
                  </a:moveTo>
                  <a:lnTo>
                    <a:pt x="73774" y="0"/>
                  </a:lnTo>
                  <a:lnTo>
                    <a:pt x="48942" y="4256"/>
                  </a:lnTo>
                  <a:lnTo>
                    <a:pt x="10483" y="34826"/>
                  </a:lnTo>
                  <a:lnTo>
                    <a:pt x="42" y="86411"/>
                  </a:lnTo>
                  <a:lnTo>
                    <a:pt x="0" y="88477"/>
                  </a:lnTo>
                  <a:lnTo>
                    <a:pt x="7981" y="108842"/>
                  </a:lnTo>
                  <a:lnTo>
                    <a:pt x="57480" y="148272"/>
                  </a:lnTo>
                  <a:lnTo>
                    <a:pt x="68491" y="150088"/>
                  </a:lnTo>
                  <a:lnTo>
                    <a:pt x="73914" y="150088"/>
                  </a:lnTo>
                  <a:lnTo>
                    <a:pt x="98745" y="145831"/>
                  </a:lnTo>
                  <a:lnTo>
                    <a:pt x="111738" y="138658"/>
                  </a:lnTo>
                  <a:lnTo>
                    <a:pt x="69253" y="138658"/>
                  </a:lnTo>
                  <a:lnTo>
                    <a:pt x="64579" y="138137"/>
                  </a:lnTo>
                  <a:lnTo>
                    <a:pt x="59982" y="137121"/>
                  </a:lnTo>
                  <a:lnTo>
                    <a:pt x="36934" y="126844"/>
                  </a:lnTo>
                  <a:lnTo>
                    <a:pt x="20174" y="109121"/>
                  </a:lnTo>
                  <a:lnTo>
                    <a:pt x="11261" y="86411"/>
                  </a:lnTo>
                  <a:lnTo>
                    <a:pt x="11702" y="64090"/>
                  </a:lnTo>
                  <a:lnTo>
                    <a:pt x="11760" y="61175"/>
                  </a:lnTo>
                  <a:lnTo>
                    <a:pt x="20024" y="41238"/>
                  </a:lnTo>
                  <a:lnTo>
                    <a:pt x="34128" y="25485"/>
                  </a:lnTo>
                  <a:lnTo>
                    <a:pt x="52551" y="15138"/>
                  </a:lnTo>
                  <a:lnTo>
                    <a:pt x="73774" y="11417"/>
                  </a:lnTo>
                  <a:lnTo>
                    <a:pt x="111758" y="11417"/>
                  </a:lnTo>
                  <a:lnTo>
                    <a:pt x="90195" y="1816"/>
                  </a:lnTo>
                  <a:lnTo>
                    <a:pt x="84683" y="584"/>
                  </a:lnTo>
                  <a:lnTo>
                    <a:pt x="79184" y="0"/>
                  </a:lnTo>
                  <a:close/>
                </a:path>
                <a:path w="147954" h="150495">
                  <a:moveTo>
                    <a:pt x="111758" y="11417"/>
                  </a:moveTo>
                  <a:lnTo>
                    <a:pt x="78422" y="11417"/>
                  </a:lnTo>
                  <a:lnTo>
                    <a:pt x="83121" y="11938"/>
                  </a:lnTo>
                  <a:lnTo>
                    <a:pt x="87706" y="12966"/>
                  </a:lnTo>
                  <a:lnTo>
                    <a:pt x="127546" y="40957"/>
                  </a:lnTo>
                  <a:lnTo>
                    <a:pt x="137452" y="76433"/>
                  </a:lnTo>
                  <a:lnTo>
                    <a:pt x="135967" y="88477"/>
                  </a:lnTo>
                  <a:lnTo>
                    <a:pt x="135915" y="88900"/>
                  </a:lnTo>
                  <a:lnTo>
                    <a:pt x="127658" y="108842"/>
                  </a:lnTo>
                  <a:lnTo>
                    <a:pt x="113558" y="124594"/>
                  </a:lnTo>
                  <a:lnTo>
                    <a:pt x="95137" y="134939"/>
                  </a:lnTo>
                  <a:lnTo>
                    <a:pt x="73914" y="138658"/>
                  </a:lnTo>
                  <a:lnTo>
                    <a:pt x="111738" y="138658"/>
                  </a:lnTo>
                  <a:lnTo>
                    <a:pt x="120453" y="133846"/>
                  </a:lnTo>
                  <a:lnTo>
                    <a:pt x="137179" y="115311"/>
                  </a:lnTo>
                  <a:lnTo>
                    <a:pt x="147066" y="91401"/>
                  </a:lnTo>
                  <a:lnTo>
                    <a:pt x="147630" y="64090"/>
                  </a:lnTo>
                  <a:lnTo>
                    <a:pt x="147681" y="61609"/>
                  </a:lnTo>
                  <a:lnTo>
                    <a:pt x="137185" y="34826"/>
                  </a:lnTo>
                  <a:lnTo>
                    <a:pt x="117412" y="13935"/>
                  </a:lnTo>
                  <a:lnTo>
                    <a:pt x="111758" y="114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4259737" y="497077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31534" y="0"/>
                  </a:moveTo>
                  <a:lnTo>
                    <a:pt x="19261" y="2476"/>
                  </a:lnTo>
                  <a:lnTo>
                    <a:pt x="9237" y="9232"/>
                  </a:lnTo>
                  <a:lnTo>
                    <a:pt x="2478" y="19255"/>
                  </a:lnTo>
                  <a:lnTo>
                    <a:pt x="0" y="31534"/>
                  </a:lnTo>
                  <a:lnTo>
                    <a:pt x="2478" y="43806"/>
                  </a:lnTo>
                  <a:lnTo>
                    <a:pt x="9237" y="53830"/>
                  </a:lnTo>
                  <a:lnTo>
                    <a:pt x="19261" y="60589"/>
                  </a:lnTo>
                  <a:lnTo>
                    <a:pt x="31534" y="63068"/>
                  </a:lnTo>
                  <a:lnTo>
                    <a:pt x="43812" y="60589"/>
                  </a:lnTo>
                  <a:lnTo>
                    <a:pt x="53835" y="53830"/>
                  </a:lnTo>
                  <a:lnTo>
                    <a:pt x="60591" y="43806"/>
                  </a:lnTo>
                  <a:lnTo>
                    <a:pt x="63068" y="31534"/>
                  </a:lnTo>
                  <a:lnTo>
                    <a:pt x="60591" y="19255"/>
                  </a:lnTo>
                  <a:lnTo>
                    <a:pt x="53835" y="9232"/>
                  </a:lnTo>
                  <a:lnTo>
                    <a:pt x="43812" y="2476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4254022" y="4965056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37249" y="0"/>
                  </a:moveTo>
                  <a:lnTo>
                    <a:pt x="22751" y="2925"/>
                  </a:lnTo>
                  <a:lnTo>
                    <a:pt x="10914" y="10904"/>
                  </a:lnTo>
                  <a:lnTo>
                    <a:pt x="2932" y="22743"/>
                  </a:lnTo>
                  <a:lnTo>
                    <a:pt x="0" y="37249"/>
                  </a:lnTo>
                  <a:lnTo>
                    <a:pt x="2932" y="51747"/>
                  </a:lnTo>
                  <a:lnTo>
                    <a:pt x="10914" y="63584"/>
                  </a:lnTo>
                  <a:lnTo>
                    <a:pt x="22751" y="71565"/>
                  </a:lnTo>
                  <a:lnTo>
                    <a:pt x="37249" y="74498"/>
                  </a:lnTo>
                  <a:lnTo>
                    <a:pt x="51750" y="71565"/>
                  </a:lnTo>
                  <a:lnTo>
                    <a:pt x="63595" y="63584"/>
                  </a:lnTo>
                  <a:lnTo>
                    <a:pt x="63943" y="63068"/>
                  </a:lnTo>
                  <a:lnTo>
                    <a:pt x="37249" y="63068"/>
                  </a:lnTo>
                  <a:lnTo>
                    <a:pt x="27206" y="61028"/>
                  </a:lnTo>
                  <a:lnTo>
                    <a:pt x="19005" y="55497"/>
                  </a:lnTo>
                  <a:lnTo>
                    <a:pt x="13471" y="47296"/>
                  </a:lnTo>
                  <a:lnTo>
                    <a:pt x="11429" y="37249"/>
                  </a:lnTo>
                  <a:lnTo>
                    <a:pt x="13471" y="27199"/>
                  </a:lnTo>
                  <a:lnTo>
                    <a:pt x="19005" y="18996"/>
                  </a:lnTo>
                  <a:lnTo>
                    <a:pt x="27206" y="13463"/>
                  </a:lnTo>
                  <a:lnTo>
                    <a:pt x="37249" y="11429"/>
                  </a:lnTo>
                  <a:lnTo>
                    <a:pt x="63949" y="11429"/>
                  </a:lnTo>
                  <a:lnTo>
                    <a:pt x="63595" y="10904"/>
                  </a:lnTo>
                  <a:lnTo>
                    <a:pt x="51750" y="2925"/>
                  </a:lnTo>
                  <a:lnTo>
                    <a:pt x="37249" y="0"/>
                  </a:lnTo>
                  <a:close/>
                </a:path>
                <a:path w="74929" h="74929">
                  <a:moveTo>
                    <a:pt x="63949" y="11429"/>
                  </a:moveTo>
                  <a:lnTo>
                    <a:pt x="37249" y="11429"/>
                  </a:lnTo>
                  <a:lnTo>
                    <a:pt x="47298" y="13463"/>
                  </a:lnTo>
                  <a:lnTo>
                    <a:pt x="55503" y="18996"/>
                  </a:lnTo>
                  <a:lnTo>
                    <a:pt x="61039" y="27199"/>
                  </a:lnTo>
                  <a:lnTo>
                    <a:pt x="63080" y="37249"/>
                  </a:lnTo>
                  <a:lnTo>
                    <a:pt x="61039" y="47296"/>
                  </a:lnTo>
                  <a:lnTo>
                    <a:pt x="55503" y="55497"/>
                  </a:lnTo>
                  <a:lnTo>
                    <a:pt x="47298" y="61028"/>
                  </a:lnTo>
                  <a:lnTo>
                    <a:pt x="37249" y="63068"/>
                  </a:lnTo>
                  <a:lnTo>
                    <a:pt x="63943" y="63068"/>
                  </a:lnTo>
                  <a:lnTo>
                    <a:pt x="71581" y="51747"/>
                  </a:lnTo>
                  <a:lnTo>
                    <a:pt x="74510" y="37249"/>
                  </a:lnTo>
                  <a:lnTo>
                    <a:pt x="71581" y="22743"/>
                  </a:lnTo>
                  <a:lnTo>
                    <a:pt x="63949" y="11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4286360" y="499739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7632" y="0"/>
                  </a:moveTo>
                  <a:lnTo>
                    <a:pt x="2197" y="0"/>
                  </a:lnTo>
                  <a:lnTo>
                    <a:pt x="0" y="2197"/>
                  </a:lnTo>
                  <a:lnTo>
                    <a:pt x="0" y="4914"/>
                  </a:lnTo>
                  <a:lnTo>
                    <a:pt x="0" y="7632"/>
                  </a:lnTo>
                  <a:lnTo>
                    <a:pt x="2197" y="9829"/>
                  </a:lnTo>
                  <a:lnTo>
                    <a:pt x="7632" y="9829"/>
                  </a:lnTo>
                  <a:lnTo>
                    <a:pt x="9829" y="7632"/>
                  </a:lnTo>
                  <a:lnTo>
                    <a:pt x="9829" y="2197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4280658" y="4991675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497" y="0"/>
                  </a:moveTo>
                  <a:lnTo>
                    <a:pt x="4749" y="0"/>
                  </a:lnTo>
                  <a:lnTo>
                    <a:pt x="0" y="4749"/>
                  </a:lnTo>
                  <a:lnTo>
                    <a:pt x="0" y="16497"/>
                  </a:lnTo>
                  <a:lnTo>
                    <a:pt x="4749" y="21247"/>
                  </a:lnTo>
                  <a:lnTo>
                    <a:pt x="16497" y="21247"/>
                  </a:lnTo>
                  <a:lnTo>
                    <a:pt x="21247" y="16497"/>
                  </a:lnTo>
                  <a:lnTo>
                    <a:pt x="21247" y="11429"/>
                  </a:lnTo>
                  <a:lnTo>
                    <a:pt x="10617" y="11429"/>
                  </a:lnTo>
                  <a:lnTo>
                    <a:pt x="9817" y="10629"/>
                  </a:lnTo>
                  <a:lnTo>
                    <a:pt x="10617" y="9829"/>
                  </a:lnTo>
                  <a:lnTo>
                    <a:pt x="21247" y="9829"/>
                  </a:lnTo>
                  <a:lnTo>
                    <a:pt x="21247" y="4749"/>
                  </a:lnTo>
                  <a:lnTo>
                    <a:pt x="16497" y="0"/>
                  </a:lnTo>
                  <a:close/>
                </a:path>
                <a:path w="21589" h="21589">
                  <a:moveTo>
                    <a:pt x="10617" y="9829"/>
                  </a:moveTo>
                  <a:lnTo>
                    <a:pt x="9817" y="10629"/>
                  </a:lnTo>
                  <a:lnTo>
                    <a:pt x="10617" y="11429"/>
                  </a:lnTo>
                  <a:lnTo>
                    <a:pt x="10617" y="9829"/>
                  </a:lnTo>
                  <a:close/>
                </a:path>
                <a:path w="21589" h="21589">
                  <a:moveTo>
                    <a:pt x="10617" y="9829"/>
                  </a:moveTo>
                  <a:lnTo>
                    <a:pt x="10617" y="11429"/>
                  </a:lnTo>
                  <a:lnTo>
                    <a:pt x="11417" y="10629"/>
                  </a:lnTo>
                  <a:lnTo>
                    <a:pt x="10617" y="9829"/>
                  </a:lnTo>
                  <a:close/>
                </a:path>
                <a:path w="21589" h="21589">
                  <a:moveTo>
                    <a:pt x="21247" y="9829"/>
                  </a:moveTo>
                  <a:lnTo>
                    <a:pt x="10617" y="9829"/>
                  </a:lnTo>
                  <a:lnTo>
                    <a:pt x="11417" y="10629"/>
                  </a:lnTo>
                  <a:lnTo>
                    <a:pt x="10617" y="11429"/>
                  </a:lnTo>
                  <a:lnTo>
                    <a:pt x="21247" y="11429"/>
                  </a:lnTo>
                  <a:lnTo>
                    <a:pt x="21247" y="98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4773916" y="4914484"/>
              <a:ext cx="175895" cy="88265"/>
            </a:xfrm>
            <a:custGeom>
              <a:avLst/>
              <a:gdLst/>
              <a:ahLst/>
              <a:cxnLst/>
              <a:rect l="l" t="t" r="r" b="b"/>
              <a:pathLst>
                <a:path w="175895" h="88264">
                  <a:moveTo>
                    <a:pt x="87820" y="0"/>
                  </a:moveTo>
                  <a:lnTo>
                    <a:pt x="53647" y="6901"/>
                  </a:lnTo>
                  <a:lnTo>
                    <a:pt x="25731" y="25722"/>
                  </a:lnTo>
                  <a:lnTo>
                    <a:pt x="6905" y="53637"/>
                  </a:lnTo>
                  <a:lnTo>
                    <a:pt x="0" y="87820"/>
                  </a:lnTo>
                  <a:lnTo>
                    <a:pt x="175641" y="87820"/>
                  </a:lnTo>
                  <a:lnTo>
                    <a:pt x="168737" y="53637"/>
                  </a:lnTo>
                  <a:lnTo>
                    <a:pt x="149913" y="25722"/>
                  </a:lnTo>
                  <a:lnTo>
                    <a:pt x="121998" y="6901"/>
                  </a:lnTo>
                  <a:lnTo>
                    <a:pt x="87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4768201" y="4908769"/>
              <a:ext cx="187325" cy="99695"/>
            </a:xfrm>
            <a:custGeom>
              <a:avLst/>
              <a:gdLst/>
              <a:ahLst/>
              <a:cxnLst/>
              <a:rect l="l" t="t" r="r" b="b"/>
              <a:pathLst>
                <a:path w="187325" h="99695">
                  <a:moveTo>
                    <a:pt x="93535" y="0"/>
                  </a:moveTo>
                  <a:lnTo>
                    <a:pt x="57141" y="7349"/>
                  </a:lnTo>
                  <a:lnTo>
                    <a:pt x="27408" y="27393"/>
                  </a:lnTo>
                  <a:lnTo>
                    <a:pt x="7355" y="57124"/>
                  </a:lnTo>
                  <a:lnTo>
                    <a:pt x="0" y="93535"/>
                  </a:lnTo>
                  <a:lnTo>
                    <a:pt x="0" y="95046"/>
                  </a:lnTo>
                  <a:lnTo>
                    <a:pt x="660" y="96507"/>
                  </a:lnTo>
                  <a:lnTo>
                    <a:pt x="2768" y="98640"/>
                  </a:lnTo>
                  <a:lnTo>
                    <a:pt x="4190" y="99250"/>
                  </a:lnTo>
                  <a:lnTo>
                    <a:pt x="5714" y="99250"/>
                  </a:lnTo>
                  <a:lnTo>
                    <a:pt x="5714" y="87820"/>
                  </a:lnTo>
                  <a:lnTo>
                    <a:pt x="12008" y="87820"/>
                  </a:lnTo>
                  <a:lnTo>
                    <a:pt x="25494" y="47631"/>
                  </a:lnTo>
                  <a:lnTo>
                    <a:pt x="61606" y="17880"/>
                  </a:lnTo>
                  <a:lnTo>
                    <a:pt x="93535" y="11429"/>
                  </a:lnTo>
                  <a:lnTo>
                    <a:pt x="136024" y="11429"/>
                  </a:lnTo>
                  <a:lnTo>
                    <a:pt x="129972" y="7349"/>
                  </a:lnTo>
                  <a:lnTo>
                    <a:pt x="93535" y="0"/>
                  </a:lnTo>
                  <a:close/>
                </a:path>
                <a:path w="187325" h="99695">
                  <a:moveTo>
                    <a:pt x="12008" y="87820"/>
                  </a:moveTo>
                  <a:lnTo>
                    <a:pt x="5714" y="87820"/>
                  </a:lnTo>
                  <a:lnTo>
                    <a:pt x="5714" y="99250"/>
                  </a:lnTo>
                  <a:lnTo>
                    <a:pt x="182879" y="99250"/>
                  </a:lnTo>
                  <a:lnTo>
                    <a:pt x="184315" y="98640"/>
                  </a:lnTo>
                  <a:lnTo>
                    <a:pt x="185445" y="97574"/>
                  </a:lnTo>
                  <a:lnTo>
                    <a:pt x="186499" y="96507"/>
                  </a:lnTo>
                  <a:lnTo>
                    <a:pt x="187070" y="95046"/>
                  </a:lnTo>
                  <a:lnTo>
                    <a:pt x="187070" y="93535"/>
                  </a:lnTo>
                  <a:lnTo>
                    <a:pt x="11429" y="93535"/>
                  </a:lnTo>
                  <a:lnTo>
                    <a:pt x="12008" y="87820"/>
                  </a:lnTo>
                  <a:close/>
                </a:path>
                <a:path w="187325" h="99695">
                  <a:moveTo>
                    <a:pt x="175067" y="87820"/>
                  </a:moveTo>
                  <a:lnTo>
                    <a:pt x="12008" y="87820"/>
                  </a:lnTo>
                  <a:lnTo>
                    <a:pt x="11429" y="93535"/>
                  </a:lnTo>
                  <a:lnTo>
                    <a:pt x="175640" y="93535"/>
                  </a:lnTo>
                  <a:lnTo>
                    <a:pt x="175067" y="87820"/>
                  </a:lnTo>
                  <a:close/>
                </a:path>
                <a:path w="187325" h="99695">
                  <a:moveTo>
                    <a:pt x="136024" y="11429"/>
                  </a:moveTo>
                  <a:lnTo>
                    <a:pt x="93535" y="11429"/>
                  </a:lnTo>
                  <a:lnTo>
                    <a:pt x="110088" y="13097"/>
                  </a:lnTo>
                  <a:lnTo>
                    <a:pt x="125515" y="17880"/>
                  </a:lnTo>
                  <a:lnTo>
                    <a:pt x="161657" y="47631"/>
                  </a:lnTo>
                  <a:lnTo>
                    <a:pt x="175640" y="93535"/>
                  </a:lnTo>
                  <a:lnTo>
                    <a:pt x="181355" y="93535"/>
                  </a:lnTo>
                  <a:lnTo>
                    <a:pt x="181355" y="87820"/>
                  </a:lnTo>
                  <a:lnTo>
                    <a:pt x="185918" y="87820"/>
                  </a:lnTo>
                  <a:lnTo>
                    <a:pt x="179730" y="57124"/>
                  </a:lnTo>
                  <a:lnTo>
                    <a:pt x="159700" y="27393"/>
                  </a:lnTo>
                  <a:lnTo>
                    <a:pt x="136024" y="11429"/>
                  </a:lnTo>
                  <a:close/>
                </a:path>
                <a:path w="187325" h="99695">
                  <a:moveTo>
                    <a:pt x="185918" y="87820"/>
                  </a:moveTo>
                  <a:lnTo>
                    <a:pt x="181355" y="87820"/>
                  </a:lnTo>
                  <a:lnTo>
                    <a:pt x="181355" y="93535"/>
                  </a:lnTo>
                  <a:lnTo>
                    <a:pt x="187070" y="93535"/>
                  </a:lnTo>
                  <a:lnTo>
                    <a:pt x="185918" y="87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4793538" y="4932967"/>
              <a:ext cx="137795" cy="139065"/>
            </a:xfrm>
            <a:custGeom>
              <a:avLst/>
              <a:gdLst/>
              <a:ahLst/>
              <a:cxnLst/>
              <a:rect l="l" t="t" r="r" b="b"/>
              <a:pathLst>
                <a:path w="137795" h="139064">
                  <a:moveTo>
                    <a:pt x="73246" y="0"/>
                  </a:moveTo>
                  <a:lnTo>
                    <a:pt x="68102" y="0"/>
                  </a:lnTo>
                  <a:lnTo>
                    <a:pt x="45003" y="4053"/>
                  </a:lnTo>
                  <a:lnTo>
                    <a:pt x="24946" y="15327"/>
                  </a:lnTo>
                  <a:lnTo>
                    <a:pt x="9582" y="32495"/>
                  </a:lnTo>
                  <a:lnTo>
                    <a:pt x="564" y="54229"/>
                  </a:lnTo>
                  <a:lnTo>
                    <a:pt x="0" y="81725"/>
                  </a:lnTo>
                  <a:lnTo>
                    <a:pt x="9719" y="106473"/>
                  </a:lnTo>
                  <a:lnTo>
                    <a:pt x="28008" y="125787"/>
                  </a:lnTo>
                  <a:lnTo>
                    <a:pt x="53154" y="136982"/>
                  </a:lnTo>
                  <a:lnTo>
                    <a:pt x="58107" y="138099"/>
                  </a:lnTo>
                  <a:lnTo>
                    <a:pt x="63251" y="138671"/>
                  </a:lnTo>
                  <a:lnTo>
                    <a:pt x="68293" y="138671"/>
                  </a:lnTo>
                  <a:lnTo>
                    <a:pt x="111487" y="123343"/>
                  </a:lnTo>
                  <a:lnTo>
                    <a:pt x="135831" y="84442"/>
                  </a:lnTo>
                  <a:lnTo>
                    <a:pt x="137535" y="70850"/>
                  </a:lnTo>
                  <a:lnTo>
                    <a:pt x="136552" y="57397"/>
                  </a:lnTo>
                  <a:lnTo>
                    <a:pt x="118318" y="21387"/>
                  </a:lnTo>
                  <a:lnTo>
                    <a:pt x="83342" y="1689"/>
                  </a:lnTo>
                  <a:lnTo>
                    <a:pt x="73246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4787918" y="4927258"/>
              <a:ext cx="147955" cy="150495"/>
            </a:xfrm>
            <a:custGeom>
              <a:avLst/>
              <a:gdLst/>
              <a:ahLst/>
              <a:cxnLst/>
              <a:rect l="l" t="t" r="r" b="b"/>
              <a:pathLst>
                <a:path w="147954" h="150495">
                  <a:moveTo>
                    <a:pt x="79158" y="0"/>
                  </a:moveTo>
                  <a:lnTo>
                    <a:pt x="73722" y="0"/>
                  </a:lnTo>
                  <a:lnTo>
                    <a:pt x="48924" y="4256"/>
                  </a:lnTo>
                  <a:lnTo>
                    <a:pt x="27216" y="16241"/>
                  </a:lnTo>
                  <a:lnTo>
                    <a:pt x="10453" y="34826"/>
                  </a:lnTo>
                  <a:lnTo>
                    <a:pt x="570" y="58686"/>
                  </a:lnTo>
                  <a:lnTo>
                    <a:pt x="39" y="86411"/>
                  </a:lnTo>
                  <a:lnTo>
                    <a:pt x="0" y="88477"/>
                  </a:lnTo>
                  <a:lnTo>
                    <a:pt x="30258" y="136148"/>
                  </a:lnTo>
                  <a:lnTo>
                    <a:pt x="68490" y="150088"/>
                  </a:lnTo>
                  <a:lnTo>
                    <a:pt x="73913" y="150088"/>
                  </a:lnTo>
                  <a:lnTo>
                    <a:pt x="98753" y="145831"/>
                  </a:lnTo>
                  <a:lnTo>
                    <a:pt x="111743" y="138658"/>
                  </a:lnTo>
                  <a:lnTo>
                    <a:pt x="69252" y="138658"/>
                  </a:lnTo>
                  <a:lnTo>
                    <a:pt x="64578" y="138137"/>
                  </a:lnTo>
                  <a:lnTo>
                    <a:pt x="60006" y="137121"/>
                  </a:lnTo>
                  <a:lnTo>
                    <a:pt x="36924" y="126844"/>
                  </a:lnTo>
                  <a:lnTo>
                    <a:pt x="20147" y="109121"/>
                  </a:lnTo>
                  <a:lnTo>
                    <a:pt x="11228" y="86411"/>
                  </a:lnTo>
                  <a:lnTo>
                    <a:pt x="11664" y="64090"/>
                  </a:lnTo>
                  <a:lnTo>
                    <a:pt x="11721" y="61175"/>
                  </a:lnTo>
                  <a:lnTo>
                    <a:pt x="20001" y="41238"/>
                  </a:lnTo>
                  <a:lnTo>
                    <a:pt x="34111" y="25485"/>
                  </a:lnTo>
                  <a:lnTo>
                    <a:pt x="52526" y="15138"/>
                  </a:lnTo>
                  <a:lnTo>
                    <a:pt x="73722" y="11417"/>
                  </a:lnTo>
                  <a:lnTo>
                    <a:pt x="111752" y="11417"/>
                  </a:lnTo>
                  <a:lnTo>
                    <a:pt x="90207" y="1816"/>
                  </a:lnTo>
                  <a:lnTo>
                    <a:pt x="84682" y="584"/>
                  </a:lnTo>
                  <a:lnTo>
                    <a:pt x="79158" y="0"/>
                  </a:lnTo>
                  <a:close/>
                </a:path>
                <a:path w="147954" h="150495">
                  <a:moveTo>
                    <a:pt x="111752" y="11417"/>
                  </a:moveTo>
                  <a:lnTo>
                    <a:pt x="78396" y="11417"/>
                  </a:lnTo>
                  <a:lnTo>
                    <a:pt x="83158" y="11938"/>
                  </a:lnTo>
                  <a:lnTo>
                    <a:pt x="87730" y="12966"/>
                  </a:lnTo>
                  <a:lnTo>
                    <a:pt x="127545" y="40957"/>
                  </a:lnTo>
                  <a:lnTo>
                    <a:pt x="137467" y="76433"/>
                  </a:lnTo>
                  <a:lnTo>
                    <a:pt x="135979" y="88477"/>
                  </a:lnTo>
                  <a:lnTo>
                    <a:pt x="113563" y="124594"/>
                  </a:lnTo>
                  <a:lnTo>
                    <a:pt x="73913" y="138658"/>
                  </a:lnTo>
                  <a:lnTo>
                    <a:pt x="111743" y="138658"/>
                  </a:lnTo>
                  <a:lnTo>
                    <a:pt x="147065" y="91401"/>
                  </a:lnTo>
                  <a:lnTo>
                    <a:pt x="147680" y="61609"/>
                  </a:lnTo>
                  <a:lnTo>
                    <a:pt x="137176" y="34826"/>
                  </a:lnTo>
                  <a:lnTo>
                    <a:pt x="117402" y="13935"/>
                  </a:lnTo>
                  <a:lnTo>
                    <a:pt x="111752" y="114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4830208" y="497077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31521" y="0"/>
                  </a:moveTo>
                  <a:lnTo>
                    <a:pt x="19245" y="2476"/>
                  </a:lnTo>
                  <a:lnTo>
                    <a:pt x="9226" y="9232"/>
                  </a:lnTo>
                  <a:lnTo>
                    <a:pt x="2474" y="19255"/>
                  </a:lnTo>
                  <a:lnTo>
                    <a:pt x="0" y="31534"/>
                  </a:lnTo>
                  <a:lnTo>
                    <a:pt x="2474" y="43806"/>
                  </a:lnTo>
                  <a:lnTo>
                    <a:pt x="9226" y="53830"/>
                  </a:lnTo>
                  <a:lnTo>
                    <a:pt x="19245" y="60589"/>
                  </a:lnTo>
                  <a:lnTo>
                    <a:pt x="31521" y="63068"/>
                  </a:lnTo>
                  <a:lnTo>
                    <a:pt x="43804" y="60589"/>
                  </a:lnTo>
                  <a:lnTo>
                    <a:pt x="53827" y="53830"/>
                  </a:lnTo>
                  <a:lnTo>
                    <a:pt x="60580" y="43806"/>
                  </a:lnTo>
                  <a:lnTo>
                    <a:pt x="63055" y="31534"/>
                  </a:lnTo>
                  <a:lnTo>
                    <a:pt x="60580" y="19255"/>
                  </a:lnTo>
                  <a:lnTo>
                    <a:pt x="53827" y="9232"/>
                  </a:lnTo>
                  <a:lnTo>
                    <a:pt x="43804" y="2476"/>
                  </a:lnTo>
                  <a:lnTo>
                    <a:pt x="31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4824493" y="4965056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37236" y="0"/>
                  </a:moveTo>
                  <a:lnTo>
                    <a:pt x="22738" y="2925"/>
                  </a:lnTo>
                  <a:lnTo>
                    <a:pt x="10902" y="10904"/>
                  </a:lnTo>
                  <a:lnTo>
                    <a:pt x="2924" y="22743"/>
                  </a:lnTo>
                  <a:lnTo>
                    <a:pt x="0" y="37249"/>
                  </a:lnTo>
                  <a:lnTo>
                    <a:pt x="2924" y="51747"/>
                  </a:lnTo>
                  <a:lnTo>
                    <a:pt x="10902" y="63584"/>
                  </a:lnTo>
                  <a:lnTo>
                    <a:pt x="22738" y="71565"/>
                  </a:lnTo>
                  <a:lnTo>
                    <a:pt x="37236" y="74498"/>
                  </a:lnTo>
                  <a:lnTo>
                    <a:pt x="51741" y="71565"/>
                  </a:lnTo>
                  <a:lnTo>
                    <a:pt x="63580" y="63584"/>
                  </a:lnTo>
                  <a:lnTo>
                    <a:pt x="63928" y="63068"/>
                  </a:lnTo>
                  <a:lnTo>
                    <a:pt x="37236" y="63068"/>
                  </a:lnTo>
                  <a:lnTo>
                    <a:pt x="27176" y="61028"/>
                  </a:lnTo>
                  <a:lnTo>
                    <a:pt x="18975" y="55497"/>
                  </a:lnTo>
                  <a:lnTo>
                    <a:pt x="13453" y="47296"/>
                  </a:lnTo>
                  <a:lnTo>
                    <a:pt x="11429" y="37249"/>
                  </a:lnTo>
                  <a:lnTo>
                    <a:pt x="13453" y="27199"/>
                  </a:lnTo>
                  <a:lnTo>
                    <a:pt x="18975" y="18996"/>
                  </a:lnTo>
                  <a:lnTo>
                    <a:pt x="27176" y="13463"/>
                  </a:lnTo>
                  <a:lnTo>
                    <a:pt x="37236" y="11429"/>
                  </a:lnTo>
                  <a:lnTo>
                    <a:pt x="63935" y="11429"/>
                  </a:lnTo>
                  <a:lnTo>
                    <a:pt x="63580" y="10904"/>
                  </a:lnTo>
                  <a:lnTo>
                    <a:pt x="51741" y="2925"/>
                  </a:lnTo>
                  <a:lnTo>
                    <a:pt x="37236" y="0"/>
                  </a:lnTo>
                  <a:close/>
                </a:path>
                <a:path w="74929" h="74929">
                  <a:moveTo>
                    <a:pt x="63935" y="11429"/>
                  </a:moveTo>
                  <a:lnTo>
                    <a:pt x="37236" y="11429"/>
                  </a:lnTo>
                  <a:lnTo>
                    <a:pt x="47298" y="13463"/>
                  </a:lnTo>
                  <a:lnTo>
                    <a:pt x="55503" y="18996"/>
                  </a:lnTo>
                  <a:lnTo>
                    <a:pt x="61030" y="27199"/>
                  </a:lnTo>
                  <a:lnTo>
                    <a:pt x="63055" y="37249"/>
                  </a:lnTo>
                  <a:lnTo>
                    <a:pt x="61030" y="47296"/>
                  </a:lnTo>
                  <a:lnTo>
                    <a:pt x="55503" y="55497"/>
                  </a:lnTo>
                  <a:lnTo>
                    <a:pt x="47298" y="61028"/>
                  </a:lnTo>
                  <a:lnTo>
                    <a:pt x="37236" y="63068"/>
                  </a:lnTo>
                  <a:lnTo>
                    <a:pt x="63928" y="63068"/>
                  </a:lnTo>
                  <a:lnTo>
                    <a:pt x="71560" y="51747"/>
                  </a:lnTo>
                  <a:lnTo>
                    <a:pt x="74485" y="37249"/>
                  </a:lnTo>
                  <a:lnTo>
                    <a:pt x="71560" y="22743"/>
                  </a:lnTo>
                  <a:lnTo>
                    <a:pt x="63935" y="11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4856878" y="499739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7620" y="0"/>
                  </a:moveTo>
                  <a:lnTo>
                    <a:pt x="2197" y="0"/>
                  </a:lnTo>
                  <a:lnTo>
                    <a:pt x="0" y="2197"/>
                  </a:lnTo>
                  <a:lnTo>
                    <a:pt x="0" y="4914"/>
                  </a:lnTo>
                  <a:lnTo>
                    <a:pt x="0" y="7632"/>
                  </a:lnTo>
                  <a:lnTo>
                    <a:pt x="2197" y="9829"/>
                  </a:lnTo>
                  <a:lnTo>
                    <a:pt x="7620" y="9829"/>
                  </a:lnTo>
                  <a:lnTo>
                    <a:pt x="9817" y="7632"/>
                  </a:lnTo>
                  <a:lnTo>
                    <a:pt x="9817" y="2197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4101655" y="4852415"/>
              <a:ext cx="770890" cy="160655"/>
            </a:xfrm>
            <a:custGeom>
              <a:avLst/>
              <a:gdLst/>
              <a:ahLst/>
              <a:cxnLst/>
              <a:rect l="l" t="t" r="r" b="b"/>
              <a:pathLst>
                <a:path w="770889" h="160654">
                  <a:moveTo>
                    <a:pt x="33020" y="83045"/>
                  </a:moveTo>
                  <a:lnTo>
                    <a:pt x="30454" y="80492"/>
                  </a:lnTo>
                  <a:lnTo>
                    <a:pt x="27305" y="80492"/>
                  </a:lnTo>
                  <a:lnTo>
                    <a:pt x="11430" y="80492"/>
                  </a:lnTo>
                  <a:lnTo>
                    <a:pt x="11430" y="71678"/>
                  </a:lnTo>
                  <a:lnTo>
                    <a:pt x="8864" y="69126"/>
                  </a:lnTo>
                  <a:lnTo>
                    <a:pt x="2565" y="69126"/>
                  </a:lnTo>
                  <a:lnTo>
                    <a:pt x="0" y="71678"/>
                  </a:lnTo>
                  <a:lnTo>
                    <a:pt x="0" y="83045"/>
                  </a:lnTo>
                  <a:lnTo>
                    <a:pt x="0" y="89357"/>
                  </a:lnTo>
                  <a:lnTo>
                    <a:pt x="0" y="115163"/>
                  </a:lnTo>
                  <a:lnTo>
                    <a:pt x="30454" y="115163"/>
                  </a:lnTo>
                  <a:lnTo>
                    <a:pt x="33020" y="112610"/>
                  </a:lnTo>
                  <a:lnTo>
                    <a:pt x="33020" y="106299"/>
                  </a:lnTo>
                  <a:lnTo>
                    <a:pt x="30454" y="103733"/>
                  </a:lnTo>
                  <a:lnTo>
                    <a:pt x="27305" y="103733"/>
                  </a:lnTo>
                  <a:lnTo>
                    <a:pt x="11430" y="103733"/>
                  </a:lnTo>
                  <a:lnTo>
                    <a:pt x="11430" y="91922"/>
                  </a:lnTo>
                  <a:lnTo>
                    <a:pt x="30454" y="91922"/>
                  </a:lnTo>
                  <a:lnTo>
                    <a:pt x="33020" y="89357"/>
                  </a:lnTo>
                  <a:lnTo>
                    <a:pt x="33020" y="83045"/>
                  </a:lnTo>
                  <a:close/>
                </a:path>
                <a:path w="770889" h="160654">
                  <a:moveTo>
                    <a:pt x="57873" y="9410"/>
                  </a:moveTo>
                  <a:lnTo>
                    <a:pt x="55511" y="5753"/>
                  </a:lnTo>
                  <a:lnTo>
                    <a:pt x="49466" y="1231"/>
                  </a:lnTo>
                  <a:lnTo>
                    <a:pt x="45656" y="12"/>
                  </a:lnTo>
                  <a:lnTo>
                    <a:pt x="31902" y="0"/>
                  </a:lnTo>
                  <a:lnTo>
                    <a:pt x="29337" y="2565"/>
                  </a:lnTo>
                  <a:lnTo>
                    <a:pt x="29337" y="8877"/>
                  </a:lnTo>
                  <a:lnTo>
                    <a:pt x="31902" y="11430"/>
                  </a:lnTo>
                  <a:lnTo>
                    <a:pt x="35052" y="11430"/>
                  </a:lnTo>
                  <a:lnTo>
                    <a:pt x="43332" y="11417"/>
                  </a:lnTo>
                  <a:lnTo>
                    <a:pt x="44805" y="12001"/>
                  </a:lnTo>
                  <a:lnTo>
                    <a:pt x="45605" y="12623"/>
                  </a:lnTo>
                  <a:lnTo>
                    <a:pt x="46443" y="13741"/>
                  </a:lnTo>
                  <a:lnTo>
                    <a:pt x="46443" y="35331"/>
                  </a:lnTo>
                  <a:lnTo>
                    <a:pt x="45605" y="36449"/>
                  </a:lnTo>
                  <a:lnTo>
                    <a:pt x="44805" y="37058"/>
                  </a:lnTo>
                  <a:lnTo>
                    <a:pt x="43332" y="37642"/>
                  </a:lnTo>
                  <a:lnTo>
                    <a:pt x="31902" y="37630"/>
                  </a:lnTo>
                  <a:lnTo>
                    <a:pt x="29337" y="40195"/>
                  </a:lnTo>
                  <a:lnTo>
                    <a:pt x="29337" y="46507"/>
                  </a:lnTo>
                  <a:lnTo>
                    <a:pt x="31902" y="49060"/>
                  </a:lnTo>
                  <a:lnTo>
                    <a:pt x="45656" y="49060"/>
                  </a:lnTo>
                  <a:lnTo>
                    <a:pt x="49466" y="47840"/>
                  </a:lnTo>
                  <a:lnTo>
                    <a:pt x="55511" y="43307"/>
                  </a:lnTo>
                  <a:lnTo>
                    <a:pt x="57873" y="39662"/>
                  </a:lnTo>
                  <a:lnTo>
                    <a:pt x="57873" y="9410"/>
                  </a:lnTo>
                  <a:close/>
                </a:path>
                <a:path w="770889" h="160654">
                  <a:moveTo>
                    <a:pt x="184835" y="21729"/>
                  </a:moveTo>
                  <a:lnTo>
                    <a:pt x="140385" y="21729"/>
                  </a:lnTo>
                  <a:lnTo>
                    <a:pt x="137820" y="24282"/>
                  </a:lnTo>
                  <a:lnTo>
                    <a:pt x="137820" y="30594"/>
                  </a:lnTo>
                  <a:lnTo>
                    <a:pt x="140385" y="33147"/>
                  </a:lnTo>
                  <a:lnTo>
                    <a:pt x="143535" y="33147"/>
                  </a:lnTo>
                  <a:lnTo>
                    <a:pt x="173405" y="33147"/>
                  </a:lnTo>
                  <a:lnTo>
                    <a:pt x="173405" y="44132"/>
                  </a:lnTo>
                  <a:lnTo>
                    <a:pt x="175958" y="46697"/>
                  </a:lnTo>
                  <a:lnTo>
                    <a:pt x="182270" y="46697"/>
                  </a:lnTo>
                  <a:lnTo>
                    <a:pt x="184835" y="44132"/>
                  </a:lnTo>
                  <a:lnTo>
                    <a:pt x="184835" y="21729"/>
                  </a:lnTo>
                  <a:close/>
                </a:path>
                <a:path w="770889" h="160654">
                  <a:moveTo>
                    <a:pt x="770750" y="144018"/>
                  </a:moveTo>
                  <a:lnTo>
                    <a:pt x="765987" y="139268"/>
                  </a:lnTo>
                  <a:lnTo>
                    <a:pt x="754265" y="139268"/>
                  </a:lnTo>
                  <a:lnTo>
                    <a:pt x="749503" y="144018"/>
                  </a:lnTo>
                  <a:lnTo>
                    <a:pt x="749503" y="155765"/>
                  </a:lnTo>
                  <a:lnTo>
                    <a:pt x="754265" y="160515"/>
                  </a:lnTo>
                  <a:lnTo>
                    <a:pt x="765987" y="160515"/>
                  </a:lnTo>
                  <a:lnTo>
                    <a:pt x="770750" y="155765"/>
                  </a:lnTo>
                  <a:lnTo>
                    <a:pt x="770750" y="150698"/>
                  </a:lnTo>
                  <a:lnTo>
                    <a:pt x="770750" y="149098"/>
                  </a:lnTo>
                  <a:lnTo>
                    <a:pt x="770750" y="1440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95" name="object 79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404010" y="3914990"/>
            <a:ext cx="1290167" cy="1472692"/>
          </a:xfrm>
          <a:prstGeom prst="rect">
            <a:avLst/>
          </a:prstGeom>
        </p:spPr>
      </p:pic>
      <p:sp>
        <p:nvSpPr>
          <p:cNvPr id="796" name="object 796"/>
          <p:cNvSpPr txBox="1"/>
          <p:nvPr/>
        </p:nvSpPr>
        <p:spPr>
          <a:xfrm>
            <a:off x="2029894" y="4907686"/>
            <a:ext cx="575310" cy="462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950" spc="-10" dirty="0">
                <a:latin typeface="TT Supermolot Bold"/>
                <a:cs typeface="TT Supermolot Bold"/>
              </a:rPr>
              <a:t>Sprzedam surowce. Tanio!</a:t>
            </a:r>
            <a:endParaRPr sz="950">
              <a:latin typeface="TT Supermolot Bold"/>
              <a:cs typeface="TT Supermolot Bold"/>
            </a:endParaRPr>
          </a:p>
        </p:txBody>
      </p:sp>
      <p:pic>
        <p:nvPicPr>
          <p:cNvPr id="797" name="object 79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926998" y="6034900"/>
            <a:ext cx="1758175" cy="1056881"/>
          </a:xfrm>
          <a:prstGeom prst="rect">
            <a:avLst/>
          </a:prstGeom>
        </p:spPr>
      </p:pic>
      <p:pic>
        <p:nvPicPr>
          <p:cNvPr id="798" name="object 798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3927805" y="5581777"/>
            <a:ext cx="1310195" cy="15022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00" y="655997"/>
            <a:ext cx="7778750" cy="292036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1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NAUCZYCIEL</a:t>
            </a:r>
            <a:endParaRPr sz="11000">
              <a:latin typeface="TT Supermolot Light"/>
              <a:cs typeface="TT Supermolot Light"/>
            </a:endParaRPr>
          </a:p>
          <a:p>
            <a:pPr marL="66675" marR="2431415" algn="just">
              <a:lnSpc>
                <a:spcPts val="3000"/>
              </a:lnSpc>
            </a:pPr>
            <a:r>
              <a:rPr sz="2300" dirty="0">
                <a:solidFill>
                  <a:srgbClr val="FFFFFF"/>
                </a:solidFill>
              </a:rPr>
              <a:t>Materiały</a:t>
            </a:r>
            <a:r>
              <a:rPr sz="2300" spc="-35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z</a:t>
            </a:r>
            <a:r>
              <a:rPr sz="2300" spc="-4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informacjami</a:t>
            </a:r>
            <a:r>
              <a:rPr sz="2300" spc="-35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dla</a:t>
            </a:r>
            <a:r>
              <a:rPr sz="2300" spc="-35" dirty="0">
                <a:solidFill>
                  <a:srgbClr val="FFFFFF"/>
                </a:solidFill>
              </a:rPr>
              <a:t> </a:t>
            </a:r>
            <a:r>
              <a:rPr sz="2300" spc="-10" dirty="0">
                <a:solidFill>
                  <a:srgbClr val="FFFFFF"/>
                </a:solidFill>
              </a:rPr>
              <a:t>nauczyciela </a:t>
            </a:r>
            <a:r>
              <a:rPr sz="2300" dirty="0">
                <a:solidFill>
                  <a:srgbClr val="FFFFFF"/>
                </a:solidFill>
              </a:rPr>
              <a:t>o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wodorze.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Slajdy</a:t>
            </a:r>
            <a:r>
              <a:rPr sz="2300" i="1" spc="-60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można</a:t>
            </a:r>
            <a:r>
              <a:rPr sz="2300" i="1" spc="-5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spc="-10" dirty="0">
                <a:solidFill>
                  <a:srgbClr val="FFFFFF"/>
                </a:solidFill>
                <a:latin typeface="TT Supermolot Italic"/>
                <a:cs typeface="TT Supermolot Italic"/>
              </a:rPr>
              <a:t>zaprezentować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uczniom</a:t>
            </a:r>
            <a:r>
              <a:rPr sz="2300" i="1" spc="-3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w</a:t>
            </a:r>
            <a:r>
              <a:rPr sz="2300" i="1" spc="-3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trakcie</a:t>
            </a:r>
            <a:r>
              <a:rPr sz="2300" i="1" spc="-3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spc="-10" dirty="0">
                <a:solidFill>
                  <a:srgbClr val="FFFFFF"/>
                </a:solidFill>
                <a:latin typeface="TT Supermolot Italic"/>
                <a:cs typeface="TT Supermolot Italic"/>
              </a:rPr>
              <a:t>zajęć.</a:t>
            </a:r>
            <a:endParaRPr sz="2300">
              <a:latin typeface="TT Supermolot Italic"/>
              <a:cs typeface="TT Supermolot It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387355"/>
            <a:ext cx="6210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Scenariusz</a:t>
            </a:r>
            <a:r>
              <a:rPr sz="12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nr</a:t>
            </a:r>
            <a:r>
              <a:rPr sz="12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1</a:t>
            </a:r>
            <a:r>
              <a:rPr sz="12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POZIOM</a:t>
            </a:r>
            <a:r>
              <a:rPr sz="1100" spc="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PODSTAWOWY</a:t>
            </a:r>
            <a:r>
              <a:rPr sz="1100" spc="3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5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TT Supermolot Regular"/>
                <a:cs typeface="TT Supermolot Regular"/>
              </a:rPr>
              <a:t>Wprowadzenie</a:t>
            </a:r>
            <a:r>
              <a:rPr sz="1200" spc="-5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do</a:t>
            </a:r>
            <a:r>
              <a:rPr sz="1200" spc="-5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Świata</a:t>
            </a:r>
            <a:r>
              <a:rPr sz="1200" spc="-5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Technologii</a:t>
            </a:r>
            <a:r>
              <a:rPr sz="1200" spc="-5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Wodorowych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943845"/>
            <a:ext cx="71405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1915" algn="l"/>
                <a:tab pos="2952115" algn="l"/>
                <a:tab pos="34442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1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–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ODPOWIEDZI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0" dirty="0"/>
              <a:t> nr </a:t>
            </a:r>
            <a:r>
              <a:rPr dirty="0"/>
              <a:t>1</a:t>
            </a:r>
            <a:r>
              <a:rPr spc="-25" dirty="0"/>
              <a:t> //</a:t>
            </a:r>
            <a:r>
              <a:rPr spc="-3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0" dirty="0"/>
              <a:t> </a:t>
            </a:r>
            <a:r>
              <a:rPr spc="-40" dirty="0"/>
              <a:t>Wprowadzenie</a:t>
            </a:r>
            <a:r>
              <a:rPr spc="-25" dirty="0"/>
              <a:t> </a:t>
            </a:r>
            <a:r>
              <a:rPr spc="-20" dirty="0"/>
              <a:t>do</a:t>
            </a:r>
            <a:r>
              <a:rPr spc="-30" dirty="0"/>
              <a:t> </a:t>
            </a:r>
            <a:r>
              <a:rPr spc="-35" dirty="0"/>
              <a:t>Świata</a:t>
            </a:r>
            <a:r>
              <a:rPr spc="-25" dirty="0"/>
              <a:t> </a:t>
            </a:r>
            <a:r>
              <a:rPr spc="-35" dirty="0"/>
              <a:t>Technologii</a:t>
            </a:r>
            <a:r>
              <a:rPr spc="-30" dirty="0"/>
              <a:t> </a:t>
            </a:r>
            <a:r>
              <a:rPr spc="-10" dirty="0"/>
              <a:t>Wodorowych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7003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03828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03828" y="54976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179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7178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54003" y="55103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04178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01003" y="461650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1003" y="5990347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70486" y="4194971"/>
            <a:ext cx="1102360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7200"/>
              </a:lnSpc>
              <a:spcBef>
                <a:spcPts val="100"/>
              </a:spcBef>
            </a:pPr>
            <a:r>
              <a:rPr sz="700" dirty="0">
                <a:latin typeface="TT Supermolot Regular"/>
                <a:cs typeface="TT Supermolot Regular"/>
              </a:rPr>
              <a:t>Udział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bezemisyjnej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energii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OZE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miksie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energetycznym</a:t>
            </a:r>
            <a:r>
              <a:rPr sz="700" spc="8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Polski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(ogólnej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produkcji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energii)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wynosi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21%.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kolei</a:t>
            </a:r>
            <a:r>
              <a:rPr sz="700" spc="-10" dirty="0">
                <a:latin typeface="TT Supermolot Regular"/>
                <a:cs typeface="TT Supermolot Regular"/>
              </a:rPr>
              <a:t> udział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bezemisyjnej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energii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UE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(OZE+atom)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wynosi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61%.</a:t>
            </a:r>
            <a:r>
              <a:rPr sz="600" spc="-30" baseline="34722" dirty="0">
                <a:latin typeface="TT Supermolot Regular"/>
                <a:cs typeface="TT Supermolot Regular"/>
              </a:rPr>
              <a:t>2</a:t>
            </a:r>
            <a:endParaRPr sz="600" baseline="34722">
              <a:latin typeface="TT Supermolot Regular"/>
              <a:cs typeface="TT Supermolot 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21306" y="4416040"/>
            <a:ext cx="10922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7100"/>
              </a:lnSpc>
              <a:spcBef>
                <a:spcPts val="100"/>
              </a:spcBef>
            </a:pP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2021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roku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zużyto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50" dirty="0">
                <a:latin typeface="TT Supermolot Regular"/>
                <a:cs typeface="TT Supermolot Regular"/>
              </a:rPr>
              <a:t>w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Województwie</a:t>
            </a:r>
            <a:r>
              <a:rPr sz="700" spc="7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Wielko-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polskim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łącznie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1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235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hm</a:t>
            </a:r>
            <a:r>
              <a:rPr sz="600" spc="-37" baseline="34722" dirty="0">
                <a:latin typeface="TT Supermolot Regular"/>
                <a:cs typeface="TT Supermolot Regular"/>
              </a:rPr>
              <a:t>3</a:t>
            </a:r>
            <a:r>
              <a:rPr sz="600" spc="750" baseline="34722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wody,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czego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przemysł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energetyczny</a:t>
            </a:r>
            <a:r>
              <a:rPr sz="700" spc="4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4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Koninie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odpowiadał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za</a:t>
            </a:r>
            <a:r>
              <a:rPr sz="700" spc="-25" dirty="0">
                <a:latin typeface="TT Supermolot Regular"/>
                <a:cs typeface="TT Supermolot Regular"/>
              </a:rPr>
              <a:t> 75%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konsumpcji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tego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cennego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surowca.</a:t>
            </a:r>
            <a:r>
              <a:rPr sz="600" spc="-15" baseline="34722" dirty="0">
                <a:latin typeface="TT Supermolot Regular"/>
                <a:cs typeface="TT Supermolot Regular"/>
              </a:rPr>
              <a:t>3</a:t>
            </a:r>
            <a:endParaRPr sz="600" baseline="34722">
              <a:latin typeface="TT Supermolot Regular"/>
              <a:cs typeface="TT Supermolot Regular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39585" y="3852223"/>
            <a:ext cx="23564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3150" algn="l"/>
              </a:tabLst>
            </a:pPr>
            <a:r>
              <a:rPr sz="700" u="sng" dirty="0">
                <a:uFill>
                  <a:solidFill>
                    <a:srgbClr val="000000"/>
                  </a:solidFill>
                </a:uFill>
                <a:latin typeface="TT Supermolot Regular"/>
                <a:cs typeface="TT Supermolot Regular"/>
              </a:rPr>
              <a:t>	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62840" y="5101980"/>
            <a:ext cx="1116330" cy="7118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2021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roku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37,1%</a:t>
            </a:r>
            <a:endParaRPr sz="700">
              <a:latin typeface="TT Supermolot Regular"/>
              <a:cs typeface="TT Supermolot Regular"/>
            </a:endParaRPr>
          </a:p>
          <a:p>
            <a:pPr marL="38100" marR="30480">
              <a:lnSpc>
                <a:spcPct val="107200"/>
              </a:lnSpc>
            </a:pPr>
            <a:r>
              <a:rPr sz="700" dirty="0">
                <a:latin typeface="TT Supermolot Regular"/>
                <a:cs typeface="TT Supermolot Regular"/>
              </a:rPr>
              <a:t>(7170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km)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linii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kolejowych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Polsce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było</a:t>
            </a:r>
            <a:r>
              <a:rPr sz="700" spc="-10" dirty="0">
                <a:latin typeface="TT Supermolot Regular"/>
                <a:cs typeface="TT Supermolot Regular"/>
              </a:rPr>
              <a:t> niezelektry-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fikowanych.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Poruszały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się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nich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przede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wszystkim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pociągi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spalinowe.</a:t>
            </a:r>
            <a:r>
              <a:rPr sz="600" spc="-15" baseline="34722" dirty="0">
                <a:latin typeface="TT Supermolot Regular"/>
                <a:cs typeface="TT Supermolot Regular"/>
              </a:rPr>
              <a:t>6</a:t>
            </a:r>
            <a:endParaRPr sz="600" baseline="34722">
              <a:latin typeface="TT Supermolot Regular"/>
              <a:cs typeface="TT Supermolot Regular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3823" y="2174791"/>
            <a:ext cx="219176" cy="21917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870488" y="2179871"/>
            <a:ext cx="1132205" cy="134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T Supermolot Bold"/>
                <a:cs typeface="TT Supermolot Bold"/>
              </a:rPr>
              <a:t>2</a:t>
            </a:r>
            <a:endParaRPr sz="1100">
              <a:latin typeface="TT Supermolot Bold"/>
              <a:cs typeface="TT Supermolot Bold"/>
            </a:endParaRPr>
          </a:p>
          <a:p>
            <a:pPr marL="38100" marR="30480">
              <a:lnSpc>
                <a:spcPct val="107200"/>
              </a:lnSpc>
              <a:spcBef>
                <a:spcPts val="985"/>
              </a:spcBef>
            </a:pP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2022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roku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Polska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doda-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ła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sektora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energetycz-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nego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około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5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mocy</a:t>
            </a:r>
            <a:endParaRPr sz="700">
              <a:latin typeface="TT Supermolot Regular"/>
              <a:cs typeface="TT Supermolot Regular"/>
            </a:endParaRPr>
          </a:p>
          <a:p>
            <a:pPr marL="38100" marR="39370">
              <a:lnSpc>
                <a:spcPct val="107200"/>
              </a:lnSpc>
            </a:pP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OZE.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Według</a:t>
            </a:r>
            <a:r>
              <a:rPr sz="700" spc="-10" dirty="0">
                <a:latin typeface="TT Supermolot Regular"/>
                <a:cs typeface="TT Supermolot Regular"/>
              </a:rPr>
              <a:t> danych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Urzędu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Regulacji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Energe-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tyki,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instalacje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OZE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mocy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53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uzyskały</a:t>
            </a:r>
            <a:r>
              <a:rPr sz="700" spc="-10" dirty="0">
                <a:latin typeface="TT Supermolot Regular"/>
                <a:cs typeface="TT Supermolot Regular"/>
              </a:rPr>
              <a:t> odmowę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przyłączenia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sieci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elek-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troenergetycznych.</a:t>
            </a:r>
            <a:r>
              <a:rPr sz="600" spc="-15" baseline="34722" dirty="0">
                <a:latin typeface="TT Supermolot Regular"/>
                <a:cs typeface="TT Supermolot Regular"/>
              </a:rPr>
              <a:t>4</a:t>
            </a:r>
            <a:endParaRPr sz="600" baseline="34722">
              <a:latin typeface="TT Supermolot Regular"/>
              <a:cs typeface="TT Supermolot Regular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998" y="2174791"/>
            <a:ext cx="219176" cy="21917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21904" y="2179871"/>
            <a:ext cx="2407285" cy="261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T Supermolot Bold"/>
                <a:cs typeface="TT Supermolot Bold"/>
              </a:rPr>
              <a:t>1</a:t>
            </a:r>
            <a:endParaRPr sz="1100">
              <a:latin typeface="TT Supermolot Bold"/>
              <a:cs typeface="TT Supermolot Bold"/>
            </a:endParaRPr>
          </a:p>
          <a:p>
            <a:pPr marL="40640" marR="1340485">
              <a:lnSpc>
                <a:spcPct val="107200"/>
              </a:lnSpc>
              <a:spcBef>
                <a:spcPts val="985"/>
              </a:spcBef>
            </a:pPr>
            <a:r>
              <a:rPr sz="700" dirty="0">
                <a:latin typeface="TT Supermolot Regular"/>
                <a:cs typeface="TT Supermolot Regular"/>
              </a:rPr>
              <a:t>Złoża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surowców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energe-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tycznych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nie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występują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powszechnie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całym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świecie,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przez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stają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się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często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źródłami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konflik-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tów </a:t>
            </a:r>
            <a:r>
              <a:rPr sz="700" spc="-10" dirty="0">
                <a:latin typeface="TT Supermolot Regular"/>
                <a:cs typeface="TT Supermolot Regular"/>
              </a:rPr>
              <a:t>międzynarodowych.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dwunastu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krajów</a:t>
            </a:r>
            <a:r>
              <a:rPr sz="700" spc="-20" dirty="0">
                <a:latin typeface="TT Supermolot Regular"/>
                <a:cs typeface="TT Supermolot Regular"/>
              </a:rPr>
              <a:t> eks-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portujących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ropę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naftową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(OPEC),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jedynie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dwa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pań-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stwa</a:t>
            </a:r>
            <a:r>
              <a:rPr sz="700" spc="5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zakwalifikowały</a:t>
            </a:r>
            <a:r>
              <a:rPr sz="700" spc="50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się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kategorii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„częściowych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swobód </a:t>
            </a:r>
            <a:r>
              <a:rPr sz="700" spc="-10" dirty="0">
                <a:latin typeface="TT Supermolot Regular"/>
                <a:cs typeface="TT Supermolot Regular"/>
              </a:rPr>
              <a:t>obywatelskich”,</a:t>
            </a:r>
            <a:endParaRPr sz="700">
              <a:latin typeface="TT Supermolot Regular"/>
              <a:cs typeface="TT Supermolot Regular"/>
            </a:endParaRPr>
          </a:p>
          <a:p>
            <a:pPr marL="40640" marR="1326515">
              <a:lnSpc>
                <a:spcPct val="107200"/>
              </a:lnSpc>
            </a:pPr>
            <a:r>
              <a:rPr sz="700" dirty="0">
                <a:latin typeface="TT Supermolot Regular"/>
                <a:cs typeface="TT Supermolot Regular"/>
              </a:rPr>
              <a:t>pozostałe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dziesięć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państw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znalazło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się</a:t>
            </a:r>
            <a:r>
              <a:rPr sz="700" spc="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kategorii</a:t>
            </a:r>
            <a:endParaRPr sz="700">
              <a:latin typeface="TT Supermolot Regular"/>
              <a:cs typeface="TT Supermolot Regular"/>
            </a:endParaRPr>
          </a:p>
          <a:p>
            <a:pPr marL="40640">
              <a:lnSpc>
                <a:spcPct val="100000"/>
              </a:lnSpc>
              <a:spcBef>
                <a:spcPts val="60"/>
              </a:spcBef>
            </a:pPr>
            <a:r>
              <a:rPr sz="700" dirty="0">
                <a:latin typeface="TT Supermolot Regular"/>
                <a:cs typeface="TT Supermolot Regular"/>
              </a:rPr>
              <a:t>„brak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swobód”</a:t>
            </a:r>
            <a:r>
              <a:rPr sz="600" baseline="34722" dirty="0">
                <a:latin typeface="TT Supermolot Regular"/>
                <a:cs typeface="TT Supermolot Regular"/>
              </a:rPr>
              <a:t>7</a:t>
            </a:r>
            <a:r>
              <a:rPr sz="700" dirty="0">
                <a:latin typeface="TT Supermolot Regular"/>
                <a:cs typeface="TT Supermolot Regular"/>
              </a:rPr>
              <a:t>.</a:t>
            </a:r>
            <a:r>
              <a:rPr sz="700" spc="-20" dirty="0">
                <a:latin typeface="TT Supermolot Regular"/>
                <a:cs typeface="TT Supermolot Regular"/>
              </a:rPr>
              <a:t> Wraz</a:t>
            </a:r>
            <a:endParaRPr sz="700">
              <a:latin typeface="TT Supermolot Regular"/>
              <a:cs typeface="TT Supermolot Regular"/>
            </a:endParaRPr>
          </a:p>
          <a:p>
            <a:pPr marL="41275" marR="1330325">
              <a:lnSpc>
                <a:spcPts val="900"/>
              </a:lnSpc>
              <a:spcBef>
                <a:spcPts val="35"/>
              </a:spcBef>
            </a:pP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postępem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technologicz-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nym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zwiększy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się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popyt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surowce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krytyczne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dla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przemysłu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technologii.</a:t>
            </a:r>
            <a:endParaRPr sz="700">
              <a:latin typeface="TT Supermolot Regular"/>
              <a:cs typeface="TT Supermolot Regular"/>
            </a:endParaRPr>
          </a:p>
          <a:p>
            <a:pPr marL="38100">
              <a:lnSpc>
                <a:spcPct val="100000"/>
              </a:lnSpc>
              <a:spcBef>
                <a:spcPts val="85"/>
              </a:spcBef>
              <a:tabLst>
                <a:tab pos="2368550" algn="l"/>
              </a:tabLst>
            </a:pPr>
            <a:r>
              <a:rPr sz="700" u="sng" dirty="0">
                <a:uFill>
                  <a:solidFill>
                    <a:srgbClr val="000000"/>
                  </a:solidFill>
                </a:uFill>
                <a:latin typeface="TT Supermolot Regular"/>
                <a:cs typeface="TT Supermolot Regular"/>
              </a:rPr>
              <a:t>	</a:t>
            </a:r>
            <a:endParaRPr sz="700">
              <a:latin typeface="TT Supermolot Regular"/>
              <a:cs typeface="TT Supermolot Regular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3998" y="2174791"/>
            <a:ext cx="219176" cy="21917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421308" y="2179871"/>
            <a:ext cx="1020444" cy="1004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T Supermolot Bold"/>
                <a:cs typeface="TT Supermolot Bold"/>
              </a:rPr>
              <a:t>7</a:t>
            </a:r>
            <a:endParaRPr sz="1100">
              <a:latin typeface="TT Supermolot Bold"/>
              <a:cs typeface="TT Supermolot Bold"/>
            </a:endParaRPr>
          </a:p>
          <a:p>
            <a:pPr marL="38100" marR="30480">
              <a:lnSpc>
                <a:spcPct val="107200"/>
              </a:lnSpc>
              <a:spcBef>
                <a:spcPts val="985"/>
              </a:spcBef>
            </a:pP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2022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roku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Polska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wydała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193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miliardy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zł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zakup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surowców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energetycznych</a:t>
            </a:r>
            <a:r>
              <a:rPr sz="600" spc="-15" baseline="34722" dirty="0">
                <a:latin typeface="TT Supermolot Regular"/>
                <a:cs typeface="TT Supermolot Regular"/>
              </a:rPr>
              <a:t>8</a:t>
            </a:r>
            <a:r>
              <a:rPr sz="700" spc="-10" dirty="0">
                <a:latin typeface="TT Supermolot Regular"/>
                <a:cs typeface="TT Supermolot Regular"/>
              </a:rPr>
              <a:t>.</a:t>
            </a:r>
            <a:r>
              <a:rPr sz="700" spc="105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Suma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wydatków </a:t>
            </a:r>
            <a:r>
              <a:rPr sz="700" spc="-10" dirty="0">
                <a:latin typeface="TT Supermolot Regular"/>
                <a:cs typeface="TT Supermolot Regular"/>
              </a:rPr>
              <a:t>budżetowych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to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460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mld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zł.</a:t>
            </a:r>
            <a:endParaRPr sz="700">
              <a:latin typeface="TT Supermolot Regular"/>
              <a:cs typeface="TT Supermolot Regular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0998" y="2174791"/>
            <a:ext cx="219176" cy="21917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988240" y="2179871"/>
            <a:ext cx="1069975" cy="1004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T Supermolot Bold"/>
                <a:cs typeface="TT Supermolot Bold"/>
              </a:rPr>
              <a:t>16</a:t>
            </a:r>
            <a:endParaRPr sz="1100">
              <a:latin typeface="TT Supermolot Bold"/>
              <a:cs typeface="TT Supermolot Bold"/>
            </a:endParaRPr>
          </a:p>
          <a:p>
            <a:pPr marL="12700" marR="5080">
              <a:lnSpc>
                <a:spcPct val="107200"/>
              </a:lnSpc>
              <a:spcBef>
                <a:spcPts val="985"/>
              </a:spcBef>
            </a:pPr>
            <a:r>
              <a:rPr sz="700" dirty="0">
                <a:latin typeface="TT Supermolot Regular"/>
                <a:cs typeface="TT Supermolot Regular"/>
              </a:rPr>
              <a:t>Polska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zużywa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1,3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mln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ton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wodoru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rocznie.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Produkcja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wodoru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Polsce</a:t>
            </a:r>
            <a:r>
              <a:rPr sz="700" spc="-10" dirty="0">
                <a:latin typeface="TT Supermolot Regular"/>
                <a:cs typeface="TT Supermolot Regular"/>
              </a:rPr>
              <a:t> bazuje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niemal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całkowicie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gazie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ziemnym.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efekcie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po-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wstaje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tzw.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szary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wodór.</a:t>
            </a:r>
            <a:endParaRPr sz="700">
              <a:latin typeface="TT Supermolot Regular"/>
              <a:cs typeface="TT Supermolot Regular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00998" y="3524331"/>
            <a:ext cx="219176" cy="21917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7988240" y="3529373"/>
            <a:ext cx="885825" cy="798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T Supermolot Bold"/>
                <a:cs typeface="TT Supermolot Bold"/>
              </a:rPr>
              <a:t>16</a:t>
            </a:r>
            <a:endParaRPr sz="1100">
              <a:latin typeface="TT Supermolot Bold"/>
              <a:cs typeface="TT Supermolot Bold"/>
            </a:endParaRPr>
          </a:p>
          <a:p>
            <a:pPr marL="12700" marR="84455">
              <a:lnSpc>
                <a:spcPct val="107200"/>
              </a:lnSpc>
              <a:spcBef>
                <a:spcPts val="1160"/>
              </a:spcBef>
            </a:pP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2022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roku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sektor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lotniczy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generuje</a:t>
            </a:r>
            <a:endParaRPr sz="700">
              <a:latin typeface="TT Supermolot Regular"/>
              <a:cs typeface="TT Supermolot Regular"/>
            </a:endParaRPr>
          </a:p>
          <a:p>
            <a:pPr marL="12700" marR="5080">
              <a:lnSpc>
                <a:spcPct val="107200"/>
              </a:lnSpc>
            </a:pPr>
            <a:r>
              <a:rPr sz="700" dirty="0">
                <a:latin typeface="TT Supermolot Regular"/>
                <a:cs typeface="TT Supermolot Regular"/>
              </a:rPr>
              <a:t>2%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globalnych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emisji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gazów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cieplarnianych.</a:t>
            </a:r>
            <a:endParaRPr sz="700">
              <a:latin typeface="TT Supermolot Regular"/>
              <a:cs typeface="TT Supermolot Regular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03823" y="3873618"/>
            <a:ext cx="219176" cy="21917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52278" y="4071618"/>
            <a:ext cx="219176" cy="219176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506312" y="4072387"/>
            <a:ext cx="1085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T Supermolot Bold"/>
                <a:cs typeface="TT Supermolot Bold"/>
              </a:rPr>
              <a:t>9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63632" y="3882534"/>
            <a:ext cx="10413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T Supermolot Bold"/>
                <a:cs typeface="TT Supermolot Bold"/>
              </a:rPr>
              <a:t>3</a:t>
            </a:r>
            <a:endParaRPr sz="1100">
              <a:latin typeface="TT Supermolot Bold"/>
              <a:cs typeface="TT Supermolot Bold"/>
            </a:endParaRPr>
          </a:p>
        </p:txBody>
      </p:sp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00998" y="4753117"/>
            <a:ext cx="219176" cy="219176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8031340" y="4753933"/>
            <a:ext cx="1555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T Supermolot Bold"/>
                <a:cs typeface="TT Supermolot Bold"/>
              </a:rPr>
              <a:t>14</a:t>
            </a:r>
            <a:endParaRPr sz="1100">
              <a:latin typeface="TT Supermolot Bold"/>
              <a:cs typeface="TT Supermolot Bold"/>
            </a:endParaRPr>
          </a:p>
        </p:txBody>
      </p:sp>
      <p:pic>
        <p:nvPicPr>
          <p:cNvPr id="35" name="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3494" y="2506690"/>
            <a:ext cx="1151458" cy="1255303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4078325" y="4218038"/>
            <a:ext cx="1155065" cy="1145540"/>
            <a:chOff x="4078325" y="4218038"/>
            <a:chExt cx="1155065" cy="1145540"/>
          </a:xfrm>
        </p:grpSpPr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78325" y="4218038"/>
              <a:ext cx="1154709" cy="114523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26789" y="5284597"/>
              <a:ext cx="64006" cy="78676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6636181" y="4221543"/>
            <a:ext cx="1152525" cy="1145540"/>
            <a:chOff x="6636181" y="4221543"/>
            <a:chExt cx="1152525" cy="1145540"/>
          </a:xfrm>
        </p:grpSpPr>
        <p:sp>
          <p:nvSpPr>
            <p:cNvPr id="40" name="object 40"/>
            <p:cNvSpPr/>
            <p:nvPr/>
          </p:nvSpPr>
          <p:spPr>
            <a:xfrm>
              <a:off x="6636181" y="4221543"/>
              <a:ext cx="1152525" cy="1145540"/>
            </a:xfrm>
            <a:custGeom>
              <a:avLst/>
              <a:gdLst/>
              <a:ahLst/>
              <a:cxnLst/>
              <a:rect l="l" t="t" r="r" b="b"/>
              <a:pathLst>
                <a:path w="1152525" h="1145539">
                  <a:moveTo>
                    <a:pt x="1151991" y="0"/>
                  </a:moveTo>
                  <a:lnTo>
                    <a:pt x="0" y="0"/>
                  </a:lnTo>
                  <a:lnTo>
                    <a:pt x="0" y="1145222"/>
                  </a:lnTo>
                  <a:lnTo>
                    <a:pt x="1151991" y="1145222"/>
                  </a:lnTo>
                  <a:lnTo>
                    <a:pt x="1151991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18491" y="4221543"/>
              <a:ext cx="1069975" cy="628015"/>
            </a:xfrm>
            <a:custGeom>
              <a:avLst/>
              <a:gdLst/>
              <a:ahLst/>
              <a:cxnLst/>
              <a:rect l="l" t="t" r="r" b="b"/>
              <a:pathLst>
                <a:path w="1069975" h="628014">
                  <a:moveTo>
                    <a:pt x="246107" y="0"/>
                  </a:moveTo>
                  <a:lnTo>
                    <a:pt x="0" y="0"/>
                  </a:lnTo>
                  <a:lnTo>
                    <a:pt x="14159" y="9998"/>
                  </a:lnTo>
                  <a:lnTo>
                    <a:pt x="47398" y="35113"/>
                  </a:lnTo>
                  <a:lnTo>
                    <a:pt x="80574" y="61525"/>
                  </a:lnTo>
                  <a:lnTo>
                    <a:pt x="120511" y="94619"/>
                  </a:lnTo>
                  <a:lnTo>
                    <a:pt x="201862" y="163865"/>
                  </a:lnTo>
                  <a:lnTo>
                    <a:pt x="243889" y="199161"/>
                  </a:lnTo>
                  <a:lnTo>
                    <a:pt x="287228" y="234334"/>
                  </a:lnTo>
                  <a:lnTo>
                    <a:pt x="324587" y="263214"/>
                  </a:lnTo>
                  <a:lnTo>
                    <a:pt x="363303" y="291421"/>
                  </a:lnTo>
                  <a:lnTo>
                    <a:pt x="403558" y="318654"/>
                  </a:lnTo>
                  <a:lnTo>
                    <a:pt x="445536" y="344606"/>
                  </a:lnTo>
                  <a:lnTo>
                    <a:pt x="489418" y="368976"/>
                  </a:lnTo>
                  <a:lnTo>
                    <a:pt x="535386" y="391458"/>
                  </a:lnTo>
                  <a:lnTo>
                    <a:pt x="579768" y="411300"/>
                  </a:lnTo>
                  <a:lnTo>
                    <a:pt x="624333" y="430619"/>
                  </a:lnTo>
                  <a:lnTo>
                    <a:pt x="889982" y="542204"/>
                  </a:lnTo>
                  <a:lnTo>
                    <a:pt x="933994" y="561637"/>
                  </a:lnTo>
                  <a:lnTo>
                    <a:pt x="976958" y="581357"/>
                  </a:lnTo>
                  <a:lnTo>
                    <a:pt x="1018706" y="601460"/>
                  </a:lnTo>
                  <a:lnTo>
                    <a:pt x="1059071" y="622039"/>
                  </a:lnTo>
                  <a:lnTo>
                    <a:pt x="1069681" y="627805"/>
                  </a:lnTo>
                  <a:lnTo>
                    <a:pt x="1069681" y="455757"/>
                  </a:lnTo>
                  <a:lnTo>
                    <a:pt x="1050110" y="446220"/>
                  </a:lnTo>
                  <a:lnTo>
                    <a:pt x="1000687" y="423409"/>
                  </a:lnTo>
                  <a:lnTo>
                    <a:pt x="950625" y="401262"/>
                  </a:lnTo>
                  <a:lnTo>
                    <a:pt x="685117" y="289745"/>
                  </a:lnTo>
                  <a:lnTo>
                    <a:pt x="641731" y="270946"/>
                  </a:lnTo>
                  <a:lnTo>
                    <a:pt x="598962" y="251821"/>
                  </a:lnTo>
                  <a:lnTo>
                    <a:pt x="552276" y="228650"/>
                  </a:lnTo>
                  <a:lnTo>
                    <a:pt x="507285" y="202709"/>
                  </a:lnTo>
                  <a:lnTo>
                    <a:pt x="463668" y="174322"/>
                  </a:lnTo>
                  <a:lnTo>
                    <a:pt x="421105" y="143815"/>
                  </a:lnTo>
                  <a:lnTo>
                    <a:pt x="379278" y="111512"/>
                  </a:lnTo>
                  <a:lnTo>
                    <a:pt x="340474" y="79946"/>
                  </a:lnTo>
                  <a:lnTo>
                    <a:pt x="301820" y="47464"/>
                  </a:lnTo>
                  <a:lnTo>
                    <a:pt x="246107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36169" y="4221556"/>
              <a:ext cx="1152525" cy="1145540"/>
            </a:xfrm>
            <a:custGeom>
              <a:avLst/>
              <a:gdLst/>
              <a:ahLst/>
              <a:cxnLst/>
              <a:rect l="l" t="t" r="r" b="b"/>
              <a:pathLst>
                <a:path w="1152525" h="1145539">
                  <a:moveTo>
                    <a:pt x="232283" y="1145209"/>
                  </a:moveTo>
                  <a:lnTo>
                    <a:pt x="159893" y="1122502"/>
                  </a:lnTo>
                  <a:lnTo>
                    <a:pt x="103682" y="1100683"/>
                  </a:lnTo>
                  <a:lnTo>
                    <a:pt x="55321" y="1077810"/>
                  </a:lnTo>
                  <a:lnTo>
                    <a:pt x="13868" y="1054061"/>
                  </a:lnTo>
                  <a:lnTo>
                    <a:pt x="0" y="1044498"/>
                  </a:lnTo>
                  <a:lnTo>
                    <a:pt x="0" y="1145209"/>
                  </a:lnTo>
                  <a:lnTo>
                    <a:pt x="232283" y="1145209"/>
                  </a:lnTo>
                  <a:close/>
                </a:path>
                <a:path w="1152525" h="1145539">
                  <a:moveTo>
                    <a:pt x="880198" y="187007"/>
                  </a:moveTo>
                  <a:lnTo>
                    <a:pt x="872693" y="147358"/>
                  </a:lnTo>
                  <a:lnTo>
                    <a:pt x="845985" y="119951"/>
                  </a:lnTo>
                  <a:lnTo>
                    <a:pt x="840384" y="114477"/>
                  </a:lnTo>
                  <a:lnTo>
                    <a:pt x="835050" y="101092"/>
                  </a:lnTo>
                  <a:lnTo>
                    <a:pt x="834364" y="90309"/>
                  </a:lnTo>
                  <a:lnTo>
                    <a:pt x="836307" y="80111"/>
                  </a:lnTo>
                  <a:lnTo>
                    <a:pt x="850188" y="32575"/>
                  </a:lnTo>
                  <a:lnTo>
                    <a:pt x="869035" y="3314"/>
                  </a:lnTo>
                  <a:lnTo>
                    <a:pt x="865797" y="0"/>
                  </a:lnTo>
                  <a:lnTo>
                    <a:pt x="606640" y="0"/>
                  </a:lnTo>
                  <a:lnTo>
                    <a:pt x="614286" y="5613"/>
                  </a:lnTo>
                  <a:lnTo>
                    <a:pt x="693864" y="63182"/>
                  </a:lnTo>
                  <a:lnTo>
                    <a:pt x="732345" y="90309"/>
                  </a:lnTo>
                  <a:lnTo>
                    <a:pt x="770102" y="116281"/>
                  </a:lnTo>
                  <a:lnTo>
                    <a:pt x="807250" y="141084"/>
                  </a:lnTo>
                  <a:lnTo>
                    <a:pt x="843915" y="164668"/>
                  </a:lnTo>
                  <a:lnTo>
                    <a:pt x="880198" y="187007"/>
                  </a:lnTo>
                  <a:close/>
                </a:path>
                <a:path w="1152525" h="1145539">
                  <a:moveTo>
                    <a:pt x="961669" y="87376"/>
                  </a:moveTo>
                  <a:lnTo>
                    <a:pt x="945896" y="75565"/>
                  </a:lnTo>
                  <a:lnTo>
                    <a:pt x="930567" y="62852"/>
                  </a:lnTo>
                  <a:lnTo>
                    <a:pt x="915492" y="49314"/>
                  </a:lnTo>
                  <a:lnTo>
                    <a:pt x="900506" y="35013"/>
                  </a:lnTo>
                  <a:lnTo>
                    <a:pt x="892771" y="50317"/>
                  </a:lnTo>
                  <a:lnTo>
                    <a:pt x="888199" y="65468"/>
                  </a:lnTo>
                  <a:lnTo>
                    <a:pt x="888072" y="80327"/>
                  </a:lnTo>
                  <a:lnTo>
                    <a:pt x="893724" y="94691"/>
                  </a:lnTo>
                  <a:lnTo>
                    <a:pt x="911148" y="125133"/>
                  </a:lnTo>
                  <a:lnTo>
                    <a:pt x="918883" y="148221"/>
                  </a:lnTo>
                  <a:lnTo>
                    <a:pt x="919226" y="169799"/>
                  </a:lnTo>
                  <a:lnTo>
                    <a:pt x="914450" y="195707"/>
                  </a:lnTo>
                  <a:lnTo>
                    <a:pt x="912876" y="202844"/>
                  </a:lnTo>
                  <a:lnTo>
                    <a:pt x="912190" y="205778"/>
                  </a:lnTo>
                  <a:lnTo>
                    <a:pt x="930325" y="216001"/>
                  </a:lnTo>
                  <a:lnTo>
                    <a:pt x="948423" y="225869"/>
                  </a:lnTo>
                  <a:lnTo>
                    <a:pt x="949731" y="179870"/>
                  </a:lnTo>
                  <a:lnTo>
                    <a:pt x="951230" y="178396"/>
                  </a:lnTo>
                  <a:lnTo>
                    <a:pt x="953096" y="178396"/>
                  </a:lnTo>
                  <a:lnTo>
                    <a:pt x="953096" y="152336"/>
                  </a:lnTo>
                  <a:lnTo>
                    <a:pt x="954798" y="152336"/>
                  </a:lnTo>
                  <a:lnTo>
                    <a:pt x="953719" y="149758"/>
                  </a:lnTo>
                  <a:lnTo>
                    <a:pt x="953096" y="148386"/>
                  </a:lnTo>
                  <a:lnTo>
                    <a:pt x="949909" y="133223"/>
                  </a:lnTo>
                  <a:lnTo>
                    <a:pt x="951992" y="117716"/>
                  </a:lnTo>
                  <a:lnTo>
                    <a:pt x="956767" y="102285"/>
                  </a:lnTo>
                  <a:lnTo>
                    <a:pt x="961669" y="87376"/>
                  </a:lnTo>
                  <a:close/>
                </a:path>
                <a:path w="1152525" h="1145539">
                  <a:moveTo>
                    <a:pt x="1151991" y="665810"/>
                  </a:moveTo>
                  <a:lnTo>
                    <a:pt x="1128928" y="655091"/>
                  </a:lnTo>
                  <a:lnTo>
                    <a:pt x="1107033" y="644931"/>
                  </a:lnTo>
                  <a:lnTo>
                    <a:pt x="1059040" y="625640"/>
                  </a:lnTo>
                  <a:lnTo>
                    <a:pt x="1032497" y="616432"/>
                  </a:lnTo>
                  <a:lnTo>
                    <a:pt x="1010170" y="608685"/>
                  </a:lnTo>
                  <a:lnTo>
                    <a:pt x="1010297" y="613041"/>
                  </a:lnTo>
                  <a:lnTo>
                    <a:pt x="1010323" y="613867"/>
                  </a:lnTo>
                  <a:lnTo>
                    <a:pt x="1009980" y="614743"/>
                  </a:lnTo>
                  <a:lnTo>
                    <a:pt x="1008697" y="616064"/>
                  </a:lnTo>
                  <a:lnTo>
                    <a:pt x="1007821" y="616432"/>
                  </a:lnTo>
                  <a:lnTo>
                    <a:pt x="939888" y="616432"/>
                  </a:lnTo>
                  <a:lnTo>
                    <a:pt x="939012" y="616064"/>
                  </a:lnTo>
                  <a:lnTo>
                    <a:pt x="937729" y="614743"/>
                  </a:lnTo>
                  <a:lnTo>
                    <a:pt x="937387" y="613867"/>
                  </a:lnTo>
                  <a:lnTo>
                    <a:pt x="937399" y="613041"/>
                  </a:lnTo>
                  <a:lnTo>
                    <a:pt x="938123" y="588137"/>
                  </a:lnTo>
                  <a:lnTo>
                    <a:pt x="928928" y="585863"/>
                  </a:lnTo>
                  <a:lnTo>
                    <a:pt x="924369" y="584784"/>
                  </a:lnTo>
                  <a:lnTo>
                    <a:pt x="925195" y="613041"/>
                  </a:lnTo>
                  <a:lnTo>
                    <a:pt x="865543" y="613041"/>
                  </a:lnTo>
                  <a:lnTo>
                    <a:pt x="866736" y="572782"/>
                  </a:lnTo>
                  <a:lnTo>
                    <a:pt x="796048" y="562864"/>
                  </a:lnTo>
                  <a:lnTo>
                    <a:pt x="732294" y="559498"/>
                  </a:lnTo>
                  <a:lnTo>
                    <a:pt x="693877" y="555967"/>
                  </a:lnTo>
                  <a:lnTo>
                    <a:pt x="629094" y="530428"/>
                  </a:lnTo>
                  <a:lnTo>
                    <a:pt x="573532" y="486244"/>
                  </a:lnTo>
                  <a:lnTo>
                    <a:pt x="518972" y="430657"/>
                  </a:lnTo>
                  <a:lnTo>
                    <a:pt x="489496" y="400837"/>
                  </a:lnTo>
                  <a:lnTo>
                    <a:pt x="457200" y="370865"/>
                  </a:lnTo>
                  <a:lnTo>
                    <a:pt x="421055" y="341642"/>
                  </a:lnTo>
                  <a:lnTo>
                    <a:pt x="380022" y="314083"/>
                  </a:lnTo>
                  <a:lnTo>
                    <a:pt x="333095" y="289077"/>
                  </a:lnTo>
                  <a:lnTo>
                    <a:pt x="279234" y="267525"/>
                  </a:lnTo>
                  <a:lnTo>
                    <a:pt x="218808" y="252082"/>
                  </a:lnTo>
                  <a:lnTo>
                    <a:pt x="162407" y="247205"/>
                  </a:lnTo>
                  <a:lnTo>
                    <a:pt x="109842" y="251663"/>
                  </a:lnTo>
                  <a:lnTo>
                    <a:pt x="60909" y="264223"/>
                  </a:lnTo>
                  <a:lnTo>
                    <a:pt x="15443" y="283641"/>
                  </a:lnTo>
                  <a:lnTo>
                    <a:pt x="0" y="292811"/>
                  </a:lnTo>
                  <a:lnTo>
                    <a:pt x="0" y="429501"/>
                  </a:lnTo>
                  <a:lnTo>
                    <a:pt x="2832" y="427850"/>
                  </a:lnTo>
                  <a:lnTo>
                    <a:pt x="50393" y="408216"/>
                  </a:lnTo>
                  <a:lnTo>
                    <a:pt x="99618" y="394728"/>
                  </a:lnTo>
                  <a:lnTo>
                    <a:pt x="149466" y="386969"/>
                  </a:lnTo>
                  <a:lnTo>
                    <a:pt x="198907" y="384467"/>
                  </a:lnTo>
                  <a:lnTo>
                    <a:pt x="227164" y="385279"/>
                  </a:lnTo>
                  <a:lnTo>
                    <a:pt x="281381" y="391515"/>
                  </a:lnTo>
                  <a:lnTo>
                    <a:pt x="330568" y="402856"/>
                  </a:lnTo>
                  <a:lnTo>
                    <a:pt x="368427" y="415264"/>
                  </a:lnTo>
                  <a:lnTo>
                    <a:pt x="415061" y="435610"/>
                  </a:lnTo>
                  <a:lnTo>
                    <a:pt x="464997" y="465556"/>
                  </a:lnTo>
                  <a:lnTo>
                    <a:pt x="512787" y="506730"/>
                  </a:lnTo>
                  <a:lnTo>
                    <a:pt x="552983" y="560781"/>
                  </a:lnTo>
                  <a:lnTo>
                    <a:pt x="575157" y="613359"/>
                  </a:lnTo>
                  <a:lnTo>
                    <a:pt x="583565" y="658914"/>
                  </a:lnTo>
                  <a:lnTo>
                    <a:pt x="587451" y="699528"/>
                  </a:lnTo>
                  <a:lnTo>
                    <a:pt x="596049" y="737209"/>
                  </a:lnTo>
                  <a:lnTo>
                    <a:pt x="618591" y="774039"/>
                  </a:lnTo>
                  <a:lnTo>
                    <a:pt x="655307" y="802716"/>
                  </a:lnTo>
                  <a:lnTo>
                    <a:pt x="697458" y="817016"/>
                  </a:lnTo>
                  <a:lnTo>
                    <a:pt x="742403" y="822413"/>
                  </a:lnTo>
                  <a:lnTo>
                    <a:pt x="787514" y="824382"/>
                  </a:lnTo>
                  <a:lnTo>
                    <a:pt x="830148" y="828370"/>
                  </a:lnTo>
                  <a:lnTo>
                    <a:pt x="867676" y="839838"/>
                  </a:lnTo>
                  <a:lnTo>
                    <a:pt x="897458" y="864247"/>
                  </a:lnTo>
                  <a:lnTo>
                    <a:pt x="914882" y="900849"/>
                  </a:lnTo>
                  <a:lnTo>
                    <a:pt x="920000" y="945603"/>
                  </a:lnTo>
                  <a:lnTo>
                    <a:pt x="913968" y="994968"/>
                  </a:lnTo>
                  <a:lnTo>
                    <a:pt x="897877" y="1045362"/>
                  </a:lnTo>
                  <a:lnTo>
                    <a:pt x="872858" y="1093203"/>
                  </a:lnTo>
                  <a:lnTo>
                    <a:pt x="840613" y="1134186"/>
                  </a:lnTo>
                  <a:lnTo>
                    <a:pt x="827684" y="1145209"/>
                  </a:lnTo>
                  <a:lnTo>
                    <a:pt x="1151991" y="1145209"/>
                  </a:lnTo>
                  <a:lnTo>
                    <a:pt x="1151991" y="1137310"/>
                  </a:lnTo>
                  <a:lnTo>
                    <a:pt x="1151991" y="1134186"/>
                  </a:lnTo>
                  <a:lnTo>
                    <a:pt x="1124216" y="1137310"/>
                  </a:lnTo>
                  <a:lnTo>
                    <a:pt x="1079792" y="1127620"/>
                  </a:lnTo>
                  <a:lnTo>
                    <a:pt x="1039964" y="1081646"/>
                  </a:lnTo>
                  <a:lnTo>
                    <a:pt x="1018755" y="1004100"/>
                  </a:lnTo>
                  <a:lnTo>
                    <a:pt x="1004100" y="953833"/>
                  </a:lnTo>
                  <a:lnTo>
                    <a:pt x="980846" y="896061"/>
                  </a:lnTo>
                  <a:lnTo>
                    <a:pt x="944918" y="832218"/>
                  </a:lnTo>
                  <a:lnTo>
                    <a:pt x="908342" y="783920"/>
                  </a:lnTo>
                  <a:lnTo>
                    <a:pt x="874979" y="748042"/>
                  </a:lnTo>
                  <a:lnTo>
                    <a:pt x="848677" y="721448"/>
                  </a:lnTo>
                  <a:lnTo>
                    <a:pt x="833310" y="701027"/>
                  </a:lnTo>
                  <a:lnTo>
                    <a:pt x="863968" y="662736"/>
                  </a:lnTo>
                  <a:lnTo>
                    <a:pt x="924521" y="655091"/>
                  </a:lnTo>
                  <a:lnTo>
                    <a:pt x="969302" y="658037"/>
                  </a:lnTo>
                  <a:lnTo>
                    <a:pt x="1017828" y="667283"/>
                  </a:lnTo>
                  <a:lnTo>
                    <a:pt x="1067689" y="683463"/>
                  </a:lnTo>
                  <a:lnTo>
                    <a:pt x="1116482" y="707161"/>
                  </a:lnTo>
                  <a:lnTo>
                    <a:pt x="1151991" y="732142"/>
                  </a:lnTo>
                  <a:lnTo>
                    <a:pt x="1151991" y="665810"/>
                  </a:lnTo>
                  <a:close/>
                </a:path>
                <a:path w="1152525" h="1145539">
                  <a:moveTo>
                    <a:pt x="1151991" y="159270"/>
                  </a:moveTo>
                  <a:lnTo>
                    <a:pt x="1108659" y="148780"/>
                  </a:lnTo>
                  <a:lnTo>
                    <a:pt x="1062723" y="135026"/>
                  </a:lnTo>
                  <a:lnTo>
                    <a:pt x="1020140" y="119507"/>
                  </a:lnTo>
                  <a:lnTo>
                    <a:pt x="1007148" y="113880"/>
                  </a:lnTo>
                  <a:lnTo>
                    <a:pt x="998080" y="131114"/>
                  </a:lnTo>
                  <a:lnTo>
                    <a:pt x="995222" y="139890"/>
                  </a:lnTo>
                  <a:lnTo>
                    <a:pt x="993990" y="152336"/>
                  </a:lnTo>
                  <a:lnTo>
                    <a:pt x="994676" y="152336"/>
                  </a:lnTo>
                  <a:lnTo>
                    <a:pt x="994676" y="178435"/>
                  </a:lnTo>
                  <a:lnTo>
                    <a:pt x="996492" y="178435"/>
                  </a:lnTo>
                  <a:lnTo>
                    <a:pt x="997966" y="179882"/>
                  </a:lnTo>
                  <a:lnTo>
                    <a:pt x="1000023" y="252158"/>
                  </a:lnTo>
                  <a:lnTo>
                    <a:pt x="1044549" y="272465"/>
                  </a:lnTo>
                  <a:lnTo>
                    <a:pt x="1089494" y="290601"/>
                  </a:lnTo>
                  <a:lnTo>
                    <a:pt x="1135062" y="306501"/>
                  </a:lnTo>
                  <a:lnTo>
                    <a:pt x="1151991" y="311480"/>
                  </a:lnTo>
                  <a:lnTo>
                    <a:pt x="1151991" y="159270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01971" y="4221543"/>
              <a:ext cx="286385" cy="159385"/>
            </a:xfrm>
            <a:custGeom>
              <a:avLst/>
              <a:gdLst/>
              <a:ahLst/>
              <a:cxnLst/>
              <a:rect l="l" t="t" r="r" b="b"/>
              <a:pathLst>
                <a:path w="286384" h="159385">
                  <a:moveTo>
                    <a:pt x="286202" y="0"/>
                  </a:moveTo>
                  <a:lnTo>
                    <a:pt x="116782" y="0"/>
                  </a:lnTo>
                  <a:lnTo>
                    <a:pt x="117165" y="1388"/>
                  </a:lnTo>
                  <a:lnTo>
                    <a:pt x="133155" y="29749"/>
                  </a:lnTo>
                  <a:lnTo>
                    <a:pt x="141081" y="44082"/>
                  </a:lnTo>
                  <a:lnTo>
                    <a:pt x="146877" y="61885"/>
                  </a:lnTo>
                  <a:lnTo>
                    <a:pt x="149750" y="79486"/>
                  </a:lnTo>
                  <a:lnTo>
                    <a:pt x="148903" y="93211"/>
                  </a:lnTo>
                  <a:lnTo>
                    <a:pt x="146350" y="102254"/>
                  </a:lnTo>
                  <a:lnTo>
                    <a:pt x="143785" y="108769"/>
                  </a:lnTo>
                  <a:lnTo>
                    <a:pt x="141359" y="113887"/>
                  </a:lnTo>
                  <a:lnTo>
                    <a:pt x="145601" y="115868"/>
                  </a:lnTo>
                  <a:lnTo>
                    <a:pt x="196921" y="135036"/>
                  </a:lnTo>
                  <a:lnTo>
                    <a:pt x="242862" y="148780"/>
                  </a:lnTo>
                  <a:lnTo>
                    <a:pt x="286202" y="159271"/>
                  </a:lnTo>
                  <a:lnTo>
                    <a:pt x="286202" y="0"/>
                  </a:lnTo>
                  <a:close/>
                </a:path>
                <a:path w="286384" h="159385">
                  <a:moveTo>
                    <a:pt x="70534" y="0"/>
                  </a:moveTo>
                  <a:lnTo>
                    <a:pt x="57410" y="0"/>
                  </a:lnTo>
                  <a:lnTo>
                    <a:pt x="50648" y="10228"/>
                  </a:lnTo>
                  <a:lnTo>
                    <a:pt x="42425" y="22562"/>
                  </a:lnTo>
                  <a:lnTo>
                    <a:pt x="64769" y="62863"/>
                  </a:lnTo>
                  <a:lnTo>
                    <a:pt x="95881" y="87382"/>
                  </a:lnTo>
                  <a:lnTo>
                    <a:pt x="97963" y="79990"/>
                  </a:lnTo>
                  <a:lnTo>
                    <a:pt x="99094" y="72980"/>
                  </a:lnTo>
                  <a:lnTo>
                    <a:pt x="97748" y="66579"/>
                  </a:lnTo>
                  <a:lnTo>
                    <a:pt x="89701" y="45170"/>
                  </a:lnTo>
                  <a:lnTo>
                    <a:pt x="79593" y="30159"/>
                  </a:lnTo>
                  <a:lnTo>
                    <a:pt x="71666" y="15448"/>
                  </a:lnTo>
                  <a:lnTo>
                    <a:pt x="70534" y="0"/>
                  </a:lnTo>
                  <a:close/>
                </a:path>
                <a:path w="286384" h="159385">
                  <a:moveTo>
                    <a:pt x="12866" y="0"/>
                  </a:moveTo>
                  <a:lnTo>
                    <a:pt x="0" y="0"/>
                  </a:lnTo>
                  <a:lnTo>
                    <a:pt x="3247" y="3321"/>
                  </a:lnTo>
                  <a:lnTo>
                    <a:pt x="3907" y="3041"/>
                  </a:lnTo>
                  <a:lnTo>
                    <a:pt x="12866" y="0"/>
                  </a:lnTo>
                  <a:close/>
                </a:path>
              </a:pathLst>
            </a:custGeom>
            <a:solidFill>
              <a:srgbClr val="93B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744620" y="4221543"/>
              <a:ext cx="26670" cy="113664"/>
            </a:xfrm>
            <a:custGeom>
              <a:avLst/>
              <a:gdLst/>
              <a:ahLst/>
              <a:cxnLst/>
              <a:rect l="l" t="t" r="r" b="b"/>
              <a:pathLst>
                <a:path w="26670" h="113664">
                  <a:moveTo>
                    <a:pt x="24343" y="0"/>
                  </a:moveTo>
                  <a:lnTo>
                    <a:pt x="2262" y="0"/>
                  </a:lnTo>
                  <a:lnTo>
                    <a:pt x="0" y="111065"/>
                  </a:lnTo>
                  <a:lnTo>
                    <a:pt x="330" y="111928"/>
                  </a:lnTo>
                  <a:lnTo>
                    <a:pt x="1587" y="113198"/>
                  </a:lnTo>
                  <a:lnTo>
                    <a:pt x="2425" y="113554"/>
                  </a:lnTo>
                  <a:lnTo>
                    <a:pt x="24168" y="113554"/>
                  </a:lnTo>
                  <a:lnTo>
                    <a:pt x="25018" y="113198"/>
                  </a:lnTo>
                  <a:lnTo>
                    <a:pt x="26263" y="111928"/>
                  </a:lnTo>
                  <a:lnTo>
                    <a:pt x="26606" y="111065"/>
                  </a:lnTo>
                  <a:lnTo>
                    <a:pt x="24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741304" y="4221543"/>
              <a:ext cx="33655" cy="117475"/>
            </a:xfrm>
            <a:custGeom>
              <a:avLst/>
              <a:gdLst/>
              <a:ahLst/>
              <a:cxnLst/>
              <a:rect l="l" t="t" r="r" b="b"/>
              <a:pathLst>
                <a:path w="33654" h="117475">
                  <a:moveTo>
                    <a:pt x="8872" y="0"/>
                  </a:moveTo>
                  <a:lnTo>
                    <a:pt x="2265" y="0"/>
                  </a:lnTo>
                  <a:lnTo>
                    <a:pt x="25" y="110117"/>
                  </a:lnTo>
                  <a:lnTo>
                    <a:pt x="0" y="111895"/>
                  </a:lnTo>
                  <a:lnTo>
                    <a:pt x="673" y="113597"/>
                  </a:lnTo>
                  <a:lnTo>
                    <a:pt x="3162" y="116137"/>
                  </a:lnTo>
                  <a:lnTo>
                    <a:pt x="4851" y="116848"/>
                  </a:lnTo>
                  <a:lnTo>
                    <a:pt x="28371" y="116848"/>
                  </a:lnTo>
                  <a:lnTo>
                    <a:pt x="30073" y="116137"/>
                  </a:lnTo>
                  <a:lnTo>
                    <a:pt x="32562" y="113597"/>
                  </a:lnTo>
                  <a:lnTo>
                    <a:pt x="33235" y="111895"/>
                  </a:lnTo>
                  <a:lnTo>
                    <a:pt x="33202" y="110244"/>
                  </a:lnTo>
                  <a:lnTo>
                    <a:pt x="6629" y="110244"/>
                  </a:lnTo>
                  <a:lnTo>
                    <a:pt x="8872" y="0"/>
                  </a:lnTo>
                  <a:close/>
                </a:path>
                <a:path w="33654" h="117475">
                  <a:moveTo>
                    <a:pt x="30961" y="0"/>
                  </a:moveTo>
                  <a:lnTo>
                    <a:pt x="24355" y="0"/>
                  </a:lnTo>
                  <a:lnTo>
                    <a:pt x="26591" y="110117"/>
                  </a:lnTo>
                  <a:lnTo>
                    <a:pt x="26593" y="110244"/>
                  </a:lnTo>
                  <a:lnTo>
                    <a:pt x="33202" y="110244"/>
                  </a:lnTo>
                  <a:lnTo>
                    <a:pt x="309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737820" y="4305989"/>
              <a:ext cx="40640" cy="94615"/>
            </a:xfrm>
            <a:custGeom>
              <a:avLst/>
              <a:gdLst/>
              <a:ahLst/>
              <a:cxnLst/>
              <a:rect l="l" t="t" r="r" b="b"/>
              <a:pathLst>
                <a:path w="40640" h="94614">
                  <a:moveTo>
                    <a:pt x="34823" y="0"/>
                  </a:moveTo>
                  <a:lnTo>
                    <a:pt x="5384" y="0"/>
                  </a:lnTo>
                  <a:lnTo>
                    <a:pt x="3937" y="1397"/>
                  </a:lnTo>
                  <a:lnTo>
                    <a:pt x="0" y="91732"/>
                  </a:lnTo>
                  <a:lnTo>
                    <a:pt x="330" y="92608"/>
                  </a:lnTo>
                  <a:lnTo>
                    <a:pt x="1574" y="93916"/>
                  </a:lnTo>
                  <a:lnTo>
                    <a:pt x="2438" y="94284"/>
                  </a:lnTo>
                  <a:lnTo>
                    <a:pt x="3340" y="94284"/>
                  </a:lnTo>
                  <a:lnTo>
                    <a:pt x="37757" y="94284"/>
                  </a:lnTo>
                  <a:lnTo>
                    <a:pt x="38620" y="93916"/>
                  </a:lnTo>
                  <a:lnTo>
                    <a:pt x="39865" y="92608"/>
                  </a:lnTo>
                  <a:lnTo>
                    <a:pt x="40195" y="91732"/>
                  </a:lnTo>
                  <a:lnTo>
                    <a:pt x="36271" y="1397"/>
                  </a:lnTo>
                  <a:lnTo>
                    <a:pt x="34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734478" y="4302696"/>
              <a:ext cx="46990" cy="100965"/>
            </a:xfrm>
            <a:custGeom>
              <a:avLst/>
              <a:gdLst/>
              <a:ahLst/>
              <a:cxnLst/>
              <a:rect l="l" t="t" r="r" b="b"/>
              <a:pathLst>
                <a:path w="46990" h="100964">
                  <a:moveTo>
                    <a:pt x="46863" y="95796"/>
                  </a:moveTo>
                  <a:lnTo>
                    <a:pt x="46799" y="94284"/>
                  </a:lnTo>
                  <a:lnTo>
                    <a:pt x="42989" y="6604"/>
                  </a:lnTo>
                  <a:lnTo>
                    <a:pt x="42824" y="2781"/>
                  </a:lnTo>
                  <a:lnTo>
                    <a:pt x="40195" y="279"/>
                  </a:lnTo>
                  <a:lnTo>
                    <a:pt x="40195" y="94284"/>
                  </a:lnTo>
                  <a:lnTo>
                    <a:pt x="6680" y="94284"/>
                  </a:lnTo>
                  <a:lnTo>
                    <a:pt x="8788" y="45440"/>
                  </a:lnTo>
                  <a:lnTo>
                    <a:pt x="10058" y="45440"/>
                  </a:lnTo>
                  <a:lnTo>
                    <a:pt x="32118" y="45440"/>
                  </a:lnTo>
                  <a:lnTo>
                    <a:pt x="33604" y="43967"/>
                  </a:lnTo>
                  <a:lnTo>
                    <a:pt x="33604" y="40322"/>
                  </a:lnTo>
                  <a:lnTo>
                    <a:pt x="32118" y="38849"/>
                  </a:lnTo>
                  <a:lnTo>
                    <a:pt x="9067" y="38849"/>
                  </a:lnTo>
                  <a:lnTo>
                    <a:pt x="9309" y="33502"/>
                  </a:lnTo>
                  <a:lnTo>
                    <a:pt x="10058" y="33502"/>
                  </a:lnTo>
                  <a:lnTo>
                    <a:pt x="32118" y="33502"/>
                  </a:lnTo>
                  <a:lnTo>
                    <a:pt x="33604" y="32029"/>
                  </a:lnTo>
                  <a:lnTo>
                    <a:pt x="33604" y="28384"/>
                  </a:lnTo>
                  <a:lnTo>
                    <a:pt x="32118" y="26898"/>
                  </a:lnTo>
                  <a:lnTo>
                    <a:pt x="9588" y="26898"/>
                  </a:lnTo>
                  <a:lnTo>
                    <a:pt x="9829" y="21551"/>
                  </a:lnTo>
                  <a:lnTo>
                    <a:pt x="10058" y="21551"/>
                  </a:lnTo>
                  <a:lnTo>
                    <a:pt x="32118" y="21551"/>
                  </a:lnTo>
                  <a:lnTo>
                    <a:pt x="33604" y="20078"/>
                  </a:lnTo>
                  <a:lnTo>
                    <a:pt x="33604" y="16433"/>
                  </a:lnTo>
                  <a:lnTo>
                    <a:pt x="32118" y="14947"/>
                  </a:lnTo>
                  <a:lnTo>
                    <a:pt x="10109" y="14947"/>
                  </a:lnTo>
                  <a:lnTo>
                    <a:pt x="10477" y="6604"/>
                  </a:lnTo>
                  <a:lnTo>
                    <a:pt x="36385" y="6604"/>
                  </a:lnTo>
                  <a:lnTo>
                    <a:pt x="40182" y="93992"/>
                  </a:lnTo>
                  <a:lnTo>
                    <a:pt x="40195" y="94284"/>
                  </a:lnTo>
                  <a:lnTo>
                    <a:pt x="40195" y="279"/>
                  </a:lnTo>
                  <a:lnTo>
                    <a:pt x="39916" y="0"/>
                  </a:lnTo>
                  <a:lnTo>
                    <a:pt x="6946" y="0"/>
                  </a:lnTo>
                  <a:lnTo>
                    <a:pt x="4038" y="2781"/>
                  </a:lnTo>
                  <a:lnTo>
                    <a:pt x="76" y="93992"/>
                  </a:lnTo>
                  <a:lnTo>
                    <a:pt x="0" y="95796"/>
                  </a:lnTo>
                  <a:lnTo>
                    <a:pt x="660" y="97548"/>
                  </a:lnTo>
                  <a:lnTo>
                    <a:pt x="3149" y="100139"/>
                  </a:lnTo>
                  <a:lnTo>
                    <a:pt x="4876" y="100876"/>
                  </a:lnTo>
                  <a:lnTo>
                    <a:pt x="41998" y="100876"/>
                  </a:lnTo>
                  <a:lnTo>
                    <a:pt x="43713" y="100139"/>
                  </a:lnTo>
                  <a:lnTo>
                    <a:pt x="46202" y="97548"/>
                  </a:lnTo>
                  <a:lnTo>
                    <a:pt x="46863" y="957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636182" y="4606023"/>
              <a:ext cx="920115" cy="761365"/>
            </a:xfrm>
            <a:custGeom>
              <a:avLst/>
              <a:gdLst/>
              <a:ahLst/>
              <a:cxnLst/>
              <a:rect l="l" t="t" r="r" b="b"/>
              <a:pathLst>
                <a:path w="920115" h="761364">
                  <a:moveTo>
                    <a:pt x="198889" y="0"/>
                  </a:moveTo>
                  <a:lnTo>
                    <a:pt x="149459" y="2493"/>
                  </a:lnTo>
                  <a:lnTo>
                    <a:pt x="99615" y="10262"/>
                  </a:lnTo>
                  <a:lnTo>
                    <a:pt x="50392" y="23745"/>
                  </a:lnTo>
                  <a:lnTo>
                    <a:pt x="2827" y="43375"/>
                  </a:lnTo>
                  <a:lnTo>
                    <a:pt x="0" y="45026"/>
                  </a:lnTo>
                  <a:lnTo>
                    <a:pt x="0" y="660021"/>
                  </a:lnTo>
                  <a:lnTo>
                    <a:pt x="55321" y="693338"/>
                  </a:lnTo>
                  <a:lnTo>
                    <a:pt x="103678" y="716205"/>
                  </a:lnTo>
                  <a:lnTo>
                    <a:pt x="159887" y="738028"/>
                  </a:lnTo>
                  <a:lnTo>
                    <a:pt x="224899" y="758647"/>
                  </a:lnTo>
                  <a:lnTo>
                    <a:pt x="232263" y="760742"/>
                  </a:lnTo>
                  <a:lnTo>
                    <a:pt x="827684" y="760742"/>
                  </a:lnTo>
                  <a:lnTo>
                    <a:pt x="872851" y="708728"/>
                  </a:lnTo>
                  <a:lnTo>
                    <a:pt x="897864" y="660888"/>
                  </a:lnTo>
                  <a:lnTo>
                    <a:pt x="913953" y="610496"/>
                  </a:lnTo>
                  <a:lnTo>
                    <a:pt x="919994" y="561131"/>
                  </a:lnTo>
                  <a:lnTo>
                    <a:pt x="914864" y="516367"/>
                  </a:lnTo>
                  <a:lnTo>
                    <a:pt x="897440" y="479780"/>
                  </a:lnTo>
                  <a:lnTo>
                    <a:pt x="867666" y="455363"/>
                  </a:lnTo>
                  <a:lnTo>
                    <a:pt x="830144" y="443892"/>
                  </a:lnTo>
                  <a:lnTo>
                    <a:pt x="787510" y="439906"/>
                  </a:lnTo>
                  <a:lnTo>
                    <a:pt x="742400" y="437943"/>
                  </a:lnTo>
                  <a:lnTo>
                    <a:pt x="697452" y="432538"/>
                  </a:lnTo>
                  <a:lnTo>
                    <a:pt x="655302" y="418231"/>
                  </a:lnTo>
                  <a:lnTo>
                    <a:pt x="618586" y="389559"/>
                  </a:lnTo>
                  <a:lnTo>
                    <a:pt x="596041" y="352737"/>
                  </a:lnTo>
                  <a:lnTo>
                    <a:pt x="587444" y="315047"/>
                  </a:lnTo>
                  <a:lnTo>
                    <a:pt x="583558" y="274445"/>
                  </a:lnTo>
                  <a:lnTo>
                    <a:pt x="575144" y="228882"/>
                  </a:lnTo>
                  <a:lnTo>
                    <a:pt x="552965" y="176314"/>
                  </a:lnTo>
                  <a:lnTo>
                    <a:pt x="512781" y="122262"/>
                  </a:lnTo>
                  <a:lnTo>
                    <a:pt x="464994" y="81085"/>
                  </a:lnTo>
                  <a:lnTo>
                    <a:pt x="415057" y="51141"/>
                  </a:lnTo>
                  <a:lnTo>
                    <a:pt x="368428" y="30789"/>
                  </a:lnTo>
                  <a:lnTo>
                    <a:pt x="330563" y="18386"/>
                  </a:lnTo>
                  <a:lnTo>
                    <a:pt x="281378" y="7045"/>
                  </a:lnTo>
                  <a:lnTo>
                    <a:pt x="227155" y="811"/>
                  </a:lnTo>
                  <a:lnTo>
                    <a:pt x="198889" y="0"/>
                  </a:lnTo>
                  <a:close/>
                </a:path>
              </a:pathLst>
            </a:custGeom>
            <a:solidFill>
              <a:srgbClr val="8084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19205" y="4842586"/>
              <a:ext cx="527050" cy="395605"/>
            </a:xfrm>
            <a:custGeom>
              <a:avLst/>
              <a:gdLst/>
              <a:ahLst/>
              <a:cxnLst/>
              <a:rect l="l" t="t" r="r" b="b"/>
              <a:pathLst>
                <a:path w="527050" h="395604">
                  <a:moveTo>
                    <a:pt x="195229" y="0"/>
                  </a:moveTo>
                  <a:lnTo>
                    <a:pt x="151456" y="2095"/>
                  </a:lnTo>
                  <a:lnTo>
                    <a:pt x="107680" y="13228"/>
                  </a:lnTo>
                  <a:lnTo>
                    <a:pt x="67107" y="34749"/>
                  </a:lnTo>
                  <a:lnTo>
                    <a:pt x="32946" y="68003"/>
                  </a:lnTo>
                  <a:lnTo>
                    <a:pt x="10086" y="109859"/>
                  </a:lnTo>
                  <a:lnTo>
                    <a:pt x="0" y="149245"/>
                  </a:lnTo>
                  <a:lnTo>
                    <a:pt x="1743" y="196730"/>
                  </a:lnTo>
                  <a:lnTo>
                    <a:pt x="23717" y="248383"/>
                  </a:lnTo>
                  <a:lnTo>
                    <a:pt x="52454" y="282557"/>
                  </a:lnTo>
                  <a:lnTo>
                    <a:pt x="105891" y="323917"/>
                  </a:lnTo>
                  <a:lnTo>
                    <a:pt x="145446" y="343036"/>
                  </a:lnTo>
                  <a:lnTo>
                    <a:pt x="196789" y="360573"/>
                  </a:lnTo>
                  <a:lnTo>
                    <a:pt x="238730" y="372322"/>
                  </a:lnTo>
                  <a:lnTo>
                    <a:pt x="283742" y="383417"/>
                  </a:lnTo>
                  <a:lnTo>
                    <a:pt x="329953" y="391790"/>
                  </a:lnTo>
                  <a:lnTo>
                    <a:pt x="375491" y="395371"/>
                  </a:lnTo>
                  <a:lnTo>
                    <a:pt x="418486" y="392091"/>
                  </a:lnTo>
                  <a:lnTo>
                    <a:pt x="457066" y="379882"/>
                  </a:lnTo>
                  <a:lnTo>
                    <a:pt x="489359" y="356674"/>
                  </a:lnTo>
                  <a:lnTo>
                    <a:pt x="524519" y="290115"/>
                  </a:lnTo>
                  <a:lnTo>
                    <a:pt x="526871" y="255613"/>
                  </a:lnTo>
                  <a:lnTo>
                    <a:pt x="516664" y="227947"/>
                  </a:lnTo>
                  <a:lnTo>
                    <a:pt x="489390" y="211803"/>
                  </a:lnTo>
                  <a:lnTo>
                    <a:pt x="453713" y="208552"/>
                  </a:lnTo>
                  <a:lnTo>
                    <a:pt x="416355" y="204270"/>
                  </a:lnTo>
                  <a:lnTo>
                    <a:pt x="384038" y="185033"/>
                  </a:lnTo>
                  <a:lnTo>
                    <a:pt x="371840" y="163114"/>
                  </a:lnTo>
                  <a:lnTo>
                    <a:pt x="368292" y="140171"/>
                  </a:lnTo>
                  <a:lnTo>
                    <a:pt x="364812" y="114303"/>
                  </a:lnTo>
                  <a:lnTo>
                    <a:pt x="352821" y="83611"/>
                  </a:lnTo>
                  <a:lnTo>
                    <a:pt x="322632" y="47391"/>
                  </a:lnTo>
                  <a:lnTo>
                    <a:pt x="287224" y="24072"/>
                  </a:lnTo>
                  <a:lnTo>
                    <a:pt x="255357" y="11018"/>
                  </a:lnTo>
                  <a:lnTo>
                    <a:pt x="235791" y="5595"/>
                  </a:lnTo>
                  <a:lnTo>
                    <a:pt x="195229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468895" y="4876647"/>
              <a:ext cx="319405" cy="482600"/>
            </a:xfrm>
            <a:custGeom>
              <a:avLst/>
              <a:gdLst/>
              <a:ahLst/>
              <a:cxnLst/>
              <a:rect l="l" t="t" r="r" b="b"/>
              <a:pathLst>
                <a:path w="319404" h="482600">
                  <a:moveTo>
                    <a:pt x="91782" y="0"/>
                  </a:moveTo>
                  <a:lnTo>
                    <a:pt x="58580" y="1971"/>
                  </a:lnTo>
                  <a:lnTo>
                    <a:pt x="31246" y="7637"/>
                  </a:lnTo>
                  <a:lnTo>
                    <a:pt x="11235" y="16625"/>
                  </a:lnTo>
                  <a:lnTo>
                    <a:pt x="0" y="28562"/>
                  </a:lnTo>
                  <a:lnTo>
                    <a:pt x="587" y="45941"/>
                  </a:lnTo>
                  <a:lnTo>
                    <a:pt x="15959" y="66358"/>
                  </a:lnTo>
                  <a:lnTo>
                    <a:pt x="42256" y="92940"/>
                  </a:lnTo>
                  <a:lnTo>
                    <a:pt x="75620" y="128815"/>
                  </a:lnTo>
                  <a:lnTo>
                    <a:pt x="112194" y="177111"/>
                  </a:lnTo>
                  <a:lnTo>
                    <a:pt x="148120" y="240957"/>
                  </a:lnTo>
                  <a:lnTo>
                    <a:pt x="171377" y="298727"/>
                  </a:lnTo>
                  <a:lnTo>
                    <a:pt x="186040" y="349003"/>
                  </a:lnTo>
                  <a:lnTo>
                    <a:pt x="196526" y="391652"/>
                  </a:lnTo>
                  <a:lnTo>
                    <a:pt x="207248" y="426543"/>
                  </a:lnTo>
                  <a:lnTo>
                    <a:pt x="247065" y="472528"/>
                  </a:lnTo>
                  <a:lnTo>
                    <a:pt x="291477" y="482219"/>
                  </a:lnTo>
                  <a:lnTo>
                    <a:pt x="298412" y="482024"/>
                  </a:lnTo>
                  <a:lnTo>
                    <a:pt x="305373" y="481450"/>
                  </a:lnTo>
                  <a:lnTo>
                    <a:pt x="312335" y="480515"/>
                  </a:lnTo>
                  <a:lnTo>
                    <a:pt x="319277" y="479234"/>
                  </a:lnTo>
                  <a:lnTo>
                    <a:pt x="319277" y="75996"/>
                  </a:lnTo>
                  <a:lnTo>
                    <a:pt x="275133" y="47200"/>
                  </a:lnTo>
                  <a:lnTo>
                    <a:pt x="228219" y="25742"/>
                  </a:lnTo>
                  <a:lnTo>
                    <a:pt x="180628" y="11081"/>
                  </a:lnTo>
                  <a:lnTo>
                    <a:pt x="134452" y="2680"/>
                  </a:lnTo>
                  <a:lnTo>
                    <a:pt x="91782" y="0"/>
                  </a:lnTo>
                  <a:close/>
                </a:path>
              </a:pathLst>
            </a:custGeom>
            <a:solidFill>
              <a:srgbClr val="8084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591306" y="4972818"/>
              <a:ext cx="197485" cy="267970"/>
            </a:xfrm>
            <a:custGeom>
              <a:avLst/>
              <a:gdLst/>
              <a:ahLst/>
              <a:cxnLst/>
              <a:rect l="l" t="t" r="r" b="b"/>
              <a:pathLst>
                <a:path w="197484" h="267970">
                  <a:moveTo>
                    <a:pt x="59846" y="0"/>
                  </a:moveTo>
                  <a:lnTo>
                    <a:pt x="20351" y="3177"/>
                  </a:lnTo>
                  <a:lnTo>
                    <a:pt x="0" y="15649"/>
                  </a:lnTo>
                  <a:lnTo>
                    <a:pt x="3698" y="30665"/>
                  </a:lnTo>
                  <a:lnTo>
                    <a:pt x="23475" y="51430"/>
                  </a:lnTo>
                  <a:lnTo>
                    <a:pt x="52092" y="83813"/>
                  </a:lnTo>
                  <a:lnTo>
                    <a:pt x="82308" y="133683"/>
                  </a:lnTo>
                  <a:lnTo>
                    <a:pt x="99748" y="180276"/>
                  </a:lnTo>
                  <a:lnTo>
                    <a:pt x="109202" y="217421"/>
                  </a:lnTo>
                  <a:lnTo>
                    <a:pt x="118954" y="244868"/>
                  </a:lnTo>
                  <a:lnTo>
                    <a:pt x="137286" y="262372"/>
                  </a:lnTo>
                  <a:lnTo>
                    <a:pt x="158689" y="267672"/>
                  </a:lnTo>
                  <a:lnTo>
                    <a:pt x="181406" y="265155"/>
                  </a:lnTo>
                  <a:lnTo>
                    <a:pt x="196866" y="258899"/>
                  </a:lnTo>
                  <a:lnTo>
                    <a:pt x="196866" y="62088"/>
                  </a:lnTo>
                  <a:lnTo>
                    <a:pt x="160905" y="30640"/>
                  </a:lnTo>
                  <a:lnTo>
                    <a:pt x="109644" y="8395"/>
                  </a:lnTo>
                  <a:lnTo>
                    <a:pt x="59846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704128" y="4401054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84044" y="0"/>
                  </a:moveTo>
                  <a:lnTo>
                    <a:pt x="0" y="0"/>
                  </a:lnTo>
                  <a:lnTo>
                    <a:pt x="84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697940" y="4394542"/>
              <a:ext cx="90805" cy="12700"/>
            </a:xfrm>
            <a:custGeom>
              <a:avLst/>
              <a:gdLst/>
              <a:ahLst/>
              <a:cxnLst/>
              <a:rect l="l" t="t" r="r" b="b"/>
              <a:pathLst>
                <a:path w="90804" h="12700">
                  <a:moveTo>
                    <a:pt x="90220" y="0"/>
                  </a:moveTo>
                  <a:lnTo>
                    <a:pt x="1816" y="0"/>
                  </a:lnTo>
                  <a:lnTo>
                    <a:pt x="1816" y="254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485" y="10160"/>
                  </a:lnTo>
                  <a:lnTo>
                    <a:pt x="1485" y="12700"/>
                  </a:lnTo>
                  <a:lnTo>
                    <a:pt x="90220" y="12700"/>
                  </a:lnTo>
                  <a:lnTo>
                    <a:pt x="90220" y="10160"/>
                  </a:lnTo>
                  <a:lnTo>
                    <a:pt x="90220" y="2540"/>
                  </a:lnTo>
                  <a:lnTo>
                    <a:pt x="90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37270" y="4297518"/>
              <a:ext cx="148158" cy="15619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90176" y="4514489"/>
              <a:ext cx="148158" cy="15619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13713" y="4408563"/>
              <a:ext cx="34658" cy="4864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70529" y="4221543"/>
              <a:ext cx="172800" cy="20577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71714" y="4221543"/>
              <a:ext cx="80011" cy="11388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501714" y="4458054"/>
              <a:ext cx="59690" cy="376555"/>
            </a:xfrm>
            <a:custGeom>
              <a:avLst/>
              <a:gdLst/>
              <a:ahLst/>
              <a:cxnLst/>
              <a:rect l="l" t="t" r="r" b="b"/>
              <a:pathLst>
                <a:path w="59690" h="376554">
                  <a:moveTo>
                    <a:pt x="48577" y="0"/>
                  </a:moveTo>
                  <a:lnTo>
                    <a:pt x="11074" y="0"/>
                  </a:lnTo>
                  <a:lnTo>
                    <a:pt x="0" y="376542"/>
                  </a:lnTo>
                  <a:lnTo>
                    <a:pt x="59651" y="376542"/>
                  </a:lnTo>
                  <a:lnTo>
                    <a:pt x="4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06449" y="4519955"/>
              <a:ext cx="50165" cy="153670"/>
            </a:xfrm>
            <a:custGeom>
              <a:avLst/>
              <a:gdLst/>
              <a:ahLst/>
              <a:cxnLst/>
              <a:rect l="l" t="t" r="r" b="b"/>
              <a:pathLst>
                <a:path w="50165" h="153670">
                  <a:moveTo>
                    <a:pt x="47231" y="53784"/>
                  </a:moveTo>
                  <a:lnTo>
                    <a:pt x="45656" y="0"/>
                  </a:lnTo>
                  <a:lnTo>
                    <a:pt x="4508" y="0"/>
                  </a:lnTo>
                  <a:lnTo>
                    <a:pt x="2933" y="53784"/>
                  </a:lnTo>
                  <a:lnTo>
                    <a:pt x="47231" y="53784"/>
                  </a:lnTo>
                  <a:close/>
                </a:path>
                <a:path w="50165" h="153670">
                  <a:moveTo>
                    <a:pt x="50165" y="153263"/>
                  </a:moveTo>
                  <a:lnTo>
                    <a:pt x="48577" y="99479"/>
                  </a:lnTo>
                  <a:lnTo>
                    <a:pt x="1587" y="99479"/>
                  </a:lnTo>
                  <a:lnTo>
                    <a:pt x="0" y="153263"/>
                  </a:lnTo>
                  <a:lnTo>
                    <a:pt x="50165" y="153263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533389" y="4458055"/>
              <a:ext cx="19685" cy="340360"/>
            </a:xfrm>
            <a:custGeom>
              <a:avLst/>
              <a:gdLst/>
              <a:ahLst/>
              <a:cxnLst/>
              <a:rect l="l" t="t" r="r" b="b"/>
              <a:pathLst>
                <a:path w="19684" h="340360">
                  <a:moveTo>
                    <a:pt x="15798" y="215159"/>
                  </a:moveTo>
                  <a:lnTo>
                    <a:pt x="3238" y="215159"/>
                  </a:lnTo>
                  <a:lnTo>
                    <a:pt x="5113" y="339606"/>
                  </a:lnTo>
                  <a:lnTo>
                    <a:pt x="5118" y="339886"/>
                  </a:lnTo>
                  <a:lnTo>
                    <a:pt x="19570" y="339606"/>
                  </a:lnTo>
                  <a:lnTo>
                    <a:pt x="15798" y="215159"/>
                  </a:lnTo>
                  <a:close/>
                </a:path>
                <a:path w="19684" h="340360">
                  <a:moveTo>
                    <a:pt x="12788" y="115680"/>
                  </a:moveTo>
                  <a:lnTo>
                    <a:pt x="1739" y="115680"/>
                  </a:lnTo>
                  <a:lnTo>
                    <a:pt x="2425" y="161375"/>
                  </a:lnTo>
                  <a:lnTo>
                    <a:pt x="14173" y="161375"/>
                  </a:lnTo>
                  <a:lnTo>
                    <a:pt x="12788" y="115680"/>
                  </a:lnTo>
                  <a:close/>
                </a:path>
                <a:path w="19684" h="340360">
                  <a:moveTo>
                    <a:pt x="9271" y="0"/>
                  </a:moveTo>
                  <a:lnTo>
                    <a:pt x="0" y="0"/>
                  </a:lnTo>
                  <a:lnTo>
                    <a:pt x="927" y="61895"/>
                  </a:lnTo>
                  <a:lnTo>
                    <a:pt x="11150" y="61895"/>
                  </a:lnTo>
                  <a:lnTo>
                    <a:pt x="9271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534313" y="4519968"/>
              <a:ext cx="15240" cy="153670"/>
            </a:xfrm>
            <a:custGeom>
              <a:avLst/>
              <a:gdLst/>
              <a:ahLst/>
              <a:cxnLst/>
              <a:rect l="l" t="t" r="r" b="b"/>
              <a:pathLst>
                <a:path w="15240" h="153670">
                  <a:moveTo>
                    <a:pt x="11849" y="53784"/>
                  </a:moveTo>
                  <a:lnTo>
                    <a:pt x="10210" y="0"/>
                  </a:lnTo>
                  <a:lnTo>
                    <a:pt x="0" y="0"/>
                  </a:lnTo>
                  <a:lnTo>
                    <a:pt x="812" y="53784"/>
                  </a:lnTo>
                  <a:lnTo>
                    <a:pt x="11849" y="53784"/>
                  </a:lnTo>
                  <a:close/>
                </a:path>
                <a:path w="15240" h="153670">
                  <a:moveTo>
                    <a:pt x="14871" y="153250"/>
                  </a:moveTo>
                  <a:lnTo>
                    <a:pt x="13246" y="99466"/>
                  </a:lnTo>
                  <a:lnTo>
                    <a:pt x="1498" y="99466"/>
                  </a:lnTo>
                  <a:lnTo>
                    <a:pt x="2311" y="153250"/>
                  </a:lnTo>
                  <a:lnTo>
                    <a:pt x="14871" y="153250"/>
                  </a:lnTo>
                  <a:close/>
                </a:path>
              </a:pathLst>
            </a:custGeom>
            <a:solidFill>
              <a:srgbClr val="9128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498298" y="4454663"/>
              <a:ext cx="66675" cy="383540"/>
            </a:xfrm>
            <a:custGeom>
              <a:avLst/>
              <a:gdLst/>
              <a:ahLst/>
              <a:cxnLst/>
              <a:rect l="l" t="t" r="r" b="b"/>
              <a:pathLst>
                <a:path w="66675" h="383539">
                  <a:moveTo>
                    <a:pt x="53822" y="0"/>
                  </a:moveTo>
                  <a:lnTo>
                    <a:pt x="12661" y="0"/>
                  </a:lnTo>
                  <a:lnTo>
                    <a:pt x="11163" y="1460"/>
                  </a:lnTo>
                  <a:lnTo>
                    <a:pt x="122" y="376542"/>
                  </a:lnTo>
                  <a:lnTo>
                    <a:pt x="0" y="380758"/>
                  </a:lnTo>
                  <a:lnTo>
                    <a:pt x="342" y="381634"/>
                  </a:lnTo>
                  <a:lnTo>
                    <a:pt x="1625" y="382955"/>
                  </a:lnTo>
                  <a:lnTo>
                    <a:pt x="2501" y="383324"/>
                  </a:lnTo>
                  <a:lnTo>
                    <a:pt x="3416" y="383324"/>
                  </a:lnTo>
                  <a:lnTo>
                    <a:pt x="3416" y="376542"/>
                  </a:lnTo>
                  <a:lnTo>
                    <a:pt x="6909" y="376542"/>
                  </a:lnTo>
                  <a:lnTo>
                    <a:pt x="17780" y="6781"/>
                  </a:lnTo>
                  <a:lnTo>
                    <a:pt x="55487" y="6781"/>
                  </a:lnTo>
                  <a:lnTo>
                    <a:pt x="55384" y="3289"/>
                  </a:lnTo>
                  <a:lnTo>
                    <a:pt x="55321" y="1460"/>
                  </a:lnTo>
                  <a:lnTo>
                    <a:pt x="53822" y="0"/>
                  </a:lnTo>
                  <a:close/>
                </a:path>
                <a:path w="66675" h="383539">
                  <a:moveTo>
                    <a:pt x="6909" y="376542"/>
                  </a:moveTo>
                  <a:lnTo>
                    <a:pt x="3416" y="376542"/>
                  </a:lnTo>
                  <a:lnTo>
                    <a:pt x="3416" y="383324"/>
                  </a:lnTo>
                  <a:lnTo>
                    <a:pt x="63982" y="383324"/>
                  </a:lnTo>
                  <a:lnTo>
                    <a:pt x="64858" y="382955"/>
                  </a:lnTo>
                  <a:lnTo>
                    <a:pt x="66141" y="381634"/>
                  </a:lnTo>
                  <a:lnTo>
                    <a:pt x="66484" y="380758"/>
                  </a:lnTo>
                  <a:lnTo>
                    <a:pt x="66463" y="380034"/>
                  </a:lnTo>
                  <a:lnTo>
                    <a:pt x="6807" y="380034"/>
                  </a:lnTo>
                  <a:lnTo>
                    <a:pt x="6909" y="376542"/>
                  </a:lnTo>
                  <a:close/>
                </a:path>
                <a:path w="66675" h="383539">
                  <a:moveTo>
                    <a:pt x="55487" y="6781"/>
                  </a:moveTo>
                  <a:lnTo>
                    <a:pt x="48704" y="6781"/>
                  </a:lnTo>
                  <a:lnTo>
                    <a:pt x="59575" y="376542"/>
                  </a:lnTo>
                  <a:lnTo>
                    <a:pt x="6909" y="376542"/>
                  </a:lnTo>
                  <a:lnTo>
                    <a:pt x="6807" y="380034"/>
                  </a:lnTo>
                  <a:lnTo>
                    <a:pt x="66463" y="380034"/>
                  </a:lnTo>
                  <a:lnTo>
                    <a:pt x="55487" y="67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512812" y="4432338"/>
              <a:ext cx="38100" cy="26034"/>
            </a:xfrm>
            <a:custGeom>
              <a:avLst/>
              <a:gdLst/>
              <a:ahLst/>
              <a:cxnLst/>
              <a:rect l="l" t="t" r="r" b="b"/>
              <a:pathLst>
                <a:path w="38100" h="26035">
                  <a:moveTo>
                    <a:pt x="37528" y="0"/>
                  </a:moveTo>
                  <a:lnTo>
                    <a:pt x="0" y="0"/>
                  </a:lnTo>
                  <a:lnTo>
                    <a:pt x="0" y="25717"/>
                  </a:lnTo>
                  <a:lnTo>
                    <a:pt x="37528" y="25717"/>
                  </a:lnTo>
                  <a:lnTo>
                    <a:pt x="3752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509423" y="4428944"/>
              <a:ext cx="44450" cy="33020"/>
            </a:xfrm>
            <a:custGeom>
              <a:avLst/>
              <a:gdLst/>
              <a:ahLst/>
              <a:cxnLst/>
              <a:rect l="l" t="t" r="r" b="b"/>
              <a:pathLst>
                <a:path w="44450" h="33020">
                  <a:moveTo>
                    <a:pt x="41808" y="0"/>
                  </a:moveTo>
                  <a:lnTo>
                    <a:pt x="2501" y="0"/>
                  </a:lnTo>
                  <a:lnTo>
                    <a:pt x="1625" y="355"/>
                  </a:lnTo>
                  <a:lnTo>
                    <a:pt x="368" y="1625"/>
                  </a:lnTo>
                  <a:lnTo>
                    <a:pt x="0" y="2489"/>
                  </a:lnTo>
                  <a:lnTo>
                    <a:pt x="0" y="29997"/>
                  </a:lnTo>
                  <a:lnTo>
                    <a:pt x="368" y="30873"/>
                  </a:lnTo>
                  <a:lnTo>
                    <a:pt x="1625" y="32131"/>
                  </a:lnTo>
                  <a:lnTo>
                    <a:pt x="2501" y="32499"/>
                  </a:lnTo>
                  <a:lnTo>
                    <a:pt x="41808" y="32499"/>
                  </a:lnTo>
                  <a:lnTo>
                    <a:pt x="42684" y="32131"/>
                  </a:lnTo>
                  <a:lnTo>
                    <a:pt x="43942" y="30873"/>
                  </a:lnTo>
                  <a:lnTo>
                    <a:pt x="44310" y="29997"/>
                  </a:lnTo>
                  <a:lnTo>
                    <a:pt x="44310" y="25717"/>
                  </a:lnTo>
                  <a:lnTo>
                    <a:pt x="6781" y="25717"/>
                  </a:lnTo>
                  <a:lnTo>
                    <a:pt x="6781" y="6781"/>
                  </a:lnTo>
                  <a:lnTo>
                    <a:pt x="3390" y="6781"/>
                  </a:lnTo>
                  <a:lnTo>
                    <a:pt x="3390" y="3390"/>
                  </a:lnTo>
                  <a:lnTo>
                    <a:pt x="44310" y="3390"/>
                  </a:lnTo>
                  <a:lnTo>
                    <a:pt x="44310" y="2489"/>
                  </a:lnTo>
                  <a:lnTo>
                    <a:pt x="43942" y="1625"/>
                  </a:lnTo>
                  <a:lnTo>
                    <a:pt x="42684" y="355"/>
                  </a:lnTo>
                  <a:lnTo>
                    <a:pt x="41808" y="0"/>
                  </a:lnTo>
                  <a:close/>
                </a:path>
                <a:path w="44450" h="33020">
                  <a:moveTo>
                    <a:pt x="44310" y="3390"/>
                  </a:moveTo>
                  <a:lnTo>
                    <a:pt x="6781" y="3390"/>
                  </a:lnTo>
                  <a:lnTo>
                    <a:pt x="6781" y="6781"/>
                  </a:lnTo>
                  <a:lnTo>
                    <a:pt x="37528" y="6781"/>
                  </a:lnTo>
                  <a:lnTo>
                    <a:pt x="37528" y="25717"/>
                  </a:lnTo>
                  <a:lnTo>
                    <a:pt x="44310" y="25717"/>
                  </a:lnTo>
                  <a:lnTo>
                    <a:pt x="44310" y="3390"/>
                  </a:lnTo>
                  <a:close/>
                </a:path>
                <a:path w="44450" h="33020">
                  <a:moveTo>
                    <a:pt x="6781" y="3390"/>
                  </a:moveTo>
                  <a:lnTo>
                    <a:pt x="3390" y="3390"/>
                  </a:lnTo>
                  <a:lnTo>
                    <a:pt x="3390" y="6781"/>
                  </a:lnTo>
                  <a:lnTo>
                    <a:pt x="6781" y="6781"/>
                  </a:lnTo>
                  <a:lnTo>
                    <a:pt x="6781" y="3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525869" y="447366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2447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522478" y="4470275"/>
              <a:ext cx="31750" cy="6985"/>
            </a:xfrm>
            <a:custGeom>
              <a:avLst/>
              <a:gdLst/>
              <a:ahLst/>
              <a:cxnLst/>
              <a:rect l="l" t="t" r="r" b="b"/>
              <a:pathLst>
                <a:path w="31750" h="6985">
                  <a:moveTo>
                    <a:pt x="29730" y="0"/>
                  </a:moveTo>
                  <a:lnTo>
                    <a:pt x="27863" y="0"/>
                  </a:lnTo>
                  <a:lnTo>
                    <a:pt x="1523" y="0"/>
                  </a:lnTo>
                  <a:lnTo>
                    <a:pt x="0" y="1524"/>
                  </a:lnTo>
                  <a:lnTo>
                    <a:pt x="0" y="5257"/>
                  </a:lnTo>
                  <a:lnTo>
                    <a:pt x="1523" y="6781"/>
                  </a:lnTo>
                  <a:lnTo>
                    <a:pt x="29730" y="6781"/>
                  </a:lnTo>
                  <a:lnTo>
                    <a:pt x="31254" y="5257"/>
                  </a:lnTo>
                  <a:lnTo>
                    <a:pt x="31254" y="1524"/>
                  </a:lnTo>
                  <a:lnTo>
                    <a:pt x="297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76977" y="4403342"/>
              <a:ext cx="66675" cy="431800"/>
            </a:xfrm>
            <a:custGeom>
              <a:avLst/>
              <a:gdLst/>
              <a:ahLst/>
              <a:cxnLst/>
              <a:rect l="l" t="t" r="r" b="b"/>
              <a:pathLst>
                <a:path w="66675" h="431800">
                  <a:moveTo>
                    <a:pt x="53822" y="0"/>
                  </a:moveTo>
                  <a:lnTo>
                    <a:pt x="12268" y="0"/>
                  </a:lnTo>
                  <a:lnTo>
                    <a:pt x="0" y="431253"/>
                  </a:lnTo>
                  <a:lnTo>
                    <a:pt x="66090" y="431253"/>
                  </a:lnTo>
                  <a:lnTo>
                    <a:pt x="53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582535" y="4482465"/>
              <a:ext cx="55244" cy="156845"/>
            </a:xfrm>
            <a:custGeom>
              <a:avLst/>
              <a:gdLst/>
              <a:ahLst/>
              <a:cxnLst/>
              <a:rect l="l" t="t" r="r" b="b"/>
              <a:pathLst>
                <a:path w="55245" h="156845">
                  <a:moveTo>
                    <a:pt x="51993" y="51790"/>
                  </a:moveTo>
                  <a:lnTo>
                    <a:pt x="50520" y="0"/>
                  </a:lnTo>
                  <a:lnTo>
                    <a:pt x="4445" y="0"/>
                  </a:lnTo>
                  <a:lnTo>
                    <a:pt x="2984" y="51790"/>
                  </a:lnTo>
                  <a:lnTo>
                    <a:pt x="51993" y="51790"/>
                  </a:lnTo>
                  <a:close/>
                </a:path>
                <a:path w="55245" h="156845">
                  <a:moveTo>
                    <a:pt x="54978" y="156718"/>
                  </a:moveTo>
                  <a:lnTo>
                    <a:pt x="53606" y="108800"/>
                  </a:lnTo>
                  <a:lnTo>
                    <a:pt x="1358" y="108800"/>
                  </a:lnTo>
                  <a:lnTo>
                    <a:pt x="0" y="156718"/>
                  </a:lnTo>
                  <a:lnTo>
                    <a:pt x="54978" y="156718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612121" y="4406740"/>
              <a:ext cx="22225" cy="386080"/>
            </a:xfrm>
            <a:custGeom>
              <a:avLst/>
              <a:gdLst/>
              <a:ahLst/>
              <a:cxnLst/>
              <a:rect l="l" t="t" r="r" b="b"/>
              <a:pathLst>
                <a:path w="22225" h="386079">
                  <a:moveTo>
                    <a:pt x="17157" y="232448"/>
                  </a:moveTo>
                  <a:lnTo>
                    <a:pt x="3390" y="232448"/>
                  </a:lnTo>
                  <a:lnTo>
                    <a:pt x="5621" y="385559"/>
                  </a:lnTo>
                  <a:lnTo>
                    <a:pt x="5626" y="385876"/>
                  </a:lnTo>
                  <a:lnTo>
                    <a:pt x="21653" y="385559"/>
                  </a:lnTo>
                  <a:lnTo>
                    <a:pt x="17157" y="232448"/>
                  </a:lnTo>
                  <a:close/>
                </a:path>
                <a:path w="22225" h="386079">
                  <a:moveTo>
                    <a:pt x="14071" y="127520"/>
                  </a:moveTo>
                  <a:lnTo>
                    <a:pt x="1866" y="127520"/>
                  </a:lnTo>
                  <a:lnTo>
                    <a:pt x="2692" y="184530"/>
                  </a:lnTo>
                  <a:lnTo>
                    <a:pt x="15748" y="184530"/>
                  </a:lnTo>
                  <a:lnTo>
                    <a:pt x="14071" y="127520"/>
                  </a:lnTo>
                  <a:close/>
                </a:path>
                <a:path w="22225" h="386079">
                  <a:moveTo>
                    <a:pt x="10325" y="0"/>
                  </a:moveTo>
                  <a:lnTo>
                    <a:pt x="0" y="0"/>
                  </a:lnTo>
                  <a:lnTo>
                    <a:pt x="1104" y="75730"/>
                  </a:lnTo>
                  <a:lnTo>
                    <a:pt x="12547" y="75730"/>
                  </a:lnTo>
                  <a:lnTo>
                    <a:pt x="10325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613218" y="4482477"/>
              <a:ext cx="16510" cy="156845"/>
            </a:xfrm>
            <a:custGeom>
              <a:avLst/>
              <a:gdLst/>
              <a:ahLst/>
              <a:cxnLst/>
              <a:rect l="l" t="t" r="r" b="b"/>
              <a:pathLst>
                <a:path w="16509" h="156845">
                  <a:moveTo>
                    <a:pt x="12966" y="51790"/>
                  </a:moveTo>
                  <a:lnTo>
                    <a:pt x="11442" y="0"/>
                  </a:lnTo>
                  <a:lnTo>
                    <a:pt x="0" y="0"/>
                  </a:lnTo>
                  <a:lnTo>
                    <a:pt x="762" y="51790"/>
                  </a:lnTo>
                  <a:lnTo>
                    <a:pt x="12966" y="51790"/>
                  </a:lnTo>
                  <a:close/>
                </a:path>
                <a:path w="16509" h="156845">
                  <a:moveTo>
                    <a:pt x="16052" y="156718"/>
                  </a:moveTo>
                  <a:lnTo>
                    <a:pt x="14643" y="108800"/>
                  </a:lnTo>
                  <a:lnTo>
                    <a:pt x="1587" y="108800"/>
                  </a:lnTo>
                  <a:lnTo>
                    <a:pt x="2286" y="156718"/>
                  </a:lnTo>
                  <a:lnTo>
                    <a:pt x="16052" y="156718"/>
                  </a:lnTo>
                  <a:close/>
                </a:path>
              </a:pathLst>
            </a:custGeom>
            <a:solidFill>
              <a:srgbClr val="9D2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573561" y="4399951"/>
              <a:ext cx="73025" cy="438150"/>
            </a:xfrm>
            <a:custGeom>
              <a:avLst/>
              <a:gdLst/>
              <a:ahLst/>
              <a:cxnLst/>
              <a:rect l="l" t="t" r="r" b="b"/>
              <a:pathLst>
                <a:path w="73025" h="438150">
                  <a:moveTo>
                    <a:pt x="59080" y="0"/>
                  </a:moveTo>
                  <a:lnTo>
                    <a:pt x="13855" y="0"/>
                  </a:lnTo>
                  <a:lnTo>
                    <a:pt x="12357" y="1460"/>
                  </a:lnTo>
                  <a:lnTo>
                    <a:pt x="119" y="431253"/>
                  </a:lnTo>
                  <a:lnTo>
                    <a:pt x="0" y="435470"/>
                  </a:lnTo>
                  <a:lnTo>
                    <a:pt x="342" y="436346"/>
                  </a:lnTo>
                  <a:lnTo>
                    <a:pt x="1625" y="437667"/>
                  </a:lnTo>
                  <a:lnTo>
                    <a:pt x="2501" y="438035"/>
                  </a:lnTo>
                  <a:lnTo>
                    <a:pt x="3416" y="438035"/>
                  </a:lnTo>
                  <a:lnTo>
                    <a:pt x="3416" y="431253"/>
                  </a:lnTo>
                  <a:lnTo>
                    <a:pt x="6906" y="431253"/>
                  </a:lnTo>
                  <a:lnTo>
                    <a:pt x="18986" y="6781"/>
                  </a:lnTo>
                  <a:lnTo>
                    <a:pt x="60729" y="6781"/>
                  </a:lnTo>
                  <a:lnTo>
                    <a:pt x="60629" y="3289"/>
                  </a:lnTo>
                  <a:lnTo>
                    <a:pt x="60579" y="1460"/>
                  </a:lnTo>
                  <a:lnTo>
                    <a:pt x="59080" y="0"/>
                  </a:lnTo>
                  <a:close/>
                </a:path>
                <a:path w="73025" h="438150">
                  <a:moveTo>
                    <a:pt x="6906" y="431253"/>
                  </a:moveTo>
                  <a:lnTo>
                    <a:pt x="3416" y="431253"/>
                  </a:lnTo>
                  <a:lnTo>
                    <a:pt x="3416" y="438035"/>
                  </a:lnTo>
                  <a:lnTo>
                    <a:pt x="70434" y="438035"/>
                  </a:lnTo>
                  <a:lnTo>
                    <a:pt x="71310" y="437667"/>
                  </a:lnTo>
                  <a:lnTo>
                    <a:pt x="72580" y="436346"/>
                  </a:lnTo>
                  <a:lnTo>
                    <a:pt x="72923" y="435470"/>
                  </a:lnTo>
                  <a:lnTo>
                    <a:pt x="72913" y="434733"/>
                  </a:lnTo>
                  <a:lnTo>
                    <a:pt x="6807" y="434733"/>
                  </a:lnTo>
                  <a:lnTo>
                    <a:pt x="6906" y="431253"/>
                  </a:lnTo>
                  <a:close/>
                </a:path>
                <a:path w="73025" h="438150">
                  <a:moveTo>
                    <a:pt x="60729" y="6781"/>
                  </a:moveTo>
                  <a:lnTo>
                    <a:pt x="53949" y="6781"/>
                  </a:lnTo>
                  <a:lnTo>
                    <a:pt x="66027" y="431253"/>
                  </a:lnTo>
                  <a:lnTo>
                    <a:pt x="6906" y="431253"/>
                  </a:lnTo>
                  <a:lnTo>
                    <a:pt x="6807" y="434733"/>
                  </a:lnTo>
                  <a:lnTo>
                    <a:pt x="72916" y="434733"/>
                  </a:lnTo>
                  <a:lnTo>
                    <a:pt x="60729" y="67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589278" y="4373892"/>
              <a:ext cx="41910" cy="29845"/>
            </a:xfrm>
            <a:custGeom>
              <a:avLst/>
              <a:gdLst/>
              <a:ahLst/>
              <a:cxnLst/>
              <a:rect l="l" t="t" r="r" b="b"/>
              <a:pathLst>
                <a:path w="41909" h="29845">
                  <a:moveTo>
                    <a:pt x="41579" y="0"/>
                  </a:moveTo>
                  <a:lnTo>
                    <a:pt x="0" y="0"/>
                  </a:lnTo>
                  <a:lnTo>
                    <a:pt x="0" y="29451"/>
                  </a:lnTo>
                  <a:lnTo>
                    <a:pt x="41579" y="29451"/>
                  </a:lnTo>
                  <a:lnTo>
                    <a:pt x="4157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612164" y="4373892"/>
              <a:ext cx="10795" cy="29845"/>
            </a:xfrm>
            <a:custGeom>
              <a:avLst/>
              <a:gdLst/>
              <a:ahLst/>
              <a:cxnLst/>
              <a:rect l="l" t="t" r="r" b="b"/>
              <a:pathLst>
                <a:path w="10795" h="29845">
                  <a:moveTo>
                    <a:pt x="10744" y="0"/>
                  </a:moveTo>
                  <a:lnTo>
                    <a:pt x="0" y="0"/>
                  </a:lnTo>
                  <a:lnTo>
                    <a:pt x="0" y="29451"/>
                  </a:lnTo>
                  <a:lnTo>
                    <a:pt x="10744" y="29451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8F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585886" y="4370498"/>
              <a:ext cx="48895" cy="36830"/>
            </a:xfrm>
            <a:custGeom>
              <a:avLst/>
              <a:gdLst/>
              <a:ahLst/>
              <a:cxnLst/>
              <a:rect l="l" t="t" r="r" b="b"/>
              <a:pathLst>
                <a:path w="48895" h="36829">
                  <a:moveTo>
                    <a:pt x="45859" y="0"/>
                  </a:moveTo>
                  <a:lnTo>
                    <a:pt x="2501" y="0"/>
                  </a:lnTo>
                  <a:lnTo>
                    <a:pt x="1625" y="355"/>
                  </a:lnTo>
                  <a:lnTo>
                    <a:pt x="368" y="1625"/>
                  </a:lnTo>
                  <a:lnTo>
                    <a:pt x="0" y="2489"/>
                  </a:lnTo>
                  <a:lnTo>
                    <a:pt x="0" y="33743"/>
                  </a:lnTo>
                  <a:lnTo>
                    <a:pt x="368" y="34607"/>
                  </a:lnTo>
                  <a:lnTo>
                    <a:pt x="1625" y="35877"/>
                  </a:lnTo>
                  <a:lnTo>
                    <a:pt x="2501" y="36233"/>
                  </a:lnTo>
                  <a:lnTo>
                    <a:pt x="45859" y="36233"/>
                  </a:lnTo>
                  <a:lnTo>
                    <a:pt x="46736" y="35877"/>
                  </a:lnTo>
                  <a:lnTo>
                    <a:pt x="48006" y="34607"/>
                  </a:lnTo>
                  <a:lnTo>
                    <a:pt x="48361" y="33743"/>
                  </a:lnTo>
                  <a:lnTo>
                    <a:pt x="48361" y="29451"/>
                  </a:lnTo>
                  <a:lnTo>
                    <a:pt x="6781" y="29451"/>
                  </a:lnTo>
                  <a:lnTo>
                    <a:pt x="6781" y="6781"/>
                  </a:lnTo>
                  <a:lnTo>
                    <a:pt x="3390" y="6781"/>
                  </a:lnTo>
                  <a:lnTo>
                    <a:pt x="3390" y="3390"/>
                  </a:lnTo>
                  <a:lnTo>
                    <a:pt x="48361" y="3390"/>
                  </a:lnTo>
                  <a:lnTo>
                    <a:pt x="48361" y="2489"/>
                  </a:lnTo>
                  <a:lnTo>
                    <a:pt x="48006" y="1625"/>
                  </a:lnTo>
                  <a:lnTo>
                    <a:pt x="46736" y="355"/>
                  </a:lnTo>
                  <a:lnTo>
                    <a:pt x="45859" y="0"/>
                  </a:lnTo>
                  <a:close/>
                </a:path>
                <a:path w="48895" h="36829">
                  <a:moveTo>
                    <a:pt x="48361" y="3390"/>
                  </a:moveTo>
                  <a:lnTo>
                    <a:pt x="6781" y="3390"/>
                  </a:lnTo>
                  <a:lnTo>
                    <a:pt x="6781" y="6781"/>
                  </a:lnTo>
                  <a:lnTo>
                    <a:pt x="41579" y="6781"/>
                  </a:lnTo>
                  <a:lnTo>
                    <a:pt x="41579" y="29451"/>
                  </a:lnTo>
                  <a:lnTo>
                    <a:pt x="48361" y="29451"/>
                  </a:lnTo>
                  <a:lnTo>
                    <a:pt x="48361" y="3390"/>
                  </a:lnTo>
                  <a:close/>
                </a:path>
                <a:path w="48895" h="36829">
                  <a:moveTo>
                    <a:pt x="6781" y="3390"/>
                  </a:moveTo>
                  <a:lnTo>
                    <a:pt x="3390" y="3390"/>
                  </a:lnTo>
                  <a:lnTo>
                    <a:pt x="3390" y="6781"/>
                  </a:lnTo>
                  <a:lnTo>
                    <a:pt x="6781" y="6781"/>
                  </a:lnTo>
                  <a:lnTo>
                    <a:pt x="6781" y="3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603746" y="4421224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114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600355" y="4417836"/>
              <a:ext cx="34290" cy="6985"/>
            </a:xfrm>
            <a:custGeom>
              <a:avLst/>
              <a:gdLst/>
              <a:ahLst/>
              <a:cxnLst/>
              <a:rect l="l" t="t" r="r" b="b"/>
              <a:pathLst>
                <a:path w="34290" h="6985">
                  <a:moveTo>
                    <a:pt x="32372" y="0"/>
                  </a:moveTo>
                  <a:lnTo>
                    <a:pt x="30505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5257"/>
                  </a:lnTo>
                  <a:lnTo>
                    <a:pt x="1524" y="6781"/>
                  </a:lnTo>
                  <a:lnTo>
                    <a:pt x="32372" y="6781"/>
                  </a:lnTo>
                  <a:lnTo>
                    <a:pt x="33896" y="5257"/>
                  </a:lnTo>
                  <a:lnTo>
                    <a:pt x="33896" y="1524"/>
                  </a:lnTo>
                  <a:lnTo>
                    <a:pt x="323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152005" y="4860277"/>
              <a:ext cx="564515" cy="0"/>
            </a:xfrm>
            <a:custGeom>
              <a:avLst/>
              <a:gdLst/>
              <a:ahLst/>
              <a:cxnLst/>
              <a:rect l="l" t="t" r="r" b="b"/>
              <a:pathLst>
                <a:path w="564515">
                  <a:moveTo>
                    <a:pt x="56412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145820" y="4854095"/>
              <a:ext cx="576580" cy="12700"/>
            </a:xfrm>
            <a:custGeom>
              <a:avLst/>
              <a:gdLst/>
              <a:ahLst/>
              <a:cxnLst/>
              <a:rect l="l" t="t" r="r" b="b"/>
              <a:pathLst>
                <a:path w="576579" h="12700">
                  <a:moveTo>
                    <a:pt x="573722" y="0"/>
                  </a:moveTo>
                  <a:lnTo>
                    <a:pt x="2768" y="0"/>
                  </a:lnTo>
                  <a:lnTo>
                    <a:pt x="0" y="2768"/>
                  </a:lnTo>
                  <a:lnTo>
                    <a:pt x="0" y="9601"/>
                  </a:lnTo>
                  <a:lnTo>
                    <a:pt x="2768" y="12369"/>
                  </a:lnTo>
                  <a:lnTo>
                    <a:pt x="6184" y="12369"/>
                  </a:lnTo>
                  <a:lnTo>
                    <a:pt x="573722" y="12369"/>
                  </a:lnTo>
                  <a:lnTo>
                    <a:pt x="576491" y="9601"/>
                  </a:lnTo>
                  <a:lnTo>
                    <a:pt x="576491" y="2768"/>
                  </a:lnTo>
                  <a:lnTo>
                    <a:pt x="5737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91565" y="4497781"/>
              <a:ext cx="71056" cy="3843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977" y="4506125"/>
              <a:ext cx="159778" cy="9580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91240" y="4593682"/>
              <a:ext cx="198221" cy="24968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71753" y="4421225"/>
              <a:ext cx="123177" cy="8479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94334" y="4450727"/>
              <a:ext cx="207797" cy="115188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182508" y="4552745"/>
              <a:ext cx="235585" cy="303530"/>
            </a:xfrm>
            <a:custGeom>
              <a:avLst/>
              <a:gdLst/>
              <a:ahLst/>
              <a:cxnLst/>
              <a:rect l="l" t="t" r="r" b="b"/>
              <a:pathLst>
                <a:path w="235584" h="303529">
                  <a:moveTo>
                    <a:pt x="201777" y="0"/>
                  </a:moveTo>
                  <a:lnTo>
                    <a:pt x="31851" y="0"/>
                  </a:lnTo>
                  <a:lnTo>
                    <a:pt x="35140" y="13230"/>
                  </a:lnTo>
                  <a:lnTo>
                    <a:pt x="36539" y="26644"/>
                  </a:lnTo>
                  <a:lnTo>
                    <a:pt x="34759" y="86436"/>
                  </a:lnTo>
                  <a:lnTo>
                    <a:pt x="27646" y="158988"/>
                  </a:lnTo>
                  <a:lnTo>
                    <a:pt x="15884" y="229225"/>
                  </a:lnTo>
                  <a:lnTo>
                    <a:pt x="4870" y="282274"/>
                  </a:lnTo>
                  <a:lnTo>
                    <a:pt x="0" y="303263"/>
                  </a:lnTo>
                  <a:lnTo>
                    <a:pt x="235280" y="303263"/>
                  </a:lnTo>
                  <a:lnTo>
                    <a:pt x="215177" y="231682"/>
                  </a:lnTo>
                  <a:lnTo>
                    <a:pt x="204854" y="185626"/>
                  </a:lnTo>
                  <a:lnTo>
                    <a:pt x="201050" y="145118"/>
                  </a:lnTo>
                  <a:lnTo>
                    <a:pt x="200507" y="90182"/>
                  </a:lnTo>
                  <a:lnTo>
                    <a:pt x="200706" y="48531"/>
                  </a:lnTo>
                  <a:lnTo>
                    <a:pt x="201777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350956" y="4561377"/>
              <a:ext cx="67310" cy="294640"/>
            </a:xfrm>
            <a:custGeom>
              <a:avLst/>
              <a:gdLst/>
              <a:ahLst/>
              <a:cxnLst/>
              <a:rect l="l" t="t" r="r" b="b"/>
              <a:pathLst>
                <a:path w="67309" h="294639">
                  <a:moveTo>
                    <a:pt x="33032" y="0"/>
                  </a:moveTo>
                  <a:lnTo>
                    <a:pt x="825" y="0"/>
                  </a:lnTo>
                  <a:lnTo>
                    <a:pt x="696" y="8042"/>
                  </a:lnTo>
                  <a:lnTo>
                    <a:pt x="412" y="30438"/>
                  </a:lnTo>
                  <a:lnTo>
                    <a:pt x="128" y="64593"/>
                  </a:lnTo>
                  <a:lnTo>
                    <a:pt x="78" y="81551"/>
                  </a:lnTo>
                  <a:lnTo>
                    <a:pt x="0" y="107911"/>
                  </a:lnTo>
                  <a:lnTo>
                    <a:pt x="188" y="136487"/>
                  </a:lnTo>
                  <a:lnTo>
                    <a:pt x="254" y="146567"/>
                  </a:lnTo>
                  <a:lnTo>
                    <a:pt x="2039" y="181935"/>
                  </a:lnTo>
                  <a:lnTo>
                    <a:pt x="6884" y="234250"/>
                  </a:lnTo>
                  <a:lnTo>
                    <a:pt x="13250" y="294632"/>
                  </a:lnTo>
                  <a:lnTo>
                    <a:pt x="66833" y="294632"/>
                  </a:lnTo>
                  <a:lnTo>
                    <a:pt x="46738" y="223051"/>
                  </a:lnTo>
                  <a:lnTo>
                    <a:pt x="36418" y="176995"/>
                  </a:lnTo>
                  <a:lnTo>
                    <a:pt x="32616" y="136487"/>
                  </a:lnTo>
                  <a:lnTo>
                    <a:pt x="32073" y="81551"/>
                  </a:lnTo>
                  <a:lnTo>
                    <a:pt x="32153" y="64593"/>
                  </a:lnTo>
                  <a:lnTo>
                    <a:pt x="32270" y="39900"/>
                  </a:lnTo>
                  <a:lnTo>
                    <a:pt x="32702" y="11962"/>
                  </a:lnTo>
                  <a:lnTo>
                    <a:pt x="33032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219528" y="4561708"/>
              <a:ext cx="64769" cy="294640"/>
            </a:xfrm>
            <a:custGeom>
              <a:avLst/>
              <a:gdLst/>
              <a:ahLst/>
              <a:cxnLst/>
              <a:rect l="l" t="t" r="r" b="b"/>
              <a:pathLst>
                <a:path w="64770" h="294639">
                  <a:moveTo>
                    <a:pt x="62751" y="0"/>
                  </a:moveTo>
                  <a:lnTo>
                    <a:pt x="28004" y="0"/>
                  </a:lnTo>
                  <a:lnTo>
                    <a:pt x="28582" y="44408"/>
                  </a:lnTo>
                  <a:lnTo>
                    <a:pt x="28665" y="134518"/>
                  </a:lnTo>
                  <a:lnTo>
                    <a:pt x="22924" y="192483"/>
                  </a:lnTo>
                  <a:lnTo>
                    <a:pt x="10294" y="254257"/>
                  </a:lnTo>
                  <a:lnTo>
                    <a:pt x="0" y="294302"/>
                  </a:lnTo>
                  <a:lnTo>
                    <a:pt x="51660" y="294302"/>
                  </a:lnTo>
                  <a:lnTo>
                    <a:pt x="57361" y="249486"/>
                  </a:lnTo>
                  <a:lnTo>
                    <a:pt x="62191" y="205165"/>
                  </a:lnTo>
                  <a:lnTo>
                    <a:pt x="63970" y="172745"/>
                  </a:lnTo>
                  <a:lnTo>
                    <a:pt x="64225" y="134518"/>
                  </a:lnTo>
                  <a:lnTo>
                    <a:pt x="63994" y="87037"/>
                  </a:lnTo>
                  <a:lnTo>
                    <a:pt x="627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173849" y="4544491"/>
              <a:ext cx="252729" cy="320040"/>
            </a:xfrm>
            <a:custGeom>
              <a:avLst/>
              <a:gdLst/>
              <a:ahLst/>
              <a:cxnLst/>
              <a:rect l="l" t="t" r="r" b="b"/>
              <a:pathLst>
                <a:path w="252729" h="320039">
                  <a:moveTo>
                    <a:pt x="31013" y="284200"/>
                  </a:moveTo>
                  <a:lnTo>
                    <a:pt x="30022" y="282282"/>
                  </a:lnTo>
                  <a:lnTo>
                    <a:pt x="26454" y="281152"/>
                  </a:lnTo>
                  <a:lnTo>
                    <a:pt x="24536" y="282143"/>
                  </a:lnTo>
                  <a:lnTo>
                    <a:pt x="23977" y="283933"/>
                  </a:lnTo>
                  <a:lnTo>
                    <a:pt x="21501" y="291807"/>
                  </a:lnTo>
                  <a:lnTo>
                    <a:pt x="20650" y="299161"/>
                  </a:lnTo>
                  <a:lnTo>
                    <a:pt x="17538" y="307759"/>
                  </a:lnTo>
                  <a:lnTo>
                    <a:pt x="18453" y="309702"/>
                  </a:lnTo>
                  <a:lnTo>
                    <a:pt x="21971" y="310972"/>
                  </a:lnTo>
                  <a:lnTo>
                    <a:pt x="23914" y="310057"/>
                  </a:lnTo>
                  <a:lnTo>
                    <a:pt x="27343" y="300482"/>
                  </a:lnTo>
                  <a:lnTo>
                    <a:pt x="28194" y="293039"/>
                  </a:lnTo>
                  <a:lnTo>
                    <a:pt x="31013" y="284200"/>
                  </a:lnTo>
                  <a:close/>
                </a:path>
                <a:path w="252729" h="320039">
                  <a:moveTo>
                    <a:pt x="60731" y="114858"/>
                  </a:moveTo>
                  <a:lnTo>
                    <a:pt x="60312" y="98107"/>
                  </a:lnTo>
                  <a:lnTo>
                    <a:pt x="58724" y="96659"/>
                  </a:lnTo>
                  <a:lnTo>
                    <a:pt x="54978" y="96837"/>
                  </a:lnTo>
                  <a:lnTo>
                    <a:pt x="53543" y="98412"/>
                  </a:lnTo>
                  <a:lnTo>
                    <a:pt x="53619" y="100291"/>
                  </a:lnTo>
                  <a:lnTo>
                    <a:pt x="53949" y="114858"/>
                  </a:lnTo>
                  <a:lnTo>
                    <a:pt x="52400" y="148209"/>
                  </a:lnTo>
                  <a:lnTo>
                    <a:pt x="48183" y="181432"/>
                  </a:lnTo>
                  <a:lnTo>
                    <a:pt x="41986" y="214350"/>
                  </a:lnTo>
                  <a:lnTo>
                    <a:pt x="34023" y="248551"/>
                  </a:lnTo>
                  <a:lnTo>
                    <a:pt x="35128" y="250393"/>
                  </a:lnTo>
                  <a:lnTo>
                    <a:pt x="54889" y="182511"/>
                  </a:lnTo>
                  <a:lnTo>
                    <a:pt x="59156" y="148805"/>
                  </a:lnTo>
                  <a:lnTo>
                    <a:pt x="60731" y="114858"/>
                  </a:lnTo>
                  <a:close/>
                </a:path>
                <a:path w="252729" h="320039">
                  <a:moveTo>
                    <a:pt x="252577" y="311734"/>
                  </a:moveTo>
                  <a:lnTo>
                    <a:pt x="252514" y="311518"/>
                  </a:lnTo>
                  <a:lnTo>
                    <a:pt x="251866" y="309232"/>
                  </a:lnTo>
                  <a:lnTo>
                    <a:pt x="246341" y="288391"/>
                  </a:lnTo>
                  <a:lnTo>
                    <a:pt x="243928" y="277901"/>
                  </a:lnTo>
                  <a:lnTo>
                    <a:pt x="243928" y="311518"/>
                  </a:lnTo>
                  <a:lnTo>
                    <a:pt x="8648" y="311518"/>
                  </a:lnTo>
                  <a:lnTo>
                    <a:pt x="28752" y="239941"/>
                  </a:lnTo>
                  <a:lnTo>
                    <a:pt x="39077" y="193890"/>
                  </a:lnTo>
                  <a:lnTo>
                    <a:pt x="42875" y="153377"/>
                  </a:lnTo>
                  <a:lnTo>
                    <a:pt x="43421" y="98437"/>
                  </a:lnTo>
                  <a:lnTo>
                    <a:pt x="43484" y="56438"/>
                  </a:lnTo>
                  <a:lnTo>
                    <a:pt x="43611" y="29857"/>
                  </a:lnTo>
                  <a:lnTo>
                    <a:pt x="43649" y="24739"/>
                  </a:lnTo>
                  <a:lnTo>
                    <a:pt x="43738" y="13131"/>
                  </a:lnTo>
                  <a:lnTo>
                    <a:pt x="43802" y="8255"/>
                  </a:lnTo>
                  <a:lnTo>
                    <a:pt x="208775" y="8255"/>
                  </a:lnTo>
                  <a:lnTo>
                    <a:pt x="208991" y="24739"/>
                  </a:lnTo>
                  <a:lnTo>
                    <a:pt x="209042" y="29857"/>
                  </a:lnTo>
                  <a:lnTo>
                    <a:pt x="209156" y="98437"/>
                  </a:lnTo>
                  <a:lnTo>
                    <a:pt x="214477" y="168986"/>
                  </a:lnTo>
                  <a:lnTo>
                    <a:pt x="214591" y="170446"/>
                  </a:lnTo>
                  <a:lnTo>
                    <a:pt x="226542" y="239382"/>
                  </a:lnTo>
                  <a:lnTo>
                    <a:pt x="238493" y="291134"/>
                  </a:lnTo>
                  <a:lnTo>
                    <a:pt x="243928" y="311518"/>
                  </a:lnTo>
                  <a:lnTo>
                    <a:pt x="243928" y="277901"/>
                  </a:lnTo>
                  <a:lnTo>
                    <a:pt x="234518" y="236969"/>
                  </a:lnTo>
                  <a:lnTo>
                    <a:pt x="222745" y="168986"/>
                  </a:lnTo>
                  <a:lnTo>
                    <a:pt x="217411" y="98437"/>
                  </a:lnTo>
                  <a:lnTo>
                    <a:pt x="217347" y="56438"/>
                  </a:lnTo>
                  <a:lnTo>
                    <a:pt x="217220" y="29857"/>
                  </a:lnTo>
                  <a:lnTo>
                    <a:pt x="213283" y="0"/>
                  </a:lnTo>
                  <a:lnTo>
                    <a:pt x="39306" y="0"/>
                  </a:lnTo>
                  <a:lnTo>
                    <a:pt x="35229" y="56438"/>
                  </a:lnTo>
                  <a:lnTo>
                    <a:pt x="35166" y="98437"/>
                  </a:lnTo>
                  <a:lnTo>
                    <a:pt x="29832" y="168986"/>
                  </a:lnTo>
                  <a:lnTo>
                    <a:pt x="18072" y="236969"/>
                  </a:lnTo>
                  <a:lnTo>
                    <a:pt x="6235" y="288391"/>
                  </a:lnTo>
                  <a:lnTo>
                    <a:pt x="0" y="311734"/>
                  </a:lnTo>
                  <a:lnTo>
                    <a:pt x="508" y="314413"/>
                  </a:lnTo>
                  <a:lnTo>
                    <a:pt x="3619" y="318541"/>
                  </a:lnTo>
                  <a:lnTo>
                    <a:pt x="6057" y="319760"/>
                  </a:lnTo>
                  <a:lnTo>
                    <a:pt x="246519" y="319760"/>
                  </a:lnTo>
                  <a:lnTo>
                    <a:pt x="248958" y="318541"/>
                  </a:lnTo>
                  <a:lnTo>
                    <a:pt x="252082" y="314413"/>
                  </a:lnTo>
                  <a:lnTo>
                    <a:pt x="252577" y="311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420382" y="4732642"/>
              <a:ext cx="255904" cy="127635"/>
            </a:xfrm>
            <a:custGeom>
              <a:avLst/>
              <a:gdLst/>
              <a:ahLst/>
              <a:cxnLst/>
              <a:rect l="l" t="t" r="r" b="b"/>
              <a:pathLst>
                <a:path w="255904" h="127635">
                  <a:moveTo>
                    <a:pt x="127647" y="0"/>
                  </a:moveTo>
                  <a:lnTo>
                    <a:pt x="77961" y="10031"/>
                  </a:lnTo>
                  <a:lnTo>
                    <a:pt x="37387" y="37385"/>
                  </a:lnTo>
                  <a:lnTo>
                    <a:pt x="10031" y="77956"/>
                  </a:lnTo>
                  <a:lnTo>
                    <a:pt x="0" y="127635"/>
                  </a:lnTo>
                  <a:lnTo>
                    <a:pt x="255282" y="127635"/>
                  </a:lnTo>
                  <a:lnTo>
                    <a:pt x="245251" y="77956"/>
                  </a:lnTo>
                  <a:lnTo>
                    <a:pt x="217897" y="37385"/>
                  </a:lnTo>
                  <a:lnTo>
                    <a:pt x="177326" y="10031"/>
                  </a:lnTo>
                  <a:lnTo>
                    <a:pt x="127647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429506" y="4769675"/>
              <a:ext cx="237490" cy="45720"/>
            </a:xfrm>
            <a:custGeom>
              <a:avLst/>
              <a:gdLst/>
              <a:ahLst/>
              <a:cxnLst/>
              <a:rect l="l" t="t" r="r" b="b"/>
              <a:pathLst>
                <a:path w="237490" h="45720">
                  <a:moveTo>
                    <a:pt x="208263" y="0"/>
                  </a:moveTo>
                  <a:lnTo>
                    <a:pt x="28777" y="0"/>
                  </a:lnTo>
                  <a:lnTo>
                    <a:pt x="28268" y="342"/>
                  </a:lnTo>
                  <a:lnTo>
                    <a:pt x="917" y="40920"/>
                  </a:lnTo>
                  <a:lnTo>
                    <a:pt x="0" y="45466"/>
                  </a:lnTo>
                  <a:lnTo>
                    <a:pt x="237044" y="45466"/>
                  </a:lnTo>
                  <a:lnTo>
                    <a:pt x="236127" y="40920"/>
                  </a:lnTo>
                  <a:lnTo>
                    <a:pt x="208772" y="342"/>
                  </a:lnTo>
                  <a:lnTo>
                    <a:pt x="208263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417004" y="4729251"/>
              <a:ext cx="262255" cy="134620"/>
            </a:xfrm>
            <a:custGeom>
              <a:avLst/>
              <a:gdLst/>
              <a:ahLst/>
              <a:cxnLst/>
              <a:rect l="l" t="t" r="r" b="b"/>
              <a:pathLst>
                <a:path w="262254" h="134620">
                  <a:moveTo>
                    <a:pt x="131025" y="0"/>
                  </a:moveTo>
                  <a:lnTo>
                    <a:pt x="80024" y="10296"/>
                  </a:lnTo>
                  <a:lnTo>
                    <a:pt x="38376" y="38376"/>
                  </a:lnTo>
                  <a:lnTo>
                    <a:pt x="10296" y="80024"/>
                  </a:lnTo>
                  <a:lnTo>
                    <a:pt x="0" y="131025"/>
                  </a:lnTo>
                  <a:lnTo>
                    <a:pt x="0" y="131927"/>
                  </a:lnTo>
                  <a:lnTo>
                    <a:pt x="355" y="132791"/>
                  </a:lnTo>
                  <a:lnTo>
                    <a:pt x="1612" y="134061"/>
                  </a:lnTo>
                  <a:lnTo>
                    <a:pt x="2489" y="134416"/>
                  </a:lnTo>
                  <a:lnTo>
                    <a:pt x="259562" y="134416"/>
                  </a:lnTo>
                  <a:lnTo>
                    <a:pt x="260426" y="134061"/>
                  </a:lnTo>
                  <a:lnTo>
                    <a:pt x="261696" y="132791"/>
                  </a:lnTo>
                  <a:lnTo>
                    <a:pt x="262051" y="131927"/>
                  </a:lnTo>
                  <a:lnTo>
                    <a:pt x="262051" y="131025"/>
                  </a:lnTo>
                  <a:lnTo>
                    <a:pt x="3378" y="131025"/>
                  </a:lnTo>
                  <a:lnTo>
                    <a:pt x="3378" y="127635"/>
                  </a:lnTo>
                  <a:lnTo>
                    <a:pt x="7123" y="127635"/>
                  </a:lnTo>
                  <a:lnTo>
                    <a:pt x="9304" y="105984"/>
                  </a:lnTo>
                  <a:lnTo>
                    <a:pt x="16540" y="82662"/>
                  </a:lnTo>
                  <a:lnTo>
                    <a:pt x="43167" y="43167"/>
                  </a:lnTo>
                  <a:lnTo>
                    <a:pt x="82657" y="16540"/>
                  </a:lnTo>
                  <a:lnTo>
                    <a:pt x="131025" y="6781"/>
                  </a:lnTo>
                  <a:lnTo>
                    <a:pt x="164618" y="6781"/>
                  </a:lnTo>
                  <a:lnTo>
                    <a:pt x="131025" y="0"/>
                  </a:lnTo>
                  <a:close/>
                </a:path>
                <a:path w="262254" h="134620">
                  <a:moveTo>
                    <a:pt x="7123" y="127635"/>
                  </a:moveTo>
                  <a:lnTo>
                    <a:pt x="3378" y="127635"/>
                  </a:lnTo>
                  <a:lnTo>
                    <a:pt x="3378" y="131025"/>
                  </a:lnTo>
                  <a:lnTo>
                    <a:pt x="6781" y="131025"/>
                  </a:lnTo>
                  <a:lnTo>
                    <a:pt x="7123" y="127635"/>
                  </a:lnTo>
                  <a:close/>
                </a:path>
                <a:path w="262254" h="134620">
                  <a:moveTo>
                    <a:pt x="254928" y="127635"/>
                  </a:moveTo>
                  <a:lnTo>
                    <a:pt x="7123" y="127635"/>
                  </a:lnTo>
                  <a:lnTo>
                    <a:pt x="6781" y="131025"/>
                  </a:lnTo>
                  <a:lnTo>
                    <a:pt x="255269" y="131025"/>
                  </a:lnTo>
                  <a:lnTo>
                    <a:pt x="254928" y="127635"/>
                  </a:lnTo>
                  <a:close/>
                </a:path>
                <a:path w="262254" h="134620">
                  <a:moveTo>
                    <a:pt x="164618" y="6781"/>
                  </a:moveTo>
                  <a:lnTo>
                    <a:pt x="131025" y="6781"/>
                  </a:lnTo>
                  <a:lnTo>
                    <a:pt x="156065" y="9304"/>
                  </a:lnTo>
                  <a:lnTo>
                    <a:pt x="179384" y="16540"/>
                  </a:lnTo>
                  <a:lnTo>
                    <a:pt x="218884" y="43167"/>
                  </a:lnTo>
                  <a:lnTo>
                    <a:pt x="245511" y="82662"/>
                  </a:lnTo>
                  <a:lnTo>
                    <a:pt x="255269" y="131025"/>
                  </a:lnTo>
                  <a:lnTo>
                    <a:pt x="258660" y="131025"/>
                  </a:lnTo>
                  <a:lnTo>
                    <a:pt x="258660" y="127635"/>
                  </a:lnTo>
                  <a:lnTo>
                    <a:pt x="261367" y="127635"/>
                  </a:lnTo>
                  <a:lnTo>
                    <a:pt x="251755" y="80024"/>
                  </a:lnTo>
                  <a:lnTo>
                    <a:pt x="223675" y="38376"/>
                  </a:lnTo>
                  <a:lnTo>
                    <a:pt x="182027" y="10296"/>
                  </a:lnTo>
                  <a:lnTo>
                    <a:pt x="164618" y="6781"/>
                  </a:lnTo>
                  <a:close/>
                </a:path>
                <a:path w="262254" h="134620">
                  <a:moveTo>
                    <a:pt x="261367" y="127635"/>
                  </a:moveTo>
                  <a:lnTo>
                    <a:pt x="258660" y="127635"/>
                  </a:lnTo>
                  <a:lnTo>
                    <a:pt x="258660" y="131025"/>
                  </a:lnTo>
                  <a:lnTo>
                    <a:pt x="262051" y="131025"/>
                  </a:lnTo>
                  <a:lnTo>
                    <a:pt x="261367" y="127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52233" y="4654932"/>
              <a:ext cx="91998" cy="9199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20381" y="4779878"/>
              <a:ext cx="253758" cy="8039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7226998" y="4559427"/>
              <a:ext cx="450850" cy="304800"/>
            </a:xfrm>
            <a:custGeom>
              <a:avLst/>
              <a:gdLst/>
              <a:ahLst/>
              <a:cxnLst/>
              <a:rect l="l" t="t" r="r" b="b"/>
              <a:pathLst>
                <a:path w="450850" h="304800">
                  <a:moveTo>
                    <a:pt x="6781" y="1511"/>
                  </a:moveTo>
                  <a:lnTo>
                    <a:pt x="5270" y="0"/>
                  </a:lnTo>
                  <a:lnTo>
                    <a:pt x="1524" y="0"/>
                  </a:lnTo>
                  <a:lnTo>
                    <a:pt x="0" y="1511"/>
                  </a:lnTo>
                  <a:lnTo>
                    <a:pt x="0" y="3390"/>
                  </a:lnTo>
                  <a:lnTo>
                    <a:pt x="0" y="74206"/>
                  </a:lnTo>
                  <a:lnTo>
                    <a:pt x="1524" y="75717"/>
                  </a:lnTo>
                  <a:lnTo>
                    <a:pt x="5270" y="75717"/>
                  </a:lnTo>
                  <a:lnTo>
                    <a:pt x="6781" y="74206"/>
                  </a:lnTo>
                  <a:lnTo>
                    <a:pt x="6781" y="1511"/>
                  </a:lnTo>
                  <a:close/>
                </a:path>
                <a:path w="450850" h="304800">
                  <a:moveTo>
                    <a:pt x="450532" y="280212"/>
                  </a:moveTo>
                  <a:lnTo>
                    <a:pt x="450164" y="279349"/>
                  </a:lnTo>
                  <a:lnTo>
                    <a:pt x="448906" y="278079"/>
                  </a:lnTo>
                  <a:lnTo>
                    <a:pt x="448030" y="277723"/>
                  </a:lnTo>
                  <a:lnTo>
                    <a:pt x="447141" y="277723"/>
                  </a:lnTo>
                  <a:lnTo>
                    <a:pt x="443750" y="277723"/>
                  </a:lnTo>
                  <a:lnTo>
                    <a:pt x="443750" y="284505"/>
                  </a:lnTo>
                  <a:lnTo>
                    <a:pt x="443750" y="297472"/>
                  </a:lnTo>
                  <a:lnTo>
                    <a:pt x="196773" y="297472"/>
                  </a:lnTo>
                  <a:lnTo>
                    <a:pt x="196773" y="284505"/>
                  </a:lnTo>
                  <a:lnTo>
                    <a:pt x="443750" y="284505"/>
                  </a:lnTo>
                  <a:lnTo>
                    <a:pt x="443750" y="277723"/>
                  </a:lnTo>
                  <a:lnTo>
                    <a:pt x="192493" y="277723"/>
                  </a:lnTo>
                  <a:lnTo>
                    <a:pt x="191617" y="278079"/>
                  </a:lnTo>
                  <a:lnTo>
                    <a:pt x="190360" y="279349"/>
                  </a:lnTo>
                  <a:lnTo>
                    <a:pt x="189992" y="280212"/>
                  </a:lnTo>
                  <a:lnTo>
                    <a:pt x="189992" y="301752"/>
                  </a:lnTo>
                  <a:lnTo>
                    <a:pt x="190360" y="302628"/>
                  </a:lnTo>
                  <a:lnTo>
                    <a:pt x="191617" y="303885"/>
                  </a:lnTo>
                  <a:lnTo>
                    <a:pt x="192493" y="304253"/>
                  </a:lnTo>
                  <a:lnTo>
                    <a:pt x="448030" y="304253"/>
                  </a:lnTo>
                  <a:lnTo>
                    <a:pt x="448906" y="303885"/>
                  </a:lnTo>
                  <a:lnTo>
                    <a:pt x="450164" y="302628"/>
                  </a:lnTo>
                  <a:lnTo>
                    <a:pt x="450532" y="301752"/>
                  </a:lnTo>
                  <a:lnTo>
                    <a:pt x="450532" y="297472"/>
                  </a:lnTo>
                  <a:lnTo>
                    <a:pt x="450532" y="284505"/>
                  </a:lnTo>
                  <a:lnTo>
                    <a:pt x="450532" y="280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5" name="object 9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183166" y="3873627"/>
            <a:ext cx="1152004" cy="622681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9182947" y="5148834"/>
            <a:ext cx="1152525" cy="622935"/>
            <a:chOff x="9182947" y="5148834"/>
            <a:chExt cx="1152525" cy="622935"/>
          </a:xfrm>
        </p:grpSpPr>
        <p:sp>
          <p:nvSpPr>
            <p:cNvPr id="97" name="object 97"/>
            <p:cNvSpPr/>
            <p:nvPr/>
          </p:nvSpPr>
          <p:spPr>
            <a:xfrm>
              <a:off x="9183497" y="5148834"/>
              <a:ext cx="1151890" cy="622935"/>
            </a:xfrm>
            <a:custGeom>
              <a:avLst/>
              <a:gdLst/>
              <a:ahLst/>
              <a:cxnLst/>
              <a:rect l="l" t="t" r="r" b="b"/>
              <a:pathLst>
                <a:path w="1151890" h="622935">
                  <a:moveTo>
                    <a:pt x="1151674" y="0"/>
                  </a:moveTo>
                  <a:lnTo>
                    <a:pt x="0" y="0"/>
                  </a:lnTo>
                  <a:lnTo>
                    <a:pt x="0" y="622681"/>
                  </a:lnTo>
                  <a:lnTo>
                    <a:pt x="1151674" y="622681"/>
                  </a:lnTo>
                  <a:lnTo>
                    <a:pt x="115167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754193" y="5148834"/>
              <a:ext cx="581025" cy="34290"/>
            </a:xfrm>
            <a:custGeom>
              <a:avLst/>
              <a:gdLst/>
              <a:ahLst/>
              <a:cxnLst/>
              <a:rect l="l" t="t" r="r" b="b"/>
              <a:pathLst>
                <a:path w="581025" h="34289">
                  <a:moveTo>
                    <a:pt x="580977" y="0"/>
                  </a:moveTo>
                  <a:lnTo>
                    <a:pt x="0" y="0"/>
                  </a:lnTo>
                  <a:lnTo>
                    <a:pt x="39932" y="7886"/>
                  </a:lnTo>
                  <a:lnTo>
                    <a:pt x="81921" y="14780"/>
                  </a:lnTo>
                  <a:lnTo>
                    <a:pt x="151239" y="23511"/>
                  </a:lnTo>
                  <a:lnTo>
                    <a:pt x="199431" y="27935"/>
                  </a:lnTo>
                  <a:lnTo>
                    <a:pt x="199799" y="27935"/>
                  </a:lnTo>
                  <a:lnTo>
                    <a:pt x="238396" y="30442"/>
                  </a:lnTo>
                  <a:lnTo>
                    <a:pt x="294772" y="32857"/>
                  </a:lnTo>
                  <a:lnTo>
                    <a:pt x="363122" y="33917"/>
                  </a:lnTo>
                  <a:lnTo>
                    <a:pt x="411254" y="33353"/>
                  </a:lnTo>
                  <a:lnTo>
                    <a:pt x="461519" y="31460"/>
                  </a:lnTo>
                  <a:lnTo>
                    <a:pt x="512835" y="27935"/>
                  </a:lnTo>
                  <a:lnTo>
                    <a:pt x="564120" y="22476"/>
                  </a:lnTo>
                  <a:lnTo>
                    <a:pt x="580977" y="19890"/>
                  </a:lnTo>
                  <a:lnTo>
                    <a:pt x="580977" y="0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183497" y="5500511"/>
              <a:ext cx="1151890" cy="13970"/>
            </a:xfrm>
            <a:custGeom>
              <a:avLst/>
              <a:gdLst/>
              <a:ahLst/>
              <a:cxnLst/>
              <a:rect l="l" t="t" r="r" b="b"/>
              <a:pathLst>
                <a:path w="1151890" h="13970">
                  <a:moveTo>
                    <a:pt x="1151674" y="0"/>
                  </a:moveTo>
                  <a:lnTo>
                    <a:pt x="1151674" y="13652"/>
                  </a:lnTo>
                  <a:lnTo>
                    <a:pt x="0" y="13652"/>
                  </a:lnTo>
                  <a:lnTo>
                    <a:pt x="0" y="0"/>
                  </a:lnTo>
                  <a:lnTo>
                    <a:pt x="115167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201709" y="5514149"/>
              <a:ext cx="168275" cy="10795"/>
            </a:xfrm>
            <a:custGeom>
              <a:avLst/>
              <a:gdLst/>
              <a:ahLst/>
              <a:cxnLst/>
              <a:rect l="l" t="t" r="r" b="b"/>
              <a:pathLst>
                <a:path w="168275" h="10795">
                  <a:moveTo>
                    <a:pt x="39471" y="0"/>
                  </a:moveTo>
                  <a:lnTo>
                    <a:pt x="0" y="0"/>
                  </a:lnTo>
                  <a:lnTo>
                    <a:pt x="0" y="10198"/>
                  </a:lnTo>
                  <a:lnTo>
                    <a:pt x="39471" y="10198"/>
                  </a:lnTo>
                  <a:lnTo>
                    <a:pt x="39471" y="0"/>
                  </a:lnTo>
                  <a:close/>
                </a:path>
                <a:path w="168275" h="10795">
                  <a:moveTo>
                    <a:pt x="104178" y="0"/>
                  </a:moveTo>
                  <a:lnTo>
                    <a:pt x="64706" y="0"/>
                  </a:lnTo>
                  <a:lnTo>
                    <a:pt x="64706" y="10198"/>
                  </a:lnTo>
                  <a:lnTo>
                    <a:pt x="104178" y="10198"/>
                  </a:lnTo>
                  <a:lnTo>
                    <a:pt x="104178" y="0"/>
                  </a:lnTo>
                  <a:close/>
                </a:path>
                <a:path w="168275" h="10795">
                  <a:moveTo>
                    <a:pt x="168236" y="0"/>
                  </a:moveTo>
                  <a:lnTo>
                    <a:pt x="128765" y="0"/>
                  </a:lnTo>
                  <a:lnTo>
                    <a:pt x="128765" y="10198"/>
                  </a:lnTo>
                  <a:lnTo>
                    <a:pt x="168236" y="10198"/>
                  </a:lnTo>
                  <a:lnTo>
                    <a:pt x="1682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394520" y="5519248"/>
              <a:ext cx="932815" cy="0"/>
            </a:xfrm>
            <a:custGeom>
              <a:avLst/>
              <a:gdLst/>
              <a:ahLst/>
              <a:cxnLst/>
              <a:rect l="l" t="t" r="r" b="b"/>
              <a:pathLst>
                <a:path w="932815">
                  <a:moveTo>
                    <a:pt x="0" y="0"/>
                  </a:moveTo>
                  <a:lnTo>
                    <a:pt x="932700" y="0"/>
                  </a:lnTo>
                </a:path>
              </a:pathLst>
            </a:custGeom>
            <a:ln w="1019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185588" y="5357629"/>
              <a:ext cx="715645" cy="141605"/>
            </a:xfrm>
            <a:custGeom>
              <a:avLst/>
              <a:gdLst/>
              <a:ahLst/>
              <a:cxnLst/>
              <a:rect l="l" t="t" r="r" b="b"/>
              <a:pathLst>
                <a:path w="715645" h="141604">
                  <a:moveTo>
                    <a:pt x="503377" y="0"/>
                  </a:moveTo>
                  <a:lnTo>
                    <a:pt x="0" y="203"/>
                  </a:lnTo>
                  <a:lnTo>
                    <a:pt x="0" y="141160"/>
                  </a:lnTo>
                  <a:lnTo>
                    <a:pt x="686523" y="140969"/>
                  </a:lnTo>
                  <a:lnTo>
                    <a:pt x="703718" y="135509"/>
                  </a:lnTo>
                  <a:lnTo>
                    <a:pt x="713854" y="122153"/>
                  </a:lnTo>
                  <a:lnTo>
                    <a:pt x="715198" y="105442"/>
                  </a:lnTo>
                  <a:lnTo>
                    <a:pt x="706018" y="89915"/>
                  </a:lnTo>
                  <a:lnTo>
                    <a:pt x="642233" y="38897"/>
                  </a:lnTo>
                  <a:lnTo>
                    <a:pt x="598703" y="17576"/>
                  </a:lnTo>
                  <a:lnTo>
                    <a:pt x="552039" y="4466"/>
                  </a:lnTo>
                  <a:lnTo>
                    <a:pt x="503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185580" y="5460161"/>
              <a:ext cx="715010" cy="24130"/>
            </a:xfrm>
            <a:custGeom>
              <a:avLst/>
              <a:gdLst/>
              <a:ahLst/>
              <a:cxnLst/>
              <a:rect l="l" t="t" r="r" b="b"/>
              <a:pathLst>
                <a:path w="715009" h="24129">
                  <a:moveTo>
                    <a:pt x="714565" y="2540"/>
                  </a:moveTo>
                  <a:lnTo>
                    <a:pt x="714222" y="2540"/>
                  </a:lnTo>
                  <a:lnTo>
                    <a:pt x="714222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24130"/>
                  </a:lnTo>
                  <a:lnTo>
                    <a:pt x="712368" y="24130"/>
                  </a:lnTo>
                  <a:lnTo>
                    <a:pt x="712368" y="19050"/>
                  </a:lnTo>
                  <a:lnTo>
                    <a:pt x="714565" y="19050"/>
                  </a:lnTo>
                  <a:lnTo>
                    <a:pt x="714565" y="2540"/>
                  </a:lnTo>
                  <a:close/>
                </a:path>
              </a:pathLst>
            </a:custGeom>
            <a:solidFill>
              <a:srgbClr val="BE2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182938" y="5354993"/>
              <a:ext cx="721360" cy="146685"/>
            </a:xfrm>
            <a:custGeom>
              <a:avLst/>
              <a:gdLst/>
              <a:ahLst/>
              <a:cxnLst/>
              <a:rect l="l" t="t" r="r" b="b"/>
              <a:pathLst>
                <a:path w="721359" h="146685">
                  <a:moveTo>
                    <a:pt x="90424" y="41808"/>
                  </a:moveTo>
                  <a:lnTo>
                    <a:pt x="87299" y="38671"/>
                  </a:lnTo>
                  <a:lnTo>
                    <a:pt x="40627" y="38671"/>
                  </a:lnTo>
                  <a:lnTo>
                    <a:pt x="37490" y="41808"/>
                  </a:lnTo>
                  <a:lnTo>
                    <a:pt x="37490" y="84074"/>
                  </a:lnTo>
                  <a:lnTo>
                    <a:pt x="40627" y="87210"/>
                  </a:lnTo>
                  <a:lnTo>
                    <a:pt x="83426" y="87210"/>
                  </a:lnTo>
                  <a:lnTo>
                    <a:pt x="87299" y="87210"/>
                  </a:lnTo>
                  <a:lnTo>
                    <a:pt x="90424" y="84074"/>
                  </a:lnTo>
                  <a:lnTo>
                    <a:pt x="90424" y="41808"/>
                  </a:lnTo>
                  <a:close/>
                </a:path>
                <a:path w="721359" h="146685">
                  <a:moveTo>
                    <a:pt x="151333" y="41808"/>
                  </a:moveTo>
                  <a:lnTo>
                    <a:pt x="148209" y="38671"/>
                  </a:lnTo>
                  <a:lnTo>
                    <a:pt x="101536" y="38671"/>
                  </a:lnTo>
                  <a:lnTo>
                    <a:pt x="98399" y="41808"/>
                  </a:lnTo>
                  <a:lnTo>
                    <a:pt x="98399" y="84074"/>
                  </a:lnTo>
                  <a:lnTo>
                    <a:pt x="101536" y="87210"/>
                  </a:lnTo>
                  <a:lnTo>
                    <a:pt x="144335" y="87210"/>
                  </a:lnTo>
                  <a:lnTo>
                    <a:pt x="148209" y="87210"/>
                  </a:lnTo>
                  <a:lnTo>
                    <a:pt x="151333" y="84074"/>
                  </a:lnTo>
                  <a:lnTo>
                    <a:pt x="151333" y="41808"/>
                  </a:lnTo>
                  <a:close/>
                </a:path>
                <a:path w="721359" h="146685">
                  <a:moveTo>
                    <a:pt x="212648" y="41808"/>
                  </a:moveTo>
                  <a:lnTo>
                    <a:pt x="209524" y="38671"/>
                  </a:lnTo>
                  <a:lnTo>
                    <a:pt x="162852" y="38671"/>
                  </a:lnTo>
                  <a:lnTo>
                    <a:pt x="159715" y="41808"/>
                  </a:lnTo>
                  <a:lnTo>
                    <a:pt x="159715" y="84074"/>
                  </a:lnTo>
                  <a:lnTo>
                    <a:pt x="162852" y="87210"/>
                  </a:lnTo>
                  <a:lnTo>
                    <a:pt x="205651" y="87210"/>
                  </a:lnTo>
                  <a:lnTo>
                    <a:pt x="209524" y="87210"/>
                  </a:lnTo>
                  <a:lnTo>
                    <a:pt x="212648" y="84074"/>
                  </a:lnTo>
                  <a:lnTo>
                    <a:pt x="212648" y="41808"/>
                  </a:lnTo>
                  <a:close/>
                </a:path>
                <a:path w="721359" h="146685">
                  <a:moveTo>
                    <a:pt x="440829" y="41808"/>
                  </a:moveTo>
                  <a:lnTo>
                    <a:pt x="437705" y="38671"/>
                  </a:lnTo>
                  <a:lnTo>
                    <a:pt x="391033" y="38671"/>
                  </a:lnTo>
                  <a:lnTo>
                    <a:pt x="387896" y="41808"/>
                  </a:lnTo>
                  <a:lnTo>
                    <a:pt x="387896" y="84074"/>
                  </a:lnTo>
                  <a:lnTo>
                    <a:pt x="391033" y="87210"/>
                  </a:lnTo>
                  <a:lnTo>
                    <a:pt x="433832" y="87210"/>
                  </a:lnTo>
                  <a:lnTo>
                    <a:pt x="437705" y="87210"/>
                  </a:lnTo>
                  <a:lnTo>
                    <a:pt x="440829" y="84074"/>
                  </a:lnTo>
                  <a:lnTo>
                    <a:pt x="440829" y="41808"/>
                  </a:lnTo>
                  <a:close/>
                </a:path>
                <a:path w="721359" h="146685">
                  <a:moveTo>
                    <a:pt x="498348" y="41808"/>
                  </a:moveTo>
                  <a:lnTo>
                    <a:pt x="495223" y="38671"/>
                  </a:lnTo>
                  <a:lnTo>
                    <a:pt x="448551" y="38671"/>
                  </a:lnTo>
                  <a:lnTo>
                    <a:pt x="445414" y="41808"/>
                  </a:lnTo>
                  <a:lnTo>
                    <a:pt x="445414" y="84074"/>
                  </a:lnTo>
                  <a:lnTo>
                    <a:pt x="448551" y="87210"/>
                  </a:lnTo>
                  <a:lnTo>
                    <a:pt x="491350" y="87210"/>
                  </a:lnTo>
                  <a:lnTo>
                    <a:pt x="495223" y="87210"/>
                  </a:lnTo>
                  <a:lnTo>
                    <a:pt x="498348" y="84074"/>
                  </a:lnTo>
                  <a:lnTo>
                    <a:pt x="498348" y="41808"/>
                  </a:lnTo>
                  <a:close/>
                </a:path>
                <a:path w="721359" h="146685">
                  <a:moveTo>
                    <a:pt x="555840" y="46837"/>
                  </a:moveTo>
                  <a:lnTo>
                    <a:pt x="553453" y="44450"/>
                  </a:lnTo>
                  <a:lnTo>
                    <a:pt x="517893" y="44450"/>
                  </a:lnTo>
                  <a:lnTo>
                    <a:pt x="515493" y="46837"/>
                  </a:lnTo>
                  <a:lnTo>
                    <a:pt x="515493" y="79057"/>
                  </a:lnTo>
                  <a:lnTo>
                    <a:pt x="517893" y="81445"/>
                  </a:lnTo>
                  <a:lnTo>
                    <a:pt x="550506" y="81445"/>
                  </a:lnTo>
                  <a:lnTo>
                    <a:pt x="553453" y="81445"/>
                  </a:lnTo>
                  <a:lnTo>
                    <a:pt x="555840" y="79057"/>
                  </a:lnTo>
                  <a:lnTo>
                    <a:pt x="555840" y="46837"/>
                  </a:lnTo>
                  <a:close/>
                </a:path>
                <a:path w="721359" h="146685">
                  <a:moveTo>
                    <a:pt x="721118" y="114122"/>
                  </a:moveTo>
                  <a:lnTo>
                    <a:pt x="720483" y="107835"/>
                  </a:lnTo>
                  <a:lnTo>
                    <a:pt x="718527" y="101663"/>
                  </a:lnTo>
                  <a:lnTo>
                    <a:pt x="715835" y="96977"/>
                  </a:lnTo>
                  <a:lnTo>
                    <a:pt x="715835" y="120942"/>
                  </a:lnTo>
                  <a:lnTo>
                    <a:pt x="713600" y="126657"/>
                  </a:lnTo>
                  <a:lnTo>
                    <a:pt x="709231" y="126657"/>
                  </a:lnTo>
                  <a:lnTo>
                    <a:pt x="709231" y="131940"/>
                  </a:lnTo>
                  <a:lnTo>
                    <a:pt x="703884" y="137680"/>
                  </a:lnTo>
                  <a:lnTo>
                    <a:pt x="697293" y="140970"/>
                  </a:lnTo>
                  <a:lnTo>
                    <a:pt x="689165" y="140970"/>
                  </a:lnTo>
                  <a:lnTo>
                    <a:pt x="382384" y="141058"/>
                  </a:lnTo>
                  <a:lnTo>
                    <a:pt x="382384" y="131940"/>
                  </a:lnTo>
                  <a:lnTo>
                    <a:pt x="709231" y="131940"/>
                  </a:lnTo>
                  <a:lnTo>
                    <a:pt x="709231" y="126657"/>
                  </a:lnTo>
                  <a:lnTo>
                    <a:pt x="382384" y="126657"/>
                  </a:lnTo>
                  <a:lnTo>
                    <a:pt x="382384" y="108000"/>
                  </a:lnTo>
                  <a:lnTo>
                    <a:pt x="715822" y="108000"/>
                  </a:lnTo>
                  <a:lnTo>
                    <a:pt x="715835" y="120942"/>
                  </a:lnTo>
                  <a:lnTo>
                    <a:pt x="715835" y="96977"/>
                  </a:lnTo>
                  <a:lnTo>
                    <a:pt x="715187" y="95846"/>
                  </a:lnTo>
                  <a:lnTo>
                    <a:pt x="714121" y="94678"/>
                  </a:lnTo>
                  <a:lnTo>
                    <a:pt x="714121" y="102717"/>
                  </a:lnTo>
                  <a:lnTo>
                    <a:pt x="382384" y="102717"/>
                  </a:lnTo>
                  <a:lnTo>
                    <a:pt x="382384" y="5372"/>
                  </a:lnTo>
                  <a:lnTo>
                    <a:pt x="506209" y="5321"/>
                  </a:lnTo>
                  <a:lnTo>
                    <a:pt x="554202" y="9715"/>
                  </a:lnTo>
                  <a:lnTo>
                    <a:pt x="600405" y="22694"/>
                  </a:lnTo>
                  <a:lnTo>
                    <a:pt x="633209" y="38760"/>
                  </a:lnTo>
                  <a:lnTo>
                    <a:pt x="585749" y="38760"/>
                  </a:lnTo>
                  <a:lnTo>
                    <a:pt x="577811" y="46710"/>
                  </a:lnTo>
                  <a:lnTo>
                    <a:pt x="577811" y="79222"/>
                  </a:lnTo>
                  <a:lnTo>
                    <a:pt x="585749" y="87172"/>
                  </a:lnTo>
                  <a:lnTo>
                    <a:pt x="698665" y="87172"/>
                  </a:lnTo>
                  <a:lnTo>
                    <a:pt x="713117" y="100088"/>
                  </a:lnTo>
                  <a:lnTo>
                    <a:pt x="714121" y="102717"/>
                  </a:lnTo>
                  <a:lnTo>
                    <a:pt x="714121" y="94678"/>
                  </a:lnTo>
                  <a:lnTo>
                    <a:pt x="685888" y="68668"/>
                  </a:lnTo>
                  <a:lnTo>
                    <a:pt x="646252" y="39281"/>
                  </a:lnTo>
                  <a:lnTo>
                    <a:pt x="602284" y="17754"/>
                  </a:lnTo>
                  <a:lnTo>
                    <a:pt x="557961" y="5295"/>
                  </a:lnTo>
                  <a:lnTo>
                    <a:pt x="555167" y="4508"/>
                  </a:lnTo>
                  <a:lnTo>
                    <a:pt x="506018" y="0"/>
                  </a:lnTo>
                  <a:lnTo>
                    <a:pt x="370674" y="63"/>
                  </a:lnTo>
                  <a:lnTo>
                    <a:pt x="370674" y="5372"/>
                  </a:lnTo>
                  <a:lnTo>
                    <a:pt x="370674" y="102717"/>
                  </a:lnTo>
                  <a:lnTo>
                    <a:pt x="370674" y="108000"/>
                  </a:lnTo>
                  <a:lnTo>
                    <a:pt x="370674" y="126657"/>
                  </a:lnTo>
                  <a:lnTo>
                    <a:pt x="370674" y="131940"/>
                  </a:lnTo>
                  <a:lnTo>
                    <a:pt x="370674" y="141058"/>
                  </a:lnTo>
                  <a:lnTo>
                    <a:pt x="5283" y="141160"/>
                  </a:lnTo>
                  <a:lnTo>
                    <a:pt x="5283" y="131940"/>
                  </a:lnTo>
                  <a:lnTo>
                    <a:pt x="370674" y="131940"/>
                  </a:lnTo>
                  <a:lnTo>
                    <a:pt x="370674" y="126657"/>
                  </a:lnTo>
                  <a:lnTo>
                    <a:pt x="5283" y="126657"/>
                  </a:lnTo>
                  <a:lnTo>
                    <a:pt x="5283" y="108000"/>
                  </a:lnTo>
                  <a:lnTo>
                    <a:pt x="370674" y="108000"/>
                  </a:lnTo>
                  <a:lnTo>
                    <a:pt x="370674" y="102717"/>
                  </a:lnTo>
                  <a:lnTo>
                    <a:pt x="5283" y="102717"/>
                  </a:lnTo>
                  <a:lnTo>
                    <a:pt x="5283" y="5486"/>
                  </a:lnTo>
                  <a:lnTo>
                    <a:pt x="370674" y="5372"/>
                  </a:lnTo>
                  <a:lnTo>
                    <a:pt x="370674" y="63"/>
                  </a:lnTo>
                  <a:lnTo>
                    <a:pt x="0" y="203"/>
                  </a:lnTo>
                  <a:lnTo>
                    <a:pt x="0" y="146456"/>
                  </a:lnTo>
                  <a:lnTo>
                    <a:pt x="689165" y="146265"/>
                  </a:lnTo>
                  <a:lnTo>
                    <a:pt x="698766" y="146265"/>
                  </a:lnTo>
                  <a:lnTo>
                    <a:pt x="706856" y="142290"/>
                  </a:lnTo>
                  <a:lnTo>
                    <a:pt x="717981" y="130276"/>
                  </a:lnTo>
                  <a:lnTo>
                    <a:pt x="721118" y="122288"/>
                  </a:lnTo>
                  <a:lnTo>
                    <a:pt x="721118" y="1141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685072" y="5383601"/>
              <a:ext cx="67310" cy="115570"/>
            </a:xfrm>
            <a:custGeom>
              <a:avLst/>
              <a:gdLst/>
              <a:ahLst/>
              <a:cxnLst/>
              <a:rect l="l" t="t" r="r" b="b"/>
              <a:pathLst>
                <a:path w="67309" h="115570">
                  <a:moveTo>
                    <a:pt x="61213" y="0"/>
                  </a:moveTo>
                  <a:lnTo>
                    <a:pt x="5880" y="0"/>
                  </a:lnTo>
                  <a:lnTo>
                    <a:pt x="0" y="5892"/>
                  </a:lnTo>
                  <a:lnTo>
                    <a:pt x="0" y="114998"/>
                  </a:lnTo>
                  <a:lnTo>
                    <a:pt x="2641" y="114998"/>
                  </a:lnTo>
                  <a:lnTo>
                    <a:pt x="2654" y="7353"/>
                  </a:lnTo>
                  <a:lnTo>
                    <a:pt x="7340" y="2654"/>
                  </a:lnTo>
                  <a:lnTo>
                    <a:pt x="59753" y="2654"/>
                  </a:lnTo>
                  <a:lnTo>
                    <a:pt x="64452" y="7353"/>
                  </a:lnTo>
                  <a:lnTo>
                    <a:pt x="64452" y="114998"/>
                  </a:lnTo>
                  <a:lnTo>
                    <a:pt x="67106" y="114998"/>
                  </a:lnTo>
                  <a:lnTo>
                    <a:pt x="67106" y="5892"/>
                  </a:lnTo>
                  <a:lnTo>
                    <a:pt x="61213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404553" y="5383606"/>
              <a:ext cx="132080" cy="115570"/>
            </a:xfrm>
            <a:custGeom>
              <a:avLst/>
              <a:gdLst/>
              <a:ahLst/>
              <a:cxnLst/>
              <a:rect l="l" t="t" r="r" b="b"/>
              <a:pathLst>
                <a:path w="132079" h="115570">
                  <a:moveTo>
                    <a:pt x="52933" y="13195"/>
                  </a:moveTo>
                  <a:lnTo>
                    <a:pt x="49809" y="10058"/>
                  </a:lnTo>
                  <a:lnTo>
                    <a:pt x="3136" y="10058"/>
                  </a:lnTo>
                  <a:lnTo>
                    <a:pt x="0" y="13195"/>
                  </a:lnTo>
                  <a:lnTo>
                    <a:pt x="0" y="55460"/>
                  </a:lnTo>
                  <a:lnTo>
                    <a:pt x="3136" y="58597"/>
                  </a:lnTo>
                  <a:lnTo>
                    <a:pt x="45935" y="58597"/>
                  </a:lnTo>
                  <a:lnTo>
                    <a:pt x="49809" y="58597"/>
                  </a:lnTo>
                  <a:lnTo>
                    <a:pt x="52933" y="55460"/>
                  </a:lnTo>
                  <a:lnTo>
                    <a:pt x="52933" y="13195"/>
                  </a:lnTo>
                  <a:close/>
                </a:path>
                <a:path w="132079" h="115570">
                  <a:moveTo>
                    <a:pt x="118249" y="18224"/>
                  </a:moveTo>
                  <a:lnTo>
                    <a:pt x="115862" y="15836"/>
                  </a:lnTo>
                  <a:lnTo>
                    <a:pt x="80302" y="15836"/>
                  </a:lnTo>
                  <a:lnTo>
                    <a:pt x="77914" y="18224"/>
                  </a:lnTo>
                  <a:lnTo>
                    <a:pt x="77914" y="50444"/>
                  </a:lnTo>
                  <a:lnTo>
                    <a:pt x="80302" y="52832"/>
                  </a:lnTo>
                  <a:lnTo>
                    <a:pt x="112915" y="52832"/>
                  </a:lnTo>
                  <a:lnTo>
                    <a:pt x="115862" y="52832"/>
                  </a:lnTo>
                  <a:lnTo>
                    <a:pt x="118249" y="50444"/>
                  </a:lnTo>
                  <a:lnTo>
                    <a:pt x="118249" y="18224"/>
                  </a:lnTo>
                  <a:close/>
                </a:path>
                <a:path w="132079" h="115570">
                  <a:moveTo>
                    <a:pt x="131635" y="5892"/>
                  </a:moveTo>
                  <a:lnTo>
                    <a:pt x="125742" y="0"/>
                  </a:lnTo>
                  <a:lnTo>
                    <a:pt x="70408" y="0"/>
                  </a:lnTo>
                  <a:lnTo>
                    <a:pt x="64528" y="5892"/>
                  </a:lnTo>
                  <a:lnTo>
                    <a:pt x="64528" y="114998"/>
                  </a:lnTo>
                  <a:lnTo>
                    <a:pt x="67170" y="114998"/>
                  </a:lnTo>
                  <a:lnTo>
                    <a:pt x="67183" y="7353"/>
                  </a:lnTo>
                  <a:lnTo>
                    <a:pt x="71869" y="2654"/>
                  </a:lnTo>
                  <a:lnTo>
                    <a:pt x="124282" y="2654"/>
                  </a:lnTo>
                  <a:lnTo>
                    <a:pt x="128968" y="7353"/>
                  </a:lnTo>
                  <a:lnTo>
                    <a:pt x="128981" y="114998"/>
                  </a:lnTo>
                  <a:lnTo>
                    <a:pt x="131635" y="114998"/>
                  </a:lnTo>
                  <a:lnTo>
                    <a:pt x="131635" y="58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228366" y="5349557"/>
              <a:ext cx="440055" cy="8255"/>
            </a:xfrm>
            <a:custGeom>
              <a:avLst/>
              <a:gdLst/>
              <a:ahLst/>
              <a:cxnLst/>
              <a:rect l="l" t="t" r="r" b="b"/>
              <a:pathLst>
                <a:path w="440054" h="8254">
                  <a:moveTo>
                    <a:pt x="97459" y="1816"/>
                  </a:moveTo>
                  <a:lnTo>
                    <a:pt x="95656" y="0"/>
                  </a:lnTo>
                  <a:lnTo>
                    <a:pt x="4038" y="0"/>
                  </a:lnTo>
                  <a:lnTo>
                    <a:pt x="1803" y="0"/>
                  </a:lnTo>
                  <a:lnTo>
                    <a:pt x="0" y="1816"/>
                  </a:lnTo>
                  <a:lnTo>
                    <a:pt x="0" y="6273"/>
                  </a:lnTo>
                  <a:lnTo>
                    <a:pt x="1803" y="8089"/>
                  </a:lnTo>
                  <a:lnTo>
                    <a:pt x="95656" y="8089"/>
                  </a:lnTo>
                  <a:lnTo>
                    <a:pt x="97459" y="6273"/>
                  </a:lnTo>
                  <a:lnTo>
                    <a:pt x="97459" y="1816"/>
                  </a:lnTo>
                  <a:close/>
                </a:path>
                <a:path w="440054" h="8254">
                  <a:moveTo>
                    <a:pt x="241935" y="1816"/>
                  </a:moveTo>
                  <a:lnTo>
                    <a:pt x="240131" y="0"/>
                  </a:lnTo>
                  <a:lnTo>
                    <a:pt x="148513" y="0"/>
                  </a:lnTo>
                  <a:lnTo>
                    <a:pt x="146278" y="0"/>
                  </a:lnTo>
                  <a:lnTo>
                    <a:pt x="144475" y="1816"/>
                  </a:lnTo>
                  <a:lnTo>
                    <a:pt x="144475" y="6273"/>
                  </a:lnTo>
                  <a:lnTo>
                    <a:pt x="146278" y="8089"/>
                  </a:lnTo>
                  <a:lnTo>
                    <a:pt x="240131" y="8089"/>
                  </a:lnTo>
                  <a:lnTo>
                    <a:pt x="241935" y="6273"/>
                  </a:lnTo>
                  <a:lnTo>
                    <a:pt x="241935" y="1816"/>
                  </a:lnTo>
                  <a:close/>
                </a:path>
                <a:path w="440054" h="8254">
                  <a:moveTo>
                    <a:pt x="439940" y="1816"/>
                  </a:moveTo>
                  <a:lnTo>
                    <a:pt x="438137" y="0"/>
                  </a:lnTo>
                  <a:lnTo>
                    <a:pt x="346519" y="0"/>
                  </a:lnTo>
                  <a:lnTo>
                    <a:pt x="344284" y="0"/>
                  </a:lnTo>
                  <a:lnTo>
                    <a:pt x="342480" y="1816"/>
                  </a:lnTo>
                  <a:lnTo>
                    <a:pt x="342480" y="6273"/>
                  </a:lnTo>
                  <a:lnTo>
                    <a:pt x="344284" y="8089"/>
                  </a:lnTo>
                  <a:lnTo>
                    <a:pt x="438137" y="8089"/>
                  </a:lnTo>
                  <a:lnTo>
                    <a:pt x="439940" y="6273"/>
                  </a:lnTo>
                  <a:lnTo>
                    <a:pt x="439940" y="1816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564089" y="5357629"/>
              <a:ext cx="699770" cy="140970"/>
            </a:xfrm>
            <a:custGeom>
              <a:avLst/>
              <a:gdLst/>
              <a:ahLst/>
              <a:cxnLst/>
              <a:rect l="l" t="t" r="r" b="b"/>
              <a:pathLst>
                <a:path w="699770" h="140970">
                  <a:moveTo>
                    <a:pt x="487438" y="0"/>
                  </a:moveTo>
                  <a:lnTo>
                    <a:pt x="0" y="0"/>
                  </a:lnTo>
                  <a:lnTo>
                    <a:pt x="0" y="140969"/>
                  </a:lnTo>
                  <a:lnTo>
                    <a:pt x="670572" y="140969"/>
                  </a:lnTo>
                  <a:lnTo>
                    <a:pt x="687766" y="135509"/>
                  </a:lnTo>
                  <a:lnTo>
                    <a:pt x="697903" y="122153"/>
                  </a:lnTo>
                  <a:lnTo>
                    <a:pt x="699247" y="105442"/>
                  </a:lnTo>
                  <a:lnTo>
                    <a:pt x="690067" y="89915"/>
                  </a:lnTo>
                  <a:lnTo>
                    <a:pt x="626282" y="38897"/>
                  </a:lnTo>
                  <a:lnTo>
                    <a:pt x="582753" y="17576"/>
                  </a:lnTo>
                  <a:lnTo>
                    <a:pt x="536093" y="4466"/>
                  </a:lnTo>
                  <a:lnTo>
                    <a:pt x="487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564078" y="5460161"/>
              <a:ext cx="699135" cy="24130"/>
            </a:xfrm>
            <a:custGeom>
              <a:avLst/>
              <a:gdLst/>
              <a:ahLst/>
              <a:cxnLst/>
              <a:rect l="l" t="t" r="r" b="b"/>
              <a:pathLst>
                <a:path w="699134" h="24129">
                  <a:moveTo>
                    <a:pt x="698614" y="2540"/>
                  </a:moveTo>
                  <a:lnTo>
                    <a:pt x="698284" y="2540"/>
                  </a:lnTo>
                  <a:lnTo>
                    <a:pt x="698284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24130"/>
                  </a:lnTo>
                  <a:lnTo>
                    <a:pt x="696417" y="24130"/>
                  </a:lnTo>
                  <a:lnTo>
                    <a:pt x="696417" y="19050"/>
                  </a:lnTo>
                  <a:lnTo>
                    <a:pt x="698614" y="19050"/>
                  </a:lnTo>
                  <a:lnTo>
                    <a:pt x="698614" y="2540"/>
                  </a:lnTo>
                  <a:close/>
                </a:path>
              </a:pathLst>
            </a:custGeom>
            <a:solidFill>
              <a:srgbClr val="BE2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561436" y="5354993"/>
              <a:ext cx="705485" cy="146685"/>
            </a:xfrm>
            <a:custGeom>
              <a:avLst/>
              <a:gdLst/>
              <a:ahLst/>
              <a:cxnLst/>
              <a:rect l="l" t="t" r="r" b="b"/>
              <a:pathLst>
                <a:path w="705484" h="146685">
                  <a:moveTo>
                    <a:pt x="74485" y="41808"/>
                  </a:moveTo>
                  <a:lnTo>
                    <a:pt x="71361" y="38671"/>
                  </a:lnTo>
                  <a:lnTo>
                    <a:pt x="24688" y="38671"/>
                  </a:lnTo>
                  <a:lnTo>
                    <a:pt x="21551" y="41808"/>
                  </a:lnTo>
                  <a:lnTo>
                    <a:pt x="21551" y="84074"/>
                  </a:lnTo>
                  <a:lnTo>
                    <a:pt x="24688" y="87210"/>
                  </a:lnTo>
                  <a:lnTo>
                    <a:pt x="67487" y="87210"/>
                  </a:lnTo>
                  <a:lnTo>
                    <a:pt x="71361" y="87210"/>
                  </a:lnTo>
                  <a:lnTo>
                    <a:pt x="74485" y="84074"/>
                  </a:lnTo>
                  <a:lnTo>
                    <a:pt x="74485" y="41808"/>
                  </a:lnTo>
                  <a:close/>
                </a:path>
                <a:path w="705484" h="146685">
                  <a:moveTo>
                    <a:pt x="135382" y="41808"/>
                  </a:moveTo>
                  <a:lnTo>
                    <a:pt x="132245" y="38671"/>
                  </a:lnTo>
                  <a:lnTo>
                    <a:pt x="85585" y="38671"/>
                  </a:lnTo>
                  <a:lnTo>
                    <a:pt x="82448" y="41808"/>
                  </a:lnTo>
                  <a:lnTo>
                    <a:pt x="82448" y="84074"/>
                  </a:lnTo>
                  <a:lnTo>
                    <a:pt x="85585" y="87210"/>
                  </a:lnTo>
                  <a:lnTo>
                    <a:pt x="128384" y="87210"/>
                  </a:lnTo>
                  <a:lnTo>
                    <a:pt x="132245" y="87210"/>
                  </a:lnTo>
                  <a:lnTo>
                    <a:pt x="135382" y="84074"/>
                  </a:lnTo>
                  <a:lnTo>
                    <a:pt x="135382" y="41808"/>
                  </a:lnTo>
                  <a:close/>
                </a:path>
                <a:path w="705484" h="146685">
                  <a:moveTo>
                    <a:pt x="196710" y="41808"/>
                  </a:moveTo>
                  <a:lnTo>
                    <a:pt x="193560" y="38671"/>
                  </a:lnTo>
                  <a:lnTo>
                    <a:pt x="146900" y="38671"/>
                  </a:lnTo>
                  <a:lnTo>
                    <a:pt x="143764" y="41808"/>
                  </a:lnTo>
                  <a:lnTo>
                    <a:pt x="143764" y="84074"/>
                  </a:lnTo>
                  <a:lnTo>
                    <a:pt x="146900" y="87210"/>
                  </a:lnTo>
                  <a:lnTo>
                    <a:pt x="189699" y="87210"/>
                  </a:lnTo>
                  <a:lnTo>
                    <a:pt x="193560" y="87210"/>
                  </a:lnTo>
                  <a:lnTo>
                    <a:pt x="196710" y="84074"/>
                  </a:lnTo>
                  <a:lnTo>
                    <a:pt x="196710" y="41808"/>
                  </a:lnTo>
                  <a:close/>
                </a:path>
                <a:path w="705484" h="146685">
                  <a:moveTo>
                    <a:pt x="258597" y="41808"/>
                  </a:moveTo>
                  <a:lnTo>
                    <a:pt x="255460" y="38671"/>
                  </a:lnTo>
                  <a:lnTo>
                    <a:pt x="208800" y="38671"/>
                  </a:lnTo>
                  <a:lnTo>
                    <a:pt x="205663" y="41808"/>
                  </a:lnTo>
                  <a:lnTo>
                    <a:pt x="205663" y="84074"/>
                  </a:lnTo>
                  <a:lnTo>
                    <a:pt x="208800" y="87210"/>
                  </a:lnTo>
                  <a:lnTo>
                    <a:pt x="251599" y="87210"/>
                  </a:lnTo>
                  <a:lnTo>
                    <a:pt x="255460" y="87210"/>
                  </a:lnTo>
                  <a:lnTo>
                    <a:pt x="258597" y="84074"/>
                  </a:lnTo>
                  <a:lnTo>
                    <a:pt x="258597" y="41808"/>
                  </a:lnTo>
                  <a:close/>
                </a:path>
                <a:path w="705484" h="146685">
                  <a:moveTo>
                    <a:pt x="323913" y="46837"/>
                  </a:moveTo>
                  <a:lnTo>
                    <a:pt x="321525" y="44450"/>
                  </a:lnTo>
                  <a:lnTo>
                    <a:pt x="285965" y="44450"/>
                  </a:lnTo>
                  <a:lnTo>
                    <a:pt x="283578" y="46837"/>
                  </a:lnTo>
                  <a:lnTo>
                    <a:pt x="283578" y="79057"/>
                  </a:lnTo>
                  <a:lnTo>
                    <a:pt x="285965" y="81445"/>
                  </a:lnTo>
                  <a:lnTo>
                    <a:pt x="318579" y="81445"/>
                  </a:lnTo>
                  <a:lnTo>
                    <a:pt x="321525" y="81445"/>
                  </a:lnTo>
                  <a:lnTo>
                    <a:pt x="323913" y="79057"/>
                  </a:lnTo>
                  <a:lnTo>
                    <a:pt x="323913" y="46837"/>
                  </a:lnTo>
                  <a:close/>
                </a:path>
                <a:path w="705484" h="146685">
                  <a:moveTo>
                    <a:pt x="424891" y="41808"/>
                  </a:moveTo>
                  <a:lnTo>
                    <a:pt x="421754" y="38671"/>
                  </a:lnTo>
                  <a:lnTo>
                    <a:pt x="375094" y="38671"/>
                  </a:lnTo>
                  <a:lnTo>
                    <a:pt x="371957" y="41808"/>
                  </a:lnTo>
                  <a:lnTo>
                    <a:pt x="371957" y="84074"/>
                  </a:lnTo>
                  <a:lnTo>
                    <a:pt x="375094" y="87210"/>
                  </a:lnTo>
                  <a:lnTo>
                    <a:pt x="417893" y="87210"/>
                  </a:lnTo>
                  <a:lnTo>
                    <a:pt x="421754" y="87210"/>
                  </a:lnTo>
                  <a:lnTo>
                    <a:pt x="424891" y="84074"/>
                  </a:lnTo>
                  <a:lnTo>
                    <a:pt x="424891" y="41808"/>
                  </a:lnTo>
                  <a:close/>
                </a:path>
                <a:path w="705484" h="146685">
                  <a:moveTo>
                    <a:pt x="482409" y="41808"/>
                  </a:moveTo>
                  <a:lnTo>
                    <a:pt x="479272" y="38671"/>
                  </a:lnTo>
                  <a:lnTo>
                    <a:pt x="432612" y="38671"/>
                  </a:lnTo>
                  <a:lnTo>
                    <a:pt x="429475" y="41808"/>
                  </a:lnTo>
                  <a:lnTo>
                    <a:pt x="429475" y="84074"/>
                  </a:lnTo>
                  <a:lnTo>
                    <a:pt x="432612" y="87210"/>
                  </a:lnTo>
                  <a:lnTo>
                    <a:pt x="475411" y="87210"/>
                  </a:lnTo>
                  <a:lnTo>
                    <a:pt x="479272" y="87210"/>
                  </a:lnTo>
                  <a:lnTo>
                    <a:pt x="482409" y="84074"/>
                  </a:lnTo>
                  <a:lnTo>
                    <a:pt x="482409" y="41808"/>
                  </a:lnTo>
                  <a:close/>
                </a:path>
                <a:path w="705484" h="146685">
                  <a:moveTo>
                    <a:pt x="539902" y="46837"/>
                  </a:moveTo>
                  <a:lnTo>
                    <a:pt x="537514" y="44450"/>
                  </a:lnTo>
                  <a:lnTo>
                    <a:pt x="501954" y="44450"/>
                  </a:lnTo>
                  <a:lnTo>
                    <a:pt x="499567" y="46837"/>
                  </a:lnTo>
                  <a:lnTo>
                    <a:pt x="499567" y="79057"/>
                  </a:lnTo>
                  <a:lnTo>
                    <a:pt x="501954" y="81445"/>
                  </a:lnTo>
                  <a:lnTo>
                    <a:pt x="534568" y="81445"/>
                  </a:lnTo>
                  <a:lnTo>
                    <a:pt x="537514" y="81445"/>
                  </a:lnTo>
                  <a:lnTo>
                    <a:pt x="539902" y="79057"/>
                  </a:lnTo>
                  <a:lnTo>
                    <a:pt x="539902" y="46837"/>
                  </a:lnTo>
                  <a:close/>
                </a:path>
                <a:path w="705484" h="146685">
                  <a:moveTo>
                    <a:pt x="705167" y="114122"/>
                  </a:moveTo>
                  <a:lnTo>
                    <a:pt x="704545" y="107835"/>
                  </a:lnTo>
                  <a:lnTo>
                    <a:pt x="702589" y="101663"/>
                  </a:lnTo>
                  <a:lnTo>
                    <a:pt x="699884" y="96964"/>
                  </a:lnTo>
                  <a:lnTo>
                    <a:pt x="699884" y="120942"/>
                  </a:lnTo>
                  <a:lnTo>
                    <a:pt x="697649" y="126657"/>
                  </a:lnTo>
                  <a:lnTo>
                    <a:pt x="693280" y="126657"/>
                  </a:lnTo>
                  <a:lnTo>
                    <a:pt x="693280" y="131940"/>
                  </a:lnTo>
                  <a:lnTo>
                    <a:pt x="687933" y="137680"/>
                  </a:lnTo>
                  <a:lnTo>
                    <a:pt x="681342" y="140970"/>
                  </a:lnTo>
                  <a:lnTo>
                    <a:pt x="673214" y="140970"/>
                  </a:lnTo>
                  <a:lnTo>
                    <a:pt x="553275" y="140970"/>
                  </a:lnTo>
                  <a:lnTo>
                    <a:pt x="553275" y="131940"/>
                  </a:lnTo>
                  <a:lnTo>
                    <a:pt x="693280" y="131940"/>
                  </a:lnTo>
                  <a:lnTo>
                    <a:pt x="693280" y="126657"/>
                  </a:lnTo>
                  <a:lnTo>
                    <a:pt x="553275" y="126657"/>
                  </a:lnTo>
                  <a:lnTo>
                    <a:pt x="553275" y="108000"/>
                  </a:lnTo>
                  <a:lnTo>
                    <a:pt x="699871" y="108000"/>
                  </a:lnTo>
                  <a:lnTo>
                    <a:pt x="699884" y="120942"/>
                  </a:lnTo>
                  <a:lnTo>
                    <a:pt x="699884" y="96964"/>
                  </a:lnTo>
                  <a:lnTo>
                    <a:pt x="699249" y="95846"/>
                  </a:lnTo>
                  <a:lnTo>
                    <a:pt x="698169" y="94665"/>
                  </a:lnTo>
                  <a:lnTo>
                    <a:pt x="698169" y="102717"/>
                  </a:lnTo>
                  <a:lnTo>
                    <a:pt x="553275" y="102717"/>
                  </a:lnTo>
                  <a:lnTo>
                    <a:pt x="553275" y="34505"/>
                  </a:lnTo>
                  <a:lnTo>
                    <a:pt x="550621" y="31851"/>
                  </a:lnTo>
                  <a:lnTo>
                    <a:pt x="550621" y="35966"/>
                  </a:lnTo>
                  <a:lnTo>
                    <a:pt x="550621" y="102717"/>
                  </a:lnTo>
                  <a:lnTo>
                    <a:pt x="550621" y="108000"/>
                  </a:lnTo>
                  <a:lnTo>
                    <a:pt x="550621" y="126657"/>
                  </a:lnTo>
                  <a:lnTo>
                    <a:pt x="550621" y="131940"/>
                  </a:lnTo>
                  <a:lnTo>
                    <a:pt x="550621" y="140970"/>
                  </a:lnTo>
                  <a:lnTo>
                    <a:pt x="488823" y="140970"/>
                  </a:lnTo>
                  <a:lnTo>
                    <a:pt x="488823" y="131940"/>
                  </a:lnTo>
                  <a:lnTo>
                    <a:pt x="550621" y="131940"/>
                  </a:lnTo>
                  <a:lnTo>
                    <a:pt x="550621" y="126657"/>
                  </a:lnTo>
                  <a:lnTo>
                    <a:pt x="488823" y="126657"/>
                  </a:lnTo>
                  <a:lnTo>
                    <a:pt x="488823" y="108000"/>
                  </a:lnTo>
                  <a:lnTo>
                    <a:pt x="550621" y="108000"/>
                  </a:lnTo>
                  <a:lnTo>
                    <a:pt x="550621" y="102717"/>
                  </a:lnTo>
                  <a:lnTo>
                    <a:pt x="488823" y="102717"/>
                  </a:lnTo>
                  <a:lnTo>
                    <a:pt x="488835" y="35966"/>
                  </a:lnTo>
                  <a:lnTo>
                    <a:pt x="493522" y="31267"/>
                  </a:lnTo>
                  <a:lnTo>
                    <a:pt x="545934" y="31267"/>
                  </a:lnTo>
                  <a:lnTo>
                    <a:pt x="550621" y="35966"/>
                  </a:lnTo>
                  <a:lnTo>
                    <a:pt x="550621" y="31851"/>
                  </a:lnTo>
                  <a:lnTo>
                    <a:pt x="547395" y="28613"/>
                  </a:lnTo>
                  <a:lnTo>
                    <a:pt x="492061" y="28613"/>
                  </a:lnTo>
                  <a:lnTo>
                    <a:pt x="486181" y="34505"/>
                  </a:lnTo>
                  <a:lnTo>
                    <a:pt x="486168" y="102717"/>
                  </a:lnTo>
                  <a:lnTo>
                    <a:pt x="486168" y="108000"/>
                  </a:lnTo>
                  <a:lnTo>
                    <a:pt x="486168" y="126657"/>
                  </a:lnTo>
                  <a:lnTo>
                    <a:pt x="486168" y="131940"/>
                  </a:lnTo>
                  <a:lnTo>
                    <a:pt x="486168" y="140970"/>
                  </a:lnTo>
                  <a:lnTo>
                    <a:pt x="360591" y="140970"/>
                  </a:lnTo>
                  <a:lnTo>
                    <a:pt x="360591" y="131940"/>
                  </a:lnTo>
                  <a:lnTo>
                    <a:pt x="486168" y="131940"/>
                  </a:lnTo>
                  <a:lnTo>
                    <a:pt x="486168" y="126657"/>
                  </a:lnTo>
                  <a:lnTo>
                    <a:pt x="360591" y="126657"/>
                  </a:lnTo>
                  <a:lnTo>
                    <a:pt x="360591" y="108000"/>
                  </a:lnTo>
                  <a:lnTo>
                    <a:pt x="486168" y="108000"/>
                  </a:lnTo>
                  <a:lnTo>
                    <a:pt x="486168" y="102717"/>
                  </a:lnTo>
                  <a:lnTo>
                    <a:pt x="360591" y="102717"/>
                  </a:lnTo>
                  <a:lnTo>
                    <a:pt x="360591" y="5295"/>
                  </a:lnTo>
                  <a:lnTo>
                    <a:pt x="490080" y="5295"/>
                  </a:lnTo>
                  <a:lnTo>
                    <a:pt x="538264" y="9715"/>
                  </a:lnTo>
                  <a:lnTo>
                    <a:pt x="584466" y="22694"/>
                  </a:lnTo>
                  <a:lnTo>
                    <a:pt x="617258" y="38760"/>
                  </a:lnTo>
                  <a:lnTo>
                    <a:pt x="569810" y="38760"/>
                  </a:lnTo>
                  <a:lnTo>
                    <a:pt x="561860" y="46710"/>
                  </a:lnTo>
                  <a:lnTo>
                    <a:pt x="561860" y="79222"/>
                  </a:lnTo>
                  <a:lnTo>
                    <a:pt x="569810" y="87172"/>
                  </a:lnTo>
                  <a:lnTo>
                    <a:pt x="682713" y="87172"/>
                  </a:lnTo>
                  <a:lnTo>
                    <a:pt x="697166" y="100088"/>
                  </a:lnTo>
                  <a:lnTo>
                    <a:pt x="698169" y="102717"/>
                  </a:lnTo>
                  <a:lnTo>
                    <a:pt x="698169" y="94665"/>
                  </a:lnTo>
                  <a:lnTo>
                    <a:pt x="669950" y="68668"/>
                  </a:lnTo>
                  <a:lnTo>
                    <a:pt x="630313" y="39281"/>
                  </a:lnTo>
                  <a:lnTo>
                    <a:pt x="586346" y="17754"/>
                  </a:lnTo>
                  <a:lnTo>
                    <a:pt x="542023" y="5295"/>
                  </a:lnTo>
                  <a:lnTo>
                    <a:pt x="539229" y="4508"/>
                  </a:lnTo>
                  <a:lnTo>
                    <a:pt x="490080" y="0"/>
                  </a:lnTo>
                  <a:lnTo>
                    <a:pt x="348881" y="0"/>
                  </a:lnTo>
                  <a:lnTo>
                    <a:pt x="348881" y="5295"/>
                  </a:lnTo>
                  <a:lnTo>
                    <a:pt x="348881" y="102717"/>
                  </a:lnTo>
                  <a:lnTo>
                    <a:pt x="348881" y="108000"/>
                  </a:lnTo>
                  <a:lnTo>
                    <a:pt x="348881" y="126657"/>
                  </a:lnTo>
                  <a:lnTo>
                    <a:pt x="348881" y="131940"/>
                  </a:lnTo>
                  <a:lnTo>
                    <a:pt x="348881" y="140970"/>
                  </a:lnTo>
                  <a:lnTo>
                    <a:pt x="337299" y="140970"/>
                  </a:lnTo>
                  <a:lnTo>
                    <a:pt x="337299" y="131940"/>
                  </a:lnTo>
                  <a:lnTo>
                    <a:pt x="348881" y="131940"/>
                  </a:lnTo>
                  <a:lnTo>
                    <a:pt x="348881" y="126657"/>
                  </a:lnTo>
                  <a:lnTo>
                    <a:pt x="337299" y="126657"/>
                  </a:lnTo>
                  <a:lnTo>
                    <a:pt x="337299" y="108000"/>
                  </a:lnTo>
                  <a:lnTo>
                    <a:pt x="348881" y="108000"/>
                  </a:lnTo>
                  <a:lnTo>
                    <a:pt x="348881" y="102717"/>
                  </a:lnTo>
                  <a:lnTo>
                    <a:pt x="337299" y="102717"/>
                  </a:lnTo>
                  <a:lnTo>
                    <a:pt x="337299" y="34505"/>
                  </a:lnTo>
                  <a:lnTo>
                    <a:pt x="334645" y="31851"/>
                  </a:lnTo>
                  <a:lnTo>
                    <a:pt x="334645" y="140970"/>
                  </a:lnTo>
                  <a:lnTo>
                    <a:pt x="272846" y="140970"/>
                  </a:lnTo>
                  <a:lnTo>
                    <a:pt x="272846" y="131940"/>
                  </a:lnTo>
                  <a:lnTo>
                    <a:pt x="334645" y="131940"/>
                  </a:lnTo>
                  <a:lnTo>
                    <a:pt x="334645" y="126657"/>
                  </a:lnTo>
                  <a:lnTo>
                    <a:pt x="272846" y="126657"/>
                  </a:lnTo>
                  <a:lnTo>
                    <a:pt x="272846" y="108000"/>
                  </a:lnTo>
                  <a:lnTo>
                    <a:pt x="334645" y="108000"/>
                  </a:lnTo>
                  <a:lnTo>
                    <a:pt x="334645" y="102717"/>
                  </a:lnTo>
                  <a:lnTo>
                    <a:pt x="272846" y="102717"/>
                  </a:lnTo>
                  <a:lnTo>
                    <a:pt x="272859" y="35966"/>
                  </a:lnTo>
                  <a:lnTo>
                    <a:pt x="277545" y="31267"/>
                  </a:lnTo>
                  <a:lnTo>
                    <a:pt x="329958" y="31267"/>
                  </a:lnTo>
                  <a:lnTo>
                    <a:pt x="334645" y="35966"/>
                  </a:lnTo>
                  <a:lnTo>
                    <a:pt x="334645" y="31851"/>
                  </a:lnTo>
                  <a:lnTo>
                    <a:pt x="331419" y="28613"/>
                  </a:lnTo>
                  <a:lnTo>
                    <a:pt x="276085" y="28613"/>
                  </a:lnTo>
                  <a:lnTo>
                    <a:pt x="270205" y="34505"/>
                  </a:lnTo>
                  <a:lnTo>
                    <a:pt x="270205" y="102717"/>
                  </a:lnTo>
                  <a:lnTo>
                    <a:pt x="270205" y="108000"/>
                  </a:lnTo>
                  <a:lnTo>
                    <a:pt x="270205" y="126657"/>
                  </a:lnTo>
                  <a:lnTo>
                    <a:pt x="270205" y="131940"/>
                  </a:lnTo>
                  <a:lnTo>
                    <a:pt x="270205" y="140970"/>
                  </a:lnTo>
                  <a:lnTo>
                    <a:pt x="5283" y="140970"/>
                  </a:lnTo>
                  <a:lnTo>
                    <a:pt x="5283" y="131940"/>
                  </a:lnTo>
                  <a:lnTo>
                    <a:pt x="270205" y="131940"/>
                  </a:lnTo>
                  <a:lnTo>
                    <a:pt x="270205" y="126657"/>
                  </a:lnTo>
                  <a:lnTo>
                    <a:pt x="5283" y="126657"/>
                  </a:lnTo>
                  <a:lnTo>
                    <a:pt x="5283" y="108000"/>
                  </a:lnTo>
                  <a:lnTo>
                    <a:pt x="270205" y="108000"/>
                  </a:lnTo>
                  <a:lnTo>
                    <a:pt x="270205" y="102717"/>
                  </a:lnTo>
                  <a:lnTo>
                    <a:pt x="5283" y="102717"/>
                  </a:lnTo>
                  <a:lnTo>
                    <a:pt x="5283" y="5295"/>
                  </a:lnTo>
                  <a:lnTo>
                    <a:pt x="348881" y="5295"/>
                  </a:lnTo>
                  <a:lnTo>
                    <a:pt x="348881" y="0"/>
                  </a:lnTo>
                  <a:lnTo>
                    <a:pt x="0" y="0"/>
                  </a:lnTo>
                  <a:lnTo>
                    <a:pt x="0" y="146265"/>
                  </a:lnTo>
                  <a:lnTo>
                    <a:pt x="673214" y="146265"/>
                  </a:lnTo>
                  <a:lnTo>
                    <a:pt x="682828" y="146265"/>
                  </a:lnTo>
                  <a:lnTo>
                    <a:pt x="690905" y="142290"/>
                  </a:lnTo>
                  <a:lnTo>
                    <a:pt x="702030" y="130276"/>
                  </a:lnTo>
                  <a:lnTo>
                    <a:pt x="705167" y="122288"/>
                  </a:lnTo>
                  <a:lnTo>
                    <a:pt x="705167" y="1141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590913" y="5349557"/>
              <a:ext cx="440055" cy="8255"/>
            </a:xfrm>
            <a:custGeom>
              <a:avLst/>
              <a:gdLst/>
              <a:ahLst/>
              <a:cxnLst/>
              <a:rect l="l" t="t" r="r" b="b"/>
              <a:pathLst>
                <a:path w="440054" h="8254">
                  <a:moveTo>
                    <a:pt x="97459" y="1816"/>
                  </a:moveTo>
                  <a:lnTo>
                    <a:pt x="95656" y="0"/>
                  </a:lnTo>
                  <a:lnTo>
                    <a:pt x="4038" y="0"/>
                  </a:lnTo>
                  <a:lnTo>
                    <a:pt x="1803" y="0"/>
                  </a:lnTo>
                  <a:lnTo>
                    <a:pt x="0" y="1816"/>
                  </a:lnTo>
                  <a:lnTo>
                    <a:pt x="0" y="6273"/>
                  </a:lnTo>
                  <a:lnTo>
                    <a:pt x="1803" y="8089"/>
                  </a:lnTo>
                  <a:lnTo>
                    <a:pt x="95656" y="8089"/>
                  </a:lnTo>
                  <a:lnTo>
                    <a:pt x="97459" y="6273"/>
                  </a:lnTo>
                  <a:lnTo>
                    <a:pt x="97459" y="1816"/>
                  </a:lnTo>
                  <a:close/>
                </a:path>
                <a:path w="440054" h="8254">
                  <a:moveTo>
                    <a:pt x="241935" y="1816"/>
                  </a:moveTo>
                  <a:lnTo>
                    <a:pt x="240131" y="0"/>
                  </a:lnTo>
                  <a:lnTo>
                    <a:pt x="148513" y="0"/>
                  </a:lnTo>
                  <a:lnTo>
                    <a:pt x="146278" y="0"/>
                  </a:lnTo>
                  <a:lnTo>
                    <a:pt x="144475" y="1816"/>
                  </a:lnTo>
                  <a:lnTo>
                    <a:pt x="144475" y="6273"/>
                  </a:lnTo>
                  <a:lnTo>
                    <a:pt x="146278" y="8089"/>
                  </a:lnTo>
                  <a:lnTo>
                    <a:pt x="240131" y="8089"/>
                  </a:lnTo>
                  <a:lnTo>
                    <a:pt x="241935" y="6273"/>
                  </a:lnTo>
                  <a:lnTo>
                    <a:pt x="241935" y="1816"/>
                  </a:lnTo>
                  <a:close/>
                </a:path>
                <a:path w="440054" h="8254">
                  <a:moveTo>
                    <a:pt x="439940" y="1816"/>
                  </a:moveTo>
                  <a:lnTo>
                    <a:pt x="438137" y="0"/>
                  </a:lnTo>
                  <a:lnTo>
                    <a:pt x="346519" y="0"/>
                  </a:lnTo>
                  <a:lnTo>
                    <a:pt x="344284" y="0"/>
                  </a:lnTo>
                  <a:lnTo>
                    <a:pt x="342480" y="1816"/>
                  </a:lnTo>
                  <a:lnTo>
                    <a:pt x="342480" y="6273"/>
                  </a:lnTo>
                  <a:lnTo>
                    <a:pt x="344284" y="8089"/>
                  </a:lnTo>
                  <a:lnTo>
                    <a:pt x="438137" y="8089"/>
                  </a:lnTo>
                  <a:lnTo>
                    <a:pt x="439940" y="6273"/>
                  </a:lnTo>
                  <a:lnTo>
                    <a:pt x="439940" y="1816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9183166" y="2508783"/>
            <a:ext cx="1152525" cy="785495"/>
            <a:chOff x="9183166" y="2508783"/>
            <a:chExt cx="1152525" cy="785495"/>
          </a:xfrm>
        </p:grpSpPr>
        <p:sp>
          <p:nvSpPr>
            <p:cNvPr id="113" name="object 113"/>
            <p:cNvSpPr/>
            <p:nvPr/>
          </p:nvSpPr>
          <p:spPr>
            <a:xfrm>
              <a:off x="9183167" y="2508783"/>
              <a:ext cx="1152525" cy="785495"/>
            </a:xfrm>
            <a:custGeom>
              <a:avLst/>
              <a:gdLst/>
              <a:ahLst/>
              <a:cxnLst/>
              <a:rect l="l" t="t" r="r" b="b"/>
              <a:pathLst>
                <a:path w="1152525" h="785495">
                  <a:moveTo>
                    <a:pt x="1152004" y="0"/>
                  </a:moveTo>
                  <a:lnTo>
                    <a:pt x="0" y="0"/>
                  </a:lnTo>
                  <a:lnTo>
                    <a:pt x="0" y="785215"/>
                  </a:lnTo>
                  <a:lnTo>
                    <a:pt x="1152004" y="785215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183167" y="2951720"/>
              <a:ext cx="1152525" cy="342900"/>
            </a:xfrm>
            <a:custGeom>
              <a:avLst/>
              <a:gdLst/>
              <a:ahLst/>
              <a:cxnLst/>
              <a:rect l="l" t="t" r="r" b="b"/>
              <a:pathLst>
                <a:path w="1152525" h="342900">
                  <a:moveTo>
                    <a:pt x="96702" y="50063"/>
                  </a:moveTo>
                  <a:lnTo>
                    <a:pt x="20989" y="88876"/>
                  </a:lnTo>
                  <a:lnTo>
                    <a:pt x="0" y="103754"/>
                  </a:lnTo>
                  <a:lnTo>
                    <a:pt x="0" y="342278"/>
                  </a:lnTo>
                  <a:lnTo>
                    <a:pt x="1152004" y="342278"/>
                  </a:lnTo>
                  <a:lnTo>
                    <a:pt x="1152004" y="260667"/>
                  </a:lnTo>
                  <a:lnTo>
                    <a:pt x="96702" y="260667"/>
                  </a:lnTo>
                  <a:lnTo>
                    <a:pt x="96702" y="50063"/>
                  </a:lnTo>
                  <a:close/>
                </a:path>
                <a:path w="1152525" h="342900">
                  <a:moveTo>
                    <a:pt x="780737" y="49212"/>
                  </a:moveTo>
                  <a:lnTo>
                    <a:pt x="782276" y="88876"/>
                  </a:lnTo>
                  <a:lnTo>
                    <a:pt x="782388" y="91770"/>
                  </a:lnTo>
                  <a:lnTo>
                    <a:pt x="862296" y="91770"/>
                  </a:lnTo>
                  <a:lnTo>
                    <a:pt x="862296" y="260324"/>
                  </a:lnTo>
                  <a:lnTo>
                    <a:pt x="652988" y="260324"/>
                  </a:lnTo>
                  <a:lnTo>
                    <a:pt x="652988" y="260667"/>
                  </a:lnTo>
                  <a:lnTo>
                    <a:pt x="1152004" y="260667"/>
                  </a:lnTo>
                  <a:lnTo>
                    <a:pt x="1152004" y="211362"/>
                  </a:lnTo>
                  <a:lnTo>
                    <a:pt x="1115532" y="175938"/>
                  </a:lnTo>
                  <a:lnTo>
                    <a:pt x="1076860" y="150219"/>
                  </a:lnTo>
                  <a:lnTo>
                    <a:pt x="1032578" y="127247"/>
                  </a:lnTo>
                  <a:lnTo>
                    <a:pt x="984221" y="106896"/>
                  </a:lnTo>
                  <a:lnTo>
                    <a:pt x="933323" y="89042"/>
                  </a:lnTo>
                  <a:lnTo>
                    <a:pt x="881420" y="73560"/>
                  </a:lnTo>
                  <a:lnTo>
                    <a:pt x="830047" y="60324"/>
                  </a:lnTo>
                  <a:lnTo>
                    <a:pt x="780737" y="49212"/>
                  </a:lnTo>
                  <a:close/>
                </a:path>
                <a:path w="1152525" h="342900">
                  <a:moveTo>
                    <a:pt x="652988" y="26187"/>
                  </a:moveTo>
                  <a:lnTo>
                    <a:pt x="652988" y="91770"/>
                  </a:lnTo>
                  <a:lnTo>
                    <a:pt x="702467" y="91770"/>
                  </a:lnTo>
                  <a:lnTo>
                    <a:pt x="704702" y="34607"/>
                  </a:lnTo>
                  <a:lnTo>
                    <a:pt x="664249" y="27924"/>
                  </a:lnTo>
                  <a:lnTo>
                    <a:pt x="652988" y="26187"/>
                  </a:lnTo>
                  <a:close/>
                </a:path>
                <a:path w="1152525" h="342900">
                  <a:moveTo>
                    <a:pt x="541355" y="10553"/>
                  </a:moveTo>
                  <a:lnTo>
                    <a:pt x="541355" y="21577"/>
                  </a:lnTo>
                  <a:lnTo>
                    <a:pt x="543374" y="21577"/>
                  </a:lnTo>
                  <a:lnTo>
                    <a:pt x="555604" y="12331"/>
                  </a:lnTo>
                  <a:lnTo>
                    <a:pt x="541355" y="10553"/>
                  </a:lnTo>
                  <a:close/>
                </a:path>
                <a:path w="1152525" h="342900">
                  <a:moveTo>
                    <a:pt x="429722" y="838"/>
                  </a:moveTo>
                  <a:lnTo>
                    <a:pt x="429722" y="21577"/>
                  </a:lnTo>
                  <a:lnTo>
                    <a:pt x="431741" y="21577"/>
                  </a:lnTo>
                  <a:lnTo>
                    <a:pt x="457090" y="2412"/>
                  </a:lnTo>
                  <a:lnTo>
                    <a:pt x="436618" y="1180"/>
                  </a:lnTo>
                  <a:lnTo>
                    <a:pt x="429722" y="838"/>
                  </a:lnTo>
                  <a:close/>
                </a:path>
                <a:path w="1152525" h="342900">
                  <a:moveTo>
                    <a:pt x="348658" y="0"/>
                  </a:moveTo>
                  <a:lnTo>
                    <a:pt x="333418" y="563"/>
                  </a:lnTo>
                  <a:lnTo>
                    <a:pt x="318101" y="1384"/>
                  </a:lnTo>
                  <a:lnTo>
                    <a:pt x="318101" y="21577"/>
                  </a:lnTo>
                  <a:lnTo>
                    <a:pt x="320121" y="21577"/>
                  </a:lnTo>
                  <a:lnTo>
                    <a:pt x="348658" y="0"/>
                  </a:lnTo>
                  <a:close/>
                </a:path>
                <a:path w="1152525" h="342900">
                  <a:moveTo>
                    <a:pt x="218876" y="13728"/>
                  </a:moveTo>
                  <a:lnTo>
                    <a:pt x="214736" y="14528"/>
                  </a:lnTo>
                  <a:lnTo>
                    <a:pt x="206468" y="16230"/>
                  </a:lnTo>
                  <a:lnTo>
                    <a:pt x="206468" y="21577"/>
                  </a:lnTo>
                  <a:lnTo>
                    <a:pt x="208488" y="21577"/>
                  </a:lnTo>
                  <a:lnTo>
                    <a:pt x="218876" y="13728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83167" y="2748974"/>
              <a:ext cx="69707" cy="19188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853445" y="2508783"/>
              <a:ext cx="106084" cy="192658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9887870" y="2726008"/>
              <a:ext cx="75565" cy="360045"/>
            </a:xfrm>
            <a:custGeom>
              <a:avLst/>
              <a:gdLst/>
              <a:ahLst/>
              <a:cxnLst/>
              <a:rect l="l" t="t" r="r" b="b"/>
              <a:pathLst>
                <a:path w="75565" h="360044">
                  <a:moveTo>
                    <a:pt x="61442" y="0"/>
                  </a:moveTo>
                  <a:lnTo>
                    <a:pt x="14008" y="0"/>
                  </a:lnTo>
                  <a:lnTo>
                    <a:pt x="0" y="359562"/>
                  </a:lnTo>
                  <a:lnTo>
                    <a:pt x="75450" y="359562"/>
                  </a:lnTo>
                  <a:lnTo>
                    <a:pt x="6144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928021" y="2729873"/>
              <a:ext cx="24765" cy="313690"/>
            </a:xfrm>
            <a:custGeom>
              <a:avLst/>
              <a:gdLst/>
              <a:ahLst/>
              <a:cxnLst/>
              <a:rect l="l" t="t" r="r" b="b"/>
              <a:pathLst>
                <a:path w="24765" h="313689">
                  <a:moveTo>
                    <a:pt x="11798" y="0"/>
                  </a:moveTo>
                  <a:lnTo>
                    <a:pt x="0" y="0"/>
                  </a:lnTo>
                  <a:lnTo>
                    <a:pt x="6248" y="313613"/>
                  </a:lnTo>
                  <a:lnTo>
                    <a:pt x="24409" y="313613"/>
                  </a:lnTo>
                  <a:lnTo>
                    <a:pt x="11798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883971" y="2722134"/>
              <a:ext cx="83820" cy="367665"/>
            </a:xfrm>
            <a:custGeom>
              <a:avLst/>
              <a:gdLst/>
              <a:ahLst/>
              <a:cxnLst/>
              <a:rect l="l" t="t" r="r" b="b"/>
              <a:pathLst>
                <a:path w="83820" h="367664">
                  <a:moveTo>
                    <a:pt x="67424" y="0"/>
                  </a:moveTo>
                  <a:lnTo>
                    <a:pt x="15836" y="0"/>
                  </a:lnTo>
                  <a:lnTo>
                    <a:pt x="14122" y="1638"/>
                  </a:lnTo>
                  <a:lnTo>
                    <a:pt x="38" y="363283"/>
                  </a:lnTo>
                  <a:lnTo>
                    <a:pt x="0" y="364337"/>
                  </a:lnTo>
                  <a:lnTo>
                    <a:pt x="393" y="365366"/>
                  </a:lnTo>
                  <a:lnTo>
                    <a:pt x="1841" y="366864"/>
                  </a:lnTo>
                  <a:lnTo>
                    <a:pt x="2857" y="367296"/>
                  </a:lnTo>
                  <a:lnTo>
                    <a:pt x="3898" y="367296"/>
                  </a:lnTo>
                  <a:lnTo>
                    <a:pt x="3898" y="359562"/>
                  </a:lnTo>
                  <a:lnTo>
                    <a:pt x="7929" y="359562"/>
                  </a:lnTo>
                  <a:lnTo>
                    <a:pt x="21628" y="7734"/>
                  </a:lnTo>
                  <a:lnTo>
                    <a:pt x="69371" y="7734"/>
                  </a:lnTo>
                  <a:lnTo>
                    <a:pt x="69215" y="3721"/>
                  </a:lnTo>
                  <a:lnTo>
                    <a:pt x="69126" y="1638"/>
                  </a:lnTo>
                  <a:lnTo>
                    <a:pt x="67424" y="0"/>
                  </a:lnTo>
                  <a:close/>
                </a:path>
                <a:path w="83820" h="367664">
                  <a:moveTo>
                    <a:pt x="3898" y="363435"/>
                  </a:moveTo>
                  <a:lnTo>
                    <a:pt x="3898" y="367296"/>
                  </a:lnTo>
                  <a:lnTo>
                    <a:pt x="80403" y="367296"/>
                  </a:lnTo>
                  <a:lnTo>
                    <a:pt x="81419" y="366864"/>
                  </a:lnTo>
                  <a:lnTo>
                    <a:pt x="82867" y="365366"/>
                  </a:lnTo>
                  <a:lnTo>
                    <a:pt x="83261" y="364337"/>
                  </a:lnTo>
                  <a:lnTo>
                    <a:pt x="83232" y="363588"/>
                  </a:lnTo>
                  <a:lnTo>
                    <a:pt x="7772" y="363588"/>
                  </a:lnTo>
                  <a:lnTo>
                    <a:pt x="3898" y="363435"/>
                  </a:lnTo>
                  <a:close/>
                </a:path>
                <a:path w="83820" h="367664">
                  <a:moveTo>
                    <a:pt x="7929" y="359562"/>
                  </a:moveTo>
                  <a:lnTo>
                    <a:pt x="3898" y="359562"/>
                  </a:lnTo>
                  <a:lnTo>
                    <a:pt x="3898" y="363435"/>
                  </a:lnTo>
                  <a:lnTo>
                    <a:pt x="7772" y="363588"/>
                  </a:lnTo>
                  <a:lnTo>
                    <a:pt x="7929" y="359562"/>
                  </a:lnTo>
                  <a:close/>
                </a:path>
                <a:path w="83820" h="367664">
                  <a:moveTo>
                    <a:pt x="69371" y="7734"/>
                  </a:moveTo>
                  <a:lnTo>
                    <a:pt x="61620" y="7734"/>
                  </a:lnTo>
                  <a:lnTo>
                    <a:pt x="75323" y="359562"/>
                  </a:lnTo>
                  <a:lnTo>
                    <a:pt x="7929" y="359562"/>
                  </a:lnTo>
                  <a:lnTo>
                    <a:pt x="7784" y="363283"/>
                  </a:lnTo>
                  <a:lnTo>
                    <a:pt x="7772" y="363588"/>
                  </a:lnTo>
                  <a:lnTo>
                    <a:pt x="83232" y="363588"/>
                  </a:lnTo>
                  <a:lnTo>
                    <a:pt x="69371" y="7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901910" y="2701442"/>
              <a:ext cx="47625" cy="24765"/>
            </a:xfrm>
            <a:custGeom>
              <a:avLst/>
              <a:gdLst/>
              <a:ahLst/>
              <a:cxnLst/>
              <a:rect l="l" t="t" r="r" b="b"/>
              <a:pathLst>
                <a:path w="47625" h="24764">
                  <a:moveTo>
                    <a:pt x="47459" y="0"/>
                  </a:moveTo>
                  <a:lnTo>
                    <a:pt x="0" y="0"/>
                  </a:lnTo>
                  <a:lnTo>
                    <a:pt x="0" y="24561"/>
                  </a:lnTo>
                  <a:lnTo>
                    <a:pt x="47459" y="24561"/>
                  </a:lnTo>
                  <a:lnTo>
                    <a:pt x="47459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928034" y="2701442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268" y="0"/>
                  </a:moveTo>
                  <a:lnTo>
                    <a:pt x="0" y="0"/>
                  </a:lnTo>
                  <a:lnTo>
                    <a:pt x="0" y="24561"/>
                  </a:lnTo>
                  <a:lnTo>
                    <a:pt x="12268" y="24561"/>
                  </a:lnTo>
                  <a:lnTo>
                    <a:pt x="12268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898043" y="2697582"/>
              <a:ext cx="55244" cy="32384"/>
            </a:xfrm>
            <a:custGeom>
              <a:avLst/>
              <a:gdLst/>
              <a:ahLst/>
              <a:cxnLst/>
              <a:rect l="l" t="t" r="r" b="b"/>
              <a:pathLst>
                <a:path w="55245" h="32385">
                  <a:moveTo>
                    <a:pt x="52362" y="0"/>
                  </a:moveTo>
                  <a:lnTo>
                    <a:pt x="2857" y="0"/>
                  </a:lnTo>
                  <a:lnTo>
                    <a:pt x="1854" y="406"/>
                  </a:lnTo>
                  <a:lnTo>
                    <a:pt x="419" y="1841"/>
                  </a:lnTo>
                  <a:lnTo>
                    <a:pt x="0" y="2844"/>
                  </a:lnTo>
                  <a:lnTo>
                    <a:pt x="0" y="29438"/>
                  </a:lnTo>
                  <a:lnTo>
                    <a:pt x="419" y="30441"/>
                  </a:lnTo>
                  <a:lnTo>
                    <a:pt x="1854" y="31876"/>
                  </a:lnTo>
                  <a:lnTo>
                    <a:pt x="2857" y="32296"/>
                  </a:lnTo>
                  <a:lnTo>
                    <a:pt x="52362" y="32296"/>
                  </a:lnTo>
                  <a:lnTo>
                    <a:pt x="53352" y="31876"/>
                  </a:lnTo>
                  <a:lnTo>
                    <a:pt x="54787" y="30441"/>
                  </a:lnTo>
                  <a:lnTo>
                    <a:pt x="55206" y="29438"/>
                  </a:lnTo>
                  <a:lnTo>
                    <a:pt x="55206" y="24549"/>
                  </a:lnTo>
                  <a:lnTo>
                    <a:pt x="7734" y="24549"/>
                  </a:lnTo>
                  <a:lnTo>
                    <a:pt x="7734" y="7734"/>
                  </a:lnTo>
                  <a:lnTo>
                    <a:pt x="3873" y="7734"/>
                  </a:lnTo>
                  <a:lnTo>
                    <a:pt x="3873" y="3860"/>
                  </a:lnTo>
                  <a:lnTo>
                    <a:pt x="55206" y="3860"/>
                  </a:lnTo>
                  <a:lnTo>
                    <a:pt x="55206" y="2844"/>
                  </a:lnTo>
                  <a:lnTo>
                    <a:pt x="54787" y="1841"/>
                  </a:lnTo>
                  <a:lnTo>
                    <a:pt x="53352" y="406"/>
                  </a:lnTo>
                  <a:lnTo>
                    <a:pt x="52362" y="0"/>
                  </a:lnTo>
                  <a:close/>
                </a:path>
                <a:path w="55245" h="32385">
                  <a:moveTo>
                    <a:pt x="55206" y="3860"/>
                  </a:moveTo>
                  <a:lnTo>
                    <a:pt x="7734" y="3860"/>
                  </a:lnTo>
                  <a:lnTo>
                    <a:pt x="7734" y="7734"/>
                  </a:lnTo>
                  <a:lnTo>
                    <a:pt x="47459" y="7734"/>
                  </a:lnTo>
                  <a:lnTo>
                    <a:pt x="47459" y="24549"/>
                  </a:lnTo>
                  <a:lnTo>
                    <a:pt x="55206" y="24549"/>
                  </a:lnTo>
                  <a:lnTo>
                    <a:pt x="55206" y="3860"/>
                  </a:lnTo>
                  <a:close/>
                </a:path>
                <a:path w="55245" h="32385">
                  <a:moveTo>
                    <a:pt x="7734" y="3860"/>
                  </a:moveTo>
                  <a:lnTo>
                    <a:pt x="3873" y="3860"/>
                  </a:lnTo>
                  <a:lnTo>
                    <a:pt x="3873" y="7734"/>
                  </a:lnTo>
                  <a:lnTo>
                    <a:pt x="7734" y="7734"/>
                  </a:lnTo>
                  <a:lnTo>
                    <a:pt x="7734" y="3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918428" y="2740915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49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914554" y="2737044"/>
              <a:ext cx="38735" cy="8255"/>
            </a:xfrm>
            <a:custGeom>
              <a:avLst/>
              <a:gdLst/>
              <a:ahLst/>
              <a:cxnLst/>
              <a:rect l="l" t="t" r="r" b="b"/>
              <a:pathLst>
                <a:path w="38734" h="8255">
                  <a:moveTo>
                    <a:pt x="36956" y="0"/>
                  </a:moveTo>
                  <a:lnTo>
                    <a:pt x="34823" y="0"/>
                  </a:lnTo>
                  <a:lnTo>
                    <a:pt x="1739" y="0"/>
                  </a:lnTo>
                  <a:lnTo>
                    <a:pt x="0" y="1739"/>
                  </a:lnTo>
                  <a:lnTo>
                    <a:pt x="0" y="6007"/>
                  </a:lnTo>
                  <a:lnTo>
                    <a:pt x="1739" y="7747"/>
                  </a:lnTo>
                  <a:lnTo>
                    <a:pt x="36956" y="7747"/>
                  </a:lnTo>
                  <a:lnTo>
                    <a:pt x="38696" y="6007"/>
                  </a:lnTo>
                  <a:lnTo>
                    <a:pt x="38696" y="1739"/>
                  </a:lnTo>
                  <a:lnTo>
                    <a:pt x="36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918425" y="3016313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4220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914564" y="3012442"/>
              <a:ext cx="50165" cy="8255"/>
            </a:xfrm>
            <a:custGeom>
              <a:avLst/>
              <a:gdLst/>
              <a:ahLst/>
              <a:cxnLst/>
              <a:rect l="l" t="t" r="r" b="b"/>
              <a:pathLst>
                <a:path w="50165" h="8255">
                  <a:moveTo>
                    <a:pt x="48196" y="0"/>
                  </a:moveTo>
                  <a:lnTo>
                    <a:pt x="46062" y="0"/>
                  </a:lnTo>
                  <a:lnTo>
                    <a:pt x="1727" y="0"/>
                  </a:lnTo>
                  <a:lnTo>
                    <a:pt x="0" y="1727"/>
                  </a:lnTo>
                  <a:lnTo>
                    <a:pt x="0" y="6007"/>
                  </a:lnTo>
                  <a:lnTo>
                    <a:pt x="1727" y="7734"/>
                  </a:lnTo>
                  <a:lnTo>
                    <a:pt x="48196" y="7734"/>
                  </a:lnTo>
                  <a:lnTo>
                    <a:pt x="49936" y="6007"/>
                  </a:lnTo>
                  <a:lnTo>
                    <a:pt x="49936" y="1727"/>
                  </a:lnTo>
                  <a:lnTo>
                    <a:pt x="481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918434" y="2997795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430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914561" y="2993923"/>
              <a:ext cx="46355" cy="8255"/>
            </a:xfrm>
            <a:custGeom>
              <a:avLst/>
              <a:gdLst/>
              <a:ahLst/>
              <a:cxnLst/>
              <a:rect l="l" t="t" r="r" b="b"/>
              <a:pathLst>
                <a:path w="46354" h="8255">
                  <a:moveTo>
                    <a:pt x="44450" y="0"/>
                  </a:moveTo>
                  <a:lnTo>
                    <a:pt x="42303" y="0"/>
                  </a:lnTo>
                  <a:lnTo>
                    <a:pt x="1727" y="0"/>
                  </a:lnTo>
                  <a:lnTo>
                    <a:pt x="0" y="1739"/>
                  </a:lnTo>
                  <a:lnTo>
                    <a:pt x="0" y="6007"/>
                  </a:lnTo>
                  <a:lnTo>
                    <a:pt x="1727" y="7747"/>
                  </a:lnTo>
                  <a:lnTo>
                    <a:pt x="44450" y="7747"/>
                  </a:lnTo>
                  <a:lnTo>
                    <a:pt x="46177" y="6007"/>
                  </a:lnTo>
                  <a:lnTo>
                    <a:pt x="46177" y="173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708362" y="3043491"/>
              <a:ext cx="337185" cy="168910"/>
            </a:xfrm>
            <a:custGeom>
              <a:avLst/>
              <a:gdLst/>
              <a:ahLst/>
              <a:cxnLst/>
              <a:rect l="l" t="t" r="r" b="b"/>
              <a:pathLst>
                <a:path w="337184" h="168910">
                  <a:moveTo>
                    <a:pt x="337108" y="0"/>
                  </a:moveTo>
                  <a:lnTo>
                    <a:pt x="0" y="0"/>
                  </a:lnTo>
                  <a:lnTo>
                    <a:pt x="0" y="168554"/>
                  </a:lnTo>
                  <a:lnTo>
                    <a:pt x="337108" y="168554"/>
                  </a:lnTo>
                  <a:lnTo>
                    <a:pt x="337108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836150" y="3043491"/>
              <a:ext cx="209550" cy="21590"/>
            </a:xfrm>
            <a:custGeom>
              <a:avLst/>
              <a:gdLst/>
              <a:ahLst/>
              <a:cxnLst/>
              <a:rect l="l" t="t" r="r" b="b"/>
              <a:pathLst>
                <a:path w="209550" h="21589">
                  <a:moveTo>
                    <a:pt x="209308" y="0"/>
                  </a:moveTo>
                  <a:lnTo>
                    <a:pt x="0" y="0"/>
                  </a:lnTo>
                  <a:lnTo>
                    <a:pt x="0" y="21462"/>
                  </a:lnTo>
                  <a:lnTo>
                    <a:pt x="209308" y="21462"/>
                  </a:lnTo>
                  <a:lnTo>
                    <a:pt x="209308" y="0"/>
                  </a:lnTo>
                  <a:close/>
                </a:path>
              </a:pathLst>
            </a:custGeom>
            <a:solidFill>
              <a:srgbClr val="2A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704484" y="3039619"/>
              <a:ext cx="345440" cy="176530"/>
            </a:xfrm>
            <a:custGeom>
              <a:avLst/>
              <a:gdLst/>
              <a:ahLst/>
              <a:cxnLst/>
              <a:rect l="l" t="t" r="r" b="b"/>
              <a:pathLst>
                <a:path w="345440" h="176530">
                  <a:moveTo>
                    <a:pt x="341998" y="0"/>
                  </a:moveTo>
                  <a:lnTo>
                    <a:pt x="2857" y="0"/>
                  </a:lnTo>
                  <a:lnTo>
                    <a:pt x="1854" y="406"/>
                  </a:lnTo>
                  <a:lnTo>
                    <a:pt x="419" y="1854"/>
                  </a:lnTo>
                  <a:lnTo>
                    <a:pt x="0" y="2857"/>
                  </a:lnTo>
                  <a:lnTo>
                    <a:pt x="0" y="173443"/>
                  </a:lnTo>
                  <a:lnTo>
                    <a:pt x="419" y="174447"/>
                  </a:lnTo>
                  <a:lnTo>
                    <a:pt x="1854" y="175882"/>
                  </a:lnTo>
                  <a:lnTo>
                    <a:pt x="2857" y="176288"/>
                  </a:lnTo>
                  <a:lnTo>
                    <a:pt x="3873" y="176288"/>
                  </a:lnTo>
                  <a:lnTo>
                    <a:pt x="3873" y="168554"/>
                  </a:lnTo>
                  <a:lnTo>
                    <a:pt x="7734" y="168554"/>
                  </a:lnTo>
                  <a:lnTo>
                    <a:pt x="7734" y="7734"/>
                  </a:lnTo>
                  <a:lnTo>
                    <a:pt x="344855" y="7734"/>
                  </a:lnTo>
                  <a:lnTo>
                    <a:pt x="344855" y="2857"/>
                  </a:lnTo>
                  <a:lnTo>
                    <a:pt x="344436" y="1854"/>
                  </a:lnTo>
                  <a:lnTo>
                    <a:pt x="343001" y="406"/>
                  </a:lnTo>
                  <a:lnTo>
                    <a:pt x="341998" y="0"/>
                  </a:lnTo>
                  <a:close/>
                </a:path>
                <a:path w="345440" h="176530">
                  <a:moveTo>
                    <a:pt x="7734" y="168554"/>
                  </a:moveTo>
                  <a:lnTo>
                    <a:pt x="3873" y="168554"/>
                  </a:lnTo>
                  <a:lnTo>
                    <a:pt x="3873" y="176288"/>
                  </a:lnTo>
                  <a:lnTo>
                    <a:pt x="341998" y="176288"/>
                  </a:lnTo>
                  <a:lnTo>
                    <a:pt x="343001" y="175882"/>
                  </a:lnTo>
                  <a:lnTo>
                    <a:pt x="344436" y="174447"/>
                  </a:lnTo>
                  <a:lnTo>
                    <a:pt x="344855" y="173443"/>
                  </a:lnTo>
                  <a:lnTo>
                    <a:pt x="344855" y="172427"/>
                  </a:lnTo>
                  <a:lnTo>
                    <a:pt x="7734" y="172427"/>
                  </a:lnTo>
                  <a:lnTo>
                    <a:pt x="7734" y="168554"/>
                  </a:lnTo>
                  <a:close/>
                </a:path>
                <a:path w="345440" h="176530">
                  <a:moveTo>
                    <a:pt x="344855" y="7734"/>
                  </a:moveTo>
                  <a:lnTo>
                    <a:pt x="337108" y="7734"/>
                  </a:lnTo>
                  <a:lnTo>
                    <a:pt x="337108" y="168554"/>
                  </a:lnTo>
                  <a:lnTo>
                    <a:pt x="7734" y="168554"/>
                  </a:lnTo>
                  <a:lnTo>
                    <a:pt x="7734" y="172427"/>
                  </a:lnTo>
                  <a:lnTo>
                    <a:pt x="344855" y="172427"/>
                  </a:lnTo>
                  <a:lnTo>
                    <a:pt x="344855" y="7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868778" y="3079276"/>
              <a:ext cx="140599" cy="105410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9687204" y="3035757"/>
              <a:ext cx="378460" cy="160655"/>
            </a:xfrm>
            <a:custGeom>
              <a:avLst/>
              <a:gdLst/>
              <a:ahLst/>
              <a:cxnLst/>
              <a:rect l="l" t="t" r="r" b="b"/>
              <a:pathLst>
                <a:path w="378459" h="160655">
                  <a:moveTo>
                    <a:pt x="349046" y="89877"/>
                  </a:moveTo>
                  <a:lnTo>
                    <a:pt x="347319" y="88138"/>
                  </a:lnTo>
                  <a:lnTo>
                    <a:pt x="343039" y="88138"/>
                  </a:lnTo>
                  <a:lnTo>
                    <a:pt x="341312" y="89877"/>
                  </a:lnTo>
                  <a:lnTo>
                    <a:pt x="341312" y="92011"/>
                  </a:lnTo>
                  <a:lnTo>
                    <a:pt x="341312" y="158877"/>
                  </a:lnTo>
                  <a:lnTo>
                    <a:pt x="343039" y="160604"/>
                  </a:lnTo>
                  <a:lnTo>
                    <a:pt x="347319" y="160604"/>
                  </a:lnTo>
                  <a:lnTo>
                    <a:pt x="349046" y="158877"/>
                  </a:lnTo>
                  <a:lnTo>
                    <a:pt x="349046" y="89877"/>
                  </a:lnTo>
                  <a:close/>
                </a:path>
                <a:path w="378459" h="160655">
                  <a:moveTo>
                    <a:pt x="349046" y="42672"/>
                  </a:moveTo>
                  <a:lnTo>
                    <a:pt x="347319" y="40932"/>
                  </a:lnTo>
                  <a:lnTo>
                    <a:pt x="343039" y="40932"/>
                  </a:lnTo>
                  <a:lnTo>
                    <a:pt x="341312" y="42672"/>
                  </a:lnTo>
                  <a:lnTo>
                    <a:pt x="341312" y="44805"/>
                  </a:lnTo>
                  <a:lnTo>
                    <a:pt x="341312" y="64262"/>
                  </a:lnTo>
                  <a:lnTo>
                    <a:pt x="343039" y="65989"/>
                  </a:lnTo>
                  <a:lnTo>
                    <a:pt x="347319" y="65989"/>
                  </a:lnTo>
                  <a:lnTo>
                    <a:pt x="349046" y="64262"/>
                  </a:lnTo>
                  <a:lnTo>
                    <a:pt x="349046" y="42672"/>
                  </a:lnTo>
                  <a:close/>
                </a:path>
                <a:path w="378459" h="160655">
                  <a:moveTo>
                    <a:pt x="378282" y="3467"/>
                  </a:moveTo>
                  <a:lnTo>
                    <a:pt x="374815" y="0"/>
                  </a:lnTo>
                  <a:lnTo>
                    <a:pt x="370535" y="0"/>
                  </a:lnTo>
                  <a:lnTo>
                    <a:pt x="3454" y="0"/>
                  </a:lnTo>
                  <a:lnTo>
                    <a:pt x="0" y="3467"/>
                  </a:lnTo>
                  <a:lnTo>
                    <a:pt x="0" y="12014"/>
                  </a:lnTo>
                  <a:lnTo>
                    <a:pt x="3454" y="15481"/>
                  </a:lnTo>
                  <a:lnTo>
                    <a:pt x="374815" y="15481"/>
                  </a:lnTo>
                  <a:lnTo>
                    <a:pt x="378282" y="12014"/>
                  </a:lnTo>
                  <a:lnTo>
                    <a:pt x="378282" y="34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279876" y="2890409"/>
              <a:ext cx="556895" cy="322580"/>
            </a:xfrm>
            <a:custGeom>
              <a:avLst/>
              <a:gdLst/>
              <a:ahLst/>
              <a:cxnLst/>
              <a:rect l="l" t="t" r="r" b="b"/>
              <a:pathLst>
                <a:path w="556895" h="322580">
                  <a:moveTo>
                    <a:pt x="556272" y="0"/>
                  </a:moveTo>
                  <a:lnTo>
                    <a:pt x="446671" y="82892"/>
                  </a:lnTo>
                  <a:lnTo>
                    <a:pt x="444639" y="82892"/>
                  </a:lnTo>
                  <a:lnTo>
                    <a:pt x="444639" y="0"/>
                  </a:lnTo>
                  <a:lnTo>
                    <a:pt x="335038" y="82892"/>
                  </a:lnTo>
                  <a:lnTo>
                    <a:pt x="333019" y="82892"/>
                  </a:lnTo>
                  <a:lnTo>
                    <a:pt x="333019" y="0"/>
                  </a:lnTo>
                  <a:lnTo>
                    <a:pt x="223405" y="82892"/>
                  </a:lnTo>
                  <a:lnTo>
                    <a:pt x="221386" y="82892"/>
                  </a:lnTo>
                  <a:lnTo>
                    <a:pt x="221386" y="0"/>
                  </a:lnTo>
                  <a:lnTo>
                    <a:pt x="111785" y="82892"/>
                  </a:lnTo>
                  <a:lnTo>
                    <a:pt x="109766" y="82892"/>
                  </a:lnTo>
                  <a:lnTo>
                    <a:pt x="109766" y="0"/>
                  </a:lnTo>
                  <a:lnTo>
                    <a:pt x="0" y="82892"/>
                  </a:lnTo>
                  <a:lnTo>
                    <a:pt x="0" y="321983"/>
                  </a:lnTo>
                  <a:lnTo>
                    <a:pt x="556272" y="321983"/>
                  </a:lnTo>
                  <a:lnTo>
                    <a:pt x="556272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609988" y="2890405"/>
              <a:ext cx="226695" cy="123825"/>
            </a:xfrm>
            <a:custGeom>
              <a:avLst/>
              <a:gdLst/>
              <a:ahLst/>
              <a:cxnLst/>
              <a:rect l="l" t="t" r="r" b="b"/>
              <a:pathLst>
                <a:path w="226695" h="123825">
                  <a:moveTo>
                    <a:pt x="114528" y="0"/>
                  </a:moveTo>
                  <a:lnTo>
                    <a:pt x="4914" y="82905"/>
                  </a:lnTo>
                  <a:lnTo>
                    <a:pt x="2908" y="82905"/>
                  </a:lnTo>
                  <a:lnTo>
                    <a:pt x="2908" y="38265"/>
                  </a:lnTo>
                  <a:lnTo>
                    <a:pt x="0" y="40411"/>
                  </a:lnTo>
                  <a:lnTo>
                    <a:pt x="584" y="123266"/>
                  </a:lnTo>
                  <a:lnTo>
                    <a:pt x="55245" y="82905"/>
                  </a:lnTo>
                  <a:lnTo>
                    <a:pt x="112801" y="40411"/>
                  </a:lnTo>
                  <a:lnTo>
                    <a:pt x="112560" y="5029"/>
                  </a:lnTo>
                  <a:lnTo>
                    <a:pt x="114515" y="4152"/>
                  </a:lnTo>
                  <a:lnTo>
                    <a:pt x="114528" y="0"/>
                  </a:lnTo>
                  <a:close/>
                </a:path>
                <a:path w="226695" h="123825">
                  <a:moveTo>
                    <a:pt x="226148" y="0"/>
                  </a:moveTo>
                  <a:lnTo>
                    <a:pt x="116547" y="82905"/>
                  </a:lnTo>
                  <a:lnTo>
                    <a:pt x="114515" y="82905"/>
                  </a:lnTo>
                  <a:lnTo>
                    <a:pt x="114515" y="39154"/>
                  </a:lnTo>
                  <a:lnTo>
                    <a:pt x="112814" y="40411"/>
                  </a:lnTo>
                  <a:lnTo>
                    <a:pt x="113398" y="123266"/>
                  </a:lnTo>
                  <a:lnTo>
                    <a:pt x="168059" y="82905"/>
                  </a:lnTo>
                  <a:lnTo>
                    <a:pt x="226148" y="40017"/>
                  </a:lnTo>
                  <a:lnTo>
                    <a:pt x="226148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722552" y="2894563"/>
              <a:ext cx="2540" cy="36830"/>
            </a:xfrm>
            <a:custGeom>
              <a:avLst/>
              <a:gdLst/>
              <a:ahLst/>
              <a:cxnLst/>
              <a:rect l="l" t="t" r="r" b="b"/>
              <a:pathLst>
                <a:path w="2540" h="36830">
                  <a:moveTo>
                    <a:pt x="1964" y="0"/>
                  </a:moveTo>
                  <a:lnTo>
                    <a:pt x="0" y="876"/>
                  </a:lnTo>
                  <a:lnTo>
                    <a:pt x="253" y="36258"/>
                  </a:lnTo>
                  <a:lnTo>
                    <a:pt x="1964" y="34988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497169" y="2890405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4094" y="38733"/>
                  </a:moveTo>
                  <a:lnTo>
                    <a:pt x="0" y="41756"/>
                  </a:lnTo>
                  <a:lnTo>
                    <a:pt x="584" y="123264"/>
                  </a:lnTo>
                  <a:lnTo>
                    <a:pt x="55250" y="82905"/>
                  </a:lnTo>
                  <a:lnTo>
                    <a:pt x="4094" y="82905"/>
                  </a:lnTo>
                  <a:lnTo>
                    <a:pt x="4094" y="38733"/>
                  </a:lnTo>
                  <a:close/>
                </a:path>
                <a:path w="116204" h="123825">
                  <a:moveTo>
                    <a:pt x="115727" y="0"/>
                  </a:moveTo>
                  <a:lnTo>
                    <a:pt x="6121" y="82905"/>
                  </a:lnTo>
                  <a:lnTo>
                    <a:pt x="55250" y="82905"/>
                  </a:lnTo>
                  <a:lnTo>
                    <a:pt x="112826" y="40397"/>
                  </a:lnTo>
                  <a:lnTo>
                    <a:pt x="112572" y="5027"/>
                  </a:lnTo>
                  <a:lnTo>
                    <a:pt x="115725" y="3630"/>
                  </a:lnTo>
                  <a:lnTo>
                    <a:pt x="115727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609752" y="2894026"/>
              <a:ext cx="3175" cy="36830"/>
            </a:xfrm>
            <a:custGeom>
              <a:avLst/>
              <a:gdLst/>
              <a:ahLst/>
              <a:cxnLst/>
              <a:rect l="l" t="t" r="r" b="b"/>
              <a:pathLst>
                <a:path w="3175" h="36830">
                  <a:moveTo>
                    <a:pt x="3144" y="0"/>
                  </a:moveTo>
                  <a:lnTo>
                    <a:pt x="0" y="1409"/>
                  </a:lnTo>
                  <a:lnTo>
                    <a:pt x="241" y="36779"/>
                  </a:lnTo>
                  <a:lnTo>
                    <a:pt x="3144" y="34645"/>
                  </a:lnTo>
                  <a:lnTo>
                    <a:pt x="3144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386162" y="2890405"/>
              <a:ext cx="115570" cy="123825"/>
            </a:xfrm>
            <a:custGeom>
              <a:avLst/>
              <a:gdLst/>
              <a:ahLst/>
              <a:cxnLst/>
              <a:rect l="l" t="t" r="r" b="b"/>
              <a:pathLst>
                <a:path w="115570" h="123825">
                  <a:moveTo>
                    <a:pt x="2641" y="36003"/>
                  </a:moveTo>
                  <a:lnTo>
                    <a:pt x="0" y="37959"/>
                  </a:lnTo>
                  <a:lnTo>
                    <a:pt x="596" y="123264"/>
                  </a:lnTo>
                  <a:lnTo>
                    <a:pt x="55268" y="82905"/>
                  </a:lnTo>
                  <a:lnTo>
                    <a:pt x="3468" y="82905"/>
                  </a:lnTo>
                  <a:lnTo>
                    <a:pt x="3468" y="66953"/>
                  </a:lnTo>
                  <a:lnTo>
                    <a:pt x="2641" y="66953"/>
                  </a:lnTo>
                  <a:lnTo>
                    <a:pt x="2641" y="36003"/>
                  </a:lnTo>
                  <a:close/>
                </a:path>
                <a:path w="115570" h="123825">
                  <a:moveTo>
                    <a:pt x="115101" y="0"/>
                  </a:moveTo>
                  <a:lnTo>
                    <a:pt x="5499" y="82905"/>
                  </a:lnTo>
                  <a:lnTo>
                    <a:pt x="55268" y="82905"/>
                  </a:lnTo>
                  <a:lnTo>
                    <a:pt x="111010" y="41756"/>
                  </a:lnTo>
                  <a:lnTo>
                    <a:pt x="110756" y="5027"/>
                  </a:lnTo>
                  <a:lnTo>
                    <a:pt x="115100" y="3084"/>
                  </a:lnTo>
                  <a:lnTo>
                    <a:pt x="115101" y="0"/>
                  </a:lnTo>
                  <a:close/>
                </a:path>
                <a:path w="115570" h="123825">
                  <a:moveTo>
                    <a:pt x="3468" y="65289"/>
                  </a:moveTo>
                  <a:lnTo>
                    <a:pt x="2641" y="66953"/>
                  </a:lnTo>
                  <a:lnTo>
                    <a:pt x="3468" y="66953"/>
                  </a:lnTo>
                  <a:lnTo>
                    <a:pt x="3468" y="65289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496907" y="2893488"/>
              <a:ext cx="4445" cy="38735"/>
            </a:xfrm>
            <a:custGeom>
              <a:avLst/>
              <a:gdLst/>
              <a:ahLst/>
              <a:cxnLst/>
              <a:rect l="l" t="t" r="r" b="b"/>
              <a:pathLst>
                <a:path w="4445" h="38735">
                  <a:moveTo>
                    <a:pt x="4356" y="0"/>
                  </a:moveTo>
                  <a:lnTo>
                    <a:pt x="0" y="1955"/>
                  </a:lnTo>
                  <a:lnTo>
                    <a:pt x="266" y="38671"/>
                  </a:lnTo>
                  <a:lnTo>
                    <a:pt x="4356" y="35648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279877" y="2890401"/>
              <a:ext cx="109855" cy="116839"/>
            </a:xfrm>
            <a:custGeom>
              <a:avLst/>
              <a:gdLst/>
              <a:ahLst/>
              <a:cxnLst/>
              <a:rect l="l" t="t" r="r" b="b"/>
              <a:pathLst>
                <a:path w="109854" h="116839">
                  <a:moveTo>
                    <a:pt x="109758" y="0"/>
                  </a:moveTo>
                  <a:lnTo>
                    <a:pt x="0" y="82950"/>
                  </a:lnTo>
                  <a:lnTo>
                    <a:pt x="0" y="116416"/>
                  </a:lnTo>
                  <a:lnTo>
                    <a:pt x="106285" y="37955"/>
                  </a:lnTo>
                  <a:lnTo>
                    <a:pt x="106043" y="5037"/>
                  </a:lnTo>
                  <a:lnTo>
                    <a:pt x="109753" y="3373"/>
                  </a:lnTo>
                  <a:lnTo>
                    <a:pt x="109758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385918" y="2893773"/>
              <a:ext cx="3810" cy="64135"/>
            </a:xfrm>
            <a:custGeom>
              <a:avLst/>
              <a:gdLst/>
              <a:ahLst/>
              <a:cxnLst/>
              <a:rect l="l" t="t" r="r" b="b"/>
              <a:pathLst>
                <a:path w="3809" h="64135">
                  <a:moveTo>
                    <a:pt x="3712" y="0"/>
                  </a:moveTo>
                  <a:lnTo>
                    <a:pt x="0" y="1663"/>
                  </a:lnTo>
                  <a:lnTo>
                    <a:pt x="241" y="34582"/>
                  </a:lnTo>
                  <a:lnTo>
                    <a:pt x="2882" y="32626"/>
                  </a:lnTo>
                  <a:lnTo>
                    <a:pt x="2882" y="63588"/>
                  </a:lnTo>
                  <a:lnTo>
                    <a:pt x="3712" y="61912"/>
                  </a:lnTo>
                  <a:lnTo>
                    <a:pt x="3712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276002" y="2886282"/>
              <a:ext cx="564515" cy="330200"/>
            </a:xfrm>
            <a:custGeom>
              <a:avLst/>
              <a:gdLst/>
              <a:ahLst/>
              <a:cxnLst/>
              <a:rect l="l" t="t" r="r" b="b"/>
              <a:pathLst>
                <a:path w="564515" h="330200">
                  <a:moveTo>
                    <a:pt x="114045" y="0"/>
                  </a:moveTo>
                  <a:lnTo>
                    <a:pt x="112471" y="152"/>
                  </a:lnTo>
                  <a:lnTo>
                    <a:pt x="855" y="84564"/>
                  </a:lnTo>
                  <a:lnTo>
                    <a:pt x="419" y="85001"/>
                  </a:lnTo>
                  <a:lnTo>
                    <a:pt x="0" y="86004"/>
                  </a:lnTo>
                  <a:lnTo>
                    <a:pt x="0" y="327126"/>
                  </a:lnTo>
                  <a:lnTo>
                    <a:pt x="419" y="328117"/>
                  </a:lnTo>
                  <a:lnTo>
                    <a:pt x="1854" y="329564"/>
                  </a:lnTo>
                  <a:lnTo>
                    <a:pt x="2857" y="329984"/>
                  </a:lnTo>
                  <a:lnTo>
                    <a:pt x="561174" y="329984"/>
                  </a:lnTo>
                  <a:lnTo>
                    <a:pt x="562165" y="329564"/>
                  </a:lnTo>
                  <a:lnTo>
                    <a:pt x="563600" y="328117"/>
                  </a:lnTo>
                  <a:lnTo>
                    <a:pt x="564019" y="327126"/>
                  </a:lnTo>
                  <a:lnTo>
                    <a:pt x="564019" y="322237"/>
                  </a:lnTo>
                  <a:lnTo>
                    <a:pt x="7746" y="322237"/>
                  </a:lnTo>
                  <a:lnTo>
                    <a:pt x="7746" y="90881"/>
                  </a:lnTo>
                  <a:lnTo>
                    <a:pt x="3873" y="90881"/>
                  </a:lnTo>
                  <a:lnTo>
                    <a:pt x="3873" y="87020"/>
                  </a:lnTo>
                  <a:lnTo>
                    <a:pt x="4025" y="87020"/>
                  </a:lnTo>
                  <a:lnTo>
                    <a:pt x="2147" y="84564"/>
                  </a:lnTo>
                  <a:lnTo>
                    <a:pt x="4025" y="84564"/>
                  </a:lnTo>
                  <a:lnTo>
                    <a:pt x="4025" y="83146"/>
                  </a:lnTo>
                  <a:lnTo>
                    <a:pt x="15563" y="83146"/>
                  </a:lnTo>
                  <a:lnTo>
                    <a:pt x="109766" y="11899"/>
                  </a:lnTo>
                  <a:lnTo>
                    <a:pt x="117500" y="11899"/>
                  </a:lnTo>
                  <a:lnTo>
                    <a:pt x="117500" y="2654"/>
                  </a:lnTo>
                  <a:lnTo>
                    <a:pt x="116674" y="1320"/>
                  </a:lnTo>
                  <a:lnTo>
                    <a:pt x="114045" y="0"/>
                  </a:lnTo>
                  <a:close/>
                </a:path>
                <a:path w="564515" h="330200">
                  <a:moveTo>
                    <a:pt x="564019" y="11899"/>
                  </a:moveTo>
                  <a:lnTo>
                    <a:pt x="556272" y="11899"/>
                  </a:lnTo>
                  <a:lnTo>
                    <a:pt x="556272" y="322237"/>
                  </a:lnTo>
                  <a:lnTo>
                    <a:pt x="564019" y="322237"/>
                  </a:lnTo>
                  <a:lnTo>
                    <a:pt x="564019" y="11899"/>
                  </a:lnTo>
                  <a:close/>
                </a:path>
                <a:path w="564515" h="330200">
                  <a:moveTo>
                    <a:pt x="7746" y="87020"/>
                  </a:moveTo>
                  <a:lnTo>
                    <a:pt x="3873" y="87020"/>
                  </a:lnTo>
                  <a:lnTo>
                    <a:pt x="3873" y="90881"/>
                  </a:lnTo>
                  <a:lnTo>
                    <a:pt x="4876" y="90881"/>
                  </a:lnTo>
                  <a:lnTo>
                    <a:pt x="5689" y="90614"/>
                  </a:lnTo>
                  <a:lnTo>
                    <a:pt x="7746" y="89058"/>
                  </a:lnTo>
                  <a:lnTo>
                    <a:pt x="7746" y="87020"/>
                  </a:lnTo>
                  <a:close/>
                </a:path>
                <a:path w="564515" h="330200">
                  <a:moveTo>
                    <a:pt x="7746" y="89058"/>
                  </a:moveTo>
                  <a:lnTo>
                    <a:pt x="5689" y="90614"/>
                  </a:lnTo>
                  <a:lnTo>
                    <a:pt x="4876" y="90881"/>
                  </a:lnTo>
                  <a:lnTo>
                    <a:pt x="7746" y="90881"/>
                  </a:lnTo>
                  <a:lnTo>
                    <a:pt x="7746" y="89058"/>
                  </a:lnTo>
                  <a:close/>
                </a:path>
                <a:path w="564515" h="330200">
                  <a:moveTo>
                    <a:pt x="117500" y="11899"/>
                  </a:moveTo>
                  <a:lnTo>
                    <a:pt x="109766" y="11899"/>
                  </a:lnTo>
                  <a:lnTo>
                    <a:pt x="109766" y="88036"/>
                  </a:lnTo>
                  <a:lnTo>
                    <a:pt x="110191" y="89058"/>
                  </a:lnTo>
                  <a:lnTo>
                    <a:pt x="111620" y="90474"/>
                  </a:lnTo>
                  <a:lnTo>
                    <a:pt x="112610" y="90881"/>
                  </a:lnTo>
                  <a:lnTo>
                    <a:pt x="116497" y="90881"/>
                  </a:lnTo>
                  <a:lnTo>
                    <a:pt x="117309" y="90614"/>
                  </a:lnTo>
                  <a:lnTo>
                    <a:pt x="122062" y="87020"/>
                  </a:lnTo>
                  <a:lnTo>
                    <a:pt x="113639" y="87020"/>
                  </a:lnTo>
                  <a:lnTo>
                    <a:pt x="113639" y="83146"/>
                  </a:lnTo>
                  <a:lnTo>
                    <a:pt x="114350" y="83146"/>
                  </a:lnTo>
                  <a:lnTo>
                    <a:pt x="117500" y="80765"/>
                  </a:lnTo>
                  <a:lnTo>
                    <a:pt x="117500" y="11899"/>
                  </a:lnTo>
                  <a:close/>
                </a:path>
                <a:path w="564515" h="330200">
                  <a:moveTo>
                    <a:pt x="229133" y="11899"/>
                  </a:moveTo>
                  <a:lnTo>
                    <a:pt x="221386" y="11899"/>
                  </a:lnTo>
                  <a:lnTo>
                    <a:pt x="221386" y="88036"/>
                  </a:lnTo>
                  <a:lnTo>
                    <a:pt x="221824" y="89058"/>
                  </a:lnTo>
                  <a:lnTo>
                    <a:pt x="223253" y="90474"/>
                  </a:lnTo>
                  <a:lnTo>
                    <a:pt x="224243" y="90881"/>
                  </a:lnTo>
                  <a:lnTo>
                    <a:pt x="228130" y="90881"/>
                  </a:lnTo>
                  <a:lnTo>
                    <a:pt x="228942" y="90614"/>
                  </a:lnTo>
                  <a:lnTo>
                    <a:pt x="233695" y="87020"/>
                  </a:lnTo>
                  <a:lnTo>
                    <a:pt x="225259" y="87020"/>
                  </a:lnTo>
                  <a:lnTo>
                    <a:pt x="225259" y="83146"/>
                  </a:lnTo>
                  <a:lnTo>
                    <a:pt x="225983" y="83146"/>
                  </a:lnTo>
                  <a:lnTo>
                    <a:pt x="229133" y="80765"/>
                  </a:lnTo>
                  <a:lnTo>
                    <a:pt x="229133" y="11899"/>
                  </a:lnTo>
                  <a:close/>
                </a:path>
                <a:path w="564515" h="330200">
                  <a:moveTo>
                    <a:pt x="340766" y="11899"/>
                  </a:moveTo>
                  <a:lnTo>
                    <a:pt x="333019" y="11899"/>
                  </a:lnTo>
                  <a:lnTo>
                    <a:pt x="333019" y="88036"/>
                  </a:lnTo>
                  <a:lnTo>
                    <a:pt x="333457" y="89058"/>
                  </a:lnTo>
                  <a:lnTo>
                    <a:pt x="334873" y="90474"/>
                  </a:lnTo>
                  <a:lnTo>
                    <a:pt x="335864" y="90881"/>
                  </a:lnTo>
                  <a:lnTo>
                    <a:pt x="339750" y="90881"/>
                  </a:lnTo>
                  <a:lnTo>
                    <a:pt x="340575" y="90614"/>
                  </a:lnTo>
                  <a:lnTo>
                    <a:pt x="345328" y="87020"/>
                  </a:lnTo>
                  <a:lnTo>
                    <a:pt x="336892" y="87020"/>
                  </a:lnTo>
                  <a:lnTo>
                    <a:pt x="336892" y="83146"/>
                  </a:lnTo>
                  <a:lnTo>
                    <a:pt x="337616" y="83146"/>
                  </a:lnTo>
                  <a:lnTo>
                    <a:pt x="340766" y="80765"/>
                  </a:lnTo>
                  <a:lnTo>
                    <a:pt x="340766" y="11899"/>
                  </a:lnTo>
                  <a:close/>
                </a:path>
                <a:path w="564515" h="330200">
                  <a:moveTo>
                    <a:pt x="452386" y="11899"/>
                  </a:moveTo>
                  <a:lnTo>
                    <a:pt x="444652" y="11899"/>
                  </a:lnTo>
                  <a:lnTo>
                    <a:pt x="444652" y="88036"/>
                  </a:lnTo>
                  <a:lnTo>
                    <a:pt x="445077" y="89058"/>
                  </a:lnTo>
                  <a:lnTo>
                    <a:pt x="446506" y="90474"/>
                  </a:lnTo>
                  <a:lnTo>
                    <a:pt x="447497" y="90881"/>
                  </a:lnTo>
                  <a:lnTo>
                    <a:pt x="451383" y="90881"/>
                  </a:lnTo>
                  <a:lnTo>
                    <a:pt x="452196" y="90614"/>
                  </a:lnTo>
                  <a:lnTo>
                    <a:pt x="456948" y="87020"/>
                  </a:lnTo>
                  <a:lnTo>
                    <a:pt x="448513" y="87020"/>
                  </a:lnTo>
                  <a:lnTo>
                    <a:pt x="448513" y="83146"/>
                  </a:lnTo>
                  <a:lnTo>
                    <a:pt x="449237" y="83146"/>
                  </a:lnTo>
                  <a:lnTo>
                    <a:pt x="452386" y="80765"/>
                  </a:lnTo>
                  <a:lnTo>
                    <a:pt x="452386" y="11899"/>
                  </a:lnTo>
                  <a:close/>
                </a:path>
                <a:path w="564515" h="330200">
                  <a:moveTo>
                    <a:pt x="15563" y="83146"/>
                  </a:moveTo>
                  <a:lnTo>
                    <a:pt x="4025" y="83146"/>
                  </a:lnTo>
                  <a:lnTo>
                    <a:pt x="4025" y="87020"/>
                  </a:lnTo>
                  <a:lnTo>
                    <a:pt x="7746" y="87020"/>
                  </a:lnTo>
                  <a:lnTo>
                    <a:pt x="7746" y="89058"/>
                  </a:lnTo>
                  <a:lnTo>
                    <a:pt x="15563" y="83146"/>
                  </a:lnTo>
                  <a:close/>
                </a:path>
                <a:path w="564515" h="330200">
                  <a:moveTo>
                    <a:pt x="2730" y="83146"/>
                  </a:moveTo>
                  <a:lnTo>
                    <a:pt x="1854" y="83565"/>
                  </a:lnTo>
                  <a:lnTo>
                    <a:pt x="1587" y="83832"/>
                  </a:lnTo>
                  <a:lnTo>
                    <a:pt x="4025" y="87020"/>
                  </a:lnTo>
                  <a:lnTo>
                    <a:pt x="4025" y="84564"/>
                  </a:lnTo>
                  <a:lnTo>
                    <a:pt x="855" y="84564"/>
                  </a:lnTo>
                  <a:lnTo>
                    <a:pt x="2730" y="83146"/>
                  </a:lnTo>
                  <a:close/>
                </a:path>
                <a:path w="564515" h="330200">
                  <a:moveTo>
                    <a:pt x="117500" y="80765"/>
                  </a:moveTo>
                  <a:lnTo>
                    <a:pt x="114350" y="83146"/>
                  </a:lnTo>
                  <a:lnTo>
                    <a:pt x="113639" y="83146"/>
                  </a:lnTo>
                  <a:lnTo>
                    <a:pt x="113639" y="87020"/>
                  </a:lnTo>
                  <a:lnTo>
                    <a:pt x="117500" y="87020"/>
                  </a:lnTo>
                  <a:lnTo>
                    <a:pt x="117500" y="80765"/>
                  </a:lnTo>
                  <a:close/>
                </a:path>
                <a:path w="564515" h="330200">
                  <a:moveTo>
                    <a:pt x="225666" y="0"/>
                  </a:moveTo>
                  <a:lnTo>
                    <a:pt x="224104" y="152"/>
                  </a:lnTo>
                  <a:lnTo>
                    <a:pt x="117500" y="80765"/>
                  </a:lnTo>
                  <a:lnTo>
                    <a:pt x="117500" y="87020"/>
                  </a:lnTo>
                  <a:lnTo>
                    <a:pt x="122062" y="87020"/>
                  </a:lnTo>
                  <a:lnTo>
                    <a:pt x="221386" y="11899"/>
                  </a:lnTo>
                  <a:lnTo>
                    <a:pt x="229133" y="11899"/>
                  </a:lnTo>
                  <a:lnTo>
                    <a:pt x="229133" y="2654"/>
                  </a:lnTo>
                  <a:lnTo>
                    <a:pt x="228307" y="1320"/>
                  </a:lnTo>
                  <a:lnTo>
                    <a:pt x="225666" y="0"/>
                  </a:lnTo>
                  <a:close/>
                </a:path>
                <a:path w="564515" h="330200">
                  <a:moveTo>
                    <a:pt x="229133" y="80765"/>
                  </a:moveTo>
                  <a:lnTo>
                    <a:pt x="225983" y="83146"/>
                  </a:lnTo>
                  <a:lnTo>
                    <a:pt x="225259" y="83146"/>
                  </a:lnTo>
                  <a:lnTo>
                    <a:pt x="225259" y="87020"/>
                  </a:lnTo>
                  <a:lnTo>
                    <a:pt x="229133" y="87020"/>
                  </a:lnTo>
                  <a:lnTo>
                    <a:pt x="229133" y="80765"/>
                  </a:lnTo>
                  <a:close/>
                </a:path>
                <a:path w="564515" h="330200">
                  <a:moveTo>
                    <a:pt x="337299" y="0"/>
                  </a:moveTo>
                  <a:lnTo>
                    <a:pt x="335724" y="152"/>
                  </a:lnTo>
                  <a:lnTo>
                    <a:pt x="229133" y="80765"/>
                  </a:lnTo>
                  <a:lnTo>
                    <a:pt x="229133" y="87020"/>
                  </a:lnTo>
                  <a:lnTo>
                    <a:pt x="233695" y="87020"/>
                  </a:lnTo>
                  <a:lnTo>
                    <a:pt x="333019" y="11899"/>
                  </a:lnTo>
                  <a:lnTo>
                    <a:pt x="340766" y="11899"/>
                  </a:lnTo>
                  <a:lnTo>
                    <a:pt x="340766" y="2654"/>
                  </a:lnTo>
                  <a:lnTo>
                    <a:pt x="339928" y="1320"/>
                  </a:lnTo>
                  <a:lnTo>
                    <a:pt x="337299" y="0"/>
                  </a:lnTo>
                  <a:close/>
                </a:path>
                <a:path w="564515" h="330200">
                  <a:moveTo>
                    <a:pt x="340766" y="80765"/>
                  </a:moveTo>
                  <a:lnTo>
                    <a:pt x="337616" y="83146"/>
                  </a:lnTo>
                  <a:lnTo>
                    <a:pt x="336892" y="83146"/>
                  </a:lnTo>
                  <a:lnTo>
                    <a:pt x="336892" y="87020"/>
                  </a:lnTo>
                  <a:lnTo>
                    <a:pt x="340766" y="87020"/>
                  </a:lnTo>
                  <a:lnTo>
                    <a:pt x="340766" y="80765"/>
                  </a:lnTo>
                  <a:close/>
                </a:path>
                <a:path w="564515" h="330200">
                  <a:moveTo>
                    <a:pt x="448932" y="0"/>
                  </a:moveTo>
                  <a:lnTo>
                    <a:pt x="447357" y="152"/>
                  </a:lnTo>
                  <a:lnTo>
                    <a:pt x="340766" y="80765"/>
                  </a:lnTo>
                  <a:lnTo>
                    <a:pt x="340766" y="87020"/>
                  </a:lnTo>
                  <a:lnTo>
                    <a:pt x="345328" y="87020"/>
                  </a:lnTo>
                  <a:lnTo>
                    <a:pt x="444652" y="11899"/>
                  </a:lnTo>
                  <a:lnTo>
                    <a:pt x="452386" y="11899"/>
                  </a:lnTo>
                  <a:lnTo>
                    <a:pt x="452386" y="2654"/>
                  </a:lnTo>
                  <a:lnTo>
                    <a:pt x="451561" y="1320"/>
                  </a:lnTo>
                  <a:lnTo>
                    <a:pt x="448932" y="0"/>
                  </a:lnTo>
                  <a:close/>
                </a:path>
                <a:path w="564515" h="330200">
                  <a:moveTo>
                    <a:pt x="452386" y="80765"/>
                  </a:moveTo>
                  <a:lnTo>
                    <a:pt x="449237" y="83146"/>
                  </a:lnTo>
                  <a:lnTo>
                    <a:pt x="448513" y="83146"/>
                  </a:lnTo>
                  <a:lnTo>
                    <a:pt x="448513" y="87020"/>
                  </a:lnTo>
                  <a:lnTo>
                    <a:pt x="452386" y="87020"/>
                  </a:lnTo>
                  <a:lnTo>
                    <a:pt x="452386" y="80765"/>
                  </a:lnTo>
                  <a:close/>
                </a:path>
                <a:path w="564515" h="330200">
                  <a:moveTo>
                    <a:pt x="560552" y="0"/>
                  </a:moveTo>
                  <a:lnTo>
                    <a:pt x="558990" y="152"/>
                  </a:lnTo>
                  <a:lnTo>
                    <a:pt x="452386" y="80765"/>
                  </a:lnTo>
                  <a:lnTo>
                    <a:pt x="452386" y="87020"/>
                  </a:lnTo>
                  <a:lnTo>
                    <a:pt x="456948" y="87020"/>
                  </a:lnTo>
                  <a:lnTo>
                    <a:pt x="556272" y="11899"/>
                  </a:lnTo>
                  <a:lnTo>
                    <a:pt x="564019" y="11899"/>
                  </a:lnTo>
                  <a:lnTo>
                    <a:pt x="564019" y="2654"/>
                  </a:lnTo>
                  <a:lnTo>
                    <a:pt x="563181" y="1320"/>
                  </a:lnTo>
                  <a:lnTo>
                    <a:pt x="5605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395917" y="3060903"/>
              <a:ext cx="34925" cy="80645"/>
            </a:xfrm>
            <a:custGeom>
              <a:avLst/>
              <a:gdLst/>
              <a:ahLst/>
              <a:cxnLst/>
              <a:rect l="l" t="t" r="r" b="b"/>
              <a:pathLst>
                <a:path w="34925" h="80644">
                  <a:moveTo>
                    <a:pt x="34493" y="0"/>
                  </a:moveTo>
                  <a:lnTo>
                    <a:pt x="0" y="0"/>
                  </a:lnTo>
                  <a:lnTo>
                    <a:pt x="0" y="80086"/>
                  </a:lnTo>
                  <a:lnTo>
                    <a:pt x="34493" y="80086"/>
                  </a:lnTo>
                  <a:lnTo>
                    <a:pt x="3449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392038" y="3057024"/>
              <a:ext cx="42545" cy="88265"/>
            </a:xfrm>
            <a:custGeom>
              <a:avLst/>
              <a:gdLst/>
              <a:ahLst/>
              <a:cxnLst/>
              <a:rect l="l" t="t" r="r" b="b"/>
              <a:pathLst>
                <a:path w="42545" h="88264">
                  <a:moveTo>
                    <a:pt x="39382" y="0"/>
                  </a:moveTo>
                  <a:lnTo>
                    <a:pt x="2857" y="0"/>
                  </a:lnTo>
                  <a:lnTo>
                    <a:pt x="1854" y="419"/>
                  </a:lnTo>
                  <a:lnTo>
                    <a:pt x="419" y="1854"/>
                  </a:lnTo>
                  <a:lnTo>
                    <a:pt x="0" y="2857"/>
                  </a:lnTo>
                  <a:lnTo>
                    <a:pt x="0" y="84988"/>
                  </a:lnTo>
                  <a:lnTo>
                    <a:pt x="419" y="85979"/>
                  </a:lnTo>
                  <a:lnTo>
                    <a:pt x="1854" y="87426"/>
                  </a:lnTo>
                  <a:lnTo>
                    <a:pt x="2857" y="87833"/>
                  </a:lnTo>
                  <a:lnTo>
                    <a:pt x="39382" y="87833"/>
                  </a:lnTo>
                  <a:lnTo>
                    <a:pt x="40385" y="87426"/>
                  </a:lnTo>
                  <a:lnTo>
                    <a:pt x="41821" y="85979"/>
                  </a:lnTo>
                  <a:lnTo>
                    <a:pt x="42240" y="84988"/>
                  </a:lnTo>
                  <a:lnTo>
                    <a:pt x="42240" y="80086"/>
                  </a:lnTo>
                  <a:lnTo>
                    <a:pt x="7746" y="80086"/>
                  </a:lnTo>
                  <a:lnTo>
                    <a:pt x="7746" y="7747"/>
                  </a:lnTo>
                  <a:lnTo>
                    <a:pt x="3873" y="7747"/>
                  </a:lnTo>
                  <a:lnTo>
                    <a:pt x="3873" y="3873"/>
                  </a:lnTo>
                  <a:lnTo>
                    <a:pt x="42240" y="3873"/>
                  </a:lnTo>
                  <a:lnTo>
                    <a:pt x="42240" y="2857"/>
                  </a:lnTo>
                  <a:lnTo>
                    <a:pt x="41821" y="1854"/>
                  </a:lnTo>
                  <a:lnTo>
                    <a:pt x="40385" y="419"/>
                  </a:lnTo>
                  <a:lnTo>
                    <a:pt x="39382" y="0"/>
                  </a:lnTo>
                  <a:close/>
                </a:path>
                <a:path w="42545" h="88264">
                  <a:moveTo>
                    <a:pt x="42240" y="3873"/>
                  </a:moveTo>
                  <a:lnTo>
                    <a:pt x="7746" y="3873"/>
                  </a:lnTo>
                  <a:lnTo>
                    <a:pt x="7746" y="7747"/>
                  </a:lnTo>
                  <a:lnTo>
                    <a:pt x="34493" y="7747"/>
                  </a:lnTo>
                  <a:lnTo>
                    <a:pt x="34493" y="80086"/>
                  </a:lnTo>
                  <a:lnTo>
                    <a:pt x="42240" y="80086"/>
                  </a:lnTo>
                  <a:lnTo>
                    <a:pt x="42240" y="3873"/>
                  </a:lnTo>
                  <a:close/>
                </a:path>
                <a:path w="42545" h="88264">
                  <a:moveTo>
                    <a:pt x="7746" y="3873"/>
                  </a:moveTo>
                  <a:lnTo>
                    <a:pt x="3873" y="3873"/>
                  </a:lnTo>
                  <a:lnTo>
                    <a:pt x="3873" y="7747"/>
                  </a:lnTo>
                  <a:lnTo>
                    <a:pt x="7746" y="7747"/>
                  </a:lnTo>
                  <a:lnTo>
                    <a:pt x="7746" y="3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460721" y="3057024"/>
              <a:ext cx="102675" cy="87833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89841" y="3057024"/>
              <a:ext cx="102676" cy="87833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9722840" y="3060903"/>
              <a:ext cx="34925" cy="80645"/>
            </a:xfrm>
            <a:custGeom>
              <a:avLst/>
              <a:gdLst/>
              <a:ahLst/>
              <a:cxnLst/>
              <a:rect l="l" t="t" r="r" b="b"/>
              <a:pathLst>
                <a:path w="34925" h="80644">
                  <a:moveTo>
                    <a:pt x="34493" y="0"/>
                  </a:moveTo>
                  <a:lnTo>
                    <a:pt x="0" y="0"/>
                  </a:lnTo>
                  <a:lnTo>
                    <a:pt x="0" y="80086"/>
                  </a:lnTo>
                  <a:lnTo>
                    <a:pt x="34493" y="80086"/>
                  </a:lnTo>
                  <a:lnTo>
                    <a:pt x="3449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718954" y="2956851"/>
              <a:ext cx="83820" cy="188595"/>
            </a:xfrm>
            <a:custGeom>
              <a:avLst/>
              <a:gdLst/>
              <a:ahLst/>
              <a:cxnLst/>
              <a:rect l="l" t="t" r="r" b="b"/>
              <a:pathLst>
                <a:path w="83820" h="188594">
                  <a:moveTo>
                    <a:pt x="42240" y="103035"/>
                  </a:moveTo>
                  <a:lnTo>
                    <a:pt x="41821" y="102031"/>
                  </a:lnTo>
                  <a:lnTo>
                    <a:pt x="40386" y="100596"/>
                  </a:lnTo>
                  <a:lnTo>
                    <a:pt x="39382" y="100177"/>
                  </a:lnTo>
                  <a:lnTo>
                    <a:pt x="34493" y="100177"/>
                  </a:lnTo>
                  <a:lnTo>
                    <a:pt x="34493" y="107924"/>
                  </a:lnTo>
                  <a:lnTo>
                    <a:pt x="34493" y="180263"/>
                  </a:lnTo>
                  <a:lnTo>
                    <a:pt x="7747" y="180263"/>
                  </a:lnTo>
                  <a:lnTo>
                    <a:pt x="7747" y="107924"/>
                  </a:lnTo>
                  <a:lnTo>
                    <a:pt x="34493" y="107924"/>
                  </a:lnTo>
                  <a:lnTo>
                    <a:pt x="34493" y="100177"/>
                  </a:lnTo>
                  <a:lnTo>
                    <a:pt x="2857" y="100177"/>
                  </a:lnTo>
                  <a:lnTo>
                    <a:pt x="1854" y="100596"/>
                  </a:lnTo>
                  <a:lnTo>
                    <a:pt x="419" y="102031"/>
                  </a:lnTo>
                  <a:lnTo>
                    <a:pt x="0" y="103035"/>
                  </a:lnTo>
                  <a:lnTo>
                    <a:pt x="0" y="185166"/>
                  </a:lnTo>
                  <a:lnTo>
                    <a:pt x="419" y="186156"/>
                  </a:lnTo>
                  <a:lnTo>
                    <a:pt x="1854" y="187604"/>
                  </a:lnTo>
                  <a:lnTo>
                    <a:pt x="2857" y="188010"/>
                  </a:lnTo>
                  <a:lnTo>
                    <a:pt x="39382" y="188010"/>
                  </a:lnTo>
                  <a:lnTo>
                    <a:pt x="40386" y="187604"/>
                  </a:lnTo>
                  <a:lnTo>
                    <a:pt x="41821" y="186156"/>
                  </a:lnTo>
                  <a:lnTo>
                    <a:pt x="42240" y="185166"/>
                  </a:lnTo>
                  <a:lnTo>
                    <a:pt x="42240" y="180263"/>
                  </a:lnTo>
                  <a:lnTo>
                    <a:pt x="42240" y="104051"/>
                  </a:lnTo>
                  <a:lnTo>
                    <a:pt x="42240" y="103035"/>
                  </a:lnTo>
                  <a:close/>
                </a:path>
                <a:path w="83820" h="188594">
                  <a:moveTo>
                    <a:pt x="83743" y="3835"/>
                  </a:moveTo>
                  <a:lnTo>
                    <a:pt x="81229" y="381"/>
                  </a:lnTo>
                  <a:lnTo>
                    <a:pt x="78803" y="0"/>
                  </a:lnTo>
                  <a:lnTo>
                    <a:pt x="3149" y="55181"/>
                  </a:lnTo>
                  <a:lnTo>
                    <a:pt x="2768" y="57594"/>
                  </a:lnTo>
                  <a:lnTo>
                    <a:pt x="5295" y="61048"/>
                  </a:lnTo>
                  <a:lnTo>
                    <a:pt x="7708" y="61429"/>
                  </a:lnTo>
                  <a:lnTo>
                    <a:pt x="9436" y="60172"/>
                  </a:lnTo>
                  <a:lnTo>
                    <a:pt x="83362" y="6261"/>
                  </a:lnTo>
                  <a:lnTo>
                    <a:pt x="83743" y="38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607136" y="2947986"/>
              <a:ext cx="87147" cy="67640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495054" y="2947986"/>
              <a:ext cx="87147" cy="6764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384519" y="2947986"/>
              <a:ext cx="87147" cy="67640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9817303" y="3039046"/>
              <a:ext cx="8255" cy="146050"/>
            </a:xfrm>
            <a:custGeom>
              <a:avLst/>
              <a:gdLst/>
              <a:ahLst/>
              <a:cxnLst/>
              <a:rect l="l" t="t" r="r" b="b"/>
              <a:pathLst>
                <a:path w="8254" h="146050">
                  <a:moveTo>
                    <a:pt x="7747" y="71120"/>
                  </a:moveTo>
                  <a:lnTo>
                    <a:pt x="6007" y="69392"/>
                  </a:lnTo>
                  <a:lnTo>
                    <a:pt x="1739" y="69392"/>
                  </a:lnTo>
                  <a:lnTo>
                    <a:pt x="0" y="71120"/>
                  </a:lnTo>
                  <a:lnTo>
                    <a:pt x="0" y="73253"/>
                  </a:lnTo>
                  <a:lnTo>
                    <a:pt x="0" y="143891"/>
                  </a:lnTo>
                  <a:lnTo>
                    <a:pt x="1739" y="145630"/>
                  </a:lnTo>
                  <a:lnTo>
                    <a:pt x="6007" y="145630"/>
                  </a:lnTo>
                  <a:lnTo>
                    <a:pt x="7747" y="143891"/>
                  </a:lnTo>
                  <a:lnTo>
                    <a:pt x="7747" y="71120"/>
                  </a:lnTo>
                  <a:close/>
                </a:path>
                <a:path w="8254" h="146050">
                  <a:moveTo>
                    <a:pt x="7747" y="1739"/>
                  </a:moveTo>
                  <a:lnTo>
                    <a:pt x="6007" y="0"/>
                  </a:lnTo>
                  <a:lnTo>
                    <a:pt x="1739" y="0"/>
                  </a:lnTo>
                  <a:lnTo>
                    <a:pt x="0" y="1739"/>
                  </a:lnTo>
                  <a:lnTo>
                    <a:pt x="0" y="3873"/>
                  </a:lnTo>
                  <a:lnTo>
                    <a:pt x="0" y="50596"/>
                  </a:lnTo>
                  <a:lnTo>
                    <a:pt x="1739" y="52324"/>
                  </a:lnTo>
                  <a:lnTo>
                    <a:pt x="6007" y="52324"/>
                  </a:lnTo>
                  <a:lnTo>
                    <a:pt x="7747" y="50596"/>
                  </a:lnTo>
                  <a:lnTo>
                    <a:pt x="7747" y="1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391121" y="3177609"/>
              <a:ext cx="392430" cy="0"/>
            </a:xfrm>
            <a:custGeom>
              <a:avLst/>
              <a:gdLst/>
              <a:ahLst/>
              <a:cxnLst/>
              <a:rect l="l" t="t" r="r" b="b"/>
              <a:pathLst>
                <a:path w="392429">
                  <a:moveTo>
                    <a:pt x="391909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183154" y="2508795"/>
              <a:ext cx="1121410" cy="711835"/>
            </a:xfrm>
            <a:custGeom>
              <a:avLst/>
              <a:gdLst/>
              <a:ahLst/>
              <a:cxnLst/>
              <a:rect l="l" t="t" r="r" b="b"/>
              <a:pathLst>
                <a:path w="1121409" h="711835">
                  <a:moveTo>
                    <a:pt x="22644" y="117068"/>
                  </a:moveTo>
                  <a:lnTo>
                    <a:pt x="16903" y="111340"/>
                  </a:lnTo>
                  <a:lnTo>
                    <a:pt x="0" y="111340"/>
                  </a:lnTo>
                  <a:lnTo>
                    <a:pt x="0" y="136931"/>
                  </a:lnTo>
                  <a:lnTo>
                    <a:pt x="16903" y="136931"/>
                  </a:lnTo>
                  <a:lnTo>
                    <a:pt x="22644" y="131191"/>
                  </a:lnTo>
                  <a:lnTo>
                    <a:pt x="22644" y="117068"/>
                  </a:lnTo>
                  <a:close/>
                </a:path>
                <a:path w="1121409" h="711835">
                  <a:moveTo>
                    <a:pt x="138645" y="349885"/>
                  </a:moveTo>
                  <a:lnTo>
                    <a:pt x="137096" y="349885"/>
                  </a:lnTo>
                  <a:lnTo>
                    <a:pt x="137096" y="346075"/>
                  </a:lnTo>
                  <a:lnTo>
                    <a:pt x="0" y="346075"/>
                  </a:lnTo>
                  <a:lnTo>
                    <a:pt x="0" y="349885"/>
                  </a:lnTo>
                  <a:lnTo>
                    <a:pt x="0" y="357505"/>
                  </a:lnTo>
                  <a:lnTo>
                    <a:pt x="0" y="361315"/>
                  </a:lnTo>
                  <a:lnTo>
                    <a:pt x="137325" y="361315"/>
                  </a:lnTo>
                  <a:lnTo>
                    <a:pt x="137325" y="357505"/>
                  </a:lnTo>
                  <a:lnTo>
                    <a:pt x="138645" y="357505"/>
                  </a:lnTo>
                  <a:lnTo>
                    <a:pt x="138645" y="349885"/>
                  </a:lnTo>
                  <a:close/>
                </a:path>
                <a:path w="1121409" h="711835">
                  <a:moveTo>
                    <a:pt x="603745" y="666686"/>
                  </a:moveTo>
                  <a:lnTo>
                    <a:pt x="602005" y="664959"/>
                  </a:lnTo>
                  <a:lnTo>
                    <a:pt x="599871" y="664959"/>
                  </a:lnTo>
                  <a:lnTo>
                    <a:pt x="205828" y="664959"/>
                  </a:lnTo>
                  <a:lnTo>
                    <a:pt x="204101" y="666686"/>
                  </a:lnTo>
                  <a:lnTo>
                    <a:pt x="204101" y="670966"/>
                  </a:lnTo>
                  <a:lnTo>
                    <a:pt x="205828" y="672693"/>
                  </a:lnTo>
                  <a:lnTo>
                    <a:pt x="602005" y="672693"/>
                  </a:lnTo>
                  <a:lnTo>
                    <a:pt x="603745" y="670966"/>
                  </a:lnTo>
                  <a:lnTo>
                    <a:pt x="603745" y="666686"/>
                  </a:lnTo>
                  <a:close/>
                </a:path>
                <a:path w="1121409" h="711835">
                  <a:moveTo>
                    <a:pt x="641896" y="449707"/>
                  </a:moveTo>
                  <a:lnTo>
                    <a:pt x="640156" y="447979"/>
                  </a:lnTo>
                  <a:lnTo>
                    <a:pt x="635889" y="447979"/>
                  </a:lnTo>
                  <a:lnTo>
                    <a:pt x="634149" y="449707"/>
                  </a:lnTo>
                  <a:lnTo>
                    <a:pt x="634149" y="451853"/>
                  </a:lnTo>
                  <a:lnTo>
                    <a:pt x="634149" y="487718"/>
                  </a:lnTo>
                  <a:lnTo>
                    <a:pt x="635889" y="489445"/>
                  </a:lnTo>
                  <a:lnTo>
                    <a:pt x="640156" y="489445"/>
                  </a:lnTo>
                  <a:lnTo>
                    <a:pt x="641896" y="487718"/>
                  </a:lnTo>
                  <a:lnTo>
                    <a:pt x="641896" y="449707"/>
                  </a:lnTo>
                  <a:close/>
                </a:path>
                <a:path w="1121409" h="711835">
                  <a:moveTo>
                    <a:pt x="900747" y="699592"/>
                  </a:moveTo>
                  <a:lnTo>
                    <a:pt x="897280" y="696125"/>
                  </a:lnTo>
                  <a:lnTo>
                    <a:pt x="59664" y="696125"/>
                  </a:lnTo>
                  <a:lnTo>
                    <a:pt x="56197" y="699592"/>
                  </a:lnTo>
                  <a:lnTo>
                    <a:pt x="56197" y="708139"/>
                  </a:lnTo>
                  <a:lnTo>
                    <a:pt x="59664" y="711606"/>
                  </a:lnTo>
                  <a:lnTo>
                    <a:pt x="63944" y="711606"/>
                  </a:lnTo>
                  <a:lnTo>
                    <a:pt x="897280" y="711606"/>
                  </a:lnTo>
                  <a:lnTo>
                    <a:pt x="900747" y="708139"/>
                  </a:lnTo>
                  <a:lnTo>
                    <a:pt x="900747" y="699592"/>
                  </a:lnTo>
                  <a:close/>
                </a:path>
                <a:path w="1121409" h="711835">
                  <a:moveTo>
                    <a:pt x="1121359" y="0"/>
                  </a:moveTo>
                  <a:lnTo>
                    <a:pt x="1059408" y="0"/>
                  </a:lnTo>
                  <a:lnTo>
                    <a:pt x="1059408" y="587997"/>
                  </a:lnTo>
                  <a:lnTo>
                    <a:pt x="866851" y="587997"/>
                  </a:lnTo>
                  <a:lnTo>
                    <a:pt x="866851" y="649947"/>
                  </a:lnTo>
                  <a:lnTo>
                    <a:pt x="1098550" y="649947"/>
                  </a:lnTo>
                  <a:lnTo>
                    <a:pt x="1106525" y="646645"/>
                  </a:lnTo>
                  <a:lnTo>
                    <a:pt x="1118057" y="635114"/>
                  </a:lnTo>
                  <a:lnTo>
                    <a:pt x="1121359" y="627138"/>
                  </a:lnTo>
                  <a:lnTo>
                    <a:pt x="11213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395093" y="2551118"/>
              <a:ext cx="427779" cy="281744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183166" y="2508783"/>
              <a:ext cx="153287" cy="251242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10050011" y="2508783"/>
              <a:ext cx="243204" cy="638810"/>
            </a:xfrm>
            <a:custGeom>
              <a:avLst/>
              <a:gdLst/>
              <a:ahLst/>
              <a:cxnLst/>
              <a:rect l="l" t="t" r="r" b="b"/>
              <a:pathLst>
                <a:path w="243204" h="638810">
                  <a:moveTo>
                    <a:pt x="242887" y="0"/>
                  </a:moveTo>
                  <a:lnTo>
                    <a:pt x="204177" y="0"/>
                  </a:lnTo>
                  <a:lnTo>
                    <a:pt x="204177" y="599635"/>
                  </a:lnTo>
                  <a:lnTo>
                    <a:pt x="0" y="599635"/>
                  </a:lnTo>
                  <a:lnTo>
                    <a:pt x="0" y="638332"/>
                  </a:lnTo>
                  <a:lnTo>
                    <a:pt x="228638" y="638332"/>
                  </a:lnTo>
                  <a:lnTo>
                    <a:pt x="233616" y="636262"/>
                  </a:lnTo>
                  <a:lnTo>
                    <a:pt x="240817" y="629061"/>
                  </a:lnTo>
                  <a:lnTo>
                    <a:pt x="242887" y="624083"/>
                  </a:lnTo>
                  <a:lnTo>
                    <a:pt x="242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9" name="object 15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633463" y="2524086"/>
            <a:ext cx="1153122" cy="1315402"/>
          </a:xfrm>
          <a:prstGeom prst="rect">
            <a:avLst/>
          </a:prstGeom>
        </p:spPr>
      </p:pic>
      <p:sp>
        <p:nvSpPr>
          <p:cNvPr id="160" name="object 160"/>
          <p:cNvSpPr txBox="1"/>
          <p:nvPr/>
        </p:nvSpPr>
        <p:spPr>
          <a:xfrm>
            <a:off x="7228265" y="3352135"/>
            <a:ext cx="394335" cy="266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95"/>
              </a:spcBef>
            </a:pPr>
            <a:r>
              <a:rPr sz="500" spc="-10" dirty="0">
                <a:latin typeface="TT Supermolot Bold"/>
                <a:cs typeface="TT Supermolot Bold"/>
              </a:rPr>
              <a:t>Sprzedam</a:t>
            </a:r>
            <a:r>
              <a:rPr sz="500" spc="500" dirty="0">
                <a:latin typeface="TT Supermolot Bold"/>
                <a:cs typeface="TT Supermolot Bold"/>
              </a:rPr>
              <a:t> </a:t>
            </a:r>
            <a:r>
              <a:rPr sz="500" spc="-10" dirty="0">
                <a:latin typeface="TT Supermolot Bold"/>
                <a:cs typeface="TT Supermolot Bold"/>
              </a:rPr>
              <a:t>surowce.</a:t>
            </a:r>
            <a:r>
              <a:rPr sz="500" spc="500" dirty="0">
                <a:latin typeface="TT Supermolot Bold"/>
                <a:cs typeface="TT Supermolot Bold"/>
              </a:rPr>
              <a:t> </a:t>
            </a:r>
            <a:r>
              <a:rPr sz="500" spc="-10" dirty="0">
                <a:latin typeface="TT Supermolot Bold"/>
                <a:cs typeface="TT Supermolot Bold"/>
              </a:rPr>
              <a:t>Negocjujmy!</a:t>
            </a:r>
            <a:endParaRPr sz="500">
              <a:latin typeface="TT Supermolot Bold"/>
              <a:cs typeface="TT Supermolot Bold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988303" y="3352135"/>
            <a:ext cx="235648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343150" algn="l"/>
              </a:tabLst>
            </a:pPr>
            <a:r>
              <a:rPr sz="500" u="sng" dirty="0">
                <a:uFill>
                  <a:solidFill>
                    <a:srgbClr val="000000"/>
                  </a:solidFill>
                </a:uFill>
                <a:latin typeface="TT Supermolot Bold"/>
                <a:cs typeface="TT Supermolot Bold"/>
              </a:rPr>
              <a:t>	</a:t>
            </a:r>
            <a:endParaRPr sz="500">
              <a:latin typeface="TT Supermolot Bold"/>
              <a:cs typeface="TT Supermolot Bold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4076056" y="2508783"/>
            <a:ext cx="1154430" cy="1125220"/>
            <a:chOff x="4076056" y="2508783"/>
            <a:chExt cx="1154430" cy="1125220"/>
          </a:xfrm>
        </p:grpSpPr>
        <p:sp>
          <p:nvSpPr>
            <p:cNvPr id="163" name="object 163"/>
            <p:cNvSpPr/>
            <p:nvPr/>
          </p:nvSpPr>
          <p:spPr>
            <a:xfrm>
              <a:off x="4078325" y="2508783"/>
              <a:ext cx="1152525" cy="1125220"/>
            </a:xfrm>
            <a:custGeom>
              <a:avLst/>
              <a:gdLst/>
              <a:ahLst/>
              <a:cxnLst/>
              <a:rect l="l" t="t" r="r" b="b"/>
              <a:pathLst>
                <a:path w="1152525" h="1125220">
                  <a:moveTo>
                    <a:pt x="1151991" y="0"/>
                  </a:moveTo>
                  <a:lnTo>
                    <a:pt x="0" y="0"/>
                  </a:lnTo>
                  <a:lnTo>
                    <a:pt x="0" y="1125131"/>
                  </a:lnTo>
                  <a:lnTo>
                    <a:pt x="1151991" y="1125131"/>
                  </a:lnTo>
                  <a:lnTo>
                    <a:pt x="1151991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078325" y="2515833"/>
              <a:ext cx="1152525" cy="1118235"/>
            </a:xfrm>
            <a:custGeom>
              <a:avLst/>
              <a:gdLst/>
              <a:ahLst/>
              <a:cxnLst/>
              <a:rect l="l" t="t" r="r" b="b"/>
              <a:pathLst>
                <a:path w="1152525" h="1118235">
                  <a:moveTo>
                    <a:pt x="543605" y="0"/>
                  </a:moveTo>
                  <a:lnTo>
                    <a:pt x="494594" y="1895"/>
                  </a:lnTo>
                  <a:lnTo>
                    <a:pt x="445904" y="7572"/>
                  </a:lnTo>
                  <a:lnTo>
                    <a:pt x="397587" y="17018"/>
                  </a:lnTo>
                  <a:lnTo>
                    <a:pt x="349693" y="30218"/>
                  </a:lnTo>
                  <a:lnTo>
                    <a:pt x="302273" y="47160"/>
                  </a:lnTo>
                  <a:lnTo>
                    <a:pt x="255379" y="67830"/>
                  </a:lnTo>
                  <a:lnTo>
                    <a:pt x="206196" y="93682"/>
                  </a:lnTo>
                  <a:lnTo>
                    <a:pt x="158185" y="122881"/>
                  </a:lnTo>
                  <a:lnTo>
                    <a:pt x="111590" y="154934"/>
                  </a:lnTo>
                  <a:lnTo>
                    <a:pt x="66654" y="189352"/>
                  </a:lnTo>
                  <a:lnTo>
                    <a:pt x="23620" y="225643"/>
                  </a:lnTo>
                  <a:lnTo>
                    <a:pt x="0" y="247408"/>
                  </a:lnTo>
                  <a:lnTo>
                    <a:pt x="0" y="1118081"/>
                  </a:lnTo>
                  <a:lnTo>
                    <a:pt x="1151991" y="1118081"/>
                  </a:lnTo>
                  <a:lnTo>
                    <a:pt x="1151991" y="954468"/>
                  </a:lnTo>
                  <a:lnTo>
                    <a:pt x="457169" y="954468"/>
                  </a:lnTo>
                  <a:lnTo>
                    <a:pt x="457169" y="899795"/>
                  </a:lnTo>
                  <a:lnTo>
                    <a:pt x="434893" y="899795"/>
                  </a:lnTo>
                  <a:lnTo>
                    <a:pt x="423312" y="899623"/>
                  </a:lnTo>
                  <a:lnTo>
                    <a:pt x="413235" y="899172"/>
                  </a:lnTo>
                  <a:lnTo>
                    <a:pt x="412587" y="899172"/>
                  </a:lnTo>
                  <a:lnTo>
                    <a:pt x="327592" y="884325"/>
                  </a:lnTo>
                  <a:lnTo>
                    <a:pt x="274514" y="863502"/>
                  </a:lnTo>
                  <a:lnTo>
                    <a:pt x="228024" y="836380"/>
                  </a:lnTo>
                  <a:lnTo>
                    <a:pt x="187334" y="804861"/>
                  </a:lnTo>
                  <a:lnTo>
                    <a:pt x="151659" y="770844"/>
                  </a:lnTo>
                  <a:lnTo>
                    <a:pt x="120213" y="736230"/>
                  </a:lnTo>
                  <a:lnTo>
                    <a:pt x="92209" y="702919"/>
                  </a:lnTo>
                  <a:lnTo>
                    <a:pt x="57623" y="659872"/>
                  </a:lnTo>
                  <a:lnTo>
                    <a:pt x="29384" y="616505"/>
                  </a:lnTo>
                  <a:lnTo>
                    <a:pt x="11958" y="570238"/>
                  </a:lnTo>
                  <a:lnTo>
                    <a:pt x="9812" y="518490"/>
                  </a:lnTo>
                  <a:lnTo>
                    <a:pt x="25510" y="464917"/>
                  </a:lnTo>
                  <a:lnTo>
                    <a:pt x="54233" y="418333"/>
                  </a:lnTo>
                  <a:lnTo>
                    <a:pt x="90000" y="378988"/>
                  </a:lnTo>
                  <a:lnTo>
                    <a:pt x="126830" y="347134"/>
                  </a:lnTo>
                  <a:lnTo>
                    <a:pt x="158744" y="323024"/>
                  </a:lnTo>
                  <a:lnTo>
                    <a:pt x="202418" y="293956"/>
                  </a:lnTo>
                  <a:lnTo>
                    <a:pt x="217152" y="285369"/>
                  </a:lnTo>
                  <a:lnTo>
                    <a:pt x="217152" y="134035"/>
                  </a:lnTo>
                  <a:lnTo>
                    <a:pt x="958465" y="134035"/>
                  </a:lnTo>
                  <a:lnTo>
                    <a:pt x="920409" y="110348"/>
                  </a:lnTo>
                  <a:lnTo>
                    <a:pt x="878502" y="87099"/>
                  </a:lnTo>
                  <a:lnTo>
                    <a:pt x="836532" y="66616"/>
                  </a:lnTo>
                  <a:lnTo>
                    <a:pt x="794528" y="48892"/>
                  </a:lnTo>
                  <a:lnTo>
                    <a:pt x="752524" y="33918"/>
                  </a:lnTo>
                  <a:lnTo>
                    <a:pt x="710552" y="21685"/>
                  </a:lnTo>
                  <a:lnTo>
                    <a:pt x="668641" y="12185"/>
                  </a:lnTo>
                  <a:lnTo>
                    <a:pt x="626826" y="5410"/>
                  </a:lnTo>
                  <a:lnTo>
                    <a:pt x="585136" y="1351"/>
                  </a:lnTo>
                  <a:lnTo>
                    <a:pt x="543605" y="0"/>
                  </a:lnTo>
                  <a:close/>
                </a:path>
                <a:path w="1152525" h="1118235">
                  <a:moveTo>
                    <a:pt x="958465" y="134035"/>
                  </a:moveTo>
                  <a:lnTo>
                    <a:pt x="715474" y="134035"/>
                  </a:lnTo>
                  <a:lnTo>
                    <a:pt x="715474" y="200494"/>
                  </a:lnTo>
                  <a:lnTo>
                    <a:pt x="765198" y="205385"/>
                  </a:lnTo>
                  <a:lnTo>
                    <a:pt x="817544" y="212766"/>
                  </a:lnTo>
                  <a:lnTo>
                    <a:pt x="870557" y="223129"/>
                  </a:lnTo>
                  <a:lnTo>
                    <a:pt x="922282" y="236965"/>
                  </a:lnTo>
                  <a:lnTo>
                    <a:pt x="970764" y="254767"/>
                  </a:lnTo>
                  <a:lnTo>
                    <a:pt x="1014048" y="277026"/>
                  </a:lnTo>
                  <a:lnTo>
                    <a:pt x="1050179" y="304233"/>
                  </a:lnTo>
                  <a:lnTo>
                    <a:pt x="1077201" y="336881"/>
                  </a:lnTo>
                  <a:lnTo>
                    <a:pt x="1093160" y="375462"/>
                  </a:lnTo>
                  <a:lnTo>
                    <a:pt x="1095896" y="418333"/>
                  </a:lnTo>
                  <a:lnTo>
                    <a:pt x="1095981" y="419653"/>
                  </a:lnTo>
                  <a:lnTo>
                    <a:pt x="1085547" y="464299"/>
                  </a:lnTo>
                  <a:lnTo>
                    <a:pt x="1064269" y="508632"/>
                  </a:lnTo>
                  <a:lnTo>
                    <a:pt x="1034560" y="551887"/>
                  </a:lnTo>
                  <a:lnTo>
                    <a:pt x="998829" y="593296"/>
                  </a:lnTo>
                  <a:lnTo>
                    <a:pt x="959489" y="632092"/>
                  </a:lnTo>
                  <a:lnTo>
                    <a:pt x="918951" y="667509"/>
                  </a:lnTo>
                  <a:lnTo>
                    <a:pt x="879626" y="698779"/>
                  </a:lnTo>
                  <a:lnTo>
                    <a:pt x="843926" y="725136"/>
                  </a:lnTo>
                  <a:lnTo>
                    <a:pt x="793046" y="760044"/>
                  </a:lnTo>
                  <a:lnTo>
                    <a:pt x="735380" y="797475"/>
                  </a:lnTo>
                  <a:lnTo>
                    <a:pt x="668065" y="836079"/>
                  </a:lnTo>
                  <a:lnTo>
                    <a:pt x="668065" y="954468"/>
                  </a:lnTo>
                  <a:lnTo>
                    <a:pt x="1151991" y="954468"/>
                  </a:lnTo>
                  <a:lnTo>
                    <a:pt x="1151991" y="292025"/>
                  </a:lnTo>
                  <a:lnTo>
                    <a:pt x="1086756" y="231180"/>
                  </a:lnTo>
                  <a:lnTo>
                    <a:pt x="1045425" y="196780"/>
                  </a:lnTo>
                  <a:lnTo>
                    <a:pt x="1003902" y="165180"/>
                  </a:lnTo>
                  <a:lnTo>
                    <a:pt x="962219" y="136372"/>
                  </a:lnTo>
                  <a:lnTo>
                    <a:pt x="958465" y="134035"/>
                  </a:lnTo>
                  <a:close/>
                </a:path>
                <a:path w="1152525" h="1118235">
                  <a:moveTo>
                    <a:pt x="457169" y="899172"/>
                  </a:moveTo>
                  <a:lnTo>
                    <a:pt x="448994" y="899623"/>
                  </a:lnTo>
                  <a:lnTo>
                    <a:pt x="448267" y="899623"/>
                  </a:lnTo>
                  <a:lnTo>
                    <a:pt x="442374" y="899795"/>
                  </a:lnTo>
                  <a:lnTo>
                    <a:pt x="457169" y="899795"/>
                  </a:lnTo>
                  <a:lnTo>
                    <a:pt x="457169" y="899172"/>
                  </a:lnTo>
                  <a:close/>
                </a:path>
                <a:path w="1152525" h="1118235">
                  <a:moveTo>
                    <a:pt x="504578" y="134035"/>
                  </a:moveTo>
                  <a:lnTo>
                    <a:pt x="428048" y="134035"/>
                  </a:lnTo>
                  <a:lnTo>
                    <a:pt x="428048" y="210743"/>
                  </a:lnTo>
                  <a:lnTo>
                    <a:pt x="448500" y="207226"/>
                  </a:lnTo>
                  <a:lnTo>
                    <a:pt x="468132" y="204344"/>
                  </a:lnTo>
                  <a:lnTo>
                    <a:pt x="486855" y="202026"/>
                  </a:lnTo>
                  <a:lnTo>
                    <a:pt x="504578" y="200202"/>
                  </a:lnTo>
                  <a:lnTo>
                    <a:pt x="504578" y="134035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066759" y="2508783"/>
              <a:ext cx="163557" cy="114737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4088144" y="2716037"/>
              <a:ext cx="1086485" cy="699770"/>
            </a:xfrm>
            <a:custGeom>
              <a:avLst/>
              <a:gdLst/>
              <a:ahLst/>
              <a:cxnLst/>
              <a:rect l="l" t="t" r="r" b="b"/>
              <a:pathLst>
                <a:path w="1086485" h="699770">
                  <a:moveTo>
                    <a:pt x="207340" y="85166"/>
                  </a:moveTo>
                  <a:lnTo>
                    <a:pt x="163381" y="112562"/>
                  </a:lnTo>
                  <a:lnTo>
                    <a:pt x="117018" y="146932"/>
                  </a:lnTo>
                  <a:lnTo>
                    <a:pt x="80188" y="178785"/>
                  </a:lnTo>
                  <a:lnTo>
                    <a:pt x="44421" y="218130"/>
                  </a:lnTo>
                  <a:lnTo>
                    <a:pt x="15698" y="264715"/>
                  </a:lnTo>
                  <a:lnTo>
                    <a:pt x="0" y="318287"/>
                  </a:lnTo>
                  <a:lnTo>
                    <a:pt x="2140" y="370035"/>
                  </a:lnTo>
                  <a:lnTo>
                    <a:pt x="19565" y="416302"/>
                  </a:lnTo>
                  <a:lnTo>
                    <a:pt x="47804" y="459669"/>
                  </a:lnTo>
                  <a:lnTo>
                    <a:pt x="82384" y="502716"/>
                  </a:lnTo>
                  <a:lnTo>
                    <a:pt x="110388" y="536027"/>
                  </a:lnTo>
                  <a:lnTo>
                    <a:pt x="141835" y="570641"/>
                  </a:lnTo>
                  <a:lnTo>
                    <a:pt x="177510" y="604658"/>
                  </a:lnTo>
                  <a:lnTo>
                    <a:pt x="218201" y="636177"/>
                  </a:lnTo>
                  <a:lnTo>
                    <a:pt x="264694" y="663299"/>
                  </a:lnTo>
                  <a:lnTo>
                    <a:pt x="317775" y="684122"/>
                  </a:lnTo>
                  <a:lnTo>
                    <a:pt x="378231" y="696747"/>
                  </a:lnTo>
                  <a:lnTo>
                    <a:pt x="402775" y="698969"/>
                  </a:lnTo>
                  <a:lnTo>
                    <a:pt x="403423" y="698969"/>
                  </a:lnTo>
                  <a:lnTo>
                    <a:pt x="413500" y="699420"/>
                  </a:lnTo>
                  <a:lnTo>
                    <a:pt x="425081" y="699592"/>
                  </a:lnTo>
                  <a:lnTo>
                    <a:pt x="432562" y="699592"/>
                  </a:lnTo>
                  <a:lnTo>
                    <a:pt x="438455" y="699420"/>
                  </a:lnTo>
                  <a:lnTo>
                    <a:pt x="439183" y="699420"/>
                  </a:lnTo>
                  <a:lnTo>
                    <a:pt x="447344" y="698969"/>
                  </a:lnTo>
                  <a:lnTo>
                    <a:pt x="447344" y="543369"/>
                  </a:lnTo>
                  <a:lnTo>
                    <a:pt x="807659" y="543369"/>
                  </a:lnTo>
                  <a:lnTo>
                    <a:pt x="834109" y="524929"/>
                  </a:lnTo>
                  <a:lnTo>
                    <a:pt x="869807" y="498571"/>
                  </a:lnTo>
                  <a:lnTo>
                    <a:pt x="909130" y="467300"/>
                  </a:lnTo>
                  <a:lnTo>
                    <a:pt x="932392" y="446976"/>
                  </a:lnTo>
                  <a:lnTo>
                    <a:pt x="346075" y="446976"/>
                  </a:lnTo>
                  <a:lnTo>
                    <a:pt x="346075" y="236080"/>
                  </a:lnTo>
                  <a:lnTo>
                    <a:pt x="1082276" y="236080"/>
                  </a:lnTo>
                  <a:lnTo>
                    <a:pt x="1086166" y="219440"/>
                  </a:lnTo>
                  <a:lnTo>
                    <a:pt x="1083348" y="175247"/>
                  </a:lnTo>
                  <a:lnTo>
                    <a:pt x="1070720" y="144729"/>
                  </a:lnTo>
                  <a:lnTo>
                    <a:pt x="207340" y="144729"/>
                  </a:lnTo>
                  <a:lnTo>
                    <a:pt x="207340" y="85166"/>
                  </a:lnTo>
                  <a:close/>
                </a:path>
                <a:path w="1086485" h="699770">
                  <a:moveTo>
                    <a:pt x="807659" y="543369"/>
                  </a:moveTo>
                  <a:lnTo>
                    <a:pt x="658241" y="543369"/>
                  </a:lnTo>
                  <a:lnTo>
                    <a:pt x="658241" y="635876"/>
                  </a:lnTo>
                  <a:lnTo>
                    <a:pt x="693042" y="616800"/>
                  </a:lnTo>
                  <a:lnTo>
                    <a:pt x="755669" y="578038"/>
                  </a:lnTo>
                  <a:lnTo>
                    <a:pt x="804447" y="545608"/>
                  </a:lnTo>
                  <a:lnTo>
                    <a:pt x="807659" y="543369"/>
                  </a:lnTo>
                  <a:close/>
                </a:path>
                <a:path w="1086485" h="699770">
                  <a:moveTo>
                    <a:pt x="638200" y="236080"/>
                  </a:moveTo>
                  <a:lnTo>
                    <a:pt x="556971" y="236080"/>
                  </a:lnTo>
                  <a:lnTo>
                    <a:pt x="556971" y="446976"/>
                  </a:lnTo>
                  <a:lnTo>
                    <a:pt x="638200" y="446976"/>
                  </a:lnTo>
                  <a:lnTo>
                    <a:pt x="638200" y="236080"/>
                  </a:lnTo>
                  <a:close/>
                </a:path>
                <a:path w="1086485" h="699770">
                  <a:moveTo>
                    <a:pt x="1082276" y="236080"/>
                  </a:moveTo>
                  <a:lnTo>
                    <a:pt x="849096" y="236080"/>
                  </a:lnTo>
                  <a:lnTo>
                    <a:pt x="849096" y="446976"/>
                  </a:lnTo>
                  <a:lnTo>
                    <a:pt x="932392" y="446976"/>
                  </a:lnTo>
                  <a:lnTo>
                    <a:pt x="949668" y="431883"/>
                  </a:lnTo>
                  <a:lnTo>
                    <a:pt x="989008" y="393086"/>
                  </a:lnTo>
                  <a:lnTo>
                    <a:pt x="1024739" y="351677"/>
                  </a:lnTo>
                  <a:lnTo>
                    <a:pt x="1054450" y="308422"/>
                  </a:lnTo>
                  <a:lnTo>
                    <a:pt x="1075729" y="264088"/>
                  </a:lnTo>
                  <a:lnTo>
                    <a:pt x="1082276" y="236080"/>
                  </a:lnTo>
                  <a:close/>
                </a:path>
                <a:path w="1086485" h="699770">
                  <a:moveTo>
                    <a:pt x="494766" y="0"/>
                  </a:moveTo>
                  <a:lnTo>
                    <a:pt x="477036" y="1823"/>
                  </a:lnTo>
                  <a:lnTo>
                    <a:pt x="458309" y="4141"/>
                  </a:lnTo>
                  <a:lnTo>
                    <a:pt x="438675" y="7024"/>
                  </a:lnTo>
                  <a:lnTo>
                    <a:pt x="418223" y="10541"/>
                  </a:lnTo>
                  <a:lnTo>
                    <a:pt x="418223" y="144729"/>
                  </a:lnTo>
                  <a:lnTo>
                    <a:pt x="494766" y="144729"/>
                  </a:lnTo>
                  <a:lnTo>
                    <a:pt x="494766" y="0"/>
                  </a:lnTo>
                  <a:close/>
                </a:path>
                <a:path w="1086485" h="699770">
                  <a:moveTo>
                    <a:pt x="705650" y="292"/>
                  </a:moveTo>
                  <a:lnTo>
                    <a:pt x="705650" y="144729"/>
                  </a:lnTo>
                  <a:lnTo>
                    <a:pt x="1070720" y="144729"/>
                  </a:lnTo>
                  <a:lnTo>
                    <a:pt x="1040362" y="104024"/>
                  </a:lnTo>
                  <a:lnTo>
                    <a:pt x="1004230" y="76819"/>
                  </a:lnTo>
                  <a:lnTo>
                    <a:pt x="960946" y="54562"/>
                  </a:lnTo>
                  <a:lnTo>
                    <a:pt x="912464" y="36761"/>
                  </a:lnTo>
                  <a:lnTo>
                    <a:pt x="860738" y="22926"/>
                  </a:lnTo>
                  <a:lnTo>
                    <a:pt x="807724" y="12563"/>
                  </a:lnTo>
                  <a:lnTo>
                    <a:pt x="755376" y="5183"/>
                  </a:lnTo>
                  <a:lnTo>
                    <a:pt x="705650" y="292"/>
                  </a:lnTo>
                  <a:close/>
                </a:path>
              </a:pathLst>
            </a:custGeom>
            <a:solidFill>
              <a:srgbClr val="93B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82904" y="2649980"/>
              <a:ext cx="210896" cy="235845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35488" y="3259517"/>
              <a:ext cx="210896" cy="235844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34211" y="2952234"/>
              <a:ext cx="210896" cy="235845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726347" y="2952234"/>
              <a:ext cx="210896" cy="235845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295477" y="2649980"/>
              <a:ext cx="210896" cy="235845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76056" y="3141003"/>
              <a:ext cx="352408" cy="492911"/>
            </a:xfrm>
            <a:prstGeom prst="rect">
              <a:avLst/>
            </a:prstGeom>
          </p:spPr>
        </p:pic>
      </p:grpSp>
      <p:sp>
        <p:nvSpPr>
          <p:cNvPr id="173" name="object 173"/>
          <p:cNvSpPr txBox="1"/>
          <p:nvPr/>
        </p:nvSpPr>
        <p:spPr>
          <a:xfrm>
            <a:off x="347300" y="6096788"/>
            <a:ext cx="4822190" cy="12960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700" i="1" spc="-10" dirty="0">
                <a:latin typeface="TT Supermolot Italic"/>
                <a:cs typeface="TT Supermolot Italic"/>
              </a:rPr>
              <a:t>Źródła:</a:t>
            </a:r>
            <a:endParaRPr sz="700">
              <a:latin typeface="TT Supermolot Italic"/>
              <a:cs typeface="TT Supermolot Italic"/>
            </a:endParaRPr>
          </a:p>
          <a:p>
            <a:pPr marL="135255" indent="-12255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255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Polska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Strategia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Wodorowa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do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roku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2030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z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perspektywą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do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roku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2040</a:t>
            </a:r>
            <a:endParaRPr sz="700">
              <a:latin typeface="TT Supermolot Italic"/>
              <a:cs typeface="TT Supermolot Italic"/>
            </a:endParaRPr>
          </a:p>
          <a:p>
            <a:pPr marL="135890" indent="-123189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89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Ember</a:t>
            </a:r>
            <a:r>
              <a:rPr sz="700" i="1" spc="14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Research</a:t>
            </a:r>
            <a:r>
              <a:rPr sz="700" i="1" spc="15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-</a:t>
            </a:r>
            <a:r>
              <a:rPr sz="700" i="1" spc="15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https://ember-climate.org/data/data-tools/european-renewables-target-</a:t>
            </a:r>
            <a:r>
              <a:rPr sz="700" i="1" spc="-10" dirty="0">
                <a:latin typeface="TT Supermolot Italic"/>
                <a:cs typeface="TT Supermolot Italic"/>
              </a:rPr>
              <a:t>tracker/</a:t>
            </a:r>
            <a:endParaRPr sz="700">
              <a:latin typeface="TT Supermolot Italic"/>
              <a:cs typeface="TT Supermolot Italic"/>
            </a:endParaRPr>
          </a:p>
          <a:p>
            <a:pPr marL="135255" indent="-12255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255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Strategia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rozwoju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Wielkopolski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wodorowej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do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2030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z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perspektywą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do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2040</a:t>
            </a:r>
            <a:endParaRPr sz="700">
              <a:latin typeface="TT Supermolot Italic"/>
              <a:cs typeface="TT Supermolot Italic"/>
            </a:endParaRPr>
          </a:p>
          <a:p>
            <a:pPr marL="135890" indent="-123189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890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Sprawozdanie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z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działalności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prezesa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Urzędu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Regulacji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Energetyki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za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2022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r.</a:t>
            </a:r>
            <a:endParaRPr sz="700">
              <a:latin typeface="TT Supermolot Italic"/>
              <a:cs typeface="TT Supermolot Italic"/>
            </a:endParaRPr>
          </a:p>
          <a:p>
            <a:pPr marL="135255" marR="137795" indent="-123189">
              <a:lnSpc>
                <a:spcPct val="119100"/>
              </a:lnSpc>
              <a:buAutoNum type="arabicPeriod"/>
              <a:tabLst>
                <a:tab pos="13843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Raport: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Działania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indywidualne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informowanie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o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ryzyku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związku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zanieczyszczeniem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powietrza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–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zalecenia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przygotowane</a:t>
            </a:r>
            <a:r>
              <a:rPr sz="700" i="1" spc="500" dirty="0">
                <a:latin typeface="TT Supermolot Italic"/>
                <a:cs typeface="TT Supermolot Italic"/>
              </a:rPr>
              <a:t> 	</a:t>
            </a:r>
            <a:r>
              <a:rPr sz="700" i="1" spc="-25" dirty="0">
                <a:latin typeface="TT Supermolot Italic"/>
                <a:cs typeface="TT Supermolot Italic"/>
              </a:rPr>
              <a:t>przez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grupę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ekspertów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Światowej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Organizacji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Zdrowia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z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krajowymi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rekomendacjami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dla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Polski</a:t>
            </a:r>
            <a:endParaRPr sz="700">
              <a:latin typeface="TT Supermolot Italic"/>
              <a:cs typeface="TT Supermolot Italic"/>
            </a:endParaRPr>
          </a:p>
          <a:p>
            <a:pPr marL="135890" indent="-123189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89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Urząd</a:t>
            </a:r>
            <a:r>
              <a:rPr sz="700" i="1" spc="19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Trasportu</a:t>
            </a:r>
            <a:r>
              <a:rPr sz="700" i="1" spc="19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Kolejowego</a:t>
            </a:r>
            <a:r>
              <a:rPr sz="700" i="1" spc="19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https://utk.gov.pl/pl/aktualnosci/19158,Linie-kolejowe-w-Polsce-podstawowe-</a:t>
            </a:r>
            <a:r>
              <a:rPr sz="700" i="1" spc="-10" dirty="0">
                <a:latin typeface="TT Supermolot Italic"/>
                <a:cs typeface="TT Supermolot Italic"/>
              </a:rPr>
              <a:t>parametry.html</a:t>
            </a:r>
            <a:endParaRPr sz="700">
              <a:latin typeface="TT Supermolot Italic"/>
              <a:cs typeface="TT Supermolot Italic"/>
            </a:endParaRPr>
          </a:p>
          <a:p>
            <a:pPr marL="136525" indent="-10477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6525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Freedomhouse.org</a:t>
            </a:r>
            <a:r>
              <a:rPr sz="700" i="1" spc="36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https://freedomhouse.org/countries/freedom-</a:t>
            </a:r>
            <a:r>
              <a:rPr sz="700" i="1" spc="-10" dirty="0">
                <a:latin typeface="TT Supermolot Italic"/>
                <a:cs typeface="TT Supermolot Italic"/>
              </a:rPr>
              <a:t>world/scores</a:t>
            </a:r>
            <a:endParaRPr sz="700">
              <a:latin typeface="TT Supermolot Italic"/>
              <a:cs typeface="TT Supermolot Italic"/>
            </a:endParaRPr>
          </a:p>
          <a:p>
            <a:pPr marL="135890" indent="-104139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89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Forum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Energii,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raport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"Transformacja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energetyczna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Polsce.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Edycja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2023".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5441270" y="6097144"/>
            <a:ext cx="4764405" cy="12960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36525" indent="-104775">
              <a:lnSpc>
                <a:spcPct val="100000"/>
              </a:lnSpc>
              <a:spcBef>
                <a:spcPts val="260"/>
              </a:spcBef>
              <a:buAutoNum type="arabicPeriod" startAt="9"/>
              <a:tabLst>
                <a:tab pos="136525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Główny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Urząd</a:t>
            </a:r>
            <a:r>
              <a:rPr sz="700" i="1" spc="2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Statystyczny,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raport</a:t>
            </a:r>
            <a:r>
              <a:rPr sz="700" i="1" spc="2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„Ochrona</a:t>
            </a:r>
            <a:r>
              <a:rPr sz="700" i="1" spc="2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środowiska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2023”</a:t>
            </a:r>
            <a:endParaRPr sz="700">
              <a:latin typeface="TT Supermolot Italic"/>
              <a:cs typeface="TT Supermolot Italic"/>
            </a:endParaRPr>
          </a:p>
          <a:p>
            <a:pPr marL="136525" indent="-123825">
              <a:lnSpc>
                <a:spcPct val="100000"/>
              </a:lnSpc>
              <a:spcBef>
                <a:spcPts val="160"/>
              </a:spcBef>
              <a:buAutoNum type="arabicPeriod" startAt="9"/>
              <a:tabLst>
                <a:tab pos="136525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International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Tanker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Owners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Pollution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Federation</a:t>
            </a:r>
            <a:r>
              <a:rPr sz="700" i="1" spc="19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raport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„Oil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Tanker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Spill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Statistics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2022”</a:t>
            </a:r>
            <a:endParaRPr sz="700">
              <a:latin typeface="TT Supermolot Italic"/>
              <a:cs typeface="TT Supermolot Italic"/>
            </a:endParaRPr>
          </a:p>
          <a:p>
            <a:pPr marL="116839" indent="-87630">
              <a:lnSpc>
                <a:spcPct val="100000"/>
              </a:lnSpc>
              <a:spcBef>
                <a:spcPts val="160"/>
              </a:spcBef>
              <a:buAutoNum type="arabicPeriod" startAt="9"/>
              <a:tabLst>
                <a:tab pos="116839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Międzynarodowa</a:t>
            </a:r>
            <a:r>
              <a:rPr sz="700" i="1" spc="17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Agencja</a:t>
            </a:r>
            <a:r>
              <a:rPr sz="700" i="1" spc="17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Energetyczna</a:t>
            </a:r>
            <a:r>
              <a:rPr sz="700" i="1" spc="17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  <a:hlinkClick r:id="rId41"/>
              </a:rPr>
              <a:t>https://www.iea.org/energy-system/transport/international-</a:t>
            </a:r>
            <a:r>
              <a:rPr sz="700" i="1" spc="-10" dirty="0">
                <a:latin typeface="TT Supermolot Italic"/>
                <a:cs typeface="TT Supermolot Italic"/>
                <a:hlinkClick r:id="rId41"/>
              </a:rPr>
              <a:t>shipping</a:t>
            </a:r>
            <a:endParaRPr sz="700">
              <a:latin typeface="TT Supermolot Italic"/>
              <a:cs typeface="TT Supermolot Italic"/>
            </a:endParaRPr>
          </a:p>
          <a:p>
            <a:pPr marL="135890" indent="-123189">
              <a:lnSpc>
                <a:spcPct val="100000"/>
              </a:lnSpc>
              <a:spcBef>
                <a:spcPts val="160"/>
              </a:spcBef>
              <a:buAutoNum type="arabicPeriod" startAt="9"/>
              <a:tabLst>
                <a:tab pos="13589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Urząd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transportu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Kolejowego</a:t>
            </a:r>
            <a:endParaRPr sz="700">
              <a:latin typeface="TT Supermolot Italic"/>
              <a:cs typeface="TT Supermolot Italic"/>
            </a:endParaRPr>
          </a:p>
          <a:p>
            <a:pPr marL="138430">
              <a:lnSpc>
                <a:spcPct val="100000"/>
              </a:lnSpc>
              <a:spcBef>
                <a:spcPts val="160"/>
              </a:spcBef>
            </a:pPr>
            <a:r>
              <a:rPr sz="700" i="1" spc="-30" dirty="0">
                <a:latin typeface="TT Supermolot Italic"/>
                <a:cs typeface="TT Supermolot Italic"/>
              </a:rPr>
              <a:t>https://dane.utk.gov.pl/sts/eko-kolej/emisja-dwutlenku-wegla-co2/21000,Emisja-dwutlenku-wegla-</a:t>
            </a:r>
            <a:r>
              <a:rPr sz="700" i="1" spc="-10" dirty="0">
                <a:latin typeface="TT Supermolot Italic"/>
                <a:cs typeface="TT Supermolot Italic"/>
              </a:rPr>
              <a:t>CO2.html</a:t>
            </a:r>
            <a:endParaRPr sz="700">
              <a:latin typeface="TT Supermolot Italic"/>
              <a:cs typeface="TT Supermolot Italic"/>
            </a:endParaRPr>
          </a:p>
          <a:p>
            <a:pPr marL="136525" indent="-123825">
              <a:lnSpc>
                <a:spcPct val="100000"/>
              </a:lnSpc>
              <a:spcBef>
                <a:spcPts val="160"/>
              </a:spcBef>
              <a:buAutoNum type="arabicPeriod" startAt="13"/>
              <a:tabLst>
                <a:tab pos="136525" algn="l"/>
              </a:tabLst>
            </a:pPr>
            <a:r>
              <a:rPr sz="700" i="1" spc="-30" dirty="0">
                <a:latin typeface="TT Supermolot Italic"/>
                <a:cs typeface="TT Supermolot Italic"/>
                <a:hlinkClick r:id="rId42"/>
              </a:rPr>
              <a:t>https://www.iea.org/energy-</a:t>
            </a:r>
            <a:r>
              <a:rPr sz="700" i="1" spc="-10" dirty="0">
                <a:latin typeface="TT Supermolot Italic"/>
                <a:cs typeface="TT Supermolot Italic"/>
                <a:hlinkClick r:id="rId42"/>
              </a:rPr>
              <a:t>system/transport/aviation</a:t>
            </a:r>
            <a:endParaRPr sz="700">
              <a:latin typeface="TT Supermolot Italic"/>
              <a:cs typeface="TT Supermolot Italic"/>
            </a:endParaRPr>
          </a:p>
          <a:p>
            <a:pPr marL="135255" marR="603250" indent="-123189">
              <a:lnSpc>
                <a:spcPct val="119100"/>
              </a:lnSpc>
              <a:buAutoNum type="arabicPeriod" startAt="13"/>
              <a:tabLst>
                <a:tab pos="138430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Grzegorz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CZAPOWSKI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Lokalizacja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kawern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magazynowych</a:t>
            </a:r>
            <a:r>
              <a:rPr sz="700" i="1" dirty="0">
                <a:latin typeface="TT Supermolot Italic"/>
                <a:cs typeface="TT Supermolot Italic"/>
              </a:rPr>
              <a:t> w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utworach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solnych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 </a:t>
            </a:r>
            <a:r>
              <a:rPr sz="700" i="1" spc="-25" dirty="0">
                <a:latin typeface="TT Supermolot Italic"/>
                <a:cs typeface="TT Supermolot Italic"/>
              </a:rPr>
              <a:t>Polsce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–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stare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 </a:t>
            </a:r>
            <a:r>
              <a:rPr sz="700" i="1" spc="-25" dirty="0">
                <a:latin typeface="TT Supermolot Italic"/>
                <a:cs typeface="TT Supermolot Italic"/>
              </a:rPr>
              <a:t>nowe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opcje,</a:t>
            </a:r>
            <a:r>
              <a:rPr sz="700" i="1" spc="500" dirty="0">
                <a:latin typeface="TT Supermolot Italic"/>
                <a:cs typeface="TT Supermolot Italic"/>
              </a:rPr>
              <a:t> 	</a:t>
            </a:r>
            <a:r>
              <a:rPr sz="700" i="1" spc="-30" dirty="0">
                <a:latin typeface="TT Supermolot Italic"/>
                <a:cs typeface="TT Supermolot Italic"/>
              </a:rPr>
              <a:t>Przegląd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Solny</a:t>
            </a:r>
            <a:r>
              <a:rPr sz="700" i="1" dirty="0">
                <a:latin typeface="TT Supermolot Italic"/>
                <a:cs typeface="TT Supermolot Italic"/>
              </a:rPr>
              <a:t> / </a:t>
            </a:r>
            <a:r>
              <a:rPr sz="700" i="1" spc="-25" dirty="0">
                <a:latin typeface="TT Supermolot Italic"/>
                <a:cs typeface="TT Supermolot Italic"/>
              </a:rPr>
              <a:t>Salt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Review,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2021/2022,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16: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5–19</a:t>
            </a:r>
            <a:endParaRPr sz="700">
              <a:latin typeface="TT Supermolot Italic"/>
              <a:cs typeface="TT Supermolot Italic"/>
            </a:endParaRPr>
          </a:p>
          <a:p>
            <a:pPr marL="135255" marR="5080" indent="-123189">
              <a:lnSpc>
                <a:spcPct val="119100"/>
              </a:lnSpc>
              <a:buAutoNum type="arabicPeriod" startAt="13"/>
              <a:tabLst>
                <a:tab pos="13843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Andrzej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Harat,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Arnošt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Grmela,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Wpływ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wód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kopalnianych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górnośląskiego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zagłębia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węglowego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na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zmiany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jakości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wody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rzece</a:t>
            </a:r>
            <a:r>
              <a:rPr sz="700" i="1" spc="500" dirty="0">
                <a:latin typeface="TT Supermolot Italic"/>
                <a:cs typeface="TT Supermolot Italic"/>
              </a:rPr>
              <a:t> 	</a:t>
            </a:r>
            <a:r>
              <a:rPr sz="700" i="1" spc="-25" dirty="0">
                <a:latin typeface="TT Supermolot Italic"/>
                <a:cs typeface="TT Supermolot Italic"/>
              </a:rPr>
              <a:t>Olza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latach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2000–2007</a:t>
            </a:r>
            <a:endParaRPr sz="700">
              <a:latin typeface="TT Supermolot Italic"/>
              <a:cs typeface="TT Supermolot Ital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004" y="5900558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07003" y="55164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4003" y="55037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1003" y="5804208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300" y="6096788"/>
            <a:ext cx="4822190" cy="12960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700" i="1" spc="-10" dirty="0">
                <a:latin typeface="TT Supermolot Italic"/>
                <a:cs typeface="TT Supermolot Italic"/>
              </a:rPr>
              <a:t>Źródła:</a:t>
            </a:r>
            <a:endParaRPr sz="700">
              <a:latin typeface="TT Supermolot Italic"/>
              <a:cs typeface="TT Supermolot Italic"/>
            </a:endParaRPr>
          </a:p>
          <a:p>
            <a:pPr marL="135255" indent="-12255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255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Polska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Strategia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Wodorowa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do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roku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2030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z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perspektywą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do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roku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2040</a:t>
            </a:r>
            <a:endParaRPr sz="700">
              <a:latin typeface="TT Supermolot Italic"/>
              <a:cs typeface="TT Supermolot Italic"/>
            </a:endParaRPr>
          </a:p>
          <a:p>
            <a:pPr marL="135890" indent="-123189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89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Ember</a:t>
            </a:r>
            <a:r>
              <a:rPr sz="700" i="1" spc="14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Research</a:t>
            </a:r>
            <a:r>
              <a:rPr sz="700" i="1" spc="15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-</a:t>
            </a:r>
            <a:r>
              <a:rPr sz="700" i="1" spc="15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https://ember-climate.org/data/data-tools/european-renewables-target-</a:t>
            </a:r>
            <a:r>
              <a:rPr sz="700" i="1" spc="-10" dirty="0">
                <a:latin typeface="TT Supermolot Italic"/>
                <a:cs typeface="TT Supermolot Italic"/>
              </a:rPr>
              <a:t>tracker/</a:t>
            </a:r>
            <a:endParaRPr sz="700">
              <a:latin typeface="TT Supermolot Italic"/>
              <a:cs typeface="TT Supermolot Italic"/>
            </a:endParaRPr>
          </a:p>
          <a:p>
            <a:pPr marL="135255" indent="-12255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255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Strategia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rozwoju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Wielkopolski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wodorowej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do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2030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z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perspektywą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do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2040</a:t>
            </a:r>
            <a:endParaRPr sz="700">
              <a:latin typeface="TT Supermolot Italic"/>
              <a:cs typeface="TT Supermolot Italic"/>
            </a:endParaRPr>
          </a:p>
          <a:p>
            <a:pPr marL="135890" indent="-123189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890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Sprawozdanie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z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działalności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prezesa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Urzędu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Regulacji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Energetyki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za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2022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r.</a:t>
            </a:r>
            <a:endParaRPr sz="700">
              <a:latin typeface="TT Supermolot Italic"/>
              <a:cs typeface="TT Supermolot Italic"/>
            </a:endParaRPr>
          </a:p>
          <a:p>
            <a:pPr marL="135255" marR="137795" indent="-123189">
              <a:lnSpc>
                <a:spcPct val="119100"/>
              </a:lnSpc>
              <a:buAutoNum type="arabicPeriod"/>
              <a:tabLst>
                <a:tab pos="13843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Raport: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Działania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indywidualne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informowanie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o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ryzyku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związku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zanieczyszczeniem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powietrza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–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zalecenia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przygotowane</a:t>
            </a:r>
            <a:r>
              <a:rPr sz="700" i="1" spc="500" dirty="0">
                <a:latin typeface="TT Supermolot Italic"/>
                <a:cs typeface="TT Supermolot Italic"/>
              </a:rPr>
              <a:t> 	</a:t>
            </a:r>
            <a:r>
              <a:rPr sz="700" i="1" spc="-25" dirty="0">
                <a:latin typeface="TT Supermolot Italic"/>
                <a:cs typeface="TT Supermolot Italic"/>
              </a:rPr>
              <a:t>przez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grupę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ekspertów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Światowej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Organizacji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Zdrowia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z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krajowymi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rekomendacjami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dla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Polski</a:t>
            </a:r>
            <a:endParaRPr sz="700">
              <a:latin typeface="TT Supermolot Italic"/>
              <a:cs typeface="TT Supermolot Italic"/>
            </a:endParaRPr>
          </a:p>
          <a:p>
            <a:pPr marL="135890" indent="-123189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89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Urząd</a:t>
            </a:r>
            <a:r>
              <a:rPr sz="700" i="1" spc="19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Trasportu</a:t>
            </a:r>
            <a:r>
              <a:rPr sz="700" i="1" spc="19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Kolejowego</a:t>
            </a:r>
            <a:r>
              <a:rPr sz="700" i="1" spc="19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https://utk.gov.pl/pl/aktualnosci/19158,Linie-kolejowe-w-Polsce-podstawowe-</a:t>
            </a:r>
            <a:r>
              <a:rPr sz="700" i="1" spc="-10" dirty="0">
                <a:latin typeface="TT Supermolot Italic"/>
                <a:cs typeface="TT Supermolot Italic"/>
              </a:rPr>
              <a:t>parametry.html</a:t>
            </a:r>
            <a:endParaRPr sz="700">
              <a:latin typeface="TT Supermolot Italic"/>
              <a:cs typeface="TT Supermolot Italic"/>
            </a:endParaRPr>
          </a:p>
          <a:p>
            <a:pPr marL="136525" indent="-10477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6525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Freedomhouse.org</a:t>
            </a:r>
            <a:r>
              <a:rPr sz="700" i="1" spc="36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https://freedomhouse.org/countries/freedom-</a:t>
            </a:r>
            <a:r>
              <a:rPr sz="700" i="1" spc="-10" dirty="0">
                <a:latin typeface="TT Supermolot Italic"/>
                <a:cs typeface="TT Supermolot Italic"/>
              </a:rPr>
              <a:t>world/scores</a:t>
            </a:r>
            <a:endParaRPr sz="700">
              <a:latin typeface="TT Supermolot Italic"/>
              <a:cs typeface="TT Supermolot Italic"/>
            </a:endParaRPr>
          </a:p>
          <a:p>
            <a:pPr marL="135890" indent="-104139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89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Forum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Energii,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raport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"Transformacja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energetyczna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Polsce.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Edycja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2023".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1270" y="6097144"/>
            <a:ext cx="4764405" cy="12960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36525" indent="-104775">
              <a:lnSpc>
                <a:spcPct val="100000"/>
              </a:lnSpc>
              <a:spcBef>
                <a:spcPts val="260"/>
              </a:spcBef>
              <a:buAutoNum type="arabicPeriod" startAt="9"/>
              <a:tabLst>
                <a:tab pos="136525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Główny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Urząd</a:t>
            </a:r>
            <a:r>
              <a:rPr sz="700" i="1" spc="2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Statystyczny,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raport</a:t>
            </a:r>
            <a:r>
              <a:rPr sz="700" i="1" spc="2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„Ochrona</a:t>
            </a:r>
            <a:r>
              <a:rPr sz="700" i="1" spc="2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środowiska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2023”</a:t>
            </a:r>
            <a:endParaRPr sz="700">
              <a:latin typeface="TT Supermolot Italic"/>
              <a:cs typeface="TT Supermolot Italic"/>
            </a:endParaRPr>
          </a:p>
          <a:p>
            <a:pPr marL="136525" indent="-123825">
              <a:lnSpc>
                <a:spcPct val="100000"/>
              </a:lnSpc>
              <a:spcBef>
                <a:spcPts val="160"/>
              </a:spcBef>
              <a:buAutoNum type="arabicPeriod" startAt="9"/>
              <a:tabLst>
                <a:tab pos="136525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International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Tanker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Owners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Pollution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Federation</a:t>
            </a:r>
            <a:r>
              <a:rPr sz="700" i="1" spc="19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raport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„Oil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Tanker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Spill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Statistics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2022”</a:t>
            </a:r>
            <a:endParaRPr sz="700">
              <a:latin typeface="TT Supermolot Italic"/>
              <a:cs typeface="TT Supermolot Italic"/>
            </a:endParaRPr>
          </a:p>
          <a:p>
            <a:pPr marL="116839" indent="-87630">
              <a:lnSpc>
                <a:spcPct val="100000"/>
              </a:lnSpc>
              <a:spcBef>
                <a:spcPts val="160"/>
              </a:spcBef>
              <a:buAutoNum type="arabicPeriod" startAt="9"/>
              <a:tabLst>
                <a:tab pos="116839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Międzynarodowa</a:t>
            </a:r>
            <a:r>
              <a:rPr sz="700" i="1" spc="17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Agencja</a:t>
            </a:r>
            <a:r>
              <a:rPr sz="700" i="1" spc="17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Energetyczna</a:t>
            </a:r>
            <a:r>
              <a:rPr sz="700" i="1" spc="17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  <a:hlinkClick r:id="rId2"/>
              </a:rPr>
              <a:t>https://www.iea.org/energy-system/transport/international-</a:t>
            </a:r>
            <a:r>
              <a:rPr sz="700" i="1" spc="-10" dirty="0">
                <a:latin typeface="TT Supermolot Italic"/>
                <a:cs typeface="TT Supermolot Italic"/>
                <a:hlinkClick r:id="rId2"/>
              </a:rPr>
              <a:t>shipping</a:t>
            </a:r>
            <a:endParaRPr sz="700">
              <a:latin typeface="TT Supermolot Italic"/>
              <a:cs typeface="TT Supermolot Italic"/>
            </a:endParaRPr>
          </a:p>
          <a:p>
            <a:pPr marL="135890" indent="-123189">
              <a:lnSpc>
                <a:spcPct val="100000"/>
              </a:lnSpc>
              <a:spcBef>
                <a:spcPts val="160"/>
              </a:spcBef>
              <a:buAutoNum type="arabicPeriod" startAt="9"/>
              <a:tabLst>
                <a:tab pos="13589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Urząd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transportu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Kolejowego</a:t>
            </a:r>
            <a:endParaRPr sz="700">
              <a:latin typeface="TT Supermolot Italic"/>
              <a:cs typeface="TT Supermolot Italic"/>
            </a:endParaRPr>
          </a:p>
          <a:p>
            <a:pPr marL="138430">
              <a:lnSpc>
                <a:spcPct val="100000"/>
              </a:lnSpc>
              <a:spcBef>
                <a:spcPts val="160"/>
              </a:spcBef>
            </a:pPr>
            <a:r>
              <a:rPr sz="700" i="1" spc="-30" dirty="0">
                <a:latin typeface="TT Supermolot Italic"/>
                <a:cs typeface="TT Supermolot Italic"/>
              </a:rPr>
              <a:t>https://dane.utk.gov.pl/sts/eko-kolej/emisja-dwutlenku-wegla-co2/21000,Emisja-dwutlenku-wegla-</a:t>
            </a:r>
            <a:r>
              <a:rPr sz="700" i="1" spc="-10" dirty="0">
                <a:latin typeface="TT Supermolot Italic"/>
                <a:cs typeface="TT Supermolot Italic"/>
              </a:rPr>
              <a:t>CO2.html</a:t>
            </a:r>
            <a:endParaRPr sz="700">
              <a:latin typeface="TT Supermolot Italic"/>
              <a:cs typeface="TT Supermolot Italic"/>
            </a:endParaRPr>
          </a:p>
          <a:p>
            <a:pPr marL="136525" indent="-123825">
              <a:lnSpc>
                <a:spcPct val="100000"/>
              </a:lnSpc>
              <a:spcBef>
                <a:spcPts val="160"/>
              </a:spcBef>
              <a:buAutoNum type="arabicPeriod" startAt="13"/>
              <a:tabLst>
                <a:tab pos="136525" algn="l"/>
              </a:tabLst>
            </a:pPr>
            <a:r>
              <a:rPr sz="700" i="1" spc="-30" dirty="0">
                <a:latin typeface="TT Supermolot Italic"/>
                <a:cs typeface="TT Supermolot Italic"/>
                <a:hlinkClick r:id="rId3"/>
              </a:rPr>
              <a:t>https://www.iea.org/energy-</a:t>
            </a:r>
            <a:r>
              <a:rPr sz="700" i="1" spc="-10" dirty="0">
                <a:latin typeface="TT Supermolot Italic"/>
                <a:cs typeface="TT Supermolot Italic"/>
                <a:hlinkClick r:id="rId3"/>
              </a:rPr>
              <a:t>system/transport/aviation</a:t>
            </a:r>
            <a:endParaRPr sz="700">
              <a:latin typeface="TT Supermolot Italic"/>
              <a:cs typeface="TT Supermolot Italic"/>
            </a:endParaRPr>
          </a:p>
          <a:p>
            <a:pPr marL="135255" marR="603250" indent="-123189">
              <a:lnSpc>
                <a:spcPct val="119100"/>
              </a:lnSpc>
              <a:buAutoNum type="arabicPeriod" startAt="13"/>
              <a:tabLst>
                <a:tab pos="138430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Grzegorz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CZAPOWSKI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Lokalizacja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kawern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magazynowych</a:t>
            </a:r>
            <a:r>
              <a:rPr sz="700" i="1" dirty="0">
                <a:latin typeface="TT Supermolot Italic"/>
                <a:cs typeface="TT Supermolot Italic"/>
              </a:rPr>
              <a:t> w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utworach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solnych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 </a:t>
            </a:r>
            <a:r>
              <a:rPr sz="700" i="1" spc="-25" dirty="0">
                <a:latin typeface="TT Supermolot Italic"/>
                <a:cs typeface="TT Supermolot Italic"/>
              </a:rPr>
              <a:t>Polsce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–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stare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 </a:t>
            </a:r>
            <a:r>
              <a:rPr sz="700" i="1" spc="-25" dirty="0">
                <a:latin typeface="TT Supermolot Italic"/>
                <a:cs typeface="TT Supermolot Italic"/>
              </a:rPr>
              <a:t>nowe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opcje,</a:t>
            </a:r>
            <a:r>
              <a:rPr sz="700" i="1" spc="500" dirty="0">
                <a:latin typeface="TT Supermolot Italic"/>
                <a:cs typeface="TT Supermolot Italic"/>
              </a:rPr>
              <a:t> 	</a:t>
            </a:r>
            <a:r>
              <a:rPr sz="700" i="1" spc="-30" dirty="0">
                <a:latin typeface="TT Supermolot Italic"/>
                <a:cs typeface="TT Supermolot Italic"/>
              </a:rPr>
              <a:t>Przegląd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Solny</a:t>
            </a:r>
            <a:r>
              <a:rPr sz="700" i="1" dirty="0">
                <a:latin typeface="TT Supermolot Italic"/>
                <a:cs typeface="TT Supermolot Italic"/>
              </a:rPr>
              <a:t> / </a:t>
            </a:r>
            <a:r>
              <a:rPr sz="700" i="1" spc="-25" dirty="0">
                <a:latin typeface="TT Supermolot Italic"/>
                <a:cs typeface="TT Supermolot Italic"/>
              </a:rPr>
              <a:t>Salt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Review,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2021/2022,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16: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5–19</a:t>
            </a:r>
            <a:endParaRPr sz="700">
              <a:latin typeface="TT Supermolot Italic"/>
              <a:cs typeface="TT Supermolot Italic"/>
            </a:endParaRPr>
          </a:p>
          <a:p>
            <a:pPr marL="135255" marR="5080" indent="-123189">
              <a:lnSpc>
                <a:spcPct val="119100"/>
              </a:lnSpc>
              <a:buAutoNum type="arabicPeriod" startAt="13"/>
              <a:tabLst>
                <a:tab pos="13843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Andrzej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Harat,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Arnošt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Grmela,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Wpływ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wód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kopalnianych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górnośląskiego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zagłębia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węglowego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na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zmiany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jakości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wody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rzece</a:t>
            </a:r>
            <a:r>
              <a:rPr sz="700" i="1" spc="500" dirty="0">
                <a:latin typeface="TT Supermolot Italic"/>
                <a:cs typeface="TT Supermolot Italic"/>
              </a:rPr>
              <a:t> 	</a:t>
            </a:r>
            <a:r>
              <a:rPr sz="700" i="1" spc="-25" dirty="0">
                <a:latin typeface="TT Supermolot Italic"/>
                <a:cs typeface="TT Supermolot Italic"/>
              </a:rPr>
              <a:t>Olza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latach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2000–2007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300" y="943845"/>
            <a:ext cx="71405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1915" algn="l"/>
                <a:tab pos="2952115" algn="l"/>
                <a:tab pos="34442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1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–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ODPOWIEDZI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0" dirty="0"/>
              <a:t> nr </a:t>
            </a:r>
            <a:r>
              <a:rPr dirty="0"/>
              <a:t>1</a:t>
            </a:r>
            <a:r>
              <a:rPr spc="-25" dirty="0"/>
              <a:t> //</a:t>
            </a:r>
            <a:r>
              <a:rPr spc="-3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0" dirty="0"/>
              <a:t> </a:t>
            </a:r>
            <a:r>
              <a:rPr spc="-40" dirty="0"/>
              <a:t>Wprowadzenie</a:t>
            </a:r>
            <a:r>
              <a:rPr spc="-25" dirty="0"/>
              <a:t> </a:t>
            </a:r>
            <a:r>
              <a:rPr spc="-20" dirty="0"/>
              <a:t>do</a:t>
            </a:r>
            <a:r>
              <a:rPr spc="-30" dirty="0"/>
              <a:t> </a:t>
            </a:r>
            <a:r>
              <a:rPr spc="-35" dirty="0"/>
              <a:t>Świata</a:t>
            </a:r>
            <a:r>
              <a:rPr spc="-25" dirty="0"/>
              <a:t> </a:t>
            </a:r>
            <a:r>
              <a:rPr spc="-35" dirty="0"/>
              <a:t>Technologii</a:t>
            </a:r>
            <a:r>
              <a:rPr spc="-30" dirty="0"/>
              <a:t> </a:t>
            </a:r>
            <a:r>
              <a:rPr spc="-10" dirty="0"/>
              <a:t>Wodorowych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07003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03828" y="38029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3179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0004" y="3401974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004" y="4942231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57178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54003" y="3808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4178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1003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5074" y="3801422"/>
            <a:ext cx="1128395" cy="105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7200"/>
              </a:lnSpc>
              <a:spcBef>
                <a:spcPts val="100"/>
              </a:spcBef>
            </a:pP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Polsce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2022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roku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wytworzono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13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420</a:t>
            </a:r>
            <a:r>
              <a:rPr sz="700" spc="-20" dirty="0">
                <a:latin typeface="TT Supermolot Regular"/>
                <a:cs typeface="TT Supermolot Regular"/>
              </a:rPr>
              <a:t> tys.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ton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odpadów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komunal-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nych,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czego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tylko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61%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odpadów </a:t>
            </a:r>
            <a:r>
              <a:rPr sz="700" spc="-10" dirty="0">
                <a:latin typeface="TT Supermolot Regular"/>
                <a:cs typeface="TT Supermolot Regular"/>
              </a:rPr>
              <a:t>przeznaczono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odzysku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(27%</a:t>
            </a:r>
            <a:r>
              <a:rPr sz="700" spc="-10" dirty="0">
                <a:latin typeface="TT Supermolot Regular"/>
                <a:cs typeface="TT Supermolot Regular"/>
              </a:rPr>
              <a:t> recykling;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20%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termiczne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odzyskanie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energii;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14%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10" dirty="0">
                <a:latin typeface="TT Supermolot Regular"/>
                <a:cs typeface="TT Supermolot Regular"/>
              </a:rPr>
              <a:t> komposto-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wania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lub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fermentacji).</a:t>
            </a:r>
            <a:r>
              <a:rPr sz="600" spc="-15" baseline="34722" dirty="0">
                <a:latin typeface="TT Supermolot Regular"/>
                <a:cs typeface="TT Supermolot Regular"/>
              </a:rPr>
              <a:t>9</a:t>
            </a:r>
            <a:endParaRPr sz="600" baseline="34722">
              <a:latin typeface="TT Supermolot Regular"/>
              <a:cs typeface="TT Supermolot Regular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03823" y="2174791"/>
            <a:ext cx="219176" cy="21917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891110" y="2179871"/>
            <a:ext cx="1071245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T Supermolot Bold"/>
                <a:cs typeface="TT Supermolot Bold"/>
              </a:rPr>
              <a:t>4</a:t>
            </a:r>
            <a:endParaRPr sz="1100">
              <a:latin typeface="TT Supermolot Bold"/>
              <a:cs typeface="TT Supermolot Bold"/>
            </a:endParaRPr>
          </a:p>
          <a:p>
            <a:pPr marL="12700" marR="5080">
              <a:lnSpc>
                <a:spcPct val="107200"/>
              </a:lnSpc>
              <a:spcBef>
                <a:spcPts val="835"/>
              </a:spcBef>
            </a:pPr>
            <a:r>
              <a:rPr sz="700" dirty="0">
                <a:latin typeface="TT Supermolot Regular"/>
                <a:cs typeface="TT Supermolot Regular"/>
              </a:rPr>
              <a:t>Ryzyko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niestabilności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dostaw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energii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OZE,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czyli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technologii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zależnej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od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pogody.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Gospodarstwa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domowe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firmy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muszą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być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połączone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systemem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elektroenergetycznym.</a:t>
            </a:r>
            <a:endParaRPr sz="700">
              <a:latin typeface="TT Supermolot Regular"/>
              <a:cs typeface="TT Supermolot Regular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998" y="2174791"/>
            <a:ext cx="219176" cy="21917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53998" y="2174791"/>
            <a:ext cx="219176" cy="21917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419045" y="2179871"/>
            <a:ext cx="1132840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T Supermolot Bold"/>
                <a:cs typeface="TT Supermolot Bold"/>
              </a:rPr>
              <a:t>11</a:t>
            </a:r>
            <a:endParaRPr sz="1100">
              <a:latin typeface="TT Supermolot Bold"/>
              <a:cs typeface="TT Supermolot Bold"/>
            </a:endParaRPr>
          </a:p>
          <a:p>
            <a:pPr marL="38100" marR="30480">
              <a:lnSpc>
                <a:spcPct val="107200"/>
              </a:lnSpc>
              <a:spcBef>
                <a:spcPts val="835"/>
              </a:spcBef>
            </a:pPr>
            <a:r>
              <a:rPr sz="700" dirty="0">
                <a:latin typeface="TT Supermolot Regular"/>
                <a:cs typeface="TT Supermolot Regular"/>
              </a:rPr>
              <a:t>Głównym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odbiorcą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wodoru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jest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produkcja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amoniaków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nawozów.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Wzrost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ceny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gazu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ziemnego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kosztów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emisji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CO</a:t>
            </a:r>
            <a:r>
              <a:rPr sz="600" baseline="-20833" dirty="0">
                <a:latin typeface="TT Supermolot Regular"/>
                <a:cs typeface="TT Supermolot Regular"/>
              </a:rPr>
              <a:t>2</a:t>
            </a:r>
            <a:r>
              <a:rPr sz="600" spc="97" baseline="-20833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przełożył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się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na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wyższą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cenę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nawozów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nie-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zbędnych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dla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rolnictwa.</a:t>
            </a:r>
            <a:endParaRPr sz="700">
              <a:latin typeface="TT Supermolot Regular"/>
              <a:cs typeface="TT Supermolot Regular"/>
            </a:endParaRPr>
          </a:p>
        </p:txBody>
      </p:sp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0998" y="2174791"/>
            <a:ext cx="219176" cy="21917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7966075" y="2179871"/>
            <a:ext cx="110744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T Supermolot Bold"/>
                <a:cs typeface="TT Supermolot Bold"/>
              </a:rPr>
              <a:t>5</a:t>
            </a:r>
            <a:endParaRPr sz="1100">
              <a:latin typeface="TT Supermolot Bold"/>
              <a:cs typeface="TT Supermolot Bold"/>
            </a:endParaRPr>
          </a:p>
          <a:p>
            <a:pPr marL="38100">
              <a:lnSpc>
                <a:spcPct val="100000"/>
              </a:lnSpc>
              <a:spcBef>
                <a:spcPts val="894"/>
              </a:spcBef>
            </a:pPr>
            <a:r>
              <a:rPr sz="700" dirty="0">
                <a:latin typeface="TT Supermolot Regular"/>
                <a:cs typeface="TT Supermolot Regular"/>
              </a:rPr>
              <a:t>Przemysł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górniczy</a:t>
            </a:r>
            <a:endParaRPr sz="700">
              <a:latin typeface="TT Supermolot Regular"/>
              <a:cs typeface="TT Supermolot Regular"/>
            </a:endParaRPr>
          </a:p>
          <a:p>
            <a:pPr marL="38100" marR="97790">
              <a:lnSpc>
                <a:spcPct val="107200"/>
              </a:lnSpc>
            </a:pPr>
            <a:r>
              <a:rPr sz="700" dirty="0">
                <a:latin typeface="TT Supermolot Regular"/>
                <a:cs typeface="TT Supermolot Regular"/>
              </a:rPr>
              <a:t>to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znaczne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obciążenie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dla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środowiska,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nie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tylko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miejscu</a:t>
            </a:r>
            <a:r>
              <a:rPr sz="700" spc="-10" dirty="0">
                <a:latin typeface="TT Supermolot Regular"/>
                <a:cs typeface="TT Supermolot Regular"/>
              </a:rPr>
              <a:t> kopalni,</a:t>
            </a:r>
            <a:endParaRPr sz="700">
              <a:latin typeface="TT Supermolot Regular"/>
              <a:cs typeface="TT Supermolot Regular"/>
            </a:endParaRPr>
          </a:p>
          <a:p>
            <a:pPr marL="38100" marR="30480">
              <a:lnSpc>
                <a:spcPct val="107200"/>
              </a:lnSpc>
            </a:pPr>
            <a:r>
              <a:rPr sz="700" dirty="0">
                <a:latin typeface="TT Supermolot Regular"/>
                <a:cs typeface="TT Supermolot Regular"/>
              </a:rPr>
              <a:t>ale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także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poprzez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znaczne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zasolenie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rzek.</a:t>
            </a:r>
            <a:r>
              <a:rPr sz="600" spc="-15" baseline="34722" dirty="0">
                <a:latin typeface="TT Supermolot Regular"/>
                <a:cs typeface="TT Supermolot Regular"/>
              </a:rPr>
              <a:t>15</a:t>
            </a:r>
            <a:endParaRPr sz="600" baseline="34722">
              <a:latin typeface="TT Supermolot Regular"/>
              <a:cs typeface="TT Supermolot Regular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3823" y="3873618"/>
            <a:ext cx="219176" cy="219176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2865710" y="3874432"/>
            <a:ext cx="1093470" cy="77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T Supermolot Bold"/>
                <a:cs typeface="TT Supermolot Bold"/>
              </a:rPr>
              <a:t>13</a:t>
            </a:r>
            <a:endParaRPr sz="1100">
              <a:latin typeface="TT Supermolot Bold"/>
              <a:cs typeface="TT Supermolot Bold"/>
            </a:endParaRPr>
          </a:p>
          <a:p>
            <a:pPr marL="38100" marR="30480">
              <a:lnSpc>
                <a:spcPct val="107200"/>
              </a:lnSpc>
              <a:spcBef>
                <a:spcPts val="995"/>
              </a:spcBef>
            </a:pPr>
            <a:r>
              <a:rPr sz="700" spc="-10" dirty="0">
                <a:latin typeface="TT Supermolot Regular"/>
                <a:cs typeface="TT Supermolot Regular"/>
              </a:rPr>
              <a:t>Zanieczyszczenie</a:t>
            </a:r>
            <a:r>
              <a:rPr sz="700" spc="10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powie-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trza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Polsce</a:t>
            </a:r>
            <a:r>
              <a:rPr sz="700" spc="-10" dirty="0">
                <a:latin typeface="TT Supermolot Regular"/>
                <a:cs typeface="TT Supermolot Regular"/>
              </a:rPr>
              <a:t> przyczynia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się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corocznie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46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tys.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przedwczesnych</a:t>
            </a:r>
            <a:r>
              <a:rPr sz="700" spc="8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zgonów</a:t>
            </a:r>
            <a:r>
              <a:rPr sz="600" spc="-15" baseline="34722" dirty="0">
                <a:latin typeface="TT Supermolot Regular"/>
                <a:cs typeface="TT Supermolot Regular"/>
              </a:rPr>
              <a:t>5</a:t>
            </a:r>
            <a:r>
              <a:rPr sz="700" spc="-10" dirty="0">
                <a:latin typeface="TT Supermolot Regular"/>
                <a:cs typeface="TT Supermolot Regular"/>
              </a:rPr>
              <a:t>.</a:t>
            </a:r>
            <a:endParaRPr sz="700">
              <a:latin typeface="TT Supermolot Regular"/>
              <a:cs typeface="TT Supermolot Regular"/>
            </a:endParaRPr>
          </a:p>
        </p:txBody>
      </p:sp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9998" y="3494760"/>
            <a:ext cx="219176" cy="21917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998" y="5020583"/>
            <a:ext cx="219176" cy="219176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25075" y="5020530"/>
            <a:ext cx="10756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T Supermolot Bold"/>
                <a:cs typeface="TT Supermolot Bold"/>
              </a:rPr>
              <a:t>12</a:t>
            </a:r>
            <a:endParaRPr sz="1100">
              <a:latin typeface="TT Supermolot Bold"/>
              <a:cs typeface="TT Supermolot Bold"/>
            </a:endParaRPr>
          </a:p>
          <a:p>
            <a:pPr marL="38100" marR="30480">
              <a:lnSpc>
                <a:spcPct val="107200"/>
              </a:lnSpc>
              <a:spcBef>
                <a:spcPts val="780"/>
              </a:spcBef>
            </a:pPr>
            <a:r>
              <a:rPr sz="700" dirty="0">
                <a:latin typeface="TT Supermolot Regular"/>
                <a:cs typeface="TT Supermolot Regular"/>
              </a:rPr>
              <a:t>Transport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morski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odpo-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wiadał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2022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roku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za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2%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globalnych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emisji</a:t>
            </a:r>
            <a:r>
              <a:rPr sz="700" spc="-20" dirty="0">
                <a:latin typeface="TT Supermolot Regular"/>
                <a:cs typeface="TT Supermolot Regular"/>
              </a:rPr>
              <a:t> CO</a:t>
            </a:r>
            <a:r>
              <a:rPr sz="600" spc="-30" baseline="-20833" dirty="0">
                <a:latin typeface="TT Supermolot Regular"/>
                <a:cs typeface="TT Supermolot Regular"/>
              </a:rPr>
              <a:t>2</a:t>
            </a:r>
            <a:r>
              <a:rPr sz="700" spc="-20" dirty="0">
                <a:latin typeface="TT Supermolot Regular"/>
                <a:cs typeface="TT Supermolot Regular"/>
              </a:rPr>
              <a:t>.</a:t>
            </a:r>
            <a:endParaRPr sz="700">
              <a:latin typeface="TT Supermolot Regular"/>
              <a:cs typeface="TT Supermolot Regular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53998" y="3873618"/>
            <a:ext cx="219176" cy="219176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5419045" y="3874432"/>
            <a:ext cx="95948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T Supermolot Bold"/>
                <a:cs typeface="TT Supermolot Bold"/>
              </a:rPr>
              <a:t>10</a:t>
            </a:r>
            <a:endParaRPr sz="1100">
              <a:latin typeface="TT Supermolot Bold"/>
              <a:cs typeface="TT Supermolot Bold"/>
            </a:endParaRPr>
          </a:p>
          <a:p>
            <a:pPr marL="38100" marR="30480">
              <a:lnSpc>
                <a:spcPct val="107200"/>
              </a:lnSpc>
              <a:spcBef>
                <a:spcPts val="990"/>
              </a:spcBef>
            </a:pPr>
            <a:r>
              <a:rPr sz="700" dirty="0">
                <a:latin typeface="TT Supermolot Regular"/>
                <a:cs typeface="TT Supermolot Regular"/>
              </a:rPr>
              <a:t>Liczba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wycieków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ropy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systematycznie</a:t>
            </a:r>
            <a:r>
              <a:rPr sz="700" spc="9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spada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(o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95%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stosunku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do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lat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70.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XX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wieku),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ale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nadal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wynosi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średnio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26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000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ton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rocznie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od</a:t>
            </a:r>
            <a:endParaRPr sz="700">
              <a:latin typeface="TT Supermolot Regular"/>
              <a:cs typeface="TT Supermolot Regular"/>
            </a:endParaRPr>
          </a:p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z="700" dirty="0">
                <a:latin typeface="TT Supermolot Regular"/>
                <a:cs typeface="TT Supermolot Regular"/>
              </a:rPr>
              <a:t>2020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roku.</a:t>
            </a:r>
            <a:r>
              <a:rPr sz="600" spc="-15" baseline="34722" dirty="0">
                <a:latin typeface="TT Supermolot Regular"/>
                <a:cs typeface="TT Supermolot Regular"/>
              </a:rPr>
              <a:t>10</a:t>
            </a:r>
            <a:endParaRPr sz="600" baseline="34722">
              <a:latin typeface="TT Supermolot Regular"/>
              <a:cs typeface="TT Supermolot Regular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00998" y="3873618"/>
            <a:ext cx="219176" cy="21917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966075" y="3874432"/>
            <a:ext cx="1132840" cy="1805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T Supermolot Bold"/>
                <a:cs typeface="TT Supermolot Bold"/>
              </a:rPr>
              <a:t>15</a:t>
            </a:r>
            <a:endParaRPr sz="1100">
              <a:latin typeface="TT Supermolot Bold"/>
              <a:cs typeface="TT Supermolot Bold"/>
            </a:endParaRPr>
          </a:p>
          <a:p>
            <a:pPr marL="38100" marR="30480">
              <a:lnSpc>
                <a:spcPct val="107200"/>
              </a:lnSpc>
              <a:spcBef>
                <a:spcPts val="990"/>
              </a:spcBef>
            </a:pPr>
            <a:r>
              <a:rPr sz="700" dirty="0">
                <a:latin typeface="TT Supermolot Regular"/>
                <a:cs typeface="TT Supermolot Regular"/>
              </a:rPr>
              <a:t>Polska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dysponuje</a:t>
            </a:r>
            <a:r>
              <a:rPr sz="700" spc="1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wysokim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potencjałem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budowy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podziemnych</a:t>
            </a:r>
            <a:r>
              <a:rPr sz="700" spc="6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magazynów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surowców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energetycznych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(wodór,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gaz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ziemny,</a:t>
            </a:r>
            <a:r>
              <a:rPr sz="700" spc="-20" dirty="0">
                <a:latin typeface="TT Supermolot Regular"/>
                <a:cs typeface="TT Supermolot Regular"/>
              </a:rPr>
              <a:t> ropa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naftowa)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0" dirty="0">
                <a:latin typeface="TT Supermolot Regular"/>
                <a:cs typeface="TT Supermolot Regular"/>
              </a:rPr>
              <a:t> kawernach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solnych.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Obecnie</a:t>
            </a:r>
            <a:endParaRPr sz="700">
              <a:latin typeface="TT Supermolot Regular"/>
              <a:cs typeface="TT Supermolot Regular"/>
            </a:endParaRPr>
          </a:p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z="700" dirty="0">
                <a:latin typeface="TT Supermolot Regular"/>
                <a:cs typeface="TT Supermolot Regular"/>
              </a:rPr>
              <a:t>surowce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gromadzone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są</a:t>
            </a:r>
            <a:endParaRPr sz="700">
              <a:latin typeface="TT Supermolot Regular"/>
              <a:cs typeface="TT Supermolot Regular"/>
            </a:endParaRPr>
          </a:p>
          <a:p>
            <a:pPr marL="38100" marR="32384">
              <a:lnSpc>
                <a:spcPct val="107200"/>
              </a:lnSpc>
            </a:pP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naziemnych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zbiornikach.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Ryzykiem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są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zanie-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czyszczenia,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które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mogą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spowodować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straty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huma-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nitarne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10" dirty="0">
                <a:latin typeface="TT Supermolot Regular"/>
                <a:cs typeface="TT Supermolot Regular"/>
              </a:rPr>
              <a:t> ekologiczne.</a:t>
            </a:r>
            <a:r>
              <a:rPr sz="600" spc="-15" baseline="34722" dirty="0">
                <a:latin typeface="TT Supermolot Regular"/>
                <a:cs typeface="TT Supermolot Regular"/>
              </a:rPr>
              <a:t>14</a:t>
            </a:r>
            <a:endParaRPr sz="600" baseline="34722">
              <a:latin typeface="TT Supermolot Regular"/>
              <a:cs typeface="TT Supermolot Regular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1900" y="2179871"/>
            <a:ext cx="2371725" cy="41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T Supermolot Bold"/>
                <a:cs typeface="TT Supermolot Bold"/>
              </a:rPr>
              <a:t>8</a:t>
            </a:r>
            <a:endParaRPr sz="1100">
              <a:latin typeface="TT Supermolot Bold"/>
              <a:cs typeface="TT Supermolot Bold"/>
            </a:endParaRPr>
          </a:p>
          <a:p>
            <a:pPr marL="38100">
              <a:lnSpc>
                <a:spcPct val="100000"/>
              </a:lnSpc>
              <a:spcBef>
                <a:spcPts val="940"/>
              </a:spcBef>
            </a:pPr>
            <a:r>
              <a:rPr sz="700" spc="-20" dirty="0">
                <a:latin typeface="TT Supermolot Regular"/>
                <a:cs typeface="TT Supermolot Regular"/>
              </a:rPr>
              <a:t>Transport</a:t>
            </a:r>
            <a:r>
              <a:rPr sz="70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drogowy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Polsce</a:t>
            </a:r>
            <a:r>
              <a:rPr sz="70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odpowiada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za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20%</a:t>
            </a:r>
            <a:r>
              <a:rPr sz="7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emisji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CO</a:t>
            </a:r>
            <a:r>
              <a:rPr sz="600" spc="-15" baseline="-20833" dirty="0">
                <a:latin typeface="TT Supermolot Regular"/>
                <a:cs typeface="TT Supermolot Regular"/>
              </a:rPr>
              <a:t>2</a:t>
            </a:r>
            <a:r>
              <a:rPr sz="700" spc="-10" dirty="0">
                <a:latin typeface="TT Supermolot Regular"/>
                <a:cs typeface="TT Supermolot Regular"/>
              </a:rPr>
              <a:t>.</a:t>
            </a:r>
            <a:r>
              <a:rPr sz="600" spc="-15" baseline="34722" dirty="0">
                <a:latin typeface="TT Supermolot Regular"/>
                <a:cs typeface="TT Supermolot Regular"/>
              </a:rPr>
              <a:t>12</a:t>
            </a:r>
            <a:endParaRPr sz="600" baseline="34722">
              <a:latin typeface="TT Supermolot Regular"/>
              <a:cs typeface="TT Supermolot Regular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3642" y="3494727"/>
            <a:ext cx="1460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T Supermolot Bold"/>
                <a:cs typeface="TT Supermolot Bold"/>
              </a:rPr>
              <a:t>17</a:t>
            </a:r>
            <a:endParaRPr sz="1100">
              <a:latin typeface="TT Supermolot Bold"/>
              <a:cs typeface="TT Supermolot Bold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069320" y="2526661"/>
            <a:ext cx="1152525" cy="1146175"/>
            <a:chOff x="4069320" y="2526661"/>
            <a:chExt cx="1152525" cy="1146175"/>
          </a:xfrm>
        </p:grpSpPr>
        <p:sp>
          <p:nvSpPr>
            <p:cNvPr id="41" name="object 41"/>
            <p:cNvSpPr/>
            <p:nvPr/>
          </p:nvSpPr>
          <p:spPr>
            <a:xfrm>
              <a:off x="4069308" y="2526779"/>
              <a:ext cx="1152525" cy="1145540"/>
            </a:xfrm>
            <a:custGeom>
              <a:avLst/>
              <a:gdLst/>
              <a:ahLst/>
              <a:cxnLst/>
              <a:rect l="l" t="t" r="r" b="b"/>
              <a:pathLst>
                <a:path w="1152525" h="1145539">
                  <a:moveTo>
                    <a:pt x="1152017" y="12"/>
                  </a:moveTo>
                  <a:lnTo>
                    <a:pt x="0" y="0"/>
                  </a:lnTo>
                  <a:lnTo>
                    <a:pt x="0" y="1145222"/>
                  </a:lnTo>
                  <a:lnTo>
                    <a:pt x="1152017" y="1145235"/>
                  </a:lnTo>
                  <a:lnTo>
                    <a:pt x="1152017" y="12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69321" y="3411076"/>
              <a:ext cx="719455" cy="260985"/>
            </a:xfrm>
            <a:custGeom>
              <a:avLst/>
              <a:gdLst/>
              <a:ahLst/>
              <a:cxnLst/>
              <a:rect l="l" t="t" r="r" b="b"/>
              <a:pathLst>
                <a:path w="719454" h="260985">
                  <a:moveTo>
                    <a:pt x="492474" y="91440"/>
                  </a:moveTo>
                  <a:lnTo>
                    <a:pt x="284413" y="91440"/>
                  </a:lnTo>
                  <a:lnTo>
                    <a:pt x="300296" y="91872"/>
                  </a:lnTo>
                  <a:lnTo>
                    <a:pt x="315508" y="93137"/>
                  </a:lnTo>
                  <a:lnTo>
                    <a:pt x="367702" y="104489"/>
                  </a:lnTo>
                  <a:lnTo>
                    <a:pt x="411606" y="123283"/>
                  </a:lnTo>
                  <a:lnTo>
                    <a:pt x="447888" y="145231"/>
                  </a:lnTo>
                  <a:lnTo>
                    <a:pt x="493290" y="179400"/>
                  </a:lnTo>
                  <a:lnTo>
                    <a:pt x="562713" y="237959"/>
                  </a:lnTo>
                  <a:lnTo>
                    <a:pt x="587245" y="257962"/>
                  </a:lnTo>
                  <a:lnTo>
                    <a:pt x="591132" y="260925"/>
                  </a:lnTo>
                  <a:lnTo>
                    <a:pt x="719124" y="260925"/>
                  </a:lnTo>
                  <a:lnTo>
                    <a:pt x="702567" y="252545"/>
                  </a:lnTo>
                  <a:lnTo>
                    <a:pt x="677305" y="237266"/>
                  </a:lnTo>
                  <a:lnTo>
                    <a:pt x="629091" y="202133"/>
                  </a:lnTo>
                  <a:lnTo>
                    <a:pt x="593878" y="173010"/>
                  </a:lnTo>
                  <a:lnTo>
                    <a:pt x="558454" y="142849"/>
                  </a:lnTo>
                  <a:lnTo>
                    <a:pt x="544911" y="131532"/>
                  </a:lnTo>
                  <a:lnTo>
                    <a:pt x="531143" y="120320"/>
                  </a:lnTo>
                  <a:lnTo>
                    <a:pt x="517088" y="109288"/>
                  </a:lnTo>
                  <a:lnTo>
                    <a:pt x="502688" y="98514"/>
                  </a:lnTo>
                  <a:lnTo>
                    <a:pt x="492474" y="91440"/>
                  </a:lnTo>
                  <a:close/>
                </a:path>
                <a:path w="719454" h="260985">
                  <a:moveTo>
                    <a:pt x="0" y="0"/>
                  </a:moveTo>
                  <a:lnTo>
                    <a:pt x="0" y="74052"/>
                  </a:lnTo>
                  <a:lnTo>
                    <a:pt x="2929" y="75047"/>
                  </a:lnTo>
                  <a:lnTo>
                    <a:pt x="47482" y="85727"/>
                  </a:lnTo>
                  <a:lnTo>
                    <a:pt x="95228" y="92292"/>
                  </a:lnTo>
                  <a:lnTo>
                    <a:pt x="145829" y="95337"/>
                  </a:lnTo>
                  <a:lnTo>
                    <a:pt x="172095" y="95694"/>
                  </a:lnTo>
                  <a:lnTo>
                    <a:pt x="194079" y="95466"/>
                  </a:lnTo>
                  <a:lnTo>
                    <a:pt x="216427" y="94797"/>
                  </a:lnTo>
                  <a:lnTo>
                    <a:pt x="239114" y="93717"/>
                  </a:lnTo>
                  <a:lnTo>
                    <a:pt x="269770" y="91694"/>
                  </a:lnTo>
                  <a:lnTo>
                    <a:pt x="277200" y="91440"/>
                  </a:lnTo>
                  <a:lnTo>
                    <a:pt x="492474" y="91440"/>
                  </a:lnTo>
                  <a:lnTo>
                    <a:pt x="480309" y="83015"/>
                  </a:lnTo>
                  <a:lnTo>
                    <a:pt x="432037" y="55469"/>
                  </a:lnTo>
                  <a:lnTo>
                    <a:pt x="377984" y="34663"/>
                  </a:lnTo>
                  <a:lnTo>
                    <a:pt x="336687" y="25946"/>
                  </a:lnTo>
                  <a:lnTo>
                    <a:pt x="172095" y="25946"/>
                  </a:lnTo>
                  <a:lnTo>
                    <a:pt x="143947" y="25501"/>
                  </a:lnTo>
                  <a:lnTo>
                    <a:pt x="91392" y="21758"/>
                  </a:lnTo>
                  <a:lnTo>
                    <a:pt x="50129" y="15155"/>
                  </a:lnTo>
                  <a:lnTo>
                    <a:pt x="4632" y="1930"/>
                  </a:lnTo>
                  <a:lnTo>
                    <a:pt x="0" y="0"/>
                  </a:lnTo>
                  <a:close/>
                </a:path>
                <a:path w="719454" h="260985">
                  <a:moveTo>
                    <a:pt x="285859" y="21758"/>
                  </a:moveTo>
                  <a:lnTo>
                    <a:pt x="277458" y="21758"/>
                  </a:lnTo>
                  <a:lnTo>
                    <a:pt x="270923" y="21933"/>
                  </a:lnTo>
                  <a:lnTo>
                    <a:pt x="264072" y="22238"/>
                  </a:lnTo>
                  <a:lnTo>
                    <a:pt x="234453" y="24119"/>
                  </a:lnTo>
                  <a:lnTo>
                    <a:pt x="213697" y="25098"/>
                  </a:lnTo>
                  <a:lnTo>
                    <a:pt x="192646" y="25730"/>
                  </a:lnTo>
                  <a:lnTo>
                    <a:pt x="172095" y="25946"/>
                  </a:lnTo>
                  <a:lnTo>
                    <a:pt x="336687" y="25946"/>
                  </a:lnTo>
                  <a:lnTo>
                    <a:pt x="317337" y="23205"/>
                  </a:lnTo>
                  <a:lnTo>
                    <a:pt x="285859" y="21758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69321" y="2527731"/>
              <a:ext cx="1152525" cy="1144270"/>
            </a:xfrm>
            <a:custGeom>
              <a:avLst/>
              <a:gdLst/>
              <a:ahLst/>
              <a:cxnLst/>
              <a:rect l="l" t="t" r="r" b="b"/>
              <a:pathLst>
                <a:path w="1152525" h="1144270">
                  <a:moveTo>
                    <a:pt x="877121" y="1087120"/>
                  </a:moveTo>
                  <a:lnTo>
                    <a:pt x="873933" y="1093470"/>
                  </a:lnTo>
                  <a:lnTo>
                    <a:pt x="871317" y="1096010"/>
                  </a:lnTo>
                  <a:lnTo>
                    <a:pt x="871216" y="1101090"/>
                  </a:lnTo>
                  <a:lnTo>
                    <a:pt x="871139" y="1104900"/>
                  </a:lnTo>
                  <a:lnTo>
                    <a:pt x="871457" y="1104900"/>
                  </a:lnTo>
                  <a:lnTo>
                    <a:pt x="871457" y="1116330"/>
                  </a:lnTo>
                  <a:lnTo>
                    <a:pt x="872282" y="1116330"/>
                  </a:lnTo>
                  <a:lnTo>
                    <a:pt x="872956" y="1117600"/>
                  </a:lnTo>
                  <a:lnTo>
                    <a:pt x="873736" y="1144270"/>
                  </a:lnTo>
                  <a:lnTo>
                    <a:pt x="1152004" y="1144270"/>
                  </a:lnTo>
                  <a:lnTo>
                    <a:pt x="1152004" y="1118870"/>
                  </a:lnTo>
                  <a:lnTo>
                    <a:pt x="1037865" y="1118870"/>
                  </a:lnTo>
                  <a:lnTo>
                    <a:pt x="997309" y="1116330"/>
                  </a:lnTo>
                  <a:lnTo>
                    <a:pt x="956674" y="1111250"/>
                  </a:lnTo>
                  <a:lnTo>
                    <a:pt x="917925" y="1101090"/>
                  </a:lnTo>
                  <a:lnTo>
                    <a:pt x="883027" y="1089660"/>
                  </a:lnTo>
                  <a:lnTo>
                    <a:pt x="881020" y="1088390"/>
                  </a:lnTo>
                  <a:lnTo>
                    <a:pt x="879052" y="1088390"/>
                  </a:lnTo>
                  <a:lnTo>
                    <a:pt x="877121" y="1087120"/>
                  </a:lnTo>
                  <a:close/>
                </a:path>
                <a:path w="1152525" h="1144270">
                  <a:moveTo>
                    <a:pt x="828645" y="1051560"/>
                  </a:moveTo>
                  <a:lnTo>
                    <a:pt x="825131" y="1057910"/>
                  </a:lnTo>
                  <a:lnTo>
                    <a:pt x="823045" y="1065530"/>
                  </a:lnTo>
                  <a:lnTo>
                    <a:pt x="822987" y="1071880"/>
                  </a:lnTo>
                  <a:lnTo>
                    <a:pt x="825559" y="1078230"/>
                  </a:lnTo>
                  <a:lnTo>
                    <a:pt x="833479" y="1092200"/>
                  </a:lnTo>
                  <a:lnTo>
                    <a:pt x="836996" y="1102360"/>
                  </a:lnTo>
                  <a:lnTo>
                    <a:pt x="837034" y="1104900"/>
                  </a:lnTo>
                  <a:lnTo>
                    <a:pt x="837150" y="1112520"/>
                  </a:lnTo>
                  <a:lnTo>
                    <a:pt x="834983" y="1123950"/>
                  </a:lnTo>
                  <a:lnTo>
                    <a:pt x="833954" y="1129030"/>
                  </a:lnTo>
                  <a:lnTo>
                    <a:pt x="839453" y="1131570"/>
                  </a:lnTo>
                  <a:lnTo>
                    <a:pt x="844952" y="1135380"/>
                  </a:lnTo>
                  <a:lnTo>
                    <a:pt x="850426" y="1137920"/>
                  </a:lnTo>
                  <a:lnTo>
                    <a:pt x="850836" y="1123950"/>
                  </a:lnTo>
                  <a:lnTo>
                    <a:pt x="850948" y="1120140"/>
                  </a:lnTo>
                  <a:lnTo>
                    <a:pt x="851023" y="1117600"/>
                  </a:lnTo>
                  <a:lnTo>
                    <a:pt x="851708" y="1116330"/>
                  </a:lnTo>
                  <a:lnTo>
                    <a:pt x="852547" y="1116330"/>
                  </a:lnTo>
                  <a:lnTo>
                    <a:pt x="852547" y="1104900"/>
                  </a:lnTo>
                  <a:lnTo>
                    <a:pt x="853321" y="1104900"/>
                  </a:lnTo>
                  <a:lnTo>
                    <a:pt x="853093" y="1103630"/>
                  </a:lnTo>
                  <a:lnTo>
                    <a:pt x="852547" y="1102360"/>
                  </a:lnTo>
                  <a:lnTo>
                    <a:pt x="851102" y="1096010"/>
                  </a:lnTo>
                  <a:lnTo>
                    <a:pt x="852048" y="1088390"/>
                  </a:lnTo>
                  <a:lnTo>
                    <a:pt x="854218" y="1082040"/>
                  </a:lnTo>
                  <a:lnTo>
                    <a:pt x="856446" y="1075690"/>
                  </a:lnTo>
                  <a:lnTo>
                    <a:pt x="849275" y="1069340"/>
                  </a:lnTo>
                  <a:lnTo>
                    <a:pt x="842303" y="1064260"/>
                  </a:lnTo>
                  <a:lnTo>
                    <a:pt x="828645" y="1051560"/>
                  </a:lnTo>
                  <a:close/>
                </a:path>
                <a:path w="1152525" h="1144270">
                  <a:moveTo>
                    <a:pt x="613347" y="901700"/>
                  </a:moveTo>
                  <a:lnTo>
                    <a:pt x="411895" y="901700"/>
                  </a:lnTo>
                  <a:lnTo>
                    <a:pt x="451693" y="902970"/>
                  </a:lnTo>
                  <a:lnTo>
                    <a:pt x="489366" y="906780"/>
                  </a:lnTo>
                  <a:lnTo>
                    <a:pt x="523775" y="915670"/>
                  </a:lnTo>
                  <a:lnTo>
                    <a:pt x="553779" y="932180"/>
                  </a:lnTo>
                  <a:lnTo>
                    <a:pt x="605790" y="969010"/>
                  </a:lnTo>
                  <a:lnTo>
                    <a:pt x="698510" y="1037590"/>
                  </a:lnTo>
                  <a:lnTo>
                    <a:pt x="740561" y="1068070"/>
                  </a:lnTo>
                  <a:lnTo>
                    <a:pt x="780634" y="1096010"/>
                  </a:lnTo>
                  <a:lnTo>
                    <a:pt x="819400" y="1120140"/>
                  </a:lnTo>
                  <a:lnTo>
                    <a:pt x="819288" y="1117600"/>
                  </a:lnTo>
                  <a:lnTo>
                    <a:pt x="819232" y="1116330"/>
                  </a:lnTo>
                  <a:lnTo>
                    <a:pt x="819120" y="1113790"/>
                  </a:lnTo>
                  <a:lnTo>
                    <a:pt x="818180" y="1107440"/>
                  </a:lnTo>
                  <a:lnTo>
                    <a:pt x="812681" y="1094740"/>
                  </a:lnTo>
                  <a:lnTo>
                    <a:pt x="803004" y="1090930"/>
                  </a:lnTo>
                  <a:lnTo>
                    <a:pt x="796273" y="1078230"/>
                  </a:lnTo>
                  <a:lnTo>
                    <a:pt x="799245" y="1074420"/>
                  </a:lnTo>
                  <a:lnTo>
                    <a:pt x="800642" y="1066800"/>
                  </a:lnTo>
                  <a:lnTo>
                    <a:pt x="802517" y="1059180"/>
                  </a:lnTo>
                  <a:lnTo>
                    <a:pt x="805763" y="1050290"/>
                  </a:lnTo>
                  <a:lnTo>
                    <a:pt x="809872" y="1041400"/>
                  </a:lnTo>
                  <a:lnTo>
                    <a:pt x="814332" y="1036320"/>
                  </a:lnTo>
                  <a:lnTo>
                    <a:pt x="785092" y="1007110"/>
                  </a:lnTo>
                  <a:lnTo>
                    <a:pt x="748364" y="976630"/>
                  </a:lnTo>
                  <a:lnTo>
                    <a:pt x="699684" y="944880"/>
                  </a:lnTo>
                  <a:lnTo>
                    <a:pt x="634589" y="915670"/>
                  </a:lnTo>
                  <a:lnTo>
                    <a:pt x="613347" y="901700"/>
                  </a:lnTo>
                  <a:close/>
                </a:path>
                <a:path w="1152525" h="1144270">
                  <a:moveTo>
                    <a:pt x="1152004" y="1085850"/>
                  </a:moveTo>
                  <a:lnTo>
                    <a:pt x="1146823" y="1090930"/>
                  </a:lnTo>
                  <a:lnTo>
                    <a:pt x="1117419" y="1107440"/>
                  </a:lnTo>
                  <a:lnTo>
                    <a:pt x="1080217" y="1116330"/>
                  </a:lnTo>
                  <a:lnTo>
                    <a:pt x="1037865" y="1118870"/>
                  </a:lnTo>
                  <a:lnTo>
                    <a:pt x="1152004" y="1118870"/>
                  </a:lnTo>
                  <a:lnTo>
                    <a:pt x="1152004" y="1085850"/>
                  </a:lnTo>
                  <a:close/>
                </a:path>
                <a:path w="1152525" h="1144270">
                  <a:moveTo>
                    <a:pt x="1084483" y="681990"/>
                  </a:moveTo>
                  <a:lnTo>
                    <a:pt x="818854" y="681990"/>
                  </a:lnTo>
                  <a:lnTo>
                    <a:pt x="824950" y="683260"/>
                  </a:lnTo>
                  <a:lnTo>
                    <a:pt x="883814" y="693420"/>
                  </a:lnTo>
                  <a:lnTo>
                    <a:pt x="935964" y="709930"/>
                  </a:lnTo>
                  <a:lnTo>
                    <a:pt x="981225" y="731520"/>
                  </a:lnTo>
                  <a:lnTo>
                    <a:pt x="1019424" y="758190"/>
                  </a:lnTo>
                  <a:lnTo>
                    <a:pt x="1050387" y="786130"/>
                  </a:lnTo>
                  <a:lnTo>
                    <a:pt x="1094570" y="838200"/>
                  </a:lnTo>
                  <a:lnTo>
                    <a:pt x="1123513" y="877570"/>
                  </a:lnTo>
                  <a:lnTo>
                    <a:pt x="1150214" y="923290"/>
                  </a:lnTo>
                  <a:lnTo>
                    <a:pt x="1152004" y="928370"/>
                  </a:lnTo>
                  <a:lnTo>
                    <a:pt x="1152004" y="763270"/>
                  </a:lnTo>
                  <a:lnTo>
                    <a:pt x="1135985" y="742950"/>
                  </a:lnTo>
                  <a:lnTo>
                    <a:pt x="1102979" y="703580"/>
                  </a:lnTo>
                  <a:lnTo>
                    <a:pt x="1084483" y="681990"/>
                  </a:lnTo>
                  <a:close/>
                </a:path>
                <a:path w="1152525" h="1144270">
                  <a:moveTo>
                    <a:pt x="648948" y="754380"/>
                  </a:moveTo>
                  <a:lnTo>
                    <a:pt x="483472" y="754380"/>
                  </a:lnTo>
                  <a:lnTo>
                    <a:pt x="497025" y="756920"/>
                  </a:lnTo>
                  <a:lnTo>
                    <a:pt x="508094" y="764540"/>
                  </a:lnTo>
                  <a:lnTo>
                    <a:pt x="515558" y="774700"/>
                  </a:lnTo>
                  <a:lnTo>
                    <a:pt x="518295" y="788670"/>
                  </a:lnTo>
                  <a:lnTo>
                    <a:pt x="518295" y="793750"/>
                  </a:lnTo>
                  <a:lnTo>
                    <a:pt x="517292" y="797560"/>
                  </a:lnTo>
                  <a:lnTo>
                    <a:pt x="515514" y="802640"/>
                  </a:lnTo>
                  <a:lnTo>
                    <a:pt x="519616" y="805180"/>
                  </a:lnTo>
                  <a:lnTo>
                    <a:pt x="522309" y="810260"/>
                  </a:lnTo>
                  <a:lnTo>
                    <a:pt x="522309" y="821690"/>
                  </a:lnTo>
                  <a:lnTo>
                    <a:pt x="518930" y="826770"/>
                  </a:lnTo>
                  <a:lnTo>
                    <a:pt x="513914" y="830580"/>
                  </a:lnTo>
                  <a:lnTo>
                    <a:pt x="561577" y="830580"/>
                  </a:lnTo>
                  <a:lnTo>
                    <a:pt x="563050" y="831850"/>
                  </a:lnTo>
                  <a:lnTo>
                    <a:pt x="563050" y="835660"/>
                  </a:lnTo>
                  <a:lnTo>
                    <a:pt x="561577" y="836930"/>
                  </a:lnTo>
                  <a:lnTo>
                    <a:pt x="114131" y="836930"/>
                  </a:lnTo>
                  <a:lnTo>
                    <a:pt x="144577" y="859790"/>
                  </a:lnTo>
                  <a:lnTo>
                    <a:pt x="178391" y="877570"/>
                  </a:lnTo>
                  <a:lnTo>
                    <a:pt x="216670" y="890270"/>
                  </a:lnTo>
                  <a:lnTo>
                    <a:pt x="260511" y="897890"/>
                  </a:lnTo>
                  <a:lnTo>
                    <a:pt x="311417" y="902970"/>
                  </a:lnTo>
                  <a:lnTo>
                    <a:pt x="349781" y="902970"/>
                  </a:lnTo>
                  <a:lnTo>
                    <a:pt x="360121" y="901700"/>
                  </a:lnTo>
                  <a:lnTo>
                    <a:pt x="613347" y="901700"/>
                  </a:lnTo>
                  <a:lnTo>
                    <a:pt x="611416" y="900430"/>
                  </a:lnTo>
                  <a:lnTo>
                    <a:pt x="599852" y="877570"/>
                  </a:lnTo>
                  <a:lnTo>
                    <a:pt x="598910" y="848360"/>
                  </a:lnTo>
                  <a:lnTo>
                    <a:pt x="607604" y="817880"/>
                  </a:lnTo>
                  <a:lnTo>
                    <a:pt x="624945" y="784860"/>
                  </a:lnTo>
                  <a:lnTo>
                    <a:pt x="648948" y="754380"/>
                  </a:lnTo>
                  <a:close/>
                </a:path>
                <a:path w="1152525" h="1144270">
                  <a:moveTo>
                    <a:pt x="148040" y="745490"/>
                  </a:moveTo>
                  <a:lnTo>
                    <a:pt x="44827" y="745490"/>
                  </a:lnTo>
                  <a:lnTo>
                    <a:pt x="60134" y="770890"/>
                  </a:lnTo>
                  <a:lnTo>
                    <a:pt x="75484" y="793750"/>
                  </a:lnTo>
                  <a:lnTo>
                    <a:pt x="91082" y="812800"/>
                  </a:lnTo>
                  <a:lnTo>
                    <a:pt x="107133" y="830580"/>
                  </a:lnTo>
                  <a:lnTo>
                    <a:pt x="127707" y="830580"/>
                  </a:lnTo>
                  <a:lnTo>
                    <a:pt x="127707" y="783590"/>
                  </a:lnTo>
                  <a:lnTo>
                    <a:pt x="118931" y="783590"/>
                  </a:lnTo>
                  <a:lnTo>
                    <a:pt x="118753" y="782320"/>
                  </a:lnTo>
                  <a:lnTo>
                    <a:pt x="118753" y="774700"/>
                  </a:lnTo>
                  <a:lnTo>
                    <a:pt x="118931" y="774700"/>
                  </a:lnTo>
                  <a:lnTo>
                    <a:pt x="119541" y="773430"/>
                  </a:lnTo>
                  <a:lnTo>
                    <a:pt x="125332" y="773430"/>
                  </a:lnTo>
                  <a:lnTo>
                    <a:pt x="148040" y="745490"/>
                  </a:lnTo>
                  <a:close/>
                </a:path>
                <a:path w="1152525" h="1144270">
                  <a:moveTo>
                    <a:pt x="277813" y="754380"/>
                  </a:moveTo>
                  <a:lnTo>
                    <a:pt x="209469" y="754380"/>
                  </a:lnTo>
                  <a:lnTo>
                    <a:pt x="223022" y="756920"/>
                  </a:lnTo>
                  <a:lnTo>
                    <a:pt x="234092" y="764540"/>
                  </a:lnTo>
                  <a:lnTo>
                    <a:pt x="241556" y="774700"/>
                  </a:lnTo>
                  <a:lnTo>
                    <a:pt x="244293" y="788670"/>
                  </a:lnTo>
                  <a:lnTo>
                    <a:pt x="244293" y="793750"/>
                  </a:lnTo>
                  <a:lnTo>
                    <a:pt x="243290" y="797560"/>
                  </a:lnTo>
                  <a:lnTo>
                    <a:pt x="241512" y="802640"/>
                  </a:lnTo>
                  <a:lnTo>
                    <a:pt x="245601" y="805180"/>
                  </a:lnTo>
                  <a:lnTo>
                    <a:pt x="248306" y="810260"/>
                  </a:lnTo>
                  <a:lnTo>
                    <a:pt x="248293" y="821690"/>
                  </a:lnTo>
                  <a:lnTo>
                    <a:pt x="244928" y="826770"/>
                  </a:lnTo>
                  <a:lnTo>
                    <a:pt x="239899" y="830580"/>
                  </a:lnTo>
                  <a:lnTo>
                    <a:pt x="264702" y="830580"/>
                  </a:lnTo>
                  <a:lnTo>
                    <a:pt x="264702" y="783590"/>
                  </a:lnTo>
                  <a:lnTo>
                    <a:pt x="255939" y="783590"/>
                  </a:lnTo>
                  <a:lnTo>
                    <a:pt x="255761" y="782320"/>
                  </a:lnTo>
                  <a:lnTo>
                    <a:pt x="255761" y="774700"/>
                  </a:lnTo>
                  <a:lnTo>
                    <a:pt x="255939" y="774700"/>
                  </a:lnTo>
                  <a:lnTo>
                    <a:pt x="256548" y="773430"/>
                  </a:lnTo>
                  <a:lnTo>
                    <a:pt x="262340" y="773430"/>
                  </a:lnTo>
                  <a:lnTo>
                    <a:pt x="277813" y="754380"/>
                  </a:lnTo>
                  <a:close/>
                </a:path>
                <a:path w="1152525" h="1144270">
                  <a:moveTo>
                    <a:pt x="414817" y="754380"/>
                  </a:moveTo>
                  <a:lnTo>
                    <a:pt x="346464" y="754380"/>
                  </a:lnTo>
                  <a:lnTo>
                    <a:pt x="360025" y="756920"/>
                  </a:lnTo>
                  <a:lnTo>
                    <a:pt x="371098" y="764540"/>
                  </a:lnTo>
                  <a:lnTo>
                    <a:pt x="378563" y="774700"/>
                  </a:lnTo>
                  <a:lnTo>
                    <a:pt x="381300" y="788670"/>
                  </a:lnTo>
                  <a:lnTo>
                    <a:pt x="381300" y="793750"/>
                  </a:lnTo>
                  <a:lnTo>
                    <a:pt x="380284" y="797560"/>
                  </a:lnTo>
                  <a:lnTo>
                    <a:pt x="378506" y="802640"/>
                  </a:lnTo>
                  <a:lnTo>
                    <a:pt x="382609" y="805180"/>
                  </a:lnTo>
                  <a:lnTo>
                    <a:pt x="385301" y="810260"/>
                  </a:lnTo>
                  <a:lnTo>
                    <a:pt x="385301" y="821690"/>
                  </a:lnTo>
                  <a:lnTo>
                    <a:pt x="381923" y="826770"/>
                  </a:lnTo>
                  <a:lnTo>
                    <a:pt x="376906" y="830580"/>
                  </a:lnTo>
                  <a:lnTo>
                    <a:pt x="401709" y="830580"/>
                  </a:lnTo>
                  <a:lnTo>
                    <a:pt x="401709" y="783590"/>
                  </a:lnTo>
                  <a:lnTo>
                    <a:pt x="392934" y="783590"/>
                  </a:lnTo>
                  <a:lnTo>
                    <a:pt x="392756" y="782320"/>
                  </a:lnTo>
                  <a:lnTo>
                    <a:pt x="392756" y="774700"/>
                  </a:lnTo>
                  <a:lnTo>
                    <a:pt x="392934" y="774700"/>
                  </a:lnTo>
                  <a:lnTo>
                    <a:pt x="393556" y="773430"/>
                  </a:lnTo>
                  <a:lnTo>
                    <a:pt x="399334" y="773430"/>
                  </a:lnTo>
                  <a:lnTo>
                    <a:pt x="414817" y="754380"/>
                  </a:lnTo>
                  <a:close/>
                </a:path>
                <a:path w="1152525" h="1144270">
                  <a:moveTo>
                    <a:pt x="285034" y="745490"/>
                  </a:moveTo>
                  <a:lnTo>
                    <a:pt x="176551" y="745490"/>
                  </a:lnTo>
                  <a:lnTo>
                    <a:pt x="189365" y="760730"/>
                  </a:lnTo>
                  <a:lnTo>
                    <a:pt x="195030" y="755650"/>
                  </a:lnTo>
                  <a:lnTo>
                    <a:pt x="201964" y="754380"/>
                  </a:lnTo>
                  <a:lnTo>
                    <a:pt x="277813" y="754380"/>
                  </a:lnTo>
                  <a:lnTo>
                    <a:pt x="285034" y="745490"/>
                  </a:lnTo>
                  <a:close/>
                </a:path>
                <a:path w="1152525" h="1144270">
                  <a:moveTo>
                    <a:pt x="422042" y="745490"/>
                  </a:moveTo>
                  <a:lnTo>
                    <a:pt x="313546" y="745490"/>
                  </a:lnTo>
                  <a:lnTo>
                    <a:pt x="326360" y="760730"/>
                  </a:lnTo>
                  <a:lnTo>
                    <a:pt x="332037" y="755650"/>
                  </a:lnTo>
                  <a:lnTo>
                    <a:pt x="338971" y="754380"/>
                  </a:lnTo>
                  <a:lnTo>
                    <a:pt x="414817" y="754380"/>
                  </a:lnTo>
                  <a:lnTo>
                    <a:pt x="422042" y="745490"/>
                  </a:lnTo>
                  <a:close/>
                </a:path>
                <a:path w="1152525" h="1144270">
                  <a:moveTo>
                    <a:pt x="1069250" y="664210"/>
                  </a:moveTo>
                  <a:lnTo>
                    <a:pt x="418854" y="664210"/>
                  </a:lnTo>
                  <a:lnTo>
                    <a:pt x="432407" y="666750"/>
                  </a:lnTo>
                  <a:lnTo>
                    <a:pt x="443477" y="674370"/>
                  </a:lnTo>
                  <a:lnTo>
                    <a:pt x="450941" y="685800"/>
                  </a:lnTo>
                  <a:lnTo>
                    <a:pt x="453678" y="698500"/>
                  </a:lnTo>
                  <a:lnTo>
                    <a:pt x="453678" y="703580"/>
                  </a:lnTo>
                  <a:lnTo>
                    <a:pt x="452674" y="708660"/>
                  </a:lnTo>
                  <a:lnTo>
                    <a:pt x="450896" y="712470"/>
                  </a:lnTo>
                  <a:lnTo>
                    <a:pt x="454999" y="715010"/>
                  </a:lnTo>
                  <a:lnTo>
                    <a:pt x="457691" y="720090"/>
                  </a:lnTo>
                  <a:lnTo>
                    <a:pt x="457691" y="731520"/>
                  </a:lnTo>
                  <a:lnTo>
                    <a:pt x="455189" y="735330"/>
                  </a:lnTo>
                  <a:lnTo>
                    <a:pt x="451316" y="739140"/>
                  </a:lnTo>
                  <a:lnTo>
                    <a:pt x="534577" y="739140"/>
                  </a:lnTo>
                  <a:lnTo>
                    <a:pt x="536050" y="740410"/>
                  </a:lnTo>
                  <a:lnTo>
                    <a:pt x="536050" y="744220"/>
                  </a:lnTo>
                  <a:lnTo>
                    <a:pt x="534577" y="745490"/>
                  </a:lnTo>
                  <a:lnTo>
                    <a:pt x="450554" y="745490"/>
                  </a:lnTo>
                  <a:lnTo>
                    <a:pt x="463368" y="760730"/>
                  </a:lnTo>
                  <a:lnTo>
                    <a:pt x="469045" y="755650"/>
                  </a:lnTo>
                  <a:lnTo>
                    <a:pt x="475979" y="754380"/>
                  </a:lnTo>
                  <a:lnTo>
                    <a:pt x="648948" y="754380"/>
                  </a:lnTo>
                  <a:lnTo>
                    <a:pt x="649948" y="753110"/>
                  </a:lnTo>
                  <a:lnTo>
                    <a:pt x="681626" y="725170"/>
                  </a:lnTo>
                  <a:lnTo>
                    <a:pt x="718992" y="703580"/>
                  </a:lnTo>
                  <a:lnTo>
                    <a:pt x="761059" y="688340"/>
                  </a:lnTo>
                  <a:lnTo>
                    <a:pt x="806839" y="681990"/>
                  </a:lnTo>
                  <a:lnTo>
                    <a:pt x="1084483" y="681990"/>
                  </a:lnTo>
                  <a:lnTo>
                    <a:pt x="1069250" y="664210"/>
                  </a:lnTo>
                  <a:close/>
                </a:path>
                <a:path w="1152525" h="1144270">
                  <a:moveTo>
                    <a:pt x="427484" y="0"/>
                  </a:moveTo>
                  <a:lnTo>
                    <a:pt x="331270" y="0"/>
                  </a:lnTo>
                  <a:lnTo>
                    <a:pt x="308583" y="3810"/>
                  </a:lnTo>
                  <a:lnTo>
                    <a:pt x="240191" y="27940"/>
                  </a:lnTo>
                  <a:lnTo>
                    <a:pt x="190192" y="57150"/>
                  </a:lnTo>
                  <a:lnTo>
                    <a:pt x="143398" y="91440"/>
                  </a:lnTo>
                  <a:lnTo>
                    <a:pt x="100962" y="129540"/>
                  </a:lnTo>
                  <a:lnTo>
                    <a:pt x="64035" y="170180"/>
                  </a:lnTo>
                  <a:lnTo>
                    <a:pt x="33770" y="209550"/>
                  </a:lnTo>
                  <a:lnTo>
                    <a:pt x="11320" y="245110"/>
                  </a:lnTo>
                  <a:lnTo>
                    <a:pt x="0" y="271780"/>
                  </a:lnTo>
                  <a:lnTo>
                    <a:pt x="0" y="651510"/>
                  </a:lnTo>
                  <a:lnTo>
                    <a:pt x="13801" y="685800"/>
                  </a:lnTo>
                  <a:lnTo>
                    <a:pt x="20742" y="699770"/>
                  </a:lnTo>
                  <a:lnTo>
                    <a:pt x="27596" y="713740"/>
                  </a:lnTo>
                  <a:lnTo>
                    <a:pt x="34378" y="726440"/>
                  </a:lnTo>
                  <a:lnTo>
                    <a:pt x="41106" y="739140"/>
                  </a:lnTo>
                  <a:lnTo>
                    <a:pt x="63089" y="739140"/>
                  </a:lnTo>
                  <a:lnTo>
                    <a:pt x="63089" y="693420"/>
                  </a:lnTo>
                  <a:lnTo>
                    <a:pt x="54314" y="693420"/>
                  </a:lnTo>
                  <a:lnTo>
                    <a:pt x="54136" y="692150"/>
                  </a:lnTo>
                  <a:lnTo>
                    <a:pt x="54136" y="684530"/>
                  </a:lnTo>
                  <a:lnTo>
                    <a:pt x="54923" y="684530"/>
                  </a:lnTo>
                  <a:lnTo>
                    <a:pt x="55355" y="683260"/>
                  </a:lnTo>
                  <a:lnTo>
                    <a:pt x="60727" y="683260"/>
                  </a:lnTo>
                  <a:lnTo>
                    <a:pt x="92769" y="645160"/>
                  </a:lnTo>
                  <a:lnTo>
                    <a:pt x="93950" y="643890"/>
                  </a:lnTo>
                  <a:lnTo>
                    <a:pt x="95639" y="642620"/>
                  </a:lnTo>
                  <a:lnTo>
                    <a:pt x="230958" y="642620"/>
                  </a:lnTo>
                  <a:lnTo>
                    <a:pt x="232634" y="641350"/>
                  </a:lnTo>
                  <a:lnTo>
                    <a:pt x="1048254" y="641350"/>
                  </a:lnTo>
                  <a:lnTo>
                    <a:pt x="1031858" y="623570"/>
                  </a:lnTo>
                  <a:lnTo>
                    <a:pt x="1005341" y="593090"/>
                  </a:lnTo>
                  <a:lnTo>
                    <a:pt x="979386" y="560070"/>
                  </a:lnTo>
                  <a:lnTo>
                    <a:pt x="953675" y="524510"/>
                  </a:lnTo>
                  <a:lnTo>
                    <a:pt x="927888" y="485140"/>
                  </a:lnTo>
                  <a:lnTo>
                    <a:pt x="907617" y="454660"/>
                  </a:lnTo>
                  <a:lnTo>
                    <a:pt x="337244" y="454660"/>
                  </a:lnTo>
                  <a:lnTo>
                    <a:pt x="337244" y="427990"/>
                  </a:lnTo>
                  <a:lnTo>
                    <a:pt x="311616" y="427990"/>
                  </a:lnTo>
                  <a:lnTo>
                    <a:pt x="255459" y="414020"/>
                  </a:lnTo>
                  <a:lnTo>
                    <a:pt x="216915" y="389890"/>
                  </a:lnTo>
                  <a:lnTo>
                    <a:pt x="186338" y="361950"/>
                  </a:lnTo>
                  <a:lnTo>
                    <a:pt x="145066" y="312420"/>
                  </a:lnTo>
                  <a:lnTo>
                    <a:pt x="123098" y="269240"/>
                  </a:lnTo>
                  <a:lnTo>
                    <a:pt x="122068" y="245110"/>
                  </a:lnTo>
                  <a:lnTo>
                    <a:pt x="132598" y="213360"/>
                  </a:lnTo>
                  <a:lnTo>
                    <a:pt x="174035" y="166370"/>
                  </a:lnTo>
                  <a:lnTo>
                    <a:pt x="207660" y="140970"/>
                  </a:lnTo>
                  <a:lnTo>
                    <a:pt x="221801" y="133350"/>
                  </a:lnTo>
                  <a:lnTo>
                    <a:pt x="221801" y="59690"/>
                  </a:lnTo>
                  <a:lnTo>
                    <a:pt x="576436" y="59690"/>
                  </a:lnTo>
                  <a:lnTo>
                    <a:pt x="549988" y="43180"/>
                  </a:lnTo>
                  <a:lnTo>
                    <a:pt x="507092" y="21590"/>
                  </a:lnTo>
                  <a:lnTo>
                    <a:pt x="464168" y="7620"/>
                  </a:lnTo>
                  <a:lnTo>
                    <a:pt x="427484" y="0"/>
                  </a:lnTo>
                  <a:close/>
                </a:path>
                <a:path w="1152525" h="1144270">
                  <a:moveTo>
                    <a:pt x="213232" y="664210"/>
                  </a:moveTo>
                  <a:lnTo>
                    <a:pt x="144839" y="664210"/>
                  </a:lnTo>
                  <a:lnTo>
                    <a:pt x="158399" y="666750"/>
                  </a:lnTo>
                  <a:lnTo>
                    <a:pt x="169472" y="674370"/>
                  </a:lnTo>
                  <a:lnTo>
                    <a:pt x="176938" y="685800"/>
                  </a:lnTo>
                  <a:lnTo>
                    <a:pt x="179675" y="698500"/>
                  </a:lnTo>
                  <a:lnTo>
                    <a:pt x="179675" y="703580"/>
                  </a:lnTo>
                  <a:lnTo>
                    <a:pt x="178672" y="708660"/>
                  </a:lnTo>
                  <a:lnTo>
                    <a:pt x="176894" y="712470"/>
                  </a:lnTo>
                  <a:lnTo>
                    <a:pt x="180996" y="715010"/>
                  </a:lnTo>
                  <a:lnTo>
                    <a:pt x="183688" y="720090"/>
                  </a:lnTo>
                  <a:lnTo>
                    <a:pt x="183688" y="731520"/>
                  </a:lnTo>
                  <a:lnTo>
                    <a:pt x="181187" y="735330"/>
                  </a:lnTo>
                  <a:lnTo>
                    <a:pt x="177313" y="739140"/>
                  </a:lnTo>
                  <a:lnTo>
                    <a:pt x="200084" y="739140"/>
                  </a:lnTo>
                  <a:lnTo>
                    <a:pt x="200084" y="693420"/>
                  </a:lnTo>
                  <a:lnTo>
                    <a:pt x="191321" y="693420"/>
                  </a:lnTo>
                  <a:lnTo>
                    <a:pt x="191143" y="692150"/>
                  </a:lnTo>
                  <a:lnTo>
                    <a:pt x="191143" y="684530"/>
                  </a:lnTo>
                  <a:lnTo>
                    <a:pt x="191931" y="684530"/>
                  </a:lnTo>
                  <a:lnTo>
                    <a:pt x="192350" y="683260"/>
                  </a:lnTo>
                  <a:lnTo>
                    <a:pt x="197722" y="683260"/>
                  </a:lnTo>
                  <a:lnTo>
                    <a:pt x="213232" y="664210"/>
                  </a:lnTo>
                  <a:close/>
                </a:path>
                <a:path w="1152525" h="1144270">
                  <a:moveTo>
                    <a:pt x="350234" y="664210"/>
                  </a:moveTo>
                  <a:lnTo>
                    <a:pt x="281847" y="664210"/>
                  </a:lnTo>
                  <a:lnTo>
                    <a:pt x="295407" y="666750"/>
                  </a:lnTo>
                  <a:lnTo>
                    <a:pt x="306480" y="674370"/>
                  </a:lnTo>
                  <a:lnTo>
                    <a:pt x="313945" y="685800"/>
                  </a:lnTo>
                  <a:lnTo>
                    <a:pt x="316683" y="698500"/>
                  </a:lnTo>
                  <a:lnTo>
                    <a:pt x="316683" y="703580"/>
                  </a:lnTo>
                  <a:lnTo>
                    <a:pt x="315667" y="708660"/>
                  </a:lnTo>
                  <a:lnTo>
                    <a:pt x="313889" y="712470"/>
                  </a:lnTo>
                  <a:lnTo>
                    <a:pt x="317991" y="715010"/>
                  </a:lnTo>
                  <a:lnTo>
                    <a:pt x="320683" y="720090"/>
                  </a:lnTo>
                  <a:lnTo>
                    <a:pt x="320683" y="731520"/>
                  </a:lnTo>
                  <a:lnTo>
                    <a:pt x="318194" y="735330"/>
                  </a:lnTo>
                  <a:lnTo>
                    <a:pt x="314308" y="739140"/>
                  </a:lnTo>
                  <a:lnTo>
                    <a:pt x="337092" y="739140"/>
                  </a:lnTo>
                  <a:lnTo>
                    <a:pt x="337092" y="693420"/>
                  </a:lnTo>
                  <a:lnTo>
                    <a:pt x="328316" y="693420"/>
                  </a:lnTo>
                  <a:lnTo>
                    <a:pt x="328138" y="692150"/>
                  </a:lnTo>
                  <a:lnTo>
                    <a:pt x="328138" y="684530"/>
                  </a:lnTo>
                  <a:lnTo>
                    <a:pt x="328938" y="684530"/>
                  </a:lnTo>
                  <a:lnTo>
                    <a:pt x="329357" y="683260"/>
                  </a:lnTo>
                  <a:lnTo>
                    <a:pt x="334730" y="683260"/>
                  </a:lnTo>
                  <a:lnTo>
                    <a:pt x="350234" y="664210"/>
                  </a:lnTo>
                  <a:close/>
                </a:path>
                <a:path w="1152525" h="1144270">
                  <a:moveTo>
                    <a:pt x="230958" y="642620"/>
                  </a:moveTo>
                  <a:lnTo>
                    <a:pt x="98954" y="642620"/>
                  </a:lnTo>
                  <a:lnTo>
                    <a:pt x="100605" y="643890"/>
                  </a:lnTo>
                  <a:lnTo>
                    <a:pt x="124595" y="670560"/>
                  </a:lnTo>
                  <a:lnTo>
                    <a:pt x="130298" y="666750"/>
                  </a:lnTo>
                  <a:lnTo>
                    <a:pt x="137283" y="664210"/>
                  </a:lnTo>
                  <a:lnTo>
                    <a:pt x="213232" y="664210"/>
                  </a:lnTo>
                  <a:lnTo>
                    <a:pt x="229777" y="643890"/>
                  </a:lnTo>
                  <a:lnTo>
                    <a:pt x="230958" y="642620"/>
                  </a:lnTo>
                  <a:close/>
                </a:path>
                <a:path w="1152525" h="1144270">
                  <a:moveTo>
                    <a:pt x="369642" y="641350"/>
                  </a:moveTo>
                  <a:lnTo>
                    <a:pt x="235962" y="641350"/>
                  </a:lnTo>
                  <a:lnTo>
                    <a:pt x="237613" y="642620"/>
                  </a:lnTo>
                  <a:lnTo>
                    <a:pt x="238806" y="643890"/>
                  </a:lnTo>
                  <a:lnTo>
                    <a:pt x="261743" y="670560"/>
                  </a:lnTo>
                  <a:lnTo>
                    <a:pt x="267420" y="666750"/>
                  </a:lnTo>
                  <a:lnTo>
                    <a:pt x="274354" y="664210"/>
                  </a:lnTo>
                  <a:lnTo>
                    <a:pt x="350234" y="664210"/>
                  </a:lnTo>
                  <a:lnTo>
                    <a:pt x="366772" y="643890"/>
                  </a:lnTo>
                  <a:lnTo>
                    <a:pt x="367953" y="642620"/>
                  </a:lnTo>
                  <a:lnTo>
                    <a:pt x="369642" y="641350"/>
                  </a:lnTo>
                  <a:close/>
                </a:path>
                <a:path w="1152525" h="1144270">
                  <a:moveTo>
                    <a:pt x="1048254" y="641350"/>
                  </a:moveTo>
                  <a:lnTo>
                    <a:pt x="372957" y="641350"/>
                  </a:lnTo>
                  <a:lnTo>
                    <a:pt x="374608" y="642620"/>
                  </a:lnTo>
                  <a:lnTo>
                    <a:pt x="375801" y="643890"/>
                  </a:lnTo>
                  <a:lnTo>
                    <a:pt x="398750" y="670560"/>
                  </a:lnTo>
                  <a:lnTo>
                    <a:pt x="404427" y="666750"/>
                  </a:lnTo>
                  <a:lnTo>
                    <a:pt x="411349" y="664210"/>
                  </a:lnTo>
                  <a:lnTo>
                    <a:pt x="1069250" y="664210"/>
                  </a:lnTo>
                  <a:lnTo>
                    <a:pt x="1068162" y="662940"/>
                  </a:lnTo>
                  <a:lnTo>
                    <a:pt x="1048254" y="641350"/>
                  </a:lnTo>
                  <a:close/>
                </a:path>
                <a:path w="1152525" h="1144270">
                  <a:moveTo>
                    <a:pt x="576436" y="59690"/>
                  </a:moveTo>
                  <a:lnTo>
                    <a:pt x="461488" y="59690"/>
                  </a:lnTo>
                  <a:lnTo>
                    <a:pt x="461488" y="91440"/>
                  </a:lnTo>
                  <a:lnTo>
                    <a:pt x="505494" y="96520"/>
                  </a:lnTo>
                  <a:lnTo>
                    <a:pt x="551148" y="106680"/>
                  </a:lnTo>
                  <a:lnTo>
                    <a:pt x="592967" y="121920"/>
                  </a:lnTo>
                  <a:lnTo>
                    <a:pt x="625466" y="144780"/>
                  </a:lnTo>
                  <a:lnTo>
                    <a:pt x="643162" y="176530"/>
                  </a:lnTo>
                  <a:lnTo>
                    <a:pt x="637829" y="223520"/>
                  </a:lnTo>
                  <a:lnTo>
                    <a:pt x="608376" y="269240"/>
                  </a:lnTo>
                  <a:lnTo>
                    <a:pt x="567154" y="309880"/>
                  </a:lnTo>
                  <a:lnTo>
                    <a:pt x="526512" y="341630"/>
                  </a:lnTo>
                  <a:lnTo>
                    <a:pt x="485546" y="369570"/>
                  </a:lnTo>
                  <a:lnTo>
                    <a:pt x="471064" y="378460"/>
                  </a:lnTo>
                  <a:lnTo>
                    <a:pt x="455420" y="388620"/>
                  </a:lnTo>
                  <a:lnTo>
                    <a:pt x="438679" y="397510"/>
                  </a:lnTo>
                  <a:lnTo>
                    <a:pt x="438679" y="454660"/>
                  </a:lnTo>
                  <a:lnTo>
                    <a:pt x="907617" y="454660"/>
                  </a:lnTo>
                  <a:lnTo>
                    <a:pt x="901704" y="445770"/>
                  </a:lnTo>
                  <a:lnTo>
                    <a:pt x="874804" y="403860"/>
                  </a:lnTo>
                  <a:lnTo>
                    <a:pt x="846869" y="360680"/>
                  </a:lnTo>
                  <a:lnTo>
                    <a:pt x="817577" y="317500"/>
                  </a:lnTo>
                  <a:lnTo>
                    <a:pt x="786611" y="273050"/>
                  </a:lnTo>
                  <a:lnTo>
                    <a:pt x="753648" y="229870"/>
                  </a:lnTo>
                  <a:lnTo>
                    <a:pt x="718371" y="186690"/>
                  </a:lnTo>
                  <a:lnTo>
                    <a:pt x="677049" y="140970"/>
                  </a:lnTo>
                  <a:lnTo>
                    <a:pt x="635113" y="102870"/>
                  </a:lnTo>
                  <a:lnTo>
                    <a:pt x="592711" y="69850"/>
                  </a:lnTo>
                  <a:lnTo>
                    <a:pt x="576436" y="59690"/>
                  </a:lnTo>
                  <a:close/>
                </a:path>
                <a:path w="1152525" h="1144270">
                  <a:moveTo>
                    <a:pt x="360053" y="59690"/>
                  </a:moveTo>
                  <a:lnTo>
                    <a:pt x="323236" y="59690"/>
                  </a:lnTo>
                  <a:lnTo>
                    <a:pt x="323236" y="96520"/>
                  </a:lnTo>
                  <a:lnTo>
                    <a:pt x="351524" y="92710"/>
                  </a:lnTo>
                  <a:lnTo>
                    <a:pt x="360053" y="91440"/>
                  </a:lnTo>
                  <a:lnTo>
                    <a:pt x="360053" y="59690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68233" y="3209438"/>
              <a:ext cx="553720" cy="436880"/>
            </a:xfrm>
            <a:custGeom>
              <a:avLst/>
              <a:gdLst/>
              <a:ahLst/>
              <a:cxnLst/>
              <a:rect l="l" t="t" r="r" b="b"/>
              <a:pathLst>
                <a:path w="553720" h="436879">
                  <a:moveTo>
                    <a:pt x="213910" y="0"/>
                  </a:moveTo>
                  <a:lnTo>
                    <a:pt x="207929" y="0"/>
                  </a:lnTo>
                  <a:lnTo>
                    <a:pt x="162148" y="5526"/>
                  </a:lnTo>
                  <a:lnTo>
                    <a:pt x="120081" y="20686"/>
                  </a:lnTo>
                  <a:lnTo>
                    <a:pt x="82716" y="43349"/>
                  </a:lnTo>
                  <a:lnTo>
                    <a:pt x="51038" y="71385"/>
                  </a:lnTo>
                  <a:lnTo>
                    <a:pt x="26035" y="102665"/>
                  </a:lnTo>
                  <a:lnTo>
                    <a:pt x="0" y="166436"/>
                  </a:lnTo>
                  <a:lnTo>
                    <a:pt x="941" y="194667"/>
                  </a:lnTo>
                  <a:lnTo>
                    <a:pt x="12506" y="217622"/>
                  </a:lnTo>
                  <a:lnTo>
                    <a:pt x="35679" y="233172"/>
                  </a:lnTo>
                  <a:lnTo>
                    <a:pt x="100772" y="262941"/>
                  </a:lnTo>
                  <a:lnTo>
                    <a:pt x="149448" y="294252"/>
                  </a:lnTo>
                  <a:lnTo>
                    <a:pt x="186176" y="325372"/>
                  </a:lnTo>
                  <a:lnTo>
                    <a:pt x="215422" y="354571"/>
                  </a:lnTo>
                  <a:lnTo>
                    <a:pt x="237328" y="347187"/>
                  </a:lnTo>
                  <a:lnTo>
                    <a:pt x="242968" y="346024"/>
                  </a:lnTo>
                  <a:lnTo>
                    <a:pt x="243806" y="346024"/>
                  </a:lnTo>
                  <a:lnTo>
                    <a:pt x="244149" y="346265"/>
                  </a:lnTo>
                  <a:lnTo>
                    <a:pt x="240614" y="352206"/>
                  </a:lnTo>
                  <a:lnTo>
                    <a:pt x="229722" y="368985"/>
                  </a:lnTo>
                  <a:lnTo>
                    <a:pt x="236536" y="375490"/>
                  </a:lnTo>
                  <a:lnTo>
                    <a:pt x="243390" y="381649"/>
                  </a:lnTo>
                  <a:lnTo>
                    <a:pt x="250364" y="387429"/>
                  </a:lnTo>
                  <a:lnTo>
                    <a:pt x="257535" y="392798"/>
                  </a:lnTo>
                  <a:lnTo>
                    <a:pt x="258487" y="389432"/>
                  </a:lnTo>
                  <a:lnTo>
                    <a:pt x="258995" y="386245"/>
                  </a:lnTo>
                  <a:lnTo>
                    <a:pt x="258386" y="383336"/>
                  </a:lnTo>
                  <a:lnTo>
                    <a:pt x="254729" y="373601"/>
                  </a:lnTo>
                  <a:lnTo>
                    <a:pt x="250132" y="366777"/>
                  </a:lnTo>
                  <a:lnTo>
                    <a:pt x="246529" y="360089"/>
                  </a:lnTo>
                  <a:lnTo>
                    <a:pt x="245851" y="350761"/>
                  </a:lnTo>
                  <a:lnTo>
                    <a:pt x="246499" y="345427"/>
                  </a:lnTo>
                  <a:lnTo>
                    <a:pt x="254881" y="332130"/>
                  </a:lnTo>
                  <a:lnTo>
                    <a:pt x="260443" y="332130"/>
                  </a:lnTo>
                  <a:lnTo>
                    <a:pt x="262779" y="335011"/>
                  </a:lnTo>
                  <a:lnTo>
                    <a:pt x="264174" y="342685"/>
                  </a:lnTo>
                  <a:lnTo>
                    <a:pt x="267212" y="353695"/>
                  </a:lnTo>
                  <a:lnTo>
                    <a:pt x="278084" y="373103"/>
                  </a:lnTo>
                  <a:lnTo>
                    <a:pt x="280720" y="381198"/>
                  </a:lnTo>
                  <a:lnTo>
                    <a:pt x="282026" y="389200"/>
                  </a:lnTo>
                  <a:lnTo>
                    <a:pt x="281639" y="395439"/>
                  </a:lnTo>
                  <a:lnTo>
                    <a:pt x="280484" y="399554"/>
                  </a:lnTo>
                  <a:lnTo>
                    <a:pt x="278210" y="404850"/>
                  </a:lnTo>
                  <a:lnTo>
                    <a:pt x="282109" y="406590"/>
                  </a:lnTo>
                  <a:lnTo>
                    <a:pt x="319014" y="419229"/>
                  </a:lnTo>
                  <a:lnTo>
                    <a:pt x="357763" y="428344"/>
                  </a:lnTo>
                  <a:lnTo>
                    <a:pt x="398398" y="434208"/>
                  </a:lnTo>
                  <a:lnTo>
                    <a:pt x="438954" y="436283"/>
                  </a:lnTo>
                  <a:lnTo>
                    <a:pt x="481306" y="433518"/>
                  </a:lnTo>
                  <a:lnTo>
                    <a:pt x="518509" y="424738"/>
                  </a:lnTo>
                  <a:lnTo>
                    <a:pt x="547913" y="409215"/>
                  </a:lnTo>
                  <a:lnTo>
                    <a:pt x="553092" y="402932"/>
                  </a:lnTo>
                  <a:lnTo>
                    <a:pt x="553092" y="246056"/>
                  </a:lnTo>
                  <a:lnTo>
                    <a:pt x="524603" y="195656"/>
                  </a:lnTo>
                  <a:lnTo>
                    <a:pt x="495659" y="155594"/>
                  </a:lnTo>
                  <a:lnTo>
                    <a:pt x="469581" y="124135"/>
                  </a:lnTo>
                  <a:lnTo>
                    <a:pt x="420509" y="75357"/>
                  </a:lnTo>
                  <a:lnTo>
                    <a:pt x="382309" y="49295"/>
                  </a:lnTo>
                  <a:lnTo>
                    <a:pt x="337049" y="27267"/>
                  </a:lnTo>
                  <a:lnTo>
                    <a:pt x="284902" y="10660"/>
                  </a:lnTo>
                  <a:lnTo>
                    <a:pt x="226039" y="863"/>
                  </a:lnTo>
                  <a:lnTo>
                    <a:pt x="219930" y="279"/>
                  </a:lnTo>
                  <a:lnTo>
                    <a:pt x="213910" y="0"/>
                  </a:lnTo>
                  <a:close/>
                </a:path>
              </a:pathLst>
            </a:custGeom>
            <a:solidFill>
              <a:srgbClr val="93B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71963" y="2526779"/>
              <a:ext cx="549910" cy="112395"/>
            </a:xfrm>
            <a:custGeom>
              <a:avLst/>
              <a:gdLst/>
              <a:ahLst/>
              <a:cxnLst/>
              <a:rect l="l" t="t" r="r" b="b"/>
              <a:pathLst>
                <a:path w="549910" h="112394">
                  <a:moveTo>
                    <a:pt x="549361" y="0"/>
                  </a:moveTo>
                  <a:lnTo>
                    <a:pt x="0" y="0"/>
                  </a:lnTo>
                  <a:lnTo>
                    <a:pt x="14477" y="12624"/>
                  </a:lnTo>
                  <a:lnTo>
                    <a:pt x="55867" y="40244"/>
                  </a:lnTo>
                  <a:lnTo>
                    <a:pt x="101313" y="64308"/>
                  </a:lnTo>
                  <a:lnTo>
                    <a:pt x="148506" y="84180"/>
                  </a:lnTo>
                  <a:lnTo>
                    <a:pt x="195139" y="99226"/>
                  </a:lnTo>
                  <a:lnTo>
                    <a:pt x="239032" y="108837"/>
                  </a:lnTo>
                  <a:lnTo>
                    <a:pt x="239217" y="108837"/>
                  </a:lnTo>
                  <a:lnTo>
                    <a:pt x="277487" y="112294"/>
                  </a:lnTo>
                  <a:lnTo>
                    <a:pt x="325175" y="108837"/>
                  </a:lnTo>
                  <a:lnTo>
                    <a:pt x="376422" y="98810"/>
                  </a:lnTo>
                  <a:lnTo>
                    <a:pt x="428601" y="83595"/>
                  </a:lnTo>
                  <a:lnTo>
                    <a:pt x="479089" y="64573"/>
                  </a:lnTo>
                  <a:lnTo>
                    <a:pt x="525259" y="43125"/>
                  </a:lnTo>
                  <a:lnTo>
                    <a:pt x="549361" y="29305"/>
                  </a:lnTo>
                  <a:lnTo>
                    <a:pt x="549361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95798" y="3196485"/>
              <a:ext cx="12700" cy="141605"/>
            </a:xfrm>
            <a:custGeom>
              <a:avLst/>
              <a:gdLst/>
              <a:ahLst/>
              <a:cxnLst/>
              <a:rect l="l" t="t" r="r" b="b"/>
              <a:pathLst>
                <a:path w="12700" h="141604">
                  <a:moveTo>
                    <a:pt x="8597" y="0"/>
                  </a:moveTo>
                  <a:lnTo>
                    <a:pt x="3505" y="0"/>
                  </a:lnTo>
                  <a:lnTo>
                    <a:pt x="2832" y="660"/>
                  </a:lnTo>
                  <a:lnTo>
                    <a:pt x="0" y="140068"/>
                  </a:lnTo>
                  <a:lnTo>
                    <a:pt x="723" y="141033"/>
                  </a:lnTo>
                  <a:lnTo>
                    <a:pt x="1511" y="141198"/>
                  </a:lnTo>
                  <a:lnTo>
                    <a:pt x="10591" y="141198"/>
                  </a:lnTo>
                  <a:lnTo>
                    <a:pt x="11379" y="141033"/>
                  </a:lnTo>
                  <a:lnTo>
                    <a:pt x="12103" y="140068"/>
                  </a:lnTo>
                  <a:lnTo>
                    <a:pt x="9271" y="647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94296" y="3194987"/>
              <a:ext cx="15240" cy="144780"/>
            </a:xfrm>
            <a:custGeom>
              <a:avLst/>
              <a:gdLst/>
              <a:ahLst/>
              <a:cxnLst/>
              <a:rect l="l" t="t" r="r" b="b"/>
              <a:pathLst>
                <a:path w="15239" h="144779">
                  <a:moveTo>
                    <a:pt x="10921" y="0"/>
                  </a:moveTo>
                  <a:lnTo>
                    <a:pt x="4190" y="0"/>
                  </a:lnTo>
                  <a:lnTo>
                    <a:pt x="2857" y="1308"/>
                  </a:lnTo>
                  <a:lnTo>
                    <a:pt x="11" y="141198"/>
                  </a:lnTo>
                  <a:lnTo>
                    <a:pt x="0" y="141935"/>
                  </a:lnTo>
                  <a:lnTo>
                    <a:pt x="304" y="142722"/>
                  </a:lnTo>
                  <a:lnTo>
                    <a:pt x="1435" y="143878"/>
                  </a:lnTo>
                  <a:lnTo>
                    <a:pt x="2209" y="144195"/>
                  </a:lnTo>
                  <a:lnTo>
                    <a:pt x="12903" y="144195"/>
                  </a:lnTo>
                  <a:lnTo>
                    <a:pt x="13665" y="143878"/>
                  </a:lnTo>
                  <a:lnTo>
                    <a:pt x="14795" y="142722"/>
                  </a:lnTo>
                  <a:lnTo>
                    <a:pt x="15112" y="141935"/>
                  </a:lnTo>
                  <a:lnTo>
                    <a:pt x="15097" y="141198"/>
                  </a:lnTo>
                  <a:lnTo>
                    <a:pt x="3009" y="141198"/>
                  </a:lnTo>
                  <a:lnTo>
                    <a:pt x="5816" y="2997"/>
                  </a:lnTo>
                  <a:lnTo>
                    <a:pt x="12281" y="2997"/>
                  </a:lnTo>
                  <a:lnTo>
                    <a:pt x="12255" y="1308"/>
                  </a:lnTo>
                  <a:lnTo>
                    <a:pt x="10921" y="0"/>
                  </a:lnTo>
                  <a:close/>
                </a:path>
                <a:path w="15239" h="144779">
                  <a:moveTo>
                    <a:pt x="12281" y="2997"/>
                  </a:moveTo>
                  <a:lnTo>
                    <a:pt x="9283" y="2997"/>
                  </a:lnTo>
                  <a:lnTo>
                    <a:pt x="12090" y="141198"/>
                  </a:lnTo>
                  <a:lnTo>
                    <a:pt x="15097" y="141198"/>
                  </a:lnTo>
                  <a:lnTo>
                    <a:pt x="12281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92719" y="3324453"/>
              <a:ext cx="18415" cy="43180"/>
            </a:xfrm>
            <a:custGeom>
              <a:avLst/>
              <a:gdLst/>
              <a:ahLst/>
              <a:cxnLst/>
              <a:rect l="l" t="t" r="r" b="b"/>
              <a:pathLst>
                <a:path w="18414" h="43179">
                  <a:moveTo>
                    <a:pt x="15824" y="0"/>
                  </a:moveTo>
                  <a:lnTo>
                    <a:pt x="2438" y="0"/>
                  </a:lnTo>
                  <a:lnTo>
                    <a:pt x="1778" y="634"/>
                  </a:lnTo>
                  <a:lnTo>
                    <a:pt x="0" y="41706"/>
                  </a:lnTo>
                  <a:lnTo>
                    <a:pt x="139" y="42100"/>
                  </a:lnTo>
                  <a:lnTo>
                    <a:pt x="711" y="42697"/>
                  </a:lnTo>
                  <a:lnTo>
                    <a:pt x="1104" y="42862"/>
                  </a:lnTo>
                  <a:lnTo>
                    <a:pt x="1511" y="42862"/>
                  </a:lnTo>
                  <a:lnTo>
                    <a:pt x="17157" y="42862"/>
                  </a:lnTo>
                  <a:lnTo>
                    <a:pt x="17551" y="42697"/>
                  </a:lnTo>
                  <a:lnTo>
                    <a:pt x="18110" y="42100"/>
                  </a:lnTo>
                  <a:lnTo>
                    <a:pt x="18262" y="41706"/>
                  </a:lnTo>
                  <a:lnTo>
                    <a:pt x="16484" y="634"/>
                  </a:lnTo>
                  <a:lnTo>
                    <a:pt x="15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91201" y="3322952"/>
              <a:ext cx="21590" cy="46355"/>
            </a:xfrm>
            <a:custGeom>
              <a:avLst/>
              <a:gdLst/>
              <a:ahLst/>
              <a:cxnLst/>
              <a:rect l="l" t="t" r="r" b="b"/>
              <a:pathLst>
                <a:path w="21589" h="46354">
                  <a:moveTo>
                    <a:pt x="18135" y="0"/>
                  </a:moveTo>
                  <a:lnTo>
                    <a:pt x="3149" y="0"/>
                  </a:lnTo>
                  <a:lnTo>
                    <a:pt x="1828" y="1270"/>
                  </a:lnTo>
                  <a:lnTo>
                    <a:pt x="21" y="42862"/>
                  </a:lnTo>
                  <a:lnTo>
                    <a:pt x="0" y="43548"/>
                  </a:lnTo>
                  <a:lnTo>
                    <a:pt x="292" y="44348"/>
                  </a:lnTo>
                  <a:lnTo>
                    <a:pt x="1422" y="45529"/>
                  </a:lnTo>
                  <a:lnTo>
                    <a:pt x="2209" y="45872"/>
                  </a:lnTo>
                  <a:lnTo>
                    <a:pt x="19088" y="45872"/>
                  </a:lnTo>
                  <a:lnTo>
                    <a:pt x="19862" y="45529"/>
                  </a:lnTo>
                  <a:lnTo>
                    <a:pt x="21005" y="44348"/>
                  </a:lnTo>
                  <a:lnTo>
                    <a:pt x="21297" y="43548"/>
                  </a:lnTo>
                  <a:lnTo>
                    <a:pt x="21268" y="42862"/>
                  </a:lnTo>
                  <a:lnTo>
                    <a:pt x="3022" y="42862"/>
                  </a:lnTo>
                  <a:lnTo>
                    <a:pt x="4762" y="2997"/>
                  </a:lnTo>
                  <a:lnTo>
                    <a:pt x="19538" y="2997"/>
                  </a:lnTo>
                  <a:lnTo>
                    <a:pt x="19456" y="1270"/>
                  </a:lnTo>
                  <a:lnTo>
                    <a:pt x="18135" y="0"/>
                  </a:lnTo>
                  <a:close/>
                </a:path>
                <a:path w="21589" h="46354">
                  <a:moveTo>
                    <a:pt x="19538" y="2997"/>
                  </a:moveTo>
                  <a:lnTo>
                    <a:pt x="16535" y="2997"/>
                  </a:lnTo>
                  <a:lnTo>
                    <a:pt x="18262" y="42862"/>
                  </a:lnTo>
                  <a:lnTo>
                    <a:pt x="21268" y="42862"/>
                  </a:lnTo>
                  <a:lnTo>
                    <a:pt x="19538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99471" y="3123374"/>
              <a:ext cx="13970" cy="70485"/>
            </a:xfrm>
            <a:custGeom>
              <a:avLst/>
              <a:gdLst/>
              <a:ahLst/>
              <a:cxnLst/>
              <a:rect l="l" t="t" r="r" b="b"/>
              <a:pathLst>
                <a:path w="13970" h="70485">
                  <a:moveTo>
                    <a:pt x="4838" y="0"/>
                  </a:moveTo>
                  <a:lnTo>
                    <a:pt x="2590" y="0"/>
                  </a:lnTo>
                  <a:lnTo>
                    <a:pt x="1270" y="1041"/>
                  </a:lnTo>
                  <a:lnTo>
                    <a:pt x="0" y="68148"/>
                  </a:lnTo>
                  <a:lnTo>
                    <a:pt x="304" y="68986"/>
                  </a:lnTo>
                  <a:lnTo>
                    <a:pt x="1333" y="70040"/>
                  </a:lnTo>
                  <a:lnTo>
                    <a:pt x="1930" y="70294"/>
                  </a:lnTo>
                  <a:lnTo>
                    <a:pt x="2552" y="70294"/>
                  </a:lnTo>
                  <a:lnTo>
                    <a:pt x="3492" y="70294"/>
                  </a:lnTo>
                  <a:lnTo>
                    <a:pt x="4318" y="69723"/>
                  </a:lnTo>
                  <a:lnTo>
                    <a:pt x="13652" y="50012"/>
                  </a:lnTo>
                  <a:lnTo>
                    <a:pt x="13754" y="49250"/>
                  </a:lnTo>
                  <a:lnTo>
                    <a:pt x="6007" y="74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97976" y="3121875"/>
              <a:ext cx="17145" cy="73660"/>
            </a:xfrm>
            <a:custGeom>
              <a:avLst/>
              <a:gdLst/>
              <a:ahLst/>
              <a:cxnLst/>
              <a:rect l="l" t="t" r="r" b="b"/>
              <a:pathLst>
                <a:path w="17145" h="73660">
                  <a:moveTo>
                    <a:pt x="7277" y="0"/>
                  </a:moveTo>
                  <a:lnTo>
                    <a:pt x="3022" y="0"/>
                  </a:lnTo>
                  <a:lnTo>
                    <a:pt x="1269" y="1917"/>
                  </a:lnTo>
                  <a:lnTo>
                    <a:pt x="0" y="68681"/>
                  </a:lnTo>
                  <a:lnTo>
                    <a:pt x="74" y="70294"/>
                  </a:lnTo>
                  <a:lnTo>
                    <a:pt x="431" y="71247"/>
                  </a:lnTo>
                  <a:lnTo>
                    <a:pt x="2044" y="72872"/>
                  </a:lnTo>
                  <a:lnTo>
                    <a:pt x="3022" y="73291"/>
                  </a:lnTo>
                  <a:lnTo>
                    <a:pt x="5575" y="73291"/>
                  </a:lnTo>
                  <a:lnTo>
                    <a:pt x="6908" y="72402"/>
                  </a:lnTo>
                  <a:lnTo>
                    <a:pt x="7906" y="70294"/>
                  </a:lnTo>
                  <a:lnTo>
                    <a:pt x="3505" y="70294"/>
                  </a:lnTo>
                  <a:lnTo>
                    <a:pt x="2984" y="69697"/>
                  </a:lnTo>
                  <a:lnTo>
                    <a:pt x="4229" y="4521"/>
                  </a:lnTo>
                  <a:lnTo>
                    <a:pt x="4241" y="3530"/>
                  </a:lnTo>
                  <a:lnTo>
                    <a:pt x="4775" y="2997"/>
                  </a:lnTo>
                  <a:lnTo>
                    <a:pt x="9140" y="2997"/>
                  </a:lnTo>
                  <a:lnTo>
                    <a:pt x="8967" y="1917"/>
                  </a:lnTo>
                  <a:lnTo>
                    <a:pt x="8902" y="1511"/>
                  </a:lnTo>
                  <a:lnTo>
                    <a:pt x="7277" y="0"/>
                  </a:lnTo>
                  <a:close/>
                </a:path>
                <a:path w="17145" h="73660">
                  <a:moveTo>
                    <a:pt x="9140" y="2997"/>
                  </a:moveTo>
                  <a:lnTo>
                    <a:pt x="5727" y="2997"/>
                  </a:lnTo>
                  <a:lnTo>
                    <a:pt x="6159" y="3365"/>
                  </a:lnTo>
                  <a:lnTo>
                    <a:pt x="13652" y="50266"/>
                  </a:lnTo>
                  <a:lnTo>
                    <a:pt x="13652" y="51142"/>
                  </a:lnTo>
                  <a:lnTo>
                    <a:pt x="4686" y="70091"/>
                  </a:lnTo>
                  <a:lnTo>
                    <a:pt x="4368" y="70294"/>
                  </a:lnTo>
                  <a:lnTo>
                    <a:pt x="7906" y="70294"/>
                  </a:lnTo>
                  <a:lnTo>
                    <a:pt x="16624" y="51879"/>
                  </a:lnTo>
                  <a:lnTo>
                    <a:pt x="16689" y="50266"/>
                  </a:lnTo>
                  <a:lnTo>
                    <a:pt x="9225" y="3530"/>
                  </a:lnTo>
                  <a:lnTo>
                    <a:pt x="9140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36004" y="3195575"/>
              <a:ext cx="62865" cy="36830"/>
            </a:xfrm>
            <a:custGeom>
              <a:avLst/>
              <a:gdLst/>
              <a:ahLst/>
              <a:cxnLst/>
              <a:rect l="l" t="t" r="r" b="b"/>
              <a:pathLst>
                <a:path w="62864" h="36830">
                  <a:moveTo>
                    <a:pt x="60972" y="0"/>
                  </a:moveTo>
                  <a:lnTo>
                    <a:pt x="59791" y="0"/>
                  </a:lnTo>
                  <a:lnTo>
                    <a:pt x="38836" y="1689"/>
                  </a:lnTo>
                  <a:lnTo>
                    <a:pt x="38138" y="1981"/>
                  </a:lnTo>
                  <a:lnTo>
                    <a:pt x="114" y="32842"/>
                  </a:lnTo>
                  <a:lnTo>
                    <a:pt x="0" y="34048"/>
                  </a:lnTo>
                  <a:lnTo>
                    <a:pt x="622" y="35801"/>
                  </a:lnTo>
                  <a:lnTo>
                    <a:pt x="1549" y="36423"/>
                  </a:lnTo>
                  <a:lnTo>
                    <a:pt x="2641" y="36423"/>
                  </a:lnTo>
                  <a:lnTo>
                    <a:pt x="3200" y="36423"/>
                  </a:lnTo>
                  <a:lnTo>
                    <a:pt x="3771" y="36271"/>
                  </a:lnTo>
                  <a:lnTo>
                    <a:pt x="61836" y="4190"/>
                  </a:lnTo>
                  <a:lnTo>
                    <a:pt x="62496" y="2920"/>
                  </a:lnTo>
                  <a:lnTo>
                    <a:pt x="61912" y="673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34287" y="3194086"/>
              <a:ext cx="66040" cy="40005"/>
            </a:xfrm>
            <a:custGeom>
              <a:avLst/>
              <a:gdLst/>
              <a:ahLst/>
              <a:cxnLst/>
              <a:rect l="l" t="t" r="r" b="b"/>
              <a:pathLst>
                <a:path w="66039" h="40005">
                  <a:moveTo>
                    <a:pt x="63390" y="0"/>
                  </a:moveTo>
                  <a:lnTo>
                    <a:pt x="584" y="33426"/>
                  </a:lnTo>
                  <a:lnTo>
                    <a:pt x="0" y="35204"/>
                  </a:lnTo>
                  <a:lnTo>
                    <a:pt x="1143" y="38404"/>
                  </a:lnTo>
                  <a:lnTo>
                    <a:pt x="2616" y="39408"/>
                  </a:lnTo>
                  <a:lnTo>
                    <a:pt x="5168" y="39408"/>
                  </a:lnTo>
                  <a:lnTo>
                    <a:pt x="5994" y="39192"/>
                  </a:lnTo>
                  <a:lnTo>
                    <a:pt x="11030" y="36410"/>
                  </a:lnTo>
                  <a:lnTo>
                    <a:pt x="3365" y="36410"/>
                  </a:lnTo>
                  <a:lnTo>
                    <a:pt x="2908" y="35394"/>
                  </a:lnTo>
                  <a:lnTo>
                    <a:pt x="40563" y="4826"/>
                  </a:lnTo>
                  <a:lnTo>
                    <a:pt x="38789" y="4826"/>
                  </a:lnTo>
                  <a:lnTo>
                    <a:pt x="61353" y="2997"/>
                  </a:lnTo>
                  <a:lnTo>
                    <a:pt x="65392" y="2997"/>
                  </a:lnTo>
                  <a:lnTo>
                    <a:pt x="64909" y="1130"/>
                  </a:lnTo>
                  <a:lnTo>
                    <a:pt x="63390" y="0"/>
                  </a:lnTo>
                  <a:close/>
                </a:path>
                <a:path w="66039" h="40005">
                  <a:moveTo>
                    <a:pt x="65392" y="2997"/>
                  </a:moveTo>
                  <a:lnTo>
                    <a:pt x="62751" y="2997"/>
                  </a:lnTo>
                  <a:lnTo>
                    <a:pt x="62826" y="4368"/>
                  </a:lnTo>
                  <a:lnTo>
                    <a:pt x="4827" y="36410"/>
                  </a:lnTo>
                  <a:lnTo>
                    <a:pt x="11030" y="36410"/>
                  </a:lnTo>
                  <a:lnTo>
                    <a:pt x="64884" y="6667"/>
                  </a:lnTo>
                  <a:lnTo>
                    <a:pt x="65781" y="4826"/>
                  </a:lnTo>
                  <a:lnTo>
                    <a:pt x="65748" y="4368"/>
                  </a:lnTo>
                  <a:lnTo>
                    <a:pt x="65392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04137" y="3196933"/>
              <a:ext cx="61594" cy="38735"/>
            </a:xfrm>
            <a:custGeom>
              <a:avLst/>
              <a:gdLst/>
              <a:ahLst/>
              <a:cxnLst/>
              <a:rect l="l" t="t" r="r" b="b"/>
              <a:pathLst>
                <a:path w="61595" h="38735">
                  <a:moveTo>
                    <a:pt x="3225" y="0"/>
                  </a:moveTo>
                  <a:lnTo>
                    <a:pt x="1650" y="0"/>
                  </a:lnTo>
                  <a:lnTo>
                    <a:pt x="825" y="469"/>
                  </a:lnTo>
                  <a:lnTo>
                    <a:pt x="0" y="2044"/>
                  </a:lnTo>
                  <a:lnTo>
                    <a:pt x="88" y="3022"/>
                  </a:lnTo>
                  <a:lnTo>
                    <a:pt x="12471" y="20929"/>
                  </a:lnTo>
                  <a:lnTo>
                    <a:pt x="13068" y="21386"/>
                  </a:lnTo>
                  <a:lnTo>
                    <a:pt x="57785" y="38493"/>
                  </a:lnTo>
                  <a:lnTo>
                    <a:pt x="58585" y="38569"/>
                  </a:lnTo>
                  <a:lnTo>
                    <a:pt x="59728" y="38569"/>
                  </a:lnTo>
                  <a:lnTo>
                    <a:pt x="60642" y="37896"/>
                  </a:lnTo>
                  <a:lnTo>
                    <a:pt x="61252" y="35686"/>
                  </a:lnTo>
                  <a:lnTo>
                    <a:pt x="60655" y="34442"/>
                  </a:lnTo>
                  <a:lnTo>
                    <a:pt x="3835" y="177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02672" y="3195429"/>
              <a:ext cx="64769" cy="41910"/>
            </a:xfrm>
            <a:custGeom>
              <a:avLst/>
              <a:gdLst/>
              <a:ahLst/>
              <a:cxnLst/>
              <a:rect l="l" t="t" r="r" b="b"/>
              <a:pathLst>
                <a:path w="64770" h="41910">
                  <a:moveTo>
                    <a:pt x="4965" y="0"/>
                  </a:moveTo>
                  <a:lnTo>
                    <a:pt x="2578" y="0"/>
                  </a:lnTo>
                  <a:lnTo>
                    <a:pt x="1219" y="787"/>
                  </a:lnTo>
                  <a:lnTo>
                    <a:pt x="6" y="3098"/>
                  </a:lnTo>
                  <a:lnTo>
                    <a:pt x="0" y="4914"/>
                  </a:lnTo>
                  <a:lnTo>
                    <a:pt x="12877" y="23533"/>
                  </a:lnTo>
                  <a:lnTo>
                    <a:pt x="13716" y="24193"/>
                  </a:lnTo>
                  <a:lnTo>
                    <a:pt x="59176" y="41579"/>
                  </a:lnTo>
                  <a:lnTo>
                    <a:pt x="61849" y="41579"/>
                  </a:lnTo>
                  <a:lnTo>
                    <a:pt x="63373" y="40449"/>
                  </a:lnTo>
                  <a:lnTo>
                    <a:pt x="63899" y="38569"/>
                  </a:lnTo>
                  <a:lnTo>
                    <a:pt x="59726" y="38569"/>
                  </a:lnTo>
                  <a:lnTo>
                    <a:pt x="15354" y="21602"/>
                  </a:lnTo>
                  <a:lnTo>
                    <a:pt x="14998" y="21323"/>
                  </a:lnTo>
                  <a:lnTo>
                    <a:pt x="2794" y="3670"/>
                  </a:lnTo>
                  <a:lnTo>
                    <a:pt x="3203" y="3098"/>
                  </a:lnTo>
                  <a:lnTo>
                    <a:pt x="10559" y="3098"/>
                  </a:lnTo>
                  <a:lnTo>
                    <a:pt x="5842" y="254"/>
                  </a:lnTo>
                  <a:lnTo>
                    <a:pt x="4965" y="0"/>
                  </a:lnTo>
                  <a:close/>
                </a:path>
                <a:path w="64770" h="41910">
                  <a:moveTo>
                    <a:pt x="10559" y="3098"/>
                  </a:moveTo>
                  <a:lnTo>
                    <a:pt x="4737" y="3098"/>
                  </a:lnTo>
                  <a:lnTo>
                    <a:pt x="61404" y="37261"/>
                  </a:lnTo>
                  <a:lnTo>
                    <a:pt x="61163" y="38569"/>
                  </a:lnTo>
                  <a:lnTo>
                    <a:pt x="63899" y="38569"/>
                  </a:lnTo>
                  <a:lnTo>
                    <a:pt x="64265" y="37261"/>
                  </a:lnTo>
                  <a:lnTo>
                    <a:pt x="64350" y="36957"/>
                  </a:lnTo>
                  <a:lnTo>
                    <a:pt x="63461" y="35001"/>
                  </a:lnTo>
                  <a:lnTo>
                    <a:pt x="10559" y="3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96690" y="319198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597" y="0"/>
                  </a:moveTo>
                  <a:lnTo>
                    <a:pt x="2133" y="0"/>
                  </a:lnTo>
                  <a:lnTo>
                    <a:pt x="101" y="2006"/>
                  </a:lnTo>
                  <a:lnTo>
                    <a:pt x="0" y="6985"/>
                  </a:lnTo>
                  <a:lnTo>
                    <a:pt x="2006" y="9067"/>
                  </a:lnTo>
                  <a:lnTo>
                    <a:pt x="4521" y="9118"/>
                  </a:lnTo>
                  <a:lnTo>
                    <a:pt x="7073" y="9118"/>
                  </a:lnTo>
                  <a:lnTo>
                    <a:pt x="9118" y="7112"/>
                  </a:lnTo>
                  <a:lnTo>
                    <a:pt x="9207" y="2133"/>
                  </a:lnTo>
                  <a:lnTo>
                    <a:pt x="7200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938852" y="3131908"/>
              <a:ext cx="127635" cy="212090"/>
            </a:xfrm>
            <a:custGeom>
              <a:avLst/>
              <a:gdLst/>
              <a:ahLst/>
              <a:cxnLst/>
              <a:rect l="l" t="t" r="r" b="b"/>
              <a:pathLst>
                <a:path w="127635" h="212089">
                  <a:moveTo>
                    <a:pt x="60248" y="27406"/>
                  </a:moveTo>
                  <a:lnTo>
                    <a:pt x="60007" y="25768"/>
                  </a:lnTo>
                  <a:lnTo>
                    <a:pt x="59258" y="25196"/>
                  </a:lnTo>
                  <a:lnTo>
                    <a:pt x="58432" y="25311"/>
                  </a:lnTo>
                  <a:lnTo>
                    <a:pt x="26619" y="55206"/>
                  </a:lnTo>
                  <a:lnTo>
                    <a:pt x="26428" y="56007"/>
                  </a:lnTo>
                  <a:lnTo>
                    <a:pt x="26936" y="56819"/>
                  </a:lnTo>
                  <a:lnTo>
                    <a:pt x="28549" y="57200"/>
                  </a:lnTo>
                  <a:lnTo>
                    <a:pt x="29349" y="56692"/>
                  </a:lnTo>
                  <a:lnTo>
                    <a:pt x="29540" y="55892"/>
                  </a:lnTo>
                  <a:lnTo>
                    <a:pt x="33489" y="45910"/>
                  </a:lnTo>
                  <a:lnTo>
                    <a:pt x="40030" y="37553"/>
                  </a:lnTo>
                  <a:lnTo>
                    <a:pt x="48641" y="31470"/>
                  </a:lnTo>
                  <a:lnTo>
                    <a:pt x="58851" y="28282"/>
                  </a:lnTo>
                  <a:lnTo>
                    <a:pt x="59677" y="28168"/>
                  </a:lnTo>
                  <a:lnTo>
                    <a:pt x="60248" y="27406"/>
                  </a:lnTo>
                  <a:close/>
                </a:path>
                <a:path w="127635" h="212089">
                  <a:moveTo>
                    <a:pt x="60833" y="13944"/>
                  </a:moveTo>
                  <a:lnTo>
                    <a:pt x="60667" y="12293"/>
                  </a:lnTo>
                  <a:lnTo>
                    <a:pt x="59931" y="11696"/>
                  </a:lnTo>
                  <a:lnTo>
                    <a:pt x="59105" y="11772"/>
                  </a:lnTo>
                  <a:lnTo>
                    <a:pt x="15735" y="43319"/>
                  </a:lnTo>
                  <a:lnTo>
                    <a:pt x="11480" y="62484"/>
                  </a:lnTo>
                  <a:lnTo>
                    <a:pt x="12128" y="63169"/>
                  </a:lnTo>
                  <a:lnTo>
                    <a:pt x="13792" y="63233"/>
                  </a:lnTo>
                  <a:lnTo>
                    <a:pt x="14478" y="62585"/>
                  </a:lnTo>
                  <a:lnTo>
                    <a:pt x="14503" y="61747"/>
                  </a:lnTo>
                  <a:lnTo>
                    <a:pt x="18478" y="44538"/>
                  </a:lnTo>
                  <a:lnTo>
                    <a:pt x="28270" y="30073"/>
                  </a:lnTo>
                  <a:lnTo>
                    <a:pt x="42418" y="19697"/>
                  </a:lnTo>
                  <a:lnTo>
                    <a:pt x="59410" y="14757"/>
                  </a:lnTo>
                  <a:lnTo>
                    <a:pt x="60223" y="14681"/>
                  </a:lnTo>
                  <a:lnTo>
                    <a:pt x="60833" y="13944"/>
                  </a:lnTo>
                  <a:close/>
                </a:path>
                <a:path w="127635" h="212089">
                  <a:moveTo>
                    <a:pt x="63398" y="2298"/>
                  </a:moveTo>
                  <a:lnTo>
                    <a:pt x="63334" y="647"/>
                  </a:lnTo>
                  <a:lnTo>
                    <a:pt x="62636" y="0"/>
                  </a:lnTo>
                  <a:lnTo>
                    <a:pt x="61810" y="38"/>
                  </a:lnTo>
                  <a:lnTo>
                    <a:pt x="37960" y="5943"/>
                  </a:lnTo>
                  <a:lnTo>
                    <a:pt x="18300" y="20129"/>
                  </a:lnTo>
                  <a:lnTo>
                    <a:pt x="4940" y="40335"/>
                  </a:lnTo>
                  <a:lnTo>
                    <a:pt x="0" y="64300"/>
                  </a:lnTo>
                  <a:lnTo>
                    <a:pt x="152" y="68592"/>
                  </a:lnTo>
                  <a:lnTo>
                    <a:pt x="863" y="69227"/>
                  </a:lnTo>
                  <a:lnTo>
                    <a:pt x="2514" y="69126"/>
                  </a:lnTo>
                  <a:lnTo>
                    <a:pt x="3149" y="68414"/>
                  </a:lnTo>
                  <a:lnTo>
                    <a:pt x="3098" y="67589"/>
                  </a:lnTo>
                  <a:lnTo>
                    <a:pt x="2997" y="64300"/>
                  </a:lnTo>
                  <a:lnTo>
                    <a:pt x="20472" y="22212"/>
                  </a:lnTo>
                  <a:lnTo>
                    <a:pt x="61937" y="3035"/>
                  </a:lnTo>
                  <a:lnTo>
                    <a:pt x="62763" y="2997"/>
                  </a:lnTo>
                  <a:lnTo>
                    <a:pt x="63398" y="2298"/>
                  </a:lnTo>
                  <a:close/>
                </a:path>
                <a:path w="127635" h="212089">
                  <a:moveTo>
                    <a:pt x="67614" y="209384"/>
                  </a:moveTo>
                  <a:lnTo>
                    <a:pt x="66941" y="208711"/>
                  </a:lnTo>
                  <a:lnTo>
                    <a:pt x="56083" y="208711"/>
                  </a:lnTo>
                  <a:lnTo>
                    <a:pt x="55410" y="209384"/>
                  </a:lnTo>
                  <a:lnTo>
                    <a:pt x="55410" y="211035"/>
                  </a:lnTo>
                  <a:lnTo>
                    <a:pt x="56083" y="211709"/>
                  </a:lnTo>
                  <a:lnTo>
                    <a:pt x="56908" y="211709"/>
                  </a:lnTo>
                  <a:lnTo>
                    <a:pt x="66941" y="211709"/>
                  </a:lnTo>
                  <a:lnTo>
                    <a:pt x="67614" y="211035"/>
                  </a:lnTo>
                  <a:lnTo>
                    <a:pt x="67614" y="209384"/>
                  </a:lnTo>
                  <a:close/>
                </a:path>
                <a:path w="127635" h="212089">
                  <a:moveTo>
                    <a:pt x="67614" y="203962"/>
                  </a:moveTo>
                  <a:lnTo>
                    <a:pt x="66941" y="203288"/>
                  </a:lnTo>
                  <a:lnTo>
                    <a:pt x="56083" y="203288"/>
                  </a:lnTo>
                  <a:lnTo>
                    <a:pt x="55410" y="203962"/>
                  </a:lnTo>
                  <a:lnTo>
                    <a:pt x="55410" y="205613"/>
                  </a:lnTo>
                  <a:lnTo>
                    <a:pt x="56083" y="206286"/>
                  </a:lnTo>
                  <a:lnTo>
                    <a:pt x="56908" y="206286"/>
                  </a:lnTo>
                  <a:lnTo>
                    <a:pt x="66941" y="206286"/>
                  </a:lnTo>
                  <a:lnTo>
                    <a:pt x="67614" y="205613"/>
                  </a:lnTo>
                  <a:lnTo>
                    <a:pt x="67614" y="203962"/>
                  </a:lnTo>
                  <a:close/>
                </a:path>
                <a:path w="127635" h="212089">
                  <a:moveTo>
                    <a:pt x="67614" y="198526"/>
                  </a:moveTo>
                  <a:lnTo>
                    <a:pt x="66941" y="197853"/>
                  </a:lnTo>
                  <a:lnTo>
                    <a:pt x="56083" y="197853"/>
                  </a:lnTo>
                  <a:lnTo>
                    <a:pt x="55410" y="198526"/>
                  </a:lnTo>
                  <a:lnTo>
                    <a:pt x="55410" y="200177"/>
                  </a:lnTo>
                  <a:lnTo>
                    <a:pt x="56083" y="200850"/>
                  </a:lnTo>
                  <a:lnTo>
                    <a:pt x="56908" y="200850"/>
                  </a:lnTo>
                  <a:lnTo>
                    <a:pt x="66941" y="200850"/>
                  </a:lnTo>
                  <a:lnTo>
                    <a:pt x="67614" y="200177"/>
                  </a:lnTo>
                  <a:lnTo>
                    <a:pt x="67614" y="198526"/>
                  </a:lnTo>
                  <a:close/>
                </a:path>
                <a:path w="127635" h="212089">
                  <a:moveTo>
                    <a:pt x="68465" y="63017"/>
                  </a:moveTo>
                  <a:lnTo>
                    <a:pt x="67932" y="61620"/>
                  </a:lnTo>
                  <a:lnTo>
                    <a:pt x="65671" y="59270"/>
                  </a:lnTo>
                  <a:lnTo>
                    <a:pt x="65519" y="59207"/>
                  </a:lnTo>
                  <a:lnTo>
                    <a:pt x="65519" y="63017"/>
                  </a:lnTo>
                  <a:lnTo>
                    <a:pt x="65455" y="66370"/>
                  </a:lnTo>
                  <a:lnTo>
                    <a:pt x="64096" y="67703"/>
                  </a:lnTo>
                  <a:lnTo>
                    <a:pt x="60718" y="67703"/>
                  </a:lnTo>
                  <a:lnTo>
                    <a:pt x="59448" y="66370"/>
                  </a:lnTo>
                  <a:lnTo>
                    <a:pt x="59410" y="63017"/>
                  </a:lnTo>
                  <a:lnTo>
                    <a:pt x="60731" y="61620"/>
                  </a:lnTo>
                  <a:lnTo>
                    <a:pt x="64185" y="61620"/>
                  </a:lnTo>
                  <a:lnTo>
                    <a:pt x="65519" y="63017"/>
                  </a:lnTo>
                  <a:lnTo>
                    <a:pt x="65519" y="59207"/>
                  </a:lnTo>
                  <a:lnTo>
                    <a:pt x="64173" y="58623"/>
                  </a:lnTo>
                  <a:lnTo>
                    <a:pt x="59118" y="58623"/>
                  </a:lnTo>
                  <a:lnTo>
                    <a:pt x="56438" y="61252"/>
                  </a:lnTo>
                  <a:lnTo>
                    <a:pt x="56438" y="61620"/>
                  </a:lnTo>
                  <a:lnTo>
                    <a:pt x="56311" y="67868"/>
                  </a:lnTo>
                  <a:lnTo>
                    <a:pt x="59042" y="70700"/>
                  </a:lnTo>
                  <a:lnTo>
                    <a:pt x="65709" y="70700"/>
                  </a:lnTo>
                  <a:lnTo>
                    <a:pt x="68427" y="68033"/>
                  </a:lnTo>
                  <a:lnTo>
                    <a:pt x="68440" y="67703"/>
                  </a:lnTo>
                  <a:lnTo>
                    <a:pt x="68465" y="63017"/>
                  </a:lnTo>
                  <a:close/>
                </a:path>
                <a:path w="127635" h="212089">
                  <a:moveTo>
                    <a:pt x="74866" y="99923"/>
                  </a:moveTo>
                  <a:lnTo>
                    <a:pt x="74447" y="98323"/>
                  </a:lnTo>
                  <a:lnTo>
                    <a:pt x="73621" y="97853"/>
                  </a:lnTo>
                  <a:lnTo>
                    <a:pt x="69875" y="98844"/>
                  </a:lnTo>
                  <a:lnTo>
                    <a:pt x="66840" y="99225"/>
                  </a:lnTo>
                  <a:lnTo>
                    <a:pt x="63817" y="99225"/>
                  </a:lnTo>
                  <a:lnTo>
                    <a:pt x="55118" y="98183"/>
                  </a:lnTo>
                  <a:lnTo>
                    <a:pt x="46939" y="95123"/>
                  </a:lnTo>
                  <a:lnTo>
                    <a:pt x="39738" y="90195"/>
                  </a:lnTo>
                  <a:lnTo>
                    <a:pt x="33985" y="83553"/>
                  </a:lnTo>
                  <a:lnTo>
                    <a:pt x="33528" y="82867"/>
                  </a:lnTo>
                  <a:lnTo>
                    <a:pt x="32600" y="82677"/>
                  </a:lnTo>
                  <a:lnTo>
                    <a:pt x="31216" y="83578"/>
                  </a:lnTo>
                  <a:lnTo>
                    <a:pt x="31013" y="84505"/>
                  </a:lnTo>
                  <a:lnTo>
                    <a:pt x="31470" y="85204"/>
                  </a:lnTo>
                  <a:lnTo>
                    <a:pt x="37744" y="92443"/>
                  </a:lnTo>
                  <a:lnTo>
                    <a:pt x="45554" y="97790"/>
                  </a:lnTo>
                  <a:lnTo>
                    <a:pt x="54406" y="101092"/>
                  </a:lnTo>
                  <a:lnTo>
                    <a:pt x="63817" y="102222"/>
                  </a:lnTo>
                  <a:lnTo>
                    <a:pt x="67094" y="102222"/>
                  </a:lnTo>
                  <a:lnTo>
                    <a:pt x="70383" y="101815"/>
                  </a:lnTo>
                  <a:lnTo>
                    <a:pt x="74396" y="100749"/>
                  </a:lnTo>
                  <a:lnTo>
                    <a:pt x="74866" y="99923"/>
                  </a:lnTo>
                  <a:close/>
                </a:path>
                <a:path w="127635" h="212089">
                  <a:moveTo>
                    <a:pt x="84455" y="110693"/>
                  </a:moveTo>
                  <a:lnTo>
                    <a:pt x="83832" y="109169"/>
                  </a:lnTo>
                  <a:lnTo>
                    <a:pt x="82956" y="108800"/>
                  </a:lnTo>
                  <a:lnTo>
                    <a:pt x="76263" y="111518"/>
                  </a:lnTo>
                  <a:lnTo>
                    <a:pt x="70053" y="112674"/>
                  </a:lnTo>
                  <a:lnTo>
                    <a:pt x="63893" y="112674"/>
                  </a:lnTo>
                  <a:lnTo>
                    <a:pt x="52019" y="111226"/>
                  </a:lnTo>
                  <a:lnTo>
                    <a:pt x="40855" y="107010"/>
                  </a:lnTo>
                  <a:lnTo>
                    <a:pt x="30975" y="100203"/>
                  </a:lnTo>
                  <a:lnTo>
                    <a:pt x="22936" y="90970"/>
                  </a:lnTo>
                  <a:lnTo>
                    <a:pt x="22466" y="90284"/>
                  </a:lnTo>
                  <a:lnTo>
                    <a:pt x="21539" y="90093"/>
                  </a:lnTo>
                  <a:lnTo>
                    <a:pt x="20167" y="91008"/>
                  </a:lnTo>
                  <a:lnTo>
                    <a:pt x="19977" y="91948"/>
                  </a:lnTo>
                  <a:lnTo>
                    <a:pt x="20434" y="92633"/>
                  </a:lnTo>
                  <a:lnTo>
                    <a:pt x="28968" y="102438"/>
                  </a:lnTo>
                  <a:lnTo>
                    <a:pt x="39458" y="109664"/>
                  </a:lnTo>
                  <a:lnTo>
                    <a:pt x="51308" y="114134"/>
                  </a:lnTo>
                  <a:lnTo>
                    <a:pt x="63893" y="115671"/>
                  </a:lnTo>
                  <a:lnTo>
                    <a:pt x="70434" y="115671"/>
                  </a:lnTo>
                  <a:lnTo>
                    <a:pt x="77025" y="114452"/>
                  </a:lnTo>
                  <a:lnTo>
                    <a:pt x="84086" y="111569"/>
                  </a:lnTo>
                  <a:lnTo>
                    <a:pt x="84455" y="110693"/>
                  </a:lnTo>
                  <a:close/>
                </a:path>
                <a:path w="127635" h="212089">
                  <a:moveTo>
                    <a:pt x="88480" y="121564"/>
                  </a:moveTo>
                  <a:lnTo>
                    <a:pt x="87858" y="120027"/>
                  </a:lnTo>
                  <a:lnTo>
                    <a:pt x="86995" y="119659"/>
                  </a:lnTo>
                  <a:lnTo>
                    <a:pt x="86220" y="119964"/>
                  </a:lnTo>
                  <a:lnTo>
                    <a:pt x="79146" y="122796"/>
                  </a:lnTo>
                  <a:lnTo>
                    <a:pt x="71691" y="124142"/>
                  </a:lnTo>
                  <a:lnTo>
                    <a:pt x="64274" y="124142"/>
                  </a:lnTo>
                  <a:lnTo>
                    <a:pt x="49047" y="122250"/>
                  </a:lnTo>
                  <a:lnTo>
                    <a:pt x="34734" y="116738"/>
                  </a:lnTo>
                  <a:lnTo>
                    <a:pt x="22161" y="107886"/>
                  </a:lnTo>
                  <a:lnTo>
                    <a:pt x="12166" y="95961"/>
                  </a:lnTo>
                  <a:lnTo>
                    <a:pt x="11722" y="95250"/>
                  </a:lnTo>
                  <a:lnTo>
                    <a:pt x="10795" y="95046"/>
                  </a:lnTo>
                  <a:lnTo>
                    <a:pt x="9398" y="95935"/>
                  </a:lnTo>
                  <a:lnTo>
                    <a:pt x="9194" y="96862"/>
                  </a:lnTo>
                  <a:lnTo>
                    <a:pt x="9626" y="97561"/>
                  </a:lnTo>
                  <a:lnTo>
                    <a:pt x="20142" y="110096"/>
                  </a:lnTo>
                  <a:lnTo>
                    <a:pt x="33324" y="119392"/>
                  </a:lnTo>
                  <a:lnTo>
                    <a:pt x="48310" y="125171"/>
                  </a:lnTo>
                  <a:lnTo>
                    <a:pt x="64274" y="127152"/>
                  </a:lnTo>
                  <a:lnTo>
                    <a:pt x="72059" y="127152"/>
                  </a:lnTo>
                  <a:lnTo>
                    <a:pt x="79895" y="125730"/>
                  </a:lnTo>
                  <a:lnTo>
                    <a:pt x="88099" y="122440"/>
                  </a:lnTo>
                  <a:lnTo>
                    <a:pt x="88480" y="121564"/>
                  </a:lnTo>
                  <a:close/>
                </a:path>
                <a:path w="127635" h="212089">
                  <a:moveTo>
                    <a:pt x="102184" y="63804"/>
                  </a:moveTo>
                  <a:lnTo>
                    <a:pt x="87960" y="33591"/>
                  </a:lnTo>
                  <a:lnTo>
                    <a:pt x="87020" y="33667"/>
                  </a:lnTo>
                  <a:lnTo>
                    <a:pt x="85940" y="34937"/>
                  </a:lnTo>
                  <a:lnTo>
                    <a:pt x="86017" y="35877"/>
                  </a:lnTo>
                  <a:lnTo>
                    <a:pt x="86652" y="36423"/>
                  </a:lnTo>
                  <a:lnTo>
                    <a:pt x="92036" y="42138"/>
                  </a:lnTo>
                  <a:lnTo>
                    <a:pt x="95961" y="48818"/>
                  </a:lnTo>
                  <a:lnTo>
                    <a:pt x="98374" y="56134"/>
                  </a:lnTo>
                  <a:lnTo>
                    <a:pt x="99187" y="63804"/>
                  </a:lnTo>
                  <a:lnTo>
                    <a:pt x="99187" y="68681"/>
                  </a:lnTo>
                  <a:lnTo>
                    <a:pt x="98196" y="73583"/>
                  </a:lnTo>
                  <a:lnTo>
                    <a:pt x="95808" y="78930"/>
                  </a:lnTo>
                  <a:lnTo>
                    <a:pt x="96139" y="79819"/>
                  </a:lnTo>
                  <a:lnTo>
                    <a:pt x="97663" y="80492"/>
                  </a:lnTo>
                  <a:lnTo>
                    <a:pt x="98539" y="80149"/>
                  </a:lnTo>
                  <a:lnTo>
                    <a:pt x="98882" y="79400"/>
                  </a:lnTo>
                  <a:lnTo>
                    <a:pt x="101117" y="74409"/>
                  </a:lnTo>
                  <a:lnTo>
                    <a:pt x="102184" y="69088"/>
                  </a:lnTo>
                  <a:lnTo>
                    <a:pt x="102184" y="63804"/>
                  </a:lnTo>
                  <a:close/>
                </a:path>
                <a:path w="127635" h="212089">
                  <a:moveTo>
                    <a:pt x="115608" y="63893"/>
                  </a:moveTo>
                  <a:lnTo>
                    <a:pt x="96608" y="23279"/>
                  </a:lnTo>
                  <a:lnTo>
                    <a:pt x="95961" y="22745"/>
                  </a:lnTo>
                  <a:lnTo>
                    <a:pt x="95021" y="22847"/>
                  </a:lnTo>
                  <a:lnTo>
                    <a:pt x="93967" y="24130"/>
                  </a:lnTo>
                  <a:lnTo>
                    <a:pt x="94068" y="25069"/>
                  </a:lnTo>
                  <a:lnTo>
                    <a:pt x="94703" y="25590"/>
                  </a:lnTo>
                  <a:lnTo>
                    <a:pt x="102400" y="33553"/>
                  </a:lnTo>
                  <a:lnTo>
                    <a:pt x="108013" y="42887"/>
                  </a:lnTo>
                  <a:lnTo>
                    <a:pt x="111442" y="53136"/>
                  </a:lnTo>
                  <a:lnTo>
                    <a:pt x="112610" y="63893"/>
                  </a:lnTo>
                  <a:lnTo>
                    <a:pt x="112610" y="72237"/>
                  </a:lnTo>
                  <a:lnTo>
                    <a:pt x="110515" y="80632"/>
                  </a:lnTo>
                  <a:lnTo>
                    <a:pt x="105752" y="88874"/>
                  </a:lnTo>
                  <a:lnTo>
                    <a:pt x="105994" y="89801"/>
                  </a:lnTo>
                  <a:lnTo>
                    <a:pt x="107429" y="90627"/>
                  </a:lnTo>
                  <a:lnTo>
                    <a:pt x="108343" y="90373"/>
                  </a:lnTo>
                  <a:lnTo>
                    <a:pt x="108762" y="89662"/>
                  </a:lnTo>
                  <a:lnTo>
                    <a:pt x="111772" y="83502"/>
                  </a:lnTo>
                  <a:lnTo>
                    <a:pt x="113919" y="77089"/>
                  </a:lnTo>
                  <a:lnTo>
                    <a:pt x="115176" y="70523"/>
                  </a:lnTo>
                  <a:lnTo>
                    <a:pt x="115608" y="63893"/>
                  </a:lnTo>
                  <a:close/>
                </a:path>
                <a:path w="127635" h="212089">
                  <a:moveTo>
                    <a:pt x="127254" y="58458"/>
                  </a:moveTo>
                  <a:lnTo>
                    <a:pt x="111709" y="21920"/>
                  </a:lnTo>
                  <a:lnTo>
                    <a:pt x="103657" y="14147"/>
                  </a:lnTo>
                  <a:lnTo>
                    <a:pt x="102704" y="14224"/>
                  </a:lnTo>
                  <a:lnTo>
                    <a:pt x="101650" y="15506"/>
                  </a:lnTo>
                  <a:lnTo>
                    <a:pt x="101739" y="16446"/>
                  </a:lnTo>
                  <a:lnTo>
                    <a:pt x="102374" y="16979"/>
                  </a:lnTo>
                  <a:lnTo>
                    <a:pt x="109448" y="23888"/>
                  </a:lnTo>
                  <a:lnTo>
                    <a:pt x="124256" y="58699"/>
                  </a:lnTo>
                  <a:lnTo>
                    <a:pt x="124256" y="63665"/>
                  </a:lnTo>
                  <a:lnTo>
                    <a:pt x="123837" y="70764"/>
                  </a:lnTo>
                  <a:lnTo>
                    <a:pt x="122593" y="77787"/>
                  </a:lnTo>
                  <a:lnTo>
                    <a:pt x="120497" y="84683"/>
                  </a:lnTo>
                  <a:lnTo>
                    <a:pt x="117182" y="92100"/>
                  </a:lnTo>
                  <a:lnTo>
                    <a:pt x="117475" y="93002"/>
                  </a:lnTo>
                  <a:lnTo>
                    <a:pt x="118948" y="93764"/>
                  </a:lnTo>
                  <a:lnTo>
                    <a:pt x="119849" y="93472"/>
                  </a:lnTo>
                  <a:lnTo>
                    <a:pt x="123317" y="85725"/>
                  </a:lnTo>
                  <a:lnTo>
                    <a:pt x="125514" y="78486"/>
                  </a:lnTo>
                  <a:lnTo>
                    <a:pt x="126822" y="71107"/>
                  </a:lnTo>
                  <a:lnTo>
                    <a:pt x="127254" y="63665"/>
                  </a:lnTo>
                  <a:lnTo>
                    <a:pt x="127254" y="584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101318" y="3316075"/>
              <a:ext cx="12700" cy="141605"/>
            </a:xfrm>
            <a:custGeom>
              <a:avLst/>
              <a:gdLst/>
              <a:ahLst/>
              <a:cxnLst/>
              <a:rect l="l" t="t" r="r" b="b"/>
              <a:pathLst>
                <a:path w="12700" h="141604">
                  <a:moveTo>
                    <a:pt x="8597" y="0"/>
                  </a:moveTo>
                  <a:lnTo>
                    <a:pt x="3505" y="0"/>
                  </a:lnTo>
                  <a:lnTo>
                    <a:pt x="2832" y="660"/>
                  </a:lnTo>
                  <a:lnTo>
                    <a:pt x="0" y="140068"/>
                  </a:lnTo>
                  <a:lnTo>
                    <a:pt x="723" y="141033"/>
                  </a:lnTo>
                  <a:lnTo>
                    <a:pt x="1511" y="141198"/>
                  </a:lnTo>
                  <a:lnTo>
                    <a:pt x="10591" y="141198"/>
                  </a:lnTo>
                  <a:lnTo>
                    <a:pt x="11379" y="141033"/>
                  </a:lnTo>
                  <a:lnTo>
                    <a:pt x="12103" y="140068"/>
                  </a:lnTo>
                  <a:lnTo>
                    <a:pt x="9271" y="660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099816" y="3314576"/>
              <a:ext cx="15240" cy="144780"/>
            </a:xfrm>
            <a:custGeom>
              <a:avLst/>
              <a:gdLst/>
              <a:ahLst/>
              <a:cxnLst/>
              <a:rect l="l" t="t" r="r" b="b"/>
              <a:pathLst>
                <a:path w="15239" h="144779">
                  <a:moveTo>
                    <a:pt x="10921" y="0"/>
                  </a:moveTo>
                  <a:lnTo>
                    <a:pt x="4190" y="0"/>
                  </a:lnTo>
                  <a:lnTo>
                    <a:pt x="2857" y="1308"/>
                  </a:lnTo>
                  <a:lnTo>
                    <a:pt x="11" y="141198"/>
                  </a:lnTo>
                  <a:lnTo>
                    <a:pt x="0" y="141947"/>
                  </a:lnTo>
                  <a:lnTo>
                    <a:pt x="304" y="142722"/>
                  </a:lnTo>
                  <a:lnTo>
                    <a:pt x="1435" y="143878"/>
                  </a:lnTo>
                  <a:lnTo>
                    <a:pt x="2209" y="144195"/>
                  </a:lnTo>
                  <a:lnTo>
                    <a:pt x="12903" y="144195"/>
                  </a:lnTo>
                  <a:lnTo>
                    <a:pt x="13665" y="143878"/>
                  </a:lnTo>
                  <a:lnTo>
                    <a:pt x="14795" y="142722"/>
                  </a:lnTo>
                  <a:lnTo>
                    <a:pt x="15112" y="141947"/>
                  </a:lnTo>
                  <a:lnTo>
                    <a:pt x="15097" y="141198"/>
                  </a:lnTo>
                  <a:lnTo>
                    <a:pt x="3009" y="141198"/>
                  </a:lnTo>
                  <a:lnTo>
                    <a:pt x="5816" y="2997"/>
                  </a:lnTo>
                  <a:lnTo>
                    <a:pt x="12281" y="2997"/>
                  </a:lnTo>
                  <a:lnTo>
                    <a:pt x="12255" y="1308"/>
                  </a:lnTo>
                  <a:lnTo>
                    <a:pt x="10921" y="0"/>
                  </a:lnTo>
                  <a:close/>
                </a:path>
                <a:path w="15239" h="144779">
                  <a:moveTo>
                    <a:pt x="12281" y="2997"/>
                  </a:moveTo>
                  <a:lnTo>
                    <a:pt x="9283" y="2997"/>
                  </a:lnTo>
                  <a:lnTo>
                    <a:pt x="12090" y="141198"/>
                  </a:lnTo>
                  <a:lnTo>
                    <a:pt x="15097" y="141198"/>
                  </a:lnTo>
                  <a:lnTo>
                    <a:pt x="12281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098239" y="3444045"/>
              <a:ext cx="18415" cy="43180"/>
            </a:xfrm>
            <a:custGeom>
              <a:avLst/>
              <a:gdLst/>
              <a:ahLst/>
              <a:cxnLst/>
              <a:rect l="l" t="t" r="r" b="b"/>
              <a:pathLst>
                <a:path w="18414" h="43179">
                  <a:moveTo>
                    <a:pt x="15824" y="0"/>
                  </a:moveTo>
                  <a:lnTo>
                    <a:pt x="2438" y="0"/>
                  </a:lnTo>
                  <a:lnTo>
                    <a:pt x="1778" y="634"/>
                  </a:lnTo>
                  <a:lnTo>
                    <a:pt x="0" y="41706"/>
                  </a:lnTo>
                  <a:lnTo>
                    <a:pt x="139" y="42100"/>
                  </a:lnTo>
                  <a:lnTo>
                    <a:pt x="711" y="42697"/>
                  </a:lnTo>
                  <a:lnTo>
                    <a:pt x="1104" y="42862"/>
                  </a:lnTo>
                  <a:lnTo>
                    <a:pt x="1511" y="42862"/>
                  </a:lnTo>
                  <a:lnTo>
                    <a:pt x="17157" y="42862"/>
                  </a:lnTo>
                  <a:lnTo>
                    <a:pt x="17551" y="42697"/>
                  </a:lnTo>
                  <a:lnTo>
                    <a:pt x="18110" y="42100"/>
                  </a:lnTo>
                  <a:lnTo>
                    <a:pt x="18262" y="41706"/>
                  </a:lnTo>
                  <a:lnTo>
                    <a:pt x="16484" y="634"/>
                  </a:lnTo>
                  <a:lnTo>
                    <a:pt x="15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96723" y="3442544"/>
              <a:ext cx="21590" cy="46355"/>
            </a:xfrm>
            <a:custGeom>
              <a:avLst/>
              <a:gdLst/>
              <a:ahLst/>
              <a:cxnLst/>
              <a:rect l="l" t="t" r="r" b="b"/>
              <a:pathLst>
                <a:path w="21589" h="46354">
                  <a:moveTo>
                    <a:pt x="18135" y="0"/>
                  </a:moveTo>
                  <a:lnTo>
                    <a:pt x="3149" y="0"/>
                  </a:lnTo>
                  <a:lnTo>
                    <a:pt x="1828" y="1270"/>
                  </a:lnTo>
                  <a:lnTo>
                    <a:pt x="21" y="42862"/>
                  </a:lnTo>
                  <a:lnTo>
                    <a:pt x="0" y="43548"/>
                  </a:lnTo>
                  <a:lnTo>
                    <a:pt x="292" y="44348"/>
                  </a:lnTo>
                  <a:lnTo>
                    <a:pt x="1422" y="45529"/>
                  </a:lnTo>
                  <a:lnTo>
                    <a:pt x="2209" y="45859"/>
                  </a:lnTo>
                  <a:lnTo>
                    <a:pt x="19088" y="45859"/>
                  </a:lnTo>
                  <a:lnTo>
                    <a:pt x="19862" y="45529"/>
                  </a:lnTo>
                  <a:lnTo>
                    <a:pt x="21005" y="44348"/>
                  </a:lnTo>
                  <a:lnTo>
                    <a:pt x="21297" y="43548"/>
                  </a:lnTo>
                  <a:lnTo>
                    <a:pt x="21268" y="42862"/>
                  </a:lnTo>
                  <a:lnTo>
                    <a:pt x="3022" y="42862"/>
                  </a:lnTo>
                  <a:lnTo>
                    <a:pt x="4762" y="2997"/>
                  </a:lnTo>
                  <a:lnTo>
                    <a:pt x="19538" y="2997"/>
                  </a:lnTo>
                  <a:lnTo>
                    <a:pt x="19456" y="1270"/>
                  </a:lnTo>
                  <a:lnTo>
                    <a:pt x="18135" y="0"/>
                  </a:lnTo>
                  <a:close/>
                </a:path>
                <a:path w="21589" h="46354">
                  <a:moveTo>
                    <a:pt x="19538" y="2997"/>
                  </a:moveTo>
                  <a:lnTo>
                    <a:pt x="16535" y="2997"/>
                  </a:lnTo>
                  <a:lnTo>
                    <a:pt x="18262" y="42862"/>
                  </a:lnTo>
                  <a:lnTo>
                    <a:pt x="21268" y="42862"/>
                  </a:lnTo>
                  <a:lnTo>
                    <a:pt x="19538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104989" y="3242966"/>
              <a:ext cx="13970" cy="70485"/>
            </a:xfrm>
            <a:custGeom>
              <a:avLst/>
              <a:gdLst/>
              <a:ahLst/>
              <a:cxnLst/>
              <a:rect l="l" t="t" r="r" b="b"/>
              <a:pathLst>
                <a:path w="13970" h="70485">
                  <a:moveTo>
                    <a:pt x="4838" y="0"/>
                  </a:moveTo>
                  <a:lnTo>
                    <a:pt x="2590" y="0"/>
                  </a:lnTo>
                  <a:lnTo>
                    <a:pt x="1270" y="1041"/>
                  </a:lnTo>
                  <a:lnTo>
                    <a:pt x="0" y="68148"/>
                  </a:lnTo>
                  <a:lnTo>
                    <a:pt x="304" y="68986"/>
                  </a:lnTo>
                  <a:lnTo>
                    <a:pt x="1333" y="70040"/>
                  </a:lnTo>
                  <a:lnTo>
                    <a:pt x="1930" y="70294"/>
                  </a:lnTo>
                  <a:lnTo>
                    <a:pt x="2552" y="70294"/>
                  </a:lnTo>
                  <a:lnTo>
                    <a:pt x="3492" y="70294"/>
                  </a:lnTo>
                  <a:lnTo>
                    <a:pt x="4318" y="69723"/>
                  </a:lnTo>
                  <a:lnTo>
                    <a:pt x="13652" y="50012"/>
                  </a:lnTo>
                  <a:lnTo>
                    <a:pt x="13754" y="49263"/>
                  </a:lnTo>
                  <a:lnTo>
                    <a:pt x="6007" y="74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103498" y="3241465"/>
              <a:ext cx="17145" cy="73660"/>
            </a:xfrm>
            <a:custGeom>
              <a:avLst/>
              <a:gdLst/>
              <a:ahLst/>
              <a:cxnLst/>
              <a:rect l="l" t="t" r="r" b="b"/>
              <a:pathLst>
                <a:path w="17145" h="73660">
                  <a:moveTo>
                    <a:pt x="7277" y="0"/>
                  </a:moveTo>
                  <a:lnTo>
                    <a:pt x="3022" y="0"/>
                  </a:lnTo>
                  <a:lnTo>
                    <a:pt x="1269" y="1917"/>
                  </a:lnTo>
                  <a:lnTo>
                    <a:pt x="0" y="68681"/>
                  </a:lnTo>
                  <a:lnTo>
                    <a:pt x="74" y="70294"/>
                  </a:lnTo>
                  <a:lnTo>
                    <a:pt x="431" y="71247"/>
                  </a:lnTo>
                  <a:lnTo>
                    <a:pt x="2044" y="72872"/>
                  </a:lnTo>
                  <a:lnTo>
                    <a:pt x="3022" y="73291"/>
                  </a:lnTo>
                  <a:lnTo>
                    <a:pt x="5575" y="73291"/>
                  </a:lnTo>
                  <a:lnTo>
                    <a:pt x="6908" y="72402"/>
                  </a:lnTo>
                  <a:lnTo>
                    <a:pt x="7906" y="70294"/>
                  </a:lnTo>
                  <a:lnTo>
                    <a:pt x="3505" y="70294"/>
                  </a:lnTo>
                  <a:lnTo>
                    <a:pt x="2984" y="69697"/>
                  </a:lnTo>
                  <a:lnTo>
                    <a:pt x="4229" y="4521"/>
                  </a:lnTo>
                  <a:lnTo>
                    <a:pt x="4241" y="3530"/>
                  </a:lnTo>
                  <a:lnTo>
                    <a:pt x="4775" y="2997"/>
                  </a:lnTo>
                  <a:lnTo>
                    <a:pt x="9138" y="2997"/>
                  </a:lnTo>
                  <a:lnTo>
                    <a:pt x="8965" y="1917"/>
                  </a:lnTo>
                  <a:lnTo>
                    <a:pt x="8902" y="1524"/>
                  </a:lnTo>
                  <a:lnTo>
                    <a:pt x="7277" y="0"/>
                  </a:lnTo>
                  <a:close/>
                </a:path>
                <a:path w="17145" h="73660">
                  <a:moveTo>
                    <a:pt x="9138" y="2997"/>
                  </a:moveTo>
                  <a:lnTo>
                    <a:pt x="5727" y="2997"/>
                  </a:lnTo>
                  <a:lnTo>
                    <a:pt x="6159" y="3365"/>
                  </a:lnTo>
                  <a:lnTo>
                    <a:pt x="13652" y="50266"/>
                  </a:lnTo>
                  <a:lnTo>
                    <a:pt x="13652" y="51142"/>
                  </a:lnTo>
                  <a:lnTo>
                    <a:pt x="4686" y="70091"/>
                  </a:lnTo>
                  <a:lnTo>
                    <a:pt x="4368" y="70294"/>
                  </a:lnTo>
                  <a:lnTo>
                    <a:pt x="7906" y="70294"/>
                  </a:lnTo>
                  <a:lnTo>
                    <a:pt x="16624" y="51879"/>
                  </a:lnTo>
                  <a:lnTo>
                    <a:pt x="16689" y="50266"/>
                  </a:lnTo>
                  <a:lnTo>
                    <a:pt x="9223" y="3530"/>
                  </a:lnTo>
                  <a:lnTo>
                    <a:pt x="9138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041525" y="3315164"/>
              <a:ext cx="62865" cy="36830"/>
            </a:xfrm>
            <a:custGeom>
              <a:avLst/>
              <a:gdLst/>
              <a:ahLst/>
              <a:cxnLst/>
              <a:rect l="l" t="t" r="r" b="b"/>
              <a:pathLst>
                <a:path w="62864" h="36829">
                  <a:moveTo>
                    <a:pt x="60972" y="0"/>
                  </a:moveTo>
                  <a:lnTo>
                    <a:pt x="59791" y="0"/>
                  </a:lnTo>
                  <a:lnTo>
                    <a:pt x="38836" y="1701"/>
                  </a:lnTo>
                  <a:lnTo>
                    <a:pt x="38138" y="1981"/>
                  </a:lnTo>
                  <a:lnTo>
                    <a:pt x="114" y="32842"/>
                  </a:lnTo>
                  <a:lnTo>
                    <a:pt x="0" y="34048"/>
                  </a:lnTo>
                  <a:lnTo>
                    <a:pt x="622" y="35801"/>
                  </a:lnTo>
                  <a:lnTo>
                    <a:pt x="1549" y="36423"/>
                  </a:lnTo>
                  <a:lnTo>
                    <a:pt x="2641" y="36423"/>
                  </a:lnTo>
                  <a:lnTo>
                    <a:pt x="3200" y="36423"/>
                  </a:lnTo>
                  <a:lnTo>
                    <a:pt x="3771" y="36271"/>
                  </a:lnTo>
                  <a:lnTo>
                    <a:pt x="61836" y="4203"/>
                  </a:lnTo>
                  <a:lnTo>
                    <a:pt x="62496" y="2920"/>
                  </a:lnTo>
                  <a:lnTo>
                    <a:pt x="61912" y="673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039809" y="3313676"/>
              <a:ext cx="66040" cy="40005"/>
            </a:xfrm>
            <a:custGeom>
              <a:avLst/>
              <a:gdLst/>
              <a:ahLst/>
              <a:cxnLst/>
              <a:rect l="l" t="t" r="r" b="b"/>
              <a:pathLst>
                <a:path w="66039" h="40004">
                  <a:moveTo>
                    <a:pt x="63377" y="0"/>
                  </a:moveTo>
                  <a:lnTo>
                    <a:pt x="584" y="33426"/>
                  </a:lnTo>
                  <a:lnTo>
                    <a:pt x="0" y="35204"/>
                  </a:lnTo>
                  <a:lnTo>
                    <a:pt x="1143" y="38404"/>
                  </a:lnTo>
                  <a:lnTo>
                    <a:pt x="2616" y="39408"/>
                  </a:lnTo>
                  <a:lnTo>
                    <a:pt x="5168" y="39408"/>
                  </a:lnTo>
                  <a:lnTo>
                    <a:pt x="5994" y="39192"/>
                  </a:lnTo>
                  <a:lnTo>
                    <a:pt x="11030" y="36410"/>
                  </a:lnTo>
                  <a:lnTo>
                    <a:pt x="3365" y="36410"/>
                  </a:lnTo>
                  <a:lnTo>
                    <a:pt x="2908" y="35394"/>
                  </a:lnTo>
                  <a:lnTo>
                    <a:pt x="40563" y="4826"/>
                  </a:lnTo>
                  <a:lnTo>
                    <a:pt x="38789" y="4826"/>
                  </a:lnTo>
                  <a:lnTo>
                    <a:pt x="61353" y="2997"/>
                  </a:lnTo>
                  <a:lnTo>
                    <a:pt x="65392" y="2997"/>
                  </a:lnTo>
                  <a:lnTo>
                    <a:pt x="64909" y="1130"/>
                  </a:lnTo>
                  <a:lnTo>
                    <a:pt x="63377" y="0"/>
                  </a:lnTo>
                  <a:close/>
                </a:path>
                <a:path w="66039" h="40004">
                  <a:moveTo>
                    <a:pt x="65392" y="2997"/>
                  </a:moveTo>
                  <a:lnTo>
                    <a:pt x="62751" y="2997"/>
                  </a:lnTo>
                  <a:lnTo>
                    <a:pt x="62826" y="4368"/>
                  </a:lnTo>
                  <a:lnTo>
                    <a:pt x="4827" y="36410"/>
                  </a:lnTo>
                  <a:lnTo>
                    <a:pt x="11030" y="36410"/>
                  </a:lnTo>
                  <a:lnTo>
                    <a:pt x="64884" y="6667"/>
                  </a:lnTo>
                  <a:lnTo>
                    <a:pt x="65781" y="4826"/>
                  </a:lnTo>
                  <a:lnTo>
                    <a:pt x="65748" y="4368"/>
                  </a:lnTo>
                  <a:lnTo>
                    <a:pt x="65392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109646" y="3316522"/>
              <a:ext cx="61594" cy="38735"/>
            </a:xfrm>
            <a:custGeom>
              <a:avLst/>
              <a:gdLst/>
              <a:ahLst/>
              <a:cxnLst/>
              <a:rect l="l" t="t" r="r" b="b"/>
              <a:pathLst>
                <a:path w="61595" h="38735">
                  <a:moveTo>
                    <a:pt x="3225" y="0"/>
                  </a:moveTo>
                  <a:lnTo>
                    <a:pt x="1663" y="0"/>
                  </a:lnTo>
                  <a:lnTo>
                    <a:pt x="838" y="469"/>
                  </a:lnTo>
                  <a:lnTo>
                    <a:pt x="0" y="2044"/>
                  </a:lnTo>
                  <a:lnTo>
                    <a:pt x="101" y="3022"/>
                  </a:lnTo>
                  <a:lnTo>
                    <a:pt x="12484" y="20929"/>
                  </a:lnTo>
                  <a:lnTo>
                    <a:pt x="13080" y="21399"/>
                  </a:lnTo>
                  <a:lnTo>
                    <a:pt x="57797" y="38493"/>
                  </a:lnTo>
                  <a:lnTo>
                    <a:pt x="58597" y="38569"/>
                  </a:lnTo>
                  <a:lnTo>
                    <a:pt x="59740" y="38569"/>
                  </a:lnTo>
                  <a:lnTo>
                    <a:pt x="60655" y="37909"/>
                  </a:lnTo>
                  <a:lnTo>
                    <a:pt x="61264" y="35686"/>
                  </a:lnTo>
                  <a:lnTo>
                    <a:pt x="60667" y="34442"/>
                  </a:lnTo>
                  <a:lnTo>
                    <a:pt x="3835" y="177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108192" y="3315018"/>
              <a:ext cx="64769" cy="41910"/>
            </a:xfrm>
            <a:custGeom>
              <a:avLst/>
              <a:gdLst/>
              <a:ahLst/>
              <a:cxnLst/>
              <a:rect l="l" t="t" r="r" b="b"/>
              <a:pathLst>
                <a:path w="64770" h="41910">
                  <a:moveTo>
                    <a:pt x="4953" y="0"/>
                  </a:moveTo>
                  <a:lnTo>
                    <a:pt x="2565" y="0"/>
                  </a:lnTo>
                  <a:lnTo>
                    <a:pt x="1219" y="787"/>
                  </a:lnTo>
                  <a:lnTo>
                    <a:pt x="6" y="3098"/>
                  </a:lnTo>
                  <a:lnTo>
                    <a:pt x="0" y="4914"/>
                  </a:lnTo>
                  <a:lnTo>
                    <a:pt x="12877" y="23533"/>
                  </a:lnTo>
                  <a:lnTo>
                    <a:pt x="13728" y="24193"/>
                  </a:lnTo>
                  <a:lnTo>
                    <a:pt x="59175" y="41579"/>
                  </a:lnTo>
                  <a:lnTo>
                    <a:pt x="61849" y="41579"/>
                  </a:lnTo>
                  <a:lnTo>
                    <a:pt x="63373" y="40449"/>
                  </a:lnTo>
                  <a:lnTo>
                    <a:pt x="63899" y="38569"/>
                  </a:lnTo>
                  <a:lnTo>
                    <a:pt x="59726" y="38569"/>
                  </a:lnTo>
                  <a:lnTo>
                    <a:pt x="15354" y="21602"/>
                  </a:lnTo>
                  <a:lnTo>
                    <a:pt x="14998" y="21323"/>
                  </a:lnTo>
                  <a:lnTo>
                    <a:pt x="2794" y="3670"/>
                  </a:lnTo>
                  <a:lnTo>
                    <a:pt x="3203" y="3098"/>
                  </a:lnTo>
                  <a:lnTo>
                    <a:pt x="10559" y="3098"/>
                  </a:lnTo>
                  <a:lnTo>
                    <a:pt x="5842" y="254"/>
                  </a:lnTo>
                  <a:lnTo>
                    <a:pt x="4953" y="0"/>
                  </a:lnTo>
                  <a:close/>
                </a:path>
                <a:path w="64770" h="41910">
                  <a:moveTo>
                    <a:pt x="10559" y="3098"/>
                  </a:moveTo>
                  <a:lnTo>
                    <a:pt x="4737" y="3098"/>
                  </a:lnTo>
                  <a:lnTo>
                    <a:pt x="61404" y="37261"/>
                  </a:lnTo>
                  <a:lnTo>
                    <a:pt x="61163" y="38569"/>
                  </a:lnTo>
                  <a:lnTo>
                    <a:pt x="63899" y="38569"/>
                  </a:lnTo>
                  <a:lnTo>
                    <a:pt x="64265" y="37261"/>
                  </a:lnTo>
                  <a:lnTo>
                    <a:pt x="64350" y="36957"/>
                  </a:lnTo>
                  <a:lnTo>
                    <a:pt x="63461" y="35001"/>
                  </a:lnTo>
                  <a:lnTo>
                    <a:pt x="10559" y="3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102221" y="33115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597" y="0"/>
                  </a:moveTo>
                  <a:lnTo>
                    <a:pt x="2120" y="0"/>
                  </a:lnTo>
                  <a:lnTo>
                    <a:pt x="88" y="2006"/>
                  </a:lnTo>
                  <a:lnTo>
                    <a:pt x="0" y="6985"/>
                  </a:lnTo>
                  <a:lnTo>
                    <a:pt x="1993" y="9067"/>
                  </a:lnTo>
                  <a:lnTo>
                    <a:pt x="4508" y="9118"/>
                  </a:lnTo>
                  <a:lnTo>
                    <a:pt x="7061" y="9118"/>
                  </a:lnTo>
                  <a:lnTo>
                    <a:pt x="9105" y="7112"/>
                  </a:lnTo>
                  <a:lnTo>
                    <a:pt x="9194" y="2133"/>
                  </a:lnTo>
                  <a:lnTo>
                    <a:pt x="7188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044376" y="3251491"/>
              <a:ext cx="127635" cy="212090"/>
            </a:xfrm>
            <a:custGeom>
              <a:avLst/>
              <a:gdLst/>
              <a:ahLst/>
              <a:cxnLst/>
              <a:rect l="l" t="t" r="r" b="b"/>
              <a:pathLst>
                <a:path w="127635" h="212089">
                  <a:moveTo>
                    <a:pt x="60248" y="27419"/>
                  </a:moveTo>
                  <a:lnTo>
                    <a:pt x="60007" y="25781"/>
                  </a:lnTo>
                  <a:lnTo>
                    <a:pt x="59258" y="25209"/>
                  </a:lnTo>
                  <a:lnTo>
                    <a:pt x="58432" y="25323"/>
                  </a:lnTo>
                  <a:lnTo>
                    <a:pt x="26619" y="55206"/>
                  </a:lnTo>
                  <a:lnTo>
                    <a:pt x="26428" y="56019"/>
                  </a:lnTo>
                  <a:lnTo>
                    <a:pt x="26936" y="56819"/>
                  </a:lnTo>
                  <a:lnTo>
                    <a:pt x="28549" y="57200"/>
                  </a:lnTo>
                  <a:lnTo>
                    <a:pt x="29349" y="56705"/>
                  </a:lnTo>
                  <a:lnTo>
                    <a:pt x="29540" y="55905"/>
                  </a:lnTo>
                  <a:lnTo>
                    <a:pt x="33489" y="45910"/>
                  </a:lnTo>
                  <a:lnTo>
                    <a:pt x="40017" y="37566"/>
                  </a:lnTo>
                  <a:lnTo>
                    <a:pt x="48641" y="31483"/>
                  </a:lnTo>
                  <a:lnTo>
                    <a:pt x="58851" y="28295"/>
                  </a:lnTo>
                  <a:lnTo>
                    <a:pt x="59677" y="28181"/>
                  </a:lnTo>
                  <a:lnTo>
                    <a:pt x="60248" y="27419"/>
                  </a:lnTo>
                  <a:close/>
                </a:path>
                <a:path w="127635" h="212089">
                  <a:moveTo>
                    <a:pt x="60833" y="13957"/>
                  </a:moveTo>
                  <a:lnTo>
                    <a:pt x="60667" y="12306"/>
                  </a:lnTo>
                  <a:lnTo>
                    <a:pt x="59931" y="11709"/>
                  </a:lnTo>
                  <a:lnTo>
                    <a:pt x="59105" y="11785"/>
                  </a:lnTo>
                  <a:lnTo>
                    <a:pt x="15735" y="43332"/>
                  </a:lnTo>
                  <a:lnTo>
                    <a:pt x="11480" y="62496"/>
                  </a:lnTo>
                  <a:lnTo>
                    <a:pt x="12128" y="63182"/>
                  </a:lnTo>
                  <a:lnTo>
                    <a:pt x="13779" y="63246"/>
                  </a:lnTo>
                  <a:lnTo>
                    <a:pt x="14478" y="62598"/>
                  </a:lnTo>
                  <a:lnTo>
                    <a:pt x="14503" y="61760"/>
                  </a:lnTo>
                  <a:lnTo>
                    <a:pt x="18478" y="44538"/>
                  </a:lnTo>
                  <a:lnTo>
                    <a:pt x="28270" y="30073"/>
                  </a:lnTo>
                  <a:lnTo>
                    <a:pt x="42405" y="19697"/>
                  </a:lnTo>
                  <a:lnTo>
                    <a:pt x="59397" y="14770"/>
                  </a:lnTo>
                  <a:lnTo>
                    <a:pt x="60223" y="14693"/>
                  </a:lnTo>
                  <a:lnTo>
                    <a:pt x="60833" y="13957"/>
                  </a:lnTo>
                  <a:close/>
                </a:path>
                <a:path w="127635" h="212089">
                  <a:moveTo>
                    <a:pt x="63398" y="2311"/>
                  </a:moveTo>
                  <a:lnTo>
                    <a:pt x="63334" y="647"/>
                  </a:lnTo>
                  <a:lnTo>
                    <a:pt x="62636" y="0"/>
                  </a:lnTo>
                  <a:lnTo>
                    <a:pt x="61810" y="38"/>
                  </a:lnTo>
                  <a:lnTo>
                    <a:pt x="37960" y="5943"/>
                  </a:lnTo>
                  <a:lnTo>
                    <a:pt x="18300" y="20129"/>
                  </a:lnTo>
                  <a:lnTo>
                    <a:pt x="4940" y="40335"/>
                  </a:lnTo>
                  <a:lnTo>
                    <a:pt x="0" y="64300"/>
                  </a:lnTo>
                  <a:lnTo>
                    <a:pt x="152" y="68592"/>
                  </a:lnTo>
                  <a:lnTo>
                    <a:pt x="863" y="69227"/>
                  </a:lnTo>
                  <a:lnTo>
                    <a:pt x="2514" y="69126"/>
                  </a:lnTo>
                  <a:lnTo>
                    <a:pt x="3149" y="68414"/>
                  </a:lnTo>
                  <a:lnTo>
                    <a:pt x="3098" y="67589"/>
                  </a:lnTo>
                  <a:lnTo>
                    <a:pt x="2997" y="64300"/>
                  </a:lnTo>
                  <a:lnTo>
                    <a:pt x="20459" y="22212"/>
                  </a:lnTo>
                  <a:lnTo>
                    <a:pt x="61925" y="3035"/>
                  </a:lnTo>
                  <a:lnTo>
                    <a:pt x="62763" y="2997"/>
                  </a:lnTo>
                  <a:lnTo>
                    <a:pt x="63398" y="2311"/>
                  </a:lnTo>
                  <a:close/>
                </a:path>
                <a:path w="127635" h="212089">
                  <a:moveTo>
                    <a:pt x="67614" y="209397"/>
                  </a:moveTo>
                  <a:lnTo>
                    <a:pt x="66941" y="208724"/>
                  </a:lnTo>
                  <a:lnTo>
                    <a:pt x="56083" y="208724"/>
                  </a:lnTo>
                  <a:lnTo>
                    <a:pt x="55410" y="209397"/>
                  </a:lnTo>
                  <a:lnTo>
                    <a:pt x="55410" y="211048"/>
                  </a:lnTo>
                  <a:lnTo>
                    <a:pt x="56083" y="211721"/>
                  </a:lnTo>
                  <a:lnTo>
                    <a:pt x="56908" y="211721"/>
                  </a:lnTo>
                  <a:lnTo>
                    <a:pt x="66941" y="211721"/>
                  </a:lnTo>
                  <a:lnTo>
                    <a:pt x="67614" y="211048"/>
                  </a:lnTo>
                  <a:lnTo>
                    <a:pt x="67614" y="209397"/>
                  </a:lnTo>
                  <a:close/>
                </a:path>
                <a:path w="127635" h="212089">
                  <a:moveTo>
                    <a:pt x="67614" y="203962"/>
                  </a:moveTo>
                  <a:lnTo>
                    <a:pt x="66941" y="203288"/>
                  </a:lnTo>
                  <a:lnTo>
                    <a:pt x="56083" y="203288"/>
                  </a:lnTo>
                  <a:lnTo>
                    <a:pt x="55410" y="203962"/>
                  </a:lnTo>
                  <a:lnTo>
                    <a:pt x="55410" y="205613"/>
                  </a:lnTo>
                  <a:lnTo>
                    <a:pt x="56083" y="206286"/>
                  </a:lnTo>
                  <a:lnTo>
                    <a:pt x="56908" y="206286"/>
                  </a:lnTo>
                  <a:lnTo>
                    <a:pt x="66941" y="206286"/>
                  </a:lnTo>
                  <a:lnTo>
                    <a:pt x="67614" y="205613"/>
                  </a:lnTo>
                  <a:lnTo>
                    <a:pt x="67614" y="203962"/>
                  </a:lnTo>
                  <a:close/>
                </a:path>
                <a:path w="127635" h="212089">
                  <a:moveTo>
                    <a:pt x="67614" y="198539"/>
                  </a:moveTo>
                  <a:lnTo>
                    <a:pt x="66941" y="197866"/>
                  </a:lnTo>
                  <a:lnTo>
                    <a:pt x="56083" y="197866"/>
                  </a:lnTo>
                  <a:lnTo>
                    <a:pt x="55410" y="198539"/>
                  </a:lnTo>
                  <a:lnTo>
                    <a:pt x="55410" y="200190"/>
                  </a:lnTo>
                  <a:lnTo>
                    <a:pt x="56083" y="200863"/>
                  </a:lnTo>
                  <a:lnTo>
                    <a:pt x="56908" y="200863"/>
                  </a:lnTo>
                  <a:lnTo>
                    <a:pt x="66941" y="200863"/>
                  </a:lnTo>
                  <a:lnTo>
                    <a:pt x="67614" y="200190"/>
                  </a:lnTo>
                  <a:lnTo>
                    <a:pt x="67614" y="198539"/>
                  </a:lnTo>
                  <a:close/>
                </a:path>
                <a:path w="127635" h="212089">
                  <a:moveTo>
                    <a:pt x="68465" y="63017"/>
                  </a:moveTo>
                  <a:lnTo>
                    <a:pt x="67919" y="61620"/>
                  </a:lnTo>
                  <a:lnTo>
                    <a:pt x="65671" y="59270"/>
                  </a:lnTo>
                  <a:lnTo>
                    <a:pt x="65519" y="59207"/>
                  </a:lnTo>
                  <a:lnTo>
                    <a:pt x="65519" y="63017"/>
                  </a:lnTo>
                  <a:lnTo>
                    <a:pt x="65455" y="66370"/>
                  </a:lnTo>
                  <a:lnTo>
                    <a:pt x="64096" y="67703"/>
                  </a:lnTo>
                  <a:lnTo>
                    <a:pt x="60731" y="67703"/>
                  </a:lnTo>
                  <a:lnTo>
                    <a:pt x="59436" y="66370"/>
                  </a:lnTo>
                  <a:lnTo>
                    <a:pt x="59410" y="63017"/>
                  </a:lnTo>
                  <a:lnTo>
                    <a:pt x="60731" y="61620"/>
                  </a:lnTo>
                  <a:lnTo>
                    <a:pt x="64185" y="61620"/>
                  </a:lnTo>
                  <a:lnTo>
                    <a:pt x="65519" y="63017"/>
                  </a:lnTo>
                  <a:lnTo>
                    <a:pt x="65519" y="59207"/>
                  </a:lnTo>
                  <a:lnTo>
                    <a:pt x="64173" y="58623"/>
                  </a:lnTo>
                  <a:lnTo>
                    <a:pt x="59118" y="58623"/>
                  </a:lnTo>
                  <a:lnTo>
                    <a:pt x="56438" y="61252"/>
                  </a:lnTo>
                  <a:lnTo>
                    <a:pt x="56438" y="66370"/>
                  </a:lnTo>
                  <a:lnTo>
                    <a:pt x="56972" y="67703"/>
                  </a:lnTo>
                  <a:lnTo>
                    <a:pt x="59194" y="70015"/>
                  </a:lnTo>
                  <a:lnTo>
                    <a:pt x="60756" y="70700"/>
                  </a:lnTo>
                  <a:lnTo>
                    <a:pt x="65709" y="70700"/>
                  </a:lnTo>
                  <a:lnTo>
                    <a:pt x="68427" y="68033"/>
                  </a:lnTo>
                  <a:lnTo>
                    <a:pt x="68427" y="67703"/>
                  </a:lnTo>
                  <a:lnTo>
                    <a:pt x="68465" y="63017"/>
                  </a:lnTo>
                  <a:close/>
                </a:path>
                <a:path w="127635" h="212089">
                  <a:moveTo>
                    <a:pt x="74853" y="99936"/>
                  </a:moveTo>
                  <a:lnTo>
                    <a:pt x="74434" y="98336"/>
                  </a:lnTo>
                  <a:lnTo>
                    <a:pt x="73609" y="97866"/>
                  </a:lnTo>
                  <a:lnTo>
                    <a:pt x="69862" y="98856"/>
                  </a:lnTo>
                  <a:lnTo>
                    <a:pt x="66827" y="99237"/>
                  </a:lnTo>
                  <a:lnTo>
                    <a:pt x="63804" y="99237"/>
                  </a:lnTo>
                  <a:lnTo>
                    <a:pt x="55105" y="98183"/>
                  </a:lnTo>
                  <a:lnTo>
                    <a:pt x="46926" y="95123"/>
                  </a:lnTo>
                  <a:lnTo>
                    <a:pt x="39725" y="90195"/>
                  </a:lnTo>
                  <a:lnTo>
                    <a:pt x="33972" y="83566"/>
                  </a:lnTo>
                  <a:lnTo>
                    <a:pt x="33515" y="82880"/>
                  </a:lnTo>
                  <a:lnTo>
                    <a:pt x="32588" y="82689"/>
                  </a:lnTo>
                  <a:lnTo>
                    <a:pt x="31191" y="83591"/>
                  </a:lnTo>
                  <a:lnTo>
                    <a:pt x="31000" y="84518"/>
                  </a:lnTo>
                  <a:lnTo>
                    <a:pt x="31457" y="85217"/>
                  </a:lnTo>
                  <a:lnTo>
                    <a:pt x="37731" y="92456"/>
                  </a:lnTo>
                  <a:lnTo>
                    <a:pt x="45554" y="97790"/>
                  </a:lnTo>
                  <a:lnTo>
                    <a:pt x="54406" y="101104"/>
                  </a:lnTo>
                  <a:lnTo>
                    <a:pt x="63804" y="102247"/>
                  </a:lnTo>
                  <a:lnTo>
                    <a:pt x="67081" y="102247"/>
                  </a:lnTo>
                  <a:lnTo>
                    <a:pt x="70370" y="101828"/>
                  </a:lnTo>
                  <a:lnTo>
                    <a:pt x="74383" y="100761"/>
                  </a:lnTo>
                  <a:lnTo>
                    <a:pt x="74853" y="99936"/>
                  </a:lnTo>
                  <a:close/>
                </a:path>
                <a:path w="127635" h="212089">
                  <a:moveTo>
                    <a:pt x="84455" y="110693"/>
                  </a:moveTo>
                  <a:lnTo>
                    <a:pt x="83832" y="109156"/>
                  </a:lnTo>
                  <a:lnTo>
                    <a:pt x="82956" y="108800"/>
                  </a:lnTo>
                  <a:lnTo>
                    <a:pt x="76263" y="111518"/>
                  </a:lnTo>
                  <a:lnTo>
                    <a:pt x="70053" y="112674"/>
                  </a:lnTo>
                  <a:lnTo>
                    <a:pt x="63893" y="112674"/>
                  </a:lnTo>
                  <a:lnTo>
                    <a:pt x="52019" y="111226"/>
                  </a:lnTo>
                  <a:lnTo>
                    <a:pt x="40855" y="107022"/>
                  </a:lnTo>
                  <a:lnTo>
                    <a:pt x="30962" y="100203"/>
                  </a:lnTo>
                  <a:lnTo>
                    <a:pt x="22923" y="90970"/>
                  </a:lnTo>
                  <a:lnTo>
                    <a:pt x="22466" y="90284"/>
                  </a:lnTo>
                  <a:lnTo>
                    <a:pt x="21539" y="90093"/>
                  </a:lnTo>
                  <a:lnTo>
                    <a:pt x="20167" y="91008"/>
                  </a:lnTo>
                  <a:lnTo>
                    <a:pt x="19977" y="91948"/>
                  </a:lnTo>
                  <a:lnTo>
                    <a:pt x="20434" y="92633"/>
                  </a:lnTo>
                  <a:lnTo>
                    <a:pt x="28968" y="102450"/>
                  </a:lnTo>
                  <a:lnTo>
                    <a:pt x="39458" y="109677"/>
                  </a:lnTo>
                  <a:lnTo>
                    <a:pt x="51295" y="114147"/>
                  </a:lnTo>
                  <a:lnTo>
                    <a:pt x="63893" y="115671"/>
                  </a:lnTo>
                  <a:lnTo>
                    <a:pt x="70434" y="115671"/>
                  </a:lnTo>
                  <a:lnTo>
                    <a:pt x="77025" y="114452"/>
                  </a:lnTo>
                  <a:lnTo>
                    <a:pt x="84086" y="111569"/>
                  </a:lnTo>
                  <a:lnTo>
                    <a:pt x="84455" y="110693"/>
                  </a:lnTo>
                  <a:close/>
                </a:path>
                <a:path w="127635" h="212089">
                  <a:moveTo>
                    <a:pt x="88480" y="121577"/>
                  </a:moveTo>
                  <a:lnTo>
                    <a:pt x="87858" y="120040"/>
                  </a:lnTo>
                  <a:lnTo>
                    <a:pt x="86982" y="119672"/>
                  </a:lnTo>
                  <a:lnTo>
                    <a:pt x="86220" y="119976"/>
                  </a:lnTo>
                  <a:lnTo>
                    <a:pt x="79146" y="122809"/>
                  </a:lnTo>
                  <a:lnTo>
                    <a:pt x="71691" y="124167"/>
                  </a:lnTo>
                  <a:lnTo>
                    <a:pt x="64262" y="124167"/>
                  </a:lnTo>
                  <a:lnTo>
                    <a:pt x="49034" y="122262"/>
                  </a:lnTo>
                  <a:lnTo>
                    <a:pt x="34721" y="116751"/>
                  </a:lnTo>
                  <a:lnTo>
                    <a:pt x="22161" y="107899"/>
                  </a:lnTo>
                  <a:lnTo>
                    <a:pt x="12166" y="95973"/>
                  </a:lnTo>
                  <a:lnTo>
                    <a:pt x="11722" y="95275"/>
                  </a:lnTo>
                  <a:lnTo>
                    <a:pt x="10795" y="95059"/>
                  </a:lnTo>
                  <a:lnTo>
                    <a:pt x="9398" y="95948"/>
                  </a:lnTo>
                  <a:lnTo>
                    <a:pt x="9194" y="96875"/>
                  </a:lnTo>
                  <a:lnTo>
                    <a:pt x="9626" y="97574"/>
                  </a:lnTo>
                  <a:lnTo>
                    <a:pt x="20142" y="110109"/>
                  </a:lnTo>
                  <a:lnTo>
                    <a:pt x="33312" y="119405"/>
                  </a:lnTo>
                  <a:lnTo>
                    <a:pt x="48310" y="125171"/>
                  </a:lnTo>
                  <a:lnTo>
                    <a:pt x="64262" y="127165"/>
                  </a:lnTo>
                  <a:lnTo>
                    <a:pt x="72059" y="127165"/>
                  </a:lnTo>
                  <a:lnTo>
                    <a:pt x="79895" y="125742"/>
                  </a:lnTo>
                  <a:lnTo>
                    <a:pt x="88099" y="122453"/>
                  </a:lnTo>
                  <a:lnTo>
                    <a:pt x="88480" y="121577"/>
                  </a:lnTo>
                  <a:close/>
                </a:path>
                <a:path w="127635" h="212089">
                  <a:moveTo>
                    <a:pt x="102184" y="63817"/>
                  </a:moveTo>
                  <a:lnTo>
                    <a:pt x="87960" y="33604"/>
                  </a:lnTo>
                  <a:lnTo>
                    <a:pt x="87007" y="33680"/>
                  </a:lnTo>
                  <a:lnTo>
                    <a:pt x="85940" y="34950"/>
                  </a:lnTo>
                  <a:lnTo>
                    <a:pt x="86017" y="35890"/>
                  </a:lnTo>
                  <a:lnTo>
                    <a:pt x="86652" y="36436"/>
                  </a:lnTo>
                  <a:lnTo>
                    <a:pt x="92024" y="42151"/>
                  </a:lnTo>
                  <a:lnTo>
                    <a:pt x="95961" y="48818"/>
                  </a:lnTo>
                  <a:lnTo>
                    <a:pt x="98374" y="56146"/>
                  </a:lnTo>
                  <a:lnTo>
                    <a:pt x="99187" y="63817"/>
                  </a:lnTo>
                  <a:lnTo>
                    <a:pt x="99187" y="68694"/>
                  </a:lnTo>
                  <a:lnTo>
                    <a:pt x="98196" y="73596"/>
                  </a:lnTo>
                  <a:lnTo>
                    <a:pt x="95808" y="78943"/>
                  </a:lnTo>
                  <a:lnTo>
                    <a:pt x="96139" y="79832"/>
                  </a:lnTo>
                  <a:lnTo>
                    <a:pt x="97650" y="80505"/>
                  </a:lnTo>
                  <a:lnTo>
                    <a:pt x="98539" y="80175"/>
                  </a:lnTo>
                  <a:lnTo>
                    <a:pt x="98882" y="79413"/>
                  </a:lnTo>
                  <a:lnTo>
                    <a:pt x="101117" y="74422"/>
                  </a:lnTo>
                  <a:lnTo>
                    <a:pt x="102184" y="69100"/>
                  </a:lnTo>
                  <a:lnTo>
                    <a:pt x="102184" y="63817"/>
                  </a:lnTo>
                  <a:close/>
                </a:path>
                <a:path w="127635" h="212089">
                  <a:moveTo>
                    <a:pt x="115595" y="63881"/>
                  </a:moveTo>
                  <a:lnTo>
                    <a:pt x="96596" y="23266"/>
                  </a:lnTo>
                  <a:lnTo>
                    <a:pt x="95948" y="22745"/>
                  </a:lnTo>
                  <a:lnTo>
                    <a:pt x="95008" y="22847"/>
                  </a:lnTo>
                  <a:lnTo>
                    <a:pt x="93954" y="24130"/>
                  </a:lnTo>
                  <a:lnTo>
                    <a:pt x="94056" y="25069"/>
                  </a:lnTo>
                  <a:lnTo>
                    <a:pt x="94691" y="25590"/>
                  </a:lnTo>
                  <a:lnTo>
                    <a:pt x="102400" y="33566"/>
                  </a:lnTo>
                  <a:lnTo>
                    <a:pt x="108013" y="42887"/>
                  </a:lnTo>
                  <a:lnTo>
                    <a:pt x="111442" y="53149"/>
                  </a:lnTo>
                  <a:lnTo>
                    <a:pt x="112598" y="63881"/>
                  </a:lnTo>
                  <a:lnTo>
                    <a:pt x="112598" y="72237"/>
                  </a:lnTo>
                  <a:lnTo>
                    <a:pt x="110502" y="80632"/>
                  </a:lnTo>
                  <a:lnTo>
                    <a:pt x="105740" y="88874"/>
                  </a:lnTo>
                  <a:lnTo>
                    <a:pt x="105981" y="89789"/>
                  </a:lnTo>
                  <a:lnTo>
                    <a:pt x="107416" y="90627"/>
                  </a:lnTo>
                  <a:lnTo>
                    <a:pt x="108331" y="90373"/>
                  </a:lnTo>
                  <a:lnTo>
                    <a:pt x="108750" y="89662"/>
                  </a:lnTo>
                  <a:lnTo>
                    <a:pt x="111772" y="83502"/>
                  </a:lnTo>
                  <a:lnTo>
                    <a:pt x="113906" y="77089"/>
                  </a:lnTo>
                  <a:lnTo>
                    <a:pt x="115176" y="70523"/>
                  </a:lnTo>
                  <a:lnTo>
                    <a:pt x="115595" y="63881"/>
                  </a:lnTo>
                  <a:close/>
                </a:path>
                <a:path w="127635" h="212089">
                  <a:moveTo>
                    <a:pt x="127254" y="58458"/>
                  </a:moveTo>
                  <a:lnTo>
                    <a:pt x="111709" y="21920"/>
                  </a:lnTo>
                  <a:lnTo>
                    <a:pt x="103657" y="14147"/>
                  </a:lnTo>
                  <a:lnTo>
                    <a:pt x="102704" y="14236"/>
                  </a:lnTo>
                  <a:lnTo>
                    <a:pt x="101650" y="15506"/>
                  </a:lnTo>
                  <a:lnTo>
                    <a:pt x="101739" y="16446"/>
                  </a:lnTo>
                  <a:lnTo>
                    <a:pt x="102374" y="16979"/>
                  </a:lnTo>
                  <a:lnTo>
                    <a:pt x="109435" y="23888"/>
                  </a:lnTo>
                  <a:lnTo>
                    <a:pt x="124244" y="58699"/>
                  </a:lnTo>
                  <a:lnTo>
                    <a:pt x="124244" y="63665"/>
                  </a:lnTo>
                  <a:lnTo>
                    <a:pt x="123825" y="70764"/>
                  </a:lnTo>
                  <a:lnTo>
                    <a:pt x="122580" y="77800"/>
                  </a:lnTo>
                  <a:lnTo>
                    <a:pt x="120497" y="84683"/>
                  </a:lnTo>
                  <a:lnTo>
                    <a:pt x="117182" y="92100"/>
                  </a:lnTo>
                  <a:lnTo>
                    <a:pt x="117475" y="93002"/>
                  </a:lnTo>
                  <a:lnTo>
                    <a:pt x="118948" y="93764"/>
                  </a:lnTo>
                  <a:lnTo>
                    <a:pt x="119849" y="93472"/>
                  </a:lnTo>
                  <a:lnTo>
                    <a:pt x="123317" y="85725"/>
                  </a:lnTo>
                  <a:lnTo>
                    <a:pt x="125514" y="78498"/>
                  </a:lnTo>
                  <a:lnTo>
                    <a:pt x="126822" y="71107"/>
                  </a:lnTo>
                  <a:lnTo>
                    <a:pt x="127254" y="63665"/>
                  </a:lnTo>
                  <a:lnTo>
                    <a:pt x="127254" y="584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992494" y="3472933"/>
              <a:ext cx="12700" cy="141605"/>
            </a:xfrm>
            <a:custGeom>
              <a:avLst/>
              <a:gdLst/>
              <a:ahLst/>
              <a:cxnLst/>
              <a:rect l="l" t="t" r="r" b="b"/>
              <a:pathLst>
                <a:path w="12700" h="141604">
                  <a:moveTo>
                    <a:pt x="8597" y="0"/>
                  </a:moveTo>
                  <a:lnTo>
                    <a:pt x="3505" y="0"/>
                  </a:lnTo>
                  <a:lnTo>
                    <a:pt x="2832" y="647"/>
                  </a:lnTo>
                  <a:lnTo>
                    <a:pt x="0" y="140068"/>
                  </a:lnTo>
                  <a:lnTo>
                    <a:pt x="723" y="141033"/>
                  </a:lnTo>
                  <a:lnTo>
                    <a:pt x="1511" y="141198"/>
                  </a:lnTo>
                  <a:lnTo>
                    <a:pt x="10591" y="141198"/>
                  </a:lnTo>
                  <a:lnTo>
                    <a:pt x="11379" y="141033"/>
                  </a:lnTo>
                  <a:lnTo>
                    <a:pt x="12103" y="140068"/>
                  </a:lnTo>
                  <a:lnTo>
                    <a:pt x="9271" y="647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990990" y="3471432"/>
              <a:ext cx="15240" cy="144780"/>
            </a:xfrm>
            <a:custGeom>
              <a:avLst/>
              <a:gdLst/>
              <a:ahLst/>
              <a:cxnLst/>
              <a:rect l="l" t="t" r="r" b="b"/>
              <a:pathLst>
                <a:path w="15239" h="144779">
                  <a:moveTo>
                    <a:pt x="10921" y="0"/>
                  </a:moveTo>
                  <a:lnTo>
                    <a:pt x="4190" y="0"/>
                  </a:lnTo>
                  <a:lnTo>
                    <a:pt x="2857" y="1308"/>
                  </a:lnTo>
                  <a:lnTo>
                    <a:pt x="11" y="141198"/>
                  </a:lnTo>
                  <a:lnTo>
                    <a:pt x="0" y="141947"/>
                  </a:lnTo>
                  <a:lnTo>
                    <a:pt x="304" y="142722"/>
                  </a:lnTo>
                  <a:lnTo>
                    <a:pt x="1435" y="143878"/>
                  </a:lnTo>
                  <a:lnTo>
                    <a:pt x="2209" y="144195"/>
                  </a:lnTo>
                  <a:lnTo>
                    <a:pt x="12903" y="144195"/>
                  </a:lnTo>
                  <a:lnTo>
                    <a:pt x="13665" y="143878"/>
                  </a:lnTo>
                  <a:lnTo>
                    <a:pt x="14795" y="142722"/>
                  </a:lnTo>
                  <a:lnTo>
                    <a:pt x="15112" y="141947"/>
                  </a:lnTo>
                  <a:lnTo>
                    <a:pt x="15097" y="141198"/>
                  </a:lnTo>
                  <a:lnTo>
                    <a:pt x="3009" y="141198"/>
                  </a:lnTo>
                  <a:lnTo>
                    <a:pt x="5816" y="2997"/>
                  </a:lnTo>
                  <a:lnTo>
                    <a:pt x="12281" y="2997"/>
                  </a:lnTo>
                  <a:lnTo>
                    <a:pt x="12255" y="1308"/>
                  </a:lnTo>
                  <a:lnTo>
                    <a:pt x="10921" y="0"/>
                  </a:lnTo>
                  <a:close/>
                </a:path>
                <a:path w="15239" h="144779">
                  <a:moveTo>
                    <a:pt x="12281" y="2997"/>
                  </a:moveTo>
                  <a:lnTo>
                    <a:pt x="9283" y="2997"/>
                  </a:lnTo>
                  <a:lnTo>
                    <a:pt x="12090" y="141198"/>
                  </a:lnTo>
                  <a:lnTo>
                    <a:pt x="15097" y="141198"/>
                  </a:lnTo>
                  <a:lnTo>
                    <a:pt x="12281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989413" y="3600900"/>
              <a:ext cx="18415" cy="43180"/>
            </a:xfrm>
            <a:custGeom>
              <a:avLst/>
              <a:gdLst/>
              <a:ahLst/>
              <a:cxnLst/>
              <a:rect l="l" t="t" r="r" b="b"/>
              <a:pathLst>
                <a:path w="18414" h="43179">
                  <a:moveTo>
                    <a:pt x="15824" y="0"/>
                  </a:moveTo>
                  <a:lnTo>
                    <a:pt x="2438" y="0"/>
                  </a:lnTo>
                  <a:lnTo>
                    <a:pt x="1778" y="634"/>
                  </a:lnTo>
                  <a:lnTo>
                    <a:pt x="0" y="41706"/>
                  </a:lnTo>
                  <a:lnTo>
                    <a:pt x="139" y="42100"/>
                  </a:lnTo>
                  <a:lnTo>
                    <a:pt x="711" y="42697"/>
                  </a:lnTo>
                  <a:lnTo>
                    <a:pt x="1104" y="42862"/>
                  </a:lnTo>
                  <a:lnTo>
                    <a:pt x="1511" y="42862"/>
                  </a:lnTo>
                  <a:lnTo>
                    <a:pt x="17157" y="42862"/>
                  </a:lnTo>
                  <a:lnTo>
                    <a:pt x="17551" y="42697"/>
                  </a:lnTo>
                  <a:lnTo>
                    <a:pt x="18110" y="42100"/>
                  </a:lnTo>
                  <a:lnTo>
                    <a:pt x="18262" y="41706"/>
                  </a:lnTo>
                  <a:lnTo>
                    <a:pt x="16484" y="634"/>
                  </a:lnTo>
                  <a:lnTo>
                    <a:pt x="15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987896" y="3599399"/>
              <a:ext cx="21590" cy="46355"/>
            </a:xfrm>
            <a:custGeom>
              <a:avLst/>
              <a:gdLst/>
              <a:ahLst/>
              <a:cxnLst/>
              <a:rect l="l" t="t" r="r" b="b"/>
              <a:pathLst>
                <a:path w="21589" h="46354">
                  <a:moveTo>
                    <a:pt x="18135" y="0"/>
                  </a:moveTo>
                  <a:lnTo>
                    <a:pt x="3149" y="0"/>
                  </a:lnTo>
                  <a:lnTo>
                    <a:pt x="1828" y="1270"/>
                  </a:lnTo>
                  <a:lnTo>
                    <a:pt x="21" y="42862"/>
                  </a:lnTo>
                  <a:lnTo>
                    <a:pt x="0" y="43548"/>
                  </a:lnTo>
                  <a:lnTo>
                    <a:pt x="292" y="44348"/>
                  </a:lnTo>
                  <a:lnTo>
                    <a:pt x="1422" y="45529"/>
                  </a:lnTo>
                  <a:lnTo>
                    <a:pt x="2209" y="45859"/>
                  </a:lnTo>
                  <a:lnTo>
                    <a:pt x="19088" y="45859"/>
                  </a:lnTo>
                  <a:lnTo>
                    <a:pt x="19862" y="45529"/>
                  </a:lnTo>
                  <a:lnTo>
                    <a:pt x="21005" y="44348"/>
                  </a:lnTo>
                  <a:lnTo>
                    <a:pt x="21297" y="43548"/>
                  </a:lnTo>
                  <a:lnTo>
                    <a:pt x="21268" y="42862"/>
                  </a:lnTo>
                  <a:lnTo>
                    <a:pt x="3022" y="42862"/>
                  </a:lnTo>
                  <a:lnTo>
                    <a:pt x="4762" y="2997"/>
                  </a:lnTo>
                  <a:lnTo>
                    <a:pt x="19537" y="2997"/>
                  </a:lnTo>
                  <a:lnTo>
                    <a:pt x="19469" y="1270"/>
                  </a:lnTo>
                  <a:lnTo>
                    <a:pt x="18135" y="0"/>
                  </a:lnTo>
                  <a:close/>
                </a:path>
                <a:path w="21589" h="46354">
                  <a:moveTo>
                    <a:pt x="19538" y="2997"/>
                  </a:moveTo>
                  <a:lnTo>
                    <a:pt x="16535" y="2997"/>
                  </a:lnTo>
                  <a:lnTo>
                    <a:pt x="18262" y="42862"/>
                  </a:lnTo>
                  <a:lnTo>
                    <a:pt x="21268" y="42862"/>
                  </a:lnTo>
                  <a:lnTo>
                    <a:pt x="19538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996165" y="3399821"/>
              <a:ext cx="13970" cy="70485"/>
            </a:xfrm>
            <a:custGeom>
              <a:avLst/>
              <a:gdLst/>
              <a:ahLst/>
              <a:cxnLst/>
              <a:rect l="l" t="t" r="r" b="b"/>
              <a:pathLst>
                <a:path w="13970" h="70485">
                  <a:moveTo>
                    <a:pt x="4838" y="0"/>
                  </a:moveTo>
                  <a:lnTo>
                    <a:pt x="2578" y="0"/>
                  </a:lnTo>
                  <a:lnTo>
                    <a:pt x="1270" y="1041"/>
                  </a:lnTo>
                  <a:lnTo>
                    <a:pt x="0" y="68148"/>
                  </a:lnTo>
                  <a:lnTo>
                    <a:pt x="304" y="68986"/>
                  </a:lnTo>
                  <a:lnTo>
                    <a:pt x="1333" y="70040"/>
                  </a:lnTo>
                  <a:lnTo>
                    <a:pt x="1930" y="70294"/>
                  </a:lnTo>
                  <a:lnTo>
                    <a:pt x="2552" y="70294"/>
                  </a:lnTo>
                  <a:lnTo>
                    <a:pt x="3492" y="70294"/>
                  </a:lnTo>
                  <a:lnTo>
                    <a:pt x="4318" y="69723"/>
                  </a:lnTo>
                  <a:lnTo>
                    <a:pt x="13652" y="50012"/>
                  </a:lnTo>
                  <a:lnTo>
                    <a:pt x="13754" y="49263"/>
                  </a:lnTo>
                  <a:lnTo>
                    <a:pt x="6007" y="74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94671" y="3398320"/>
              <a:ext cx="17145" cy="73660"/>
            </a:xfrm>
            <a:custGeom>
              <a:avLst/>
              <a:gdLst/>
              <a:ahLst/>
              <a:cxnLst/>
              <a:rect l="l" t="t" r="r" b="b"/>
              <a:pathLst>
                <a:path w="17145" h="73660">
                  <a:moveTo>
                    <a:pt x="7277" y="0"/>
                  </a:moveTo>
                  <a:lnTo>
                    <a:pt x="3022" y="0"/>
                  </a:lnTo>
                  <a:lnTo>
                    <a:pt x="1269" y="1917"/>
                  </a:lnTo>
                  <a:lnTo>
                    <a:pt x="0" y="68681"/>
                  </a:lnTo>
                  <a:lnTo>
                    <a:pt x="84" y="70294"/>
                  </a:lnTo>
                  <a:lnTo>
                    <a:pt x="431" y="71247"/>
                  </a:lnTo>
                  <a:lnTo>
                    <a:pt x="2044" y="72872"/>
                  </a:lnTo>
                  <a:lnTo>
                    <a:pt x="3022" y="73291"/>
                  </a:lnTo>
                  <a:lnTo>
                    <a:pt x="5575" y="73291"/>
                  </a:lnTo>
                  <a:lnTo>
                    <a:pt x="6908" y="72402"/>
                  </a:lnTo>
                  <a:lnTo>
                    <a:pt x="7906" y="70294"/>
                  </a:lnTo>
                  <a:lnTo>
                    <a:pt x="3505" y="70294"/>
                  </a:lnTo>
                  <a:lnTo>
                    <a:pt x="2984" y="69697"/>
                  </a:lnTo>
                  <a:lnTo>
                    <a:pt x="4229" y="4521"/>
                  </a:lnTo>
                  <a:lnTo>
                    <a:pt x="4241" y="3530"/>
                  </a:lnTo>
                  <a:lnTo>
                    <a:pt x="4775" y="2997"/>
                  </a:lnTo>
                  <a:lnTo>
                    <a:pt x="9138" y="2997"/>
                  </a:lnTo>
                  <a:lnTo>
                    <a:pt x="8965" y="1917"/>
                  </a:lnTo>
                  <a:lnTo>
                    <a:pt x="8902" y="1524"/>
                  </a:lnTo>
                  <a:lnTo>
                    <a:pt x="7277" y="0"/>
                  </a:lnTo>
                  <a:close/>
                </a:path>
                <a:path w="17145" h="73660">
                  <a:moveTo>
                    <a:pt x="9138" y="2997"/>
                  </a:moveTo>
                  <a:lnTo>
                    <a:pt x="5727" y="2997"/>
                  </a:lnTo>
                  <a:lnTo>
                    <a:pt x="6159" y="3378"/>
                  </a:lnTo>
                  <a:lnTo>
                    <a:pt x="13652" y="50266"/>
                  </a:lnTo>
                  <a:lnTo>
                    <a:pt x="13652" y="51142"/>
                  </a:lnTo>
                  <a:lnTo>
                    <a:pt x="4686" y="70091"/>
                  </a:lnTo>
                  <a:lnTo>
                    <a:pt x="4368" y="70294"/>
                  </a:lnTo>
                  <a:lnTo>
                    <a:pt x="7906" y="70294"/>
                  </a:lnTo>
                  <a:lnTo>
                    <a:pt x="16624" y="51879"/>
                  </a:lnTo>
                  <a:lnTo>
                    <a:pt x="16689" y="50266"/>
                  </a:lnTo>
                  <a:lnTo>
                    <a:pt x="9223" y="3530"/>
                  </a:lnTo>
                  <a:lnTo>
                    <a:pt x="9138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932698" y="3472020"/>
              <a:ext cx="62865" cy="36830"/>
            </a:xfrm>
            <a:custGeom>
              <a:avLst/>
              <a:gdLst/>
              <a:ahLst/>
              <a:cxnLst/>
              <a:rect l="l" t="t" r="r" b="b"/>
              <a:pathLst>
                <a:path w="62864" h="36829">
                  <a:moveTo>
                    <a:pt x="60972" y="0"/>
                  </a:moveTo>
                  <a:lnTo>
                    <a:pt x="59791" y="0"/>
                  </a:lnTo>
                  <a:lnTo>
                    <a:pt x="38836" y="1701"/>
                  </a:lnTo>
                  <a:lnTo>
                    <a:pt x="38138" y="1981"/>
                  </a:lnTo>
                  <a:lnTo>
                    <a:pt x="114" y="32842"/>
                  </a:lnTo>
                  <a:lnTo>
                    <a:pt x="0" y="34048"/>
                  </a:lnTo>
                  <a:lnTo>
                    <a:pt x="622" y="35801"/>
                  </a:lnTo>
                  <a:lnTo>
                    <a:pt x="1549" y="36423"/>
                  </a:lnTo>
                  <a:lnTo>
                    <a:pt x="2641" y="36423"/>
                  </a:lnTo>
                  <a:lnTo>
                    <a:pt x="3200" y="36423"/>
                  </a:lnTo>
                  <a:lnTo>
                    <a:pt x="3771" y="36271"/>
                  </a:lnTo>
                  <a:lnTo>
                    <a:pt x="61836" y="4190"/>
                  </a:lnTo>
                  <a:lnTo>
                    <a:pt x="62496" y="2920"/>
                  </a:lnTo>
                  <a:lnTo>
                    <a:pt x="61912" y="673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930983" y="3470531"/>
              <a:ext cx="66040" cy="40005"/>
            </a:xfrm>
            <a:custGeom>
              <a:avLst/>
              <a:gdLst/>
              <a:ahLst/>
              <a:cxnLst/>
              <a:rect l="l" t="t" r="r" b="b"/>
              <a:pathLst>
                <a:path w="66039" h="40004">
                  <a:moveTo>
                    <a:pt x="63390" y="0"/>
                  </a:moveTo>
                  <a:lnTo>
                    <a:pt x="584" y="33426"/>
                  </a:lnTo>
                  <a:lnTo>
                    <a:pt x="0" y="35204"/>
                  </a:lnTo>
                  <a:lnTo>
                    <a:pt x="1143" y="38404"/>
                  </a:lnTo>
                  <a:lnTo>
                    <a:pt x="2616" y="39408"/>
                  </a:lnTo>
                  <a:lnTo>
                    <a:pt x="5168" y="39408"/>
                  </a:lnTo>
                  <a:lnTo>
                    <a:pt x="6007" y="39192"/>
                  </a:lnTo>
                  <a:lnTo>
                    <a:pt x="11041" y="36410"/>
                  </a:lnTo>
                  <a:lnTo>
                    <a:pt x="3365" y="36410"/>
                  </a:lnTo>
                  <a:lnTo>
                    <a:pt x="2921" y="35394"/>
                  </a:lnTo>
                  <a:lnTo>
                    <a:pt x="40563" y="4826"/>
                  </a:lnTo>
                  <a:lnTo>
                    <a:pt x="38789" y="4826"/>
                  </a:lnTo>
                  <a:lnTo>
                    <a:pt x="61353" y="2997"/>
                  </a:lnTo>
                  <a:lnTo>
                    <a:pt x="65392" y="2997"/>
                  </a:lnTo>
                  <a:lnTo>
                    <a:pt x="64909" y="1130"/>
                  </a:lnTo>
                  <a:lnTo>
                    <a:pt x="63390" y="0"/>
                  </a:lnTo>
                  <a:close/>
                </a:path>
                <a:path w="66039" h="40004">
                  <a:moveTo>
                    <a:pt x="65392" y="2997"/>
                  </a:moveTo>
                  <a:lnTo>
                    <a:pt x="62751" y="2997"/>
                  </a:lnTo>
                  <a:lnTo>
                    <a:pt x="62826" y="4368"/>
                  </a:lnTo>
                  <a:lnTo>
                    <a:pt x="4827" y="36410"/>
                  </a:lnTo>
                  <a:lnTo>
                    <a:pt x="11041" y="36410"/>
                  </a:lnTo>
                  <a:lnTo>
                    <a:pt x="64884" y="6667"/>
                  </a:lnTo>
                  <a:lnTo>
                    <a:pt x="65781" y="4826"/>
                  </a:lnTo>
                  <a:lnTo>
                    <a:pt x="65748" y="4368"/>
                  </a:lnTo>
                  <a:lnTo>
                    <a:pt x="65392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00833" y="3473377"/>
              <a:ext cx="61594" cy="38735"/>
            </a:xfrm>
            <a:custGeom>
              <a:avLst/>
              <a:gdLst/>
              <a:ahLst/>
              <a:cxnLst/>
              <a:rect l="l" t="t" r="r" b="b"/>
              <a:pathLst>
                <a:path w="61595" h="38735">
                  <a:moveTo>
                    <a:pt x="3225" y="0"/>
                  </a:moveTo>
                  <a:lnTo>
                    <a:pt x="1650" y="0"/>
                  </a:lnTo>
                  <a:lnTo>
                    <a:pt x="825" y="469"/>
                  </a:lnTo>
                  <a:lnTo>
                    <a:pt x="0" y="2044"/>
                  </a:lnTo>
                  <a:lnTo>
                    <a:pt x="88" y="3022"/>
                  </a:lnTo>
                  <a:lnTo>
                    <a:pt x="12471" y="20929"/>
                  </a:lnTo>
                  <a:lnTo>
                    <a:pt x="13068" y="21386"/>
                  </a:lnTo>
                  <a:lnTo>
                    <a:pt x="57785" y="38493"/>
                  </a:lnTo>
                  <a:lnTo>
                    <a:pt x="58585" y="38569"/>
                  </a:lnTo>
                  <a:lnTo>
                    <a:pt x="59728" y="38569"/>
                  </a:lnTo>
                  <a:lnTo>
                    <a:pt x="60642" y="37909"/>
                  </a:lnTo>
                  <a:lnTo>
                    <a:pt x="61264" y="35686"/>
                  </a:lnTo>
                  <a:lnTo>
                    <a:pt x="60655" y="34442"/>
                  </a:lnTo>
                  <a:lnTo>
                    <a:pt x="3835" y="177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99368" y="3471874"/>
              <a:ext cx="64769" cy="41910"/>
            </a:xfrm>
            <a:custGeom>
              <a:avLst/>
              <a:gdLst/>
              <a:ahLst/>
              <a:cxnLst/>
              <a:rect l="l" t="t" r="r" b="b"/>
              <a:pathLst>
                <a:path w="64770" h="41910">
                  <a:moveTo>
                    <a:pt x="4953" y="0"/>
                  </a:moveTo>
                  <a:lnTo>
                    <a:pt x="2565" y="0"/>
                  </a:lnTo>
                  <a:lnTo>
                    <a:pt x="1206" y="787"/>
                  </a:lnTo>
                  <a:lnTo>
                    <a:pt x="5" y="3098"/>
                  </a:lnTo>
                  <a:lnTo>
                    <a:pt x="0" y="4914"/>
                  </a:lnTo>
                  <a:lnTo>
                    <a:pt x="12877" y="23533"/>
                  </a:lnTo>
                  <a:lnTo>
                    <a:pt x="13716" y="24193"/>
                  </a:lnTo>
                  <a:lnTo>
                    <a:pt x="59176" y="41579"/>
                  </a:lnTo>
                  <a:lnTo>
                    <a:pt x="61849" y="41579"/>
                  </a:lnTo>
                  <a:lnTo>
                    <a:pt x="63373" y="40449"/>
                  </a:lnTo>
                  <a:lnTo>
                    <a:pt x="63899" y="38569"/>
                  </a:lnTo>
                  <a:lnTo>
                    <a:pt x="59726" y="38569"/>
                  </a:lnTo>
                  <a:lnTo>
                    <a:pt x="15354" y="21602"/>
                  </a:lnTo>
                  <a:lnTo>
                    <a:pt x="14998" y="21323"/>
                  </a:lnTo>
                  <a:lnTo>
                    <a:pt x="2794" y="3670"/>
                  </a:lnTo>
                  <a:lnTo>
                    <a:pt x="3203" y="3098"/>
                  </a:lnTo>
                  <a:lnTo>
                    <a:pt x="10559" y="3098"/>
                  </a:lnTo>
                  <a:lnTo>
                    <a:pt x="5842" y="254"/>
                  </a:lnTo>
                  <a:lnTo>
                    <a:pt x="4953" y="0"/>
                  </a:lnTo>
                  <a:close/>
                </a:path>
                <a:path w="64770" h="41910">
                  <a:moveTo>
                    <a:pt x="10559" y="3098"/>
                  </a:moveTo>
                  <a:lnTo>
                    <a:pt x="4737" y="3098"/>
                  </a:lnTo>
                  <a:lnTo>
                    <a:pt x="61404" y="37261"/>
                  </a:lnTo>
                  <a:lnTo>
                    <a:pt x="61163" y="38569"/>
                  </a:lnTo>
                  <a:lnTo>
                    <a:pt x="63899" y="38569"/>
                  </a:lnTo>
                  <a:lnTo>
                    <a:pt x="64265" y="37261"/>
                  </a:lnTo>
                  <a:lnTo>
                    <a:pt x="64350" y="36957"/>
                  </a:lnTo>
                  <a:lnTo>
                    <a:pt x="63461" y="35001"/>
                  </a:lnTo>
                  <a:lnTo>
                    <a:pt x="10559" y="3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993384" y="346843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610" y="0"/>
                  </a:moveTo>
                  <a:lnTo>
                    <a:pt x="2146" y="0"/>
                  </a:lnTo>
                  <a:lnTo>
                    <a:pt x="101" y="2006"/>
                  </a:lnTo>
                  <a:lnTo>
                    <a:pt x="0" y="6985"/>
                  </a:lnTo>
                  <a:lnTo>
                    <a:pt x="2006" y="9067"/>
                  </a:lnTo>
                  <a:lnTo>
                    <a:pt x="4521" y="9118"/>
                  </a:lnTo>
                  <a:lnTo>
                    <a:pt x="7073" y="9118"/>
                  </a:lnTo>
                  <a:lnTo>
                    <a:pt x="9118" y="7112"/>
                  </a:lnTo>
                  <a:lnTo>
                    <a:pt x="9182" y="3429"/>
                  </a:lnTo>
                  <a:lnTo>
                    <a:pt x="8737" y="2273"/>
                  </a:lnTo>
                  <a:lnTo>
                    <a:pt x="7048" y="520"/>
                  </a:lnTo>
                  <a:lnTo>
                    <a:pt x="5905" y="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935550" y="3408349"/>
              <a:ext cx="127635" cy="212090"/>
            </a:xfrm>
            <a:custGeom>
              <a:avLst/>
              <a:gdLst/>
              <a:ahLst/>
              <a:cxnLst/>
              <a:rect l="l" t="t" r="r" b="b"/>
              <a:pathLst>
                <a:path w="127635" h="212089">
                  <a:moveTo>
                    <a:pt x="60248" y="27419"/>
                  </a:moveTo>
                  <a:lnTo>
                    <a:pt x="60007" y="25781"/>
                  </a:lnTo>
                  <a:lnTo>
                    <a:pt x="59258" y="25209"/>
                  </a:lnTo>
                  <a:lnTo>
                    <a:pt x="58432" y="25323"/>
                  </a:lnTo>
                  <a:lnTo>
                    <a:pt x="26619" y="55219"/>
                  </a:lnTo>
                  <a:lnTo>
                    <a:pt x="26428" y="56019"/>
                  </a:lnTo>
                  <a:lnTo>
                    <a:pt x="26936" y="56832"/>
                  </a:lnTo>
                  <a:lnTo>
                    <a:pt x="28549" y="57213"/>
                  </a:lnTo>
                  <a:lnTo>
                    <a:pt x="29349" y="56705"/>
                  </a:lnTo>
                  <a:lnTo>
                    <a:pt x="29540" y="55905"/>
                  </a:lnTo>
                  <a:lnTo>
                    <a:pt x="33489" y="45910"/>
                  </a:lnTo>
                  <a:lnTo>
                    <a:pt x="40030" y="37566"/>
                  </a:lnTo>
                  <a:lnTo>
                    <a:pt x="48641" y="31483"/>
                  </a:lnTo>
                  <a:lnTo>
                    <a:pt x="58851" y="28295"/>
                  </a:lnTo>
                  <a:lnTo>
                    <a:pt x="59677" y="28181"/>
                  </a:lnTo>
                  <a:lnTo>
                    <a:pt x="60248" y="27419"/>
                  </a:lnTo>
                  <a:close/>
                </a:path>
                <a:path w="127635" h="212089">
                  <a:moveTo>
                    <a:pt x="60833" y="13944"/>
                  </a:moveTo>
                  <a:lnTo>
                    <a:pt x="60667" y="12293"/>
                  </a:lnTo>
                  <a:lnTo>
                    <a:pt x="59931" y="11696"/>
                  </a:lnTo>
                  <a:lnTo>
                    <a:pt x="59105" y="11772"/>
                  </a:lnTo>
                  <a:lnTo>
                    <a:pt x="15735" y="43332"/>
                  </a:lnTo>
                  <a:lnTo>
                    <a:pt x="11480" y="62484"/>
                  </a:lnTo>
                  <a:lnTo>
                    <a:pt x="12128" y="63169"/>
                  </a:lnTo>
                  <a:lnTo>
                    <a:pt x="13779" y="63233"/>
                  </a:lnTo>
                  <a:lnTo>
                    <a:pt x="14478" y="62572"/>
                  </a:lnTo>
                  <a:lnTo>
                    <a:pt x="14503" y="61747"/>
                  </a:lnTo>
                  <a:lnTo>
                    <a:pt x="18478" y="44538"/>
                  </a:lnTo>
                  <a:lnTo>
                    <a:pt x="28270" y="30073"/>
                  </a:lnTo>
                  <a:lnTo>
                    <a:pt x="42405" y="19697"/>
                  </a:lnTo>
                  <a:lnTo>
                    <a:pt x="59397" y="14757"/>
                  </a:lnTo>
                  <a:lnTo>
                    <a:pt x="60223" y="14681"/>
                  </a:lnTo>
                  <a:lnTo>
                    <a:pt x="60833" y="13944"/>
                  </a:lnTo>
                  <a:close/>
                </a:path>
                <a:path w="127635" h="212089">
                  <a:moveTo>
                    <a:pt x="63398" y="2311"/>
                  </a:moveTo>
                  <a:lnTo>
                    <a:pt x="63334" y="647"/>
                  </a:lnTo>
                  <a:lnTo>
                    <a:pt x="62636" y="0"/>
                  </a:lnTo>
                  <a:lnTo>
                    <a:pt x="61810" y="38"/>
                  </a:lnTo>
                  <a:lnTo>
                    <a:pt x="37960" y="5943"/>
                  </a:lnTo>
                  <a:lnTo>
                    <a:pt x="18300" y="20129"/>
                  </a:lnTo>
                  <a:lnTo>
                    <a:pt x="4940" y="40335"/>
                  </a:lnTo>
                  <a:lnTo>
                    <a:pt x="0" y="64300"/>
                  </a:lnTo>
                  <a:lnTo>
                    <a:pt x="152" y="68592"/>
                  </a:lnTo>
                  <a:lnTo>
                    <a:pt x="863" y="69227"/>
                  </a:lnTo>
                  <a:lnTo>
                    <a:pt x="2514" y="69126"/>
                  </a:lnTo>
                  <a:lnTo>
                    <a:pt x="3149" y="68414"/>
                  </a:lnTo>
                  <a:lnTo>
                    <a:pt x="3098" y="67589"/>
                  </a:lnTo>
                  <a:lnTo>
                    <a:pt x="2997" y="64300"/>
                  </a:lnTo>
                  <a:lnTo>
                    <a:pt x="20472" y="22212"/>
                  </a:lnTo>
                  <a:lnTo>
                    <a:pt x="61937" y="3035"/>
                  </a:lnTo>
                  <a:lnTo>
                    <a:pt x="62763" y="2997"/>
                  </a:lnTo>
                  <a:lnTo>
                    <a:pt x="63398" y="2311"/>
                  </a:lnTo>
                  <a:close/>
                </a:path>
                <a:path w="127635" h="212089">
                  <a:moveTo>
                    <a:pt x="67614" y="209397"/>
                  </a:moveTo>
                  <a:lnTo>
                    <a:pt x="66941" y="208724"/>
                  </a:lnTo>
                  <a:lnTo>
                    <a:pt x="56083" y="208724"/>
                  </a:lnTo>
                  <a:lnTo>
                    <a:pt x="55410" y="209397"/>
                  </a:lnTo>
                  <a:lnTo>
                    <a:pt x="55410" y="211048"/>
                  </a:lnTo>
                  <a:lnTo>
                    <a:pt x="56083" y="211721"/>
                  </a:lnTo>
                  <a:lnTo>
                    <a:pt x="56908" y="211721"/>
                  </a:lnTo>
                  <a:lnTo>
                    <a:pt x="66941" y="211721"/>
                  </a:lnTo>
                  <a:lnTo>
                    <a:pt x="67614" y="211048"/>
                  </a:lnTo>
                  <a:lnTo>
                    <a:pt x="67614" y="209397"/>
                  </a:lnTo>
                  <a:close/>
                </a:path>
                <a:path w="127635" h="212089">
                  <a:moveTo>
                    <a:pt x="67614" y="203962"/>
                  </a:moveTo>
                  <a:lnTo>
                    <a:pt x="66941" y="203288"/>
                  </a:lnTo>
                  <a:lnTo>
                    <a:pt x="56083" y="203288"/>
                  </a:lnTo>
                  <a:lnTo>
                    <a:pt x="55410" y="203962"/>
                  </a:lnTo>
                  <a:lnTo>
                    <a:pt x="55410" y="205613"/>
                  </a:lnTo>
                  <a:lnTo>
                    <a:pt x="56083" y="206286"/>
                  </a:lnTo>
                  <a:lnTo>
                    <a:pt x="56908" y="206286"/>
                  </a:lnTo>
                  <a:lnTo>
                    <a:pt x="66941" y="206286"/>
                  </a:lnTo>
                  <a:lnTo>
                    <a:pt x="67614" y="205613"/>
                  </a:lnTo>
                  <a:lnTo>
                    <a:pt x="67614" y="203962"/>
                  </a:lnTo>
                  <a:close/>
                </a:path>
                <a:path w="127635" h="212089">
                  <a:moveTo>
                    <a:pt x="67614" y="198526"/>
                  </a:moveTo>
                  <a:lnTo>
                    <a:pt x="66941" y="197853"/>
                  </a:lnTo>
                  <a:lnTo>
                    <a:pt x="56083" y="197853"/>
                  </a:lnTo>
                  <a:lnTo>
                    <a:pt x="55410" y="198526"/>
                  </a:lnTo>
                  <a:lnTo>
                    <a:pt x="55410" y="200177"/>
                  </a:lnTo>
                  <a:lnTo>
                    <a:pt x="56083" y="200850"/>
                  </a:lnTo>
                  <a:lnTo>
                    <a:pt x="56908" y="200850"/>
                  </a:lnTo>
                  <a:lnTo>
                    <a:pt x="66941" y="200850"/>
                  </a:lnTo>
                  <a:lnTo>
                    <a:pt x="67614" y="200177"/>
                  </a:lnTo>
                  <a:lnTo>
                    <a:pt x="67614" y="198526"/>
                  </a:lnTo>
                  <a:close/>
                </a:path>
                <a:path w="127635" h="212089">
                  <a:moveTo>
                    <a:pt x="68554" y="61417"/>
                  </a:moveTo>
                  <a:lnTo>
                    <a:pt x="65887" y="58648"/>
                  </a:lnTo>
                  <a:lnTo>
                    <a:pt x="65519" y="58648"/>
                  </a:lnTo>
                  <a:lnTo>
                    <a:pt x="65519" y="63017"/>
                  </a:lnTo>
                  <a:lnTo>
                    <a:pt x="65455" y="66370"/>
                  </a:lnTo>
                  <a:lnTo>
                    <a:pt x="64096" y="67703"/>
                  </a:lnTo>
                  <a:lnTo>
                    <a:pt x="60718" y="67703"/>
                  </a:lnTo>
                  <a:lnTo>
                    <a:pt x="59436" y="66370"/>
                  </a:lnTo>
                  <a:lnTo>
                    <a:pt x="59410" y="63017"/>
                  </a:lnTo>
                  <a:lnTo>
                    <a:pt x="60731" y="61620"/>
                  </a:lnTo>
                  <a:lnTo>
                    <a:pt x="64185" y="61620"/>
                  </a:lnTo>
                  <a:lnTo>
                    <a:pt x="65519" y="63017"/>
                  </a:lnTo>
                  <a:lnTo>
                    <a:pt x="65519" y="58648"/>
                  </a:lnTo>
                  <a:lnTo>
                    <a:pt x="59093" y="58648"/>
                  </a:lnTo>
                  <a:lnTo>
                    <a:pt x="56438" y="61252"/>
                  </a:lnTo>
                  <a:lnTo>
                    <a:pt x="56438" y="66370"/>
                  </a:lnTo>
                  <a:lnTo>
                    <a:pt x="56972" y="67703"/>
                  </a:lnTo>
                  <a:lnTo>
                    <a:pt x="59194" y="70015"/>
                  </a:lnTo>
                  <a:lnTo>
                    <a:pt x="60756" y="70700"/>
                  </a:lnTo>
                  <a:lnTo>
                    <a:pt x="65709" y="70700"/>
                  </a:lnTo>
                  <a:lnTo>
                    <a:pt x="68427" y="68033"/>
                  </a:lnTo>
                  <a:lnTo>
                    <a:pt x="68440" y="67703"/>
                  </a:lnTo>
                  <a:lnTo>
                    <a:pt x="68554" y="61620"/>
                  </a:lnTo>
                  <a:lnTo>
                    <a:pt x="68554" y="61417"/>
                  </a:lnTo>
                  <a:close/>
                </a:path>
                <a:path w="127635" h="212089">
                  <a:moveTo>
                    <a:pt x="74866" y="99923"/>
                  </a:moveTo>
                  <a:lnTo>
                    <a:pt x="74434" y="98323"/>
                  </a:lnTo>
                  <a:lnTo>
                    <a:pt x="73609" y="97853"/>
                  </a:lnTo>
                  <a:lnTo>
                    <a:pt x="69862" y="98844"/>
                  </a:lnTo>
                  <a:lnTo>
                    <a:pt x="66827" y="99225"/>
                  </a:lnTo>
                  <a:lnTo>
                    <a:pt x="63804" y="99225"/>
                  </a:lnTo>
                  <a:lnTo>
                    <a:pt x="55105" y="98183"/>
                  </a:lnTo>
                  <a:lnTo>
                    <a:pt x="46926" y="95123"/>
                  </a:lnTo>
                  <a:lnTo>
                    <a:pt x="39725" y="90195"/>
                  </a:lnTo>
                  <a:lnTo>
                    <a:pt x="33972" y="83553"/>
                  </a:lnTo>
                  <a:lnTo>
                    <a:pt x="33515" y="82867"/>
                  </a:lnTo>
                  <a:lnTo>
                    <a:pt x="32588" y="82677"/>
                  </a:lnTo>
                  <a:lnTo>
                    <a:pt x="31203" y="83578"/>
                  </a:lnTo>
                  <a:lnTo>
                    <a:pt x="31000" y="84505"/>
                  </a:lnTo>
                  <a:lnTo>
                    <a:pt x="31457" y="85204"/>
                  </a:lnTo>
                  <a:lnTo>
                    <a:pt x="37744" y="92443"/>
                  </a:lnTo>
                  <a:lnTo>
                    <a:pt x="45554" y="97790"/>
                  </a:lnTo>
                  <a:lnTo>
                    <a:pt x="54406" y="101104"/>
                  </a:lnTo>
                  <a:lnTo>
                    <a:pt x="63804" y="102235"/>
                  </a:lnTo>
                  <a:lnTo>
                    <a:pt x="67081" y="102235"/>
                  </a:lnTo>
                  <a:lnTo>
                    <a:pt x="70370" y="101815"/>
                  </a:lnTo>
                  <a:lnTo>
                    <a:pt x="74383" y="100749"/>
                  </a:lnTo>
                  <a:lnTo>
                    <a:pt x="74866" y="99923"/>
                  </a:lnTo>
                  <a:close/>
                </a:path>
                <a:path w="127635" h="212089">
                  <a:moveTo>
                    <a:pt x="84455" y="110693"/>
                  </a:moveTo>
                  <a:lnTo>
                    <a:pt x="83832" y="109169"/>
                  </a:lnTo>
                  <a:lnTo>
                    <a:pt x="82956" y="108800"/>
                  </a:lnTo>
                  <a:lnTo>
                    <a:pt x="76263" y="111518"/>
                  </a:lnTo>
                  <a:lnTo>
                    <a:pt x="70053" y="112674"/>
                  </a:lnTo>
                  <a:lnTo>
                    <a:pt x="63893" y="112674"/>
                  </a:lnTo>
                  <a:lnTo>
                    <a:pt x="52019" y="111226"/>
                  </a:lnTo>
                  <a:lnTo>
                    <a:pt x="40855" y="107022"/>
                  </a:lnTo>
                  <a:lnTo>
                    <a:pt x="30962" y="100203"/>
                  </a:lnTo>
                  <a:lnTo>
                    <a:pt x="22936" y="90970"/>
                  </a:lnTo>
                  <a:lnTo>
                    <a:pt x="22466" y="90284"/>
                  </a:lnTo>
                  <a:lnTo>
                    <a:pt x="21539" y="90093"/>
                  </a:lnTo>
                  <a:lnTo>
                    <a:pt x="20167" y="91008"/>
                  </a:lnTo>
                  <a:lnTo>
                    <a:pt x="19977" y="91948"/>
                  </a:lnTo>
                  <a:lnTo>
                    <a:pt x="20434" y="92633"/>
                  </a:lnTo>
                  <a:lnTo>
                    <a:pt x="28968" y="102438"/>
                  </a:lnTo>
                  <a:lnTo>
                    <a:pt x="39458" y="109677"/>
                  </a:lnTo>
                  <a:lnTo>
                    <a:pt x="51295" y="114134"/>
                  </a:lnTo>
                  <a:lnTo>
                    <a:pt x="63893" y="115671"/>
                  </a:lnTo>
                  <a:lnTo>
                    <a:pt x="70434" y="115671"/>
                  </a:lnTo>
                  <a:lnTo>
                    <a:pt x="77025" y="114452"/>
                  </a:lnTo>
                  <a:lnTo>
                    <a:pt x="84086" y="111569"/>
                  </a:lnTo>
                  <a:lnTo>
                    <a:pt x="84455" y="110693"/>
                  </a:lnTo>
                  <a:close/>
                </a:path>
                <a:path w="127635" h="212089">
                  <a:moveTo>
                    <a:pt x="88480" y="121577"/>
                  </a:moveTo>
                  <a:lnTo>
                    <a:pt x="87858" y="120040"/>
                  </a:lnTo>
                  <a:lnTo>
                    <a:pt x="86995" y="119672"/>
                  </a:lnTo>
                  <a:lnTo>
                    <a:pt x="86220" y="119976"/>
                  </a:lnTo>
                  <a:lnTo>
                    <a:pt x="79146" y="122809"/>
                  </a:lnTo>
                  <a:lnTo>
                    <a:pt x="71691" y="124155"/>
                  </a:lnTo>
                  <a:lnTo>
                    <a:pt x="64274" y="124155"/>
                  </a:lnTo>
                  <a:lnTo>
                    <a:pt x="49047" y="122262"/>
                  </a:lnTo>
                  <a:lnTo>
                    <a:pt x="34734" y="116751"/>
                  </a:lnTo>
                  <a:lnTo>
                    <a:pt x="22161" y="107886"/>
                  </a:lnTo>
                  <a:lnTo>
                    <a:pt x="12166" y="95973"/>
                  </a:lnTo>
                  <a:lnTo>
                    <a:pt x="11722" y="95275"/>
                  </a:lnTo>
                  <a:lnTo>
                    <a:pt x="10795" y="95059"/>
                  </a:lnTo>
                  <a:lnTo>
                    <a:pt x="9398" y="95948"/>
                  </a:lnTo>
                  <a:lnTo>
                    <a:pt x="9194" y="96875"/>
                  </a:lnTo>
                  <a:lnTo>
                    <a:pt x="9626" y="97574"/>
                  </a:lnTo>
                  <a:lnTo>
                    <a:pt x="20142" y="110109"/>
                  </a:lnTo>
                  <a:lnTo>
                    <a:pt x="33324" y="119392"/>
                  </a:lnTo>
                  <a:lnTo>
                    <a:pt x="48310" y="125171"/>
                  </a:lnTo>
                  <a:lnTo>
                    <a:pt x="64274" y="127165"/>
                  </a:lnTo>
                  <a:lnTo>
                    <a:pt x="72059" y="127165"/>
                  </a:lnTo>
                  <a:lnTo>
                    <a:pt x="79895" y="125742"/>
                  </a:lnTo>
                  <a:lnTo>
                    <a:pt x="88099" y="122453"/>
                  </a:lnTo>
                  <a:lnTo>
                    <a:pt x="88480" y="121577"/>
                  </a:lnTo>
                  <a:close/>
                </a:path>
                <a:path w="127635" h="212089">
                  <a:moveTo>
                    <a:pt x="102184" y="63804"/>
                  </a:moveTo>
                  <a:lnTo>
                    <a:pt x="87960" y="33591"/>
                  </a:lnTo>
                  <a:lnTo>
                    <a:pt x="87020" y="33667"/>
                  </a:lnTo>
                  <a:lnTo>
                    <a:pt x="85940" y="34937"/>
                  </a:lnTo>
                  <a:lnTo>
                    <a:pt x="86029" y="35877"/>
                  </a:lnTo>
                  <a:lnTo>
                    <a:pt x="86652" y="36423"/>
                  </a:lnTo>
                  <a:lnTo>
                    <a:pt x="92024" y="42151"/>
                  </a:lnTo>
                  <a:lnTo>
                    <a:pt x="95961" y="48818"/>
                  </a:lnTo>
                  <a:lnTo>
                    <a:pt x="98374" y="56134"/>
                  </a:lnTo>
                  <a:lnTo>
                    <a:pt x="99187" y="63804"/>
                  </a:lnTo>
                  <a:lnTo>
                    <a:pt x="99187" y="68681"/>
                  </a:lnTo>
                  <a:lnTo>
                    <a:pt x="98196" y="73583"/>
                  </a:lnTo>
                  <a:lnTo>
                    <a:pt x="95808" y="78930"/>
                  </a:lnTo>
                  <a:lnTo>
                    <a:pt x="96139" y="79819"/>
                  </a:lnTo>
                  <a:lnTo>
                    <a:pt x="97663" y="80492"/>
                  </a:lnTo>
                  <a:lnTo>
                    <a:pt x="98539" y="80162"/>
                  </a:lnTo>
                  <a:lnTo>
                    <a:pt x="98882" y="79400"/>
                  </a:lnTo>
                  <a:lnTo>
                    <a:pt x="101117" y="74409"/>
                  </a:lnTo>
                  <a:lnTo>
                    <a:pt x="102184" y="69088"/>
                  </a:lnTo>
                  <a:lnTo>
                    <a:pt x="102184" y="63804"/>
                  </a:lnTo>
                  <a:close/>
                </a:path>
                <a:path w="127635" h="212089">
                  <a:moveTo>
                    <a:pt x="115608" y="63893"/>
                  </a:moveTo>
                  <a:lnTo>
                    <a:pt x="96608" y="23279"/>
                  </a:lnTo>
                  <a:lnTo>
                    <a:pt x="95961" y="22745"/>
                  </a:lnTo>
                  <a:lnTo>
                    <a:pt x="95021" y="22847"/>
                  </a:lnTo>
                  <a:lnTo>
                    <a:pt x="93967" y="24130"/>
                  </a:lnTo>
                  <a:lnTo>
                    <a:pt x="94056" y="25069"/>
                  </a:lnTo>
                  <a:lnTo>
                    <a:pt x="94703" y="25590"/>
                  </a:lnTo>
                  <a:lnTo>
                    <a:pt x="102400" y="33553"/>
                  </a:lnTo>
                  <a:lnTo>
                    <a:pt x="108013" y="42887"/>
                  </a:lnTo>
                  <a:lnTo>
                    <a:pt x="111442" y="53149"/>
                  </a:lnTo>
                  <a:lnTo>
                    <a:pt x="112610" y="63893"/>
                  </a:lnTo>
                  <a:lnTo>
                    <a:pt x="112610" y="72237"/>
                  </a:lnTo>
                  <a:lnTo>
                    <a:pt x="110515" y="80632"/>
                  </a:lnTo>
                  <a:lnTo>
                    <a:pt x="105752" y="88874"/>
                  </a:lnTo>
                  <a:lnTo>
                    <a:pt x="105994" y="89801"/>
                  </a:lnTo>
                  <a:lnTo>
                    <a:pt x="107429" y="90627"/>
                  </a:lnTo>
                  <a:lnTo>
                    <a:pt x="108343" y="90385"/>
                  </a:lnTo>
                  <a:lnTo>
                    <a:pt x="108762" y="89662"/>
                  </a:lnTo>
                  <a:lnTo>
                    <a:pt x="111772" y="83502"/>
                  </a:lnTo>
                  <a:lnTo>
                    <a:pt x="113919" y="77101"/>
                  </a:lnTo>
                  <a:lnTo>
                    <a:pt x="115176" y="70523"/>
                  </a:lnTo>
                  <a:lnTo>
                    <a:pt x="115608" y="63893"/>
                  </a:lnTo>
                  <a:close/>
                </a:path>
                <a:path w="127635" h="212089">
                  <a:moveTo>
                    <a:pt x="127254" y="58458"/>
                  </a:moveTo>
                  <a:lnTo>
                    <a:pt x="111709" y="21920"/>
                  </a:lnTo>
                  <a:lnTo>
                    <a:pt x="103657" y="14147"/>
                  </a:lnTo>
                  <a:lnTo>
                    <a:pt x="102704" y="14236"/>
                  </a:lnTo>
                  <a:lnTo>
                    <a:pt x="101650" y="15506"/>
                  </a:lnTo>
                  <a:lnTo>
                    <a:pt x="101739" y="16446"/>
                  </a:lnTo>
                  <a:lnTo>
                    <a:pt x="102374" y="16979"/>
                  </a:lnTo>
                  <a:lnTo>
                    <a:pt x="109448" y="23888"/>
                  </a:lnTo>
                  <a:lnTo>
                    <a:pt x="124256" y="58699"/>
                  </a:lnTo>
                  <a:lnTo>
                    <a:pt x="124256" y="63665"/>
                  </a:lnTo>
                  <a:lnTo>
                    <a:pt x="123837" y="70764"/>
                  </a:lnTo>
                  <a:lnTo>
                    <a:pt x="122593" y="77800"/>
                  </a:lnTo>
                  <a:lnTo>
                    <a:pt x="120497" y="84683"/>
                  </a:lnTo>
                  <a:lnTo>
                    <a:pt x="117182" y="92100"/>
                  </a:lnTo>
                  <a:lnTo>
                    <a:pt x="117475" y="93002"/>
                  </a:lnTo>
                  <a:lnTo>
                    <a:pt x="118948" y="93764"/>
                  </a:lnTo>
                  <a:lnTo>
                    <a:pt x="119849" y="93472"/>
                  </a:lnTo>
                  <a:lnTo>
                    <a:pt x="123317" y="85725"/>
                  </a:lnTo>
                  <a:lnTo>
                    <a:pt x="125514" y="78486"/>
                  </a:lnTo>
                  <a:lnTo>
                    <a:pt x="126822" y="71107"/>
                  </a:lnTo>
                  <a:lnTo>
                    <a:pt x="127254" y="63665"/>
                  </a:lnTo>
                  <a:lnTo>
                    <a:pt x="127254" y="584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860988" y="3139353"/>
              <a:ext cx="12700" cy="141605"/>
            </a:xfrm>
            <a:custGeom>
              <a:avLst/>
              <a:gdLst/>
              <a:ahLst/>
              <a:cxnLst/>
              <a:rect l="l" t="t" r="r" b="b"/>
              <a:pathLst>
                <a:path w="12700" h="141604">
                  <a:moveTo>
                    <a:pt x="8597" y="0"/>
                  </a:moveTo>
                  <a:lnTo>
                    <a:pt x="3505" y="0"/>
                  </a:lnTo>
                  <a:lnTo>
                    <a:pt x="2832" y="660"/>
                  </a:lnTo>
                  <a:lnTo>
                    <a:pt x="0" y="140068"/>
                  </a:lnTo>
                  <a:lnTo>
                    <a:pt x="723" y="141033"/>
                  </a:lnTo>
                  <a:lnTo>
                    <a:pt x="1511" y="141198"/>
                  </a:lnTo>
                  <a:lnTo>
                    <a:pt x="10591" y="141198"/>
                  </a:lnTo>
                  <a:lnTo>
                    <a:pt x="11379" y="141033"/>
                  </a:lnTo>
                  <a:lnTo>
                    <a:pt x="12103" y="140068"/>
                  </a:lnTo>
                  <a:lnTo>
                    <a:pt x="9271" y="660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859484" y="3137855"/>
              <a:ext cx="15240" cy="144780"/>
            </a:xfrm>
            <a:custGeom>
              <a:avLst/>
              <a:gdLst/>
              <a:ahLst/>
              <a:cxnLst/>
              <a:rect l="l" t="t" r="r" b="b"/>
              <a:pathLst>
                <a:path w="15239" h="144779">
                  <a:moveTo>
                    <a:pt x="10921" y="0"/>
                  </a:moveTo>
                  <a:lnTo>
                    <a:pt x="4190" y="0"/>
                  </a:lnTo>
                  <a:lnTo>
                    <a:pt x="2857" y="1308"/>
                  </a:lnTo>
                  <a:lnTo>
                    <a:pt x="11" y="141198"/>
                  </a:lnTo>
                  <a:lnTo>
                    <a:pt x="0" y="141947"/>
                  </a:lnTo>
                  <a:lnTo>
                    <a:pt x="304" y="142722"/>
                  </a:lnTo>
                  <a:lnTo>
                    <a:pt x="1435" y="143878"/>
                  </a:lnTo>
                  <a:lnTo>
                    <a:pt x="2209" y="144195"/>
                  </a:lnTo>
                  <a:lnTo>
                    <a:pt x="12903" y="144195"/>
                  </a:lnTo>
                  <a:lnTo>
                    <a:pt x="13665" y="143878"/>
                  </a:lnTo>
                  <a:lnTo>
                    <a:pt x="14795" y="142722"/>
                  </a:lnTo>
                  <a:lnTo>
                    <a:pt x="15112" y="141947"/>
                  </a:lnTo>
                  <a:lnTo>
                    <a:pt x="15097" y="141198"/>
                  </a:lnTo>
                  <a:lnTo>
                    <a:pt x="3009" y="141198"/>
                  </a:lnTo>
                  <a:lnTo>
                    <a:pt x="5816" y="2997"/>
                  </a:lnTo>
                  <a:lnTo>
                    <a:pt x="12281" y="2997"/>
                  </a:lnTo>
                  <a:lnTo>
                    <a:pt x="12255" y="1308"/>
                  </a:lnTo>
                  <a:lnTo>
                    <a:pt x="10921" y="0"/>
                  </a:lnTo>
                  <a:close/>
                </a:path>
                <a:path w="15239" h="144779">
                  <a:moveTo>
                    <a:pt x="12281" y="2997"/>
                  </a:moveTo>
                  <a:lnTo>
                    <a:pt x="9283" y="2997"/>
                  </a:lnTo>
                  <a:lnTo>
                    <a:pt x="12090" y="141198"/>
                  </a:lnTo>
                  <a:lnTo>
                    <a:pt x="15097" y="141198"/>
                  </a:lnTo>
                  <a:lnTo>
                    <a:pt x="12281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857898" y="3267324"/>
              <a:ext cx="18415" cy="43180"/>
            </a:xfrm>
            <a:custGeom>
              <a:avLst/>
              <a:gdLst/>
              <a:ahLst/>
              <a:cxnLst/>
              <a:rect l="l" t="t" r="r" b="b"/>
              <a:pathLst>
                <a:path w="18414" h="43179">
                  <a:moveTo>
                    <a:pt x="15836" y="0"/>
                  </a:moveTo>
                  <a:lnTo>
                    <a:pt x="2451" y="0"/>
                  </a:lnTo>
                  <a:lnTo>
                    <a:pt x="1790" y="634"/>
                  </a:lnTo>
                  <a:lnTo>
                    <a:pt x="0" y="41706"/>
                  </a:lnTo>
                  <a:lnTo>
                    <a:pt x="152" y="42100"/>
                  </a:lnTo>
                  <a:lnTo>
                    <a:pt x="723" y="42697"/>
                  </a:lnTo>
                  <a:lnTo>
                    <a:pt x="1117" y="42862"/>
                  </a:lnTo>
                  <a:lnTo>
                    <a:pt x="1524" y="42862"/>
                  </a:lnTo>
                  <a:lnTo>
                    <a:pt x="17170" y="42862"/>
                  </a:lnTo>
                  <a:lnTo>
                    <a:pt x="17564" y="42697"/>
                  </a:lnTo>
                  <a:lnTo>
                    <a:pt x="18122" y="42100"/>
                  </a:lnTo>
                  <a:lnTo>
                    <a:pt x="18275" y="41706"/>
                  </a:lnTo>
                  <a:lnTo>
                    <a:pt x="16497" y="634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856389" y="3265822"/>
              <a:ext cx="21590" cy="46355"/>
            </a:xfrm>
            <a:custGeom>
              <a:avLst/>
              <a:gdLst/>
              <a:ahLst/>
              <a:cxnLst/>
              <a:rect l="l" t="t" r="r" b="b"/>
              <a:pathLst>
                <a:path w="21589" h="46354">
                  <a:moveTo>
                    <a:pt x="18148" y="0"/>
                  </a:moveTo>
                  <a:lnTo>
                    <a:pt x="3149" y="0"/>
                  </a:lnTo>
                  <a:lnTo>
                    <a:pt x="1828" y="1270"/>
                  </a:lnTo>
                  <a:lnTo>
                    <a:pt x="32" y="42862"/>
                  </a:lnTo>
                  <a:lnTo>
                    <a:pt x="0" y="43548"/>
                  </a:lnTo>
                  <a:lnTo>
                    <a:pt x="292" y="44348"/>
                  </a:lnTo>
                  <a:lnTo>
                    <a:pt x="1422" y="45529"/>
                  </a:lnTo>
                  <a:lnTo>
                    <a:pt x="2209" y="45859"/>
                  </a:lnTo>
                  <a:lnTo>
                    <a:pt x="19088" y="45859"/>
                  </a:lnTo>
                  <a:lnTo>
                    <a:pt x="19875" y="45529"/>
                  </a:lnTo>
                  <a:lnTo>
                    <a:pt x="21005" y="44348"/>
                  </a:lnTo>
                  <a:lnTo>
                    <a:pt x="21297" y="43548"/>
                  </a:lnTo>
                  <a:lnTo>
                    <a:pt x="21268" y="42862"/>
                  </a:lnTo>
                  <a:lnTo>
                    <a:pt x="3022" y="42862"/>
                  </a:lnTo>
                  <a:lnTo>
                    <a:pt x="4762" y="2997"/>
                  </a:lnTo>
                  <a:lnTo>
                    <a:pt x="19537" y="2997"/>
                  </a:lnTo>
                  <a:lnTo>
                    <a:pt x="19469" y="1270"/>
                  </a:lnTo>
                  <a:lnTo>
                    <a:pt x="18148" y="0"/>
                  </a:lnTo>
                  <a:close/>
                </a:path>
                <a:path w="21589" h="46354">
                  <a:moveTo>
                    <a:pt x="19538" y="2997"/>
                  </a:moveTo>
                  <a:lnTo>
                    <a:pt x="16535" y="2997"/>
                  </a:lnTo>
                  <a:lnTo>
                    <a:pt x="18262" y="42862"/>
                  </a:lnTo>
                  <a:lnTo>
                    <a:pt x="21268" y="42862"/>
                  </a:lnTo>
                  <a:lnTo>
                    <a:pt x="19538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864647" y="3066244"/>
              <a:ext cx="13970" cy="70485"/>
            </a:xfrm>
            <a:custGeom>
              <a:avLst/>
              <a:gdLst/>
              <a:ahLst/>
              <a:cxnLst/>
              <a:rect l="l" t="t" r="r" b="b"/>
              <a:pathLst>
                <a:path w="13970" h="70485">
                  <a:moveTo>
                    <a:pt x="4851" y="0"/>
                  </a:moveTo>
                  <a:lnTo>
                    <a:pt x="2603" y="0"/>
                  </a:lnTo>
                  <a:lnTo>
                    <a:pt x="1282" y="1041"/>
                  </a:lnTo>
                  <a:lnTo>
                    <a:pt x="0" y="68148"/>
                  </a:lnTo>
                  <a:lnTo>
                    <a:pt x="304" y="68986"/>
                  </a:lnTo>
                  <a:lnTo>
                    <a:pt x="1346" y="70040"/>
                  </a:lnTo>
                  <a:lnTo>
                    <a:pt x="1943" y="70294"/>
                  </a:lnTo>
                  <a:lnTo>
                    <a:pt x="2565" y="70294"/>
                  </a:lnTo>
                  <a:lnTo>
                    <a:pt x="3492" y="70294"/>
                  </a:lnTo>
                  <a:lnTo>
                    <a:pt x="4330" y="69723"/>
                  </a:lnTo>
                  <a:lnTo>
                    <a:pt x="13665" y="50012"/>
                  </a:lnTo>
                  <a:lnTo>
                    <a:pt x="13766" y="49263"/>
                  </a:lnTo>
                  <a:lnTo>
                    <a:pt x="6019" y="749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863165" y="3064743"/>
              <a:ext cx="17145" cy="73660"/>
            </a:xfrm>
            <a:custGeom>
              <a:avLst/>
              <a:gdLst/>
              <a:ahLst/>
              <a:cxnLst/>
              <a:rect l="l" t="t" r="r" b="b"/>
              <a:pathLst>
                <a:path w="17145" h="73660">
                  <a:moveTo>
                    <a:pt x="7277" y="0"/>
                  </a:moveTo>
                  <a:lnTo>
                    <a:pt x="3022" y="0"/>
                  </a:lnTo>
                  <a:lnTo>
                    <a:pt x="1269" y="1917"/>
                  </a:lnTo>
                  <a:lnTo>
                    <a:pt x="0" y="68681"/>
                  </a:lnTo>
                  <a:lnTo>
                    <a:pt x="87" y="70294"/>
                  </a:lnTo>
                  <a:lnTo>
                    <a:pt x="444" y="71247"/>
                  </a:lnTo>
                  <a:lnTo>
                    <a:pt x="2044" y="72872"/>
                  </a:lnTo>
                  <a:lnTo>
                    <a:pt x="3022" y="73291"/>
                  </a:lnTo>
                  <a:lnTo>
                    <a:pt x="5575" y="73291"/>
                  </a:lnTo>
                  <a:lnTo>
                    <a:pt x="6908" y="72402"/>
                  </a:lnTo>
                  <a:lnTo>
                    <a:pt x="7906" y="70294"/>
                  </a:lnTo>
                  <a:lnTo>
                    <a:pt x="3505" y="70294"/>
                  </a:lnTo>
                  <a:lnTo>
                    <a:pt x="2984" y="69697"/>
                  </a:lnTo>
                  <a:lnTo>
                    <a:pt x="4229" y="4521"/>
                  </a:lnTo>
                  <a:lnTo>
                    <a:pt x="4241" y="3530"/>
                  </a:lnTo>
                  <a:lnTo>
                    <a:pt x="4775" y="2997"/>
                  </a:lnTo>
                  <a:lnTo>
                    <a:pt x="9137" y="2997"/>
                  </a:lnTo>
                  <a:lnTo>
                    <a:pt x="8965" y="1917"/>
                  </a:lnTo>
                  <a:lnTo>
                    <a:pt x="8902" y="1524"/>
                  </a:lnTo>
                  <a:lnTo>
                    <a:pt x="7277" y="0"/>
                  </a:lnTo>
                  <a:close/>
                </a:path>
                <a:path w="17145" h="73660">
                  <a:moveTo>
                    <a:pt x="9137" y="2997"/>
                  </a:moveTo>
                  <a:lnTo>
                    <a:pt x="5727" y="2997"/>
                  </a:lnTo>
                  <a:lnTo>
                    <a:pt x="6159" y="3365"/>
                  </a:lnTo>
                  <a:lnTo>
                    <a:pt x="13652" y="50266"/>
                  </a:lnTo>
                  <a:lnTo>
                    <a:pt x="13652" y="51142"/>
                  </a:lnTo>
                  <a:lnTo>
                    <a:pt x="4686" y="70091"/>
                  </a:lnTo>
                  <a:lnTo>
                    <a:pt x="4368" y="70294"/>
                  </a:lnTo>
                  <a:lnTo>
                    <a:pt x="7906" y="70294"/>
                  </a:lnTo>
                  <a:lnTo>
                    <a:pt x="16624" y="51879"/>
                  </a:lnTo>
                  <a:lnTo>
                    <a:pt x="16687" y="50266"/>
                  </a:lnTo>
                  <a:lnTo>
                    <a:pt x="9223" y="3530"/>
                  </a:lnTo>
                  <a:lnTo>
                    <a:pt x="9137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801195" y="3138443"/>
              <a:ext cx="62865" cy="36830"/>
            </a:xfrm>
            <a:custGeom>
              <a:avLst/>
              <a:gdLst/>
              <a:ahLst/>
              <a:cxnLst/>
              <a:rect l="l" t="t" r="r" b="b"/>
              <a:pathLst>
                <a:path w="62864" h="36830">
                  <a:moveTo>
                    <a:pt x="60972" y="0"/>
                  </a:moveTo>
                  <a:lnTo>
                    <a:pt x="59791" y="0"/>
                  </a:lnTo>
                  <a:lnTo>
                    <a:pt x="38836" y="1701"/>
                  </a:lnTo>
                  <a:lnTo>
                    <a:pt x="38138" y="1981"/>
                  </a:lnTo>
                  <a:lnTo>
                    <a:pt x="114" y="32854"/>
                  </a:lnTo>
                  <a:lnTo>
                    <a:pt x="0" y="34048"/>
                  </a:lnTo>
                  <a:lnTo>
                    <a:pt x="622" y="35801"/>
                  </a:lnTo>
                  <a:lnTo>
                    <a:pt x="1549" y="36423"/>
                  </a:lnTo>
                  <a:lnTo>
                    <a:pt x="2641" y="36423"/>
                  </a:lnTo>
                  <a:lnTo>
                    <a:pt x="3200" y="36423"/>
                  </a:lnTo>
                  <a:lnTo>
                    <a:pt x="3771" y="36271"/>
                  </a:lnTo>
                  <a:lnTo>
                    <a:pt x="61836" y="4203"/>
                  </a:lnTo>
                  <a:lnTo>
                    <a:pt x="62496" y="2920"/>
                  </a:lnTo>
                  <a:lnTo>
                    <a:pt x="61912" y="673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799479" y="3136954"/>
              <a:ext cx="66040" cy="40005"/>
            </a:xfrm>
            <a:custGeom>
              <a:avLst/>
              <a:gdLst/>
              <a:ahLst/>
              <a:cxnLst/>
              <a:rect l="l" t="t" r="r" b="b"/>
              <a:pathLst>
                <a:path w="66039" h="40005">
                  <a:moveTo>
                    <a:pt x="63377" y="0"/>
                  </a:moveTo>
                  <a:lnTo>
                    <a:pt x="584" y="33426"/>
                  </a:lnTo>
                  <a:lnTo>
                    <a:pt x="0" y="35204"/>
                  </a:lnTo>
                  <a:lnTo>
                    <a:pt x="1130" y="38404"/>
                  </a:lnTo>
                  <a:lnTo>
                    <a:pt x="2616" y="39408"/>
                  </a:lnTo>
                  <a:lnTo>
                    <a:pt x="5168" y="39408"/>
                  </a:lnTo>
                  <a:lnTo>
                    <a:pt x="5994" y="39192"/>
                  </a:lnTo>
                  <a:lnTo>
                    <a:pt x="11030" y="36410"/>
                  </a:lnTo>
                  <a:lnTo>
                    <a:pt x="3365" y="36410"/>
                  </a:lnTo>
                  <a:lnTo>
                    <a:pt x="2908" y="35394"/>
                  </a:lnTo>
                  <a:lnTo>
                    <a:pt x="40563" y="4826"/>
                  </a:lnTo>
                  <a:lnTo>
                    <a:pt x="38789" y="4826"/>
                  </a:lnTo>
                  <a:lnTo>
                    <a:pt x="61353" y="2997"/>
                  </a:lnTo>
                  <a:lnTo>
                    <a:pt x="65392" y="2997"/>
                  </a:lnTo>
                  <a:lnTo>
                    <a:pt x="64909" y="1130"/>
                  </a:lnTo>
                  <a:lnTo>
                    <a:pt x="63377" y="0"/>
                  </a:lnTo>
                  <a:close/>
                </a:path>
                <a:path w="66039" h="40005">
                  <a:moveTo>
                    <a:pt x="65392" y="2997"/>
                  </a:moveTo>
                  <a:lnTo>
                    <a:pt x="62751" y="2997"/>
                  </a:lnTo>
                  <a:lnTo>
                    <a:pt x="62826" y="4368"/>
                  </a:lnTo>
                  <a:lnTo>
                    <a:pt x="4827" y="36410"/>
                  </a:lnTo>
                  <a:lnTo>
                    <a:pt x="11030" y="36410"/>
                  </a:lnTo>
                  <a:lnTo>
                    <a:pt x="64884" y="6667"/>
                  </a:lnTo>
                  <a:lnTo>
                    <a:pt x="65781" y="4826"/>
                  </a:lnTo>
                  <a:lnTo>
                    <a:pt x="65748" y="4368"/>
                  </a:lnTo>
                  <a:lnTo>
                    <a:pt x="65392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869327" y="3139800"/>
              <a:ext cx="61594" cy="38735"/>
            </a:xfrm>
            <a:custGeom>
              <a:avLst/>
              <a:gdLst/>
              <a:ahLst/>
              <a:cxnLst/>
              <a:rect l="l" t="t" r="r" b="b"/>
              <a:pathLst>
                <a:path w="61595" h="38735">
                  <a:moveTo>
                    <a:pt x="3225" y="0"/>
                  </a:moveTo>
                  <a:lnTo>
                    <a:pt x="1650" y="0"/>
                  </a:lnTo>
                  <a:lnTo>
                    <a:pt x="825" y="469"/>
                  </a:lnTo>
                  <a:lnTo>
                    <a:pt x="0" y="2044"/>
                  </a:lnTo>
                  <a:lnTo>
                    <a:pt x="88" y="3022"/>
                  </a:lnTo>
                  <a:lnTo>
                    <a:pt x="12471" y="20929"/>
                  </a:lnTo>
                  <a:lnTo>
                    <a:pt x="13068" y="21399"/>
                  </a:lnTo>
                  <a:lnTo>
                    <a:pt x="57785" y="38493"/>
                  </a:lnTo>
                  <a:lnTo>
                    <a:pt x="58585" y="38569"/>
                  </a:lnTo>
                  <a:lnTo>
                    <a:pt x="59728" y="38569"/>
                  </a:lnTo>
                  <a:lnTo>
                    <a:pt x="60642" y="37909"/>
                  </a:lnTo>
                  <a:lnTo>
                    <a:pt x="61252" y="35686"/>
                  </a:lnTo>
                  <a:lnTo>
                    <a:pt x="60667" y="34442"/>
                  </a:lnTo>
                  <a:lnTo>
                    <a:pt x="3835" y="177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867862" y="3138297"/>
              <a:ext cx="64769" cy="41910"/>
            </a:xfrm>
            <a:custGeom>
              <a:avLst/>
              <a:gdLst/>
              <a:ahLst/>
              <a:cxnLst/>
              <a:rect l="l" t="t" r="r" b="b"/>
              <a:pathLst>
                <a:path w="64770" h="41910">
                  <a:moveTo>
                    <a:pt x="4953" y="0"/>
                  </a:moveTo>
                  <a:lnTo>
                    <a:pt x="2565" y="0"/>
                  </a:lnTo>
                  <a:lnTo>
                    <a:pt x="1206" y="787"/>
                  </a:lnTo>
                  <a:lnTo>
                    <a:pt x="5" y="3098"/>
                  </a:lnTo>
                  <a:lnTo>
                    <a:pt x="0" y="4914"/>
                  </a:lnTo>
                  <a:lnTo>
                    <a:pt x="12877" y="23533"/>
                  </a:lnTo>
                  <a:lnTo>
                    <a:pt x="13716" y="24193"/>
                  </a:lnTo>
                  <a:lnTo>
                    <a:pt x="59176" y="41579"/>
                  </a:lnTo>
                  <a:lnTo>
                    <a:pt x="61849" y="41579"/>
                  </a:lnTo>
                  <a:lnTo>
                    <a:pt x="63373" y="40449"/>
                  </a:lnTo>
                  <a:lnTo>
                    <a:pt x="63899" y="38569"/>
                  </a:lnTo>
                  <a:lnTo>
                    <a:pt x="59726" y="38569"/>
                  </a:lnTo>
                  <a:lnTo>
                    <a:pt x="15354" y="21602"/>
                  </a:lnTo>
                  <a:lnTo>
                    <a:pt x="14998" y="21336"/>
                  </a:lnTo>
                  <a:lnTo>
                    <a:pt x="2794" y="3670"/>
                  </a:lnTo>
                  <a:lnTo>
                    <a:pt x="3203" y="3098"/>
                  </a:lnTo>
                  <a:lnTo>
                    <a:pt x="10559" y="3098"/>
                  </a:lnTo>
                  <a:lnTo>
                    <a:pt x="5842" y="254"/>
                  </a:lnTo>
                  <a:lnTo>
                    <a:pt x="4953" y="0"/>
                  </a:lnTo>
                  <a:close/>
                </a:path>
                <a:path w="64770" h="41910">
                  <a:moveTo>
                    <a:pt x="10559" y="3098"/>
                  </a:moveTo>
                  <a:lnTo>
                    <a:pt x="4737" y="3098"/>
                  </a:lnTo>
                  <a:lnTo>
                    <a:pt x="61404" y="37261"/>
                  </a:lnTo>
                  <a:lnTo>
                    <a:pt x="61163" y="38569"/>
                  </a:lnTo>
                  <a:lnTo>
                    <a:pt x="63899" y="38569"/>
                  </a:lnTo>
                  <a:lnTo>
                    <a:pt x="64265" y="37261"/>
                  </a:lnTo>
                  <a:lnTo>
                    <a:pt x="64350" y="36957"/>
                  </a:lnTo>
                  <a:lnTo>
                    <a:pt x="63461" y="35001"/>
                  </a:lnTo>
                  <a:lnTo>
                    <a:pt x="10559" y="3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861888" y="31348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597" y="0"/>
                  </a:moveTo>
                  <a:lnTo>
                    <a:pt x="2133" y="0"/>
                  </a:lnTo>
                  <a:lnTo>
                    <a:pt x="88" y="2006"/>
                  </a:lnTo>
                  <a:lnTo>
                    <a:pt x="0" y="6985"/>
                  </a:lnTo>
                  <a:lnTo>
                    <a:pt x="1993" y="9067"/>
                  </a:lnTo>
                  <a:lnTo>
                    <a:pt x="4508" y="9118"/>
                  </a:lnTo>
                  <a:lnTo>
                    <a:pt x="7061" y="9118"/>
                  </a:lnTo>
                  <a:lnTo>
                    <a:pt x="9105" y="7112"/>
                  </a:lnTo>
                  <a:lnTo>
                    <a:pt x="9194" y="2133"/>
                  </a:lnTo>
                  <a:lnTo>
                    <a:pt x="7188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804041" y="3074771"/>
              <a:ext cx="127635" cy="212090"/>
            </a:xfrm>
            <a:custGeom>
              <a:avLst/>
              <a:gdLst/>
              <a:ahLst/>
              <a:cxnLst/>
              <a:rect l="l" t="t" r="r" b="b"/>
              <a:pathLst>
                <a:path w="127635" h="212089">
                  <a:moveTo>
                    <a:pt x="60248" y="27419"/>
                  </a:moveTo>
                  <a:lnTo>
                    <a:pt x="60007" y="25781"/>
                  </a:lnTo>
                  <a:lnTo>
                    <a:pt x="59258" y="25209"/>
                  </a:lnTo>
                  <a:lnTo>
                    <a:pt x="58432" y="25323"/>
                  </a:lnTo>
                  <a:lnTo>
                    <a:pt x="26619" y="55219"/>
                  </a:lnTo>
                  <a:lnTo>
                    <a:pt x="26428" y="56019"/>
                  </a:lnTo>
                  <a:lnTo>
                    <a:pt x="26936" y="56832"/>
                  </a:lnTo>
                  <a:lnTo>
                    <a:pt x="28549" y="57200"/>
                  </a:lnTo>
                  <a:lnTo>
                    <a:pt x="29349" y="56705"/>
                  </a:lnTo>
                  <a:lnTo>
                    <a:pt x="29540" y="55905"/>
                  </a:lnTo>
                  <a:lnTo>
                    <a:pt x="33489" y="45910"/>
                  </a:lnTo>
                  <a:lnTo>
                    <a:pt x="40030" y="37566"/>
                  </a:lnTo>
                  <a:lnTo>
                    <a:pt x="48653" y="31483"/>
                  </a:lnTo>
                  <a:lnTo>
                    <a:pt x="58851" y="28295"/>
                  </a:lnTo>
                  <a:lnTo>
                    <a:pt x="59677" y="28181"/>
                  </a:lnTo>
                  <a:lnTo>
                    <a:pt x="60248" y="27419"/>
                  </a:lnTo>
                  <a:close/>
                </a:path>
                <a:path w="127635" h="212089">
                  <a:moveTo>
                    <a:pt x="60845" y="13944"/>
                  </a:moveTo>
                  <a:lnTo>
                    <a:pt x="60680" y="12293"/>
                  </a:lnTo>
                  <a:lnTo>
                    <a:pt x="59944" y="11696"/>
                  </a:lnTo>
                  <a:lnTo>
                    <a:pt x="59118" y="11772"/>
                  </a:lnTo>
                  <a:lnTo>
                    <a:pt x="15748" y="43332"/>
                  </a:lnTo>
                  <a:lnTo>
                    <a:pt x="11493" y="62484"/>
                  </a:lnTo>
                  <a:lnTo>
                    <a:pt x="12141" y="63169"/>
                  </a:lnTo>
                  <a:lnTo>
                    <a:pt x="13792" y="63233"/>
                  </a:lnTo>
                  <a:lnTo>
                    <a:pt x="14490" y="62585"/>
                  </a:lnTo>
                  <a:lnTo>
                    <a:pt x="14516" y="61747"/>
                  </a:lnTo>
                  <a:lnTo>
                    <a:pt x="18478" y="44538"/>
                  </a:lnTo>
                  <a:lnTo>
                    <a:pt x="28270" y="30073"/>
                  </a:lnTo>
                  <a:lnTo>
                    <a:pt x="42405" y="19697"/>
                  </a:lnTo>
                  <a:lnTo>
                    <a:pt x="59410" y="14757"/>
                  </a:lnTo>
                  <a:lnTo>
                    <a:pt x="60236" y="14681"/>
                  </a:lnTo>
                  <a:lnTo>
                    <a:pt x="60845" y="13944"/>
                  </a:lnTo>
                  <a:close/>
                </a:path>
                <a:path w="127635" h="212089">
                  <a:moveTo>
                    <a:pt x="63411" y="2298"/>
                  </a:moveTo>
                  <a:lnTo>
                    <a:pt x="63334" y="647"/>
                  </a:lnTo>
                  <a:lnTo>
                    <a:pt x="62649" y="0"/>
                  </a:lnTo>
                  <a:lnTo>
                    <a:pt x="61810" y="38"/>
                  </a:lnTo>
                  <a:lnTo>
                    <a:pt x="37960" y="5943"/>
                  </a:lnTo>
                  <a:lnTo>
                    <a:pt x="18300" y="20129"/>
                  </a:lnTo>
                  <a:lnTo>
                    <a:pt x="4940" y="40335"/>
                  </a:lnTo>
                  <a:lnTo>
                    <a:pt x="0" y="64300"/>
                  </a:lnTo>
                  <a:lnTo>
                    <a:pt x="152" y="68592"/>
                  </a:lnTo>
                  <a:lnTo>
                    <a:pt x="863" y="69227"/>
                  </a:lnTo>
                  <a:lnTo>
                    <a:pt x="2514" y="69126"/>
                  </a:lnTo>
                  <a:lnTo>
                    <a:pt x="3149" y="68414"/>
                  </a:lnTo>
                  <a:lnTo>
                    <a:pt x="3098" y="67589"/>
                  </a:lnTo>
                  <a:lnTo>
                    <a:pt x="2997" y="64300"/>
                  </a:lnTo>
                  <a:lnTo>
                    <a:pt x="20472" y="22212"/>
                  </a:lnTo>
                  <a:lnTo>
                    <a:pt x="61937" y="3035"/>
                  </a:lnTo>
                  <a:lnTo>
                    <a:pt x="62763" y="2997"/>
                  </a:lnTo>
                  <a:lnTo>
                    <a:pt x="63411" y="2298"/>
                  </a:lnTo>
                  <a:close/>
                </a:path>
                <a:path w="127635" h="212089">
                  <a:moveTo>
                    <a:pt x="67614" y="209397"/>
                  </a:moveTo>
                  <a:lnTo>
                    <a:pt x="66941" y="208724"/>
                  </a:lnTo>
                  <a:lnTo>
                    <a:pt x="56083" y="208724"/>
                  </a:lnTo>
                  <a:lnTo>
                    <a:pt x="55410" y="209397"/>
                  </a:lnTo>
                  <a:lnTo>
                    <a:pt x="55410" y="211048"/>
                  </a:lnTo>
                  <a:lnTo>
                    <a:pt x="56083" y="211721"/>
                  </a:lnTo>
                  <a:lnTo>
                    <a:pt x="56908" y="211721"/>
                  </a:lnTo>
                  <a:lnTo>
                    <a:pt x="66941" y="211721"/>
                  </a:lnTo>
                  <a:lnTo>
                    <a:pt x="67614" y="211048"/>
                  </a:lnTo>
                  <a:lnTo>
                    <a:pt x="67614" y="209397"/>
                  </a:lnTo>
                  <a:close/>
                </a:path>
                <a:path w="127635" h="212089">
                  <a:moveTo>
                    <a:pt x="67614" y="203962"/>
                  </a:moveTo>
                  <a:lnTo>
                    <a:pt x="66941" y="203288"/>
                  </a:lnTo>
                  <a:lnTo>
                    <a:pt x="56083" y="203288"/>
                  </a:lnTo>
                  <a:lnTo>
                    <a:pt x="55410" y="203962"/>
                  </a:lnTo>
                  <a:lnTo>
                    <a:pt x="55410" y="205613"/>
                  </a:lnTo>
                  <a:lnTo>
                    <a:pt x="56083" y="206286"/>
                  </a:lnTo>
                  <a:lnTo>
                    <a:pt x="56908" y="206286"/>
                  </a:lnTo>
                  <a:lnTo>
                    <a:pt x="66941" y="206286"/>
                  </a:lnTo>
                  <a:lnTo>
                    <a:pt x="67614" y="205613"/>
                  </a:lnTo>
                  <a:lnTo>
                    <a:pt x="67614" y="203962"/>
                  </a:lnTo>
                  <a:close/>
                </a:path>
                <a:path w="127635" h="212089">
                  <a:moveTo>
                    <a:pt x="67614" y="198539"/>
                  </a:moveTo>
                  <a:lnTo>
                    <a:pt x="66941" y="197866"/>
                  </a:lnTo>
                  <a:lnTo>
                    <a:pt x="56083" y="197866"/>
                  </a:lnTo>
                  <a:lnTo>
                    <a:pt x="55410" y="198539"/>
                  </a:lnTo>
                  <a:lnTo>
                    <a:pt x="55410" y="200190"/>
                  </a:lnTo>
                  <a:lnTo>
                    <a:pt x="56083" y="200863"/>
                  </a:lnTo>
                  <a:lnTo>
                    <a:pt x="56908" y="200863"/>
                  </a:lnTo>
                  <a:lnTo>
                    <a:pt x="66941" y="200863"/>
                  </a:lnTo>
                  <a:lnTo>
                    <a:pt x="67614" y="200190"/>
                  </a:lnTo>
                  <a:lnTo>
                    <a:pt x="67614" y="198539"/>
                  </a:lnTo>
                  <a:close/>
                </a:path>
                <a:path w="127635" h="212089">
                  <a:moveTo>
                    <a:pt x="68465" y="63030"/>
                  </a:moveTo>
                  <a:lnTo>
                    <a:pt x="67932" y="61633"/>
                  </a:lnTo>
                  <a:lnTo>
                    <a:pt x="65671" y="59283"/>
                  </a:lnTo>
                  <a:lnTo>
                    <a:pt x="65519" y="59220"/>
                  </a:lnTo>
                  <a:lnTo>
                    <a:pt x="65519" y="63030"/>
                  </a:lnTo>
                  <a:lnTo>
                    <a:pt x="65455" y="66382"/>
                  </a:lnTo>
                  <a:lnTo>
                    <a:pt x="64096" y="67716"/>
                  </a:lnTo>
                  <a:lnTo>
                    <a:pt x="60731" y="67716"/>
                  </a:lnTo>
                  <a:lnTo>
                    <a:pt x="59448" y="66382"/>
                  </a:lnTo>
                  <a:lnTo>
                    <a:pt x="59410" y="63030"/>
                  </a:lnTo>
                  <a:lnTo>
                    <a:pt x="60731" y="61633"/>
                  </a:lnTo>
                  <a:lnTo>
                    <a:pt x="64185" y="61633"/>
                  </a:lnTo>
                  <a:lnTo>
                    <a:pt x="65519" y="63030"/>
                  </a:lnTo>
                  <a:lnTo>
                    <a:pt x="65519" y="59220"/>
                  </a:lnTo>
                  <a:lnTo>
                    <a:pt x="64160" y="58635"/>
                  </a:lnTo>
                  <a:lnTo>
                    <a:pt x="59118" y="58635"/>
                  </a:lnTo>
                  <a:lnTo>
                    <a:pt x="56438" y="61264"/>
                  </a:lnTo>
                  <a:lnTo>
                    <a:pt x="56438" y="66382"/>
                  </a:lnTo>
                  <a:lnTo>
                    <a:pt x="56972" y="67716"/>
                  </a:lnTo>
                  <a:lnTo>
                    <a:pt x="59194" y="70027"/>
                  </a:lnTo>
                  <a:lnTo>
                    <a:pt x="60794" y="70713"/>
                  </a:lnTo>
                  <a:lnTo>
                    <a:pt x="65709" y="70713"/>
                  </a:lnTo>
                  <a:lnTo>
                    <a:pt x="68427" y="68046"/>
                  </a:lnTo>
                  <a:lnTo>
                    <a:pt x="68440" y="67716"/>
                  </a:lnTo>
                  <a:lnTo>
                    <a:pt x="68465" y="63030"/>
                  </a:lnTo>
                  <a:close/>
                </a:path>
                <a:path w="127635" h="212089">
                  <a:moveTo>
                    <a:pt x="74866" y="99923"/>
                  </a:moveTo>
                  <a:lnTo>
                    <a:pt x="74447" y="98323"/>
                  </a:lnTo>
                  <a:lnTo>
                    <a:pt x="73621" y="97853"/>
                  </a:lnTo>
                  <a:lnTo>
                    <a:pt x="69875" y="98844"/>
                  </a:lnTo>
                  <a:lnTo>
                    <a:pt x="66840" y="99225"/>
                  </a:lnTo>
                  <a:lnTo>
                    <a:pt x="63817" y="99225"/>
                  </a:lnTo>
                  <a:lnTo>
                    <a:pt x="55118" y="98183"/>
                  </a:lnTo>
                  <a:lnTo>
                    <a:pt x="46939" y="95123"/>
                  </a:lnTo>
                  <a:lnTo>
                    <a:pt x="39738" y="90195"/>
                  </a:lnTo>
                  <a:lnTo>
                    <a:pt x="33985" y="83553"/>
                  </a:lnTo>
                  <a:lnTo>
                    <a:pt x="33528" y="82867"/>
                  </a:lnTo>
                  <a:lnTo>
                    <a:pt x="32600" y="82677"/>
                  </a:lnTo>
                  <a:lnTo>
                    <a:pt x="31203" y="83578"/>
                  </a:lnTo>
                  <a:lnTo>
                    <a:pt x="31013" y="84505"/>
                  </a:lnTo>
                  <a:lnTo>
                    <a:pt x="31470" y="85204"/>
                  </a:lnTo>
                  <a:lnTo>
                    <a:pt x="37744" y="92456"/>
                  </a:lnTo>
                  <a:lnTo>
                    <a:pt x="45554" y="97790"/>
                  </a:lnTo>
                  <a:lnTo>
                    <a:pt x="54406" y="101104"/>
                  </a:lnTo>
                  <a:lnTo>
                    <a:pt x="63817" y="102235"/>
                  </a:lnTo>
                  <a:lnTo>
                    <a:pt x="67094" y="102235"/>
                  </a:lnTo>
                  <a:lnTo>
                    <a:pt x="70383" y="101815"/>
                  </a:lnTo>
                  <a:lnTo>
                    <a:pt x="74396" y="100749"/>
                  </a:lnTo>
                  <a:lnTo>
                    <a:pt x="74866" y="99923"/>
                  </a:lnTo>
                  <a:close/>
                </a:path>
                <a:path w="127635" h="212089">
                  <a:moveTo>
                    <a:pt x="84455" y="110693"/>
                  </a:moveTo>
                  <a:lnTo>
                    <a:pt x="83832" y="109156"/>
                  </a:lnTo>
                  <a:lnTo>
                    <a:pt x="82956" y="108800"/>
                  </a:lnTo>
                  <a:lnTo>
                    <a:pt x="76263" y="111518"/>
                  </a:lnTo>
                  <a:lnTo>
                    <a:pt x="70053" y="112674"/>
                  </a:lnTo>
                  <a:lnTo>
                    <a:pt x="63893" y="112674"/>
                  </a:lnTo>
                  <a:lnTo>
                    <a:pt x="52019" y="111226"/>
                  </a:lnTo>
                  <a:lnTo>
                    <a:pt x="40855" y="107022"/>
                  </a:lnTo>
                  <a:lnTo>
                    <a:pt x="30962" y="100203"/>
                  </a:lnTo>
                  <a:lnTo>
                    <a:pt x="22923" y="90970"/>
                  </a:lnTo>
                  <a:lnTo>
                    <a:pt x="22466" y="90284"/>
                  </a:lnTo>
                  <a:lnTo>
                    <a:pt x="21539" y="90093"/>
                  </a:lnTo>
                  <a:lnTo>
                    <a:pt x="20154" y="91008"/>
                  </a:lnTo>
                  <a:lnTo>
                    <a:pt x="19977" y="91948"/>
                  </a:lnTo>
                  <a:lnTo>
                    <a:pt x="20434" y="92633"/>
                  </a:lnTo>
                  <a:lnTo>
                    <a:pt x="28968" y="102450"/>
                  </a:lnTo>
                  <a:lnTo>
                    <a:pt x="39458" y="109677"/>
                  </a:lnTo>
                  <a:lnTo>
                    <a:pt x="51308" y="114147"/>
                  </a:lnTo>
                  <a:lnTo>
                    <a:pt x="63893" y="115671"/>
                  </a:lnTo>
                  <a:lnTo>
                    <a:pt x="70434" y="115671"/>
                  </a:lnTo>
                  <a:lnTo>
                    <a:pt x="77025" y="114452"/>
                  </a:lnTo>
                  <a:lnTo>
                    <a:pt x="84086" y="111569"/>
                  </a:lnTo>
                  <a:lnTo>
                    <a:pt x="84455" y="110693"/>
                  </a:lnTo>
                  <a:close/>
                </a:path>
                <a:path w="127635" h="212089">
                  <a:moveTo>
                    <a:pt x="88480" y="121577"/>
                  </a:moveTo>
                  <a:lnTo>
                    <a:pt x="87858" y="120040"/>
                  </a:lnTo>
                  <a:lnTo>
                    <a:pt x="86995" y="119672"/>
                  </a:lnTo>
                  <a:lnTo>
                    <a:pt x="86220" y="119976"/>
                  </a:lnTo>
                  <a:lnTo>
                    <a:pt x="79146" y="122809"/>
                  </a:lnTo>
                  <a:lnTo>
                    <a:pt x="71691" y="124155"/>
                  </a:lnTo>
                  <a:lnTo>
                    <a:pt x="64274" y="124155"/>
                  </a:lnTo>
                  <a:lnTo>
                    <a:pt x="49047" y="122262"/>
                  </a:lnTo>
                  <a:lnTo>
                    <a:pt x="34734" y="116751"/>
                  </a:lnTo>
                  <a:lnTo>
                    <a:pt x="22161" y="107886"/>
                  </a:lnTo>
                  <a:lnTo>
                    <a:pt x="12166" y="95961"/>
                  </a:lnTo>
                  <a:lnTo>
                    <a:pt x="11722" y="95262"/>
                  </a:lnTo>
                  <a:lnTo>
                    <a:pt x="10795" y="95059"/>
                  </a:lnTo>
                  <a:lnTo>
                    <a:pt x="9398" y="95948"/>
                  </a:lnTo>
                  <a:lnTo>
                    <a:pt x="9194" y="96875"/>
                  </a:lnTo>
                  <a:lnTo>
                    <a:pt x="9626" y="97574"/>
                  </a:lnTo>
                  <a:lnTo>
                    <a:pt x="20142" y="110109"/>
                  </a:lnTo>
                  <a:lnTo>
                    <a:pt x="33324" y="119392"/>
                  </a:lnTo>
                  <a:lnTo>
                    <a:pt x="48310" y="125171"/>
                  </a:lnTo>
                  <a:lnTo>
                    <a:pt x="64274" y="127165"/>
                  </a:lnTo>
                  <a:lnTo>
                    <a:pt x="72059" y="127165"/>
                  </a:lnTo>
                  <a:lnTo>
                    <a:pt x="79895" y="125742"/>
                  </a:lnTo>
                  <a:lnTo>
                    <a:pt x="88112" y="122453"/>
                  </a:lnTo>
                  <a:lnTo>
                    <a:pt x="88480" y="121577"/>
                  </a:lnTo>
                  <a:close/>
                </a:path>
                <a:path w="127635" h="212089">
                  <a:moveTo>
                    <a:pt x="102184" y="63804"/>
                  </a:moveTo>
                  <a:lnTo>
                    <a:pt x="87960" y="33591"/>
                  </a:lnTo>
                  <a:lnTo>
                    <a:pt x="87020" y="33667"/>
                  </a:lnTo>
                  <a:lnTo>
                    <a:pt x="85940" y="34937"/>
                  </a:lnTo>
                  <a:lnTo>
                    <a:pt x="86017" y="35877"/>
                  </a:lnTo>
                  <a:lnTo>
                    <a:pt x="86652" y="36423"/>
                  </a:lnTo>
                  <a:lnTo>
                    <a:pt x="92036" y="42151"/>
                  </a:lnTo>
                  <a:lnTo>
                    <a:pt x="95961" y="48818"/>
                  </a:lnTo>
                  <a:lnTo>
                    <a:pt x="98374" y="56146"/>
                  </a:lnTo>
                  <a:lnTo>
                    <a:pt x="99187" y="63804"/>
                  </a:lnTo>
                  <a:lnTo>
                    <a:pt x="99187" y="68681"/>
                  </a:lnTo>
                  <a:lnTo>
                    <a:pt x="98196" y="73583"/>
                  </a:lnTo>
                  <a:lnTo>
                    <a:pt x="95808" y="78930"/>
                  </a:lnTo>
                  <a:lnTo>
                    <a:pt x="96151" y="79819"/>
                  </a:lnTo>
                  <a:lnTo>
                    <a:pt x="97663" y="80492"/>
                  </a:lnTo>
                  <a:lnTo>
                    <a:pt x="98539" y="80162"/>
                  </a:lnTo>
                  <a:lnTo>
                    <a:pt x="98882" y="79400"/>
                  </a:lnTo>
                  <a:lnTo>
                    <a:pt x="101117" y="74409"/>
                  </a:lnTo>
                  <a:lnTo>
                    <a:pt x="102184" y="69088"/>
                  </a:lnTo>
                  <a:lnTo>
                    <a:pt x="102184" y="63804"/>
                  </a:lnTo>
                  <a:close/>
                </a:path>
                <a:path w="127635" h="212089">
                  <a:moveTo>
                    <a:pt x="115608" y="63881"/>
                  </a:moveTo>
                  <a:lnTo>
                    <a:pt x="96608" y="23279"/>
                  </a:lnTo>
                  <a:lnTo>
                    <a:pt x="95961" y="22745"/>
                  </a:lnTo>
                  <a:lnTo>
                    <a:pt x="95021" y="22847"/>
                  </a:lnTo>
                  <a:lnTo>
                    <a:pt x="93967" y="24130"/>
                  </a:lnTo>
                  <a:lnTo>
                    <a:pt x="94056" y="25069"/>
                  </a:lnTo>
                  <a:lnTo>
                    <a:pt x="94703" y="25590"/>
                  </a:lnTo>
                  <a:lnTo>
                    <a:pt x="102400" y="33566"/>
                  </a:lnTo>
                  <a:lnTo>
                    <a:pt x="108013" y="42887"/>
                  </a:lnTo>
                  <a:lnTo>
                    <a:pt x="111442" y="53136"/>
                  </a:lnTo>
                  <a:lnTo>
                    <a:pt x="112610" y="63881"/>
                  </a:lnTo>
                  <a:lnTo>
                    <a:pt x="112610" y="72237"/>
                  </a:lnTo>
                  <a:lnTo>
                    <a:pt x="110515" y="80632"/>
                  </a:lnTo>
                  <a:lnTo>
                    <a:pt x="105752" y="88874"/>
                  </a:lnTo>
                  <a:lnTo>
                    <a:pt x="105994" y="89789"/>
                  </a:lnTo>
                  <a:lnTo>
                    <a:pt x="107429" y="90627"/>
                  </a:lnTo>
                  <a:lnTo>
                    <a:pt x="108343" y="90373"/>
                  </a:lnTo>
                  <a:lnTo>
                    <a:pt x="108762" y="89662"/>
                  </a:lnTo>
                  <a:lnTo>
                    <a:pt x="111772" y="83502"/>
                  </a:lnTo>
                  <a:lnTo>
                    <a:pt x="113919" y="77089"/>
                  </a:lnTo>
                  <a:lnTo>
                    <a:pt x="115189" y="70523"/>
                  </a:lnTo>
                  <a:lnTo>
                    <a:pt x="115608" y="63881"/>
                  </a:lnTo>
                  <a:close/>
                </a:path>
                <a:path w="127635" h="212089">
                  <a:moveTo>
                    <a:pt x="127254" y="58458"/>
                  </a:moveTo>
                  <a:lnTo>
                    <a:pt x="111709" y="21920"/>
                  </a:lnTo>
                  <a:lnTo>
                    <a:pt x="103657" y="14147"/>
                  </a:lnTo>
                  <a:lnTo>
                    <a:pt x="102704" y="14236"/>
                  </a:lnTo>
                  <a:lnTo>
                    <a:pt x="101650" y="15506"/>
                  </a:lnTo>
                  <a:lnTo>
                    <a:pt x="101739" y="16446"/>
                  </a:lnTo>
                  <a:lnTo>
                    <a:pt x="102374" y="16979"/>
                  </a:lnTo>
                  <a:lnTo>
                    <a:pt x="109435" y="23888"/>
                  </a:lnTo>
                  <a:lnTo>
                    <a:pt x="124244" y="58699"/>
                  </a:lnTo>
                  <a:lnTo>
                    <a:pt x="124244" y="63665"/>
                  </a:lnTo>
                  <a:lnTo>
                    <a:pt x="123837" y="70764"/>
                  </a:lnTo>
                  <a:lnTo>
                    <a:pt x="122593" y="77800"/>
                  </a:lnTo>
                  <a:lnTo>
                    <a:pt x="120497" y="84683"/>
                  </a:lnTo>
                  <a:lnTo>
                    <a:pt x="117182" y="92100"/>
                  </a:lnTo>
                  <a:lnTo>
                    <a:pt x="117475" y="93002"/>
                  </a:lnTo>
                  <a:lnTo>
                    <a:pt x="118948" y="93764"/>
                  </a:lnTo>
                  <a:lnTo>
                    <a:pt x="119849" y="93472"/>
                  </a:lnTo>
                  <a:lnTo>
                    <a:pt x="123317" y="85725"/>
                  </a:lnTo>
                  <a:lnTo>
                    <a:pt x="125514" y="78486"/>
                  </a:lnTo>
                  <a:lnTo>
                    <a:pt x="126822" y="71107"/>
                  </a:lnTo>
                  <a:lnTo>
                    <a:pt x="127254" y="63665"/>
                  </a:lnTo>
                  <a:lnTo>
                    <a:pt x="127254" y="584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191384" y="2618877"/>
              <a:ext cx="521334" cy="336550"/>
            </a:xfrm>
            <a:custGeom>
              <a:avLst/>
              <a:gdLst/>
              <a:ahLst/>
              <a:cxnLst/>
              <a:rect l="l" t="t" r="r" b="b"/>
              <a:pathLst>
                <a:path w="521335" h="336550">
                  <a:moveTo>
                    <a:pt x="215176" y="336194"/>
                  </a:moveTo>
                  <a:lnTo>
                    <a:pt x="191758" y="336194"/>
                  </a:lnTo>
                  <a:lnTo>
                    <a:pt x="197065" y="336499"/>
                  </a:lnTo>
                  <a:lnTo>
                    <a:pt x="209861" y="336499"/>
                  </a:lnTo>
                  <a:lnTo>
                    <a:pt x="215176" y="336194"/>
                  </a:lnTo>
                  <a:close/>
                </a:path>
                <a:path w="521335" h="336550">
                  <a:moveTo>
                    <a:pt x="99733" y="40957"/>
                  </a:moveTo>
                  <a:lnTo>
                    <a:pt x="51972" y="74161"/>
                  </a:lnTo>
                  <a:lnTo>
                    <a:pt x="10531" y="121402"/>
                  </a:lnTo>
                  <a:lnTo>
                    <a:pt x="0" y="153085"/>
                  </a:lnTo>
                  <a:lnTo>
                    <a:pt x="1006" y="177247"/>
                  </a:lnTo>
                  <a:lnTo>
                    <a:pt x="23004" y="221101"/>
                  </a:lnTo>
                  <a:lnTo>
                    <a:pt x="64275" y="270306"/>
                  </a:lnTo>
                  <a:lnTo>
                    <a:pt x="94851" y="298626"/>
                  </a:lnTo>
                  <a:lnTo>
                    <a:pt x="133393" y="321866"/>
                  </a:lnTo>
                  <a:lnTo>
                    <a:pt x="181927" y="335127"/>
                  </a:lnTo>
                  <a:lnTo>
                    <a:pt x="189547" y="336067"/>
                  </a:lnTo>
                  <a:lnTo>
                    <a:pt x="215176" y="336067"/>
                  </a:lnTo>
                  <a:lnTo>
                    <a:pt x="215176" y="261353"/>
                  </a:lnTo>
                  <a:lnTo>
                    <a:pt x="388231" y="261353"/>
                  </a:lnTo>
                  <a:lnTo>
                    <a:pt x="404455" y="250158"/>
                  </a:lnTo>
                  <a:lnTo>
                    <a:pt x="445094" y="218172"/>
                  </a:lnTo>
                  <a:lnTo>
                    <a:pt x="448291" y="214998"/>
                  </a:lnTo>
                  <a:lnTo>
                    <a:pt x="166471" y="214998"/>
                  </a:lnTo>
                  <a:lnTo>
                    <a:pt x="166471" y="113550"/>
                  </a:lnTo>
                  <a:lnTo>
                    <a:pt x="517775" y="113550"/>
                  </a:lnTo>
                  <a:lnTo>
                    <a:pt x="521093" y="84289"/>
                  </a:lnTo>
                  <a:lnTo>
                    <a:pt x="512802" y="69608"/>
                  </a:lnTo>
                  <a:lnTo>
                    <a:pt x="99733" y="69608"/>
                  </a:lnTo>
                  <a:lnTo>
                    <a:pt x="99733" y="40957"/>
                  </a:lnTo>
                  <a:close/>
                </a:path>
                <a:path w="521335" h="336550">
                  <a:moveTo>
                    <a:pt x="388231" y="261353"/>
                  </a:moveTo>
                  <a:lnTo>
                    <a:pt x="316623" y="261353"/>
                  </a:lnTo>
                  <a:lnTo>
                    <a:pt x="316623" y="305854"/>
                  </a:lnTo>
                  <a:lnTo>
                    <a:pt x="363484" y="278029"/>
                  </a:lnTo>
                  <a:lnTo>
                    <a:pt x="388231" y="261353"/>
                  </a:lnTo>
                  <a:close/>
                </a:path>
                <a:path w="521335" h="336550">
                  <a:moveTo>
                    <a:pt x="306984" y="113550"/>
                  </a:moveTo>
                  <a:lnTo>
                    <a:pt x="267906" y="113550"/>
                  </a:lnTo>
                  <a:lnTo>
                    <a:pt x="267906" y="214998"/>
                  </a:lnTo>
                  <a:lnTo>
                    <a:pt x="306984" y="214998"/>
                  </a:lnTo>
                  <a:lnTo>
                    <a:pt x="306984" y="113550"/>
                  </a:lnTo>
                  <a:close/>
                </a:path>
                <a:path w="521335" h="336550">
                  <a:moveTo>
                    <a:pt x="517775" y="113550"/>
                  </a:moveTo>
                  <a:lnTo>
                    <a:pt x="408419" y="113550"/>
                  </a:lnTo>
                  <a:lnTo>
                    <a:pt x="408419" y="214998"/>
                  </a:lnTo>
                  <a:lnTo>
                    <a:pt x="448291" y="214998"/>
                  </a:lnTo>
                  <a:lnTo>
                    <a:pt x="486312" y="177247"/>
                  </a:lnTo>
                  <a:lnTo>
                    <a:pt x="515761" y="131310"/>
                  </a:lnTo>
                  <a:lnTo>
                    <a:pt x="517775" y="113550"/>
                  </a:lnTo>
                  <a:close/>
                </a:path>
                <a:path w="521335" h="336550">
                  <a:moveTo>
                    <a:pt x="237985" y="0"/>
                  </a:moveTo>
                  <a:lnTo>
                    <a:pt x="229460" y="872"/>
                  </a:lnTo>
                  <a:lnTo>
                    <a:pt x="220452" y="1985"/>
                  </a:lnTo>
                  <a:lnTo>
                    <a:pt x="211006" y="3373"/>
                  </a:lnTo>
                  <a:lnTo>
                    <a:pt x="201168" y="5067"/>
                  </a:lnTo>
                  <a:lnTo>
                    <a:pt x="201168" y="69608"/>
                  </a:lnTo>
                  <a:lnTo>
                    <a:pt x="237985" y="69608"/>
                  </a:lnTo>
                  <a:lnTo>
                    <a:pt x="237985" y="0"/>
                  </a:lnTo>
                  <a:close/>
                </a:path>
                <a:path w="521335" h="336550">
                  <a:moveTo>
                    <a:pt x="339420" y="139"/>
                  </a:moveTo>
                  <a:lnTo>
                    <a:pt x="339420" y="69608"/>
                  </a:lnTo>
                  <a:lnTo>
                    <a:pt x="512802" y="69608"/>
                  </a:lnTo>
                  <a:lnTo>
                    <a:pt x="470899" y="30252"/>
                  </a:lnTo>
                  <a:lnTo>
                    <a:pt x="429080" y="14802"/>
                  </a:lnTo>
                  <a:lnTo>
                    <a:pt x="383426" y="5225"/>
                  </a:lnTo>
                  <a:lnTo>
                    <a:pt x="339420" y="139"/>
                  </a:lnTo>
                  <a:close/>
                </a:path>
              </a:pathLst>
            </a:custGeom>
            <a:solidFill>
              <a:srgbClr val="93B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29364" y="2587612"/>
              <a:ext cx="101447" cy="11292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06558" y="2880798"/>
              <a:ext cx="101447" cy="11292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57856" y="2732996"/>
              <a:ext cx="101434" cy="112928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98360" y="2732996"/>
              <a:ext cx="101447" cy="11292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91125" y="2587612"/>
              <a:ext cx="101434" cy="112929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085551" y="3265969"/>
              <a:ext cx="547370" cy="98425"/>
            </a:xfrm>
            <a:custGeom>
              <a:avLst/>
              <a:gdLst/>
              <a:ahLst/>
              <a:cxnLst/>
              <a:rect l="l" t="t" r="r" b="b"/>
              <a:pathLst>
                <a:path w="547370" h="98425">
                  <a:moveTo>
                    <a:pt x="519823" y="1473"/>
                  </a:moveTo>
                  <a:lnTo>
                    <a:pt x="518337" y="0"/>
                  </a:lnTo>
                  <a:lnTo>
                    <a:pt x="1485" y="0"/>
                  </a:lnTo>
                  <a:lnTo>
                    <a:pt x="0" y="1473"/>
                  </a:lnTo>
                  <a:lnTo>
                    <a:pt x="0" y="5118"/>
                  </a:lnTo>
                  <a:lnTo>
                    <a:pt x="1485" y="6591"/>
                  </a:lnTo>
                  <a:lnTo>
                    <a:pt x="3302" y="6591"/>
                  </a:lnTo>
                  <a:lnTo>
                    <a:pt x="518337" y="6591"/>
                  </a:lnTo>
                  <a:lnTo>
                    <a:pt x="519823" y="5118"/>
                  </a:lnTo>
                  <a:lnTo>
                    <a:pt x="519823" y="1473"/>
                  </a:lnTo>
                  <a:close/>
                </a:path>
                <a:path w="547370" h="98425">
                  <a:moveTo>
                    <a:pt x="546823" y="92735"/>
                  </a:moveTo>
                  <a:lnTo>
                    <a:pt x="545338" y="91262"/>
                  </a:lnTo>
                  <a:lnTo>
                    <a:pt x="28486" y="91262"/>
                  </a:lnTo>
                  <a:lnTo>
                    <a:pt x="27000" y="92735"/>
                  </a:lnTo>
                  <a:lnTo>
                    <a:pt x="27000" y="96380"/>
                  </a:lnTo>
                  <a:lnTo>
                    <a:pt x="28486" y="97853"/>
                  </a:lnTo>
                  <a:lnTo>
                    <a:pt x="30302" y="97853"/>
                  </a:lnTo>
                  <a:lnTo>
                    <a:pt x="545338" y="97853"/>
                  </a:lnTo>
                  <a:lnTo>
                    <a:pt x="546823" y="96380"/>
                  </a:lnTo>
                  <a:lnTo>
                    <a:pt x="546823" y="927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02915" y="3168933"/>
              <a:ext cx="488711" cy="19140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4746514" y="2526779"/>
              <a:ext cx="166370" cy="32384"/>
            </a:xfrm>
            <a:custGeom>
              <a:avLst/>
              <a:gdLst/>
              <a:ahLst/>
              <a:cxnLst/>
              <a:rect l="l" t="t" r="r" b="b"/>
              <a:pathLst>
                <a:path w="166370" h="32385">
                  <a:moveTo>
                    <a:pt x="164046" y="0"/>
                  </a:moveTo>
                  <a:lnTo>
                    <a:pt x="629" y="0"/>
                  </a:lnTo>
                  <a:lnTo>
                    <a:pt x="0" y="3115"/>
                  </a:lnTo>
                  <a:lnTo>
                    <a:pt x="2282" y="14420"/>
                  </a:lnTo>
                  <a:lnTo>
                    <a:pt x="8509" y="23652"/>
                  </a:lnTo>
                  <a:lnTo>
                    <a:pt x="17745" y="29877"/>
                  </a:lnTo>
                  <a:lnTo>
                    <a:pt x="29502" y="32160"/>
                  </a:lnTo>
                  <a:lnTo>
                    <a:pt x="144246" y="32160"/>
                  </a:lnTo>
                  <a:lnTo>
                    <a:pt x="152632" y="30468"/>
                  </a:lnTo>
                  <a:lnTo>
                    <a:pt x="159478" y="25853"/>
                  </a:lnTo>
                  <a:lnTo>
                    <a:pt x="164093" y="19006"/>
                  </a:lnTo>
                  <a:lnTo>
                    <a:pt x="165785" y="10621"/>
                  </a:lnTo>
                  <a:lnTo>
                    <a:pt x="165785" y="2861"/>
                  </a:lnTo>
                  <a:lnTo>
                    <a:pt x="164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744980" y="2526779"/>
              <a:ext cx="169545" cy="34290"/>
            </a:xfrm>
            <a:custGeom>
              <a:avLst/>
              <a:gdLst/>
              <a:ahLst/>
              <a:cxnLst/>
              <a:rect l="l" t="t" r="r" b="b"/>
              <a:pathLst>
                <a:path w="169545" h="34289">
                  <a:moveTo>
                    <a:pt x="3146" y="0"/>
                  </a:moveTo>
                  <a:lnTo>
                    <a:pt x="562" y="0"/>
                  </a:lnTo>
                  <a:lnTo>
                    <a:pt x="100" y="2289"/>
                  </a:lnTo>
                  <a:lnTo>
                    <a:pt x="0" y="3445"/>
                  </a:lnTo>
                  <a:lnTo>
                    <a:pt x="2342" y="15045"/>
                  </a:lnTo>
                  <a:lnTo>
                    <a:pt x="8913" y="24786"/>
                  </a:lnTo>
                  <a:lnTo>
                    <a:pt x="18658" y="31352"/>
                  </a:lnTo>
                  <a:lnTo>
                    <a:pt x="30591" y="33760"/>
                  </a:lnTo>
                  <a:lnTo>
                    <a:pt x="30324" y="33760"/>
                  </a:lnTo>
                  <a:lnTo>
                    <a:pt x="30324" y="32160"/>
                  </a:lnTo>
                  <a:lnTo>
                    <a:pt x="31924" y="32160"/>
                  </a:lnTo>
                  <a:lnTo>
                    <a:pt x="31921" y="30560"/>
                  </a:lnTo>
                  <a:lnTo>
                    <a:pt x="22996" y="30560"/>
                  </a:lnTo>
                  <a:lnTo>
                    <a:pt x="16151" y="27486"/>
                  </a:lnTo>
                  <a:lnTo>
                    <a:pt x="6207" y="17555"/>
                  </a:lnTo>
                  <a:lnTo>
                    <a:pt x="3146" y="10697"/>
                  </a:lnTo>
                  <a:lnTo>
                    <a:pt x="3146" y="0"/>
                  </a:lnTo>
                  <a:close/>
                </a:path>
                <a:path w="169545" h="34289">
                  <a:moveTo>
                    <a:pt x="31927" y="32160"/>
                  </a:moveTo>
                  <a:lnTo>
                    <a:pt x="30324" y="32160"/>
                  </a:lnTo>
                  <a:lnTo>
                    <a:pt x="30324" y="33760"/>
                  </a:lnTo>
                  <a:lnTo>
                    <a:pt x="31990" y="33760"/>
                  </a:lnTo>
                  <a:lnTo>
                    <a:pt x="31927" y="32160"/>
                  </a:lnTo>
                  <a:close/>
                </a:path>
                <a:path w="169545" h="34289">
                  <a:moveTo>
                    <a:pt x="33524" y="30560"/>
                  </a:moveTo>
                  <a:lnTo>
                    <a:pt x="31921" y="30560"/>
                  </a:lnTo>
                  <a:lnTo>
                    <a:pt x="31990" y="33760"/>
                  </a:lnTo>
                  <a:lnTo>
                    <a:pt x="144698" y="33760"/>
                  </a:lnTo>
                  <a:lnTo>
                    <a:pt x="144774" y="32160"/>
                  </a:lnTo>
                  <a:lnTo>
                    <a:pt x="33524" y="32160"/>
                  </a:lnTo>
                  <a:lnTo>
                    <a:pt x="33524" y="30560"/>
                  </a:lnTo>
                  <a:close/>
                </a:path>
                <a:path w="169545" h="34289">
                  <a:moveTo>
                    <a:pt x="146377" y="32160"/>
                  </a:moveTo>
                  <a:lnTo>
                    <a:pt x="144774" y="32160"/>
                  </a:lnTo>
                  <a:lnTo>
                    <a:pt x="144698" y="33760"/>
                  </a:lnTo>
                  <a:lnTo>
                    <a:pt x="146377" y="33760"/>
                  </a:lnTo>
                  <a:lnTo>
                    <a:pt x="146377" y="32160"/>
                  </a:lnTo>
                  <a:close/>
                </a:path>
                <a:path w="169545" h="34289">
                  <a:moveTo>
                    <a:pt x="167527" y="0"/>
                  </a:moveTo>
                  <a:lnTo>
                    <a:pt x="163626" y="0"/>
                  </a:lnTo>
                  <a:lnTo>
                    <a:pt x="165719" y="3445"/>
                  </a:lnTo>
                  <a:lnTo>
                    <a:pt x="165719" y="16132"/>
                  </a:lnTo>
                  <a:lnTo>
                    <a:pt x="163483" y="21111"/>
                  </a:lnTo>
                  <a:lnTo>
                    <a:pt x="156270" y="28324"/>
                  </a:lnTo>
                  <a:lnTo>
                    <a:pt x="151291" y="30560"/>
                  </a:lnTo>
                  <a:lnTo>
                    <a:pt x="33524" y="30560"/>
                  </a:lnTo>
                  <a:lnTo>
                    <a:pt x="33524" y="32160"/>
                  </a:lnTo>
                  <a:lnTo>
                    <a:pt x="146377" y="32160"/>
                  </a:lnTo>
                  <a:lnTo>
                    <a:pt x="146377" y="33760"/>
                  </a:lnTo>
                  <a:lnTo>
                    <a:pt x="145780" y="33760"/>
                  </a:lnTo>
                  <a:lnTo>
                    <a:pt x="154785" y="31941"/>
                  </a:lnTo>
                  <a:lnTo>
                    <a:pt x="162140" y="26981"/>
                  </a:lnTo>
                  <a:lnTo>
                    <a:pt x="167100" y="19626"/>
                  </a:lnTo>
                  <a:lnTo>
                    <a:pt x="168904" y="10697"/>
                  </a:lnTo>
                  <a:lnTo>
                    <a:pt x="168919" y="2289"/>
                  </a:lnTo>
                  <a:lnTo>
                    <a:pt x="167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060792" y="2526779"/>
              <a:ext cx="84455" cy="12700"/>
            </a:xfrm>
            <a:custGeom>
              <a:avLst/>
              <a:gdLst/>
              <a:ahLst/>
              <a:cxnLst/>
              <a:rect l="l" t="t" r="r" b="b"/>
              <a:pathLst>
                <a:path w="84454" h="12700">
                  <a:moveTo>
                    <a:pt x="84092" y="0"/>
                  </a:moveTo>
                  <a:lnTo>
                    <a:pt x="29273" y="0"/>
                  </a:lnTo>
                  <a:lnTo>
                    <a:pt x="0" y="11892"/>
                  </a:lnTo>
                  <a:lnTo>
                    <a:pt x="81521" y="12565"/>
                  </a:lnTo>
                  <a:lnTo>
                    <a:pt x="84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058138" y="2526779"/>
              <a:ext cx="89535" cy="15240"/>
            </a:xfrm>
            <a:custGeom>
              <a:avLst/>
              <a:gdLst/>
              <a:ahLst/>
              <a:cxnLst/>
              <a:rect l="l" t="t" r="r" b="b"/>
              <a:pathLst>
                <a:path w="89535" h="15239">
                  <a:moveTo>
                    <a:pt x="38507" y="0"/>
                  </a:moveTo>
                  <a:lnTo>
                    <a:pt x="25327" y="0"/>
                  </a:lnTo>
                  <a:lnTo>
                    <a:pt x="1903" y="9517"/>
                  </a:lnTo>
                  <a:lnTo>
                    <a:pt x="594" y="10088"/>
                  </a:lnTo>
                  <a:lnTo>
                    <a:pt x="0" y="11193"/>
                  </a:lnTo>
                  <a:lnTo>
                    <a:pt x="168" y="12070"/>
                  </a:lnTo>
                  <a:lnTo>
                    <a:pt x="263" y="12565"/>
                  </a:lnTo>
                  <a:lnTo>
                    <a:pt x="359" y="13060"/>
                  </a:lnTo>
                  <a:lnTo>
                    <a:pt x="444" y="13505"/>
                  </a:lnTo>
                  <a:lnTo>
                    <a:pt x="1447" y="14356"/>
                  </a:lnTo>
                  <a:lnTo>
                    <a:pt x="85694" y="15054"/>
                  </a:lnTo>
                  <a:lnTo>
                    <a:pt x="85331" y="15054"/>
                  </a:lnTo>
                  <a:lnTo>
                    <a:pt x="86372" y="14216"/>
                  </a:lnTo>
                  <a:lnTo>
                    <a:pt x="86513" y="13505"/>
                  </a:lnTo>
                  <a:lnTo>
                    <a:pt x="86601" y="13060"/>
                  </a:lnTo>
                  <a:lnTo>
                    <a:pt x="81749" y="12070"/>
                  </a:lnTo>
                  <a:lnTo>
                    <a:pt x="82155" y="10088"/>
                  </a:lnTo>
                  <a:lnTo>
                    <a:pt x="84200" y="10088"/>
                  </a:lnTo>
                  <a:lnTo>
                    <a:pt x="15074" y="9517"/>
                  </a:lnTo>
                  <a:lnTo>
                    <a:pt x="38507" y="0"/>
                  </a:lnTo>
                  <a:close/>
                </a:path>
                <a:path w="89535" h="15239">
                  <a:moveTo>
                    <a:pt x="87209" y="10088"/>
                  </a:moveTo>
                  <a:lnTo>
                    <a:pt x="84200" y="10088"/>
                  </a:lnTo>
                  <a:lnTo>
                    <a:pt x="84175" y="12565"/>
                  </a:lnTo>
                  <a:lnTo>
                    <a:pt x="86601" y="13060"/>
                  </a:lnTo>
                  <a:lnTo>
                    <a:pt x="87209" y="10088"/>
                  </a:lnTo>
                  <a:close/>
                </a:path>
                <a:path w="89535" h="15239">
                  <a:moveTo>
                    <a:pt x="89273" y="0"/>
                  </a:moveTo>
                  <a:lnTo>
                    <a:pt x="84218" y="0"/>
                  </a:lnTo>
                  <a:lnTo>
                    <a:pt x="81749" y="12070"/>
                  </a:lnTo>
                  <a:lnTo>
                    <a:pt x="84175" y="12565"/>
                  </a:lnTo>
                  <a:lnTo>
                    <a:pt x="84200" y="10088"/>
                  </a:lnTo>
                  <a:lnTo>
                    <a:pt x="87209" y="10088"/>
                  </a:lnTo>
                  <a:lnTo>
                    <a:pt x="892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864583" y="2538568"/>
              <a:ext cx="292735" cy="38100"/>
            </a:xfrm>
            <a:custGeom>
              <a:avLst/>
              <a:gdLst/>
              <a:ahLst/>
              <a:cxnLst/>
              <a:rect l="l" t="t" r="r" b="b"/>
              <a:pathLst>
                <a:path w="292735" h="38100">
                  <a:moveTo>
                    <a:pt x="292684" y="0"/>
                  </a:moveTo>
                  <a:lnTo>
                    <a:pt x="39890" y="0"/>
                  </a:lnTo>
                  <a:lnTo>
                    <a:pt x="28841" y="1511"/>
                  </a:lnTo>
                  <a:lnTo>
                    <a:pt x="6200" y="16493"/>
                  </a:lnTo>
                  <a:lnTo>
                    <a:pt x="2705" y="19494"/>
                  </a:lnTo>
                  <a:lnTo>
                    <a:pt x="0" y="22428"/>
                  </a:lnTo>
                  <a:lnTo>
                    <a:pt x="2959" y="23164"/>
                  </a:lnTo>
                  <a:lnTo>
                    <a:pt x="4813" y="24714"/>
                  </a:lnTo>
                  <a:lnTo>
                    <a:pt x="31026" y="37490"/>
                  </a:lnTo>
                  <a:lnTo>
                    <a:pt x="178815" y="37490"/>
                  </a:lnTo>
                  <a:lnTo>
                    <a:pt x="197274" y="37169"/>
                  </a:lnTo>
                  <a:lnTo>
                    <a:pt x="212751" y="34923"/>
                  </a:lnTo>
                  <a:lnTo>
                    <a:pt x="233642" y="28826"/>
                  </a:lnTo>
                  <a:lnTo>
                    <a:pt x="268338" y="16954"/>
                  </a:lnTo>
                  <a:lnTo>
                    <a:pt x="275183" y="15468"/>
                  </a:lnTo>
                  <a:lnTo>
                    <a:pt x="281419" y="11950"/>
                  </a:lnTo>
                  <a:lnTo>
                    <a:pt x="292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863719" y="2536100"/>
              <a:ext cx="296545" cy="42545"/>
            </a:xfrm>
            <a:custGeom>
              <a:avLst/>
              <a:gdLst/>
              <a:ahLst/>
              <a:cxnLst/>
              <a:rect l="l" t="t" r="r" b="b"/>
              <a:pathLst>
                <a:path w="296545" h="42544">
                  <a:moveTo>
                    <a:pt x="50076" y="12103"/>
                  </a:moveTo>
                  <a:lnTo>
                    <a:pt x="48907" y="10934"/>
                  </a:lnTo>
                  <a:lnTo>
                    <a:pt x="42633" y="10934"/>
                  </a:lnTo>
                  <a:lnTo>
                    <a:pt x="41465" y="12103"/>
                  </a:lnTo>
                  <a:lnTo>
                    <a:pt x="41465" y="18364"/>
                  </a:lnTo>
                  <a:lnTo>
                    <a:pt x="42633" y="19532"/>
                  </a:lnTo>
                  <a:lnTo>
                    <a:pt x="47459" y="19532"/>
                  </a:lnTo>
                  <a:lnTo>
                    <a:pt x="48907" y="19532"/>
                  </a:lnTo>
                  <a:lnTo>
                    <a:pt x="50076" y="18364"/>
                  </a:lnTo>
                  <a:lnTo>
                    <a:pt x="50076" y="12103"/>
                  </a:lnTo>
                  <a:close/>
                </a:path>
                <a:path w="296545" h="42544">
                  <a:moveTo>
                    <a:pt x="61315" y="12103"/>
                  </a:moveTo>
                  <a:lnTo>
                    <a:pt x="60147" y="10934"/>
                  </a:lnTo>
                  <a:lnTo>
                    <a:pt x="53873" y="10934"/>
                  </a:lnTo>
                  <a:lnTo>
                    <a:pt x="52705" y="12103"/>
                  </a:lnTo>
                  <a:lnTo>
                    <a:pt x="52705" y="18364"/>
                  </a:lnTo>
                  <a:lnTo>
                    <a:pt x="53873" y="19532"/>
                  </a:lnTo>
                  <a:lnTo>
                    <a:pt x="58699" y="19532"/>
                  </a:lnTo>
                  <a:lnTo>
                    <a:pt x="60147" y="19532"/>
                  </a:lnTo>
                  <a:lnTo>
                    <a:pt x="61315" y="18364"/>
                  </a:lnTo>
                  <a:lnTo>
                    <a:pt x="61315" y="12103"/>
                  </a:lnTo>
                  <a:close/>
                </a:path>
                <a:path w="296545" h="42544">
                  <a:moveTo>
                    <a:pt x="72555" y="12103"/>
                  </a:moveTo>
                  <a:lnTo>
                    <a:pt x="71386" y="10934"/>
                  </a:lnTo>
                  <a:lnTo>
                    <a:pt x="65112" y="10934"/>
                  </a:lnTo>
                  <a:lnTo>
                    <a:pt x="63944" y="12103"/>
                  </a:lnTo>
                  <a:lnTo>
                    <a:pt x="63944" y="18364"/>
                  </a:lnTo>
                  <a:lnTo>
                    <a:pt x="65112" y="19532"/>
                  </a:lnTo>
                  <a:lnTo>
                    <a:pt x="69938" y="19532"/>
                  </a:lnTo>
                  <a:lnTo>
                    <a:pt x="71386" y="19532"/>
                  </a:lnTo>
                  <a:lnTo>
                    <a:pt x="72555" y="18364"/>
                  </a:lnTo>
                  <a:lnTo>
                    <a:pt x="72555" y="12103"/>
                  </a:lnTo>
                  <a:close/>
                </a:path>
                <a:path w="296545" h="42544">
                  <a:moveTo>
                    <a:pt x="83807" y="12103"/>
                  </a:moveTo>
                  <a:lnTo>
                    <a:pt x="82638" y="10934"/>
                  </a:lnTo>
                  <a:lnTo>
                    <a:pt x="76365" y="10934"/>
                  </a:lnTo>
                  <a:lnTo>
                    <a:pt x="75196" y="12103"/>
                  </a:lnTo>
                  <a:lnTo>
                    <a:pt x="75196" y="18364"/>
                  </a:lnTo>
                  <a:lnTo>
                    <a:pt x="76365" y="19532"/>
                  </a:lnTo>
                  <a:lnTo>
                    <a:pt x="81191" y="19532"/>
                  </a:lnTo>
                  <a:lnTo>
                    <a:pt x="82638" y="19532"/>
                  </a:lnTo>
                  <a:lnTo>
                    <a:pt x="83807" y="18364"/>
                  </a:lnTo>
                  <a:lnTo>
                    <a:pt x="83807" y="12103"/>
                  </a:lnTo>
                  <a:close/>
                </a:path>
                <a:path w="296545" h="42544">
                  <a:moveTo>
                    <a:pt x="95046" y="12103"/>
                  </a:moveTo>
                  <a:lnTo>
                    <a:pt x="93878" y="10934"/>
                  </a:lnTo>
                  <a:lnTo>
                    <a:pt x="87604" y="10934"/>
                  </a:lnTo>
                  <a:lnTo>
                    <a:pt x="86436" y="12103"/>
                  </a:lnTo>
                  <a:lnTo>
                    <a:pt x="86436" y="18364"/>
                  </a:lnTo>
                  <a:lnTo>
                    <a:pt x="87604" y="19532"/>
                  </a:lnTo>
                  <a:lnTo>
                    <a:pt x="92430" y="19532"/>
                  </a:lnTo>
                  <a:lnTo>
                    <a:pt x="93878" y="19532"/>
                  </a:lnTo>
                  <a:lnTo>
                    <a:pt x="95046" y="18364"/>
                  </a:lnTo>
                  <a:lnTo>
                    <a:pt x="95046" y="12103"/>
                  </a:lnTo>
                  <a:close/>
                </a:path>
                <a:path w="296545" h="42544">
                  <a:moveTo>
                    <a:pt x="106299" y="12103"/>
                  </a:moveTo>
                  <a:lnTo>
                    <a:pt x="105130" y="10934"/>
                  </a:lnTo>
                  <a:lnTo>
                    <a:pt x="98856" y="10934"/>
                  </a:lnTo>
                  <a:lnTo>
                    <a:pt x="97688" y="12103"/>
                  </a:lnTo>
                  <a:lnTo>
                    <a:pt x="97688" y="18364"/>
                  </a:lnTo>
                  <a:lnTo>
                    <a:pt x="98856" y="19532"/>
                  </a:lnTo>
                  <a:lnTo>
                    <a:pt x="103682" y="19532"/>
                  </a:lnTo>
                  <a:lnTo>
                    <a:pt x="105130" y="19532"/>
                  </a:lnTo>
                  <a:lnTo>
                    <a:pt x="106299" y="18364"/>
                  </a:lnTo>
                  <a:lnTo>
                    <a:pt x="106299" y="12103"/>
                  </a:lnTo>
                  <a:close/>
                </a:path>
                <a:path w="296545" h="42544">
                  <a:moveTo>
                    <a:pt x="117538" y="12103"/>
                  </a:moveTo>
                  <a:lnTo>
                    <a:pt x="116370" y="10934"/>
                  </a:lnTo>
                  <a:lnTo>
                    <a:pt x="110096" y="10934"/>
                  </a:lnTo>
                  <a:lnTo>
                    <a:pt x="108927" y="12103"/>
                  </a:lnTo>
                  <a:lnTo>
                    <a:pt x="108927" y="18364"/>
                  </a:lnTo>
                  <a:lnTo>
                    <a:pt x="110096" y="19532"/>
                  </a:lnTo>
                  <a:lnTo>
                    <a:pt x="114922" y="19532"/>
                  </a:lnTo>
                  <a:lnTo>
                    <a:pt x="116370" y="19532"/>
                  </a:lnTo>
                  <a:lnTo>
                    <a:pt x="117538" y="18364"/>
                  </a:lnTo>
                  <a:lnTo>
                    <a:pt x="117538" y="12103"/>
                  </a:lnTo>
                  <a:close/>
                </a:path>
                <a:path w="296545" h="42544">
                  <a:moveTo>
                    <a:pt x="128778" y="12103"/>
                  </a:moveTo>
                  <a:lnTo>
                    <a:pt x="127609" y="10934"/>
                  </a:lnTo>
                  <a:lnTo>
                    <a:pt x="121335" y="10934"/>
                  </a:lnTo>
                  <a:lnTo>
                    <a:pt x="120167" y="12103"/>
                  </a:lnTo>
                  <a:lnTo>
                    <a:pt x="120167" y="18364"/>
                  </a:lnTo>
                  <a:lnTo>
                    <a:pt x="121335" y="19532"/>
                  </a:lnTo>
                  <a:lnTo>
                    <a:pt x="126161" y="19532"/>
                  </a:lnTo>
                  <a:lnTo>
                    <a:pt x="127609" y="19532"/>
                  </a:lnTo>
                  <a:lnTo>
                    <a:pt x="128778" y="18364"/>
                  </a:lnTo>
                  <a:lnTo>
                    <a:pt x="128778" y="12103"/>
                  </a:lnTo>
                  <a:close/>
                </a:path>
                <a:path w="296545" h="42544">
                  <a:moveTo>
                    <a:pt x="140030" y="12103"/>
                  </a:moveTo>
                  <a:lnTo>
                    <a:pt x="138861" y="10934"/>
                  </a:lnTo>
                  <a:lnTo>
                    <a:pt x="132588" y="10934"/>
                  </a:lnTo>
                  <a:lnTo>
                    <a:pt x="131419" y="12103"/>
                  </a:lnTo>
                  <a:lnTo>
                    <a:pt x="131419" y="18364"/>
                  </a:lnTo>
                  <a:lnTo>
                    <a:pt x="132588" y="19532"/>
                  </a:lnTo>
                  <a:lnTo>
                    <a:pt x="137414" y="19532"/>
                  </a:lnTo>
                  <a:lnTo>
                    <a:pt x="138861" y="19532"/>
                  </a:lnTo>
                  <a:lnTo>
                    <a:pt x="140030" y="18364"/>
                  </a:lnTo>
                  <a:lnTo>
                    <a:pt x="140030" y="12103"/>
                  </a:lnTo>
                  <a:close/>
                </a:path>
                <a:path w="296545" h="42544">
                  <a:moveTo>
                    <a:pt x="151269" y="12103"/>
                  </a:moveTo>
                  <a:lnTo>
                    <a:pt x="150101" y="10934"/>
                  </a:lnTo>
                  <a:lnTo>
                    <a:pt x="143827" y="10934"/>
                  </a:lnTo>
                  <a:lnTo>
                    <a:pt x="142659" y="12103"/>
                  </a:lnTo>
                  <a:lnTo>
                    <a:pt x="142659" y="18364"/>
                  </a:lnTo>
                  <a:lnTo>
                    <a:pt x="143827" y="19532"/>
                  </a:lnTo>
                  <a:lnTo>
                    <a:pt x="148653" y="19532"/>
                  </a:lnTo>
                  <a:lnTo>
                    <a:pt x="150101" y="19532"/>
                  </a:lnTo>
                  <a:lnTo>
                    <a:pt x="151269" y="18364"/>
                  </a:lnTo>
                  <a:lnTo>
                    <a:pt x="151269" y="12103"/>
                  </a:lnTo>
                  <a:close/>
                </a:path>
                <a:path w="296545" h="42544">
                  <a:moveTo>
                    <a:pt x="162509" y="12103"/>
                  </a:moveTo>
                  <a:lnTo>
                    <a:pt x="161340" y="10934"/>
                  </a:lnTo>
                  <a:lnTo>
                    <a:pt x="155067" y="10934"/>
                  </a:lnTo>
                  <a:lnTo>
                    <a:pt x="153898" y="12103"/>
                  </a:lnTo>
                  <a:lnTo>
                    <a:pt x="153898" y="18364"/>
                  </a:lnTo>
                  <a:lnTo>
                    <a:pt x="155067" y="19532"/>
                  </a:lnTo>
                  <a:lnTo>
                    <a:pt x="159893" y="19532"/>
                  </a:lnTo>
                  <a:lnTo>
                    <a:pt x="161340" y="19532"/>
                  </a:lnTo>
                  <a:lnTo>
                    <a:pt x="162509" y="18364"/>
                  </a:lnTo>
                  <a:lnTo>
                    <a:pt x="162509" y="12103"/>
                  </a:lnTo>
                  <a:close/>
                </a:path>
                <a:path w="296545" h="42544">
                  <a:moveTo>
                    <a:pt x="173761" y="12103"/>
                  </a:moveTo>
                  <a:lnTo>
                    <a:pt x="172593" y="10934"/>
                  </a:lnTo>
                  <a:lnTo>
                    <a:pt x="166319" y="10934"/>
                  </a:lnTo>
                  <a:lnTo>
                    <a:pt x="165150" y="12103"/>
                  </a:lnTo>
                  <a:lnTo>
                    <a:pt x="165150" y="18364"/>
                  </a:lnTo>
                  <a:lnTo>
                    <a:pt x="166319" y="19532"/>
                  </a:lnTo>
                  <a:lnTo>
                    <a:pt x="171145" y="19532"/>
                  </a:lnTo>
                  <a:lnTo>
                    <a:pt x="172593" y="19532"/>
                  </a:lnTo>
                  <a:lnTo>
                    <a:pt x="173761" y="18364"/>
                  </a:lnTo>
                  <a:lnTo>
                    <a:pt x="173761" y="12103"/>
                  </a:lnTo>
                  <a:close/>
                </a:path>
                <a:path w="296545" h="42544">
                  <a:moveTo>
                    <a:pt x="185000" y="12103"/>
                  </a:moveTo>
                  <a:lnTo>
                    <a:pt x="183832" y="10934"/>
                  </a:lnTo>
                  <a:lnTo>
                    <a:pt x="177558" y="10934"/>
                  </a:lnTo>
                  <a:lnTo>
                    <a:pt x="176390" y="12103"/>
                  </a:lnTo>
                  <a:lnTo>
                    <a:pt x="176390" y="18364"/>
                  </a:lnTo>
                  <a:lnTo>
                    <a:pt x="177558" y="19532"/>
                  </a:lnTo>
                  <a:lnTo>
                    <a:pt x="182384" y="19532"/>
                  </a:lnTo>
                  <a:lnTo>
                    <a:pt x="183832" y="19532"/>
                  </a:lnTo>
                  <a:lnTo>
                    <a:pt x="185000" y="18364"/>
                  </a:lnTo>
                  <a:lnTo>
                    <a:pt x="185000" y="12103"/>
                  </a:lnTo>
                  <a:close/>
                </a:path>
                <a:path w="296545" h="42544">
                  <a:moveTo>
                    <a:pt x="196253" y="12103"/>
                  </a:moveTo>
                  <a:lnTo>
                    <a:pt x="195084" y="10934"/>
                  </a:lnTo>
                  <a:lnTo>
                    <a:pt x="188810" y="10934"/>
                  </a:lnTo>
                  <a:lnTo>
                    <a:pt x="187642" y="12103"/>
                  </a:lnTo>
                  <a:lnTo>
                    <a:pt x="187642" y="18364"/>
                  </a:lnTo>
                  <a:lnTo>
                    <a:pt x="188810" y="19532"/>
                  </a:lnTo>
                  <a:lnTo>
                    <a:pt x="193636" y="19532"/>
                  </a:lnTo>
                  <a:lnTo>
                    <a:pt x="195084" y="19532"/>
                  </a:lnTo>
                  <a:lnTo>
                    <a:pt x="196253" y="18364"/>
                  </a:lnTo>
                  <a:lnTo>
                    <a:pt x="196253" y="12103"/>
                  </a:lnTo>
                  <a:close/>
                </a:path>
                <a:path w="296545" h="42544">
                  <a:moveTo>
                    <a:pt x="207505" y="12103"/>
                  </a:moveTo>
                  <a:lnTo>
                    <a:pt x="206336" y="10934"/>
                  </a:lnTo>
                  <a:lnTo>
                    <a:pt x="200063" y="10934"/>
                  </a:lnTo>
                  <a:lnTo>
                    <a:pt x="198894" y="12103"/>
                  </a:lnTo>
                  <a:lnTo>
                    <a:pt x="198894" y="18364"/>
                  </a:lnTo>
                  <a:lnTo>
                    <a:pt x="200063" y="19532"/>
                  </a:lnTo>
                  <a:lnTo>
                    <a:pt x="204889" y="19532"/>
                  </a:lnTo>
                  <a:lnTo>
                    <a:pt x="206336" y="19532"/>
                  </a:lnTo>
                  <a:lnTo>
                    <a:pt x="207505" y="18364"/>
                  </a:lnTo>
                  <a:lnTo>
                    <a:pt x="207505" y="12103"/>
                  </a:lnTo>
                  <a:close/>
                </a:path>
                <a:path w="296545" h="42544">
                  <a:moveTo>
                    <a:pt x="218757" y="12103"/>
                  </a:moveTo>
                  <a:lnTo>
                    <a:pt x="217589" y="10934"/>
                  </a:lnTo>
                  <a:lnTo>
                    <a:pt x="211315" y="10934"/>
                  </a:lnTo>
                  <a:lnTo>
                    <a:pt x="210146" y="12103"/>
                  </a:lnTo>
                  <a:lnTo>
                    <a:pt x="210146" y="18364"/>
                  </a:lnTo>
                  <a:lnTo>
                    <a:pt x="211315" y="19532"/>
                  </a:lnTo>
                  <a:lnTo>
                    <a:pt x="216141" y="19532"/>
                  </a:lnTo>
                  <a:lnTo>
                    <a:pt x="217589" y="19532"/>
                  </a:lnTo>
                  <a:lnTo>
                    <a:pt x="218757" y="18364"/>
                  </a:lnTo>
                  <a:lnTo>
                    <a:pt x="218757" y="12103"/>
                  </a:lnTo>
                  <a:close/>
                </a:path>
                <a:path w="296545" h="42544">
                  <a:moveTo>
                    <a:pt x="296214" y="2400"/>
                  </a:moveTo>
                  <a:lnTo>
                    <a:pt x="295440" y="584"/>
                  </a:lnTo>
                  <a:lnTo>
                    <a:pt x="294538" y="0"/>
                  </a:lnTo>
                  <a:lnTo>
                    <a:pt x="287807" y="0"/>
                  </a:lnTo>
                  <a:lnTo>
                    <a:pt x="287807" y="4953"/>
                  </a:lnTo>
                  <a:lnTo>
                    <a:pt x="280822" y="12369"/>
                  </a:lnTo>
                  <a:lnTo>
                    <a:pt x="275031" y="15633"/>
                  </a:lnTo>
                  <a:lnTo>
                    <a:pt x="269506" y="16840"/>
                  </a:lnTo>
                  <a:lnTo>
                    <a:pt x="269506" y="20828"/>
                  </a:lnTo>
                  <a:lnTo>
                    <a:pt x="269379" y="20256"/>
                  </a:lnTo>
                  <a:lnTo>
                    <a:pt x="269303" y="19926"/>
                  </a:lnTo>
                  <a:lnTo>
                    <a:pt x="269201" y="19431"/>
                  </a:lnTo>
                  <a:lnTo>
                    <a:pt x="269481" y="20256"/>
                  </a:lnTo>
                  <a:lnTo>
                    <a:pt x="269506" y="20828"/>
                  </a:lnTo>
                  <a:lnTo>
                    <a:pt x="269506" y="16840"/>
                  </a:lnTo>
                  <a:lnTo>
                    <a:pt x="268389" y="17081"/>
                  </a:lnTo>
                  <a:lnTo>
                    <a:pt x="265823" y="17957"/>
                  </a:lnTo>
                  <a:lnTo>
                    <a:pt x="259829" y="19926"/>
                  </a:lnTo>
                  <a:lnTo>
                    <a:pt x="215201" y="32359"/>
                  </a:lnTo>
                  <a:lnTo>
                    <a:pt x="179476" y="37503"/>
                  </a:lnTo>
                  <a:lnTo>
                    <a:pt x="28727" y="37503"/>
                  </a:lnTo>
                  <a:lnTo>
                    <a:pt x="9918" y="29210"/>
                  </a:lnTo>
                  <a:lnTo>
                    <a:pt x="10083" y="29502"/>
                  </a:lnTo>
                  <a:lnTo>
                    <a:pt x="9893" y="29210"/>
                  </a:lnTo>
                  <a:lnTo>
                    <a:pt x="9715" y="28930"/>
                  </a:lnTo>
                  <a:lnTo>
                    <a:pt x="8648" y="27266"/>
                  </a:lnTo>
                  <a:lnTo>
                    <a:pt x="7759" y="25869"/>
                  </a:lnTo>
                  <a:lnTo>
                    <a:pt x="7264" y="25285"/>
                  </a:lnTo>
                  <a:lnTo>
                    <a:pt x="6350" y="24549"/>
                  </a:lnTo>
                  <a:lnTo>
                    <a:pt x="5842" y="24269"/>
                  </a:lnTo>
                  <a:lnTo>
                    <a:pt x="5613" y="24180"/>
                  </a:lnTo>
                  <a:lnTo>
                    <a:pt x="5613" y="27266"/>
                  </a:lnTo>
                  <a:lnTo>
                    <a:pt x="4876" y="27698"/>
                  </a:lnTo>
                  <a:lnTo>
                    <a:pt x="5549" y="27266"/>
                  </a:lnTo>
                  <a:lnTo>
                    <a:pt x="5613" y="24180"/>
                  </a:lnTo>
                  <a:lnTo>
                    <a:pt x="5181" y="23837"/>
                  </a:lnTo>
                  <a:lnTo>
                    <a:pt x="5003" y="23672"/>
                  </a:lnTo>
                  <a:lnTo>
                    <a:pt x="4991" y="24168"/>
                  </a:lnTo>
                  <a:lnTo>
                    <a:pt x="4889" y="23672"/>
                  </a:lnTo>
                  <a:lnTo>
                    <a:pt x="3352" y="24269"/>
                  </a:lnTo>
                  <a:lnTo>
                    <a:pt x="4813" y="23672"/>
                  </a:lnTo>
                  <a:lnTo>
                    <a:pt x="5003" y="23672"/>
                  </a:lnTo>
                  <a:lnTo>
                    <a:pt x="5283" y="23672"/>
                  </a:lnTo>
                  <a:lnTo>
                    <a:pt x="6007" y="22987"/>
                  </a:lnTo>
                  <a:lnTo>
                    <a:pt x="7124" y="22034"/>
                  </a:lnTo>
                  <a:lnTo>
                    <a:pt x="8623" y="20891"/>
                  </a:lnTo>
                  <a:lnTo>
                    <a:pt x="35953" y="20891"/>
                  </a:lnTo>
                  <a:lnTo>
                    <a:pt x="38087" y="17995"/>
                  </a:lnTo>
                  <a:lnTo>
                    <a:pt x="36550" y="13119"/>
                  </a:lnTo>
                  <a:lnTo>
                    <a:pt x="34671" y="11734"/>
                  </a:lnTo>
                  <a:lnTo>
                    <a:pt x="32550" y="11734"/>
                  </a:lnTo>
                  <a:lnTo>
                    <a:pt x="22339" y="11734"/>
                  </a:lnTo>
                  <a:lnTo>
                    <a:pt x="27698" y="8242"/>
                  </a:lnTo>
                  <a:lnTo>
                    <a:pt x="28968" y="7696"/>
                  </a:lnTo>
                  <a:lnTo>
                    <a:pt x="35344" y="5803"/>
                  </a:lnTo>
                  <a:lnTo>
                    <a:pt x="42837" y="4953"/>
                  </a:lnTo>
                  <a:lnTo>
                    <a:pt x="287807" y="4953"/>
                  </a:lnTo>
                  <a:lnTo>
                    <a:pt x="287807" y="0"/>
                  </a:lnTo>
                  <a:lnTo>
                    <a:pt x="44500" y="0"/>
                  </a:lnTo>
                  <a:lnTo>
                    <a:pt x="39687" y="381"/>
                  </a:lnTo>
                  <a:lnTo>
                    <a:pt x="19723" y="7518"/>
                  </a:lnTo>
                  <a:lnTo>
                    <a:pt x="14986" y="10515"/>
                  </a:lnTo>
                  <a:lnTo>
                    <a:pt x="0" y="24955"/>
                  </a:lnTo>
                  <a:lnTo>
                    <a:pt x="393" y="25869"/>
                  </a:lnTo>
                  <a:lnTo>
                    <a:pt x="1422" y="27266"/>
                  </a:lnTo>
                  <a:lnTo>
                    <a:pt x="2120" y="27711"/>
                  </a:lnTo>
                  <a:lnTo>
                    <a:pt x="3289" y="28524"/>
                  </a:lnTo>
                  <a:lnTo>
                    <a:pt x="3848" y="28892"/>
                  </a:lnTo>
                  <a:lnTo>
                    <a:pt x="4216" y="28930"/>
                  </a:lnTo>
                  <a:lnTo>
                    <a:pt x="9588" y="28930"/>
                  </a:lnTo>
                  <a:lnTo>
                    <a:pt x="9347" y="29210"/>
                  </a:lnTo>
                  <a:lnTo>
                    <a:pt x="4216" y="29210"/>
                  </a:lnTo>
                  <a:lnTo>
                    <a:pt x="4013" y="29210"/>
                  </a:lnTo>
                  <a:lnTo>
                    <a:pt x="5918" y="32169"/>
                  </a:lnTo>
                  <a:lnTo>
                    <a:pt x="27800" y="42443"/>
                  </a:lnTo>
                  <a:lnTo>
                    <a:pt x="179679" y="42443"/>
                  </a:lnTo>
                  <a:lnTo>
                    <a:pt x="229311" y="34010"/>
                  </a:lnTo>
                  <a:lnTo>
                    <a:pt x="269735" y="21856"/>
                  </a:lnTo>
                  <a:lnTo>
                    <a:pt x="270002" y="21780"/>
                  </a:lnTo>
                  <a:lnTo>
                    <a:pt x="277063" y="20256"/>
                  </a:lnTo>
                  <a:lnTo>
                    <a:pt x="278523" y="19431"/>
                  </a:lnTo>
                  <a:lnTo>
                    <a:pt x="283743" y="16484"/>
                  </a:lnTo>
                  <a:lnTo>
                    <a:pt x="294614" y="4953"/>
                  </a:lnTo>
                  <a:lnTo>
                    <a:pt x="296037" y="3454"/>
                  </a:lnTo>
                  <a:lnTo>
                    <a:pt x="296100" y="3035"/>
                  </a:lnTo>
                  <a:lnTo>
                    <a:pt x="296214" y="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969765" y="2558741"/>
              <a:ext cx="92710" cy="17780"/>
            </a:xfrm>
            <a:custGeom>
              <a:avLst/>
              <a:gdLst/>
              <a:ahLst/>
              <a:cxnLst/>
              <a:rect l="l" t="t" r="r" b="b"/>
              <a:pathLst>
                <a:path w="92710" h="17780">
                  <a:moveTo>
                    <a:pt x="87236" y="0"/>
                  </a:moveTo>
                  <a:lnTo>
                    <a:pt x="0" y="5981"/>
                  </a:lnTo>
                  <a:lnTo>
                    <a:pt x="23075" y="17233"/>
                  </a:lnTo>
                  <a:lnTo>
                    <a:pt x="92405" y="1549"/>
                  </a:lnTo>
                  <a:lnTo>
                    <a:pt x="87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966825" y="2556385"/>
              <a:ext cx="98425" cy="22860"/>
            </a:xfrm>
            <a:custGeom>
              <a:avLst/>
              <a:gdLst/>
              <a:ahLst/>
              <a:cxnLst/>
              <a:rect l="l" t="t" r="r" b="b"/>
              <a:pathLst>
                <a:path w="98425" h="22860">
                  <a:moveTo>
                    <a:pt x="89899" y="4838"/>
                  </a:moveTo>
                  <a:lnTo>
                    <a:pt x="71949" y="6070"/>
                  </a:lnTo>
                  <a:lnTo>
                    <a:pt x="74640" y="6070"/>
                  </a:lnTo>
                  <a:lnTo>
                    <a:pt x="24151" y="17487"/>
                  </a:lnTo>
                  <a:lnTo>
                    <a:pt x="23313" y="18796"/>
                  </a:lnTo>
                  <a:lnTo>
                    <a:pt x="23910" y="21450"/>
                  </a:lnTo>
                  <a:lnTo>
                    <a:pt x="25231" y="22288"/>
                  </a:lnTo>
                  <a:lnTo>
                    <a:pt x="96087" y="6273"/>
                  </a:lnTo>
                  <a:lnTo>
                    <a:pt x="94636" y="6273"/>
                  </a:lnTo>
                  <a:lnTo>
                    <a:pt x="89899" y="4838"/>
                  </a:lnTo>
                  <a:close/>
                </a:path>
                <a:path w="98425" h="22860">
                  <a:moveTo>
                    <a:pt x="94802" y="1511"/>
                  </a:moveTo>
                  <a:lnTo>
                    <a:pt x="74640" y="6070"/>
                  </a:lnTo>
                  <a:lnTo>
                    <a:pt x="1330" y="6070"/>
                  </a:lnTo>
                  <a:lnTo>
                    <a:pt x="390" y="7150"/>
                  </a:lnTo>
                  <a:lnTo>
                    <a:pt x="479" y="8509"/>
                  </a:lnTo>
                  <a:lnTo>
                    <a:pt x="580" y="9867"/>
                  </a:lnTo>
                  <a:lnTo>
                    <a:pt x="1749" y="10883"/>
                  </a:lnTo>
                  <a:lnTo>
                    <a:pt x="89899" y="4838"/>
                  </a:lnTo>
                  <a:lnTo>
                    <a:pt x="95068" y="4838"/>
                  </a:lnTo>
                  <a:lnTo>
                    <a:pt x="95348" y="3911"/>
                  </a:lnTo>
                  <a:lnTo>
                    <a:pt x="94882" y="1866"/>
                  </a:lnTo>
                  <a:lnTo>
                    <a:pt x="94802" y="1511"/>
                  </a:lnTo>
                  <a:close/>
                </a:path>
                <a:path w="98425" h="22860">
                  <a:moveTo>
                    <a:pt x="95068" y="4838"/>
                  </a:moveTo>
                  <a:lnTo>
                    <a:pt x="89899" y="4838"/>
                  </a:lnTo>
                  <a:lnTo>
                    <a:pt x="94636" y="6273"/>
                  </a:lnTo>
                  <a:lnTo>
                    <a:pt x="94988" y="5105"/>
                  </a:lnTo>
                  <a:lnTo>
                    <a:pt x="95068" y="4838"/>
                  </a:lnTo>
                  <a:close/>
                </a:path>
                <a:path w="98425" h="22860">
                  <a:moveTo>
                    <a:pt x="95935" y="1511"/>
                  </a:moveTo>
                  <a:lnTo>
                    <a:pt x="94802" y="1511"/>
                  </a:lnTo>
                  <a:lnTo>
                    <a:pt x="95348" y="3911"/>
                  </a:lnTo>
                  <a:lnTo>
                    <a:pt x="94698" y="6070"/>
                  </a:lnTo>
                  <a:lnTo>
                    <a:pt x="94636" y="6273"/>
                  </a:lnTo>
                  <a:lnTo>
                    <a:pt x="96087" y="6273"/>
                  </a:lnTo>
                  <a:lnTo>
                    <a:pt x="96986" y="6070"/>
                  </a:lnTo>
                  <a:lnTo>
                    <a:pt x="97773" y="5105"/>
                  </a:lnTo>
                  <a:lnTo>
                    <a:pt x="97850" y="2882"/>
                  </a:lnTo>
                  <a:lnTo>
                    <a:pt x="97126" y="1866"/>
                  </a:lnTo>
                  <a:lnTo>
                    <a:pt x="95935" y="1511"/>
                  </a:lnTo>
                  <a:close/>
                </a:path>
                <a:path w="98425" h="22860">
                  <a:moveTo>
                    <a:pt x="90877" y="0"/>
                  </a:moveTo>
                  <a:lnTo>
                    <a:pt x="88519" y="0"/>
                  </a:lnTo>
                  <a:lnTo>
                    <a:pt x="0" y="6070"/>
                  </a:lnTo>
                  <a:lnTo>
                    <a:pt x="74640" y="6070"/>
                  </a:lnTo>
                  <a:lnTo>
                    <a:pt x="94802" y="1511"/>
                  </a:lnTo>
                  <a:lnTo>
                    <a:pt x="95935" y="1511"/>
                  </a:lnTo>
                  <a:lnTo>
                    <a:pt x="90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949757" y="2563868"/>
              <a:ext cx="41910" cy="19685"/>
            </a:xfrm>
            <a:custGeom>
              <a:avLst/>
              <a:gdLst/>
              <a:ahLst/>
              <a:cxnLst/>
              <a:rect l="l" t="t" r="r" b="b"/>
              <a:pathLst>
                <a:path w="41910" h="19685">
                  <a:moveTo>
                    <a:pt x="32346" y="0"/>
                  </a:moveTo>
                  <a:lnTo>
                    <a:pt x="5080" y="0"/>
                  </a:lnTo>
                  <a:lnTo>
                    <a:pt x="0" y="2336"/>
                  </a:lnTo>
                  <a:lnTo>
                    <a:pt x="0" y="14122"/>
                  </a:lnTo>
                  <a:lnTo>
                    <a:pt x="6261" y="19684"/>
                  </a:lnTo>
                  <a:lnTo>
                    <a:pt x="31153" y="19684"/>
                  </a:lnTo>
                  <a:lnTo>
                    <a:pt x="41389" y="14477"/>
                  </a:lnTo>
                  <a:lnTo>
                    <a:pt x="41389" y="8127"/>
                  </a:lnTo>
                  <a:lnTo>
                    <a:pt x="32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947281" y="2561391"/>
              <a:ext cx="46355" cy="24765"/>
            </a:xfrm>
            <a:custGeom>
              <a:avLst/>
              <a:gdLst/>
              <a:ahLst/>
              <a:cxnLst/>
              <a:rect l="l" t="t" r="r" b="b"/>
              <a:pathLst>
                <a:path w="46354" h="24764">
                  <a:moveTo>
                    <a:pt x="28498" y="0"/>
                  </a:moveTo>
                  <a:lnTo>
                    <a:pt x="7248" y="0"/>
                  </a:lnTo>
                  <a:lnTo>
                    <a:pt x="571" y="2959"/>
                  </a:lnTo>
                  <a:lnTo>
                    <a:pt x="0" y="3848"/>
                  </a:lnTo>
                  <a:lnTo>
                    <a:pt x="0" y="17310"/>
                  </a:lnTo>
                  <a:lnTo>
                    <a:pt x="304" y="17983"/>
                  </a:lnTo>
                  <a:lnTo>
                    <a:pt x="1161" y="18745"/>
                  </a:lnTo>
                  <a:lnTo>
                    <a:pt x="7975" y="24637"/>
                  </a:lnTo>
                  <a:lnTo>
                    <a:pt x="34265" y="24637"/>
                  </a:lnTo>
                  <a:lnTo>
                    <a:pt x="43912" y="19697"/>
                  </a:lnTo>
                  <a:lnTo>
                    <a:pt x="15370" y="19697"/>
                  </a:lnTo>
                  <a:lnTo>
                    <a:pt x="11010" y="18376"/>
                  </a:lnTo>
                  <a:lnTo>
                    <a:pt x="7013" y="16598"/>
                  </a:lnTo>
                  <a:lnTo>
                    <a:pt x="2476" y="16598"/>
                  </a:lnTo>
                  <a:lnTo>
                    <a:pt x="3890" y="14998"/>
                  </a:lnTo>
                  <a:lnTo>
                    <a:pt x="4953" y="14998"/>
                  </a:lnTo>
                  <a:lnTo>
                    <a:pt x="4953" y="7073"/>
                  </a:lnTo>
                  <a:lnTo>
                    <a:pt x="3492" y="7073"/>
                  </a:lnTo>
                  <a:lnTo>
                    <a:pt x="2541" y="4952"/>
                  </a:lnTo>
                  <a:lnTo>
                    <a:pt x="2476" y="4813"/>
                  </a:lnTo>
                  <a:lnTo>
                    <a:pt x="39700" y="4813"/>
                  </a:lnTo>
                  <a:lnTo>
                    <a:pt x="34556" y="2171"/>
                  </a:lnTo>
                  <a:lnTo>
                    <a:pt x="28498" y="0"/>
                  </a:lnTo>
                  <a:close/>
                </a:path>
                <a:path w="46354" h="24764">
                  <a:moveTo>
                    <a:pt x="41389" y="15430"/>
                  </a:moveTo>
                  <a:lnTo>
                    <a:pt x="32575" y="19697"/>
                  </a:lnTo>
                  <a:lnTo>
                    <a:pt x="43912" y="19697"/>
                  </a:lnTo>
                  <a:lnTo>
                    <a:pt x="45821" y="18745"/>
                  </a:lnTo>
                  <a:lnTo>
                    <a:pt x="46281" y="17983"/>
                  </a:lnTo>
                  <a:lnTo>
                    <a:pt x="46342" y="16954"/>
                  </a:lnTo>
                  <a:lnTo>
                    <a:pt x="41389" y="16954"/>
                  </a:lnTo>
                  <a:lnTo>
                    <a:pt x="41389" y="15430"/>
                  </a:lnTo>
                  <a:close/>
                </a:path>
                <a:path w="46354" h="24764">
                  <a:moveTo>
                    <a:pt x="42865" y="14998"/>
                  </a:moveTo>
                  <a:lnTo>
                    <a:pt x="42277" y="14998"/>
                  </a:lnTo>
                  <a:lnTo>
                    <a:pt x="41389" y="15430"/>
                  </a:lnTo>
                  <a:lnTo>
                    <a:pt x="41389" y="16954"/>
                  </a:lnTo>
                  <a:lnTo>
                    <a:pt x="43865" y="16954"/>
                  </a:lnTo>
                  <a:lnTo>
                    <a:pt x="42865" y="14998"/>
                  </a:lnTo>
                  <a:close/>
                </a:path>
                <a:path w="46354" h="24764">
                  <a:moveTo>
                    <a:pt x="46342" y="14998"/>
                  </a:moveTo>
                  <a:lnTo>
                    <a:pt x="42865" y="14998"/>
                  </a:lnTo>
                  <a:lnTo>
                    <a:pt x="43865" y="16954"/>
                  </a:lnTo>
                  <a:lnTo>
                    <a:pt x="46342" y="16954"/>
                  </a:lnTo>
                  <a:lnTo>
                    <a:pt x="46342" y="14998"/>
                  </a:lnTo>
                  <a:close/>
                </a:path>
                <a:path w="46354" h="24764">
                  <a:moveTo>
                    <a:pt x="4445" y="14998"/>
                  </a:moveTo>
                  <a:lnTo>
                    <a:pt x="3893" y="14998"/>
                  </a:lnTo>
                  <a:lnTo>
                    <a:pt x="2476" y="16598"/>
                  </a:lnTo>
                  <a:lnTo>
                    <a:pt x="4953" y="16598"/>
                  </a:lnTo>
                  <a:lnTo>
                    <a:pt x="4953" y="15430"/>
                  </a:lnTo>
                  <a:lnTo>
                    <a:pt x="4445" y="14998"/>
                  </a:lnTo>
                  <a:close/>
                </a:path>
                <a:path w="46354" h="24764">
                  <a:moveTo>
                    <a:pt x="5073" y="15430"/>
                  </a:moveTo>
                  <a:lnTo>
                    <a:pt x="4953" y="16598"/>
                  </a:lnTo>
                  <a:lnTo>
                    <a:pt x="6950" y="16598"/>
                  </a:lnTo>
                  <a:lnTo>
                    <a:pt x="5702" y="15862"/>
                  </a:lnTo>
                  <a:lnTo>
                    <a:pt x="5073" y="15430"/>
                  </a:lnTo>
                  <a:close/>
                </a:path>
                <a:path w="46354" h="24764">
                  <a:moveTo>
                    <a:pt x="4953" y="14998"/>
                  </a:moveTo>
                  <a:lnTo>
                    <a:pt x="4445" y="14998"/>
                  </a:lnTo>
                  <a:lnTo>
                    <a:pt x="5073" y="15430"/>
                  </a:lnTo>
                  <a:lnTo>
                    <a:pt x="4953" y="14998"/>
                  </a:lnTo>
                  <a:close/>
                </a:path>
                <a:path w="46354" h="24764">
                  <a:moveTo>
                    <a:pt x="41389" y="11782"/>
                  </a:moveTo>
                  <a:lnTo>
                    <a:pt x="41389" y="15430"/>
                  </a:lnTo>
                  <a:lnTo>
                    <a:pt x="42277" y="14998"/>
                  </a:lnTo>
                  <a:lnTo>
                    <a:pt x="46342" y="14998"/>
                  </a:lnTo>
                  <a:lnTo>
                    <a:pt x="46342" y="12445"/>
                  </a:lnTo>
                  <a:lnTo>
                    <a:pt x="42211" y="12445"/>
                  </a:lnTo>
                  <a:lnTo>
                    <a:pt x="41656" y="11976"/>
                  </a:lnTo>
                  <a:lnTo>
                    <a:pt x="41389" y="11782"/>
                  </a:lnTo>
                  <a:close/>
                </a:path>
                <a:path w="46354" h="24764">
                  <a:moveTo>
                    <a:pt x="43831" y="10642"/>
                  </a:moveTo>
                  <a:lnTo>
                    <a:pt x="41389" y="10642"/>
                  </a:lnTo>
                  <a:lnTo>
                    <a:pt x="41389" y="11782"/>
                  </a:lnTo>
                  <a:lnTo>
                    <a:pt x="41656" y="11976"/>
                  </a:lnTo>
                  <a:lnTo>
                    <a:pt x="42211" y="12445"/>
                  </a:lnTo>
                  <a:lnTo>
                    <a:pt x="42586" y="11976"/>
                  </a:lnTo>
                  <a:lnTo>
                    <a:pt x="42786" y="11782"/>
                  </a:lnTo>
                  <a:lnTo>
                    <a:pt x="43831" y="10642"/>
                  </a:lnTo>
                  <a:close/>
                </a:path>
                <a:path w="46354" h="24764">
                  <a:moveTo>
                    <a:pt x="46342" y="10642"/>
                  </a:moveTo>
                  <a:lnTo>
                    <a:pt x="43831" y="10642"/>
                  </a:lnTo>
                  <a:lnTo>
                    <a:pt x="42214" y="12445"/>
                  </a:lnTo>
                  <a:lnTo>
                    <a:pt x="46342" y="12445"/>
                  </a:lnTo>
                  <a:lnTo>
                    <a:pt x="46342" y="10642"/>
                  </a:lnTo>
                  <a:close/>
                </a:path>
                <a:path w="46354" h="24764">
                  <a:moveTo>
                    <a:pt x="39972" y="4952"/>
                  </a:moveTo>
                  <a:lnTo>
                    <a:pt x="27543" y="4952"/>
                  </a:lnTo>
                  <a:lnTo>
                    <a:pt x="32791" y="6832"/>
                  </a:lnTo>
                  <a:lnTo>
                    <a:pt x="38366" y="9690"/>
                  </a:lnTo>
                  <a:lnTo>
                    <a:pt x="39814" y="10642"/>
                  </a:lnTo>
                  <a:lnTo>
                    <a:pt x="41389" y="11782"/>
                  </a:lnTo>
                  <a:lnTo>
                    <a:pt x="41389" y="10642"/>
                  </a:lnTo>
                  <a:lnTo>
                    <a:pt x="46342" y="10642"/>
                  </a:lnTo>
                  <a:lnTo>
                    <a:pt x="46246" y="9690"/>
                  </a:lnTo>
                  <a:lnTo>
                    <a:pt x="46037" y="9220"/>
                  </a:lnTo>
                  <a:lnTo>
                    <a:pt x="43089" y="6591"/>
                  </a:lnTo>
                  <a:lnTo>
                    <a:pt x="41530" y="5753"/>
                  </a:lnTo>
                  <a:lnTo>
                    <a:pt x="39972" y="4952"/>
                  </a:lnTo>
                  <a:close/>
                </a:path>
                <a:path w="46354" h="24764">
                  <a:moveTo>
                    <a:pt x="4953" y="4813"/>
                  </a:moveTo>
                  <a:lnTo>
                    <a:pt x="2476" y="4813"/>
                  </a:lnTo>
                  <a:lnTo>
                    <a:pt x="3300" y="6591"/>
                  </a:lnTo>
                  <a:lnTo>
                    <a:pt x="3411" y="6832"/>
                  </a:lnTo>
                  <a:lnTo>
                    <a:pt x="3523" y="7073"/>
                  </a:lnTo>
                  <a:lnTo>
                    <a:pt x="4762" y="6591"/>
                  </a:lnTo>
                  <a:lnTo>
                    <a:pt x="4953" y="6591"/>
                  </a:lnTo>
                  <a:lnTo>
                    <a:pt x="4953" y="4813"/>
                  </a:lnTo>
                  <a:close/>
                </a:path>
                <a:path w="46354" h="24764">
                  <a:moveTo>
                    <a:pt x="4953" y="6591"/>
                  </a:moveTo>
                  <a:lnTo>
                    <a:pt x="4762" y="6591"/>
                  </a:lnTo>
                  <a:lnTo>
                    <a:pt x="3492" y="7073"/>
                  </a:lnTo>
                  <a:lnTo>
                    <a:pt x="4953" y="7073"/>
                  </a:lnTo>
                  <a:lnTo>
                    <a:pt x="4953" y="6591"/>
                  </a:lnTo>
                  <a:close/>
                </a:path>
                <a:path w="46354" h="24764">
                  <a:moveTo>
                    <a:pt x="39700" y="4813"/>
                  </a:moveTo>
                  <a:lnTo>
                    <a:pt x="4953" y="4813"/>
                  </a:lnTo>
                  <a:lnTo>
                    <a:pt x="4953" y="6591"/>
                  </a:lnTo>
                  <a:lnTo>
                    <a:pt x="4762" y="6591"/>
                  </a:lnTo>
                  <a:lnTo>
                    <a:pt x="9867" y="4952"/>
                  </a:lnTo>
                  <a:lnTo>
                    <a:pt x="39972" y="4952"/>
                  </a:lnTo>
                  <a:lnTo>
                    <a:pt x="39700" y="48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112899" y="2528921"/>
              <a:ext cx="50800" cy="18415"/>
            </a:xfrm>
            <a:custGeom>
              <a:avLst/>
              <a:gdLst/>
              <a:ahLst/>
              <a:cxnLst/>
              <a:rect l="l" t="t" r="r" b="b"/>
              <a:pathLst>
                <a:path w="50800" h="18414">
                  <a:moveTo>
                    <a:pt x="50190" y="0"/>
                  </a:moveTo>
                  <a:lnTo>
                    <a:pt x="33121" y="431"/>
                  </a:lnTo>
                  <a:lnTo>
                    <a:pt x="0" y="15011"/>
                  </a:lnTo>
                  <a:lnTo>
                    <a:pt x="6692" y="17792"/>
                  </a:lnTo>
                  <a:lnTo>
                    <a:pt x="26441" y="17792"/>
                  </a:lnTo>
                  <a:lnTo>
                    <a:pt x="34150" y="15011"/>
                  </a:lnTo>
                  <a:lnTo>
                    <a:pt x="50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861369" y="2526664"/>
              <a:ext cx="304165" cy="57785"/>
            </a:xfrm>
            <a:custGeom>
              <a:avLst/>
              <a:gdLst/>
              <a:ahLst/>
              <a:cxnLst/>
              <a:rect l="l" t="t" r="r" b="b"/>
              <a:pathLst>
                <a:path w="304164" h="57785">
                  <a:moveTo>
                    <a:pt x="13893" y="25387"/>
                  </a:moveTo>
                  <a:lnTo>
                    <a:pt x="8851" y="25387"/>
                  </a:lnTo>
                  <a:lnTo>
                    <a:pt x="0" y="29476"/>
                  </a:lnTo>
                  <a:lnTo>
                    <a:pt x="0" y="39560"/>
                  </a:lnTo>
                  <a:lnTo>
                    <a:pt x="8851" y="43649"/>
                  </a:lnTo>
                  <a:lnTo>
                    <a:pt x="13893" y="43649"/>
                  </a:lnTo>
                  <a:lnTo>
                    <a:pt x="13893" y="25387"/>
                  </a:lnTo>
                  <a:close/>
                </a:path>
                <a:path w="304164" h="57785">
                  <a:moveTo>
                    <a:pt x="130733" y="45402"/>
                  </a:moveTo>
                  <a:lnTo>
                    <a:pt x="130568" y="45046"/>
                  </a:lnTo>
                  <a:lnTo>
                    <a:pt x="124904" y="40411"/>
                  </a:lnTo>
                  <a:lnTo>
                    <a:pt x="123317" y="39116"/>
                  </a:lnTo>
                  <a:lnTo>
                    <a:pt x="122669" y="39116"/>
                  </a:lnTo>
                  <a:lnTo>
                    <a:pt x="121907" y="39471"/>
                  </a:lnTo>
                  <a:lnTo>
                    <a:pt x="121627" y="39928"/>
                  </a:lnTo>
                  <a:lnTo>
                    <a:pt x="121627" y="56451"/>
                  </a:lnTo>
                  <a:lnTo>
                    <a:pt x="121831" y="56832"/>
                  </a:lnTo>
                  <a:lnTo>
                    <a:pt x="122580" y="57365"/>
                  </a:lnTo>
                  <a:lnTo>
                    <a:pt x="122936" y="57365"/>
                  </a:lnTo>
                  <a:lnTo>
                    <a:pt x="130403" y="54686"/>
                  </a:lnTo>
                  <a:lnTo>
                    <a:pt x="130733" y="54229"/>
                  </a:lnTo>
                  <a:lnTo>
                    <a:pt x="130733" y="45402"/>
                  </a:lnTo>
                  <a:close/>
                </a:path>
                <a:path w="304164" h="57785">
                  <a:moveTo>
                    <a:pt x="304139" y="2273"/>
                  </a:moveTo>
                  <a:lnTo>
                    <a:pt x="303466" y="635"/>
                  </a:lnTo>
                  <a:lnTo>
                    <a:pt x="302590" y="0"/>
                  </a:lnTo>
                  <a:lnTo>
                    <a:pt x="295770" y="177"/>
                  </a:lnTo>
                  <a:lnTo>
                    <a:pt x="295770" y="4749"/>
                  </a:lnTo>
                  <a:lnTo>
                    <a:pt x="285673" y="14211"/>
                  </a:lnTo>
                  <a:lnTo>
                    <a:pt x="285673" y="17272"/>
                  </a:lnTo>
                  <a:lnTo>
                    <a:pt x="284149" y="15633"/>
                  </a:lnTo>
                  <a:lnTo>
                    <a:pt x="285559" y="17145"/>
                  </a:lnTo>
                  <a:lnTo>
                    <a:pt x="285521" y="16840"/>
                  </a:lnTo>
                  <a:lnTo>
                    <a:pt x="285623" y="17145"/>
                  </a:lnTo>
                  <a:lnTo>
                    <a:pt x="285673" y="17272"/>
                  </a:lnTo>
                  <a:lnTo>
                    <a:pt x="285673" y="14211"/>
                  </a:lnTo>
                  <a:lnTo>
                    <a:pt x="284340" y="15455"/>
                  </a:lnTo>
                  <a:lnTo>
                    <a:pt x="284048" y="15455"/>
                  </a:lnTo>
                  <a:lnTo>
                    <a:pt x="276948" y="17818"/>
                  </a:lnTo>
                  <a:lnTo>
                    <a:pt x="263436" y="17818"/>
                  </a:lnTo>
                  <a:lnTo>
                    <a:pt x="259384" y="17145"/>
                  </a:lnTo>
                  <a:lnTo>
                    <a:pt x="258076" y="16840"/>
                  </a:lnTo>
                  <a:lnTo>
                    <a:pt x="261200" y="15455"/>
                  </a:lnTo>
                  <a:lnTo>
                    <a:pt x="285115" y="4940"/>
                  </a:lnTo>
                  <a:lnTo>
                    <a:pt x="291998" y="4749"/>
                  </a:lnTo>
                  <a:lnTo>
                    <a:pt x="295770" y="4749"/>
                  </a:lnTo>
                  <a:lnTo>
                    <a:pt x="295770" y="177"/>
                  </a:lnTo>
                  <a:lnTo>
                    <a:pt x="277596" y="635"/>
                  </a:lnTo>
                  <a:lnTo>
                    <a:pt x="283743" y="635"/>
                  </a:lnTo>
                  <a:lnTo>
                    <a:pt x="250088" y="15455"/>
                  </a:lnTo>
                  <a:lnTo>
                    <a:pt x="249758" y="15633"/>
                  </a:lnTo>
                  <a:lnTo>
                    <a:pt x="249275" y="16395"/>
                  </a:lnTo>
                  <a:lnTo>
                    <a:pt x="249301" y="18199"/>
                  </a:lnTo>
                  <a:lnTo>
                    <a:pt x="249910" y="19113"/>
                  </a:lnTo>
                  <a:lnTo>
                    <a:pt x="250113" y="19113"/>
                  </a:lnTo>
                  <a:lnTo>
                    <a:pt x="257784" y="22288"/>
                  </a:lnTo>
                  <a:lnTo>
                    <a:pt x="278371" y="22288"/>
                  </a:lnTo>
                  <a:lnTo>
                    <a:pt x="286296" y="19431"/>
                  </a:lnTo>
                  <a:lnTo>
                    <a:pt x="286461" y="19431"/>
                  </a:lnTo>
                  <a:lnTo>
                    <a:pt x="286994" y="19113"/>
                  </a:lnTo>
                  <a:lnTo>
                    <a:pt x="288378" y="17818"/>
                  </a:lnTo>
                  <a:lnTo>
                    <a:pt x="288963" y="17272"/>
                  </a:lnTo>
                  <a:lnTo>
                    <a:pt x="290906" y="15455"/>
                  </a:lnTo>
                  <a:lnTo>
                    <a:pt x="302336" y="4749"/>
                  </a:lnTo>
                  <a:lnTo>
                    <a:pt x="303923" y="3263"/>
                  </a:lnTo>
                  <a:lnTo>
                    <a:pt x="304050" y="2692"/>
                  </a:lnTo>
                  <a:lnTo>
                    <a:pt x="304139" y="2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29873" y="2566416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2090" y="0"/>
                  </a:moveTo>
                  <a:lnTo>
                    <a:pt x="0" y="0"/>
                  </a:lnTo>
                  <a:lnTo>
                    <a:pt x="0" y="9563"/>
                  </a:lnTo>
                  <a:lnTo>
                    <a:pt x="12090" y="9563"/>
                  </a:lnTo>
                  <a:lnTo>
                    <a:pt x="120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27399" y="2563943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5">
                  <a:moveTo>
                    <a:pt x="15214" y="0"/>
                  </a:moveTo>
                  <a:lnTo>
                    <a:pt x="1828" y="0"/>
                  </a:lnTo>
                  <a:lnTo>
                    <a:pt x="1193" y="266"/>
                  </a:lnTo>
                  <a:lnTo>
                    <a:pt x="266" y="1181"/>
                  </a:lnTo>
                  <a:lnTo>
                    <a:pt x="0" y="1828"/>
                  </a:lnTo>
                  <a:lnTo>
                    <a:pt x="0" y="12699"/>
                  </a:lnTo>
                  <a:lnTo>
                    <a:pt x="266" y="13334"/>
                  </a:lnTo>
                  <a:lnTo>
                    <a:pt x="1193" y="14262"/>
                  </a:lnTo>
                  <a:lnTo>
                    <a:pt x="1828" y="14516"/>
                  </a:lnTo>
                  <a:lnTo>
                    <a:pt x="15214" y="14516"/>
                  </a:lnTo>
                  <a:lnTo>
                    <a:pt x="15849" y="14262"/>
                  </a:lnTo>
                  <a:lnTo>
                    <a:pt x="16776" y="13334"/>
                  </a:lnTo>
                  <a:lnTo>
                    <a:pt x="17043" y="12699"/>
                  </a:lnTo>
                  <a:lnTo>
                    <a:pt x="17043" y="9563"/>
                  </a:lnTo>
                  <a:lnTo>
                    <a:pt x="4952" y="9563"/>
                  </a:lnTo>
                  <a:lnTo>
                    <a:pt x="4952" y="4952"/>
                  </a:lnTo>
                  <a:lnTo>
                    <a:pt x="2476" y="4952"/>
                  </a:lnTo>
                  <a:lnTo>
                    <a:pt x="2476" y="2476"/>
                  </a:lnTo>
                  <a:lnTo>
                    <a:pt x="17043" y="2476"/>
                  </a:lnTo>
                  <a:lnTo>
                    <a:pt x="17043" y="1828"/>
                  </a:lnTo>
                  <a:lnTo>
                    <a:pt x="16776" y="1181"/>
                  </a:lnTo>
                  <a:lnTo>
                    <a:pt x="15849" y="266"/>
                  </a:lnTo>
                  <a:lnTo>
                    <a:pt x="15214" y="0"/>
                  </a:lnTo>
                  <a:close/>
                </a:path>
                <a:path w="17145" h="14605">
                  <a:moveTo>
                    <a:pt x="17043" y="2476"/>
                  </a:moveTo>
                  <a:lnTo>
                    <a:pt x="4952" y="2476"/>
                  </a:lnTo>
                  <a:lnTo>
                    <a:pt x="4952" y="4952"/>
                  </a:lnTo>
                  <a:lnTo>
                    <a:pt x="12090" y="4952"/>
                  </a:lnTo>
                  <a:lnTo>
                    <a:pt x="12090" y="9563"/>
                  </a:lnTo>
                  <a:lnTo>
                    <a:pt x="17043" y="9563"/>
                  </a:lnTo>
                  <a:lnTo>
                    <a:pt x="17043" y="2476"/>
                  </a:lnTo>
                  <a:close/>
                </a:path>
                <a:path w="17145" h="14605">
                  <a:moveTo>
                    <a:pt x="4952" y="2476"/>
                  </a:moveTo>
                  <a:lnTo>
                    <a:pt x="2476" y="2476"/>
                  </a:lnTo>
                  <a:lnTo>
                    <a:pt x="2476" y="4952"/>
                  </a:lnTo>
                  <a:lnTo>
                    <a:pt x="4952" y="4952"/>
                  </a:lnTo>
                  <a:lnTo>
                    <a:pt x="4952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069321" y="3663442"/>
              <a:ext cx="63500" cy="8890"/>
            </a:xfrm>
            <a:custGeom>
              <a:avLst/>
              <a:gdLst/>
              <a:ahLst/>
              <a:cxnLst/>
              <a:rect l="l" t="t" r="r" b="b"/>
              <a:pathLst>
                <a:path w="63500" h="8889">
                  <a:moveTo>
                    <a:pt x="0" y="0"/>
                  </a:moveTo>
                  <a:lnTo>
                    <a:pt x="63449" y="0"/>
                  </a:lnTo>
                  <a:lnTo>
                    <a:pt x="63449" y="8559"/>
                  </a:lnTo>
                  <a:lnTo>
                    <a:pt x="0" y="8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069308" y="3661943"/>
              <a:ext cx="65405" cy="10160"/>
            </a:xfrm>
            <a:custGeom>
              <a:avLst/>
              <a:gdLst/>
              <a:ahLst/>
              <a:cxnLst/>
              <a:rect l="l" t="t" r="r" b="b"/>
              <a:pathLst>
                <a:path w="65404" h="10160">
                  <a:moveTo>
                    <a:pt x="53936" y="10058"/>
                  </a:moveTo>
                  <a:lnTo>
                    <a:pt x="53251" y="9271"/>
                  </a:lnTo>
                  <a:lnTo>
                    <a:pt x="12" y="9271"/>
                  </a:lnTo>
                  <a:lnTo>
                    <a:pt x="12" y="10058"/>
                  </a:lnTo>
                  <a:lnTo>
                    <a:pt x="53936" y="10058"/>
                  </a:lnTo>
                  <a:close/>
                </a:path>
                <a:path w="65404" h="10160">
                  <a:moveTo>
                    <a:pt x="64973" y="0"/>
                  </a:moveTo>
                  <a:lnTo>
                    <a:pt x="0" y="0"/>
                  </a:lnTo>
                  <a:lnTo>
                    <a:pt x="0" y="3022"/>
                  </a:lnTo>
                  <a:lnTo>
                    <a:pt x="61950" y="3022"/>
                  </a:lnTo>
                  <a:lnTo>
                    <a:pt x="61950" y="10058"/>
                  </a:lnTo>
                  <a:lnTo>
                    <a:pt x="64973" y="10058"/>
                  </a:lnTo>
                  <a:lnTo>
                    <a:pt x="649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974954" y="3366837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23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972134" y="3364024"/>
              <a:ext cx="58419" cy="5715"/>
            </a:xfrm>
            <a:custGeom>
              <a:avLst/>
              <a:gdLst/>
              <a:ahLst/>
              <a:cxnLst/>
              <a:rect l="l" t="t" r="r" b="b"/>
              <a:pathLst>
                <a:path w="58420" h="5714">
                  <a:moveTo>
                    <a:pt x="56603" y="0"/>
                  </a:moveTo>
                  <a:lnTo>
                    <a:pt x="1269" y="0"/>
                  </a:lnTo>
                  <a:lnTo>
                    <a:pt x="0" y="1257"/>
                  </a:lnTo>
                  <a:lnTo>
                    <a:pt x="0" y="4368"/>
                  </a:lnTo>
                  <a:lnTo>
                    <a:pt x="1269" y="5626"/>
                  </a:lnTo>
                  <a:lnTo>
                    <a:pt x="2819" y="5626"/>
                  </a:lnTo>
                  <a:lnTo>
                    <a:pt x="56603" y="5626"/>
                  </a:lnTo>
                  <a:lnTo>
                    <a:pt x="57861" y="4368"/>
                  </a:lnTo>
                  <a:lnTo>
                    <a:pt x="57861" y="1257"/>
                  </a:lnTo>
                  <a:lnTo>
                    <a:pt x="566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839393" y="330970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23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836586" y="3306894"/>
              <a:ext cx="58419" cy="5715"/>
            </a:xfrm>
            <a:custGeom>
              <a:avLst/>
              <a:gdLst/>
              <a:ahLst/>
              <a:cxnLst/>
              <a:rect l="l" t="t" r="r" b="b"/>
              <a:pathLst>
                <a:path w="58420" h="5714">
                  <a:moveTo>
                    <a:pt x="56591" y="0"/>
                  </a:moveTo>
                  <a:lnTo>
                    <a:pt x="1257" y="0"/>
                  </a:lnTo>
                  <a:lnTo>
                    <a:pt x="0" y="1257"/>
                  </a:lnTo>
                  <a:lnTo>
                    <a:pt x="0" y="4368"/>
                  </a:lnTo>
                  <a:lnTo>
                    <a:pt x="1257" y="5626"/>
                  </a:lnTo>
                  <a:lnTo>
                    <a:pt x="2806" y="5626"/>
                  </a:lnTo>
                  <a:lnTo>
                    <a:pt x="56591" y="5626"/>
                  </a:lnTo>
                  <a:lnTo>
                    <a:pt x="57848" y="4368"/>
                  </a:lnTo>
                  <a:lnTo>
                    <a:pt x="57848" y="1257"/>
                  </a:lnTo>
                  <a:lnTo>
                    <a:pt x="565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082913" y="348726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23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080093" y="3484452"/>
              <a:ext cx="58419" cy="5715"/>
            </a:xfrm>
            <a:custGeom>
              <a:avLst/>
              <a:gdLst/>
              <a:ahLst/>
              <a:cxnLst/>
              <a:rect l="l" t="t" r="r" b="b"/>
              <a:pathLst>
                <a:path w="58420" h="5714">
                  <a:moveTo>
                    <a:pt x="56603" y="0"/>
                  </a:moveTo>
                  <a:lnTo>
                    <a:pt x="1269" y="0"/>
                  </a:lnTo>
                  <a:lnTo>
                    <a:pt x="0" y="1257"/>
                  </a:lnTo>
                  <a:lnTo>
                    <a:pt x="0" y="4368"/>
                  </a:lnTo>
                  <a:lnTo>
                    <a:pt x="1269" y="5626"/>
                  </a:lnTo>
                  <a:lnTo>
                    <a:pt x="2819" y="5626"/>
                  </a:lnTo>
                  <a:lnTo>
                    <a:pt x="56603" y="5626"/>
                  </a:lnTo>
                  <a:lnTo>
                    <a:pt x="57861" y="4368"/>
                  </a:lnTo>
                  <a:lnTo>
                    <a:pt x="57861" y="1257"/>
                  </a:lnTo>
                  <a:lnTo>
                    <a:pt x="566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974088" y="3644117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23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971281" y="3641304"/>
              <a:ext cx="58419" cy="5715"/>
            </a:xfrm>
            <a:custGeom>
              <a:avLst/>
              <a:gdLst/>
              <a:ahLst/>
              <a:cxnLst/>
              <a:rect l="l" t="t" r="r" b="b"/>
              <a:pathLst>
                <a:path w="58420" h="5714">
                  <a:moveTo>
                    <a:pt x="56591" y="0"/>
                  </a:moveTo>
                  <a:lnTo>
                    <a:pt x="1257" y="0"/>
                  </a:lnTo>
                  <a:lnTo>
                    <a:pt x="0" y="1257"/>
                  </a:lnTo>
                  <a:lnTo>
                    <a:pt x="0" y="4368"/>
                  </a:lnTo>
                  <a:lnTo>
                    <a:pt x="1257" y="5626"/>
                  </a:lnTo>
                  <a:lnTo>
                    <a:pt x="2806" y="5626"/>
                  </a:lnTo>
                  <a:lnTo>
                    <a:pt x="56591" y="5626"/>
                  </a:lnTo>
                  <a:lnTo>
                    <a:pt x="57848" y="4368"/>
                  </a:lnTo>
                  <a:lnTo>
                    <a:pt x="57848" y="1257"/>
                  </a:lnTo>
                  <a:lnTo>
                    <a:pt x="565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240730" y="2965377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239399" y="2895828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19">
                  <a:moveTo>
                    <a:pt x="67360" y="68821"/>
                  </a:moveTo>
                  <a:lnTo>
                    <a:pt x="66763" y="68237"/>
                  </a:lnTo>
                  <a:lnTo>
                    <a:pt x="59296" y="68237"/>
                  </a:lnTo>
                  <a:lnTo>
                    <a:pt x="56261" y="59016"/>
                  </a:lnTo>
                  <a:lnTo>
                    <a:pt x="56261" y="67487"/>
                  </a:lnTo>
                  <a:lnTo>
                    <a:pt x="53238" y="64541"/>
                  </a:lnTo>
                  <a:lnTo>
                    <a:pt x="53238" y="68224"/>
                  </a:lnTo>
                  <a:lnTo>
                    <a:pt x="13538" y="68224"/>
                  </a:lnTo>
                  <a:lnTo>
                    <a:pt x="33388" y="48818"/>
                  </a:lnTo>
                  <a:lnTo>
                    <a:pt x="53238" y="68224"/>
                  </a:lnTo>
                  <a:lnTo>
                    <a:pt x="53238" y="64541"/>
                  </a:lnTo>
                  <a:lnTo>
                    <a:pt x="35610" y="47294"/>
                  </a:lnTo>
                  <a:lnTo>
                    <a:pt x="49618" y="47294"/>
                  </a:lnTo>
                  <a:lnTo>
                    <a:pt x="56261" y="67487"/>
                  </a:lnTo>
                  <a:lnTo>
                    <a:pt x="56261" y="59016"/>
                  </a:lnTo>
                  <a:lnTo>
                    <a:pt x="48933" y="36766"/>
                  </a:lnTo>
                  <a:lnTo>
                    <a:pt x="58686" y="36766"/>
                  </a:lnTo>
                  <a:lnTo>
                    <a:pt x="59270" y="36169"/>
                  </a:lnTo>
                  <a:lnTo>
                    <a:pt x="59270" y="34709"/>
                  </a:lnTo>
                  <a:lnTo>
                    <a:pt x="58686" y="34124"/>
                  </a:lnTo>
                  <a:lnTo>
                    <a:pt x="48742" y="34124"/>
                  </a:lnTo>
                  <a:lnTo>
                    <a:pt x="48742" y="44653"/>
                  </a:lnTo>
                  <a:lnTo>
                    <a:pt x="34963" y="44653"/>
                  </a:lnTo>
                  <a:lnTo>
                    <a:pt x="34848" y="44526"/>
                  </a:lnTo>
                  <a:lnTo>
                    <a:pt x="34010" y="44513"/>
                  </a:lnTo>
                  <a:lnTo>
                    <a:pt x="33858" y="44653"/>
                  </a:lnTo>
                  <a:lnTo>
                    <a:pt x="32905" y="44653"/>
                  </a:lnTo>
                  <a:lnTo>
                    <a:pt x="32766" y="44513"/>
                  </a:lnTo>
                  <a:lnTo>
                    <a:pt x="31927" y="44526"/>
                  </a:lnTo>
                  <a:lnTo>
                    <a:pt x="31800" y="44653"/>
                  </a:lnTo>
                  <a:lnTo>
                    <a:pt x="31153" y="44653"/>
                  </a:lnTo>
                  <a:lnTo>
                    <a:pt x="31153" y="47294"/>
                  </a:lnTo>
                  <a:lnTo>
                    <a:pt x="13233" y="64820"/>
                  </a:lnTo>
                  <a:lnTo>
                    <a:pt x="18999" y="47294"/>
                  </a:lnTo>
                  <a:lnTo>
                    <a:pt x="31153" y="47294"/>
                  </a:lnTo>
                  <a:lnTo>
                    <a:pt x="31153" y="44653"/>
                  </a:lnTo>
                  <a:lnTo>
                    <a:pt x="19875" y="44653"/>
                  </a:lnTo>
                  <a:lnTo>
                    <a:pt x="22466" y="36766"/>
                  </a:lnTo>
                  <a:lnTo>
                    <a:pt x="46139" y="36766"/>
                  </a:lnTo>
                  <a:lnTo>
                    <a:pt x="48742" y="44653"/>
                  </a:lnTo>
                  <a:lnTo>
                    <a:pt x="48742" y="34124"/>
                  </a:lnTo>
                  <a:lnTo>
                    <a:pt x="48069" y="34124"/>
                  </a:lnTo>
                  <a:lnTo>
                    <a:pt x="45275" y="25654"/>
                  </a:lnTo>
                  <a:lnTo>
                    <a:pt x="45275" y="34124"/>
                  </a:lnTo>
                  <a:lnTo>
                    <a:pt x="23342" y="34124"/>
                  </a:lnTo>
                  <a:lnTo>
                    <a:pt x="27597" y="21209"/>
                  </a:lnTo>
                  <a:lnTo>
                    <a:pt x="41021" y="21209"/>
                  </a:lnTo>
                  <a:lnTo>
                    <a:pt x="45275" y="34124"/>
                  </a:lnTo>
                  <a:lnTo>
                    <a:pt x="45275" y="25654"/>
                  </a:lnTo>
                  <a:lnTo>
                    <a:pt x="43815" y="21209"/>
                  </a:lnTo>
                  <a:lnTo>
                    <a:pt x="58686" y="21209"/>
                  </a:lnTo>
                  <a:lnTo>
                    <a:pt x="59270" y="20612"/>
                  </a:lnTo>
                  <a:lnTo>
                    <a:pt x="59270" y="19151"/>
                  </a:lnTo>
                  <a:lnTo>
                    <a:pt x="58686" y="18567"/>
                  </a:lnTo>
                  <a:lnTo>
                    <a:pt x="42938" y="18567"/>
                  </a:lnTo>
                  <a:lnTo>
                    <a:pt x="40157" y="10109"/>
                  </a:lnTo>
                  <a:lnTo>
                    <a:pt x="40157" y="18567"/>
                  </a:lnTo>
                  <a:lnTo>
                    <a:pt x="28460" y="18567"/>
                  </a:lnTo>
                  <a:lnTo>
                    <a:pt x="33426" y="3530"/>
                  </a:lnTo>
                  <a:lnTo>
                    <a:pt x="33642" y="3022"/>
                  </a:lnTo>
                  <a:lnTo>
                    <a:pt x="33756" y="2755"/>
                  </a:lnTo>
                  <a:lnTo>
                    <a:pt x="34874" y="2755"/>
                  </a:lnTo>
                  <a:lnTo>
                    <a:pt x="35166" y="3454"/>
                  </a:lnTo>
                  <a:lnTo>
                    <a:pt x="40157" y="18567"/>
                  </a:lnTo>
                  <a:lnTo>
                    <a:pt x="40157" y="10109"/>
                  </a:lnTo>
                  <a:lnTo>
                    <a:pt x="37998" y="3530"/>
                  </a:lnTo>
                  <a:lnTo>
                    <a:pt x="37833" y="3022"/>
                  </a:lnTo>
                  <a:lnTo>
                    <a:pt x="37744" y="2755"/>
                  </a:lnTo>
                  <a:lnTo>
                    <a:pt x="37058" y="1028"/>
                  </a:lnTo>
                  <a:lnTo>
                    <a:pt x="35775" y="0"/>
                  </a:lnTo>
                  <a:lnTo>
                    <a:pt x="32854" y="0"/>
                  </a:lnTo>
                  <a:lnTo>
                    <a:pt x="31572" y="1028"/>
                  </a:lnTo>
                  <a:lnTo>
                    <a:pt x="30937" y="2603"/>
                  </a:lnTo>
                  <a:lnTo>
                    <a:pt x="31191" y="2603"/>
                  </a:lnTo>
                  <a:lnTo>
                    <a:pt x="32194" y="3022"/>
                  </a:lnTo>
                  <a:lnTo>
                    <a:pt x="30937" y="2603"/>
                  </a:lnTo>
                  <a:lnTo>
                    <a:pt x="25666" y="18567"/>
                  </a:lnTo>
                  <a:lnTo>
                    <a:pt x="10134" y="18567"/>
                  </a:lnTo>
                  <a:lnTo>
                    <a:pt x="9550" y="19151"/>
                  </a:lnTo>
                  <a:lnTo>
                    <a:pt x="9550" y="20612"/>
                  </a:lnTo>
                  <a:lnTo>
                    <a:pt x="10134" y="21209"/>
                  </a:lnTo>
                  <a:lnTo>
                    <a:pt x="10871" y="21209"/>
                  </a:lnTo>
                  <a:lnTo>
                    <a:pt x="24803" y="21209"/>
                  </a:lnTo>
                  <a:lnTo>
                    <a:pt x="20548" y="34124"/>
                  </a:lnTo>
                  <a:lnTo>
                    <a:pt x="10134" y="34124"/>
                  </a:lnTo>
                  <a:lnTo>
                    <a:pt x="9550" y="34709"/>
                  </a:lnTo>
                  <a:lnTo>
                    <a:pt x="9550" y="36169"/>
                  </a:lnTo>
                  <a:lnTo>
                    <a:pt x="10134" y="36766"/>
                  </a:lnTo>
                  <a:lnTo>
                    <a:pt x="10871" y="36766"/>
                  </a:lnTo>
                  <a:lnTo>
                    <a:pt x="19685" y="36766"/>
                  </a:lnTo>
                  <a:lnTo>
                    <a:pt x="9321" y="68237"/>
                  </a:lnTo>
                  <a:lnTo>
                    <a:pt x="584" y="68237"/>
                  </a:lnTo>
                  <a:lnTo>
                    <a:pt x="0" y="68821"/>
                  </a:lnTo>
                  <a:lnTo>
                    <a:pt x="0" y="70281"/>
                  </a:lnTo>
                  <a:lnTo>
                    <a:pt x="584" y="70878"/>
                  </a:lnTo>
                  <a:lnTo>
                    <a:pt x="1320" y="70878"/>
                  </a:lnTo>
                  <a:lnTo>
                    <a:pt x="8458" y="70878"/>
                  </a:lnTo>
                  <a:lnTo>
                    <a:pt x="9740" y="70878"/>
                  </a:lnTo>
                  <a:lnTo>
                    <a:pt x="10693" y="71005"/>
                  </a:lnTo>
                  <a:lnTo>
                    <a:pt x="10820" y="70878"/>
                  </a:lnTo>
                  <a:lnTo>
                    <a:pt x="55943" y="70878"/>
                  </a:lnTo>
                  <a:lnTo>
                    <a:pt x="56083" y="71005"/>
                  </a:lnTo>
                  <a:lnTo>
                    <a:pt x="56921" y="70993"/>
                  </a:lnTo>
                  <a:lnTo>
                    <a:pt x="60172" y="70878"/>
                  </a:lnTo>
                  <a:lnTo>
                    <a:pt x="66763" y="70878"/>
                  </a:lnTo>
                  <a:lnTo>
                    <a:pt x="67360" y="70281"/>
                  </a:lnTo>
                  <a:lnTo>
                    <a:pt x="67360" y="68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252776" y="291032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251453" y="290900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294705" y="291032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293382" y="290900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252776" y="292516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251453" y="2923842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294705" y="292516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293382" y="2923842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266050" y="2915705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33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264558" y="2914206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63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26" y="17843"/>
                  </a:lnTo>
                  <a:lnTo>
                    <a:pt x="22364" y="17716"/>
                  </a:lnTo>
                  <a:lnTo>
                    <a:pt x="23228" y="16535"/>
                  </a:lnTo>
                  <a:lnTo>
                    <a:pt x="23101" y="15697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262231" y="2915705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33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260725" y="2914206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39" y="0"/>
                  </a:moveTo>
                  <a:lnTo>
                    <a:pt x="20954" y="431"/>
                  </a:lnTo>
                  <a:lnTo>
                    <a:pt x="126" y="15697"/>
                  </a:lnTo>
                  <a:lnTo>
                    <a:pt x="0" y="16535"/>
                  </a:lnTo>
                  <a:lnTo>
                    <a:pt x="876" y="17716"/>
                  </a:lnTo>
                  <a:lnTo>
                    <a:pt x="1701" y="17830"/>
                  </a:lnTo>
                  <a:lnTo>
                    <a:pt x="23113" y="2133"/>
                  </a:lnTo>
                  <a:lnTo>
                    <a:pt x="23240" y="1308"/>
                  </a:lnTo>
                  <a:lnTo>
                    <a:pt x="22377" y="126"/>
                  </a:lnTo>
                  <a:lnTo>
                    <a:pt x="2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289050" y="2892835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287723" y="2823286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19">
                  <a:moveTo>
                    <a:pt x="67360" y="68821"/>
                  </a:moveTo>
                  <a:lnTo>
                    <a:pt x="66763" y="68237"/>
                  </a:lnTo>
                  <a:lnTo>
                    <a:pt x="59296" y="68237"/>
                  </a:lnTo>
                  <a:lnTo>
                    <a:pt x="56261" y="59016"/>
                  </a:lnTo>
                  <a:lnTo>
                    <a:pt x="56261" y="67487"/>
                  </a:lnTo>
                  <a:lnTo>
                    <a:pt x="53238" y="64541"/>
                  </a:lnTo>
                  <a:lnTo>
                    <a:pt x="53238" y="68224"/>
                  </a:lnTo>
                  <a:lnTo>
                    <a:pt x="13538" y="68224"/>
                  </a:lnTo>
                  <a:lnTo>
                    <a:pt x="33388" y="48818"/>
                  </a:lnTo>
                  <a:lnTo>
                    <a:pt x="53238" y="68224"/>
                  </a:lnTo>
                  <a:lnTo>
                    <a:pt x="53238" y="64541"/>
                  </a:lnTo>
                  <a:lnTo>
                    <a:pt x="35610" y="47294"/>
                  </a:lnTo>
                  <a:lnTo>
                    <a:pt x="49618" y="47294"/>
                  </a:lnTo>
                  <a:lnTo>
                    <a:pt x="56261" y="67487"/>
                  </a:lnTo>
                  <a:lnTo>
                    <a:pt x="56261" y="59016"/>
                  </a:lnTo>
                  <a:lnTo>
                    <a:pt x="48933" y="36766"/>
                  </a:lnTo>
                  <a:lnTo>
                    <a:pt x="58686" y="36766"/>
                  </a:lnTo>
                  <a:lnTo>
                    <a:pt x="59270" y="36182"/>
                  </a:lnTo>
                  <a:lnTo>
                    <a:pt x="59270" y="34709"/>
                  </a:lnTo>
                  <a:lnTo>
                    <a:pt x="58686" y="34124"/>
                  </a:lnTo>
                  <a:lnTo>
                    <a:pt x="48742" y="34124"/>
                  </a:lnTo>
                  <a:lnTo>
                    <a:pt x="48742" y="44653"/>
                  </a:lnTo>
                  <a:lnTo>
                    <a:pt x="34963" y="44653"/>
                  </a:lnTo>
                  <a:lnTo>
                    <a:pt x="34848" y="44526"/>
                  </a:lnTo>
                  <a:lnTo>
                    <a:pt x="34010" y="44513"/>
                  </a:lnTo>
                  <a:lnTo>
                    <a:pt x="33858" y="44653"/>
                  </a:lnTo>
                  <a:lnTo>
                    <a:pt x="32905" y="44653"/>
                  </a:lnTo>
                  <a:lnTo>
                    <a:pt x="32766" y="44513"/>
                  </a:lnTo>
                  <a:lnTo>
                    <a:pt x="31940" y="44526"/>
                  </a:lnTo>
                  <a:lnTo>
                    <a:pt x="31813" y="44653"/>
                  </a:lnTo>
                  <a:lnTo>
                    <a:pt x="31153" y="44653"/>
                  </a:lnTo>
                  <a:lnTo>
                    <a:pt x="31153" y="47294"/>
                  </a:lnTo>
                  <a:lnTo>
                    <a:pt x="13233" y="64820"/>
                  </a:lnTo>
                  <a:lnTo>
                    <a:pt x="18999" y="47294"/>
                  </a:lnTo>
                  <a:lnTo>
                    <a:pt x="31153" y="47294"/>
                  </a:lnTo>
                  <a:lnTo>
                    <a:pt x="31153" y="44653"/>
                  </a:lnTo>
                  <a:lnTo>
                    <a:pt x="19875" y="44653"/>
                  </a:lnTo>
                  <a:lnTo>
                    <a:pt x="22466" y="36766"/>
                  </a:lnTo>
                  <a:lnTo>
                    <a:pt x="46139" y="36766"/>
                  </a:lnTo>
                  <a:lnTo>
                    <a:pt x="48742" y="44653"/>
                  </a:lnTo>
                  <a:lnTo>
                    <a:pt x="48742" y="34124"/>
                  </a:lnTo>
                  <a:lnTo>
                    <a:pt x="48069" y="34124"/>
                  </a:lnTo>
                  <a:lnTo>
                    <a:pt x="45275" y="25654"/>
                  </a:lnTo>
                  <a:lnTo>
                    <a:pt x="45275" y="34124"/>
                  </a:lnTo>
                  <a:lnTo>
                    <a:pt x="23342" y="34124"/>
                  </a:lnTo>
                  <a:lnTo>
                    <a:pt x="27597" y="21209"/>
                  </a:lnTo>
                  <a:lnTo>
                    <a:pt x="41021" y="21209"/>
                  </a:lnTo>
                  <a:lnTo>
                    <a:pt x="45275" y="34124"/>
                  </a:lnTo>
                  <a:lnTo>
                    <a:pt x="45275" y="25654"/>
                  </a:lnTo>
                  <a:lnTo>
                    <a:pt x="43815" y="21209"/>
                  </a:lnTo>
                  <a:lnTo>
                    <a:pt x="58686" y="21209"/>
                  </a:lnTo>
                  <a:lnTo>
                    <a:pt x="59270" y="20624"/>
                  </a:lnTo>
                  <a:lnTo>
                    <a:pt x="59270" y="19151"/>
                  </a:lnTo>
                  <a:lnTo>
                    <a:pt x="58686" y="18567"/>
                  </a:lnTo>
                  <a:lnTo>
                    <a:pt x="42938" y="18567"/>
                  </a:lnTo>
                  <a:lnTo>
                    <a:pt x="40144" y="10071"/>
                  </a:lnTo>
                  <a:lnTo>
                    <a:pt x="40144" y="18567"/>
                  </a:lnTo>
                  <a:lnTo>
                    <a:pt x="28460" y="18567"/>
                  </a:lnTo>
                  <a:lnTo>
                    <a:pt x="33426" y="3530"/>
                  </a:lnTo>
                  <a:lnTo>
                    <a:pt x="33642" y="3022"/>
                  </a:lnTo>
                  <a:lnTo>
                    <a:pt x="33756" y="2755"/>
                  </a:lnTo>
                  <a:lnTo>
                    <a:pt x="34874" y="2755"/>
                  </a:lnTo>
                  <a:lnTo>
                    <a:pt x="35166" y="3454"/>
                  </a:lnTo>
                  <a:lnTo>
                    <a:pt x="40144" y="18567"/>
                  </a:lnTo>
                  <a:lnTo>
                    <a:pt x="40144" y="10071"/>
                  </a:lnTo>
                  <a:lnTo>
                    <a:pt x="37998" y="3530"/>
                  </a:lnTo>
                  <a:lnTo>
                    <a:pt x="37833" y="3022"/>
                  </a:lnTo>
                  <a:lnTo>
                    <a:pt x="37744" y="2755"/>
                  </a:lnTo>
                  <a:lnTo>
                    <a:pt x="37058" y="1028"/>
                  </a:lnTo>
                  <a:lnTo>
                    <a:pt x="35775" y="0"/>
                  </a:lnTo>
                  <a:lnTo>
                    <a:pt x="32854" y="0"/>
                  </a:lnTo>
                  <a:lnTo>
                    <a:pt x="31572" y="1028"/>
                  </a:lnTo>
                  <a:lnTo>
                    <a:pt x="30924" y="2603"/>
                  </a:lnTo>
                  <a:lnTo>
                    <a:pt x="31191" y="2603"/>
                  </a:lnTo>
                  <a:lnTo>
                    <a:pt x="32194" y="3022"/>
                  </a:lnTo>
                  <a:lnTo>
                    <a:pt x="30937" y="2603"/>
                  </a:lnTo>
                  <a:lnTo>
                    <a:pt x="25666" y="18567"/>
                  </a:lnTo>
                  <a:lnTo>
                    <a:pt x="10147" y="18567"/>
                  </a:lnTo>
                  <a:lnTo>
                    <a:pt x="9550" y="19151"/>
                  </a:lnTo>
                  <a:lnTo>
                    <a:pt x="9550" y="20624"/>
                  </a:lnTo>
                  <a:lnTo>
                    <a:pt x="10147" y="21209"/>
                  </a:lnTo>
                  <a:lnTo>
                    <a:pt x="10871" y="21209"/>
                  </a:lnTo>
                  <a:lnTo>
                    <a:pt x="24803" y="21209"/>
                  </a:lnTo>
                  <a:lnTo>
                    <a:pt x="20548" y="34124"/>
                  </a:lnTo>
                  <a:lnTo>
                    <a:pt x="10147" y="34124"/>
                  </a:lnTo>
                  <a:lnTo>
                    <a:pt x="9550" y="34709"/>
                  </a:lnTo>
                  <a:lnTo>
                    <a:pt x="9550" y="36182"/>
                  </a:lnTo>
                  <a:lnTo>
                    <a:pt x="10147" y="36766"/>
                  </a:lnTo>
                  <a:lnTo>
                    <a:pt x="10871" y="36766"/>
                  </a:lnTo>
                  <a:lnTo>
                    <a:pt x="19685" y="36766"/>
                  </a:lnTo>
                  <a:lnTo>
                    <a:pt x="9321" y="68237"/>
                  </a:lnTo>
                  <a:lnTo>
                    <a:pt x="584" y="68237"/>
                  </a:lnTo>
                  <a:lnTo>
                    <a:pt x="0" y="68821"/>
                  </a:lnTo>
                  <a:lnTo>
                    <a:pt x="0" y="70281"/>
                  </a:lnTo>
                  <a:lnTo>
                    <a:pt x="584" y="70878"/>
                  </a:lnTo>
                  <a:lnTo>
                    <a:pt x="1320" y="70878"/>
                  </a:lnTo>
                  <a:lnTo>
                    <a:pt x="8458" y="70878"/>
                  </a:lnTo>
                  <a:lnTo>
                    <a:pt x="9740" y="70878"/>
                  </a:lnTo>
                  <a:lnTo>
                    <a:pt x="10693" y="71005"/>
                  </a:lnTo>
                  <a:lnTo>
                    <a:pt x="10820" y="70878"/>
                  </a:lnTo>
                  <a:lnTo>
                    <a:pt x="55956" y="70878"/>
                  </a:lnTo>
                  <a:lnTo>
                    <a:pt x="56095" y="71005"/>
                  </a:lnTo>
                  <a:lnTo>
                    <a:pt x="56921" y="70993"/>
                  </a:lnTo>
                  <a:lnTo>
                    <a:pt x="60172" y="70878"/>
                  </a:lnTo>
                  <a:lnTo>
                    <a:pt x="66763" y="70878"/>
                  </a:lnTo>
                  <a:lnTo>
                    <a:pt x="67360" y="70281"/>
                  </a:lnTo>
                  <a:lnTo>
                    <a:pt x="67360" y="68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301096" y="283778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299772" y="2836460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343025" y="283778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341701" y="2836460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301096" y="285262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99772" y="2851299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343025" y="285262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341701" y="2851299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314372" y="2843160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312877" y="2841664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63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26" y="17830"/>
                  </a:lnTo>
                  <a:lnTo>
                    <a:pt x="22364" y="17703"/>
                  </a:lnTo>
                  <a:lnTo>
                    <a:pt x="23228" y="16535"/>
                  </a:lnTo>
                  <a:lnTo>
                    <a:pt x="23101" y="15697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310552" y="2843160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309047" y="2841661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39" y="0"/>
                  </a:moveTo>
                  <a:lnTo>
                    <a:pt x="20954" y="431"/>
                  </a:lnTo>
                  <a:lnTo>
                    <a:pt x="126" y="15709"/>
                  </a:lnTo>
                  <a:lnTo>
                    <a:pt x="0" y="16535"/>
                  </a:lnTo>
                  <a:lnTo>
                    <a:pt x="863" y="17703"/>
                  </a:lnTo>
                  <a:lnTo>
                    <a:pt x="1701" y="17830"/>
                  </a:lnTo>
                  <a:lnTo>
                    <a:pt x="23113" y="2133"/>
                  </a:lnTo>
                  <a:lnTo>
                    <a:pt x="23240" y="1308"/>
                  </a:lnTo>
                  <a:lnTo>
                    <a:pt x="22364" y="126"/>
                  </a:lnTo>
                  <a:lnTo>
                    <a:pt x="2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233317" y="3107267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231995" y="3037725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19">
                  <a:moveTo>
                    <a:pt x="67360" y="68808"/>
                  </a:moveTo>
                  <a:lnTo>
                    <a:pt x="66763" y="68224"/>
                  </a:lnTo>
                  <a:lnTo>
                    <a:pt x="59296" y="68224"/>
                  </a:lnTo>
                  <a:lnTo>
                    <a:pt x="56261" y="59016"/>
                  </a:lnTo>
                  <a:lnTo>
                    <a:pt x="56261" y="67487"/>
                  </a:lnTo>
                  <a:lnTo>
                    <a:pt x="53238" y="64541"/>
                  </a:lnTo>
                  <a:lnTo>
                    <a:pt x="53238" y="68224"/>
                  </a:lnTo>
                  <a:lnTo>
                    <a:pt x="13538" y="68224"/>
                  </a:lnTo>
                  <a:lnTo>
                    <a:pt x="33388" y="48818"/>
                  </a:lnTo>
                  <a:lnTo>
                    <a:pt x="53238" y="68224"/>
                  </a:lnTo>
                  <a:lnTo>
                    <a:pt x="53238" y="64541"/>
                  </a:lnTo>
                  <a:lnTo>
                    <a:pt x="35610" y="47294"/>
                  </a:lnTo>
                  <a:lnTo>
                    <a:pt x="49618" y="47294"/>
                  </a:lnTo>
                  <a:lnTo>
                    <a:pt x="56261" y="67487"/>
                  </a:lnTo>
                  <a:lnTo>
                    <a:pt x="56261" y="59016"/>
                  </a:lnTo>
                  <a:lnTo>
                    <a:pt x="48933" y="36753"/>
                  </a:lnTo>
                  <a:lnTo>
                    <a:pt x="58686" y="36753"/>
                  </a:lnTo>
                  <a:lnTo>
                    <a:pt x="59270" y="36169"/>
                  </a:lnTo>
                  <a:lnTo>
                    <a:pt x="59270" y="34696"/>
                  </a:lnTo>
                  <a:lnTo>
                    <a:pt x="58686" y="34112"/>
                  </a:lnTo>
                  <a:lnTo>
                    <a:pt x="48742" y="34112"/>
                  </a:lnTo>
                  <a:lnTo>
                    <a:pt x="48742" y="44653"/>
                  </a:lnTo>
                  <a:lnTo>
                    <a:pt x="34963" y="44653"/>
                  </a:lnTo>
                  <a:lnTo>
                    <a:pt x="34848" y="44526"/>
                  </a:lnTo>
                  <a:lnTo>
                    <a:pt x="34010" y="44513"/>
                  </a:lnTo>
                  <a:lnTo>
                    <a:pt x="33858" y="44653"/>
                  </a:lnTo>
                  <a:lnTo>
                    <a:pt x="32905" y="44653"/>
                  </a:lnTo>
                  <a:lnTo>
                    <a:pt x="32766" y="44513"/>
                  </a:lnTo>
                  <a:lnTo>
                    <a:pt x="31940" y="44526"/>
                  </a:lnTo>
                  <a:lnTo>
                    <a:pt x="31813" y="44653"/>
                  </a:lnTo>
                  <a:lnTo>
                    <a:pt x="31153" y="44653"/>
                  </a:lnTo>
                  <a:lnTo>
                    <a:pt x="31153" y="47294"/>
                  </a:lnTo>
                  <a:lnTo>
                    <a:pt x="13233" y="64820"/>
                  </a:lnTo>
                  <a:lnTo>
                    <a:pt x="18999" y="47294"/>
                  </a:lnTo>
                  <a:lnTo>
                    <a:pt x="31153" y="47294"/>
                  </a:lnTo>
                  <a:lnTo>
                    <a:pt x="31153" y="44653"/>
                  </a:lnTo>
                  <a:lnTo>
                    <a:pt x="19875" y="44653"/>
                  </a:lnTo>
                  <a:lnTo>
                    <a:pt x="22466" y="36753"/>
                  </a:lnTo>
                  <a:lnTo>
                    <a:pt x="46139" y="36753"/>
                  </a:lnTo>
                  <a:lnTo>
                    <a:pt x="48742" y="44653"/>
                  </a:lnTo>
                  <a:lnTo>
                    <a:pt x="48742" y="34112"/>
                  </a:lnTo>
                  <a:lnTo>
                    <a:pt x="48056" y="34112"/>
                  </a:lnTo>
                  <a:lnTo>
                    <a:pt x="45262" y="25641"/>
                  </a:lnTo>
                  <a:lnTo>
                    <a:pt x="45262" y="34112"/>
                  </a:lnTo>
                  <a:lnTo>
                    <a:pt x="23342" y="34112"/>
                  </a:lnTo>
                  <a:lnTo>
                    <a:pt x="27584" y="21196"/>
                  </a:lnTo>
                  <a:lnTo>
                    <a:pt x="41008" y="21196"/>
                  </a:lnTo>
                  <a:lnTo>
                    <a:pt x="45262" y="34112"/>
                  </a:lnTo>
                  <a:lnTo>
                    <a:pt x="45262" y="25641"/>
                  </a:lnTo>
                  <a:lnTo>
                    <a:pt x="43802" y="21196"/>
                  </a:lnTo>
                  <a:lnTo>
                    <a:pt x="58686" y="21196"/>
                  </a:lnTo>
                  <a:lnTo>
                    <a:pt x="59270" y="20612"/>
                  </a:lnTo>
                  <a:lnTo>
                    <a:pt x="59270" y="19138"/>
                  </a:lnTo>
                  <a:lnTo>
                    <a:pt x="58686" y="18554"/>
                  </a:lnTo>
                  <a:lnTo>
                    <a:pt x="42938" y="18554"/>
                  </a:lnTo>
                  <a:lnTo>
                    <a:pt x="40144" y="10058"/>
                  </a:lnTo>
                  <a:lnTo>
                    <a:pt x="40144" y="18554"/>
                  </a:lnTo>
                  <a:lnTo>
                    <a:pt x="28460" y="18554"/>
                  </a:lnTo>
                  <a:lnTo>
                    <a:pt x="33413" y="3530"/>
                  </a:lnTo>
                  <a:lnTo>
                    <a:pt x="33629" y="3022"/>
                  </a:lnTo>
                  <a:lnTo>
                    <a:pt x="33756" y="2755"/>
                  </a:lnTo>
                  <a:lnTo>
                    <a:pt x="34874" y="2755"/>
                  </a:lnTo>
                  <a:lnTo>
                    <a:pt x="35166" y="3454"/>
                  </a:lnTo>
                  <a:lnTo>
                    <a:pt x="40144" y="18554"/>
                  </a:lnTo>
                  <a:lnTo>
                    <a:pt x="40144" y="10058"/>
                  </a:lnTo>
                  <a:lnTo>
                    <a:pt x="37998" y="3530"/>
                  </a:lnTo>
                  <a:lnTo>
                    <a:pt x="37833" y="3022"/>
                  </a:lnTo>
                  <a:lnTo>
                    <a:pt x="37744" y="2755"/>
                  </a:lnTo>
                  <a:lnTo>
                    <a:pt x="37058" y="1028"/>
                  </a:lnTo>
                  <a:lnTo>
                    <a:pt x="35775" y="0"/>
                  </a:lnTo>
                  <a:lnTo>
                    <a:pt x="32854" y="0"/>
                  </a:lnTo>
                  <a:lnTo>
                    <a:pt x="31572" y="1028"/>
                  </a:lnTo>
                  <a:lnTo>
                    <a:pt x="30924" y="2603"/>
                  </a:lnTo>
                  <a:lnTo>
                    <a:pt x="31178" y="2603"/>
                  </a:lnTo>
                  <a:lnTo>
                    <a:pt x="32194" y="3022"/>
                  </a:lnTo>
                  <a:lnTo>
                    <a:pt x="30937" y="2603"/>
                  </a:lnTo>
                  <a:lnTo>
                    <a:pt x="25666" y="18554"/>
                  </a:lnTo>
                  <a:lnTo>
                    <a:pt x="10134" y="18554"/>
                  </a:lnTo>
                  <a:lnTo>
                    <a:pt x="9550" y="19138"/>
                  </a:lnTo>
                  <a:lnTo>
                    <a:pt x="9550" y="20612"/>
                  </a:lnTo>
                  <a:lnTo>
                    <a:pt x="10134" y="21196"/>
                  </a:lnTo>
                  <a:lnTo>
                    <a:pt x="10871" y="21196"/>
                  </a:lnTo>
                  <a:lnTo>
                    <a:pt x="24803" y="21196"/>
                  </a:lnTo>
                  <a:lnTo>
                    <a:pt x="20548" y="34112"/>
                  </a:lnTo>
                  <a:lnTo>
                    <a:pt x="10134" y="34112"/>
                  </a:lnTo>
                  <a:lnTo>
                    <a:pt x="9550" y="34696"/>
                  </a:lnTo>
                  <a:lnTo>
                    <a:pt x="9550" y="36169"/>
                  </a:lnTo>
                  <a:lnTo>
                    <a:pt x="10134" y="36753"/>
                  </a:lnTo>
                  <a:lnTo>
                    <a:pt x="10871" y="36753"/>
                  </a:lnTo>
                  <a:lnTo>
                    <a:pt x="19685" y="36753"/>
                  </a:lnTo>
                  <a:lnTo>
                    <a:pt x="9321" y="68224"/>
                  </a:lnTo>
                  <a:lnTo>
                    <a:pt x="584" y="68224"/>
                  </a:lnTo>
                  <a:lnTo>
                    <a:pt x="0" y="68808"/>
                  </a:lnTo>
                  <a:lnTo>
                    <a:pt x="0" y="70269"/>
                  </a:lnTo>
                  <a:lnTo>
                    <a:pt x="584" y="70866"/>
                  </a:lnTo>
                  <a:lnTo>
                    <a:pt x="1320" y="70866"/>
                  </a:lnTo>
                  <a:lnTo>
                    <a:pt x="8458" y="70866"/>
                  </a:lnTo>
                  <a:lnTo>
                    <a:pt x="9740" y="70878"/>
                  </a:lnTo>
                  <a:lnTo>
                    <a:pt x="10693" y="71005"/>
                  </a:lnTo>
                  <a:lnTo>
                    <a:pt x="10820" y="70878"/>
                  </a:lnTo>
                  <a:lnTo>
                    <a:pt x="55956" y="70878"/>
                  </a:lnTo>
                  <a:lnTo>
                    <a:pt x="56095" y="71005"/>
                  </a:lnTo>
                  <a:lnTo>
                    <a:pt x="56921" y="70993"/>
                  </a:lnTo>
                  <a:lnTo>
                    <a:pt x="60172" y="70878"/>
                  </a:lnTo>
                  <a:lnTo>
                    <a:pt x="66763" y="70866"/>
                  </a:lnTo>
                  <a:lnTo>
                    <a:pt x="67360" y="70269"/>
                  </a:lnTo>
                  <a:lnTo>
                    <a:pt x="67360" y="688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245363" y="305221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244041" y="305089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287292" y="305221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285969" y="305089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245363" y="306705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244041" y="306573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287292" y="306705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285969" y="306573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258640" y="3057592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257146" y="3056096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63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26" y="17830"/>
                  </a:lnTo>
                  <a:lnTo>
                    <a:pt x="22364" y="17703"/>
                  </a:lnTo>
                  <a:lnTo>
                    <a:pt x="23228" y="16535"/>
                  </a:lnTo>
                  <a:lnTo>
                    <a:pt x="23101" y="15697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254819" y="3057592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253314" y="3056095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39" y="0"/>
                  </a:moveTo>
                  <a:lnTo>
                    <a:pt x="20954" y="431"/>
                  </a:lnTo>
                  <a:lnTo>
                    <a:pt x="126" y="15709"/>
                  </a:lnTo>
                  <a:lnTo>
                    <a:pt x="0" y="16535"/>
                  </a:lnTo>
                  <a:lnTo>
                    <a:pt x="863" y="17703"/>
                  </a:lnTo>
                  <a:lnTo>
                    <a:pt x="1701" y="17830"/>
                  </a:lnTo>
                  <a:lnTo>
                    <a:pt x="23113" y="2133"/>
                  </a:lnTo>
                  <a:lnTo>
                    <a:pt x="23240" y="1308"/>
                  </a:lnTo>
                  <a:lnTo>
                    <a:pt x="22364" y="126"/>
                  </a:lnTo>
                  <a:lnTo>
                    <a:pt x="2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069321" y="3112201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15678" y="0"/>
                  </a:moveTo>
                  <a:lnTo>
                    <a:pt x="0" y="0"/>
                  </a:lnTo>
                  <a:lnTo>
                    <a:pt x="15678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069308" y="3061220"/>
              <a:ext cx="17145" cy="52705"/>
            </a:xfrm>
            <a:custGeom>
              <a:avLst/>
              <a:gdLst/>
              <a:ahLst/>
              <a:cxnLst/>
              <a:rect l="l" t="t" r="r" b="b"/>
              <a:pathLst>
                <a:path w="17145" h="52705">
                  <a:moveTo>
                    <a:pt x="8928" y="16141"/>
                  </a:moveTo>
                  <a:lnTo>
                    <a:pt x="8343" y="15557"/>
                  </a:lnTo>
                  <a:lnTo>
                    <a:pt x="12" y="15557"/>
                  </a:lnTo>
                  <a:lnTo>
                    <a:pt x="12" y="18199"/>
                  </a:lnTo>
                  <a:lnTo>
                    <a:pt x="8343" y="18199"/>
                  </a:lnTo>
                  <a:lnTo>
                    <a:pt x="8928" y="17602"/>
                  </a:lnTo>
                  <a:lnTo>
                    <a:pt x="8928" y="16141"/>
                  </a:lnTo>
                  <a:close/>
                </a:path>
                <a:path w="17145" h="52705">
                  <a:moveTo>
                    <a:pt x="8928" y="584"/>
                  </a:moveTo>
                  <a:lnTo>
                    <a:pt x="8343" y="0"/>
                  </a:lnTo>
                  <a:lnTo>
                    <a:pt x="12" y="0"/>
                  </a:lnTo>
                  <a:lnTo>
                    <a:pt x="12" y="2641"/>
                  </a:lnTo>
                  <a:lnTo>
                    <a:pt x="8343" y="2641"/>
                  </a:lnTo>
                  <a:lnTo>
                    <a:pt x="8928" y="2044"/>
                  </a:lnTo>
                  <a:lnTo>
                    <a:pt x="8928" y="584"/>
                  </a:lnTo>
                  <a:close/>
                </a:path>
                <a:path w="17145" h="52705">
                  <a:moveTo>
                    <a:pt x="17018" y="50253"/>
                  </a:moveTo>
                  <a:lnTo>
                    <a:pt x="16421" y="49669"/>
                  </a:lnTo>
                  <a:lnTo>
                    <a:pt x="8953" y="49669"/>
                  </a:lnTo>
                  <a:lnTo>
                    <a:pt x="0" y="22479"/>
                  </a:lnTo>
                  <a:lnTo>
                    <a:pt x="0" y="26085"/>
                  </a:lnTo>
                  <a:lnTo>
                    <a:pt x="0" y="28727"/>
                  </a:lnTo>
                  <a:lnTo>
                    <a:pt x="0" y="30937"/>
                  </a:lnTo>
                  <a:lnTo>
                    <a:pt x="5918" y="48920"/>
                  </a:lnTo>
                  <a:lnTo>
                    <a:pt x="0" y="43129"/>
                  </a:lnTo>
                  <a:lnTo>
                    <a:pt x="0" y="46837"/>
                  </a:lnTo>
                  <a:lnTo>
                    <a:pt x="2895" y="49657"/>
                  </a:lnTo>
                  <a:lnTo>
                    <a:pt x="0" y="49657"/>
                  </a:lnTo>
                  <a:lnTo>
                    <a:pt x="0" y="52311"/>
                  </a:lnTo>
                  <a:lnTo>
                    <a:pt x="5613" y="52311"/>
                  </a:lnTo>
                  <a:lnTo>
                    <a:pt x="5753" y="52438"/>
                  </a:lnTo>
                  <a:lnTo>
                    <a:pt x="6578" y="52425"/>
                  </a:lnTo>
                  <a:lnTo>
                    <a:pt x="9829" y="52311"/>
                  </a:lnTo>
                  <a:lnTo>
                    <a:pt x="16421" y="52311"/>
                  </a:lnTo>
                  <a:lnTo>
                    <a:pt x="17018" y="51727"/>
                  </a:lnTo>
                  <a:lnTo>
                    <a:pt x="17018" y="502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074270" y="3057146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072947" y="3055825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074270" y="3071986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072947" y="3070665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110197" y="3073153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108869" y="3003613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19">
                  <a:moveTo>
                    <a:pt x="67360" y="68808"/>
                  </a:moveTo>
                  <a:lnTo>
                    <a:pt x="66763" y="68224"/>
                  </a:lnTo>
                  <a:lnTo>
                    <a:pt x="59296" y="68224"/>
                  </a:lnTo>
                  <a:lnTo>
                    <a:pt x="56261" y="59016"/>
                  </a:lnTo>
                  <a:lnTo>
                    <a:pt x="56261" y="67487"/>
                  </a:lnTo>
                  <a:lnTo>
                    <a:pt x="53238" y="64541"/>
                  </a:lnTo>
                  <a:lnTo>
                    <a:pt x="53238" y="68224"/>
                  </a:lnTo>
                  <a:lnTo>
                    <a:pt x="13538" y="68224"/>
                  </a:lnTo>
                  <a:lnTo>
                    <a:pt x="33388" y="48818"/>
                  </a:lnTo>
                  <a:lnTo>
                    <a:pt x="53238" y="68224"/>
                  </a:lnTo>
                  <a:lnTo>
                    <a:pt x="53238" y="64541"/>
                  </a:lnTo>
                  <a:lnTo>
                    <a:pt x="35598" y="47282"/>
                  </a:lnTo>
                  <a:lnTo>
                    <a:pt x="49618" y="47282"/>
                  </a:lnTo>
                  <a:lnTo>
                    <a:pt x="56261" y="67487"/>
                  </a:lnTo>
                  <a:lnTo>
                    <a:pt x="56261" y="59016"/>
                  </a:lnTo>
                  <a:lnTo>
                    <a:pt x="48933" y="36753"/>
                  </a:lnTo>
                  <a:lnTo>
                    <a:pt x="58686" y="36753"/>
                  </a:lnTo>
                  <a:lnTo>
                    <a:pt x="59270" y="36156"/>
                  </a:lnTo>
                  <a:lnTo>
                    <a:pt x="59270" y="34696"/>
                  </a:lnTo>
                  <a:lnTo>
                    <a:pt x="58686" y="34112"/>
                  </a:lnTo>
                  <a:lnTo>
                    <a:pt x="48742" y="34112"/>
                  </a:lnTo>
                  <a:lnTo>
                    <a:pt x="48742" y="44640"/>
                  </a:lnTo>
                  <a:lnTo>
                    <a:pt x="34950" y="44640"/>
                  </a:lnTo>
                  <a:lnTo>
                    <a:pt x="34010" y="44513"/>
                  </a:lnTo>
                  <a:lnTo>
                    <a:pt x="33870" y="44640"/>
                  </a:lnTo>
                  <a:lnTo>
                    <a:pt x="32893" y="44640"/>
                  </a:lnTo>
                  <a:lnTo>
                    <a:pt x="32766" y="44513"/>
                  </a:lnTo>
                  <a:lnTo>
                    <a:pt x="31940" y="44526"/>
                  </a:lnTo>
                  <a:lnTo>
                    <a:pt x="31165" y="44640"/>
                  </a:lnTo>
                  <a:lnTo>
                    <a:pt x="31165" y="47282"/>
                  </a:lnTo>
                  <a:lnTo>
                    <a:pt x="13233" y="64820"/>
                  </a:lnTo>
                  <a:lnTo>
                    <a:pt x="18999" y="47282"/>
                  </a:lnTo>
                  <a:lnTo>
                    <a:pt x="31165" y="47282"/>
                  </a:lnTo>
                  <a:lnTo>
                    <a:pt x="31165" y="44640"/>
                  </a:lnTo>
                  <a:lnTo>
                    <a:pt x="19875" y="44640"/>
                  </a:lnTo>
                  <a:lnTo>
                    <a:pt x="22466" y="36753"/>
                  </a:lnTo>
                  <a:lnTo>
                    <a:pt x="46139" y="36753"/>
                  </a:lnTo>
                  <a:lnTo>
                    <a:pt x="48742" y="44640"/>
                  </a:lnTo>
                  <a:lnTo>
                    <a:pt x="48742" y="34112"/>
                  </a:lnTo>
                  <a:lnTo>
                    <a:pt x="48056" y="34112"/>
                  </a:lnTo>
                  <a:lnTo>
                    <a:pt x="45275" y="25679"/>
                  </a:lnTo>
                  <a:lnTo>
                    <a:pt x="45275" y="34112"/>
                  </a:lnTo>
                  <a:lnTo>
                    <a:pt x="23342" y="34112"/>
                  </a:lnTo>
                  <a:lnTo>
                    <a:pt x="27584" y="21196"/>
                  </a:lnTo>
                  <a:lnTo>
                    <a:pt x="41021" y="21196"/>
                  </a:lnTo>
                  <a:lnTo>
                    <a:pt x="45275" y="34112"/>
                  </a:lnTo>
                  <a:lnTo>
                    <a:pt x="45275" y="25679"/>
                  </a:lnTo>
                  <a:lnTo>
                    <a:pt x="43802" y="21196"/>
                  </a:lnTo>
                  <a:lnTo>
                    <a:pt x="58686" y="21196"/>
                  </a:lnTo>
                  <a:lnTo>
                    <a:pt x="59270" y="20599"/>
                  </a:lnTo>
                  <a:lnTo>
                    <a:pt x="59270" y="19138"/>
                  </a:lnTo>
                  <a:lnTo>
                    <a:pt x="58686" y="18554"/>
                  </a:lnTo>
                  <a:lnTo>
                    <a:pt x="42938" y="18554"/>
                  </a:lnTo>
                  <a:lnTo>
                    <a:pt x="40157" y="10096"/>
                  </a:lnTo>
                  <a:lnTo>
                    <a:pt x="40157" y="18554"/>
                  </a:lnTo>
                  <a:lnTo>
                    <a:pt x="28460" y="18554"/>
                  </a:lnTo>
                  <a:lnTo>
                    <a:pt x="33413" y="3530"/>
                  </a:lnTo>
                  <a:lnTo>
                    <a:pt x="33642" y="3022"/>
                  </a:lnTo>
                  <a:lnTo>
                    <a:pt x="33756" y="2755"/>
                  </a:lnTo>
                  <a:lnTo>
                    <a:pt x="34874" y="2755"/>
                  </a:lnTo>
                  <a:lnTo>
                    <a:pt x="35166" y="3441"/>
                  </a:lnTo>
                  <a:lnTo>
                    <a:pt x="40157" y="18554"/>
                  </a:lnTo>
                  <a:lnTo>
                    <a:pt x="40157" y="10096"/>
                  </a:lnTo>
                  <a:lnTo>
                    <a:pt x="37998" y="3530"/>
                  </a:lnTo>
                  <a:lnTo>
                    <a:pt x="37833" y="3022"/>
                  </a:lnTo>
                  <a:lnTo>
                    <a:pt x="37744" y="2755"/>
                  </a:lnTo>
                  <a:lnTo>
                    <a:pt x="37058" y="1028"/>
                  </a:lnTo>
                  <a:lnTo>
                    <a:pt x="35775" y="0"/>
                  </a:lnTo>
                  <a:lnTo>
                    <a:pt x="32854" y="0"/>
                  </a:lnTo>
                  <a:lnTo>
                    <a:pt x="31572" y="1028"/>
                  </a:lnTo>
                  <a:lnTo>
                    <a:pt x="30924" y="2603"/>
                  </a:lnTo>
                  <a:lnTo>
                    <a:pt x="31191" y="2603"/>
                  </a:lnTo>
                  <a:lnTo>
                    <a:pt x="32194" y="3022"/>
                  </a:lnTo>
                  <a:lnTo>
                    <a:pt x="30937" y="2603"/>
                  </a:lnTo>
                  <a:lnTo>
                    <a:pt x="25666" y="18554"/>
                  </a:lnTo>
                  <a:lnTo>
                    <a:pt x="10147" y="18554"/>
                  </a:lnTo>
                  <a:lnTo>
                    <a:pt x="9550" y="19138"/>
                  </a:lnTo>
                  <a:lnTo>
                    <a:pt x="9550" y="20599"/>
                  </a:lnTo>
                  <a:lnTo>
                    <a:pt x="10147" y="21196"/>
                  </a:lnTo>
                  <a:lnTo>
                    <a:pt x="10871" y="21196"/>
                  </a:lnTo>
                  <a:lnTo>
                    <a:pt x="24803" y="21196"/>
                  </a:lnTo>
                  <a:lnTo>
                    <a:pt x="20548" y="34112"/>
                  </a:lnTo>
                  <a:lnTo>
                    <a:pt x="10147" y="34112"/>
                  </a:lnTo>
                  <a:lnTo>
                    <a:pt x="9550" y="34696"/>
                  </a:lnTo>
                  <a:lnTo>
                    <a:pt x="9550" y="36156"/>
                  </a:lnTo>
                  <a:lnTo>
                    <a:pt x="10147" y="36753"/>
                  </a:lnTo>
                  <a:lnTo>
                    <a:pt x="10871" y="36753"/>
                  </a:lnTo>
                  <a:lnTo>
                    <a:pt x="19685" y="36753"/>
                  </a:lnTo>
                  <a:lnTo>
                    <a:pt x="9321" y="68224"/>
                  </a:lnTo>
                  <a:lnTo>
                    <a:pt x="596" y="68224"/>
                  </a:lnTo>
                  <a:lnTo>
                    <a:pt x="0" y="68808"/>
                  </a:lnTo>
                  <a:lnTo>
                    <a:pt x="0" y="70281"/>
                  </a:lnTo>
                  <a:lnTo>
                    <a:pt x="596" y="70866"/>
                  </a:lnTo>
                  <a:lnTo>
                    <a:pt x="1320" y="70866"/>
                  </a:lnTo>
                  <a:lnTo>
                    <a:pt x="8458" y="70866"/>
                  </a:lnTo>
                  <a:lnTo>
                    <a:pt x="9740" y="70878"/>
                  </a:lnTo>
                  <a:lnTo>
                    <a:pt x="10693" y="71005"/>
                  </a:lnTo>
                  <a:lnTo>
                    <a:pt x="10820" y="70878"/>
                  </a:lnTo>
                  <a:lnTo>
                    <a:pt x="55956" y="70878"/>
                  </a:lnTo>
                  <a:lnTo>
                    <a:pt x="56095" y="71005"/>
                  </a:lnTo>
                  <a:lnTo>
                    <a:pt x="56921" y="70993"/>
                  </a:lnTo>
                  <a:lnTo>
                    <a:pt x="60172" y="70878"/>
                  </a:lnTo>
                  <a:lnTo>
                    <a:pt x="66763" y="70866"/>
                  </a:lnTo>
                  <a:lnTo>
                    <a:pt x="67360" y="70281"/>
                  </a:lnTo>
                  <a:lnTo>
                    <a:pt x="67360" y="688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122244" y="3018099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120921" y="3016778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164173" y="3018099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162850" y="3016778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122244" y="3032939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120921" y="3031618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164173" y="3032939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162850" y="3031618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135521" y="3023481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33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134026" y="3021982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63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26" y="17843"/>
                  </a:lnTo>
                  <a:lnTo>
                    <a:pt x="22364" y="17716"/>
                  </a:lnTo>
                  <a:lnTo>
                    <a:pt x="23228" y="16535"/>
                  </a:lnTo>
                  <a:lnTo>
                    <a:pt x="23101" y="15697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131699" y="3023481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33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130194" y="3021982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39" y="0"/>
                  </a:moveTo>
                  <a:lnTo>
                    <a:pt x="20954" y="431"/>
                  </a:lnTo>
                  <a:lnTo>
                    <a:pt x="126" y="15697"/>
                  </a:lnTo>
                  <a:lnTo>
                    <a:pt x="0" y="16535"/>
                  </a:lnTo>
                  <a:lnTo>
                    <a:pt x="863" y="17703"/>
                  </a:lnTo>
                  <a:lnTo>
                    <a:pt x="1701" y="17830"/>
                  </a:lnTo>
                  <a:lnTo>
                    <a:pt x="23113" y="2133"/>
                  </a:lnTo>
                  <a:lnTo>
                    <a:pt x="23240" y="1308"/>
                  </a:lnTo>
                  <a:lnTo>
                    <a:pt x="22364" y="126"/>
                  </a:lnTo>
                  <a:lnTo>
                    <a:pt x="2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185576" y="3035032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184256" y="2965487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19">
                  <a:moveTo>
                    <a:pt x="67360" y="68821"/>
                  </a:moveTo>
                  <a:lnTo>
                    <a:pt x="66763" y="68237"/>
                  </a:lnTo>
                  <a:lnTo>
                    <a:pt x="59296" y="68237"/>
                  </a:lnTo>
                  <a:lnTo>
                    <a:pt x="56248" y="58991"/>
                  </a:lnTo>
                  <a:lnTo>
                    <a:pt x="56248" y="67487"/>
                  </a:lnTo>
                  <a:lnTo>
                    <a:pt x="53238" y="64554"/>
                  </a:lnTo>
                  <a:lnTo>
                    <a:pt x="53238" y="68237"/>
                  </a:lnTo>
                  <a:lnTo>
                    <a:pt x="13525" y="68237"/>
                  </a:lnTo>
                  <a:lnTo>
                    <a:pt x="33375" y="48831"/>
                  </a:lnTo>
                  <a:lnTo>
                    <a:pt x="53238" y="68237"/>
                  </a:lnTo>
                  <a:lnTo>
                    <a:pt x="53238" y="64554"/>
                  </a:lnTo>
                  <a:lnTo>
                    <a:pt x="35598" y="47294"/>
                  </a:lnTo>
                  <a:lnTo>
                    <a:pt x="49606" y="47294"/>
                  </a:lnTo>
                  <a:lnTo>
                    <a:pt x="56248" y="67487"/>
                  </a:lnTo>
                  <a:lnTo>
                    <a:pt x="56248" y="58991"/>
                  </a:lnTo>
                  <a:lnTo>
                    <a:pt x="48920" y="36753"/>
                  </a:lnTo>
                  <a:lnTo>
                    <a:pt x="58686" y="36753"/>
                  </a:lnTo>
                  <a:lnTo>
                    <a:pt x="59270" y="36156"/>
                  </a:lnTo>
                  <a:lnTo>
                    <a:pt x="59270" y="34696"/>
                  </a:lnTo>
                  <a:lnTo>
                    <a:pt x="58686" y="34112"/>
                  </a:lnTo>
                  <a:lnTo>
                    <a:pt x="48729" y="34112"/>
                  </a:lnTo>
                  <a:lnTo>
                    <a:pt x="48729" y="44653"/>
                  </a:lnTo>
                  <a:lnTo>
                    <a:pt x="34963" y="44653"/>
                  </a:lnTo>
                  <a:lnTo>
                    <a:pt x="34848" y="44526"/>
                  </a:lnTo>
                  <a:lnTo>
                    <a:pt x="34010" y="44513"/>
                  </a:lnTo>
                  <a:lnTo>
                    <a:pt x="33858" y="44653"/>
                  </a:lnTo>
                  <a:lnTo>
                    <a:pt x="32905" y="44653"/>
                  </a:lnTo>
                  <a:lnTo>
                    <a:pt x="32766" y="44513"/>
                  </a:lnTo>
                  <a:lnTo>
                    <a:pt x="31927" y="44526"/>
                  </a:lnTo>
                  <a:lnTo>
                    <a:pt x="31800" y="44653"/>
                  </a:lnTo>
                  <a:lnTo>
                    <a:pt x="31153" y="44653"/>
                  </a:lnTo>
                  <a:lnTo>
                    <a:pt x="31153" y="47294"/>
                  </a:lnTo>
                  <a:lnTo>
                    <a:pt x="13220" y="64833"/>
                  </a:lnTo>
                  <a:lnTo>
                    <a:pt x="18999" y="47294"/>
                  </a:lnTo>
                  <a:lnTo>
                    <a:pt x="31153" y="47294"/>
                  </a:lnTo>
                  <a:lnTo>
                    <a:pt x="31153" y="44653"/>
                  </a:lnTo>
                  <a:lnTo>
                    <a:pt x="19862" y="44653"/>
                  </a:lnTo>
                  <a:lnTo>
                    <a:pt x="22453" y="36753"/>
                  </a:lnTo>
                  <a:lnTo>
                    <a:pt x="46126" y="36753"/>
                  </a:lnTo>
                  <a:lnTo>
                    <a:pt x="48729" y="44653"/>
                  </a:lnTo>
                  <a:lnTo>
                    <a:pt x="48729" y="34112"/>
                  </a:lnTo>
                  <a:lnTo>
                    <a:pt x="48056" y="34112"/>
                  </a:lnTo>
                  <a:lnTo>
                    <a:pt x="45262" y="25641"/>
                  </a:lnTo>
                  <a:lnTo>
                    <a:pt x="45262" y="34112"/>
                  </a:lnTo>
                  <a:lnTo>
                    <a:pt x="23329" y="34112"/>
                  </a:lnTo>
                  <a:lnTo>
                    <a:pt x="27584" y="21196"/>
                  </a:lnTo>
                  <a:lnTo>
                    <a:pt x="41008" y="21196"/>
                  </a:lnTo>
                  <a:lnTo>
                    <a:pt x="45262" y="34112"/>
                  </a:lnTo>
                  <a:lnTo>
                    <a:pt x="45262" y="25641"/>
                  </a:lnTo>
                  <a:lnTo>
                    <a:pt x="43802" y="21196"/>
                  </a:lnTo>
                  <a:lnTo>
                    <a:pt x="58686" y="21196"/>
                  </a:lnTo>
                  <a:lnTo>
                    <a:pt x="59270" y="20599"/>
                  </a:lnTo>
                  <a:lnTo>
                    <a:pt x="59270" y="19138"/>
                  </a:lnTo>
                  <a:lnTo>
                    <a:pt x="58686" y="18554"/>
                  </a:lnTo>
                  <a:lnTo>
                    <a:pt x="42926" y="18554"/>
                  </a:lnTo>
                  <a:lnTo>
                    <a:pt x="40144" y="10096"/>
                  </a:lnTo>
                  <a:lnTo>
                    <a:pt x="40144" y="18554"/>
                  </a:lnTo>
                  <a:lnTo>
                    <a:pt x="28448" y="18554"/>
                  </a:lnTo>
                  <a:lnTo>
                    <a:pt x="33413" y="3530"/>
                  </a:lnTo>
                  <a:lnTo>
                    <a:pt x="33629" y="3022"/>
                  </a:lnTo>
                  <a:lnTo>
                    <a:pt x="33743" y="2755"/>
                  </a:lnTo>
                  <a:lnTo>
                    <a:pt x="34861" y="2755"/>
                  </a:lnTo>
                  <a:lnTo>
                    <a:pt x="35153" y="3454"/>
                  </a:lnTo>
                  <a:lnTo>
                    <a:pt x="40144" y="18554"/>
                  </a:lnTo>
                  <a:lnTo>
                    <a:pt x="40144" y="10096"/>
                  </a:lnTo>
                  <a:lnTo>
                    <a:pt x="37985" y="3530"/>
                  </a:lnTo>
                  <a:lnTo>
                    <a:pt x="37820" y="3022"/>
                  </a:lnTo>
                  <a:lnTo>
                    <a:pt x="37731" y="2755"/>
                  </a:lnTo>
                  <a:lnTo>
                    <a:pt x="37058" y="1028"/>
                  </a:lnTo>
                  <a:lnTo>
                    <a:pt x="35763" y="0"/>
                  </a:lnTo>
                  <a:lnTo>
                    <a:pt x="32842" y="0"/>
                  </a:lnTo>
                  <a:lnTo>
                    <a:pt x="31559" y="1028"/>
                  </a:lnTo>
                  <a:lnTo>
                    <a:pt x="30924" y="2616"/>
                  </a:lnTo>
                  <a:lnTo>
                    <a:pt x="31216" y="2616"/>
                  </a:lnTo>
                  <a:lnTo>
                    <a:pt x="32181" y="3022"/>
                  </a:lnTo>
                  <a:lnTo>
                    <a:pt x="30924" y="2616"/>
                  </a:lnTo>
                  <a:lnTo>
                    <a:pt x="25666" y="18554"/>
                  </a:lnTo>
                  <a:lnTo>
                    <a:pt x="10147" y="18554"/>
                  </a:lnTo>
                  <a:lnTo>
                    <a:pt x="9550" y="19138"/>
                  </a:lnTo>
                  <a:lnTo>
                    <a:pt x="9550" y="20599"/>
                  </a:lnTo>
                  <a:lnTo>
                    <a:pt x="10147" y="21196"/>
                  </a:lnTo>
                  <a:lnTo>
                    <a:pt x="10871" y="21196"/>
                  </a:lnTo>
                  <a:lnTo>
                    <a:pt x="24803" y="21196"/>
                  </a:lnTo>
                  <a:lnTo>
                    <a:pt x="20548" y="34112"/>
                  </a:lnTo>
                  <a:lnTo>
                    <a:pt x="10147" y="34112"/>
                  </a:lnTo>
                  <a:lnTo>
                    <a:pt x="9550" y="34696"/>
                  </a:lnTo>
                  <a:lnTo>
                    <a:pt x="9550" y="36156"/>
                  </a:lnTo>
                  <a:lnTo>
                    <a:pt x="10147" y="36753"/>
                  </a:lnTo>
                  <a:lnTo>
                    <a:pt x="10871" y="36753"/>
                  </a:lnTo>
                  <a:lnTo>
                    <a:pt x="19672" y="36753"/>
                  </a:lnTo>
                  <a:lnTo>
                    <a:pt x="9309" y="68237"/>
                  </a:lnTo>
                  <a:lnTo>
                    <a:pt x="596" y="68237"/>
                  </a:lnTo>
                  <a:lnTo>
                    <a:pt x="0" y="68821"/>
                  </a:lnTo>
                  <a:lnTo>
                    <a:pt x="0" y="70281"/>
                  </a:lnTo>
                  <a:lnTo>
                    <a:pt x="596" y="70878"/>
                  </a:lnTo>
                  <a:lnTo>
                    <a:pt x="1320" y="70878"/>
                  </a:lnTo>
                  <a:lnTo>
                    <a:pt x="8445" y="70878"/>
                  </a:lnTo>
                  <a:lnTo>
                    <a:pt x="9728" y="70878"/>
                  </a:lnTo>
                  <a:lnTo>
                    <a:pt x="9855" y="71005"/>
                  </a:lnTo>
                  <a:lnTo>
                    <a:pt x="10693" y="71005"/>
                  </a:lnTo>
                  <a:lnTo>
                    <a:pt x="10820" y="70878"/>
                  </a:lnTo>
                  <a:lnTo>
                    <a:pt x="55943" y="70878"/>
                  </a:lnTo>
                  <a:lnTo>
                    <a:pt x="56083" y="71005"/>
                  </a:lnTo>
                  <a:lnTo>
                    <a:pt x="56908" y="71005"/>
                  </a:lnTo>
                  <a:lnTo>
                    <a:pt x="57023" y="70878"/>
                  </a:lnTo>
                  <a:lnTo>
                    <a:pt x="60159" y="70878"/>
                  </a:lnTo>
                  <a:lnTo>
                    <a:pt x="66763" y="70878"/>
                  </a:lnTo>
                  <a:lnTo>
                    <a:pt x="67360" y="70281"/>
                  </a:lnTo>
                  <a:lnTo>
                    <a:pt x="67360" y="68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197625" y="2979977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196302" y="2978656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84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84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239554" y="2979977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238232" y="2978656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197625" y="2994816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196302" y="2993495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84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84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239554" y="2994816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238232" y="2993495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210900" y="2985357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209405" y="2983858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63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26" y="17843"/>
                  </a:lnTo>
                  <a:lnTo>
                    <a:pt x="22364" y="17716"/>
                  </a:lnTo>
                  <a:lnTo>
                    <a:pt x="23228" y="16535"/>
                  </a:lnTo>
                  <a:lnTo>
                    <a:pt x="23101" y="15709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207081" y="2985357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205587" y="2983860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26" y="0"/>
                  </a:moveTo>
                  <a:lnTo>
                    <a:pt x="20942" y="431"/>
                  </a:lnTo>
                  <a:lnTo>
                    <a:pt x="127" y="15709"/>
                  </a:lnTo>
                  <a:lnTo>
                    <a:pt x="0" y="16535"/>
                  </a:lnTo>
                  <a:lnTo>
                    <a:pt x="850" y="17703"/>
                  </a:lnTo>
                  <a:lnTo>
                    <a:pt x="1689" y="17830"/>
                  </a:lnTo>
                  <a:lnTo>
                    <a:pt x="23101" y="2133"/>
                  </a:lnTo>
                  <a:lnTo>
                    <a:pt x="23228" y="1308"/>
                  </a:lnTo>
                  <a:lnTo>
                    <a:pt x="22364" y="126"/>
                  </a:lnTo>
                  <a:lnTo>
                    <a:pt x="215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316201" y="3158989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314875" y="3089439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19">
                  <a:moveTo>
                    <a:pt x="67360" y="68821"/>
                  </a:moveTo>
                  <a:lnTo>
                    <a:pt x="66763" y="68237"/>
                  </a:lnTo>
                  <a:lnTo>
                    <a:pt x="59296" y="68237"/>
                  </a:lnTo>
                  <a:lnTo>
                    <a:pt x="56261" y="59016"/>
                  </a:lnTo>
                  <a:lnTo>
                    <a:pt x="56261" y="67487"/>
                  </a:lnTo>
                  <a:lnTo>
                    <a:pt x="53238" y="64541"/>
                  </a:lnTo>
                  <a:lnTo>
                    <a:pt x="53238" y="68224"/>
                  </a:lnTo>
                  <a:lnTo>
                    <a:pt x="13538" y="68224"/>
                  </a:lnTo>
                  <a:lnTo>
                    <a:pt x="33388" y="48818"/>
                  </a:lnTo>
                  <a:lnTo>
                    <a:pt x="53238" y="68224"/>
                  </a:lnTo>
                  <a:lnTo>
                    <a:pt x="53238" y="64541"/>
                  </a:lnTo>
                  <a:lnTo>
                    <a:pt x="35610" y="47294"/>
                  </a:lnTo>
                  <a:lnTo>
                    <a:pt x="49618" y="47294"/>
                  </a:lnTo>
                  <a:lnTo>
                    <a:pt x="56261" y="67487"/>
                  </a:lnTo>
                  <a:lnTo>
                    <a:pt x="56261" y="59016"/>
                  </a:lnTo>
                  <a:lnTo>
                    <a:pt x="48933" y="36766"/>
                  </a:lnTo>
                  <a:lnTo>
                    <a:pt x="58674" y="36766"/>
                  </a:lnTo>
                  <a:lnTo>
                    <a:pt x="59270" y="36182"/>
                  </a:lnTo>
                  <a:lnTo>
                    <a:pt x="59270" y="34709"/>
                  </a:lnTo>
                  <a:lnTo>
                    <a:pt x="58674" y="34124"/>
                  </a:lnTo>
                  <a:lnTo>
                    <a:pt x="48742" y="34124"/>
                  </a:lnTo>
                  <a:lnTo>
                    <a:pt x="48742" y="44653"/>
                  </a:lnTo>
                  <a:lnTo>
                    <a:pt x="34963" y="44653"/>
                  </a:lnTo>
                  <a:lnTo>
                    <a:pt x="34848" y="44526"/>
                  </a:lnTo>
                  <a:lnTo>
                    <a:pt x="34010" y="44513"/>
                  </a:lnTo>
                  <a:lnTo>
                    <a:pt x="33858" y="44653"/>
                  </a:lnTo>
                  <a:lnTo>
                    <a:pt x="32905" y="44653"/>
                  </a:lnTo>
                  <a:lnTo>
                    <a:pt x="32766" y="44513"/>
                  </a:lnTo>
                  <a:lnTo>
                    <a:pt x="31927" y="44526"/>
                  </a:lnTo>
                  <a:lnTo>
                    <a:pt x="31800" y="44653"/>
                  </a:lnTo>
                  <a:lnTo>
                    <a:pt x="31153" y="44653"/>
                  </a:lnTo>
                  <a:lnTo>
                    <a:pt x="31153" y="47294"/>
                  </a:lnTo>
                  <a:lnTo>
                    <a:pt x="13233" y="64820"/>
                  </a:lnTo>
                  <a:lnTo>
                    <a:pt x="18999" y="47294"/>
                  </a:lnTo>
                  <a:lnTo>
                    <a:pt x="31153" y="47294"/>
                  </a:lnTo>
                  <a:lnTo>
                    <a:pt x="31153" y="44653"/>
                  </a:lnTo>
                  <a:lnTo>
                    <a:pt x="19875" y="44653"/>
                  </a:lnTo>
                  <a:lnTo>
                    <a:pt x="22466" y="36766"/>
                  </a:lnTo>
                  <a:lnTo>
                    <a:pt x="46139" y="36766"/>
                  </a:lnTo>
                  <a:lnTo>
                    <a:pt x="48742" y="44653"/>
                  </a:lnTo>
                  <a:lnTo>
                    <a:pt x="48742" y="34124"/>
                  </a:lnTo>
                  <a:lnTo>
                    <a:pt x="48069" y="34124"/>
                  </a:lnTo>
                  <a:lnTo>
                    <a:pt x="45275" y="25666"/>
                  </a:lnTo>
                  <a:lnTo>
                    <a:pt x="45275" y="34124"/>
                  </a:lnTo>
                  <a:lnTo>
                    <a:pt x="23329" y="34124"/>
                  </a:lnTo>
                  <a:lnTo>
                    <a:pt x="27584" y="21196"/>
                  </a:lnTo>
                  <a:lnTo>
                    <a:pt x="41021" y="21196"/>
                  </a:lnTo>
                  <a:lnTo>
                    <a:pt x="45275" y="34124"/>
                  </a:lnTo>
                  <a:lnTo>
                    <a:pt x="45275" y="25666"/>
                  </a:lnTo>
                  <a:lnTo>
                    <a:pt x="43802" y="21196"/>
                  </a:lnTo>
                  <a:lnTo>
                    <a:pt x="58674" y="21196"/>
                  </a:lnTo>
                  <a:lnTo>
                    <a:pt x="59270" y="20612"/>
                  </a:lnTo>
                  <a:lnTo>
                    <a:pt x="59270" y="19138"/>
                  </a:lnTo>
                  <a:lnTo>
                    <a:pt x="58674" y="18554"/>
                  </a:lnTo>
                  <a:lnTo>
                    <a:pt x="42938" y="18554"/>
                  </a:lnTo>
                  <a:lnTo>
                    <a:pt x="40144" y="10058"/>
                  </a:lnTo>
                  <a:lnTo>
                    <a:pt x="40144" y="18554"/>
                  </a:lnTo>
                  <a:lnTo>
                    <a:pt x="28460" y="18554"/>
                  </a:lnTo>
                  <a:lnTo>
                    <a:pt x="33413" y="3530"/>
                  </a:lnTo>
                  <a:lnTo>
                    <a:pt x="33629" y="3022"/>
                  </a:lnTo>
                  <a:lnTo>
                    <a:pt x="33756" y="2755"/>
                  </a:lnTo>
                  <a:lnTo>
                    <a:pt x="34874" y="2755"/>
                  </a:lnTo>
                  <a:lnTo>
                    <a:pt x="35179" y="3454"/>
                  </a:lnTo>
                  <a:lnTo>
                    <a:pt x="40144" y="18554"/>
                  </a:lnTo>
                  <a:lnTo>
                    <a:pt x="40144" y="10058"/>
                  </a:lnTo>
                  <a:lnTo>
                    <a:pt x="37998" y="3530"/>
                  </a:lnTo>
                  <a:lnTo>
                    <a:pt x="37833" y="3022"/>
                  </a:lnTo>
                  <a:lnTo>
                    <a:pt x="37744" y="2755"/>
                  </a:lnTo>
                  <a:lnTo>
                    <a:pt x="37071" y="1028"/>
                  </a:lnTo>
                  <a:lnTo>
                    <a:pt x="35775" y="0"/>
                  </a:lnTo>
                  <a:lnTo>
                    <a:pt x="32854" y="0"/>
                  </a:lnTo>
                  <a:lnTo>
                    <a:pt x="31572" y="1028"/>
                  </a:lnTo>
                  <a:lnTo>
                    <a:pt x="30924" y="2603"/>
                  </a:lnTo>
                  <a:lnTo>
                    <a:pt x="31178" y="2603"/>
                  </a:lnTo>
                  <a:lnTo>
                    <a:pt x="32194" y="3022"/>
                  </a:lnTo>
                  <a:lnTo>
                    <a:pt x="30937" y="2603"/>
                  </a:lnTo>
                  <a:lnTo>
                    <a:pt x="25679" y="18554"/>
                  </a:lnTo>
                  <a:lnTo>
                    <a:pt x="10134" y="18554"/>
                  </a:lnTo>
                  <a:lnTo>
                    <a:pt x="9550" y="19138"/>
                  </a:lnTo>
                  <a:lnTo>
                    <a:pt x="9550" y="20612"/>
                  </a:lnTo>
                  <a:lnTo>
                    <a:pt x="10134" y="21196"/>
                  </a:lnTo>
                  <a:lnTo>
                    <a:pt x="10871" y="21196"/>
                  </a:lnTo>
                  <a:lnTo>
                    <a:pt x="24803" y="21196"/>
                  </a:lnTo>
                  <a:lnTo>
                    <a:pt x="20548" y="34124"/>
                  </a:lnTo>
                  <a:lnTo>
                    <a:pt x="10134" y="34124"/>
                  </a:lnTo>
                  <a:lnTo>
                    <a:pt x="9550" y="34709"/>
                  </a:lnTo>
                  <a:lnTo>
                    <a:pt x="9550" y="36182"/>
                  </a:lnTo>
                  <a:lnTo>
                    <a:pt x="10134" y="36766"/>
                  </a:lnTo>
                  <a:lnTo>
                    <a:pt x="10871" y="36766"/>
                  </a:lnTo>
                  <a:lnTo>
                    <a:pt x="19685" y="36766"/>
                  </a:lnTo>
                  <a:lnTo>
                    <a:pt x="9321" y="68237"/>
                  </a:lnTo>
                  <a:lnTo>
                    <a:pt x="584" y="68237"/>
                  </a:lnTo>
                  <a:lnTo>
                    <a:pt x="0" y="68821"/>
                  </a:lnTo>
                  <a:lnTo>
                    <a:pt x="0" y="70281"/>
                  </a:lnTo>
                  <a:lnTo>
                    <a:pt x="584" y="70878"/>
                  </a:lnTo>
                  <a:lnTo>
                    <a:pt x="1320" y="70878"/>
                  </a:lnTo>
                  <a:lnTo>
                    <a:pt x="8458" y="70878"/>
                  </a:lnTo>
                  <a:lnTo>
                    <a:pt x="9740" y="70878"/>
                  </a:lnTo>
                  <a:lnTo>
                    <a:pt x="10693" y="71005"/>
                  </a:lnTo>
                  <a:lnTo>
                    <a:pt x="10820" y="70878"/>
                  </a:lnTo>
                  <a:lnTo>
                    <a:pt x="55943" y="70878"/>
                  </a:lnTo>
                  <a:lnTo>
                    <a:pt x="56083" y="71005"/>
                  </a:lnTo>
                  <a:lnTo>
                    <a:pt x="56921" y="70993"/>
                  </a:lnTo>
                  <a:lnTo>
                    <a:pt x="60172" y="70878"/>
                  </a:lnTo>
                  <a:lnTo>
                    <a:pt x="66763" y="70878"/>
                  </a:lnTo>
                  <a:lnTo>
                    <a:pt x="67360" y="70281"/>
                  </a:lnTo>
                  <a:lnTo>
                    <a:pt x="67360" y="68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328247" y="310393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326925" y="3102612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370176" y="310393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368853" y="3102612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328247" y="311877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326925" y="311745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370176" y="311877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368853" y="311745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341521" y="3109313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340030" y="3107817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50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26" y="17843"/>
                  </a:lnTo>
                  <a:lnTo>
                    <a:pt x="22364" y="17703"/>
                  </a:lnTo>
                  <a:lnTo>
                    <a:pt x="23228" y="16535"/>
                  </a:lnTo>
                  <a:lnTo>
                    <a:pt x="23101" y="15697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337703" y="3109313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336196" y="3107815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39" y="0"/>
                  </a:moveTo>
                  <a:lnTo>
                    <a:pt x="20954" y="431"/>
                  </a:lnTo>
                  <a:lnTo>
                    <a:pt x="126" y="15709"/>
                  </a:lnTo>
                  <a:lnTo>
                    <a:pt x="0" y="16535"/>
                  </a:lnTo>
                  <a:lnTo>
                    <a:pt x="876" y="17703"/>
                  </a:lnTo>
                  <a:lnTo>
                    <a:pt x="1701" y="17843"/>
                  </a:lnTo>
                  <a:lnTo>
                    <a:pt x="23113" y="2133"/>
                  </a:lnTo>
                  <a:lnTo>
                    <a:pt x="23240" y="1308"/>
                  </a:lnTo>
                  <a:lnTo>
                    <a:pt x="22377" y="126"/>
                  </a:lnTo>
                  <a:lnTo>
                    <a:pt x="2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58995" y="3366935"/>
              <a:ext cx="67360" cy="7100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4773763" y="3369184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772431" y="3299637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20">
                  <a:moveTo>
                    <a:pt x="67360" y="68821"/>
                  </a:moveTo>
                  <a:lnTo>
                    <a:pt x="66763" y="68237"/>
                  </a:lnTo>
                  <a:lnTo>
                    <a:pt x="59296" y="68237"/>
                  </a:lnTo>
                  <a:lnTo>
                    <a:pt x="56261" y="59016"/>
                  </a:lnTo>
                  <a:lnTo>
                    <a:pt x="56261" y="67487"/>
                  </a:lnTo>
                  <a:lnTo>
                    <a:pt x="53238" y="64541"/>
                  </a:lnTo>
                  <a:lnTo>
                    <a:pt x="53238" y="68224"/>
                  </a:lnTo>
                  <a:lnTo>
                    <a:pt x="13550" y="68224"/>
                  </a:lnTo>
                  <a:lnTo>
                    <a:pt x="33388" y="48831"/>
                  </a:lnTo>
                  <a:lnTo>
                    <a:pt x="53238" y="68224"/>
                  </a:lnTo>
                  <a:lnTo>
                    <a:pt x="53238" y="64541"/>
                  </a:lnTo>
                  <a:lnTo>
                    <a:pt x="35610" y="47294"/>
                  </a:lnTo>
                  <a:lnTo>
                    <a:pt x="49618" y="47294"/>
                  </a:lnTo>
                  <a:lnTo>
                    <a:pt x="56261" y="67487"/>
                  </a:lnTo>
                  <a:lnTo>
                    <a:pt x="56261" y="59016"/>
                  </a:lnTo>
                  <a:lnTo>
                    <a:pt x="48933" y="36766"/>
                  </a:lnTo>
                  <a:lnTo>
                    <a:pt x="58699" y="36766"/>
                  </a:lnTo>
                  <a:lnTo>
                    <a:pt x="59283" y="36169"/>
                  </a:lnTo>
                  <a:lnTo>
                    <a:pt x="59283" y="34709"/>
                  </a:lnTo>
                  <a:lnTo>
                    <a:pt x="58699" y="34124"/>
                  </a:lnTo>
                  <a:lnTo>
                    <a:pt x="48755" y="34124"/>
                  </a:lnTo>
                  <a:lnTo>
                    <a:pt x="48755" y="44653"/>
                  </a:lnTo>
                  <a:lnTo>
                    <a:pt x="34975" y="44653"/>
                  </a:lnTo>
                  <a:lnTo>
                    <a:pt x="34861" y="44526"/>
                  </a:lnTo>
                  <a:lnTo>
                    <a:pt x="34023" y="44513"/>
                  </a:lnTo>
                  <a:lnTo>
                    <a:pt x="33870" y="44653"/>
                  </a:lnTo>
                  <a:lnTo>
                    <a:pt x="32905" y="44653"/>
                  </a:lnTo>
                  <a:lnTo>
                    <a:pt x="32766" y="44513"/>
                  </a:lnTo>
                  <a:lnTo>
                    <a:pt x="31940" y="44526"/>
                  </a:lnTo>
                  <a:lnTo>
                    <a:pt x="31813" y="44653"/>
                  </a:lnTo>
                  <a:lnTo>
                    <a:pt x="31165" y="44653"/>
                  </a:lnTo>
                  <a:lnTo>
                    <a:pt x="31165" y="47294"/>
                  </a:lnTo>
                  <a:lnTo>
                    <a:pt x="13220" y="64846"/>
                  </a:lnTo>
                  <a:lnTo>
                    <a:pt x="18999" y="47294"/>
                  </a:lnTo>
                  <a:lnTo>
                    <a:pt x="31165" y="47294"/>
                  </a:lnTo>
                  <a:lnTo>
                    <a:pt x="31165" y="44653"/>
                  </a:lnTo>
                  <a:lnTo>
                    <a:pt x="19875" y="44653"/>
                  </a:lnTo>
                  <a:lnTo>
                    <a:pt x="22466" y="36766"/>
                  </a:lnTo>
                  <a:lnTo>
                    <a:pt x="46151" y="36766"/>
                  </a:lnTo>
                  <a:lnTo>
                    <a:pt x="48755" y="44653"/>
                  </a:lnTo>
                  <a:lnTo>
                    <a:pt x="48755" y="34124"/>
                  </a:lnTo>
                  <a:lnTo>
                    <a:pt x="48069" y="34124"/>
                  </a:lnTo>
                  <a:lnTo>
                    <a:pt x="45288" y="25692"/>
                  </a:lnTo>
                  <a:lnTo>
                    <a:pt x="45288" y="34124"/>
                  </a:lnTo>
                  <a:lnTo>
                    <a:pt x="23342" y="34124"/>
                  </a:lnTo>
                  <a:lnTo>
                    <a:pt x="27597" y="21209"/>
                  </a:lnTo>
                  <a:lnTo>
                    <a:pt x="41033" y="21209"/>
                  </a:lnTo>
                  <a:lnTo>
                    <a:pt x="45288" y="34124"/>
                  </a:lnTo>
                  <a:lnTo>
                    <a:pt x="45288" y="25692"/>
                  </a:lnTo>
                  <a:lnTo>
                    <a:pt x="43815" y="21209"/>
                  </a:lnTo>
                  <a:lnTo>
                    <a:pt x="58699" y="21209"/>
                  </a:lnTo>
                  <a:lnTo>
                    <a:pt x="59283" y="20612"/>
                  </a:lnTo>
                  <a:lnTo>
                    <a:pt x="59283" y="19151"/>
                  </a:lnTo>
                  <a:lnTo>
                    <a:pt x="58699" y="18567"/>
                  </a:lnTo>
                  <a:lnTo>
                    <a:pt x="42938" y="18567"/>
                  </a:lnTo>
                  <a:lnTo>
                    <a:pt x="40170" y="10147"/>
                  </a:lnTo>
                  <a:lnTo>
                    <a:pt x="40170" y="18567"/>
                  </a:lnTo>
                  <a:lnTo>
                    <a:pt x="28460" y="18567"/>
                  </a:lnTo>
                  <a:lnTo>
                    <a:pt x="33426" y="3530"/>
                  </a:lnTo>
                  <a:lnTo>
                    <a:pt x="33642" y="3022"/>
                  </a:lnTo>
                  <a:lnTo>
                    <a:pt x="33756" y="2755"/>
                  </a:lnTo>
                  <a:lnTo>
                    <a:pt x="34874" y="2755"/>
                  </a:lnTo>
                  <a:lnTo>
                    <a:pt x="35179" y="3454"/>
                  </a:lnTo>
                  <a:lnTo>
                    <a:pt x="40170" y="18567"/>
                  </a:lnTo>
                  <a:lnTo>
                    <a:pt x="40170" y="10147"/>
                  </a:lnTo>
                  <a:lnTo>
                    <a:pt x="37998" y="3530"/>
                  </a:lnTo>
                  <a:lnTo>
                    <a:pt x="37833" y="3022"/>
                  </a:lnTo>
                  <a:lnTo>
                    <a:pt x="37744" y="2755"/>
                  </a:lnTo>
                  <a:lnTo>
                    <a:pt x="37058" y="1028"/>
                  </a:lnTo>
                  <a:lnTo>
                    <a:pt x="35775" y="0"/>
                  </a:lnTo>
                  <a:lnTo>
                    <a:pt x="32854" y="0"/>
                  </a:lnTo>
                  <a:lnTo>
                    <a:pt x="31572" y="1028"/>
                  </a:lnTo>
                  <a:lnTo>
                    <a:pt x="30937" y="2603"/>
                  </a:lnTo>
                  <a:lnTo>
                    <a:pt x="31191" y="2603"/>
                  </a:lnTo>
                  <a:lnTo>
                    <a:pt x="32194" y="3022"/>
                  </a:lnTo>
                  <a:lnTo>
                    <a:pt x="30937" y="2603"/>
                  </a:lnTo>
                  <a:lnTo>
                    <a:pt x="25666" y="18567"/>
                  </a:lnTo>
                  <a:lnTo>
                    <a:pt x="10147" y="18567"/>
                  </a:lnTo>
                  <a:lnTo>
                    <a:pt x="9563" y="19151"/>
                  </a:lnTo>
                  <a:lnTo>
                    <a:pt x="9563" y="20612"/>
                  </a:lnTo>
                  <a:lnTo>
                    <a:pt x="10147" y="21209"/>
                  </a:lnTo>
                  <a:lnTo>
                    <a:pt x="10883" y="21209"/>
                  </a:lnTo>
                  <a:lnTo>
                    <a:pt x="24803" y="21209"/>
                  </a:lnTo>
                  <a:lnTo>
                    <a:pt x="20548" y="34124"/>
                  </a:lnTo>
                  <a:lnTo>
                    <a:pt x="10147" y="34124"/>
                  </a:lnTo>
                  <a:lnTo>
                    <a:pt x="9563" y="34709"/>
                  </a:lnTo>
                  <a:lnTo>
                    <a:pt x="9563" y="36169"/>
                  </a:lnTo>
                  <a:lnTo>
                    <a:pt x="10147" y="36766"/>
                  </a:lnTo>
                  <a:lnTo>
                    <a:pt x="10883" y="36766"/>
                  </a:lnTo>
                  <a:lnTo>
                    <a:pt x="19685" y="36766"/>
                  </a:lnTo>
                  <a:lnTo>
                    <a:pt x="9321" y="68237"/>
                  </a:lnTo>
                  <a:lnTo>
                    <a:pt x="596" y="68237"/>
                  </a:lnTo>
                  <a:lnTo>
                    <a:pt x="0" y="68821"/>
                  </a:lnTo>
                  <a:lnTo>
                    <a:pt x="0" y="70294"/>
                  </a:lnTo>
                  <a:lnTo>
                    <a:pt x="596" y="70878"/>
                  </a:lnTo>
                  <a:lnTo>
                    <a:pt x="1320" y="70878"/>
                  </a:lnTo>
                  <a:lnTo>
                    <a:pt x="8458" y="70878"/>
                  </a:lnTo>
                  <a:lnTo>
                    <a:pt x="9753" y="70878"/>
                  </a:lnTo>
                  <a:lnTo>
                    <a:pt x="10706" y="71005"/>
                  </a:lnTo>
                  <a:lnTo>
                    <a:pt x="10833" y="70878"/>
                  </a:lnTo>
                  <a:lnTo>
                    <a:pt x="55956" y="70878"/>
                  </a:lnTo>
                  <a:lnTo>
                    <a:pt x="56095" y="71005"/>
                  </a:lnTo>
                  <a:lnTo>
                    <a:pt x="56921" y="70993"/>
                  </a:lnTo>
                  <a:lnTo>
                    <a:pt x="60172" y="70878"/>
                  </a:lnTo>
                  <a:lnTo>
                    <a:pt x="66763" y="70878"/>
                  </a:lnTo>
                  <a:lnTo>
                    <a:pt x="67360" y="70294"/>
                  </a:lnTo>
                  <a:lnTo>
                    <a:pt x="67360" y="68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785809" y="331412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784487" y="3312807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827742" y="331412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826418" y="3312807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057" y="0"/>
                  </a:moveTo>
                  <a:lnTo>
                    <a:pt x="584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84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785809" y="3328969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784487" y="3327649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827742" y="3328969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826418" y="3327649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057" y="0"/>
                  </a:moveTo>
                  <a:lnTo>
                    <a:pt x="584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84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799087" y="3319512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33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797592" y="3318013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63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26" y="17843"/>
                  </a:lnTo>
                  <a:lnTo>
                    <a:pt x="22364" y="17716"/>
                  </a:lnTo>
                  <a:lnTo>
                    <a:pt x="23228" y="16535"/>
                  </a:lnTo>
                  <a:lnTo>
                    <a:pt x="23101" y="15697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795268" y="3319512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33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793762" y="3318013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39" y="0"/>
                  </a:moveTo>
                  <a:lnTo>
                    <a:pt x="20954" y="431"/>
                  </a:lnTo>
                  <a:lnTo>
                    <a:pt x="126" y="15697"/>
                  </a:lnTo>
                  <a:lnTo>
                    <a:pt x="0" y="16535"/>
                  </a:lnTo>
                  <a:lnTo>
                    <a:pt x="863" y="17703"/>
                  </a:lnTo>
                  <a:lnTo>
                    <a:pt x="1701" y="17830"/>
                  </a:lnTo>
                  <a:lnTo>
                    <a:pt x="23113" y="2133"/>
                  </a:lnTo>
                  <a:lnTo>
                    <a:pt x="23240" y="1308"/>
                  </a:lnTo>
                  <a:lnTo>
                    <a:pt x="22364" y="126"/>
                  </a:lnTo>
                  <a:lnTo>
                    <a:pt x="2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688471" y="3337899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687151" y="3268344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20">
                  <a:moveTo>
                    <a:pt x="67360" y="68821"/>
                  </a:moveTo>
                  <a:lnTo>
                    <a:pt x="66763" y="68237"/>
                  </a:lnTo>
                  <a:lnTo>
                    <a:pt x="59296" y="68237"/>
                  </a:lnTo>
                  <a:lnTo>
                    <a:pt x="56248" y="59004"/>
                  </a:lnTo>
                  <a:lnTo>
                    <a:pt x="56248" y="67500"/>
                  </a:lnTo>
                  <a:lnTo>
                    <a:pt x="53225" y="64554"/>
                  </a:lnTo>
                  <a:lnTo>
                    <a:pt x="53225" y="68237"/>
                  </a:lnTo>
                  <a:lnTo>
                    <a:pt x="13538" y="68237"/>
                  </a:lnTo>
                  <a:lnTo>
                    <a:pt x="33375" y="48844"/>
                  </a:lnTo>
                  <a:lnTo>
                    <a:pt x="53225" y="68237"/>
                  </a:lnTo>
                  <a:lnTo>
                    <a:pt x="53225" y="64554"/>
                  </a:lnTo>
                  <a:lnTo>
                    <a:pt x="35585" y="47294"/>
                  </a:lnTo>
                  <a:lnTo>
                    <a:pt x="49606" y="47294"/>
                  </a:lnTo>
                  <a:lnTo>
                    <a:pt x="56248" y="67500"/>
                  </a:lnTo>
                  <a:lnTo>
                    <a:pt x="56248" y="59004"/>
                  </a:lnTo>
                  <a:lnTo>
                    <a:pt x="48920" y="36766"/>
                  </a:lnTo>
                  <a:lnTo>
                    <a:pt x="58686" y="36766"/>
                  </a:lnTo>
                  <a:lnTo>
                    <a:pt x="59270" y="36169"/>
                  </a:lnTo>
                  <a:lnTo>
                    <a:pt x="59270" y="34709"/>
                  </a:lnTo>
                  <a:lnTo>
                    <a:pt x="58686" y="34124"/>
                  </a:lnTo>
                  <a:lnTo>
                    <a:pt x="48729" y="34124"/>
                  </a:lnTo>
                  <a:lnTo>
                    <a:pt x="48729" y="44653"/>
                  </a:lnTo>
                  <a:lnTo>
                    <a:pt x="34950" y="44653"/>
                  </a:lnTo>
                  <a:lnTo>
                    <a:pt x="34010" y="44526"/>
                  </a:lnTo>
                  <a:lnTo>
                    <a:pt x="33870" y="44653"/>
                  </a:lnTo>
                  <a:lnTo>
                    <a:pt x="32880" y="44653"/>
                  </a:lnTo>
                  <a:lnTo>
                    <a:pt x="32753" y="44526"/>
                  </a:lnTo>
                  <a:lnTo>
                    <a:pt x="31927" y="44538"/>
                  </a:lnTo>
                  <a:lnTo>
                    <a:pt x="31165" y="44653"/>
                  </a:lnTo>
                  <a:lnTo>
                    <a:pt x="31165" y="47294"/>
                  </a:lnTo>
                  <a:lnTo>
                    <a:pt x="13208" y="64846"/>
                  </a:lnTo>
                  <a:lnTo>
                    <a:pt x="18999" y="47294"/>
                  </a:lnTo>
                  <a:lnTo>
                    <a:pt x="31165" y="47294"/>
                  </a:lnTo>
                  <a:lnTo>
                    <a:pt x="31165" y="44653"/>
                  </a:lnTo>
                  <a:lnTo>
                    <a:pt x="19862" y="44653"/>
                  </a:lnTo>
                  <a:lnTo>
                    <a:pt x="22453" y="36766"/>
                  </a:lnTo>
                  <a:lnTo>
                    <a:pt x="46126" y="36766"/>
                  </a:lnTo>
                  <a:lnTo>
                    <a:pt x="48729" y="44653"/>
                  </a:lnTo>
                  <a:lnTo>
                    <a:pt x="48729" y="34124"/>
                  </a:lnTo>
                  <a:lnTo>
                    <a:pt x="48056" y="34124"/>
                  </a:lnTo>
                  <a:lnTo>
                    <a:pt x="45262" y="25654"/>
                  </a:lnTo>
                  <a:lnTo>
                    <a:pt x="45262" y="34124"/>
                  </a:lnTo>
                  <a:lnTo>
                    <a:pt x="23329" y="34124"/>
                  </a:lnTo>
                  <a:lnTo>
                    <a:pt x="27584" y="21209"/>
                  </a:lnTo>
                  <a:lnTo>
                    <a:pt x="41008" y="21209"/>
                  </a:lnTo>
                  <a:lnTo>
                    <a:pt x="45262" y="34124"/>
                  </a:lnTo>
                  <a:lnTo>
                    <a:pt x="45262" y="25654"/>
                  </a:lnTo>
                  <a:lnTo>
                    <a:pt x="43802" y="21209"/>
                  </a:lnTo>
                  <a:lnTo>
                    <a:pt x="58686" y="21209"/>
                  </a:lnTo>
                  <a:lnTo>
                    <a:pt x="59270" y="20612"/>
                  </a:lnTo>
                  <a:lnTo>
                    <a:pt x="59270" y="19151"/>
                  </a:lnTo>
                  <a:lnTo>
                    <a:pt x="58686" y="18567"/>
                  </a:lnTo>
                  <a:lnTo>
                    <a:pt x="42926" y="18567"/>
                  </a:lnTo>
                  <a:lnTo>
                    <a:pt x="40144" y="10109"/>
                  </a:lnTo>
                  <a:lnTo>
                    <a:pt x="40144" y="18567"/>
                  </a:lnTo>
                  <a:lnTo>
                    <a:pt x="28448" y="18567"/>
                  </a:lnTo>
                  <a:lnTo>
                    <a:pt x="33413" y="3530"/>
                  </a:lnTo>
                  <a:lnTo>
                    <a:pt x="33629" y="3022"/>
                  </a:lnTo>
                  <a:lnTo>
                    <a:pt x="33743" y="2755"/>
                  </a:lnTo>
                  <a:lnTo>
                    <a:pt x="34861" y="2755"/>
                  </a:lnTo>
                  <a:lnTo>
                    <a:pt x="35153" y="3454"/>
                  </a:lnTo>
                  <a:lnTo>
                    <a:pt x="40144" y="18567"/>
                  </a:lnTo>
                  <a:lnTo>
                    <a:pt x="40144" y="10109"/>
                  </a:lnTo>
                  <a:lnTo>
                    <a:pt x="37985" y="3530"/>
                  </a:lnTo>
                  <a:lnTo>
                    <a:pt x="37820" y="3022"/>
                  </a:lnTo>
                  <a:lnTo>
                    <a:pt x="37731" y="2755"/>
                  </a:lnTo>
                  <a:lnTo>
                    <a:pt x="37058" y="1028"/>
                  </a:lnTo>
                  <a:lnTo>
                    <a:pt x="35763" y="0"/>
                  </a:lnTo>
                  <a:lnTo>
                    <a:pt x="32842" y="0"/>
                  </a:lnTo>
                  <a:lnTo>
                    <a:pt x="31559" y="1028"/>
                  </a:lnTo>
                  <a:lnTo>
                    <a:pt x="30924" y="2603"/>
                  </a:lnTo>
                  <a:lnTo>
                    <a:pt x="31178" y="2603"/>
                  </a:lnTo>
                  <a:lnTo>
                    <a:pt x="32181" y="3022"/>
                  </a:lnTo>
                  <a:lnTo>
                    <a:pt x="30937" y="2603"/>
                  </a:lnTo>
                  <a:lnTo>
                    <a:pt x="25666" y="18567"/>
                  </a:lnTo>
                  <a:lnTo>
                    <a:pt x="10134" y="18567"/>
                  </a:lnTo>
                  <a:lnTo>
                    <a:pt x="9550" y="19151"/>
                  </a:lnTo>
                  <a:lnTo>
                    <a:pt x="9550" y="20612"/>
                  </a:lnTo>
                  <a:lnTo>
                    <a:pt x="10134" y="21209"/>
                  </a:lnTo>
                  <a:lnTo>
                    <a:pt x="10871" y="21209"/>
                  </a:lnTo>
                  <a:lnTo>
                    <a:pt x="24803" y="21209"/>
                  </a:lnTo>
                  <a:lnTo>
                    <a:pt x="20548" y="34124"/>
                  </a:lnTo>
                  <a:lnTo>
                    <a:pt x="10134" y="34124"/>
                  </a:lnTo>
                  <a:lnTo>
                    <a:pt x="9550" y="34709"/>
                  </a:lnTo>
                  <a:lnTo>
                    <a:pt x="9550" y="36169"/>
                  </a:lnTo>
                  <a:lnTo>
                    <a:pt x="10134" y="36766"/>
                  </a:lnTo>
                  <a:lnTo>
                    <a:pt x="10871" y="36766"/>
                  </a:lnTo>
                  <a:lnTo>
                    <a:pt x="19672" y="36766"/>
                  </a:lnTo>
                  <a:lnTo>
                    <a:pt x="9309" y="68237"/>
                  </a:lnTo>
                  <a:lnTo>
                    <a:pt x="584" y="68237"/>
                  </a:lnTo>
                  <a:lnTo>
                    <a:pt x="0" y="68821"/>
                  </a:lnTo>
                  <a:lnTo>
                    <a:pt x="0" y="70281"/>
                  </a:lnTo>
                  <a:lnTo>
                    <a:pt x="584" y="70878"/>
                  </a:lnTo>
                  <a:lnTo>
                    <a:pt x="1320" y="70878"/>
                  </a:lnTo>
                  <a:lnTo>
                    <a:pt x="8445" y="70878"/>
                  </a:lnTo>
                  <a:lnTo>
                    <a:pt x="9715" y="70878"/>
                  </a:lnTo>
                  <a:lnTo>
                    <a:pt x="9855" y="71018"/>
                  </a:lnTo>
                  <a:lnTo>
                    <a:pt x="10693" y="71018"/>
                  </a:lnTo>
                  <a:lnTo>
                    <a:pt x="10833" y="70878"/>
                  </a:lnTo>
                  <a:lnTo>
                    <a:pt x="55930" y="70878"/>
                  </a:lnTo>
                  <a:lnTo>
                    <a:pt x="56083" y="71018"/>
                  </a:lnTo>
                  <a:lnTo>
                    <a:pt x="56908" y="71018"/>
                  </a:lnTo>
                  <a:lnTo>
                    <a:pt x="57035" y="70878"/>
                  </a:lnTo>
                  <a:lnTo>
                    <a:pt x="60159" y="70878"/>
                  </a:lnTo>
                  <a:lnTo>
                    <a:pt x="66763" y="70878"/>
                  </a:lnTo>
                  <a:lnTo>
                    <a:pt x="67360" y="70281"/>
                  </a:lnTo>
                  <a:lnTo>
                    <a:pt x="67360" y="68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700520" y="328284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699196" y="3281520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742449" y="328284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741125" y="3281520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700520" y="329768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699196" y="329636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742449" y="329768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741125" y="329636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713794" y="3288224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33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712300" y="3286724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63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26" y="17843"/>
                  </a:lnTo>
                  <a:lnTo>
                    <a:pt x="22364" y="17716"/>
                  </a:lnTo>
                  <a:lnTo>
                    <a:pt x="23228" y="16535"/>
                  </a:lnTo>
                  <a:lnTo>
                    <a:pt x="23101" y="15709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709976" y="3288224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33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708468" y="3286725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39" y="0"/>
                  </a:moveTo>
                  <a:lnTo>
                    <a:pt x="20954" y="431"/>
                  </a:lnTo>
                  <a:lnTo>
                    <a:pt x="126" y="15709"/>
                  </a:lnTo>
                  <a:lnTo>
                    <a:pt x="0" y="16535"/>
                  </a:lnTo>
                  <a:lnTo>
                    <a:pt x="863" y="17703"/>
                  </a:lnTo>
                  <a:lnTo>
                    <a:pt x="1701" y="17830"/>
                  </a:lnTo>
                  <a:lnTo>
                    <a:pt x="23113" y="2133"/>
                  </a:lnTo>
                  <a:lnTo>
                    <a:pt x="23240" y="1308"/>
                  </a:lnTo>
                  <a:lnTo>
                    <a:pt x="22377" y="126"/>
                  </a:lnTo>
                  <a:lnTo>
                    <a:pt x="2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613568" y="3282398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612246" y="3212845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20">
                  <a:moveTo>
                    <a:pt x="67360" y="68821"/>
                  </a:moveTo>
                  <a:lnTo>
                    <a:pt x="66763" y="68237"/>
                  </a:lnTo>
                  <a:lnTo>
                    <a:pt x="59296" y="68237"/>
                  </a:lnTo>
                  <a:lnTo>
                    <a:pt x="56261" y="59029"/>
                  </a:lnTo>
                  <a:lnTo>
                    <a:pt x="56261" y="67487"/>
                  </a:lnTo>
                  <a:lnTo>
                    <a:pt x="53251" y="64554"/>
                  </a:lnTo>
                  <a:lnTo>
                    <a:pt x="53251" y="68237"/>
                  </a:lnTo>
                  <a:lnTo>
                    <a:pt x="13525" y="68237"/>
                  </a:lnTo>
                  <a:lnTo>
                    <a:pt x="33388" y="48818"/>
                  </a:lnTo>
                  <a:lnTo>
                    <a:pt x="53251" y="68237"/>
                  </a:lnTo>
                  <a:lnTo>
                    <a:pt x="53251" y="64554"/>
                  </a:lnTo>
                  <a:lnTo>
                    <a:pt x="35610" y="47294"/>
                  </a:lnTo>
                  <a:lnTo>
                    <a:pt x="49606" y="47294"/>
                  </a:lnTo>
                  <a:lnTo>
                    <a:pt x="56261" y="67487"/>
                  </a:lnTo>
                  <a:lnTo>
                    <a:pt x="56261" y="59029"/>
                  </a:lnTo>
                  <a:lnTo>
                    <a:pt x="48933" y="36766"/>
                  </a:lnTo>
                  <a:lnTo>
                    <a:pt x="58686" y="36766"/>
                  </a:lnTo>
                  <a:lnTo>
                    <a:pt x="59270" y="36169"/>
                  </a:lnTo>
                  <a:lnTo>
                    <a:pt x="59270" y="34709"/>
                  </a:lnTo>
                  <a:lnTo>
                    <a:pt x="58686" y="34124"/>
                  </a:lnTo>
                  <a:lnTo>
                    <a:pt x="48742" y="34124"/>
                  </a:lnTo>
                  <a:lnTo>
                    <a:pt x="48742" y="44653"/>
                  </a:lnTo>
                  <a:lnTo>
                    <a:pt x="34963" y="44653"/>
                  </a:lnTo>
                  <a:lnTo>
                    <a:pt x="34848" y="44526"/>
                  </a:lnTo>
                  <a:lnTo>
                    <a:pt x="34010" y="44513"/>
                  </a:lnTo>
                  <a:lnTo>
                    <a:pt x="33858" y="44653"/>
                  </a:lnTo>
                  <a:lnTo>
                    <a:pt x="32905" y="44653"/>
                  </a:lnTo>
                  <a:lnTo>
                    <a:pt x="32766" y="44513"/>
                  </a:lnTo>
                  <a:lnTo>
                    <a:pt x="31940" y="44526"/>
                  </a:lnTo>
                  <a:lnTo>
                    <a:pt x="31813" y="44653"/>
                  </a:lnTo>
                  <a:lnTo>
                    <a:pt x="31153" y="44653"/>
                  </a:lnTo>
                  <a:lnTo>
                    <a:pt x="31153" y="47294"/>
                  </a:lnTo>
                  <a:lnTo>
                    <a:pt x="13233" y="64820"/>
                  </a:lnTo>
                  <a:lnTo>
                    <a:pt x="18999" y="47294"/>
                  </a:lnTo>
                  <a:lnTo>
                    <a:pt x="31153" y="47294"/>
                  </a:lnTo>
                  <a:lnTo>
                    <a:pt x="31153" y="44653"/>
                  </a:lnTo>
                  <a:lnTo>
                    <a:pt x="19875" y="44653"/>
                  </a:lnTo>
                  <a:lnTo>
                    <a:pt x="22466" y="36766"/>
                  </a:lnTo>
                  <a:lnTo>
                    <a:pt x="46139" y="36766"/>
                  </a:lnTo>
                  <a:lnTo>
                    <a:pt x="48742" y="44653"/>
                  </a:lnTo>
                  <a:lnTo>
                    <a:pt x="48742" y="34124"/>
                  </a:lnTo>
                  <a:lnTo>
                    <a:pt x="48056" y="34124"/>
                  </a:lnTo>
                  <a:lnTo>
                    <a:pt x="45275" y="25692"/>
                  </a:lnTo>
                  <a:lnTo>
                    <a:pt x="45275" y="34124"/>
                  </a:lnTo>
                  <a:lnTo>
                    <a:pt x="23329" y="34124"/>
                  </a:lnTo>
                  <a:lnTo>
                    <a:pt x="27584" y="21209"/>
                  </a:lnTo>
                  <a:lnTo>
                    <a:pt x="41021" y="21209"/>
                  </a:lnTo>
                  <a:lnTo>
                    <a:pt x="45275" y="34124"/>
                  </a:lnTo>
                  <a:lnTo>
                    <a:pt x="45275" y="25692"/>
                  </a:lnTo>
                  <a:lnTo>
                    <a:pt x="43802" y="21209"/>
                  </a:lnTo>
                  <a:lnTo>
                    <a:pt x="58686" y="21209"/>
                  </a:lnTo>
                  <a:lnTo>
                    <a:pt x="59270" y="20612"/>
                  </a:lnTo>
                  <a:lnTo>
                    <a:pt x="59270" y="19151"/>
                  </a:lnTo>
                  <a:lnTo>
                    <a:pt x="58686" y="18567"/>
                  </a:lnTo>
                  <a:lnTo>
                    <a:pt x="42938" y="18567"/>
                  </a:lnTo>
                  <a:lnTo>
                    <a:pt x="40144" y="10071"/>
                  </a:lnTo>
                  <a:lnTo>
                    <a:pt x="40144" y="18567"/>
                  </a:lnTo>
                  <a:lnTo>
                    <a:pt x="28448" y="18567"/>
                  </a:lnTo>
                  <a:lnTo>
                    <a:pt x="33413" y="3530"/>
                  </a:lnTo>
                  <a:lnTo>
                    <a:pt x="33629" y="3022"/>
                  </a:lnTo>
                  <a:lnTo>
                    <a:pt x="33756" y="2755"/>
                  </a:lnTo>
                  <a:lnTo>
                    <a:pt x="34874" y="2755"/>
                  </a:lnTo>
                  <a:lnTo>
                    <a:pt x="35166" y="3454"/>
                  </a:lnTo>
                  <a:lnTo>
                    <a:pt x="40144" y="18567"/>
                  </a:lnTo>
                  <a:lnTo>
                    <a:pt x="40144" y="10071"/>
                  </a:lnTo>
                  <a:lnTo>
                    <a:pt x="37998" y="3530"/>
                  </a:lnTo>
                  <a:lnTo>
                    <a:pt x="37820" y="3022"/>
                  </a:lnTo>
                  <a:lnTo>
                    <a:pt x="37731" y="2755"/>
                  </a:lnTo>
                  <a:lnTo>
                    <a:pt x="37058" y="1028"/>
                  </a:lnTo>
                  <a:lnTo>
                    <a:pt x="35775" y="0"/>
                  </a:lnTo>
                  <a:lnTo>
                    <a:pt x="32854" y="0"/>
                  </a:lnTo>
                  <a:lnTo>
                    <a:pt x="31572" y="1028"/>
                  </a:lnTo>
                  <a:lnTo>
                    <a:pt x="30924" y="2603"/>
                  </a:lnTo>
                  <a:lnTo>
                    <a:pt x="31178" y="2603"/>
                  </a:lnTo>
                  <a:lnTo>
                    <a:pt x="32194" y="3022"/>
                  </a:lnTo>
                  <a:lnTo>
                    <a:pt x="30937" y="2603"/>
                  </a:lnTo>
                  <a:lnTo>
                    <a:pt x="25666" y="18567"/>
                  </a:lnTo>
                  <a:lnTo>
                    <a:pt x="10147" y="18567"/>
                  </a:lnTo>
                  <a:lnTo>
                    <a:pt x="9550" y="19151"/>
                  </a:lnTo>
                  <a:lnTo>
                    <a:pt x="9550" y="20612"/>
                  </a:lnTo>
                  <a:lnTo>
                    <a:pt x="10147" y="21209"/>
                  </a:lnTo>
                  <a:lnTo>
                    <a:pt x="10871" y="21209"/>
                  </a:lnTo>
                  <a:lnTo>
                    <a:pt x="24803" y="21209"/>
                  </a:lnTo>
                  <a:lnTo>
                    <a:pt x="20548" y="34124"/>
                  </a:lnTo>
                  <a:lnTo>
                    <a:pt x="10147" y="34124"/>
                  </a:lnTo>
                  <a:lnTo>
                    <a:pt x="9550" y="34709"/>
                  </a:lnTo>
                  <a:lnTo>
                    <a:pt x="9550" y="36169"/>
                  </a:lnTo>
                  <a:lnTo>
                    <a:pt x="10147" y="36766"/>
                  </a:lnTo>
                  <a:lnTo>
                    <a:pt x="10871" y="36766"/>
                  </a:lnTo>
                  <a:lnTo>
                    <a:pt x="19685" y="36766"/>
                  </a:lnTo>
                  <a:lnTo>
                    <a:pt x="9321" y="68237"/>
                  </a:lnTo>
                  <a:lnTo>
                    <a:pt x="584" y="68237"/>
                  </a:lnTo>
                  <a:lnTo>
                    <a:pt x="0" y="68821"/>
                  </a:lnTo>
                  <a:lnTo>
                    <a:pt x="0" y="70281"/>
                  </a:lnTo>
                  <a:lnTo>
                    <a:pt x="584" y="70878"/>
                  </a:lnTo>
                  <a:lnTo>
                    <a:pt x="1320" y="70878"/>
                  </a:lnTo>
                  <a:lnTo>
                    <a:pt x="8458" y="70878"/>
                  </a:lnTo>
                  <a:lnTo>
                    <a:pt x="9728" y="70878"/>
                  </a:lnTo>
                  <a:lnTo>
                    <a:pt x="9855" y="71005"/>
                  </a:lnTo>
                  <a:lnTo>
                    <a:pt x="10693" y="71005"/>
                  </a:lnTo>
                  <a:lnTo>
                    <a:pt x="10820" y="70878"/>
                  </a:lnTo>
                  <a:lnTo>
                    <a:pt x="55956" y="70878"/>
                  </a:lnTo>
                  <a:lnTo>
                    <a:pt x="56095" y="71005"/>
                  </a:lnTo>
                  <a:lnTo>
                    <a:pt x="56921" y="71005"/>
                  </a:lnTo>
                  <a:lnTo>
                    <a:pt x="57035" y="70878"/>
                  </a:lnTo>
                  <a:lnTo>
                    <a:pt x="60172" y="70878"/>
                  </a:lnTo>
                  <a:lnTo>
                    <a:pt x="66763" y="70878"/>
                  </a:lnTo>
                  <a:lnTo>
                    <a:pt x="67360" y="70281"/>
                  </a:lnTo>
                  <a:lnTo>
                    <a:pt x="67360" y="68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625615" y="322734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624292" y="322602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667543" y="322734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666221" y="322602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25615" y="324218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624292" y="3240860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667543" y="324218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666221" y="3240860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638892" y="3232724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637397" y="3231225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63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39" y="17843"/>
                  </a:lnTo>
                  <a:lnTo>
                    <a:pt x="22364" y="17716"/>
                  </a:lnTo>
                  <a:lnTo>
                    <a:pt x="23228" y="16535"/>
                  </a:lnTo>
                  <a:lnTo>
                    <a:pt x="23101" y="15709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635073" y="3232724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633565" y="3231225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39" y="0"/>
                  </a:moveTo>
                  <a:lnTo>
                    <a:pt x="20954" y="431"/>
                  </a:lnTo>
                  <a:lnTo>
                    <a:pt x="139" y="15709"/>
                  </a:lnTo>
                  <a:lnTo>
                    <a:pt x="0" y="16535"/>
                  </a:lnTo>
                  <a:lnTo>
                    <a:pt x="863" y="17703"/>
                  </a:lnTo>
                  <a:lnTo>
                    <a:pt x="1701" y="17830"/>
                  </a:lnTo>
                  <a:lnTo>
                    <a:pt x="23113" y="2133"/>
                  </a:lnTo>
                  <a:lnTo>
                    <a:pt x="23240" y="1308"/>
                  </a:lnTo>
                  <a:lnTo>
                    <a:pt x="22377" y="126"/>
                  </a:lnTo>
                  <a:lnTo>
                    <a:pt x="2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44472" y="3394843"/>
              <a:ext cx="67360" cy="71009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96811" y="3490484"/>
              <a:ext cx="67360" cy="71008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25447" y="3597043"/>
              <a:ext cx="67360" cy="71010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4069321" y="3537623"/>
              <a:ext cx="276225" cy="134620"/>
            </a:xfrm>
            <a:custGeom>
              <a:avLst/>
              <a:gdLst/>
              <a:ahLst/>
              <a:cxnLst/>
              <a:rect l="l" t="t" r="r" b="b"/>
              <a:pathLst>
                <a:path w="276225" h="134620">
                  <a:moveTo>
                    <a:pt x="276047" y="11430"/>
                  </a:moveTo>
                  <a:lnTo>
                    <a:pt x="275310" y="11430"/>
                  </a:lnTo>
                  <a:lnTo>
                    <a:pt x="275310" y="7620"/>
                  </a:lnTo>
                  <a:lnTo>
                    <a:pt x="271462" y="7620"/>
                  </a:lnTo>
                  <a:lnTo>
                    <a:pt x="271462" y="1270"/>
                  </a:lnTo>
                  <a:lnTo>
                    <a:pt x="265938" y="1270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0" y="30480"/>
                  </a:lnTo>
                  <a:lnTo>
                    <a:pt x="246024" y="30480"/>
                  </a:lnTo>
                  <a:lnTo>
                    <a:pt x="246024" y="134620"/>
                  </a:lnTo>
                  <a:lnTo>
                    <a:pt x="276047" y="134620"/>
                  </a:lnTo>
                  <a:lnTo>
                    <a:pt x="276047" y="30480"/>
                  </a:lnTo>
                  <a:lnTo>
                    <a:pt x="276047" y="11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069308" y="3543973"/>
              <a:ext cx="270510" cy="128270"/>
            </a:xfrm>
            <a:custGeom>
              <a:avLst/>
              <a:gdLst/>
              <a:ahLst/>
              <a:cxnLst/>
              <a:rect l="l" t="t" r="r" b="b"/>
              <a:pathLst>
                <a:path w="270510" h="128270">
                  <a:moveTo>
                    <a:pt x="270421" y="6350"/>
                  </a:moveTo>
                  <a:lnTo>
                    <a:pt x="269862" y="6350"/>
                  </a:lnTo>
                  <a:lnTo>
                    <a:pt x="269862" y="3810"/>
                  </a:lnTo>
                  <a:lnTo>
                    <a:pt x="267296" y="3810"/>
                  </a:lnTo>
                  <a:lnTo>
                    <a:pt x="26729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17780"/>
                  </a:lnTo>
                  <a:lnTo>
                    <a:pt x="251663" y="17780"/>
                  </a:lnTo>
                  <a:lnTo>
                    <a:pt x="251663" y="128270"/>
                  </a:lnTo>
                  <a:lnTo>
                    <a:pt x="270421" y="128270"/>
                  </a:lnTo>
                  <a:lnTo>
                    <a:pt x="270421" y="17780"/>
                  </a:lnTo>
                  <a:lnTo>
                    <a:pt x="270421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65585" y="3541572"/>
              <a:ext cx="84674" cy="128066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4896467" y="3670033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4216" y="0"/>
                  </a:moveTo>
                  <a:lnTo>
                    <a:pt x="0" y="0"/>
                  </a:lnTo>
                  <a:lnTo>
                    <a:pt x="29" y="1968"/>
                  </a:lnTo>
                  <a:lnTo>
                    <a:pt x="4275" y="1968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885498" y="366848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489" y="0"/>
                  </a:moveTo>
                  <a:lnTo>
                    <a:pt x="769" y="0"/>
                  </a:lnTo>
                  <a:lnTo>
                    <a:pt x="83" y="660"/>
                  </a:lnTo>
                  <a:lnTo>
                    <a:pt x="0" y="3512"/>
                  </a:lnTo>
                  <a:lnTo>
                    <a:pt x="3081" y="3512"/>
                  </a:lnTo>
                  <a:lnTo>
                    <a:pt x="3093" y="3086"/>
                  </a:lnTo>
                  <a:lnTo>
                    <a:pt x="20234" y="3086"/>
                  </a:lnTo>
                  <a:lnTo>
                    <a:pt x="20162" y="660"/>
                  </a:lnTo>
                  <a:lnTo>
                    <a:pt x="19489" y="0"/>
                  </a:lnTo>
                  <a:close/>
                </a:path>
                <a:path w="20320" h="3810">
                  <a:moveTo>
                    <a:pt x="20234" y="3086"/>
                  </a:moveTo>
                  <a:lnTo>
                    <a:pt x="17152" y="3086"/>
                  </a:lnTo>
                  <a:lnTo>
                    <a:pt x="17165" y="3512"/>
                  </a:lnTo>
                  <a:lnTo>
                    <a:pt x="20247" y="3512"/>
                  </a:lnTo>
                  <a:lnTo>
                    <a:pt x="20234" y="30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887112" y="3658336"/>
              <a:ext cx="17145" cy="12065"/>
            </a:xfrm>
            <a:custGeom>
              <a:avLst/>
              <a:gdLst/>
              <a:ahLst/>
              <a:cxnLst/>
              <a:rect l="l" t="t" r="r" b="b"/>
              <a:pathLst>
                <a:path w="17145" h="12064">
                  <a:moveTo>
                    <a:pt x="17056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17056" y="11696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885574" y="3656802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18999" y="0"/>
                  </a:moveTo>
                  <a:lnTo>
                    <a:pt x="1130" y="0"/>
                  </a:lnTo>
                  <a:lnTo>
                    <a:pt x="736" y="152"/>
                  </a:lnTo>
                  <a:lnTo>
                    <a:pt x="165" y="736"/>
                  </a:lnTo>
                  <a:lnTo>
                    <a:pt x="0" y="1130"/>
                  </a:lnTo>
                  <a:lnTo>
                    <a:pt x="0" y="13627"/>
                  </a:lnTo>
                  <a:lnTo>
                    <a:pt x="165" y="14033"/>
                  </a:lnTo>
                  <a:lnTo>
                    <a:pt x="736" y="14604"/>
                  </a:lnTo>
                  <a:lnTo>
                    <a:pt x="1130" y="14770"/>
                  </a:lnTo>
                  <a:lnTo>
                    <a:pt x="18999" y="14770"/>
                  </a:lnTo>
                  <a:lnTo>
                    <a:pt x="19392" y="14604"/>
                  </a:lnTo>
                  <a:lnTo>
                    <a:pt x="19977" y="14033"/>
                  </a:lnTo>
                  <a:lnTo>
                    <a:pt x="20142" y="13627"/>
                  </a:lnTo>
                  <a:lnTo>
                    <a:pt x="20142" y="11683"/>
                  </a:lnTo>
                  <a:lnTo>
                    <a:pt x="3073" y="11683"/>
                  </a:lnTo>
                  <a:lnTo>
                    <a:pt x="3073" y="3073"/>
                  </a:lnTo>
                  <a:lnTo>
                    <a:pt x="1536" y="3073"/>
                  </a:lnTo>
                  <a:lnTo>
                    <a:pt x="1536" y="1536"/>
                  </a:lnTo>
                  <a:lnTo>
                    <a:pt x="20142" y="1536"/>
                  </a:lnTo>
                  <a:lnTo>
                    <a:pt x="20142" y="1130"/>
                  </a:lnTo>
                  <a:lnTo>
                    <a:pt x="19977" y="736"/>
                  </a:lnTo>
                  <a:lnTo>
                    <a:pt x="19392" y="152"/>
                  </a:lnTo>
                  <a:lnTo>
                    <a:pt x="18999" y="0"/>
                  </a:lnTo>
                  <a:close/>
                </a:path>
                <a:path w="20320" h="15239">
                  <a:moveTo>
                    <a:pt x="20142" y="1536"/>
                  </a:moveTo>
                  <a:lnTo>
                    <a:pt x="3073" y="1536"/>
                  </a:lnTo>
                  <a:lnTo>
                    <a:pt x="3073" y="3073"/>
                  </a:lnTo>
                  <a:lnTo>
                    <a:pt x="17056" y="3073"/>
                  </a:lnTo>
                  <a:lnTo>
                    <a:pt x="17056" y="11683"/>
                  </a:lnTo>
                  <a:lnTo>
                    <a:pt x="20142" y="11683"/>
                  </a:lnTo>
                  <a:lnTo>
                    <a:pt x="20142" y="1536"/>
                  </a:lnTo>
                  <a:close/>
                </a:path>
                <a:path w="20320" h="15239">
                  <a:moveTo>
                    <a:pt x="3073" y="1536"/>
                  </a:moveTo>
                  <a:lnTo>
                    <a:pt x="1536" y="1536"/>
                  </a:lnTo>
                  <a:lnTo>
                    <a:pt x="1536" y="3073"/>
                  </a:lnTo>
                  <a:lnTo>
                    <a:pt x="3073" y="3073"/>
                  </a:lnTo>
                  <a:lnTo>
                    <a:pt x="3073" y="15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921093" y="3645159"/>
              <a:ext cx="20955" cy="27305"/>
            </a:xfrm>
            <a:custGeom>
              <a:avLst/>
              <a:gdLst/>
              <a:ahLst/>
              <a:cxnLst/>
              <a:rect l="l" t="t" r="r" b="b"/>
              <a:pathLst>
                <a:path w="20954" h="27304">
                  <a:moveTo>
                    <a:pt x="19660" y="0"/>
                  </a:moveTo>
                  <a:lnTo>
                    <a:pt x="763" y="0"/>
                  </a:lnTo>
                  <a:lnTo>
                    <a:pt x="0" y="26842"/>
                  </a:lnTo>
                  <a:lnTo>
                    <a:pt x="20424" y="26842"/>
                  </a:lnTo>
                  <a:lnTo>
                    <a:pt x="19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932263" y="3646698"/>
              <a:ext cx="5715" cy="25400"/>
            </a:xfrm>
            <a:custGeom>
              <a:avLst/>
              <a:gdLst/>
              <a:ahLst/>
              <a:cxnLst/>
              <a:rect l="l" t="t" r="r" b="b"/>
              <a:pathLst>
                <a:path w="5714" h="25400">
                  <a:moveTo>
                    <a:pt x="4686" y="0"/>
                  </a:moveTo>
                  <a:lnTo>
                    <a:pt x="0" y="0"/>
                  </a:lnTo>
                  <a:lnTo>
                    <a:pt x="364" y="25303"/>
                  </a:lnTo>
                  <a:lnTo>
                    <a:pt x="5432" y="25303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919557" y="3643622"/>
              <a:ext cx="23495" cy="28575"/>
            </a:xfrm>
            <a:custGeom>
              <a:avLst/>
              <a:gdLst/>
              <a:ahLst/>
              <a:cxnLst/>
              <a:rect l="l" t="t" r="r" b="b"/>
              <a:pathLst>
                <a:path w="23495" h="28575">
                  <a:moveTo>
                    <a:pt x="22022" y="0"/>
                  </a:moveTo>
                  <a:lnTo>
                    <a:pt x="1474" y="0"/>
                  </a:lnTo>
                  <a:lnTo>
                    <a:pt x="788" y="660"/>
                  </a:lnTo>
                  <a:lnTo>
                    <a:pt x="0" y="28379"/>
                  </a:lnTo>
                  <a:lnTo>
                    <a:pt x="3078" y="28379"/>
                  </a:lnTo>
                  <a:lnTo>
                    <a:pt x="3798" y="3073"/>
                  </a:lnTo>
                  <a:lnTo>
                    <a:pt x="22779" y="3073"/>
                  </a:lnTo>
                  <a:lnTo>
                    <a:pt x="22708" y="660"/>
                  </a:lnTo>
                  <a:lnTo>
                    <a:pt x="22022" y="0"/>
                  </a:lnTo>
                  <a:close/>
                </a:path>
                <a:path w="23495" h="28575">
                  <a:moveTo>
                    <a:pt x="22779" y="3073"/>
                  </a:moveTo>
                  <a:lnTo>
                    <a:pt x="19698" y="3073"/>
                  </a:lnTo>
                  <a:lnTo>
                    <a:pt x="20418" y="28379"/>
                  </a:lnTo>
                  <a:lnTo>
                    <a:pt x="23498" y="28379"/>
                  </a:lnTo>
                  <a:lnTo>
                    <a:pt x="22779" y="30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921872" y="3631768"/>
              <a:ext cx="19050" cy="13970"/>
            </a:xfrm>
            <a:custGeom>
              <a:avLst/>
              <a:gdLst/>
              <a:ahLst/>
              <a:cxnLst/>
              <a:rect l="l" t="t" r="r" b="b"/>
              <a:pathLst>
                <a:path w="19050" h="13970">
                  <a:moveTo>
                    <a:pt x="18910" y="0"/>
                  </a:moveTo>
                  <a:lnTo>
                    <a:pt x="0" y="0"/>
                  </a:lnTo>
                  <a:lnTo>
                    <a:pt x="0" y="13385"/>
                  </a:lnTo>
                  <a:lnTo>
                    <a:pt x="18910" y="13385"/>
                  </a:lnTo>
                  <a:lnTo>
                    <a:pt x="1891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932273" y="3631768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4889" y="0"/>
                  </a:moveTo>
                  <a:lnTo>
                    <a:pt x="0" y="0"/>
                  </a:lnTo>
                  <a:lnTo>
                    <a:pt x="0" y="13385"/>
                  </a:lnTo>
                  <a:lnTo>
                    <a:pt x="4889" y="13385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8F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920336" y="3630230"/>
              <a:ext cx="22225" cy="16510"/>
            </a:xfrm>
            <a:custGeom>
              <a:avLst/>
              <a:gdLst/>
              <a:ahLst/>
              <a:cxnLst/>
              <a:rect l="l" t="t" r="r" b="b"/>
              <a:pathLst>
                <a:path w="22225" h="16510">
                  <a:moveTo>
                    <a:pt x="20853" y="0"/>
                  </a:moveTo>
                  <a:lnTo>
                    <a:pt x="1130" y="0"/>
                  </a:lnTo>
                  <a:lnTo>
                    <a:pt x="736" y="152"/>
                  </a:lnTo>
                  <a:lnTo>
                    <a:pt x="165" y="736"/>
                  </a:lnTo>
                  <a:lnTo>
                    <a:pt x="0" y="1130"/>
                  </a:lnTo>
                  <a:lnTo>
                    <a:pt x="0" y="15328"/>
                  </a:lnTo>
                  <a:lnTo>
                    <a:pt x="165" y="15735"/>
                  </a:lnTo>
                  <a:lnTo>
                    <a:pt x="736" y="16306"/>
                  </a:lnTo>
                  <a:lnTo>
                    <a:pt x="1130" y="16471"/>
                  </a:lnTo>
                  <a:lnTo>
                    <a:pt x="20853" y="16471"/>
                  </a:lnTo>
                  <a:lnTo>
                    <a:pt x="21247" y="16306"/>
                  </a:lnTo>
                  <a:lnTo>
                    <a:pt x="21818" y="15735"/>
                  </a:lnTo>
                  <a:lnTo>
                    <a:pt x="21983" y="15328"/>
                  </a:lnTo>
                  <a:lnTo>
                    <a:pt x="21983" y="13385"/>
                  </a:lnTo>
                  <a:lnTo>
                    <a:pt x="3086" y="13385"/>
                  </a:lnTo>
                  <a:lnTo>
                    <a:pt x="3086" y="3073"/>
                  </a:lnTo>
                  <a:lnTo>
                    <a:pt x="1536" y="3073"/>
                  </a:lnTo>
                  <a:lnTo>
                    <a:pt x="1536" y="1536"/>
                  </a:lnTo>
                  <a:lnTo>
                    <a:pt x="21983" y="1536"/>
                  </a:lnTo>
                  <a:lnTo>
                    <a:pt x="21983" y="1130"/>
                  </a:lnTo>
                  <a:lnTo>
                    <a:pt x="21818" y="736"/>
                  </a:lnTo>
                  <a:lnTo>
                    <a:pt x="21247" y="152"/>
                  </a:lnTo>
                  <a:lnTo>
                    <a:pt x="20853" y="0"/>
                  </a:lnTo>
                  <a:close/>
                </a:path>
                <a:path w="22225" h="16510">
                  <a:moveTo>
                    <a:pt x="21983" y="1536"/>
                  </a:moveTo>
                  <a:lnTo>
                    <a:pt x="3086" y="1536"/>
                  </a:lnTo>
                  <a:lnTo>
                    <a:pt x="3086" y="3073"/>
                  </a:lnTo>
                  <a:lnTo>
                    <a:pt x="18897" y="3073"/>
                  </a:lnTo>
                  <a:lnTo>
                    <a:pt x="18897" y="13385"/>
                  </a:lnTo>
                  <a:lnTo>
                    <a:pt x="21983" y="13385"/>
                  </a:lnTo>
                  <a:lnTo>
                    <a:pt x="21983" y="1536"/>
                  </a:lnTo>
                  <a:close/>
                </a:path>
                <a:path w="22225" h="16510">
                  <a:moveTo>
                    <a:pt x="3086" y="1536"/>
                  </a:moveTo>
                  <a:lnTo>
                    <a:pt x="1536" y="1536"/>
                  </a:lnTo>
                  <a:lnTo>
                    <a:pt x="1536" y="3073"/>
                  </a:lnTo>
                  <a:lnTo>
                    <a:pt x="3086" y="3073"/>
                  </a:lnTo>
                  <a:lnTo>
                    <a:pt x="3086" y="15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928446" y="365328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12331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926910" y="3651747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15875" h="3175">
                  <a:moveTo>
                    <a:pt x="14719" y="0"/>
                  </a:moveTo>
                  <a:lnTo>
                    <a:pt x="13868" y="0"/>
                  </a:lnTo>
                  <a:lnTo>
                    <a:pt x="685" y="0"/>
                  </a:lnTo>
                  <a:lnTo>
                    <a:pt x="0" y="685"/>
                  </a:lnTo>
                  <a:lnTo>
                    <a:pt x="0" y="2387"/>
                  </a:lnTo>
                  <a:lnTo>
                    <a:pt x="685" y="3086"/>
                  </a:lnTo>
                  <a:lnTo>
                    <a:pt x="14719" y="3086"/>
                  </a:lnTo>
                  <a:lnTo>
                    <a:pt x="15405" y="2387"/>
                  </a:lnTo>
                  <a:lnTo>
                    <a:pt x="15405" y="685"/>
                  </a:lnTo>
                  <a:lnTo>
                    <a:pt x="147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65624" y="3653282"/>
              <a:ext cx="66128" cy="18719"/>
            </a:xfrm>
            <a:prstGeom prst="rect">
              <a:avLst/>
            </a:prstGeom>
          </p:spPr>
        </p:pic>
      </p:grpSp>
      <p:grpSp>
        <p:nvGrpSpPr>
          <p:cNvPr id="278" name="object 278"/>
          <p:cNvGrpSpPr/>
          <p:nvPr/>
        </p:nvGrpSpPr>
        <p:grpSpPr>
          <a:xfrm>
            <a:off x="6634251" y="2526779"/>
            <a:ext cx="1154430" cy="1145540"/>
            <a:chOff x="6634251" y="2526779"/>
            <a:chExt cx="1154430" cy="1145540"/>
          </a:xfrm>
        </p:grpSpPr>
        <p:sp>
          <p:nvSpPr>
            <p:cNvPr id="279" name="object 279"/>
            <p:cNvSpPr/>
            <p:nvPr/>
          </p:nvSpPr>
          <p:spPr>
            <a:xfrm>
              <a:off x="6636182" y="2526779"/>
              <a:ext cx="1152525" cy="1145540"/>
            </a:xfrm>
            <a:custGeom>
              <a:avLst/>
              <a:gdLst/>
              <a:ahLst/>
              <a:cxnLst/>
              <a:rect l="l" t="t" r="r" b="b"/>
              <a:pathLst>
                <a:path w="1152525" h="1145539">
                  <a:moveTo>
                    <a:pt x="1151991" y="0"/>
                  </a:moveTo>
                  <a:lnTo>
                    <a:pt x="0" y="0"/>
                  </a:lnTo>
                  <a:lnTo>
                    <a:pt x="0" y="1145235"/>
                  </a:lnTo>
                  <a:lnTo>
                    <a:pt x="1151991" y="1145235"/>
                  </a:lnTo>
                  <a:lnTo>
                    <a:pt x="1151991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636181" y="2958960"/>
              <a:ext cx="1152525" cy="13970"/>
            </a:xfrm>
            <a:custGeom>
              <a:avLst/>
              <a:gdLst/>
              <a:ahLst/>
              <a:cxnLst/>
              <a:rect l="l" t="t" r="r" b="b"/>
              <a:pathLst>
                <a:path w="1152525" h="13969">
                  <a:moveTo>
                    <a:pt x="1151991" y="0"/>
                  </a:moveTo>
                  <a:lnTo>
                    <a:pt x="1151991" y="13652"/>
                  </a:lnTo>
                  <a:lnTo>
                    <a:pt x="0" y="13652"/>
                  </a:lnTo>
                  <a:lnTo>
                    <a:pt x="0" y="0"/>
                  </a:lnTo>
                  <a:lnTo>
                    <a:pt x="1151991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634251" y="2977699"/>
              <a:ext cx="295910" cy="0"/>
            </a:xfrm>
            <a:custGeom>
              <a:avLst/>
              <a:gdLst/>
              <a:ahLst/>
              <a:cxnLst/>
              <a:rect l="l" t="t" r="r" b="b"/>
              <a:pathLst>
                <a:path w="295909">
                  <a:moveTo>
                    <a:pt x="0" y="0"/>
                  </a:moveTo>
                  <a:lnTo>
                    <a:pt x="295694" y="0"/>
                  </a:lnTo>
                </a:path>
              </a:pathLst>
            </a:custGeom>
            <a:ln w="1019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950964" y="2972599"/>
              <a:ext cx="837565" cy="10795"/>
            </a:xfrm>
            <a:custGeom>
              <a:avLst/>
              <a:gdLst/>
              <a:ahLst/>
              <a:cxnLst/>
              <a:rect l="l" t="t" r="r" b="b"/>
              <a:pathLst>
                <a:path w="837565" h="10794">
                  <a:moveTo>
                    <a:pt x="39497" y="12"/>
                  </a:moveTo>
                  <a:lnTo>
                    <a:pt x="0" y="12"/>
                  </a:lnTo>
                  <a:lnTo>
                    <a:pt x="0" y="10198"/>
                  </a:lnTo>
                  <a:lnTo>
                    <a:pt x="39497" y="10198"/>
                  </a:lnTo>
                  <a:lnTo>
                    <a:pt x="39497" y="12"/>
                  </a:lnTo>
                  <a:close/>
                </a:path>
                <a:path w="837565" h="10794">
                  <a:moveTo>
                    <a:pt x="104216" y="0"/>
                  </a:moveTo>
                  <a:lnTo>
                    <a:pt x="64744" y="0"/>
                  </a:lnTo>
                  <a:lnTo>
                    <a:pt x="64744" y="10198"/>
                  </a:lnTo>
                  <a:lnTo>
                    <a:pt x="104216" y="10198"/>
                  </a:lnTo>
                  <a:lnTo>
                    <a:pt x="104216" y="0"/>
                  </a:lnTo>
                  <a:close/>
                </a:path>
                <a:path w="837565" h="10794">
                  <a:moveTo>
                    <a:pt x="168262" y="0"/>
                  </a:moveTo>
                  <a:lnTo>
                    <a:pt x="128790" y="0"/>
                  </a:lnTo>
                  <a:lnTo>
                    <a:pt x="128790" y="10198"/>
                  </a:lnTo>
                  <a:lnTo>
                    <a:pt x="168262" y="10198"/>
                  </a:lnTo>
                  <a:lnTo>
                    <a:pt x="168262" y="0"/>
                  </a:lnTo>
                  <a:close/>
                </a:path>
                <a:path w="837565" h="10794">
                  <a:moveTo>
                    <a:pt x="232321" y="0"/>
                  </a:moveTo>
                  <a:lnTo>
                    <a:pt x="192836" y="0"/>
                  </a:lnTo>
                  <a:lnTo>
                    <a:pt x="192836" y="10198"/>
                  </a:lnTo>
                  <a:lnTo>
                    <a:pt x="232321" y="10198"/>
                  </a:lnTo>
                  <a:lnTo>
                    <a:pt x="232321" y="0"/>
                  </a:lnTo>
                  <a:close/>
                </a:path>
                <a:path w="837565" h="10794">
                  <a:moveTo>
                    <a:pt x="296379" y="0"/>
                  </a:moveTo>
                  <a:lnTo>
                    <a:pt x="256895" y="0"/>
                  </a:lnTo>
                  <a:lnTo>
                    <a:pt x="256895" y="10198"/>
                  </a:lnTo>
                  <a:lnTo>
                    <a:pt x="296379" y="10198"/>
                  </a:lnTo>
                  <a:lnTo>
                    <a:pt x="296379" y="0"/>
                  </a:lnTo>
                  <a:close/>
                </a:path>
                <a:path w="837565" h="10794">
                  <a:moveTo>
                    <a:pt x="360426" y="0"/>
                  </a:moveTo>
                  <a:lnTo>
                    <a:pt x="320954" y="0"/>
                  </a:lnTo>
                  <a:lnTo>
                    <a:pt x="320954" y="10198"/>
                  </a:lnTo>
                  <a:lnTo>
                    <a:pt x="360426" y="10198"/>
                  </a:lnTo>
                  <a:lnTo>
                    <a:pt x="360426" y="0"/>
                  </a:lnTo>
                  <a:close/>
                </a:path>
                <a:path w="837565" h="10794">
                  <a:moveTo>
                    <a:pt x="424484" y="0"/>
                  </a:moveTo>
                  <a:lnTo>
                    <a:pt x="385013" y="0"/>
                  </a:lnTo>
                  <a:lnTo>
                    <a:pt x="385013" y="10198"/>
                  </a:lnTo>
                  <a:lnTo>
                    <a:pt x="424484" y="10198"/>
                  </a:lnTo>
                  <a:lnTo>
                    <a:pt x="424484" y="0"/>
                  </a:lnTo>
                  <a:close/>
                </a:path>
                <a:path w="837565" h="10794">
                  <a:moveTo>
                    <a:pt x="488530" y="0"/>
                  </a:moveTo>
                  <a:lnTo>
                    <a:pt x="449059" y="0"/>
                  </a:lnTo>
                  <a:lnTo>
                    <a:pt x="449059" y="10198"/>
                  </a:lnTo>
                  <a:lnTo>
                    <a:pt x="488530" y="10198"/>
                  </a:lnTo>
                  <a:lnTo>
                    <a:pt x="488530" y="0"/>
                  </a:lnTo>
                  <a:close/>
                </a:path>
                <a:path w="837565" h="10794">
                  <a:moveTo>
                    <a:pt x="552589" y="0"/>
                  </a:moveTo>
                  <a:lnTo>
                    <a:pt x="513105" y="0"/>
                  </a:lnTo>
                  <a:lnTo>
                    <a:pt x="513105" y="10198"/>
                  </a:lnTo>
                  <a:lnTo>
                    <a:pt x="552589" y="10198"/>
                  </a:lnTo>
                  <a:lnTo>
                    <a:pt x="552589" y="0"/>
                  </a:lnTo>
                  <a:close/>
                </a:path>
                <a:path w="837565" h="10794">
                  <a:moveTo>
                    <a:pt x="616635" y="0"/>
                  </a:moveTo>
                  <a:lnTo>
                    <a:pt x="577164" y="0"/>
                  </a:lnTo>
                  <a:lnTo>
                    <a:pt x="577164" y="10198"/>
                  </a:lnTo>
                  <a:lnTo>
                    <a:pt x="616635" y="10198"/>
                  </a:lnTo>
                  <a:lnTo>
                    <a:pt x="616635" y="0"/>
                  </a:lnTo>
                  <a:close/>
                </a:path>
                <a:path w="837565" h="10794">
                  <a:moveTo>
                    <a:pt x="680694" y="0"/>
                  </a:moveTo>
                  <a:lnTo>
                    <a:pt x="641223" y="0"/>
                  </a:lnTo>
                  <a:lnTo>
                    <a:pt x="641223" y="10198"/>
                  </a:lnTo>
                  <a:lnTo>
                    <a:pt x="680694" y="10198"/>
                  </a:lnTo>
                  <a:lnTo>
                    <a:pt x="680694" y="0"/>
                  </a:lnTo>
                  <a:close/>
                </a:path>
                <a:path w="837565" h="10794">
                  <a:moveTo>
                    <a:pt x="744753" y="0"/>
                  </a:moveTo>
                  <a:lnTo>
                    <a:pt x="705269" y="0"/>
                  </a:lnTo>
                  <a:lnTo>
                    <a:pt x="705269" y="10198"/>
                  </a:lnTo>
                  <a:lnTo>
                    <a:pt x="744753" y="10198"/>
                  </a:lnTo>
                  <a:lnTo>
                    <a:pt x="744753" y="0"/>
                  </a:lnTo>
                  <a:close/>
                </a:path>
                <a:path w="837565" h="10794">
                  <a:moveTo>
                    <a:pt x="808799" y="0"/>
                  </a:moveTo>
                  <a:lnTo>
                    <a:pt x="769315" y="0"/>
                  </a:lnTo>
                  <a:lnTo>
                    <a:pt x="769315" y="10198"/>
                  </a:lnTo>
                  <a:lnTo>
                    <a:pt x="808799" y="10198"/>
                  </a:lnTo>
                  <a:lnTo>
                    <a:pt x="808799" y="0"/>
                  </a:lnTo>
                  <a:close/>
                </a:path>
                <a:path w="837565" h="10794">
                  <a:moveTo>
                    <a:pt x="837209" y="0"/>
                  </a:moveTo>
                  <a:lnTo>
                    <a:pt x="833386" y="0"/>
                  </a:lnTo>
                  <a:lnTo>
                    <a:pt x="833386" y="10198"/>
                  </a:lnTo>
                  <a:lnTo>
                    <a:pt x="837209" y="10198"/>
                  </a:lnTo>
                  <a:lnTo>
                    <a:pt x="8372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636182" y="3176473"/>
              <a:ext cx="1148080" cy="495934"/>
            </a:xfrm>
            <a:custGeom>
              <a:avLst/>
              <a:gdLst/>
              <a:ahLst/>
              <a:cxnLst/>
              <a:rect l="l" t="t" r="r" b="b"/>
              <a:pathLst>
                <a:path w="1148079" h="495935">
                  <a:moveTo>
                    <a:pt x="861695" y="199390"/>
                  </a:moveTo>
                  <a:lnTo>
                    <a:pt x="123291" y="199390"/>
                  </a:lnTo>
                  <a:lnTo>
                    <a:pt x="119824" y="195935"/>
                  </a:lnTo>
                  <a:lnTo>
                    <a:pt x="119824" y="187375"/>
                  </a:lnTo>
                  <a:lnTo>
                    <a:pt x="123291" y="183921"/>
                  </a:lnTo>
                  <a:lnTo>
                    <a:pt x="231343" y="183921"/>
                  </a:lnTo>
                  <a:lnTo>
                    <a:pt x="231343" y="0"/>
                  </a:lnTo>
                  <a:lnTo>
                    <a:pt x="185928" y="15443"/>
                  </a:lnTo>
                  <a:lnTo>
                    <a:pt x="114554" y="56083"/>
                  </a:lnTo>
                  <a:lnTo>
                    <a:pt x="73050" y="95402"/>
                  </a:lnTo>
                  <a:lnTo>
                    <a:pt x="43294" y="137375"/>
                  </a:lnTo>
                  <a:lnTo>
                    <a:pt x="22059" y="179362"/>
                  </a:lnTo>
                  <a:lnTo>
                    <a:pt x="6096" y="218744"/>
                  </a:lnTo>
                  <a:lnTo>
                    <a:pt x="0" y="235369"/>
                  </a:lnTo>
                  <a:lnTo>
                    <a:pt x="0" y="352437"/>
                  </a:lnTo>
                  <a:lnTo>
                    <a:pt x="37274" y="387705"/>
                  </a:lnTo>
                  <a:lnTo>
                    <a:pt x="84493" y="410692"/>
                  </a:lnTo>
                  <a:lnTo>
                    <a:pt x="132981" y="424980"/>
                  </a:lnTo>
                  <a:lnTo>
                    <a:pt x="173710" y="433336"/>
                  </a:lnTo>
                  <a:lnTo>
                    <a:pt x="229196" y="440880"/>
                  </a:lnTo>
                  <a:lnTo>
                    <a:pt x="282727" y="443166"/>
                  </a:lnTo>
                  <a:lnTo>
                    <a:pt x="347052" y="440055"/>
                  </a:lnTo>
                  <a:lnTo>
                    <a:pt x="405447" y="432155"/>
                  </a:lnTo>
                  <a:lnTo>
                    <a:pt x="456361" y="421563"/>
                  </a:lnTo>
                  <a:lnTo>
                    <a:pt x="498259" y="410387"/>
                  </a:lnTo>
                  <a:lnTo>
                    <a:pt x="546874" y="394944"/>
                  </a:lnTo>
                  <a:lnTo>
                    <a:pt x="629856" y="363093"/>
                  </a:lnTo>
                  <a:lnTo>
                    <a:pt x="684491" y="338505"/>
                  </a:lnTo>
                  <a:lnTo>
                    <a:pt x="740511" y="309105"/>
                  </a:lnTo>
                  <a:lnTo>
                    <a:pt x="792416" y="275640"/>
                  </a:lnTo>
                  <a:lnTo>
                    <a:pt x="834644" y="238823"/>
                  </a:lnTo>
                  <a:lnTo>
                    <a:pt x="861695" y="199390"/>
                  </a:lnTo>
                  <a:close/>
                </a:path>
                <a:path w="1148079" h="495935">
                  <a:moveTo>
                    <a:pt x="868680" y="169278"/>
                  </a:moveTo>
                  <a:lnTo>
                    <a:pt x="858151" y="130238"/>
                  </a:lnTo>
                  <a:lnTo>
                    <a:pt x="817346" y="89014"/>
                  </a:lnTo>
                  <a:lnTo>
                    <a:pt x="788517" y="71780"/>
                  </a:lnTo>
                  <a:lnTo>
                    <a:pt x="788517" y="183921"/>
                  </a:lnTo>
                  <a:lnTo>
                    <a:pt x="866838" y="183921"/>
                  </a:lnTo>
                  <a:lnTo>
                    <a:pt x="868133" y="176618"/>
                  </a:lnTo>
                  <a:lnTo>
                    <a:pt x="868680" y="169278"/>
                  </a:lnTo>
                  <a:close/>
                </a:path>
                <a:path w="1148079" h="495935">
                  <a:moveTo>
                    <a:pt x="895680" y="330835"/>
                  </a:moveTo>
                  <a:lnTo>
                    <a:pt x="819962" y="369658"/>
                  </a:lnTo>
                  <a:lnTo>
                    <a:pt x="774827" y="401650"/>
                  </a:lnTo>
                  <a:lnTo>
                    <a:pt x="736879" y="436079"/>
                  </a:lnTo>
                  <a:lnTo>
                    <a:pt x="705231" y="472249"/>
                  </a:lnTo>
                  <a:lnTo>
                    <a:pt x="688797" y="495554"/>
                  </a:lnTo>
                  <a:lnTo>
                    <a:pt x="895680" y="495554"/>
                  </a:lnTo>
                  <a:lnTo>
                    <a:pt x="895680" y="330835"/>
                  </a:lnTo>
                  <a:close/>
                </a:path>
                <a:path w="1148079" h="495935">
                  <a:moveTo>
                    <a:pt x="1017854" y="294500"/>
                  </a:moveTo>
                  <a:lnTo>
                    <a:pt x="1013714" y="295300"/>
                  </a:lnTo>
                  <a:lnTo>
                    <a:pt x="1005446" y="297002"/>
                  </a:lnTo>
                  <a:lnTo>
                    <a:pt x="1005446" y="302348"/>
                  </a:lnTo>
                  <a:lnTo>
                    <a:pt x="1007465" y="302348"/>
                  </a:lnTo>
                  <a:lnTo>
                    <a:pt x="1017854" y="294500"/>
                  </a:lnTo>
                  <a:close/>
                </a:path>
                <a:path w="1148079" h="495935">
                  <a:moveTo>
                    <a:pt x="1147635" y="280771"/>
                  </a:moveTo>
                  <a:lnTo>
                    <a:pt x="1132395" y="281343"/>
                  </a:lnTo>
                  <a:lnTo>
                    <a:pt x="1117079" y="282155"/>
                  </a:lnTo>
                  <a:lnTo>
                    <a:pt x="1117079" y="302348"/>
                  </a:lnTo>
                  <a:lnTo>
                    <a:pt x="1119098" y="302348"/>
                  </a:lnTo>
                  <a:lnTo>
                    <a:pt x="1147635" y="280771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531873" y="3395933"/>
              <a:ext cx="256540" cy="276225"/>
            </a:xfrm>
            <a:custGeom>
              <a:avLst/>
              <a:gdLst/>
              <a:ahLst/>
              <a:cxnLst/>
              <a:rect l="l" t="t" r="r" b="b"/>
              <a:pathLst>
                <a:path w="256540" h="276225">
                  <a:moveTo>
                    <a:pt x="256299" y="58017"/>
                  </a:moveTo>
                  <a:lnTo>
                    <a:pt x="223405" y="82892"/>
                  </a:lnTo>
                  <a:lnTo>
                    <a:pt x="0" y="82892"/>
                  </a:lnTo>
                  <a:lnTo>
                    <a:pt x="0" y="276081"/>
                  </a:lnTo>
                  <a:lnTo>
                    <a:pt x="256299" y="276081"/>
                  </a:lnTo>
                  <a:lnTo>
                    <a:pt x="256299" y="58017"/>
                  </a:lnTo>
                  <a:close/>
                </a:path>
                <a:path w="256540" h="276225">
                  <a:moveTo>
                    <a:pt x="109766" y="0"/>
                  </a:moveTo>
                  <a:lnTo>
                    <a:pt x="152" y="82892"/>
                  </a:lnTo>
                  <a:lnTo>
                    <a:pt x="109766" y="82892"/>
                  </a:lnTo>
                  <a:lnTo>
                    <a:pt x="109766" y="0"/>
                  </a:lnTo>
                  <a:close/>
                </a:path>
                <a:path w="256540" h="276225">
                  <a:moveTo>
                    <a:pt x="221386" y="0"/>
                  </a:moveTo>
                  <a:lnTo>
                    <a:pt x="111785" y="82892"/>
                  </a:lnTo>
                  <a:lnTo>
                    <a:pt x="221386" y="82892"/>
                  </a:lnTo>
                  <a:lnTo>
                    <a:pt x="221386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31874" y="3395924"/>
              <a:ext cx="256301" cy="123268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7527999" y="3391805"/>
              <a:ext cx="260350" cy="280670"/>
            </a:xfrm>
            <a:custGeom>
              <a:avLst/>
              <a:gdLst/>
              <a:ahLst/>
              <a:cxnLst/>
              <a:rect l="l" t="t" r="r" b="b"/>
              <a:pathLst>
                <a:path w="260350" h="280670">
                  <a:moveTo>
                    <a:pt x="2146" y="84564"/>
                  </a:moveTo>
                  <a:lnTo>
                    <a:pt x="855" y="84564"/>
                  </a:lnTo>
                  <a:lnTo>
                    <a:pt x="419" y="85001"/>
                  </a:lnTo>
                  <a:lnTo>
                    <a:pt x="0" y="86004"/>
                  </a:lnTo>
                  <a:lnTo>
                    <a:pt x="0" y="280208"/>
                  </a:lnTo>
                  <a:lnTo>
                    <a:pt x="7746" y="280208"/>
                  </a:lnTo>
                  <a:lnTo>
                    <a:pt x="7746" y="90881"/>
                  </a:lnTo>
                  <a:lnTo>
                    <a:pt x="3873" y="90881"/>
                  </a:lnTo>
                  <a:lnTo>
                    <a:pt x="3967" y="87020"/>
                  </a:lnTo>
                  <a:lnTo>
                    <a:pt x="3248" y="86004"/>
                  </a:lnTo>
                  <a:lnTo>
                    <a:pt x="2146" y="84564"/>
                  </a:lnTo>
                  <a:close/>
                </a:path>
                <a:path w="260350" h="280670">
                  <a:moveTo>
                    <a:pt x="15563" y="83146"/>
                  </a:moveTo>
                  <a:lnTo>
                    <a:pt x="4025" y="83146"/>
                  </a:lnTo>
                  <a:lnTo>
                    <a:pt x="3967" y="87020"/>
                  </a:lnTo>
                  <a:lnTo>
                    <a:pt x="3873" y="90881"/>
                  </a:lnTo>
                  <a:lnTo>
                    <a:pt x="4876" y="90881"/>
                  </a:lnTo>
                  <a:lnTo>
                    <a:pt x="5689" y="90614"/>
                  </a:lnTo>
                  <a:lnTo>
                    <a:pt x="7746" y="89058"/>
                  </a:lnTo>
                  <a:lnTo>
                    <a:pt x="7746" y="87020"/>
                  </a:lnTo>
                  <a:lnTo>
                    <a:pt x="10441" y="87020"/>
                  </a:lnTo>
                  <a:lnTo>
                    <a:pt x="15563" y="83146"/>
                  </a:lnTo>
                  <a:close/>
                </a:path>
                <a:path w="260350" h="280670">
                  <a:moveTo>
                    <a:pt x="7746" y="89058"/>
                  </a:moveTo>
                  <a:lnTo>
                    <a:pt x="5689" y="90614"/>
                  </a:lnTo>
                  <a:lnTo>
                    <a:pt x="4876" y="90881"/>
                  </a:lnTo>
                  <a:lnTo>
                    <a:pt x="7746" y="90881"/>
                  </a:lnTo>
                  <a:lnTo>
                    <a:pt x="7746" y="89058"/>
                  </a:lnTo>
                  <a:close/>
                </a:path>
                <a:path w="260350" h="280670">
                  <a:moveTo>
                    <a:pt x="117500" y="11899"/>
                  </a:moveTo>
                  <a:lnTo>
                    <a:pt x="109766" y="11899"/>
                  </a:lnTo>
                  <a:lnTo>
                    <a:pt x="109766" y="88036"/>
                  </a:lnTo>
                  <a:lnTo>
                    <a:pt x="110191" y="89058"/>
                  </a:lnTo>
                  <a:lnTo>
                    <a:pt x="111620" y="90474"/>
                  </a:lnTo>
                  <a:lnTo>
                    <a:pt x="112610" y="90881"/>
                  </a:lnTo>
                  <a:lnTo>
                    <a:pt x="116497" y="90881"/>
                  </a:lnTo>
                  <a:lnTo>
                    <a:pt x="117309" y="90614"/>
                  </a:lnTo>
                  <a:lnTo>
                    <a:pt x="122062" y="87020"/>
                  </a:lnTo>
                  <a:lnTo>
                    <a:pt x="113639" y="87020"/>
                  </a:lnTo>
                  <a:lnTo>
                    <a:pt x="113639" y="83146"/>
                  </a:lnTo>
                  <a:lnTo>
                    <a:pt x="114350" y="83146"/>
                  </a:lnTo>
                  <a:lnTo>
                    <a:pt x="117500" y="80765"/>
                  </a:lnTo>
                  <a:lnTo>
                    <a:pt x="117500" y="11899"/>
                  </a:lnTo>
                  <a:close/>
                </a:path>
                <a:path w="260350" h="280670">
                  <a:moveTo>
                    <a:pt x="229133" y="11899"/>
                  </a:moveTo>
                  <a:lnTo>
                    <a:pt x="221386" y="11899"/>
                  </a:lnTo>
                  <a:lnTo>
                    <a:pt x="221386" y="88036"/>
                  </a:lnTo>
                  <a:lnTo>
                    <a:pt x="221824" y="89058"/>
                  </a:lnTo>
                  <a:lnTo>
                    <a:pt x="223253" y="90474"/>
                  </a:lnTo>
                  <a:lnTo>
                    <a:pt x="224243" y="90881"/>
                  </a:lnTo>
                  <a:lnTo>
                    <a:pt x="228117" y="90881"/>
                  </a:lnTo>
                  <a:lnTo>
                    <a:pt x="228942" y="90614"/>
                  </a:lnTo>
                  <a:lnTo>
                    <a:pt x="233695" y="87020"/>
                  </a:lnTo>
                  <a:lnTo>
                    <a:pt x="225259" y="87020"/>
                  </a:lnTo>
                  <a:lnTo>
                    <a:pt x="225259" y="83146"/>
                  </a:lnTo>
                  <a:lnTo>
                    <a:pt x="225983" y="83146"/>
                  </a:lnTo>
                  <a:lnTo>
                    <a:pt x="229133" y="80765"/>
                  </a:lnTo>
                  <a:lnTo>
                    <a:pt x="229133" y="11899"/>
                  </a:lnTo>
                  <a:close/>
                </a:path>
                <a:path w="260350" h="280670">
                  <a:moveTo>
                    <a:pt x="10441" y="87020"/>
                  </a:moveTo>
                  <a:lnTo>
                    <a:pt x="7746" y="87020"/>
                  </a:lnTo>
                  <a:lnTo>
                    <a:pt x="7746" y="89058"/>
                  </a:lnTo>
                  <a:lnTo>
                    <a:pt x="10441" y="87020"/>
                  </a:lnTo>
                  <a:close/>
                </a:path>
                <a:path w="260350" h="280670">
                  <a:moveTo>
                    <a:pt x="114045" y="0"/>
                  </a:moveTo>
                  <a:lnTo>
                    <a:pt x="112471" y="152"/>
                  </a:lnTo>
                  <a:lnTo>
                    <a:pt x="1673" y="83946"/>
                  </a:lnTo>
                  <a:lnTo>
                    <a:pt x="4025" y="87020"/>
                  </a:lnTo>
                  <a:lnTo>
                    <a:pt x="4025" y="83146"/>
                  </a:lnTo>
                  <a:lnTo>
                    <a:pt x="15563" y="83146"/>
                  </a:lnTo>
                  <a:lnTo>
                    <a:pt x="109766" y="11899"/>
                  </a:lnTo>
                  <a:lnTo>
                    <a:pt x="117500" y="11899"/>
                  </a:lnTo>
                  <a:lnTo>
                    <a:pt x="117500" y="2654"/>
                  </a:lnTo>
                  <a:lnTo>
                    <a:pt x="116674" y="1320"/>
                  </a:lnTo>
                  <a:lnTo>
                    <a:pt x="114045" y="0"/>
                  </a:lnTo>
                  <a:close/>
                </a:path>
                <a:path w="260350" h="280670">
                  <a:moveTo>
                    <a:pt x="117500" y="80765"/>
                  </a:moveTo>
                  <a:lnTo>
                    <a:pt x="114350" y="83146"/>
                  </a:lnTo>
                  <a:lnTo>
                    <a:pt x="113639" y="83146"/>
                  </a:lnTo>
                  <a:lnTo>
                    <a:pt x="113639" y="87020"/>
                  </a:lnTo>
                  <a:lnTo>
                    <a:pt x="117500" y="87020"/>
                  </a:lnTo>
                  <a:lnTo>
                    <a:pt x="117500" y="80765"/>
                  </a:lnTo>
                  <a:close/>
                </a:path>
                <a:path w="260350" h="280670">
                  <a:moveTo>
                    <a:pt x="225666" y="0"/>
                  </a:moveTo>
                  <a:lnTo>
                    <a:pt x="224104" y="152"/>
                  </a:lnTo>
                  <a:lnTo>
                    <a:pt x="117500" y="80765"/>
                  </a:lnTo>
                  <a:lnTo>
                    <a:pt x="117500" y="87020"/>
                  </a:lnTo>
                  <a:lnTo>
                    <a:pt x="122062" y="87020"/>
                  </a:lnTo>
                  <a:lnTo>
                    <a:pt x="221386" y="11899"/>
                  </a:lnTo>
                  <a:lnTo>
                    <a:pt x="229133" y="11899"/>
                  </a:lnTo>
                  <a:lnTo>
                    <a:pt x="229133" y="2654"/>
                  </a:lnTo>
                  <a:lnTo>
                    <a:pt x="228307" y="1320"/>
                  </a:lnTo>
                  <a:lnTo>
                    <a:pt x="225666" y="0"/>
                  </a:lnTo>
                  <a:close/>
                </a:path>
                <a:path w="260350" h="280670">
                  <a:moveTo>
                    <a:pt x="229133" y="80765"/>
                  </a:moveTo>
                  <a:lnTo>
                    <a:pt x="225983" y="83146"/>
                  </a:lnTo>
                  <a:lnTo>
                    <a:pt x="225259" y="83146"/>
                  </a:lnTo>
                  <a:lnTo>
                    <a:pt x="225259" y="87020"/>
                  </a:lnTo>
                  <a:lnTo>
                    <a:pt x="229133" y="87020"/>
                  </a:lnTo>
                  <a:lnTo>
                    <a:pt x="229133" y="80765"/>
                  </a:lnTo>
                  <a:close/>
                </a:path>
                <a:path w="260350" h="280670">
                  <a:moveTo>
                    <a:pt x="260173" y="57290"/>
                  </a:moveTo>
                  <a:lnTo>
                    <a:pt x="229133" y="80765"/>
                  </a:lnTo>
                  <a:lnTo>
                    <a:pt x="229133" y="87020"/>
                  </a:lnTo>
                  <a:lnTo>
                    <a:pt x="233695" y="87020"/>
                  </a:lnTo>
                  <a:lnTo>
                    <a:pt x="260173" y="66994"/>
                  </a:lnTo>
                  <a:lnTo>
                    <a:pt x="260173" y="57290"/>
                  </a:lnTo>
                  <a:close/>
                </a:path>
                <a:path w="260350" h="280670">
                  <a:moveTo>
                    <a:pt x="2730" y="83146"/>
                  </a:moveTo>
                  <a:lnTo>
                    <a:pt x="1854" y="83565"/>
                  </a:lnTo>
                  <a:lnTo>
                    <a:pt x="855" y="84564"/>
                  </a:lnTo>
                  <a:lnTo>
                    <a:pt x="2730" y="83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647914" y="3566426"/>
              <a:ext cx="34925" cy="80645"/>
            </a:xfrm>
            <a:custGeom>
              <a:avLst/>
              <a:gdLst/>
              <a:ahLst/>
              <a:cxnLst/>
              <a:rect l="l" t="t" r="r" b="b"/>
              <a:pathLst>
                <a:path w="34925" h="80645">
                  <a:moveTo>
                    <a:pt x="34493" y="0"/>
                  </a:moveTo>
                  <a:lnTo>
                    <a:pt x="0" y="0"/>
                  </a:lnTo>
                  <a:lnTo>
                    <a:pt x="0" y="80086"/>
                  </a:lnTo>
                  <a:lnTo>
                    <a:pt x="34493" y="80086"/>
                  </a:lnTo>
                  <a:lnTo>
                    <a:pt x="3449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644047" y="3562546"/>
              <a:ext cx="42545" cy="88265"/>
            </a:xfrm>
            <a:custGeom>
              <a:avLst/>
              <a:gdLst/>
              <a:ahLst/>
              <a:cxnLst/>
              <a:rect l="l" t="t" r="r" b="b"/>
              <a:pathLst>
                <a:path w="42545" h="88264">
                  <a:moveTo>
                    <a:pt x="39369" y="0"/>
                  </a:moveTo>
                  <a:lnTo>
                    <a:pt x="2844" y="0"/>
                  </a:lnTo>
                  <a:lnTo>
                    <a:pt x="1841" y="419"/>
                  </a:lnTo>
                  <a:lnTo>
                    <a:pt x="406" y="1854"/>
                  </a:lnTo>
                  <a:lnTo>
                    <a:pt x="0" y="2857"/>
                  </a:lnTo>
                  <a:lnTo>
                    <a:pt x="0" y="84988"/>
                  </a:lnTo>
                  <a:lnTo>
                    <a:pt x="406" y="85979"/>
                  </a:lnTo>
                  <a:lnTo>
                    <a:pt x="1841" y="87426"/>
                  </a:lnTo>
                  <a:lnTo>
                    <a:pt x="2844" y="87833"/>
                  </a:lnTo>
                  <a:lnTo>
                    <a:pt x="39369" y="87833"/>
                  </a:lnTo>
                  <a:lnTo>
                    <a:pt x="40373" y="87426"/>
                  </a:lnTo>
                  <a:lnTo>
                    <a:pt x="41821" y="85979"/>
                  </a:lnTo>
                  <a:lnTo>
                    <a:pt x="42227" y="84988"/>
                  </a:lnTo>
                  <a:lnTo>
                    <a:pt x="42227" y="80086"/>
                  </a:lnTo>
                  <a:lnTo>
                    <a:pt x="7734" y="80086"/>
                  </a:lnTo>
                  <a:lnTo>
                    <a:pt x="7734" y="7747"/>
                  </a:lnTo>
                  <a:lnTo>
                    <a:pt x="3860" y="7747"/>
                  </a:lnTo>
                  <a:lnTo>
                    <a:pt x="3860" y="3873"/>
                  </a:lnTo>
                  <a:lnTo>
                    <a:pt x="42227" y="3873"/>
                  </a:lnTo>
                  <a:lnTo>
                    <a:pt x="42227" y="2857"/>
                  </a:lnTo>
                  <a:lnTo>
                    <a:pt x="41821" y="1854"/>
                  </a:lnTo>
                  <a:lnTo>
                    <a:pt x="40373" y="419"/>
                  </a:lnTo>
                  <a:lnTo>
                    <a:pt x="39369" y="0"/>
                  </a:lnTo>
                  <a:close/>
                </a:path>
                <a:path w="42545" h="88264">
                  <a:moveTo>
                    <a:pt x="42227" y="3873"/>
                  </a:moveTo>
                  <a:lnTo>
                    <a:pt x="7734" y="3873"/>
                  </a:lnTo>
                  <a:lnTo>
                    <a:pt x="7734" y="7747"/>
                  </a:lnTo>
                  <a:lnTo>
                    <a:pt x="34480" y="7747"/>
                  </a:lnTo>
                  <a:lnTo>
                    <a:pt x="34480" y="80086"/>
                  </a:lnTo>
                  <a:lnTo>
                    <a:pt x="42227" y="80086"/>
                  </a:lnTo>
                  <a:lnTo>
                    <a:pt x="42227" y="3873"/>
                  </a:lnTo>
                  <a:close/>
                </a:path>
                <a:path w="42545" h="88264">
                  <a:moveTo>
                    <a:pt x="7734" y="3873"/>
                  </a:moveTo>
                  <a:lnTo>
                    <a:pt x="3860" y="3873"/>
                  </a:lnTo>
                  <a:lnTo>
                    <a:pt x="3860" y="7747"/>
                  </a:lnTo>
                  <a:lnTo>
                    <a:pt x="7734" y="7747"/>
                  </a:lnTo>
                  <a:lnTo>
                    <a:pt x="7734" y="3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712719" y="3562546"/>
              <a:ext cx="75454" cy="87833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7747052" y="3484322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29">
                  <a:moveTo>
                    <a:pt x="41121" y="0"/>
                  </a:moveTo>
                  <a:lnTo>
                    <a:pt x="342" y="30629"/>
                  </a:lnTo>
                  <a:lnTo>
                    <a:pt x="0" y="33055"/>
                  </a:lnTo>
                  <a:lnTo>
                    <a:pt x="2565" y="36471"/>
                  </a:lnTo>
                  <a:lnTo>
                    <a:pt x="4991" y="36827"/>
                  </a:lnTo>
                  <a:lnTo>
                    <a:pt x="41121" y="9675"/>
                  </a:lnTo>
                  <a:lnTo>
                    <a:pt x="41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36516" y="3453509"/>
              <a:ext cx="87147" cy="67640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13423" y="3059183"/>
              <a:ext cx="289403" cy="141185"/>
            </a:xfrm>
            <a:prstGeom prst="rect">
              <a:avLst/>
            </a:prstGeom>
          </p:spPr>
        </p:pic>
        <p:sp>
          <p:nvSpPr>
            <p:cNvPr id="293" name="object 293"/>
            <p:cNvSpPr/>
            <p:nvPr/>
          </p:nvSpPr>
          <p:spPr>
            <a:xfrm>
              <a:off x="6904126" y="2809537"/>
              <a:ext cx="75565" cy="360045"/>
            </a:xfrm>
            <a:custGeom>
              <a:avLst/>
              <a:gdLst/>
              <a:ahLst/>
              <a:cxnLst/>
              <a:rect l="l" t="t" r="r" b="b"/>
              <a:pathLst>
                <a:path w="75565" h="360044">
                  <a:moveTo>
                    <a:pt x="61442" y="0"/>
                  </a:moveTo>
                  <a:lnTo>
                    <a:pt x="14008" y="0"/>
                  </a:lnTo>
                  <a:lnTo>
                    <a:pt x="0" y="359562"/>
                  </a:lnTo>
                  <a:lnTo>
                    <a:pt x="75450" y="359562"/>
                  </a:lnTo>
                  <a:lnTo>
                    <a:pt x="61442" y="0"/>
                  </a:lnTo>
                  <a:close/>
                </a:path>
              </a:pathLst>
            </a:custGeom>
            <a:solidFill>
              <a:srgbClr val="EDF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944263" y="2813411"/>
              <a:ext cx="24765" cy="321310"/>
            </a:xfrm>
            <a:custGeom>
              <a:avLst/>
              <a:gdLst/>
              <a:ahLst/>
              <a:cxnLst/>
              <a:rect l="l" t="t" r="r" b="b"/>
              <a:pathLst>
                <a:path w="24765" h="321310">
                  <a:moveTo>
                    <a:pt x="11811" y="0"/>
                  </a:moveTo>
                  <a:lnTo>
                    <a:pt x="0" y="0"/>
                  </a:lnTo>
                  <a:lnTo>
                    <a:pt x="6400" y="320687"/>
                  </a:lnTo>
                  <a:lnTo>
                    <a:pt x="24701" y="32042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D7D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900215" y="2805663"/>
              <a:ext cx="83820" cy="367665"/>
            </a:xfrm>
            <a:custGeom>
              <a:avLst/>
              <a:gdLst/>
              <a:ahLst/>
              <a:cxnLst/>
              <a:rect l="l" t="t" r="r" b="b"/>
              <a:pathLst>
                <a:path w="83820" h="367664">
                  <a:moveTo>
                    <a:pt x="67436" y="0"/>
                  </a:moveTo>
                  <a:lnTo>
                    <a:pt x="15836" y="0"/>
                  </a:lnTo>
                  <a:lnTo>
                    <a:pt x="14135" y="1651"/>
                  </a:lnTo>
                  <a:lnTo>
                    <a:pt x="50" y="363283"/>
                  </a:lnTo>
                  <a:lnTo>
                    <a:pt x="0" y="364324"/>
                  </a:lnTo>
                  <a:lnTo>
                    <a:pt x="393" y="365366"/>
                  </a:lnTo>
                  <a:lnTo>
                    <a:pt x="1841" y="366877"/>
                  </a:lnTo>
                  <a:lnTo>
                    <a:pt x="2857" y="367309"/>
                  </a:lnTo>
                  <a:lnTo>
                    <a:pt x="3911" y="367309"/>
                  </a:lnTo>
                  <a:lnTo>
                    <a:pt x="3911" y="359575"/>
                  </a:lnTo>
                  <a:lnTo>
                    <a:pt x="7928" y="359575"/>
                  </a:lnTo>
                  <a:lnTo>
                    <a:pt x="21640" y="7747"/>
                  </a:lnTo>
                  <a:lnTo>
                    <a:pt x="69384" y="7747"/>
                  </a:lnTo>
                  <a:lnTo>
                    <a:pt x="69227" y="3721"/>
                  </a:lnTo>
                  <a:lnTo>
                    <a:pt x="69138" y="1651"/>
                  </a:lnTo>
                  <a:lnTo>
                    <a:pt x="67436" y="0"/>
                  </a:lnTo>
                  <a:close/>
                </a:path>
                <a:path w="83820" h="367664">
                  <a:moveTo>
                    <a:pt x="3911" y="363435"/>
                  </a:moveTo>
                  <a:lnTo>
                    <a:pt x="3911" y="367309"/>
                  </a:lnTo>
                  <a:lnTo>
                    <a:pt x="80403" y="367309"/>
                  </a:lnTo>
                  <a:lnTo>
                    <a:pt x="81419" y="366877"/>
                  </a:lnTo>
                  <a:lnTo>
                    <a:pt x="82880" y="365366"/>
                  </a:lnTo>
                  <a:lnTo>
                    <a:pt x="83273" y="364324"/>
                  </a:lnTo>
                  <a:lnTo>
                    <a:pt x="83245" y="363588"/>
                  </a:lnTo>
                  <a:lnTo>
                    <a:pt x="7772" y="363588"/>
                  </a:lnTo>
                  <a:lnTo>
                    <a:pt x="3911" y="363435"/>
                  </a:lnTo>
                  <a:close/>
                </a:path>
                <a:path w="83820" h="367664">
                  <a:moveTo>
                    <a:pt x="7928" y="359575"/>
                  </a:moveTo>
                  <a:lnTo>
                    <a:pt x="3911" y="359575"/>
                  </a:lnTo>
                  <a:lnTo>
                    <a:pt x="3911" y="363435"/>
                  </a:lnTo>
                  <a:lnTo>
                    <a:pt x="7772" y="363588"/>
                  </a:lnTo>
                  <a:lnTo>
                    <a:pt x="7928" y="359575"/>
                  </a:lnTo>
                  <a:close/>
                </a:path>
                <a:path w="83820" h="367664">
                  <a:moveTo>
                    <a:pt x="69384" y="7747"/>
                  </a:moveTo>
                  <a:lnTo>
                    <a:pt x="61633" y="7747"/>
                  </a:lnTo>
                  <a:lnTo>
                    <a:pt x="75336" y="359575"/>
                  </a:lnTo>
                  <a:lnTo>
                    <a:pt x="7928" y="359575"/>
                  </a:lnTo>
                  <a:lnTo>
                    <a:pt x="7784" y="363283"/>
                  </a:lnTo>
                  <a:lnTo>
                    <a:pt x="7772" y="363588"/>
                  </a:lnTo>
                  <a:lnTo>
                    <a:pt x="83245" y="363588"/>
                  </a:lnTo>
                  <a:lnTo>
                    <a:pt x="69384" y="77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918160" y="2784983"/>
              <a:ext cx="47625" cy="24765"/>
            </a:xfrm>
            <a:custGeom>
              <a:avLst/>
              <a:gdLst/>
              <a:ahLst/>
              <a:cxnLst/>
              <a:rect l="l" t="t" r="r" b="b"/>
              <a:pathLst>
                <a:path w="47625" h="24764">
                  <a:moveTo>
                    <a:pt x="47472" y="0"/>
                  </a:moveTo>
                  <a:lnTo>
                    <a:pt x="0" y="0"/>
                  </a:lnTo>
                  <a:lnTo>
                    <a:pt x="0" y="24561"/>
                  </a:lnTo>
                  <a:lnTo>
                    <a:pt x="47472" y="24561"/>
                  </a:lnTo>
                  <a:lnTo>
                    <a:pt x="47472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944284" y="278497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268" y="0"/>
                  </a:moveTo>
                  <a:lnTo>
                    <a:pt x="0" y="0"/>
                  </a:lnTo>
                  <a:lnTo>
                    <a:pt x="0" y="24561"/>
                  </a:lnTo>
                  <a:lnTo>
                    <a:pt x="12268" y="24561"/>
                  </a:lnTo>
                  <a:lnTo>
                    <a:pt x="12268" y="0"/>
                  </a:lnTo>
                  <a:close/>
                </a:path>
              </a:pathLst>
            </a:custGeom>
            <a:solidFill>
              <a:srgbClr val="C8C1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914305" y="2781104"/>
              <a:ext cx="55244" cy="32384"/>
            </a:xfrm>
            <a:custGeom>
              <a:avLst/>
              <a:gdLst/>
              <a:ahLst/>
              <a:cxnLst/>
              <a:rect l="l" t="t" r="r" b="b"/>
              <a:pathLst>
                <a:path w="55245" h="32385">
                  <a:moveTo>
                    <a:pt x="52349" y="0"/>
                  </a:moveTo>
                  <a:lnTo>
                    <a:pt x="2844" y="0"/>
                  </a:lnTo>
                  <a:lnTo>
                    <a:pt x="1841" y="419"/>
                  </a:lnTo>
                  <a:lnTo>
                    <a:pt x="406" y="1854"/>
                  </a:lnTo>
                  <a:lnTo>
                    <a:pt x="0" y="2857"/>
                  </a:lnTo>
                  <a:lnTo>
                    <a:pt x="0" y="29451"/>
                  </a:lnTo>
                  <a:lnTo>
                    <a:pt x="406" y="30441"/>
                  </a:lnTo>
                  <a:lnTo>
                    <a:pt x="1841" y="31889"/>
                  </a:lnTo>
                  <a:lnTo>
                    <a:pt x="2844" y="32308"/>
                  </a:lnTo>
                  <a:lnTo>
                    <a:pt x="52349" y="32308"/>
                  </a:lnTo>
                  <a:lnTo>
                    <a:pt x="53339" y="31889"/>
                  </a:lnTo>
                  <a:lnTo>
                    <a:pt x="54775" y="30441"/>
                  </a:lnTo>
                  <a:lnTo>
                    <a:pt x="55194" y="29451"/>
                  </a:lnTo>
                  <a:lnTo>
                    <a:pt x="55194" y="24561"/>
                  </a:lnTo>
                  <a:lnTo>
                    <a:pt x="7734" y="24561"/>
                  </a:lnTo>
                  <a:lnTo>
                    <a:pt x="7734" y="7747"/>
                  </a:lnTo>
                  <a:lnTo>
                    <a:pt x="3860" y="7747"/>
                  </a:lnTo>
                  <a:lnTo>
                    <a:pt x="3860" y="3873"/>
                  </a:lnTo>
                  <a:lnTo>
                    <a:pt x="55194" y="3873"/>
                  </a:lnTo>
                  <a:lnTo>
                    <a:pt x="55194" y="2857"/>
                  </a:lnTo>
                  <a:lnTo>
                    <a:pt x="54775" y="1854"/>
                  </a:lnTo>
                  <a:lnTo>
                    <a:pt x="53339" y="419"/>
                  </a:lnTo>
                  <a:lnTo>
                    <a:pt x="52349" y="0"/>
                  </a:lnTo>
                  <a:close/>
                </a:path>
                <a:path w="55245" h="32385">
                  <a:moveTo>
                    <a:pt x="55194" y="3873"/>
                  </a:moveTo>
                  <a:lnTo>
                    <a:pt x="7734" y="3873"/>
                  </a:lnTo>
                  <a:lnTo>
                    <a:pt x="7734" y="7747"/>
                  </a:lnTo>
                  <a:lnTo>
                    <a:pt x="47459" y="7747"/>
                  </a:lnTo>
                  <a:lnTo>
                    <a:pt x="47459" y="24561"/>
                  </a:lnTo>
                  <a:lnTo>
                    <a:pt x="55194" y="24561"/>
                  </a:lnTo>
                  <a:lnTo>
                    <a:pt x="55194" y="3873"/>
                  </a:lnTo>
                  <a:close/>
                </a:path>
                <a:path w="55245" h="32385">
                  <a:moveTo>
                    <a:pt x="7734" y="3873"/>
                  </a:moveTo>
                  <a:lnTo>
                    <a:pt x="3860" y="3873"/>
                  </a:lnTo>
                  <a:lnTo>
                    <a:pt x="3860" y="7747"/>
                  </a:lnTo>
                  <a:lnTo>
                    <a:pt x="7734" y="7747"/>
                  </a:lnTo>
                  <a:lnTo>
                    <a:pt x="7734" y="3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934677" y="2824449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49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930816" y="2820578"/>
              <a:ext cx="38735" cy="8255"/>
            </a:xfrm>
            <a:custGeom>
              <a:avLst/>
              <a:gdLst/>
              <a:ahLst/>
              <a:cxnLst/>
              <a:rect l="l" t="t" r="r" b="b"/>
              <a:pathLst>
                <a:path w="38734" h="8255">
                  <a:moveTo>
                    <a:pt x="36956" y="0"/>
                  </a:moveTo>
                  <a:lnTo>
                    <a:pt x="34810" y="0"/>
                  </a:lnTo>
                  <a:lnTo>
                    <a:pt x="1727" y="0"/>
                  </a:lnTo>
                  <a:lnTo>
                    <a:pt x="0" y="1727"/>
                  </a:lnTo>
                  <a:lnTo>
                    <a:pt x="0" y="6007"/>
                  </a:lnTo>
                  <a:lnTo>
                    <a:pt x="1727" y="7734"/>
                  </a:lnTo>
                  <a:lnTo>
                    <a:pt x="36956" y="7734"/>
                  </a:lnTo>
                  <a:lnTo>
                    <a:pt x="38684" y="6007"/>
                  </a:lnTo>
                  <a:lnTo>
                    <a:pt x="38684" y="1727"/>
                  </a:lnTo>
                  <a:lnTo>
                    <a:pt x="36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934675" y="3099842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4220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930814" y="3095971"/>
              <a:ext cx="50165" cy="8255"/>
            </a:xfrm>
            <a:custGeom>
              <a:avLst/>
              <a:gdLst/>
              <a:ahLst/>
              <a:cxnLst/>
              <a:rect l="l" t="t" r="r" b="b"/>
              <a:pathLst>
                <a:path w="50165" h="8255">
                  <a:moveTo>
                    <a:pt x="48209" y="0"/>
                  </a:moveTo>
                  <a:lnTo>
                    <a:pt x="46062" y="0"/>
                  </a:lnTo>
                  <a:lnTo>
                    <a:pt x="1727" y="0"/>
                  </a:lnTo>
                  <a:lnTo>
                    <a:pt x="0" y="1739"/>
                  </a:lnTo>
                  <a:lnTo>
                    <a:pt x="0" y="6007"/>
                  </a:lnTo>
                  <a:lnTo>
                    <a:pt x="1727" y="7747"/>
                  </a:lnTo>
                  <a:lnTo>
                    <a:pt x="48209" y="7747"/>
                  </a:lnTo>
                  <a:lnTo>
                    <a:pt x="49936" y="6007"/>
                  </a:lnTo>
                  <a:lnTo>
                    <a:pt x="49936" y="1739"/>
                  </a:lnTo>
                  <a:lnTo>
                    <a:pt x="482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934677" y="3081324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44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930816" y="3077459"/>
              <a:ext cx="46355" cy="8255"/>
            </a:xfrm>
            <a:custGeom>
              <a:avLst/>
              <a:gdLst/>
              <a:ahLst/>
              <a:cxnLst/>
              <a:rect l="l" t="t" r="r" b="b"/>
              <a:pathLst>
                <a:path w="46354" h="8255">
                  <a:moveTo>
                    <a:pt x="44437" y="0"/>
                  </a:moveTo>
                  <a:lnTo>
                    <a:pt x="42303" y="0"/>
                  </a:lnTo>
                  <a:lnTo>
                    <a:pt x="1727" y="0"/>
                  </a:lnTo>
                  <a:lnTo>
                    <a:pt x="0" y="1727"/>
                  </a:lnTo>
                  <a:lnTo>
                    <a:pt x="0" y="6007"/>
                  </a:lnTo>
                  <a:lnTo>
                    <a:pt x="1727" y="7734"/>
                  </a:lnTo>
                  <a:lnTo>
                    <a:pt x="44437" y="7734"/>
                  </a:lnTo>
                  <a:lnTo>
                    <a:pt x="46164" y="6007"/>
                  </a:lnTo>
                  <a:lnTo>
                    <a:pt x="46164" y="1727"/>
                  </a:lnTo>
                  <a:lnTo>
                    <a:pt x="44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015421" y="2809537"/>
              <a:ext cx="75565" cy="360045"/>
            </a:xfrm>
            <a:custGeom>
              <a:avLst/>
              <a:gdLst/>
              <a:ahLst/>
              <a:cxnLst/>
              <a:rect l="l" t="t" r="r" b="b"/>
              <a:pathLst>
                <a:path w="75565" h="360044">
                  <a:moveTo>
                    <a:pt x="61442" y="0"/>
                  </a:moveTo>
                  <a:lnTo>
                    <a:pt x="14008" y="0"/>
                  </a:lnTo>
                  <a:lnTo>
                    <a:pt x="0" y="359562"/>
                  </a:lnTo>
                  <a:lnTo>
                    <a:pt x="75450" y="359562"/>
                  </a:lnTo>
                  <a:lnTo>
                    <a:pt x="61442" y="0"/>
                  </a:lnTo>
                  <a:close/>
                </a:path>
              </a:pathLst>
            </a:custGeom>
            <a:solidFill>
              <a:srgbClr val="EDF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055558" y="2813411"/>
              <a:ext cx="24765" cy="321310"/>
            </a:xfrm>
            <a:custGeom>
              <a:avLst/>
              <a:gdLst/>
              <a:ahLst/>
              <a:cxnLst/>
              <a:rect l="l" t="t" r="r" b="b"/>
              <a:pathLst>
                <a:path w="24765" h="321310">
                  <a:moveTo>
                    <a:pt x="11811" y="0"/>
                  </a:moveTo>
                  <a:lnTo>
                    <a:pt x="0" y="0"/>
                  </a:lnTo>
                  <a:lnTo>
                    <a:pt x="6400" y="320687"/>
                  </a:lnTo>
                  <a:lnTo>
                    <a:pt x="24688" y="32042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D7D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011510" y="2805663"/>
              <a:ext cx="83820" cy="367665"/>
            </a:xfrm>
            <a:custGeom>
              <a:avLst/>
              <a:gdLst/>
              <a:ahLst/>
              <a:cxnLst/>
              <a:rect l="l" t="t" r="r" b="b"/>
              <a:pathLst>
                <a:path w="83820" h="367664">
                  <a:moveTo>
                    <a:pt x="67436" y="0"/>
                  </a:moveTo>
                  <a:lnTo>
                    <a:pt x="15836" y="0"/>
                  </a:lnTo>
                  <a:lnTo>
                    <a:pt x="14135" y="1651"/>
                  </a:lnTo>
                  <a:lnTo>
                    <a:pt x="50" y="363283"/>
                  </a:lnTo>
                  <a:lnTo>
                    <a:pt x="0" y="364324"/>
                  </a:lnTo>
                  <a:lnTo>
                    <a:pt x="393" y="365366"/>
                  </a:lnTo>
                  <a:lnTo>
                    <a:pt x="1841" y="366877"/>
                  </a:lnTo>
                  <a:lnTo>
                    <a:pt x="2857" y="367309"/>
                  </a:lnTo>
                  <a:lnTo>
                    <a:pt x="3911" y="367309"/>
                  </a:lnTo>
                  <a:lnTo>
                    <a:pt x="3911" y="359575"/>
                  </a:lnTo>
                  <a:lnTo>
                    <a:pt x="7928" y="359575"/>
                  </a:lnTo>
                  <a:lnTo>
                    <a:pt x="21640" y="7747"/>
                  </a:lnTo>
                  <a:lnTo>
                    <a:pt x="69371" y="7747"/>
                  </a:lnTo>
                  <a:lnTo>
                    <a:pt x="69214" y="3721"/>
                  </a:lnTo>
                  <a:lnTo>
                    <a:pt x="69138" y="1651"/>
                  </a:lnTo>
                  <a:lnTo>
                    <a:pt x="67436" y="0"/>
                  </a:lnTo>
                  <a:close/>
                </a:path>
                <a:path w="83820" h="367664">
                  <a:moveTo>
                    <a:pt x="3911" y="363435"/>
                  </a:moveTo>
                  <a:lnTo>
                    <a:pt x="3911" y="367309"/>
                  </a:lnTo>
                  <a:lnTo>
                    <a:pt x="80403" y="367309"/>
                  </a:lnTo>
                  <a:lnTo>
                    <a:pt x="81419" y="366877"/>
                  </a:lnTo>
                  <a:lnTo>
                    <a:pt x="82880" y="365366"/>
                  </a:lnTo>
                  <a:lnTo>
                    <a:pt x="83273" y="364324"/>
                  </a:lnTo>
                  <a:lnTo>
                    <a:pt x="83245" y="363588"/>
                  </a:lnTo>
                  <a:lnTo>
                    <a:pt x="7772" y="363588"/>
                  </a:lnTo>
                  <a:lnTo>
                    <a:pt x="3911" y="363435"/>
                  </a:lnTo>
                  <a:close/>
                </a:path>
                <a:path w="83820" h="367664">
                  <a:moveTo>
                    <a:pt x="7928" y="359575"/>
                  </a:moveTo>
                  <a:lnTo>
                    <a:pt x="3911" y="359575"/>
                  </a:lnTo>
                  <a:lnTo>
                    <a:pt x="3911" y="363435"/>
                  </a:lnTo>
                  <a:lnTo>
                    <a:pt x="7772" y="363588"/>
                  </a:lnTo>
                  <a:lnTo>
                    <a:pt x="7928" y="359575"/>
                  </a:lnTo>
                  <a:close/>
                </a:path>
                <a:path w="83820" h="367664">
                  <a:moveTo>
                    <a:pt x="69371" y="7747"/>
                  </a:moveTo>
                  <a:lnTo>
                    <a:pt x="61633" y="7747"/>
                  </a:lnTo>
                  <a:lnTo>
                    <a:pt x="75336" y="359575"/>
                  </a:lnTo>
                  <a:lnTo>
                    <a:pt x="7928" y="359575"/>
                  </a:lnTo>
                  <a:lnTo>
                    <a:pt x="7784" y="363283"/>
                  </a:lnTo>
                  <a:lnTo>
                    <a:pt x="7772" y="363588"/>
                  </a:lnTo>
                  <a:lnTo>
                    <a:pt x="83245" y="363588"/>
                  </a:lnTo>
                  <a:lnTo>
                    <a:pt x="69371" y="77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029462" y="2784983"/>
              <a:ext cx="47625" cy="24765"/>
            </a:xfrm>
            <a:custGeom>
              <a:avLst/>
              <a:gdLst/>
              <a:ahLst/>
              <a:cxnLst/>
              <a:rect l="l" t="t" r="r" b="b"/>
              <a:pathLst>
                <a:path w="47625" h="24764">
                  <a:moveTo>
                    <a:pt x="47459" y="0"/>
                  </a:moveTo>
                  <a:lnTo>
                    <a:pt x="0" y="0"/>
                  </a:lnTo>
                  <a:lnTo>
                    <a:pt x="0" y="24561"/>
                  </a:lnTo>
                  <a:lnTo>
                    <a:pt x="47459" y="24561"/>
                  </a:lnTo>
                  <a:lnTo>
                    <a:pt x="47459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055586" y="278497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268" y="0"/>
                  </a:moveTo>
                  <a:lnTo>
                    <a:pt x="0" y="0"/>
                  </a:lnTo>
                  <a:lnTo>
                    <a:pt x="0" y="24561"/>
                  </a:lnTo>
                  <a:lnTo>
                    <a:pt x="12268" y="24561"/>
                  </a:lnTo>
                  <a:lnTo>
                    <a:pt x="12268" y="0"/>
                  </a:lnTo>
                  <a:close/>
                </a:path>
              </a:pathLst>
            </a:custGeom>
            <a:solidFill>
              <a:srgbClr val="C8C1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025588" y="2781104"/>
              <a:ext cx="55244" cy="32384"/>
            </a:xfrm>
            <a:custGeom>
              <a:avLst/>
              <a:gdLst/>
              <a:ahLst/>
              <a:cxnLst/>
              <a:rect l="l" t="t" r="r" b="b"/>
              <a:pathLst>
                <a:path w="55245" h="32385">
                  <a:moveTo>
                    <a:pt x="52362" y="0"/>
                  </a:moveTo>
                  <a:lnTo>
                    <a:pt x="2857" y="0"/>
                  </a:lnTo>
                  <a:lnTo>
                    <a:pt x="1854" y="419"/>
                  </a:lnTo>
                  <a:lnTo>
                    <a:pt x="419" y="1854"/>
                  </a:lnTo>
                  <a:lnTo>
                    <a:pt x="0" y="2857"/>
                  </a:lnTo>
                  <a:lnTo>
                    <a:pt x="0" y="29451"/>
                  </a:lnTo>
                  <a:lnTo>
                    <a:pt x="419" y="30441"/>
                  </a:lnTo>
                  <a:lnTo>
                    <a:pt x="1854" y="31889"/>
                  </a:lnTo>
                  <a:lnTo>
                    <a:pt x="2857" y="32308"/>
                  </a:lnTo>
                  <a:lnTo>
                    <a:pt x="52362" y="32308"/>
                  </a:lnTo>
                  <a:lnTo>
                    <a:pt x="53352" y="31889"/>
                  </a:lnTo>
                  <a:lnTo>
                    <a:pt x="54787" y="30441"/>
                  </a:lnTo>
                  <a:lnTo>
                    <a:pt x="55206" y="29451"/>
                  </a:lnTo>
                  <a:lnTo>
                    <a:pt x="55206" y="24561"/>
                  </a:lnTo>
                  <a:lnTo>
                    <a:pt x="7746" y="24561"/>
                  </a:lnTo>
                  <a:lnTo>
                    <a:pt x="7746" y="7747"/>
                  </a:lnTo>
                  <a:lnTo>
                    <a:pt x="3873" y="7747"/>
                  </a:lnTo>
                  <a:lnTo>
                    <a:pt x="3873" y="3873"/>
                  </a:lnTo>
                  <a:lnTo>
                    <a:pt x="55206" y="3873"/>
                  </a:lnTo>
                  <a:lnTo>
                    <a:pt x="55206" y="2857"/>
                  </a:lnTo>
                  <a:lnTo>
                    <a:pt x="54787" y="1854"/>
                  </a:lnTo>
                  <a:lnTo>
                    <a:pt x="53352" y="419"/>
                  </a:lnTo>
                  <a:lnTo>
                    <a:pt x="52362" y="0"/>
                  </a:lnTo>
                  <a:close/>
                </a:path>
                <a:path w="55245" h="32385">
                  <a:moveTo>
                    <a:pt x="55206" y="3873"/>
                  </a:moveTo>
                  <a:lnTo>
                    <a:pt x="7746" y="3873"/>
                  </a:lnTo>
                  <a:lnTo>
                    <a:pt x="7746" y="7747"/>
                  </a:lnTo>
                  <a:lnTo>
                    <a:pt x="47472" y="7747"/>
                  </a:lnTo>
                  <a:lnTo>
                    <a:pt x="47472" y="24561"/>
                  </a:lnTo>
                  <a:lnTo>
                    <a:pt x="55206" y="24561"/>
                  </a:lnTo>
                  <a:lnTo>
                    <a:pt x="55206" y="3873"/>
                  </a:lnTo>
                  <a:close/>
                </a:path>
                <a:path w="55245" h="32385">
                  <a:moveTo>
                    <a:pt x="7746" y="3873"/>
                  </a:moveTo>
                  <a:lnTo>
                    <a:pt x="3873" y="3873"/>
                  </a:lnTo>
                  <a:lnTo>
                    <a:pt x="3873" y="7747"/>
                  </a:lnTo>
                  <a:lnTo>
                    <a:pt x="7746" y="7747"/>
                  </a:lnTo>
                  <a:lnTo>
                    <a:pt x="7746" y="3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045972" y="2824449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49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042099" y="2820578"/>
              <a:ext cx="38735" cy="8255"/>
            </a:xfrm>
            <a:custGeom>
              <a:avLst/>
              <a:gdLst/>
              <a:ahLst/>
              <a:cxnLst/>
              <a:rect l="l" t="t" r="r" b="b"/>
              <a:pathLst>
                <a:path w="38734" h="8255">
                  <a:moveTo>
                    <a:pt x="36969" y="0"/>
                  </a:moveTo>
                  <a:lnTo>
                    <a:pt x="34823" y="0"/>
                  </a:lnTo>
                  <a:lnTo>
                    <a:pt x="1739" y="0"/>
                  </a:lnTo>
                  <a:lnTo>
                    <a:pt x="0" y="1727"/>
                  </a:lnTo>
                  <a:lnTo>
                    <a:pt x="0" y="6007"/>
                  </a:lnTo>
                  <a:lnTo>
                    <a:pt x="1739" y="7734"/>
                  </a:lnTo>
                  <a:lnTo>
                    <a:pt x="36969" y="7734"/>
                  </a:lnTo>
                  <a:lnTo>
                    <a:pt x="38696" y="6007"/>
                  </a:lnTo>
                  <a:lnTo>
                    <a:pt x="38696" y="1727"/>
                  </a:lnTo>
                  <a:lnTo>
                    <a:pt x="369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045970" y="3099842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4220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042096" y="3095971"/>
              <a:ext cx="50165" cy="8255"/>
            </a:xfrm>
            <a:custGeom>
              <a:avLst/>
              <a:gdLst/>
              <a:ahLst/>
              <a:cxnLst/>
              <a:rect l="l" t="t" r="r" b="b"/>
              <a:pathLst>
                <a:path w="50165" h="8255">
                  <a:moveTo>
                    <a:pt x="48221" y="0"/>
                  </a:moveTo>
                  <a:lnTo>
                    <a:pt x="46075" y="0"/>
                  </a:lnTo>
                  <a:lnTo>
                    <a:pt x="1739" y="0"/>
                  </a:lnTo>
                  <a:lnTo>
                    <a:pt x="0" y="1739"/>
                  </a:lnTo>
                  <a:lnTo>
                    <a:pt x="0" y="6007"/>
                  </a:lnTo>
                  <a:lnTo>
                    <a:pt x="1739" y="7747"/>
                  </a:lnTo>
                  <a:lnTo>
                    <a:pt x="48221" y="7747"/>
                  </a:lnTo>
                  <a:lnTo>
                    <a:pt x="49949" y="6007"/>
                  </a:lnTo>
                  <a:lnTo>
                    <a:pt x="49949" y="1739"/>
                  </a:lnTo>
                  <a:lnTo>
                    <a:pt x="48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045972" y="3081324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44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756006" y="3077463"/>
              <a:ext cx="817880" cy="298450"/>
            </a:xfrm>
            <a:custGeom>
              <a:avLst/>
              <a:gdLst/>
              <a:ahLst/>
              <a:cxnLst/>
              <a:rect l="l" t="t" r="r" b="b"/>
              <a:pathLst>
                <a:path w="817879" h="298450">
                  <a:moveTo>
                    <a:pt x="332270" y="1727"/>
                  </a:moveTo>
                  <a:lnTo>
                    <a:pt x="330542" y="0"/>
                  </a:lnTo>
                  <a:lnTo>
                    <a:pt x="328409" y="0"/>
                  </a:lnTo>
                  <a:lnTo>
                    <a:pt x="287832" y="0"/>
                  </a:lnTo>
                  <a:lnTo>
                    <a:pt x="286092" y="1727"/>
                  </a:lnTo>
                  <a:lnTo>
                    <a:pt x="286092" y="6007"/>
                  </a:lnTo>
                  <a:lnTo>
                    <a:pt x="287832" y="7734"/>
                  </a:lnTo>
                  <a:lnTo>
                    <a:pt x="330542" y="7734"/>
                  </a:lnTo>
                  <a:lnTo>
                    <a:pt x="332270" y="6007"/>
                  </a:lnTo>
                  <a:lnTo>
                    <a:pt x="332270" y="1727"/>
                  </a:lnTo>
                  <a:close/>
                </a:path>
                <a:path w="817879" h="298450">
                  <a:moveTo>
                    <a:pt x="817791" y="286385"/>
                  </a:moveTo>
                  <a:lnTo>
                    <a:pt x="814336" y="282917"/>
                  </a:lnTo>
                  <a:lnTo>
                    <a:pt x="810056" y="282917"/>
                  </a:lnTo>
                  <a:lnTo>
                    <a:pt x="3467" y="282917"/>
                  </a:lnTo>
                  <a:lnTo>
                    <a:pt x="0" y="286385"/>
                  </a:lnTo>
                  <a:lnTo>
                    <a:pt x="0" y="294932"/>
                  </a:lnTo>
                  <a:lnTo>
                    <a:pt x="3467" y="298399"/>
                  </a:lnTo>
                  <a:lnTo>
                    <a:pt x="814336" y="298399"/>
                  </a:lnTo>
                  <a:lnTo>
                    <a:pt x="817791" y="294932"/>
                  </a:lnTo>
                  <a:lnTo>
                    <a:pt x="817791" y="2863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867525" y="3138449"/>
              <a:ext cx="557530" cy="227329"/>
            </a:xfrm>
            <a:custGeom>
              <a:avLst/>
              <a:gdLst/>
              <a:ahLst/>
              <a:cxnLst/>
              <a:rect l="l" t="t" r="r" b="b"/>
              <a:pathLst>
                <a:path w="557529" h="227329">
                  <a:moveTo>
                    <a:pt x="557174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557174" y="227075"/>
                  </a:lnTo>
                  <a:lnTo>
                    <a:pt x="557174" y="0"/>
                  </a:lnTo>
                  <a:close/>
                </a:path>
              </a:pathLst>
            </a:custGeom>
            <a:solidFill>
              <a:srgbClr val="99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867526" y="3138452"/>
              <a:ext cx="557530" cy="221615"/>
            </a:xfrm>
            <a:custGeom>
              <a:avLst/>
              <a:gdLst/>
              <a:ahLst/>
              <a:cxnLst/>
              <a:rect l="l" t="t" r="r" b="b"/>
              <a:pathLst>
                <a:path w="557529" h="221614">
                  <a:moveTo>
                    <a:pt x="557174" y="0"/>
                  </a:moveTo>
                  <a:lnTo>
                    <a:pt x="0" y="0"/>
                  </a:lnTo>
                  <a:lnTo>
                    <a:pt x="0" y="221526"/>
                  </a:lnTo>
                  <a:lnTo>
                    <a:pt x="43268" y="219976"/>
                  </a:lnTo>
                  <a:lnTo>
                    <a:pt x="42456" y="85724"/>
                  </a:lnTo>
                  <a:lnTo>
                    <a:pt x="46322" y="66182"/>
                  </a:lnTo>
                  <a:lnTo>
                    <a:pt x="57029" y="50206"/>
                  </a:lnTo>
                  <a:lnTo>
                    <a:pt x="72956" y="39426"/>
                  </a:lnTo>
                  <a:lnTo>
                    <a:pt x="92481" y="35471"/>
                  </a:lnTo>
                  <a:lnTo>
                    <a:pt x="557174" y="35471"/>
                  </a:lnTo>
                  <a:lnTo>
                    <a:pt x="557174" y="0"/>
                  </a:lnTo>
                  <a:close/>
                </a:path>
              </a:pathLst>
            </a:custGeom>
            <a:solidFill>
              <a:srgbClr val="82A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861125" y="3132056"/>
              <a:ext cx="570230" cy="240029"/>
            </a:xfrm>
            <a:custGeom>
              <a:avLst/>
              <a:gdLst/>
              <a:ahLst/>
              <a:cxnLst/>
              <a:rect l="l" t="t" r="r" b="b"/>
              <a:pathLst>
                <a:path w="570229" h="240029">
                  <a:moveTo>
                    <a:pt x="565251" y="0"/>
                  </a:moveTo>
                  <a:lnTo>
                    <a:pt x="4711" y="0"/>
                  </a:lnTo>
                  <a:lnTo>
                    <a:pt x="3073" y="673"/>
                  </a:lnTo>
                  <a:lnTo>
                    <a:pt x="685" y="3060"/>
                  </a:lnTo>
                  <a:lnTo>
                    <a:pt x="0" y="4711"/>
                  </a:lnTo>
                  <a:lnTo>
                    <a:pt x="0" y="235153"/>
                  </a:lnTo>
                  <a:lnTo>
                    <a:pt x="685" y="236791"/>
                  </a:lnTo>
                  <a:lnTo>
                    <a:pt x="3073" y="239179"/>
                  </a:lnTo>
                  <a:lnTo>
                    <a:pt x="4711" y="239864"/>
                  </a:lnTo>
                  <a:lnTo>
                    <a:pt x="6400" y="239864"/>
                  </a:lnTo>
                  <a:lnTo>
                    <a:pt x="6400" y="227063"/>
                  </a:lnTo>
                  <a:lnTo>
                    <a:pt x="12801" y="227063"/>
                  </a:lnTo>
                  <a:lnTo>
                    <a:pt x="12801" y="12788"/>
                  </a:lnTo>
                  <a:lnTo>
                    <a:pt x="569976" y="12788"/>
                  </a:lnTo>
                  <a:lnTo>
                    <a:pt x="569976" y="4711"/>
                  </a:lnTo>
                  <a:lnTo>
                    <a:pt x="569290" y="3060"/>
                  </a:lnTo>
                  <a:lnTo>
                    <a:pt x="566902" y="673"/>
                  </a:lnTo>
                  <a:lnTo>
                    <a:pt x="565251" y="0"/>
                  </a:lnTo>
                  <a:close/>
                </a:path>
                <a:path w="570229" h="240029">
                  <a:moveTo>
                    <a:pt x="12801" y="227063"/>
                  </a:moveTo>
                  <a:lnTo>
                    <a:pt x="6400" y="227063"/>
                  </a:lnTo>
                  <a:lnTo>
                    <a:pt x="6400" y="239864"/>
                  </a:lnTo>
                  <a:lnTo>
                    <a:pt x="565251" y="239864"/>
                  </a:lnTo>
                  <a:lnTo>
                    <a:pt x="566902" y="239179"/>
                  </a:lnTo>
                  <a:lnTo>
                    <a:pt x="569290" y="236791"/>
                  </a:lnTo>
                  <a:lnTo>
                    <a:pt x="569976" y="235153"/>
                  </a:lnTo>
                  <a:lnTo>
                    <a:pt x="569976" y="233464"/>
                  </a:lnTo>
                  <a:lnTo>
                    <a:pt x="12801" y="233464"/>
                  </a:lnTo>
                  <a:lnTo>
                    <a:pt x="12801" y="227063"/>
                  </a:lnTo>
                  <a:close/>
                </a:path>
                <a:path w="570229" h="240029">
                  <a:moveTo>
                    <a:pt x="569976" y="12788"/>
                  </a:moveTo>
                  <a:lnTo>
                    <a:pt x="557174" y="12788"/>
                  </a:lnTo>
                  <a:lnTo>
                    <a:pt x="557174" y="227063"/>
                  </a:lnTo>
                  <a:lnTo>
                    <a:pt x="12801" y="227063"/>
                  </a:lnTo>
                  <a:lnTo>
                    <a:pt x="12801" y="233464"/>
                  </a:lnTo>
                  <a:lnTo>
                    <a:pt x="569976" y="233464"/>
                  </a:lnTo>
                  <a:lnTo>
                    <a:pt x="569976" y="12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299782" y="3204019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48590" y="0"/>
                  </a:moveTo>
                  <a:lnTo>
                    <a:pt x="0" y="0"/>
                  </a:lnTo>
                  <a:lnTo>
                    <a:pt x="0" y="161493"/>
                  </a:lnTo>
                  <a:lnTo>
                    <a:pt x="48590" y="161493"/>
                  </a:lnTo>
                  <a:lnTo>
                    <a:pt x="4859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293394" y="3197885"/>
              <a:ext cx="61594" cy="173990"/>
            </a:xfrm>
            <a:custGeom>
              <a:avLst/>
              <a:gdLst/>
              <a:ahLst/>
              <a:cxnLst/>
              <a:rect l="l" t="t" r="r" b="b"/>
              <a:pathLst>
                <a:path w="61595" h="173989">
                  <a:moveTo>
                    <a:pt x="61366" y="0"/>
                  </a:moveTo>
                  <a:lnTo>
                    <a:pt x="48577" y="0"/>
                  </a:lnTo>
                  <a:lnTo>
                    <a:pt x="48577" y="12700"/>
                  </a:lnTo>
                  <a:lnTo>
                    <a:pt x="48577" y="161290"/>
                  </a:lnTo>
                  <a:lnTo>
                    <a:pt x="12788" y="161290"/>
                  </a:lnTo>
                  <a:lnTo>
                    <a:pt x="12788" y="12700"/>
                  </a:lnTo>
                  <a:lnTo>
                    <a:pt x="48577" y="12700"/>
                  </a:lnTo>
                  <a:lnTo>
                    <a:pt x="48577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1290"/>
                  </a:lnTo>
                  <a:lnTo>
                    <a:pt x="0" y="173990"/>
                  </a:lnTo>
                  <a:lnTo>
                    <a:pt x="6388" y="173990"/>
                  </a:lnTo>
                  <a:lnTo>
                    <a:pt x="61366" y="173990"/>
                  </a:lnTo>
                  <a:lnTo>
                    <a:pt x="61366" y="167640"/>
                  </a:lnTo>
                  <a:lnTo>
                    <a:pt x="61366" y="161290"/>
                  </a:lnTo>
                  <a:lnTo>
                    <a:pt x="61366" y="12700"/>
                  </a:lnTo>
                  <a:lnTo>
                    <a:pt x="613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214286" y="3204019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48590" y="0"/>
                  </a:moveTo>
                  <a:lnTo>
                    <a:pt x="0" y="0"/>
                  </a:lnTo>
                  <a:lnTo>
                    <a:pt x="0" y="161493"/>
                  </a:lnTo>
                  <a:lnTo>
                    <a:pt x="48590" y="161493"/>
                  </a:lnTo>
                  <a:lnTo>
                    <a:pt x="4859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207872" y="3197885"/>
              <a:ext cx="61594" cy="173990"/>
            </a:xfrm>
            <a:custGeom>
              <a:avLst/>
              <a:gdLst/>
              <a:ahLst/>
              <a:cxnLst/>
              <a:rect l="l" t="t" r="r" b="b"/>
              <a:pathLst>
                <a:path w="61595" h="173989">
                  <a:moveTo>
                    <a:pt x="61379" y="0"/>
                  </a:moveTo>
                  <a:lnTo>
                    <a:pt x="48590" y="0"/>
                  </a:lnTo>
                  <a:lnTo>
                    <a:pt x="48590" y="12700"/>
                  </a:lnTo>
                  <a:lnTo>
                    <a:pt x="48590" y="161290"/>
                  </a:lnTo>
                  <a:lnTo>
                    <a:pt x="12801" y="161290"/>
                  </a:lnTo>
                  <a:lnTo>
                    <a:pt x="12801" y="12700"/>
                  </a:lnTo>
                  <a:lnTo>
                    <a:pt x="48590" y="12700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1290"/>
                  </a:lnTo>
                  <a:lnTo>
                    <a:pt x="0" y="173990"/>
                  </a:lnTo>
                  <a:lnTo>
                    <a:pt x="6400" y="173990"/>
                  </a:lnTo>
                  <a:lnTo>
                    <a:pt x="61379" y="173990"/>
                  </a:lnTo>
                  <a:lnTo>
                    <a:pt x="61379" y="167640"/>
                  </a:lnTo>
                  <a:lnTo>
                    <a:pt x="61379" y="161290"/>
                  </a:lnTo>
                  <a:lnTo>
                    <a:pt x="61379" y="12700"/>
                  </a:lnTo>
                  <a:lnTo>
                    <a:pt x="613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128776" y="3204019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48590" y="0"/>
                  </a:moveTo>
                  <a:lnTo>
                    <a:pt x="0" y="0"/>
                  </a:lnTo>
                  <a:lnTo>
                    <a:pt x="0" y="161493"/>
                  </a:lnTo>
                  <a:lnTo>
                    <a:pt x="48590" y="161493"/>
                  </a:lnTo>
                  <a:lnTo>
                    <a:pt x="4859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122376" y="3197885"/>
              <a:ext cx="61594" cy="173990"/>
            </a:xfrm>
            <a:custGeom>
              <a:avLst/>
              <a:gdLst/>
              <a:ahLst/>
              <a:cxnLst/>
              <a:rect l="l" t="t" r="r" b="b"/>
              <a:pathLst>
                <a:path w="61595" h="173989">
                  <a:moveTo>
                    <a:pt x="61379" y="0"/>
                  </a:moveTo>
                  <a:lnTo>
                    <a:pt x="48590" y="0"/>
                  </a:lnTo>
                  <a:lnTo>
                    <a:pt x="48590" y="12700"/>
                  </a:lnTo>
                  <a:lnTo>
                    <a:pt x="48590" y="161290"/>
                  </a:lnTo>
                  <a:lnTo>
                    <a:pt x="12801" y="161290"/>
                  </a:lnTo>
                  <a:lnTo>
                    <a:pt x="12801" y="12700"/>
                  </a:lnTo>
                  <a:lnTo>
                    <a:pt x="48590" y="12700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1290"/>
                  </a:lnTo>
                  <a:lnTo>
                    <a:pt x="0" y="173990"/>
                  </a:lnTo>
                  <a:lnTo>
                    <a:pt x="6400" y="173990"/>
                  </a:lnTo>
                  <a:lnTo>
                    <a:pt x="61379" y="173990"/>
                  </a:lnTo>
                  <a:lnTo>
                    <a:pt x="61379" y="167640"/>
                  </a:lnTo>
                  <a:lnTo>
                    <a:pt x="61379" y="161290"/>
                  </a:lnTo>
                  <a:lnTo>
                    <a:pt x="61379" y="12700"/>
                  </a:lnTo>
                  <a:lnTo>
                    <a:pt x="613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043280" y="3204019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48590" y="0"/>
                  </a:moveTo>
                  <a:lnTo>
                    <a:pt x="0" y="0"/>
                  </a:lnTo>
                  <a:lnTo>
                    <a:pt x="0" y="161493"/>
                  </a:lnTo>
                  <a:lnTo>
                    <a:pt x="48590" y="161493"/>
                  </a:lnTo>
                  <a:lnTo>
                    <a:pt x="4859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036867" y="3197885"/>
              <a:ext cx="61594" cy="173990"/>
            </a:xfrm>
            <a:custGeom>
              <a:avLst/>
              <a:gdLst/>
              <a:ahLst/>
              <a:cxnLst/>
              <a:rect l="l" t="t" r="r" b="b"/>
              <a:pathLst>
                <a:path w="61595" h="173989">
                  <a:moveTo>
                    <a:pt x="61379" y="0"/>
                  </a:moveTo>
                  <a:lnTo>
                    <a:pt x="48590" y="0"/>
                  </a:lnTo>
                  <a:lnTo>
                    <a:pt x="48590" y="12700"/>
                  </a:lnTo>
                  <a:lnTo>
                    <a:pt x="48590" y="161290"/>
                  </a:lnTo>
                  <a:lnTo>
                    <a:pt x="12801" y="161290"/>
                  </a:lnTo>
                  <a:lnTo>
                    <a:pt x="12801" y="12700"/>
                  </a:lnTo>
                  <a:lnTo>
                    <a:pt x="48590" y="12700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1290"/>
                  </a:lnTo>
                  <a:lnTo>
                    <a:pt x="0" y="173990"/>
                  </a:lnTo>
                  <a:lnTo>
                    <a:pt x="6400" y="173990"/>
                  </a:lnTo>
                  <a:lnTo>
                    <a:pt x="61379" y="173990"/>
                  </a:lnTo>
                  <a:lnTo>
                    <a:pt x="61379" y="167640"/>
                  </a:lnTo>
                  <a:lnTo>
                    <a:pt x="61379" y="161290"/>
                  </a:lnTo>
                  <a:lnTo>
                    <a:pt x="61379" y="12700"/>
                  </a:lnTo>
                  <a:lnTo>
                    <a:pt x="613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6957771" y="3204019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48590" y="0"/>
                  </a:moveTo>
                  <a:lnTo>
                    <a:pt x="0" y="0"/>
                  </a:lnTo>
                  <a:lnTo>
                    <a:pt x="0" y="161493"/>
                  </a:lnTo>
                  <a:lnTo>
                    <a:pt x="48590" y="161493"/>
                  </a:lnTo>
                  <a:lnTo>
                    <a:pt x="4859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6832562" y="3030740"/>
              <a:ext cx="625475" cy="341630"/>
            </a:xfrm>
            <a:custGeom>
              <a:avLst/>
              <a:gdLst/>
              <a:ahLst/>
              <a:cxnLst/>
              <a:rect l="l" t="t" r="r" b="b"/>
              <a:pathLst>
                <a:path w="625475" h="341629">
                  <a:moveTo>
                    <a:pt x="180187" y="167144"/>
                  </a:moveTo>
                  <a:lnTo>
                    <a:pt x="167398" y="167144"/>
                  </a:lnTo>
                  <a:lnTo>
                    <a:pt x="167398" y="179844"/>
                  </a:lnTo>
                  <a:lnTo>
                    <a:pt x="167398" y="207911"/>
                  </a:lnTo>
                  <a:lnTo>
                    <a:pt x="167398" y="328434"/>
                  </a:lnTo>
                  <a:lnTo>
                    <a:pt x="131597" y="328434"/>
                  </a:lnTo>
                  <a:lnTo>
                    <a:pt x="131597" y="301244"/>
                  </a:lnTo>
                  <a:lnTo>
                    <a:pt x="167398" y="301244"/>
                  </a:lnTo>
                  <a:lnTo>
                    <a:pt x="167398" y="288455"/>
                  </a:lnTo>
                  <a:lnTo>
                    <a:pt x="131597" y="288455"/>
                  </a:lnTo>
                  <a:lnTo>
                    <a:pt x="131597" y="260985"/>
                  </a:lnTo>
                  <a:lnTo>
                    <a:pt x="167398" y="260985"/>
                  </a:lnTo>
                  <a:lnTo>
                    <a:pt x="167398" y="248196"/>
                  </a:lnTo>
                  <a:lnTo>
                    <a:pt x="131597" y="248196"/>
                  </a:lnTo>
                  <a:lnTo>
                    <a:pt x="131597" y="220700"/>
                  </a:lnTo>
                  <a:lnTo>
                    <a:pt x="167398" y="220700"/>
                  </a:lnTo>
                  <a:lnTo>
                    <a:pt x="167398" y="207911"/>
                  </a:lnTo>
                  <a:lnTo>
                    <a:pt x="131597" y="207911"/>
                  </a:lnTo>
                  <a:lnTo>
                    <a:pt x="131597" y="179844"/>
                  </a:lnTo>
                  <a:lnTo>
                    <a:pt x="167398" y="179844"/>
                  </a:lnTo>
                  <a:lnTo>
                    <a:pt x="167398" y="167144"/>
                  </a:lnTo>
                  <a:lnTo>
                    <a:pt x="118808" y="167144"/>
                  </a:lnTo>
                  <a:lnTo>
                    <a:pt x="118808" y="179844"/>
                  </a:lnTo>
                  <a:lnTo>
                    <a:pt x="118808" y="328434"/>
                  </a:lnTo>
                  <a:lnTo>
                    <a:pt x="118808" y="341134"/>
                  </a:lnTo>
                  <a:lnTo>
                    <a:pt x="125209" y="341134"/>
                  </a:lnTo>
                  <a:lnTo>
                    <a:pt x="180187" y="341134"/>
                  </a:lnTo>
                  <a:lnTo>
                    <a:pt x="180187" y="334784"/>
                  </a:lnTo>
                  <a:lnTo>
                    <a:pt x="180187" y="328434"/>
                  </a:lnTo>
                  <a:lnTo>
                    <a:pt x="180187" y="179844"/>
                  </a:lnTo>
                  <a:lnTo>
                    <a:pt x="180187" y="167144"/>
                  </a:lnTo>
                  <a:close/>
                </a:path>
                <a:path w="625475" h="341629">
                  <a:moveTo>
                    <a:pt x="259295" y="288455"/>
                  </a:moveTo>
                  <a:lnTo>
                    <a:pt x="210705" y="288455"/>
                  </a:lnTo>
                  <a:lnTo>
                    <a:pt x="210705" y="301244"/>
                  </a:lnTo>
                  <a:lnTo>
                    <a:pt x="259295" y="301244"/>
                  </a:lnTo>
                  <a:lnTo>
                    <a:pt x="259295" y="288455"/>
                  </a:lnTo>
                  <a:close/>
                </a:path>
                <a:path w="625475" h="341629">
                  <a:moveTo>
                    <a:pt x="259295" y="248196"/>
                  </a:moveTo>
                  <a:lnTo>
                    <a:pt x="210705" y="248196"/>
                  </a:lnTo>
                  <a:lnTo>
                    <a:pt x="210705" y="260985"/>
                  </a:lnTo>
                  <a:lnTo>
                    <a:pt x="259295" y="260985"/>
                  </a:lnTo>
                  <a:lnTo>
                    <a:pt x="259295" y="248196"/>
                  </a:lnTo>
                  <a:close/>
                </a:path>
                <a:path w="625475" h="341629">
                  <a:moveTo>
                    <a:pt x="259295" y="207911"/>
                  </a:moveTo>
                  <a:lnTo>
                    <a:pt x="210705" y="207911"/>
                  </a:lnTo>
                  <a:lnTo>
                    <a:pt x="210705" y="220700"/>
                  </a:lnTo>
                  <a:lnTo>
                    <a:pt x="259295" y="220700"/>
                  </a:lnTo>
                  <a:lnTo>
                    <a:pt x="259295" y="207911"/>
                  </a:lnTo>
                  <a:close/>
                </a:path>
                <a:path w="625475" h="341629">
                  <a:moveTo>
                    <a:pt x="344805" y="288455"/>
                  </a:moveTo>
                  <a:lnTo>
                    <a:pt x="296214" y="288455"/>
                  </a:lnTo>
                  <a:lnTo>
                    <a:pt x="296214" y="301244"/>
                  </a:lnTo>
                  <a:lnTo>
                    <a:pt x="344805" y="301244"/>
                  </a:lnTo>
                  <a:lnTo>
                    <a:pt x="344805" y="288455"/>
                  </a:lnTo>
                  <a:close/>
                </a:path>
                <a:path w="625475" h="341629">
                  <a:moveTo>
                    <a:pt x="344805" y="248196"/>
                  </a:moveTo>
                  <a:lnTo>
                    <a:pt x="296214" y="248196"/>
                  </a:lnTo>
                  <a:lnTo>
                    <a:pt x="296214" y="260985"/>
                  </a:lnTo>
                  <a:lnTo>
                    <a:pt x="344805" y="260985"/>
                  </a:lnTo>
                  <a:lnTo>
                    <a:pt x="344805" y="248196"/>
                  </a:lnTo>
                  <a:close/>
                </a:path>
                <a:path w="625475" h="341629">
                  <a:moveTo>
                    <a:pt x="344805" y="207911"/>
                  </a:moveTo>
                  <a:lnTo>
                    <a:pt x="296214" y="207911"/>
                  </a:lnTo>
                  <a:lnTo>
                    <a:pt x="296214" y="220700"/>
                  </a:lnTo>
                  <a:lnTo>
                    <a:pt x="344805" y="220700"/>
                  </a:lnTo>
                  <a:lnTo>
                    <a:pt x="344805" y="207911"/>
                  </a:lnTo>
                  <a:close/>
                </a:path>
                <a:path w="625475" h="341629">
                  <a:moveTo>
                    <a:pt x="357632" y="2870"/>
                  </a:moveTo>
                  <a:lnTo>
                    <a:pt x="354761" y="0"/>
                  </a:lnTo>
                  <a:lnTo>
                    <a:pt x="347687" y="0"/>
                  </a:lnTo>
                  <a:lnTo>
                    <a:pt x="344830" y="2870"/>
                  </a:lnTo>
                  <a:lnTo>
                    <a:pt x="344830" y="6400"/>
                  </a:lnTo>
                  <a:lnTo>
                    <a:pt x="344830" y="38379"/>
                  </a:lnTo>
                  <a:lnTo>
                    <a:pt x="347687" y="41236"/>
                  </a:lnTo>
                  <a:lnTo>
                    <a:pt x="354761" y="41236"/>
                  </a:lnTo>
                  <a:lnTo>
                    <a:pt x="357632" y="38379"/>
                  </a:lnTo>
                  <a:lnTo>
                    <a:pt x="357632" y="2870"/>
                  </a:lnTo>
                  <a:close/>
                </a:path>
                <a:path w="625475" h="341629">
                  <a:moveTo>
                    <a:pt x="430301" y="288455"/>
                  </a:moveTo>
                  <a:lnTo>
                    <a:pt x="381711" y="288455"/>
                  </a:lnTo>
                  <a:lnTo>
                    <a:pt x="381711" y="301244"/>
                  </a:lnTo>
                  <a:lnTo>
                    <a:pt x="430301" y="301244"/>
                  </a:lnTo>
                  <a:lnTo>
                    <a:pt x="430301" y="288455"/>
                  </a:lnTo>
                  <a:close/>
                </a:path>
                <a:path w="625475" h="341629">
                  <a:moveTo>
                    <a:pt x="430301" y="248196"/>
                  </a:moveTo>
                  <a:lnTo>
                    <a:pt x="381711" y="248196"/>
                  </a:lnTo>
                  <a:lnTo>
                    <a:pt x="381711" y="260985"/>
                  </a:lnTo>
                  <a:lnTo>
                    <a:pt x="430301" y="260985"/>
                  </a:lnTo>
                  <a:lnTo>
                    <a:pt x="430301" y="248196"/>
                  </a:lnTo>
                  <a:close/>
                </a:path>
                <a:path w="625475" h="341629">
                  <a:moveTo>
                    <a:pt x="430301" y="207911"/>
                  </a:moveTo>
                  <a:lnTo>
                    <a:pt x="381711" y="207911"/>
                  </a:lnTo>
                  <a:lnTo>
                    <a:pt x="381711" y="220700"/>
                  </a:lnTo>
                  <a:lnTo>
                    <a:pt x="430301" y="220700"/>
                  </a:lnTo>
                  <a:lnTo>
                    <a:pt x="430301" y="207911"/>
                  </a:lnTo>
                  <a:close/>
                </a:path>
                <a:path w="625475" h="341629">
                  <a:moveTo>
                    <a:pt x="515810" y="288455"/>
                  </a:moveTo>
                  <a:lnTo>
                    <a:pt x="467220" y="288455"/>
                  </a:lnTo>
                  <a:lnTo>
                    <a:pt x="467220" y="301244"/>
                  </a:lnTo>
                  <a:lnTo>
                    <a:pt x="515810" y="301244"/>
                  </a:lnTo>
                  <a:lnTo>
                    <a:pt x="515810" y="288455"/>
                  </a:lnTo>
                  <a:close/>
                </a:path>
                <a:path w="625475" h="341629">
                  <a:moveTo>
                    <a:pt x="515810" y="248196"/>
                  </a:moveTo>
                  <a:lnTo>
                    <a:pt x="467220" y="248196"/>
                  </a:lnTo>
                  <a:lnTo>
                    <a:pt x="467220" y="260985"/>
                  </a:lnTo>
                  <a:lnTo>
                    <a:pt x="515810" y="260985"/>
                  </a:lnTo>
                  <a:lnTo>
                    <a:pt x="515810" y="248196"/>
                  </a:lnTo>
                  <a:close/>
                </a:path>
                <a:path w="625475" h="341629">
                  <a:moveTo>
                    <a:pt x="515810" y="207911"/>
                  </a:moveTo>
                  <a:lnTo>
                    <a:pt x="467220" y="207911"/>
                  </a:lnTo>
                  <a:lnTo>
                    <a:pt x="467220" y="220700"/>
                  </a:lnTo>
                  <a:lnTo>
                    <a:pt x="515810" y="220700"/>
                  </a:lnTo>
                  <a:lnTo>
                    <a:pt x="515810" y="207911"/>
                  </a:lnTo>
                  <a:close/>
                </a:path>
                <a:path w="625475" h="341629">
                  <a:moveTo>
                    <a:pt x="576922" y="243484"/>
                  </a:moveTo>
                  <a:lnTo>
                    <a:pt x="574065" y="240614"/>
                  </a:lnTo>
                  <a:lnTo>
                    <a:pt x="566991" y="240614"/>
                  </a:lnTo>
                  <a:lnTo>
                    <a:pt x="564134" y="243484"/>
                  </a:lnTo>
                  <a:lnTo>
                    <a:pt x="564134" y="247015"/>
                  </a:lnTo>
                  <a:lnTo>
                    <a:pt x="564134" y="336804"/>
                  </a:lnTo>
                  <a:lnTo>
                    <a:pt x="566991" y="339674"/>
                  </a:lnTo>
                  <a:lnTo>
                    <a:pt x="574065" y="339674"/>
                  </a:lnTo>
                  <a:lnTo>
                    <a:pt x="576922" y="336804"/>
                  </a:lnTo>
                  <a:lnTo>
                    <a:pt x="576922" y="243484"/>
                  </a:lnTo>
                  <a:close/>
                </a:path>
                <a:path w="625475" h="341629">
                  <a:moveTo>
                    <a:pt x="576922" y="165455"/>
                  </a:moveTo>
                  <a:lnTo>
                    <a:pt x="574065" y="162585"/>
                  </a:lnTo>
                  <a:lnTo>
                    <a:pt x="566991" y="162585"/>
                  </a:lnTo>
                  <a:lnTo>
                    <a:pt x="564134" y="165455"/>
                  </a:lnTo>
                  <a:lnTo>
                    <a:pt x="564134" y="168986"/>
                  </a:lnTo>
                  <a:lnTo>
                    <a:pt x="564134" y="201129"/>
                  </a:lnTo>
                  <a:lnTo>
                    <a:pt x="566991" y="204000"/>
                  </a:lnTo>
                  <a:lnTo>
                    <a:pt x="574065" y="204000"/>
                  </a:lnTo>
                  <a:lnTo>
                    <a:pt x="576922" y="201129"/>
                  </a:lnTo>
                  <a:lnTo>
                    <a:pt x="576922" y="165455"/>
                  </a:lnTo>
                  <a:close/>
                </a:path>
                <a:path w="625475" h="341629">
                  <a:moveTo>
                    <a:pt x="625233" y="100647"/>
                  </a:moveTo>
                  <a:lnTo>
                    <a:pt x="619493" y="94919"/>
                  </a:lnTo>
                  <a:lnTo>
                    <a:pt x="612432" y="94919"/>
                  </a:lnTo>
                  <a:lnTo>
                    <a:pt x="5727" y="94919"/>
                  </a:lnTo>
                  <a:lnTo>
                    <a:pt x="0" y="100647"/>
                  </a:lnTo>
                  <a:lnTo>
                    <a:pt x="0" y="114769"/>
                  </a:lnTo>
                  <a:lnTo>
                    <a:pt x="5727" y="120510"/>
                  </a:lnTo>
                  <a:lnTo>
                    <a:pt x="619493" y="120510"/>
                  </a:lnTo>
                  <a:lnTo>
                    <a:pt x="625233" y="114769"/>
                  </a:lnTo>
                  <a:lnTo>
                    <a:pt x="625233" y="100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288451" y="3030739"/>
              <a:ext cx="74993" cy="89809"/>
            </a:xfrm>
            <a:prstGeom prst="rect">
              <a:avLst/>
            </a:prstGeom>
          </p:spPr>
        </p:pic>
        <p:pic>
          <p:nvPicPr>
            <p:cNvPr id="331" name="object 3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155261" y="2526779"/>
              <a:ext cx="381087" cy="398737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47089" y="3056642"/>
              <a:ext cx="139001" cy="146540"/>
            </a:xfrm>
            <a:prstGeom prst="rect">
              <a:avLst/>
            </a:prstGeom>
          </p:spPr>
        </p:pic>
        <p:pic>
          <p:nvPicPr>
            <p:cNvPr id="333" name="object 3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35220" y="3104715"/>
              <a:ext cx="75201" cy="146541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7431670" y="2783012"/>
              <a:ext cx="356870" cy="482600"/>
            </a:xfrm>
            <a:custGeom>
              <a:avLst/>
              <a:gdLst/>
              <a:ahLst/>
              <a:cxnLst/>
              <a:rect l="l" t="t" r="r" b="b"/>
              <a:pathLst>
                <a:path w="356870" h="482600">
                  <a:moveTo>
                    <a:pt x="356502" y="0"/>
                  </a:moveTo>
                  <a:lnTo>
                    <a:pt x="258749" y="0"/>
                  </a:lnTo>
                  <a:lnTo>
                    <a:pt x="225738" y="3332"/>
                  </a:lnTo>
                  <a:lnTo>
                    <a:pt x="167068" y="28019"/>
                  </a:lnTo>
                  <a:lnTo>
                    <a:pt x="122839" y="72250"/>
                  </a:lnTo>
                  <a:lnTo>
                    <a:pt x="98161" y="130914"/>
                  </a:lnTo>
                  <a:lnTo>
                    <a:pt x="94830" y="163918"/>
                  </a:lnTo>
                  <a:lnTo>
                    <a:pt x="94830" y="420573"/>
                  </a:lnTo>
                  <a:lnTo>
                    <a:pt x="0" y="420573"/>
                  </a:lnTo>
                  <a:lnTo>
                    <a:pt x="0" y="482536"/>
                  </a:lnTo>
                  <a:lnTo>
                    <a:pt x="133959" y="482536"/>
                  </a:lnTo>
                  <a:lnTo>
                    <a:pt x="141947" y="479234"/>
                  </a:lnTo>
                  <a:lnTo>
                    <a:pt x="153479" y="467690"/>
                  </a:lnTo>
                  <a:lnTo>
                    <a:pt x="156781" y="459714"/>
                  </a:lnTo>
                  <a:lnTo>
                    <a:pt x="156781" y="163918"/>
                  </a:lnTo>
                  <a:lnTo>
                    <a:pt x="158857" y="143341"/>
                  </a:lnTo>
                  <a:lnTo>
                    <a:pt x="174181" y="106940"/>
                  </a:lnTo>
                  <a:lnTo>
                    <a:pt x="201765" y="79350"/>
                  </a:lnTo>
                  <a:lnTo>
                    <a:pt x="238170" y="64026"/>
                  </a:lnTo>
                  <a:lnTo>
                    <a:pt x="258749" y="61950"/>
                  </a:lnTo>
                  <a:lnTo>
                    <a:pt x="356502" y="61950"/>
                  </a:lnTo>
                  <a:lnTo>
                    <a:pt x="3565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431670" y="2794639"/>
              <a:ext cx="356870" cy="459740"/>
            </a:xfrm>
            <a:custGeom>
              <a:avLst/>
              <a:gdLst/>
              <a:ahLst/>
              <a:cxnLst/>
              <a:rect l="l" t="t" r="r" b="b"/>
              <a:pathLst>
                <a:path w="356870" h="459739">
                  <a:moveTo>
                    <a:pt x="356502" y="0"/>
                  </a:moveTo>
                  <a:lnTo>
                    <a:pt x="258749" y="0"/>
                  </a:lnTo>
                  <a:lnTo>
                    <a:pt x="228077" y="3093"/>
                  </a:lnTo>
                  <a:lnTo>
                    <a:pt x="173587" y="26021"/>
                  </a:lnTo>
                  <a:lnTo>
                    <a:pt x="132479" y="67128"/>
                  </a:lnTo>
                  <a:lnTo>
                    <a:pt x="109550" y="121615"/>
                  </a:lnTo>
                  <a:lnTo>
                    <a:pt x="106451" y="152285"/>
                  </a:lnTo>
                  <a:lnTo>
                    <a:pt x="106451" y="420573"/>
                  </a:lnTo>
                  <a:lnTo>
                    <a:pt x="0" y="420573"/>
                  </a:lnTo>
                  <a:lnTo>
                    <a:pt x="0" y="459282"/>
                  </a:lnTo>
                  <a:lnTo>
                    <a:pt x="130898" y="459282"/>
                  </a:lnTo>
                  <a:lnTo>
                    <a:pt x="135890" y="457212"/>
                  </a:lnTo>
                  <a:lnTo>
                    <a:pt x="143090" y="450011"/>
                  </a:lnTo>
                  <a:lnTo>
                    <a:pt x="145160" y="445020"/>
                  </a:lnTo>
                  <a:lnTo>
                    <a:pt x="145160" y="152285"/>
                  </a:lnTo>
                  <a:lnTo>
                    <a:pt x="147463" y="129381"/>
                  </a:lnTo>
                  <a:lnTo>
                    <a:pt x="164540" y="88802"/>
                  </a:lnTo>
                  <a:lnTo>
                    <a:pt x="195254" y="58088"/>
                  </a:lnTo>
                  <a:lnTo>
                    <a:pt x="235838" y="41006"/>
                  </a:lnTo>
                  <a:lnTo>
                    <a:pt x="258749" y="38696"/>
                  </a:lnTo>
                  <a:lnTo>
                    <a:pt x="356502" y="38696"/>
                  </a:lnTo>
                  <a:lnTo>
                    <a:pt x="356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6" name="object 33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183166" y="2526792"/>
            <a:ext cx="1152004" cy="1109218"/>
          </a:xfrm>
          <a:prstGeom prst="rect">
            <a:avLst/>
          </a:prstGeom>
        </p:spPr>
      </p:pic>
      <p:pic>
        <p:nvPicPr>
          <p:cNvPr id="337" name="object 33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636181" y="4218635"/>
            <a:ext cx="1151991" cy="1153299"/>
          </a:xfrm>
          <a:prstGeom prst="rect">
            <a:avLst/>
          </a:prstGeom>
        </p:spPr>
      </p:pic>
      <p:grpSp>
        <p:nvGrpSpPr>
          <p:cNvPr id="338" name="object 338"/>
          <p:cNvGrpSpPr/>
          <p:nvPr/>
        </p:nvGrpSpPr>
        <p:grpSpPr>
          <a:xfrm>
            <a:off x="9183166" y="4218639"/>
            <a:ext cx="1152525" cy="1216025"/>
            <a:chOff x="9183166" y="4218639"/>
            <a:chExt cx="1152525" cy="1216025"/>
          </a:xfrm>
        </p:grpSpPr>
        <p:sp>
          <p:nvSpPr>
            <p:cNvPr id="339" name="object 339"/>
            <p:cNvSpPr/>
            <p:nvPr/>
          </p:nvSpPr>
          <p:spPr>
            <a:xfrm>
              <a:off x="9183170" y="4218639"/>
              <a:ext cx="1152525" cy="571500"/>
            </a:xfrm>
            <a:custGeom>
              <a:avLst/>
              <a:gdLst/>
              <a:ahLst/>
              <a:cxnLst/>
              <a:rect l="l" t="t" r="r" b="b"/>
              <a:pathLst>
                <a:path w="1152525" h="571500">
                  <a:moveTo>
                    <a:pt x="1152004" y="0"/>
                  </a:moveTo>
                  <a:lnTo>
                    <a:pt x="0" y="0"/>
                  </a:lnTo>
                  <a:lnTo>
                    <a:pt x="0" y="569315"/>
                  </a:lnTo>
                  <a:lnTo>
                    <a:pt x="1152004" y="571119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9183154" y="4218647"/>
              <a:ext cx="1152525" cy="1216025"/>
            </a:xfrm>
            <a:custGeom>
              <a:avLst/>
              <a:gdLst/>
              <a:ahLst/>
              <a:cxnLst/>
              <a:rect l="l" t="t" r="r" b="b"/>
              <a:pathLst>
                <a:path w="1152525" h="1216025">
                  <a:moveTo>
                    <a:pt x="1152004" y="0"/>
                  </a:moveTo>
                  <a:lnTo>
                    <a:pt x="897280" y="0"/>
                  </a:lnTo>
                  <a:lnTo>
                    <a:pt x="798817" y="12"/>
                  </a:lnTo>
                  <a:lnTo>
                    <a:pt x="745083" y="22974"/>
                  </a:lnTo>
                  <a:lnTo>
                    <a:pt x="671969" y="47955"/>
                  </a:lnTo>
                  <a:lnTo>
                    <a:pt x="630745" y="59766"/>
                  </a:lnTo>
                  <a:lnTo>
                    <a:pt x="586206" y="71094"/>
                  </a:lnTo>
                  <a:lnTo>
                    <a:pt x="538200" y="81889"/>
                  </a:lnTo>
                  <a:lnTo>
                    <a:pt x="486549" y="92138"/>
                  </a:lnTo>
                  <a:lnTo>
                    <a:pt x="431126" y="101815"/>
                  </a:lnTo>
                  <a:lnTo>
                    <a:pt x="371754" y="110883"/>
                  </a:lnTo>
                  <a:lnTo>
                    <a:pt x="308279" y="119329"/>
                  </a:lnTo>
                  <a:lnTo>
                    <a:pt x="240550" y="127101"/>
                  </a:lnTo>
                  <a:lnTo>
                    <a:pt x="168402" y="134200"/>
                  </a:lnTo>
                  <a:lnTo>
                    <a:pt x="0" y="146024"/>
                  </a:lnTo>
                  <a:lnTo>
                    <a:pt x="0" y="205447"/>
                  </a:lnTo>
                  <a:lnTo>
                    <a:pt x="0" y="1215771"/>
                  </a:lnTo>
                  <a:lnTo>
                    <a:pt x="1152004" y="1215783"/>
                  </a:lnTo>
                  <a:lnTo>
                    <a:pt x="1152004" y="12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9633896" y="4729789"/>
              <a:ext cx="525780" cy="415290"/>
            </a:xfrm>
            <a:custGeom>
              <a:avLst/>
              <a:gdLst/>
              <a:ahLst/>
              <a:cxnLst/>
              <a:rect l="l" t="t" r="r" b="b"/>
              <a:pathLst>
                <a:path w="525779" h="415289">
                  <a:moveTo>
                    <a:pt x="525373" y="0"/>
                  </a:moveTo>
                  <a:lnTo>
                    <a:pt x="0" y="0"/>
                  </a:lnTo>
                  <a:lnTo>
                    <a:pt x="0" y="356971"/>
                  </a:lnTo>
                  <a:lnTo>
                    <a:pt x="4547" y="379492"/>
                  </a:lnTo>
                  <a:lnTo>
                    <a:pt x="16948" y="397884"/>
                  </a:lnTo>
                  <a:lnTo>
                    <a:pt x="35340" y="410285"/>
                  </a:lnTo>
                  <a:lnTo>
                    <a:pt x="57861" y="414832"/>
                  </a:lnTo>
                  <a:lnTo>
                    <a:pt x="459714" y="414832"/>
                  </a:lnTo>
                  <a:lnTo>
                    <a:pt x="500632" y="397884"/>
                  </a:lnTo>
                  <a:lnTo>
                    <a:pt x="517575" y="356971"/>
                  </a:lnTo>
                  <a:lnTo>
                    <a:pt x="5253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9698782" y="4731400"/>
              <a:ext cx="413384" cy="387350"/>
            </a:xfrm>
            <a:custGeom>
              <a:avLst/>
              <a:gdLst/>
              <a:ahLst/>
              <a:cxnLst/>
              <a:rect l="l" t="t" r="r" b="b"/>
              <a:pathLst>
                <a:path w="413384" h="387350">
                  <a:moveTo>
                    <a:pt x="0" y="0"/>
                  </a:moveTo>
                  <a:lnTo>
                    <a:pt x="0" y="280936"/>
                  </a:lnTo>
                  <a:lnTo>
                    <a:pt x="4103" y="301256"/>
                  </a:lnTo>
                  <a:lnTo>
                    <a:pt x="15293" y="317852"/>
                  </a:lnTo>
                  <a:lnTo>
                    <a:pt x="31889" y="329042"/>
                  </a:lnTo>
                  <a:lnTo>
                    <a:pt x="52209" y="333146"/>
                  </a:lnTo>
                  <a:lnTo>
                    <a:pt x="177787" y="333146"/>
                  </a:lnTo>
                  <a:lnTo>
                    <a:pt x="186878" y="334980"/>
                  </a:lnTo>
                  <a:lnTo>
                    <a:pt x="194297" y="339982"/>
                  </a:lnTo>
                  <a:lnTo>
                    <a:pt x="199297" y="347398"/>
                  </a:lnTo>
                  <a:lnTo>
                    <a:pt x="201129" y="356476"/>
                  </a:lnTo>
                  <a:lnTo>
                    <a:pt x="201129" y="363969"/>
                  </a:lnTo>
                  <a:lnTo>
                    <a:pt x="202964" y="373060"/>
                  </a:lnTo>
                  <a:lnTo>
                    <a:pt x="207967" y="380479"/>
                  </a:lnTo>
                  <a:lnTo>
                    <a:pt x="215387" y="385479"/>
                  </a:lnTo>
                  <a:lnTo>
                    <a:pt x="224472" y="387311"/>
                  </a:lnTo>
                  <a:lnTo>
                    <a:pt x="389928" y="387311"/>
                  </a:lnTo>
                  <a:lnTo>
                    <a:pt x="399018" y="385479"/>
                  </a:lnTo>
                  <a:lnTo>
                    <a:pt x="406438" y="380479"/>
                  </a:lnTo>
                  <a:lnTo>
                    <a:pt x="411437" y="373060"/>
                  </a:lnTo>
                  <a:lnTo>
                    <a:pt x="413270" y="363969"/>
                  </a:lnTo>
                  <a:lnTo>
                    <a:pt x="413270" y="216522"/>
                  </a:lnTo>
                  <a:lnTo>
                    <a:pt x="411437" y="207436"/>
                  </a:lnTo>
                  <a:lnTo>
                    <a:pt x="406438" y="200017"/>
                  </a:lnTo>
                  <a:lnTo>
                    <a:pt x="399018" y="195014"/>
                  </a:lnTo>
                  <a:lnTo>
                    <a:pt x="389928" y="193179"/>
                  </a:lnTo>
                  <a:lnTo>
                    <a:pt x="224472" y="193179"/>
                  </a:lnTo>
                  <a:lnTo>
                    <a:pt x="215387" y="195014"/>
                  </a:lnTo>
                  <a:lnTo>
                    <a:pt x="207967" y="200017"/>
                  </a:lnTo>
                  <a:lnTo>
                    <a:pt x="202964" y="207436"/>
                  </a:lnTo>
                  <a:lnTo>
                    <a:pt x="201129" y="216522"/>
                  </a:lnTo>
                  <a:lnTo>
                    <a:pt x="201129" y="257454"/>
                  </a:lnTo>
                  <a:lnTo>
                    <a:pt x="199297" y="266539"/>
                  </a:lnTo>
                  <a:lnTo>
                    <a:pt x="194297" y="273959"/>
                  </a:lnTo>
                  <a:lnTo>
                    <a:pt x="186878" y="278962"/>
                  </a:lnTo>
                  <a:lnTo>
                    <a:pt x="177787" y="280796"/>
                  </a:lnTo>
                  <a:lnTo>
                    <a:pt x="77546" y="280796"/>
                  </a:lnTo>
                  <a:lnTo>
                    <a:pt x="68468" y="278962"/>
                  </a:lnTo>
                  <a:lnTo>
                    <a:pt x="61052" y="273959"/>
                  </a:lnTo>
                  <a:lnTo>
                    <a:pt x="56050" y="266539"/>
                  </a:lnTo>
                  <a:lnTo>
                    <a:pt x="54216" y="257454"/>
                  </a:lnTo>
                  <a:lnTo>
                    <a:pt x="54216" y="3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9249143" y="4597628"/>
              <a:ext cx="1086485" cy="755015"/>
            </a:xfrm>
            <a:custGeom>
              <a:avLst/>
              <a:gdLst/>
              <a:ahLst/>
              <a:cxnLst/>
              <a:rect l="l" t="t" r="r" b="b"/>
              <a:pathLst>
                <a:path w="1086484" h="755014">
                  <a:moveTo>
                    <a:pt x="1086015" y="676846"/>
                  </a:moveTo>
                  <a:lnTo>
                    <a:pt x="78092" y="676846"/>
                  </a:lnTo>
                  <a:lnTo>
                    <a:pt x="78092" y="78092"/>
                  </a:lnTo>
                  <a:lnTo>
                    <a:pt x="438556" y="78092"/>
                  </a:lnTo>
                  <a:lnTo>
                    <a:pt x="438556" y="124294"/>
                  </a:lnTo>
                  <a:lnTo>
                    <a:pt x="287870" y="124294"/>
                  </a:lnTo>
                  <a:lnTo>
                    <a:pt x="283502" y="128663"/>
                  </a:lnTo>
                  <a:lnTo>
                    <a:pt x="283502" y="139433"/>
                  </a:lnTo>
                  <a:lnTo>
                    <a:pt x="287870" y="143802"/>
                  </a:lnTo>
                  <a:lnTo>
                    <a:pt x="444258" y="143802"/>
                  </a:lnTo>
                  <a:lnTo>
                    <a:pt x="444258" y="414718"/>
                  </a:lnTo>
                  <a:lnTo>
                    <a:pt x="461124" y="455434"/>
                  </a:lnTo>
                  <a:lnTo>
                    <a:pt x="501840" y="472300"/>
                  </a:lnTo>
                  <a:lnTo>
                    <a:pt x="637349" y="472325"/>
                  </a:lnTo>
                  <a:lnTo>
                    <a:pt x="645363" y="480352"/>
                  </a:lnTo>
                  <a:lnTo>
                    <a:pt x="653796" y="518058"/>
                  </a:lnTo>
                  <a:lnTo>
                    <a:pt x="674116" y="526478"/>
                  </a:lnTo>
                  <a:lnTo>
                    <a:pt x="839571" y="526478"/>
                  </a:lnTo>
                  <a:lnTo>
                    <a:pt x="850747" y="524217"/>
                  </a:lnTo>
                  <a:lnTo>
                    <a:pt x="859878" y="518058"/>
                  </a:lnTo>
                  <a:lnTo>
                    <a:pt x="866038" y="508927"/>
                  </a:lnTo>
                  <a:lnTo>
                    <a:pt x="868299" y="497751"/>
                  </a:lnTo>
                  <a:lnTo>
                    <a:pt x="868299" y="350304"/>
                  </a:lnTo>
                  <a:lnTo>
                    <a:pt x="866038" y="339115"/>
                  </a:lnTo>
                  <a:lnTo>
                    <a:pt x="859878" y="329996"/>
                  </a:lnTo>
                  <a:lnTo>
                    <a:pt x="857529" y="328422"/>
                  </a:lnTo>
                  <a:lnTo>
                    <a:pt x="857529" y="497751"/>
                  </a:lnTo>
                  <a:lnTo>
                    <a:pt x="856107" y="504748"/>
                  </a:lnTo>
                  <a:lnTo>
                    <a:pt x="852258" y="510451"/>
                  </a:lnTo>
                  <a:lnTo>
                    <a:pt x="846556" y="514299"/>
                  </a:lnTo>
                  <a:lnTo>
                    <a:pt x="839571" y="515721"/>
                  </a:lnTo>
                  <a:lnTo>
                    <a:pt x="674116" y="515721"/>
                  </a:lnTo>
                  <a:lnTo>
                    <a:pt x="667131" y="514299"/>
                  </a:lnTo>
                  <a:lnTo>
                    <a:pt x="661416" y="510451"/>
                  </a:lnTo>
                  <a:lnTo>
                    <a:pt x="657567" y="504748"/>
                  </a:lnTo>
                  <a:lnTo>
                    <a:pt x="656158" y="497751"/>
                  </a:lnTo>
                  <a:lnTo>
                    <a:pt x="656158" y="490258"/>
                  </a:lnTo>
                  <a:lnTo>
                    <a:pt x="653897" y="479069"/>
                  </a:lnTo>
                  <a:lnTo>
                    <a:pt x="647738" y="469950"/>
                  </a:lnTo>
                  <a:lnTo>
                    <a:pt x="638606" y="463791"/>
                  </a:lnTo>
                  <a:lnTo>
                    <a:pt x="627430" y="461543"/>
                  </a:lnTo>
                  <a:lnTo>
                    <a:pt x="501840" y="461543"/>
                  </a:lnTo>
                  <a:lnTo>
                    <a:pt x="492391" y="460578"/>
                  </a:lnTo>
                  <a:lnTo>
                    <a:pt x="458698" y="432943"/>
                  </a:lnTo>
                  <a:lnTo>
                    <a:pt x="455015" y="414718"/>
                  </a:lnTo>
                  <a:lnTo>
                    <a:pt x="455015" y="143802"/>
                  </a:lnTo>
                  <a:lnTo>
                    <a:pt x="498462" y="143802"/>
                  </a:lnTo>
                  <a:lnTo>
                    <a:pt x="498462" y="391236"/>
                  </a:lnTo>
                  <a:lnTo>
                    <a:pt x="500722" y="402412"/>
                  </a:lnTo>
                  <a:lnTo>
                    <a:pt x="506869" y="411543"/>
                  </a:lnTo>
                  <a:lnTo>
                    <a:pt x="516001" y="417703"/>
                  </a:lnTo>
                  <a:lnTo>
                    <a:pt x="527189" y="419963"/>
                  </a:lnTo>
                  <a:lnTo>
                    <a:pt x="627430" y="419963"/>
                  </a:lnTo>
                  <a:lnTo>
                    <a:pt x="656158" y="391236"/>
                  </a:lnTo>
                  <a:lnTo>
                    <a:pt x="656170" y="340385"/>
                  </a:lnTo>
                  <a:lnTo>
                    <a:pt x="664197" y="332359"/>
                  </a:lnTo>
                  <a:lnTo>
                    <a:pt x="849490" y="332359"/>
                  </a:lnTo>
                  <a:lnTo>
                    <a:pt x="857504" y="340385"/>
                  </a:lnTo>
                  <a:lnTo>
                    <a:pt x="857529" y="497751"/>
                  </a:lnTo>
                  <a:lnTo>
                    <a:pt x="857529" y="328422"/>
                  </a:lnTo>
                  <a:lnTo>
                    <a:pt x="850747" y="323837"/>
                  </a:lnTo>
                  <a:lnTo>
                    <a:pt x="839571" y="321576"/>
                  </a:lnTo>
                  <a:lnTo>
                    <a:pt x="674116" y="321576"/>
                  </a:lnTo>
                  <a:lnTo>
                    <a:pt x="645388" y="350304"/>
                  </a:lnTo>
                  <a:lnTo>
                    <a:pt x="645363" y="401154"/>
                  </a:lnTo>
                  <a:lnTo>
                    <a:pt x="637349" y="409181"/>
                  </a:lnTo>
                  <a:lnTo>
                    <a:pt x="517271" y="409181"/>
                  </a:lnTo>
                  <a:lnTo>
                    <a:pt x="509244" y="401154"/>
                  </a:lnTo>
                  <a:lnTo>
                    <a:pt x="509231" y="143802"/>
                  </a:lnTo>
                  <a:lnTo>
                    <a:pt x="906068" y="143802"/>
                  </a:lnTo>
                  <a:lnTo>
                    <a:pt x="911453" y="143802"/>
                  </a:lnTo>
                  <a:lnTo>
                    <a:pt x="945502" y="143802"/>
                  </a:lnTo>
                  <a:lnTo>
                    <a:pt x="1012266" y="143802"/>
                  </a:lnTo>
                  <a:lnTo>
                    <a:pt x="1016635" y="139433"/>
                  </a:lnTo>
                  <a:lnTo>
                    <a:pt x="1016635" y="128663"/>
                  </a:lnTo>
                  <a:lnTo>
                    <a:pt x="1012266" y="124294"/>
                  </a:lnTo>
                  <a:lnTo>
                    <a:pt x="945502" y="124294"/>
                  </a:lnTo>
                  <a:lnTo>
                    <a:pt x="940117" y="124294"/>
                  </a:lnTo>
                  <a:lnTo>
                    <a:pt x="906068" y="124294"/>
                  </a:lnTo>
                  <a:lnTo>
                    <a:pt x="516648" y="124294"/>
                  </a:lnTo>
                  <a:lnTo>
                    <a:pt x="516648" y="39052"/>
                  </a:lnTo>
                  <a:lnTo>
                    <a:pt x="492531" y="2984"/>
                  </a:lnTo>
                  <a:lnTo>
                    <a:pt x="477596" y="0"/>
                  </a:lnTo>
                  <a:lnTo>
                    <a:pt x="39039" y="0"/>
                  </a:lnTo>
                  <a:lnTo>
                    <a:pt x="2997" y="24104"/>
                  </a:lnTo>
                  <a:lnTo>
                    <a:pt x="0" y="39052"/>
                  </a:lnTo>
                  <a:lnTo>
                    <a:pt x="0" y="715899"/>
                  </a:lnTo>
                  <a:lnTo>
                    <a:pt x="24117" y="751954"/>
                  </a:lnTo>
                  <a:lnTo>
                    <a:pt x="39039" y="754938"/>
                  </a:lnTo>
                  <a:lnTo>
                    <a:pt x="1086015" y="754938"/>
                  </a:lnTo>
                  <a:lnTo>
                    <a:pt x="1086015" y="676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9263809" y="4612275"/>
              <a:ext cx="1071880" cy="725805"/>
            </a:xfrm>
            <a:custGeom>
              <a:avLst/>
              <a:gdLst/>
              <a:ahLst/>
              <a:cxnLst/>
              <a:rect l="l" t="t" r="r" b="b"/>
              <a:pathLst>
                <a:path w="1071879" h="725804">
                  <a:moveTo>
                    <a:pt x="469366" y="0"/>
                  </a:moveTo>
                  <a:lnTo>
                    <a:pt x="17970" y="0"/>
                  </a:lnTo>
                  <a:lnTo>
                    <a:pt x="11683" y="2603"/>
                  </a:lnTo>
                  <a:lnTo>
                    <a:pt x="2603" y="11684"/>
                  </a:lnTo>
                  <a:lnTo>
                    <a:pt x="0" y="17957"/>
                  </a:lnTo>
                  <a:lnTo>
                    <a:pt x="0" y="707669"/>
                  </a:lnTo>
                  <a:lnTo>
                    <a:pt x="2603" y="713943"/>
                  </a:lnTo>
                  <a:lnTo>
                    <a:pt x="11683" y="723036"/>
                  </a:lnTo>
                  <a:lnTo>
                    <a:pt x="17970" y="725639"/>
                  </a:lnTo>
                  <a:lnTo>
                    <a:pt x="1071361" y="725639"/>
                  </a:lnTo>
                  <a:lnTo>
                    <a:pt x="1071361" y="676846"/>
                  </a:lnTo>
                  <a:lnTo>
                    <a:pt x="48780" y="676846"/>
                  </a:lnTo>
                  <a:lnTo>
                    <a:pt x="48780" y="48780"/>
                  </a:lnTo>
                  <a:lnTo>
                    <a:pt x="438556" y="48780"/>
                  </a:lnTo>
                  <a:lnTo>
                    <a:pt x="438556" y="125857"/>
                  </a:lnTo>
                  <a:lnTo>
                    <a:pt x="487337" y="125857"/>
                  </a:lnTo>
                  <a:lnTo>
                    <a:pt x="487337" y="17957"/>
                  </a:lnTo>
                  <a:lnTo>
                    <a:pt x="484733" y="11684"/>
                  </a:lnTo>
                  <a:lnTo>
                    <a:pt x="475653" y="2603"/>
                  </a:lnTo>
                  <a:lnTo>
                    <a:pt x="4693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5" name="object 345"/>
          <p:cNvGrpSpPr/>
          <p:nvPr/>
        </p:nvGrpSpPr>
        <p:grpSpPr>
          <a:xfrm>
            <a:off x="4068241" y="4218635"/>
            <a:ext cx="1153795" cy="1162685"/>
            <a:chOff x="4068241" y="4218635"/>
            <a:chExt cx="1153795" cy="1162685"/>
          </a:xfrm>
        </p:grpSpPr>
        <p:sp>
          <p:nvSpPr>
            <p:cNvPr id="346" name="object 346"/>
            <p:cNvSpPr/>
            <p:nvPr/>
          </p:nvSpPr>
          <p:spPr>
            <a:xfrm>
              <a:off x="4069651" y="4218635"/>
              <a:ext cx="1151890" cy="1162685"/>
            </a:xfrm>
            <a:custGeom>
              <a:avLst/>
              <a:gdLst/>
              <a:ahLst/>
              <a:cxnLst/>
              <a:rect l="l" t="t" r="r" b="b"/>
              <a:pathLst>
                <a:path w="1151889" h="1162685">
                  <a:moveTo>
                    <a:pt x="1151674" y="0"/>
                  </a:moveTo>
                  <a:lnTo>
                    <a:pt x="0" y="0"/>
                  </a:lnTo>
                  <a:lnTo>
                    <a:pt x="0" y="1162291"/>
                  </a:lnTo>
                  <a:lnTo>
                    <a:pt x="1151674" y="1162291"/>
                  </a:lnTo>
                  <a:lnTo>
                    <a:pt x="115167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069651" y="4525905"/>
              <a:ext cx="1151890" cy="813435"/>
            </a:xfrm>
            <a:custGeom>
              <a:avLst/>
              <a:gdLst/>
              <a:ahLst/>
              <a:cxnLst/>
              <a:rect l="l" t="t" r="r" b="b"/>
              <a:pathLst>
                <a:path w="1151889" h="813435">
                  <a:moveTo>
                    <a:pt x="942379" y="155727"/>
                  </a:moveTo>
                  <a:lnTo>
                    <a:pt x="574417" y="155727"/>
                  </a:lnTo>
                  <a:lnTo>
                    <a:pt x="577846" y="157162"/>
                  </a:lnTo>
                  <a:lnTo>
                    <a:pt x="580330" y="160070"/>
                  </a:lnTo>
                  <a:lnTo>
                    <a:pt x="641181" y="235775"/>
                  </a:lnTo>
                  <a:lnTo>
                    <a:pt x="651252" y="235775"/>
                  </a:lnTo>
                  <a:lnTo>
                    <a:pt x="652255" y="236194"/>
                  </a:lnTo>
                  <a:lnTo>
                    <a:pt x="653703" y="237642"/>
                  </a:lnTo>
                  <a:lnTo>
                    <a:pt x="654122" y="238658"/>
                  </a:lnTo>
                  <a:lnTo>
                    <a:pt x="654122" y="253707"/>
                  </a:lnTo>
                  <a:lnTo>
                    <a:pt x="653703" y="254711"/>
                  </a:lnTo>
                  <a:lnTo>
                    <a:pt x="652255" y="256159"/>
                  </a:lnTo>
                  <a:lnTo>
                    <a:pt x="651252" y="256578"/>
                  </a:lnTo>
                  <a:lnTo>
                    <a:pt x="637053" y="256578"/>
                  </a:lnTo>
                  <a:lnTo>
                    <a:pt x="637053" y="336727"/>
                  </a:lnTo>
                  <a:lnTo>
                    <a:pt x="783408" y="336727"/>
                  </a:lnTo>
                  <a:lnTo>
                    <a:pt x="786900" y="340220"/>
                  </a:lnTo>
                  <a:lnTo>
                    <a:pt x="786900" y="348830"/>
                  </a:lnTo>
                  <a:lnTo>
                    <a:pt x="783408" y="352323"/>
                  </a:lnTo>
                  <a:lnTo>
                    <a:pt x="0" y="352323"/>
                  </a:lnTo>
                  <a:lnTo>
                    <a:pt x="0" y="436278"/>
                  </a:lnTo>
                  <a:lnTo>
                    <a:pt x="24826" y="477168"/>
                  </a:lnTo>
                  <a:lnTo>
                    <a:pt x="56778" y="515004"/>
                  </a:lnTo>
                  <a:lnTo>
                    <a:pt x="92644" y="548952"/>
                  </a:lnTo>
                  <a:lnTo>
                    <a:pt x="129535" y="578711"/>
                  </a:lnTo>
                  <a:lnTo>
                    <a:pt x="164563" y="603976"/>
                  </a:lnTo>
                  <a:lnTo>
                    <a:pt x="249967" y="658483"/>
                  </a:lnTo>
                  <a:lnTo>
                    <a:pt x="305568" y="687866"/>
                  </a:lnTo>
                  <a:lnTo>
                    <a:pt x="361037" y="712957"/>
                  </a:lnTo>
                  <a:lnTo>
                    <a:pt x="415767" y="734114"/>
                  </a:lnTo>
                  <a:lnTo>
                    <a:pt x="469154" y="751699"/>
                  </a:lnTo>
                  <a:lnTo>
                    <a:pt x="520591" y="766071"/>
                  </a:lnTo>
                  <a:lnTo>
                    <a:pt x="569473" y="777592"/>
                  </a:lnTo>
                  <a:lnTo>
                    <a:pt x="615193" y="786621"/>
                  </a:lnTo>
                  <a:lnTo>
                    <a:pt x="657506" y="793568"/>
                  </a:lnTo>
                  <a:lnTo>
                    <a:pt x="727331" y="802361"/>
                  </a:lnTo>
                  <a:lnTo>
                    <a:pt x="775904" y="806822"/>
                  </a:lnTo>
                  <a:lnTo>
                    <a:pt x="776282" y="806822"/>
                  </a:lnTo>
                  <a:lnTo>
                    <a:pt x="815142" y="809348"/>
                  </a:lnTo>
                  <a:lnTo>
                    <a:pt x="871940" y="811782"/>
                  </a:lnTo>
                  <a:lnTo>
                    <a:pt x="940799" y="812850"/>
                  </a:lnTo>
                  <a:lnTo>
                    <a:pt x="989291" y="812282"/>
                  </a:lnTo>
                  <a:lnTo>
                    <a:pt x="1039932" y="810374"/>
                  </a:lnTo>
                  <a:lnTo>
                    <a:pt x="1091633" y="806822"/>
                  </a:lnTo>
                  <a:lnTo>
                    <a:pt x="1143301" y="801322"/>
                  </a:lnTo>
                  <a:lnTo>
                    <a:pt x="1151674" y="800037"/>
                  </a:lnTo>
                  <a:lnTo>
                    <a:pt x="1151674" y="290609"/>
                  </a:lnTo>
                  <a:lnTo>
                    <a:pt x="1087351" y="245964"/>
                  </a:lnTo>
                  <a:lnTo>
                    <a:pt x="1052008" y="222935"/>
                  </a:lnTo>
                  <a:lnTo>
                    <a:pt x="965705" y="169597"/>
                  </a:lnTo>
                  <a:lnTo>
                    <a:pt x="942379" y="155727"/>
                  </a:lnTo>
                  <a:close/>
                </a:path>
                <a:path w="1151889" h="813435">
                  <a:moveTo>
                    <a:pt x="410587" y="334010"/>
                  </a:moveTo>
                  <a:lnTo>
                    <a:pt x="375725" y="334010"/>
                  </a:lnTo>
                  <a:lnTo>
                    <a:pt x="375725" y="336727"/>
                  </a:lnTo>
                  <a:lnTo>
                    <a:pt x="412517" y="336727"/>
                  </a:lnTo>
                  <a:lnTo>
                    <a:pt x="411831" y="335851"/>
                  </a:lnTo>
                  <a:lnTo>
                    <a:pt x="411184" y="334949"/>
                  </a:lnTo>
                  <a:lnTo>
                    <a:pt x="410587" y="334010"/>
                  </a:lnTo>
                  <a:close/>
                </a:path>
                <a:path w="1151889" h="813435">
                  <a:moveTo>
                    <a:pt x="477058" y="0"/>
                  </a:moveTo>
                  <a:lnTo>
                    <a:pt x="470251" y="0"/>
                  </a:lnTo>
                  <a:lnTo>
                    <a:pt x="463393" y="127"/>
                  </a:lnTo>
                  <a:lnTo>
                    <a:pt x="414053" y="3523"/>
                  </a:lnTo>
                  <a:lnTo>
                    <a:pt x="374525" y="9653"/>
                  </a:lnTo>
                  <a:lnTo>
                    <a:pt x="303678" y="29578"/>
                  </a:lnTo>
                  <a:lnTo>
                    <a:pt x="303678" y="119672"/>
                  </a:lnTo>
                  <a:lnTo>
                    <a:pt x="545689" y="119672"/>
                  </a:lnTo>
                  <a:lnTo>
                    <a:pt x="549296" y="123291"/>
                  </a:lnTo>
                  <a:lnTo>
                    <a:pt x="549296" y="174383"/>
                  </a:lnTo>
                  <a:lnTo>
                    <a:pt x="561907" y="159816"/>
                  </a:lnTo>
                  <a:lnTo>
                    <a:pt x="564264" y="157162"/>
                  </a:lnTo>
                  <a:lnTo>
                    <a:pt x="567673" y="155727"/>
                  </a:lnTo>
                  <a:lnTo>
                    <a:pt x="942379" y="155727"/>
                  </a:lnTo>
                  <a:lnTo>
                    <a:pt x="927403" y="146822"/>
                  </a:lnTo>
                  <a:lnTo>
                    <a:pt x="886255" y="123474"/>
                  </a:lnTo>
                  <a:lnTo>
                    <a:pt x="842447" y="100251"/>
                  </a:lnTo>
                  <a:lnTo>
                    <a:pt x="796166" y="77853"/>
                  </a:lnTo>
                  <a:lnTo>
                    <a:pt x="747601" y="56981"/>
                  </a:lnTo>
                  <a:lnTo>
                    <a:pt x="696938" y="38334"/>
                  </a:lnTo>
                  <a:lnTo>
                    <a:pt x="644365" y="22613"/>
                  </a:lnTo>
                  <a:lnTo>
                    <a:pt x="590069" y="10516"/>
                  </a:lnTo>
                  <a:lnTo>
                    <a:pt x="534238" y="2745"/>
                  </a:lnTo>
                  <a:lnTo>
                    <a:pt x="477058" y="0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069651" y="4387951"/>
              <a:ext cx="296545" cy="473075"/>
            </a:xfrm>
            <a:custGeom>
              <a:avLst/>
              <a:gdLst/>
              <a:ahLst/>
              <a:cxnLst/>
              <a:rect l="l" t="t" r="r" b="b"/>
              <a:pathLst>
                <a:path w="296545" h="473075">
                  <a:moveTo>
                    <a:pt x="296138" y="0"/>
                  </a:moveTo>
                  <a:lnTo>
                    <a:pt x="0" y="0"/>
                  </a:lnTo>
                  <a:lnTo>
                    <a:pt x="0" y="472973"/>
                  </a:lnTo>
                  <a:lnTo>
                    <a:pt x="296138" y="472973"/>
                  </a:lnTo>
                  <a:lnTo>
                    <a:pt x="29613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069651" y="4380410"/>
              <a:ext cx="304165" cy="488315"/>
            </a:xfrm>
            <a:custGeom>
              <a:avLst/>
              <a:gdLst/>
              <a:ahLst/>
              <a:cxnLst/>
              <a:rect l="l" t="t" r="r" b="b"/>
              <a:pathLst>
                <a:path w="304164" h="488314">
                  <a:moveTo>
                    <a:pt x="288592" y="472973"/>
                  </a:moveTo>
                  <a:lnTo>
                    <a:pt x="0" y="472973"/>
                  </a:lnTo>
                  <a:lnTo>
                    <a:pt x="0" y="488061"/>
                  </a:lnTo>
                  <a:lnTo>
                    <a:pt x="298117" y="488061"/>
                  </a:lnTo>
                  <a:lnTo>
                    <a:pt x="300060" y="487248"/>
                  </a:lnTo>
                  <a:lnTo>
                    <a:pt x="302867" y="484441"/>
                  </a:lnTo>
                  <a:lnTo>
                    <a:pt x="303679" y="482498"/>
                  </a:lnTo>
                  <a:lnTo>
                    <a:pt x="303679" y="480517"/>
                  </a:lnTo>
                  <a:lnTo>
                    <a:pt x="288592" y="480517"/>
                  </a:lnTo>
                  <a:lnTo>
                    <a:pt x="288592" y="472973"/>
                  </a:lnTo>
                  <a:close/>
                </a:path>
                <a:path w="304164" h="488314">
                  <a:moveTo>
                    <a:pt x="298117" y="0"/>
                  </a:moveTo>
                  <a:lnTo>
                    <a:pt x="0" y="0"/>
                  </a:lnTo>
                  <a:lnTo>
                    <a:pt x="0" y="15087"/>
                  </a:lnTo>
                  <a:lnTo>
                    <a:pt x="288592" y="15087"/>
                  </a:lnTo>
                  <a:lnTo>
                    <a:pt x="288592" y="480517"/>
                  </a:lnTo>
                  <a:lnTo>
                    <a:pt x="296136" y="480517"/>
                  </a:lnTo>
                  <a:lnTo>
                    <a:pt x="296136" y="472973"/>
                  </a:lnTo>
                  <a:lnTo>
                    <a:pt x="303679" y="472973"/>
                  </a:lnTo>
                  <a:lnTo>
                    <a:pt x="303679" y="5549"/>
                  </a:lnTo>
                  <a:lnTo>
                    <a:pt x="302867" y="3619"/>
                  </a:lnTo>
                  <a:lnTo>
                    <a:pt x="300060" y="800"/>
                  </a:lnTo>
                  <a:lnTo>
                    <a:pt x="298117" y="0"/>
                  </a:lnTo>
                  <a:close/>
                </a:path>
                <a:path w="304164" h="488314">
                  <a:moveTo>
                    <a:pt x="303679" y="472973"/>
                  </a:moveTo>
                  <a:lnTo>
                    <a:pt x="296136" y="472973"/>
                  </a:lnTo>
                  <a:lnTo>
                    <a:pt x="296136" y="480517"/>
                  </a:lnTo>
                  <a:lnTo>
                    <a:pt x="303679" y="480517"/>
                  </a:lnTo>
                  <a:lnTo>
                    <a:pt x="303679" y="4729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288186" y="4741754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284288" y="4741754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139412" y="4741754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135514" y="4741760"/>
              <a:ext cx="514350" cy="58419"/>
            </a:xfrm>
            <a:custGeom>
              <a:avLst/>
              <a:gdLst/>
              <a:ahLst/>
              <a:cxnLst/>
              <a:rect l="l" t="t" r="r" b="b"/>
              <a:pathLst>
                <a:path w="514350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  <a:path w="514350" h="58420">
                  <a:moveTo>
                    <a:pt x="203771" y="11023"/>
                  </a:moveTo>
                  <a:lnTo>
                    <a:pt x="155511" y="11023"/>
                  </a:lnTo>
                  <a:lnTo>
                    <a:pt x="155511" y="27127"/>
                  </a:lnTo>
                  <a:lnTo>
                    <a:pt x="203771" y="27127"/>
                  </a:lnTo>
                  <a:lnTo>
                    <a:pt x="203771" y="11023"/>
                  </a:lnTo>
                  <a:close/>
                </a:path>
                <a:path w="514350" h="58420">
                  <a:moveTo>
                    <a:pt x="513778" y="11023"/>
                  </a:moveTo>
                  <a:lnTo>
                    <a:pt x="479399" y="11023"/>
                  </a:lnTo>
                  <a:lnTo>
                    <a:pt x="479399" y="27127"/>
                  </a:lnTo>
                  <a:lnTo>
                    <a:pt x="513778" y="27127"/>
                  </a:lnTo>
                  <a:lnTo>
                    <a:pt x="513778" y="11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339290" y="4649608"/>
              <a:ext cx="276225" cy="206375"/>
            </a:xfrm>
            <a:custGeom>
              <a:avLst/>
              <a:gdLst/>
              <a:ahLst/>
              <a:cxnLst/>
              <a:rect l="l" t="t" r="r" b="b"/>
              <a:pathLst>
                <a:path w="276225" h="206375">
                  <a:moveTo>
                    <a:pt x="273824" y="0"/>
                  </a:moveTo>
                  <a:lnTo>
                    <a:pt x="1803" y="0"/>
                  </a:lnTo>
                  <a:lnTo>
                    <a:pt x="0" y="1803"/>
                  </a:lnTo>
                  <a:lnTo>
                    <a:pt x="0" y="204482"/>
                  </a:lnTo>
                  <a:lnTo>
                    <a:pt x="1803" y="206286"/>
                  </a:lnTo>
                  <a:lnTo>
                    <a:pt x="4025" y="206286"/>
                  </a:lnTo>
                  <a:lnTo>
                    <a:pt x="273824" y="206286"/>
                  </a:lnTo>
                  <a:lnTo>
                    <a:pt x="275628" y="204482"/>
                  </a:lnTo>
                  <a:lnTo>
                    <a:pt x="275628" y="1803"/>
                  </a:lnTo>
                  <a:lnTo>
                    <a:pt x="273824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335259" y="4635715"/>
              <a:ext cx="297815" cy="224790"/>
            </a:xfrm>
            <a:custGeom>
              <a:avLst/>
              <a:gdLst/>
              <a:ahLst/>
              <a:cxnLst/>
              <a:rect l="l" t="t" r="r" b="b"/>
              <a:pathLst>
                <a:path w="297814" h="224789">
                  <a:moveTo>
                    <a:pt x="297586" y="11099"/>
                  </a:moveTo>
                  <a:lnTo>
                    <a:pt x="293979" y="7493"/>
                  </a:lnTo>
                  <a:lnTo>
                    <a:pt x="289534" y="7493"/>
                  </a:lnTo>
                  <a:lnTo>
                    <a:pt x="275628" y="7493"/>
                  </a:lnTo>
                  <a:lnTo>
                    <a:pt x="275628" y="23596"/>
                  </a:lnTo>
                  <a:lnTo>
                    <a:pt x="275628" y="216154"/>
                  </a:lnTo>
                  <a:lnTo>
                    <a:pt x="8051" y="216154"/>
                  </a:lnTo>
                  <a:lnTo>
                    <a:pt x="8051" y="23596"/>
                  </a:lnTo>
                  <a:lnTo>
                    <a:pt x="275628" y="23596"/>
                  </a:lnTo>
                  <a:lnTo>
                    <a:pt x="275628" y="7493"/>
                  </a:lnTo>
                  <a:lnTo>
                    <a:pt x="100063" y="7493"/>
                  </a:lnTo>
                  <a:lnTo>
                    <a:pt x="100063" y="3606"/>
                  </a:lnTo>
                  <a:lnTo>
                    <a:pt x="96456" y="0"/>
                  </a:lnTo>
                  <a:lnTo>
                    <a:pt x="92011" y="0"/>
                  </a:lnTo>
                  <a:lnTo>
                    <a:pt x="27114" y="0"/>
                  </a:lnTo>
                  <a:lnTo>
                    <a:pt x="23507" y="3606"/>
                  </a:lnTo>
                  <a:lnTo>
                    <a:pt x="23507" y="7493"/>
                  </a:lnTo>
                  <a:lnTo>
                    <a:pt x="3771" y="7493"/>
                  </a:lnTo>
                  <a:lnTo>
                    <a:pt x="165" y="11099"/>
                  </a:lnTo>
                  <a:lnTo>
                    <a:pt x="165" y="13309"/>
                  </a:lnTo>
                  <a:lnTo>
                    <a:pt x="0" y="13474"/>
                  </a:lnTo>
                  <a:lnTo>
                    <a:pt x="0" y="220599"/>
                  </a:lnTo>
                  <a:lnTo>
                    <a:pt x="3606" y="224205"/>
                  </a:lnTo>
                  <a:lnTo>
                    <a:pt x="280073" y="224205"/>
                  </a:lnTo>
                  <a:lnTo>
                    <a:pt x="283679" y="220599"/>
                  </a:lnTo>
                  <a:lnTo>
                    <a:pt x="283679" y="216154"/>
                  </a:lnTo>
                  <a:lnTo>
                    <a:pt x="283679" y="23596"/>
                  </a:lnTo>
                  <a:lnTo>
                    <a:pt x="293979" y="23596"/>
                  </a:lnTo>
                  <a:lnTo>
                    <a:pt x="297586" y="19989"/>
                  </a:lnTo>
                  <a:lnTo>
                    <a:pt x="297586" y="11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521300" y="4685324"/>
              <a:ext cx="40005" cy="74295"/>
            </a:xfrm>
            <a:custGeom>
              <a:avLst/>
              <a:gdLst/>
              <a:ahLst/>
              <a:cxnLst/>
              <a:rect l="l" t="t" r="r" b="b"/>
              <a:pathLst>
                <a:path w="40004" h="74295">
                  <a:moveTo>
                    <a:pt x="39547" y="0"/>
                  </a:moveTo>
                  <a:lnTo>
                    <a:pt x="0" y="0"/>
                  </a:lnTo>
                  <a:lnTo>
                    <a:pt x="0" y="73990"/>
                  </a:lnTo>
                  <a:lnTo>
                    <a:pt x="39547" y="73990"/>
                  </a:lnTo>
                  <a:lnTo>
                    <a:pt x="3954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517275" y="4681298"/>
              <a:ext cx="47625" cy="82550"/>
            </a:xfrm>
            <a:custGeom>
              <a:avLst/>
              <a:gdLst/>
              <a:ahLst/>
              <a:cxnLst/>
              <a:rect l="l" t="t" r="r" b="b"/>
              <a:pathLst>
                <a:path w="47625" h="82550">
                  <a:moveTo>
                    <a:pt x="44627" y="0"/>
                  </a:moveTo>
                  <a:lnTo>
                    <a:pt x="2971" y="0"/>
                  </a:lnTo>
                  <a:lnTo>
                    <a:pt x="1930" y="419"/>
                  </a:lnTo>
                  <a:lnTo>
                    <a:pt x="431" y="1917"/>
                  </a:lnTo>
                  <a:lnTo>
                    <a:pt x="0" y="2959"/>
                  </a:lnTo>
                  <a:lnTo>
                    <a:pt x="0" y="80238"/>
                  </a:lnTo>
                  <a:lnTo>
                    <a:pt x="1803" y="82042"/>
                  </a:lnTo>
                  <a:lnTo>
                    <a:pt x="6248" y="82042"/>
                  </a:lnTo>
                  <a:lnTo>
                    <a:pt x="8051" y="80238"/>
                  </a:lnTo>
                  <a:lnTo>
                    <a:pt x="8051" y="8039"/>
                  </a:lnTo>
                  <a:lnTo>
                    <a:pt x="39547" y="8039"/>
                  </a:lnTo>
                  <a:lnTo>
                    <a:pt x="39547" y="80238"/>
                  </a:lnTo>
                  <a:lnTo>
                    <a:pt x="41351" y="82042"/>
                  </a:lnTo>
                  <a:lnTo>
                    <a:pt x="45796" y="82042"/>
                  </a:lnTo>
                  <a:lnTo>
                    <a:pt x="47599" y="80238"/>
                  </a:lnTo>
                  <a:lnTo>
                    <a:pt x="47599" y="78016"/>
                  </a:lnTo>
                  <a:lnTo>
                    <a:pt x="47599" y="2959"/>
                  </a:lnTo>
                  <a:lnTo>
                    <a:pt x="47167" y="1917"/>
                  </a:lnTo>
                  <a:lnTo>
                    <a:pt x="45669" y="419"/>
                  </a:lnTo>
                  <a:lnTo>
                    <a:pt x="446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521300" y="4705170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517274" y="4701150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521300" y="4722314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517274" y="4718293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521300" y="4739459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517274" y="4735431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461586" y="4685322"/>
              <a:ext cx="40005" cy="74295"/>
            </a:xfrm>
            <a:custGeom>
              <a:avLst/>
              <a:gdLst/>
              <a:ahLst/>
              <a:cxnLst/>
              <a:rect l="l" t="t" r="r" b="b"/>
              <a:pathLst>
                <a:path w="40004" h="74295">
                  <a:moveTo>
                    <a:pt x="39547" y="0"/>
                  </a:moveTo>
                  <a:lnTo>
                    <a:pt x="0" y="0"/>
                  </a:lnTo>
                  <a:lnTo>
                    <a:pt x="0" y="73990"/>
                  </a:lnTo>
                  <a:lnTo>
                    <a:pt x="39547" y="73990"/>
                  </a:lnTo>
                  <a:lnTo>
                    <a:pt x="3954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457560" y="4681298"/>
              <a:ext cx="47625" cy="82550"/>
            </a:xfrm>
            <a:custGeom>
              <a:avLst/>
              <a:gdLst/>
              <a:ahLst/>
              <a:cxnLst/>
              <a:rect l="l" t="t" r="r" b="b"/>
              <a:pathLst>
                <a:path w="47625" h="82550">
                  <a:moveTo>
                    <a:pt x="44627" y="0"/>
                  </a:moveTo>
                  <a:lnTo>
                    <a:pt x="2971" y="0"/>
                  </a:lnTo>
                  <a:lnTo>
                    <a:pt x="1930" y="419"/>
                  </a:lnTo>
                  <a:lnTo>
                    <a:pt x="431" y="1917"/>
                  </a:lnTo>
                  <a:lnTo>
                    <a:pt x="0" y="2959"/>
                  </a:lnTo>
                  <a:lnTo>
                    <a:pt x="0" y="79082"/>
                  </a:lnTo>
                  <a:lnTo>
                    <a:pt x="431" y="80111"/>
                  </a:lnTo>
                  <a:lnTo>
                    <a:pt x="1930" y="81610"/>
                  </a:lnTo>
                  <a:lnTo>
                    <a:pt x="2971" y="82042"/>
                  </a:lnTo>
                  <a:lnTo>
                    <a:pt x="44627" y="82042"/>
                  </a:lnTo>
                  <a:lnTo>
                    <a:pt x="45669" y="81610"/>
                  </a:lnTo>
                  <a:lnTo>
                    <a:pt x="47167" y="80111"/>
                  </a:lnTo>
                  <a:lnTo>
                    <a:pt x="47599" y="79082"/>
                  </a:lnTo>
                  <a:lnTo>
                    <a:pt x="47599" y="78016"/>
                  </a:lnTo>
                  <a:lnTo>
                    <a:pt x="39547" y="78016"/>
                  </a:lnTo>
                  <a:lnTo>
                    <a:pt x="39547" y="73990"/>
                  </a:lnTo>
                  <a:lnTo>
                    <a:pt x="8051" y="73990"/>
                  </a:lnTo>
                  <a:lnTo>
                    <a:pt x="8051" y="8039"/>
                  </a:lnTo>
                  <a:lnTo>
                    <a:pt x="47599" y="8039"/>
                  </a:lnTo>
                  <a:lnTo>
                    <a:pt x="47599" y="2959"/>
                  </a:lnTo>
                  <a:lnTo>
                    <a:pt x="47167" y="1917"/>
                  </a:lnTo>
                  <a:lnTo>
                    <a:pt x="45669" y="419"/>
                  </a:lnTo>
                  <a:lnTo>
                    <a:pt x="44627" y="0"/>
                  </a:lnTo>
                  <a:close/>
                </a:path>
                <a:path w="47625" h="82550">
                  <a:moveTo>
                    <a:pt x="47599" y="8039"/>
                  </a:moveTo>
                  <a:lnTo>
                    <a:pt x="39547" y="8039"/>
                  </a:lnTo>
                  <a:lnTo>
                    <a:pt x="39547" y="78016"/>
                  </a:lnTo>
                  <a:lnTo>
                    <a:pt x="43573" y="78016"/>
                  </a:lnTo>
                  <a:lnTo>
                    <a:pt x="43573" y="73990"/>
                  </a:lnTo>
                  <a:lnTo>
                    <a:pt x="47599" y="73990"/>
                  </a:lnTo>
                  <a:lnTo>
                    <a:pt x="47599" y="8039"/>
                  </a:lnTo>
                  <a:close/>
                </a:path>
                <a:path w="47625" h="82550">
                  <a:moveTo>
                    <a:pt x="47599" y="73990"/>
                  </a:moveTo>
                  <a:lnTo>
                    <a:pt x="43573" y="73990"/>
                  </a:lnTo>
                  <a:lnTo>
                    <a:pt x="43573" y="78016"/>
                  </a:lnTo>
                  <a:lnTo>
                    <a:pt x="47599" y="78016"/>
                  </a:lnTo>
                  <a:lnTo>
                    <a:pt x="47599" y="739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461586" y="4705170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457560" y="4701150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461586" y="4722314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457560" y="4718293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461586" y="4739459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457560" y="4735431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401872" y="4685324"/>
              <a:ext cx="40005" cy="74295"/>
            </a:xfrm>
            <a:custGeom>
              <a:avLst/>
              <a:gdLst/>
              <a:ahLst/>
              <a:cxnLst/>
              <a:rect l="l" t="t" r="r" b="b"/>
              <a:pathLst>
                <a:path w="40004" h="74295">
                  <a:moveTo>
                    <a:pt x="39547" y="0"/>
                  </a:moveTo>
                  <a:lnTo>
                    <a:pt x="0" y="0"/>
                  </a:lnTo>
                  <a:lnTo>
                    <a:pt x="0" y="73990"/>
                  </a:lnTo>
                  <a:lnTo>
                    <a:pt x="39547" y="73990"/>
                  </a:lnTo>
                  <a:lnTo>
                    <a:pt x="3954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397846" y="4681298"/>
              <a:ext cx="47625" cy="82550"/>
            </a:xfrm>
            <a:custGeom>
              <a:avLst/>
              <a:gdLst/>
              <a:ahLst/>
              <a:cxnLst/>
              <a:rect l="l" t="t" r="r" b="b"/>
              <a:pathLst>
                <a:path w="47625" h="82550">
                  <a:moveTo>
                    <a:pt x="44627" y="0"/>
                  </a:moveTo>
                  <a:lnTo>
                    <a:pt x="2971" y="0"/>
                  </a:lnTo>
                  <a:lnTo>
                    <a:pt x="1930" y="419"/>
                  </a:lnTo>
                  <a:lnTo>
                    <a:pt x="431" y="1917"/>
                  </a:lnTo>
                  <a:lnTo>
                    <a:pt x="0" y="2959"/>
                  </a:lnTo>
                  <a:lnTo>
                    <a:pt x="0" y="80238"/>
                  </a:lnTo>
                  <a:lnTo>
                    <a:pt x="1803" y="82042"/>
                  </a:lnTo>
                  <a:lnTo>
                    <a:pt x="6248" y="82042"/>
                  </a:lnTo>
                  <a:lnTo>
                    <a:pt x="8051" y="80238"/>
                  </a:lnTo>
                  <a:lnTo>
                    <a:pt x="8051" y="8039"/>
                  </a:lnTo>
                  <a:lnTo>
                    <a:pt x="39547" y="8039"/>
                  </a:lnTo>
                  <a:lnTo>
                    <a:pt x="39547" y="80238"/>
                  </a:lnTo>
                  <a:lnTo>
                    <a:pt x="41351" y="82042"/>
                  </a:lnTo>
                  <a:lnTo>
                    <a:pt x="45796" y="82042"/>
                  </a:lnTo>
                  <a:lnTo>
                    <a:pt x="47599" y="80238"/>
                  </a:lnTo>
                  <a:lnTo>
                    <a:pt x="47599" y="78016"/>
                  </a:lnTo>
                  <a:lnTo>
                    <a:pt x="47599" y="2959"/>
                  </a:lnTo>
                  <a:lnTo>
                    <a:pt x="47167" y="1917"/>
                  </a:lnTo>
                  <a:lnTo>
                    <a:pt x="45669" y="419"/>
                  </a:lnTo>
                  <a:lnTo>
                    <a:pt x="446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401872" y="4705170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397846" y="4701150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401872" y="4722314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397846" y="4718293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4401872" y="4739459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4397846" y="4735431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544809" y="4634763"/>
              <a:ext cx="31750" cy="19050"/>
            </a:xfrm>
            <a:custGeom>
              <a:avLst/>
              <a:gdLst/>
              <a:ahLst/>
              <a:cxnLst/>
              <a:rect l="l" t="t" r="r" b="b"/>
              <a:pathLst>
                <a:path w="31750" h="19050">
                  <a:moveTo>
                    <a:pt x="31254" y="0"/>
                  </a:moveTo>
                  <a:lnTo>
                    <a:pt x="0" y="0"/>
                  </a:lnTo>
                  <a:lnTo>
                    <a:pt x="0" y="18808"/>
                  </a:lnTo>
                  <a:lnTo>
                    <a:pt x="31254" y="18808"/>
                  </a:lnTo>
                  <a:lnTo>
                    <a:pt x="31254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4540778" y="4630737"/>
              <a:ext cx="39370" cy="27305"/>
            </a:xfrm>
            <a:custGeom>
              <a:avLst/>
              <a:gdLst/>
              <a:ahLst/>
              <a:cxnLst/>
              <a:rect l="l" t="t" r="r" b="b"/>
              <a:pathLst>
                <a:path w="39370" h="27304">
                  <a:moveTo>
                    <a:pt x="39306" y="0"/>
                  </a:moveTo>
                  <a:lnTo>
                    <a:pt x="0" y="0"/>
                  </a:lnTo>
                  <a:lnTo>
                    <a:pt x="0" y="26860"/>
                  </a:lnTo>
                  <a:lnTo>
                    <a:pt x="39306" y="26860"/>
                  </a:lnTo>
                  <a:lnTo>
                    <a:pt x="39306" y="18808"/>
                  </a:lnTo>
                  <a:lnTo>
                    <a:pt x="8064" y="18808"/>
                  </a:lnTo>
                  <a:lnTo>
                    <a:pt x="8064" y="8051"/>
                  </a:lnTo>
                  <a:lnTo>
                    <a:pt x="39306" y="8051"/>
                  </a:lnTo>
                  <a:lnTo>
                    <a:pt x="39306" y="0"/>
                  </a:lnTo>
                  <a:close/>
                </a:path>
                <a:path w="39370" h="27304">
                  <a:moveTo>
                    <a:pt x="39306" y="8051"/>
                  </a:moveTo>
                  <a:lnTo>
                    <a:pt x="31254" y="8051"/>
                  </a:lnTo>
                  <a:lnTo>
                    <a:pt x="31254" y="18808"/>
                  </a:lnTo>
                  <a:lnTo>
                    <a:pt x="39306" y="18808"/>
                  </a:lnTo>
                  <a:lnTo>
                    <a:pt x="39306" y="8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544809" y="4613944"/>
              <a:ext cx="31750" cy="15240"/>
            </a:xfrm>
            <a:custGeom>
              <a:avLst/>
              <a:gdLst/>
              <a:ahLst/>
              <a:cxnLst/>
              <a:rect l="l" t="t" r="r" b="b"/>
              <a:pathLst>
                <a:path w="31750" h="15239">
                  <a:moveTo>
                    <a:pt x="26987" y="0"/>
                  </a:moveTo>
                  <a:lnTo>
                    <a:pt x="4254" y="0"/>
                  </a:lnTo>
                  <a:lnTo>
                    <a:pt x="0" y="3848"/>
                  </a:lnTo>
                  <a:lnTo>
                    <a:pt x="0" y="14922"/>
                  </a:lnTo>
                  <a:lnTo>
                    <a:pt x="31254" y="14922"/>
                  </a:lnTo>
                  <a:lnTo>
                    <a:pt x="31254" y="3848"/>
                  </a:lnTo>
                  <a:lnTo>
                    <a:pt x="26987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540783" y="4609922"/>
              <a:ext cx="39370" cy="24765"/>
            </a:xfrm>
            <a:custGeom>
              <a:avLst/>
              <a:gdLst/>
              <a:ahLst/>
              <a:cxnLst/>
              <a:rect l="l" t="t" r="r" b="b"/>
              <a:pathLst>
                <a:path w="39370" h="24764">
                  <a:moveTo>
                    <a:pt x="39293" y="5651"/>
                  </a:moveTo>
                  <a:lnTo>
                    <a:pt x="33235" y="0"/>
                  </a:lnTo>
                  <a:lnTo>
                    <a:pt x="31242" y="0"/>
                  </a:lnTo>
                  <a:lnTo>
                    <a:pt x="31242" y="10096"/>
                  </a:lnTo>
                  <a:lnTo>
                    <a:pt x="31242" y="14922"/>
                  </a:lnTo>
                  <a:lnTo>
                    <a:pt x="8051" y="14922"/>
                  </a:lnTo>
                  <a:lnTo>
                    <a:pt x="8051" y="10096"/>
                  </a:lnTo>
                  <a:lnTo>
                    <a:pt x="10490" y="8051"/>
                  </a:lnTo>
                  <a:lnTo>
                    <a:pt x="28803" y="8051"/>
                  </a:lnTo>
                  <a:lnTo>
                    <a:pt x="31242" y="10096"/>
                  </a:lnTo>
                  <a:lnTo>
                    <a:pt x="31242" y="0"/>
                  </a:lnTo>
                  <a:lnTo>
                    <a:pt x="6057" y="0"/>
                  </a:lnTo>
                  <a:lnTo>
                    <a:pt x="0" y="5651"/>
                  </a:lnTo>
                  <a:lnTo>
                    <a:pt x="0" y="22974"/>
                  </a:lnTo>
                  <a:lnTo>
                    <a:pt x="14617" y="22974"/>
                  </a:lnTo>
                  <a:lnTo>
                    <a:pt x="14617" y="24549"/>
                  </a:lnTo>
                  <a:lnTo>
                    <a:pt x="24879" y="24549"/>
                  </a:lnTo>
                  <a:lnTo>
                    <a:pt x="24879" y="22974"/>
                  </a:lnTo>
                  <a:lnTo>
                    <a:pt x="39293" y="22974"/>
                  </a:lnTo>
                  <a:lnTo>
                    <a:pt x="39293" y="14922"/>
                  </a:lnTo>
                  <a:lnTo>
                    <a:pt x="39293" y="8051"/>
                  </a:lnTo>
                  <a:lnTo>
                    <a:pt x="39293" y="5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4505668" y="4634763"/>
              <a:ext cx="31750" cy="19050"/>
            </a:xfrm>
            <a:custGeom>
              <a:avLst/>
              <a:gdLst/>
              <a:ahLst/>
              <a:cxnLst/>
              <a:rect l="l" t="t" r="r" b="b"/>
              <a:pathLst>
                <a:path w="31750" h="19050">
                  <a:moveTo>
                    <a:pt x="31254" y="0"/>
                  </a:moveTo>
                  <a:lnTo>
                    <a:pt x="0" y="0"/>
                  </a:lnTo>
                  <a:lnTo>
                    <a:pt x="0" y="18808"/>
                  </a:lnTo>
                  <a:lnTo>
                    <a:pt x="31254" y="18808"/>
                  </a:lnTo>
                  <a:lnTo>
                    <a:pt x="31254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4501642" y="4630737"/>
              <a:ext cx="39370" cy="27305"/>
            </a:xfrm>
            <a:custGeom>
              <a:avLst/>
              <a:gdLst/>
              <a:ahLst/>
              <a:cxnLst/>
              <a:rect l="l" t="t" r="r" b="b"/>
              <a:pathLst>
                <a:path w="39370" h="27304">
                  <a:moveTo>
                    <a:pt x="39306" y="0"/>
                  </a:moveTo>
                  <a:lnTo>
                    <a:pt x="0" y="0"/>
                  </a:lnTo>
                  <a:lnTo>
                    <a:pt x="0" y="26860"/>
                  </a:lnTo>
                  <a:lnTo>
                    <a:pt x="39306" y="26860"/>
                  </a:lnTo>
                  <a:lnTo>
                    <a:pt x="39306" y="18808"/>
                  </a:lnTo>
                  <a:lnTo>
                    <a:pt x="8064" y="18808"/>
                  </a:lnTo>
                  <a:lnTo>
                    <a:pt x="8064" y="8051"/>
                  </a:lnTo>
                  <a:lnTo>
                    <a:pt x="39306" y="8051"/>
                  </a:lnTo>
                  <a:lnTo>
                    <a:pt x="39306" y="0"/>
                  </a:lnTo>
                  <a:close/>
                </a:path>
                <a:path w="39370" h="27304">
                  <a:moveTo>
                    <a:pt x="39306" y="8051"/>
                  </a:moveTo>
                  <a:lnTo>
                    <a:pt x="31254" y="8051"/>
                  </a:lnTo>
                  <a:lnTo>
                    <a:pt x="31254" y="18808"/>
                  </a:lnTo>
                  <a:lnTo>
                    <a:pt x="39306" y="18808"/>
                  </a:lnTo>
                  <a:lnTo>
                    <a:pt x="39306" y="8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4505673" y="4613944"/>
              <a:ext cx="31750" cy="15240"/>
            </a:xfrm>
            <a:custGeom>
              <a:avLst/>
              <a:gdLst/>
              <a:ahLst/>
              <a:cxnLst/>
              <a:rect l="l" t="t" r="r" b="b"/>
              <a:pathLst>
                <a:path w="31750" h="15239">
                  <a:moveTo>
                    <a:pt x="26987" y="0"/>
                  </a:moveTo>
                  <a:lnTo>
                    <a:pt x="4254" y="0"/>
                  </a:lnTo>
                  <a:lnTo>
                    <a:pt x="0" y="3848"/>
                  </a:lnTo>
                  <a:lnTo>
                    <a:pt x="0" y="14922"/>
                  </a:lnTo>
                  <a:lnTo>
                    <a:pt x="31254" y="14922"/>
                  </a:lnTo>
                  <a:lnTo>
                    <a:pt x="31254" y="3848"/>
                  </a:lnTo>
                  <a:lnTo>
                    <a:pt x="26987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501642" y="4609922"/>
              <a:ext cx="39370" cy="24765"/>
            </a:xfrm>
            <a:custGeom>
              <a:avLst/>
              <a:gdLst/>
              <a:ahLst/>
              <a:cxnLst/>
              <a:rect l="l" t="t" r="r" b="b"/>
              <a:pathLst>
                <a:path w="39370" h="24764">
                  <a:moveTo>
                    <a:pt x="39293" y="5651"/>
                  </a:moveTo>
                  <a:lnTo>
                    <a:pt x="33235" y="0"/>
                  </a:lnTo>
                  <a:lnTo>
                    <a:pt x="31242" y="0"/>
                  </a:lnTo>
                  <a:lnTo>
                    <a:pt x="31242" y="10096"/>
                  </a:lnTo>
                  <a:lnTo>
                    <a:pt x="31242" y="14922"/>
                  </a:lnTo>
                  <a:lnTo>
                    <a:pt x="8051" y="14922"/>
                  </a:lnTo>
                  <a:lnTo>
                    <a:pt x="8051" y="10096"/>
                  </a:lnTo>
                  <a:lnTo>
                    <a:pt x="10490" y="8051"/>
                  </a:lnTo>
                  <a:lnTo>
                    <a:pt x="28803" y="8051"/>
                  </a:lnTo>
                  <a:lnTo>
                    <a:pt x="31242" y="10096"/>
                  </a:lnTo>
                  <a:lnTo>
                    <a:pt x="31242" y="0"/>
                  </a:lnTo>
                  <a:lnTo>
                    <a:pt x="6057" y="0"/>
                  </a:lnTo>
                  <a:lnTo>
                    <a:pt x="0" y="5651"/>
                  </a:lnTo>
                  <a:lnTo>
                    <a:pt x="0" y="22974"/>
                  </a:lnTo>
                  <a:lnTo>
                    <a:pt x="14630" y="22974"/>
                  </a:lnTo>
                  <a:lnTo>
                    <a:pt x="14630" y="24549"/>
                  </a:lnTo>
                  <a:lnTo>
                    <a:pt x="24892" y="24549"/>
                  </a:lnTo>
                  <a:lnTo>
                    <a:pt x="24892" y="22974"/>
                  </a:lnTo>
                  <a:lnTo>
                    <a:pt x="39293" y="22974"/>
                  </a:lnTo>
                  <a:lnTo>
                    <a:pt x="39293" y="14922"/>
                  </a:lnTo>
                  <a:lnTo>
                    <a:pt x="39293" y="8051"/>
                  </a:lnTo>
                  <a:lnTo>
                    <a:pt x="39293" y="5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466539" y="4634763"/>
              <a:ext cx="31750" cy="19050"/>
            </a:xfrm>
            <a:custGeom>
              <a:avLst/>
              <a:gdLst/>
              <a:ahLst/>
              <a:cxnLst/>
              <a:rect l="l" t="t" r="r" b="b"/>
              <a:pathLst>
                <a:path w="31750" h="19050">
                  <a:moveTo>
                    <a:pt x="31254" y="0"/>
                  </a:moveTo>
                  <a:lnTo>
                    <a:pt x="0" y="0"/>
                  </a:lnTo>
                  <a:lnTo>
                    <a:pt x="0" y="18808"/>
                  </a:lnTo>
                  <a:lnTo>
                    <a:pt x="31254" y="18808"/>
                  </a:lnTo>
                  <a:lnTo>
                    <a:pt x="31254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462504" y="4630737"/>
              <a:ext cx="39370" cy="27305"/>
            </a:xfrm>
            <a:custGeom>
              <a:avLst/>
              <a:gdLst/>
              <a:ahLst/>
              <a:cxnLst/>
              <a:rect l="l" t="t" r="r" b="b"/>
              <a:pathLst>
                <a:path w="39370" h="27304">
                  <a:moveTo>
                    <a:pt x="39306" y="0"/>
                  </a:moveTo>
                  <a:lnTo>
                    <a:pt x="0" y="0"/>
                  </a:lnTo>
                  <a:lnTo>
                    <a:pt x="0" y="26860"/>
                  </a:lnTo>
                  <a:lnTo>
                    <a:pt x="39306" y="26860"/>
                  </a:lnTo>
                  <a:lnTo>
                    <a:pt x="39306" y="18808"/>
                  </a:lnTo>
                  <a:lnTo>
                    <a:pt x="8064" y="18808"/>
                  </a:lnTo>
                  <a:lnTo>
                    <a:pt x="8064" y="8051"/>
                  </a:lnTo>
                  <a:lnTo>
                    <a:pt x="39306" y="8051"/>
                  </a:lnTo>
                  <a:lnTo>
                    <a:pt x="39306" y="0"/>
                  </a:lnTo>
                  <a:close/>
                </a:path>
                <a:path w="39370" h="27304">
                  <a:moveTo>
                    <a:pt x="39306" y="8051"/>
                  </a:moveTo>
                  <a:lnTo>
                    <a:pt x="31254" y="8051"/>
                  </a:lnTo>
                  <a:lnTo>
                    <a:pt x="31254" y="18808"/>
                  </a:lnTo>
                  <a:lnTo>
                    <a:pt x="39306" y="18808"/>
                  </a:lnTo>
                  <a:lnTo>
                    <a:pt x="39306" y="8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466536" y="4613944"/>
              <a:ext cx="31750" cy="15240"/>
            </a:xfrm>
            <a:custGeom>
              <a:avLst/>
              <a:gdLst/>
              <a:ahLst/>
              <a:cxnLst/>
              <a:rect l="l" t="t" r="r" b="b"/>
              <a:pathLst>
                <a:path w="31750" h="15239">
                  <a:moveTo>
                    <a:pt x="26987" y="0"/>
                  </a:moveTo>
                  <a:lnTo>
                    <a:pt x="4254" y="0"/>
                  </a:lnTo>
                  <a:lnTo>
                    <a:pt x="0" y="3848"/>
                  </a:lnTo>
                  <a:lnTo>
                    <a:pt x="0" y="14922"/>
                  </a:lnTo>
                  <a:lnTo>
                    <a:pt x="31254" y="14922"/>
                  </a:lnTo>
                  <a:lnTo>
                    <a:pt x="31254" y="3848"/>
                  </a:lnTo>
                  <a:lnTo>
                    <a:pt x="26987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4462513" y="4609922"/>
              <a:ext cx="39370" cy="24765"/>
            </a:xfrm>
            <a:custGeom>
              <a:avLst/>
              <a:gdLst/>
              <a:ahLst/>
              <a:cxnLst/>
              <a:rect l="l" t="t" r="r" b="b"/>
              <a:pathLst>
                <a:path w="39370" h="24764">
                  <a:moveTo>
                    <a:pt x="39293" y="5651"/>
                  </a:moveTo>
                  <a:lnTo>
                    <a:pt x="33235" y="0"/>
                  </a:lnTo>
                  <a:lnTo>
                    <a:pt x="31242" y="0"/>
                  </a:lnTo>
                  <a:lnTo>
                    <a:pt x="31242" y="10096"/>
                  </a:lnTo>
                  <a:lnTo>
                    <a:pt x="31242" y="14922"/>
                  </a:lnTo>
                  <a:lnTo>
                    <a:pt x="8051" y="14922"/>
                  </a:lnTo>
                  <a:lnTo>
                    <a:pt x="8051" y="10096"/>
                  </a:lnTo>
                  <a:lnTo>
                    <a:pt x="10490" y="8051"/>
                  </a:lnTo>
                  <a:lnTo>
                    <a:pt x="28803" y="8051"/>
                  </a:lnTo>
                  <a:lnTo>
                    <a:pt x="31242" y="10096"/>
                  </a:lnTo>
                  <a:lnTo>
                    <a:pt x="31242" y="0"/>
                  </a:lnTo>
                  <a:lnTo>
                    <a:pt x="6057" y="0"/>
                  </a:lnTo>
                  <a:lnTo>
                    <a:pt x="0" y="5651"/>
                  </a:lnTo>
                  <a:lnTo>
                    <a:pt x="0" y="22974"/>
                  </a:lnTo>
                  <a:lnTo>
                    <a:pt x="14617" y="22974"/>
                  </a:lnTo>
                  <a:lnTo>
                    <a:pt x="14617" y="24549"/>
                  </a:lnTo>
                  <a:lnTo>
                    <a:pt x="24866" y="24549"/>
                  </a:lnTo>
                  <a:lnTo>
                    <a:pt x="24866" y="22974"/>
                  </a:lnTo>
                  <a:lnTo>
                    <a:pt x="39293" y="22974"/>
                  </a:lnTo>
                  <a:lnTo>
                    <a:pt x="39293" y="14922"/>
                  </a:lnTo>
                  <a:lnTo>
                    <a:pt x="39293" y="8051"/>
                  </a:lnTo>
                  <a:lnTo>
                    <a:pt x="39293" y="5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4603293" y="4704687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198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599265" y="4700661"/>
              <a:ext cx="8255" cy="22860"/>
            </a:xfrm>
            <a:custGeom>
              <a:avLst/>
              <a:gdLst/>
              <a:ahLst/>
              <a:cxnLst/>
              <a:rect l="l" t="t" r="r" b="b"/>
              <a:pathLst>
                <a:path w="8254" h="22860">
                  <a:moveTo>
                    <a:pt x="6248" y="0"/>
                  </a:moveTo>
                  <a:lnTo>
                    <a:pt x="1803" y="0"/>
                  </a:lnTo>
                  <a:lnTo>
                    <a:pt x="0" y="1803"/>
                  </a:lnTo>
                  <a:lnTo>
                    <a:pt x="0" y="4025"/>
                  </a:lnTo>
                  <a:lnTo>
                    <a:pt x="0" y="20447"/>
                  </a:lnTo>
                  <a:lnTo>
                    <a:pt x="1803" y="22250"/>
                  </a:lnTo>
                  <a:lnTo>
                    <a:pt x="6248" y="22250"/>
                  </a:lnTo>
                  <a:lnTo>
                    <a:pt x="8051" y="20447"/>
                  </a:lnTo>
                  <a:lnTo>
                    <a:pt x="8051" y="1803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343476" y="4656797"/>
              <a:ext cx="260350" cy="101600"/>
            </a:xfrm>
            <a:custGeom>
              <a:avLst/>
              <a:gdLst/>
              <a:ahLst/>
              <a:cxnLst/>
              <a:rect l="l" t="t" r="r" b="b"/>
              <a:pathLst>
                <a:path w="260350" h="101600">
                  <a:moveTo>
                    <a:pt x="259816" y="0"/>
                  </a:moveTo>
                  <a:lnTo>
                    <a:pt x="12" y="0"/>
                  </a:lnTo>
                  <a:lnTo>
                    <a:pt x="12" y="11379"/>
                  </a:lnTo>
                  <a:lnTo>
                    <a:pt x="0" y="101409"/>
                  </a:lnTo>
                  <a:lnTo>
                    <a:pt x="23329" y="101409"/>
                  </a:lnTo>
                  <a:lnTo>
                    <a:pt x="23329" y="47548"/>
                  </a:lnTo>
                  <a:lnTo>
                    <a:pt x="29984" y="24295"/>
                  </a:lnTo>
                  <a:lnTo>
                    <a:pt x="44627" y="13817"/>
                  </a:lnTo>
                  <a:lnTo>
                    <a:pt x="58077" y="11379"/>
                  </a:lnTo>
                  <a:lnTo>
                    <a:pt x="65913" y="11379"/>
                  </a:lnTo>
                  <a:lnTo>
                    <a:pt x="259816" y="11379"/>
                  </a:lnTo>
                  <a:lnTo>
                    <a:pt x="259816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565485" y="465860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833" y="1803"/>
                  </a:moveTo>
                  <a:lnTo>
                    <a:pt x="40030" y="12"/>
                  </a:lnTo>
                  <a:lnTo>
                    <a:pt x="37807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33782" y="8051"/>
                  </a:lnTo>
                  <a:lnTo>
                    <a:pt x="33782" y="40043"/>
                  </a:lnTo>
                  <a:lnTo>
                    <a:pt x="35585" y="41846"/>
                  </a:lnTo>
                  <a:lnTo>
                    <a:pt x="40030" y="41846"/>
                  </a:lnTo>
                  <a:lnTo>
                    <a:pt x="41833" y="40043"/>
                  </a:lnTo>
                  <a:lnTo>
                    <a:pt x="41833" y="37820"/>
                  </a:lnTo>
                  <a:lnTo>
                    <a:pt x="41833" y="6248"/>
                  </a:lnTo>
                  <a:lnTo>
                    <a:pt x="41833" y="18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603291" y="4727773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0"/>
                  </a:moveTo>
                  <a:lnTo>
                    <a:pt x="0" y="32131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599265" y="4723747"/>
              <a:ext cx="8255" cy="40640"/>
            </a:xfrm>
            <a:custGeom>
              <a:avLst/>
              <a:gdLst/>
              <a:ahLst/>
              <a:cxnLst/>
              <a:rect l="l" t="t" r="r" b="b"/>
              <a:pathLst>
                <a:path w="8254" h="40639">
                  <a:moveTo>
                    <a:pt x="6248" y="0"/>
                  </a:moveTo>
                  <a:lnTo>
                    <a:pt x="1803" y="0"/>
                  </a:lnTo>
                  <a:lnTo>
                    <a:pt x="0" y="1803"/>
                  </a:lnTo>
                  <a:lnTo>
                    <a:pt x="0" y="4025"/>
                  </a:lnTo>
                  <a:lnTo>
                    <a:pt x="0" y="38379"/>
                  </a:lnTo>
                  <a:lnTo>
                    <a:pt x="1803" y="40182"/>
                  </a:lnTo>
                  <a:lnTo>
                    <a:pt x="6248" y="40182"/>
                  </a:lnTo>
                  <a:lnTo>
                    <a:pt x="8051" y="38379"/>
                  </a:lnTo>
                  <a:lnTo>
                    <a:pt x="8051" y="1803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8" name="object 39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69651" y="4456845"/>
              <a:ext cx="247576" cy="66192"/>
            </a:xfrm>
            <a:prstGeom prst="rect">
              <a:avLst/>
            </a:prstGeom>
          </p:spPr>
        </p:pic>
        <p:pic>
          <p:nvPicPr>
            <p:cNvPr id="399" name="object 39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69651" y="4550512"/>
              <a:ext cx="247576" cy="66192"/>
            </a:xfrm>
            <a:prstGeom prst="rect">
              <a:avLst/>
            </a:prstGeom>
          </p:spPr>
        </p:pic>
        <p:pic>
          <p:nvPicPr>
            <p:cNvPr id="400" name="object 40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69651" y="4644188"/>
              <a:ext cx="247576" cy="66192"/>
            </a:xfrm>
            <a:prstGeom prst="rect">
              <a:avLst/>
            </a:prstGeom>
          </p:spPr>
        </p:pic>
        <p:pic>
          <p:nvPicPr>
            <p:cNvPr id="401" name="object 40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069651" y="4733344"/>
              <a:ext cx="247564" cy="66192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4069639" y="4862639"/>
              <a:ext cx="787400" cy="15240"/>
            </a:xfrm>
            <a:custGeom>
              <a:avLst/>
              <a:gdLst/>
              <a:ahLst/>
              <a:cxnLst/>
              <a:rect l="l" t="t" r="r" b="b"/>
              <a:pathLst>
                <a:path w="787400" h="15239">
                  <a:moveTo>
                    <a:pt x="786904" y="3810"/>
                  </a:moveTo>
                  <a:lnTo>
                    <a:pt x="785317" y="3810"/>
                  </a:lnTo>
                  <a:lnTo>
                    <a:pt x="78531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0" y="15240"/>
                  </a:lnTo>
                  <a:lnTo>
                    <a:pt x="785037" y="15240"/>
                  </a:lnTo>
                  <a:lnTo>
                    <a:pt x="785037" y="12700"/>
                  </a:lnTo>
                  <a:lnTo>
                    <a:pt x="786904" y="12700"/>
                  </a:lnTo>
                  <a:lnTo>
                    <a:pt x="786904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069010" y="4681623"/>
              <a:ext cx="432633" cy="194390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4171886" y="4361865"/>
              <a:ext cx="68580" cy="31750"/>
            </a:xfrm>
            <a:custGeom>
              <a:avLst/>
              <a:gdLst/>
              <a:ahLst/>
              <a:cxnLst/>
              <a:rect l="l" t="t" r="r" b="b"/>
              <a:pathLst>
                <a:path w="68579" h="31750">
                  <a:moveTo>
                    <a:pt x="68237" y="0"/>
                  </a:moveTo>
                  <a:lnTo>
                    <a:pt x="0" y="0"/>
                  </a:lnTo>
                  <a:lnTo>
                    <a:pt x="0" y="31165"/>
                  </a:lnTo>
                  <a:lnTo>
                    <a:pt x="68237" y="31165"/>
                  </a:lnTo>
                  <a:lnTo>
                    <a:pt x="6823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069651" y="4354334"/>
              <a:ext cx="342900" cy="55244"/>
            </a:xfrm>
            <a:custGeom>
              <a:avLst/>
              <a:gdLst/>
              <a:ahLst/>
              <a:cxnLst/>
              <a:rect l="l" t="t" r="r" b="b"/>
              <a:pathLst>
                <a:path w="342900" h="55245">
                  <a:moveTo>
                    <a:pt x="342620" y="30734"/>
                  </a:moveTo>
                  <a:lnTo>
                    <a:pt x="339445" y="30734"/>
                  </a:lnTo>
                  <a:lnTo>
                    <a:pt x="339445" y="23114"/>
                  </a:lnTo>
                  <a:lnTo>
                    <a:pt x="178015" y="23114"/>
                  </a:lnTo>
                  <a:lnTo>
                    <a:pt x="178015" y="15087"/>
                  </a:lnTo>
                  <a:lnTo>
                    <a:pt x="178015" y="5549"/>
                  </a:lnTo>
                  <a:lnTo>
                    <a:pt x="177215" y="3619"/>
                  </a:lnTo>
                  <a:lnTo>
                    <a:pt x="174396" y="800"/>
                  </a:lnTo>
                  <a:lnTo>
                    <a:pt x="172466" y="0"/>
                  </a:lnTo>
                  <a:lnTo>
                    <a:pt x="162928" y="0"/>
                  </a:lnTo>
                  <a:lnTo>
                    <a:pt x="162928" y="15087"/>
                  </a:lnTo>
                  <a:lnTo>
                    <a:pt x="162928" y="23114"/>
                  </a:lnTo>
                  <a:lnTo>
                    <a:pt x="109778" y="23114"/>
                  </a:lnTo>
                  <a:lnTo>
                    <a:pt x="109778" y="15087"/>
                  </a:lnTo>
                  <a:lnTo>
                    <a:pt x="162928" y="15087"/>
                  </a:lnTo>
                  <a:lnTo>
                    <a:pt x="162928" y="0"/>
                  </a:lnTo>
                  <a:lnTo>
                    <a:pt x="100253" y="0"/>
                  </a:lnTo>
                  <a:lnTo>
                    <a:pt x="98310" y="800"/>
                  </a:lnTo>
                  <a:lnTo>
                    <a:pt x="95504" y="3619"/>
                  </a:lnTo>
                  <a:lnTo>
                    <a:pt x="94691" y="5549"/>
                  </a:lnTo>
                  <a:lnTo>
                    <a:pt x="94691" y="23114"/>
                  </a:lnTo>
                  <a:lnTo>
                    <a:pt x="0" y="23114"/>
                  </a:lnTo>
                  <a:lnTo>
                    <a:pt x="0" y="30734"/>
                  </a:lnTo>
                  <a:lnTo>
                    <a:pt x="0" y="47244"/>
                  </a:lnTo>
                  <a:lnTo>
                    <a:pt x="0" y="54864"/>
                  </a:lnTo>
                  <a:lnTo>
                    <a:pt x="338886" y="54864"/>
                  </a:lnTo>
                  <a:lnTo>
                    <a:pt x="338886" y="47244"/>
                  </a:lnTo>
                  <a:lnTo>
                    <a:pt x="342620" y="47244"/>
                  </a:lnTo>
                  <a:lnTo>
                    <a:pt x="342620" y="30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75157" y="4681623"/>
              <a:ext cx="287815" cy="194390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4288186" y="4460744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4284288" y="4460744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4213800" y="4460744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4209901" y="4460744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4139412" y="4460744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4135515" y="4460744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4288186" y="4554411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4284288" y="4554411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4213800" y="4554411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4209901" y="4554411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4139412" y="4554411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4135515" y="4554411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4288186" y="4648086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4284288" y="4648086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4213800" y="4648086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4209901" y="4648086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4139412" y="4648086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4135515" y="4648086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4213800" y="4739241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4069651" y="4739246"/>
              <a:ext cx="1151890" cy="144780"/>
            </a:xfrm>
            <a:custGeom>
              <a:avLst/>
              <a:gdLst/>
              <a:ahLst/>
              <a:cxnLst/>
              <a:rect l="l" t="t" r="r" b="b"/>
              <a:pathLst>
                <a:path w="1151889" h="144779">
                  <a:moveTo>
                    <a:pt x="148043" y="0"/>
                  </a:moveTo>
                  <a:lnTo>
                    <a:pt x="140246" y="0"/>
                  </a:lnTo>
                  <a:lnTo>
                    <a:pt x="140246" y="58394"/>
                  </a:lnTo>
                  <a:lnTo>
                    <a:pt x="148043" y="58394"/>
                  </a:lnTo>
                  <a:lnTo>
                    <a:pt x="148043" y="0"/>
                  </a:lnTo>
                  <a:close/>
                </a:path>
                <a:path w="1151889" h="144779">
                  <a:moveTo>
                    <a:pt x="1151674" y="128562"/>
                  </a:moveTo>
                  <a:lnTo>
                    <a:pt x="1625" y="128562"/>
                  </a:lnTo>
                  <a:lnTo>
                    <a:pt x="1625" y="131102"/>
                  </a:lnTo>
                  <a:lnTo>
                    <a:pt x="0" y="131102"/>
                  </a:lnTo>
                  <a:lnTo>
                    <a:pt x="0" y="141262"/>
                  </a:lnTo>
                  <a:lnTo>
                    <a:pt x="1270" y="141262"/>
                  </a:lnTo>
                  <a:lnTo>
                    <a:pt x="1270" y="143802"/>
                  </a:lnTo>
                  <a:lnTo>
                    <a:pt x="577227" y="143802"/>
                  </a:lnTo>
                  <a:lnTo>
                    <a:pt x="578104" y="144678"/>
                  </a:lnTo>
                  <a:lnTo>
                    <a:pt x="995413" y="144678"/>
                  </a:lnTo>
                  <a:lnTo>
                    <a:pt x="996289" y="143802"/>
                  </a:lnTo>
                  <a:lnTo>
                    <a:pt x="1151674" y="143802"/>
                  </a:lnTo>
                  <a:lnTo>
                    <a:pt x="1151674" y="141262"/>
                  </a:lnTo>
                  <a:lnTo>
                    <a:pt x="1151674" y="131102"/>
                  </a:lnTo>
                  <a:lnTo>
                    <a:pt x="1151674" y="1285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4810579" y="4669261"/>
              <a:ext cx="287655" cy="163830"/>
            </a:xfrm>
            <a:custGeom>
              <a:avLst/>
              <a:gdLst/>
              <a:ahLst/>
              <a:cxnLst/>
              <a:rect l="l" t="t" r="r" b="b"/>
              <a:pathLst>
                <a:path w="287654" h="163829">
                  <a:moveTo>
                    <a:pt x="221068" y="0"/>
                  </a:moveTo>
                  <a:lnTo>
                    <a:pt x="0" y="0"/>
                  </a:lnTo>
                  <a:lnTo>
                    <a:pt x="0" y="163525"/>
                  </a:lnTo>
                  <a:lnTo>
                    <a:pt x="287058" y="163525"/>
                  </a:lnTo>
                  <a:lnTo>
                    <a:pt x="287058" y="102450"/>
                  </a:lnTo>
                  <a:lnTo>
                    <a:pt x="244614" y="67056"/>
                  </a:lnTo>
                  <a:lnTo>
                    <a:pt x="221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4810582" y="4782654"/>
              <a:ext cx="287655" cy="50165"/>
            </a:xfrm>
            <a:custGeom>
              <a:avLst/>
              <a:gdLst/>
              <a:ahLst/>
              <a:cxnLst/>
              <a:rect l="l" t="t" r="r" b="b"/>
              <a:pathLst>
                <a:path w="287654" h="50164">
                  <a:moveTo>
                    <a:pt x="287045" y="0"/>
                  </a:moveTo>
                  <a:lnTo>
                    <a:pt x="0" y="0"/>
                  </a:lnTo>
                  <a:lnTo>
                    <a:pt x="0" y="50126"/>
                  </a:lnTo>
                  <a:lnTo>
                    <a:pt x="287045" y="50126"/>
                  </a:lnTo>
                  <a:lnTo>
                    <a:pt x="287045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4810582" y="4778750"/>
              <a:ext cx="287655" cy="8255"/>
            </a:xfrm>
            <a:custGeom>
              <a:avLst/>
              <a:gdLst/>
              <a:ahLst/>
              <a:cxnLst/>
              <a:rect l="l" t="t" r="r" b="b"/>
              <a:pathLst>
                <a:path w="287654" h="8254">
                  <a:moveTo>
                    <a:pt x="287045" y="7797"/>
                  </a:moveTo>
                  <a:lnTo>
                    <a:pt x="287045" y="0"/>
                  </a:lnTo>
                  <a:lnTo>
                    <a:pt x="0" y="0"/>
                  </a:lnTo>
                  <a:lnTo>
                    <a:pt x="0" y="7797"/>
                  </a:lnTo>
                  <a:lnTo>
                    <a:pt x="287045" y="7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4981232" y="4684191"/>
              <a:ext cx="73660" cy="50800"/>
            </a:xfrm>
            <a:custGeom>
              <a:avLst/>
              <a:gdLst/>
              <a:ahLst/>
              <a:cxnLst/>
              <a:rect l="l" t="t" r="r" b="b"/>
              <a:pathLst>
                <a:path w="73660" h="50800">
                  <a:moveTo>
                    <a:pt x="55658" y="0"/>
                  </a:moveTo>
                  <a:lnTo>
                    <a:pt x="0" y="0"/>
                  </a:lnTo>
                  <a:lnTo>
                    <a:pt x="0" y="50342"/>
                  </a:lnTo>
                  <a:lnTo>
                    <a:pt x="73336" y="50342"/>
                  </a:lnTo>
                  <a:lnTo>
                    <a:pt x="55658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4977332" y="4680299"/>
              <a:ext cx="80645" cy="58419"/>
            </a:xfrm>
            <a:custGeom>
              <a:avLst/>
              <a:gdLst/>
              <a:ahLst/>
              <a:cxnLst/>
              <a:rect l="l" t="t" r="r" b="b"/>
              <a:pathLst>
                <a:path w="80645" h="58420">
                  <a:moveTo>
                    <a:pt x="58192" y="0"/>
                  </a:moveTo>
                  <a:lnTo>
                    <a:pt x="2870" y="0"/>
                  </a:lnTo>
                  <a:lnTo>
                    <a:pt x="1866" y="406"/>
                  </a:lnTo>
                  <a:lnTo>
                    <a:pt x="419" y="1866"/>
                  </a:lnTo>
                  <a:lnTo>
                    <a:pt x="0" y="2870"/>
                  </a:lnTo>
                  <a:lnTo>
                    <a:pt x="0" y="55270"/>
                  </a:lnTo>
                  <a:lnTo>
                    <a:pt x="315" y="56026"/>
                  </a:lnTo>
                  <a:lnTo>
                    <a:pt x="419" y="56273"/>
                  </a:lnTo>
                  <a:lnTo>
                    <a:pt x="1866" y="57721"/>
                  </a:lnTo>
                  <a:lnTo>
                    <a:pt x="2870" y="58140"/>
                  </a:lnTo>
                  <a:lnTo>
                    <a:pt x="3898" y="58140"/>
                  </a:lnTo>
                  <a:lnTo>
                    <a:pt x="3898" y="50342"/>
                  </a:lnTo>
                  <a:lnTo>
                    <a:pt x="7797" y="50342"/>
                  </a:lnTo>
                  <a:lnTo>
                    <a:pt x="7797" y="7797"/>
                  </a:lnTo>
                  <a:lnTo>
                    <a:pt x="60930" y="7797"/>
                  </a:lnTo>
                  <a:lnTo>
                    <a:pt x="58192" y="0"/>
                  </a:lnTo>
                  <a:close/>
                </a:path>
                <a:path w="80645" h="58420">
                  <a:moveTo>
                    <a:pt x="7797" y="50342"/>
                  </a:moveTo>
                  <a:lnTo>
                    <a:pt x="3898" y="50342"/>
                  </a:lnTo>
                  <a:lnTo>
                    <a:pt x="3898" y="58140"/>
                  </a:lnTo>
                  <a:lnTo>
                    <a:pt x="80400" y="58140"/>
                  </a:lnTo>
                  <a:lnTo>
                    <a:pt x="77864" y="56026"/>
                  </a:lnTo>
                  <a:lnTo>
                    <a:pt x="77238" y="54241"/>
                  </a:lnTo>
                  <a:lnTo>
                    <a:pt x="7797" y="54241"/>
                  </a:lnTo>
                  <a:lnTo>
                    <a:pt x="7797" y="50342"/>
                  </a:lnTo>
                  <a:close/>
                </a:path>
                <a:path w="80645" h="58420">
                  <a:moveTo>
                    <a:pt x="75869" y="50342"/>
                  </a:moveTo>
                  <a:lnTo>
                    <a:pt x="7797" y="50342"/>
                  </a:lnTo>
                  <a:lnTo>
                    <a:pt x="7797" y="54241"/>
                  </a:lnTo>
                  <a:lnTo>
                    <a:pt x="77238" y="54241"/>
                  </a:lnTo>
                  <a:lnTo>
                    <a:pt x="75869" y="503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4911991" y="4695634"/>
              <a:ext cx="51435" cy="39370"/>
            </a:xfrm>
            <a:custGeom>
              <a:avLst/>
              <a:gdLst/>
              <a:ahLst/>
              <a:cxnLst/>
              <a:rect l="l" t="t" r="r" b="b"/>
              <a:pathLst>
                <a:path w="51435" h="39370">
                  <a:moveTo>
                    <a:pt x="51308" y="0"/>
                  </a:moveTo>
                  <a:lnTo>
                    <a:pt x="0" y="0"/>
                  </a:lnTo>
                  <a:lnTo>
                    <a:pt x="0" y="38900"/>
                  </a:lnTo>
                  <a:lnTo>
                    <a:pt x="51308" y="38900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4806670" y="4665370"/>
              <a:ext cx="295275" cy="171450"/>
            </a:xfrm>
            <a:custGeom>
              <a:avLst/>
              <a:gdLst/>
              <a:ahLst/>
              <a:cxnLst/>
              <a:rect l="l" t="t" r="r" b="b"/>
              <a:pathLst>
                <a:path w="295275" h="171450">
                  <a:moveTo>
                    <a:pt x="160515" y="29248"/>
                  </a:moveTo>
                  <a:lnTo>
                    <a:pt x="160096" y="28244"/>
                  </a:lnTo>
                  <a:lnTo>
                    <a:pt x="158648" y="26797"/>
                  </a:lnTo>
                  <a:lnTo>
                    <a:pt x="157645" y="26377"/>
                  </a:lnTo>
                  <a:lnTo>
                    <a:pt x="152717" y="26377"/>
                  </a:lnTo>
                  <a:lnTo>
                    <a:pt x="152717" y="34175"/>
                  </a:lnTo>
                  <a:lnTo>
                    <a:pt x="152717" y="65278"/>
                  </a:lnTo>
                  <a:lnTo>
                    <a:pt x="109207" y="65278"/>
                  </a:lnTo>
                  <a:lnTo>
                    <a:pt x="109207" y="34175"/>
                  </a:lnTo>
                  <a:lnTo>
                    <a:pt x="152717" y="34175"/>
                  </a:lnTo>
                  <a:lnTo>
                    <a:pt x="152717" y="26377"/>
                  </a:lnTo>
                  <a:lnTo>
                    <a:pt x="104279" y="26377"/>
                  </a:lnTo>
                  <a:lnTo>
                    <a:pt x="103276" y="26797"/>
                  </a:lnTo>
                  <a:lnTo>
                    <a:pt x="101828" y="28244"/>
                  </a:lnTo>
                  <a:lnTo>
                    <a:pt x="101409" y="29248"/>
                  </a:lnTo>
                  <a:lnTo>
                    <a:pt x="101409" y="70205"/>
                  </a:lnTo>
                  <a:lnTo>
                    <a:pt x="101828" y="71208"/>
                  </a:lnTo>
                  <a:lnTo>
                    <a:pt x="103276" y="72656"/>
                  </a:lnTo>
                  <a:lnTo>
                    <a:pt x="104279" y="73075"/>
                  </a:lnTo>
                  <a:lnTo>
                    <a:pt x="105308" y="73075"/>
                  </a:lnTo>
                  <a:lnTo>
                    <a:pt x="157645" y="73075"/>
                  </a:lnTo>
                  <a:lnTo>
                    <a:pt x="158648" y="72656"/>
                  </a:lnTo>
                  <a:lnTo>
                    <a:pt x="160096" y="71208"/>
                  </a:lnTo>
                  <a:lnTo>
                    <a:pt x="160515" y="70205"/>
                  </a:lnTo>
                  <a:lnTo>
                    <a:pt x="160515" y="69176"/>
                  </a:lnTo>
                  <a:lnTo>
                    <a:pt x="160515" y="34175"/>
                  </a:lnTo>
                  <a:lnTo>
                    <a:pt x="160515" y="29248"/>
                  </a:lnTo>
                  <a:close/>
                </a:path>
                <a:path w="295275" h="171450">
                  <a:moveTo>
                    <a:pt x="294855" y="105194"/>
                  </a:moveTo>
                  <a:lnTo>
                    <a:pt x="294335" y="104101"/>
                  </a:lnTo>
                  <a:lnTo>
                    <a:pt x="287045" y="98031"/>
                  </a:lnTo>
                  <a:lnTo>
                    <a:pt x="287045" y="108178"/>
                  </a:lnTo>
                  <a:lnTo>
                    <a:pt x="287045" y="163525"/>
                  </a:lnTo>
                  <a:lnTo>
                    <a:pt x="7797" y="163525"/>
                  </a:lnTo>
                  <a:lnTo>
                    <a:pt x="7797" y="7797"/>
                  </a:lnTo>
                  <a:lnTo>
                    <a:pt x="222199" y="7797"/>
                  </a:lnTo>
                  <a:lnTo>
                    <a:pt x="245071" y="72910"/>
                  </a:lnTo>
                  <a:lnTo>
                    <a:pt x="245478" y="73507"/>
                  </a:lnTo>
                  <a:lnTo>
                    <a:pt x="287045" y="108178"/>
                  </a:lnTo>
                  <a:lnTo>
                    <a:pt x="287045" y="98031"/>
                  </a:lnTo>
                  <a:lnTo>
                    <a:pt x="251841" y="68656"/>
                  </a:lnTo>
                  <a:lnTo>
                    <a:pt x="230479" y="7797"/>
                  </a:lnTo>
                  <a:lnTo>
                    <a:pt x="228104" y="1041"/>
                  </a:lnTo>
                  <a:lnTo>
                    <a:pt x="226631" y="0"/>
                  </a:lnTo>
                  <a:lnTo>
                    <a:pt x="224967" y="0"/>
                  </a:lnTo>
                  <a:lnTo>
                    <a:pt x="2870" y="0"/>
                  </a:lnTo>
                  <a:lnTo>
                    <a:pt x="1866" y="419"/>
                  </a:lnTo>
                  <a:lnTo>
                    <a:pt x="419" y="1866"/>
                  </a:lnTo>
                  <a:lnTo>
                    <a:pt x="0" y="2870"/>
                  </a:lnTo>
                  <a:lnTo>
                    <a:pt x="0" y="168452"/>
                  </a:lnTo>
                  <a:lnTo>
                    <a:pt x="419" y="169456"/>
                  </a:lnTo>
                  <a:lnTo>
                    <a:pt x="1866" y="170903"/>
                  </a:lnTo>
                  <a:lnTo>
                    <a:pt x="2870" y="171323"/>
                  </a:lnTo>
                  <a:lnTo>
                    <a:pt x="291985" y="171323"/>
                  </a:lnTo>
                  <a:lnTo>
                    <a:pt x="292976" y="170903"/>
                  </a:lnTo>
                  <a:lnTo>
                    <a:pt x="294436" y="169456"/>
                  </a:lnTo>
                  <a:lnTo>
                    <a:pt x="294855" y="168452"/>
                  </a:lnTo>
                  <a:lnTo>
                    <a:pt x="294855" y="163525"/>
                  </a:lnTo>
                  <a:lnTo>
                    <a:pt x="294855" y="105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4804359" y="4824869"/>
              <a:ext cx="299085" cy="14604"/>
            </a:xfrm>
            <a:custGeom>
              <a:avLst/>
              <a:gdLst/>
              <a:ahLst/>
              <a:cxnLst/>
              <a:rect l="l" t="t" r="r" b="b"/>
              <a:pathLst>
                <a:path w="299085" h="14604">
                  <a:moveTo>
                    <a:pt x="298703" y="0"/>
                  </a:moveTo>
                  <a:lnTo>
                    <a:pt x="0" y="0"/>
                  </a:lnTo>
                  <a:lnTo>
                    <a:pt x="0" y="14287"/>
                  </a:lnTo>
                  <a:lnTo>
                    <a:pt x="298703" y="14287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4801222" y="4821732"/>
              <a:ext cx="305435" cy="20955"/>
            </a:xfrm>
            <a:custGeom>
              <a:avLst/>
              <a:gdLst/>
              <a:ahLst/>
              <a:cxnLst/>
              <a:rect l="l" t="t" r="r" b="b"/>
              <a:pathLst>
                <a:path w="305435" h="20954">
                  <a:moveTo>
                    <a:pt x="304952" y="0"/>
                  </a:moveTo>
                  <a:lnTo>
                    <a:pt x="301828" y="0"/>
                  </a:lnTo>
                  <a:lnTo>
                    <a:pt x="301828" y="596"/>
                  </a:lnTo>
                  <a:lnTo>
                    <a:pt x="298704" y="596"/>
                  </a:lnTo>
                  <a:lnTo>
                    <a:pt x="298704" y="5676"/>
                  </a:lnTo>
                  <a:lnTo>
                    <a:pt x="298704" y="14566"/>
                  </a:lnTo>
                  <a:lnTo>
                    <a:pt x="6261" y="14566"/>
                  </a:lnTo>
                  <a:lnTo>
                    <a:pt x="6261" y="5676"/>
                  </a:lnTo>
                  <a:lnTo>
                    <a:pt x="298704" y="5676"/>
                  </a:lnTo>
                  <a:lnTo>
                    <a:pt x="298704" y="596"/>
                  </a:lnTo>
                  <a:lnTo>
                    <a:pt x="0" y="596"/>
                  </a:lnTo>
                  <a:lnTo>
                    <a:pt x="0" y="3136"/>
                  </a:lnTo>
                  <a:lnTo>
                    <a:pt x="0" y="5676"/>
                  </a:lnTo>
                  <a:lnTo>
                    <a:pt x="0" y="14566"/>
                  </a:lnTo>
                  <a:lnTo>
                    <a:pt x="0" y="20916"/>
                  </a:lnTo>
                  <a:lnTo>
                    <a:pt x="304952" y="20916"/>
                  </a:lnTo>
                  <a:lnTo>
                    <a:pt x="304952" y="14566"/>
                  </a:lnTo>
                  <a:lnTo>
                    <a:pt x="304952" y="6261"/>
                  </a:lnTo>
                  <a:lnTo>
                    <a:pt x="304952" y="5676"/>
                  </a:lnTo>
                  <a:lnTo>
                    <a:pt x="304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6" name="object 43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831344" y="4796899"/>
              <a:ext cx="83769" cy="75001"/>
            </a:xfrm>
            <a:prstGeom prst="rect">
              <a:avLst/>
            </a:prstGeom>
          </p:spPr>
        </p:pic>
        <p:sp>
          <p:nvSpPr>
            <p:cNvPr id="437" name="object 437"/>
            <p:cNvSpPr/>
            <p:nvPr/>
          </p:nvSpPr>
          <p:spPr>
            <a:xfrm>
              <a:off x="5003864" y="4800023"/>
              <a:ext cx="78105" cy="39370"/>
            </a:xfrm>
            <a:custGeom>
              <a:avLst/>
              <a:gdLst/>
              <a:ahLst/>
              <a:cxnLst/>
              <a:rect l="l" t="t" r="r" b="b"/>
              <a:pathLst>
                <a:path w="78104" h="39370">
                  <a:moveTo>
                    <a:pt x="38760" y="0"/>
                  </a:moveTo>
                  <a:lnTo>
                    <a:pt x="23676" y="3045"/>
                  </a:lnTo>
                  <a:lnTo>
                    <a:pt x="11355" y="11350"/>
                  </a:lnTo>
                  <a:lnTo>
                    <a:pt x="3047" y="23670"/>
                  </a:lnTo>
                  <a:lnTo>
                    <a:pt x="0" y="38760"/>
                  </a:lnTo>
                  <a:lnTo>
                    <a:pt x="77520" y="38760"/>
                  </a:lnTo>
                  <a:lnTo>
                    <a:pt x="74475" y="23670"/>
                  </a:lnTo>
                  <a:lnTo>
                    <a:pt x="66170" y="11350"/>
                  </a:lnTo>
                  <a:lnTo>
                    <a:pt x="53849" y="3045"/>
                  </a:lnTo>
                  <a:lnTo>
                    <a:pt x="38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5000740" y="4796899"/>
              <a:ext cx="83820" cy="45085"/>
            </a:xfrm>
            <a:custGeom>
              <a:avLst/>
              <a:gdLst/>
              <a:ahLst/>
              <a:cxnLst/>
              <a:rect l="l" t="t" r="r" b="b"/>
              <a:pathLst>
                <a:path w="83820" h="45085">
                  <a:moveTo>
                    <a:pt x="41884" y="0"/>
                  </a:moveTo>
                  <a:lnTo>
                    <a:pt x="25578" y="3290"/>
                  </a:lnTo>
                  <a:lnTo>
                    <a:pt x="12216" y="12336"/>
                  </a:lnTo>
                  <a:lnTo>
                    <a:pt x="3290" y="25578"/>
                  </a:lnTo>
                  <a:lnTo>
                    <a:pt x="0" y="41884"/>
                  </a:lnTo>
                  <a:lnTo>
                    <a:pt x="0" y="42710"/>
                  </a:lnTo>
                  <a:lnTo>
                    <a:pt x="330" y="43510"/>
                  </a:lnTo>
                  <a:lnTo>
                    <a:pt x="1498" y="44678"/>
                  </a:lnTo>
                  <a:lnTo>
                    <a:pt x="2298" y="45021"/>
                  </a:lnTo>
                  <a:lnTo>
                    <a:pt x="81470" y="45021"/>
                  </a:lnTo>
                  <a:lnTo>
                    <a:pt x="82283" y="44678"/>
                  </a:lnTo>
                  <a:lnTo>
                    <a:pt x="83439" y="43510"/>
                  </a:lnTo>
                  <a:lnTo>
                    <a:pt x="83781" y="42710"/>
                  </a:lnTo>
                  <a:lnTo>
                    <a:pt x="83781" y="41884"/>
                  </a:lnTo>
                  <a:lnTo>
                    <a:pt x="3124" y="41884"/>
                  </a:lnTo>
                  <a:lnTo>
                    <a:pt x="3124" y="38760"/>
                  </a:lnTo>
                  <a:lnTo>
                    <a:pt x="6575" y="38760"/>
                  </a:lnTo>
                  <a:lnTo>
                    <a:pt x="6984" y="34702"/>
                  </a:lnTo>
                  <a:lnTo>
                    <a:pt x="9059" y="28014"/>
                  </a:lnTo>
                  <a:lnTo>
                    <a:pt x="41884" y="6261"/>
                  </a:lnTo>
                  <a:lnTo>
                    <a:pt x="62601" y="6261"/>
                  </a:lnTo>
                  <a:lnTo>
                    <a:pt x="58192" y="3290"/>
                  </a:lnTo>
                  <a:lnTo>
                    <a:pt x="41884" y="0"/>
                  </a:lnTo>
                  <a:close/>
                </a:path>
                <a:path w="83820" h="45085">
                  <a:moveTo>
                    <a:pt x="6575" y="38760"/>
                  </a:moveTo>
                  <a:lnTo>
                    <a:pt x="3124" y="38760"/>
                  </a:lnTo>
                  <a:lnTo>
                    <a:pt x="3124" y="41884"/>
                  </a:lnTo>
                  <a:lnTo>
                    <a:pt x="6261" y="41884"/>
                  </a:lnTo>
                  <a:lnTo>
                    <a:pt x="6575" y="38760"/>
                  </a:lnTo>
                  <a:close/>
                </a:path>
                <a:path w="83820" h="45085">
                  <a:moveTo>
                    <a:pt x="77205" y="38760"/>
                  </a:moveTo>
                  <a:lnTo>
                    <a:pt x="6575" y="38760"/>
                  </a:lnTo>
                  <a:lnTo>
                    <a:pt x="6261" y="41884"/>
                  </a:lnTo>
                  <a:lnTo>
                    <a:pt x="77520" y="41884"/>
                  </a:lnTo>
                  <a:lnTo>
                    <a:pt x="77205" y="38760"/>
                  </a:lnTo>
                  <a:close/>
                </a:path>
                <a:path w="83820" h="45085">
                  <a:moveTo>
                    <a:pt x="62601" y="6261"/>
                  </a:moveTo>
                  <a:lnTo>
                    <a:pt x="41884" y="6261"/>
                  </a:lnTo>
                  <a:lnTo>
                    <a:pt x="49072" y="6983"/>
                  </a:lnTo>
                  <a:lnTo>
                    <a:pt x="55759" y="9055"/>
                  </a:lnTo>
                  <a:lnTo>
                    <a:pt x="77520" y="41884"/>
                  </a:lnTo>
                  <a:lnTo>
                    <a:pt x="80645" y="41884"/>
                  </a:lnTo>
                  <a:lnTo>
                    <a:pt x="80645" y="38760"/>
                  </a:lnTo>
                  <a:lnTo>
                    <a:pt x="83151" y="38760"/>
                  </a:lnTo>
                  <a:lnTo>
                    <a:pt x="80489" y="25578"/>
                  </a:lnTo>
                  <a:lnTo>
                    <a:pt x="71558" y="12336"/>
                  </a:lnTo>
                  <a:lnTo>
                    <a:pt x="62601" y="6261"/>
                  </a:lnTo>
                  <a:close/>
                </a:path>
                <a:path w="83820" h="45085">
                  <a:moveTo>
                    <a:pt x="83151" y="38760"/>
                  </a:moveTo>
                  <a:lnTo>
                    <a:pt x="80645" y="38760"/>
                  </a:lnTo>
                  <a:lnTo>
                    <a:pt x="80645" y="41884"/>
                  </a:lnTo>
                  <a:lnTo>
                    <a:pt x="83781" y="41884"/>
                  </a:lnTo>
                  <a:lnTo>
                    <a:pt x="83151" y="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5013127" y="4808785"/>
              <a:ext cx="59055" cy="60325"/>
            </a:xfrm>
            <a:custGeom>
              <a:avLst/>
              <a:gdLst/>
              <a:ahLst/>
              <a:cxnLst/>
              <a:rect l="l" t="t" r="r" b="b"/>
              <a:pathLst>
                <a:path w="59054" h="60325">
                  <a:moveTo>
                    <a:pt x="29533" y="0"/>
                  </a:moveTo>
                  <a:lnTo>
                    <a:pt x="27336" y="0"/>
                  </a:lnTo>
                  <a:lnTo>
                    <a:pt x="25126" y="253"/>
                  </a:lnTo>
                  <a:lnTo>
                    <a:pt x="22954" y="736"/>
                  </a:lnTo>
                  <a:lnTo>
                    <a:pt x="12094" y="5576"/>
                  </a:lnTo>
                  <a:lnTo>
                    <a:pt x="4198" y="13931"/>
                  </a:lnTo>
                  <a:lnTo>
                    <a:pt x="0" y="24639"/>
                  </a:lnTo>
                  <a:lnTo>
                    <a:pt x="234" y="36537"/>
                  </a:lnTo>
                  <a:lnTo>
                    <a:pt x="4127" y="45935"/>
                  </a:lnTo>
                  <a:lnTo>
                    <a:pt x="10775" y="53362"/>
                  </a:lnTo>
                  <a:lnTo>
                    <a:pt x="19461" y="58240"/>
                  </a:lnTo>
                  <a:lnTo>
                    <a:pt x="29469" y="59994"/>
                  </a:lnTo>
                  <a:lnTo>
                    <a:pt x="31666" y="59994"/>
                  </a:lnTo>
                  <a:lnTo>
                    <a:pt x="59008" y="35355"/>
                  </a:lnTo>
                  <a:lnTo>
                    <a:pt x="58768" y="23456"/>
                  </a:lnTo>
                  <a:lnTo>
                    <a:pt x="54873" y="14058"/>
                  </a:lnTo>
                  <a:lnTo>
                    <a:pt x="48222" y="6632"/>
                  </a:lnTo>
                  <a:lnTo>
                    <a:pt x="39535" y="1754"/>
                  </a:lnTo>
                  <a:lnTo>
                    <a:pt x="29533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5010042" y="4805657"/>
              <a:ext cx="65405" cy="66675"/>
            </a:xfrm>
            <a:custGeom>
              <a:avLst/>
              <a:gdLst/>
              <a:ahLst/>
              <a:cxnLst/>
              <a:rect l="l" t="t" r="r" b="b"/>
              <a:pathLst>
                <a:path w="65404" h="66675">
                  <a:moveTo>
                    <a:pt x="30647" y="6261"/>
                  </a:moveTo>
                  <a:lnTo>
                    <a:pt x="13250" y="6261"/>
                  </a:lnTo>
                  <a:lnTo>
                    <a:pt x="4629" y="15373"/>
                  </a:lnTo>
                  <a:lnTo>
                    <a:pt x="503" y="25907"/>
                  </a:lnTo>
                  <a:lnTo>
                    <a:pt x="0" y="27266"/>
                  </a:lnTo>
                  <a:lnTo>
                    <a:pt x="96" y="31978"/>
                  </a:lnTo>
                  <a:lnTo>
                    <a:pt x="219" y="37926"/>
                  </a:lnTo>
                  <a:lnTo>
                    <a:pt x="269" y="40347"/>
                  </a:lnTo>
                  <a:lnTo>
                    <a:pt x="4632" y="50898"/>
                  </a:lnTo>
                  <a:lnTo>
                    <a:pt x="12014" y="59077"/>
                  </a:lnTo>
                  <a:lnTo>
                    <a:pt x="21594" y="64365"/>
                  </a:lnTo>
                  <a:lnTo>
                    <a:pt x="32552" y="66243"/>
                  </a:lnTo>
                  <a:lnTo>
                    <a:pt x="34940" y="66243"/>
                  </a:lnTo>
                  <a:lnTo>
                    <a:pt x="37378" y="65989"/>
                  </a:lnTo>
                  <a:lnTo>
                    <a:pt x="39804" y="65443"/>
                  </a:lnTo>
                  <a:lnTo>
                    <a:pt x="51819" y="60092"/>
                  </a:lnTo>
                  <a:lnTo>
                    <a:pt x="33183" y="60092"/>
                  </a:lnTo>
                  <a:lnTo>
                    <a:pt x="23594" y="58412"/>
                  </a:lnTo>
                  <a:lnTo>
                    <a:pt x="15816" y="54046"/>
                  </a:lnTo>
                  <a:lnTo>
                    <a:pt x="9970" y="47515"/>
                  </a:lnTo>
                  <a:lnTo>
                    <a:pt x="6409" y="39052"/>
                  </a:lnTo>
                  <a:lnTo>
                    <a:pt x="4815" y="31978"/>
                  </a:lnTo>
                  <a:lnTo>
                    <a:pt x="6072" y="24790"/>
                  </a:lnTo>
                  <a:lnTo>
                    <a:pt x="13756" y="12674"/>
                  </a:lnTo>
                  <a:lnTo>
                    <a:pt x="19725" y="8483"/>
                  </a:lnTo>
                  <a:lnTo>
                    <a:pt x="28666" y="6476"/>
                  </a:lnTo>
                  <a:lnTo>
                    <a:pt x="30647" y="6261"/>
                  </a:lnTo>
                  <a:close/>
                </a:path>
                <a:path w="65404" h="66675">
                  <a:moveTo>
                    <a:pt x="32615" y="0"/>
                  </a:moveTo>
                  <a:lnTo>
                    <a:pt x="30228" y="0"/>
                  </a:lnTo>
                  <a:lnTo>
                    <a:pt x="27789" y="266"/>
                  </a:lnTo>
                  <a:lnTo>
                    <a:pt x="25364" y="800"/>
                  </a:lnTo>
                  <a:lnTo>
                    <a:pt x="13106" y="6261"/>
                  </a:lnTo>
                  <a:lnTo>
                    <a:pt x="32615" y="6261"/>
                  </a:lnTo>
                  <a:lnTo>
                    <a:pt x="41574" y="7832"/>
                  </a:lnTo>
                  <a:lnTo>
                    <a:pt x="59008" y="37926"/>
                  </a:lnTo>
                  <a:lnTo>
                    <a:pt x="55245" y="47515"/>
                  </a:lnTo>
                  <a:lnTo>
                    <a:pt x="48166" y="54997"/>
                  </a:lnTo>
                  <a:lnTo>
                    <a:pt x="38432" y="59334"/>
                  </a:lnTo>
                  <a:lnTo>
                    <a:pt x="36502" y="59766"/>
                  </a:lnTo>
                  <a:lnTo>
                    <a:pt x="33506" y="60092"/>
                  </a:lnTo>
                  <a:lnTo>
                    <a:pt x="51819" y="60092"/>
                  </a:lnTo>
                  <a:lnTo>
                    <a:pt x="60519" y="50898"/>
                  </a:lnTo>
                  <a:lnTo>
                    <a:pt x="65176" y="39052"/>
                  </a:lnTo>
                  <a:lnTo>
                    <a:pt x="65154" y="37926"/>
                  </a:lnTo>
                  <a:lnTo>
                    <a:pt x="65034" y="31978"/>
                  </a:lnTo>
                  <a:lnTo>
                    <a:pt x="64912" y="25907"/>
                  </a:lnTo>
                  <a:lnTo>
                    <a:pt x="60548" y="15373"/>
                  </a:lnTo>
                  <a:lnTo>
                    <a:pt x="53154" y="7172"/>
                  </a:lnTo>
                  <a:lnTo>
                    <a:pt x="43573" y="1879"/>
                  </a:lnTo>
                  <a:lnTo>
                    <a:pt x="326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5028706" y="4824864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615" y="0"/>
                  </a:moveTo>
                  <a:lnTo>
                    <a:pt x="6235" y="0"/>
                  </a:lnTo>
                  <a:lnTo>
                    <a:pt x="0" y="6223"/>
                  </a:lnTo>
                  <a:lnTo>
                    <a:pt x="0" y="21602"/>
                  </a:lnTo>
                  <a:lnTo>
                    <a:pt x="6235" y="27838"/>
                  </a:lnTo>
                  <a:lnTo>
                    <a:pt x="21615" y="27838"/>
                  </a:lnTo>
                  <a:lnTo>
                    <a:pt x="27838" y="21602"/>
                  </a:lnTo>
                  <a:lnTo>
                    <a:pt x="27838" y="13919"/>
                  </a:lnTo>
                  <a:lnTo>
                    <a:pt x="27838" y="6223"/>
                  </a:lnTo>
                  <a:lnTo>
                    <a:pt x="21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5025582" y="4821727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6466" y="0"/>
                  </a:moveTo>
                  <a:lnTo>
                    <a:pt x="7632" y="0"/>
                  </a:lnTo>
                  <a:lnTo>
                    <a:pt x="0" y="7632"/>
                  </a:lnTo>
                  <a:lnTo>
                    <a:pt x="0" y="26466"/>
                  </a:lnTo>
                  <a:lnTo>
                    <a:pt x="7632" y="34099"/>
                  </a:lnTo>
                  <a:lnTo>
                    <a:pt x="26466" y="34099"/>
                  </a:lnTo>
                  <a:lnTo>
                    <a:pt x="32717" y="27838"/>
                  </a:lnTo>
                  <a:lnTo>
                    <a:pt x="11087" y="27838"/>
                  </a:lnTo>
                  <a:lnTo>
                    <a:pt x="6273" y="23012"/>
                  </a:lnTo>
                  <a:lnTo>
                    <a:pt x="6273" y="11099"/>
                  </a:lnTo>
                  <a:lnTo>
                    <a:pt x="11087" y="6273"/>
                  </a:lnTo>
                  <a:lnTo>
                    <a:pt x="32730" y="6273"/>
                  </a:lnTo>
                  <a:lnTo>
                    <a:pt x="26466" y="0"/>
                  </a:lnTo>
                  <a:close/>
                </a:path>
                <a:path w="34289" h="34289">
                  <a:moveTo>
                    <a:pt x="32730" y="6273"/>
                  </a:moveTo>
                  <a:lnTo>
                    <a:pt x="22999" y="6273"/>
                  </a:lnTo>
                  <a:lnTo>
                    <a:pt x="27825" y="11099"/>
                  </a:lnTo>
                  <a:lnTo>
                    <a:pt x="27825" y="23012"/>
                  </a:lnTo>
                  <a:lnTo>
                    <a:pt x="22999" y="27838"/>
                  </a:lnTo>
                  <a:lnTo>
                    <a:pt x="32717" y="27838"/>
                  </a:lnTo>
                  <a:lnTo>
                    <a:pt x="34086" y="26466"/>
                  </a:lnTo>
                  <a:lnTo>
                    <a:pt x="34086" y="7632"/>
                  </a:lnTo>
                  <a:lnTo>
                    <a:pt x="32730" y="6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5040454" y="483661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365" y="0"/>
                  </a:moveTo>
                  <a:lnTo>
                    <a:pt x="977" y="0"/>
                  </a:lnTo>
                  <a:lnTo>
                    <a:pt x="0" y="977"/>
                  </a:lnTo>
                  <a:lnTo>
                    <a:pt x="0" y="3365"/>
                  </a:lnTo>
                  <a:lnTo>
                    <a:pt x="977" y="4343"/>
                  </a:lnTo>
                  <a:lnTo>
                    <a:pt x="3365" y="4343"/>
                  </a:lnTo>
                  <a:lnTo>
                    <a:pt x="4343" y="3365"/>
                  </a:lnTo>
                  <a:lnTo>
                    <a:pt x="4343" y="2171"/>
                  </a:lnTo>
                  <a:lnTo>
                    <a:pt x="4343" y="977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5037330" y="483348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8229" y="0"/>
                  </a:moveTo>
                  <a:lnTo>
                    <a:pt x="2362" y="0"/>
                  </a:lnTo>
                  <a:lnTo>
                    <a:pt x="0" y="2362"/>
                  </a:lnTo>
                  <a:lnTo>
                    <a:pt x="0" y="8216"/>
                  </a:lnTo>
                  <a:lnTo>
                    <a:pt x="2362" y="10591"/>
                  </a:lnTo>
                  <a:lnTo>
                    <a:pt x="8229" y="10591"/>
                  </a:lnTo>
                  <a:lnTo>
                    <a:pt x="10591" y="8216"/>
                  </a:lnTo>
                  <a:lnTo>
                    <a:pt x="10600" y="6248"/>
                  </a:lnTo>
                  <a:lnTo>
                    <a:pt x="4762" y="6248"/>
                  </a:lnTo>
                  <a:lnTo>
                    <a:pt x="4343" y="5829"/>
                  </a:lnTo>
                  <a:lnTo>
                    <a:pt x="4343" y="4762"/>
                  </a:lnTo>
                  <a:lnTo>
                    <a:pt x="4762" y="4343"/>
                  </a:lnTo>
                  <a:lnTo>
                    <a:pt x="10600" y="4343"/>
                  </a:lnTo>
                  <a:lnTo>
                    <a:pt x="10591" y="2362"/>
                  </a:lnTo>
                  <a:lnTo>
                    <a:pt x="8229" y="0"/>
                  </a:lnTo>
                  <a:close/>
                </a:path>
                <a:path w="10795" h="10795">
                  <a:moveTo>
                    <a:pt x="5295" y="4343"/>
                  </a:moveTo>
                  <a:lnTo>
                    <a:pt x="4762" y="4343"/>
                  </a:lnTo>
                  <a:lnTo>
                    <a:pt x="4343" y="4762"/>
                  </a:lnTo>
                  <a:lnTo>
                    <a:pt x="4343" y="5829"/>
                  </a:lnTo>
                  <a:lnTo>
                    <a:pt x="4762" y="6248"/>
                  </a:lnTo>
                  <a:lnTo>
                    <a:pt x="5295" y="6248"/>
                  </a:lnTo>
                  <a:lnTo>
                    <a:pt x="5295" y="4343"/>
                  </a:lnTo>
                  <a:close/>
                </a:path>
                <a:path w="10795" h="10795">
                  <a:moveTo>
                    <a:pt x="5829" y="4343"/>
                  </a:moveTo>
                  <a:lnTo>
                    <a:pt x="5295" y="4343"/>
                  </a:lnTo>
                  <a:lnTo>
                    <a:pt x="5295" y="6248"/>
                  </a:lnTo>
                  <a:lnTo>
                    <a:pt x="5829" y="6248"/>
                  </a:lnTo>
                  <a:lnTo>
                    <a:pt x="6261" y="5829"/>
                  </a:lnTo>
                  <a:lnTo>
                    <a:pt x="6261" y="4762"/>
                  </a:lnTo>
                  <a:lnTo>
                    <a:pt x="5829" y="4343"/>
                  </a:lnTo>
                  <a:close/>
                </a:path>
                <a:path w="10795" h="10795">
                  <a:moveTo>
                    <a:pt x="10600" y="4343"/>
                  </a:moveTo>
                  <a:lnTo>
                    <a:pt x="5829" y="4343"/>
                  </a:lnTo>
                  <a:lnTo>
                    <a:pt x="6261" y="4762"/>
                  </a:lnTo>
                  <a:lnTo>
                    <a:pt x="6261" y="5829"/>
                  </a:lnTo>
                  <a:lnTo>
                    <a:pt x="5829" y="6248"/>
                  </a:lnTo>
                  <a:lnTo>
                    <a:pt x="10600" y="6248"/>
                  </a:lnTo>
                  <a:lnTo>
                    <a:pt x="10600" y="43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4830442" y="470566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36830" y="0"/>
                  </a:moveTo>
                  <a:lnTo>
                    <a:pt x="20904" y="0"/>
                  </a:lnTo>
                  <a:lnTo>
                    <a:pt x="20904" y="20916"/>
                  </a:lnTo>
                  <a:lnTo>
                    <a:pt x="0" y="20916"/>
                  </a:lnTo>
                  <a:lnTo>
                    <a:pt x="0" y="36842"/>
                  </a:lnTo>
                  <a:lnTo>
                    <a:pt x="20904" y="36842"/>
                  </a:lnTo>
                  <a:lnTo>
                    <a:pt x="20904" y="57759"/>
                  </a:lnTo>
                  <a:lnTo>
                    <a:pt x="36830" y="57759"/>
                  </a:lnTo>
                  <a:lnTo>
                    <a:pt x="36830" y="36842"/>
                  </a:lnTo>
                  <a:lnTo>
                    <a:pt x="57746" y="36842"/>
                  </a:lnTo>
                  <a:lnTo>
                    <a:pt x="57746" y="20916"/>
                  </a:lnTo>
                  <a:lnTo>
                    <a:pt x="36830" y="20916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4826533" y="4701768"/>
              <a:ext cx="222250" cy="135255"/>
            </a:xfrm>
            <a:custGeom>
              <a:avLst/>
              <a:gdLst/>
              <a:ahLst/>
              <a:cxnLst/>
              <a:rect l="l" t="t" r="r" b="b"/>
              <a:pathLst>
                <a:path w="222250" h="135254">
                  <a:moveTo>
                    <a:pt x="65544" y="20916"/>
                  </a:moveTo>
                  <a:lnTo>
                    <a:pt x="61645" y="20916"/>
                  </a:lnTo>
                  <a:lnTo>
                    <a:pt x="57746" y="20916"/>
                  </a:lnTo>
                  <a:lnTo>
                    <a:pt x="57746" y="28714"/>
                  </a:lnTo>
                  <a:lnTo>
                    <a:pt x="57746" y="36842"/>
                  </a:lnTo>
                  <a:lnTo>
                    <a:pt x="36842" y="36842"/>
                  </a:lnTo>
                  <a:lnTo>
                    <a:pt x="36842" y="57759"/>
                  </a:lnTo>
                  <a:lnTo>
                    <a:pt x="28702" y="57759"/>
                  </a:lnTo>
                  <a:lnTo>
                    <a:pt x="28702" y="36842"/>
                  </a:lnTo>
                  <a:lnTo>
                    <a:pt x="7797" y="36842"/>
                  </a:lnTo>
                  <a:lnTo>
                    <a:pt x="7797" y="28714"/>
                  </a:lnTo>
                  <a:lnTo>
                    <a:pt x="28702" y="28714"/>
                  </a:lnTo>
                  <a:lnTo>
                    <a:pt x="28702" y="7797"/>
                  </a:lnTo>
                  <a:lnTo>
                    <a:pt x="36842" y="7797"/>
                  </a:lnTo>
                  <a:lnTo>
                    <a:pt x="36842" y="28714"/>
                  </a:lnTo>
                  <a:lnTo>
                    <a:pt x="57746" y="28714"/>
                  </a:lnTo>
                  <a:lnTo>
                    <a:pt x="57746" y="20916"/>
                  </a:lnTo>
                  <a:lnTo>
                    <a:pt x="44627" y="20916"/>
                  </a:lnTo>
                  <a:lnTo>
                    <a:pt x="44627" y="7797"/>
                  </a:lnTo>
                  <a:lnTo>
                    <a:pt x="44627" y="0"/>
                  </a:lnTo>
                  <a:lnTo>
                    <a:pt x="20904" y="0"/>
                  </a:lnTo>
                  <a:lnTo>
                    <a:pt x="20904" y="20916"/>
                  </a:lnTo>
                  <a:lnTo>
                    <a:pt x="0" y="20916"/>
                  </a:lnTo>
                  <a:lnTo>
                    <a:pt x="0" y="44640"/>
                  </a:lnTo>
                  <a:lnTo>
                    <a:pt x="20904" y="44640"/>
                  </a:lnTo>
                  <a:lnTo>
                    <a:pt x="20904" y="65557"/>
                  </a:lnTo>
                  <a:lnTo>
                    <a:pt x="44627" y="65557"/>
                  </a:lnTo>
                  <a:lnTo>
                    <a:pt x="44627" y="57759"/>
                  </a:lnTo>
                  <a:lnTo>
                    <a:pt x="44627" y="44640"/>
                  </a:lnTo>
                  <a:lnTo>
                    <a:pt x="65544" y="44640"/>
                  </a:lnTo>
                  <a:lnTo>
                    <a:pt x="65544" y="28714"/>
                  </a:lnTo>
                  <a:lnTo>
                    <a:pt x="65544" y="20916"/>
                  </a:lnTo>
                  <a:close/>
                </a:path>
                <a:path w="222250" h="135254">
                  <a:moveTo>
                    <a:pt x="159677" y="50088"/>
                  </a:moveTo>
                  <a:lnTo>
                    <a:pt x="157937" y="48348"/>
                  </a:lnTo>
                  <a:lnTo>
                    <a:pt x="153619" y="48348"/>
                  </a:lnTo>
                  <a:lnTo>
                    <a:pt x="151879" y="50088"/>
                  </a:lnTo>
                  <a:lnTo>
                    <a:pt x="151879" y="52247"/>
                  </a:lnTo>
                  <a:lnTo>
                    <a:pt x="151879" y="133184"/>
                  </a:lnTo>
                  <a:lnTo>
                    <a:pt x="153619" y="134924"/>
                  </a:lnTo>
                  <a:lnTo>
                    <a:pt x="157937" y="134924"/>
                  </a:lnTo>
                  <a:lnTo>
                    <a:pt x="159677" y="133184"/>
                  </a:lnTo>
                  <a:lnTo>
                    <a:pt x="159677" y="50088"/>
                  </a:lnTo>
                  <a:close/>
                </a:path>
                <a:path w="222250" h="135254">
                  <a:moveTo>
                    <a:pt x="222161" y="47104"/>
                  </a:moveTo>
                  <a:lnTo>
                    <a:pt x="220408" y="45364"/>
                  </a:lnTo>
                  <a:lnTo>
                    <a:pt x="171132" y="45364"/>
                  </a:lnTo>
                  <a:lnTo>
                    <a:pt x="169379" y="47104"/>
                  </a:lnTo>
                  <a:lnTo>
                    <a:pt x="169379" y="51422"/>
                  </a:lnTo>
                  <a:lnTo>
                    <a:pt x="171132" y="53162"/>
                  </a:lnTo>
                  <a:lnTo>
                    <a:pt x="173278" y="53162"/>
                  </a:lnTo>
                  <a:lnTo>
                    <a:pt x="220408" y="53162"/>
                  </a:lnTo>
                  <a:lnTo>
                    <a:pt x="222161" y="51422"/>
                  </a:lnTo>
                  <a:lnTo>
                    <a:pt x="222161" y="47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7" name="object 4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916808" y="4600874"/>
              <a:ext cx="90959" cy="72285"/>
            </a:xfrm>
            <a:prstGeom prst="rect">
              <a:avLst/>
            </a:prstGeom>
          </p:spPr>
        </p:pic>
        <p:sp>
          <p:nvSpPr>
            <p:cNvPr id="448" name="object 448"/>
            <p:cNvSpPr/>
            <p:nvPr/>
          </p:nvSpPr>
          <p:spPr>
            <a:xfrm>
              <a:off x="4084942" y="4684737"/>
              <a:ext cx="743585" cy="455930"/>
            </a:xfrm>
            <a:custGeom>
              <a:avLst/>
              <a:gdLst/>
              <a:ahLst/>
              <a:cxnLst/>
              <a:rect l="l" t="t" r="r" b="b"/>
              <a:pathLst>
                <a:path w="743585" h="455929">
                  <a:moveTo>
                    <a:pt x="7531" y="449567"/>
                  </a:moveTo>
                  <a:lnTo>
                    <a:pt x="5842" y="447878"/>
                  </a:lnTo>
                  <a:lnTo>
                    <a:pt x="1689" y="447878"/>
                  </a:lnTo>
                  <a:lnTo>
                    <a:pt x="0" y="449567"/>
                  </a:lnTo>
                  <a:lnTo>
                    <a:pt x="0" y="453732"/>
                  </a:lnTo>
                  <a:lnTo>
                    <a:pt x="1689" y="455409"/>
                  </a:lnTo>
                  <a:lnTo>
                    <a:pt x="5842" y="455409"/>
                  </a:lnTo>
                  <a:lnTo>
                    <a:pt x="7531" y="453732"/>
                  </a:lnTo>
                  <a:lnTo>
                    <a:pt x="7531" y="452716"/>
                  </a:lnTo>
                  <a:lnTo>
                    <a:pt x="7531" y="450583"/>
                  </a:lnTo>
                  <a:lnTo>
                    <a:pt x="7531" y="449567"/>
                  </a:lnTo>
                  <a:close/>
                </a:path>
                <a:path w="743585" h="455929">
                  <a:moveTo>
                    <a:pt x="743470" y="1739"/>
                  </a:moveTo>
                  <a:lnTo>
                    <a:pt x="741730" y="0"/>
                  </a:lnTo>
                  <a:lnTo>
                    <a:pt x="737425" y="0"/>
                  </a:lnTo>
                  <a:lnTo>
                    <a:pt x="735672" y="1739"/>
                  </a:lnTo>
                  <a:lnTo>
                    <a:pt x="735672" y="3898"/>
                  </a:lnTo>
                  <a:lnTo>
                    <a:pt x="735672" y="24333"/>
                  </a:lnTo>
                  <a:lnTo>
                    <a:pt x="737425" y="26085"/>
                  </a:lnTo>
                  <a:lnTo>
                    <a:pt x="741730" y="26085"/>
                  </a:lnTo>
                  <a:lnTo>
                    <a:pt x="743470" y="24333"/>
                  </a:lnTo>
                  <a:lnTo>
                    <a:pt x="743470" y="1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9" name="object 44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38395" y="5009621"/>
              <a:ext cx="92168" cy="140985"/>
            </a:xfrm>
            <a:prstGeom prst="rect">
              <a:avLst/>
            </a:prstGeom>
          </p:spPr>
        </p:pic>
        <p:sp>
          <p:nvSpPr>
            <p:cNvPr id="450" name="object 450"/>
            <p:cNvSpPr/>
            <p:nvPr/>
          </p:nvSpPr>
          <p:spPr>
            <a:xfrm>
              <a:off x="4413949" y="4964113"/>
              <a:ext cx="192405" cy="15240"/>
            </a:xfrm>
            <a:custGeom>
              <a:avLst/>
              <a:gdLst/>
              <a:ahLst/>
              <a:cxnLst/>
              <a:rect l="l" t="t" r="r" b="b"/>
              <a:pathLst>
                <a:path w="192404" h="15239">
                  <a:moveTo>
                    <a:pt x="188150" y="0"/>
                  </a:moveTo>
                  <a:lnTo>
                    <a:pt x="3797" y="0"/>
                  </a:lnTo>
                  <a:lnTo>
                    <a:pt x="0" y="3784"/>
                  </a:lnTo>
                  <a:lnTo>
                    <a:pt x="0" y="14795"/>
                  </a:lnTo>
                  <a:lnTo>
                    <a:pt x="191947" y="14795"/>
                  </a:lnTo>
                  <a:lnTo>
                    <a:pt x="191947" y="3784"/>
                  </a:lnTo>
                  <a:lnTo>
                    <a:pt x="18815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4411539" y="4961688"/>
              <a:ext cx="196850" cy="19685"/>
            </a:xfrm>
            <a:custGeom>
              <a:avLst/>
              <a:gdLst/>
              <a:ahLst/>
              <a:cxnLst/>
              <a:rect l="l" t="t" r="r" b="b"/>
              <a:pathLst>
                <a:path w="196850" h="19685">
                  <a:moveTo>
                    <a:pt x="191896" y="0"/>
                  </a:moveTo>
                  <a:lnTo>
                    <a:pt x="4864" y="0"/>
                  </a:lnTo>
                  <a:lnTo>
                    <a:pt x="0" y="4876"/>
                  </a:lnTo>
                  <a:lnTo>
                    <a:pt x="0" y="18554"/>
                  </a:lnTo>
                  <a:lnTo>
                    <a:pt x="1079" y="19634"/>
                  </a:lnTo>
                  <a:lnTo>
                    <a:pt x="3746" y="19634"/>
                  </a:lnTo>
                  <a:lnTo>
                    <a:pt x="4825" y="18554"/>
                  </a:lnTo>
                  <a:lnTo>
                    <a:pt x="4825" y="17221"/>
                  </a:lnTo>
                  <a:lnTo>
                    <a:pt x="4825" y="7543"/>
                  </a:lnTo>
                  <a:lnTo>
                    <a:pt x="7543" y="4838"/>
                  </a:lnTo>
                  <a:lnTo>
                    <a:pt x="189229" y="4838"/>
                  </a:lnTo>
                  <a:lnTo>
                    <a:pt x="191935" y="7543"/>
                  </a:lnTo>
                  <a:lnTo>
                    <a:pt x="191935" y="18554"/>
                  </a:lnTo>
                  <a:lnTo>
                    <a:pt x="193027" y="19634"/>
                  </a:lnTo>
                  <a:lnTo>
                    <a:pt x="195694" y="19634"/>
                  </a:lnTo>
                  <a:lnTo>
                    <a:pt x="196773" y="18554"/>
                  </a:lnTo>
                  <a:lnTo>
                    <a:pt x="196773" y="4876"/>
                  </a:lnTo>
                  <a:lnTo>
                    <a:pt x="1918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4069651" y="4976742"/>
              <a:ext cx="640715" cy="165100"/>
            </a:xfrm>
            <a:custGeom>
              <a:avLst/>
              <a:gdLst/>
              <a:ahLst/>
              <a:cxnLst/>
              <a:rect l="l" t="t" r="r" b="b"/>
              <a:pathLst>
                <a:path w="640714" h="165100">
                  <a:moveTo>
                    <a:pt x="627142" y="0"/>
                  </a:moveTo>
                  <a:lnTo>
                    <a:pt x="0" y="0"/>
                  </a:lnTo>
                  <a:lnTo>
                    <a:pt x="0" y="154337"/>
                  </a:lnTo>
                  <a:lnTo>
                    <a:pt x="2721" y="154889"/>
                  </a:lnTo>
                  <a:lnTo>
                    <a:pt x="66577" y="164579"/>
                  </a:lnTo>
                  <a:lnTo>
                    <a:pt x="635930" y="164668"/>
                  </a:lnTo>
                  <a:lnTo>
                    <a:pt x="640502" y="160820"/>
                  </a:lnTo>
                  <a:lnTo>
                    <a:pt x="640502" y="79121"/>
                  </a:lnTo>
                  <a:lnTo>
                    <a:pt x="631701" y="8597"/>
                  </a:lnTo>
                  <a:lnTo>
                    <a:pt x="631701" y="3848"/>
                  </a:lnTo>
                  <a:lnTo>
                    <a:pt x="627142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4069651" y="4974329"/>
              <a:ext cx="643255" cy="169545"/>
            </a:xfrm>
            <a:custGeom>
              <a:avLst/>
              <a:gdLst/>
              <a:ahLst/>
              <a:cxnLst/>
              <a:rect l="l" t="t" r="r" b="b"/>
              <a:pathLst>
                <a:path w="643254" h="169545">
                  <a:moveTo>
                    <a:pt x="0" y="153695"/>
                  </a:moveTo>
                  <a:lnTo>
                    <a:pt x="0" y="159210"/>
                  </a:lnTo>
                  <a:lnTo>
                    <a:pt x="2239" y="159664"/>
                  </a:lnTo>
                  <a:lnTo>
                    <a:pt x="65437" y="169229"/>
                  </a:lnTo>
                  <a:lnTo>
                    <a:pt x="66676" y="169494"/>
                  </a:lnTo>
                  <a:lnTo>
                    <a:pt x="630292" y="169494"/>
                  </a:lnTo>
                  <a:lnTo>
                    <a:pt x="630292" y="169229"/>
                  </a:lnTo>
                  <a:lnTo>
                    <a:pt x="65301" y="169229"/>
                  </a:lnTo>
                  <a:lnTo>
                    <a:pt x="65740" y="167081"/>
                  </a:lnTo>
                  <a:lnTo>
                    <a:pt x="65789" y="166839"/>
                  </a:lnTo>
                  <a:lnTo>
                    <a:pt x="630292" y="166839"/>
                  </a:lnTo>
                  <a:lnTo>
                    <a:pt x="630292" y="164668"/>
                  </a:lnTo>
                  <a:lnTo>
                    <a:pt x="67531" y="164668"/>
                  </a:lnTo>
                  <a:lnTo>
                    <a:pt x="18855" y="157302"/>
                  </a:lnTo>
                  <a:lnTo>
                    <a:pt x="2721" y="157302"/>
                  </a:lnTo>
                  <a:lnTo>
                    <a:pt x="3072" y="154948"/>
                  </a:lnTo>
                  <a:lnTo>
                    <a:pt x="3274" y="154948"/>
                  </a:lnTo>
                  <a:lnTo>
                    <a:pt x="1375" y="154559"/>
                  </a:lnTo>
                  <a:lnTo>
                    <a:pt x="0" y="153695"/>
                  </a:lnTo>
                  <a:close/>
                </a:path>
                <a:path w="643254" h="169545">
                  <a:moveTo>
                    <a:pt x="632366" y="4838"/>
                  </a:moveTo>
                  <a:lnTo>
                    <a:pt x="623777" y="4838"/>
                  </a:lnTo>
                  <a:lnTo>
                    <a:pt x="625783" y="5613"/>
                  </a:lnTo>
                  <a:lnTo>
                    <a:pt x="628552" y="7962"/>
                  </a:lnTo>
                  <a:lnTo>
                    <a:pt x="629288" y="9436"/>
                  </a:lnTo>
                  <a:lnTo>
                    <a:pt x="629314" y="11303"/>
                  </a:lnTo>
                  <a:lnTo>
                    <a:pt x="638021" y="81229"/>
                  </a:lnTo>
                  <a:lnTo>
                    <a:pt x="638077" y="160070"/>
                  </a:lnTo>
                  <a:lnTo>
                    <a:pt x="637340" y="161531"/>
                  </a:lnTo>
                  <a:lnTo>
                    <a:pt x="634572" y="163880"/>
                  </a:lnTo>
                  <a:lnTo>
                    <a:pt x="632552" y="164668"/>
                  </a:lnTo>
                  <a:lnTo>
                    <a:pt x="630292" y="164668"/>
                  </a:lnTo>
                  <a:lnTo>
                    <a:pt x="630292" y="169494"/>
                  </a:lnTo>
                  <a:lnTo>
                    <a:pt x="633670" y="169494"/>
                  </a:lnTo>
                  <a:lnTo>
                    <a:pt x="636756" y="168351"/>
                  </a:lnTo>
                  <a:lnTo>
                    <a:pt x="641154" y="164668"/>
                  </a:lnTo>
                  <a:lnTo>
                    <a:pt x="641700" y="163880"/>
                  </a:lnTo>
                  <a:lnTo>
                    <a:pt x="642915" y="161658"/>
                  </a:lnTo>
                  <a:lnTo>
                    <a:pt x="642890" y="81229"/>
                  </a:lnTo>
                  <a:lnTo>
                    <a:pt x="634176" y="11303"/>
                  </a:lnTo>
                  <a:lnTo>
                    <a:pt x="634140" y="11010"/>
                  </a:lnTo>
                  <a:lnTo>
                    <a:pt x="631701" y="11010"/>
                  </a:lnTo>
                  <a:lnTo>
                    <a:pt x="634102" y="10706"/>
                  </a:lnTo>
                  <a:lnTo>
                    <a:pt x="634127" y="7962"/>
                  </a:lnTo>
                  <a:lnTo>
                    <a:pt x="632578" y="5016"/>
                  </a:lnTo>
                  <a:lnTo>
                    <a:pt x="632366" y="4838"/>
                  </a:lnTo>
                  <a:close/>
                </a:path>
                <a:path w="643254" h="169545">
                  <a:moveTo>
                    <a:pt x="630292" y="166839"/>
                  </a:moveTo>
                  <a:lnTo>
                    <a:pt x="65789" y="166839"/>
                  </a:lnTo>
                  <a:lnTo>
                    <a:pt x="65421" y="169229"/>
                  </a:lnTo>
                  <a:lnTo>
                    <a:pt x="630292" y="169229"/>
                  </a:lnTo>
                  <a:lnTo>
                    <a:pt x="630292" y="166839"/>
                  </a:lnTo>
                  <a:close/>
                </a:path>
                <a:path w="643254" h="169545">
                  <a:moveTo>
                    <a:pt x="3202" y="154948"/>
                  </a:moveTo>
                  <a:lnTo>
                    <a:pt x="3072" y="154948"/>
                  </a:lnTo>
                  <a:lnTo>
                    <a:pt x="2721" y="157302"/>
                  </a:lnTo>
                  <a:lnTo>
                    <a:pt x="3202" y="154948"/>
                  </a:lnTo>
                  <a:close/>
                </a:path>
                <a:path w="643254" h="169545">
                  <a:moveTo>
                    <a:pt x="3298" y="154948"/>
                  </a:moveTo>
                  <a:lnTo>
                    <a:pt x="2721" y="157302"/>
                  </a:lnTo>
                  <a:lnTo>
                    <a:pt x="18855" y="157302"/>
                  </a:lnTo>
                  <a:lnTo>
                    <a:pt x="3298" y="154948"/>
                  </a:lnTo>
                  <a:close/>
                </a:path>
                <a:path w="643254" h="169545">
                  <a:moveTo>
                    <a:pt x="634127" y="10706"/>
                  </a:moveTo>
                  <a:lnTo>
                    <a:pt x="631701" y="11010"/>
                  </a:lnTo>
                  <a:lnTo>
                    <a:pt x="634127" y="11010"/>
                  </a:lnTo>
                  <a:lnTo>
                    <a:pt x="634127" y="10706"/>
                  </a:lnTo>
                  <a:close/>
                </a:path>
                <a:path w="643254" h="169545">
                  <a:moveTo>
                    <a:pt x="624869" y="0"/>
                  </a:moveTo>
                  <a:lnTo>
                    <a:pt x="1756" y="0"/>
                  </a:lnTo>
                  <a:lnTo>
                    <a:pt x="0" y="650"/>
                  </a:lnTo>
                  <a:lnTo>
                    <a:pt x="0" y="6338"/>
                  </a:lnTo>
                  <a:lnTo>
                    <a:pt x="854" y="5613"/>
                  </a:lnTo>
                  <a:lnTo>
                    <a:pt x="2861" y="4838"/>
                  </a:lnTo>
                  <a:lnTo>
                    <a:pt x="632366" y="4838"/>
                  </a:lnTo>
                  <a:lnTo>
                    <a:pt x="627968" y="1143"/>
                  </a:lnTo>
                  <a:lnTo>
                    <a:pt x="6248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4282440" y="5006784"/>
              <a:ext cx="46355" cy="135255"/>
            </a:xfrm>
            <a:custGeom>
              <a:avLst/>
              <a:gdLst/>
              <a:ahLst/>
              <a:cxnLst/>
              <a:rect l="l" t="t" r="r" b="b"/>
              <a:pathLst>
                <a:path w="46354" h="135254">
                  <a:moveTo>
                    <a:pt x="46189" y="0"/>
                  </a:moveTo>
                  <a:lnTo>
                    <a:pt x="0" y="0"/>
                  </a:lnTo>
                  <a:lnTo>
                    <a:pt x="0" y="134632"/>
                  </a:lnTo>
                  <a:lnTo>
                    <a:pt x="46189" y="134632"/>
                  </a:lnTo>
                  <a:lnTo>
                    <a:pt x="4618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4280014" y="5004257"/>
              <a:ext cx="51435" cy="139700"/>
            </a:xfrm>
            <a:custGeom>
              <a:avLst/>
              <a:gdLst/>
              <a:ahLst/>
              <a:cxnLst/>
              <a:rect l="l" t="t" r="r" b="b"/>
              <a:pathLst>
                <a:path w="51435" h="139700">
                  <a:moveTo>
                    <a:pt x="51015" y="1270"/>
                  </a:moveTo>
                  <a:lnTo>
                    <a:pt x="50126" y="1270"/>
                  </a:lnTo>
                  <a:lnTo>
                    <a:pt x="50126" y="0"/>
                  </a:lnTo>
                  <a:lnTo>
                    <a:pt x="46189" y="0"/>
                  </a:lnTo>
                  <a:lnTo>
                    <a:pt x="46189" y="5080"/>
                  </a:lnTo>
                  <a:lnTo>
                    <a:pt x="46189" y="134620"/>
                  </a:lnTo>
                  <a:lnTo>
                    <a:pt x="4826" y="134620"/>
                  </a:lnTo>
                  <a:lnTo>
                    <a:pt x="4826" y="5080"/>
                  </a:lnTo>
                  <a:lnTo>
                    <a:pt x="46189" y="5080"/>
                  </a:lnTo>
                  <a:lnTo>
                    <a:pt x="46189" y="0"/>
                  </a:lnTo>
                  <a:lnTo>
                    <a:pt x="889" y="0"/>
                  </a:lnTo>
                  <a:lnTo>
                    <a:pt x="88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4620"/>
                  </a:lnTo>
                  <a:lnTo>
                    <a:pt x="0" y="137160"/>
                  </a:lnTo>
                  <a:lnTo>
                    <a:pt x="0" y="138430"/>
                  </a:lnTo>
                  <a:lnTo>
                    <a:pt x="901" y="138430"/>
                  </a:lnTo>
                  <a:lnTo>
                    <a:pt x="901" y="139700"/>
                  </a:lnTo>
                  <a:lnTo>
                    <a:pt x="50114" y="139700"/>
                  </a:lnTo>
                  <a:lnTo>
                    <a:pt x="50114" y="138430"/>
                  </a:lnTo>
                  <a:lnTo>
                    <a:pt x="51015" y="138430"/>
                  </a:lnTo>
                  <a:lnTo>
                    <a:pt x="51015" y="137160"/>
                  </a:lnTo>
                  <a:lnTo>
                    <a:pt x="51015" y="134747"/>
                  </a:lnTo>
                  <a:lnTo>
                    <a:pt x="48602" y="134747"/>
                  </a:lnTo>
                  <a:lnTo>
                    <a:pt x="48602" y="134620"/>
                  </a:lnTo>
                  <a:lnTo>
                    <a:pt x="51015" y="134620"/>
                  </a:lnTo>
                  <a:lnTo>
                    <a:pt x="51015" y="5080"/>
                  </a:lnTo>
                  <a:lnTo>
                    <a:pt x="5101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4328630" y="5006784"/>
              <a:ext cx="46355" cy="135255"/>
            </a:xfrm>
            <a:custGeom>
              <a:avLst/>
              <a:gdLst/>
              <a:ahLst/>
              <a:cxnLst/>
              <a:rect l="l" t="t" r="r" b="b"/>
              <a:pathLst>
                <a:path w="46354" h="135254">
                  <a:moveTo>
                    <a:pt x="46189" y="0"/>
                  </a:moveTo>
                  <a:lnTo>
                    <a:pt x="0" y="0"/>
                  </a:lnTo>
                  <a:lnTo>
                    <a:pt x="0" y="134632"/>
                  </a:lnTo>
                  <a:lnTo>
                    <a:pt x="46189" y="134632"/>
                  </a:lnTo>
                  <a:lnTo>
                    <a:pt x="4618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4326217" y="5004257"/>
              <a:ext cx="51435" cy="139700"/>
            </a:xfrm>
            <a:custGeom>
              <a:avLst/>
              <a:gdLst/>
              <a:ahLst/>
              <a:cxnLst/>
              <a:rect l="l" t="t" r="r" b="b"/>
              <a:pathLst>
                <a:path w="51435" h="139700">
                  <a:moveTo>
                    <a:pt x="51015" y="1270"/>
                  </a:moveTo>
                  <a:lnTo>
                    <a:pt x="50126" y="1270"/>
                  </a:lnTo>
                  <a:lnTo>
                    <a:pt x="50126" y="0"/>
                  </a:lnTo>
                  <a:lnTo>
                    <a:pt x="46189" y="0"/>
                  </a:lnTo>
                  <a:lnTo>
                    <a:pt x="46189" y="5080"/>
                  </a:lnTo>
                  <a:lnTo>
                    <a:pt x="46189" y="134620"/>
                  </a:lnTo>
                  <a:lnTo>
                    <a:pt x="4826" y="134620"/>
                  </a:lnTo>
                  <a:lnTo>
                    <a:pt x="4826" y="5080"/>
                  </a:lnTo>
                  <a:lnTo>
                    <a:pt x="46189" y="5080"/>
                  </a:lnTo>
                  <a:lnTo>
                    <a:pt x="46189" y="0"/>
                  </a:lnTo>
                  <a:lnTo>
                    <a:pt x="889" y="0"/>
                  </a:lnTo>
                  <a:lnTo>
                    <a:pt x="88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4620"/>
                  </a:lnTo>
                  <a:lnTo>
                    <a:pt x="0" y="137160"/>
                  </a:lnTo>
                  <a:lnTo>
                    <a:pt x="0" y="138430"/>
                  </a:lnTo>
                  <a:lnTo>
                    <a:pt x="901" y="138430"/>
                  </a:lnTo>
                  <a:lnTo>
                    <a:pt x="901" y="139700"/>
                  </a:lnTo>
                  <a:lnTo>
                    <a:pt x="50114" y="139700"/>
                  </a:lnTo>
                  <a:lnTo>
                    <a:pt x="50114" y="138430"/>
                  </a:lnTo>
                  <a:lnTo>
                    <a:pt x="51015" y="138430"/>
                  </a:lnTo>
                  <a:lnTo>
                    <a:pt x="51015" y="137160"/>
                  </a:lnTo>
                  <a:lnTo>
                    <a:pt x="51015" y="134747"/>
                  </a:lnTo>
                  <a:lnTo>
                    <a:pt x="48602" y="134747"/>
                  </a:lnTo>
                  <a:lnTo>
                    <a:pt x="48602" y="134620"/>
                  </a:lnTo>
                  <a:lnTo>
                    <a:pt x="51015" y="134620"/>
                  </a:lnTo>
                  <a:lnTo>
                    <a:pt x="51015" y="5080"/>
                  </a:lnTo>
                  <a:lnTo>
                    <a:pt x="5101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4149633" y="4967032"/>
              <a:ext cx="69215" cy="6985"/>
            </a:xfrm>
            <a:custGeom>
              <a:avLst/>
              <a:gdLst/>
              <a:ahLst/>
              <a:cxnLst/>
              <a:rect l="l" t="t" r="r" b="b"/>
              <a:pathLst>
                <a:path w="69214" h="6985">
                  <a:moveTo>
                    <a:pt x="0" y="0"/>
                  </a:moveTo>
                  <a:lnTo>
                    <a:pt x="0" y="6870"/>
                  </a:lnTo>
                  <a:lnTo>
                    <a:pt x="68821" y="6870"/>
                  </a:lnTo>
                  <a:lnTo>
                    <a:pt x="68821" y="2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4147223" y="4964593"/>
              <a:ext cx="73660" cy="12065"/>
            </a:xfrm>
            <a:custGeom>
              <a:avLst/>
              <a:gdLst/>
              <a:ahLst/>
              <a:cxnLst/>
              <a:rect l="l" t="t" r="r" b="b"/>
              <a:pathLst>
                <a:path w="73660" h="12064">
                  <a:moveTo>
                    <a:pt x="1866" y="0"/>
                  </a:moveTo>
                  <a:lnTo>
                    <a:pt x="1206" y="241"/>
                  </a:lnTo>
                  <a:lnTo>
                    <a:pt x="266" y="1155"/>
                  </a:lnTo>
                  <a:lnTo>
                    <a:pt x="0" y="1790"/>
                  </a:lnTo>
                  <a:lnTo>
                    <a:pt x="0" y="10642"/>
                  </a:lnTo>
                  <a:lnTo>
                    <a:pt x="1079" y="11722"/>
                  </a:lnTo>
                  <a:lnTo>
                    <a:pt x="3746" y="11722"/>
                  </a:lnTo>
                  <a:lnTo>
                    <a:pt x="4825" y="10642"/>
                  </a:lnTo>
                  <a:lnTo>
                    <a:pt x="4825" y="9309"/>
                  </a:lnTo>
                  <a:lnTo>
                    <a:pt x="4825" y="4965"/>
                  </a:lnTo>
                  <a:lnTo>
                    <a:pt x="68808" y="7734"/>
                  </a:lnTo>
                  <a:lnTo>
                    <a:pt x="68808" y="10642"/>
                  </a:lnTo>
                  <a:lnTo>
                    <a:pt x="69888" y="11722"/>
                  </a:lnTo>
                  <a:lnTo>
                    <a:pt x="72555" y="11722"/>
                  </a:lnTo>
                  <a:lnTo>
                    <a:pt x="73634" y="10642"/>
                  </a:lnTo>
                  <a:lnTo>
                    <a:pt x="73634" y="4127"/>
                  </a:lnTo>
                  <a:lnTo>
                    <a:pt x="72618" y="3060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4092321" y="5006771"/>
              <a:ext cx="190500" cy="67945"/>
            </a:xfrm>
            <a:custGeom>
              <a:avLst/>
              <a:gdLst/>
              <a:ahLst/>
              <a:cxnLst/>
              <a:rect l="l" t="t" r="r" b="b"/>
              <a:pathLst>
                <a:path w="190500" h="67945">
                  <a:moveTo>
                    <a:pt x="190119" y="0"/>
                  </a:moveTo>
                  <a:lnTo>
                    <a:pt x="0" y="0"/>
                  </a:lnTo>
                  <a:lnTo>
                    <a:pt x="0" y="67322"/>
                  </a:lnTo>
                  <a:lnTo>
                    <a:pt x="190119" y="67322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4089895" y="5004257"/>
              <a:ext cx="194945" cy="72390"/>
            </a:xfrm>
            <a:custGeom>
              <a:avLst/>
              <a:gdLst/>
              <a:ahLst/>
              <a:cxnLst/>
              <a:rect l="l" t="t" r="r" b="b"/>
              <a:pathLst>
                <a:path w="194945" h="72389">
                  <a:moveTo>
                    <a:pt x="194945" y="1270"/>
                  </a:moveTo>
                  <a:lnTo>
                    <a:pt x="194056" y="1270"/>
                  </a:lnTo>
                  <a:lnTo>
                    <a:pt x="194056" y="0"/>
                  </a:lnTo>
                  <a:lnTo>
                    <a:pt x="190119" y="0"/>
                  </a:lnTo>
                  <a:lnTo>
                    <a:pt x="190119" y="5080"/>
                  </a:lnTo>
                  <a:lnTo>
                    <a:pt x="190119" y="67310"/>
                  </a:lnTo>
                  <a:lnTo>
                    <a:pt x="4826" y="67310"/>
                  </a:lnTo>
                  <a:lnTo>
                    <a:pt x="4826" y="5080"/>
                  </a:lnTo>
                  <a:lnTo>
                    <a:pt x="190119" y="5080"/>
                  </a:lnTo>
                  <a:lnTo>
                    <a:pt x="190119" y="0"/>
                  </a:lnTo>
                  <a:lnTo>
                    <a:pt x="889" y="0"/>
                  </a:lnTo>
                  <a:lnTo>
                    <a:pt x="88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67310"/>
                  </a:lnTo>
                  <a:lnTo>
                    <a:pt x="0" y="69850"/>
                  </a:lnTo>
                  <a:lnTo>
                    <a:pt x="0" y="71120"/>
                  </a:lnTo>
                  <a:lnTo>
                    <a:pt x="901" y="71120"/>
                  </a:lnTo>
                  <a:lnTo>
                    <a:pt x="901" y="72390"/>
                  </a:lnTo>
                  <a:lnTo>
                    <a:pt x="194043" y="72390"/>
                  </a:lnTo>
                  <a:lnTo>
                    <a:pt x="194043" y="71120"/>
                  </a:lnTo>
                  <a:lnTo>
                    <a:pt x="194945" y="71120"/>
                  </a:lnTo>
                  <a:lnTo>
                    <a:pt x="194945" y="69850"/>
                  </a:lnTo>
                  <a:lnTo>
                    <a:pt x="194945" y="67437"/>
                  </a:lnTo>
                  <a:lnTo>
                    <a:pt x="192532" y="67437"/>
                  </a:lnTo>
                  <a:lnTo>
                    <a:pt x="192532" y="67310"/>
                  </a:lnTo>
                  <a:lnTo>
                    <a:pt x="194945" y="67310"/>
                  </a:lnTo>
                  <a:lnTo>
                    <a:pt x="194945" y="5080"/>
                  </a:lnTo>
                  <a:lnTo>
                    <a:pt x="19494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4374883" y="5006771"/>
              <a:ext cx="225425" cy="67945"/>
            </a:xfrm>
            <a:custGeom>
              <a:avLst/>
              <a:gdLst/>
              <a:ahLst/>
              <a:cxnLst/>
              <a:rect l="l" t="t" r="r" b="b"/>
              <a:pathLst>
                <a:path w="225425" h="67945">
                  <a:moveTo>
                    <a:pt x="224815" y="0"/>
                  </a:moveTo>
                  <a:lnTo>
                    <a:pt x="0" y="0"/>
                  </a:lnTo>
                  <a:lnTo>
                    <a:pt x="0" y="67322"/>
                  </a:lnTo>
                  <a:lnTo>
                    <a:pt x="224815" y="67322"/>
                  </a:lnTo>
                  <a:lnTo>
                    <a:pt x="224815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4089895" y="5004257"/>
              <a:ext cx="512445" cy="87630"/>
            </a:xfrm>
            <a:custGeom>
              <a:avLst/>
              <a:gdLst/>
              <a:ahLst/>
              <a:cxnLst/>
              <a:rect l="l" t="t" r="r" b="b"/>
              <a:pathLst>
                <a:path w="512445" h="87629">
                  <a:moveTo>
                    <a:pt x="83324" y="83261"/>
                  </a:moveTo>
                  <a:lnTo>
                    <a:pt x="82245" y="82181"/>
                  </a:lnTo>
                  <a:lnTo>
                    <a:pt x="80911" y="82181"/>
                  </a:lnTo>
                  <a:lnTo>
                    <a:pt x="1079" y="82181"/>
                  </a:lnTo>
                  <a:lnTo>
                    <a:pt x="0" y="83261"/>
                  </a:lnTo>
                  <a:lnTo>
                    <a:pt x="0" y="85928"/>
                  </a:lnTo>
                  <a:lnTo>
                    <a:pt x="1079" y="87007"/>
                  </a:lnTo>
                  <a:lnTo>
                    <a:pt x="82245" y="87007"/>
                  </a:lnTo>
                  <a:lnTo>
                    <a:pt x="83324" y="85928"/>
                  </a:lnTo>
                  <a:lnTo>
                    <a:pt x="83324" y="83261"/>
                  </a:lnTo>
                  <a:close/>
                </a:path>
                <a:path w="512445" h="87629">
                  <a:moveTo>
                    <a:pt x="180365" y="83261"/>
                  </a:moveTo>
                  <a:lnTo>
                    <a:pt x="179285" y="82181"/>
                  </a:lnTo>
                  <a:lnTo>
                    <a:pt x="177952" y="82181"/>
                  </a:lnTo>
                  <a:lnTo>
                    <a:pt x="103428" y="82181"/>
                  </a:lnTo>
                  <a:lnTo>
                    <a:pt x="102349" y="83261"/>
                  </a:lnTo>
                  <a:lnTo>
                    <a:pt x="102349" y="85928"/>
                  </a:lnTo>
                  <a:lnTo>
                    <a:pt x="103428" y="87007"/>
                  </a:lnTo>
                  <a:lnTo>
                    <a:pt x="179285" y="87007"/>
                  </a:lnTo>
                  <a:lnTo>
                    <a:pt x="180365" y="85928"/>
                  </a:lnTo>
                  <a:lnTo>
                    <a:pt x="180365" y="83261"/>
                  </a:lnTo>
                  <a:close/>
                </a:path>
                <a:path w="512445" h="87629">
                  <a:moveTo>
                    <a:pt x="512216" y="1270"/>
                  </a:moveTo>
                  <a:lnTo>
                    <a:pt x="511327" y="1270"/>
                  </a:lnTo>
                  <a:lnTo>
                    <a:pt x="511327" y="0"/>
                  </a:lnTo>
                  <a:lnTo>
                    <a:pt x="507390" y="0"/>
                  </a:lnTo>
                  <a:lnTo>
                    <a:pt x="507390" y="5080"/>
                  </a:lnTo>
                  <a:lnTo>
                    <a:pt x="507390" y="67310"/>
                  </a:lnTo>
                  <a:lnTo>
                    <a:pt x="287401" y="67310"/>
                  </a:lnTo>
                  <a:lnTo>
                    <a:pt x="287401" y="5080"/>
                  </a:lnTo>
                  <a:lnTo>
                    <a:pt x="507390" y="5080"/>
                  </a:lnTo>
                  <a:lnTo>
                    <a:pt x="507390" y="0"/>
                  </a:lnTo>
                  <a:lnTo>
                    <a:pt x="283464" y="0"/>
                  </a:lnTo>
                  <a:lnTo>
                    <a:pt x="283464" y="1270"/>
                  </a:lnTo>
                  <a:lnTo>
                    <a:pt x="282575" y="1270"/>
                  </a:lnTo>
                  <a:lnTo>
                    <a:pt x="282575" y="5080"/>
                  </a:lnTo>
                  <a:lnTo>
                    <a:pt x="282575" y="67310"/>
                  </a:lnTo>
                  <a:lnTo>
                    <a:pt x="282575" y="69850"/>
                  </a:lnTo>
                  <a:lnTo>
                    <a:pt x="282575" y="71120"/>
                  </a:lnTo>
                  <a:lnTo>
                    <a:pt x="283476" y="71120"/>
                  </a:lnTo>
                  <a:lnTo>
                    <a:pt x="283476" y="72390"/>
                  </a:lnTo>
                  <a:lnTo>
                    <a:pt x="511314" y="72390"/>
                  </a:lnTo>
                  <a:lnTo>
                    <a:pt x="511314" y="71120"/>
                  </a:lnTo>
                  <a:lnTo>
                    <a:pt x="512216" y="71120"/>
                  </a:lnTo>
                  <a:lnTo>
                    <a:pt x="512216" y="69850"/>
                  </a:lnTo>
                  <a:lnTo>
                    <a:pt x="512216" y="67437"/>
                  </a:lnTo>
                  <a:lnTo>
                    <a:pt x="509803" y="67437"/>
                  </a:lnTo>
                  <a:lnTo>
                    <a:pt x="509803" y="67310"/>
                  </a:lnTo>
                  <a:lnTo>
                    <a:pt x="512216" y="67310"/>
                  </a:lnTo>
                  <a:lnTo>
                    <a:pt x="512216" y="5080"/>
                  </a:lnTo>
                  <a:lnTo>
                    <a:pt x="512216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4097782" y="5013693"/>
              <a:ext cx="485775" cy="70485"/>
            </a:xfrm>
            <a:custGeom>
              <a:avLst/>
              <a:gdLst/>
              <a:ahLst/>
              <a:cxnLst/>
              <a:rect l="l" t="t" r="r" b="b"/>
              <a:pathLst>
                <a:path w="485775" h="70485">
                  <a:moveTo>
                    <a:pt x="179171" y="0"/>
                  </a:moveTo>
                  <a:lnTo>
                    <a:pt x="0" y="0"/>
                  </a:lnTo>
                  <a:lnTo>
                    <a:pt x="0" y="52019"/>
                  </a:lnTo>
                  <a:lnTo>
                    <a:pt x="7302" y="48069"/>
                  </a:lnTo>
                  <a:lnTo>
                    <a:pt x="27000" y="39382"/>
                  </a:lnTo>
                  <a:lnTo>
                    <a:pt x="55727" y="30695"/>
                  </a:lnTo>
                  <a:lnTo>
                    <a:pt x="90182" y="26746"/>
                  </a:lnTo>
                  <a:lnTo>
                    <a:pt x="118719" y="27063"/>
                  </a:lnTo>
                  <a:lnTo>
                    <a:pt x="137502" y="29273"/>
                  </a:lnTo>
                  <a:lnTo>
                    <a:pt x="154876" y="35255"/>
                  </a:lnTo>
                  <a:lnTo>
                    <a:pt x="179171" y="46926"/>
                  </a:lnTo>
                  <a:lnTo>
                    <a:pt x="179171" y="0"/>
                  </a:lnTo>
                  <a:close/>
                </a:path>
                <a:path w="485775" h="70485">
                  <a:moveTo>
                    <a:pt x="267284" y="0"/>
                  </a:moveTo>
                  <a:lnTo>
                    <a:pt x="192024" y="0"/>
                  </a:lnTo>
                  <a:lnTo>
                    <a:pt x="192024" y="52019"/>
                  </a:lnTo>
                  <a:lnTo>
                    <a:pt x="195478" y="54851"/>
                  </a:lnTo>
                  <a:lnTo>
                    <a:pt x="204635" y="61087"/>
                  </a:lnTo>
                  <a:lnTo>
                    <a:pt x="217741" y="67335"/>
                  </a:lnTo>
                  <a:lnTo>
                    <a:pt x="233032" y="70167"/>
                  </a:lnTo>
                  <a:lnTo>
                    <a:pt x="245414" y="69913"/>
                  </a:lnTo>
                  <a:lnTo>
                    <a:pt x="253098" y="68097"/>
                  </a:lnTo>
                  <a:lnTo>
                    <a:pt x="259321" y="63195"/>
                  </a:lnTo>
                  <a:lnTo>
                    <a:pt x="267284" y="53632"/>
                  </a:lnTo>
                  <a:lnTo>
                    <a:pt x="267284" y="0"/>
                  </a:lnTo>
                  <a:close/>
                </a:path>
                <a:path w="485775" h="70485">
                  <a:moveTo>
                    <a:pt x="485762" y="0"/>
                  </a:moveTo>
                  <a:lnTo>
                    <a:pt x="284886" y="0"/>
                  </a:lnTo>
                  <a:lnTo>
                    <a:pt x="284886" y="52019"/>
                  </a:lnTo>
                  <a:lnTo>
                    <a:pt x="293065" y="48069"/>
                  </a:lnTo>
                  <a:lnTo>
                    <a:pt x="315150" y="39382"/>
                  </a:lnTo>
                  <a:lnTo>
                    <a:pt x="347357" y="30695"/>
                  </a:lnTo>
                  <a:lnTo>
                    <a:pt x="385991" y="26746"/>
                  </a:lnTo>
                  <a:lnTo>
                    <a:pt x="417982" y="27063"/>
                  </a:lnTo>
                  <a:lnTo>
                    <a:pt x="439039" y="29273"/>
                  </a:lnTo>
                  <a:lnTo>
                    <a:pt x="458508" y="35255"/>
                  </a:lnTo>
                  <a:lnTo>
                    <a:pt x="485762" y="46926"/>
                  </a:lnTo>
                  <a:lnTo>
                    <a:pt x="485762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4087558" y="4974335"/>
              <a:ext cx="647700" cy="135890"/>
            </a:xfrm>
            <a:custGeom>
              <a:avLst/>
              <a:gdLst/>
              <a:ahLst/>
              <a:cxnLst/>
              <a:rect l="l" t="t" r="r" b="b"/>
              <a:pathLst>
                <a:path w="647700" h="135889">
                  <a:moveTo>
                    <a:pt x="75285" y="35039"/>
                  </a:moveTo>
                  <a:lnTo>
                    <a:pt x="71882" y="35039"/>
                  </a:lnTo>
                  <a:lnTo>
                    <a:pt x="71882" y="99771"/>
                  </a:lnTo>
                  <a:lnTo>
                    <a:pt x="75285" y="99771"/>
                  </a:lnTo>
                  <a:lnTo>
                    <a:pt x="75285" y="35039"/>
                  </a:lnTo>
                  <a:close/>
                </a:path>
                <a:path w="647700" h="135889">
                  <a:moveTo>
                    <a:pt x="89357" y="16383"/>
                  </a:moveTo>
                  <a:lnTo>
                    <a:pt x="88658" y="16383"/>
                  </a:lnTo>
                  <a:lnTo>
                    <a:pt x="88658" y="15113"/>
                  </a:lnTo>
                  <a:lnTo>
                    <a:pt x="698" y="15113"/>
                  </a:lnTo>
                  <a:lnTo>
                    <a:pt x="698" y="16383"/>
                  </a:lnTo>
                  <a:lnTo>
                    <a:pt x="0" y="16383"/>
                  </a:lnTo>
                  <a:lnTo>
                    <a:pt x="0" y="18923"/>
                  </a:lnTo>
                  <a:lnTo>
                    <a:pt x="444" y="18923"/>
                  </a:lnTo>
                  <a:lnTo>
                    <a:pt x="444" y="20193"/>
                  </a:lnTo>
                  <a:lnTo>
                    <a:pt x="88912" y="20193"/>
                  </a:lnTo>
                  <a:lnTo>
                    <a:pt x="88912" y="18923"/>
                  </a:lnTo>
                  <a:lnTo>
                    <a:pt x="89357" y="18923"/>
                  </a:lnTo>
                  <a:lnTo>
                    <a:pt x="89357" y="16383"/>
                  </a:lnTo>
                  <a:close/>
                </a:path>
                <a:path w="647700" h="135889">
                  <a:moveTo>
                    <a:pt x="122770" y="16446"/>
                  </a:moveTo>
                  <a:lnTo>
                    <a:pt x="121691" y="15367"/>
                  </a:lnTo>
                  <a:lnTo>
                    <a:pt x="98475" y="15367"/>
                  </a:lnTo>
                  <a:lnTo>
                    <a:pt x="97396" y="16446"/>
                  </a:lnTo>
                  <a:lnTo>
                    <a:pt x="97396" y="19113"/>
                  </a:lnTo>
                  <a:lnTo>
                    <a:pt x="98475" y="20193"/>
                  </a:lnTo>
                  <a:lnTo>
                    <a:pt x="99809" y="20193"/>
                  </a:lnTo>
                  <a:lnTo>
                    <a:pt x="121691" y="20193"/>
                  </a:lnTo>
                  <a:lnTo>
                    <a:pt x="122770" y="19113"/>
                  </a:lnTo>
                  <a:lnTo>
                    <a:pt x="122770" y="16446"/>
                  </a:lnTo>
                  <a:close/>
                </a:path>
                <a:path w="647700" h="135889">
                  <a:moveTo>
                    <a:pt x="147472" y="35039"/>
                  </a:moveTo>
                  <a:lnTo>
                    <a:pt x="144068" y="35039"/>
                  </a:lnTo>
                  <a:lnTo>
                    <a:pt x="144068" y="99771"/>
                  </a:lnTo>
                  <a:lnTo>
                    <a:pt x="147472" y="99771"/>
                  </a:lnTo>
                  <a:lnTo>
                    <a:pt x="147472" y="35039"/>
                  </a:lnTo>
                  <a:close/>
                </a:path>
                <a:path w="647700" h="135889">
                  <a:moveTo>
                    <a:pt x="189966" y="16446"/>
                  </a:moveTo>
                  <a:lnTo>
                    <a:pt x="188874" y="15367"/>
                  </a:lnTo>
                  <a:lnTo>
                    <a:pt x="145783" y="15367"/>
                  </a:lnTo>
                  <a:lnTo>
                    <a:pt x="144703" y="16446"/>
                  </a:lnTo>
                  <a:lnTo>
                    <a:pt x="144703" y="19113"/>
                  </a:lnTo>
                  <a:lnTo>
                    <a:pt x="145783" y="20193"/>
                  </a:lnTo>
                  <a:lnTo>
                    <a:pt x="147116" y="20193"/>
                  </a:lnTo>
                  <a:lnTo>
                    <a:pt x="188874" y="20193"/>
                  </a:lnTo>
                  <a:lnTo>
                    <a:pt x="189966" y="19113"/>
                  </a:lnTo>
                  <a:lnTo>
                    <a:pt x="189966" y="16446"/>
                  </a:lnTo>
                  <a:close/>
                </a:path>
                <a:path w="647700" h="135889">
                  <a:moveTo>
                    <a:pt x="243509" y="35039"/>
                  </a:moveTo>
                  <a:lnTo>
                    <a:pt x="238683" y="35039"/>
                  </a:lnTo>
                  <a:lnTo>
                    <a:pt x="238683" y="127939"/>
                  </a:lnTo>
                  <a:lnTo>
                    <a:pt x="243509" y="127939"/>
                  </a:lnTo>
                  <a:lnTo>
                    <a:pt x="243509" y="35039"/>
                  </a:lnTo>
                  <a:close/>
                </a:path>
                <a:path w="647700" h="135889">
                  <a:moveTo>
                    <a:pt x="324015" y="131813"/>
                  </a:moveTo>
                  <a:lnTo>
                    <a:pt x="322935" y="130733"/>
                  </a:lnTo>
                  <a:lnTo>
                    <a:pt x="301574" y="130733"/>
                  </a:lnTo>
                  <a:lnTo>
                    <a:pt x="300494" y="131813"/>
                  </a:lnTo>
                  <a:lnTo>
                    <a:pt x="300494" y="134480"/>
                  </a:lnTo>
                  <a:lnTo>
                    <a:pt x="301574" y="135559"/>
                  </a:lnTo>
                  <a:lnTo>
                    <a:pt x="302907" y="135559"/>
                  </a:lnTo>
                  <a:lnTo>
                    <a:pt x="322935" y="135559"/>
                  </a:lnTo>
                  <a:lnTo>
                    <a:pt x="324015" y="134480"/>
                  </a:lnTo>
                  <a:lnTo>
                    <a:pt x="324015" y="131813"/>
                  </a:lnTo>
                  <a:close/>
                </a:path>
                <a:path w="647700" h="135889">
                  <a:moveTo>
                    <a:pt x="376859" y="35039"/>
                  </a:moveTo>
                  <a:lnTo>
                    <a:pt x="373456" y="35039"/>
                  </a:lnTo>
                  <a:lnTo>
                    <a:pt x="373456" y="99771"/>
                  </a:lnTo>
                  <a:lnTo>
                    <a:pt x="376859" y="99771"/>
                  </a:lnTo>
                  <a:lnTo>
                    <a:pt x="376859" y="35039"/>
                  </a:lnTo>
                  <a:close/>
                </a:path>
                <a:path w="647700" h="135889">
                  <a:moveTo>
                    <a:pt x="442290" y="35039"/>
                  </a:moveTo>
                  <a:lnTo>
                    <a:pt x="438886" y="35039"/>
                  </a:lnTo>
                  <a:lnTo>
                    <a:pt x="438886" y="99771"/>
                  </a:lnTo>
                  <a:lnTo>
                    <a:pt x="442290" y="99771"/>
                  </a:lnTo>
                  <a:lnTo>
                    <a:pt x="442290" y="35039"/>
                  </a:lnTo>
                  <a:close/>
                </a:path>
                <a:path w="647700" h="135889">
                  <a:moveTo>
                    <a:pt x="498398" y="113182"/>
                  </a:moveTo>
                  <a:lnTo>
                    <a:pt x="497319" y="112102"/>
                  </a:lnTo>
                  <a:lnTo>
                    <a:pt x="495985" y="112102"/>
                  </a:lnTo>
                  <a:lnTo>
                    <a:pt x="460044" y="112102"/>
                  </a:lnTo>
                  <a:lnTo>
                    <a:pt x="458965" y="113182"/>
                  </a:lnTo>
                  <a:lnTo>
                    <a:pt x="458965" y="115849"/>
                  </a:lnTo>
                  <a:lnTo>
                    <a:pt x="460044" y="116928"/>
                  </a:lnTo>
                  <a:lnTo>
                    <a:pt x="497319" y="116928"/>
                  </a:lnTo>
                  <a:lnTo>
                    <a:pt x="498398" y="115849"/>
                  </a:lnTo>
                  <a:lnTo>
                    <a:pt x="498398" y="113182"/>
                  </a:lnTo>
                  <a:close/>
                </a:path>
                <a:path w="647700" h="135889">
                  <a:moveTo>
                    <a:pt x="596112" y="16383"/>
                  </a:moveTo>
                  <a:lnTo>
                    <a:pt x="595414" y="16383"/>
                  </a:lnTo>
                  <a:lnTo>
                    <a:pt x="595414" y="15113"/>
                  </a:lnTo>
                  <a:lnTo>
                    <a:pt x="465632" y="15113"/>
                  </a:lnTo>
                  <a:lnTo>
                    <a:pt x="465632" y="16383"/>
                  </a:lnTo>
                  <a:lnTo>
                    <a:pt x="464934" y="16383"/>
                  </a:lnTo>
                  <a:lnTo>
                    <a:pt x="464934" y="18923"/>
                  </a:lnTo>
                  <a:lnTo>
                    <a:pt x="465378" y="18923"/>
                  </a:lnTo>
                  <a:lnTo>
                    <a:pt x="465378" y="20193"/>
                  </a:lnTo>
                  <a:lnTo>
                    <a:pt x="595668" y="20193"/>
                  </a:lnTo>
                  <a:lnTo>
                    <a:pt x="595668" y="18923"/>
                  </a:lnTo>
                  <a:lnTo>
                    <a:pt x="596112" y="18923"/>
                  </a:lnTo>
                  <a:lnTo>
                    <a:pt x="596112" y="16383"/>
                  </a:lnTo>
                  <a:close/>
                </a:path>
                <a:path w="647700" h="135889">
                  <a:moveTo>
                    <a:pt x="647103" y="7277"/>
                  </a:moveTo>
                  <a:lnTo>
                    <a:pt x="639813" y="0"/>
                  </a:lnTo>
                  <a:lnTo>
                    <a:pt x="579653" y="0"/>
                  </a:lnTo>
                  <a:lnTo>
                    <a:pt x="578573" y="1079"/>
                  </a:lnTo>
                  <a:lnTo>
                    <a:pt x="578573" y="3746"/>
                  </a:lnTo>
                  <a:lnTo>
                    <a:pt x="579653" y="4826"/>
                  </a:lnTo>
                  <a:lnTo>
                    <a:pt x="580986" y="4826"/>
                  </a:lnTo>
                  <a:lnTo>
                    <a:pt x="637146" y="4838"/>
                  </a:lnTo>
                  <a:lnTo>
                    <a:pt x="642251" y="9944"/>
                  </a:lnTo>
                  <a:lnTo>
                    <a:pt x="642264" y="47498"/>
                  </a:lnTo>
                  <a:lnTo>
                    <a:pt x="643343" y="48590"/>
                  </a:lnTo>
                  <a:lnTo>
                    <a:pt x="646023" y="48590"/>
                  </a:lnTo>
                  <a:lnTo>
                    <a:pt x="647103" y="47498"/>
                  </a:lnTo>
                  <a:lnTo>
                    <a:pt x="647103" y="7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4719635" y="499953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611" y="0"/>
                  </a:moveTo>
                  <a:lnTo>
                    <a:pt x="0" y="0"/>
                  </a:lnTo>
                  <a:lnTo>
                    <a:pt x="0" y="28435"/>
                  </a:lnTo>
                  <a:lnTo>
                    <a:pt x="9271" y="28435"/>
                  </a:lnTo>
                  <a:lnTo>
                    <a:pt x="12611" y="25095"/>
                  </a:lnTo>
                  <a:lnTo>
                    <a:pt x="12611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4717222" y="4997126"/>
              <a:ext cx="17780" cy="33655"/>
            </a:xfrm>
            <a:custGeom>
              <a:avLst/>
              <a:gdLst/>
              <a:ahLst/>
              <a:cxnLst/>
              <a:rect l="l" t="t" r="r" b="b"/>
              <a:pathLst>
                <a:path w="17779" h="33654">
                  <a:moveTo>
                    <a:pt x="15671" y="0"/>
                  </a:moveTo>
                  <a:lnTo>
                    <a:pt x="1777" y="0"/>
                  </a:lnTo>
                  <a:lnTo>
                    <a:pt x="1155" y="254"/>
                  </a:lnTo>
                  <a:lnTo>
                    <a:pt x="253" y="1155"/>
                  </a:lnTo>
                  <a:lnTo>
                    <a:pt x="0" y="1778"/>
                  </a:lnTo>
                  <a:lnTo>
                    <a:pt x="0" y="31483"/>
                  </a:lnTo>
                  <a:lnTo>
                    <a:pt x="253" y="32105"/>
                  </a:lnTo>
                  <a:lnTo>
                    <a:pt x="1155" y="33007"/>
                  </a:lnTo>
                  <a:lnTo>
                    <a:pt x="1777" y="33261"/>
                  </a:lnTo>
                  <a:lnTo>
                    <a:pt x="2412" y="33261"/>
                  </a:lnTo>
                  <a:lnTo>
                    <a:pt x="2412" y="28435"/>
                  </a:lnTo>
                  <a:lnTo>
                    <a:pt x="4825" y="28435"/>
                  </a:lnTo>
                  <a:lnTo>
                    <a:pt x="4825" y="4826"/>
                  </a:lnTo>
                  <a:lnTo>
                    <a:pt x="17449" y="4826"/>
                  </a:lnTo>
                  <a:lnTo>
                    <a:pt x="17449" y="1778"/>
                  </a:lnTo>
                  <a:lnTo>
                    <a:pt x="17183" y="1155"/>
                  </a:lnTo>
                  <a:lnTo>
                    <a:pt x="16294" y="254"/>
                  </a:lnTo>
                  <a:lnTo>
                    <a:pt x="15671" y="0"/>
                  </a:lnTo>
                  <a:close/>
                </a:path>
                <a:path w="17779" h="33654">
                  <a:moveTo>
                    <a:pt x="4825" y="28435"/>
                  </a:moveTo>
                  <a:lnTo>
                    <a:pt x="2412" y="28435"/>
                  </a:lnTo>
                  <a:lnTo>
                    <a:pt x="2412" y="33261"/>
                  </a:lnTo>
                  <a:lnTo>
                    <a:pt x="13017" y="33261"/>
                  </a:lnTo>
                  <a:lnTo>
                    <a:pt x="15437" y="30848"/>
                  </a:lnTo>
                  <a:lnTo>
                    <a:pt x="4825" y="30848"/>
                  </a:lnTo>
                  <a:lnTo>
                    <a:pt x="4825" y="28435"/>
                  </a:lnTo>
                  <a:close/>
                </a:path>
                <a:path w="17779" h="33654">
                  <a:moveTo>
                    <a:pt x="17449" y="4826"/>
                  </a:moveTo>
                  <a:lnTo>
                    <a:pt x="12611" y="4826"/>
                  </a:lnTo>
                  <a:lnTo>
                    <a:pt x="12611" y="26162"/>
                  </a:lnTo>
                  <a:lnTo>
                    <a:pt x="10337" y="28435"/>
                  </a:lnTo>
                  <a:lnTo>
                    <a:pt x="4825" y="28435"/>
                  </a:lnTo>
                  <a:lnTo>
                    <a:pt x="4825" y="30848"/>
                  </a:lnTo>
                  <a:lnTo>
                    <a:pt x="15437" y="30848"/>
                  </a:lnTo>
                  <a:lnTo>
                    <a:pt x="17449" y="28841"/>
                  </a:lnTo>
                  <a:lnTo>
                    <a:pt x="17449" y="4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4374883" y="5088851"/>
              <a:ext cx="225425" cy="37465"/>
            </a:xfrm>
            <a:custGeom>
              <a:avLst/>
              <a:gdLst/>
              <a:ahLst/>
              <a:cxnLst/>
              <a:rect l="l" t="t" r="r" b="b"/>
              <a:pathLst>
                <a:path w="225425" h="37464">
                  <a:moveTo>
                    <a:pt x="224815" y="0"/>
                  </a:moveTo>
                  <a:lnTo>
                    <a:pt x="0" y="0"/>
                  </a:lnTo>
                  <a:lnTo>
                    <a:pt x="0" y="37096"/>
                  </a:lnTo>
                  <a:lnTo>
                    <a:pt x="224815" y="37096"/>
                  </a:lnTo>
                  <a:lnTo>
                    <a:pt x="224815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4372470" y="5086578"/>
              <a:ext cx="229870" cy="41910"/>
            </a:xfrm>
            <a:custGeom>
              <a:avLst/>
              <a:gdLst/>
              <a:ahLst/>
              <a:cxnLst/>
              <a:rect l="l" t="t" r="r" b="b"/>
              <a:pathLst>
                <a:path w="229870" h="41910">
                  <a:moveTo>
                    <a:pt x="229641" y="1270"/>
                  </a:moveTo>
                  <a:lnTo>
                    <a:pt x="229006" y="1270"/>
                  </a:lnTo>
                  <a:lnTo>
                    <a:pt x="229006" y="0"/>
                  </a:lnTo>
                  <a:lnTo>
                    <a:pt x="224815" y="0"/>
                  </a:lnTo>
                  <a:lnTo>
                    <a:pt x="224815" y="5080"/>
                  </a:lnTo>
                  <a:lnTo>
                    <a:pt x="224815" y="36830"/>
                  </a:lnTo>
                  <a:lnTo>
                    <a:pt x="4826" y="36830"/>
                  </a:lnTo>
                  <a:lnTo>
                    <a:pt x="4826" y="5080"/>
                  </a:lnTo>
                  <a:lnTo>
                    <a:pt x="224815" y="5080"/>
                  </a:lnTo>
                  <a:lnTo>
                    <a:pt x="224815" y="0"/>
                  </a:lnTo>
                  <a:lnTo>
                    <a:pt x="635" y="0"/>
                  </a:lnTo>
                  <a:lnTo>
                    <a:pt x="635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3683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901" y="40640"/>
                  </a:lnTo>
                  <a:lnTo>
                    <a:pt x="901" y="41910"/>
                  </a:lnTo>
                  <a:lnTo>
                    <a:pt x="228739" y="41910"/>
                  </a:lnTo>
                  <a:lnTo>
                    <a:pt x="228739" y="40640"/>
                  </a:lnTo>
                  <a:lnTo>
                    <a:pt x="229641" y="40640"/>
                  </a:lnTo>
                  <a:lnTo>
                    <a:pt x="229641" y="39370"/>
                  </a:lnTo>
                  <a:lnTo>
                    <a:pt x="229641" y="36957"/>
                  </a:lnTo>
                  <a:lnTo>
                    <a:pt x="227228" y="36957"/>
                  </a:lnTo>
                  <a:lnTo>
                    <a:pt x="227228" y="36830"/>
                  </a:lnTo>
                  <a:lnTo>
                    <a:pt x="229641" y="36830"/>
                  </a:lnTo>
                  <a:lnTo>
                    <a:pt x="229641" y="5080"/>
                  </a:lnTo>
                  <a:lnTo>
                    <a:pt x="229641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4687328" y="5088851"/>
              <a:ext cx="23495" cy="37465"/>
            </a:xfrm>
            <a:custGeom>
              <a:avLst/>
              <a:gdLst/>
              <a:ahLst/>
              <a:cxnLst/>
              <a:rect l="l" t="t" r="r" b="b"/>
              <a:pathLst>
                <a:path w="23495" h="37464">
                  <a:moveTo>
                    <a:pt x="23228" y="0"/>
                  </a:moveTo>
                  <a:lnTo>
                    <a:pt x="0" y="0"/>
                  </a:lnTo>
                  <a:lnTo>
                    <a:pt x="0" y="37096"/>
                  </a:lnTo>
                  <a:lnTo>
                    <a:pt x="23228" y="37096"/>
                  </a:lnTo>
                  <a:lnTo>
                    <a:pt x="2322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4684898" y="5086436"/>
              <a:ext cx="28575" cy="42545"/>
            </a:xfrm>
            <a:custGeom>
              <a:avLst/>
              <a:gdLst/>
              <a:ahLst/>
              <a:cxnLst/>
              <a:rect l="l" t="t" r="r" b="b"/>
              <a:pathLst>
                <a:path w="28575" h="42545">
                  <a:moveTo>
                    <a:pt x="26288" y="0"/>
                  </a:moveTo>
                  <a:lnTo>
                    <a:pt x="1790" y="0"/>
                  </a:lnTo>
                  <a:lnTo>
                    <a:pt x="1168" y="253"/>
                  </a:lnTo>
                  <a:lnTo>
                    <a:pt x="266" y="1155"/>
                  </a:lnTo>
                  <a:lnTo>
                    <a:pt x="0" y="1777"/>
                  </a:lnTo>
                  <a:lnTo>
                    <a:pt x="0" y="40144"/>
                  </a:lnTo>
                  <a:lnTo>
                    <a:pt x="266" y="40766"/>
                  </a:lnTo>
                  <a:lnTo>
                    <a:pt x="1168" y="41668"/>
                  </a:lnTo>
                  <a:lnTo>
                    <a:pt x="1790" y="41922"/>
                  </a:lnTo>
                  <a:lnTo>
                    <a:pt x="26288" y="41922"/>
                  </a:lnTo>
                  <a:lnTo>
                    <a:pt x="26911" y="41668"/>
                  </a:lnTo>
                  <a:lnTo>
                    <a:pt x="27812" y="40766"/>
                  </a:lnTo>
                  <a:lnTo>
                    <a:pt x="28066" y="40144"/>
                  </a:lnTo>
                  <a:lnTo>
                    <a:pt x="28066" y="39509"/>
                  </a:lnTo>
                  <a:lnTo>
                    <a:pt x="23240" y="39509"/>
                  </a:lnTo>
                  <a:lnTo>
                    <a:pt x="23240" y="37096"/>
                  </a:lnTo>
                  <a:lnTo>
                    <a:pt x="4838" y="37096"/>
                  </a:lnTo>
                  <a:lnTo>
                    <a:pt x="4838" y="4825"/>
                  </a:lnTo>
                  <a:lnTo>
                    <a:pt x="28066" y="4825"/>
                  </a:lnTo>
                  <a:lnTo>
                    <a:pt x="28066" y="1777"/>
                  </a:lnTo>
                  <a:lnTo>
                    <a:pt x="27812" y="1155"/>
                  </a:lnTo>
                  <a:lnTo>
                    <a:pt x="26911" y="253"/>
                  </a:lnTo>
                  <a:lnTo>
                    <a:pt x="26288" y="0"/>
                  </a:lnTo>
                  <a:close/>
                </a:path>
                <a:path w="28575" h="42545">
                  <a:moveTo>
                    <a:pt x="28066" y="4825"/>
                  </a:moveTo>
                  <a:lnTo>
                    <a:pt x="23240" y="4825"/>
                  </a:lnTo>
                  <a:lnTo>
                    <a:pt x="23240" y="39509"/>
                  </a:lnTo>
                  <a:lnTo>
                    <a:pt x="25653" y="39509"/>
                  </a:lnTo>
                  <a:lnTo>
                    <a:pt x="25653" y="37096"/>
                  </a:lnTo>
                  <a:lnTo>
                    <a:pt x="28066" y="37096"/>
                  </a:lnTo>
                  <a:lnTo>
                    <a:pt x="28066" y="4825"/>
                  </a:lnTo>
                  <a:close/>
                </a:path>
                <a:path w="28575" h="42545">
                  <a:moveTo>
                    <a:pt x="28066" y="37096"/>
                  </a:moveTo>
                  <a:lnTo>
                    <a:pt x="25653" y="37096"/>
                  </a:lnTo>
                  <a:lnTo>
                    <a:pt x="25653" y="39509"/>
                  </a:lnTo>
                  <a:lnTo>
                    <a:pt x="28066" y="39509"/>
                  </a:lnTo>
                  <a:lnTo>
                    <a:pt x="28066" y="37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4069054" y="4979098"/>
              <a:ext cx="600075" cy="6350"/>
            </a:xfrm>
            <a:custGeom>
              <a:avLst/>
              <a:gdLst/>
              <a:ahLst/>
              <a:cxnLst/>
              <a:rect l="l" t="t" r="r" b="b"/>
              <a:pathLst>
                <a:path w="600075" h="6350">
                  <a:moveTo>
                    <a:pt x="599503" y="0"/>
                  </a:moveTo>
                  <a:lnTo>
                    <a:pt x="0" y="0"/>
                  </a:lnTo>
                  <a:lnTo>
                    <a:pt x="0" y="6248"/>
                  </a:lnTo>
                  <a:lnTo>
                    <a:pt x="599503" y="6248"/>
                  </a:lnTo>
                  <a:lnTo>
                    <a:pt x="59950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4069639" y="4976456"/>
              <a:ext cx="601345" cy="11430"/>
            </a:xfrm>
            <a:custGeom>
              <a:avLst/>
              <a:gdLst/>
              <a:ahLst/>
              <a:cxnLst/>
              <a:rect l="l" t="t" r="r" b="b"/>
              <a:pathLst>
                <a:path w="601345" h="11429">
                  <a:moveTo>
                    <a:pt x="601319" y="2540"/>
                  </a:moveTo>
                  <a:lnTo>
                    <a:pt x="601281" y="1270"/>
                  </a:lnTo>
                  <a:lnTo>
                    <a:pt x="600316" y="1270"/>
                  </a:lnTo>
                  <a:lnTo>
                    <a:pt x="600316" y="0"/>
                  </a:lnTo>
                  <a:lnTo>
                    <a:pt x="596493" y="0"/>
                  </a:lnTo>
                  <a:lnTo>
                    <a:pt x="596493" y="5080"/>
                  </a:lnTo>
                  <a:lnTo>
                    <a:pt x="596493" y="6350"/>
                  </a:lnTo>
                  <a:lnTo>
                    <a:pt x="1816" y="6350"/>
                  </a:lnTo>
                  <a:lnTo>
                    <a:pt x="1816" y="5080"/>
                  </a:lnTo>
                  <a:lnTo>
                    <a:pt x="596493" y="5080"/>
                  </a:lnTo>
                  <a:lnTo>
                    <a:pt x="59649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600417" y="11430"/>
                  </a:lnTo>
                  <a:lnTo>
                    <a:pt x="600417" y="10160"/>
                  </a:lnTo>
                  <a:lnTo>
                    <a:pt x="601319" y="10160"/>
                  </a:lnTo>
                  <a:lnTo>
                    <a:pt x="601319" y="8890"/>
                  </a:lnTo>
                  <a:lnTo>
                    <a:pt x="601319" y="6477"/>
                  </a:lnTo>
                  <a:lnTo>
                    <a:pt x="598906" y="6477"/>
                  </a:lnTo>
                  <a:lnTo>
                    <a:pt x="598906" y="6350"/>
                  </a:lnTo>
                  <a:lnTo>
                    <a:pt x="601319" y="6350"/>
                  </a:lnTo>
                  <a:lnTo>
                    <a:pt x="601319" y="5080"/>
                  </a:lnTo>
                  <a:lnTo>
                    <a:pt x="601319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4068241" y="5088851"/>
              <a:ext cx="214629" cy="37465"/>
            </a:xfrm>
            <a:custGeom>
              <a:avLst/>
              <a:gdLst/>
              <a:ahLst/>
              <a:cxnLst/>
              <a:rect l="l" t="t" r="r" b="b"/>
              <a:pathLst>
                <a:path w="214629" h="37464">
                  <a:moveTo>
                    <a:pt x="214198" y="0"/>
                  </a:moveTo>
                  <a:lnTo>
                    <a:pt x="0" y="0"/>
                  </a:lnTo>
                  <a:lnTo>
                    <a:pt x="0" y="37096"/>
                  </a:lnTo>
                  <a:lnTo>
                    <a:pt x="214198" y="37096"/>
                  </a:lnTo>
                  <a:lnTo>
                    <a:pt x="21419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4069639" y="5086578"/>
              <a:ext cx="215265" cy="41910"/>
            </a:xfrm>
            <a:custGeom>
              <a:avLst/>
              <a:gdLst/>
              <a:ahLst/>
              <a:cxnLst/>
              <a:rect l="l" t="t" r="r" b="b"/>
              <a:pathLst>
                <a:path w="215264" h="41910">
                  <a:moveTo>
                    <a:pt x="215201" y="1270"/>
                  </a:moveTo>
                  <a:lnTo>
                    <a:pt x="214566" y="1270"/>
                  </a:lnTo>
                  <a:lnTo>
                    <a:pt x="214566" y="0"/>
                  </a:lnTo>
                  <a:lnTo>
                    <a:pt x="210375" y="0"/>
                  </a:lnTo>
                  <a:lnTo>
                    <a:pt x="210375" y="5080"/>
                  </a:lnTo>
                  <a:lnTo>
                    <a:pt x="210375" y="36830"/>
                  </a:lnTo>
                  <a:lnTo>
                    <a:pt x="1003" y="36830"/>
                  </a:lnTo>
                  <a:lnTo>
                    <a:pt x="1003" y="5080"/>
                  </a:lnTo>
                  <a:lnTo>
                    <a:pt x="210375" y="5080"/>
                  </a:lnTo>
                  <a:lnTo>
                    <a:pt x="21037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3683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0" y="41910"/>
                  </a:lnTo>
                  <a:lnTo>
                    <a:pt x="214299" y="41910"/>
                  </a:lnTo>
                  <a:lnTo>
                    <a:pt x="214299" y="40640"/>
                  </a:lnTo>
                  <a:lnTo>
                    <a:pt x="215201" y="40640"/>
                  </a:lnTo>
                  <a:lnTo>
                    <a:pt x="215201" y="39370"/>
                  </a:lnTo>
                  <a:lnTo>
                    <a:pt x="215201" y="36957"/>
                  </a:lnTo>
                  <a:lnTo>
                    <a:pt x="212788" y="36957"/>
                  </a:lnTo>
                  <a:lnTo>
                    <a:pt x="212788" y="36830"/>
                  </a:lnTo>
                  <a:lnTo>
                    <a:pt x="215201" y="36830"/>
                  </a:lnTo>
                  <a:lnTo>
                    <a:pt x="215201" y="5080"/>
                  </a:lnTo>
                  <a:lnTo>
                    <a:pt x="215201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4508523" y="5102063"/>
              <a:ext cx="74930" cy="37465"/>
            </a:xfrm>
            <a:custGeom>
              <a:avLst/>
              <a:gdLst/>
              <a:ahLst/>
              <a:cxnLst/>
              <a:rect l="l" t="t" r="r" b="b"/>
              <a:pathLst>
                <a:path w="74929" h="37464">
                  <a:moveTo>
                    <a:pt x="37261" y="0"/>
                  </a:moveTo>
                  <a:lnTo>
                    <a:pt x="22754" y="2928"/>
                  </a:lnTo>
                  <a:lnTo>
                    <a:pt x="10910" y="10915"/>
                  </a:lnTo>
                  <a:lnTo>
                    <a:pt x="2927" y="22759"/>
                  </a:lnTo>
                  <a:lnTo>
                    <a:pt x="0" y="37261"/>
                  </a:lnTo>
                  <a:lnTo>
                    <a:pt x="74523" y="37261"/>
                  </a:lnTo>
                  <a:lnTo>
                    <a:pt x="71594" y="22759"/>
                  </a:lnTo>
                  <a:lnTo>
                    <a:pt x="63607" y="10915"/>
                  </a:lnTo>
                  <a:lnTo>
                    <a:pt x="51763" y="2928"/>
                  </a:lnTo>
                  <a:lnTo>
                    <a:pt x="37261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4506110" y="5099650"/>
              <a:ext cx="79375" cy="42545"/>
            </a:xfrm>
            <a:custGeom>
              <a:avLst/>
              <a:gdLst/>
              <a:ahLst/>
              <a:cxnLst/>
              <a:rect l="l" t="t" r="r" b="b"/>
              <a:pathLst>
                <a:path w="79375" h="42545">
                  <a:moveTo>
                    <a:pt x="39674" y="0"/>
                  </a:moveTo>
                  <a:lnTo>
                    <a:pt x="24228" y="3118"/>
                  </a:lnTo>
                  <a:lnTo>
                    <a:pt x="11617" y="11622"/>
                  </a:lnTo>
                  <a:lnTo>
                    <a:pt x="3116" y="24233"/>
                  </a:lnTo>
                  <a:lnTo>
                    <a:pt x="0" y="39674"/>
                  </a:lnTo>
                  <a:lnTo>
                    <a:pt x="0" y="40309"/>
                  </a:lnTo>
                  <a:lnTo>
                    <a:pt x="253" y="40932"/>
                  </a:lnTo>
                  <a:lnTo>
                    <a:pt x="1155" y="41833"/>
                  </a:lnTo>
                  <a:lnTo>
                    <a:pt x="1777" y="42087"/>
                  </a:lnTo>
                  <a:lnTo>
                    <a:pt x="77571" y="42087"/>
                  </a:lnTo>
                  <a:lnTo>
                    <a:pt x="78193" y="41833"/>
                  </a:lnTo>
                  <a:lnTo>
                    <a:pt x="79095" y="40932"/>
                  </a:lnTo>
                  <a:lnTo>
                    <a:pt x="79349" y="40309"/>
                  </a:lnTo>
                  <a:lnTo>
                    <a:pt x="79349" y="39674"/>
                  </a:lnTo>
                  <a:lnTo>
                    <a:pt x="2412" y="39674"/>
                  </a:lnTo>
                  <a:lnTo>
                    <a:pt x="2412" y="37261"/>
                  </a:lnTo>
                  <a:lnTo>
                    <a:pt x="5069" y="37261"/>
                  </a:lnTo>
                  <a:lnTo>
                    <a:pt x="5533" y="32651"/>
                  </a:lnTo>
                  <a:lnTo>
                    <a:pt x="7564" y="26112"/>
                  </a:lnTo>
                  <a:lnTo>
                    <a:pt x="39674" y="4825"/>
                  </a:lnTo>
                  <a:lnTo>
                    <a:pt x="57648" y="4825"/>
                  </a:lnTo>
                  <a:lnTo>
                    <a:pt x="55116" y="3118"/>
                  </a:lnTo>
                  <a:lnTo>
                    <a:pt x="39674" y="0"/>
                  </a:lnTo>
                  <a:close/>
                </a:path>
                <a:path w="79375" h="42545">
                  <a:moveTo>
                    <a:pt x="5069" y="37261"/>
                  </a:moveTo>
                  <a:lnTo>
                    <a:pt x="2412" y="37261"/>
                  </a:lnTo>
                  <a:lnTo>
                    <a:pt x="2412" y="39674"/>
                  </a:lnTo>
                  <a:lnTo>
                    <a:pt x="4825" y="39674"/>
                  </a:lnTo>
                  <a:lnTo>
                    <a:pt x="5069" y="37261"/>
                  </a:lnTo>
                  <a:close/>
                </a:path>
                <a:path w="79375" h="42545">
                  <a:moveTo>
                    <a:pt x="74280" y="37261"/>
                  </a:moveTo>
                  <a:lnTo>
                    <a:pt x="5069" y="37261"/>
                  </a:lnTo>
                  <a:lnTo>
                    <a:pt x="4825" y="39674"/>
                  </a:lnTo>
                  <a:lnTo>
                    <a:pt x="74523" y="39674"/>
                  </a:lnTo>
                  <a:lnTo>
                    <a:pt x="74280" y="37261"/>
                  </a:lnTo>
                  <a:close/>
                </a:path>
                <a:path w="79375" h="42545">
                  <a:moveTo>
                    <a:pt x="57648" y="4825"/>
                  </a:moveTo>
                  <a:lnTo>
                    <a:pt x="39674" y="4825"/>
                  </a:lnTo>
                  <a:lnTo>
                    <a:pt x="46698" y="5533"/>
                  </a:lnTo>
                  <a:lnTo>
                    <a:pt x="53236" y="7564"/>
                  </a:lnTo>
                  <a:lnTo>
                    <a:pt x="74523" y="39674"/>
                  </a:lnTo>
                  <a:lnTo>
                    <a:pt x="76936" y="39674"/>
                  </a:lnTo>
                  <a:lnTo>
                    <a:pt x="76936" y="37261"/>
                  </a:lnTo>
                  <a:lnTo>
                    <a:pt x="78862" y="37261"/>
                  </a:lnTo>
                  <a:lnTo>
                    <a:pt x="76231" y="24233"/>
                  </a:lnTo>
                  <a:lnTo>
                    <a:pt x="67727" y="11622"/>
                  </a:lnTo>
                  <a:lnTo>
                    <a:pt x="57648" y="4825"/>
                  </a:lnTo>
                  <a:close/>
                </a:path>
                <a:path w="79375" h="42545">
                  <a:moveTo>
                    <a:pt x="78862" y="37261"/>
                  </a:moveTo>
                  <a:lnTo>
                    <a:pt x="76936" y="37261"/>
                  </a:lnTo>
                  <a:lnTo>
                    <a:pt x="76936" y="39674"/>
                  </a:lnTo>
                  <a:lnTo>
                    <a:pt x="79349" y="39674"/>
                  </a:lnTo>
                  <a:lnTo>
                    <a:pt x="78862" y="37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4514453" y="510799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37028" y="0"/>
                  </a:moveTo>
                  <a:lnTo>
                    <a:pt x="24390" y="260"/>
                  </a:lnTo>
                  <a:lnTo>
                    <a:pt x="12842" y="5399"/>
                  </a:lnTo>
                  <a:lnTo>
                    <a:pt x="4453" y="14265"/>
                  </a:lnTo>
                  <a:lnTo>
                    <a:pt x="0" y="25631"/>
                  </a:lnTo>
                  <a:lnTo>
                    <a:pt x="260" y="38271"/>
                  </a:lnTo>
                  <a:lnTo>
                    <a:pt x="5405" y="49819"/>
                  </a:lnTo>
                  <a:lnTo>
                    <a:pt x="14270" y="58209"/>
                  </a:lnTo>
                  <a:lnTo>
                    <a:pt x="25633" y="62662"/>
                  </a:lnTo>
                  <a:lnTo>
                    <a:pt x="38271" y="62401"/>
                  </a:lnTo>
                  <a:lnTo>
                    <a:pt x="49819" y="57257"/>
                  </a:lnTo>
                  <a:lnTo>
                    <a:pt x="58209" y="48391"/>
                  </a:lnTo>
                  <a:lnTo>
                    <a:pt x="62662" y="37028"/>
                  </a:lnTo>
                  <a:lnTo>
                    <a:pt x="62401" y="24390"/>
                  </a:lnTo>
                  <a:lnTo>
                    <a:pt x="57257" y="12842"/>
                  </a:lnTo>
                  <a:lnTo>
                    <a:pt x="48391" y="4453"/>
                  </a:lnTo>
                  <a:lnTo>
                    <a:pt x="3702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4511526" y="5105069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79">
                  <a:moveTo>
                    <a:pt x="26797" y="825"/>
                  </a:moveTo>
                  <a:lnTo>
                    <a:pt x="15880" y="5342"/>
                  </a:lnTo>
                  <a:lnTo>
                    <a:pt x="7416" y="12977"/>
                  </a:lnTo>
                  <a:lnTo>
                    <a:pt x="1943" y="22887"/>
                  </a:lnTo>
                  <a:lnTo>
                    <a:pt x="0" y="34290"/>
                  </a:lnTo>
                  <a:lnTo>
                    <a:pt x="0" y="36703"/>
                  </a:lnTo>
                  <a:lnTo>
                    <a:pt x="191" y="38506"/>
                  </a:lnTo>
                  <a:lnTo>
                    <a:pt x="266" y="39217"/>
                  </a:lnTo>
                  <a:lnTo>
                    <a:pt x="34226" y="68516"/>
                  </a:lnTo>
                  <a:lnTo>
                    <a:pt x="36703" y="68516"/>
                  </a:lnTo>
                  <a:lnTo>
                    <a:pt x="39217" y="68249"/>
                  </a:lnTo>
                  <a:lnTo>
                    <a:pt x="41719" y="67691"/>
                  </a:lnTo>
                  <a:lnTo>
                    <a:pt x="51383" y="63690"/>
                  </a:lnTo>
                  <a:lnTo>
                    <a:pt x="34226" y="63690"/>
                  </a:lnTo>
                  <a:lnTo>
                    <a:pt x="24494" y="62019"/>
                  </a:lnTo>
                  <a:lnTo>
                    <a:pt x="4826" y="34290"/>
                  </a:lnTo>
                  <a:lnTo>
                    <a:pt x="6496" y="24494"/>
                  </a:lnTo>
                  <a:lnTo>
                    <a:pt x="11198" y="15981"/>
                  </a:lnTo>
                  <a:lnTo>
                    <a:pt x="18466" y="9418"/>
                  </a:lnTo>
                  <a:lnTo>
                    <a:pt x="27838" y="5537"/>
                  </a:lnTo>
                  <a:lnTo>
                    <a:pt x="26797" y="825"/>
                  </a:lnTo>
                  <a:close/>
                </a:path>
                <a:path w="68579" h="68579">
                  <a:moveTo>
                    <a:pt x="50847" y="4826"/>
                  </a:moveTo>
                  <a:lnTo>
                    <a:pt x="34290" y="4826"/>
                  </a:lnTo>
                  <a:lnTo>
                    <a:pt x="44021" y="6496"/>
                  </a:lnTo>
                  <a:lnTo>
                    <a:pt x="52533" y="11199"/>
                  </a:lnTo>
                  <a:lnTo>
                    <a:pt x="63690" y="34290"/>
                  </a:lnTo>
                  <a:lnTo>
                    <a:pt x="62019" y="44021"/>
                  </a:lnTo>
                  <a:lnTo>
                    <a:pt x="36347" y="63690"/>
                  </a:lnTo>
                  <a:lnTo>
                    <a:pt x="51383" y="63690"/>
                  </a:lnTo>
                  <a:lnTo>
                    <a:pt x="52635" y="63172"/>
                  </a:lnTo>
                  <a:lnTo>
                    <a:pt x="61099" y="55533"/>
                  </a:lnTo>
                  <a:lnTo>
                    <a:pt x="66572" y="45623"/>
                  </a:lnTo>
                  <a:lnTo>
                    <a:pt x="68516" y="34290"/>
                  </a:lnTo>
                  <a:lnTo>
                    <a:pt x="68516" y="31813"/>
                  </a:lnTo>
                  <a:lnTo>
                    <a:pt x="68325" y="30010"/>
                  </a:lnTo>
                  <a:lnTo>
                    <a:pt x="68249" y="29298"/>
                  </a:lnTo>
                  <a:lnTo>
                    <a:pt x="67691" y="26797"/>
                  </a:lnTo>
                  <a:lnTo>
                    <a:pt x="63215" y="15981"/>
                  </a:lnTo>
                  <a:lnTo>
                    <a:pt x="60555" y="12977"/>
                  </a:lnTo>
                  <a:lnTo>
                    <a:pt x="55538" y="7416"/>
                  </a:lnTo>
                  <a:lnTo>
                    <a:pt x="50847" y="4826"/>
                  </a:lnTo>
                  <a:close/>
                </a:path>
                <a:path w="68579" h="68579">
                  <a:moveTo>
                    <a:pt x="34290" y="0"/>
                  </a:moveTo>
                  <a:lnTo>
                    <a:pt x="31813" y="0"/>
                  </a:lnTo>
                  <a:lnTo>
                    <a:pt x="29298" y="266"/>
                  </a:lnTo>
                  <a:lnTo>
                    <a:pt x="26797" y="825"/>
                  </a:lnTo>
                  <a:lnTo>
                    <a:pt x="27681" y="4826"/>
                  </a:lnTo>
                  <a:lnTo>
                    <a:pt x="27731" y="5054"/>
                  </a:lnTo>
                  <a:lnTo>
                    <a:pt x="27838" y="5537"/>
                  </a:lnTo>
                  <a:lnTo>
                    <a:pt x="30010" y="5054"/>
                  </a:lnTo>
                  <a:lnTo>
                    <a:pt x="32169" y="4826"/>
                  </a:lnTo>
                  <a:lnTo>
                    <a:pt x="50847" y="4826"/>
                  </a:lnTo>
                  <a:lnTo>
                    <a:pt x="45629" y="1943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4532407" y="512593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64" y="0"/>
                  </a:moveTo>
                  <a:lnTo>
                    <a:pt x="5981" y="0"/>
                  </a:lnTo>
                  <a:lnTo>
                    <a:pt x="0" y="5994"/>
                  </a:lnTo>
                  <a:lnTo>
                    <a:pt x="0" y="20777"/>
                  </a:lnTo>
                  <a:lnTo>
                    <a:pt x="5981" y="26771"/>
                  </a:lnTo>
                  <a:lnTo>
                    <a:pt x="20764" y="26771"/>
                  </a:lnTo>
                  <a:lnTo>
                    <a:pt x="26758" y="20777"/>
                  </a:lnTo>
                  <a:lnTo>
                    <a:pt x="26758" y="13385"/>
                  </a:lnTo>
                  <a:lnTo>
                    <a:pt x="26758" y="5994"/>
                  </a:lnTo>
                  <a:lnTo>
                    <a:pt x="20764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4529988" y="512353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0294" y="13309"/>
                  </a:moveTo>
                  <a:lnTo>
                    <a:pt x="18288" y="11303"/>
                  </a:lnTo>
                  <a:lnTo>
                    <a:pt x="13309" y="11303"/>
                  </a:lnTo>
                  <a:lnTo>
                    <a:pt x="11290" y="13309"/>
                  </a:lnTo>
                  <a:lnTo>
                    <a:pt x="11290" y="18288"/>
                  </a:lnTo>
                  <a:lnTo>
                    <a:pt x="13309" y="20294"/>
                  </a:lnTo>
                  <a:lnTo>
                    <a:pt x="18288" y="20294"/>
                  </a:lnTo>
                  <a:lnTo>
                    <a:pt x="20294" y="18288"/>
                  </a:lnTo>
                  <a:lnTo>
                    <a:pt x="20294" y="16129"/>
                  </a:lnTo>
                  <a:lnTo>
                    <a:pt x="20294" y="15468"/>
                  </a:lnTo>
                  <a:lnTo>
                    <a:pt x="20294" y="13309"/>
                  </a:lnTo>
                  <a:close/>
                </a:path>
                <a:path w="31750" h="31750">
                  <a:moveTo>
                    <a:pt x="31584" y="7073"/>
                  </a:moveTo>
                  <a:lnTo>
                    <a:pt x="29349" y="4838"/>
                  </a:lnTo>
                  <a:lnTo>
                    <a:pt x="26746" y="2235"/>
                  </a:lnTo>
                  <a:lnTo>
                    <a:pt x="26746" y="9740"/>
                  </a:lnTo>
                  <a:lnTo>
                    <a:pt x="26746" y="21856"/>
                  </a:lnTo>
                  <a:lnTo>
                    <a:pt x="21844" y="26758"/>
                  </a:lnTo>
                  <a:lnTo>
                    <a:pt x="9728" y="26758"/>
                  </a:lnTo>
                  <a:lnTo>
                    <a:pt x="4838" y="21856"/>
                  </a:lnTo>
                  <a:lnTo>
                    <a:pt x="4838" y="9740"/>
                  </a:lnTo>
                  <a:lnTo>
                    <a:pt x="9728" y="4838"/>
                  </a:lnTo>
                  <a:lnTo>
                    <a:pt x="21844" y="4838"/>
                  </a:lnTo>
                  <a:lnTo>
                    <a:pt x="26746" y="9740"/>
                  </a:lnTo>
                  <a:lnTo>
                    <a:pt x="26746" y="2235"/>
                  </a:lnTo>
                  <a:lnTo>
                    <a:pt x="24511" y="0"/>
                  </a:lnTo>
                  <a:lnTo>
                    <a:pt x="7061" y="0"/>
                  </a:lnTo>
                  <a:lnTo>
                    <a:pt x="0" y="7073"/>
                  </a:lnTo>
                  <a:lnTo>
                    <a:pt x="0" y="24523"/>
                  </a:lnTo>
                  <a:lnTo>
                    <a:pt x="7061" y="31597"/>
                  </a:lnTo>
                  <a:lnTo>
                    <a:pt x="24511" y="31597"/>
                  </a:lnTo>
                  <a:lnTo>
                    <a:pt x="29349" y="26758"/>
                  </a:lnTo>
                  <a:lnTo>
                    <a:pt x="31584" y="24523"/>
                  </a:lnTo>
                  <a:lnTo>
                    <a:pt x="31584" y="70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4184043" y="5102063"/>
              <a:ext cx="74930" cy="37465"/>
            </a:xfrm>
            <a:custGeom>
              <a:avLst/>
              <a:gdLst/>
              <a:ahLst/>
              <a:cxnLst/>
              <a:rect l="l" t="t" r="r" b="b"/>
              <a:pathLst>
                <a:path w="74929" h="37464">
                  <a:moveTo>
                    <a:pt x="37261" y="0"/>
                  </a:moveTo>
                  <a:lnTo>
                    <a:pt x="22759" y="2928"/>
                  </a:lnTo>
                  <a:lnTo>
                    <a:pt x="10915" y="10915"/>
                  </a:lnTo>
                  <a:lnTo>
                    <a:pt x="2928" y="22759"/>
                  </a:lnTo>
                  <a:lnTo>
                    <a:pt x="0" y="37261"/>
                  </a:lnTo>
                  <a:lnTo>
                    <a:pt x="74523" y="37261"/>
                  </a:lnTo>
                  <a:lnTo>
                    <a:pt x="71594" y="22759"/>
                  </a:lnTo>
                  <a:lnTo>
                    <a:pt x="63607" y="10915"/>
                  </a:lnTo>
                  <a:lnTo>
                    <a:pt x="51763" y="2928"/>
                  </a:lnTo>
                  <a:lnTo>
                    <a:pt x="37261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4181630" y="5099650"/>
              <a:ext cx="79375" cy="42545"/>
            </a:xfrm>
            <a:custGeom>
              <a:avLst/>
              <a:gdLst/>
              <a:ahLst/>
              <a:cxnLst/>
              <a:rect l="l" t="t" r="r" b="b"/>
              <a:pathLst>
                <a:path w="79375" h="42545">
                  <a:moveTo>
                    <a:pt x="39674" y="0"/>
                  </a:moveTo>
                  <a:lnTo>
                    <a:pt x="24228" y="3118"/>
                  </a:lnTo>
                  <a:lnTo>
                    <a:pt x="11617" y="11622"/>
                  </a:lnTo>
                  <a:lnTo>
                    <a:pt x="3116" y="24233"/>
                  </a:lnTo>
                  <a:lnTo>
                    <a:pt x="0" y="39674"/>
                  </a:lnTo>
                  <a:lnTo>
                    <a:pt x="0" y="40309"/>
                  </a:lnTo>
                  <a:lnTo>
                    <a:pt x="253" y="40932"/>
                  </a:lnTo>
                  <a:lnTo>
                    <a:pt x="1155" y="41833"/>
                  </a:lnTo>
                  <a:lnTo>
                    <a:pt x="1777" y="42087"/>
                  </a:lnTo>
                  <a:lnTo>
                    <a:pt x="77571" y="42087"/>
                  </a:lnTo>
                  <a:lnTo>
                    <a:pt x="78193" y="41833"/>
                  </a:lnTo>
                  <a:lnTo>
                    <a:pt x="79095" y="40932"/>
                  </a:lnTo>
                  <a:lnTo>
                    <a:pt x="79349" y="40309"/>
                  </a:lnTo>
                  <a:lnTo>
                    <a:pt x="79349" y="39674"/>
                  </a:lnTo>
                  <a:lnTo>
                    <a:pt x="2412" y="39674"/>
                  </a:lnTo>
                  <a:lnTo>
                    <a:pt x="2412" y="37261"/>
                  </a:lnTo>
                  <a:lnTo>
                    <a:pt x="5069" y="37261"/>
                  </a:lnTo>
                  <a:lnTo>
                    <a:pt x="5533" y="32651"/>
                  </a:lnTo>
                  <a:lnTo>
                    <a:pt x="7564" y="26112"/>
                  </a:lnTo>
                  <a:lnTo>
                    <a:pt x="39674" y="4825"/>
                  </a:lnTo>
                  <a:lnTo>
                    <a:pt x="57653" y="4825"/>
                  </a:lnTo>
                  <a:lnTo>
                    <a:pt x="55121" y="3118"/>
                  </a:lnTo>
                  <a:lnTo>
                    <a:pt x="39674" y="0"/>
                  </a:lnTo>
                  <a:close/>
                </a:path>
                <a:path w="79375" h="42545">
                  <a:moveTo>
                    <a:pt x="5069" y="37261"/>
                  </a:moveTo>
                  <a:lnTo>
                    <a:pt x="2412" y="37261"/>
                  </a:lnTo>
                  <a:lnTo>
                    <a:pt x="2412" y="39674"/>
                  </a:lnTo>
                  <a:lnTo>
                    <a:pt x="4825" y="39674"/>
                  </a:lnTo>
                  <a:lnTo>
                    <a:pt x="5069" y="37261"/>
                  </a:lnTo>
                  <a:close/>
                </a:path>
                <a:path w="79375" h="42545">
                  <a:moveTo>
                    <a:pt x="74280" y="37261"/>
                  </a:moveTo>
                  <a:lnTo>
                    <a:pt x="5069" y="37261"/>
                  </a:lnTo>
                  <a:lnTo>
                    <a:pt x="4825" y="39674"/>
                  </a:lnTo>
                  <a:lnTo>
                    <a:pt x="74523" y="39674"/>
                  </a:lnTo>
                  <a:lnTo>
                    <a:pt x="74280" y="37261"/>
                  </a:lnTo>
                  <a:close/>
                </a:path>
                <a:path w="79375" h="42545">
                  <a:moveTo>
                    <a:pt x="57653" y="4825"/>
                  </a:moveTo>
                  <a:lnTo>
                    <a:pt x="39674" y="4825"/>
                  </a:lnTo>
                  <a:lnTo>
                    <a:pt x="46698" y="5533"/>
                  </a:lnTo>
                  <a:lnTo>
                    <a:pt x="53236" y="7564"/>
                  </a:lnTo>
                  <a:lnTo>
                    <a:pt x="74523" y="39674"/>
                  </a:lnTo>
                  <a:lnTo>
                    <a:pt x="76936" y="39674"/>
                  </a:lnTo>
                  <a:lnTo>
                    <a:pt x="76936" y="37261"/>
                  </a:lnTo>
                  <a:lnTo>
                    <a:pt x="78862" y="37261"/>
                  </a:lnTo>
                  <a:lnTo>
                    <a:pt x="76232" y="24233"/>
                  </a:lnTo>
                  <a:lnTo>
                    <a:pt x="67732" y="11622"/>
                  </a:lnTo>
                  <a:lnTo>
                    <a:pt x="57653" y="4825"/>
                  </a:lnTo>
                  <a:close/>
                </a:path>
                <a:path w="79375" h="42545">
                  <a:moveTo>
                    <a:pt x="78862" y="37261"/>
                  </a:moveTo>
                  <a:lnTo>
                    <a:pt x="76936" y="37261"/>
                  </a:lnTo>
                  <a:lnTo>
                    <a:pt x="76936" y="39674"/>
                  </a:lnTo>
                  <a:lnTo>
                    <a:pt x="79349" y="39674"/>
                  </a:lnTo>
                  <a:lnTo>
                    <a:pt x="78862" y="37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4189973" y="510799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37028" y="0"/>
                  </a:moveTo>
                  <a:lnTo>
                    <a:pt x="24390" y="260"/>
                  </a:lnTo>
                  <a:lnTo>
                    <a:pt x="12842" y="5399"/>
                  </a:lnTo>
                  <a:lnTo>
                    <a:pt x="4453" y="14265"/>
                  </a:lnTo>
                  <a:lnTo>
                    <a:pt x="0" y="25631"/>
                  </a:lnTo>
                  <a:lnTo>
                    <a:pt x="260" y="38271"/>
                  </a:lnTo>
                  <a:lnTo>
                    <a:pt x="5405" y="49819"/>
                  </a:lnTo>
                  <a:lnTo>
                    <a:pt x="14270" y="58209"/>
                  </a:lnTo>
                  <a:lnTo>
                    <a:pt x="25633" y="62662"/>
                  </a:lnTo>
                  <a:lnTo>
                    <a:pt x="38271" y="62401"/>
                  </a:lnTo>
                  <a:lnTo>
                    <a:pt x="49819" y="57257"/>
                  </a:lnTo>
                  <a:lnTo>
                    <a:pt x="58209" y="48391"/>
                  </a:lnTo>
                  <a:lnTo>
                    <a:pt x="62662" y="37028"/>
                  </a:lnTo>
                  <a:lnTo>
                    <a:pt x="62401" y="24390"/>
                  </a:lnTo>
                  <a:lnTo>
                    <a:pt x="57257" y="12842"/>
                  </a:lnTo>
                  <a:lnTo>
                    <a:pt x="48391" y="4453"/>
                  </a:lnTo>
                  <a:lnTo>
                    <a:pt x="3702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4187046" y="5105069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79">
                  <a:moveTo>
                    <a:pt x="26797" y="825"/>
                  </a:moveTo>
                  <a:lnTo>
                    <a:pt x="15880" y="5342"/>
                  </a:lnTo>
                  <a:lnTo>
                    <a:pt x="7416" y="12977"/>
                  </a:lnTo>
                  <a:lnTo>
                    <a:pt x="1943" y="22887"/>
                  </a:lnTo>
                  <a:lnTo>
                    <a:pt x="0" y="34290"/>
                  </a:lnTo>
                  <a:lnTo>
                    <a:pt x="0" y="36703"/>
                  </a:lnTo>
                  <a:lnTo>
                    <a:pt x="191" y="38506"/>
                  </a:lnTo>
                  <a:lnTo>
                    <a:pt x="266" y="39217"/>
                  </a:lnTo>
                  <a:lnTo>
                    <a:pt x="34226" y="68516"/>
                  </a:lnTo>
                  <a:lnTo>
                    <a:pt x="36703" y="68516"/>
                  </a:lnTo>
                  <a:lnTo>
                    <a:pt x="39217" y="68249"/>
                  </a:lnTo>
                  <a:lnTo>
                    <a:pt x="41719" y="67691"/>
                  </a:lnTo>
                  <a:lnTo>
                    <a:pt x="51383" y="63690"/>
                  </a:lnTo>
                  <a:lnTo>
                    <a:pt x="34226" y="63690"/>
                  </a:lnTo>
                  <a:lnTo>
                    <a:pt x="24494" y="62019"/>
                  </a:lnTo>
                  <a:lnTo>
                    <a:pt x="4826" y="34290"/>
                  </a:lnTo>
                  <a:lnTo>
                    <a:pt x="6496" y="24494"/>
                  </a:lnTo>
                  <a:lnTo>
                    <a:pt x="11198" y="15981"/>
                  </a:lnTo>
                  <a:lnTo>
                    <a:pt x="18466" y="9418"/>
                  </a:lnTo>
                  <a:lnTo>
                    <a:pt x="27838" y="5537"/>
                  </a:lnTo>
                  <a:lnTo>
                    <a:pt x="26797" y="825"/>
                  </a:lnTo>
                  <a:close/>
                </a:path>
                <a:path w="68579" h="68579">
                  <a:moveTo>
                    <a:pt x="50847" y="4826"/>
                  </a:moveTo>
                  <a:lnTo>
                    <a:pt x="34290" y="4826"/>
                  </a:lnTo>
                  <a:lnTo>
                    <a:pt x="44021" y="6496"/>
                  </a:lnTo>
                  <a:lnTo>
                    <a:pt x="52533" y="11199"/>
                  </a:lnTo>
                  <a:lnTo>
                    <a:pt x="63690" y="34290"/>
                  </a:lnTo>
                  <a:lnTo>
                    <a:pt x="62019" y="44021"/>
                  </a:lnTo>
                  <a:lnTo>
                    <a:pt x="36347" y="63690"/>
                  </a:lnTo>
                  <a:lnTo>
                    <a:pt x="51383" y="63690"/>
                  </a:lnTo>
                  <a:lnTo>
                    <a:pt x="52635" y="63172"/>
                  </a:lnTo>
                  <a:lnTo>
                    <a:pt x="61099" y="55533"/>
                  </a:lnTo>
                  <a:lnTo>
                    <a:pt x="66572" y="45623"/>
                  </a:lnTo>
                  <a:lnTo>
                    <a:pt x="68516" y="34290"/>
                  </a:lnTo>
                  <a:lnTo>
                    <a:pt x="68516" y="31813"/>
                  </a:lnTo>
                  <a:lnTo>
                    <a:pt x="68325" y="30010"/>
                  </a:lnTo>
                  <a:lnTo>
                    <a:pt x="68249" y="29298"/>
                  </a:lnTo>
                  <a:lnTo>
                    <a:pt x="67691" y="26797"/>
                  </a:lnTo>
                  <a:lnTo>
                    <a:pt x="63215" y="15981"/>
                  </a:lnTo>
                  <a:lnTo>
                    <a:pt x="60555" y="12977"/>
                  </a:lnTo>
                  <a:lnTo>
                    <a:pt x="55538" y="7416"/>
                  </a:lnTo>
                  <a:lnTo>
                    <a:pt x="50847" y="4826"/>
                  </a:lnTo>
                  <a:close/>
                </a:path>
                <a:path w="68579" h="68579">
                  <a:moveTo>
                    <a:pt x="34290" y="0"/>
                  </a:moveTo>
                  <a:lnTo>
                    <a:pt x="31813" y="0"/>
                  </a:lnTo>
                  <a:lnTo>
                    <a:pt x="29298" y="266"/>
                  </a:lnTo>
                  <a:lnTo>
                    <a:pt x="26797" y="825"/>
                  </a:lnTo>
                  <a:lnTo>
                    <a:pt x="27681" y="4826"/>
                  </a:lnTo>
                  <a:lnTo>
                    <a:pt x="27731" y="5054"/>
                  </a:lnTo>
                  <a:lnTo>
                    <a:pt x="27838" y="5537"/>
                  </a:lnTo>
                  <a:lnTo>
                    <a:pt x="30010" y="5054"/>
                  </a:lnTo>
                  <a:lnTo>
                    <a:pt x="32169" y="4826"/>
                  </a:lnTo>
                  <a:lnTo>
                    <a:pt x="50847" y="4826"/>
                  </a:lnTo>
                  <a:lnTo>
                    <a:pt x="45629" y="1943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4207926" y="512593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64" y="0"/>
                  </a:moveTo>
                  <a:lnTo>
                    <a:pt x="5981" y="0"/>
                  </a:lnTo>
                  <a:lnTo>
                    <a:pt x="0" y="5994"/>
                  </a:lnTo>
                  <a:lnTo>
                    <a:pt x="0" y="20777"/>
                  </a:lnTo>
                  <a:lnTo>
                    <a:pt x="5981" y="26771"/>
                  </a:lnTo>
                  <a:lnTo>
                    <a:pt x="20764" y="26771"/>
                  </a:lnTo>
                  <a:lnTo>
                    <a:pt x="26758" y="20777"/>
                  </a:lnTo>
                  <a:lnTo>
                    <a:pt x="26758" y="13385"/>
                  </a:lnTo>
                  <a:lnTo>
                    <a:pt x="26758" y="5994"/>
                  </a:lnTo>
                  <a:lnTo>
                    <a:pt x="20764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4205503" y="512353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0294" y="13309"/>
                  </a:moveTo>
                  <a:lnTo>
                    <a:pt x="18288" y="11303"/>
                  </a:lnTo>
                  <a:lnTo>
                    <a:pt x="13309" y="11303"/>
                  </a:lnTo>
                  <a:lnTo>
                    <a:pt x="11290" y="13309"/>
                  </a:lnTo>
                  <a:lnTo>
                    <a:pt x="11290" y="18288"/>
                  </a:lnTo>
                  <a:lnTo>
                    <a:pt x="13309" y="20294"/>
                  </a:lnTo>
                  <a:lnTo>
                    <a:pt x="18288" y="20294"/>
                  </a:lnTo>
                  <a:lnTo>
                    <a:pt x="20294" y="18288"/>
                  </a:lnTo>
                  <a:lnTo>
                    <a:pt x="20294" y="16129"/>
                  </a:lnTo>
                  <a:lnTo>
                    <a:pt x="20294" y="15468"/>
                  </a:lnTo>
                  <a:lnTo>
                    <a:pt x="20294" y="13309"/>
                  </a:lnTo>
                  <a:close/>
                </a:path>
                <a:path w="31750" h="31750">
                  <a:moveTo>
                    <a:pt x="31584" y="7073"/>
                  </a:moveTo>
                  <a:lnTo>
                    <a:pt x="29349" y="4838"/>
                  </a:lnTo>
                  <a:lnTo>
                    <a:pt x="26746" y="2235"/>
                  </a:lnTo>
                  <a:lnTo>
                    <a:pt x="26746" y="9740"/>
                  </a:lnTo>
                  <a:lnTo>
                    <a:pt x="26746" y="21856"/>
                  </a:lnTo>
                  <a:lnTo>
                    <a:pt x="21844" y="26758"/>
                  </a:lnTo>
                  <a:lnTo>
                    <a:pt x="9728" y="26758"/>
                  </a:lnTo>
                  <a:lnTo>
                    <a:pt x="4838" y="21856"/>
                  </a:lnTo>
                  <a:lnTo>
                    <a:pt x="4838" y="9740"/>
                  </a:lnTo>
                  <a:lnTo>
                    <a:pt x="9740" y="4838"/>
                  </a:lnTo>
                  <a:lnTo>
                    <a:pt x="21844" y="4838"/>
                  </a:lnTo>
                  <a:lnTo>
                    <a:pt x="26746" y="9740"/>
                  </a:lnTo>
                  <a:lnTo>
                    <a:pt x="26746" y="2235"/>
                  </a:lnTo>
                  <a:lnTo>
                    <a:pt x="24511" y="0"/>
                  </a:lnTo>
                  <a:lnTo>
                    <a:pt x="7061" y="0"/>
                  </a:lnTo>
                  <a:lnTo>
                    <a:pt x="0" y="7073"/>
                  </a:lnTo>
                  <a:lnTo>
                    <a:pt x="0" y="24523"/>
                  </a:lnTo>
                  <a:lnTo>
                    <a:pt x="7061" y="31597"/>
                  </a:lnTo>
                  <a:lnTo>
                    <a:pt x="24511" y="31597"/>
                  </a:lnTo>
                  <a:lnTo>
                    <a:pt x="29349" y="26758"/>
                  </a:lnTo>
                  <a:lnTo>
                    <a:pt x="31584" y="24523"/>
                  </a:lnTo>
                  <a:lnTo>
                    <a:pt x="31584" y="70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4700408" y="5006441"/>
              <a:ext cx="10160" cy="101600"/>
            </a:xfrm>
            <a:custGeom>
              <a:avLst/>
              <a:gdLst/>
              <a:ahLst/>
              <a:cxnLst/>
              <a:rect l="l" t="t" r="r" b="b"/>
              <a:pathLst>
                <a:path w="10160" h="101600">
                  <a:moveTo>
                    <a:pt x="2654" y="0"/>
                  </a:moveTo>
                  <a:lnTo>
                    <a:pt x="0" y="190"/>
                  </a:lnTo>
                  <a:lnTo>
                    <a:pt x="0" y="97637"/>
                  </a:lnTo>
                  <a:lnTo>
                    <a:pt x="3390" y="101028"/>
                  </a:lnTo>
                  <a:lnTo>
                    <a:pt x="9740" y="101028"/>
                  </a:lnTo>
                  <a:lnTo>
                    <a:pt x="9740" y="49415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4698694" y="5005285"/>
              <a:ext cx="13335" cy="104139"/>
            </a:xfrm>
            <a:custGeom>
              <a:avLst/>
              <a:gdLst/>
              <a:ahLst/>
              <a:cxnLst/>
              <a:rect l="l" t="t" r="r" b="b"/>
              <a:pathLst>
                <a:path w="13335" h="104139">
                  <a:moveTo>
                    <a:pt x="3860" y="0"/>
                  </a:moveTo>
                  <a:lnTo>
                    <a:pt x="2438" y="0"/>
                  </a:lnTo>
                  <a:lnTo>
                    <a:pt x="1663" y="241"/>
                  </a:lnTo>
                  <a:lnTo>
                    <a:pt x="406" y="1346"/>
                  </a:lnTo>
                  <a:lnTo>
                    <a:pt x="0" y="2247"/>
                  </a:lnTo>
                  <a:lnTo>
                    <a:pt x="12" y="99733"/>
                  </a:lnTo>
                  <a:lnTo>
                    <a:pt x="4165" y="103885"/>
                  </a:lnTo>
                  <a:lnTo>
                    <a:pt x="11455" y="103885"/>
                  </a:lnTo>
                  <a:lnTo>
                    <a:pt x="12661" y="103390"/>
                  </a:lnTo>
                  <a:lnTo>
                    <a:pt x="13157" y="102184"/>
                  </a:lnTo>
                  <a:lnTo>
                    <a:pt x="9753" y="102184"/>
                  </a:lnTo>
                  <a:lnTo>
                    <a:pt x="9753" y="100482"/>
                  </a:lnTo>
                  <a:lnTo>
                    <a:pt x="6057" y="100482"/>
                  </a:lnTo>
                  <a:lnTo>
                    <a:pt x="3428" y="97853"/>
                  </a:lnTo>
                  <a:lnTo>
                    <a:pt x="3416" y="6435"/>
                  </a:lnTo>
                  <a:lnTo>
                    <a:pt x="2984" y="3417"/>
                  </a:lnTo>
                  <a:lnTo>
                    <a:pt x="3557" y="2717"/>
                  </a:lnTo>
                  <a:lnTo>
                    <a:pt x="6311" y="2717"/>
                  </a:lnTo>
                  <a:lnTo>
                    <a:pt x="6210" y="1904"/>
                  </a:lnTo>
                  <a:lnTo>
                    <a:pt x="5884" y="1346"/>
                  </a:lnTo>
                  <a:lnTo>
                    <a:pt x="5765" y="1142"/>
                  </a:lnTo>
                  <a:lnTo>
                    <a:pt x="4620" y="241"/>
                  </a:lnTo>
                  <a:lnTo>
                    <a:pt x="3860" y="0"/>
                  </a:lnTo>
                  <a:close/>
                </a:path>
                <a:path w="13335" h="104139">
                  <a:moveTo>
                    <a:pt x="6311" y="2717"/>
                  </a:moveTo>
                  <a:lnTo>
                    <a:pt x="3888" y="2717"/>
                  </a:lnTo>
                  <a:lnTo>
                    <a:pt x="2639" y="3417"/>
                  </a:lnTo>
                  <a:lnTo>
                    <a:pt x="3416" y="3417"/>
                  </a:lnTo>
                  <a:lnTo>
                    <a:pt x="3416" y="6435"/>
                  </a:lnTo>
                  <a:lnTo>
                    <a:pt x="9700" y="50330"/>
                  </a:lnTo>
                  <a:lnTo>
                    <a:pt x="9753" y="102184"/>
                  </a:lnTo>
                  <a:lnTo>
                    <a:pt x="11455" y="102184"/>
                  </a:lnTo>
                  <a:lnTo>
                    <a:pt x="11455" y="100482"/>
                  </a:lnTo>
                  <a:lnTo>
                    <a:pt x="13156" y="100482"/>
                  </a:lnTo>
                  <a:lnTo>
                    <a:pt x="13144" y="50330"/>
                  </a:lnTo>
                  <a:lnTo>
                    <a:pt x="6412" y="3417"/>
                  </a:lnTo>
                  <a:lnTo>
                    <a:pt x="6311" y="2717"/>
                  </a:lnTo>
                  <a:close/>
                </a:path>
                <a:path w="13335" h="104139">
                  <a:moveTo>
                    <a:pt x="13156" y="100482"/>
                  </a:moveTo>
                  <a:lnTo>
                    <a:pt x="11455" y="100482"/>
                  </a:lnTo>
                  <a:lnTo>
                    <a:pt x="11455" y="102184"/>
                  </a:lnTo>
                  <a:lnTo>
                    <a:pt x="13157" y="102184"/>
                  </a:lnTo>
                  <a:lnTo>
                    <a:pt x="13156" y="100482"/>
                  </a:lnTo>
                  <a:close/>
                </a:path>
                <a:path w="13335" h="104139">
                  <a:moveTo>
                    <a:pt x="3416" y="3417"/>
                  </a:moveTo>
                  <a:lnTo>
                    <a:pt x="2984" y="3417"/>
                  </a:lnTo>
                  <a:lnTo>
                    <a:pt x="3416" y="6435"/>
                  </a:lnTo>
                  <a:lnTo>
                    <a:pt x="3416" y="34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4092313" y="5088844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0"/>
                  </a:moveTo>
                  <a:lnTo>
                    <a:pt x="0" y="31851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4089895" y="5086438"/>
              <a:ext cx="326390" cy="36830"/>
            </a:xfrm>
            <a:custGeom>
              <a:avLst/>
              <a:gdLst/>
              <a:ahLst/>
              <a:cxnLst/>
              <a:rect l="l" t="t" r="r" b="b"/>
              <a:pathLst>
                <a:path w="326389" h="36829">
                  <a:moveTo>
                    <a:pt x="44081" y="17005"/>
                  </a:moveTo>
                  <a:lnTo>
                    <a:pt x="42989" y="15925"/>
                  </a:lnTo>
                  <a:lnTo>
                    <a:pt x="4826" y="15925"/>
                  </a:lnTo>
                  <a:lnTo>
                    <a:pt x="4826" y="1079"/>
                  </a:lnTo>
                  <a:lnTo>
                    <a:pt x="3746" y="0"/>
                  </a:lnTo>
                  <a:lnTo>
                    <a:pt x="1079" y="0"/>
                  </a:lnTo>
                  <a:lnTo>
                    <a:pt x="0" y="1079"/>
                  </a:lnTo>
                  <a:lnTo>
                    <a:pt x="0" y="17005"/>
                  </a:lnTo>
                  <a:lnTo>
                    <a:pt x="0" y="19672"/>
                  </a:lnTo>
                  <a:lnTo>
                    <a:pt x="0" y="35598"/>
                  </a:lnTo>
                  <a:lnTo>
                    <a:pt x="1079" y="36677"/>
                  </a:lnTo>
                  <a:lnTo>
                    <a:pt x="3746" y="36677"/>
                  </a:lnTo>
                  <a:lnTo>
                    <a:pt x="4826" y="35598"/>
                  </a:lnTo>
                  <a:lnTo>
                    <a:pt x="4826" y="34264"/>
                  </a:lnTo>
                  <a:lnTo>
                    <a:pt x="4826" y="20751"/>
                  </a:lnTo>
                  <a:lnTo>
                    <a:pt x="42989" y="20751"/>
                  </a:lnTo>
                  <a:lnTo>
                    <a:pt x="44081" y="19672"/>
                  </a:lnTo>
                  <a:lnTo>
                    <a:pt x="44081" y="17005"/>
                  </a:lnTo>
                  <a:close/>
                </a:path>
                <a:path w="326389" h="36829">
                  <a:moveTo>
                    <a:pt x="180365" y="11404"/>
                  </a:moveTo>
                  <a:lnTo>
                    <a:pt x="179285" y="10325"/>
                  </a:lnTo>
                  <a:lnTo>
                    <a:pt x="177952" y="10325"/>
                  </a:lnTo>
                  <a:lnTo>
                    <a:pt x="161912" y="10325"/>
                  </a:lnTo>
                  <a:lnTo>
                    <a:pt x="160832" y="11404"/>
                  </a:lnTo>
                  <a:lnTo>
                    <a:pt x="160832" y="14071"/>
                  </a:lnTo>
                  <a:lnTo>
                    <a:pt x="161912" y="15151"/>
                  </a:lnTo>
                  <a:lnTo>
                    <a:pt x="179285" y="15151"/>
                  </a:lnTo>
                  <a:lnTo>
                    <a:pt x="180365" y="14071"/>
                  </a:lnTo>
                  <a:lnTo>
                    <a:pt x="180365" y="11404"/>
                  </a:lnTo>
                  <a:close/>
                </a:path>
                <a:path w="326389" h="36829">
                  <a:moveTo>
                    <a:pt x="312331" y="11404"/>
                  </a:moveTo>
                  <a:lnTo>
                    <a:pt x="311251" y="10325"/>
                  </a:lnTo>
                  <a:lnTo>
                    <a:pt x="309918" y="10325"/>
                  </a:lnTo>
                  <a:lnTo>
                    <a:pt x="293878" y="10325"/>
                  </a:lnTo>
                  <a:lnTo>
                    <a:pt x="292798" y="11404"/>
                  </a:lnTo>
                  <a:lnTo>
                    <a:pt x="292798" y="14071"/>
                  </a:lnTo>
                  <a:lnTo>
                    <a:pt x="293878" y="15151"/>
                  </a:lnTo>
                  <a:lnTo>
                    <a:pt x="311251" y="15151"/>
                  </a:lnTo>
                  <a:lnTo>
                    <a:pt x="312331" y="14071"/>
                  </a:lnTo>
                  <a:lnTo>
                    <a:pt x="312331" y="11404"/>
                  </a:lnTo>
                  <a:close/>
                </a:path>
                <a:path w="326389" h="36829">
                  <a:moveTo>
                    <a:pt x="326059" y="11404"/>
                  </a:moveTo>
                  <a:lnTo>
                    <a:pt x="324980" y="10325"/>
                  </a:lnTo>
                  <a:lnTo>
                    <a:pt x="323646" y="10325"/>
                  </a:lnTo>
                  <a:lnTo>
                    <a:pt x="317944" y="10325"/>
                  </a:lnTo>
                  <a:lnTo>
                    <a:pt x="316852" y="11404"/>
                  </a:lnTo>
                  <a:lnTo>
                    <a:pt x="316852" y="14071"/>
                  </a:lnTo>
                  <a:lnTo>
                    <a:pt x="317944" y="15151"/>
                  </a:lnTo>
                  <a:lnTo>
                    <a:pt x="324980" y="15151"/>
                  </a:lnTo>
                  <a:lnTo>
                    <a:pt x="326059" y="14071"/>
                  </a:lnTo>
                  <a:lnTo>
                    <a:pt x="326059" y="114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4599698" y="5006784"/>
              <a:ext cx="46355" cy="135255"/>
            </a:xfrm>
            <a:custGeom>
              <a:avLst/>
              <a:gdLst/>
              <a:ahLst/>
              <a:cxnLst/>
              <a:rect l="l" t="t" r="r" b="b"/>
              <a:pathLst>
                <a:path w="46354" h="135254">
                  <a:moveTo>
                    <a:pt x="46189" y="0"/>
                  </a:moveTo>
                  <a:lnTo>
                    <a:pt x="0" y="0"/>
                  </a:lnTo>
                  <a:lnTo>
                    <a:pt x="0" y="134632"/>
                  </a:lnTo>
                  <a:lnTo>
                    <a:pt x="46189" y="134632"/>
                  </a:lnTo>
                  <a:lnTo>
                    <a:pt x="4618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4597286" y="5004257"/>
              <a:ext cx="51435" cy="139700"/>
            </a:xfrm>
            <a:custGeom>
              <a:avLst/>
              <a:gdLst/>
              <a:ahLst/>
              <a:cxnLst/>
              <a:rect l="l" t="t" r="r" b="b"/>
              <a:pathLst>
                <a:path w="51435" h="139700">
                  <a:moveTo>
                    <a:pt x="51015" y="1270"/>
                  </a:moveTo>
                  <a:lnTo>
                    <a:pt x="50126" y="1270"/>
                  </a:lnTo>
                  <a:lnTo>
                    <a:pt x="50126" y="0"/>
                  </a:lnTo>
                  <a:lnTo>
                    <a:pt x="46189" y="0"/>
                  </a:lnTo>
                  <a:lnTo>
                    <a:pt x="46189" y="5080"/>
                  </a:lnTo>
                  <a:lnTo>
                    <a:pt x="46189" y="134620"/>
                  </a:lnTo>
                  <a:lnTo>
                    <a:pt x="4826" y="134620"/>
                  </a:lnTo>
                  <a:lnTo>
                    <a:pt x="4826" y="5080"/>
                  </a:lnTo>
                  <a:lnTo>
                    <a:pt x="46189" y="5080"/>
                  </a:lnTo>
                  <a:lnTo>
                    <a:pt x="46189" y="0"/>
                  </a:lnTo>
                  <a:lnTo>
                    <a:pt x="889" y="0"/>
                  </a:lnTo>
                  <a:lnTo>
                    <a:pt x="88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4620"/>
                  </a:lnTo>
                  <a:lnTo>
                    <a:pt x="0" y="137160"/>
                  </a:lnTo>
                  <a:lnTo>
                    <a:pt x="0" y="138430"/>
                  </a:lnTo>
                  <a:lnTo>
                    <a:pt x="901" y="138430"/>
                  </a:lnTo>
                  <a:lnTo>
                    <a:pt x="901" y="139700"/>
                  </a:lnTo>
                  <a:lnTo>
                    <a:pt x="50114" y="139700"/>
                  </a:lnTo>
                  <a:lnTo>
                    <a:pt x="50114" y="138430"/>
                  </a:lnTo>
                  <a:lnTo>
                    <a:pt x="51015" y="138430"/>
                  </a:lnTo>
                  <a:lnTo>
                    <a:pt x="51015" y="137160"/>
                  </a:lnTo>
                  <a:lnTo>
                    <a:pt x="51015" y="134747"/>
                  </a:lnTo>
                  <a:lnTo>
                    <a:pt x="48602" y="134747"/>
                  </a:lnTo>
                  <a:lnTo>
                    <a:pt x="48602" y="134620"/>
                  </a:lnTo>
                  <a:lnTo>
                    <a:pt x="51015" y="134620"/>
                  </a:lnTo>
                  <a:lnTo>
                    <a:pt x="51015" y="5080"/>
                  </a:lnTo>
                  <a:lnTo>
                    <a:pt x="5101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4645901" y="5006784"/>
              <a:ext cx="46355" cy="135255"/>
            </a:xfrm>
            <a:custGeom>
              <a:avLst/>
              <a:gdLst/>
              <a:ahLst/>
              <a:cxnLst/>
              <a:rect l="l" t="t" r="r" b="b"/>
              <a:pathLst>
                <a:path w="46354" h="135254">
                  <a:moveTo>
                    <a:pt x="46189" y="0"/>
                  </a:moveTo>
                  <a:lnTo>
                    <a:pt x="0" y="0"/>
                  </a:lnTo>
                  <a:lnTo>
                    <a:pt x="0" y="134632"/>
                  </a:lnTo>
                  <a:lnTo>
                    <a:pt x="46189" y="134632"/>
                  </a:lnTo>
                  <a:lnTo>
                    <a:pt x="4618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4643476" y="5004257"/>
              <a:ext cx="51435" cy="139700"/>
            </a:xfrm>
            <a:custGeom>
              <a:avLst/>
              <a:gdLst/>
              <a:ahLst/>
              <a:cxnLst/>
              <a:rect l="l" t="t" r="r" b="b"/>
              <a:pathLst>
                <a:path w="51435" h="139700">
                  <a:moveTo>
                    <a:pt x="51015" y="1270"/>
                  </a:moveTo>
                  <a:lnTo>
                    <a:pt x="50126" y="1270"/>
                  </a:lnTo>
                  <a:lnTo>
                    <a:pt x="50126" y="0"/>
                  </a:lnTo>
                  <a:lnTo>
                    <a:pt x="46189" y="0"/>
                  </a:lnTo>
                  <a:lnTo>
                    <a:pt x="46189" y="5080"/>
                  </a:lnTo>
                  <a:lnTo>
                    <a:pt x="46189" y="134620"/>
                  </a:lnTo>
                  <a:lnTo>
                    <a:pt x="4826" y="134620"/>
                  </a:lnTo>
                  <a:lnTo>
                    <a:pt x="4826" y="5080"/>
                  </a:lnTo>
                  <a:lnTo>
                    <a:pt x="46189" y="5080"/>
                  </a:lnTo>
                  <a:lnTo>
                    <a:pt x="46189" y="0"/>
                  </a:lnTo>
                  <a:lnTo>
                    <a:pt x="889" y="0"/>
                  </a:lnTo>
                  <a:lnTo>
                    <a:pt x="88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4620"/>
                  </a:lnTo>
                  <a:lnTo>
                    <a:pt x="0" y="137160"/>
                  </a:lnTo>
                  <a:lnTo>
                    <a:pt x="0" y="138430"/>
                  </a:lnTo>
                  <a:lnTo>
                    <a:pt x="901" y="138430"/>
                  </a:lnTo>
                  <a:lnTo>
                    <a:pt x="901" y="139700"/>
                  </a:lnTo>
                  <a:lnTo>
                    <a:pt x="50114" y="139700"/>
                  </a:lnTo>
                  <a:lnTo>
                    <a:pt x="50114" y="138430"/>
                  </a:lnTo>
                  <a:lnTo>
                    <a:pt x="51015" y="138430"/>
                  </a:lnTo>
                  <a:lnTo>
                    <a:pt x="51015" y="137160"/>
                  </a:lnTo>
                  <a:lnTo>
                    <a:pt x="51015" y="134747"/>
                  </a:lnTo>
                  <a:lnTo>
                    <a:pt x="48602" y="134747"/>
                  </a:lnTo>
                  <a:lnTo>
                    <a:pt x="48602" y="134620"/>
                  </a:lnTo>
                  <a:lnTo>
                    <a:pt x="51015" y="134620"/>
                  </a:lnTo>
                  <a:lnTo>
                    <a:pt x="51015" y="5080"/>
                  </a:lnTo>
                  <a:lnTo>
                    <a:pt x="5101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4607082" y="5013686"/>
              <a:ext cx="75565" cy="70485"/>
            </a:xfrm>
            <a:custGeom>
              <a:avLst/>
              <a:gdLst/>
              <a:ahLst/>
              <a:cxnLst/>
              <a:rect l="l" t="t" r="r" b="b"/>
              <a:pathLst>
                <a:path w="75564" h="70485">
                  <a:moveTo>
                    <a:pt x="75260" y="0"/>
                  </a:moveTo>
                  <a:lnTo>
                    <a:pt x="0" y="0"/>
                  </a:lnTo>
                  <a:lnTo>
                    <a:pt x="0" y="52019"/>
                  </a:lnTo>
                  <a:lnTo>
                    <a:pt x="3446" y="54854"/>
                  </a:lnTo>
                  <a:lnTo>
                    <a:pt x="12606" y="61093"/>
                  </a:lnTo>
                  <a:lnTo>
                    <a:pt x="25712" y="67331"/>
                  </a:lnTo>
                  <a:lnTo>
                    <a:pt x="40995" y="70167"/>
                  </a:lnTo>
                  <a:lnTo>
                    <a:pt x="53375" y="69909"/>
                  </a:lnTo>
                  <a:lnTo>
                    <a:pt x="61071" y="68100"/>
                  </a:lnTo>
                  <a:lnTo>
                    <a:pt x="67295" y="63191"/>
                  </a:lnTo>
                  <a:lnTo>
                    <a:pt x="75260" y="53632"/>
                  </a:lnTo>
                  <a:lnTo>
                    <a:pt x="7526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4645926" y="5009367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0"/>
                  </a:moveTo>
                  <a:lnTo>
                    <a:pt x="0" y="92900"/>
                  </a:lnTo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4069651" y="5009375"/>
              <a:ext cx="1151890" cy="168910"/>
            </a:xfrm>
            <a:custGeom>
              <a:avLst/>
              <a:gdLst/>
              <a:ahLst/>
              <a:cxnLst/>
              <a:rect l="l" t="t" r="r" b="b"/>
              <a:pathLst>
                <a:path w="1151889" h="168910">
                  <a:moveTo>
                    <a:pt x="255168" y="94246"/>
                  </a:moveTo>
                  <a:lnTo>
                    <a:pt x="220929" y="60007"/>
                  </a:lnTo>
                  <a:lnTo>
                    <a:pt x="219392" y="60007"/>
                  </a:lnTo>
                  <a:lnTo>
                    <a:pt x="217512" y="61887"/>
                  </a:lnTo>
                  <a:lnTo>
                    <a:pt x="217512" y="63423"/>
                  </a:lnTo>
                  <a:lnTo>
                    <a:pt x="218452" y="64363"/>
                  </a:lnTo>
                  <a:lnTo>
                    <a:pt x="251752" y="97663"/>
                  </a:lnTo>
                  <a:lnTo>
                    <a:pt x="253276" y="97663"/>
                  </a:lnTo>
                  <a:lnTo>
                    <a:pt x="255168" y="95783"/>
                  </a:lnTo>
                  <a:lnTo>
                    <a:pt x="255168" y="94246"/>
                  </a:lnTo>
                  <a:close/>
                </a:path>
                <a:path w="1151889" h="168910">
                  <a:moveTo>
                    <a:pt x="300888" y="61899"/>
                  </a:moveTo>
                  <a:lnTo>
                    <a:pt x="299008" y="60007"/>
                  </a:lnTo>
                  <a:lnTo>
                    <a:pt x="297472" y="60007"/>
                  </a:lnTo>
                  <a:lnTo>
                    <a:pt x="296532" y="60960"/>
                  </a:lnTo>
                  <a:lnTo>
                    <a:pt x="263232" y="94259"/>
                  </a:lnTo>
                  <a:lnTo>
                    <a:pt x="263232" y="95783"/>
                  </a:lnTo>
                  <a:lnTo>
                    <a:pt x="265125" y="97675"/>
                  </a:lnTo>
                  <a:lnTo>
                    <a:pt x="266649" y="97675"/>
                  </a:lnTo>
                  <a:lnTo>
                    <a:pt x="300888" y="63423"/>
                  </a:lnTo>
                  <a:lnTo>
                    <a:pt x="300888" y="61899"/>
                  </a:lnTo>
                  <a:close/>
                </a:path>
                <a:path w="1151889" h="168910">
                  <a:moveTo>
                    <a:pt x="523938" y="87604"/>
                  </a:moveTo>
                  <a:lnTo>
                    <a:pt x="522859" y="86525"/>
                  </a:lnTo>
                  <a:lnTo>
                    <a:pt x="521525" y="86525"/>
                  </a:lnTo>
                  <a:lnTo>
                    <a:pt x="505485" y="86525"/>
                  </a:lnTo>
                  <a:lnTo>
                    <a:pt x="504405" y="87604"/>
                  </a:lnTo>
                  <a:lnTo>
                    <a:pt x="504405" y="90271"/>
                  </a:lnTo>
                  <a:lnTo>
                    <a:pt x="505485" y="91351"/>
                  </a:lnTo>
                  <a:lnTo>
                    <a:pt x="522859" y="91351"/>
                  </a:lnTo>
                  <a:lnTo>
                    <a:pt x="523938" y="90271"/>
                  </a:lnTo>
                  <a:lnTo>
                    <a:pt x="523938" y="87604"/>
                  </a:lnTo>
                  <a:close/>
                </a:path>
                <a:path w="1151889" h="168910">
                  <a:moveTo>
                    <a:pt x="578675" y="0"/>
                  </a:moveTo>
                  <a:lnTo>
                    <a:pt x="573849" y="0"/>
                  </a:lnTo>
                  <a:lnTo>
                    <a:pt x="573849" y="92900"/>
                  </a:lnTo>
                  <a:lnTo>
                    <a:pt x="578675" y="92900"/>
                  </a:lnTo>
                  <a:lnTo>
                    <a:pt x="578675" y="0"/>
                  </a:lnTo>
                  <a:close/>
                </a:path>
                <a:path w="1151889" h="168910">
                  <a:moveTo>
                    <a:pt x="1151674" y="153187"/>
                  </a:moveTo>
                  <a:lnTo>
                    <a:pt x="0" y="153187"/>
                  </a:lnTo>
                  <a:lnTo>
                    <a:pt x="0" y="168783"/>
                  </a:lnTo>
                  <a:lnTo>
                    <a:pt x="1151674" y="168783"/>
                  </a:lnTo>
                  <a:lnTo>
                    <a:pt x="1151674" y="1531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9" name="object 49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42567" y="4926843"/>
              <a:ext cx="278888" cy="240477"/>
            </a:xfrm>
            <a:prstGeom prst="rect">
              <a:avLst/>
            </a:prstGeom>
          </p:spPr>
        </p:pic>
        <p:sp>
          <p:nvSpPr>
            <p:cNvPr id="500" name="object 500"/>
            <p:cNvSpPr/>
            <p:nvPr/>
          </p:nvSpPr>
          <p:spPr>
            <a:xfrm>
              <a:off x="4661514" y="4218635"/>
              <a:ext cx="560070" cy="161925"/>
            </a:xfrm>
            <a:custGeom>
              <a:avLst/>
              <a:gdLst/>
              <a:ahLst/>
              <a:cxnLst/>
              <a:rect l="l" t="t" r="r" b="b"/>
              <a:pathLst>
                <a:path w="560070" h="161925">
                  <a:moveTo>
                    <a:pt x="62407" y="0"/>
                  </a:moveTo>
                  <a:lnTo>
                    <a:pt x="0" y="0"/>
                  </a:lnTo>
                  <a:lnTo>
                    <a:pt x="0" y="138550"/>
                  </a:lnTo>
                  <a:lnTo>
                    <a:pt x="3327" y="146589"/>
                  </a:lnTo>
                  <a:lnTo>
                    <a:pt x="14947" y="158210"/>
                  </a:lnTo>
                  <a:lnTo>
                    <a:pt x="22987" y="161537"/>
                  </a:lnTo>
                  <a:lnTo>
                    <a:pt x="559810" y="161537"/>
                  </a:lnTo>
                  <a:lnTo>
                    <a:pt x="559810" y="99117"/>
                  </a:lnTo>
                  <a:lnTo>
                    <a:pt x="62407" y="99117"/>
                  </a:lnTo>
                  <a:lnTo>
                    <a:pt x="624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4673219" y="4218635"/>
              <a:ext cx="548640" cy="149860"/>
            </a:xfrm>
            <a:custGeom>
              <a:avLst/>
              <a:gdLst/>
              <a:ahLst/>
              <a:cxnLst/>
              <a:rect l="l" t="t" r="r" b="b"/>
              <a:pathLst>
                <a:path w="548639" h="149860">
                  <a:moveTo>
                    <a:pt x="38988" y="0"/>
                  </a:moveTo>
                  <a:lnTo>
                    <a:pt x="0" y="0"/>
                  </a:lnTo>
                  <a:lnTo>
                    <a:pt x="0" y="135464"/>
                  </a:lnTo>
                  <a:lnTo>
                    <a:pt x="2082" y="140481"/>
                  </a:lnTo>
                  <a:lnTo>
                    <a:pt x="9347" y="147745"/>
                  </a:lnTo>
                  <a:lnTo>
                    <a:pt x="14363" y="149815"/>
                  </a:lnTo>
                  <a:lnTo>
                    <a:pt x="548106" y="149815"/>
                  </a:lnTo>
                  <a:lnTo>
                    <a:pt x="548106" y="110826"/>
                  </a:lnTo>
                  <a:lnTo>
                    <a:pt x="38988" y="110826"/>
                  </a:lnTo>
                  <a:lnTo>
                    <a:pt x="38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02" name="object 50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528673" y="3816350"/>
            <a:ext cx="1152004" cy="774001"/>
          </a:xfrm>
          <a:prstGeom prst="rect">
            <a:avLst/>
          </a:prstGeom>
        </p:spPr>
      </p:pic>
      <p:grpSp>
        <p:nvGrpSpPr>
          <p:cNvPr id="503" name="object 503"/>
          <p:cNvGrpSpPr/>
          <p:nvPr/>
        </p:nvGrpSpPr>
        <p:grpSpPr>
          <a:xfrm>
            <a:off x="1528673" y="5097653"/>
            <a:ext cx="1152525" cy="671830"/>
            <a:chOff x="1528673" y="5097653"/>
            <a:chExt cx="1152525" cy="671830"/>
          </a:xfrm>
        </p:grpSpPr>
        <p:sp>
          <p:nvSpPr>
            <p:cNvPr id="504" name="object 504"/>
            <p:cNvSpPr/>
            <p:nvPr/>
          </p:nvSpPr>
          <p:spPr>
            <a:xfrm>
              <a:off x="1528673" y="5097653"/>
              <a:ext cx="1152525" cy="671830"/>
            </a:xfrm>
            <a:custGeom>
              <a:avLst/>
              <a:gdLst/>
              <a:ahLst/>
              <a:cxnLst/>
              <a:rect l="l" t="t" r="r" b="b"/>
              <a:pathLst>
                <a:path w="1152525" h="671829">
                  <a:moveTo>
                    <a:pt x="1152004" y="0"/>
                  </a:moveTo>
                  <a:lnTo>
                    <a:pt x="0" y="0"/>
                  </a:lnTo>
                  <a:lnTo>
                    <a:pt x="0" y="671575"/>
                  </a:lnTo>
                  <a:lnTo>
                    <a:pt x="1152004" y="671575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5" name="object 5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186771" y="5407915"/>
              <a:ext cx="158826" cy="99316"/>
            </a:xfrm>
            <a:prstGeom prst="rect">
              <a:avLst/>
            </a:prstGeom>
          </p:spPr>
        </p:pic>
        <p:pic>
          <p:nvPicPr>
            <p:cNvPr id="506" name="object 50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866033" y="5424007"/>
              <a:ext cx="158826" cy="83224"/>
            </a:xfrm>
            <a:prstGeom prst="rect">
              <a:avLst/>
            </a:prstGeom>
          </p:spPr>
        </p:pic>
        <p:pic>
          <p:nvPicPr>
            <p:cNvPr id="507" name="object 50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740545" y="5258466"/>
              <a:ext cx="64973" cy="105656"/>
            </a:xfrm>
            <a:prstGeom prst="rect">
              <a:avLst/>
            </a:prstGeom>
          </p:spPr>
        </p:pic>
        <p:sp>
          <p:nvSpPr>
            <p:cNvPr id="508" name="object 508"/>
            <p:cNvSpPr/>
            <p:nvPr/>
          </p:nvSpPr>
          <p:spPr>
            <a:xfrm>
              <a:off x="1687518" y="5470970"/>
              <a:ext cx="778510" cy="125730"/>
            </a:xfrm>
            <a:custGeom>
              <a:avLst/>
              <a:gdLst/>
              <a:ahLst/>
              <a:cxnLst/>
              <a:rect l="l" t="t" r="r" b="b"/>
              <a:pathLst>
                <a:path w="778510" h="125729">
                  <a:moveTo>
                    <a:pt x="775906" y="0"/>
                  </a:moveTo>
                  <a:lnTo>
                    <a:pt x="772121" y="0"/>
                  </a:lnTo>
                  <a:lnTo>
                    <a:pt x="638467" y="0"/>
                  </a:lnTo>
                  <a:lnTo>
                    <a:pt x="637032" y="711"/>
                  </a:lnTo>
                  <a:lnTo>
                    <a:pt x="609661" y="27727"/>
                  </a:lnTo>
                  <a:lnTo>
                    <a:pt x="585444" y="33451"/>
                  </a:lnTo>
                  <a:lnTo>
                    <a:pt x="2158" y="33451"/>
                  </a:lnTo>
                  <a:lnTo>
                    <a:pt x="0" y="35610"/>
                  </a:lnTo>
                  <a:lnTo>
                    <a:pt x="0" y="94843"/>
                  </a:lnTo>
                  <a:lnTo>
                    <a:pt x="2095" y="96989"/>
                  </a:lnTo>
                  <a:lnTo>
                    <a:pt x="25018" y="97269"/>
                  </a:lnTo>
                  <a:lnTo>
                    <a:pt x="29260" y="125450"/>
                  </a:lnTo>
                  <a:lnTo>
                    <a:pt x="702411" y="125450"/>
                  </a:lnTo>
                  <a:lnTo>
                    <a:pt x="778217" y="4152"/>
                  </a:lnTo>
                  <a:lnTo>
                    <a:pt x="77590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1687512" y="5551157"/>
              <a:ext cx="730885" cy="45720"/>
            </a:xfrm>
            <a:custGeom>
              <a:avLst/>
              <a:gdLst/>
              <a:ahLst/>
              <a:cxnLst/>
              <a:rect l="l" t="t" r="r" b="b"/>
              <a:pathLst>
                <a:path w="730885" h="45720">
                  <a:moveTo>
                    <a:pt x="730714" y="0"/>
                  </a:moveTo>
                  <a:lnTo>
                    <a:pt x="0" y="0"/>
                  </a:lnTo>
                  <a:lnTo>
                    <a:pt x="0" y="14655"/>
                  </a:lnTo>
                  <a:lnTo>
                    <a:pt x="2158" y="16852"/>
                  </a:lnTo>
                  <a:lnTo>
                    <a:pt x="4737" y="16852"/>
                  </a:lnTo>
                  <a:lnTo>
                    <a:pt x="25031" y="17094"/>
                  </a:lnTo>
                  <a:lnTo>
                    <a:pt x="29260" y="45262"/>
                  </a:lnTo>
                  <a:lnTo>
                    <a:pt x="702411" y="45262"/>
                  </a:lnTo>
                  <a:lnTo>
                    <a:pt x="7307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1687512" y="5470969"/>
              <a:ext cx="772160" cy="56515"/>
            </a:xfrm>
            <a:custGeom>
              <a:avLst/>
              <a:gdLst/>
              <a:ahLst/>
              <a:cxnLst/>
              <a:rect l="l" t="t" r="r" b="b"/>
              <a:pathLst>
                <a:path w="772160" h="56514">
                  <a:moveTo>
                    <a:pt x="772130" y="0"/>
                  </a:moveTo>
                  <a:lnTo>
                    <a:pt x="638475" y="2"/>
                  </a:lnTo>
                  <a:lnTo>
                    <a:pt x="637042" y="714"/>
                  </a:lnTo>
                  <a:lnTo>
                    <a:pt x="628767" y="11769"/>
                  </a:lnTo>
                  <a:lnTo>
                    <a:pt x="620084" y="20912"/>
                  </a:lnTo>
                  <a:lnTo>
                    <a:pt x="609669" y="27726"/>
                  </a:lnTo>
                  <a:lnTo>
                    <a:pt x="597974" y="31982"/>
                  </a:lnTo>
                  <a:lnTo>
                    <a:pt x="585453" y="33451"/>
                  </a:lnTo>
                  <a:lnTo>
                    <a:pt x="2162" y="33448"/>
                  </a:lnTo>
                  <a:lnTo>
                    <a:pt x="0" y="35613"/>
                  </a:lnTo>
                  <a:lnTo>
                    <a:pt x="0" y="56060"/>
                  </a:lnTo>
                  <a:lnTo>
                    <a:pt x="647429" y="56060"/>
                  </a:lnTo>
                  <a:lnTo>
                    <a:pt x="686558" y="23980"/>
                  </a:lnTo>
                  <a:lnTo>
                    <a:pt x="691259" y="16746"/>
                  </a:lnTo>
                  <a:lnTo>
                    <a:pt x="697573" y="11081"/>
                  </a:lnTo>
                  <a:lnTo>
                    <a:pt x="705133" y="7233"/>
                  </a:lnTo>
                  <a:lnTo>
                    <a:pt x="713571" y="5450"/>
                  </a:lnTo>
                  <a:lnTo>
                    <a:pt x="763431" y="4460"/>
                  </a:lnTo>
                  <a:lnTo>
                    <a:pt x="772130" y="0"/>
                  </a:lnTo>
                  <a:close/>
                </a:path>
              </a:pathLst>
            </a:custGeom>
            <a:solidFill>
              <a:srgbClr val="A62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2378087" y="5456161"/>
              <a:ext cx="68580" cy="15240"/>
            </a:xfrm>
            <a:custGeom>
              <a:avLst/>
              <a:gdLst/>
              <a:ahLst/>
              <a:cxnLst/>
              <a:rect l="l" t="t" r="r" b="b"/>
              <a:pathLst>
                <a:path w="68580" h="15239">
                  <a:moveTo>
                    <a:pt x="29387" y="6578"/>
                  </a:moveTo>
                  <a:lnTo>
                    <a:pt x="22809" y="0"/>
                  </a:lnTo>
                  <a:lnTo>
                    <a:pt x="6578" y="0"/>
                  </a:lnTo>
                  <a:lnTo>
                    <a:pt x="0" y="6578"/>
                  </a:lnTo>
                  <a:lnTo>
                    <a:pt x="0" y="14693"/>
                  </a:lnTo>
                  <a:lnTo>
                    <a:pt x="2882" y="14693"/>
                  </a:lnTo>
                  <a:lnTo>
                    <a:pt x="5765" y="14693"/>
                  </a:lnTo>
                  <a:lnTo>
                    <a:pt x="23634" y="14693"/>
                  </a:lnTo>
                  <a:lnTo>
                    <a:pt x="26504" y="14693"/>
                  </a:lnTo>
                  <a:lnTo>
                    <a:pt x="29387" y="14693"/>
                  </a:lnTo>
                  <a:lnTo>
                    <a:pt x="29387" y="6578"/>
                  </a:lnTo>
                  <a:close/>
                </a:path>
                <a:path w="68580" h="15239">
                  <a:moveTo>
                    <a:pt x="68465" y="14693"/>
                  </a:moveTo>
                  <a:lnTo>
                    <a:pt x="68453" y="6578"/>
                  </a:lnTo>
                  <a:lnTo>
                    <a:pt x="61887" y="0"/>
                  </a:lnTo>
                  <a:lnTo>
                    <a:pt x="45656" y="0"/>
                  </a:lnTo>
                  <a:lnTo>
                    <a:pt x="39077" y="6578"/>
                  </a:lnTo>
                  <a:lnTo>
                    <a:pt x="39077" y="14693"/>
                  </a:lnTo>
                  <a:lnTo>
                    <a:pt x="41960" y="14693"/>
                  </a:lnTo>
                  <a:lnTo>
                    <a:pt x="44843" y="14693"/>
                  </a:lnTo>
                  <a:lnTo>
                    <a:pt x="62699" y="14693"/>
                  </a:lnTo>
                  <a:lnTo>
                    <a:pt x="65582" y="14693"/>
                  </a:lnTo>
                  <a:lnTo>
                    <a:pt x="68465" y="146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2" name="object 51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711605" y="5348995"/>
              <a:ext cx="153669" cy="160017"/>
            </a:xfrm>
            <a:prstGeom prst="rect">
              <a:avLst/>
            </a:prstGeom>
          </p:spPr>
        </p:pic>
        <p:sp>
          <p:nvSpPr>
            <p:cNvPr id="513" name="object 513"/>
            <p:cNvSpPr/>
            <p:nvPr/>
          </p:nvSpPr>
          <p:spPr>
            <a:xfrm>
              <a:off x="1683423" y="5378577"/>
              <a:ext cx="785495" cy="225425"/>
            </a:xfrm>
            <a:custGeom>
              <a:avLst/>
              <a:gdLst/>
              <a:ahLst/>
              <a:cxnLst/>
              <a:rect l="l" t="t" r="r" b="b"/>
              <a:pathLst>
                <a:path w="785494" h="225425">
                  <a:moveTo>
                    <a:pt x="169202" y="0"/>
                  </a:moveTo>
                  <a:lnTo>
                    <a:pt x="109689" y="0"/>
                  </a:lnTo>
                  <a:lnTo>
                    <a:pt x="108635" y="1066"/>
                  </a:lnTo>
                  <a:lnTo>
                    <a:pt x="108635" y="13068"/>
                  </a:lnTo>
                  <a:lnTo>
                    <a:pt x="163868" y="13068"/>
                  </a:lnTo>
                  <a:lnTo>
                    <a:pt x="169202" y="0"/>
                  </a:lnTo>
                  <a:close/>
                </a:path>
                <a:path w="785494" h="225425">
                  <a:moveTo>
                    <a:pt x="785126" y="94894"/>
                  </a:moveTo>
                  <a:lnTo>
                    <a:pt x="784212" y="92697"/>
                  </a:lnTo>
                  <a:lnTo>
                    <a:pt x="781075" y="89395"/>
                  </a:lnTo>
                  <a:lnTo>
                    <a:pt x="778789" y="88315"/>
                  </a:lnTo>
                  <a:lnTo>
                    <a:pt x="776960" y="88315"/>
                  </a:lnTo>
                  <a:lnTo>
                    <a:pt x="776960" y="96786"/>
                  </a:lnTo>
                  <a:lnTo>
                    <a:pt x="776846" y="97624"/>
                  </a:lnTo>
                  <a:lnTo>
                    <a:pt x="704469" y="216928"/>
                  </a:lnTo>
                  <a:lnTo>
                    <a:pt x="37147" y="216928"/>
                  </a:lnTo>
                  <a:lnTo>
                    <a:pt x="32867" y="187109"/>
                  </a:lnTo>
                  <a:lnTo>
                    <a:pt x="31165" y="185623"/>
                  </a:lnTo>
                  <a:lnTo>
                    <a:pt x="32550" y="185623"/>
                  </a:lnTo>
                  <a:lnTo>
                    <a:pt x="8851" y="185356"/>
                  </a:lnTo>
                  <a:lnTo>
                    <a:pt x="8166" y="184619"/>
                  </a:lnTo>
                  <a:lnTo>
                    <a:pt x="8166" y="130683"/>
                  </a:lnTo>
                  <a:lnTo>
                    <a:pt x="8915" y="129933"/>
                  </a:lnTo>
                  <a:lnTo>
                    <a:pt x="589534" y="129933"/>
                  </a:lnTo>
                  <a:lnTo>
                    <a:pt x="603008" y="128358"/>
                  </a:lnTo>
                  <a:lnTo>
                    <a:pt x="615581" y="123774"/>
                  </a:lnTo>
                  <a:lnTo>
                    <a:pt x="626719" y="116484"/>
                  </a:lnTo>
                  <a:lnTo>
                    <a:pt x="636104" y="106616"/>
                  </a:lnTo>
                  <a:lnTo>
                    <a:pt x="643470" y="96786"/>
                  </a:lnTo>
                  <a:lnTo>
                    <a:pt x="644080" y="96481"/>
                  </a:lnTo>
                  <a:lnTo>
                    <a:pt x="776198" y="96481"/>
                  </a:lnTo>
                  <a:lnTo>
                    <a:pt x="776960" y="96786"/>
                  </a:lnTo>
                  <a:lnTo>
                    <a:pt x="776960" y="88315"/>
                  </a:lnTo>
                  <a:lnTo>
                    <a:pt x="776198" y="88315"/>
                  </a:lnTo>
                  <a:lnTo>
                    <a:pt x="641273" y="88315"/>
                  </a:lnTo>
                  <a:lnTo>
                    <a:pt x="638619" y="89636"/>
                  </a:lnTo>
                  <a:lnTo>
                    <a:pt x="601116" y="120421"/>
                  </a:lnTo>
                  <a:lnTo>
                    <a:pt x="589534" y="121780"/>
                  </a:lnTo>
                  <a:lnTo>
                    <a:pt x="3987" y="121780"/>
                  </a:lnTo>
                  <a:lnTo>
                    <a:pt x="0" y="125755"/>
                  </a:lnTo>
                  <a:lnTo>
                    <a:pt x="0" y="189471"/>
                  </a:lnTo>
                  <a:lnTo>
                    <a:pt x="3975" y="193522"/>
                  </a:lnTo>
                  <a:lnTo>
                    <a:pt x="8724" y="193522"/>
                  </a:lnTo>
                  <a:lnTo>
                    <a:pt x="25565" y="193713"/>
                  </a:lnTo>
                  <a:lnTo>
                    <a:pt x="29857" y="223608"/>
                  </a:lnTo>
                  <a:lnTo>
                    <a:pt x="31584" y="225094"/>
                  </a:lnTo>
                  <a:lnTo>
                    <a:pt x="708190" y="225094"/>
                  </a:lnTo>
                  <a:lnTo>
                    <a:pt x="709510" y="224358"/>
                  </a:lnTo>
                  <a:lnTo>
                    <a:pt x="714019" y="216928"/>
                  </a:lnTo>
                  <a:lnTo>
                    <a:pt x="783805" y="101892"/>
                  </a:lnTo>
                  <a:lnTo>
                    <a:pt x="784694" y="100469"/>
                  </a:lnTo>
                  <a:lnTo>
                    <a:pt x="785126" y="98818"/>
                  </a:lnTo>
                  <a:lnTo>
                    <a:pt x="785126" y="948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822343" y="5382139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486" y="0"/>
                  </a:moveTo>
                  <a:lnTo>
                    <a:pt x="0" y="0"/>
                  </a:lnTo>
                  <a:lnTo>
                    <a:pt x="0" y="9499"/>
                  </a:lnTo>
                  <a:lnTo>
                    <a:pt x="24942" y="9499"/>
                  </a:lnTo>
                  <a:lnTo>
                    <a:pt x="28486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1805508" y="5382133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5" h="9525">
                  <a:moveTo>
                    <a:pt x="14173" y="0"/>
                  </a:moveTo>
                  <a:lnTo>
                    <a:pt x="0" y="0"/>
                  </a:lnTo>
                  <a:lnTo>
                    <a:pt x="0" y="9499"/>
                  </a:lnTo>
                  <a:lnTo>
                    <a:pt x="14173" y="9499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1714840" y="5378570"/>
              <a:ext cx="46990" cy="13335"/>
            </a:xfrm>
            <a:custGeom>
              <a:avLst/>
              <a:gdLst/>
              <a:ahLst/>
              <a:cxnLst/>
              <a:rect l="l" t="t" r="r" b="b"/>
              <a:pathLst>
                <a:path w="46989" h="13335">
                  <a:moveTo>
                    <a:pt x="45364" y="0"/>
                  </a:moveTo>
                  <a:lnTo>
                    <a:pt x="0" y="0"/>
                  </a:lnTo>
                  <a:lnTo>
                    <a:pt x="0" y="13068"/>
                  </a:lnTo>
                  <a:lnTo>
                    <a:pt x="46570" y="13068"/>
                  </a:lnTo>
                  <a:lnTo>
                    <a:pt x="46570" y="1219"/>
                  </a:lnTo>
                  <a:lnTo>
                    <a:pt x="453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1742960" y="5382133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5" h="9525">
                  <a:moveTo>
                    <a:pt x="14173" y="0"/>
                  </a:moveTo>
                  <a:lnTo>
                    <a:pt x="0" y="0"/>
                  </a:lnTo>
                  <a:lnTo>
                    <a:pt x="0" y="9499"/>
                  </a:lnTo>
                  <a:lnTo>
                    <a:pt x="14173" y="9499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1726336" y="5335282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7825" y="0"/>
                  </a:moveTo>
                  <a:lnTo>
                    <a:pt x="0" y="0"/>
                  </a:lnTo>
                  <a:lnTo>
                    <a:pt x="0" y="27825"/>
                  </a:lnTo>
                  <a:lnTo>
                    <a:pt x="27825" y="27825"/>
                  </a:lnTo>
                  <a:lnTo>
                    <a:pt x="27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1726336" y="5335282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27825" y="0"/>
                  </a:moveTo>
                  <a:lnTo>
                    <a:pt x="0" y="0"/>
                  </a:lnTo>
                  <a:lnTo>
                    <a:pt x="0" y="13919"/>
                  </a:lnTo>
                  <a:lnTo>
                    <a:pt x="27825" y="13919"/>
                  </a:lnTo>
                  <a:lnTo>
                    <a:pt x="27825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745043" y="5349202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105" y="0"/>
                  </a:moveTo>
                  <a:lnTo>
                    <a:pt x="0" y="0"/>
                  </a:lnTo>
                  <a:lnTo>
                    <a:pt x="0" y="13919"/>
                  </a:lnTo>
                  <a:lnTo>
                    <a:pt x="9105" y="13919"/>
                  </a:lnTo>
                  <a:lnTo>
                    <a:pt x="9105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1745054" y="5335282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105" y="0"/>
                  </a:moveTo>
                  <a:lnTo>
                    <a:pt x="0" y="0"/>
                  </a:lnTo>
                  <a:lnTo>
                    <a:pt x="0" y="13919"/>
                  </a:lnTo>
                  <a:lnTo>
                    <a:pt x="9105" y="13919"/>
                  </a:lnTo>
                  <a:lnTo>
                    <a:pt x="9105" y="0"/>
                  </a:lnTo>
                  <a:close/>
                </a:path>
              </a:pathLst>
            </a:custGeom>
            <a:solidFill>
              <a:srgbClr val="A12D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1721749" y="5330714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4" h="37464">
                  <a:moveTo>
                    <a:pt x="32410" y="0"/>
                  </a:moveTo>
                  <a:lnTo>
                    <a:pt x="3378" y="0"/>
                  </a:lnTo>
                  <a:lnTo>
                    <a:pt x="2197" y="482"/>
                  </a:lnTo>
                  <a:lnTo>
                    <a:pt x="495" y="2184"/>
                  </a:lnTo>
                  <a:lnTo>
                    <a:pt x="0" y="3365"/>
                  </a:lnTo>
                  <a:lnTo>
                    <a:pt x="0" y="33604"/>
                  </a:lnTo>
                  <a:lnTo>
                    <a:pt x="495" y="34785"/>
                  </a:lnTo>
                  <a:lnTo>
                    <a:pt x="2197" y="36487"/>
                  </a:lnTo>
                  <a:lnTo>
                    <a:pt x="3378" y="36982"/>
                  </a:lnTo>
                  <a:lnTo>
                    <a:pt x="33616" y="36982"/>
                  </a:lnTo>
                  <a:lnTo>
                    <a:pt x="34797" y="36487"/>
                  </a:lnTo>
                  <a:lnTo>
                    <a:pt x="36499" y="34785"/>
                  </a:lnTo>
                  <a:lnTo>
                    <a:pt x="36995" y="33604"/>
                  </a:lnTo>
                  <a:lnTo>
                    <a:pt x="36995" y="27813"/>
                  </a:lnTo>
                  <a:lnTo>
                    <a:pt x="9156" y="27813"/>
                  </a:lnTo>
                  <a:lnTo>
                    <a:pt x="9156" y="9156"/>
                  </a:lnTo>
                  <a:lnTo>
                    <a:pt x="27825" y="9156"/>
                  </a:lnTo>
                  <a:lnTo>
                    <a:pt x="27825" y="4572"/>
                  </a:lnTo>
                  <a:lnTo>
                    <a:pt x="32410" y="4572"/>
                  </a:lnTo>
                  <a:lnTo>
                    <a:pt x="32410" y="0"/>
                  </a:lnTo>
                  <a:close/>
                </a:path>
                <a:path w="37464" h="37464">
                  <a:moveTo>
                    <a:pt x="32410" y="4572"/>
                  </a:moveTo>
                  <a:lnTo>
                    <a:pt x="27825" y="4572"/>
                  </a:lnTo>
                  <a:lnTo>
                    <a:pt x="27825" y="27813"/>
                  </a:lnTo>
                  <a:lnTo>
                    <a:pt x="36995" y="27813"/>
                  </a:lnTo>
                  <a:lnTo>
                    <a:pt x="36995" y="9156"/>
                  </a:lnTo>
                  <a:lnTo>
                    <a:pt x="32410" y="9156"/>
                  </a:lnTo>
                  <a:lnTo>
                    <a:pt x="32410" y="4572"/>
                  </a:lnTo>
                  <a:close/>
                </a:path>
                <a:path w="37464" h="37464">
                  <a:moveTo>
                    <a:pt x="33616" y="0"/>
                  </a:moveTo>
                  <a:lnTo>
                    <a:pt x="32410" y="0"/>
                  </a:lnTo>
                  <a:lnTo>
                    <a:pt x="32410" y="9156"/>
                  </a:lnTo>
                  <a:lnTo>
                    <a:pt x="36995" y="9156"/>
                  </a:lnTo>
                  <a:lnTo>
                    <a:pt x="36995" y="3365"/>
                  </a:lnTo>
                  <a:lnTo>
                    <a:pt x="36499" y="2184"/>
                  </a:lnTo>
                  <a:lnTo>
                    <a:pt x="34797" y="482"/>
                  </a:lnTo>
                  <a:lnTo>
                    <a:pt x="336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1821891" y="5409709"/>
              <a:ext cx="25400" cy="89535"/>
            </a:xfrm>
            <a:custGeom>
              <a:avLst/>
              <a:gdLst/>
              <a:ahLst/>
              <a:cxnLst/>
              <a:rect l="l" t="t" r="r" b="b"/>
              <a:pathLst>
                <a:path w="25400" h="89535">
                  <a:moveTo>
                    <a:pt x="24726" y="0"/>
                  </a:moveTo>
                  <a:lnTo>
                    <a:pt x="0" y="0"/>
                  </a:lnTo>
                  <a:lnTo>
                    <a:pt x="609" y="89217"/>
                  </a:lnTo>
                  <a:lnTo>
                    <a:pt x="25336" y="89217"/>
                  </a:lnTo>
                  <a:lnTo>
                    <a:pt x="24726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1783130" y="5424220"/>
              <a:ext cx="56515" cy="60960"/>
            </a:xfrm>
            <a:custGeom>
              <a:avLst/>
              <a:gdLst/>
              <a:ahLst/>
              <a:cxnLst/>
              <a:rect l="l" t="t" r="r" b="b"/>
              <a:pathLst>
                <a:path w="56514" h="60960">
                  <a:moveTo>
                    <a:pt x="10401" y="25044"/>
                  </a:moveTo>
                  <a:lnTo>
                    <a:pt x="0" y="25044"/>
                  </a:lnTo>
                  <a:lnTo>
                    <a:pt x="0" y="35445"/>
                  </a:lnTo>
                  <a:lnTo>
                    <a:pt x="10401" y="35445"/>
                  </a:lnTo>
                  <a:lnTo>
                    <a:pt x="10401" y="25044"/>
                  </a:lnTo>
                  <a:close/>
                </a:path>
                <a:path w="56514" h="60960">
                  <a:moveTo>
                    <a:pt x="31191" y="50088"/>
                  </a:moveTo>
                  <a:lnTo>
                    <a:pt x="20789" y="50088"/>
                  </a:lnTo>
                  <a:lnTo>
                    <a:pt x="20789" y="60477"/>
                  </a:lnTo>
                  <a:lnTo>
                    <a:pt x="31191" y="60477"/>
                  </a:lnTo>
                  <a:lnTo>
                    <a:pt x="31191" y="50088"/>
                  </a:lnTo>
                  <a:close/>
                </a:path>
                <a:path w="56514" h="60960">
                  <a:moveTo>
                    <a:pt x="31191" y="25044"/>
                  </a:moveTo>
                  <a:lnTo>
                    <a:pt x="20789" y="25044"/>
                  </a:lnTo>
                  <a:lnTo>
                    <a:pt x="20789" y="35445"/>
                  </a:lnTo>
                  <a:lnTo>
                    <a:pt x="31191" y="35445"/>
                  </a:lnTo>
                  <a:lnTo>
                    <a:pt x="31191" y="25044"/>
                  </a:lnTo>
                  <a:close/>
                </a:path>
                <a:path w="56514" h="60960">
                  <a:moveTo>
                    <a:pt x="31191" y="0"/>
                  </a:moveTo>
                  <a:lnTo>
                    <a:pt x="20789" y="0"/>
                  </a:lnTo>
                  <a:lnTo>
                    <a:pt x="20789" y="10401"/>
                  </a:lnTo>
                  <a:lnTo>
                    <a:pt x="31191" y="10401"/>
                  </a:lnTo>
                  <a:lnTo>
                    <a:pt x="31191" y="0"/>
                  </a:lnTo>
                  <a:close/>
                </a:path>
                <a:path w="56514" h="60960">
                  <a:moveTo>
                    <a:pt x="56095" y="50088"/>
                  </a:moveTo>
                  <a:lnTo>
                    <a:pt x="45694" y="50088"/>
                  </a:lnTo>
                  <a:lnTo>
                    <a:pt x="45694" y="60477"/>
                  </a:lnTo>
                  <a:lnTo>
                    <a:pt x="56095" y="60477"/>
                  </a:lnTo>
                  <a:lnTo>
                    <a:pt x="56095" y="50088"/>
                  </a:lnTo>
                  <a:close/>
                </a:path>
                <a:path w="56514" h="60960">
                  <a:moveTo>
                    <a:pt x="56095" y="25044"/>
                  </a:moveTo>
                  <a:lnTo>
                    <a:pt x="45694" y="25044"/>
                  </a:lnTo>
                  <a:lnTo>
                    <a:pt x="45694" y="35445"/>
                  </a:lnTo>
                  <a:lnTo>
                    <a:pt x="56095" y="35445"/>
                  </a:lnTo>
                  <a:lnTo>
                    <a:pt x="56095" y="25044"/>
                  </a:lnTo>
                  <a:close/>
                </a:path>
                <a:path w="56514" h="60960">
                  <a:moveTo>
                    <a:pt x="56095" y="0"/>
                  </a:moveTo>
                  <a:lnTo>
                    <a:pt x="45694" y="0"/>
                  </a:lnTo>
                  <a:lnTo>
                    <a:pt x="45694" y="10401"/>
                  </a:lnTo>
                  <a:lnTo>
                    <a:pt x="56095" y="10401"/>
                  </a:lnTo>
                  <a:lnTo>
                    <a:pt x="56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1697608" y="5393372"/>
              <a:ext cx="170815" cy="16510"/>
            </a:xfrm>
            <a:custGeom>
              <a:avLst/>
              <a:gdLst/>
              <a:ahLst/>
              <a:cxnLst/>
              <a:rect l="l" t="t" r="r" b="b"/>
              <a:pathLst>
                <a:path w="170814" h="16510">
                  <a:moveTo>
                    <a:pt x="170319" y="0"/>
                  </a:moveTo>
                  <a:lnTo>
                    <a:pt x="0" y="0"/>
                  </a:lnTo>
                  <a:lnTo>
                    <a:pt x="0" y="16332"/>
                  </a:lnTo>
                  <a:lnTo>
                    <a:pt x="170319" y="16332"/>
                  </a:lnTo>
                  <a:lnTo>
                    <a:pt x="1703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1689608" y="5388800"/>
              <a:ext cx="183515" cy="119380"/>
            </a:xfrm>
            <a:custGeom>
              <a:avLst/>
              <a:gdLst/>
              <a:ahLst/>
              <a:cxnLst/>
              <a:rect l="l" t="t" r="r" b="b"/>
              <a:pathLst>
                <a:path w="183514" h="119379">
                  <a:moveTo>
                    <a:pt x="14820" y="112877"/>
                  </a:moveTo>
                  <a:lnTo>
                    <a:pt x="12992" y="111048"/>
                  </a:lnTo>
                  <a:lnTo>
                    <a:pt x="1828" y="111048"/>
                  </a:lnTo>
                  <a:lnTo>
                    <a:pt x="0" y="112877"/>
                  </a:lnTo>
                  <a:lnTo>
                    <a:pt x="0" y="117386"/>
                  </a:lnTo>
                  <a:lnTo>
                    <a:pt x="1828" y="119214"/>
                  </a:lnTo>
                  <a:lnTo>
                    <a:pt x="4089" y="119214"/>
                  </a:lnTo>
                  <a:lnTo>
                    <a:pt x="12992" y="119214"/>
                  </a:lnTo>
                  <a:lnTo>
                    <a:pt x="14820" y="117386"/>
                  </a:lnTo>
                  <a:lnTo>
                    <a:pt x="14820" y="112877"/>
                  </a:lnTo>
                  <a:close/>
                </a:path>
                <a:path w="183514" h="119379">
                  <a:moveTo>
                    <a:pt x="182892" y="3378"/>
                  </a:moveTo>
                  <a:lnTo>
                    <a:pt x="182397" y="2197"/>
                  </a:lnTo>
                  <a:lnTo>
                    <a:pt x="180695" y="482"/>
                  </a:lnTo>
                  <a:lnTo>
                    <a:pt x="179514" y="0"/>
                  </a:lnTo>
                  <a:lnTo>
                    <a:pt x="173723" y="0"/>
                  </a:lnTo>
                  <a:lnTo>
                    <a:pt x="173723" y="9156"/>
                  </a:lnTo>
                  <a:lnTo>
                    <a:pt x="173723" y="16332"/>
                  </a:lnTo>
                  <a:lnTo>
                    <a:pt x="12560" y="16332"/>
                  </a:lnTo>
                  <a:lnTo>
                    <a:pt x="12560" y="9156"/>
                  </a:lnTo>
                  <a:lnTo>
                    <a:pt x="173723" y="9156"/>
                  </a:lnTo>
                  <a:lnTo>
                    <a:pt x="173723" y="0"/>
                  </a:lnTo>
                  <a:lnTo>
                    <a:pt x="6781" y="0"/>
                  </a:lnTo>
                  <a:lnTo>
                    <a:pt x="5600" y="482"/>
                  </a:lnTo>
                  <a:lnTo>
                    <a:pt x="3886" y="2197"/>
                  </a:lnTo>
                  <a:lnTo>
                    <a:pt x="3403" y="3378"/>
                  </a:lnTo>
                  <a:lnTo>
                    <a:pt x="3403" y="22123"/>
                  </a:lnTo>
                  <a:lnTo>
                    <a:pt x="3886" y="23304"/>
                  </a:lnTo>
                  <a:lnTo>
                    <a:pt x="5600" y="25006"/>
                  </a:lnTo>
                  <a:lnTo>
                    <a:pt x="6781" y="25488"/>
                  </a:lnTo>
                  <a:lnTo>
                    <a:pt x="179514" y="25488"/>
                  </a:lnTo>
                  <a:lnTo>
                    <a:pt x="180695" y="25006"/>
                  </a:lnTo>
                  <a:lnTo>
                    <a:pt x="182397" y="23304"/>
                  </a:lnTo>
                  <a:lnTo>
                    <a:pt x="182892" y="22123"/>
                  </a:lnTo>
                  <a:lnTo>
                    <a:pt x="182892" y="20916"/>
                  </a:lnTo>
                  <a:lnTo>
                    <a:pt x="182892" y="16332"/>
                  </a:lnTo>
                  <a:lnTo>
                    <a:pt x="182892" y="9156"/>
                  </a:lnTo>
                  <a:lnTo>
                    <a:pt x="182892" y="33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2396544" y="548943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69" h="26670">
                  <a:moveTo>
                    <a:pt x="20599" y="0"/>
                  </a:moveTo>
                  <a:lnTo>
                    <a:pt x="5943" y="0"/>
                  </a:lnTo>
                  <a:lnTo>
                    <a:pt x="0" y="5943"/>
                  </a:lnTo>
                  <a:lnTo>
                    <a:pt x="0" y="20599"/>
                  </a:lnTo>
                  <a:lnTo>
                    <a:pt x="5943" y="26542"/>
                  </a:lnTo>
                  <a:lnTo>
                    <a:pt x="20599" y="26542"/>
                  </a:lnTo>
                  <a:lnTo>
                    <a:pt x="26543" y="20599"/>
                  </a:lnTo>
                  <a:lnTo>
                    <a:pt x="26543" y="13271"/>
                  </a:lnTo>
                  <a:lnTo>
                    <a:pt x="26543" y="5943"/>
                  </a:lnTo>
                  <a:lnTo>
                    <a:pt x="20599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2392467" y="548536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936" y="0"/>
                  </a:moveTo>
                  <a:lnTo>
                    <a:pt x="7759" y="0"/>
                  </a:lnTo>
                  <a:lnTo>
                    <a:pt x="0" y="7759"/>
                  </a:lnTo>
                  <a:lnTo>
                    <a:pt x="0" y="26923"/>
                  </a:lnTo>
                  <a:lnTo>
                    <a:pt x="7759" y="34696"/>
                  </a:lnTo>
                  <a:lnTo>
                    <a:pt x="26936" y="34696"/>
                  </a:lnTo>
                  <a:lnTo>
                    <a:pt x="34696" y="26923"/>
                  </a:lnTo>
                  <a:lnTo>
                    <a:pt x="34696" y="26530"/>
                  </a:lnTo>
                  <a:lnTo>
                    <a:pt x="12268" y="26530"/>
                  </a:lnTo>
                  <a:lnTo>
                    <a:pt x="8166" y="22415"/>
                  </a:lnTo>
                  <a:lnTo>
                    <a:pt x="8166" y="12268"/>
                  </a:lnTo>
                  <a:lnTo>
                    <a:pt x="12268" y="8166"/>
                  </a:lnTo>
                  <a:lnTo>
                    <a:pt x="34696" y="8166"/>
                  </a:lnTo>
                  <a:lnTo>
                    <a:pt x="34696" y="7759"/>
                  </a:lnTo>
                  <a:lnTo>
                    <a:pt x="26936" y="0"/>
                  </a:lnTo>
                  <a:close/>
                </a:path>
                <a:path w="34925" h="34925">
                  <a:moveTo>
                    <a:pt x="34696" y="8166"/>
                  </a:moveTo>
                  <a:lnTo>
                    <a:pt x="22415" y="8166"/>
                  </a:lnTo>
                  <a:lnTo>
                    <a:pt x="26530" y="12268"/>
                  </a:lnTo>
                  <a:lnTo>
                    <a:pt x="26530" y="22415"/>
                  </a:lnTo>
                  <a:lnTo>
                    <a:pt x="22415" y="26530"/>
                  </a:lnTo>
                  <a:lnTo>
                    <a:pt x="34696" y="26530"/>
                  </a:lnTo>
                  <a:lnTo>
                    <a:pt x="34696" y="81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1731928" y="5430173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29489" y="0"/>
                  </a:moveTo>
                  <a:lnTo>
                    <a:pt x="18007" y="2316"/>
                  </a:lnTo>
                  <a:lnTo>
                    <a:pt x="8634" y="8634"/>
                  </a:lnTo>
                  <a:lnTo>
                    <a:pt x="2316" y="18007"/>
                  </a:lnTo>
                  <a:lnTo>
                    <a:pt x="0" y="29489"/>
                  </a:lnTo>
                  <a:lnTo>
                    <a:pt x="2316" y="40965"/>
                  </a:lnTo>
                  <a:lnTo>
                    <a:pt x="8634" y="50339"/>
                  </a:lnTo>
                  <a:lnTo>
                    <a:pt x="18007" y="56660"/>
                  </a:lnTo>
                  <a:lnTo>
                    <a:pt x="29489" y="58978"/>
                  </a:lnTo>
                  <a:lnTo>
                    <a:pt x="40965" y="56660"/>
                  </a:lnTo>
                  <a:lnTo>
                    <a:pt x="50339" y="50339"/>
                  </a:lnTo>
                  <a:lnTo>
                    <a:pt x="56660" y="40965"/>
                  </a:lnTo>
                  <a:lnTo>
                    <a:pt x="58978" y="29489"/>
                  </a:lnTo>
                  <a:lnTo>
                    <a:pt x="56660" y="18007"/>
                  </a:lnTo>
                  <a:lnTo>
                    <a:pt x="50339" y="8634"/>
                  </a:lnTo>
                  <a:lnTo>
                    <a:pt x="40965" y="2316"/>
                  </a:lnTo>
                  <a:lnTo>
                    <a:pt x="2948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1739934" y="5432493"/>
              <a:ext cx="43815" cy="54610"/>
            </a:xfrm>
            <a:custGeom>
              <a:avLst/>
              <a:gdLst/>
              <a:ahLst/>
              <a:cxnLst/>
              <a:rect l="l" t="t" r="r" b="b"/>
              <a:pathLst>
                <a:path w="43814" h="54610">
                  <a:moveTo>
                    <a:pt x="21484" y="25431"/>
                  </a:moveTo>
                  <a:lnTo>
                    <a:pt x="31633" y="54344"/>
                  </a:lnTo>
                  <a:lnTo>
                    <a:pt x="31721" y="54596"/>
                  </a:lnTo>
                  <a:lnTo>
                    <a:pt x="32968" y="54344"/>
                  </a:lnTo>
                  <a:lnTo>
                    <a:pt x="42342" y="48023"/>
                  </a:lnTo>
                  <a:lnTo>
                    <a:pt x="43568" y="46204"/>
                  </a:lnTo>
                  <a:lnTo>
                    <a:pt x="21484" y="25431"/>
                  </a:lnTo>
                  <a:close/>
                </a:path>
                <a:path w="43814" h="54610">
                  <a:moveTo>
                    <a:pt x="10405" y="0"/>
                  </a:moveTo>
                  <a:lnTo>
                    <a:pt x="10008" y="0"/>
                  </a:lnTo>
                  <a:lnTo>
                    <a:pt x="630" y="6318"/>
                  </a:lnTo>
                  <a:lnTo>
                    <a:pt x="0" y="7253"/>
                  </a:lnTo>
                  <a:lnTo>
                    <a:pt x="21484" y="25431"/>
                  </a:lnTo>
                  <a:lnTo>
                    <a:pt x="104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1738591" y="5431934"/>
              <a:ext cx="46355" cy="55880"/>
            </a:xfrm>
            <a:custGeom>
              <a:avLst/>
              <a:gdLst/>
              <a:ahLst/>
              <a:cxnLst/>
              <a:rect l="l" t="t" r="r" b="b"/>
              <a:pathLst>
                <a:path w="46355" h="55879">
                  <a:moveTo>
                    <a:pt x="20856" y="27468"/>
                  </a:moveTo>
                  <a:lnTo>
                    <a:pt x="20966" y="27831"/>
                  </a:lnTo>
                  <a:lnTo>
                    <a:pt x="30706" y="55631"/>
                  </a:lnTo>
                  <a:lnTo>
                    <a:pt x="34311" y="54903"/>
                  </a:lnTo>
                  <a:lnTo>
                    <a:pt x="35273" y="54254"/>
                  </a:lnTo>
                  <a:lnTo>
                    <a:pt x="28339" y="34503"/>
                  </a:lnTo>
                  <a:lnTo>
                    <a:pt x="20856" y="27468"/>
                  </a:lnTo>
                  <a:close/>
                </a:path>
                <a:path w="46355" h="55879">
                  <a:moveTo>
                    <a:pt x="24969" y="24732"/>
                  </a:moveTo>
                  <a:lnTo>
                    <a:pt x="25018" y="25045"/>
                  </a:lnTo>
                  <a:lnTo>
                    <a:pt x="28339" y="34503"/>
                  </a:lnTo>
                  <a:lnTo>
                    <a:pt x="43483" y="48718"/>
                  </a:lnTo>
                  <a:lnTo>
                    <a:pt x="43685" y="48582"/>
                  </a:lnTo>
                  <a:lnTo>
                    <a:pt x="46264" y="44757"/>
                  </a:lnTo>
                  <a:lnTo>
                    <a:pt x="24969" y="24732"/>
                  </a:lnTo>
                  <a:close/>
                </a:path>
                <a:path w="46355" h="55879">
                  <a:moveTo>
                    <a:pt x="16563" y="17600"/>
                  </a:moveTo>
                  <a:lnTo>
                    <a:pt x="20863" y="27468"/>
                  </a:lnTo>
                  <a:lnTo>
                    <a:pt x="21081" y="27653"/>
                  </a:lnTo>
                  <a:lnTo>
                    <a:pt x="21242" y="27831"/>
                  </a:lnTo>
                  <a:lnTo>
                    <a:pt x="28339" y="34503"/>
                  </a:lnTo>
                  <a:lnTo>
                    <a:pt x="25018" y="25045"/>
                  </a:lnTo>
                  <a:lnTo>
                    <a:pt x="24882" y="24732"/>
                  </a:lnTo>
                  <a:lnTo>
                    <a:pt x="24547" y="24372"/>
                  </a:lnTo>
                  <a:lnTo>
                    <a:pt x="16563" y="17600"/>
                  </a:lnTo>
                  <a:close/>
                </a:path>
                <a:path w="46355" h="55879">
                  <a:moveTo>
                    <a:pt x="3056" y="6147"/>
                  </a:moveTo>
                  <a:lnTo>
                    <a:pt x="1973" y="6876"/>
                  </a:lnTo>
                  <a:lnTo>
                    <a:pt x="0" y="9803"/>
                  </a:lnTo>
                  <a:lnTo>
                    <a:pt x="20863" y="27468"/>
                  </a:lnTo>
                  <a:lnTo>
                    <a:pt x="16563" y="17600"/>
                  </a:lnTo>
                  <a:lnTo>
                    <a:pt x="3056" y="6147"/>
                  </a:lnTo>
                  <a:close/>
                </a:path>
                <a:path w="46355" h="55879">
                  <a:moveTo>
                    <a:pt x="14122" y="0"/>
                  </a:moveTo>
                  <a:lnTo>
                    <a:pt x="11351" y="558"/>
                  </a:lnTo>
                  <a:lnTo>
                    <a:pt x="9640" y="1711"/>
                  </a:lnTo>
                  <a:lnTo>
                    <a:pt x="16563" y="17600"/>
                  </a:lnTo>
                  <a:lnTo>
                    <a:pt x="24618" y="24372"/>
                  </a:lnTo>
                  <a:lnTo>
                    <a:pt x="24749" y="24372"/>
                  </a:lnTo>
                  <a:lnTo>
                    <a:pt x="14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1733798" y="5437334"/>
              <a:ext cx="55244" cy="44450"/>
            </a:xfrm>
            <a:custGeom>
              <a:avLst/>
              <a:gdLst/>
              <a:ahLst/>
              <a:cxnLst/>
              <a:rect l="l" t="t" r="r" b="b"/>
              <a:pathLst>
                <a:path w="55244" h="44450">
                  <a:moveTo>
                    <a:pt x="46286" y="0"/>
                  </a:moveTo>
                  <a:lnTo>
                    <a:pt x="25498" y="19956"/>
                  </a:lnTo>
                  <a:lnTo>
                    <a:pt x="0" y="31611"/>
                  </a:lnTo>
                  <a:lnTo>
                    <a:pt x="443" y="33808"/>
                  </a:lnTo>
                  <a:lnTo>
                    <a:pt x="6766" y="43182"/>
                  </a:lnTo>
                  <a:lnTo>
                    <a:pt x="8416" y="44294"/>
                  </a:lnTo>
                  <a:lnTo>
                    <a:pt x="27619" y="22331"/>
                  </a:lnTo>
                  <a:lnTo>
                    <a:pt x="54835" y="11031"/>
                  </a:lnTo>
                  <a:lnTo>
                    <a:pt x="54798" y="10850"/>
                  </a:lnTo>
                  <a:lnTo>
                    <a:pt x="48477" y="1476"/>
                  </a:lnTo>
                  <a:lnTo>
                    <a:pt x="462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1733313" y="5435970"/>
              <a:ext cx="55880" cy="47625"/>
            </a:xfrm>
            <a:custGeom>
              <a:avLst/>
              <a:gdLst/>
              <a:ahLst/>
              <a:cxnLst/>
              <a:rect l="l" t="t" r="r" b="b"/>
              <a:pathLst>
                <a:path w="55880" h="47625">
                  <a:moveTo>
                    <a:pt x="54020" y="10339"/>
                  </a:moveTo>
                  <a:lnTo>
                    <a:pt x="30822" y="19977"/>
                  </a:lnTo>
                  <a:lnTo>
                    <a:pt x="27343" y="23314"/>
                  </a:lnTo>
                  <a:lnTo>
                    <a:pt x="23872" y="24902"/>
                  </a:lnTo>
                  <a:lnTo>
                    <a:pt x="7009" y="44186"/>
                  </a:lnTo>
                  <a:lnTo>
                    <a:pt x="7251" y="44546"/>
                  </a:lnTo>
                  <a:lnTo>
                    <a:pt x="10898" y="47004"/>
                  </a:lnTo>
                  <a:lnTo>
                    <a:pt x="29528" y="25677"/>
                  </a:lnTo>
                  <a:lnTo>
                    <a:pt x="55801" y="14775"/>
                  </a:lnTo>
                  <a:lnTo>
                    <a:pt x="55284" y="12214"/>
                  </a:lnTo>
                  <a:lnTo>
                    <a:pt x="54020" y="10339"/>
                  </a:lnTo>
                  <a:close/>
                </a:path>
                <a:path w="55880" h="47625">
                  <a:moveTo>
                    <a:pt x="44748" y="0"/>
                  </a:moveTo>
                  <a:lnTo>
                    <a:pt x="24625" y="19314"/>
                  </a:lnTo>
                  <a:lnTo>
                    <a:pt x="0" y="30570"/>
                  </a:lnTo>
                  <a:lnTo>
                    <a:pt x="929" y="35172"/>
                  </a:lnTo>
                  <a:lnTo>
                    <a:pt x="1042" y="35340"/>
                  </a:lnTo>
                  <a:lnTo>
                    <a:pt x="23872" y="24902"/>
                  </a:lnTo>
                  <a:lnTo>
                    <a:pt x="26670" y="21702"/>
                  </a:lnTo>
                  <a:lnTo>
                    <a:pt x="30822" y="19977"/>
                  </a:lnTo>
                  <a:lnTo>
                    <a:pt x="48798" y="2729"/>
                  </a:lnTo>
                  <a:lnTo>
                    <a:pt x="44748" y="0"/>
                  </a:lnTo>
                  <a:close/>
                </a:path>
                <a:path w="55880" h="47625">
                  <a:moveTo>
                    <a:pt x="30822" y="19977"/>
                  </a:moveTo>
                  <a:lnTo>
                    <a:pt x="26670" y="21702"/>
                  </a:lnTo>
                  <a:lnTo>
                    <a:pt x="23872" y="24902"/>
                  </a:lnTo>
                  <a:lnTo>
                    <a:pt x="27343" y="23314"/>
                  </a:lnTo>
                  <a:lnTo>
                    <a:pt x="30822" y="199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1746002" y="544425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3926" y="0"/>
                  </a:moveTo>
                  <a:lnTo>
                    <a:pt x="6908" y="0"/>
                  </a:lnTo>
                  <a:lnTo>
                    <a:pt x="0" y="6896"/>
                  </a:lnTo>
                  <a:lnTo>
                    <a:pt x="0" y="23914"/>
                  </a:lnTo>
                  <a:lnTo>
                    <a:pt x="6908" y="30810"/>
                  </a:lnTo>
                  <a:lnTo>
                    <a:pt x="23926" y="30810"/>
                  </a:lnTo>
                  <a:lnTo>
                    <a:pt x="30822" y="23914"/>
                  </a:lnTo>
                  <a:lnTo>
                    <a:pt x="30822" y="15405"/>
                  </a:lnTo>
                  <a:lnTo>
                    <a:pt x="30822" y="6896"/>
                  </a:lnTo>
                  <a:lnTo>
                    <a:pt x="239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1688033" y="5407926"/>
              <a:ext cx="377190" cy="115570"/>
            </a:xfrm>
            <a:custGeom>
              <a:avLst/>
              <a:gdLst/>
              <a:ahLst/>
              <a:cxnLst/>
              <a:rect l="l" t="t" r="r" b="b"/>
              <a:pathLst>
                <a:path w="377189" h="115570">
                  <a:moveTo>
                    <a:pt x="59016" y="108724"/>
                  </a:moveTo>
                  <a:lnTo>
                    <a:pt x="57188" y="106895"/>
                  </a:lnTo>
                  <a:lnTo>
                    <a:pt x="54927" y="106895"/>
                  </a:lnTo>
                  <a:lnTo>
                    <a:pt x="1828" y="106895"/>
                  </a:lnTo>
                  <a:lnTo>
                    <a:pt x="0" y="108724"/>
                  </a:lnTo>
                  <a:lnTo>
                    <a:pt x="0" y="113233"/>
                  </a:lnTo>
                  <a:lnTo>
                    <a:pt x="1828" y="115062"/>
                  </a:lnTo>
                  <a:lnTo>
                    <a:pt x="57188" y="115062"/>
                  </a:lnTo>
                  <a:lnTo>
                    <a:pt x="59016" y="113233"/>
                  </a:lnTo>
                  <a:lnTo>
                    <a:pt x="59016" y="108724"/>
                  </a:lnTo>
                  <a:close/>
                </a:path>
                <a:path w="377189" h="115570">
                  <a:moveTo>
                    <a:pt x="92176" y="51739"/>
                  </a:moveTo>
                  <a:lnTo>
                    <a:pt x="90690" y="44424"/>
                  </a:lnTo>
                  <a:lnTo>
                    <a:pt x="87528" y="39725"/>
                  </a:lnTo>
                  <a:lnTo>
                    <a:pt x="86664" y="38442"/>
                  </a:lnTo>
                  <a:lnTo>
                    <a:pt x="85382" y="37579"/>
                  </a:lnTo>
                  <a:lnTo>
                    <a:pt x="85382" y="45097"/>
                  </a:lnTo>
                  <a:lnTo>
                    <a:pt x="85382" y="58381"/>
                  </a:lnTo>
                  <a:lnTo>
                    <a:pt x="80010" y="63741"/>
                  </a:lnTo>
                  <a:lnTo>
                    <a:pt x="66738" y="63741"/>
                  </a:lnTo>
                  <a:lnTo>
                    <a:pt x="61366" y="58381"/>
                  </a:lnTo>
                  <a:lnTo>
                    <a:pt x="61366" y="45097"/>
                  </a:lnTo>
                  <a:lnTo>
                    <a:pt x="66738" y="39725"/>
                  </a:lnTo>
                  <a:lnTo>
                    <a:pt x="80010" y="39725"/>
                  </a:lnTo>
                  <a:lnTo>
                    <a:pt x="85382" y="45097"/>
                  </a:lnTo>
                  <a:lnTo>
                    <a:pt x="85382" y="37579"/>
                  </a:lnTo>
                  <a:lnTo>
                    <a:pt x="80695" y="34417"/>
                  </a:lnTo>
                  <a:lnTo>
                    <a:pt x="73380" y="32943"/>
                  </a:lnTo>
                  <a:lnTo>
                    <a:pt x="66065" y="34417"/>
                  </a:lnTo>
                  <a:lnTo>
                    <a:pt x="60083" y="38442"/>
                  </a:lnTo>
                  <a:lnTo>
                    <a:pt x="56057" y="44424"/>
                  </a:lnTo>
                  <a:lnTo>
                    <a:pt x="54584" y="51739"/>
                  </a:lnTo>
                  <a:lnTo>
                    <a:pt x="56057" y="59055"/>
                  </a:lnTo>
                  <a:lnTo>
                    <a:pt x="60083" y="65036"/>
                  </a:lnTo>
                  <a:lnTo>
                    <a:pt x="66065" y="69062"/>
                  </a:lnTo>
                  <a:lnTo>
                    <a:pt x="73380" y="70535"/>
                  </a:lnTo>
                  <a:lnTo>
                    <a:pt x="80695" y="69062"/>
                  </a:lnTo>
                  <a:lnTo>
                    <a:pt x="86664" y="65036"/>
                  </a:lnTo>
                  <a:lnTo>
                    <a:pt x="87528" y="63741"/>
                  </a:lnTo>
                  <a:lnTo>
                    <a:pt x="90690" y="59055"/>
                  </a:lnTo>
                  <a:lnTo>
                    <a:pt x="92176" y="51739"/>
                  </a:lnTo>
                  <a:close/>
                </a:path>
                <a:path w="377189" h="115570">
                  <a:moveTo>
                    <a:pt x="109639" y="51752"/>
                  </a:moveTo>
                  <a:lnTo>
                    <a:pt x="106781" y="37642"/>
                  </a:lnTo>
                  <a:lnTo>
                    <a:pt x="102870" y="31851"/>
                  </a:lnTo>
                  <a:lnTo>
                    <a:pt x="102870" y="51752"/>
                  </a:lnTo>
                  <a:lnTo>
                    <a:pt x="100545" y="63220"/>
                  </a:lnTo>
                  <a:lnTo>
                    <a:pt x="94234" y="72593"/>
                  </a:lnTo>
                  <a:lnTo>
                    <a:pt x="84861" y="78917"/>
                  </a:lnTo>
                  <a:lnTo>
                    <a:pt x="73380" y="81241"/>
                  </a:lnTo>
                  <a:lnTo>
                    <a:pt x="61899" y="78917"/>
                  </a:lnTo>
                  <a:lnTo>
                    <a:pt x="52514" y="72593"/>
                  </a:lnTo>
                  <a:lnTo>
                    <a:pt x="46202" y="63220"/>
                  </a:lnTo>
                  <a:lnTo>
                    <a:pt x="43891" y="51752"/>
                  </a:lnTo>
                  <a:lnTo>
                    <a:pt x="46202" y="40259"/>
                  </a:lnTo>
                  <a:lnTo>
                    <a:pt x="52514" y="30886"/>
                  </a:lnTo>
                  <a:lnTo>
                    <a:pt x="61899" y="24561"/>
                  </a:lnTo>
                  <a:lnTo>
                    <a:pt x="73380" y="22250"/>
                  </a:lnTo>
                  <a:lnTo>
                    <a:pt x="84861" y="24561"/>
                  </a:lnTo>
                  <a:lnTo>
                    <a:pt x="94234" y="30886"/>
                  </a:lnTo>
                  <a:lnTo>
                    <a:pt x="100545" y="40259"/>
                  </a:lnTo>
                  <a:lnTo>
                    <a:pt x="102870" y="51752"/>
                  </a:lnTo>
                  <a:lnTo>
                    <a:pt x="102870" y="31851"/>
                  </a:lnTo>
                  <a:lnTo>
                    <a:pt x="98996" y="26111"/>
                  </a:lnTo>
                  <a:lnTo>
                    <a:pt x="93268" y="22250"/>
                  </a:lnTo>
                  <a:lnTo>
                    <a:pt x="87477" y="18326"/>
                  </a:lnTo>
                  <a:lnTo>
                    <a:pt x="73380" y="15481"/>
                  </a:lnTo>
                  <a:lnTo>
                    <a:pt x="59270" y="18326"/>
                  </a:lnTo>
                  <a:lnTo>
                    <a:pt x="47739" y="26111"/>
                  </a:lnTo>
                  <a:lnTo>
                    <a:pt x="39966" y="37642"/>
                  </a:lnTo>
                  <a:lnTo>
                    <a:pt x="37122" y="51752"/>
                  </a:lnTo>
                  <a:lnTo>
                    <a:pt x="39966" y="65849"/>
                  </a:lnTo>
                  <a:lnTo>
                    <a:pt x="47739" y="77368"/>
                  </a:lnTo>
                  <a:lnTo>
                    <a:pt x="59270" y="85153"/>
                  </a:lnTo>
                  <a:lnTo>
                    <a:pt x="73380" y="88011"/>
                  </a:lnTo>
                  <a:lnTo>
                    <a:pt x="87477" y="85153"/>
                  </a:lnTo>
                  <a:lnTo>
                    <a:pt x="93281" y="81241"/>
                  </a:lnTo>
                  <a:lnTo>
                    <a:pt x="98996" y="77368"/>
                  </a:lnTo>
                  <a:lnTo>
                    <a:pt x="106781" y="65849"/>
                  </a:lnTo>
                  <a:lnTo>
                    <a:pt x="109639" y="51752"/>
                  </a:lnTo>
                  <a:close/>
                </a:path>
                <a:path w="377189" h="115570">
                  <a:moveTo>
                    <a:pt x="330936" y="73520"/>
                  </a:moveTo>
                  <a:lnTo>
                    <a:pt x="188417" y="73520"/>
                  </a:lnTo>
                  <a:lnTo>
                    <a:pt x="188417" y="82651"/>
                  </a:lnTo>
                  <a:lnTo>
                    <a:pt x="330936" y="82651"/>
                  </a:lnTo>
                  <a:lnTo>
                    <a:pt x="330936" y="73520"/>
                  </a:lnTo>
                  <a:close/>
                </a:path>
                <a:path w="377189" h="115570">
                  <a:moveTo>
                    <a:pt x="376618" y="25412"/>
                  </a:moveTo>
                  <a:lnTo>
                    <a:pt x="296329" y="25412"/>
                  </a:lnTo>
                  <a:lnTo>
                    <a:pt x="296329" y="16967"/>
                  </a:lnTo>
                  <a:lnTo>
                    <a:pt x="296100" y="15608"/>
                  </a:lnTo>
                  <a:lnTo>
                    <a:pt x="295998" y="15049"/>
                  </a:lnTo>
                  <a:lnTo>
                    <a:pt x="295732" y="14427"/>
                  </a:lnTo>
                  <a:lnTo>
                    <a:pt x="294830" y="12319"/>
                  </a:lnTo>
                  <a:lnTo>
                    <a:pt x="294297" y="11087"/>
                  </a:lnTo>
                  <a:lnTo>
                    <a:pt x="292354" y="9398"/>
                  </a:lnTo>
                  <a:lnTo>
                    <a:pt x="290563" y="8623"/>
                  </a:lnTo>
                  <a:lnTo>
                    <a:pt x="288823" y="7835"/>
                  </a:lnTo>
                  <a:lnTo>
                    <a:pt x="285864" y="7835"/>
                  </a:lnTo>
                  <a:lnTo>
                    <a:pt x="285864" y="2044"/>
                  </a:lnTo>
                  <a:lnTo>
                    <a:pt x="283819" y="0"/>
                  </a:lnTo>
                  <a:lnTo>
                    <a:pt x="278752" y="0"/>
                  </a:lnTo>
                  <a:lnTo>
                    <a:pt x="276707" y="2044"/>
                  </a:lnTo>
                  <a:lnTo>
                    <a:pt x="276707" y="4572"/>
                  </a:lnTo>
                  <a:lnTo>
                    <a:pt x="276707" y="7835"/>
                  </a:lnTo>
                  <a:lnTo>
                    <a:pt x="260159" y="7835"/>
                  </a:lnTo>
                  <a:lnTo>
                    <a:pt x="260159" y="2044"/>
                  </a:lnTo>
                  <a:lnTo>
                    <a:pt x="258114" y="0"/>
                  </a:lnTo>
                  <a:lnTo>
                    <a:pt x="253047" y="0"/>
                  </a:lnTo>
                  <a:lnTo>
                    <a:pt x="251002" y="2044"/>
                  </a:lnTo>
                  <a:lnTo>
                    <a:pt x="251002" y="4572"/>
                  </a:lnTo>
                  <a:lnTo>
                    <a:pt x="251002" y="7835"/>
                  </a:lnTo>
                  <a:lnTo>
                    <a:pt x="233921" y="7835"/>
                  </a:lnTo>
                  <a:lnTo>
                    <a:pt x="233921" y="2044"/>
                  </a:lnTo>
                  <a:lnTo>
                    <a:pt x="231876" y="0"/>
                  </a:lnTo>
                  <a:lnTo>
                    <a:pt x="226822" y="0"/>
                  </a:lnTo>
                  <a:lnTo>
                    <a:pt x="224764" y="2044"/>
                  </a:lnTo>
                  <a:lnTo>
                    <a:pt x="224764" y="4572"/>
                  </a:lnTo>
                  <a:lnTo>
                    <a:pt x="224764" y="7835"/>
                  </a:lnTo>
                  <a:lnTo>
                    <a:pt x="222364" y="7835"/>
                  </a:lnTo>
                  <a:lnTo>
                    <a:pt x="222364" y="17322"/>
                  </a:lnTo>
                  <a:lnTo>
                    <a:pt x="219405" y="17170"/>
                  </a:lnTo>
                  <a:lnTo>
                    <a:pt x="221195" y="17170"/>
                  </a:lnTo>
                  <a:lnTo>
                    <a:pt x="222364" y="17322"/>
                  </a:lnTo>
                  <a:lnTo>
                    <a:pt x="222364" y="7835"/>
                  </a:lnTo>
                  <a:lnTo>
                    <a:pt x="222173" y="7835"/>
                  </a:lnTo>
                  <a:lnTo>
                    <a:pt x="220637" y="8280"/>
                  </a:lnTo>
                  <a:lnTo>
                    <a:pt x="216954" y="10693"/>
                  </a:lnTo>
                  <a:lnTo>
                    <a:pt x="215925" y="12700"/>
                  </a:lnTo>
                  <a:lnTo>
                    <a:pt x="214922" y="15608"/>
                  </a:lnTo>
                  <a:lnTo>
                    <a:pt x="214845" y="29972"/>
                  </a:lnTo>
                  <a:lnTo>
                    <a:pt x="223977" y="29972"/>
                  </a:lnTo>
                  <a:lnTo>
                    <a:pt x="223977" y="17500"/>
                  </a:lnTo>
                  <a:lnTo>
                    <a:pt x="226402" y="17500"/>
                  </a:lnTo>
                  <a:lnTo>
                    <a:pt x="224002" y="17399"/>
                  </a:lnTo>
                  <a:lnTo>
                    <a:pt x="224078" y="17170"/>
                  </a:lnTo>
                  <a:lnTo>
                    <a:pt x="224142" y="16967"/>
                  </a:lnTo>
                  <a:lnTo>
                    <a:pt x="285699" y="16967"/>
                  </a:lnTo>
                  <a:lnTo>
                    <a:pt x="285483" y="15608"/>
                  </a:lnTo>
                  <a:lnTo>
                    <a:pt x="285407" y="15049"/>
                  </a:lnTo>
                  <a:lnTo>
                    <a:pt x="285305" y="14427"/>
                  </a:lnTo>
                  <a:lnTo>
                    <a:pt x="285800" y="16967"/>
                  </a:lnTo>
                  <a:lnTo>
                    <a:pt x="286842" y="16967"/>
                  </a:lnTo>
                  <a:lnTo>
                    <a:pt x="286969" y="17170"/>
                  </a:lnTo>
                  <a:lnTo>
                    <a:pt x="287083" y="17500"/>
                  </a:lnTo>
                  <a:lnTo>
                    <a:pt x="287197" y="29972"/>
                  </a:lnTo>
                  <a:lnTo>
                    <a:pt x="291655" y="29972"/>
                  </a:lnTo>
                  <a:lnTo>
                    <a:pt x="291655" y="34544"/>
                  </a:lnTo>
                  <a:lnTo>
                    <a:pt x="376618" y="34544"/>
                  </a:lnTo>
                  <a:lnTo>
                    <a:pt x="376618" y="254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2030967" y="5428579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60" h="74929">
                  <a:moveTo>
                    <a:pt x="74853" y="0"/>
                  </a:moveTo>
                  <a:lnTo>
                    <a:pt x="45718" y="5880"/>
                  </a:lnTo>
                  <a:lnTo>
                    <a:pt x="21924" y="21918"/>
                  </a:lnTo>
                  <a:lnTo>
                    <a:pt x="5882" y="45707"/>
                  </a:lnTo>
                  <a:lnTo>
                    <a:pt x="0" y="74841"/>
                  </a:lnTo>
                  <a:lnTo>
                    <a:pt x="149694" y="74841"/>
                  </a:lnTo>
                  <a:lnTo>
                    <a:pt x="143812" y="45707"/>
                  </a:lnTo>
                  <a:lnTo>
                    <a:pt x="127771" y="21918"/>
                  </a:lnTo>
                  <a:lnTo>
                    <a:pt x="103982" y="5880"/>
                  </a:lnTo>
                  <a:lnTo>
                    <a:pt x="7485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2026399" y="5407926"/>
              <a:ext cx="198755" cy="99695"/>
            </a:xfrm>
            <a:custGeom>
              <a:avLst/>
              <a:gdLst/>
              <a:ahLst/>
              <a:cxnLst/>
              <a:rect l="l" t="t" r="r" b="b"/>
              <a:pathLst>
                <a:path w="198755" h="99695">
                  <a:moveTo>
                    <a:pt x="63969" y="37007"/>
                  </a:moveTo>
                  <a:lnTo>
                    <a:pt x="62598" y="33032"/>
                  </a:lnTo>
                  <a:lnTo>
                    <a:pt x="60439" y="31965"/>
                  </a:lnTo>
                  <a:lnTo>
                    <a:pt x="58445" y="32651"/>
                  </a:lnTo>
                  <a:lnTo>
                    <a:pt x="27330" y="54825"/>
                  </a:lnTo>
                  <a:lnTo>
                    <a:pt x="19519" y="67424"/>
                  </a:lnTo>
                  <a:lnTo>
                    <a:pt x="20256" y="69723"/>
                  </a:lnTo>
                  <a:lnTo>
                    <a:pt x="24003" y="71640"/>
                  </a:lnTo>
                  <a:lnTo>
                    <a:pt x="26289" y="70904"/>
                  </a:lnTo>
                  <a:lnTo>
                    <a:pt x="27254" y="69037"/>
                  </a:lnTo>
                  <a:lnTo>
                    <a:pt x="33337" y="59512"/>
                  </a:lnTo>
                  <a:lnTo>
                    <a:pt x="41122" y="51295"/>
                  </a:lnTo>
                  <a:lnTo>
                    <a:pt x="50380" y="44653"/>
                  </a:lnTo>
                  <a:lnTo>
                    <a:pt x="60909" y="39852"/>
                  </a:lnTo>
                  <a:lnTo>
                    <a:pt x="62903" y="39179"/>
                  </a:lnTo>
                  <a:lnTo>
                    <a:pt x="63969" y="37007"/>
                  </a:lnTo>
                  <a:close/>
                </a:path>
                <a:path w="198755" h="99695">
                  <a:moveTo>
                    <a:pt x="127723" y="50342"/>
                  </a:moveTo>
                  <a:lnTo>
                    <a:pt x="120700" y="43243"/>
                  </a:lnTo>
                  <a:lnTo>
                    <a:pt x="114147" y="38582"/>
                  </a:lnTo>
                  <a:lnTo>
                    <a:pt x="104902" y="34277"/>
                  </a:lnTo>
                  <a:lnTo>
                    <a:pt x="102628" y="35115"/>
                  </a:lnTo>
                  <a:lnTo>
                    <a:pt x="100863" y="38925"/>
                  </a:lnTo>
                  <a:lnTo>
                    <a:pt x="101688" y="41186"/>
                  </a:lnTo>
                  <a:lnTo>
                    <a:pt x="103593" y="42075"/>
                  </a:lnTo>
                  <a:lnTo>
                    <a:pt x="110096" y="45097"/>
                  </a:lnTo>
                  <a:lnTo>
                    <a:pt x="115912" y="49237"/>
                  </a:lnTo>
                  <a:lnTo>
                    <a:pt x="122313" y="55702"/>
                  </a:lnTo>
                  <a:lnTo>
                    <a:pt x="124726" y="55714"/>
                  </a:lnTo>
                  <a:lnTo>
                    <a:pt x="127711" y="52743"/>
                  </a:lnTo>
                  <a:lnTo>
                    <a:pt x="127723" y="50342"/>
                  </a:lnTo>
                  <a:close/>
                </a:path>
                <a:path w="198755" h="99695">
                  <a:moveTo>
                    <a:pt x="198602" y="25412"/>
                  </a:moveTo>
                  <a:lnTo>
                    <a:pt x="118338" y="25412"/>
                  </a:lnTo>
                  <a:lnTo>
                    <a:pt x="118338" y="16967"/>
                  </a:lnTo>
                  <a:lnTo>
                    <a:pt x="118110" y="15608"/>
                  </a:lnTo>
                  <a:lnTo>
                    <a:pt x="118008" y="15049"/>
                  </a:lnTo>
                  <a:lnTo>
                    <a:pt x="117741" y="14427"/>
                  </a:lnTo>
                  <a:lnTo>
                    <a:pt x="116827" y="12319"/>
                  </a:lnTo>
                  <a:lnTo>
                    <a:pt x="116306" y="11087"/>
                  </a:lnTo>
                  <a:lnTo>
                    <a:pt x="114363" y="9398"/>
                  </a:lnTo>
                  <a:lnTo>
                    <a:pt x="112572" y="8623"/>
                  </a:lnTo>
                  <a:lnTo>
                    <a:pt x="110820" y="7835"/>
                  </a:lnTo>
                  <a:lnTo>
                    <a:pt x="109131" y="7835"/>
                  </a:lnTo>
                  <a:lnTo>
                    <a:pt x="109131" y="22098"/>
                  </a:lnTo>
                  <a:lnTo>
                    <a:pt x="83756" y="16967"/>
                  </a:lnTo>
                  <a:lnTo>
                    <a:pt x="107696" y="16967"/>
                  </a:lnTo>
                  <a:lnTo>
                    <a:pt x="107492" y="15608"/>
                  </a:lnTo>
                  <a:lnTo>
                    <a:pt x="107403" y="15049"/>
                  </a:lnTo>
                  <a:lnTo>
                    <a:pt x="107315" y="14427"/>
                  </a:lnTo>
                  <a:lnTo>
                    <a:pt x="107797" y="16967"/>
                  </a:lnTo>
                  <a:lnTo>
                    <a:pt x="108851" y="16967"/>
                  </a:lnTo>
                  <a:lnTo>
                    <a:pt x="108966" y="17170"/>
                  </a:lnTo>
                  <a:lnTo>
                    <a:pt x="109093" y="17500"/>
                  </a:lnTo>
                  <a:lnTo>
                    <a:pt x="109131" y="22098"/>
                  </a:lnTo>
                  <a:lnTo>
                    <a:pt x="109131" y="7835"/>
                  </a:lnTo>
                  <a:lnTo>
                    <a:pt x="107861" y="7835"/>
                  </a:lnTo>
                  <a:lnTo>
                    <a:pt x="107861" y="2044"/>
                  </a:lnTo>
                  <a:lnTo>
                    <a:pt x="105816" y="0"/>
                  </a:lnTo>
                  <a:lnTo>
                    <a:pt x="100749" y="0"/>
                  </a:lnTo>
                  <a:lnTo>
                    <a:pt x="98704" y="2044"/>
                  </a:lnTo>
                  <a:lnTo>
                    <a:pt x="98704" y="4572"/>
                  </a:lnTo>
                  <a:lnTo>
                    <a:pt x="98704" y="7835"/>
                  </a:lnTo>
                  <a:lnTo>
                    <a:pt x="82169" y="7835"/>
                  </a:lnTo>
                  <a:lnTo>
                    <a:pt x="82169" y="2044"/>
                  </a:lnTo>
                  <a:lnTo>
                    <a:pt x="80124" y="0"/>
                  </a:lnTo>
                  <a:lnTo>
                    <a:pt x="75057" y="0"/>
                  </a:lnTo>
                  <a:lnTo>
                    <a:pt x="75057" y="16967"/>
                  </a:lnTo>
                  <a:lnTo>
                    <a:pt x="48501" y="22326"/>
                  </a:lnTo>
                  <a:lnTo>
                    <a:pt x="45986" y="24028"/>
                  </a:lnTo>
                  <a:lnTo>
                    <a:pt x="45986" y="17500"/>
                  </a:lnTo>
                  <a:lnTo>
                    <a:pt x="48399" y="17500"/>
                  </a:lnTo>
                  <a:lnTo>
                    <a:pt x="45999" y="17399"/>
                  </a:lnTo>
                  <a:lnTo>
                    <a:pt x="46075" y="17170"/>
                  </a:lnTo>
                  <a:lnTo>
                    <a:pt x="46151" y="16967"/>
                  </a:lnTo>
                  <a:lnTo>
                    <a:pt x="75057" y="16967"/>
                  </a:lnTo>
                  <a:lnTo>
                    <a:pt x="75057" y="0"/>
                  </a:lnTo>
                  <a:lnTo>
                    <a:pt x="73012" y="2044"/>
                  </a:lnTo>
                  <a:lnTo>
                    <a:pt x="73012" y="4572"/>
                  </a:lnTo>
                  <a:lnTo>
                    <a:pt x="73012" y="7835"/>
                  </a:lnTo>
                  <a:lnTo>
                    <a:pt x="55918" y="7835"/>
                  </a:lnTo>
                  <a:lnTo>
                    <a:pt x="55918" y="2044"/>
                  </a:lnTo>
                  <a:lnTo>
                    <a:pt x="53873" y="0"/>
                  </a:lnTo>
                  <a:lnTo>
                    <a:pt x="48806" y="0"/>
                  </a:lnTo>
                  <a:lnTo>
                    <a:pt x="46761" y="2044"/>
                  </a:lnTo>
                  <a:lnTo>
                    <a:pt x="46761" y="4572"/>
                  </a:lnTo>
                  <a:lnTo>
                    <a:pt x="46761" y="7835"/>
                  </a:lnTo>
                  <a:lnTo>
                    <a:pt x="44361" y="7835"/>
                  </a:lnTo>
                  <a:lnTo>
                    <a:pt x="44361" y="17310"/>
                  </a:lnTo>
                  <a:lnTo>
                    <a:pt x="41414" y="17170"/>
                  </a:lnTo>
                  <a:lnTo>
                    <a:pt x="43192" y="17170"/>
                  </a:lnTo>
                  <a:lnTo>
                    <a:pt x="44361" y="17310"/>
                  </a:lnTo>
                  <a:lnTo>
                    <a:pt x="44361" y="7835"/>
                  </a:lnTo>
                  <a:lnTo>
                    <a:pt x="44183" y="7835"/>
                  </a:lnTo>
                  <a:lnTo>
                    <a:pt x="42646" y="8280"/>
                  </a:lnTo>
                  <a:lnTo>
                    <a:pt x="38963" y="10693"/>
                  </a:lnTo>
                  <a:lnTo>
                    <a:pt x="37934" y="12700"/>
                  </a:lnTo>
                  <a:lnTo>
                    <a:pt x="36931" y="15608"/>
                  </a:lnTo>
                  <a:lnTo>
                    <a:pt x="36855" y="29972"/>
                  </a:lnTo>
                  <a:lnTo>
                    <a:pt x="37147" y="29972"/>
                  </a:lnTo>
                  <a:lnTo>
                    <a:pt x="23253" y="39344"/>
                  </a:lnTo>
                  <a:lnTo>
                    <a:pt x="6235" y="64592"/>
                  </a:lnTo>
                  <a:lnTo>
                    <a:pt x="0" y="95504"/>
                  </a:lnTo>
                  <a:lnTo>
                    <a:pt x="9131" y="95504"/>
                  </a:lnTo>
                  <a:lnTo>
                    <a:pt x="10414" y="82651"/>
                  </a:lnTo>
                  <a:lnTo>
                    <a:pt x="136969" y="82651"/>
                  </a:lnTo>
                  <a:lnTo>
                    <a:pt x="138023" y="87414"/>
                  </a:lnTo>
                  <a:lnTo>
                    <a:pt x="138036" y="97612"/>
                  </a:lnTo>
                  <a:lnTo>
                    <a:pt x="139750" y="99314"/>
                  </a:lnTo>
                  <a:lnTo>
                    <a:pt x="143954" y="99314"/>
                  </a:lnTo>
                  <a:lnTo>
                    <a:pt x="145656" y="97599"/>
                  </a:lnTo>
                  <a:lnTo>
                    <a:pt x="145656" y="95504"/>
                  </a:lnTo>
                  <a:lnTo>
                    <a:pt x="145288" y="88684"/>
                  </a:lnTo>
                  <a:lnTo>
                    <a:pt x="144310" y="82651"/>
                  </a:lnTo>
                  <a:lnTo>
                    <a:pt x="148386" y="82651"/>
                  </a:lnTo>
                  <a:lnTo>
                    <a:pt x="149694" y="95504"/>
                  </a:lnTo>
                  <a:lnTo>
                    <a:pt x="158826" y="95504"/>
                  </a:lnTo>
                  <a:lnTo>
                    <a:pt x="152577" y="64592"/>
                  </a:lnTo>
                  <a:lnTo>
                    <a:pt x="145834" y="54597"/>
                  </a:lnTo>
                  <a:lnTo>
                    <a:pt x="145834" y="73520"/>
                  </a:lnTo>
                  <a:lnTo>
                    <a:pt x="141732" y="73520"/>
                  </a:lnTo>
                  <a:lnTo>
                    <a:pt x="140157" y="69342"/>
                  </a:lnTo>
                  <a:lnTo>
                    <a:pt x="139319" y="67411"/>
                  </a:lnTo>
                  <a:lnTo>
                    <a:pt x="137071" y="66535"/>
                  </a:lnTo>
                  <a:lnTo>
                    <a:pt x="133210" y="68211"/>
                  </a:lnTo>
                  <a:lnTo>
                    <a:pt x="132334" y="70459"/>
                  </a:lnTo>
                  <a:lnTo>
                    <a:pt x="133172" y="72390"/>
                  </a:lnTo>
                  <a:lnTo>
                    <a:pt x="133654" y="73520"/>
                  </a:lnTo>
                  <a:lnTo>
                    <a:pt x="12966" y="73520"/>
                  </a:lnTo>
                  <a:lnTo>
                    <a:pt x="14643" y="68148"/>
                  </a:lnTo>
                  <a:lnTo>
                    <a:pt x="40119" y="37223"/>
                  </a:lnTo>
                  <a:lnTo>
                    <a:pt x="79413" y="25222"/>
                  </a:lnTo>
                  <a:lnTo>
                    <a:pt x="93573" y="26644"/>
                  </a:lnTo>
                  <a:lnTo>
                    <a:pt x="106768" y="30746"/>
                  </a:lnTo>
                  <a:lnTo>
                    <a:pt x="113652" y="34493"/>
                  </a:lnTo>
                  <a:lnTo>
                    <a:pt x="144170" y="68148"/>
                  </a:lnTo>
                  <a:lnTo>
                    <a:pt x="145834" y="73520"/>
                  </a:lnTo>
                  <a:lnTo>
                    <a:pt x="145834" y="54597"/>
                  </a:lnTo>
                  <a:lnTo>
                    <a:pt x="135559" y="39344"/>
                  </a:lnTo>
                  <a:lnTo>
                    <a:pt x="128435" y="34544"/>
                  </a:lnTo>
                  <a:lnTo>
                    <a:pt x="198602" y="34544"/>
                  </a:lnTo>
                  <a:lnTo>
                    <a:pt x="198602" y="254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1528673" y="5581295"/>
              <a:ext cx="925830" cy="24130"/>
            </a:xfrm>
            <a:custGeom>
              <a:avLst/>
              <a:gdLst/>
              <a:ahLst/>
              <a:cxnLst/>
              <a:rect l="l" t="t" r="r" b="b"/>
              <a:pathLst>
                <a:path w="925830" h="24129">
                  <a:moveTo>
                    <a:pt x="0" y="10996"/>
                  </a:moveTo>
                  <a:lnTo>
                    <a:pt x="0" y="23723"/>
                  </a:lnTo>
                  <a:lnTo>
                    <a:pt x="33238" y="23723"/>
                  </a:lnTo>
                  <a:lnTo>
                    <a:pt x="14319" y="20016"/>
                  </a:lnTo>
                  <a:lnTo>
                    <a:pt x="0" y="10996"/>
                  </a:lnTo>
                  <a:close/>
                </a:path>
                <a:path w="925830" h="24129">
                  <a:moveTo>
                    <a:pt x="96954" y="0"/>
                  </a:moveTo>
                  <a:lnTo>
                    <a:pt x="78042" y="3706"/>
                  </a:lnTo>
                  <a:lnTo>
                    <a:pt x="52157" y="20016"/>
                  </a:lnTo>
                  <a:lnTo>
                    <a:pt x="33238" y="23723"/>
                  </a:lnTo>
                  <a:lnTo>
                    <a:pt x="160682" y="23723"/>
                  </a:lnTo>
                  <a:lnTo>
                    <a:pt x="141763" y="20016"/>
                  </a:lnTo>
                  <a:lnTo>
                    <a:pt x="115873" y="3706"/>
                  </a:lnTo>
                  <a:lnTo>
                    <a:pt x="96954" y="0"/>
                  </a:lnTo>
                  <a:close/>
                </a:path>
                <a:path w="925830" h="24129">
                  <a:moveTo>
                    <a:pt x="224398" y="0"/>
                  </a:moveTo>
                  <a:lnTo>
                    <a:pt x="205486" y="3706"/>
                  </a:lnTo>
                  <a:lnTo>
                    <a:pt x="179602" y="20016"/>
                  </a:lnTo>
                  <a:lnTo>
                    <a:pt x="160682" y="23723"/>
                  </a:lnTo>
                  <a:lnTo>
                    <a:pt x="288127" y="23723"/>
                  </a:lnTo>
                  <a:lnTo>
                    <a:pt x="269208" y="20016"/>
                  </a:lnTo>
                  <a:lnTo>
                    <a:pt x="243318" y="3706"/>
                  </a:lnTo>
                  <a:lnTo>
                    <a:pt x="224398" y="0"/>
                  </a:lnTo>
                  <a:close/>
                </a:path>
                <a:path w="925830" h="24129">
                  <a:moveTo>
                    <a:pt x="351843" y="0"/>
                  </a:moveTo>
                  <a:lnTo>
                    <a:pt x="332931" y="3706"/>
                  </a:lnTo>
                  <a:lnTo>
                    <a:pt x="307046" y="20016"/>
                  </a:lnTo>
                  <a:lnTo>
                    <a:pt x="288127" y="23723"/>
                  </a:lnTo>
                  <a:lnTo>
                    <a:pt x="415571" y="23723"/>
                  </a:lnTo>
                  <a:lnTo>
                    <a:pt x="396652" y="20016"/>
                  </a:lnTo>
                  <a:lnTo>
                    <a:pt x="370762" y="3706"/>
                  </a:lnTo>
                  <a:lnTo>
                    <a:pt x="351843" y="0"/>
                  </a:lnTo>
                  <a:close/>
                </a:path>
                <a:path w="925830" h="24129">
                  <a:moveTo>
                    <a:pt x="479300" y="0"/>
                  </a:moveTo>
                  <a:lnTo>
                    <a:pt x="460381" y="3706"/>
                  </a:lnTo>
                  <a:lnTo>
                    <a:pt x="434491" y="20016"/>
                  </a:lnTo>
                  <a:lnTo>
                    <a:pt x="415571" y="23723"/>
                  </a:lnTo>
                  <a:lnTo>
                    <a:pt x="543029" y="23723"/>
                  </a:lnTo>
                  <a:lnTo>
                    <a:pt x="524109" y="20016"/>
                  </a:lnTo>
                  <a:lnTo>
                    <a:pt x="498219" y="3706"/>
                  </a:lnTo>
                  <a:lnTo>
                    <a:pt x="479300" y="0"/>
                  </a:lnTo>
                  <a:close/>
                </a:path>
                <a:path w="925830" h="24129">
                  <a:moveTo>
                    <a:pt x="606745" y="0"/>
                  </a:moveTo>
                  <a:lnTo>
                    <a:pt x="587825" y="3706"/>
                  </a:lnTo>
                  <a:lnTo>
                    <a:pt x="561941" y="20016"/>
                  </a:lnTo>
                  <a:lnTo>
                    <a:pt x="543029" y="23723"/>
                  </a:lnTo>
                  <a:lnTo>
                    <a:pt x="670473" y="23723"/>
                  </a:lnTo>
                  <a:lnTo>
                    <a:pt x="651554" y="20016"/>
                  </a:lnTo>
                  <a:lnTo>
                    <a:pt x="625664" y="3706"/>
                  </a:lnTo>
                  <a:lnTo>
                    <a:pt x="606745" y="0"/>
                  </a:lnTo>
                  <a:close/>
                </a:path>
                <a:path w="925830" h="24129">
                  <a:moveTo>
                    <a:pt x="734202" y="0"/>
                  </a:moveTo>
                  <a:lnTo>
                    <a:pt x="715282" y="3706"/>
                  </a:lnTo>
                  <a:lnTo>
                    <a:pt x="689393" y="20016"/>
                  </a:lnTo>
                  <a:lnTo>
                    <a:pt x="670473" y="23723"/>
                  </a:lnTo>
                  <a:lnTo>
                    <a:pt x="797930" y="23723"/>
                  </a:lnTo>
                  <a:lnTo>
                    <a:pt x="779011" y="20016"/>
                  </a:lnTo>
                  <a:lnTo>
                    <a:pt x="753121" y="3706"/>
                  </a:lnTo>
                  <a:lnTo>
                    <a:pt x="734202" y="0"/>
                  </a:lnTo>
                  <a:close/>
                </a:path>
                <a:path w="925830" h="24129">
                  <a:moveTo>
                    <a:pt x="861659" y="0"/>
                  </a:moveTo>
                  <a:lnTo>
                    <a:pt x="842740" y="3706"/>
                  </a:lnTo>
                  <a:lnTo>
                    <a:pt x="816850" y="20016"/>
                  </a:lnTo>
                  <a:lnTo>
                    <a:pt x="797930" y="23723"/>
                  </a:lnTo>
                  <a:lnTo>
                    <a:pt x="925400" y="23723"/>
                  </a:lnTo>
                  <a:lnTo>
                    <a:pt x="906481" y="20016"/>
                  </a:lnTo>
                  <a:lnTo>
                    <a:pt x="880586" y="3706"/>
                  </a:lnTo>
                  <a:lnTo>
                    <a:pt x="861659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1528673" y="5576339"/>
              <a:ext cx="930910" cy="33655"/>
            </a:xfrm>
            <a:custGeom>
              <a:avLst/>
              <a:gdLst/>
              <a:ahLst/>
              <a:cxnLst/>
              <a:rect l="l" t="t" r="r" b="b"/>
              <a:pathLst>
                <a:path w="930910" h="33654">
                  <a:moveTo>
                    <a:pt x="861659" y="12"/>
                  </a:moveTo>
                  <a:lnTo>
                    <a:pt x="853086" y="0"/>
                  </a:lnTo>
                  <a:lnTo>
                    <a:pt x="846305" y="1638"/>
                  </a:lnTo>
                  <a:lnTo>
                    <a:pt x="832335" y="7924"/>
                  </a:lnTo>
                  <a:lnTo>
                    <a:pt x="826848" y="13233"/>
                  </a:lnTo>
                  <a:lnTo>
                    <a:pt x="815075" y="20840"/>
                  </a:lnTo>
                  <a:lnTo>
                    <a:pt x="808967" y="23672"/>
                  </a:lnTo>
                  <a:lnTo>
                    <a:pt x="790577" y="23710"/>
                  </a:lnTo>
                  <a:lnTo>
                    <a:pt x="785408" y="22390"/>
                  </a:lnTo>
                  <a:lnTo>
                    <a:pt x="774486" y="17564"/>
                  </a:lnTo>
                  <a:lnTo>
                    <a:pt x="769508" y="12865"/>
                  </a:lnTo>
                  <a:lnTo>
                    <a:pt x="762688" y="8331"/>
                  </a:lnTo>
                  <a:lnTo>
                    <a:pt x="725629" y="0"/>
                  </a:lnTo>
                  <a:lnTo>
                    <a:pt x="718847" y="1638"/>
                  </a:lnTo>
                  <a:lnTo>
                    <a:pt x="704877" y="7924"/>
                  </a:lnTo>
                  <a:lnTo>
                    <a:pt x="699378" y="13233"/>
                  </a:lnTo>
                  <a:lnTo>
                    <a:pt x="687618" y="20840"/>
                  </a:lnTo>
                  <a:lnTo>
                    <a:pt x="681509" y="23672"/>
                  </a:lnTo>
                  <a:lnTo>
                    <a:pt x="663107" y="23710"/>
                  </a:lnTo>
                  <a:lnTo>
                    <a:pt x="657951" y="22390"/>
                  </a:lnTo>
                  <a:lnTo>
                    <a:pt x="647029" y="17564"/>
                  </a:lnTo>
                  <a:lnTo>
                    <a:pt x="642063" y="12865"/>
                  </a:lnTo>
                  <a:lnTo>
                    <a:pt x="635231" y="8331"/>
                  </a:lnTo>
                  <a:lnTo>
                    <a:pt x="598172" y="0"/>
                  </a:lnTo>
                  <a:lnTo>
                    <a:pt x="591390" y="1638"/>
                  </a:lnTo>
                  <a:lnTo>
                    <a:pt x="577420" y="7924"/>
                  </a:lnTo>
                  <a:lnTo>
                    <a:pt x="571934" y="13233"/>
                  </a:lnTo>
                  <a:lnTo>
                    <a:pt x="560161" y="20840"/>
                  </a:lnTo>
                  <a:lnTo>
                    <a:pt x="554052" y="23672"/>
                  </a:lnTo>
                  <a:lnTo>
                    <a:pt x="535663" y="23710"/>
                  </a:lnTo>
                  <a:lnTo>
                    <a:pt x="530506" y="22390"/>
                  </a:lnTo>
                  <a:lnTo>
                    <a:pt x="519584" y="17564"/>
                  </a:lnTo>
                  <a:lnTo>
                    <a:pt x="514619" y="12865"/>
                  </a:lnTo>
                  <a:lnTo>
                    <a:pt x="507786" y="8331"/>
                  </a:lnTo>
                  <a:lnTo>
                    <a:pt x="470728" y="0"/>
                  </a:lnTo>
                  <a:lnTo>
                    <a:pt x="463946" y="1638"/>
                  </a:lnTo>
                  <a:lnTo>
                    <a:pt x="449976" y="7924"/>
                  </a:lnTo>
                  <a:lnTo>
                    <a:pt x="444489" y="13233"/>
                  </a:lnTo>
                  <a:lnTo>
                    <a:pt x="432729" y="20840"/>
                  </a:lnTo>
                  <a:lnTo>
                    <a:pt x="426608" y="23672"/>
                  </a:lnTo>
                  <a:lnTo>
                    <a:pt x="408218" y="23710"/>
                  </a:lnTo>
                  <a:lnTo>
                    <a:pt x="403049" y="22390"/>
                  </a:lnTo>
                  <a:lnTo>
                    <a:pt x="392127" y="17564"/>
                  </a:lnTo>
                  <a:lnTo>
                    <a:pt x="387162" y="12865"/>
                  </a:lnTo>
                  <a:lnTo>
                    <a:pt x="380329" y="8331"/>
                  </a:lnTo>
                  <a:lnTo>
                    <a:pt x="343283" y="0"/>
                  </a:lnTo>
                  <a:lnTo>
                    <a:pt x="336489" y="1638"/>
                  </a:lnTo>
                  <a:lnTo>
                    <a:pt x="322519" y="7924"/>
                  </a:lnTo>
                  <a:lnTo>
                    <a:pt x="317032" y="13233"/>
                  </a:lnTo>
                  <a:lnTo>
                    <a:pt x="305272" y="20840"/>
                  </a:lnTo>
                  <a:lnTo>
                    <a:pt x="299163" y="23672"/>
                  </a:lnTo>
                  <a:lnTo>
                    <a:pt x="280761" y="23710"/>
                  </a:lnTo>
                  <a:lnTo>
                    <a:pt x="275605" y="22390"/>
                  </a:lnTo>
                  <a:lnTo>
                    <a:pt x="264683" y="17564"/>
                  </a:lnTo>
                  <a:lnTo>
                    <a:pt x="259717" y="12865"/>
                  </a:lnTo>
                  <a:lnTo>
                    <a:pt x="252884" y="8331"/>
                  </a:lnTo>
                  <a:lnTo>
                    <a:pt x="215826" y="0"/>
                  </a:lnTo>
                  <a:lnTo>
                    <a:pt x="209044" y="1638"/>
                  </a:lnTo>
                  <a:lnTo>
                    <a:pt x="195074" y="7924"/>
                  </a:lnTo>
                  <a:lnTo>
                    <a:pt x="189588" y="13233"/>
                  </a:lnTo>
                  <a:lnTo>
                    <a:pt x="177827" y="20840"/>
                  </a:lnTo>
                  <a:lnTo>
                    <a:pt x="171719" y="23672"/>
                  </a:lnTo>
                  <a:lnTo>
                    <a:pt x="153316" y="23710"/>
                  </a:lnTo>
                  <a:lnTo>
                    <a:pt x="148160" y="22390"/>
                  </a:lnTo>
                  <a:lnTo>
                    <a:pt x="137238" y="17564"/>
                  </a:lnTo>
                  <a:lnTo>
                    <a:pt x="132273" y="12865"/>
                  </a:lnTo>
                  <a:lnTo>
                    <a:pt x="125440" y="8331"/>
                  </a:lnTo>
                  <a:lnTo>
                    <a:pt x="88381" y="0"/>
                  </a:lnTo>
                  <a:lnTo>
                    <a:pt x="81600" y="1638"/>
                  </a:lnTo>
                  <a:lnTo>
                    <a:pt x="67630" y="7924"/>
                  </a:lnTo>
                  <a:lnTo>
                    <a:pt x="62143" y="13233"/>
                  </a:lnTo>
                  <a:lnTo>
                    <a:pt x="50383" y="20840"/>
                  </a:lnTo>
                  <a:lnTo>
                    <a:pt x="44274" y="23672"/>
                  </a:lnTo>
                  <a:lnTo>
                    <a:pt x="25885" y="23710"/>
                  </a:lnTo>
                  <a:lnTo>
                    <a:pt x="20716" y="22390"/>
                  </a:lnTo>
                  <a:lnTo>
                    <a:pt x="9794" y="17564"/>
                  </a:lnTo>
                  <a:lnTo>
                    <a:pt x="4828" y="12865"/>
                  </a:lnTo>
                  <a:lnTo>
                    <a:pt x="0" y="9661"/>
                  </a:lnTo>
                  <a:lnTo>
                    <a:pt x="0" y="22157"/>
                  </a:lnTo>
                  <a:lnTo>
                    <a:pt x="4752" y="25311"/>
                  </a:lnTo>
                  <a:lnTo>
                    <a:pt x="41810" y="33642"/>
                  </a:lnTo>
                  <a:lnTo>
                    <a:pt x="48592" y="32004"/>
                  </a:lnTo>
                  <a:lnTo>
                    <a:pt x="62562" y="25704"/>
                  </a:lnTo>
                  <a:lnTo>
                    <a:pt x="68049" y="20408"/>
                  </a:lnTo>
                  <a:lnTo>
                    <a:pt x="79809" y="12788"/>
                  </a:lnTo>
                  <a:lnTo>
                    <a:pt x="85930" y="9969"/>
                  </a:lnTo>
                  <a:lnTo>
                    <a:pt x="104320" y="9931"/>
                  </a:lnTo>
                  <a:lnTo>
                    <a:pt x="109476" y="11252"/>
                  </a:lnTo>
                  <a:lnTo>
                    <a:pt x="120398" y="16078"/>
                  </a:lnTo>
                  <a:lnTo>
                    <a:pt x="125364" y="20777"/>
                  </a:lnTo>
                  <a:lnTo>
                    <a:pt x="132196" y="25311"/>
                  </a:lnTo>
                  <a:lnTo>
                    <a:pt x="169255" y="33642"/>
                  </a:lnTo>
                  <a:lnTo>
                    <a:pt x="176037" y="32004"/>
                  </a:lnTo>
                  <a:lnTo>
                    <a:pt x="190007" y="25704"/>
                  </a:lnTo>
                  <a:lnTo>
                    <a:pt x="195493" y="20408"/>
                  </a:lnTo>
                  <a:lnTo>
                    <a:pt x="207253" y="12788"/>
                  </a:lnTo>
                  <a:lnTo>
                    <a:pt x="213375" y="9969"/>
                  </a:lnTo>
                  <a:lnTo>
                    <a:pt x="231764" y="9931"/>
                  </a:lnTo>
                  <a:lnTo>
                    <a:pt x="236921" y="11252"/>
                  </a:lnTo>
                  <a:lnTo>
                    <a:pt x="247843" y="16078"/>
                  </a:lnTo>
                  <a:lnTo>
                    <a:pt x="252808" y="20777"/>
                  </a:lnTo>
                  <a:lnTo>
                    <a:pt x="259641" y="25311"/>
                  </a:lnTo>
                  <a:lnTo>
                    <a:pt x="296699" y="33642"/>
                  </a:lnTo>
                  <a:lnTo>
                    <a:pt x="303481" y="32004"/>
                  </a:lnTo>
                  <a:lnTo>
                    <a:pt x="317451" y="25704"/>
                  </a:lnTo>
                  <a:lnTo>
                    <a:pt x="322938" y="20408"/>
                  </a:lnTo>
                  <a:lnTo>
                    <a:pt x="334698" y="12788"/>
                  </a:lnTo>
                  <a:lnTo>
                    <a:pt x="340819" y="9969"/>
                  </a:lnTo>
                  <a:lnTo>
                    <a:pt x="359209" y="9931"/>
                  </a:lnTo>
                  <a:lnTo>
                    <a:pt x="364378" y="11252"/>
                  </a:lnTo>
                  <a:lnTo>
                    <a:pt x="375300" y="16078"/>
                  </a:lnTo>
                  <a:lnTo>
                    <a:pt x="380265" y="20777"/>
                  </a:lnTo>
                  <a:lnTo>
                    <a:pt x="387098" y="25311"/>
                  </a:lnTo>
                  <a:lnTo>
                    <a:pt x="424144" y="33642"/>
                  </a:lnTo>
                  <a:lnTo>
                    <a:pt x="430938" y="32004"/>
                  </a:lnTo>
                  <a:lnTo>
                    <a:pt x="444908" y="25704"/>
                  </a:lnTo>
                  <a:lnTo>
                    <a:pt x="450395" y="20408"/>
                  </a:lnTo>
                  <a:lnTo>
                    <a:pt x="462155" y="12788"/>
                  </a:lnTo>
                  <a:lnTo>
                    <a:pt x="468264" y="9969"/>
                  </a:lnTo>
                  <a:lnTo>
                    <a:pt x="486666" y="9931"/>
                  </a:lnTo>
                  <a:lnTo>
                    <a:pt x="491822" y="11252"/>
                  </a:lnTo>
                  <a:lnTo>
                    <a:pt x="502744" y="16078"/>
                  </a:lnTo>
                  <a:lnTo>
                    <a:pt x="507710" y="20777"/>
                  </a:lnTo>
                  <a:lnTo>
                    <a:pt x="514543" y="25311"/>
                  </a:lnTo>
                  <a:lnTo>
                    <a:pt x="551588" y="33642"/>
                  </a:lnTo>
                  <a:lnTo>
                    <a:pt x="558383" y="32004"/>
                  </a:lnTo>
                  <a:lnTo>
                    <a:pt x="572353" y="25704"/>
                  </a:lnTo>
                  <a:lnTo>
                    <a:pt x="577839" y="20408"/>
                  </a:lnTo>
                  <a:lnTo>
                    <a:pt x="589600" y="12788"/>
                  </a:lnTo>
                  <a:lnTo>
                    <a:pt x="595708" y="9969"/>
                  </a:lnTo>
                  <a:lnTo>
                    <a:pt x="614098" y="9931"/>
                  </a:lnTo>
                  <a:lnTo>
                    <a:pt x="619267" y="11252"/>
                  </a:lnTo>
                  <a:lnTo>
                    <a:pt x="630189" y="16078"/>
                  </a:lnTo>
                  <a:lnTo>
                    <a:pt x="635154" y="20777"/>
                  </a:lnTo>
                  <a:lnTo>
                    <a:pt x="641987" y="25311"/>
                  </a:lnTo>
                  <a:lnTo>
                    <a:pt x="679046" y="33642"/>
                  </a:lnTo>
                  <a:lnTo>
                    <a:pt x="685827" y="32004"/>
                  </a:lnTo>
                  <a:lnTo>
                    <a:pt x="699797" y="25704"/>
                  </a:lnTo>
                  <a:lnTo>
                    <a:pt x="705297" y="20408"/>
                  </a:lnTo>
                  <a:lnTo>
                    <a:pt x="717057" y="12788"/>
                  </a:lnTo>
                  <a:lnTo>
                    <a:pt x="723165" y="9969"/>
                  </a:lnTo>
                  <a:lnTo>
                    <a:pt x="741555" y="9931"/>
                  </a:lnTo>
                  <a:lnTo>
                    <a:pt x="746724" y="11252"/>
                  </a:lnTo>
                  <a:lnTo>
                    <a:pt x="757646" y="16078"/>
                  </a:lnTo>
                  <a:lnTo>
                    <a:pt x="762612" y="20777"/>
                  </a:lnTo>
                  <a:lnTo>
                    <a:pt x="769444" y="25311"/>
                  </a:lnTo>
                  <a:lnTo>
                    <a:pt x="806503" y="33642"/>
                  </a:lnTo>
                  <a:lnTo>
                    <a:pt x="813285" y="32004"/>
                  </a:lnTo>
                  <a:lnTo>
                    <a:pt x="827255" y="25704"/>
                  </a:lnTo>
                  <a:lnTo>
                    <a:pt x="832754" y="20408"/>
                  </a:lnTo>
                  <a:lnTo>
                    <a:pt x="844514" y="12788"/>
                  </a:lnTo>
                  <a:lnTo>
                    <a:pt x="850623" y="9969"/>
                  </a:lnTo>
                  <a:lnTo>
                    <a:pt x="869025" y="9931"/>
                  </a:lnTo>
                  <a:lnTo>
                    <a:pt x="874194" y="11252"/>
                  </a:lnTo>
                  <a:lnTo>
                    <a:pt x="885116" y="16078"/>
                  </a:lnTo>
                  <a:lnTo>
                    <a:pt x="890082" y="20777"/>
                  </a:lnTo>
                  <a:lnTo>
                    <a:pt x="896914" y="25311"/>
                  </a:lnTo>
                  <a:lnTo>
                    <a:pt x="902422" y="28532"/>
                  </a:lnTo>
                  <a:lnTo>
                    <a:pt x="908881" y="31194"/>
                  </a:lnTo>
                  <a:lnTo>
                    <a:pt x="916477" y="32994"/>
                  </a:lnTo>
                  <a:lnTo>
                    <a:pt x="925400" y="33629"/>
                  </a:lnTo>
                  <a:lnTo>
                    <a:pt x="928131" y="33629"/>
                  </a:lnTo>
                  <a:lnTo>
                    <a:pt x="930353" y="31419"/>
                  </a:lnTo>
                  <a:lnTo>
                    <a:pt x="930353" y="25946"/>
                  </a:lnTo>
                  <a:lnTo>
                    <a:pt x="928131" y="23723"/>
                  </a:lnTo>
                  <a:lnTo>
                    <a:pt x="918034" y="23710"/>
                  </a:lnTo>
                  <a:lnTo>
                    <a:pt x="912878" y="22390"/>
                  </a:lnTo>
                  <a:lnTo>
                    <a:pt x="901943" y="17564"/>
                  </a:lnTo>
                  <a:lnTo>
                    <a:pt x="896978" y="12865"/>
                  </a:lnTo>
                  <a:lnTo>
                    <a:pt x="890145" y="8331"/>
                  </a:lnTo>
                  <a:lnTo>
                    <a:pt x="884637" y="5109"/>
                  </a:lnTo>
                  <a:lnTo>
                    <a:pt x="878178" y="2447"/>
                  </a:lnTo>
                  <a:lnTo>
                    <a:pt x="870582" y="648"/>
                  </a:lnTo>
                  <a:lnTo>
                    <a:pt x="861659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2402260" y="5734668"/>
              <a:ext cx="255270" cy="24130"/>
            </a:xfrm>
            <a:custGeom>
              <a:avLst/>
              <a:gdLst/>
              <a:ahLst/>
              <a:cxnLst/>
              <a:rect l="l" t="t" r="r" b="b"/>
              <a:pathLst>
                <a:path w="255269" h="24129">
                  <a:moveTo>
                    <a:pt x="191147" y="0"/>
                  </a:moveTo>
                  <a:lnTo>
                    <a:pt x="172228" y="3704"/>
                  </a:lnTo>
                  <a:lnTo>
                    <a:pt x="146343" y="20006"/>
                  </a:lnTo>
                  <a:lnTo>
                    <a:pt x="127431" y="23710"/>
                  </a:lnTo>
                  <a:lnTo>
                    <a:pt x="108519" y="20006"/>
                  </a:lnTo>
                  <a:lnTo>
                    <a:pt x="82635" y="3704"/>
                  </a:lnTo>
                  <a:lnTo>
                    <a:pt x="63715" y="0"/>
                  </a:lnTo>
                  <a:lnTo>
                    <a:pt x="44803" y="3704"/>
                  </a:lnTo>
                  <a:lnTo>
                    <a:pt x="18919" y="20006"/>
                  </a:lnTo>
                  <a:lnTo>
                    <a:pt x="0" y="23710"/>
                  </a:lnTo>
                  <a:lnTo>
                    <a:pt x="254863" y="23710"/>
                  </a:lnTo>
                  <a:lnTo>
                    <a:pt x="235944" y="20006"/>
                  </a:lnTo>
                  <a:lnTo>
                    <a:pt x="210059" y="3704"/>
                  </a:lnTo>
                  <a:lnTo>
                    <a:pt x="191147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2397307" y="5729705"/>
              <a:ext cx="264795" cy="33655"/>
            </a:xfrm>
            <a:custGeom>
              <a:avLst/>
              <a:gdLst/>
              <a:ahLst/>
              <a:cxnLst/>
              <a:rect l="l" t="t" r="r" b="b"/>
              <a:pathLst>
                <a:path w="264794" h="33654">
                  <a:moveTo>
                    <a:pt x="196100" y="0"/>
                  </a:moveTo>
                  <a:lnTo>
                    <a:pt x="187528" y="0"/>
                  </a:lnTo>
                  <a:lnTo>
                    <a:pt x="180746" y="1638"/>
                  </a:lnTo>
                  <a:lnTo>
                    <a:pt x="166776" y="7937"/>
                  </a:lnTo>
                  <a:lnTo>
                    <a:pt x="161277" y="13233"/>
                  </a:lnTo>
                  <a:lnTo>
                    <a:pt x="149517" y="20840"/>
                  </a:lnTo>
                  <a:lnTo>
                    <a:pt x="143408" y="23660"/>
                  </a:lnTo>
                  <a:lnTo>
                    <a:pt x="125018" y="23710"/>
                  </a:lnTo>
                  <a:lnTo>
                    <a:pt x="119862" y="22390"/>
                  </a:lnTo>
                  <a:lnTo>
                    <a:pt x="108940" y="17564"/>
                  </a:lnTo>
                  <a:lnTo>
                    <a:pt x="103974" y="12865"/>
                  </a:lnTo>
                  <a:lnTo>
                    <a:pt x="97142" y="8318"/>
                  </a:lnTo>
                  <a:lnTo>
                    <a:pt x="91636" y="5104"/>
                  </a:lnTo>
                  <a:lnTo>
                    <a:pt x="85182" y="2444"/>
                  </a:lnTo>
                  <a:lnTo>
                    <a:pt x="77589" y="642"/>
                  </a:lnTo>
                  <a:lnTo>
                    <a:pt x="68668" y="0"/>
                  </a:lnTo>
                  <a:lnTo>
                    <a:pt x="60109" y="0"/>
                  </a:lnTo>
                  <a:lnTo>
                    <a:pt x="53314" y="1638"/>
                  </a:lnTo>
                  <a:lnTo>
                    <a:pt x="39344" y="7937"/>
                  </a:lnTo>
                  <a:lnTo>
                    <a:pt x="33858" y="13233"/>
                  </a:lnTo>
                  <a:lnTo>
                    <a:pt x="22097" y="20840"/>
                  </a:lnTo>
                  <a:lnTo>
                    <a:pt x="15989" y="23660"/>
                  </a:lnTo>
                  <a:lnTo>
                    <a:pt x="2222" y="23723"/>
                  </a:lnTo>
                  <a:lnTo>
                    <a:pt x="0" y="25946"/>
                  </a:lnTo>
                  <a:lnTo>
                    <a:pt x="0" y="31407"/>
                  </a:lnTo>
                  <a:lnTo>
                    <a:pt x="2222" y="33629"/>
                  </a:lnTo>
                  <a:lnTo>
                    <a:pt x="4952" y="33629"/>
                  </a:lnTo>
                  <a:lnTo>
                    <a:pt x="13525" y="33642"/>
                  </a:lnTo>
                  <a:lnTo>
                    <a:pt x="20307" y="31991"/>
                  </a:lnTo>
                  <a:lnTo>
                    <a:pt x="34277" y="25704"/>
                  </a:lnTo>
                  <a:lnTo>
                    <a:pt x="39763" y="20396"/>
                  </a:lnTo>
                  <a:lnTo>
                    <a:pt x="51523" y="12788"/>
                  </a:lnTo>
                  <a:lnTo>
                    <a:pt x="57632" y="9969"/>
                  </a:lnTo>
                  <a:lnTo>
                    <a:pt x="76034" y="9918"/>
                  </a:lnTo>
                  <a:lnTo>
                    <a:pt x="81191" y="11239"/>
                  </a:lnTo>
                  <a:lnTo>
                    <a:pt x="92100" y="16078"/>
                  </a:lnTo>
                  <a:lnTo>
                    <a:pt x="97078" y="20764"/>
                  </a:lnTo>
                  <a:lnTo>
                    <a:pt x="103898" y="25311"/>
                  </a:lnTo>
                  <a:lnTo>
                    <a:pt x="140957" y="33642"/>
                  </a:lnTo>
                  <a:lnTo>
                    <a:pt x="147739" y="31991"/>
                  </a:lnTo>
                  <a:lnTo>
                    <a:pt x="161696" y="25704"/>
                  </a:lnTo>
                  <a:lnTo>
                    <a:pt x="167195" y="20396"/>
                  </a:lnTo>
                  <a:lnTo>
                    <a:pt x="178955" y="12788"/>
                  </a:lnTo>
                  <a:lnTo>
                    <a:pt x="185064" y="9969"/>
                  </a:lnTo>
                  <a:lnTo>
                    <a:pt x="203453" y="9918"/>
                  </a:lnTo>
                  <a:lnTo>
                    <a:pt x="208622" y="11239"/>
                  </a:lnTo>
                  <a:lnTo>
                    <a:pt x="219544" y="16078"/>
                  </a:lnTo>
                  <a:lnTo>
                    <a:pt x="224510" y="20764"/>
                  </a:lnTo>
                  <a:lnTo>
                    <a:pt x="231330" y="25311"/>
                  </a:lnTo>
                  <a:lnTo>
                    <a:pt x="236844" y="28525"/>
                  </a:lnTo>
                  <a:lnTo>
                    <a:pt x="243301" y="31184"/>
                  </a:lnTo>
                  <a:lnTo>
                    <a:pt x="250895" y="32987"/>
                  </a:lnTo>
                  <a:lnTo>
                    <a:pt x="259816" y="33629"/>
                  </a:lnTo>
                  <a:lnTo>
                    <a:pt x="262559" y="33629"/>
                  </a:lnTo>
                  <a:lnTo>
                    <a:pt x="264769" y="31407"/>
                  </a:lnTo>
                  <a:lnTo>
                    <a:pt x="264769" y="25946"/>
                  </a:lnTo>
                  <a:lnTo>
                    <a:pt x="262559" y="23723"/>
                  </a:lnTo>
                  <a:lnTo>
                    <a:pt x="252463" y="23710"/>
                  </a:lnTo>
                  <a:lnTo>
                    <a:pt x="247294" y="22390"/>
                  </a:lnTo>
                  <a:lnTo>
                    <a:pt x="236372" y="17564"/>
                  </a:lnTo>
                  <a:lnTo>
                    <a:pt x="231406" y="12865"/>
                  </a:lnTo>
                  <a:lnTo>
                    <a:pt x="224574" y="8318"/>
                  </a:lnTo>
                  <a:lnTo>
                    <a:pt x="219066" y="5104"/>
                  </a:lnTo>
                  <a:lnTo>
                    <a:pt x="212609" y="2444"/>
                  </a:lnTo>
                  <a:lnTo>
                    <a:pt x="205016" y="642"/>
                  </a:lnTo>
                  <a:lnTo>
                    <a:pt x="196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2542537" y="5119483"/>
              <a:ext cx="138430" cy="24130"/>
            </a:xfrm>
            <a:custGeom>
              <a:avLst/>
              <a:gdLst/>
              <a:ahLst/>
              <a:cxnLst/>
              <a:rect l="l" t="t" r="r" b="b"/>
              <a:pathLst>
                <a:path w="138430" h="24129">
                  <a:moveTo>
                    <a:pt x="63715" y="0"/>
                  </a:moveTo>
                  <a:lnTo>
                    <a:pt x="44796" y="3704"/>
                  </a:lnTo>
                  <a:lnTo>
                    <a:pt x="18912" y="20006"/>
                  </a:lnTo>
                  <a:lnTo>
                    <a:pt x="0" y="23710"/>
                  </a:lnTo>
                  <a:lnTo>
                    <a:pt x="127419" y="23710"/>
                  </a:lnTo>
                  <a:lnTo>
                    <a:pt x="108507" y="20006"/>
                  </a:lnTo>
                  <a:lnTo>
                    <a:pt x="82627" y="3704"/>
                  </a:lnTo>
                  <a:lnTo>
                    <a:pt x="63715" y="0"/>
                  </a:lnTo>
                  <a:close/>
                </a:path>
                <a:path w="138430" h="24129">
                  <a:moveTo>
                    <a:pt x="138140" y="21611"/>
                  </a:moveTo>
                  <a:lnTo>
                    <a:pt x="127419" y="23710"/>
                  </a:lnTo>
                  <a:lnTo>
                    <a:pt x="138140" y="23710"/>
                  </a:lnTo>
                  <a:lnTo>
                    <a:pt x="138140" y="21611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2537584" y="5114507"/>
              <a:ext cx="143510" cy="33655"/>
            </a:xfrm>
            <a:custGeom>
              <a:avLst/>
              <a:gdLst/>
              <a:ahLst/>
              <a:cxnLst/>
              <a:rect l="l" t="t" r="r" b="b"/>
              <a:pathLst>
                <a:path w="143510" h="33654">
                  <a:moveTo>
                    <a:pt x="68668" y="12"/>
                  </a:moveTo>
                  <a:lnTo>
                    <a:pt x="60096" y="0"/>
                  </a:lnTo>
                  <a:lnTo>
                    <a:pt x="53314" y="1650"/>
                  </a:lnTo>
                  <a:lnTo>
                    <a:pt x="39344" y="7937"/>
                  </a:lnTo>
                  <a:lnTo>
                    <a:pt x="33858" y="13246"/>
                  </a:lnTo>
                  <a:lnTo>
                    <a:pt x="22085" y="20853"/>
                  </a:lnTo>
                  <a:lnTo>
                    <a:pt x="15976" y="23672"/>
                  </a:lnTo>
                  <a:lnTo>
                    <a:pt x="2209" y="23736"/>
                  </a:lnTo>
                  <a:lnTo>
                    <a:pt x="0" y="25958"/>
                  </a:lnTo>
                  <a:lnTo>
                    <a:pt x="0" y="31419"/>
                  </a:lnTo>
                  <a:lnTo>
                    <a:pt x="2209" y="33642"/>
                  </a:lnTo>
                  <a:lnTo>
                    <a:pt x="13525" y="33655"/>
                  </a:lnTo>
                  <a:lnTo>
                    <a:pt x="20307" y="32004"/>
                  </a:lnTo>
                  <a:lnTo>
                    <a:pt x="34277" y="25717"/>
                  </a:lnTo>
                  <a:lnTo>
                    <a:pt x="39763" y="20408"/>
                  </a:lnTo>
                  <a:lnTo>
                    <a:pt x="51523" y="12801"/>
                  </a:lnTo>
                  <a:lnTo>
                    <a:pt x="57632" y="9982"/>
                  </a:lnTo>
                  <a:lnTo>
                    <a:pt x="76022" y="9931"/>
                  </a:lnTo>
                  <a:lnTo>
                    <a:pt x="81178" y="11252"/>
                  </a:lnTo>
                  <a:lnTo>
                    <a:pt x="92100" y="16090"/>
                  </a:lnTo>
                  <a:lnTo>
                    <a:pt x="97066" y="20777"/>
                  </a:lnTo>
                  <a:lnTo>
                    <a:pt x="103898" y="25323"/>
                  </a:lnTo>
                  <a:lnTo>
                    <a:pt x="140944" y="33655"/>
                  </a:lnTo>
                  <a:lnTo>
                    <a:pt x="143093" y="33131"/>
                  </a:lnTo>
                  <a:lnTo>
                    <a:pt x="143093" y="23674"/>
                  </a:lnTo>
                  <a:lnTo>
                    <a:pt x="125018" y="23723"/>
                  </a:lnTo>
                  <a:lnTo>
                    <a:pt x="119849" y="22402"/>
                  </a:lnTo>
                  <a:lnTo>
                    <a:pt x="108940" y="17576"/>
                  </a:lnTo>
                  <a:lnTo>
                    <a:pt x="103974" y="12865"/>
                  </a:lnTo>
                  <a:lnTo>
                    <a:pt x="97142" y="8331"/>
                  </a:lnTo>
                  <a:lnTo>
                    <a:pt x="91634" y="5116"/>
                  </a:lnTo>
                  <a:lnTo>
                    <a:pt x="85177" y="2457"/>
                  </a:lnTo>
                  <a:lnTo>
                    <a:pt x="77584" y="655"/>
                  </a:lnTo>
                  <a:lnTo>
                    <a:pt x="68668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4" name="object 544"/>
          <p:cNvGrpSpPr/>
          <p:nvPr/>
        </p:nvGrpSpPr>
        <p:grpSpPr>
          <a:xfrm>
            <a:off x="359994" y="2648038"/>
            <a:ext cx="2334260" cy="624205"/>
            <a:chOff x="359994" y="2648038"/>
            <a:chExt cx="2334260" cy="624205"/>
          </a:xfrm>
        </p:grpSpPr>
        <p:sp>
          <p:nvSpPr>
            <p:cNvPr id="545" name="object 545"/>
            <p:cNvSpPr/>
            <p:nvPr/>
          </p:nvSpPr>
          <p:spPr>
            <a:xfrm>
              <a:off x="359994" y="2648051"/>
              <a:ext cx="2334260" cy="624205"/>
            </a:xfrm>
            <a:custGeom>
              <a:avLst/>
              <a:gdLst/>
              <a:ahLst/>
              <a:cxnLst/>
              <a:rect l="l" t="t" r="r" b="b"/>
              <a:pathLst>
                <a:path w="2334260" h="624204">
                  <a:moveTo>
                    <a:pt x="1968957" y="0"/>
                  </a:moveTo>
                  <a:lnTo>
                    <a:pt x="0" y="0"/>
                  </a:lnTo>
                  <a:lnTo>
                    <a:pt x="0" y="623620"/>
                  </a:lnTo>
                  <a:lnTo>
                    <a:pt x="1968957" y="623620"/>
                  </a:lnTo>
                  <a:lnTo>
                    <a:pt x="1968957" y="0"/>
                  </a:lnTo>
                  <a:close/>
                </a:path>
                <a:path w="2334260" h="624204">
                  <a:moveTo>
                    <a:pt x="2334183" y="0"/>
                  </a:moveTo>
                  <a:lnTo>
                    <a:pt x="2031377" y="0"/>
                  </a:lnTo>
                  <a:lnTo>
                    <a:pt x="2031377" y="623620"/>
                  </a:lnTo>
                  <a:lnTo>
                    <a:pt x="2334183" y="623620"/>
                  </a:lnTo>
                  <a:lnTo>
                    <a:pt x="2334183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359994" y="2899943"/>
              <a:ext cx="2334260" cy="372110"/>
            </a:xfrm>
            <a:custGeom>
              <a:avLst/>
              <a:gdLst/>
              <a:ahLst/>
              <a:cxnLst/>
              <a:rect l="l" t="t" r="r" b="b"/>
              <a:pathLst>
                <a:path w="2334260" h="372110">
                  <a:moveTo>
                    <a:pt x="91859" y="371716"/>
                  </a:moveTo>
                  <a:lnTo>
                    <a:pt x="60325" y="333844"/>
                  </a:lnTo>
                  <a:lnTo>
                    <a:pt x="21818" y="294436"/>
                  </a:lnTo>
                  <a:lnTo>
                    <a:pt x="0" y="274662"/>
                  </a:lnTo>
                  <a:lnTo>
                    <a:pt x="0" y="371716"/>
                  </a:lnTo>
                  <a:lnTo>
                    <a:pt x="91859" y="371716"/>
                  </a:lnTo>
                  <a:close/>
                </a:path>
                <a:path w="2334260" h="372110">
                  <a:moveTo>
                    <a:pt x="2334183" y="0"/>
                  </a:moveTo>
                  <a:lnTo>
                    <a:pt x="2266785" y="45897"/>
                  </a:lnTo>
                  <a:lnTo>
                    <a:pt x="2232558" y="76746"/>
                  </a:lnTo>
                  <a:lnTo>
                    <a:pt x="2200910" y="109410"/>
                  </a:lnTo>
                  <a:lnTo>
                    <a:pt x="2171674" y="142760"/>
                  </a:lnTo>
                  <a:lnTo>
                    <a:pt x="2144674" y="175615"/>
                  </a:lnTo>
                  <a:lnTo>
                    <a:pt x="2113521" y="214680"/>
                  </a:lnTo>
                  <a:lnTo>
                    <a:pt x="2084539" y="253301"/>
                  </a:lnTo>
                  <a:lnTo>
                    <a:pt x="2058987" y="292239"/>
                  </a:lnTo>
                  <a:lnTo>
                    <a:pt x="2038083" y="332206"/>
                  </a:lnTo>
                  <a:lnTo>
                    <a:pt x="2023884" y="371716"/>
                  </a:lnTo>
                  <a:lnTo>
                    <a:pt x="2153818" y="371716"/>
                  </a:lnTo>
                  <a:lnTo>
                    <a:pt x="2155431" y="358584"/>
                  </a:lnTo>
                  <a:lnTo>
                    <a:pt x="2170607" y="308495"/>
                  </a:lnTo>
                  <a:lnTo>
                    <a:pt x="2188984" y="268351"/>
                  </a:lnTo>
                  <a:lnTo>
                    <a:pt x="2216048" y="225323"/>
                  </a:lnTo>
                  <a:lnTo>
                    <a:pt x="2250427" y="186855"/>
                  </a:lnTo>
                  <a:lnTo>
                    <a:pt x="2289327" y="155448"/>
                  </a:lnTo>
                  <a:lnTo>
                    <a:pt x="2331732" y="130670"/>
                  </a:lnTo>
                  <a:lnTo>
                    <a:pt x="2334183" y="129667"/>
                  </a:lnTo>
                  <a:lnTo>
                    <a:pt x="2334183" y="0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7" name="object 54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13833" y="3029603"/>
              <a:ext cx="180344" cy="242056"/>
            </a:xfrm>
            <a:prstGeom prst="rect">
              <a:avLst/>
            </a:prstGeom>
          </p:spPr>
        </p:pic>
        <p:sp>
          <p:nvSpPr>
            <p:cNvPr id="548" name="object 548"/>
            <p:cNvSpPr/>
            <p:nvPr/>
          </p:nvSpPr>
          <p:spPr>
            <a:xfrm>
              <a:off x="539796" y="2812844"/>
              <a:ext cx="798830" cy="19050"/>
            </a:xfrm>
            <a:custGeom>
              <a:avLst/>
              <a:gdLst/>
              <a:ahLst/>
              <a:cxnLst/>
              <a:rect l="l" t="t" r="r" b="b"/>
              <a:pathLst>
                <a:path w="798830" h="19050">
                  <a:moveTo>
                    <a:pt x="798753" y="0"/>
                  </a:moveTo>
                  <a:lnTo>
                    <a:pt x="0" y="0"/>
                  </a:lnTo>
                  <a:lnTo>
                    <a:pt x="23406" y="18580"/>
                  </a:lnTo>
                  <a:lnTo>
                    <a:pt x="798753" y="18580"/>
                  </a:lnTo>
                  <a:lnTo>
                    <a:pt x="798753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535393" y="2741155"/>
              <a:ext cx="806450" cy="107950"/>
            </a:xfrm>
            <a:custGeom>
              <a:avLst/>
              <a:gdLst/>
              <a:ahLst/>
              <a:cxnLst/>
              <a:rect l="l" t="t" r="r" b="b"/>
              <a:pathLst>
                <a:path w="806450" h="107950">
                  <a:moveTo>
                    <a:pt x="806018" y="0"/>
                  </a:moveTo>
                  <a:lnTo>
                    <a:pt x="800277" y="0"/>
                  </a:lnTo>
                  <a:lnTo>
                    <a:pt x="800277" y="5080"/>
                  </a:lnTo>
                  <a:lnTo>
                    <a:pt x="800277" y="102870"/>
                  </a:lnTo>
                  <a:lnTo>
                    <a:pt x="5740" y="102870"/>
                  </a:lnTo>
                  <a:lnTo>
                    <a:pt x="5740" y="5080"/>
                  </a:lnTo>
                  <a:lnTo>
                    <a:pt x="800277" y="5080"/>
                  </a:lnTo>
                  <a:lnTo>
                    <a:pt x="800277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2870"/>
                  </a:lnTo>
                  <a:lnTo>
                    <a:pt x="0" y="105410"/>
                  </a:lnTo>
                  <a:lnTo>
                    <a:pt x="0" y="107950"/>
                  </a:lnTo>
                  <a:lnTo>
                    <a:pt x="806018" y="107950"/>
                  </a:lnTo>
                  <a:lnTo>
                    <a:pt x="806018" y="105410"/>
                  </a:lnTo>
                  <a:lnTo>
                    <a:pt x="806018" y="102870"/>
                  </a:lnTo>
                  <a:lnTo>
                    <a:pt x="806018" y="102539"/>
                  </a:lnTo>
                  <a:lnTo>
                    <a:pt x="806018" y="5080"/>
                  </a:lnTo>
                  <a:lnTo>
                    <a:pt x="8060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525348" y="2769374"/>
              <a:ext cx="822325" cy="43815"/>
            </a:xfrm>
            <a:custGeom>
              <a:avLst/>
              <a:gdLst/>
              <a:ahLst/>
              <a:cxnLst/>
              <a:rect l="l" t="t" r="r" b="b"/>
              <a:pathLst>
                <a:path w="822325" h="43814">
                  <a:moveTo>
                    <a:pt x="822286" y="0"/>
                  </a:moveTo>
                  <a:lnTo>
                    <a:pt x="0" y="0"/>
                  </a:lnTo>
                  <a:lnTo>
                    <a:pt x="0" y="43459"/>
                  </a:lnTo>
                  <a:lnTo>
                    <a:pt x="822286" y="43459"/>
                  </a:lnTo>
                  <a:lnTo>
                    <a:pt x="82228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22465" y="2767126"/>
              <a:ext cx="828040" cy="48260"/>
            </a:xfrm>
            <a:custGeom>
              <a:avLst/>
              <a:gdLst/>
              <a:ahLst/>
              <a:cxnLst/>
              <a:rect l="l" t="t" r="r" b="b"/>
              <a:pathLst>
                <a:path w="828040" h="48260">
                  <a:moveTo>
                    <a:pt x="828027" y="0"/>
                  </a:moveTo>
                  <a:lnTo>
                    <a:pt x="822286" y="0"/>
                  </a:lnTo>
                  <a:lnTo>
                    <a:pt x="822286" y="5080"/>
                  </a:lnTo>
                  <a:lnTo>
                    <a:pt x="822286" y="43180"/>
                  </a:lnTo>
                  <a:lnTo>
                    <a:pt x="5740" y="43180"/>
                  </a:lnTo>
                  <a:lnTo>
                    <a:pt x="5740" y="5080"/>
                  </a:lnTo>
                  <a:lnTo>
                    <a:pt x="822286" y="5080"/>
                  </a:lnTo>
                  <a:lnTo>
                    <a:pt x="822286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43180"/>
                  </a:lnTo>
                  <a:lnTo>
                    <a:pt x="0" y="45720"/>
                  </a:lnTo>
                  <a:lnTo>
                    <a:pt x="0" y="48260"/>
                  </a:lnTo>
                  <a:lnTo>
                    <a:pt x="828027" y="48260"/>
                  </a:lnTo>
                  <a:lnTo>
                    <a:pt x="828027" y="45720"/>
                  </a:lnTo>
                  <a:lnTo>
                    <a:pt x="828027" y="43180"/>
                  </a:lnTo>
                  <a:lnTo>
                    <a:pt x="828027" y="42849"/>
                  </a:lnTo>
                  <a:lnTo>
                    <a:pt x="828027" y="5080"/>
                  </a:lnTo>
                  <a:lnTo>
                    <a:pt x="8280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769302" y="2846920"/>
              <a:ext cx="53340" cy="279400"/>
            </a:xfrm>
            <a:custGeom>
              <a:avLst/>
              <a:gdLst/>
              <a:ahLst/>
              <a:cxnLst/>
              <a:rect l="l" t="t" r="r" b="b"/>
              <a:pathLst>
                <a:path w="53340" h="279400">
                  <a:moveTo>
                    <a:pt x="53047" y="0"/>
                  </a:moveTo>
                  <a:lnTo>
                    <a:pt x="0" y="0"/>
                  </a:lnTo>
                  <a:lnTo>
                    <a:pt x="0" y="279387"/>
                  </a:lnTo>
                  <a:lnTo>
                    <a:pt x="53047" y="279387"/>
                  </a:lnTo>
                  <a:lnTo>
                    <a:pt x="53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775743" y="2846920"/>
              <a:ext cx="46990" cy="279400"/>
            </a:xfrm>
            <a:custGeom>
              <a:avLst/>
              <a:gdLst/>
              <a:ahLst/>
              <a:cxnLst/>
              <a:rect l="l" t="t" r="r" b="b"/>
              <a:pathLst>
                <a:path w="46990" h="279400">
                  <a:moveTo>
                    <a:pt x="46606" y="0"/>
                  </a:moveTo>
                  <a:lnTo>
                    <a:pt x="0" y="0"/>
                  </a:lnTo>
                  <a:lnTo>
                    <a:pt x="31082" y="37932"/>
                  </a:lnTo>
                  <a:lnTo>
                    <a:pt x="31082" y="279385"/>
                  </a:lnTo>
                  <a:lnTo>
                    <a:pt x="46606" y="279385"/>
                  </a:lnTo>
                  <a:lnTo>
                    <a:pt x="46606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766432" y="2844367"/>
              <a:ext cx="59055" cy="94615"/>
            </a:xfrm>
            <a:custGeom>
              <a:avLst/>
              <a:gdLst/>
              <a:ahLst/>
              <a:cxnLst/>
              <a:rect l="l" t="t" r="r" b="b"/>
              <a:pathLst>
                <a:path w="59055" h="94614">
                  <a:moveTo>
                    <a:pt x="58788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94297"/>
                  </a:lnTo>
                  <a:lnTo>
                    <a:pt x="5740" y="94297"/>
                  </a:lnTo>
                  <a:lnTo>
                    <a:pt x="5740" y="5080"/>
                  </a:lnTo>
                  <a:lnTo>
                    <a:pt x="53047" y="5080"/>
                  </a:lnTo>
                  <a:lnTo>
                    <a:pt x="53047" y="94297"/>
                  </a:lnTo>
                  <a:lnTo>
                    <a:pt x="58788" y="94297"/>
                  </a:lnTo>
                  <a:lnTo>
                    <a:pt x="58788" y="5080"/>
                  </a:lnTo>
                  <a:lnTo>
                    <a:pt x="587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1088351" y="2846920"/>
              <a:ext cx="53340" cy="279400"/>
            </a:xfrm>
            <a:custGeom>
              <a:avLst/>
              <a:gdLst/>
              <a:ahLst/>
              <a:cxnLst/>
              <a:rect l="l" t="t" r="r" b="b"/>
              <a:pathLst>
                <a:path w="53340" h="279400">
                  <a:moveTo>
                    <a:pt x="53047" y="0"/>
                  </a:moveTo>
                  <a:lnTo>
                    <a:pt x="0" y="0"/>
                  </a:lnTo>
                  <a:lnTo>
                    <a:pt x="0" y="279387"/>
                  </a:lnTo>
                  <a:lnTo>
                    <a:pt x="53047" y="279387"/>
                  </a:lnTo>
                  <a:lnTo>
                    <a:pt x="53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1094787" y="2846920"/>
              <a:ext cx="46990" cy="279400"/>
            </a:xfrm>
            <a:custGeom>
              <a:avLst/>
              <a:gdLst/>
              <a:ahLst/>
              <a:cxnLst/>
              <a:rect l="l" t="t" r="r" b="b"/>
              <a:pathLst>
                <a:path w="46990" h="279400">
                  <a:moveTo>
                    <a:pt x="46611" y="0"/>
                  </a:moveTo>
                  <a:lnTo>
                    <a:pt x="0" y="0"/>
                  </a:lnTo>
                  <a:lnTo>
                    <a:pt x="31082" y="37932"/>
                  </a:lnTo>
                  <a:lnTo>
                    <a:pt x="31082" y="279385"/>
                  </a:lnTo>
                  <a:lnTo>
                    <a:pt x="46611" y="279385"/>
                  </a:lnTo>
                  <a:lnTo>
                    <a:pt x="46611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1085469" y="2844367"/>
              <a:ext cx="59055" cy="284480"/>
            </a:xfrm>
            <a:custGeom>
              <a:avLst/>
              <a:gdLst/>
              <a:ahLst/>
              <a:cxnLst/>
              <a:rect l="l" t="t" r="r" b="b"/>
              <a:pathLst>
                <a:path w="59055" h="284480">
                  <a:moveTo>
                    <a:pt x="58788" y="0"/>
                  </a:moveTo>
                  <a:lnTo>
                    <a:pt x="53047" y="0"/>
                  </a:lnTo>
                  <a:lnTo>
                    <a:pt x="53047" y="5080"/>
                  </a:lnTo>
                  <a:lnTo>
                    <a:pt x="53047" y="279400"/>
                  </a:lnTo>
                  <a:lnTo>
                    <a:pt x="5740" y="279400"/>
                  </a:lnTo>
                  <a:lnTo>
                    <a:pt x="5740" y="5080"/>
                  </a:lnTo>
                  <a:lnTo>
                    <a:pt x="53047" y="5080"/>
                  </a:lnTo>
                  <a:lnTo>
                    <a:pt x="53047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79400"/>
                  </a:lnTo>
                  <a:lnTo>
                    <a:pt x="0" y="281940"/>
                  </a:lnTo>
                  <a:lnTo>
                    <a:pt x="0" y="284480"/>
                  </a:lnTo>
                  <a:lnTo>
                    <a:pt x="58788" y="284480"/>
                  </a:lnTo>
                  <a:lnTo>
                    <a:pt x="58788" y="281940"/>
                  </a:lnTo>
                  <a:lnTo>
                    <a:pt x="58788" y="279400"/>
                  </a:lnTo>
                  <a:lnTo>
                    <a:pt x="58788" y="279069"/>
                  </a:lnTo>
                  <a:lnTo>
                    <a:pt x="58788" y="5080"/>
                  </a:lnTo>
                  <a:lnTo>
                    <a:pt x="587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8" name="object 558"/>
          <p:cNvSpPr txBox="1"/>
          <p:nvPr/>
        </p:nvSpPr>
        <p:spPr>
          <a:xfrm>
            <a:off x="541143" y="2746223"/>
            <a:ext cx="795020" cy="209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19050" algn="ctr">
              <a:lnSpc>
                <a:spcPts val="35"/>
              </a:lnSpc>
              <a:spcBef>
                <a:spcPts val="125"/>
              </a:spcBef>
            </a:pPr>
            <a:r>
              <a:rPr sz="250" spc="-10" dirty="0">
                <a:latin typeface="TT Supermolot Bold"/>
                <a:cs typeface="TT Supermolot Bold"/>
              </a:rPr>
              <a:t>STACJA</a:t>
            </a:r>
            <a:endParaRPr sz="250">
              <a:latin typeface="TT Supermolot Bold"/>
              <a:cs typeface="TT Supermolot Bold"/>
            </a:endParaRPr>
          </a:p>
        </p:txBody>
      </p:sp>
      <p:grpSp>
        <p:nvGrpSpPr>
          <p:cNvPr id="559" name="object 559"/>
          <p:cNvGrpSpPr/>
          <p:nvPr/>
        </p:nvGrpSpPr>
        <p:grpSpPr>
          <a:xfrm>
            <a:off x="359994" y="2648038"/>
            <a:ext cx="2032000" cy="624205"/>
            <a:chOff x="359994" y="2648038"/>
            <a:chExt cx="2032000" cy="624205"/>
          </a:xfrm>
        </p:grpSpPr>
        <p:sp>
          <p:nvSpPr>
            <p:cNvPr id="560" name="object 560"/>
            <p:cNvSpPr/>
            <p:nvPr/>
          </p:nvSpPr>
          <p:spPr>
            <a:xfrm>
              <a:off x="522478" y="2780220"/>
              <a:ext cx="828675" cy="326390"/>
            </a:xfrm>
            <a:custGeom>
              <a:avLst/>
              <a:gdLst/>
              <a:ahLst/>
              <a:cxnLst/>
              <a:rect l="l" t="t" r="r" b="b"/>
              <a:pathLst>
                <a:path w="828675" h="326389">
                  <a:moveTo>
                    <a:pt x="61455" y="14630"/>
                  </a:moveTo>
                  <a:lnTo>
                    <a:pt x="60172" y="13347"/>
                  </a:lnTo>
                  <a:lnTo>
                    <a:pt x="1282" y="13347"/>
                  </a:lnTo>
                  <a:lnTo>
                    <a:pt x="0" y="14630"/>
                  </a:lnTo>
                  <a:lnTo>
                    <a:pt x="0" y="17805"/>
                  </a:lnTo>
                  <a:lnTo>
                    <a:pt x="1282" y="19088"/>
                  </a:lnTo>
                  <a:lnTo>
                    <a:pt x="2870" y="19088"/>
                  </a:lnTo>
                  <a:lnTo>
                    <a:pt x="60172" y="19088"/>
                  </a:lnTo>
                  <a:lnTo>
                    <a:pt x="61455" y="17805"/>
                  </a:lnTo>
                  <a:lnTo>
                    <a:pt x="61455" y="14630"/>
                  </a:lnTo>
                  <a:close/>
                </a:path>
                <a:path w="828675" h="326389">
                  <a:moveTo>
                    <a:pt x="278422" y="1282"/>
                  </a:moveTo>
                  <a:lnTo>
                    <a:pt x="277139" y="0"/>
                  </a:lnTo>
                  <a:lnTo>
                    <a:pt x="1282" y="0"/>
                  </a:lnTo>
                  <a:lnTo>
                    <a:pt x="0" y="1282"/>
                  </a:lnTo>
                  <a:lnTo>
                    <a:pt x="0" y="4457"/>
                  </a:lnTo>
                  <a:lnTo>
                    <a:pt x="1282" y="5740"/>
                  </a:lnTo>
                  <a:lnTo>
                    <a:pt x="2870" y="5740"/>
                  </a:lnTo>
                  <a:lnTo>
                    <a:pt x="277139" y="5740"/>
                  </a:lnTo>
                  <a:lnTo>
                    <a:pt x="278422" y="4457"/>
                  </a:lnTo>
                  <a:lnTo>
                    <a:pt x="278422" y="1282"/>
                  </a:lnTo>
                  <a:close/>
                </a:path>
                <a:path w="828675" h="326389">
                  <a:moveTo>
                    <a:pt x="621398" y="321665"/>
                  </a:moveTo>
                  <a:lnTo>
                    <a:pt x="620115" y="320382"/>
                  </a:lnTo>
                  <a:lnTo>
                    <a:pt x="564667" y="320382"/>
                  </a:lnTo>
                  <a:lnTo>
                    <a:pt x="563384" y="321665"/>
                  </a:lnTo>
                  <a:lnTo>
                    <a:pt x="563384" y="324840"/>
                  </a:lnTo>
                  <a:lnTo>
                    <a:pt x="564667" y="326123"/>
                  </a:lnTo>
                  <a:lnTo>
                    <a:pt x="566254" y="326123"/>
                  </a:lnTo>
                  <a:lnTo>
                    <a:pt x="620115" y="326123"/>
                  </a:lnTo>
                  <a:lnTo>
                    <a:pt x="621398" y="324840"/>
                  </a:lnTo>
                  <a:lnTo>
                    <a:pt x="621398" y="321665"/>
                  </a:lnTo>
                  <a:close/>
                </a:path>
                <a:path w="828675" h="326389">
                  <a:moveTo>
                    <a:pt x="828014" y="1282"/>
                  </a:moveTo>
                  <a:lnTo>
                    <a:pt x="826731" y="0"/>
                  </a:lnTo>
                  <a:lnTo>
                    <a:pt x="550875" y="0"/>
                  </a:lnTo>
                  <a:lnTo>
                    <a:pt x="549592" y="1282"/>
                  </a:lnTo>
                  <a:lnTo>
                    <a:pt x="549592" y="4457"/>
                  </a:lnTo>
                  <a:lnTo>
                    <a:pt x="550875" y="5740"/>
                  </a:lnTo>
                  <a:lnTo>
                    <a:pt x="552462" y="5740"/>
                  </a:lnTo>
                  <a:lnTo>
                    <a:pt x="826731" y="5740"/>
                  </a:lnTo>
                  <a:lnTo>
                    <a:pt x="828014" y="4457"/>
                  </a:lnTo>
                  <a:lnTo>
                    <a:pt x="828014" y="1282"/>
                  </a:lnTo>
                  <a:close/>
                </a:path>
                <a:path w="828675" h="326389">
                  <a:moveTo>
                    <a:pt x="828332" y="14630"/>
                  </a:moveTo>
                  <a:lnTo>
                    <a:pt x="827049" y="13347"/>
                  </a:lnTo>
                  <a:lnTo>
                    <a:pt x="768159" y="13347"/>
                  </a:lnTo>
                  <a:lnTo>
                    <a:pt x="766876" y="14630"/>
                  </a:lnTo>
                  <a:lnTo>
                    <a:pt x="766876" y="17805"/>
                  </a:lnTo>
                  <a:lnTo>
                    <a:pt x="768159" y="19088"/>
                  </a:lnTo>
                  <a:lnTo>
                    <a:pt x="769747" y="19088"/>
                  </a:lnTo>
                  <a:lnTo>
                    <a:pt x="827049" y="19088"/>
                  </a:lnTo>
                  <a:lnTo>
                    <a:pt x="828332" y="17805"/>
                  </a:lnTo>
                  <a:lnTo>
                    <a:pt x="828332" y="146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1" name="object 56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23063" y="2935795"/>
              <a:ext cx="148402" cy="196443"/>
            </a:xfrm>
            <a:prstGeom prst="rect">
              <a:avLst/>
            </a:prstGeom>
          </p:spPr>
        </p:pic>
        <p:pic>
          <p:nvPicPr>
            <p:cNvPr id="562" name="object 56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3849" y="2934277"/>
              <a:ext cx="148396" cy="196443"/>
            </a:xfrm>
            <a:prstGeom prst="rect">
              <a:avLst/>
            </a:prstGeom>
          </p:spPr>
        </p:pic>
        <p:sp>
          <p:nvSpPr>
            <p:cNvPr id="563" name="object 563"/>
            <p:cNvSpPr/>
            <p:nvPr/>
          </p:nvSpPr>
          <p:spPr>
            <a:xfrm>
              <a:off x="896396" y="2983228"/>
              <a:ext cx="430530" cy="128270"/>
            </a:xfrm>
            <a:custGeom>
              <a:avLst/>
              <a:gdLst/>
              <a:ahLst/>
              <a:cxnLst/>
              <a:rect l="l" t="t" r="r" b="b"/>
              <a:pathLst>
                <a:path w="430530" h="128269">
                  <a:moveTo>
                    <a:pt x="232702" y="0"/>
                  </a:moveTo>
                  <a:lnTo>
                    <a:pt x="188276" y="6600"/>
                  </a:lnTo>
                  <a:lnTo>
                    <a:pt x="105841" y="45783"/>
                  </a:lnTo>
                  <a:lnTo>
                    <a:pt x="23418" y="63220"/>
                  </a:lnTo>
                  <a:lnTo>
                    <a:pt x="21005" y="64528"/>
                  </a:lnTo>
                  <a:lnTo>
                    <a:pt x="1460" y="84073"/>
                  </a:lnTo>
                  <a:lnTo>
                    <a:pt x="0" y="87604"/>
                  </a:lnTo>
                  <a:lnTo>
                    <a:pt x="0" y="115442"/>
                  </a:lnTo>
                  <a:lnTo>
                    <a:pt x="7086" y="123469"/>
                  </a:lnTo>
                  <a:lnTo>
                    <a:pt x="43827" y="128003"/>
                  </a:lnTo>
                  <a:lnTo>
                    <a:pt x="405231" y="128003"/>
                  </a:lnTo>
                  <a:lnTo>
                    <a:pt x="414927" y="126045"/>
                  </a:lnTo>
                  <a:lnTo>
                    <a:pt x="422848" y="120707"/>
                  </a:lnTo>
                  <a:lnTo>
                    <a:pt x="428189" y="112787"/>
                  </a:lnTo>
                  <a:lnTo>
                    <a:pt x="430148" y="103085"/>
                  </a:lnTo>
                  <a:lnTo>
                    <a:pt x="430148" y="63449"/>
                  </a:lnTo>
                  <a:lnTo>
                    <a:pt x="400069" y="39150"/>
                  </a:lnTo>
                  <a:lnTo>
                    <a:pt x="349415" y="10515"/>
                  </a:lnTo>
                  <a:lnTo>
                    <a:pt x="343877" y="8902"/>
                  </a:lnTo>
                  <a:lnTo>
                    <a:pt x="232702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898413" y="3076473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5" h="31750">
                  <a:moveTo>
                    <a:pt x="37160" y="0"/>
                  </a:moveTo>
                  <a:lnTo>
                    <a:pt x="33146" y="3022"/>
                  </a:lnTo>
                  <a:lnTo>
                    <a:pt x="28282" y="4648"/>
                  </a:lnTo>
                  <a:lnTo>
                    <a:pt x="12" y="4648"/>
                  </a:lnTo>
                  <a:lnTo>
                    <a:pt x="0" y="21183"/>
                  </a:lnTo>
                  <a:lnTo>
                    <a:pt x="6337" y="28346"/>
                  </a:lnTo>
                  <a:lnTo>
                    <a:pt x="30454" y="31318"/>
                  </a:lnTo>
                  <a:lnTo>
                    <a:pt x="30797" y="10477"/>
                  </a:lnTo>
                  <a:lnTo>
                    <a:pt x="33058" y="5105"/>
                  </a:lnTo>
                  <a:lnTo>
                    <a:pt x="37160" y="0"/>
                  </a:lnTo>
                  <a:close/>
                </a:path>
              </a:pathLst>
            </a:custGeom>
            <a:solidFill>
              <a:srgbClr val="C3B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894364" y="2981209"/>
              <a:ext cx="434340" cy="132080"/>
            </a:xfrm>
            <a:custGeom>
              <a:avLst/>
              <a:gdLst/>
              <a:ahLst/>
              <a:cxnLst/>
              <a:rect l="l" t="t" r="r" b="b"/>
              <a:pathLst>
                <a:path w="434340" h="132080">
                  <a:moveTo>
                    <a:pt x="234848" y="0"/>
                  </a:moveTo>
                  <a:lnTo>
                    <a:pt x="228737" y="0"/>
                  </a:lnTo>
                  <a:lnTo>
                    <a:pt x="216136" y="716"/>
                  </a:lnTo>
                  <a:lnTo>
                    <a:pt x="202190" y="3113"/>
                  </a:lnTo>
                  <a:lnTo>
                    <a:pt x="188596" y="7074"/>
                  </a:lnTo>
                  <a:lnTo>
                    <a:pt x="175488" y="12572"/>
                  </a:lnTo>
                  <a:lnTo>
                    <a:pt x="107213" y="45872"/>
                  </a:lnTo>
                  <a:lnTo>
                    <a:pt x="24650" y="63334"/>
                  </a:lnTo>
                  <a:lnTo>
                    <a:pt x="21882" y="64846"/>
                  </a:lnTo>
                  <a:lnTo>
                    <a:pt x="1676" y="85039"/>
                  </a:lnTo>
                  <a:lnTo>
                    <a:pt x="0" y="89090"/>
                  </a:lnTo>
                  <a:lnTo>
                    <a:pt x="0" y="107949"/>
                  </a:lnTo>
                  <a:lnTo>
                    <a:pt x="45732" y="132054"/>
                  </a:lnTo>
                  <a:lnTo>
                    <a:pt x="407263" y="132054"/>
                  </a:lnTo>
                  <a:lnTo>
                    <a:pt x="417751" y="129936"/>
                  </a:lnTo>
                  <a:lnTo>
                    <a:pt x="420618" y="128003"/>
                  </a:lnTo>
                  <a:lnTo>
                    <a:pt x="45986" y="128003"/>
                  </a:lnTo>
                  <a:lnTo>
                    <a:pt x="10388" y="123609"/>
                  </a:lnTo>
                  <a:lnTo>
                    <a:pt x="4051" y="116446"/>
                  </a:lnTo>
                  <a:lnTo>
                    <a:pt x="4051" y="90157"/>
                  </a:lnTo>
                  <a:lnTo>
                    <a:pt x="5308" y="87147"/>
                  </a:lnTo>
                  <a:lnTo>
                    <a:pt x="24193" y="68262"/>
                  </a:lnTo>
                  <a:lnTo>
                    <a:pt x="26250" y="67144"/>
                  </a:lnTo>
                  <a:lnTo>
                    <a:pt x="108534" y="49733"/>
                  </a:lnTo>
                  <a:lnTo>
                    <a:pt x="177266" y="16205"/>
                  </a:lnTo>
                  <a:lnTo>
                    <a:pt x="189946" y="10890"/>
                  </a:lnTo>
                  <a:lnTo>
                    <a:pt x="203047" y="7074"/>
                  </a:lnTo>
                  <a:lnTo>
                    <a:pt x="216592" y="4741"/>
                  </a:lnTo>
                  <a:lnTo>
                    <a:pt x="228703" y="4053"/>
                  </a:lnTo>
                  <a:lnTo>
                    <a:pt x="234567" y="4053"/>
                  </a:lnTo>
                  <a:lnTo>
                    <a:pt x="234644" y="3113"/>
                  </a:lnTo>
                  <a:lnTo>
                    <a:pt x="234734" y="2019"/>
                  </a:lnTo>
                  <a:lnTo>
                    <a:pt x="260104" y="2019"/>
                  </a:lnTo>
                  <a:lnTo>
                    <a:pt x="234848" y="0"/>
                  </a:lnTo>
                  <a:close/>
                </a:path>
                <a:path w="434340" h="132080">
                  <a:moveTo>
                    <a:pt x="260104" y="2019"/>
                  </a:moveTo>
                  <a:lnTo>
                    <a:pt x="234734" y="2019"/>
                  </a:lnTo>
                  <a:lnTo>
                    <a:pt x="234751" y="4053"/>
                  </a:lnTo>
                  <a:lnTo>
                    <a:pt x="345478" y="12915"/>
                  </a:lnTo>
                  <a:lnTo>
                    <a:pt x="350748" y="14452"/>
                  </a:lnTo>
                  <a:lnTo>
                    <a:pt x="388521" y="35407"/>
                  </a:lnTo>
                  <a:lnTo>
                    <a:pt x="424713" y="59105"/>
                  </a:lnTo>
                  <a:lnTo>
                    <a:pt x="428282" y="62572"/>
                  </a:lnTo>
                  <a:lnTo>
                    <a:pt x="429729" y="64096"/>
                  </a:lnTo>
                  <a:lnTo>
                    <a:pt x="430161" y="65197"/>
                  </a:lnTo>
                  <a:lnTo>
                    <a:pt x="430161" y="111429"/>
                  </a:lnTo>
                  <a:lnTo>
                    <a:pt x="427596" y="117144"/>
                  </a:lnTo>
                  <a:lnTo>
                    <a:pt x="419303" y="125437"/>
                  </a:lnTo>
                  <a:lnTo>
                    <a:pt x="413588" y="128003"/>
                  </a:lnTo>
                  <a:lnTo>
                    <a:pt x="420618" y="128003"/>
                  </a:lnTo>
                  <a:lnTo>
                    <a:pt x="426313" y="124161"/>
                  </a:lnTo>
                  <a:lnTo>
                    <a:pt x="432084" y="115595"/>
                  </a:lnTo>
                  <a:lnTo>
                    <a:pt x="434200" y="105105"/>
                  </a:lnTo>
                  <a:lnTo>
                    <a:pt x="434124" y="63334"/>
                  </a:lnTo>
                  <a:lnTo>
                    <a:pt x="402392" y="38975"/>
                  </a:lnTo>
                  <a:lnTo>
                    <a:pt x="352158" y="10617"/>
                  </a:lnTo>
                  <a:lnTo>
                    <a:pt x="346354" y="8915"/>
                  </a:lnTo>
                  <a:lnTo>
                    <a:pt x="260104" y="20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943112" y="3063892"/>
              <a:ext cx="67310" cy="44450"/>
            </a:xfrm>
            <a:custGeom>
              <a:avLst/>
              <a:gdLst/>
              <a:ahLst/>
              <a:cxnLst/>
              <a:rect l="l" t="t" r="r" b="b"/>
              <a:pathLst>
                <a:path w="67309" h="44450">
                  <a:moveTo>
                    <a:pt x="33489" y="0"/>
                  </a:moveTo>
                  <a:lnTo>
                    <a:pt x="20456" y="2632"/>
                  </a:lnTo>
                  <a:lnTo>
                    <a:pt x="9810" y="9810"/>
                  </a:lnTo>
                  <a:lnTo>
                    <a:pt x="2632" y="20456"/>
                  </a:lnTo>
                  <a:lnTo>
                    <a:pt x="0" y="33489"/>
                  </a:lnTo>
                  <a:lnTo>
                    <a:pt x="0" y="43967"/>
                  </a:lnTo>
                  <a:lnTo>
                    <a:pt x="66979" y="43967"/>
                  </a:lnTo>
                  <a:lnTo>
                    <a:pt x="66979" y="33489"/>
                  </a:lnTo>
                  <a:lnTo>
                    <a:pt x="64349" y="20456"/>
                  </a:lnTo>
                  <a:lnTo>
                    <a:pt x="57173" y="9810"/>
                  </a:lnTo>
                  <a:lnTo>
                    <a:pt x="46529" y="2632"/>
                  </a:lnTo>
                  <a:lnTo>
                    <a:pt x="33489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931786" y="3051009"/>
              <a:ext cx="361950" cy="60325"/>
            </a:xfrm>
            <a:custGeom>
              <a:avLst/>
              <a:gdLst/>
              <a:ahLst/>
              <a:cxnLst/>
              <a:rect l="l" t="t" r="r" b="b"/>
              <a:pathLst>
                <a:path w="361950" h="60325">
                  <a:moveTo>
                    <a:pt x="81165" y="46380"/>
                  </a:moveTo>
                  <a:lnTo>
                    <a:pt x="78308" y="32232"/>
                  </a:lnTo>
                  <a:lnTo>
                    <a:pt x="75425" y="27965"/>
                  </a:lnTo>
                  <a:lnTo>
                    <a:pt x="75425" y="37922"/>
                  </a:lnTo>
                  <a:lnTo>
                    <a:pt x="75425" y="53987"/>
                  </a:lnTo>
                  <a:lnTo>
                    <a:pt x="14185" y="53987"/>
                  </a:lnTo>
                  <a:lnTo>
                    <a:pt x="14198" y="37922"/>
                  </a:lnTo>
                  <a:lnTo>
                    <a:pt x="17614" y="30276"/>
                  </a:lnTo>
                  <a:lnTo>
                    <a:pt x="28702" y="19189"/>
                  </a:lnTo>
                  <a:lnTo>
                    <a:pt x="36347" y="15760"/>
                  </a:lnTo>
                  <a:lnTo>
                    <a:pt x="53276" y="15760"/>
                  </a:lnTo>
                  <a:lnTo>
                    <a:pt x="60909" y="19189"/>
                  </a:lnTo>
                  <a:lnTo>
                    <a:pt x="71996" y="30276"/>
                  </a:lnTo>
                  <a:lnTo>
                    <a:pt x="75425" y="37922"/>
                  </a:lnTo>
                  <a:lnTo>
                    <a:pt x="75425" y="27965"/>
                  </a:lnTo>
                  <a:lnTo>
                    <a:pt x="70523" y="20675"/>
                  </a:lnTo>
                  <a:lnTo>
                    <a:pt x="63246" y="15760"/>
                  </a:lnTo>
                  <a:lnTo>
                    <a:pt x="58966" y="12877"/>
                  </a:lnTo>
                  <a:lnTo>
                    <a:pt x="44805" y="10020"/>
                  </a:lnTo>
                  <a:lnTo>
                    <a:pt x="30657" y="12877"/>
                  </a:lnTo>
                  <a:lnTo>
                    <a:pt x="19100" y="20675"/>
                  </a:lnTo>
                  <a:lnTo>
                    <a:pt x="11303" y="32232"/>
                  </a:lnTo>
                  <a:lnTo>
                    <a:pt x="8445" y="46380"/>
                  </a:lnTo>
                  <a:lnTo>
                    <a:pt x="8445" y="57619"/>
                  </a:lnTo>
                  <a:lnTo>
                    <a:pt x="8763" y="58356"/>
                  </a:lnTo>
                  <a:lnTo>
                    <a:pt x="9829" y="59423"/>
                  </a:lnTo>
                  <a:lnTo>
                    <a:pt x="10566" y="59728"/>
                  </a:lnTo>
                  <a:lnTo>
                    <a:pt x="79057" y="59728"/>
                  </a:lnTo>
                  <a:lnTo>
                    <a:pt x="79794" y="59423"/>
                  </a:lnTo>
                  <a:lnTo>
                    <a:pt x="80860" y="58356"/>
                  </a:lnTo>
                  <a:lnTo>
                    <a:pt x="81165" y="57619"/>
                  </a:lnTo>
                  <a:lnTo>
                    <a:pt x="81165" y="56857"/>
                  </a:lnTo>
                  <a:lnTo>
                    <a:pt x="81165" y="53987"/>
                  </a:lnTo>
                  <a:lnTo>
                    <a:pt x="81165" y="46380"/>
                  </a:lnTo>
                  <a:close/>
                </a:path>
                <a:path w="361950" h="60325">
                  <a:moveTo>
                    <a:pt x="89623" y="44818"/>
                  </a:moveTo>
                  <a:lnTo>
                    <a:pt x="86106" y="27368"/>
                  </a:lnTo>
                  <a:lnTo>
                    <a:pt x="76492" y="13119"/>
                  </a:lnTo>
                  <a:lnTo>
                    <a:pt x="62255" y="3517"/>
                  </a:lnTo>
                  <a:lnTo>
                    <a:pt x="44805" y="0"/>
                  </a:lnTo>
                  <a:lnTo>
                    <a:pt x="27368" y="3517"/>
                  </a:lnTo>
                  <a:lnTo>
                    <a:pt x="13131" y="13119"/>
                  </a:lnTo>
                  <a:lnTo>
                    <a:pt x="3517" y="27368"/>
                  </a:lnTo>
                  <a:lnTo>
                    <a:pt x="0" y="44818"/>
                  </a:lnTo>
                  <a:lnTo>
                    <a:pt x="0" y="59321"/>
                  </a:lnTo>
                  <a:lnTo>
                    <a:pt x="901" y="60223"/>
                  </a:lnTo>
                  <a:lnTo>
                    <a:pt x="3149" y="60223"/>
                  </a:lnTo>
                  <a:lnTo>
                    <a:pt x="4051" y="59321"/>
                  </a:lnTo>
                  <a:lnTo>
                    <a:pt x="4051" y="58204"/>
                  </a:lnTo>
                  <a:lnTo>
                    <a:pt x="4051" y="44818"/>
                  </a:lnTo>
                  <a:lnTo>
                    <a:pt x="22021" y="11010"/>
                  </a:lnTo>
                  <a:lnTo>
                    <a:pt x="44805" y="4051"/>
                  </a:lnTo>
                  <a:lnTo>
                    <a:pt x="53022" y="4876"/>
                  </a:lnTo>
                  <a:lnTo>
                    <a:pt x="84747" y="36601"/>
                  </a:lnTo>
                  <a:lnTo>
                    <a:pt x="85572" y="44818"/>
                  </a:lnTo>
                  <a:lnTo>
                    <a:pt x="85572" y="59321"/>
                  </a:lnTo>
                  <a:lnTo>
                    <a:pt x="86474" y="60223"/>
                  </a:lnTo>
                  <a:lnTo>
                    <a:pt x="88722" y="60223"/>
                  </a:lnTo>
                  <a:lnTo>
                    <a:pt x="89623" y="59321"/>
                  </a:lnTo>
                  <a:lnTo>
                    <a:pt x="89623" y="44818"/>
                  </a:lnTo>
                  <a:close/>
                </a:path>
                <a:path w="361950" h="60325">
                  <a:moveTo>
                    <a:pt x="361327" y="44818"/>
                  </a:moveTo>
                  <a:lnTo>
                    <a:pt x="357809" y="27368"/>
                  </a:lnTo>
                  <a:lnTo>
                    <a:pt x="348208" y="13119"/>
                  </a:lnTo>
                  <a:lnTo>
                    <a:pt x="333959" y="3517"/>
                  </a:lnTo>
                  <a:lnTo>
                    <a:pt x="316522" y="0"/>
                  </a:lnTo>
                  <a:lnTo>
                    <a:pt x="299085" y="3517"/>
                  </a:lnTo>
                  <a:lnTo>
                    <a:pt x="284835" y="13119"/>
                  </a:lnTo>
                  <a:lnTo>
                    <a:pt x="275234" y="27368"/>
                  </a:lnTo>
                  <a:lnTo>
                    <a:pt x="271703" y="44818"/>
                  </a:lnTo>
                  <a:lnTo>
                    <a:pt x="271703" y="59321"/>
                  </a:lnTo>
                  <a:lnTo>
                    <a:pt x="272618" y="60223"/>
                  </a:lnTo>
                  <a:lnTo>
                    <a:pt x="274853" y="60223"/>
                  </a:lnTo>
                  <a:lnTo>
                    <a:pt x="275755" y="59321"/>
                  </a:lnTo>
                  <a:lnTo>
                    <a:pt x="275755" y="58204"/>
                  </a:lnTo>
                  <a:lnTo>
                    <a:pt x="275755" y="44818"/>
                  </a:lnTo>
                  <a:lnTo>
                    <a:pt x="293725" y="11010"/>
                  </a:lnTo>
                  <a:lnTo>
                    <a:pt x="316522" y="4051"/>
                  </a:lnTo>
                  <a:lnTo>
                    <a:pt x="324739" y="4876"/>
                  </a:lnTo>
                  <a:lnTo>
                    <a:pt x="356450" y="36601"/>
                  </a:lnTo>
                  <a:lnTo>
                    <a:pt x="357276" y="44818"/>
                  </a:lnTo>
                  <a:lnTo>
                    <a:pt x="357276" y="59321"/>
                  </a:lnTo>
                  <a:lnTo>
                    <a:pt x="358178" y="60223"/>
                  </a:lnTo>
                  <a:lnTo>
                    <a:pt x="360426" y="60223"/>
                  </a:lnTo>
                  <a:lnTo>
                    <a:pt x="361327" y="59321"/>
                  </a:lnTo>
                  <a:lnTo>
                    <a:pt x="361327" y="448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948446" y="3069227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33280" y="0"/>
                  </a:moveTo>
                  <a:lnTo>
                    <a:pt x="21922" y="232"/>
                  </a:lnTo>
                  <a:lnTo>
                    <a:pt x="11544" y="4854"/>
                  </a:lnTo>
                  <a:lnTo>
                    <a:pt x="4004" y="12823"/>
                  </a:lnTo>
                  <a:lnTo>
                    <a:pt x="0" y="23037"/>
                  </a:lnTo>
                  <a:lnTo>
                    <a:pt x="230" y="34395"/>
                  </a:lnTo>
                  <a:lnTo>
                    <a:pt x="4852" y="44773"/>
                  </a:lnTo>
                  <a:lnTo>
                    <a:pt x="12821" y="52313"/>
                  </a:lnTo>
                  <a:lnTo>
                    <a:pt x="23035" y="56317"/>
                  </a:lnTo>
                  <a:lnTo>
                    <a:pt x="34393" y="56087"/>
                  </a:lnTo>
                  <a:lnTo>
                    <a:pt x="44771" y="51460"/>
                  </a:lnTo>
                  <a:lnTo>
                    <a:pt x="52311" y="43491"/>
                  </a:lnTo>
                  <a:lnTo>
                    <a:pt x="56316" y="33280"/>
                  </a:lnTo>
                  <a:lnTo>
                    <a:pt x="56085" y="21924"/>
                  </a:lnTo>
                  <a:lnTo>
                    <a:pt x="51463" y="11541"/>
                  </a:lnTo>
                  <a:lnTo>
                    <a:pt x="43494" y="4001"/>
                  </a:lnTo>
                  <a:lnTo>
                    <a:pt x="3328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945121" y="306589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24625" y="762"/>
                  </a:moveTo>
                  <a:lnTo>
                    <a:pt x="14594" y="4913"/>
                  </a:lnTo>
                  <a:lnTo>
                    <a:pt x="6816" y="11933"/>
                  </a:lnTo>
                  <a:lnTo>
                    <a:pt x="1786" y="21041"/>
                  </a:lnTo>
                  <a:lnTo>
                    <a:pt x="0" y="31521"/>
                  </a:lnTo>
                  <a:lnTo>
                    <a:pt x="0" y="33743"/>
                  </a:lnTo>
                  <a:lnTo>
                    <a:pt x="31457" y="62979"/>
                  </a:lnTo>
                  <a:lnTo>
                    <a:pt x="33731" y="62979"/>
                  </a:lnTo>
                  <a:lnTo>
                    <a:pt x="36042" y="62738"/>
                  </a:lnTo>
                  <a:lnTo>
                    <a:pt x="38341" y="62217"/>
                  </a:lnTo>
                  <a:lnTo>
                    <a:pt x="48379" y="58067"/>
                  </a:lnTo>
                  <a:lnTo>
                    <a:pt x="49298" y="57238"/>
                  </a:lnTo>
                  <a:lnTo>
                    <a:pt x="31457" y="57238"/>
                  </a:lnTo>
                  <a:lnTo>
                    <a:pt x="22945" y="55777"/>
                  </a:lnTo>
                  <a:lnTo>
                    <a:pt x="5727" y="31521"/>
                  </a:lnTo>
                  <a:lnTo>
                    <a:pt x="7194" y="22947"/>
                  </a:lnTo>
                  <a:lnTo>
                    <a:pt x="11307" y="15501"/>
                  </a:lnTo>
                  <a:lnTo>
                    <a:pt x="17666" y="9764"/>
                  </a:lnTo>
                  <a:lnTo>
                    <a:pt x="25869" y="6375"/>
                  </a:lnTo>
                  <a:lnTo>
                    <a:pt x="24625" y="762"/>
                  </a:lnTo>
                  <a:close/>
                </a:path>
                <a:path w="63500" h="63500">
                  <a:moveTo>
                    <a:pt x="49089" y="5740"/>
                  </a:moveTo>
                  <a:lnTo>
                    <a:pt x="31508" y="5740"/>
                  </a:lnTo>
                  <a:lnTo>
                    <a:pt x="40026" y="7201"/>
                  </a:lnTo>
                  <a:lnTo>
                    <a:pt x="47475" y="11315"/>
                  </a:lnTo>
                  <a:lnTo>
                    <a:pt x="57226" y="31521"/>
                  </a:lnTo>
                  <a:lnTo>
                    <a:pt x="55766" y="40034"/>
                  </a:lnTo>
                  <a:lnTo>
                    <a:pt x="33312" y="57238"/>
                  </a:lnTo>
                  <a:lnTo>
                    <a:pt x="49298" y="57238"/>
                  </a:lnTo>
                  <a:lnTo>
                    <a:pt x="56160" y="51050"/>
                  </a:lnTo>
                  <a:lnTo>
                    <a:pt x="61192" y="41943"/>
                  </a:lnTo>
                  <a:lnTo>
                    <a:pt x="62979" y="31521"/>
                  </a:lnTo>
                  <a:lnTo>
                    <a:pt x="62979" y="29248"/>
                  </a:lnTo>
                  <a:lnTo>
                    <a:pt x="62817" y="27774"/>
                  </a:lnTo>
                  <a:lnTo>
                    <a:pt x="62725" y="26936"/>
                  </a:lnTo>
                  <a:lnTo>
                    <a:pt x="62204" y="24625"/>
                  </a:lnTo>
                  <a:lnTo>
                    <a:pt x="58054" y="14594"/>
                  </a:lnTo>
                  <a:lnTo>
                    <a:pt x="51038" y="6816"/>
                  </a:lnTo>
                  <a:lnTo>
                    <a:pt x="49089" y="5740"/>
                  </a:lnTo>
                  <a:close/>
                </a:path>
                <a:path w="63500" h="63500">
                  <a:moveTo>
                    <a:pt x="31508" y="0"/>
                  </a:moveTo>
                  <a:lnTo>
                    <a:pt x="29235" y="0"/>
                  </a:lnTo>
                  <a:lnTo>
                    <a:pt x="26923" y="254"/>
                  </a:lnTo>
                  <a:lnTo>
                    <a:pt x="24625" y="762"/>
                  </a:lnTo>
                  <a:lnTo>
                    <a:pt x="25729" y="5740"/>
                  </a:lnTo>
                  <a:lnTo>
                    <a:pt x="25774" y="5943"/>
                  </a:lnTo>
                  <a:lnTo>
                    <a:pt x="25869" y="6375"/>
                  </a:lnTo>
                  <a:lnTo>
                    <a:pt x="27762" y="5943"/>
                  </a:lnTo>
                  <a:lnTo>
                    <a:pt x="29654" y="5740"/>
                  </a:lnTo>
                  <a:lnTo>
                    <a:pt x="49089" y="5740"/>
                  </a:lnTo>
                  <a:lnTo>
                    <a:pt x="41930" y="1786"/>
                  </a:lnTo>
                  <a:lnTo>
                    <a:pt x="31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964575" y="3085355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669" y="0"/>
                  </a:moveTo>
                  <a:lnTo>
                    <a:pt x="5384" y="0"/>
                  </a:lnTo>
                  <a:lnTo>
                    <a:pt x="0" y="5384"/>
                  </a:lnTo>
                  <a:lnTo>
                    <a:pt x="0" y="18669"/>
                  </a:lnTo>
                  <a:lnTo>
                    <a:pt x="5384" y="24053"/>
                  </a:lnTo>
                  <a:lnTo>
                    <a:pt x="18669" y="24053"/>
                  </a:lnTo>
                  <a:lnTo>
                    <a:pt x="24053" y="18669"/>
                  </a:lnTo>
                  <a:lnTo>
                    <a:pt x="24053" y="12026"/>
                  </a:lnTo>
                  <a:lnTo>
                    <a:pt x="24053" y="5384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961704" y="3082485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4" h="29844">
                  <a:moveTo>
                    <a:pt x="23126" y="0"/>
                  </a:moveTo>
                  <a:lnTo>
                    <a:pt x="6667" y="0"/>
                  </a:lnTo>
                  <a:lnTo>
                    <a:pt x="0" y="6667"/>
                  </a:lnTo>
                  <a:lnTo>
                    <a:pt x="0" y="23126"/>
                  </a:lnTo>
                  <a:lnTo>
                    <a:pt x="6667" y="29794"/>
                  </a:lnTo>
                  <a:lnTo>
                    <a:pt x="23126" y="29794"/>
                  </a:lnTo>
                  <a:lnTo>
                    <a:pt x="28879" y="24041"/>
                  </a:lnTo>
                  <a:lnTo>
                    <a:pt x="9842" y="24041"/>
                  </a:lnTo>
                  <a:lnTo>
                    <a:pt x="5753" y="19951"/>
                  </a:lnTo>
                  <a:lnTo>
                    <a:pt x="5753" y="9842"/>
                  </a:lnTo>
                  <a:lnTo>
                    <a:pt x="9842" y="5753"/>
                  </a:lnTo>
                  <a:lnTo>
                    <a:pt x="28879" y="5753"/>
                  </a:lnTo>
                  <a:lnTo>
                    <a:pt x="23126" y="0"/>
                  </a:lnTo>
                  <a:close/>
                </a:path>
                <a:path w="29844" h="29844">
                  <a:moveTo>
                    <a:pt x="28879" y="5753"/>
                  </a:moveTo>
                  <a:lnTo>
                    <a:pt x="19951" y="5753"/>
                  </a:lnTo>
                  <a:lnTo>
                    <a:pt x="24041" y="9842"/>
                  </a:lnTo>
                  <a:lnTo>
                    <a:pt x="24041" y="19951"/>
                  </a:lnTo>
                  <a:lnTo>
                    <a:pt x="19951" y="24041"/>
                  </a:lnTo>
                  <a:lnTo>
                    <a:pt x="28879" y="24041"/>
                  </a:lnTo>
                  <a:lnTo>
                    <a:pt x="29794" y="23126"/>
                  </a:lnTo>
                  <a:lnTo>
                    <a:pt x="29794" y="6667"/>
                  </a:lnTo>
                  <a:lnTo>
                    <a:pt x="28879" y="57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1214824" y="3063892"/>
              <a:ext cx="67310" cy="44450"/>
            </a:xfrm>
            <a:custGeom>
              <a:avLst/>
              <a:gdLst/>
              <a:ahLst/>
              <a:cxnLst/>
              <a:rect l="l" t="t" r="r" b="b"/>
              <a:pathLst>
                <a:path w="67309" h="44450">
                  <a:moveTo>
                    <a:pt x="33489" y="0"/>
                  </a:moveTo>
                  <a:lnTo>
                    <a:pt x="20456" y="2632"/>
                  </a:lnTo>
                  <a:lnTo>
                    <a:pt x="9810" y="9810"/>
                  </a:lnTo>
                  <a:lnTo>
                    <a:pt x="2632" y="20456"/>
                  </a:lnTo>
                  <a:lnTo>
                    <a:pt x="0" y="33489"/>
                  </a:lnTo>
                  <a:lnTo>
                    <a:pt x="0" y="43967"/>
                  </a:lnTo>
                  <a:lnTo>
                    <a:pt x="66979" y="43967"/>
                  </a:lnTo>
                  <a:lnTo>
                    <a:pt x="66979" y="33489"/>
                  </a:lnTo>
                  <a:lnTo>
                    <a:pt x="64347" y="20456"/>
                  </a:lnTo>
                  <a:lnTo>
                    <a:pt x="57169" y="9810"/>
                  </a:lnTo>
                  <a:lnTo>
                    <a:pt x="46523" y="2632"/>
                  </a:lnTo>
                  <a:lnTo>
                    <a:pt x="33489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1211954" y="3061022"/>
              <a:ext cx="73025" cy="50165"/>
            </a:xfrm>
            <a:custGeom>
              <a:avLst/>
              <a:gdLst/>
              <a:ahLst/>
              <a:cxnLst/>
              <a:rect l="l" t="t" r="r" b="b"/>
              <a:pathLst>
                <a:path w="73025" h="50164">
                  <a:moveTo>
                    <a:pt x="36360" y="0"/>
                  </a:moveTo>
                  <a:lnTo>
                    <a:pt x="22208" y="2857"/>
                  </a:lnTo>
                  <a:lnTo>
                    <a:pt x="10650" y="10650"/>
                  </a:lnTo>
                  <a:lnTo>
                    <a:pt x="2857" y="22208"/>
                  </a:lnTo>
                  <a:lnTo>
                    <a:pt x="0" y="36360"/>
                  </a:lnTo>
                  <a:lnTo>
                    <a:pt x="0" y="47599"/>
                  </a:lnTo>
                  <a:lnTo>
                    <a:pt x="304" y="48336"/>
                  </a:lnTo>
                  <a:lnTo>
                    <a:pt x="1371" y="49402"/>
                  </a:lnTo>
                  <a:lnTo>
                    <a:pt x="2108" y="49707"/>
                  </a:lnTo>
                  <a:lnTo>
                    <a:pt x="70599" y="49707"/>
                  </a:lnTo>
                  <a:lnTo>
                    <a:pt x="71335" y="49402"/>
                  </a:lnTo>
                  <a:lnTo>
                    <a:pt x="72415" y="48336"/>
                  </a:lnTo>
                  <a:lnTo>
                    <a:pt x="72720" y="47599"/>
                  </a:lnTo>
                  <a:lnTo>
                    <a:pt x="72720" y="46837"/>
                  </a:lnTo>
                  <a:lnTo>
                    <a:pt x="2870" y="46837"/>
                  </a:lnTo>
                  <a:lnTo>
                    <a:pt x="2870" y="43967"/>
                  </a:lnTo>
                  <a:lnTo>
                    <a:pt x="5740" y="43967"/>
                  </a:lnTo>
                  <a:lnTo>
                    <a:pt x="5740" y="27901"/>
                  </a:lnTo>
                  <a:lnTo>
                    <a:pt x="9169" y="20256"/>
                  </a:lnTo>
                  <a:lnTo>
                    <a:pt x="20256" y="9169"/>
                  </a:lnTo>
                  <a:lnTo>
                    <a:pt x="27889" y="5740"/>
                  </a:lnTo>
                  <a:lnTo>
                    <a:pt x="54787" y="5740"/>
                  </a:lnTo>
                  <a:lnTo>
                    <a:pt x="50512" y="2857"/>
                  </a:lnTo>
                  <a:lnTo>
                    <a:pt x="36360" y="0"/>
                  </a:lnTo>
                  <a:close/>
                </a:path>
                <a:path w="73025" h="50164">
                  <a:moveTo>
                    <a:pt x="5740" y="43967"/>
                  </a:moveTo>
                  <a:lnTo>
                    <a:pt x="2870" y="43967"/>
                  </a:lnTo>
                  <a:lnTo>
                    <a:pt x="2870" y="46837"/>
                  </a:lnTo>
                  <a:lnTo>
                    <a:pt x="5740" y="46837"/>
                  </a:lnTo>
                  <a:lnTo>
                    <a:pt x="5740" y="43967"/>
                  </a:lnTo>
                  <a:close/>
                </a:path>
                <a:path w="73025" h="50164">
                  <a:moveTo>
                    <a:pt x="66979" y="43967"/>
                  </a:moveTo>
                  <a:lnTo>
                    <a:pt x="5740" y="43967"/>
                  </a:lnTo>
                  <a:lnTo>
                    <a:pt x="5740" y="46837"/>
                  </a:lnTo>
                  <a:lnTo>
                    <a:pt x="66979" y="46837"/>
                  </a:lnTo>
                  <a:lnTo>
                    <a:pt x="66979" y="43967"/>
                  </a:lnTo>
                  <a:close/>
                </a:path>
                <a:path w="73025" h="50164">
                  <a:moveTo>
                    <a:pt x="54787" y="5740"/>
                  </a:moveTo>
                  <a:lnTo>
                    <a:pt x="44818" y="5740"/>
                  </a:lnTo>
                  <a:lnTo>
                    <a:pt x="52463" y="9169"/>
                  </a:lnTo>
                  <a:lnTo>
                    <a:pt x="63550" y="20256"/>
                  </a:lnTo>
                  <a:lnTo>
                    <a:pt x="66979" y="27901"/>
                  </a:lnTo>
                  <a:lnTo>
                    <a:pt x="66979" y="46837"/>
                  </a:lnTo>
                  <a:lnTo>
                    <a:pt x="69850" y="46837"/>
                  </a:lnTo>
                  <a:lnTo>
                    <a:pt x="69850" y="43967"/>
                  </a:lnTo>
                  <a:lnTo>
                    <a:pt x="72720" y="43967"/>
                  </a:lnTo>
                  <a:lnTo>
                    <a:pt x="72720" y="36360"/>
                  </a:lnTo>
                  <a:lnTo>
                    <a:pt x="69862" y="22208"/>
                  </a:lnTo>
                  <a:lnTo>
                    <a:pt x="62069" y="10650"/>
                  </a:lnTo>
                  <a:lnTo>
                    <a:pt x="54787" y="5740"/>
                  </a:lnTo>
                  <a:close/>
                </a:path>
                <a:path w="73025" h="50164">
                  <a:moveTo>
                    <a:pt x="72720" y="43967"/>
                  </a:moveTo>
                  <a:lnTo>
                    <a:pt x="69850" y="43967"/>
                  </a:lnTo>
                  <a:lnTo>
                    <a:pt x="69850" y="46837"/>
                  </a:lnTo>
                  <a:lnTo>
                    <a:pt x="72720" y="46837"/>
                  </a:lnTo>
                  <a:lnTo>
                    <a:pt x="72720" y="439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1220152" y="3069227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33280" y="0"/>
                  </a:moveTo>
                  <a:lnTo>
                    <a:pt x="21922" y="232"/>
                  </a:lnTo>
                  <a:lnTo>
                    <a:pt x="11544" y="4854"/>
                  </a:lnTo>
                  <a:lnTo>
                    <a:pt x="4004" y="12823"/>
                  </a:lnTo>
                  <a:lnTo>
                    <a:pt x="0" y="23037"/>
                  </a:lnTo>
                  <a:lnTo>
                    <a:pt x="230" y="34395"/>
                  </a:lnTo>
                  <a:lnTo>
                    <a:pt x="4852" y="44773"/>
                  </a:lnTo>
                  <a:lnTo>
                    <a:pt x="12821" y="52313"/>
                  </a:lnTo>
                  <a:lnTo>
                    <a:pt x="23035" y="56317"/>
                  </a:lnTo>
                  <a:lnTo>
                    <a:pt x="34393" y="56087"/>
                  </a:lnTo>
                  <a:lnTo>
                    <a:pt x="44771" y="51460"/>
                  </a:lnTo>
                  <a:lnTo>
                    <a:pt x="52311" y="43491"/>
                  </a:lnTo>
                  <a:lnTo>
                    <a:pt x="56316" y="33280"/>
                  </a:lnTo>
                  <a:lnTo>
                    <a:pt x="56085" y="21924"/>
                  </a:lnTo>
                  <a:lnTo>
                    <a:pt x="51463" y="11541"/>
                  </a:lnTo>
                  <a:lnTo>
                    <a:pt x="43494" y="4001"/>
                  </a:lnTo>
                  <a:lnTo>
                    <a:pt x="3328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216827" y="306589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24625" y="762"/>
                  </a:moveTo>
                  <a:lnTo>
                    <a:pt x="14594" y="4913"/>
                  </a:lnTo>
                  <a:lnTo>
                    <a:pt x="6816" y="11933"/>
                  </a:lnTo>
                  <a:lnTo>
                    <a:pt x="1786" y="21041"/>
                  </a:lnTo>
                  <a:lnTo>
                    <a:pt x="0" y="31521"/>
                  </a:lnTo>
                  <a:lnTo>
                    <a:pt x="0" y="33743"/>
                  </a:lnTo>
                  <a:lnTo>
                    <a:pt x="31457" y="62979"/>
                  </a:lnTo>
                  <a:lnTo>
                    <a:pt x="33731" y="62979"/>
                  </a:lnTo>
                  <a:lnTo>
                    <a:pt x="36042" y="62738"/>
                  </a:lnTo>
                  <a:lnTo>
                    <a:pt x="38353" y="62217"/>
                  </a:lnTo>
                  <a:lnTo>
                    <a:pt x="48384" y="58067"/>
                  </a:lnTo>
                  <a:lnTo>
                    <a:pt x="49303" y="57238"/>
                  </a:lnTo>
                  <a:lnTo>
                    <a:pt x="31457" y="57238"/>
                  </a:lnTo>
                  <a:lnTo>
                    <a:pt x="22945" y="55777"/>
                  </a:lnTo>
                  <a:lnTo>
                    <a:pt x="5740" y="31521"/>
                  </a:lnTo>
                  <a:lnTo>
                    <a:pt x="7199" y="22947"/>
                  </a:lnTo>
                  <a:lnTo>
                    <a:pt x="11309" y="15501"/>
                  </a:lnTo>
                  <a:lnTo>
                    <a:pt x="17666" y="9764"/>
                  </a:lnTo>
                  <a:lnTo>
                    <a:pt x="25869" y="6375"/>
                  </a:lnTo>
                  <a:lnTo>
                    <a:pt x="24625" y="762"/>
                  </a:lnTo>
                  <a:close/>
                </a:path>
                <a:path w="63500" h="63500">
                  <a:moveTo>
                    <a:pt x="49089" y="5740"/>
                  </a:moveTo>
                  <a:lnTo>
                    <a:pt x="31508" y="5740"/>
                  </a:lnTo>
                  <a:lnTo>
                    <a:pt x="40026" y="7201"/>
                  </a:lnTo>
                  <a:lnTo>
                    <a:pt x="47475" y="11315"/>
                  </a:lnTo>
                  <a:lnTo>
                    <a:pt x="57238" y="31521"/>
                  </a:lnTo>
                  <a:lnTo>
                    <a:pt x="55777" y="40034"/>
                  </a:lnTo>
                  <a:lnTo>
                    <a:pt x="33312" y="57238"/>
                  </a:lnTo>
                  <a:lnTo>
                    <a:pt x="49303" y="57238"/>
                  </a:lnTo>
                  <a:lnTo>
                    <a:pt x="56162" y="51050"/>
                  </a:lnTo>
                  <a:lnTo>
                    <a:pt x="61192" y="41943"/>
                  </a:lnTo>
                  <a:lnTo>
                    <a:pt x="62979" y="31521"/>
                  </a:lnTo>
                  <a:lnTo>
                    <a:pt x="62979" y="29248"/>
                  </a:lnTo>
                  <a:lnTo>
                    <a:pt x="62817" y="27774"/>
                  </a:lnTo>
                  <a:lnTo>
                    <a:pt x="62725" y="26936"/>
                  </a:lnTo>
                  <a:lnTo>
                    <a:pt x="62204" y="24625"/>
                  </a:lnTo>
                  <a:lnTo>
                    <a:pt x="58054" y="14594"/>
                  </a:lnTo>
                  <a:lnTo>
                    <a:pt x="51038" y="6816"/>
                  </a:lnTo>
                  <a:lnTo>
                    <a:pt x="49089" y="5740"/>
                  </a:lnTo>
                  <a:close/>
                </a:path>
                <a:path w="63500" h="63500">
                  <a:moveTo>
                    <a:pt x="31508" y="0"/>
                  </a:moveTo>
                  <a:lnTo>
                    <a:pt x="29235" y="0"/>
                  </a:lnTo>
                  <a:lnTo>
                    <a:pt x="26936" y="254"/>
                  </a:lnTo>
                  <a:lnTo>
                    <a:pt x="24625" y="762"/>
                  </a:lnTo>
                  <a:lnTo>
                    <a:pt x="25729" y="5740"/>
                  </a:lnTo>
                  <a:lnTo>
                    <a:pt x="25774" y="5943"/>
                  </a:lnTo>
                  <a:lnTo>
                    <a:pt x="25869" y="6375"/>
                  </a:lnTo>
                  <a:lnTo>
                    <a:pt x="27762" y="5943"/>
                  </a:lnTo>
                  <a:lnTo>
                    <a:pt x="29654" y="5740"/>
                  </a:lnTo>
                  <a:lnTo>
                    <a:pt x="49089" y="5740"/>
                  </a:lnTo>
                  <a:lnTo>
                    <a:pt x="41930" y="1786"/>
                  </a:lnTo>
                  <a:lnTo>
                    <a:pt x="31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1236287" y="3085355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669" y="0"/>
                  </a:moveTo>
                  <a:lnTo>
                    <a:pt x="5384" y="0"/>
                  </a:lnTo>
                  <a:lnTo>
                    <a:pt x="0" y="5384"/>
                  </a:lnTo>
                  <a:lnTo>
                    <a:pt x="0" y="18669"/>
                  </a:lnTo>
                  <a:lnTo>
                    <a:pt x="5384" y="24053"/>
                  </a:lnTo>
                  <a:lnTo>
                    <a:pt x="18669" y="24053"/>
                  </a:lnTo>
                  <a:lnTo>
                    <a:pt x="24053" y="18669"/>
                  </a:lnTo>
                  <a:lnTo>
                    <a:pt x="24053" y="12026"/>
                  </a:lnTo>
                  <a:lnTo>
                    <a:pt x="24053" y="5384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233417" y="3082485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4" h="29844">
                  <a:moveTo>
                    <a:pt x="23126" y="0"/>
                  </a:moveTo>
                  <a:lnTo>
                    <a:pt x="6667" y="0"/>
                  </a:lnTo>
                  <a:lnTo>
                    <a:pt x="0" y="6667"/>
                  </a:lnTo>
                  <a:lnTo>
                    <a:pt x="0" y="23126"/>
                  </a:lnTo>
                  <a:lnTo>
                    <a:pt x="6667" y="29794"/>
                  </a:lnTo>
                  <a:lnTo>
                    <a:pt x="23126" y="29794"/>
                  </a:lnTo>
                  <a:lnTo>
                    <a:pt x="28879" y="24041"/>
                  </a:lnTo>
                  <a:lnTo>
                    <a:pt x="9842" y="24041"/>
                  </a:lnTo>
                  <a:lnTo>
                    <a:pt x="5753" y="19951"/>
                  </a:lnTo>
                  <a:lnTo>
                    <a:pt x="5753" y="9842"/>
                  </a:lnTo>
                  <a:lnTo>
                    <a:pt x="9842" y="5753"/>
                  </a:lnTo>
                  <a:lnTo>
                    <a:pt x="28879" y="5753"/>
                  </a:lnTo>
                  <a:lnTo>
                    <a:pt x="23126" y="0"/>
                  </a:lnTo>
                  <a:close/>
                </a:path>
                <a:path w="29844" h="29844">
                  <a:moveTo>
                    <a:pt x="28879" y="5753"/>
                  </a:moveTo>
                  <a:lnTo>
                    <a:pt x="19951" y="5753"/>
                  </a:lnTo>
                  <a:lnTo>
                    <a:pt x="24041" y="9842"/>
                  </a:lnTo>
                  <a:lnTo>
                    <a:pt x="24041" y="19951"/>
                  </a:lnTo>
                  <a:lnTo>
                    <a:pt x="19951" y="24041"/>
                  </a:lnTo>
                  <a:lnTo>
                    <a:pt x="28879" y="24041"/>
                  </a:lnTo>
                  <a:lnTo>
                    <a:pt x="29794" y="23126"/>
                  </a:lnTo>
                  <a:lnTo>
                    <a:pt x="29794" y="6667"/>
                  </a:lnTo>
                  <a:lnTo>
                    <a:pt x="28879" y="57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897202" y="3059111"/>
              <a:ext cx="37465" cy="15875"/>
            </a:xfrm>
            <a:custGeom>
              <a:avLst/>
              <a:gdLst/>
              <a:ahLst/>
              <a:cxnLst/>
              <a:rect l="l" t="t" r="r" b="b"/>
              <a:pathLst>
                <a:path w="37465" h="15875">
                  <a:moveTo>
                    <a:pt x="34848" y="0"/>
                  </a:moveTo>
                  <a:lnTo>
                    <a:pt x="10693" y="0"/>
                  </a:lnTo>
                  <a:lnTo>
                    <a:pt x="8966" y="647"/>
                  </a:lnTo>
                  <a:lnTo>
                    <a:pt x="3708" y="5194"/>
                  </a:lnTo>
                  <a:lnTo>
                    <a:pt x="3022" y="6146"/>
                  </a:lnTo>
                  <a:lnTo>
                    <a:pt x="0" y="13449"/>
                  </a:lnTo>
                  <a:lnTo>
                    <a:pt x="1308" y="15405"/>
                  </a:lnTo>
                  <a:lnTo>
                    <a:pt x="3225" y="15405"/>
                  </a:lnTo>
                  <a:lnTo>
                    <a:pt x="26454" y="15405"/>
                  </a:lnTo>
                  <a:lnTo>
                    <a:pt x="31407" y="12661"/>
                  </a:lnTo>
                  <a:lnTo>
                    <a:pt x="36944" y="3784"/>
                  </a:lnTo>
                  <a:lnTo>
                    <a:pt x="3484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895704" y="3057104"/>
              <a:ext cx="39370" cy="19685"/>
            </a:xfrm>
            <a:custGeom>
              <a:avLst/>
              <a:gdLst/>
              <a:ahLst/>
              <a:cxnLst/>
              <a:rect l="l" t="t" r="r" b="b"/>
              <a:pathLst>
                <a:path w="39369" h="19685">
                  <a:moveTo>
                    <a:pt x="36652" y="0"/>
                  </a:moveTo>
                  <a:lnTo>
                    <a:pt x="11662" y="0"/>
                  </a:lnTo>
                  <a:lnTo>
                    <a:pt x="9499" y="800"/>
                  </a:lnTo>
                  <a:lnTo>
                    <a:pt x="3644" y="5880"/>
                  </a:lnTo>
                  <a:lnTo>
                    <a:pt x="2781" y="7073"/>
                  </a:lnTo>
                  <a:lnTo>
                    <a:pt x="114" y="13500"/>
                  </a:lnTo>
                  <a:lnTo>
                    <a:pt x="0" y="17221"/>
                  </a:lnTo>
                  <a:lnTo>
                    <a:pt x="2006" y="19430"/>
                  </a:lnTo>
                  <a:lnTo>
                    <a:pt x="4724" y="19430"/>
                  </a:lnTo>
                  <a:lnTo>
                    <a:pt x="4724" y="15392"/>
                  </a:lnTo>
                  <a:lnTo>
                    <a:pt x="4051" y="14719"/>
                  </a:lnTo>
                  <a:lnTo>
                    <a:pt x="4102" y="14452"/>
                  </a:lnTo>
                  <a:lnTo>
                    <a:pt x="6273" y="9220"/>
                  </a:lnTo>
                  <a:lnTo>
                    <a:pt x="6781" y="8521"/>
                  </a:lnTo>
                  <a:lnTo>
                    <a:pt x="11417" y="4495"/>
                  </a:lnTo>
                  <a:lnTo>
                    <a:pt x="12674" y="4038"/>
                  </a:lnTo>
                  <a:lnTo>
                    <a:pt x="39309" y="4038"/>
                  </a:lnTo>
                  <a:lnTo>
                    <a:pt x="39306" y="3060"/>
                  </a:lnTo>
                  <a:lnTo>
                    <a:pt x="36652" y="0"/>
                  </a:lnTo>
                  <a:close/>
                </a:path>
                <a:path w="39369" h="19685">
                  <a:moveTo>
                    <a:pt x="39309" y="4038"/>
                  </a:moveTo>
                  <a:lnTo>
                    <a:pt x="33629" y="4038"/>
                  </a:lnTo>
                  <a:lnTo>
                    <a:pt x="34175" y="4305"/>
                  </a:lnTo>
                  <a:lnTo>
                    <a:pt x="35013" y="5181"/>
                  </a:lnTo>
                  <a:lnTo>
                    <a:pt x="35267" y="5880"/>
                  </a:lnTo>
                  <a:lnTo>
                    <a:pt x="35267" y="6400"/>
                  </a:lnTo>
                  <a:lnTo>
                    <a:pt x="34899" y="7632"/>
                  </a:lnTo>
                  <a:lnTo>
                    <a:pt x="31546" y="13004"/>
                  </a:lnTo>
                  <a:lnTo>
                    <a:pt x="27254" y="15392"/>
                  </a:lnTo>
                  <a:lnTo>
                    <a:pt x="4724" y="15392"/>
                  </a:lnTo>
                  <a:lnTo>
                    <a:pt x="4724" y="19430"/>
                  </a:lnTo>
                  <a:lnTo>
                    <a:pt x="28651" y="19430"/>
                  </a:lnTo>
                  <a:lnTo>
                    <a:pt x="34251" y="16332"/>
                  </a:lnTo>
                  <a:lnTo>
                    <a:pt x="39001" y="8724"/>
                  </a:lnTo>
                  <a:lnTo>
                    <a:pt x="39292" y="7632"/>
                  </a:lnTo>
                  <a:lnTo>
                    <a:pt x="39309" y="40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1021821" y="303159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4">
                  <a:moveTo>
                    <a:pt x="0" y="0"/>
                  </a:moveTo>
                  <a:lnTo>
                    <a:pt x="0" y="80187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1019794" y="3029566"/>
              <a:ext cx="4445" cy="84455"/>
            </a:xfrm>
            <a:custGeom>
              <a:avLst/>
              <a:gdLst/>
              <a:ahLst/>
              <a:cxnLst/>
              <a:rect l="l" t="t" r="r" b="b"/>
              <a:pathLst>
                <a:path w="4444" h="84455">
                  <a:moveTo>
                    <a:pt x="3149" y="0"/>
                  </a:moveTo>
                  <a:lnTo>
                    <a:pt x="914" y="0"/>
                  </a:lnTo>
                  <a:lnTo>
                    <a:pt x="0" y="914"/>
                  </a:lnTo>
                  <a:lnTo>
                    <a:pt x="0" y="83337"/>
                  </a:lnTo>
                  <a:lnTo>
                    <a:pt x="914" y="84239"/>
                  </a:lnTo>
                  <a:lnTo>
                    <a:pt x="3149" y="84239"/>
                  </a:lnTo>
                  <a:lnTo>
                    <a:pt x="4051" y="83337"/>
                  </a:lnTo>
                  <a:lnTo>
                    <a:pt x="4051" y="82219"/>
                  </a:lnTo>
                  <a:lnTo>
                    <a:pt x="4051" y="914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1291102" y="3081120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80">
                  <a:moveTo>
                    <a:pt x="35445" y="0"/>
                  </a:moveTo>
                  <a:lnTo>
                    <a:pt x="0" y="5016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1288944" y="3078957"/>
              <a:ext cx="40005" cy="9525"/>
            </a:xfrm>
            <a:custGeom>
              <a:avLst/>
              <a:gdLst/>
              <a:ahLst/>
              <a:cxnLst/>
              <a:rect l="l" t="t" r="r" b="b"/>
              <a:pathLst>
                <a:path w="40005" h="9525">
                  <a:moveTo>
                    <a:pt x="38430" y="0"/>
                  </a:moveTo>
                  <a:lnTo>
                    <a:pt x="761" y="5334"/>
                  </a:lnTo>
                  <a:lnTo>
                    <a:pt x="0" y="6350"/>
                  </a:lnTo>
                  <a:lnTo>
                    <a:pt x="304" y="8572"/>
                  </a:lnTo>
                  <a:lnTo>
                    <a:pt x="1333" y="9347"/>
                  </a:lnTo>
                  <a:lnTo>
                    <a:pt x="2438" y="9182"/>
                  </a:lnTo>
                  <a:lnTo>
                    <a:pt x="38988" y="4013"/>
                  </a:lnTo>
                  <a:lnTo>
                    <a:pt x="39763" y="2984"/>
                  </a:lnTo>
                  <a:lnTo>
                    <a:pt x="39446" y="774"/>
                  </a:lnTo>
                  <a:lnTo>
                    <a:pt x="384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1294897" y="3042793"/>
              <a:ext cx="31750" cy="14604"/>
            </a:xfrm>
            <a:custGeom>
              <a:avLst/>
              <a:gdLst/>
              <a:ahLst/>
              <a:cxnLst/>
              <a:rect l="l" t="t" r="r" b="b"/>
              <a:pathLst>
                <a:path w="31750" h="14605">
                  <a:moveTo>
                    <a:pt x="26746" y="0"/>
                  </a:moveTo>
                  <a:lnTo>
                    <a:pt x="0" y="0"/>
                  </a:lnTo>
                  <a:lnTo>
                    <a:pt x="8394" y="14554"/>
                  </a:lnTo>
                  <a:lnTo>
                    <a:pt x="31648" y="14554"/>
                  </a:lnTo>
                  <a:lnTo>
                    <a:pt x="31648" y="3886"/>
                  </a:lnTo>
                  <a:lnTo>
                    <a:pt x="2674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1292776" y="3040773"/>
              <a:ext cx="36195" cy="19050"/>
            </a:xfrm>
            <a:custGeom>
              <a:avLst/>
              <a:gdLst/>
              <a:ahLst/>
              <a:cxnLst/>
              <a:rect l="l" t="t" r="r" b="b"/>
              <a:pathLst>
                <a:path w="36194" h="19050">
                  <a:moveTo>
                    <a:pt x="28867" y="0"/>
                  </a:moveTo>
                  <a:lnTo>
                    <a:pt x="1396" y="0"/>
                  </a:lnTo>
                  <a:lnTo>
                    <a:pt x="694" y="431"/>
                  </a:lnTo>
                  <a:lnTo>
                    <a:pt x="0" y="1638"/>
                  </a:lnTo>
                  <a:lnTo>
                    <a:pt x="0" y="2400"/>
                  </a:lnTo>
                  <a:lnTo>
                    <a:pt x="9118" y="18211"/>
                  </a:lnTo>
                  <a:lnTo>
                    <a:pt x="9791" y="18605"/>
                  </a:lnTo>
                  <a:lnTo>
                    <a:pt x="34302" y="18605"/>
                  </a:lnTo>
                  <a:lnTo>
                    <a:pt x="34823" y="18376"/>
                  </a:lnTo>
                  <a:lnTo>
                    <a:pt x="35585" y="17627"/>
                  </a:lnTo>
                  <a:lnTo>
                    <a:pt x="35788" y="17106"/>
                  </a:lnTo>
                  <a:lnTo>
                    <a:pt x="35788" y="14541"/>
                  </a:lnTo>
                  <a:lnTo>
                    <a:pt x="11683" y="14541"/>
                  </a:lnTo>
                  <a:lnTo>
                    <a:pt x="5626" y="4038"/>
                  </a:lnTo>
                  <a:lnTo>
                    <a:pt x="28155" y="4038"/>
                  </a:lnTo>
                  <a:lnTo>
                    <a:pt x="27609" y="3606"/>
                  </a:lnTo>
                  <a:lnTo>
                    <a:pt x="28867" y="2019"/>
                  </a:lnTo>
                  <a:lnTo>
                    <a:pt x="28867" y="0"/>
                  </a:lnTo>
                  <a:close/>
                </a:path>
                <a:path w="36194" h="19050">
                  <a:moveTo>
                    <a:pt x="28867" y="2019"/>
                  </a:moveTo>
                  <a:lnTo>
                    <a:pt x="27609" y="3606"/>
                  </a:lnTo>
                  <a:lnTo>
                    <a:pt x="31749" y="6883"/>
                  </a:lnTo>
                  <a:lnTo>
                    <a:pt x="31749" y="14541"/>
                  </a:lnTo>
                  <a:lnTo>
                    <a:pt x="35788" y="14541"/>
                  </a:lnTo>
                  <a:lnTo>
                    <a:pt x="35788" y="5295"/>
                  </a:lnTo>
                  <a:lnTo>
                    <a:pt x="35509" y="4698"/>
                  </a:lnTo>
                  <a:lnTo>
                    <a:pt x="34675" y="4038"/>
                  </a:lnTo>
                  <a:lnTo>
                    <a:pt x="28867" y="4038"/>
                  </a:lnTo>
                  <a:lnTo>
                    <a:pt x="28867" y="2019"/>
                  </a:lnTo>
                  <a:close/>
                </a:path>
                <a:path w="36194" h="19050">
                  <a:moveTo>
                    <a:pt x="28867" y="0"/>
                  </a:moveTo>
                  <a:lnTo>
                    <a:pt x="28867" y="4038"/>
                  </a:lnTo>
                  <a:lnTo>
                    <a:pt x="34675" y="4038"/>
                  </a:lnTo>
                  <a:lnTo>
                    <a:pt x="30124" y="431"/>
                  </a:lnTo>
                  <a:lnTo>
                    <a:pt x="288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1021821" y="2994277"/>
              <a:ext cx="273685" cy="37465"/>
            </a:xfrm>
            <a:custGeom>
              <a:avLst/>
              <a:gdLst/>
              <a:ahLst/>
              <a:cxnLst/>
              <a:rect l="l" t="t" r="r" b="b"/>
              <a:pathLst>
                <a:path w="273684" h="37464">
                  <a:moveTo>
                    <a:pt x="109855" y="108"/>
                  </a:moveTo>
                  <a:lnTo>
                    <a:pt x="71835" y="4383"/>
                  </a:lnTo>
                  <a:lnTo>
                    <a:pt x="0" y="37319"/>
                  </a:lnTo>
                  <a:lnTo>
                    <a:pt x="273075" y="37319"/>
                  </a:lnTo>
                  <a:lnTo>
                    <a:pt x="231736" y="14141"/>
                  </a:lnTo>
                  <a:lnTo>
                    <a:pt x="109855" y="108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1018722" y="2991350"/>
              <a:ext cx="279400" cy="43180"/>
            </a:xfrm>
            <a:custGeom>
              <a:avLst/>
              <a:gdLst/>
              <a:ahLst/>
              <a:cxnLst/>
              <a:rect l="l" t="t" r="r" b="b"/>
              <a:pathLst>
                <a:path w="279400" h="43180">
                  <a:moveTo>
                    <a:pt x="110642" y="0"/>
                  </a:moveTo>
                  <a:lnTo>
                    <a:pt x="103913" y="0"/>
                  </a:lnTo>
                  <a:lnTo>
                    <a:pt x="94351" y="496"/>
                  </a:lnTo>
                  <a:lnTo>
                    <a:pt x="647" y="38226"/>
                  </a:lnTo>
                  <a:lnTo>
                    <a:pt x="0" y="39573"/>
                  </a:lnTo>
                  <a:lnTo>
                    <a:pt x="660" y="42240"/>
                  </a:lnTo>
                  <a:lnTo>
                    <a:pt x="1752" y="43116"/>
                  </a:lnTo>
                  <a:lnTo>
                    <a:pt x="3098" y="43116"/>
                  </a:lnTo>
                  <a:lnTo>
                    <a:pt x="3098" y="37376"/>
                  </a:lnTo>
                  <a:lnTo>
                    <a:pt x="15793" y="37376"/>
                  </a:lnTo>
                  <a:lnTo>
                    <a:pt x="64042" y="14389"/>
                  </a:lnTo>
                  <a:lnTo>
                    <a:pt x="62877" y="11760"/>
                  </a:lnTo>
                  <a:lnTo>
                    <a:pt x="70966" y="11760"/>
                  </a:lnTo>
                  <a:lnTo>
                    <a:pt x="74063" y="10586"/>
                  </a:lnTo>
                  <a:lnTo>
                    <a:pt x="84396" y="7853"/>
                  </a:lnTo>
                  <a:lnTo>
                    <a:pt x="94946" y="6204"/>
                  </a:lnTo>
                  <a:lnTo>
                    <a:pt x="103907" y="5740"/>
                  </a:lnTo>
                  <a:lnTo>
                    <a:pt x="202731" y="5740"/>
                  </a:lnTo>
                  <a:lnTo>
                    <a:pt x="110642" y="0"/>
                  </a:lnTo>
                  <a:close/>
                </a:path>
                <a:path w="279400" h="43180">
                  <a:moveTo>
                    <a:pt x="3098" y="40246"/>
                  </a:moveTo>
                  <a:lnTo>
                    <a:pt x="3098" y="43116"/>
                  </a:lnTo>
                  <a:lnTo>
                    <a:pt x="277482" y="43116"/>
                  </a:lnTo>
                  <a:lnTo>
                    <a:pt x="277846" y="42837"/>
                  </a:lnTo>
                  <a:lnTo>
                    <a:pt x="4330" y="42837"/>
                  </a:lnTo>
                  <a:lnTo>
                    <a:pt x="3098" y="40246"/>
                  </a:lnTo>
                  <a:close/>
                </a:path>
                <a:path w="279400" h="43180">
                  <a:moveTo>
                    <a:pt x="15793" y="37376"/>
                  </a:moveTo>
                  <a:lnTo>
                    <a:pt x="3098" y="37376"/>
                  </a:lnTo>
                  <a:lnTo>
                    <a:pt x="3098" y="40246"/>
                  </a:lnTo>
                  <a:lnTo>
                    <a:pt x="4330" y="42837"/>
                  </a:lnTo>
                  <a:lnTo>
                    <a:pt x="15793" y="37376"/>
                  </a:lnTo>
                  <a:close/>
                </a:path>
                <a:path w="279400" h="43180">
                  <a:moveTo>
                    <a:pt x="202731" y="5740"/>
                  </a:moveTo>
                  <a:lnTo>
                    <a:pt x="110375" y="5740"/>
                  </a:lnTo>
                  <a:lnTo>
                    <a:pt x="114416" y="6019"/>
                  </a:lnTo>
                  <a:lnTo>
                    <a:pt x="206964" y="11760"/>
                  </a:lnTo>
                  <a:lnTo>
                    <a:pt x="213800" y="12573"/>
                  </a:lnTo>
                  <a:lnTo>
                    <a:pt x="220586" y="14163"/>
                  </a:lnTo>
                  <a:lnTo>
                    <a:pt x="227152" y="16501"/>
                  </a:lnTo>
                  <a:lnTo>
                    <a:pt x="233438" y="19570"/>
                  </a:lnTo>
                  <a:lnTo>
                    <a:pt x="265176" y="37376"/>
                  </a:lnTo>
                  <a:lnTo>
                    <a:pt x="15793" y="37376"/>
                  </a:lnTo>
                  <a:lnTo>
                    <a:pt x="4330" y="42837"/>
                  </a:lnTo>
                  <a:lnTo>
                    <a:pt x="277846" y="42837"/>
                  </a:lnTo>
                  <a:lnTo>
                    <a:pt x="278625" y="42240"/>
                  </a:lnTo>
                  <a:lnTo>
                    <a:pt x="279285" y="39712"/>
                  </a:lnTo>
                  <a:lnTo>
                    <a:pt x="278714" y="38379"/>
                  </a:lnTo>
                  <a:lnTo>
                    <a:pt x="236232" y="14566"/>
                  </a:lnTo>
                  <a:lnTo>
                    <a:pt x="207213" y="6019"/>
                  </a:lnTo>
                  <a:lnTo>
                    <a:pt x="202731" y="5740"/>
                  </a:lnTo>
                  <a:close/>
                </a:path>
                <a:path w="279400" h="43180">
                  <a:moveTo>
                    <a:pt x="70966" y="11760"/>
                  </a:moveTo>
                  <a:lnTo>
                    <a:pt x="62877" y="11760"/>
                  </a:lnTo>
                  <a:lnTo>
                    <a:pt x="64032" y="14163"/>
                  </a:lnTo>
                  <a:lnTo>
                    <a:pt x="64140" y="14389"/>
                  </a:lnTo>
                  <a:lnTo>
                    <a:pt x="64627" y="14163"/>
                  </a:lnTo>
                  <a:lnTo>
                    <a:pt x="70966" y="11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8" name="object 58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5708" y="2991848"/>
              <a:ext cx="351094" cy="107558"/>
            </a:xfrm>
            <a:prstGeom prst="rect">
              <a:avLst/>
            </a:prstGeom>
          </p:spPr>
        </p:pic>
        <p:sp>
          <p:nvSpPr>
            <p:cNvPr id="589" name="object 589"/>
            <p:cNvSpPr/>
            <p:nvPr/>
          </p:nvSpPr>
          <p:spPr>
            <a:xfrm>
              <a:off x="1425268" y="3125751"/>
              <a:ext cx="523240" cy="15875"/>
            </a:xfrm>
            <a:custGeom>
              <a:avLst/>
              <a:gdLst/>
              <a:ahLst/>
              <a:cxnLst/>
              <a:rect l="l" t="t" r="r" b="b"/>
              <a:pathLst>
                <a:path w="523239" h="15875">
                  <a:moveTo>
                    <a:pt x="519341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7797" y="15595"/>
                  </a:lnTo>
                  <a:lnTo>
                    <a:pt x="519341" y="15595"/>
                  </a:lnTo>
                  <a:lnTo>
                    <a:pt x="522833" y="12103"/>
                  </a:lnTo>
                  <a:lnTo>
                    <a:pt x="522833" y="3492"/>
                  </a:lnTo>
                  <a:lnTo>
                    <a:pt x="5193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1614474" y="2836062"/>
              <a:ext cx="335280" cy="203200"/>
            </a:xfrm>
            <a:custGeom>
              <a:avLst/>
              <a:gdLst/>
              <a:ahLst/>
              <a:cxnLst/>
              <a:rect l="l" t="t" r="r" b="b"/>
              <a:pathLst>
                <a:path w="335280" h="203200">
                  <a:moveTo>
                    <a:pt x="334899" y="0"/>
                  </a:moveTo>
                  <a:lnTo>
                    <a:pt x="0" y="0"/>
                  </a:lnTo>
                  <a:lnTo>
                    <a:pt x="0" y="202946"/>
                  </a:lnTo>
                  <a:lnTo>
                    <a:pt x="334899" y="202946"/>
                  </a:lnTo>
                  <a:lnTo>
                    <a:pt x="33489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1611337" y="2833522"/>
              <a:ext cx="341630" cy="208279"/>
            </a:xfrm>
            <a:custGeom>
              <a:avLst/>
              <a:gdLst/>
              <a:ahLst/>
              <a:cxnLst/>
              <a:rect l="l" t="t" r="r" b="b"/>
              <a:pathLst>
                <a:path w="341630" h="208280">
                  <a:moveTo>
                    <a:pt x="75171" y="20078"/>
                  </a:moveTo>
                  <a:lnTo>
                    <a:pt x="73774" y="18681"/>
                  </a:lnTo>
                  <a:lnTo>
                    <a:pt x="72047" y="18681"/>
                  </a:lnTo>
                  <a:lnTo>
                    <a:pt x="25019" y="18681"/>
                  </a:lnTo>
                  <a:lnTo>
                    <a:pt x="23622" y="20078"/>
                  </a:lnTo>
                  <a:lnTo>
                    <a:pt x="23622" y="23545"/>
                  </a:lnTo>
                  <a:lnTo>
                    <a:pt x="25019" y="24942"/>
                  </a:lnTo>
                  <a:lnTo>
                    <a:pt x="73774" y="24942"/>
                  </a:lnTo>
                  <a:lnTo>
                    <a:pt x="75171" y="23545"/>
                  </a:lnTo>
                  <a:lnTo>
                    <a:pt x="75171" y="20078"/>
                  </a:lnTo>
                  <a:close/>
                </a:path>
                <a:path w="341630" h="208280">
                  <a:moveTo>
                    <a:pt x="137071" y="20078"/>
                  </a:moveTo>
                  <a:lnTo>
                    <a:pt x="135661" y="18681"/>
                  </a:lnTo>
                  <a:lnTo>
                    <a:pt x="133934" y="18681"/>
                  </a:lnTo>
                  <a:lnTo>
                    <a:pt x="86906" y="18681"/>
                  </a:lnTo>
                  <a:lnTo>
                    <a:pt x="85509" y="20078"/>
                  </a:lnTo>
                  <a:lnTo>
                    <a:pt x="85509" y="23545"/>
                  </a:lnTo>
                  <a:lnTo>
                    <a:pt x="86906" y="24942"/>
                  </a:lnTo>
                  <a:lnTo>
                    <a:pt x="135661" y="24942"/>
                  </a:lnTo>
                  <a:lnTo>
                    <a:pt x="137071" y="23545"/>
                  </a:lnTo>
                  <a:lnTo>
                    <a:pt x="137071" y="20078"/>
                  </a:lnTo>
                  <a:close/>
                </a:path>
                <a:path w="341630" h="208280">
                  <a:moveTo>
                    <a:pt x="292519" y="185343"/>
                  </a:moveTo>
                  <a:lnTo>
                    <a:pt x="291122" y="183946"/>
                  </a:lnTo>
                  <a:lnTo>
                    <a:pt x="289394" y="183946"/>
                  </a:lnTo>
                  <a:lnTo>
                    <a:pt x="64287" y="183946"/>
                  </a:lnTo>
                  <a:lnTo>
                    <a:pt x="62890" y="185343"/>
                  </a:lnTo>
                  <a:lnTo>
                    <a:pt x="62890" y="188810"/>
                  </a:lnTo>
                  <a:lnTo>
                    <a:pt x="64287" y="190207"/>
                  </a:lnTo>
                  <a:lnTo>
                    <a:pt x="291122" y="190207"/>
                  </a:lnTo>
                  <a:lnTo>
                    <a:pt x="292519" y="188810"/>
                  </a:lnTo>
                  <a:lnTo>
                    <a:pt x="292519" y="185343"/>
                  </a:lnTo>
                  <a:close/>
                </a:path>
                <a:path w="341630" h="208280">
                  <a:moveTo>
                    <a:pt x="318211" y="20078"/>
                  </a:moveTo>
                  <a:lnTo>
                    <a:pt x="316814" y="18681"/>
                  </a:lnTo>
                  <a:lnTo>
                    <a:pt x="315087" y="18681"/>
                  </a:lnTo>
                  <a:lnTo>
                    <a:pt x="150126" y="18681"/>
                  </a:lnTo>
                  <a:lnTo>
                    <a:pt x="148729" y="20078"/>
                  </a:lnTo>
                  <a:lnTo>
                    <a:pt x="148729" y="23545"/>
                  </a:lnTo>
                  <a:lnTo>
                    <a:pt x="150126" y="24942"/>
                  </a:lnTo>
                  <a:lnTo>
                    <a:pt x="316814" y="24942"/>
                  </a:lnTo>
                  <a:lnTo>
                    <a:pt x="318211" y="23545"/>
                  </a:lnTo>
                  <a:lnTo>
                    <a:pt x="318211" y="20078"/>
                  </a:lnTo>
                  <a:close/>
                </a:path>
                <a:path w="341630" h="208280">
                  <a:moveTo>
                    <a:pt x="341160" y="0"/>
                  </a:moveTo>
                  <a:lnTo>
                    <a:pt x="334899" y="0"/>
                  </a:lnTo>
                  <a:lnTo>
                    <a:pt x="334899" y="5080"/>
                  </a:lnTo>
                  <a:lnTo>
                    <a:pt x="334899" y="201930"/>
                  </a:lnTo>
                  <a:lnTo>
                    <a:pt x="6248" y="201930"/>
                  </a:lnTo>
                  <a:lnTo>
                    <a:pt x="6248" y="5676"/>
                  </a:lnTo>
                  <a:lnTo>
                    <a:pt x="6248" y="5080"/>
                  </a:lnTo>
                  <a:lnTo>
                    <a:pt x="334899" y="5080"/>
                  </a:lnTo>
                  <a:lnTo>
                    <a:pt x="33489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201930"/>
                  </a:lnTo>
                  <a:lnTo>
                    <a:pt x="0" y="208280"/>
                  </a:lnTo>
                  <a:lnTo>
                    <a:pt x="341160" y="208280"/>
                  </a:lnTo>
                  <a:lnTo>
                    <a:pt x="341160" y="201930"/>
                  </a:lnTo>
                  <a:lnTo>
                    <a:pt x="341160" y="5080"/>
                  </a:lnTo>
                  <a:lnTo>
                    <a:pt x="341160" y="2540"/>
                  </a:lnTo>
                  <a:lnTo>
                    <a:pt x="341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1634274" y="3047733"/>
              <a:ext cx="287655" cy="29209"/>
            </a:xfrm>
            <a:custGeom>
              <a:avLst/>
              <a:gdLst/>
              <a:ahLst/>
              <a:cxnLst/>
              <a:rect l="l" t="t" r="r" b="b"/>
              <a:pathLst>
                <a:path w="287655" h="29210">
                  <a:moveTo>
                    <a:pt x="287426" y="0"/>
                  </a:moveTo>
                  <a:lnTo>
                    <a:pt x="0" y="0"/>
                  </a:lnTo>
                  <a:lnTo>
                    <a:pt x="0" y="29083"/>
                  </a:lnTo>
                  <a:lnTo>
                    <a:pt x="287426" y="29083"/>
                  </a:lnTo>
                  <a:lnTo>
                    <a:pt x="287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1631124" y="3045066"/>
              <a:ext cx="294005" cy="34290"/>
            </a:xfrm>
            <a:custGeom>
              <a:avLst/>
              <a:gdLst/>
              <a:ahLst/>
              <a:cxnLst/>
              <a:rect l="l" t="t" r="r" b="b"/>
              <a:pathLst>
                <a:path w="294005" h="34289">
                  <a:moveTo>
                    <a:pt x="293700" y="0"/>
                  </a:moveTo>
                  <a:lnTo>
                    <a:pt x="287439" y="0"/>
                  </a:lnTo>
                  <a:lnTo>
                    <a:pt x="287439" y="6350"/>
                  </a:lnTo>
                  <a:lnTo>
                    <a:pt x="287439" y="29210"/>
                  </a:lnTo>
                  <a:lnTo>
                    <a:pt x="6273" y="29210"/>
                  </a:lnTo>
                  <a:lnTo>
                    <a:pt x="6273" y="6350"/>
                  </a:lnTo>
                  <a:lnTo>
                    <a:pt x="287439" y="6350"/>
                  </a:lnTo>
                  <a:lnTo>
                    <a:pt x="28743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9210"/>
                  </a:lnTo>
                  <a:lnTo>
                    <a:pt x="0" y="34290"/>
                  </a:lnTo>
                  <a:lnTo>
                    <a:pt x="3136" y="34290"/>
                  </a:lnTo>
                  <a:lnTo>
                    <a:pt x="293700" y="34290"/>
                  </a:lnTo>
                  <a:lnTo>
                    <a:pt x="293700" y="31750"/>
                  </a:lnTo>
                  <a:lnTo>
                    <a:pt x="293700" y="29210"/>
                  </a:lnTo>
                  <a:lnTo>
                    <a:pt x="293700" y="6350"/>
                  </a:lnTo>
                  <a:lnTo>
                    <a:pt x="293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1590010" y="3028801"/>
              <a:ext cx="44450" cy="62865"/>
            </a:xfrm>
            <a:custGeom>
              <a:avLst/>
              <a:gdLst/>
              <a:ahLst/>
              <a:cxnLst/>
              <a:rect l="l" t="t" r="r" b="b"/>
              <a:pathLst>
                <a:path w="44450" h="62864">
                  <a:moveTo>
                    <a:pt x="1333" y="0"/>
                  </a:moveTo>
                  <a:lnTo>
                    <a:pt x="0" y="62572"/>
                  </a:lnTo>
                  <a:lnTo>
                    <a:pt x="44259" y="46901"/>
                  </a:lnTo>
                  <a:lnTo>
                    <a:pt x="44259" y="1948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1586785" y="3023988"/>
              <a:ext cx="50800" cy="72390"/>
            </a:xfrm>
            <a:custGeom>
              <a:avLst/>
              <a:gdLst/>
              <a:ahLst/>
              <a:cxnLst/>
              <a:rect l="l" t="t" r="r" b="b"/>
              <a:pathLst>
                <a:path w="50800" h="72389">
                  <a:moveTo>
                    <a:pt x="1536" y="0"/>
                  </a:moveTo>
                  <a:lnTo>
                    <a:pt x="190" y="62918"/>
                  </a:lnTo>
                  <a:lnTo>
                    <a:pt x="93" y="67449"/>
                  </a:lnTo>
                  <a:lnTo>
                    <a:pt x="0" y="71843"/>
                  </a:lnTo>
                  <a:lnTo>
                    <a:pt x="4267" y="70332"/>
                  </a:lnTo>
                  <a:lnTo>
                    <a:pt x="2184" y="64427"/>
                  </a:lnTo>
                  <a:lnTo>
                    <a:pt x="6447" y="62918"/>
                  </a:lnTo>
                  <a:lnTo>
                    <a:pt x="7594" y="9626"/>
                  </a:lnTo>
                  <a:lnTo>
                    <a:pt x="22731" y="9626"/>
                  </a:lnTo>
                  <a:lnTo>
                    <a:pt x="1536" y="0"/>
                  </a:lnTo>
                  <a:close/>
                </a:path>
                <a:path w="50800" h="72389">
                  <a:moveTo>
                    <a:pt x="6447" y="62918"/>
                  </a:moveTo>
                  <a:lnTo>
                    <a:pt x="2184" y="64427"/>
                  </a:lnTo>
                  <a:lnTo>
                    <a:pt x="4267" y="70332"/>
                  </a:lnTo>
                  <a:lnTo>
                    <a:pt x="12409" y="67449"/>
                  </a:lnTo>
                  <a:lnTo>
                    <a:pt x="6350" y="67449"/>
                  </a:lnTo>
                  <a:lnTo>
                    <a:pt x="6447" y="62918"/>
                  </a:lnTo>
                  <a:close/>
                </a:path>
                <a:path w="50800" h="72389">
                  <a:moveTo>
                    <a:pt x="22731" y="9626"/>
                  </a:moveTo>
                  <a:lnTo>
                    <a:pt x="7594" y="9626"/>
                  </a:lnTo>
                  <a:lnTo>
                    <a:pt x="44348" y="26314"/>
                  </a:lnTo>
                  <a:lnTo>
                    <a:pt x="44348" y="49504"/>
                  </a:lnTo>
                  <a:lnTo>
                    <a:pt x="6447" y="62918"/>
                  </a:lnTo>
                  <a:lnTo>
                    <a:pt x="6350" y="67449"/>
                  </a:lnTo>
                  <a:lnTo>
                    <a:pt x="12409" y="67449"/>
                  </a:lnTo>
                  <a:lnTo>
                    <a:pt x="50609" y="53924"/>
                  </a:lnTo>
                  <a:lnTo>
                    <a:pt x="50609" y="22288"/>
                  </a:lnTo>
                  <a:lnTo>
                    <a:pt x="22731" y="9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1466383" y="2925022"/>
              <a:ext cx="147320" cy="128905"/>
            </a:xfrm>
            <a:custGeom>
              <a:avLst/>
              <a:gdLst/>
              <a:ahLst/>
              <a:cxnLst/>
              <a:rect l="l" t="t" r="r" b="b"/>
              <a:pathLst>
                <a:path w="147319" h="128905">
                  <a:moveTo>
                    <a:pt x="141757" y="0"/>
                  </a:moveTo>
                  <a:lnTo>
                    <a:pt x="44615" y="0"/>
                  </a:lnTo>
                  <a:lnTo>
                    <a:pt x="40246" y="2768"/>
                  </a:lnTo>
                  <a:lnTo>
                    <a:pt x="1016" y="86055"/>
                  </a:lnTo>
                  <a:lnTo>
                    <a:pt x="0" y="90614"/>
                  </a:lnTo>
                  <a:lnTo>
                    <a:pt x="0" y="128777"/>
                  </a:lnTo>
                  <a:lnTo>
                    <a:pt x="146812" y="128777"/>
                  </a:lnTo>
                  <a:lnTo>
                    <a:pt x="146812" y="11277"/>
                  </a:lnTo>
                  <a:lnTo>
                    <a:pt x="146812" y="5054"/>
                  </a:lnTo>
                  <a:lnTo>
                    <a:pt x="141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1463247" y="2921897"/>
              <a:ext cx="153670" cy="135255"/>
            </a:xfrm>
            <a:custGeom>
              <a:avLst/>
              <a:gdLst/>
              <a:ahLst/>
              <a:cxnLst/>
              <a:rect l="l" t="t" r="r" b="b"/>
              <a:pathLst>
                <a:path w="153669" h="135255">
                  <a:moveTo>
                    <a:pt x="146634" y="0"/>
                  </a:moveTo>
                  <a:lnTo>
                    <a:pt x="46512" y="0"/>
                  </a:lnTo>
                  <a:lnTo>
                    <a:pt x="41059" y="3467"/>
                  </a:lnTo>
                  <a:lnTo>
                    <a:pt x="1130" y="88265"/>
                  </a:lnTo>
                  <a:lnTo>
                    <a:pt x="0" y="93281"/>
                  </a:lnTo>
                  <a:lnTo>
                    <a:pt x="0" y="135026"/>
                  </a:lnTo>
                  <a:lnTo>
                    <a:pt x="153073" y="135026"/>
                  </a:lnTo>
                  <a:lnTo>
                    <a:pt x="153073" y="128765"/>
                  </a:lnTo>
                  <a:lnTo>
                    <a:pt x="6261" y="128765"/>
                  </a:lnTo>
                  <a:lnTo>
                    <a:pt x="6261" y="94208"/>
                  </a:lnTo>
                  <a:lnTo>
                    <a:pt x="7188" y="90093"/>
                  </a:lnTo>
                  <a:lnTo>
                    <a:pt x="45694" y="8331"/>
                  </a:lnTo>
                  <a:lnTo>
                    <a:pt x="48938" y="6261"/>
                  </a:lnTo>
                  <a:lnTo>
                    <a:pt x="152882" y="6261"/>
                  </a:lnTo>
                  <a:lnTo>
                    <a:pt x="146634" y="0"/>
                  </a:lnTo>
                  <a:close/>
                </a:path>
                <a:path w="153669" h="135255">
                  <a:moveTo>
                    <a:pt x="152882" y="6261"/>
                  </a:moveTo>
                  <a:lnTo>
                    <a:pt x="143167" y="6261"/>
                  </a:lnTo>
                  <a:lnTo>
                    <a:pt x="146812" y="9906"/>
                  </a:lnTo>
                  <a:lnTo>
                    <a:pt x="146824" y="128765"/>
                  </a:lnTo>
                  <a:lnTo>
                    <a:pt x="153073" y="128765"/>
                  </a:lnTo>
                  <a:lnTo>
                    <a:pt x="153073" y="6451"/>
                  </a:lnTo>
                  <a:lnTo>
                    <a:pt x="152882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1466380" y="3052635"/>
              <a:ext cx="147320" cy="21590"/>
            </a:xfrm>
            <a:custGeom>
              <a:avLst/>
              <a:gdLst/>
              <a:ahLst/>
              <a:cxnLst/>
              <a:rect l="l" t="t" r="r" b="b"/>
              <a:pathLst>
                <a:path w="147319" h="21589">
                  <a:moveTo>
                    <a:pt x="146812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145059" y="21590"/>
                  </a:lnTo>
                  <a:lnTo>
                    <a:pt x="145059" y="17780"/>
                  </a:lnTo>
                  <a:lnTo>
                    <a:pt x="146812" y="17780"/>
                  </a:lnTo>
                  <a:lnTo>
                    <a:pt x="146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1463243" y="3049118"/>
              <a:ext cx="153670" cy="28575"/>
            </a:xfrm>
            <a:custGeom>
              <a:avLst/>
              <a:gdLst/>
              <a:ahLst/>
              <a:cxnLst/>
              <a:rect l="l" t="t" r="r" b="b"/>
              <a:pathLst>
                <a:path w="153669" h="28575">
                  <a:moveTo>
                    <a:pt x="153085" y="0"/>
                  </a:moveTo>
                  <a:lnTo>
                    <a:pt x="0" y="0"/>
                  </a:lnTo>
                  <a:lnTo>
                    <a:pt x="0" y="28219"/>
                  </a:lnTo>
                  <a:lnTo>
                    <a:pt x="3136" y="28219"/>
                  </a:lnTo>
                  <a:lnTo>
                    <a:pt x="3136" y="21970"/>
                  </a:lnTo>
                  <a:lnTo>
                    <a:pt x="6261" y="21970"/>
                  </a:lnTo>
                  <a:lnTo>
                    <a:pt x="6261" y="6261"/>
                  </a:lnTo>
                  <a:lnTo>
                    <a:pt x="153085" y="6261"/>
                  </a:lnTo>
                  <a:lnTo>
                    <a:pt x="153085" y="0"/>
                  </a:lnTo>
                  <a:close/>
                </a:path>
                <a:path w="153669" h="28575">
                  <a:moveTo>
                    <a:pt x="6261" y="21970"/>
                  </a:moveTo>
                  <a:lnTo>
                    <a:pt x="3136" y="21970"/>
                  </a:lnTo>
                  <a:lnTo>
                    <a:pt x="3136" y="28219"/>
                  </a:lnTo>
                  <a:lnTo>
                    <a:pt x="148031" y="28219"/>
                  </a:lnTo>
                  <a:lnTo>
                    <a:pt x="151155" y="25095"/>
                  </a:lnTo>
                  <a:lnTo>
                    <a:pt x="6261" y="25095"/>
                  </a:lnTo>
                  <a:lnTo>
                    <a:pt x="6261" y="21970"/>
                  </a:lnTo>
                  <a:close/>
                </a:path>
                <a:path w="153669" h="28575">
                  <a:moveTo>
                    <a:pt x="153085" y="6261"/>
                  </a:moveTo>
                  <a:lnTo>
                    <a:pt x="146824" y="6261"/>
                  </a:lnTo>
                  <a:lnTo>
                    <a:pt x="146812" y="19710"/>
                  </a:lnTo>
                  <a:lnTo>
                    <a:pt x="144551" y="21970"/>
                  </a:lnTo>
                  <a:lnTo>
                    <a:pt x="6261" y="21970"/>
                  </a:lnTo>
                  <a:lnTo>
                    <a:pt x="6261" y="25095"/>
                  </a:lnTo>
                  <a:lnTo>
                    <a:pt x="151155" y="25095"/>
                  </a:lnTo>
                  <a:lnTo>
                    <a:pt x="153085" y="23164"/>
                  </a:lnTo>
                  <a:lnTo>
                    <a:pt x="153085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1469372" y="2943661"/>
              <a:ext cx="93980" cy="66040"/>
            </a:xfrm>
            <a:custGeom>
              <a:avLst/>
              <a:gdLst/>
              <a:ahLst/>
              <a:cxnLst/>
              <a:rect l="l" t="t" r="r" b="b"/>
              <a:pathLst>
                <a:path w="93980" h="66039">
                  <a:moveTo>
                    <a:pt x="86232" y="0"/>
                  </a:moveTo>
                  <a:lnTo>
                    <a:pt x="29781" y="0"/>
                  </a:lnTo>
                  <a:lnTo>
                    <a:pt x="0" y="66040"/>
                  </a:lnTo>
                  <a:lnTo>
                    <a:pt x="93979" y="66040"/>
                  </a:lnTo>
                  <a:lnTo>
                    <a:pt x="93979" y="7747"/>
                  </a:lnTo>
                  <a:lnTo>
                    <a:pt x="86232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1469372" y="2940531"/>
              <a:ext cx="97155" cy="72390"/>
            </a:xfrm>
            <a:custGeom>
              <a:avLst/>
              <a:gdLst/>
              <a:ahLst/>
              <a:cxnLst/>
              <a:rect l="l" t="t" r="r" b="b"/>
              <a:pathLst>
                <a:path w="97155" h="72389">
                  <a:moveTo>
                    <a:pt x="76682" y="0"/>
                  </a:moveTo>
                  <a:lnTo>
                    <a:pt x="29781" y="0"/>
                  </a:lnTo>
                  <a:lnTo>
                    <a:pt x="29781" y="6261"/>
                  </a:lnTo>
                  <a:lnTo>
                    <a:pt x="84505" y="6273"/>
                  </a:lnTo>
                  <a:lnTo>
                    <a:pt x="90830" y="12611"/>
                  </a:lnTo>
                  <a:lnTo>
                    <a:pt x="90843" y="66039"/>
                  </a:lnTo>
                  <a:lnTo>
                    <a:pt x="0" y="66039"/>
                  </a:lnTo>
                  <a:lnTo>
                    <a:pt x="0" y="72301"/>
                  </a:lnTo>
                  <a:lnTo>
                    <a:pt x="97104" y="72301"/>
                  </a:lnTo>
                  <a:lnTo>
                    <a:pt x="97104" y="20434"/>
                  </a:lnTo>
                  <a:lnTo>
                    <a:pt x="95499" y="12478"/>
                  </a:lnTo>
                  <a:lnTo>
                    <a:pt x="91122" y="5983"/>
                  </a:lnTo>
                  <a:lnTo>
                    <a:pt x="84631" y="1605"/>
                  </a:lnTo>
                  <a:lnTo>
                    <a:pt x="766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1563349" y="2989408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69">
                  <a:moveTo>
                    <a:pt x="0" y="0"/>
                  </a:moveTo>
                  <a:lnTo>
                    <a:pt x="0" y="6438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1560219" y="2989408"/>
              <a:ext cx="6350" cy="64769"/>
            </a:xfrm>
            <a:custGeom>
              <a:avLst/>
              <a:gdLst/>
              <a:ahLst/>
              <a:cxnLst/>
              <a:rect l="l" t="t" r="r" b="b"/>
              <a:pathLst>
                <a:path w="6350" h="64769">
                  <a:moveTo>
                    <a:pt x="6261" y="0"/>
                  </a:moveTo>
                  <a:lnTo>
                    <a:pt x="0" y="0"/>
                  </a:lnTo>
                  <a:lnTo>
                    <a:pt x="0" y="64389"/>
                  </a:lnTo>
                  <a:lnTo>
                    <a:pt x="6261" y="64389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1539911" y="2943979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0"/>
                  </a:moveTo>
                  <a:lnTo>
                    <a:pt x="0" y="6559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1536776" y="2889160"/>
              <a:ext cx="56515" cy="120650"/>
            </a:xfrm>
            <a:custGeom>
              <a:avLst/>
              <a:gdLst/>
              <a:ahLst/>
              <a:cxnLst/>
              <a:rect l="l" t="t" r="r" b="b"/>
              <a:pathLst>
                <a:path w="56515" h="120650">
                  <a:moveTo>
                    <a:pt x="6261" y="54825"/>
                  </a:moveTo>
                  <a:lnTo>
                    <a:pt x="0" y="54825"/>
                  </a:lnTo>
                  <a:lnTo>
                    <a:pt x="0" y="120421"/>
                  </a:lnTo>
                  <a:lnTo>
                    <a:pt x="6261" y="120421"/>
                  </a:lnTo>
                  <a:lnTo>
                    <a:pt x="6261" y="54825"/>
                  </a:lnTo>
                  <a:close/>
                </a:path>
                <a:path w="56515" h="120650">
                  <a:moveTo>
                    <a:pt x="55968" y="1397"/>
                  </a:moveTo>
                  <a:lnTo>
                    <a:pt x="54571" y="0"/>
                  </a:lnTo>
                  <a:lnTo>
                    <a:pt x="51104" y="0"/>
                  </a:lnTo>
                  <a:lnTo>
                    <a:pt x="49707" y="1397"/>
                  </a:lnTo>
                  <a:lnTo>
                    <a:pt x="49707" y="3124"/>
                  </a:lnTo>
                  <a:lnTo>
                    <a:pt x="49707" y="89331"/>
                  </a:lnTo>
                  <a:lnTo>
                    <a:pt x="48526" y="93040"/>
                  </a:lnTo>
                  <a:lnTo>
                    <a:pt x="45046" y="98056"/>
                  </a:lnTo>
                  <a:lnTo>
                    <a:pt x="42989" y="99212"/>
                  </a:lnTo>
                  <a:lnTo>
                    <a:pt x="39293" y="99212"/>
                  </a:lnTo>
                  <a:lnTo>
                    <a:pt x="37896" y="100609"/>
                  </a:lnTo>
                  <a:lnTo>
                    <a:pt x="37896" y="104063"/>
                  </a:lnTo>
                  <a:lnTo>
                    <a:pt x="39293" y="105473"/>
                  </a:lnTo>
                  <a:lnTo>
                    <a:pt x="45580" y="105460"/>
                  </a:lnTo>
                  <a:lnTo>
                    <a:pt x="49441" y="102781"/>
                  </a:lnTo>
                  <a:lnTo>
                    <a:pt x="54508" y="95364"/>
                  </a:lnTo>
                  <a:lnTo>
                    <a:pt x="55968" y="90500"/>
                  </a:lnTo>
                  <a:lnTo>
                    <a:pt x="55968" y="1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1584071" y="2902331"/>
              <a:ext cx="12700" cy="57150"/>
            </a:xfrm>
            <a:custGeom>
              <a:avLst/>
              <a:gdLst/>
              <a:ahLst/>
              <a:cxnLst/>
              <a:rect l="l" t="t" r="r" b="b"/>
              <a:pathLst>
                <a:path w="12700" h="57150">
                  <a:moveTo>
                    <a:pt x="12318" y="0"/>
                  </a:moveTo>
                  <a:lnTo>
                    <a:pt x="0" y="0"/>
                  </a:lnTo>
                  <a:lnTo>
                    <a:pt x="0" y="56972"/>
                  </a:lnTo>
                  <a:lnTo>
                    <a:pt x="12318" y="56972"/>
                  </a:lnTo>
                  <a:lnTo>
                    <a:pt x="12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1580950" y="2899194"/>
              <a:ext cx="19050" cy="63500"/>
            </a:xfrm>
            <a:custGeom>
              <a:avLst/>
              <a:gdLst/>
              <a:ahLst/>
              <a:cxnLst/>
              <a:rect l="l" t="t" r="r" b="b"/>
              <a:pathLst>
                <a:path w="19050" h="63500">
                  <a:moveTo>
                    <a:pt x="18567" y="0"/>
                  </a:moveTo>
                  <a:lnTo>
                    <a:pt x="0" y="0"/>
                  </a:lnTo>
                  <a:lnTo>
                    <a:pt x="0" y="63233"/>
                  </a:lnTo>
                  <a:lnTo>
                    <a:pt x="3124" y="63233"/>
                  </a:lnTo>
                  <a:lnTo>
                    <a:pt x="3124" y="56972"/>
                  </a:lnTo>
                  <a:lnTo>
                    <a:pt x="6261" y="56972"/>
                  </a:lnTo>
                  <a:lnTo>
                    <a:pt x="6261" y="6261"/>
                  </a:lnTo>
                  <a:lnTo>
                    <a:pt x="18567" y="6261"/>
                  </a:lnTo>
                  <a:lnTo>
                    <a:pt x="18567" y="0"/>
                  </a:lnTo>
                  <a:close/>
                </a:path>
                <a:path w="19050" h="63500">
                  <a:moveTo>
                    <a:pt x="6261" y="56972"/>
                  </a:moveTo>
                  <a:lnTo>
                    <a:pt x="3124" y="56972"/>
                  </a:lnTo>
                  <a:lnTo>
                    <a:pt x="3124" y="63233"/>
                  </a:lnTo>
                  <a:lnTo>
                    <a:pt x="18567" y="63233"/>
                  </a:lnTo>
                  <a:lnTo>
                    <a:pt x="18567" y="60109"/>
                  </a:lnTo>
                  <a:lnTo>
                    <a:pt x="6261" y="60109"/>
                  </a:lnTo>
                  <a:lnTo>
                    <a:pt x="6261" y="56972"/>
                  </a:lnTo>
                  <a:close/>
                </a:path>
                <a:path w="19050" h="63500">
                  <a:moveTo>
                    <a:pt x="18567" y="6261"/>
                  </a:moveTo>
                  <a:lnTo>
                    <a:pt x="12306" y="6261"/>
                  </a:lnTo>
                  <a:lnTo>
                    <a:pt x="12306" y="56972"/>
                  </a:lnTo>
                  <a:lnTo>
                    <a:pt x="6261" y="56972"/>
                  </a:lnTo>
                  <a:lnTo>
                    <a:pt x="6261" y="60109"/>
                  </a:lnTo>
                  <a:lnTo>
                    <a:pt x="18567" y="60109"/>
                  </a:lnTo>
                  <a:lnTo>
                    <a:pt x="18567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1717422" y="3040570"/>
              <a:ext cx="96520" cy="48260"/>
            </a:xfrm>
            <a:custGeom>
              <a:avLst/>
              <a:gdLst/>
              <a:ahLst/>
              <a:cxnLst/>
              <a:rect l="l" t="t" r="r" b="b"/>
              <a:pathLst>
                <a:path w="96519" h="48260">
                  <a:moveTo>
                    <a:pt x="48107" y="0"/>
                  </a:moveTo>
                  <a:lnTo>
                    <a:pt x="29382" y="3780"/>
                  </a:lnTo>
                  <a:lnTo>
                    <a:pt x="14090" y="14090"/>
                  </a:lnTo>
                  <a:lnTo>
                    <a:pt x="3780" y="29382"/>
                  </a:lnTo>
                  <a:lnTo>
                    <a:pt x="0" y="48107"/>
                  </a:lnTo>
                  <a:lnTo>
                    <a:pt x="96202" y="48107"/>
                  </a:lnTo>
                  <a:lnTo>
                    <a:pt x="92423" y="29382"/>
                  </a:lnTo>
                  <a:lnTo>
                    <a:pt x="82118" y="14090"/>
                  </a:lnTo>
                  <a:lnTo>
                    <a:pt x="66830" y="3780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1714298" y="3037446"/>
              <a:ext cx="102870" cy="54610"/>
            </a:xfrm>
            <a:custGeom>
              <a:avLst/>
              <a:gdLst/>
              <a:ahLst/>
              <a:cxnLst/>
              <a:rect l="l" t="t" r="r" b="b"/>
              <a:pathLst>
                <a:path w="102869" h="54610">
                  <a:moveTo>
                    <a:pt x="51231" y="0"/>
                  </a:moveTo>
                  <a:lnTo>
                    <a:pt x="31289" y="4025"/>
                  </a:lnTo>
                  <a:lnTo>
                    <a:pt x="15005" y="15005"/>
                  </a:lnTo>
                  <a:lnTo>
                    <a:pt x="4025" y="31289"/>
                  </a:lnTo>
                  <a:lnTo>
                    <a:pt x="0" y="51231"/>
                  </a:lnTo>
                  <a:lnTo>
                    <a:pt x="0" y="52057"/>
                  </a:lnTo>
                  <a:lnTo>
                    <a:pt x="317" y="52857"/>
                  </a:lnTo>
                  <a:lnTo>
                    <a:pt x="1485" y="54025"/>
                  </a:lnTo>
                  <a:lnTo>
                    <a:pt x="2298" y="54368"/>
                  </a:lnTo>
                  <a:lnTo>
                    <a:pt x="3124" y="54368"/>
                  </a:lnTo>
                  <a:lnTo>
                    <a:pt x="3124" y="48107"/>
                  </a:lnTo>
                  <a:lnTo>
                    <a:pt x="6575" y="48107"/>
                  </a:lnTo>
                  <a:lnTo>
                    <a:pt x="26085" y="13938"/>
                  </a:lnTo>
                  <a:lnTo>
                    <a:pt x="51231" y="6261"/>
                  </a:lnTo>
                  <a:lnTo>
                    <a:pt x="74489" y="6261"/>
                  </a:lnTo>
                  <a:lnTo>
                    <a:pt x="71173" y="4025"/>
                  </a:lnTo>
                  <a:lnTo>
                    <a:pt x="51231" y="0"/>
                  </a:lnTo>
                  <a:close/>
                </a:path>
                <a:path w="102869" h="54610">
                  <a:moveTo>
                    <a:pt x="6575" y="48107"/>
                  </a:moveTo>
                  <a:lnTo>
                    <a:pt x="3124" y="48107"/>
                  </a:lnTo>
                  <a:lnTo>
                    <a:pt x="3124" y="54368"/>
                  </a:lnTo>
                  <a:lnTo>
                    <a:pt x="100152" y="54368"/>
                  </a:lnTo>
                  <a:lnTo>
                    <a:pt x="100965" y="54025"/>
                  </a:lnTo>
                  <a:lnTo>
                    <a:pt x="102120" y="52857"/>
                  </a:lnTo>
                  <a:lnTo>
                    <a:pt x="102463" y="52057"/>
                  </a:lnTo>
                  <a:lnTo>
                    <a:pt x="102463" y="51231"/>
                  </a:lnTo>
                  <a:lnTo>
                    <a:pt x="6261" y="51231"/>
                  </a:lnTo>
                  <a:lnTo>
                    <a:pt x="6575" y="48107"/>
                  </a:lnTo>
                  <a:close/>
                </a:path>
                <a:path w="102869" h="54610">
                  <a:moveTo>
                    <a:pt x="95887" y="48107"/>
                  </a:moveTo>
                  <a:lnTo>
                    <a:pt x="6575" y="48107"/>
                  </a:lnTo>
                  <a:lnTo>
                    <a:pt x="6261" y="51231"/>
                  </a:lnTo>
                  <a:lnTo>
                    <a:pt x="96202" y="51231"/>
                  </a:lnTo>
                  <a:lnTo>
                    <a:pt x="95887" y="48107"/>
                  </a:lnTo>
                  <a:close/>
                </a:path>
                <a:path w="102869" h="54610">
                  <a:moveTo>
                    <a:pt x="74489" y="6261"/>
                  </a:moveTo>
                  <a:lnTo>
                    <a:pt x="51231" y="6261"/>
                  </a:lnTo>
                  <a:lnTo>
                    <a:pt x="60294" y="7174"/>
                  </a:lnTo>
                  <a:lnTo>
                    <a:pt x="68732" y="9793"/>
                  </a:lnTo>
                  <a:lnTo>
                    <a:pt x="95289" y="42164"/>
                  </a:lnTo>
                  <a:lnTo>
                    <a:pt x="96202" y="51231"/>
                  </a:lnTo>
                  <a:lnTo>
                    <a:pt x="99326" y="51231"/>
                  </a:lnTo>
                  <a:lnTo>
                    <a:pt x="99326" y="48107"/>
                  </a:lnTo>
                  <a:lnTo>
                    <a:pt x="101832" y="48107"/>
                  </a:lnTo>
                  <a:lnTo>
                    <a:pt x="98437" y="31289"/>
                  </a:lnTo>
                  <a:lnTo>
                    <a:pt x="87458" y="15005"/>
                  </a:lnTo>
                  <a:lnTo>
                    <a:pt x="74489" y="6261"/>
                  </a:lnTo>
                  <a:close/>
                </a:path>
                <a:path w="102869" h="54610">
                  <a:moveTo>
                    <a:pt x="101832" y="48107"/>
                  </a:moveTo>
                  <a:lnTo>
                    <a:pt x="99326" y="48107"/>
                  </a:lnTo>
                  <a:lnTo>
                    <a:pt x="99326" y="51231"/>
                  </a:lnTo>
                  <a:lnTo>
                    <a:pt x="102463" y="51231"/>
                  </a:lnTo>
                  <a:lnTo>
                    <a:pt x="101832" y="481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1727551" y="305069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40716" y="0"/>
                  </a:moveTo>
                  <a:lnTo>
                    <a:pt x="37935" y="0"/>
                  </a:lnTo>
                  <a:lnTo>
                    <a:pt x="25266" y="2221"/>
                  </a:lnTo>
                  <a:lnTo>
                    <a:pt x="14267" y="8399"/>
                  </a:lnTo>
                  <a:lnTo>
                    <a:pt x="5847" y="17804"/>
                  </a:lnTo>
                  <a:lnTo>
                    <a:pt x="914" y="29705"/>
                  </a:lnTo>
                  <a:lnTo>
                    <a:pt x="0" y="37148"/>
                  </a:lnTo>
                  <a:lnTo>
                    <a:pt x="549" y="44518"/>
                  </a:lnTo>
                  <a:lnTo>
                    <a:pt x="29692" y="75031"/>
                  </a:lnTo>
                  <a:lnTo>
                    <a:pt x="35230" y="75958"/>
                  </a:lnTo>
                  <a:lnTo>
                    <a:pt x="38011" y="75958"/>
                  </a:lnTo>
                  <a:lnTo>
                    <a:pt x="75031" y="46253"/>
                  </a:lnTo>
                  <a:lnTo>
                    <a:pt x="75946" y="38812"/>
                  </a:lnTo>
                  <a:lnTo>
                    <a:pt x="75397" y="31445"/>
                  </a:lnTo>
                  <a:lnTo>
                    <a:pt x="46253" y="927"/>
                  </a:lnTo>
                  <a:lnTo>
                    <a:pt x="40716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1725097" y="3047568"/>
              <a:ext cx="81280" cy="82550"/>
            </a:xfrm>
            <a:custGeom>
              <a:avLst/>
              <a:gdLst/>
              <a:ahLst/>
              <a:cxnLst/>
              <a:rect l="l" t="t" r="r" b="b"/>
              <a:pathLst>
                <a:path w="81280" h="82550">
                  <a:moveTo>
                    <a:pt x="43361" y="0"/>
                  </a:moveTo>
                  <a:lnTo>
                    <a:pt x="40389" y="0"/>
                  </a:lnTo>
                  <a:lnTo>
                    <a:pt x="26788" y="2333"/>
                  </a:lnTo>
                  <a:lnTo>
                    <a:pt x="14895" y="8901"/>
                  </a:lnTo>
                  <a:lnTo>
                    <a:pt x="5720" y="19078"/>
                  </a:lnTo>
                  <a:lnTo>
                    <a:pt x="308" y="32156"/>
                  </a:lnTo>
                  <a:lnTo>
                    <a:pt x="0" y="47340"/>
                  </a:lnTo>
                  <a:lnTo>
                    <a:pt x="68" y="48704"/>
                  </a:lnTo>
                  <a:lnTo>
                    <a:pt x="31473" y="81229"/>
                  </a:lnTo>
                  <a:lnTo>
                    <a:pt x="37506" y="82219"/>
                  </a:lnTo>
                  <a:lnTo>
                    <a:pt x="40465" y="82219"/>
                  </a:lnTo>
                  <a:lnTo>
                    <a:pt x="54071" y="79886"/>
                  </a:lnTo>
                  <a:lnTo>
                    <a:pt x="61183" y="75958"/>
                  </a:lnTo>
                  <a:lnTo>
                    <a:pt x="37912" y="75958"/>
                  </a:lnTo>
                  <a:lnTo>
                    <a:pt x="35347" y="75666"/>
                  </a:lnTo>
                  <a:lnTo>
                    <a:pt x="32832" y="75107"/>
                  </a:lnTo>
                  <a:lnTo>
                    <a:pt x="20209" y="69484"/>
                  </a:lnTo>
                  <a:lnTo>
                    <a:pt x="11030" y="59778"/>
                  </a:lnTo>
                  <a:lnTo>
                    <a:pt x="6150" y="47340"/>
                  </a:lnTo>
                  <a:lnTo>
                    <a:pt x="6401" y="34885"/>
                  </a:lnTo>
                  <a:lnTo>
                    <a:pt x="6429" y="33515"/>
                  </a:lnTo>
                  <a:lnTo>
                    <a:pt x="10948" y="22591"/>
                  </a:lnTo>
                  <a:lnTo>
                    <a:pt x="18670" y="13963"/>
                  </a:lnTo>
                  <a:lnTo>
                    <a:pt x="28762" y="8297"/>
                  </a:lnTo>
                  <a:lnTo>
                    <a:pt x="40389" y="6261"/>
                  </a:lnTo>
                  <a:lnTo>
                    <a:pt x="61214" y="6261"/>
                  </a:lnTo>
                  <a:lnTo>
                    <a:pt x="49380" y="990"/>
                  </a:lnTo>
                  <a:lnTo>
                    <a:pt x="46370" y="330"/>
                  </a:lnTo>
                  <a:lnTo>
                    <a:pt x="43361" y="0"/>
                  </a:lnTo>
                  <a:close/>
                </a:path>
                <a:path w="81280" h="82550">
                  <a:moveTo>
                    <a:pt x="61214" y="6261"/>
                  </a:moveTo>
                  <a:lnTo>
                    <a:pt x="42941" y="6261"/>
                  </a:lnTo>
                  <a:lnTo>
                    <a:pt x="45507" y="6553"/>
                  </a:lnTo>
                  <a:lnTo>
                    <a:pt x="48021" y="7112"/>
                  </a:lnTo>
                  <a:lnTo>
                    <a:pt x="60644" y="12737"/>
                  </a:lnTo>
                  <a:lnTo>
                    <a:pt x="69824" y="22445"/>
                  </a:lnTo>
                  <a:lnTo>
                    <a:pt x="74703" y="34885"/>
                  </a:lnTo>
                  <a:lnTo>
                    <a:pt x="74452" y="47340"/>
                  </a:lnTo>
                  <a:lnTo>
                    <a:pt x="74425" y="48704"/>
                  </a:lnTo>
                  <a:lnTo>
                    <a:pt x="69906" y="59628"/>
                  </a:lnTo>
                  <a:lnTo>
                    <a:pt x="62184" y="68256"/>
                  </a:lnTo>
                  <a:lnTo>
                    <a:pt x="52092" y="73921"/>
                  </a:lnTo>
                  <a:lnTo>
                    <a:pt x="40465" y="75958"/>
                  </a:lnTo>
                  <a:lnTo>
                    <a:pt x="61183" y="75958"/>
                  </a:lnTo>
                  <a:lnTo>
                    <a:pt x="65963" y="73318"/>
                  </a:lnTo>
                  <a:lnTo>
                    <a:pt x="75126" y="63162"/>
                  </a:lnTo>
                  <a:lnTo>
                    <a:pt x="80546" y="50063"/>
                  </a:lnTo>
                  <a:lnTo>
                    <a:pt x="80854" y="34885"/>
                  </a:lnTo>
                  <a:lnTo>
                    <a:pt x="80786" y="33515"/>
                  </a:lnTo>
                  <a:lnTo>
                    <a:pt x="75126" y="19078"/>
                  </a:lnTo>
                  <a:lnTo>
                    <a:pt x="64294" y="7633"/>
                  </a:lnTo>
                  <a:lnTo>
                    <a:pt x="61214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1748249" y="3071406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809" y="0"/>
                  </a:moveTo>
                  <a:lnTo>
                    <a:pt x="7734" y="0"/>
                  </a:lnTo>
                  <a:lnTo>
                    <a:pt x="0" y="7734"/>
                  </a:lnTo>
                  <a:lnTo>
                    <a:pt x="0" y="17272"/>
                  </a:lnTo>
                  <a:lnTo>
                    <a:pt x="0" y="26809"/>
                  </a:lnTo>
                  <a:lnTo>
                    <a:pt x="7734" y="34544"/>
                  </a:lnTo>
                  <a:lnTo>
                    <a:pt x="26809" y="34544"/>
                  </a:lnTo>
                  <a:lnTo>
                    <a:pt x="34556" y="26809"/>
                  </a:lnTo>
                  <a:lnTo>
                    <a:pt x="34556" y="7734"/>
                  </a:lnTo>
                  <a:lnTo>
                    <a:pt x="26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1745112" y="3068269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408" y="0"/>
                  </a:moveTo>
                  <a:lnTo>
                    <a:pt x="12467" y="1610"/>
                  </a:lnTo>
                  <a:lnTo>
                    <a:pt x="5980" y="5984"/>
                  </a:lnTo>
                  <a:lnTo>
                    <a:pt x="1604" y="12469"/>
                  </a:lnTo>
                  <a:lnTo>
                    <a:pt x="0" y="20408"/>
                  </a:lnTo>
                  <a:lnTo>
                    <a:pt x="1577" y="28219"/>
                  </a:lnTo>
                  <a:lnTo>
                    <a:pt x="1604" y="28355"/>
                  </a:lnTo>
                  <a:lnTo>
                    <a:pt x="5980" y="34842"/>
                  </a:lnTo>
                  <a:lnTo>
                    <a:pt x="12467" y="39214"/>
                  </a:lnTo>
                  <a:lnTo>
                    <a:pt x="20408" y="40817"/>
                  </a:lnTo>
                  <a:lnTo>
                    <a:pt x="28355" y="39214"/>
                  </a:lnTo>
                  <a:lnTo>
                    <a:pt x="34842" y="34842"/>
                  </a:lnTo>
                  <a:lnTo>
                    <a:pt x="35043" y="34544"/>
                  </a:lnTo>
                  <a:lnTo>
                    <a:pt x="12598" y="34544"/>
                  </a:lnTo>
                  <a:lnTo>
                    <a:pt x="6286" y="28219"/>
                  </a:lnTo>
                  <a:lnTo>
                    <a:pt x="6286" y="12598"/>
                  </a:lnTo>
                  <a:lnTo>
                    <a:pt x="12598" y="6286"/>
                  </a:lnTo>
                  <a:lnTo>
                    <a:pt x="35045" y="6286"/>
                  </a:lnTo>
                  <a:lnTo>
                    <a:pt x="34842" y="5984"/>
                  </a:lnTo>
                  <a:lnTo>
                    <a:pt x="28355" y="1610"/>
                  </a:lnTo>
                  <a:lnTo>
                    <a:pt x="20408" y="0"/>
                  </a:lnTo>
                  <a:close/>
                </a:path>
                <a:path w="41275" h="41275">
                  <a:moveTo>
                    <a:pt x="35045" y="6286"/>
                  </a:moveTo>
                  <a:lnTo>
                    <a:pt x="28219" y="6286"/>
                  </a:lnTo>
                  <a:lnTo>
                    <a:pt x="34544" y="12598"/>
                  </a:lnTo>
                  <a:lnTo>
                    <a:pt x="34544" y="28219"/>
                  </a:lnTo>
                  <a:lnTo>
                    <a:pt x="28219" y="34544"/>
                  </a:lnTo>
                  <a:lnTo>
                    <a:pt x="35043" y="34544"/>
                  </a:lnTo>
                  <a:lnTo>
                    <a:pt x="39214" y="28355"/>
                  </a:lnTo>
                  <a:lnTo>
                    <a:pt x="40817" y="20408"/>
                  </a:lnTo>
                  <a:lnTo>
                    <a:pt x="39240" y="12598"/>
                  </a:lnTo>
                  <a:lnTo>
                    <a:pt x="39214" y="12469"/>
                  </a:lnTo>
                  <a:lnTo>
                    <a:pt x="35045" y="6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1762828" y="308598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178" y="0"/>
                  </a:moveTo>
                  <a:lnTo>
                    <a:pt x="1206" y="0"/>
                  </a:lnTo>
                  <a:lnTo>
                    <a:pt x="0" y="1206"/>
                  </a:lnTo>
                  <a:lnTo>
                    <a:pt x="0" y="2692"/>
                  </a:lnTo>
                  <a:lnTo>
                    <a:pt x="0" y="4178"/>
                  </a:lnTo>
                  <a:lnTo>
                    <a:pt x="1206" y="5384"/>
                  </a:lnTo>
                  <a:lnTo>
                    <a:pt x="4178" y="5384"/>
                  </a:lnTo>
                  <a:lnTo>
                    <a:pt x="5384" y="4178"/>
                  </a:lnTo>
                  <a:lnTo>
                    <a:pt x="5384" y="1206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1759704" y="3082861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9042" y="0"/>
                  </a:moveTo>
                  <a:lnTo>
                    <a:pt x="2603" y="0"/>
                  </a:lnTo>
                  <a:lnTo>
                    <a:pt x="0" y="2603"/>
                  </a:lnTo>
                  <a:lnTo>
                    <a:pt x="0" y="9029"/>
                  </a:lnTo>
                  <a:lnTo>
                    <a:pt x="2603" y="11633"/>
                  </a:lnTo>
                  <a:lnTo>
                    <a:pt x="9042" y="11633"/>
                  </a:lnTo>
                  <a:lnTo>
                    <a:pt x="11645" y="9029"/>
                  </a:lnTo>
                  <a:lnTo>
                    <a:pt x="11645" y="6261"/>
                  </a:lnTo>
                  <a:lnTo>
                    <a:pt x="5816" y="6261"/>
                  </a:lnTo>
                  <a:lnTo>
                    <a:pt x="5384" y="5816"/>
                  </a:lnTo>
                  <a:lnTo>
                    <a:pt x="5816" y="5384"/>
                  </a:lnTo>
                  <a:lnTo>
                    <a:pt x="11645" y="5384"/>
                  </a:lnTo>
                  <a:lnTo>
                    <a:pt x="11645" y="2603"/>
                  </a:lnTo>
                  <a:lnTo>
                    <a:pt x="9042" y="0"/>
                  </a:lnTo>
                  <a:close/>
                </a:path>
                <a:path w="12064" h="12064">
                  <a:moveTo>
                    <a:pt x="5816" y="5384"/>
                  </a:moveTo>
                  <a:lnTo>
                    <a:pt x="5384" y="5816"/>
                  </a:lnTo>
                  <a:lnTo>
                    <a:pt x="5816" y="6261"/>
                  </a:lnTo>
                  <a:lnTo>
                    <a:pt x="5816" y="5384"/>
                  </a:lnTo>
                  <a:close/>
                </a:path>
                <a:path w="12064" h="12064">
                  <a:moveTo>
                    <a:pt x="5816" y="5384"/>
                  </a:moveTo>
                  <a:lnTo>
                    <a:pt x="5816" y="6261"/>
                  </a:lnTo>
                  <a:lnTo>
                    <a:pt x="6261" y="5816"/>
                  </a:lnTo>
                  <a:lnTo>
                    <a:pt x="5816" y="5384"/>
                  </a:lnTo>
                  <a:close/>
                </a:path>
                <a:path w="12064" h="12064">
                  <a:moveTo>
                    <a:pt x="11645" y="5384"/>
                  </a:moveTo>
                  <a:lnTo>
                    <a:pt x="5816" y="5384"/>
                  </a:lnTo>
                  <a:lnTo>
                    <a:pt x="6261" y="5816"/>
                  </a:lnTo>
                  <a:lnTo>
                    <a:pt x="5816" y="6261"/>
                  </a:lnTo>
                  <a:lnTo>
                    <a:pt x="11645" y="6261"/>
                  </a:lnTo>
                  <a:lnTo>
                    <a:pt x="11645" y="5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1507181" y="3040570"/>
              <a:ext cx="96520" cy="48260"/>
            </a:xfrm>
            <a:custGeom>
              <a:avLst/>
              <a:gdLst/>
              <a:ahLst/>
              <a:cxnLst/>
              <a:rect l="l" t="t" r="r" b="b"/>
              <a:pathLst>
                <a:path w="96519" h="48260">
                  <a:moveTo>
                    <a:pt x="48107" y="0"/>
                  </a:moveTo>
                  <a:lnTo>
                    <a:pt x="29382" y="3780"/>
                  </a:lnTo>
                  <a:lnTo>
                    <a:pt x="14090" y="14090"/>
                  </a:lnTo>
                  <a:lnTo>
                    <a:pt x="3780" y="29382"/>
                  </a:lnTo>
                  <a:lnTo>
                    <a:pt x="0" y="48107"/>
                  </a:lnTo>
                  <a:lnTo>
                    <a:pt x="96215" y="48107"/>
                  </a:lnTo>
                  <a:lnTo>
                    <a:pt x="92434" y="29382"/>
                  </a:lnTo>
                  <a:lnTo>
                    <a:pt x="82124" y="14090"/>
                  </a:lnTo>
                  <a:lnTo>
                    <a:pt x="66832" y="3780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1504057" y="3037446"/>
              <a:ext cx="102870" cy="54610"/>
            </a:xfrm>
            <a:custGeom>
              <a:avLst/>
              <a:gdLst/>
              <a:ahLst/>
              <a:cxnLst/>
              <a:rect l="l" t="t" r="r" b="b"/>
              <a:pathLst>
                <a:path w="102869" h="54610">
                  <a:moveTo>
                    <a:pt x="51231" y="0"/>
                  </a:moveTo>
                  <a:lnTo>
                    <a:pt x="31289" y="4025"/>
                  </a:lnTo>
                  <a:lnTo>
                    <a:pt x="15005" y="15005"/>
                  </a:lnTo>
                  <a:lnTo>
                    <a:pt x="4025" y="31289"/>
                  </a:lnTo>
                  <a:lnTo>
                    <a:pt x="0" y="51231"/>
                  </a:lnTo>
                  <a:lnTo>
                    <a:pt x="0" y="52057"/>
                  </a:lnTo>
                  <a:lnTo>
                    <a:pt x="330" y="52870"/>
                  </a:lnTo>
                  <a:lnTo>
                    <a:pt x="1498" y="54025"/>
                  </a:lnTo>
                  <a:lnTo>
                    <a:pt x="2298" y="54368"/>
                  </a:lnTo>
                  <a:lnTo>
                    <a:pt x="3124" y="54368"/>
                  </a:lnTo>
                  <a:lnTo>
                    <a:pt x="3124" y="48107"/>
                  </a:lnTo>
                  <a:lnTo>
                    <a:pt x="6575" y="48107"/>
                  </a:lnTo>
                  <a:lnTo>
                    <a:pt x="26085" y="13938"/>
                  </a:lnTo>
                  <a:lnTo>
                    <a:pt x="51231" y="6261"/>
                  </a:lnTo>
                  <a:lnTo>
                    <a:pt x="74489" y="6261"/>
                  </a:lnTo>
                  <a:lnTo>
                    <a:pt x="71173" y="4025"/>
                  </a:lnTo>
                  <a:lnTo>
                    <a:pt x="51231" y="0"/>
                  </a:lnTo>
                  <a:close/>
                </a:path>
                <a:path w="102869" h="54610">
                  <a:moveTo>
                    <a:pt x="6575" y="48107"/>
                  </a:moveTo>
                  <a:lnTo>
                    <a:pt x="3124" y="48107"/>
                  </a:lnTo>
                  <a:lnTo>
                    <a:pt x="3124" y="54368"/>
                  </a:lnTo>
                  <a:lnTo>
                    <a:pt x="100152" y="54368"/>
                  </a:lnTo>
                  <a:lnTo>
                    <a:pt x="100964" y="54025"/>
                  </a:lnTo>
                  <a:lnTo>
                    <a:pt x="102120" y="52870"/>
                  </a:lnTo>
                  <a:lnTo>
                    <a:pt x="102463" y="52057"/>
                  </a:lnTo>
                  <a:lnTo>
                    <a:pt x="102463" y="51231"/>
                  </a:lnTo>
                  <a:lnTo>
                    <a:pt x="6261" y="51231"/>
                  </a:lnTo>
                  <a:lnTo>
                    <a:pt x="6575" y="48107"/>
                  </a:lnTo>
                  <a:close/>
                </a:path>
                <a:path w="102869" h="54610">
                  <a:moveTo>
                    <a:pt x="95887" y="48107"/>
                  </a:moveTo>
                  <a:lnTo>
                    <a:pt x="6575" y="48107"/>
                  </a:lnTo>
                  <a:lnTo>
                    <a:pt x="6261" y="51231"/>
                  </a:lnTo>
                  <a:lnTo>
                    <a:pt x="96202" y="51231"/>
                  </a:lnTo>
                  <a:lnTo>
                    <a:pt x="95887" y="48107"/>
                  </a:lnTo>
                  <a:close/>
                </a:path>
                <a:path w="102869" h="54610">
                  <a:moveTo>
                    <a:pt x="74489" y="6261"/>
                  </a:moveTo>
                  <a:lnTo>
                    <a:pt x="51231" y="6261"/>
                  </a:lnTo>
                  <a:lnTo>
                    <a:pt x="60294" y="7174"/>
                  </a:lnTo>
                  <a:lnTo>
                    <a:pt x="68732" y="9793"/>
                  </a:lnTo>
                  <a:lnTo>
                    <a:pt x="95289" y="42164"/>
                  </a:lnTo>
                  <a:lnTo>
                    <a:pt x="96202" y="51231"/>
                  </a:lnTo>
                  <a:lnTo>
                    <a:pt x="99339" y="51231"/>
                  </a:lnTo>
                  <a:lnTo>
                    <a:pt x="99339" y="48107"/>
                  </a:lnTo>
                  <a:lnTo>
                    <a:pt x="101832" y="48107"/>
                  </a:lnTo>
                  <a:lnTo>
                    <a:pt x="98437" y="31289"/>
                  </a:lnTo>
                  <a:lnTo>
                    <a:pt x="87458" y="15005"/>
                  </a:lnTo>
                  <a:lnTo>
                    <a:pt x="74489" y="6261"/>
                  </a:lnTo>
                  <a:close/>
                </a:path>
                <a:path w="102869" h="54610">
                  <a:moveTo>
                    <a:pt x="101832" y="48107"/>
                  </a:moveTo>
                  <a:lnTo>
                    <a:pt x="99339" y="48107"/>
                  </a:lnTo>
                  <a:lnTo>
                    <a:pt x="99339" y="51231"/>
                  </a:lnTo>
                  <a:lnTo>
                    <a:pt x="102463" y="51231"/>
                  </a:lnTo>
                  <a:lnTo>
                    <a:pt x="101832" y="481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1517316" y="3050698"/>
              <a:ext cx="75565" cy="76200"/>
            </a:xfrm>
            <a:custGeom>
              <a:avLst/>
              <a:gdLst/>
              <a:ahLst/>
              <a:cxnLst/>
              <a:rect l="l" t="t" r="r" b="b"/>
              <a:pathLst>
                <a:path w="75565" h="76200">
                  <a:moveTo>
                    <a:pt x="40703" y="0"/>
                  </a:moveTo>
                  <a:lnTo>
                    <a:pt x="37922" y="0"/>
                  </a:lnTo>
                  <a:lnTo>
                    <a:pt x="25255" y="2221"/>
                  </a:lnTo>
                  <a:lnTo>
                    <a:pt x="14260" y="8399"/>
                  </a:lnTo>
                  <a:lnTo>
                    <a:pt x="5845" y="17804"/>
                  </a:lnTo>
                  <a:lnTo>
                    <a:pt x="914" y="29705"/>
                  </a:lnTo>
                  <a:lnTo>
                    <a:pt x="0" y="37148"/>
                  </a:lnTo>
                  <a:lnTo>
                    <a:pt x="549" y="44518"/>
                  </a:lnTo>
                  <a:lnTo>
                    <a:pt x="29692" y="75031"/>
                  </a:lnTo>
                  <a:lnTo>
                    <a:pt x="35230" y="75958"/>
                  </a:lnTo>
                  <a:lnTo>
                    <a:pt x="38011" y="75958"/>
                  </a:lnTo>
                  <a:lnTo>
                    <a:pt x="75031" y="46253"/>
                  </a:lnTo>
                  <a:lnTo>
                    <a:pt x="75330" y="31191"/>
                  </a:lnTo>
                  <a:lnTo>
                    <a:pt x="70010" y="17637"/>
                  </a:lnTo>
                  <a:lnTo>
                    <a:pt x="60006" y="7059"/>
                  </a:lnTo>
                  <a:lnTo>
                    <a:pt x="46253" y="927"/>
                  </a:lnTo>
                  <a:lnTo>
                    <a:pt x="43510" y="317"/>
                  </a:lnTo>
                  <a:lnTo>
                    <a:pt x="40703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1514864" y="3047568"/>
              <a:ext cx="81280" cy="82550"/>
            </a:xfrm>
            <a:custGeom>
              <a:avLst/>
              <a:gdLst/>
              <a:ahLst/>
              <a:cxnLst/>
              <a:rect l="l" t="t" r="r" b="b"/>
              <a:pathLst>
                <a:path w="81280" h="82550">
                  <a:moveTo>
                    <a:pt x="43353" y="0"/>
                  </a:moveTo>
                  <a:lnTo>
                    <a:pt x="40381" y="0"/>
                  </a:lnTo>
                  <a:lnTo>
                    <a:pt x="26782" y="2333"/>
                  </a:lnTo>
                  <a:lnTo>
                    <a:pt x="14894" y="8901"/>
                  </a:lnTo>
                  <a:lnTo>
                    <a:pt x="5724" y="19078"/>
                  </a:lnTo>
                  <a:lnTo>
                    <a:pt x="313" y="32156"/>
                  </a:lnTo>
                  <a:lnTo>
                    <a:pt x="0" y="47340"/>
                  </a:lnTo>
                  <a:lnTo>
                    <a:pt x="67" y="48704"/>
                  </a:lnTo>
                  <a:lnTo>
                    <a:pt x="31466" y="81229"/>
                  </a:lnTo>
                  <a:lnTo>
                    <a:pt x="37498" y="82219"/>
                  </a:lnTo>
                  <a:lnTo>
                    <a:pt x="40457" y="82219"/>
                  </a:lnTo>
                  <a:lnTo>
                    <a:pt x="54064" y="79886"/>
                  </a:lnTo>
                  <a:lnTo>
                    <a:pt x="61176" y="75958"/>
                  </a:lnTo>
                  <a:lnTo>
                    <a:pt x="37905" y="75958"/>
                  </a:lnTo>
                  <a:lnTo>
                    <a:pt x="35339" y="75666"/>
                  </a:lnTo>
                  <a:lnTo>
                    <a:pt x="32825" y="75107"/>
                  </a:lnTo>
                  <a:lnTo>
                    <a:pt x="20202" y="69484"/>
                  </a:lnTo>
                  <a:lnTo>
                    <a:pt x="11022" y="59778"/>
                  </a:lnTo>
                  <a:lnTo>
                    <a:pt x="6143" y="47340"/>
                  </a:lnTo>
                  <a:lnTo>
                    <a:pt x="6394" y="34885"/>
                  </a:lnTo>
                  <a:lnTo>
                    <a:pt x="6421" y="33515"/>
                  </a:lnTo>
                  <a:lnTo>
                    <a:pt x="10940" y="22591"/>
                  </a:lnTo>
                  <a:lnTo>
                    <a:pt x="18663" y="13963"/>
                  </a:lnTo>
                  <a:lnTo>
                    <a:pt x="28755" y="8297"/>
                  </a:lnTo>
                  <a:lnTo>
                    <a:pt x="40381" y="6261"/>
                  </a:lnTo>
                  <a:lnTo>
                    <a:pt x="61213" y="6261"/>
                  </a:lnTo>
                  <a:lnTo>
                    <a:pt x="49386" y="990"/>
                  </a:lnTo>
                  <a:lnTo>
                    <a:pt x="46363" y="330"/>
                  </a:lnTo>
                  <a:lnTo>
                    <a:pt x="43353" y="0"/>
                  </a:lnTo>
                  <a:close/>
                </a:path>
                <a:path w="81280" h="82550">
                  <a:moveTo>
                    <a:pt x="61213" y="6261"/>
                  </a:moveTo>
                  <a:lnTo>
                    <a:pt x="42934" y="6261"/>
                  </a:lnTo>
                  <a:lnTo>
                    <a:pt x="45499" y="6553"/>
                  </a:lnTo>
                  <a:lnTo>
                    <a:pt x="48014" y="7112"/>
                  </a:lnTo>
                  <a:lnTo>
                    <a:pt x="60637" y="12737"/>
                  </a:lnTo>
                  <a:lnTo>
                    <a:pt x="69817" y="22445"/>
                  </a:lnTo>
                  <a:lnTo>
                    <a:pt x="74696" y="34885"/>
                  </a:lnTo>
                  <a:lnTo>
                    <a:pt x="74445" y="47340"/>
                  </a:lnTo>
                  <a:lnTo>
                    <a:pt x="74417" y="48704"/>
                  </a:lnTo>
                  <a:lnTo>
                    <a:pt x="69899" y="59628"/>
                  </a:lnTo>
                  <a:lnTo>
                    <a:pt x="62176" y="68256"/>
                  </a:lnTo>
                  <a:lnTo>
                    <a:pt x="52084" y="73921"/>
                  </a:lnTo>
                  <a:lnTo>
                    <a:pt x="40457" y="75958"/>
                  </a:lnTo>
                  <a:lnTo>
                    <a:pt x="61176" y="75958"/>
                  </a:lnTo>
                  <a:lnTo>
                    <a:pt x="65956" y="73318"/>
                  </a:lnTo>
                  <a:lnTo>
                    <a:pt x="75119" y="63162"/>
                  </a:lnTo>
                  <a:lnTo>
                    <a:pt x="80539" y="50063"/>
                  </a:lnTo>
                  <a:lnTo>
                    <a:pt x="80847" y="34885"/>
                  </a:lnTo>
                  <a:lnTo>
                    <a:pt x="80778" y="33515"/>
                  </a:lnTo>
                  <a:lnTo>
                    <a:pt x="75120" y="19078"/>
                  </a:lnTo>
                  <a:lnTo>
                    <a:pt x="64292" y="7633"/>
                  </a:lnTo>
                  <a:lnTo>
                    <a:pt x="61213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1538008" y="3071406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809" y="0"/>
                  </a:moveTo>
                  <a:lnTo>
                    <a:pt x="7734" y="0"/>
                  </a:lnTo>
                  <a:lnTo>
                    <a:pt x="0" y="7734"/>
                  </a:lnTo>
                  <a:lnTo>
                    <a:pt x="0" y="17272"/>
                  </a:lnTo>
                  <a:lnTo>
                    <a:pt x="0" y="26809"/>
                  </a:lnTo>
                  <a:lnTo>
                    <a:pt x="7734" y="34544"/>
                  </a:lnTo>
                  <a:lnTo>
                    <a:pt x="26809" y="34544"/>
                  </a:lnTo>
                  <a:lnTo>
                    <a:pt x="34556" y="26809"/>
                  </a:lnTo>
                  <a:lnTo>
                    <a:pt x="34556" y="7734"/>
                  </a:lnTo>
                  <a:lnTo>
                    <a:pt x="26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1534871" y="3068269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408" y="0"/>
                  </a:moveTo>
                  <a:lnTo>
                    <a:pt x="12469" y="1610"/>
                  </a:lnTo>
                  <a:lnTo>
                    <a:pt x="5984" y="5984"/>
                  </a:lnTo>
                  <a:lnTo>
                    <a:pt x="1610" y="12469"/>
                  </a:lnTo>
                  <a:lnTo>
                    <a:pt x="0" y="20408"/>
                  </a:lnTo>
                  <a:lnTo>
                    <a:pt x="1582" y="28219"/>
                  </a:lnTo>
                  <a:lnTo>
                    <a:pt x="1610" y="28355"/>
                  </a:lnTo>
                  <a:lnTo>
                    <a:pt x="5984" y="34842"/>
                  </a:lnTo>
                  <a:lnTo>
                    <a:pt x="12469" y="39214"/>
                  </a:lnTo>
                  <a:lnTo>
                    <a:pt x="20408" y="40817"/>
                  </a:lnTo>
                  <a:lnTo>
                    <a:pt x="28355" y="39214"/>
                  </a:lnTo>
                  <a:lnTo>
                    <a:pt x="34842" y="34842"/>
                  </a:lnTo>
                  <a:lnTo>
                    <a:pt x="35043" y="34544"/>
                  </a:lnTo>
                  <a:lnTo>
                    <a:pt x="12611" y="34544"/>
                  </a:lnTo>
                  <a:lnTo>
                    <a:pt x="6286" y="28219"/>
                  </a:lnTo>
                  <a:lnTo>
                    <a:pt x="6286" y="12598"/>
                  </a:lnTo>
                  <a:lnTo>
                    <a:pt x="12611" y="6286"/>
                  </a:lnTo>
                  <a:lnTo>
                    <a:pt x="35045" y="6286"/>
                  </a:lnTo>
                  <a:lnTo>
                    <a:pt x="34842" y="5984"/>
                  </a:lnTo>
                  <a:lnTo>
                    <a:pt x="28355" y="1610"/>
                  </a:lnTo>
                  <a:lnTo>
                    <a:pt x="20408" y="0"/>
                  </a:lnTo>
                  <a:close/>
                </a:path>
                <a:path w="41275" h="41275">
                  <a:moveTo>
                    <a:pt x="35045" y="6286"/>
                  </a:moveTo>
                  <a:lnTo>
                    <a:pt x="28219" y="6286"/>
                  </a:lnTo>
                  <a:lnTo>
                    <a:pt x="34544" y="12598"/>
                  </a:lnTo>
                  <a:lnTo>
                    <a:pt x="34544" y="28219"/>
                  </a:lnTo>
                  <a:lnTo>
                    <a:pt x="28219" y="34544"/>
                  </a:lnTo>
                  <a:lnTo>
                    <a:pt x="35043" y="34544"/>
                  </a:lnTo>
                  <a:lnTo>
                    <a:pt x="39214" y="28355"/>
                  </a:lnTo>
                  <a:lnTo>
                    <a:pt x="40817" y="20408"/>
                  </a:lnTo>
                  <a:lnTo>
                    <a:pt x="39240" y="12598"/>
                  </a:lnTo>
                  <a:lnTo>
                    <a:pt x="39214" y="12469"/>
                  </a:lnTo>
                  <a:lnTo>
                    <a:pt x="35045" y="6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1552592" y="308598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178" y="0"/>
                  </a:moveTo>
                  <a:lnTo>
                    <a:pt x="1206" y="0"/>
                  </a:lnTo>
                  <a:lnTo>
                    <a:pt x="0" y="1206"/>
                  </a:lnTo>
                  <a:lnTo>
                    <a:pt x="0" y="2692"/>
                  </a:lnTo>
                  <a:lnTo>
                    <a:pt x="0" y="4178"/>
                  </a:lnTo>
                  <a:lnTo>
                    <a:pt x="1206" y="5384"/>
                  </a:lnTo>
                  <a:lnTo>
                    <a:pt x="4178" y="5384"/>
                  </a:lnTo>
                  <a:lnTo>
                    <a:pt x="5384" y="4178"/>
                  </a:lnTo>
                  <a:lnTo>
                    <a:pt x="5384" y="1206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1549455" y="3082861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9042" y="0"/>
                  </a:moveTo>
                  <a:lnTo>
                    <a:pt x="2616" y="0"/>
                  </a:lnTo>
                  <a:lnTo>
                    <a:pt x="0" y="2603"/>
                  </a:lnTo>
                  <a:lnTo>
                    <a:pt x="0" y="9029"/>
                  </a:lnTo>
                  <a:lnTo>
                    <a:pt x="2616" y="11633"/>
                  </a:lnTo>
                  <a:lnTo>
                    <a:pt x="9042" y="11633"/>
                  </a:lnTo>
                  <a:lnTo>
                    <a:pt x="11645" y="9029"/>
                  </a:lnTo>
                  <a:lnTo>
                    <a:pt x="11645" y="6261"/>
                  </a:lnTo>
                  <a:lnTo>
                    <a:pt x="5829" y="6261"/>
                  </a:lnTo>
                  <a:lnTo>
                    <a:pt x="5397" y="5816"/>
                  </a:lnTo>
                  <a:lnTo>
                    <a:pt x="5829" y="5384"/>
                  </a:lnTo>
                  <a:lnTo>
                    <a:pt x="11645" y="5384"/>
                  </a:lnTo>
                  <a:lnTo>
                    <a:pt x="11645" y="2603"/>
                  </a:lnTo>
                  <a:lnTo>
                    <a:pt x="9042" y="0"/>
                  </a:lnTo>
                  <a:close/>
                </a:path>
                <a:path w="12065" h="12064">
                  <a:moveTo>
                    <a:pt x="5829" y="5384"/>
                  </a:moveTo>
                  <a:lnTo>
                    <a:pt x="5397" y="5816"/>
                  </a:lnTo>
                  <a:lnTo>
                    <a:pt x="5829" y="6261"/>
                  </a:lnTo>
                  <a:lnTo>
                    <a:pt x="5829" y="5384"/>
                  </a:lnTo>
                  <a:close/>
                </a:path>
                <a:path w="12065" h="12064">
                  <a:moveTo>
                    <a:pt x="5829" y="5384"/>
                  </a:moveTo>
                  <a:lnTo>
                    <a:pt x="5829" y="6261"/>
                  </a:lnTo>
                  <a:lnTo>
                    <a:pt x="6261" y="5816"/>
                  </a:lnTo>
                  <a:lnTo>
                    <a:pt x="5829" y="5384"/>
                  </a:lnTo>
                  <a:close/>
                </a:path>
                <a:path w="12065" h="12064">
                  <a:moveTo>
                    <a:pt x="11645" y="5384"/>
                  </a:moveTo>
                  <a:lnTo>
                    <a:pt x="5829" y="5384"/>
                  </a:lnTo>
                  <a:lnTo>
                    <a:pt x="6261" y="5816"/>
                  </a:lnTo>
                  <a:lnTo>
                    <a:pt x="5829" y="6261"/>
                  </a:lnTo>
                  <a:lnTo>
                    <a:pt x="11645" y="6261"/>
                  </a:lnTo>
                  <a:lnTo>
                    <a:pt x="11645" y="5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1819668" y="3040570"/>
              <a:ext cx="96520" cy="48260"/>
            </a:xfrm>
            <a:custGeom>
              <a:avLst/>
              <a:gdLst/>
              <a:ahLst/>
              <a:cxnLst/>
              <a:rect l="l" t="t" r="r" b="b"/>
              <a:pathLst>
                <a:path w="96519" h="48260">
                  <a:moveTo>
                    <a:pt x="48107" y="0"/>
                  </a:moveTo>
                  <a:lnTo>
                    <a:pt x="29382" y="3780"/>
                  </a:lnTo>
                  <a:lnTo>
                    <a:pt x="14090" y="14090"/>
                  </a:lnTo>
                  <a:lnTo>
                    <a:pt x="3780" y="29382"/>
                  </a:lnTo>
                  <a:lnTo>
                    <a:pt x="0" y="48107"/>
                  </a:lnTo>
                  <a:lnTo>
                    <a:pt x="96215" y="48107"/>
                  </a:lnTo>
                  <a:lnTo>
                    <a:pt x="92434" y="29382"/>
                  </a:lnTo>
                  <a:lnTo>
                    <a:pt x="82124" y="14090"/>
                  </a:lnTo>
                  <a:lnTo>
                    <a:pt x="66832" y="3780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1816531" y="3037446"/>
              <a:ext cx="102870" cy="54610"/>
            </a:xfrm>
            <a:custGeom>
              <a:avLst/>
              <a:gdLst/>
              <a:ahLst/>
              <a:cxnLst/>
              <a:rect l="l" t="t" r="r" b="b"/>
              <a:pathLst>
                <a:path w="102869" h="54610">
                  <a:moveTo>
                    <a:pt x="51244" y="0"/>
                  </a:moveTo>
                  <a:lnTo>
                    <a:pt x="31300" y="4025"/>
                  </a:lnTo>
                  <a:lnTo>
                    <a:pt x="15011" y="15005"/>
                  </a:lnTo>
                  <a:lnTo>
                    <a:pt x="4027" y="31289"/>
                  </a:lnTo>
                  <a:lnTo>
                    <a:pt x="0" y="51231"/>
                  </a:lnTo>
                  <a:lnTo>
                    <a:pt x="0" y="52057"/>
                  </a:lnTo>
                  <a:lnTo>
                    <a:pt x="355" y="52870"/>
                  </a:lnTo>
                  <a:lnTo>
                    <a:pt x="1511" y="54025"/>
                  </a:lnTo>
                  <a:lnTo>
                    <a:pt x="2311" y="54368"/>
                  </a:lnTo>
                  <a:lnTo>
                    <a:pt x="3136" y="54368"/>
                  </a:lnTo>
                  <a:lnTo>
                    <a:pt x="3136" y="48107"/>
                  </a:lnTo>
                  <a:lnTo>
                    <a:pt x="6575" y="48107"/>
                  </a:lnTo>
                  <a:lnTo>
                    <a:pt x="26098" y="13938"/>
                  </a:lnTo>
                  <a:lnTo>
                    <a:pt x="51244" y="6261"/>
                  </a:lnTo>
                  <a:lnTo>
                    <a:pt x="74501" y="6261"/>
                  </a:lnTo>
                  <a:lnTo>
                    <a:pt x="71186" y="4025"/>
                  </a:lnTo>
                  <a:lnTo>
                    <a:pt x="51244" y="0"/>
                  </a:lnTo>
                  <a:close/>
                </a:path>
                <a:path w="102869" h="54610">
                  <a:moveTo>
                    <a:pt x="6575" y="48107"/>
                  </a:moveTo>
                  <a:lnTo>
                    <a:pt x="3136" y="48107"/>
                  </a:lnTo>
                  <a:lnTo>
                    <a:pt x="3136" y="54368"/>
                  </a:lnTo>
                  <a:lnTo>
                    <a:pt x="100177" y="54368"/>
                  </a:lnTo>
                  <a:lnTo>
                    <a:pt x="100977" y="54025"/>
                  </a:lnTo>
                  <a:lnTo>
                    <a:pt x="102146" y="52870"/>
                  </a:lnTo>
                  <a:lnTo>
                    <a:pt x="102476" y="52057"/>
                  </a:lnTo>
                  <a:lnTo>
                    <a:pt x="102476" y="51231"/>
                  </a:lnTo>
                  <a:lnTo>
                    <a:pt x="6261" y="51231"/>
                  </a:lnTo>
                  <a:lnTo>
                    <a:pt x="6575" y="48107"/>
                  </a:lnTo>
                  <a:close/>
                </a:path>
                <a:path w="102869" h="54610">
                  <a:moveTo>
                    <a:pt x="95900" y="48107"/>
                  </a:moveTo>
                  <a:lnTo>
                    <a:pt x="6575" y="48107"/>
                  </a:lnTo>
                  <a:lnTo>
                    <a:pt x="6261" y="51231"/>
                  </a:lnTo>
                  <a:lnTo>
                    <a:pt x="96215" y="51231"/>
                  </a:lnTo>
                  <a:lnTo>
                    <a:pt x="95900" y="48107"/>
                  </a:lnTo>
                  <a:close/>
                </a:path>
                <a:path w="102869" h="54610">
                  <a:moveTo>
                    <a:pt x="74501" y="6261"/>
                  </a:moveTo>
                  <a:lnTo>
                    <a:pt x="51244" y="6261"/>
                  </a:lnTo>
                  <a:lnTo>
                    <a:pt x="60306" y="7174"/>
                  </a:lnTo>
                  <a:lnTo>
                    <a:pt x="68745" y="9793"/>
                  </a:lnTo>
                  <a:lnTo>
                    <a:pt x="95302" y="42164"/>
                  </a:lnTo>
                  <a:lnTo>
                    <a:pt x="96215" y="51231"/>
                  </a:lnTo>
                  <a:lnTo>
                    <a:pt x="99352" y="51231"/>
                  </a:lnTo>
                  <a:lnTo>
                    <a:pt x="99352" y="48107"/>
                  </a:lnTo>
                  <a:lnTo>
                    <a:pt x="101845" y="48107"/>
                  </a:lnTo>
                  <a:lnTo>
                    <a:pt x="98450" y="31289"/>
                  </a:lnTo>
                  <a:lnTo>
                    <a:pt x="87471" y="15005"/>
                  </a:lnTo>
                  <a:lnTo>
                    <a:pt x="74501" y="6261"/>
                  </a:lnTo>
                  <a:close/>
                </a:path>
                <a:path w="102869" h="54610">
                  <a:moveTo>
                    <a:pt x="101845" y="48107"/>
                  </a:moveTo>
                  <a:lnTo>
                    <a:pt x="99352" y="48107"/>
                  </a:lnTo>
                  <a:lnTo>
                    <a:pt x="99352" y="51231"/>
                  </a:lnTo>
                  <a:lnTo>
                    <a:pt x="102476" y="51231"/>
                  </a:lnTo>
                  <a:lnTo>
                    <a:pt x="101845" y="481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1829797" y="305069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40716" y="0"/>
                  </a:moveTo>
                  <a:lnTo>
                    <a:pt x="37935" y="0"/>
                  </a:lnTo>
                  <a:lnTo>
                    <a:pt x="25266" y="2221"/>
                  </a:lnTo>
                  <a:lnTo>
                    <a:pt x="14267" y="8399"/>
                  </a:lnTo>
                  <a:lnTo>
                    <a:pt x="5847" y="17804"/>
                  </a:lnTo>
                  <a:lnTo>
                    <a:pt x="914" y="29705"/>
                  </a:lnTo>
                  <a:lnTo>
                    <a:pt x="0" y="37148"/>
                  </a:lnTo>
                  <a:lnTo>
                    <a:pt x="549" y="44518"/>
                  </a:lnTo>
                  <a:lnTo>
                    <a:pt x="29692" y="75031"/>
                  </a:lnTo>
                  <a:lnTo>
                    <a:pt x="35242" y="75958"/>
                  </a:lnTo>
                  <a:lnTo>
                    <a:pt x="38011" y="75958"/>
                  </a:lnTo>
                  <a:lnTo>
                    <a:pt x="75031" y="46253"/>
                  </a:lnTo>
                  <a:lnTo>
                    <a:pt x="75946" y="38812"/>
                  </a:lnTo>
                  <a:lnTo>
                    <a:pt x="75397" y="31445"/>
                  </a:lnTo>
                  <a:lnTo>
                    <a:pt x="46253" y="927"/>
                  </a:lnTo>
                  <a:lnTo>
                    <a:pt x="40716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1827350" y="3047568"/>
              <a:ext cx="81280" cy="82550"/>
            </a:xfrm>
            <a:custGeom>
              <a:avLst/>
              <a:gdLst/>
              <a:ahLst/>
              <a:cxnLst/>
              <a:rect l="l" t="t" r="r" b="b"/>
              <a:pathLst>
                <a:path w="81280" h="82550">
                  <a:moveTo>
                    <a:pt x="43353" y="0"/>
                  </a:moveTo>
                  <a:lnTo>
                    <a:pt x="40381" y="0"/>
                  </a:lnTo>
                  <a:lnTo>
                    <a:pt x="26782" y="2333"/>
                  </a:lnTo>
                  <a:lnTo>
                    <a:pt x="14894" y="8901"/>
                  </a:lnTo>
                  <a:lnTo>
                    <a:pt x="5724" y="19078"/>
                  </a:lnTo>
                  <a:lnTo>
                    <a:pt x="313" y="32156"/>
                  </a:lnTo>
                  <a:lnTo>
                    <a:pt x="0" y="47340"/>
                  </a:lnTo>
                  <a:lnTo>
                    <a:pt x="67" y="48704"/>
                  </a:lnTo>
                  <a:lnTo>
                    <a:pt x="31466" y="81229"/>
                  </a:lnTo>
                  <a:lnTo>
                    <a:pt x="37498" y="82219"/>
                  </a:lnTo>
                  <a:lnTo>
                    <a:pt x="40457" y="82219"/>
                  </a:lnTo>
                  <a:lnTo>
                    <a:pt x="54064" y="79886"/>
                  </a:lnTo>
                  <a:lnTo>
                    <a:pt x="61176" y="75958"/>
                  </a:lnTo>
                  <a:lnTo>
                    <a:pt x="37905" y="75958"/>
                  </a:lnTo>
                  <a:lnTo>
                    <a:pt x="35339" y="75666"/>
                  </a:lnTo>
                  <a:lnTo>
                    <a:pt x="32825" y="75107"/>
                  </a:lnTo>
                  <a:lnTo>
                    <a:pt x="20202" y="69484"/>
                  </a:lnTo>
                  <a:lnTo>
                    <a:pt x="11022" y="59778"/>
                  </a:lnTo>
                  <a:lnTo>
                    <a:pt x="6143" y="47340"/>
                  </a:lnTo>
                  <a:lnTo>
                    <a:pt x="6394" y="34885"/>
                  </a:lnTo>
                  <a:lnTo>
                    <a:pt x="6421" y="33515"/>
                  </a:lnTo>
                  <a:lnTo>
                    <a:pt x="10942" y="22591"/>
                  </a:lnTo>
                  <a:lnTo>
                    <a:pt x="18667" y="13963"/>
                  </a:lnTo>
                  <a:lnTo>
                    <a:pt x="28760" y="8297"/>
                  </a:lnTo>
                  <a:lnTo>
                    <a:pt x="40381" y="6261"/>
                  </a:lnTo>
                  <a:lnTo>
                    <a:pt x="61213" y="6261"/>
                  </a:lnTo>
                  <a:lnTo>
                    <a:pt x="49386" y="990"/>
                  </a:lnTo>
                  <a:lnTo>
                    <a:pt x="46363" y="330"/>
                  </a:lnTo>
                  <a:lnTo>
                    <a:pt x="43353" y="0"/>
                  </a:lnTo>
                  <a:close/>
                </a:path>
                <a:path w="81280" h="82550">
                  <a:moveTo>
                    <a:pt x="61213" y="6261"/>
                  </a:moveTo>
                  <a:lnTo>
                    <a:pt x="42934" y="6261"/>
                  </a:lnTo>
                  <a:lnTo>
                    <a:pt x="45499" y="6553"/>
                  </a:lnTo>
                  <a:lnTo>
                    <a:pt x="48014" y="7112"/>
                  </a:lnTo>
                  <a:lnTo>
                    <a:pt x="60637" y="12737"/>
                  </a:lnTo>
                  <a:lnTo>
                    <a:pt x="69817" y="22445"/>
                  </a:lnTo>
                  <a:lnTo>
                    <a:pt x="74696" y="34885"/>
                  </a:lnTo>
                  <a:lnTo>
                    <a:pt x="74445" y="47340"/>
                  </a:lnTo>
                  <a:lnTo>
                    <a:pt x="74417" y="48704"/>
                  </a:lnTo>
                  <a:lnTo>
                    <a:pt x="69899" y="59628"/>
                  </a:lnTo>
                  <a:lnTo>
                    <a:pt x="62176" y="68256"/>
                  </a:lnTo>
                  <a:lnTo>
                    <a:pt x="52084" y="73921"/>
                  </a:lnTo>
                  <a:lnTo>
                    <a:pt x="40457" y="75958"/>
                  </a:lnTo>
                  <a:lnTo>
                    <a:pt x="61176" y="75958"/>
                  </a:lnTo>
                  <a:lnTo>
                    <a:pt x="65956" y="73318"/>
                  </a:lnTo>
                  <a:lnTo>
                    <a:pt x="75119" y="63162"/>
                  </a:lnTo>
                  <a:lnTo>
                    <a:pt x="80539" y="50063"/>
                  </a:lnTo>
                  <a:lnTo>
                    <a:pt x="80847" y="34885"/>
                  </a:lnTo>
                  <a:lnTo>
                    <a:pt x="80778" y="33515"/>
                  </a:lnTo>
                  <a:lnTo>
                    <a:pt x="75120" y="19078"/>
                  </a:lnTo>
                  <a:lnTo>
                    <a:pt x="64292" y="7633"/>
                  </a:lnTo>
                  <a:lnTo>
                    <a:pt x="61213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1850495" y="3071406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822" y="0"/>
                  </a:moveTo>
                  <a:lnTo>
                    <a:pt x="7734" y="0"/>
                  </a:lnTo>
                  <a:lnTo>
                    <a:pt x="0" y="7734"/>
                  </a:lnTo>
                  <a:lnTo>
                    <a:pt x="0" y="17272"/>
                  </a:lnTo>
                  <a:lnTo>
                    <a:pt x="0" y="26809"/>
                  </a:lnTo>
                  <a:lnTo>
                    <a:pt x="7734" y="34544"/>
                  </a:lnTo>
                  <a:lnTo>
                    <a:pt x="26822" y="34544"/>
                  </a:lnTo>
                  <a:lnTo>
                    <a:pt x="34556" y="26809"/>
                  </a:lnTo>
                  <a:lnTo>
                    <a:pt x="34556" y="7734"/>
                  </a:lnTo>
                  <a:lnTo>
                    <a:pt x="26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1847371" y="3068269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396" y="0"/>
                  </a:moveTo>
                  <a:lnTo>
                    <a:pt x="12456" y="1610"/>
                  </a:lnTo>
                  <a:lnTo>
                    <a:pt x="5973" y="5984"/>
                  </a:lnTo>
                  <a:lnTo>
                    <a:pt x="1602" y="12469"/>
                  </a:lnTo>
                  <a:lnTo>
                    <a:pt x="0" y="20408"/>
                  </a:lnTo>
                  <a:lnTo>
                    <a:pt x="1575" y="28219"/>
                  </a:lnTo>
                  <a:lnTo>
                    <a:pt x="1602" y="28355"/>
                  </a:lnTo>
                  <a:lnTo>
                    <a:pt x="5973" y="34842"/>
                  </a:lnTo>
                  <a:lnTo>
                    <a:pt x="12456" y="39214"/>
                  </a:lnTo>
                  <a:lnTo>
                    <a:pt x="20396" y="40817"/>
                  </a:lnTo>
                  <a:lnTo>
                    <a:pt x="28342" y="39214"/>
                  </a:lnTo>
                  <a:lnTo>
                    <a:pt x="34829" y="34842"/>
                  </a:lnTo>
                  <a:lnTo>
                    <a:pt x="35030" y="34544"/>
                  </a:lnTo>
                  <a:lnTo>
                    <a:pt x="12598" y="34544"/>
                  </a:lnTo>
                  <a:lnTo>
                    <a:pt x="6273" y="28219"/>
                  </a:lnTo>
                  <a:lnTo>
                    <a:pt x="6273" y="12598"/>
                  </a:lnTo>
                  <a:lnTo>
                    <a:pt x="12598" y="6286"/>
                  </a:lnTo>
                  <a:lnTo>
                    <a:pt x="35033" y="6286"/>
                  </a:lnTo>
                  <a:lnTo>
                    <a:pt x="34829" y="5984"/>
                  </a:lnTo>
                  <a:lnTo>
                    <a:pt x="28342" y="1610"/>
                  </a:lnTo>
                  <a:lnTo>
                    <a:pt x="20396" y="0"/>
                  </a:lnTo>
                  <a:close/>
                </a:path>
                <a:path w="41275" h="41275">
                  <a:moveTo>
                    <a:pt x="35033" y="6286"/>
                  </a:moveTo>
                  <a:lnTo>
                    <a:pt x="28206" y="6286"/>
                  </a:lnTo>
                  <a:lnTo>
                    <a:pt x="34531" y="12598"/>
                  </a:lnTo>
                  <a:lnTo>
                    <a:pt x="34531" y="28219"/>
                  </a:lnTo>
                  <a:lnTo>
                    <a:pt x="28206" y="34544"/>
                  </a:lnTo>
                  <a:lnTo>
                    <a:pt x="35030" y="34544"/>
                  </a:lnTo>
                  <a:lnTo>
                    <a:pt x="39202" y="28355"/>
                  </a:lnTo>
                  <a:lnTo>
                    <a:pt x="40805" y="20408"/>
                  </a:lnTo>
                  <a:lnTo>
                    <a:pt x="39228" y="12598"/>
                  </a:lnTo>
                  <a:lnTo>
                    <a:pt x="39202" y="12469"/>
                  </a:lnTo>
                  <a:lnTo>
                    <a:pt x="35033" y="6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1865080" y="308598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178" y="0"/>
                  </a:moveTo>
                  <a:lnTo>
                    <a:pt x="1206" y="0"/>
                  </a:lnTo>
                  <a:lnTo>
                    <a:pt x="0" y="1206"/>
                  </a:lnTo>
                  <a:lnTo>
                    <a:pt x="0" y="2692"/>
                  </a:lnTo>
                  <a:lnTo>
                    <a:pt x="0" y="4178"/>
                  </a:lnTo>
                  <a:lnTo>
                    <a:pt x="1206" y="5384"/>
                  </a:lnTo>
                  <a:lnTo>
                    <a:pt x="4178" y="5384"/>
                  </a:lnTo>
                  <a:lnTo>
                    <a:pt x="5384" y="4178"/>
                  </a:lnTo>
                  <a:lnTo>
                    <a:pt x="5384" y="1206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359994" y="3006585"/>
              <a:ext cx="1513840" cy="265430"/>
            </a:xfrm>
            <a:custGeom>
              <a:avLst/>
              <a:gdLst/>
              <a:ahLst/>
              <a:cxnLst/>
              <a:rect l="l" t="t" r="r" b="b"/>
              <a:pathLst>
                <a:path w="1513839" h="265429">
                  <a:moveTo>
                    <a:pt x="965" y="242849"/>
                  </a:moveTo>
                  <a:lnTo>
                    <a:pt x="0" y="242214"/>
                  </a:lnTo>
                  <a:lnTo>
                    <a:pt x="0" y="265074"/>
                  </a:lnTo>
                  <a:lnTo>
                    <a:pt x="965" y="265074"/>
                  </a:lnTo>
                  <a:lnTo>
                    <a:pt x="965" y="242849"/>
                  </a:lnTo>
                  <a:close/>
                </a:path>
                <a:path w="1513839" h="265429">
                  <a:moveTo>
                    <a:pt x="1102753" y="122262"/>
                  </a:moveTo>
                  <a:lnTo>
                    <a:pt x="1101166" y="122262"/>
                  </a:lnTo>
                  <a:lnTo>
                    <a:pt x="1101166" y="118452"/>
                  </a:lnTo>
                  <a:lnTo>
                    <a:pt x="0" y="118452"/>
                  </a:lnTo>
                  <a:lnTo>
                    <a:pt x="0" y="122262"/>
                  </a:lnTo>
                  <a:lnTo>
                    <a:pt x="0" y="131152"/>
                  </a:lnTo>
                  <a:lnTo>
                    <a:pt x="0" y="133692"/>
                  </a:lnTo>
                  <a:lnTo>
                    <a:pt x="1100886" y="133692"/>
                  </a:lnTo>
                  <a:lnTo>
                    <a:pt x="1100886" y="131152"/>
                  </a:lnTo>
                  <a:lnTo>
                    <a:pt x="1102753" y="131152"/>
                  </a:lnTo>
                  <a:lnTo>
                    <a:pt x="1102753" y="122262"/>
                  </a:lnTo>
                  <a:close/>
                </a:path>
                <a:path w="1513839" h="265429">
                  <a:moveTo>
                    <a:pt x="1109510" y="45478"/>
                  </a:moveTo>
                  <a:lnTo>
                    <a:pt x="1108113" y="44081"/>
                  </a:lnTo>
                  <a:lnTo>
                    <a:pt x="1106385" y="44081"/>
                  </a:lnTo>
                  <a:lnTo>
                    <a:pt x="1097686" y="44081"/>
                  </a:lnTo>
                  <a:lnTo>
                    <a:pt x="1097686" y="39268"/>
                  </a:lnTo>
                  <a:lnTo>
                    <a:pt x="1096289" y="37858"/>
                  </a:lnTo>
                  <a:lnTo>
                    <a:pt x="1092835" y="37858"/>
                  </a:lnTo>
                  <a:lnTo>
                    <a:pt x="1091425" y="39268"/>
                  </a:lnTo>
                  <a:lnTo>
                    <a:pt x="1091425" y="45478"/>
                  </a:lnTo>
                  <a:lnTo>
                    <a:pt x="1091425" y="48945"/>
                  </a:lnTo>
                  <a:lnTo>
                    <a:pt x="1091425" y="63080"/>
                  </a:lnTo>
                  <a:lnTo>
                    <a:pt x="1108113" y="63080"/>
                  </a:lnTo>
                  <a:lnTo>
                    <a:pt x="1109510" y="61683"/>
                  </a:lnTo>
                  <a:lnTo>
                    <a:pt x="1109510" y="58216"/>
                  </a:lnTo>
                  <a:lnTo>
                    <a:pt x="1108113" y="56819"/>
                  </a:lnTo>
                  <a:lnTo>
                    <a:pt x="1106385" y="56819"/>
                  </a:lnTo>
                  <a:lnTo>
                    <a:pt x="1097686" y="56819"/>
                  </a:lnTo>
                  <a:lnTo>
                    <a:pt x="1097686" y="50342"/>
                  </a:lnTo>
                  <a:lnTo>
                    <a:pt x="1108113" y="50342"/>
                  </a:lnTo>
                  <a:lnTo>
                    <a:pt x="1109510" y="48945"/>
                  </a:lnTo>
                  <a:lnTo>
                    <a:pt x="1109510" y="45478"/>
                  </a:lnTo>
                  <a:close/>
                </a:path>
                <a:path w="1513839" h="265429">
                  <a:moveTo>
                    <a:pt x="1123124" y="5156"/>
                  </a:moveTo>
                  <a:lnTo>
                    <a:pt x="1121829" y="3149"/>
                  </a:lnTo>
                  <a:lnTo>
                    <a:pt x="1118527" y="673"/>
                  </a:lnTo>
                  <a:lnTo>
                    <a:pt x="1116444" y="0"/>
                  </a:lnTo>
                  <a:lnTo>
                    <a:pt x="1108900" y="0"/>
                  </a:lnTo>
                  <a:lnTo>
                    <a:pt x="1107490" y="1397"/>
                  </a:lnTo>
                  <a:lnTo>
                    <a:pt x="1107490" y="4864"/>
                  </a:lnTo>
                  <a:lnTo>
                    <a:pt x="1108900" y="6261"/>
                  </a:lnTo>
                  <a:lnTo>
                    <a:pt x="1110627" y="6261"/>
                  </a:lnTo>
                  <a:lnTo>
                    <a:pt x="1115161" y="6261"/>
                  </a:lnTo>
                  <a:lnTo>
                    <a:pt x="1115974" y="6578"/>
                  </a:lnTo>
                  <a:lnTo>
                    <a:pt x="1116406" y="6908"/>
                  </a:lnTo>
                  <a:lnTo>
                    <a:pt x="1116863" y="7531"/>
                  </a:lnTo>
                  <a:lnTo>
                    <a:pt x="1116863" y="19354"/>
                  </a:lnTo>
                  <a:lnTo>
                    <a:pt x="1116406" y="19964"/>
                  </a:lnTo>
                  <a:lnTo>
                    <a:pt x="1115974" y="20307"/>
                  </a:lnTo>
                  <a:lnTo>
                    <a:pt x="1115161" y="20624"/>
                  </a:lnTo>
                  <a:lnTo>
                    <a:pt x="1108900" y="20612"/>
                  </a:lnTo>
                  <a:lnTo>
                    <a:pt x="1107490" y="22009"/>
                  </a:lnTo>
                  <a:lnTo>
                    <a:pt x="1107490" y="25476"/>
                  </a:lnTo>
                  <a:lnTo>
                    <a:pt x="1108900" y="26873"/>
                  </a:lnTo>
                  <a:lnTo>
                    <a:pt x="1116444" y="26860"/>
                  </a:lnTo>
                  <a:lnTo>
                    <a:pt x="1118527" y="26200"/>
                  </a:lnTo>
                  <a:lnTo>
                    <a:pt x="1121829" y="23723"/>
                  </a:lnTo>
                  <a:lnTo>
                    <a:pt x="1123124" y="21717"/>
                  </a:lnTo>
                  <a:lnTo>
                    <a:pt x="1123124" y="5156"/>
                  </a:lnTo>
                  <a:close/>
                </a:path>
                <a:path w="1513839" h="265429">
                  <a:moveTo>
                    <a:pt x="1192657" y="11887"/>
                  </a:moveTo>
                  <a:lnTo>
                    <a:pt x="1168311" y="11887"/>
                  </a:lnTo>
                  <a:lnTo>
                    <a:pt x="1166901" y="13284"/>
                  </a:lnTo>
                  <a:lnTo>
                    <a:pt x="1166901" y="16751"/>
                  </a:lnTo>
                  <a:lnTo>
                    <a:pt x="1168311" y="18148"/>
                  </a:lnTo>
                  <a:lnTo>
                    <a:pt x="1170038" y="18148"/>
                  </a:lnTo>
                  <a:lnTo>
                    <a:pt x="1186395" y="18148"/>
                  </a:lnTo>
                  <a:lnTo>
                    <a:pt x="1186395" y="24168"/>
                  </a:lnTo>
                  <a:lnTo>
                    <a:pt x="1187805" y="25565"/>
                  </a:lnTo>
                  <a:lnTo>
                    <a:pt x="1191260" y="25565"/>
                  </a:lnTo>
                  <a:lnTo>
                    <a:pt x="1192657" y="24168"/>
                  </a:lnTo>
                  <a:lnTo>
                    <a:pt x="1192657" y="11887"/>
                  </a:lnTo>
                  <a:close/>
                </a:path>
                <a:path w="1513839" h="265429">
                  <a:moveTo>
                    <a:pt x="1513586" y="78879"/>
                  </a:moveTo>
                  <a:lnTo>
                    <a:pt x="1510982" y="76276"/>
                  </a:lnTo>
                  <a:lnTo>
                    <a:pt x="1504556" y="76276"/>
                  </a:lnTo>
                  <a:lnTo>
                    <a:pt x="1501940" y="78879"/>
                  </a:lnTo>
                  <a:lnTo>
                    <a:pt x="1501940" y="85305"/>
                  </a:lnTo>
                  <a:lnTo>
                    <a:pt x="1504556" y="87909"/>
                  </a:lnTo>
                  <a:lnTo>
                    <a:pt x="1510982" y="87909"/>
                  </a:lnTo>
                  <a:lnTo>
                    <a:pt x="1513586" y="85305"/>
                  </a:lnTo>
                  <a:lnTo>
                    <a:pt x="1513586" y="82537"/>
                  </a:lnTo>
                  <a:lnTo>
                    <a:pt x="1513586" y="81661"/>
                  </a:lnTo>
                  <a:lnTo>
                    <a:pt x="1513586" y="788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2" name="object 63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38883" y="2648743"/>
              <a:ext cx="140042" cy="147643"/>
            </a:xfrm>
            <a:prstGeom prst="rect">
              <a:avLst/>
            </a:prstGeom>
          </p:spPr>
        </p:pic>
        <p:pic>
          <p:nvPicPr>
            <p:cNvPr id="633" name="object 63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52555" y="2907400"/>
              <a:ext cx="140042" cy="147638"/>
            </a:xfrm>
            <a:prstGeom prst="rect">
              <a:avLst/>
            </a:prstGeom>
          </p:spPr>
        </p:pic>
        <p:pic>
          <p:nvPicPr>
            <p:cNvPr id="634" name="object 63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50156" y="3114197"/>
              <a:ext cx="140042" cy="147638"/>
            </a:xfrm>
            <a:prstGeom prst="rect">
              <a:avLst/>
            </a:prstGeom>
          </p:spPr>
        </p:pic>
        <p:sp>
          <p:nvSpPr>
            <p:cNvPr id="635" name="object 635"/>
            <p:cNvSpPr/>
            <p:nvPr/>
          </p:nvSpPr>
          <p:spPr>
            <a:xfrm>
              <a:off x="1914995" y="2648038"/>
              <a:ext cx="476884" cy="624205"/>
            </a:xfrm>
            <a:custGeom>
              <a:avLst/>
              <a:gdLst/>
              <a:ahLst/>
              <a:cxnLst/>
              <a:rect l="l" t="t" r="r" b="b"/>
              <a:pathLst>
                <a:path w="476885" h="624204">
                  <a:moveTo>
                    <a:pt x="8470" y="623620"/>
                  </a:moveTo>
                  <a:lnTo>
                    <a:pt x="7277" y="622668"/>
                  </a:lnTo>
                  <a:lnTo>
                    <a:pt x="1193" y="622668"/>
                  </a:lnTo>
                  <a:lnTo>
                    <a:pt x="0" y="623620"/>
                  </a:lnTo>
                  <a:lnTo>
                    <a:pt x="8470" y="623620"/>
                  </a:lnTo>
                  <a:close/>
                </a:path>
                <a:path w="476885" h="624204">
                  <a:moveTo>
                    <a:pt x="476377" y="0"/>
                  </a:moveTo>
                  <a:lnTo>
                    <a:pt x="413956" y="0"/>
                  </a:lnTo>
                  <a:lnTo>
                    <a:pt x="413956" y="623620"/>
                  </a:lnTo>
                  <a:lnTo>
                    <a:pt x="476377" y="623620"/>
                  </a:lnTo>
                  <a:lnTo>
                    <a:pt x="4763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2340677" y="2648038"/>
              <a:ext cx="39370" cy="624205"/>
            </a:xfrm>
            <a:custGeom>
              <a:avLst/>
              <a:gdLst/>
              <a:ahLst/>
              <a:cxnLst/>
              <a:rect l="l" t="t" r="r" b="b"/>
              <a:pathLst>
                <a:path w="39369" h="624204">
                  <a:moveTo>
                    <a:pt x="0" y="623620"/>
                  </a:moveTo>
                  <a:lnTo>
                    <a:pt x="38988" y="623620"/>
                  </a:lnTo>
                  <a:lnTo>
                    <a:pt x="38988" y="0"/>
                  </a:lnTo>
                  <a:lnTo>
                    <a:pt x="0" y="0"/>
                  </a:lnTo>
                  <a:lnTo>
                    <a:pt x="0" y="623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1043744"/>
            <a:ext cx="74485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1915" algn="l"/>
                <a:tab pos="3260090" algn="l"/>
                <a:tab pos="37522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2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–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ODPOWIEDZI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0" dirty="0"/>
              <a:t> nr </a:t>
            </a:r>
            <a:r>
              <a:rPr dirty="0"/>
              <a:t>1</a:t>
            </a:r>
            <a:r>
              <a:rPr spc="-25" dirty="0"/>
              <a:t> //</a:t>
            </a:r>
            <a:r>
              <a:rPr spc="-3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0" dirty="0"/>
              <a:t> </a:t>
            </a:r>
            <a:r>
              <a:rPr spc="-40" dirty="0"/>
              <a:t>Wprowadzenie</a:t>
            </a:r>
            <a:r>
              <a:rPr spc="-25" dirty="0"/>
              <a:t> </a:t>
            </a:r>
            <a:r>
              <a:rPr spc="-20" dirty="0"/>
              <a:t>do</a:t>
            </a:r>
            <a:r>
              <a:rPr spc="-30" dirty="0"/>
              <a:t> </a:t>
            </a:r>
            <a:r>
              <a:rPr spc="-35" dirty="0"/>
              <a:t>Świata</a:t>
            </a:r>
            <a:r>
              <a:rPr spc="-25" dirty="0"/>
              <a:t> </a:t>
            </a:r>
            <a:r>
              <a:rPr spc="-35" dirty="0"/>
              <a:t>Technologii</a:t>
            </a:r>
            <a:r>
              <a:rPr spc="-30" dirty="0"/>
              <a:t> </a:t>
            </a:r>
            <a:r>
              <a:rPr spc="-10" dirty="0"/>
              <a:t>Wodorowych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7003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03828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03828" y="55052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03828" y="722023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179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0004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004" y="55052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0004" y="722023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57178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4003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54003" y="55052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54003" y="722023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4178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1003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1003" y="55052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01003" y="722023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225137" y="2167065"/>
            <a:ext cx="10407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Bezemisyjny</a:t>
            </a:r>
            <a:r>
              <a:rPr sz="800" spc="-4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transport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Kolej </a:t>
            </a:r>
            <a:r>
              <a:rPr sz="800" spc="-10" dirty="0">
                <a:latin typeface="TT Supermolot Regular"/>
                <a:cs typeface="TT Supermolot Regular"/>
              </a:rPr>
              <a:t>wodorowa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25137" y="3873945"/>
            <a:ext cx="12706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Wykorzystanie w </a:t>
            </a:r>
            <a:r>
              <a:rPr sz="800" spc="-10" dirty="0">
                <a:latin typeface="TT Supermolot Regular"/>
                <a:cs typeface="TT Supermolot Regular"/>
              </a:rPr>
              <a:t>przemyśle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Wodór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w</a:t>
            </a:r>
            <a:r>
              <a:rPr sz="800" spc="-10" dirty="0">
                <a:latin typeface="TT Supermolot Regular"/>
                <a:cs typeface="TT Supermolot Regular"/>
              </a:rPr>
              <a:t> nawozach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25137" y="5580826"/>
            <a:ext cx="13912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Bezpieczeństwo </a:t>
            </a:r>
            <a:r>
              <a:rPr sz="800" spc="-10" dirty="0">
                <a:latin typeface="TT Supermolot Regular"/>
                <a:cs typeface="TT Supermolot Regular"/>
              </a:rPr>
              <a:t>energetyczne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Bilansowanie</a:t>
            </a:r>
            <a:r>
              <a:rPr sz="800" spc="7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sieci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75297" y="2167065"/>
            <a:ext cx="10407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Bezemisyjny</a:t>
            </a:r>
            <a:r>
              <a:rPr sz="800" spc="-4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transport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Wodorowe </a:t>
            </a:r>
            <a:r>
              <a:rPr sz="800" spc="-10" dirty="0">
                <a:latin typeface="TT Supermolot Regular"/>
                <a:cs typeface="TT Supermolot Regular"/>
              </a:rPr>
              <a:t>ciężarówki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75297" y="3873945"/>
            <a:ext cx="13912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Bezpieczeństwo </a:t>
            </a:r>
            <a:r>
              <a:rPr sz="800" spc="-10" dirty="0">
                <a:latin typeface="TT Supermolot Regular"/>
                <a:cs typeface="TT Supermolot Regular"/>
              </a:rPr>
              <a:t>energetyczne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Podziemne magazyny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75297" y="5580826"/>
            <a:ext cx="10407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Bezemisyjny</a:t>
            </a:r>
            <a:r>
              <a:rPr sz="800" spc="-4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transport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Samoloty </a:t>
            </a:r>
            <a:r>
              <a:rPr sz="800" spc="-10" dirty="0">
                <a:latin typeface="TT Supermolot Regular"/>
                <a:cs typeface="TT Supermolot Regular"/>
              </a:rPr>
              <a:t>wodorowe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21291" y="2167065"/>
            <a:ext cx="13843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Produkcja</a:t>
            </a:r>
            <a:r>
              <a:rPr sz="800" spc="-4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endParaRPr sz="8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TT Supermolot Regular"/>
                <a:cs typeface="TT Supermolot Regular"/>
              </a:rPr>
              <a:t>Morskie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elektrownie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wiatrowe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21291" y="3873945"/>
            <a:ext cx="8356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Transport</a:t>
            </a:r>
            <a:r>
              <a:rPr sz="800" spc="-3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Transport</a:t>
            </a:r>
            <a:r>
              <a:rPr sz="800" spc="-3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morski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1291" y="5580826"/>
            <a:ext cx="8477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Produkcja</a:t>
            </a:r>
            <a:r>
              <a:rPr sz="800" spc="-4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Wodór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z</a:t>
            </a:r>
            <a:r>
              <a:rPr sz="800" spc="-10" dirty="0">
                <a:latin typeface="TT Supermolot Regular"/>
                <a:cs typeface="TT Supermolot Regular"/>
              </a:rPr>
              <a:t> odpadów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1276" y="2167065"/>
            <a:ext cx="9391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Przemysł</a:t>
            </a:r>
            <a:r>
              <a:rPr sz="800" spc="-3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kosmiczny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1276" y="3873945"/>
            <a:ext cx="48323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Regular"/>
                <a:cs typeface="TT Supermolot Regular"/>
              </a:rPr>
              <a:t>Innowacje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1276" y="5580826"/>
            <a:ext cx="16090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Bezemisyjny</a:t>
            </a:r>
            <a:r>
              <a:rPr sz="800" spc="-4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transport</a:t>
            </a:r>
            <a:endParaRPr sz="8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TT Supermolot Regular"/>
                <a:cs typeface="TT Supermolot Regular"/>
              </a:rPr>
              <a:t>Samochód</a:t>
            </a:r>
            <a:r>
              <a:rPr sz="800" spc="-5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elektryczny / </a:t>
            </a:r>
            <a:r>
              <a:rPr sz="800" spc="-10" dirty="0">
                <a:latin typeface="TT Supermolot Regular"/>
                <a:cs typeface="TT Supermolot Regular"/>
              </a:rPr>
              <a:t>wodorowy</a:t>
            </a:r>
            <a:endParaRPr sz="800">
              <a:latin typeface="TT Supermolot Regular"/>
              <a:cs typeface="TT Supermolot Regular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3823" y="2174791"/>
            <a:ext cx="219176" cy="21917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998" y="2174791"/>
            <a:ext cx="219176" cy="21917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3998" y="2174791"/>
            <a:ext cx="219176" cy="21917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0998" y="2174791"/>
            <a:ext cx="219176" cy="21917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03823" y="3873618"/>
            <a:ext cx="219176" cy="21917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998" y="3873618"/>
            <a:ext cx="219176" cy="21917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53998" y="3873618"/>
            <a:ext cx="219176" cy="21917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00998" y="3873618"/>
            <a:ext cx="219176" cy="21917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03823" y="5581768"/>
            <a:ext cx="219176" cy="219176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998" y="5581768"/>
            <a:ext cx="219176" cy="21917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53998" y="5581768"/>
            <a:ext cx="219176" cy="21917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00998" y="5581768"/>
            <a:ext cx="219176" cy="219176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1644256" y="2443327"/>
            <a:ext cx="1041400" cy="1228725"/>
            <a:chOff x="1644256" y="2443327"/>
            <a:chExt cx="1041400" cy="1228725"/>
          </a:xfrm>
        </p:grpSpPr>
        <p:sp>
          <p:nvSpPr>
            <p:cNvPr id="47" name="object 47"/>
            <p:cNvSpPr/>
            <p:nvPr/>
          </p:nvSpPr>
          <p:spPr>
            <a:xfrm>
              <a:off x="1644256" y="2443327"/>
              <a:ext cx="1041400" cy="1228725"/>
            </a:xfrm>
            <a:custGeom>
              <a:avLst/>
              <a:gdLst/>
              <a:ahLst/>
              <a:cxnLst/>
              <a:rect l="l" t="t" r="r" b="b"/>
              <a:pathLst>
                <a:path w="1041400" h="1228725">
                  <a:moveTo>
                    <a:pt x="1040904" y="0"/>
                  </a:moveTo>
                  <a:lnTo>
                    <a:pt x="0" y="0"/>
                  </a:lnTo>
                  <a:lnTo>
                    <a:pt x="0" y="1228674"/>
                  </a:lnTo>
                  <a:lnTo>
                    <a:pt x="1040904" y="1228674"/>
                  </a:lnTo>
                  <a:lnTo>
                    <a:pt x="1040904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44256" y="2443327"/>
              <a:ext cx="1041400" cy="1228725"/>
            </a:xfrm>
            <a:custGeom>
              <a:avLst/>
              <a:gdLst/>
              <a:ahLst/>
              <a:cxnLst/>
              <a:rect l="l" t="t" r="r" b="b"/>
              <a:pathLst>
                <a:path w="1041400" h="1228725">
                  <a:moveTo>
                    <a:pt x="1040904" y="0"/>
                  </a:moveTo>
                  <a:lnTo>
                    <a:pt x="545513" y="0"/>
                  </a:lnTo>
                  <a:lnTo>
                    <a:pt x="541450" y="8629"/>
                  </a:lnTo>
                  <a:lnTo>
                    <a:pt x="523996" y="44891"/>
                  </a:lnTo>
                  <a:lnTo>
                    <a:pt x="505721" y="81988"/>
                  </a:lnTo>
                  <a:lnTo>
                    <a:pt x="486606" y="119860"/>
                  </a:lnTo>
                  <a:lnTo>
                    <a:pt x="466635" y="158444"/>
                  </a:lnTo>
                  <a:lnTo>
                    <a:pt x="445792" y="197678"/>
                  </a:lnTo>
                  <a:lnTo>
                    <a:pt x="424057" y="237500"/>
                  </a:lnTo>
                  <a:lnTo>
                    <a:pt x="401416" y="277849"/>
                  </a:lnTo>
                  <a:lnTo>
                    <a:pt x="377849" y="318662"/>
                  </a:lnTo>
                  <a:lnTo>
                    <a:pt x="353341" y="359877"/>
                  </a:lnTo>
                  <a:lnTo>
                    <a:pt x="327873" y="401434"/>
                  </a:lnTo>
                  <a:lnTo>
                    <a:pt x="301430" y="443269"/>
                  </a:lnTo>
                  <a:lnTo>
                    <a:pt x="273993" y="485320"/>
                  </a:lnTo>
                  <a:lnTo>
                    <a:pt x="245545" y="527527"/>
                  </a:lnTo>
                  <a:lnTo>
                    <a:pt x="216069" y="569827"/>
                  </a:lnTo>
                  <a:lnTo>
                    <a:pt x="185549" y="612158"/>
                  </a:lnTo>
                  <a:lnTo>
                    <a:pt x="153966" y="654458"/>
                  </a:lnTo>
                  <a:lnTo>
                    <a:pt x="121305" y="696665"/>
                  </a:lnTo>
                  <a:lnTo>
                    <a:pt x="87546" y="738718"/>
                  </a:lnTo>
                  <a:lnTo>
                    <a:pt x="52674" y="780555"/>
                  </a:lnTo>
                  <a:lnTo>
                    <a:pt x="16671" y="822113"/>
                  </a:lnTo>
                  <a:lnTo>
                    <a:pt x="0" y="840610"/>
                  </a:lnTo>
                  <a:lnTo>
                    <a:pt x="0" y="1228674"/>
                  </a:lnTo>
                  <a:lnTo>
                    <a:pt x="1040904" y="1228674"/>
                  </a:lnTo>
                  <a:lnTo>
                    <a:pt x="104090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4256" y="2443327"/>
              <a:ext cx="1041400" cy="1228725"/>
            </a:xfrm>
            <a:custGeom>
              <a:avLst/>
              <a:gdLst/>
              <a:ahLst/>
              <a:cxnLst/>
              <a:rect l="l" t="t" r="r" b="b"/>
              <a:pathLst>
                <a:path w="1041400" h="1228725">
                  <a:moveTo>
                    <a:pt x="1040904" y="0"/>
                  </a:moveTo>
                  <a:lnTo>
                    <a:pt x="848689" y="0"/>
                  </a:lnTo>
                  <a:lnTo>
                    <a:pt x="842393" y="13114"/>
                  </a:lnTo>
                  <a:lnTo>
                    <a:pt x="827582" y="43309"/>
                  </a:lnTo>
                  <a:lnTo>
                    <a:pt x="795932" y="105569"/>
                  </a:lnTo>
                  <a:lnTo>
                    <a:pt x="761370" y="170081"/>
                  </a:lnTo>
                  <a:lnTo>
                    <a:pt x="723647" y="236559"/>
                  </a:lnTo>
                  <a:lnTo>
                    <a:pt x="703523" y="270444"/>
                  </a:lnTo>
                  <a:lnTo>
                    <a:pt x="682515" y="304712"/>
                  </a:lnTo>
                  <a:lnTo>
                    <a:pt x="660593" y="339327"/>
                  </a:lnTo>
                  <a:lnTo>
                    <a:pt x="637726" y="374253"/>
                  </a:lnTo>
                  <a:lnTo>
                    <a:pt x="613883" y="409453"/>
                  </a:lnTo>
                  <a:lnTo>
                    <a:pt x="589032" y="444892"/>
                  </a:lnTo>
                  <a:lnTo>
                    <a:pt x="563142" y="480534"/>
                  </a:lnTo>
                  <a:lnTo>
                    <a:pt x="536183" y="516342"/>
                  </a:lnTo>
                  <a:lnTo>
                    <a:pt x="508123" y="552281"/>
                  </a:lnTo>
                  <a:lnTo>
                    <a:pt x="478932" y="588314"/>
                  </a:lnTo>
                  <a:lnTo>
                    <a:pt x="448578" y="624406"/>
                  </a:lnTo>
                  <a:lnTo>
                    <a:pt x="417030" y="660520"/>
                  </a:lnTo>
                  <a:lnTo>
                    <a:pt x="384257" y="696620"/>
                  </a:lnTo>
                  <a:lnTo>
                    <a:pt x="350229" y="732670"/>
                  </a:lnTo>
                  <a:lnTo>
                    <a:pt x="314913" y="768634"/>
                  </a:lnTo>
                  <a:lnTo>
                    <a:pt x="278280" y="804477"/>
                  </a:lnTo>
                  <a:lnTo>
                    <a:pt x="240298" y="840161"/>
                  </a:lnTo>
                  <a:lnTo>
                    <a:pt x="200935" y="875652"/>
                  </a:lnTo>
                  <a:lnTo>
                    <a:pt x="160162" y="910912"/>
                  </a:lnTo>
                  <a:lnTo>
                    <a:pt x="117946" y="945906"/>
                  </a:lnTo>
                  <a:lnTo>
                    <a:pt x="74258" y="980597"/>
                  </a:lnTo>
                  <a:lnTo>
                    <a:pt x="29064" y="1014951"/>
                  </a:lnTo>
                  <a:lnTo>
                    <a:pt x="0" y="1036086"/>
                  </a:lnTo>
                  <a:lnTo>
                    <a:pt x="0" y="1228674"/>
                  </a:lnTo>
                  <a:lnTo>
                    <a:pt x="1040904" y="1228674"/>
                  </a:lnTo>
                  <a:lnTo>
                    <a:pt x="1040904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6669" y="3067425"/>
              <a:ext cx="339090" cy="605155"/>
            </a:xfrm>
            <a:custGeom>
              <a:avLst/>
              <a:gdLst/>
              <a:ahLst/>
              <a:cxnLst/>
              <a:rect l="l" t="t" r="r" b="b"/>
              <a:pathLst>
                <a:path w="339089" h="605154">
                  <a:moveTo>
                    <a:pt x="338491" y="0"/>
                  </a:moveTo>
                  <a:lnTo>
                    <a:pt x="332547" y="5993"/>
                  </a:lnTo>
                  <a:lnTo>
                    <a:pt x="296550" y="56793"/>
                  </a:lnTo>
                  <a:lnTo>
                    <a:pt x="262430" y="94893"/>
                  </a:lnTo>
                  <a:lnTo>
                    <a:pt x="230282" y="132993"/>
                  </a:lnTo>
                  <a:lnTo>
                    <a:pt x="200199" y="171093"/>
                  </a:lnTo>
                  <a:lnTo>
                    <a:pt x="172275" y="209193"/>
                  </a:lnTo>
                  <a:lnTo>
                    <a:pt x="146603" y="247293"/>
                  </a:lnTo>
                  <a:lnTo>
                    <a:pt x="123276" y="285393"/>
                  </a:lnTo>
                  <a:lnTo>
                    <a:pt x="102389" y="323493"/>
                  </a:lnTo>
                  <a:lnTo>
                    <a:pt x="84034" y="361593"/>
                  </a:lnTo>
                  <a:lnTo>
                    <a:pt x="68305" y="386993"/>
                  </a:lnTo>
                  <a:lnTo>
                    <a:pt x="55296" y="425093"/>
                  </a:lnTo>
                  <a:lnTo>
                    <a:pt x="45101" y="450493"/>
                  </a:lnTo>
                  <a:lnTo>
                    <a:pt x="39125" y="463193"/>
                  </a:lnTo>
                  <a:lnTo>
                    <a:pt x="32380" y="488593"/>
                  </a:lnTo>
                  <a:lnTo>
                    <a:pt x="24999" y="513993"/>
                  </a:lnTo>
                  <a:lnTo>
                    <a:pt x="17117" y="539393"/>
                  </a:lnTo>
                  <a:lnTo>
                    <a:pt x="8865" y="577493"/>
                  </a:lnTo>
                  <a:lnTo>
                    <a:pt x="379" y="602893"/>
                  </a:lnTo>
                  <a:lnTo>
                    <a:pt x="0" y="604576"/>
                  </a:lnTo>
                  <a:lnTo>
                    <a:pt x="338491" y="604576"/>
                  </a:lnTo>
                  <a:lnTo>
                    <a:pt x="338491" y="0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55868" y="2567053"/>
              <a:ext cx="243204" cy="617220"/>
            </a:xfrm>
            <a:custGeom>
              <a:avLst/>
              <a:gdLst/>
              <a:ahLst/>
              <a:cxnLst/>
              <a:rect l="l" t="t" r="r" b="b"/>
              <a:pathLst>
                <a:path w="243205" h="617219">
                  <a:moveTo>
                    <a:pt x="121285" y="0"/>
                  </a:moveTo>
                  <a:lnTo>
                    <a:pt x="51167" y="112426"/>
                  </a:lnTo>
                  <a:lnTo>
                    <a:pt x="15160" y="178939"/>
                  </a:lnTo>
                  <a:lnTo>
                    <a:pt x="1895" y="225674"/>
                  </a:lnTo>
                  <a:lnTo>
                    <a:pt x="0" y="278765"/>
                  </a:lnTo>
                  <a:lnTo>
                    <a:pt x="0" y="617054"/>
                  </a:lnTo>
                  <a:lnTo>
                    <a:pt x="242582" y="617054"/>
                  </a:lnTo>
                  <a:lnTo>
                    <a:pt x="242582" y="278765"/>
                  </a:lnTo>
                  <a:lnTo>
                    <a:pt x="223629" y="198656"/>
                  </a:lnTo>
                  <a:lnTo>
                    <a:pt x="181933" y="106892"/>
                  </a:lnTo>
                  <a:lnTo>
                    <a:pt x="140237" y="31373"/>
                  </a:lnTo>
                  <a:lnTo>
                    <a:pt x="121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57695" y="2739872"/>
              <a:ext cx="229235" cy="55244"/>
            </a:xfrm>
            <a:custGeom>
              <a:avLst/>
              <a:gdLst/>
              <a:ahLst/>
              <a:cxnLst/>
              <a:rect l="l" t="t" r="r" b="b"/>
              <a:pathLst>
                <a:path w="229235" h="55244">
                  <a:moveTo>
                    <a:pt x="210063" y="0"/>
                  </a:moveTo>
                  <a:lnTo>
                    <a:pt x="16646" y="0"/>
                  </a:lnTo>
                  <a:lnTo>
                    <a:pt x="13328" y="6129"/>
                  </a:lnTo>
                  <a:lnTo>
                    <a:pt x="62" y="52865"/>
                  </a:lnTo>
                  <a:lnTo>
                    <a:pt x="0" y="54622"/>
                  </a:lnTo>
                  <a:lnTo>
                    <a:pt x="228617" y="54622"/>
                  </a:lnTo>
                  <a:lnTo>
                    <a:pt x="221808" y="25846"/>
                  </a:lnTo>
                  <a:lnTo>
                    <a:pt x="21006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9894" y="2578747"/>
              <a:ext cx="146413" cy="11391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104250" y="3103092"/>
              <a:ext cx="138430" cy="73660"/>
            </a:xfrm>
            <a:custGeom>
              <a:avLst/>
              <a:gdLst/>
              <a:ahLst/>
              <a:cxnLst/>
              <a:rect l="l" t="t" r="r" b="b"/>
              <a:pathLst>
                <a:path w="138430" h="73660">
                  <a:moveTo>
                    <a:pt x="43040" y="0"/>
                  </a:moveTo>
                  <a:lnTo>
                    <a:pt x="0" y="0"/>
                  </a:lnTo>
                  <a:lnTo>
                    <a:pt x="0" y="73431"/>
                  </a:lnTo>
                  <a:lnTo>
                    <a:pt x="43040" y="73431"/>
                  </a:lnTo>
                  <a:lnTo>
                    <a:pt x="43040" y="0"/>
                  </a:lnTo>
                  <a:close/>
                </a:path>
                <a:path w="138430" h="73660">
                  <a:moveTo>
                    <a:pt x="138010" y="0"/>
                  </a:moveTo>
                  <a:lnTo>
                    <a:pt x="94970" y="0"/>
                  </a:lnTo>
                  <a:lnTo>
                    <a:pt x="94970" y="73431"/>
                  </a:lnTo>
                  <a:lnTo>
                    <a:pt x="138010" y="73431"/>
                  </a:lnTo>
                  <a:lnTo>
                    <a:pt x="13801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47181" y="2550797"/>
              <a:ext cx="260350" cy="641985"/>
            </a:xfrm>
            <a:custGeom>
              <a:avLst/>
              <a:gdLst/>
              <a:ahLst/>
              <a:cxnLst/>
              <a:rect l="l" t="t" r="r" b="b"/>
              <a:pathLst>
                <a:path w="260350" h="641985">
                  <a:moveTo>
                    <a:pt x="122643" y="11620"/>
                  </a:moveTo>
                  <a:lnTo>
                    <a:pt x="84006" y="77394"/>
                  </a:lnTo>
                  <a:lnTo>
                    <a:pt x="61607" y="119176"/>
                  </a:lnTo>
                  <a:lnTo>
                    <a:pt x="39171" y="165122"/>
                  </a:lnTo>
                  <a:lnTo>
                    <a:pt x="19507" y="211848"/>
                  </a:lnTo>
                  <a:lnTo>
                    <a:pt x="5457" y="256101"/>
                  </a:lnTo>
                  <a:lnTo>
                    <a:pt x="0" y="295020"/>
                  </a:lnTo>
                  <a:lnTo>
                    <a:pt x="0" y="641984"/>
                  </a:lnTo>
                  <a:lnTo>
                    <a:pt x="259943" y="641984"/>
                  </a:lnTo>
                  <a:lnTo>
                    <a:pt x="259943" y="624636"/>
                  </a:lnTo>
                  <a:lnTo>
                    <a:pt x="17373" y="624636"/>
                  </a:lnTo>
                  <a:lnTo>
                    <a:pt x="17373" y="295020"/>
                  </a:lnTo>
                  <a:lnTo>
                    <a:pt x="28142" y="239762"/>
                  </a:lnTo>
                  <a:lnTo>
                    <a:pt x="49768" y="183872"/>
                  </a:lnTo>
                  <a:lnTo>
                    <a:pt x="82688" y="116293"/>
                  </a:lnTo>
                  <a:lnTo>
                    <a:pt x="106915" y="72089"/>
                  </a:lnTo>
                  <a:lnTo>
                    <a:pt x="126225" y="39014"/>
                  </a:lnTo>
                  <a:lnTo>
                    <a:pt x="129953" y="32808"/>
                  </a:lnTo>
                  <a:lnTo>
                    <a:pt x="123977" y="23012"/>
                  </a:lnTo>
                  <a:lnTo>
                    <a:pt x="123088" y="21615"/>
                  </a:lnTo>
                  <a:lnTo>
                    <a:pt x="122651" y="20891"/>
                  </a:lnTo>
                  <a:lnTo>
                    <a:pt x="129971" y="16255"/>
                  </a:lnTo>
                  <a:lnTo>
                    <a:pt x="122643" y="11620"/>
                  </a:lnTo>
                  <a:close/>
                </a:path>
                <a:path w="260350" h="641985">
                  <a:moveTo>
                    <a:pt x="129984" y="0"/>
                  </a:moveTo>
                  <a:lnTo>
                    <a:pt x="122643" y="11620"/>
                  </a:lnTo>
                  <a:lnTo>
                    <a:pt x="137312" y="20891"/>
                  </a:lnTo>
                  <a:lnTo>
                    <a:pt x="136283" y="22517"/>
                  </a:lnTo>
                  <a:lnTo>
                    <a:pt x="129953" y="32808"/>
                  </a:lnTo>
                  <a:lnTo>
                    <a:pt x="132881" y="37608"/>
                  </a:lnTo>
                  <a:lnTo>
                    <a:pt x="148178" y="63600"/>
                  </a:lnTo>
                  <a:lnTo>
                    <a:pt x="167516" y="98094"/>
                  </a:lnTo>
                  <a:lnTo>
                    <a:pt x="188544" y="138201"/>
                  </a:lnTo>
                  <a:lnTo>
                    <a:pt x="208905" y="180998"/>
                  </a:lnTo>
                  <a:lnTo>
                    <a:pt x="226237" y="223519"/>
                  </a:lnTo>
                  <a:lnTo>
                    <a:pt x="238205" y="262680"/>
                  </a:lnTo>
                  <a:lnTo>
                    <a:pt x="242582" y="295020"/>
                  </a:lnTo>
                  <a:lnTo>
                    <a:pt x="242582" y="624636"/>
                  </a:lnTo>
                  <a:lnTo>
                    <a:pt x="259943" y="624636"/>
                  </a:lnTo>
                  <a:lnTo>
                    <a:pt x="259943" y="295020"/>
                  </a:lnTo>
                  <a:lnTo>
                    <a:pt x="258494" y="276381"/>
                  </a:lnTo>
                  <a:lnTo>
                    <a:pt x="248342" y="234488"/>
                  </a:lnTo>
                  <a:lnTo>
                    <a:pt x="209738" y="141843"/>
                  </a:lnTo>
                  <a:lnTo>
                    <a:pt x="175949" y="77394"/>
                  </a:lnTo>
                  <a:lnTo>
                    <a:pt x="148614" y="30093"/>
                  </a:lnTo>
                  <a:lnTo>
                    <a:pt x="137312" y="11620"/>
                  </a:lnTo>
                  <a:lnTo>
                    <a:pt x="129984" y="0"/>
                  </a:lnTo>
                  <a:close/>
                </a:path>
                <a:path w="260350" h="641985">
                  <a:moveTo>
                    <a:pt x="129971" y="16255"/>
                  </a:moveTo>
                  <a:lnTo>
                    <a:pt x="122651" y="20891"/>
                  </a:lnTo>
                  <a:lnTo>
                    <a:pt x="123088" y="21615"/>
                  </a:lnTo>
                  <a:lnTo>
                    <a:pt x="123977" y="23012"/>
                  </a:lnTo>
                  <a:lnTo>
                    <a:pt x="129953" y="32808"/>
                  </a:lnTo>
                  <a:lnTo>
                    <a:pt x="136283" y="22517"/>
                  </a:lnTo>
                  <a:lnTo>
                    <a:pt x="137312" y="20891"/>
                  </a:lnTo>
                  <a:lnTo>
                    <a:pt x="129971" y="16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86881" y="2864129"/>
              <a:ext cx="180555" cy="18054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930145" y="3008823"/>
              <a:ext cx="125730" cy="214629"/>
            </a:xfrm>
            <a:custGeom>
              <a:avLst/>
              <a:gdLst/>
              <a:ahLst/>
              <a:cxnLst/>
              <a:rect l="l" t="t" r="r" b="b"/>
              <a:pathLst>
                <a:path w="125730" h="214630">
                  <a:moveTo>
                    <a:pt x="125717" y="0"/>
                  </a:moveTo>
                  <a:lnTo>
                    <a:pt x="0" y="214274"/>
                  </a:lnTo>
                  <a:lnTo>
                    <a:pt x="125717" y="175285"/>
                  </a:lnTo>
                  <a:lnTo>
                    <a:pt x="125717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11324" y="2976869"/>
              <a:ext cx="153670" cy="261620"/>
            </a:xfrm>
            <a:custGeom>
              <a:avLst/>
              <a:gdLst/>
              <a:ahLst/>
              <a:cxnLst/>
              <a:rect l="l" t="t" r="r" b="b"/>
              <a:pathLst>
                <a:path w="153669" h="261619">
                  <a:moveTo>
                    <a:pt x="137058" y="27559"/>
                  </a:moveTo>
                  <a:lnTo>
                    <a:pt x="0" y="261150"/>
                  </a:lnTo>
                  <a:lnTo>
                    <a:pt x="96226" y="231305"/>
                  </a:lnTo>
                  <a:lnTo>
                    <a:pt x="37642" y="231305"/>
                  </a:lnTo>
                  <a:lnTo>
                    <a:pt x="135864" y="63901"/>
                  </a:lnTo>
                  <a:lnTo>
                    <a:pt x="135864" y="31953"/>
                  </a:lnTo>
                  <a:lnTo>
                    <a:pt x="144538" y="31953"/>
                  </a:lnTo>
                  <a:lnTo>
                    <a:pt x="137058" y="27559"/>
                  </a:lnTo>
                  <a:close/>
                </a:path>
                <a:path w="153669" h="261619">
                  <a:moveTo>
                    <a:pt x="153225" y="0"/>
                  </a:moveTo>
                  <a:lnTo>
                    <a:pt x="137058" y="27559"/>
                  </a:lnTo>
                  <a:lnTo>
                    <a:pt x="152031" y="36347"/>
                  </a:lnTo>
                  <a:lnTo>
                    <a:pt x="135864" y="63901"/>
                  </a:lnTo>
                  <a:lnTo>
                    <a:pt x="135864" y="200837"/>
                  </a:lnTo>
                  <a:lnTo>
                    <a:pt x="37642" y="231305"/>
                  </a:lnTo>
                  <a:lnTo>
                    <a:pt x="96226" y="231305"/>
                  </a:lnTo>
                  <a:lnTo>
                    <a:pt x="153225" y="213626"/>
                  </a:lnTo>
                  <a:lnTo>
                    <a:pt x="153225" y="0"/>
                  </a:lnTo>
                  <a:close/>
                </a:path>
                <a:path w="153669" h="261619">
                  <a:moveTo>
                    <a:pt x="144538" y="31953"/>
                  </a:moveTo>
                  <a:lnTo>
                    <a:pt x="135864" y="31953"/>
                  </a:lnTo>
                  <a:lnTo>
                    <a:pt x="135864" y="63901"/>
                  </a:lnTo>
                  <a:lnTo>
                    <a:pt x="152031" y="36347"/>
                  </a:lnTo>
                  <a:lnTo>
                    <a:pt x="144538" y="31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98454" y="3008823"/>
              <a:ext cx="125730" cy="214629"/>
            </a:xfrm>
            <a:custGeom>
              <a:avLst/>
              <a:gdLst/>
              <a:ahLst/>
              <a:cxnLst/>
              <a:rect l="l" t="t" r="r" b="b"/>
              <a:pathLst>
                <a:path w="125730" h="214630">
                  <a:moveTo>
                    <a:pt x="0" y="0"/>
                  </a:moveTo>
                  <a:lnTo>
                    <a:pt x="0" y="175285"/>
                  </a:lnTo>
                  <a:lnTo>
                    <a:pt x="125717" y="214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47176" y="2689758"/>
              <a:ext cx="396240" cy="948055"/>
            </a:xfrm>
            <a:custGeom>
              <a:avLst/>
              <a:gdLst/>
              <a:ahLst/>
              <a:cxnLst/>
              <a:rect l="l" t="t" r="r" b="b"/>
              <a:pathLst>
                <a:path w="396239" h="948054">
                  <a:moveTo>
                    <a:pt x="17360" y="578218"/>
                  </a:moveTo>
                  <a:lnTo>
                    <a:pt x="13474" y="574332"/>
                  </a:lnTo>
                  <a:lnTo>
                    <a:pt x="3886" y="574332"/>
                  </a:lnTo>
                  <a:lnTo>
                    <a:pt x="0" y="578218"/>
                  </a:lnTo>
                  <a:lnTo>
                    <a:pt x="0" y="583006"/>
                  </a:lnTo>
                  <a:lnTo>
                    <a:pt x="0" y="717753"/>
                  </a:lnTo>
                  <a:lnTo>
                    <a:pt x="3886" y="721639"/>
                  </a:lnTo>
                  <a:lnTo>
                    <a:pt x="13474" y="721639"/>
                  </a:lnTo>
                  <a:lnTo>
                    <a:pt x="17360" y="717753"/>
                  </a:lnTo>
                  <a:lnTo>
                    <a:pt x="17360" y="578218"/>
                  </a:lnTo>
                  <a:close/>
                </a:path>
                <a:path w="396239" h="948054">
                  <a:moveTo>
                    <a:pt x="76631" y="552932"/>
                  </a:moveTo>
                  <a:lnTo>
                    <a:pt x="72745" y="549046"/>
                  </a:lnTo>
                  <a:lnTo>
                    <a:pt x="63157" y="549046"/>
                  </a:lnTo>
                  <a:lnTo>
                    <a:pt x="59270" y="552932"/>
                  </a:lnTo>
                  <a:lnTo>
                    <a:pt x="59270" y="557720"/>
                  </a:lnTo>
                  <a:lnTo>
                    <a:pt x="59270" y="784936"/>
                  </a:lnTo>
                  <a:lnTo>
                    <a:pt x="63157" y="788822"/>
                  </a:lnTo>
                  <a:lnTo>
                    <a:pt x="72745" y="788822"/>
                  </a:lnTo>
                  <a:lnTo>
                    <a:pt x="76631" y="784936"/>
                  </a:lnTo>
                  <a:lnTo>
                    <a:pt x="76631" y="552932"/>
                  </a:lnTo>
                  <a:close/>
                </a:path>
                <a:path w="396239" h="948054">
                  <a:moveTo>
                    <a:pt x="138658" y="763638"/>
                  </a:moveTo>
                  <a:lnTo>
                    <a:pt x="134772" y="759752"/>
                  </a:lnTo>
                  <a:lnTo>
                    <a:pt x="125183" y="759752"/>
                  </a:lnTo>
                  <a:lnTo>
                    <a:pt x="121297" y="763638"/>
                  </a:lnTo>
                  <a:lnTo>
                    <a:pt x="121297" y="768438"/>
                  </a:lnTo>
                  <a:lnTo>
                    <a:pt x="121297" y="944105"/>
                  </a:lnTo>
                  <a:lnTo>
                    <a:pt x="125183" y="947991"/>
                  </a:lnTo>
                  <a:lnTo>
                    <a:pt x="134772" y="947991"/>
                  </a:lnTo>
                  <a:lnTo>
                    <a:pt x="138658" y="944105"/>
                  </a:lnTo>
                  <a:lnTo>
                    <a:pt x="138658" y="763638"/>
                  </a:lnTo>
                  <a:close/>
                </a:path>
                <a:path w="396239" h="948054">
                  <a:moveTo>
                    <a:pt x="138658" y="573963"/>
                  </a:moveTo>
                  <a:lnTo>
                    <a:pt x="134772" y="570077"/>
                  </a:lnTo>
                  <a:lnTo>
                    <a:pt x="125183" y="570077"/>
                  </a:lnTo>
                  <a:lnTo>
                    <a:pt x="121297" y="573963"/>
                  </a:lnTo>
                  <a:lnTo>
                    <a:pt x="121297" y="578751"/>
                  </a:lnTo>
                  <a:lnTo>
                    <a:pt x="121297" y="716927"/>
                  </a:lnTo>
                  <a:lnTo>
                    <a:pt x="125183" y="720826"/>
                  </a:lnTo>
                  <a:lnTo>
                    <a:pt x="134772" y="720826"/>
                  </a:lnTo>
                  <a:lnTo>
                    <a:pt x="138658" y="716927"/>
                  </a:lnTo>
                  <a:lnTo>
                    <a:pt x="138658" y="573963"/>
                  </a:lnTo>
                  <a:close/>
                </a:path>
                <a:path w="396239" h="948054">
                  <a:moveTo>
                    <a:pt x="199593" y="562584"/>
                  </a:moveTo>
                  <a:lnTo>
                    <a:pt x="195707" y="558698"/>
                  </a:lnTo>
                  <a:lnTo>
                    <a:pt x="186118" y="558698"/>
                  </a:lnTo>
                  <a:lnTo>
                    <a:pt x="182232" y="562584"/>
                  </a:lnTo>
                  <a:lnTo>
                    <a:pt x="182232" y="567372"/>
                  </a:lnTo>
                  <a:lnTo>
                    <a:pt x="182232" y="676008"/>
                  </a:lnTo>
                  <a:lnTo>
                    <a:pt x="186118" y="679894"/>
                  </a:lnTo>
                  <a:lnTo>
                    <a:pt x="195707" y="679894"/>
                  </a:lnTo>
                  <a:lnTo>
                    <a:pt x="199593" y="676008"/>
                  </a:lnTo>
                  <a:lnTo>
                    <a:pt x="199593" y="562584"/>
                  </a:lnTo>
                  <a:close/>
                </a:path>
                <a:path w="396239" h="948054">
                  <a:moveTo>
                    <a:pt x="202895" y="0"/>
                  </a:moveTo>
                  <a:lnTo>
                    <a:pt x="57073" y="0"/>
                  </a:lnTo>
                  <a:lnTo>
                    <a:pt x="57073" y="17360"/>
                  </a:lnTo>
                  <a:lnTo>
                    <a:pt x="202895" y="17360"/>
                  </a:lnTo>
                  <a:lnTo>
                    <a:pt x="202895" y="0"/>
                  </a:lnTo>
                  <a:close/>
                </a:path>
                <a:path w="396239" h="948054">
                  <a:moveTo>
                    <a:pt x="219151" y="40957"/>
                  </a:moveTo>
                  <a:lnTo>
                    <a:pt x="44475" y="40957"/>
                  </a:lnTo>
                  <a:lnTo>
                    <a:pt x="44475" y="58318"/>
                  </a:lnTo>
                  <a:lnTo>
                    <a:pt x="219151" y="58318"/>
                  </a:lnTo>
                  <a:lnTo>
                    <a:pt x="219151" y="40957"/>
                  </a:lnTo>
                  <a:close/>
                </a:path>
                <a:path w="396239" h="948054">
                  <a:moveTo>
                    <a:pt x="395808" y="548271"/>
                  </a:moveTo>
                  <a:lnTo>
                    <a:pt x="378294" y="518426"/>
                  </a:lnTo>
                  <a:lnTo>
                    <a:pt x="358165" y="484124"/>
                  </a:lnTo>
                  <a:lnTo>
                    <a:pt x="358165" y="518426"/>
                  </a:lnTo>
                  <a:lnTo>
                    <a:pt x="259943" y="487959"/>
                  </a:lnTo>
                  <a:lnTo>
                    <a:pt x="259943" y="351002"/>
                  </a:lnTo>
                  <a:lnTo>
                    <a:pt x="358165" y="518426"/>
                  </a:lnTo>
                  <a:lnTo>
                    <a:pt x="358165" y="484124"/>
                  </a:lnTo>
                  <a:lnTo>
                    <a:pt x="261327" y="319074"/>
                  </a:lnTo>
                  <a:lnTo>
                    <a:pt x="242582" y="287121"/>
                  </a:lnTo>
                  <a:lnTo>
                    <a:pt x="242582" y="398030"/>
                  </a:lnTo>
                  <a:lnTo>
                    <a:pt x="8686" y="398030"/>
                  </a:lnTo>
                  <a:lnTo>
                    <a:pt x="8686" y="415391"/>
                  </a:lnTo>
                  <a:lnTo>
                    <a:pt x="48387" y="415391"/>
                  </a:lnTo>
                  <a:lnTo>
                    <a:pt x="48387" y="491566"/>
                  </a:lnTo>
                  <a:lnTo>
                    <a:pt x="52273" y="495452"/>
                  </a:lnTo>
                  <a:lnTo>
                    <a:pt x="61861" y="495452"/>
                  </a:lnTo>
                  <a:lnTo>
                    <a:pt x="65747" y="491566"/>
                  </a:lnTo>
                  <a:lnTo>
                    <a:pt x="65747" y="415391"/>
                  </a:lnTo>
                  <a:lnTo>
                    <a:pt x="97002" y="415391"/>
                  </a:lnTo>
                  <a:lnTo>
                    <a:pt x="97002" y="491566"/>
                  </a:lnTo>
                  <a:lnTo>
                    <a:pt x="100888" y="495452"/>
                  </a:lnTo>
                  <a:lnTo>
                    <a:pt x="110477" y="495452"/>
                  </a:lnTo>
                  <a:lnTo>
                    <a:pt x="114363" y="491566"/>
                  </a:lnTo>
                  <a:lnTo>
                    <a:pt x="114363" y="415391"/>
                  </a:lnTo>
                  <a:lnTo>
                    <a:pt x="145605" y="415391"/>
                  </a:lnTo>
                  <a:lnTo>
                    <a:pt x="145605" y="491566"/>
                  </a:lnTo>
                  <a:lnTo>
                    <a:pt x="149491" y="495452"/>
                  </a:lnTo>
                  <a:lnTo>
                    <a:pt x="159067" y="495452"/>
                  </a:lnTo>
                  <a:lnTo>
                    <a:pt x="162966" y="491566"/>
                  </a:lnTo>
                  <a:lnTo>
                    <a:pt x="162966" y="415391"/>
                  </a:lnTo>
                  <a:lnTo>
                    <a:pt x="194195" y="415391"/>
                  </a:lnTo>
                  <a:lnTo>
                    <a:pt x="194195" y="491566"/>
                  </a:lnTo>
                  <a:lnTo>
                    <a:pt x="198094" y="495452"/>
                  </a:lnTo>
                  <a:lnTo>
                    <a:pt x="207670" y="495452"/>
                  </a:lnTo>
                  <a:lnTo>
                    <a:pt x="211556" y="491566"/>
                  </a:lnTo>
                  <a:lnTo>
                    <a:pt x="211556" y="415391"/>
                  </a:lnTo>
                  <a:lnTo>
                    <a:pt x="242582" y="415391"/>
                  </a:lnTo>
                  <a:lnTo>
                    <a:pt x="242582" y="500761"/>
                  </a:lnTo>
                  <a:lnTo>
                    <a:pt x="395808" y="5482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80770" y="3184105"/>
              <a:ext cx="173355" cy="23495"/>
            </a:xfrm>
            <a:custGeom>
              <a:avLst/>
              <a:gdLst/>
              <a:ahLst/>
              <a:cxnLst/>
              <a:rect l="l" t="t" r="r" b="b"/>
              <a:pathLst>
                <a:path w="173355" h="23494">
                  <a:moveTo>
                    <a:pt x="167728" y="0"/>
                  </a:moveTo>
                  <a:lnTo>
                    <a:pt x="5219" y="0"/>
                  </a:lnTo>
                  <a:lnTo>
                    <a:pt x="0" y="5219"/>
                  </a:lnTo>
                  <a:lnTo>
                    <a:pt x="0" y="11645"/>
                  </a:lnTo>
                  <a:lnTo>
                    <a:pt x="0" y="18072"/>
                  </a:lnTo>
                  <a:lnTo>
                    <a:pt x="5219" y="23291"/>
                  </a:lnTo>
                  <a:lnTo>
                    <a:pt x="167728" y="23291"/>
                  </a:lnTo>
                  <a:lnTo>
                    <a:pt x="172948" y="18072"/>
                  </a:lnTo>
                  <a:lnTo>
                    <a:pt x="172948" y="5219"/>
                  </a:lnTo>
                  <a:lnTo>
                    <a:pt x="167728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066544" y="2776740"/>
              <a:ext cx="220979" cy="439420"/>
            </a:xfrm>
            <a:custGeom>
              <a:avLst/>
              <a:gdLst/>
              <a:ahLst/>
              <a:cxnLst/>
              <a:rect l="l" t="t" r="r" b="b"/>
              <a:pathLst>
                <a:path w="220980" h="439419">
                  <a:moveTo>
                    <a:pt x="195846" y="419011"/>
                  </a:moveTo>
                  <a:lnTo>
                    <a:pt x="178485" y="399300"/>
                  </a:lnTo>
                  <a:lnTo>
                    <a:pt x="178485" y="417385"/>
                  </a:lnTo>
                  <a:lnTo>
                    <a:pt x="178485" y="420636"/>
                  </a:lnTo>
                  <a:lnTo>
                    <a:pt x="177152" y="421957"/>
                  </a:lnTo>
                  <a:lnTo>
                    <a:pt x="24231" y="421957"/>
                  </a:lnTo>
                  <a:lnTo>
                    <a:pt x="22910" y="420636"/>
                  </a:lnTo>
                  <a:lnTo>
                    <a:pt x="22910" y="417385"/>
                  </a:lnTo>
                  <a:lnTo>
                    <a:pt x="24231" y="416052"/>
                  </a:lnTo>
                  <a:lnTo>
                    <a:pt x="177152" y="416052"/>
                  </a:lnTo>
                  <a:lnTo>
                    <a:pt x="178485" y="417385"/>
                  </a:lnTo>
                  <a:lnTo>
                    <a:pt x="178485" y="399300"/>
                  </a:lnTo>
                  <a:lnTo>
                    <a:pt x="175526" y="398691"/>
                  </a:lnTo>
                  <a:lnTo>
                    <a:pt x="25857" y="398691"/>
                  </a:lnTo>
                  <a:lnTo>
                    <a:pt x="17945" y="400291"/>
                  </a:lnTo>
                  <a:lnTo>
                    <a:pt x="11493" y="404647"/>
                  </a:lnTo>
                  <a:lnTo>
                    <a:pt x="7137" y="411111"/>
                  </a:lnTo>
                  <a:lnTo>
                    <a:pt x="5549" y="419011"/>
                  </a:lnTo>
                  <a:lnTo>
                    <a:pt x="7137" y="426923"/>
                  </a:lnTo>
                  <a:lnTo>
                    <a:pt x="11493" y="433387"/>
                  </a:lnTo>
                  <a:lnTo>
                    <a:pt x="17945" y="437743"/>
                  </a:lnTo>
                  <a:lnTo>
                    <a:pt x="25857" y="439331"/>
                  </a:lnTo>
                  <a:lnTo>
                    <a:pt x="175526" y="439331"/>
                  </a:lnTo>
                  <a:lnTo>
                    <a:pt x="183438" y="437743"/>
                  </a:lnTo>
                  <a:lnTo>
                    <a:pt x="189890" y="433387"/>
                  </a:lnTo>
                  <a:lnTo>
                    <a:pt x="194246" y="426923"/>
                  </a:lnTo>
                  <a:lnTo>
                    <a:pt x="195249" y="421957"/>
                  </a:lnTo>
                  <a:lnTo>
                    <a:pt x="195846" y="419011"/>
                  </a:lnTo>
                  <a:close/>
                </a:path>
                <a:path w="220980" h="439419">
                  <a:moveTo>
                    <a:pt x="220700" y="0"/>
                  </a:moveTo>
                  <a:lnTo>
                    <a:pt x="0" y="0"/>
                  </a:lnTo>
                  <a:lnTo>
                    <a:pt x="0" y="17360"/>
                  </a:lnTo>
                  <a:lnTo>
                    <a:pt x="220700" y="17360"/>
                  </a:lnTo>
                  <a:lnTo>
                    <a:pt x="220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3" name="object 6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32001" y="4049407"/>
            <a:ext cx="1362176" cy="1338275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926998" y="6051105"/>
            <a:ext cx="1758314" cy="1040765"/>
            <a:chOff x="926998" y="6051105"/>
            <a:chExt cx="1758314" cy="1040765"/>
          </a:xfrm>
        </p:grpSpPr>
        <p:sp>
          <p:nvSpPr>
            <p:cNvPr id="65" name="object 65"/>
            <p:cNvSpPr/>
            <p:nvPr/>
          </p:nvSpPr>
          <p:spPr>
            <a:xfrm>
              <a:off x="926998" y="6051105"/>
              <a:ext cx="1758314" cy="1040765"/>
            </a:xfrm>
            <a:custGeom>
              <a:avLst/>
              <a:gdLst/>
              <a:ahLst/>
              <a:cxnLst/>
              <a:rect l="l" t="t" r="r" b="b"/>
              <a:pathLst>
                <a:path w="1758314" h="1040765">
                  <a:moveTo>
                    <a:pt x="1758175" y="0"/>
                  </a:moveTo>
                  <a:lnTo>
                    <a:pt x="0" y="0"/>
                  </a:lnTo>
                  <a:lnTo>
                    <a:pt x="0" y="1040676"/>
                  </a:lnTo>
                  <a:lnTo>
                    <a:pt x="1758175" y="1040676"/>
                  </a:lnTo>
                  <a:lnTo>
                    <a:pt x="1758175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6998" y="6944053"/>
              <a:ext cx="127046" cy="14772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182890" y="6148679"/>
              <a:ext cx="1385570" cy="178435"/>
            </a:xfrm>
            <a:custGeom>
              <a:avLst/>
              <a:gdLst/>
              <a:ahLst/>
              <a:cxnLst/>
              <a:rect l="l" t="t" r="r" b="b"/>
              <a:pathLst>
                <a:path w="1385570" h="178435">
                  <a:moveTo>
                    <a:pt x="1385468" y="120015"/>
                  </a:moveTo>
                  <a:lnTo>
                    <a:pt x="0" y="120015"/>
                  </a:lnTo>
                  <a:lnTo>
                    <a:pt x="0" y="178371"/>
                  </a:lnTo>
                  <a:lnTo>
                    <a:pt x="1385468" y="178371"/>
                  </a:lnTo>
                  <a:lnTo>
                    <a:pt x="1385468" y="120015"/>
                  </a:lnTo>
                  <a:close/>
                </a:path>
                <a:path w="1385570" h="178435">
                  <a:moveTo>
                    <a:pt x="1385468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1385468" y="44780"/>
                  </a:lnTo>
                  <a:lnTo>
                    <a:pt x="1385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85506" y="6268694"/>
              <a:ext cx="1383030" cy="32384"/>
            </a:xfrm>
            <a:custGeom>
              <a:avLst/>
              <a:gdLst/>
              <a:ahLst/>
              <a:cxnLst/>
              <a:rect l="l" t="t" r="r" b="b"/>
              <a:pathLst>
                <a:path w="1383030" h="32385">
                  <a:moveTo>
                    <a:pt x="1382864" y="0"/>
                  </a:moveTo>
                  <a:lnTo>
                    <a:pt x="0" y="0"/>
                  </a:lnTo>
                  <a:lnTo>
                    <a:pt x="40538" y="32156"/>
                  </a:lnTo>
                  <a:lnTo>
                    <a:pt x="1382864" y="32156"/>
                  </a:lnTo>
                  <a:lnTo>
                    <a:pt x="1382864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55534" y="6144170"/>
              <a:ext cx="1433830" cy="187960"/>
            </a:xfrm>
            <a:custGeom>
              <a:avLst/>
              <a:gdLst/>
              <a:ahLst/>
              <a:cxnLst/>
              <a:rect l="l" t="t" r="r" b="b"/>
              <a:pathLst>
                <a:path w="1433830" h="187960">
                  <a:moveTo>
                    <a:pt x="1433525" y="44513"/>
                  </a:moveTo>
                  <a:lnTo>
                    <a:pt x="1423581" y="44513"/>
                  </a:lnTo>
                  <a:lnTo>
                    <a:pt x="1423581" y="54673"/>
                  </a:lnTo>
                  <a:lnTo>
                    <a:pt x="1423581" y="119443"/>
                  </a:lnTo>
                  <a:lnTo>
                    <a:pt x="1407845" y="119443"/>
                  </a:lnTo>
                  <a:lnTo>
                    <a:pt x="1407845" y="129603"/>
                  </a:lnTo>
                  <a:lnTo>
                    <a:pt x="1407845" y="177800"/>
                  </a:lnTo>
                  <a:lnTo>
                    <a:pt x="32321" y="177800"/>
                  </a:lnTo>
                  <a:lnTo>
                    <a:pt x="32321" y="129603"/>
                  </a:lnTo>
                  <a:lnTo>
                    <a:pt x="1407845" y="129603"/>
                  </a:lnTo>
                  <a:lnTo>
                    <a:pt x="1407845" y="119443"/>
                  </a:lnTo>
                  <a:lnTo>
                    <a:pt x="9944" y="119443"/>
                  </a:lnTo>
                  <a:lnTo>
                    <a:pt x="9944" y="54673"/>
                  </a:lnTo>
                  <a:lnTo>
                    <a:pt x="1423581" y="54673"/>
                  </a:lnTo>
                  <a:lnTo>
                    <a:pt x="1423581" y="44513"/>
                  </a:lnTo>
                  <a:lnTo>
                    <a:pt x="1417802" y="44513"/>
                  </a:lnTo>
                  <a:lnTo>
                    <a:pt x="1417802" y="8890"/>
                  </a:lnTo>
                  <a:lnTo>
                    <a:pt x="1417802" y="0"/>
                  </a:lnTo>
                  <a:lnTo>
                    <a:pt x="1407845" y="0"/>
                  </a:lnTo>
                  <a:lnTo>
                    <a:pt x="1407845" y="8890"/>
                  </a:lnTo>
                  <a:lnTo>
                    <a:pt x="1407845" y="44513"/>
                  </a:lnTo>
                  <a:lnTo>
                    <a:pt x="32321" y="44513"/>
                  </a:lnTo>
                  <a:lnTo>
                    <a:pt x="32321" y="8890"/>
                  </a:lnTo>
                  <a:lnTo>
                    <a:pt x="1407845" y="8890"/>
                  </a:lnTo>
                  <a:lnTo>
                    <a:pt x="1407845" y="0"/>
                  </a:lnTo>
                  <a:lnTo>
                    <a:pt x="22390" y="0"/>
                  </a:lnTo>
                  <a:lnTo>
                    <a:pt x="22390" y="8890"/>
                  </a:lnTo>
                  <a:lnTo>
                    <a:pt x="22390" y="44513"/>
                  </a:lnTo>
                  <a:lnTo>
                    <a:pt x="0" y="44513"/>
                  </a:lnTo>
                  <a:lnTo>
                    <a:pt x="0" y="54673"/>
                  </a:lnTo>
                  <a:lnTo>
                    <a:pt x="0" y="119443"/>
                  </a:lnTo>
                  <a:lnTo>
                    <a:pt x="0" y="124523"/>
                  </a:lnTo>
                  <a:lnTo>
                    <a:pt x="0" y="129603"/>
                  </a:lnTo>
                  <a:lnTo>
                    <a:pt x="22390" y="129603"/>
                  </a:lnTo>
                  <a:lnTo>
                    <a:pt x="22390" y="177800"/>
                  </a:lnTo>
                  <a:lnTo>
                    <a:pt x="22390" y="182880"/>
                  </a:lnTo>
                  <a:lnTo>
                    <a:pt x="22390" y="187960"/>
                  </a:lnTo>
                  <a:lnTo>
                    <a:pt x="1417802" y="187960"/>
                  </a:lnTo>
                  <a:lnTo>
                    <a:pt x="1417802" y="182880"/>
                  </a:lnTo>
                  <a:lnTo>
                    <a:pt x="1417802" y="177901"/>
                  </a:lnTo>
                  <a:lnTo>
                    <a:pt x="1412824" y="177901"/>
                  </a:lnTo>
                  <a:lnTo>
                    <a:pt x="1417802" y="177800"/>
                  </a:lnTo>
                  <a:lnTo>
                    <a:pt x="1417802" y="129603"/>
                  </a:lnTo>
                  <a:lnTo>
                    <a:pt x="1433525" y="129603"/>
                  </a:lnTo>
                  <a:lnTo>
                    <a:pt x="1433525" y="124523"/>
                  </a:lnTo>
                  <a:lnTo>
                    <a:pt x="1433525" y="119557"/>
                  </a:lnTo>
                  <a:lnTo>
                    <a:pt x="1428559" y="119557"/>
                  </a:lnTo>
                  <a:lnTo>
                    <a:pt x="1433525" y="119443"/>
                  </a:lnTo>
                  <a:lnTo>
                    <a:pt x="1433525" y="54673"/>
                  </a:lnTo>
                  <a:lnTo>
                    <a:pt x="1433525" y="445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82851" y="6327698"/>
              <a:ext cx="92075" cy="483870"/>
            </a:xfrm>
            <a:custGeom>
              <a:avLst/>
              <a:gdLst/>
              <a:ahLst/>
              <a:cxnLst/>
              <a:rect l="l" t="t" r="r" b="b"/>
              <a:pathLst>
                <a:path w="92075" h="483870">
                  <a:moveTo>
                    <a:pt x="91846" y="0"/>
                  </a:moveTo>
                  <a:lnTo>
                    <a:pt x="0" y="0"/>
                  </a:lnTo>
                  <a:lnTo>
                    <a:pt x="0" y="483679"/>
                  </a:lnTo>
                  <a:lnTo>
                    <a:pt x="91846" y="483679"/>
                  </a:lnTo>
                  <a:lnTo>
                    <a:pt x="91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593995" y="6327698"/>
              <a:ext cx="81280" cy="483870"/>
            </a:xfrm>
            <a:custGeom>
              <a:avLst/>
              <a:gdLst/>
              <a:ahLst/>
              <a:cxnLst/>
              <a:rect l="l" t="t" r="r" b="b"/>
              <a:pathLst>
                <a:path w="81280" h="483870">
                  <a:moveTo>
                    <a:pt x="80702" y="0"/>
                  </a:moveTo>
                  <a:lnTo>
                    <a:pt x="0" y="0"/>
                  </a:lnTo>
                  <a:lnTo>
                    <a:pt x="53810" y="65669"/>
                  </a:lnTo>
                  <a:lnTo>
                    <a:pt x="53810" y="483677"/>
                  </a:lnTo>
                  <a:lnTo>
                    <a:pt x="80702" y="483677"/>
                  </a:lnTo>
                  <a:lnTo>
                    <a:pt x="80702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577886" y="6322428"/>
              <a:ext cx="102235" cy="164465"/>
            </a:xfrm>
            <a:custGeom>
              <a:avLst/>
              <a:gdLst/>
              <a:ahLst/>
              <a:cxnLst/>
              <a:rect l="l" t="t" r="r" b="b"/>
              <a:pathLst>
                <a:path w="102235" h="164464">
                  <a:moveTo>
                    <a:pt x="1017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164096"/>
                  </a:lnTo>
                  <a:lnTo>
                    <a:pt x="9944" y="164096"/>
                  </a:lnTo>
                  <a:lnTo>
                    <a:pt x="9944" y="10160"/>
                  </a:lnTo>
                  <a:lnTo>
                    <a:pt x="91833" y="10160"/>
                  </a:lnTo>
                  <a:lnTo>
                    <a:pt x="91833" y="164096"/>
                  </a:lnTo>
                  <a:lnTo>
                    <a:pt x="101790" y="164096"/>
                  </a:lnTo>
                  <a:lnTo>
                    <a:pt x="101790" y="10160"/>
                  </a:lnTo>
                  <a:lnTo>
                    <a:pt x="1017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135200" y="6327698"/>
              <a:ext cx="92075" cy="483870"/>
            </a:xfrm>
            <a:custGeom>
              <a:avLst/>
              <a:gdLst/>
              <a:ahLst/>
              <a:cxnLst/>
              <a:rect l="l" t="t" r="r" b="b"/>
              <a:pathLst>
                <a:path w="92075" h="483870">
                  <a:moveTo>
                    <a:pt x="91833" y="0"/>
                  </a:moveTo>
                  <a:lnTo>
                    <a:pt x="0" y="0"/>
                  </a:lnTo>
                  <a:lnTo>
                    <a:pt x="0" y="483679"/>
                  </a:lnTo>
                  <a:lnTo>
                    <a:pt x="91833" y="483679"/>
                  </a:lnTo>
                  <a:lnTo>
                    <a:pt x="91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146339" y="6327698"/>
              <a:ext cx="81280" cy="483870"/>
            </a:xfrm>
            <a:custGeom>
              <a:avLst/>
              <a:gdLst/>
              <a:ahLst/>
              <a:cxnLst/>
              <a:rect l="l" t="t" r="r" b="b"/>
              <a:pathLst>
                <a:path w="81280" h="483870">
                  <a:moveTo>
                    <a:pt x="80693" y="0"/>
                  </a:moveTo>
                  <a:lnTo>
                    <a:pt x="0" y="0"/>
                  </a:lnTo>
                  <a:lnTo>
                    <a:pt x="53810" y="65669"/>
                  </a:lnTo>
                  <a:lnTo>
                    <a:pt x="53810" y="483677"/>
                  </a:lnTo>
                  <a:lnTo>
                    <a:pt x="80693" y="483677"/>
                  </a:lnTo>
                  <a:lnTo>
                    <a:pt x="80693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130234" y="6322428"/>
              <a:ext cx="102235" cy="494030"/>
            </a:xfrm>
            <a:custGeom>
              <a:avLst/>
              <a:gdLst/>
              <a:ahLst/>
              <a:cxnLst/>
              <a:rect l="l" t="t" r="r" b="b"/>
              <a:pathLst>
                <a:path w="102235" h="494029">
                  <a:moveTo>
                    <a:pt x="101765" y="0"/>
                  </a:moveTo>
                  <a:lnTo>
                    <a:pt x="91833" y="0"/>
                  </a:lnTo>
                  <a:lnTo>
                    <a:pt x="91833" y="10160"/>
                  </a:lnTo>
                  <a:lnTo>
                    <a:pt x="91833" y="483870"/>
                  </a:lnTo>
                  <a:lnTo>
                    <a:pt x="9931" y="483870"/>
                  </a:lnTo>
                  <a:lnTo>
                    <a:pt x="9931" y="10160"/>
                  </a:lnTo>
                  <a:lnTo>
                    <a:pt x="91833" y="10160"/>
                  </a:lnTo>
                  <a:lnTo>
                    <a:pt x="9183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483870"/>
                  </a:lnTo>
                  <a:lnTo>
                    <a:pt x="0" y="488950"/>
                  </a:lnTo>
                  <a:lnTo>
                    <a:pt x="0" y="494030"/>
                  </a:lnTo>
                  <a:lnTo>
                    <a:pt x="101765" y="494030"/>
                  </a:lnTo>
                  <a:lnTo>
                    <a:pt x="101765" y="488950"/>
                  </a:lnTo>
                  <a:lnTo>
                    <a:pt x="101765" y="483984"/>
                  </a:lnTo>
                  <a:lnTo>
                    <a:pt x="96799" y="483984"/>
                  </a:lnTo>
                  <a:lnTo>
                    <a:pt x="101765" y="483870"/>
                  </a:lnTo>
                  <a:lnTo>
                    <a:pt x="101765" y="10160"/>
                  </a:lnTo>
                  <a:lnTo>
                    <a:pt x="101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160500" y="6193459"/>
            <a:ext cx="1423670" cy="75565"/>
          </a:xfrm>
          <a:prstGeom prst="rect">
            <a:avLst/>
          </a:prstGeom>
          <a:solidFill>
            <a:srgbClr val="7ABCED"/>
          </a:solidFill>
        </p:spPr>
        <p:txBody>
          <a:bodyPr vert="horz" wrap="square" lIns="0" tIns="0" rIns="0" bIns="0" rtlCol="0">
            <a:spAutoFit/>
          </a:bodyPr>
          <a:lstStyle/>
          <a:p>
            <a:pPr marL="40005" algn="ctr">
              <a:lnSpc>
                <a:spcPts val="560"/>
              </a:lnSpc>
            </a:pPr>
            <a:r>
              <a:rPr sz="500" spc="-10" dirty="0">
                <a:latin typeface="TT Supermolot Bold"/>
                <a:cs typeface="TT Supermolot Bold"/>
              </a:rPr>
              <a:t>STACJA</a:t>
            </a:r>
            <a:endParaRPr sz="500">
              <a:latin typeface="TT Supermolot Bold"/>
              <a:cs typeface="TT Supermolot Bold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1155532" y="6212194"/>
            <a:ext cx="1434465" cy="609600"/>
            <a:chOff x="1155532" y="6212194"/>
            <a:chExt cx="1434465" cy="609600"/>
          </a:xfrm>
        </p:grpSpPr>
        <p:sp>
          <p:nvSpPr>
            <p:cNvPr id="78" name="object 78"/>
            <p:cNvSpPr/>
            <p:nvPr/>
          </p:nvSpPr>
          <p:spPr>
            <a:xfrm>
              <a:off x="1155522" y="6212204"/>
              <a:ext cx="1434465" cy="565150"/>
            </a:xfrm>
            <a:custGeom>
              <a:avLst/>
              <a:gdLst/>
              <a:ahLst/>
              <a:cxnLst/>
              <a:rect l="l" t="t" r="r" b="b"/>
              <a:pathLst>
                <a:path w="1434464" h="565150">
                  <a:moveTo>
                    <a:pt x="106400" y="25336"/>
                  </a:moveTo>
                  <a:lnTo>
                    <a:pt x="104165" y="23101"/>
                  </a:lnTo>
                  <a:lnTo>
                    <a:pt x="2235" y="23101"/>
                  </a:lnTo>
                  <a:lnTo>
                    <a:pt x="0" y="25336"/>
                  </a:lnTo>
                  <a:lnTo>
                    <a:pt x="0" y="30810"/>
                  </a:lnTo>
                  <a:lnTo>
                    <a:pt x="2235" y="33045"/>
                  </a:lnTo>
                  <a:lnTo>
                    <a:pt x="4978" y="33045"/>
                  </a:lnTo>
                  <a:lnTo>
                    <a:pt x="104165" y="33045"/>
                  </a:lnTo>
                  <a:lnTo>
                    <a:pt x="106400" y="30810"/>
                  </a:lnTo>
                  <a:lnTo>
                    <a:pt x="106400" y="25336"/>
                  </a:lnTo>
                  <a:close/>
                </a:path>
                <a:path w="1434464" h="565150">
                  <a:moveTo>
                    <a:pt x="482028" y="2235"/>
                  </a:moveTo>
                  <a:lnTo>
                    <a:pt x="479806" y="0"/>
                  </a:lnTo>
                  <a:lnTo>
                    <a:pt x="2235" y="0"/>
                  </a:lnTo>
                  <a:lnTo>
                    <a:pt x="0" y="2235"/>
                  </a:lnTo>
                  <a:lnTo>
                    <a:pt x="0" y="7721"/>
                  </a:lnTo>
                  <a:lnTo>
                    <a:pt x="2235" y="9944"/>
                  </a:lnTo>
                  <a:lnTo>
                    <a:pt x="4978" y="9944"/>
                  </a:lnTo>
                  <a:lnTo>
                    <a:pt x="479806" y="9944"/>
                  </a:lnTo>
                  <a:lnTo>
                    <a:pt x="482028" y="7721"/>
                  </a:lnTo>
                  <a:lnTo>
                    <a:pt x="482028" y="2235"/>
                  </a:lnTo>
                  <a:close/>
                </a:path>
                <a:path w="1434464" h="565150">
                  <a:moveTo>
                    <a:pt x="1075817" y="556882"/>
                  </a:moveTo>
                  <a:lnTo>
                    <a:pt x="1073581" y="554659"/>
                  </a:lnTo>
                  <a:lnTo>
                    <a:pt x="977595" y="554659"/>
                  </a:lnTo>
                  <a:lnTo>
                    <a:pt x="975372" y="556882"/>
                  </a:lnTo>
                  <a:lnTo>
                    <a:pt x="975372" y="562368"/>
                  </a:lnTo>
                  <a:lnTo>
                    <a:pt x="977595" y="564591"/>
                  </a:lnTo>
                  <a:lnTo>
                    <a:pt x="980351" y="564591"/>
                  </a:lnTo>
                  <a:lnTo>
                    <a:pt x="1073581" y="564591"/>
                  </a:lnTo>
                  <a:lnTo>
                    <a:pt x="1075817" y="562368"/>
                  </a:lnTo>
                  <a:lnTo>
                    <a:pt x="1075817" y="556882"/>
                  </a:lnTo>
                  <a:close/>
                </a:path>
                <a:path w="1434464" h="565150">
                  <a:moveTo>
                    <a:pt x="1433537" y="2235"/>
                  </a:moveTo>
                  <a:lnTo>
                    <a:pt x="1431302" y="0"/>
                  </a:lnTo>
                  <a:lnTo>
                    <a:pt x="953744" y="0"/>
                  </a:lnTo>
                  <a:lnTo>
                    <a:pt x="951509" y="2235"/>
                  </a:lnTo>
                  <a:lnTo>
                    <a:pt x="951509" y="7721"/>
                  </a:lnTo>
                  <a:lnTo>
                    <a:pt x="953744" y="9944"/>
                  </a:lnTo>
                  <a:lnTo>
                    <a:pt x="956487" y="9944"/>
                  </a:lnTo>
                  <a:lnTo>
                    <a:pt x="1431302" y="9944"/>
                  </a:lnTo>
                  <a:lnTo>
                    <a:pt x="1433537" y="7721"/>
                  </a:lnTo>
                  <a:lnTo>
                    <a:pt x="1433537" y="2235"/>
                  </a:lnTo>
                  <a:close/>
                </a:path>
                <a:path w="1434464" h="565150">
                  <a:moveTo>
                    <a:pt x="1434071" y="25336"/>
                  </a:moveTo>
                  <a:lnTo>
                    <a:pt x="1431848" y="23101"/>
                  </a:lnTo>
                  <a:lnTo>
                    <a:pt x="1329893" y="23101"/>
                  </a:lnTo>
                  <a:lnTo>
                    <a:pt x="1327683" y="25336"/>
                  </a:lnTo>
                  <a:lnTo>
                    <a:pt x="1327683" y="30810"/>
                  </a:lnTo>
                  <a:lnTo>
                    <a:pt x="1329893" y="33045"/>
                  </a:lnTo>
                  <a:lnTo>
                    <a:pt x="1332649" y="33045"/>
                  </a:lnTo>
                  <a:lnTo>
                    <a:pt x="1431848" y="33045"/>
                  </a:lnTo>
                  <a:lnTo>
                    <a:pt x="1434071" y="30810"/>
                  </a:lnTo>
                  <a:lnTo>
                    <a:pt x="1434071" y="253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519654" y="6486522"/>
              <a:ext cx="195580" cy="330200"/>
            </a:xfrm>
            <a:custGeom>
              <a:avLst/>
              <a:gdLst/>
              <a:ahLst/>
              <a:cxnLst/>
              <a:rect l="l" t="t" r="r" b="b"/>
              <a:pathLst>
                <a:path w="195580" h="330200">
                  <a:moveTo>
                    <a:pt x="189610" y="0"/>
                  </a:moveTo>
                  <a:lnTo>
                    <a:pt x="5841" y="0"/>
                  </a:lnTo>
                  <a:lnTo>
                    <a:pt x="0" y="5829"/>
                  </a:lnTo>
                  <a:lnTo>
                    <a:pt x="0" y="330149"/>
                  </a:lnTo>
                  <a:lnTo>
                    <a:pt x="195440" y="330149"/>
                  </a:lnTo>
                  <a:lnTo>
                    <a:pt x="195440" y="5829"/>
                  </a:lnTo>
                  <a:lnTo>
                    <a:pt x="189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19669" y="6486448"/>
              <a:ext cx="195427" cy="30814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514688" y="6481556"/>
              <a:ext cx="205740" cy="340360"/>
            </a:xfrm>
            <a:custGeom>
              <a:avLst/>
              <a:gdLst/>
              <a:ahLst/>
              <a:cxnLst/>
              <a:rect l="l" t="t" r="r" b="b"/>
              <a:pathLst>
                <a:path w="205739" h="340359">
                  <a:moveTo>
                    <a:pt x="187388" y="0"/>
                  </a:moveTo>
                  <a:lnTo>
                    <a:pt x="17983" y="0"/>
                  </a:lnTo>
                  <a:lnTo>
                    <a:pt x="10985" y="1411"/>
                  </a:lnTo>
                  <a:lnTo>
                    <a:pt x="5272" y="5260"/>
                  </a:lnTo>
                  <a:lnTo>
                    <a:pt x="1418" y="10972"/>
                  </a:lnTo>
                  <a:lnTo>
                    <a:pt x="0" y="17970"/>
                  </a:lnTo>
                  <a:lnTo>
                    <a:pt x="0" y="340080"/>
                  </a:lnTo>
                  <a:lnTo>
                    <a:pt x="205371" y="340080"/>
                  </a:lnTo>
                  <a:lnTo>
                    <a:pt x="205371" y="335114"/>
                  </a:lnTo>
                  <a:lnTo>
                    <a:pt x="195427" y="335114"/>
                  </a:lnTo>
                  <a:lnTo>
                    <a:pt x="195427" y="330149"/>
                  </a:lnTo>
                  <a:lnTo>
                    <a:pt x="9944" y="330149"/>
                  </a:lnTo>
                  <a:lnTo>
                    <a:pt x="9956" y="13525"/>
                  </a:lnTo>
                  <a:lnTo>
                    <a:pt x="13538" y="9944"/>
                  </a:lnTo>
                  <a:lnTo>
                    <a:pt x="203264" y="9944"/>
                  </a:lnTo>
                  <a:lnTo>
                    <a:pt x="200104" y="5260"/>
                  </a:lnTo>
                  <a:lnTo>
                    <a:pt x="194388" y="1411"/>
                  </a:lnTo>
                  <a:lnTo>
                    <a:pt x="187388" y="0"/>
                  </a:lnTo>
                  <a:close/>
                </a:path>
                <a:path w="205739" h="340359">
                  <a:moveTo>
                    <a:pt x="203264" y="9944"/>
                  </a:moveTo>
                  <a:lnTo>
                    <a:pt x="191833" y="9944"/>
                  </a:lnTo>
                  <a:lnTo>
                    <a:pt x="195427" y="13525"/>
                  </a:lnTo>
                  <a:lnTo>
                    <a:pt x="195427" y="335114"/>
                  </a:lnTo>
                  <a:lnTo>
                    <a:pt x="200406" y="335114"/>
                  </a:lnTo>
                  <a:lnTo>
                    <a:pt x="200406" y="330149"/>
                  </a:lnTo>
                  <a:lnTo>
                    <a:pt x="205371" y="330149"/>
                  </a:lnTo>
                  <a:lnTo>
                    <a:pt x="205371" y="17970"/>
                  </a:lnTo>
                  <a:lnTo>
                    <a:pt x="203958" y="10972"/>
                  </a:lnTo>
                  <a:lnTo>
                    <a:pt x="203264" y="9944"/>
                  </a:lnTo>
                  <a:close/>
                </a:path>
                <a:path w="205739" h="340359">
                  <a:moveTo>
                    <a:pt x="205371" y="330149"/>
                  </a:moveTo>
                  <a:lnTo>
                    <a:pt x="200406" y="330149"/>
                  </a:lnTo>
                  <a:lnTo>
                    <a:pt x="200406" y="335114"/>
                  </a:lnTo>
                  <a:lnTo>
                    <a:pt x="205371" y="335114"/>
                  </a:lnTo>
                  <a:lnTo>
                    <a:pt x="205371" y="330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507778" y="6772081"/>
              <a:ext cx="219710" cy="45085"/>
            </a:xfrm>
            <a:custGeom>
              <a:avLst/>
              <a:gdLst/>
              <a:ahLst/>
              <a:cxnLst/>
              <a:rect l="l" t="t" r="r" b="b"/>
              <a:pathLst>
                <a:path w="219710" h="45084">
                  <a:moveTo>
                    <a:pt x="216776" y="0"/>
                  </a:moveTo>
                  <a:lnTo>
                    <a:pt x="2425" y="0"/>
                  </a:lnTo>
                  <a:lnTo>
                    <a:pt x="0" y="2425"/>
                  </a:lnTo>
                  <a:lnTo>
                    <a:pt x="0" y="44589"/>
                  </a:lnTo>
                  <a:lnTo>
                    <a:pt x="219202" y="44589"/>
                  </a:lnTo>
                  <a:lnTo>
                    <a:pt x="219202" y="2425"/>
                  </a:lnTo>
                  <a:lnTo>
                    <a:pt x="216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07782" y="6772084"/>
              <a:ext cx="219710" cy="45085"/>
            </a:xfrm>
            <a:custGeom>
              <a:avLst/>
              <a:gdLst/>
              <a:ahLst/>
              <a:cxnLst/>
              <a:rect l="l" t="t" r="r" b="b"/>
              <a:pathLst>
                <a:path w="219710" h="45084">
                  <a:moveTo>
                    <a:pt x="216763" y="0"/>
                  </a:moveTo>
                  <a:lnTo>
                    <a:pt x="2412" y="0"/>
                  </a:lnTo>
                  <a:lnTo>
                    <a:pt x="0" y="2412"/>
                  </a:lnTo>
                  <a:lnTo>
                    <a:pt x="0" y="44576"/>
                  </a:lnTo>
                  <a:lnTo>
                    <a:pt x="219202" y="44576"/>
                  </a:lnTo>
                  <a:lnTo>
                    <a:pt x="219202" y="2412"/>
                  </a:lnTo>
                  <a:lnTo>
                    <a:pt x="216763" y="0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698862" y="6773263"/>
              <a:ext cx="28575" cy="43815"/>
            </a:xfrm>
            <a:custGeom>
              <a:avLst/>
              <a:gdLst/>
              <a:ahLst/>
              <a:cxnLst/>
              <a:rect l="l" t="t" r="r" b="b"/>
              <a:pathLst>
                <a:path w="28575" h="43815">
                  <a:moveTo>
                    <a:pt x="26073" y="0"/>
                  </a:moveTo>
                  <a:lnTo>
                    <a:pt x="0" y="0"/>
                  </a:lnTo>
                  <a:lnTo>
                    <a:pt x="0" y="43407"/>
                  </a:lnTo>
                  <a:lnTo>
                    <a:pt x="28121" y="43408"/>
                  </a:lnTo>
                  <a:lnTo>
                    <a:pt x="28121" y="2514"/>
                  </a:lnTo>
                  <a:lnTo>
                    <a:pt x="27317" y="990"/>
                  </a:lnTo>
                  <a:lnTo>
                    <a:pt x="26073" y="0"/>
                  </a:lnTo>
                  <a:close/>
                </a:path>
              </a:pathLst>
            </a:custGeom>
            <a:solidFill>
              <a:srgbClr val="5B8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502791" y="6767118"/>
              <a:ext cx="229235" cy="54610"/>
            </a:xfrm>
            <a:custGeom>
              <a:avLst/>
              <a:gdLst/>
              <a:ahLst/>
              <a:cxnLst/>
              <a:rect l="l" t="t" r="r" b="b"/>
              <a:pathLst>
                <a:path w="229235" h="54609">
                  <a:moveTo>
                    <a:pt x="229158" y="4648"/>
                  </a:moveTo>
                  <a:lnTo>
                    <a:pt x="224510" y="0"/>
                  </a:lnTo>
                  <a:lnTo>
                    <a:pt x="219202" y="0"/>
                  </a:lnTo>
                  <a:lnTo>
                    <a:pt x="219202" y="10375"/>
                  </a:lnTo>
                  <a:lnTo>
                    <a:pt x="219202" y="44589"/>
                  </a:lnTo>
                  <a:lnTo>
                    <a:pt x="9944" y="44589"/>
                  </a:lnTo>
                  <a:lnTo>
                    <a:pt x="9944" y="37299"/>
                  </a:lnTo>
                  <a:lnTo>
                    <a:pt x="132600" y="37299"/>
                  </a:lnTo>
                  <a:lnTo>
                    <a:pt x="132600" y="34759"/>
                  </a:lnTo>
                  <a:lnTo>
                    <a:pt x="133565" y="34759"/>
                  </a:lnTo>
                  <a:lnTo>
                    <a:pt x="133565" y="29679"/>
                  </a:lnTo>
                  <a:lnTo>
                    <a:pt x="132397" y="29679"/>
                  </a:lnTo>
                  <a:lnTo>
                    <a:pt x="132397" y="27139"/>
                  </a:lnTo>
                  <a:lnTo>
                    <a:pt x="9944" y="27139"/>
                  </a:lnTo>
                  <a:lnTo>
                    <a:pt x="9944" y="10375"/>
                  </a:lnTo>
                  <a:lnTo>
                    <a:pt x="10388" y="9931"/>
                  </a:lnTo>
                  <a:lnTo>
                    <a:pt x="218757" y="9931"/>
                  </a:lnTo>
                  <a:lnTo>
                    <a:pt x="219202" y="10375"/>
                  </a:lnTo>
                  <a:lnTo>
                    <a:pt x="219202" y="0"/>
                  </a:lnTo>
                  <a:lnTo>
                    <a:pt x="4648" y="0"/>
                  </a:lnTo>
                  <a:lnTo>
                    <a:pt x="0" y="4648"/>
                  </a:lnTo>
                  <a:lnTo>
                    <a:pt x="0" y="54521"/>
                  </a:lnTo>
                  <a:lnTo>
                    <a:pt x="229158" y="54521"/>
                  </a:lnTo>
                  <a:lnTo>
                    <a:pt x="229158" y="49555"/>
                  </a:lnTo>
                  <a:lnTo>
                    <a:pt x="229158" y="44589"/>
                  </a:lnTo>
                  <a:lnTo>
                    <a:pt x="229158" y="9931"/>
                  </a:lnTo>
                  <a:lnTo>
                    <a:pt x="229158" y="4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1482378" y="6597658"/>
            <a:ext cx="27051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0"/>
              </a:spcBef>
            </a:pPr>
            <a:r>
              <a:rPr sz="750" spc="-25" dirty="0">
                <a:latin typeface="TT Supermolot Bold"/>
                <a:cs typeface="TT Supermolot Bold"/>
              </a:rPr>
              <a:t>H</a:t>
            </a:r>
            <a:r>
              <a:rPr sz="600" spc="-37" baseline="-34722" dirty="0">
                <a:latin typeface="TT Supermolot Bold"/>
                <a:cs typeface="TT Supermolot Bold"/>
              </a:rPr>
              <a:t>2</a:t>
            </a:r>
            <a:endParaRPr sz="600" baseline="-34722">
              <a:latin typeface="TT Supermolot Bold"/>
              <a:cs typeface="TT Supermolot Bold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175226" y="6478923"/>
            <a:ext cx="584835" cy="340360"/>
            <a:chOff x="1175226" y="6478923"/>
            <a:chExt cx="584835" cy="340360"/>
          </a:xfrm>
        </p:grpSpPr>
        <p:sp>
          <p:nvSpPr>
            <p:cNvPr id="88" name="object 88"/>
            <p:cNvSpPr/>
            <p:nvPr/>
          </p:nvSpPr>
          <p:spPr>
            <a:xfrm>
              <a:off x="1550451" y="6522545"/>
              <a:ext cx="133985" cy="80645"/>
            </a:xfrm>
            <a:custGeom>
              <a:avLst/>
              <a:gdLst/>
              <a:ahLst/>
              <a:cxnLst/>
              <a:rect l="l" t="t" r="r" b="b"/>
              <a:pathLst>
                <a:path w="133985" h="80645">
                  <a:moveTo>
                    <a:pt x="130644" y="0"/>
                  </a:moveTo>
                  <a:lnTo>
                    <a:pt x="3200" y="0"/>
                  </a:lnTo>
                  <a:lnTo>
                    <a:pt x="0" y="3200"/>
                  </a:lnTo>
                  <a:lnTo>
                    <a:pt x="0" y="76860"/>
                  </a:lnTo>
                  <a:lnTo>
                    <a:pt x="3200" y="80060"/>
                  </a:lnTo>
                  <a:lnTo>
                    <a:pt x="126695" y="80060"/>
                  </a:lnTo>
                  <a:lnTo>
                    <a:pt x="130644" y="80060"/>
                  </a:lnTo>
                  <a:lnTo>
                    <a:pt x="133845" y="76860"/>
                  </a:lnTo>
                  <a:lnTo>
                    <a:pt x="133845" y="3200"/>
                  </a:lnTo>
                  <a:lnTo>
                    <a:pt x="130644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635582" y="6522554"/>
              <a:ext cx="48895" cy="80645"/>
            </a:xfrm>
            <a:custGeom>
              <a:avLst/>
              <a:gdLst/>
              <a:ahLst/>
              <a:cxnLst/>
              <a:rect l="l" t="t" r="r" b="b"/>
              <a:pathLst>
                <a:path w="48894" h="80645">
                  <a:moveTo>
                    <a:pt x="45516" y="0"/>
                  </a:moveTo>
                  <a:lnTo>
                    <a:pt x="0" y="0"/>
                  </a:lnTo>
                  <a:lnTo>
                    <a:pt x="0" y="80060"/>
                  </a:lnTo>
                  <a:lnTo>
                    <a:pt x="45516" y="80060"/>
                  </a:lnTo>
                  <a:lnTo>
                    <a:pt x="48717" y="76847"/>
                  </a:lnTo>
                  <a:lnTo>
                    <a:pt x="48717" y="3200"/>
                  </a:lnTo>
                  <a:lnTo>
                    <a:pt x="45516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545475" y="6517525"/>
              <a:ext cx="214629" cy="264795"/>
            </a:xfrm>
            <a:custGeom>
              <a:avLst/>
              <a:gdLst/>
              <a:ahLst/>
              <a:cxnLst/>
              <a:rect l="l" t="t" r="r" b="b"/>
              <a:pathLst>
                <a:path w="214630" h="264795">
                  <a:moveTo>
                    <a:pt x="143789" y="5080"/>
                  </a:moveTo>
                  <a:lnTo>
                    <a:pt x="140843" y="5080"/>
                  </a:lnTo>
                  <a:lnTo>
                    <a:pt x="140843" y="0"/>
                  </a:lnTo>
                  <a:lnTo>
                    <a:pt x="133845" y="0"/>
                  </a:lnTo>
                  <a:lnTo>
                    <a:pt x="133845" y="11430"/>
                  </a:lnTo>
                  <a:lnTo>
                    <a:pt x="133845" y="59931"/>
                  </a:lnTo>
                  <a:lnTo>
                    <a:pt x="80454" y="59931"/>
                  </a:lnTo>
                  <a:lnTo>
                    <a:pt x="78232" y="62166"/>
                  </a:lnTo>
                  <a:lnTo>
                    <a:pt x="78232" y="67640"/>
                  </a:lnTo>
                  <a:lnTo>
                    <a:pt x="80454" y="69875"/>
                  </a:lnTo>
                  <a:lnTo>
                    <a:pt x="83197" y="69875"/>
                  </a:lnTo>
                  <a:lnTo>
                    <a:pt x="133845" y="69875"/>
                  </a:lnTo>
                  <a:lnTo>
                    <a:pt x="133845" y="78740"/>
                  </a:lnTo>
                  <a:lnTo>
                    <a:pt x="133616" y="78740"/>
                  </a:lnTo>
                  <a:lnTo>
                    <a:pt x="133616" y="80010"/>
                  </a:lnTo>
                  <a:lnTo>
                    <a:pt x="131660" y="80010"/>
                  </a:lnTo>
                  <a:lnTo>
                    <a:pt x="10172" y="80010"/>
                  </a:lnTo>
                  <a:lnTo>
                    <a:pt x="10172" y="78740"/>
                  </a:lnTo>
                  <a:lnTo>
                    <a:pt x="9944" y="78740"/>
                  </a:lnTo>
                  <a:lnTo>
                    <a:pt x="9944" y="50025"/>
                  </a:lnTo>
                  <a:lnTo>
                    <a:pt x="62382" y="50025"/>
                  </a:lnTo>
                  <a:lnTo>
                    <a:pt x="64604" y="47802"/>
                  </a:lnTo>
                  <a:lnTo>
                    <a:pt x="64604" y="42303"/>
                  </a:lnTo>
                  <a:lnTo>
                    <a:pt x="62382" y="40093"/>
                  </a:lnTo>
                  <a:lnTo>
                    <a:pt x="9944" y="40093"/>
                  </a:lnTo>
                  <a:lnTo>
                    <a:pt x="9944" y="29845"/>
                  </a:lnTo>
                  <a:lnTo>
                    <a:pt x="92862" y="29845"/>
                  </a:lnTo>
                  <a:lnTo>
                    <a:pt x="95072" y="27622"/>
                  </a:lnTo>
                  <a:lnTo>
                    <a:pt x="95072" y="22136"/>
                  </a:lnTo>
                  <a:lnTo>
                    <a:pt x="92862" y="19913"/>
                  </a:lnTo>
                  <a:lnTo>
                    <a:pt x="9944" y="19913"/>
                  </a:lnTo>
                  <a:lnTo>
                    <a:pt x="9944" y="11430"/>
                  </a:lnTo>
                  <a:lnTo>
                    <a:pt x="10134" y="11430"/>
                  </a:lnTo>
                  <a:lnTo>
                    <a:pt x="10134" y="10160"/>
                  </a:lnTo>
                  <a:lnTo>
                    <a:pt x="133654" y="10160"/>
                  </a:lnTo>
                  <a:lnTo>
                    <a:pt x="133654" y="11430"/>
                  </a:lnTo>
                  <a:lnTo>
                    <a:pt x="133845" y="11430"/>
                  </a:lnTo>
                  <a:lnTo>
                    <a:pt x="133845" y="0"/>
                  </a:lnTo>
                  <a:lnTo>
                    <a:pt x="2946" y="0"/>
                  </a:lnTo>
                  <a:lnTo>
                    <a:pt x="2946" y="5080"/>
                  </a:lnTo>
                  <a:lnTo>
                    <a:pt x="0" y="5080"/>
                  </a:lnTo>
                  <a:lnTo>
                    <a:pt x="0" y="85090"/>
                  </a:lnTo>
                  <a:lnTo>
                    <a:pt x="2997" y="85090"/>
                  </a:lnTo>
                  <a:lnTo>
                    <a:pt x="2997" y="90170"/>
                  </a:lnTo>
                  <a:lnTo>
                    <a:pt x="131660" y="90170"/>
                  </a:lnTo>
                  <a:lnTo>
                    <a:pt x="140792" y="90170"/>
                  </a:lnTo>
                  <a:lnTo>
                    <a:pt x="140792" y="85090"/>
                  </a:lnTo>
                  <a:lnTo>
                    <a:pt x="143789" y="85090"/>
                  </a:lnTo>
                  <a:lnTo>
                    <a:pt x="143789" y="80010"/>
                  </a:lnTo>
                  <a:lnTo>
                    <a:pt x="143789" y="78740"/>
                  </a:lnTo>
                  <a:lnTo>
                    <a:pt x="143789" y="11430"/>
                  </a:lnTo>
                  <a:lnTo>
                    <a:pt x="143789" y="10160"/>
                  </a:lnTo>
                  <a:lnTo>
                    <a:pt x="143789" y="5080"/>
                  </a:lnTo>
                  <a:close/>
                </a:path>
                <a:path w="214630" h="264795">
                  <a:moveTo>
                    <a:pt x="214236" y="122034"/>
                  </a:moveTo>
                  <a:lnTo>
                    <a:pt x="180213" y="50253"/>
                  </a:lnTo>
                  <a:lnTo>
                    <a:pt x="174294" y="48133"/>
                  </a:lnTo>
                  <a:lnTo>
                    <a:pt x="164363" y="52844"/>
                  </a:lnTo>
                  <a:lnTo>
                    <a:pt x="162255" y="58762"/>
                  </a:lnTo>
                  <a:lnTo>
                    <a:pt x="194360" y="126517"/>
                  </a:lnTo>
                  <a:lnTo>
                    <a:pt x="194360" y="242189"/>
                  </a:lnTo>
                  <a:lnTo>
                    <a:pt x="191935" y="244602"/>
                  </a:lnTo>
                  <a:lnTo>
                    <a:pt x="185966" y="244602"/>
                  </a:lnTo>
                  <a:lnTo>
                    <a:pt x="183527" y="242189"/>
                  </a:lnTo>
                  <a:lnTo>
                    <a:pt x="183527" y="181902"/>
                  </a:lnTo>
                  <a:lnTo>
                    <a:pt x="179070" y="177457"/>
                  </a:lnTo>
                  <a:lnTo>
                    <a:pt x="168097" y="177457"/>
                  </a:lnTo>
                  <a:lnTo>
                    <a:pt x="163652" y="181902"/>
                  </a:lnTo>
                  <a:lnTo>
                    <a:pt x="163652" y="187388"/>
                  </a:lnTo>
                  <a:lnTo>
                    <a:pt x="163652" y="239191"/>
                  </a:lnTo>
                  <a:lnTo>
                    <a:pt x="165633" y="249047"/>
                  </a:lnTo>
                  <a:lnTo>
                    <a:pt x="171056" y="257086"/>
                  </a:lnTo>
                  <a:lnTo>
                    <a:pt x="179095" y="262509"/>
                  </a:lnTo>
                  <a:lnTo>
                    <a:pt x="188937" y="264490"/>
                  </a:lnTo>
                  <a:lnTo>
                    <a:pt x="198793" y="262509"/>
                  </a:lnTo>
                  <a:lnTo>
                    <a:pt x="206832" y="257086"/>
                  </a:lnTo>
                  <a:lnTo>
                    <a:pt x="212242" y="249047"/>
                  </a:lnTo>
                  <a:lnTo>
                    <a:pt x="214236" y="239191"/>
                  </a:lnTo>
                  <a:lnTo>
                    <a:pt x="214236" y="1220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715094" y="6648974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34925">
                  <a:moveTo>
                    <a:pt x="3468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715094" y="6644004"/>
              <a:ext cx="34925" cy="10160"/>
            </a:xfrm>
            <a:custGeom>
              <a:avLst/>
              <a:gdLst/>
              <a:ahLst/>
              <a:cxnLst/>
              <a:rect l="l" t="t" r="r" b="b"/>
              <a:pathLst>
                <a:path w="34925" h="10159">
                  <a:moveTo>
                    <a:pt x="34683" y="0"/>
                  </a:moveTo>
                  <a:lnTo>
                    <a:pt x="0" y="0"/>
                  </a:lnTo>
                  <a:lnTo>
                    <a:pt x="0" y="9931"/>
                  </a:lnTo>
                  <a:lnTo>
                    <a:pt x="34683" y="9931"/>
                  </a:lnTo>
                  <a:lnTo>
                    <a:pt x="346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92079" y="6483889"/>
              <a:ext cx="195580" cy="330200"/>
            </a:xfrm>
            <a:custGeom>
              <a:avLst/>
              <a:gdLst/>
              <a:ahLst/>
              <a:cxnLst/>
              <a:rect l="l" t="t" r="r" b="b"/>
              <a:pathLst>
                <a:path w="195580" h="330200">
                  <a:moveTo>
                    <a:pt x="189610" y="0"/>
                  </a:moveTo>
                  <a:lnTo>
                    <a:pt x="5829" y="0"/>
                  </a:lnTo>
                  <a:lnTo>
                    <a:pt x="0" y="5829"/>
                  </a:lnTo>
                  <a:lnTo>
                    <a:pt x="0" y="330161"/>
                  </a:lnTo>
                  <a:lnTo>
                    <a:pt x="195440" y="330161"/>
                  </a:lnTo>
                  <a:lnTo>
                    <a:pt x="195440" y="5829"/>
                  </a:lnTo>
                  <a:lnTo>
                    <a:pt x="189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92085" y="6483807"/>
              <a:ext cx="195440" cy="30815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187126" y="6478923"/>
              <a:ext cx="205740" cy="340360"/>
            </a:xfrm>
            <a:custGeom>
              <a:avLst/>
              <a:gdLst/>
              <a:ahLst/>
              <a:cxnLst/>
              <a:rect l="l" t="t" r="r" b="b"/>
              <a:pathLst>
                <a:path w="205740" h="340359">
                  <a:moveTo>
                    <a:pt x="187375" y="0"/>
                  </a:moveTo>
                  <a:lnTo>
                    <a:pt x="17970" y="0"/>
                  </a:lnTo>
                  <a:lnTo>
                    <a:pt x="10972" y="1413"/>
                  </a:lnTo>
                  <a:lnTo>
                    <a:pt x="5260" y="5267"/>
                  </a:lnTo>
                  <a:lnTo>
                    <a:pt x="1411" y="10983"/>
                  </a:lnTo>
                  <a:lnTo>
                    <a:pt x="0" y="17983"/>
                  </a:lnTo>
                  <a:lnTo>
                    <a:pt x="0" y="340093"/>
                  </a:lnTo>
                  <a:lnTo>
                    <a:pt x="205358" y="340093"/>
                  </a:lnTo>
                  <a:lnTo>
                    <a:pt x="205358" y="335127"/>
                  </a:lnTo>
                  <a:lnTo>
                    <a:pt x="195414" y="335127"/>
                  </a:lnTo>
                  <a:lnTo>
                    <a:pt x="195414" y="330149"/>
                  </a:lnTo>
                  <a:lnTo>
                    <a:pt x="9931" y="330149"/>
                  </a:lnTo>
                  <a:lnTo>
                    <a:pt x="9944" y="13538"/>
                  </a:lnTo>
                  <a:lnTo>
                    <a:pt x="13525" y="9944"/>
                  </a:lnTo>
                  <a:lnTo>
                    <a:pt x="203247" y="9944"/>
                  </a:lnTo>
                  <a:lnTo>
                    <a:pt x="200096" y="5267"/>
                  </a:lnTo>
                  <a:lnTo>
                    <a:pt x="194380" y="1413"/>
                  </a:lnTo>
                  <a:lnTo>
                    <a:pt x="187375" y="0"/>
                  </a:lnTo>
                  <a:close/>
                </a:path>
                <a:path w="205740" h="340359">
                  <a:moveTo>
                    <a:pt x="203247" y="9944"/>
                  </a:moveTo>
                  <a:lnTo>
                    <a:pt x="191820" y="9944"/>
                  </a:lnTo>
                  <a:lnTo>
                    <a:pt x="195414" y="13538"/>
                  </a:lnTo>
                  <a:lnTo>
                    <a:pt x="195414" y="335127"/>
                  </a:lnTo>
                  <a:lnTo>
                    <a:pt x="200393" y="335127"/>
                  </a:lnTo>
                  <a:lnTo>
                    <a:pt x="200393" y="330149"/>
                  </a:lnTo>
                  <a:lnTo>
                    <a:pt x="205358" y="330149"/>
                  </a:lnTo>
                  <a:lnTo>
                    <a:pt x="205358" y="17983"/>
                  </a:lnTo>
                  <a:lnTo>
                    <a:pt x="203947" y="10983"/>
                  </a:lnTo>
                  <a:lnTo>
                    <a:pt x="203247" y="9944"/>
                  </a:lnTo>
                  <a:close/>
                </a:path>
                <a:path w="205740" h="340359">
                  <a:moveTo>
                    <a:pt x="205358" y="330149"/>
                  </a:moveTo>
                  <a:lnTo>
                    <a:pt x="200393" y="330149"/>
                  </a:lnTo>
                  <a:lnTo>
                    <a:pt x="200393" y="335127"/>
                  </a:lnTo>
                  <a:lnTo>
                    <a:pt x="205358" y="335127"/>
                  </a:lnTo>
                  <a:lnTo>
                    <a:pt x="205358" y="330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180204" y="6769461"/>
              <a:ext cx="219710" cy="45085"/>
            </a:xfrm>
            <a:custGeom>
              <a:avLst/>
              <a:gdLst/>
              <a:ahLst/>
              <a:cxnLst/>
              <a:rect l="l" t="t" r="r" b="b"/>
              <a:pathLst>
                <a:path w="219709" h="45084">
                  <a:moveTo>
                    <a:pt x="216789" y="0"/>
                  </a:moveTo>
                  <a:lnTo>
                    <a:pt x="2425" y="0"/>
                  </a:lnTo>
                  <a:lnTo>
                    <a:pt x="0" y="2412"/>
                  </a:lnTo>
                  <a:lnTo>
                    <a:pt x="0" y="44589"/>
                  </a:lnTo>
                  <a:lnTo>
                    <a:pt x="219202" y="44589"/>
                  </a:lnTo>
                  <a:lnTo>
                    <a:pt x="219202" y="2412"/>
                  </a:lnTo>
                  <a:lnTo>
                    <a:pt x="216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80198" y="6769455"/>
              <a:ext cx="219710" cy="45085"/>
            </a:xfrm>
            <a:custGeom>
              <a:avLst/>
              <a:gdLst/>
              <a:ahLst/>
              <a:cxnLst/>
              <a:rect l="l" t="t" r="r" b="b"/>
              <a:pathLst>
                <a:path w="219709" h="45084">
                  <a:moveTo>
                    <a:pt x="216788" y="0"/>
                  </a:moveTo>
                  <a:lnTo>
                    <a:pt x="2425" y="0"/>
                  </a:lnTo>
                  <a:lnTo>
                    <a:pt x="0" y="2413"/>
                  </a:lnTo>
                  <a:lnTo>
                    <a:pt x="0" y="44589"/>
                  </a:lnTo>
                  <a:lnTo>
                    <a:pt x="219214" y="44589"/>
                  </a:lnTo>
                  <a:lnTo>
                    <a:pt x="219214" y="2413"/>
                  </a:lnTo>
                  <a:lnTo>
                    <a:pt x="216788" y="0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371288" y="6770630"/>
              <a:ext cx="28575" cy="43815"/>
            </a:xfrm>
            <a:custGeom>
              <a:avLst/>
              <a:gdLst/>
              <a:ahLst/>
              <a:cxnLst/>
              <a:rect l="l" t="t" r="r" b="b"/>
              <a:pathLst>
                <a:path w="28575" h="43815">
                  <a:moveTo>
                    <a:pt x="26073" y="0"/>
                  </a:moveTo>
                  <a:lnTo>
                    <a:pt x="0" y="0"/>
                  </a:lnTo>
                  <a:lnTo>
                    <a:pt x="0" y="43420"/>
                  </a:lnTo>
                  <a:lnTo>
                    <a:pt x="28124" y="43421"/>
                  </a:lnTo>
                  <a:lnTo>
                    <a:pt x="28124" y="2514"/>
                  </a:lnTo>
                  <a:lnTo>
                    <a:pt x="27317" y="990"/>
                  </a:lnTo>
                  <a:lnTo>
                    <a:pt x="26073" y="0"/>
                  </a:lnTo>
                  <a:close/>
                </a:path>
              </a:pathLst>
            </a:custGeom>
            <a:solidFill>
              <a:srgbClr val="5B8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175219" y="6764489"/>
              <a:ext cx="229235" cy="54610"/>
            </a:xfrm>
            <a:custGeom>
              <a:avLst/>
              <a:gdLst/>
              <a:ahLst/>
              <a:cxnLst/>
              <a:rect l="l" t="t" r="r" b="b"/>
              <a:pathLst>
                <a:path w="229234" h="54609">
                  <a:moveTo>
                    <a:pt x="229158" y="4648"/>
                  </a:moveTo>
                  <a:lnTo>
                    <a:pt x="224510" y="0"/>
                  </a:lnTo>
                  <a:lnTo>
                    <a:pt x="219214" y="0"/>
                  </a:lnTo>
                  <a:lnTo>
                    <a:pt x="219214" y="10388"/>
                  </a:lnTo>
                  <a:lnTo>
                    <a:pt x="219214" y="44589"/>
                  </a:lnTo>
                  <a:lnTo>
                    <a:pt x="9944" y="44589"/>
                  </a:lnTo>
                  <a:lnTo>
                    <a:pt x="9944" y="37299"/>
                  </a:lnTo>
                  <a:lnTo>
                    <a:pt x="132600" y="37299"/>
                  </a:lnTo>
                  <a:lnTo>
                    <a:pt x="132600" y="34759"/>
                  </a:lnTo>
                  <a:lnTo>
                    <a:pt x="133553" y="34759"/>
                  </a:lnTo>
                  <a:lnTo>
                    <a:pt x="133553" y="29679"/>
                  </a:lnTo>
                  <a:lnTo>
                    <a:pt x="132372" y="29679"/>
                  </a:lnTo>
                  <a:lnTo>
                    <a:pt x="132372" y="27139"/>
                  </a:lnTo>
                  <a:lnTo>
                    <a:pt x="9944" y="27139"/>
                  </a:lnTo>
                  <a:lnTo>
                    <a:pt x="9944" y="10388"/>
                  </a:lnTo>
                  <a:lnTo>
                    <a:pt x="10388" y="9944"/>
                  </a:lnTo>
                  <a:lnTo>
                    <a:pt x="218757" y="9944"/>
                  </a:lnTo>
                  <a:lnTo>
                    <a:pt x="219214" y="10388"/>
                  </a:lnTo>
                  <a:lnTo>
                    <a:pt x="219214" y="0"/>
                  </a:lnTo>
                  <a:lnTo>
                    <a:pt x="4648" y="0"/>
                  </a:lnTo>
                  <a:lnTo>
                    <a:pt x="0" y="4648"/>
                  </a:lnTo>
                  <a:lnTo>
                    <a:pt x="0" y="54533"/>
                  </a:lnTo>
                  <a:lnTo>
                    <a:pt x="229158" y="54533"/>
                  </a:lnTo>
                  <a:lnTo>
                    <a:pt x="229158" y="49568"/>
                  </a:lnTo>
                  <a:lnTo>
                    <a:pt x="229158" y="44589"/>
                  </a:lnTo>
                  <a:lnTo>
                    <a:pt x="229158" y="9944"/>
                  </a:lnTo>
                  <a:lnTo>
                    <a:pt x="229158" y="4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1180204" y="6483889"/>
            <a:ext cx="2197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750" spc="-25" dirty="0">
                <a:latin typeface="TT Supermolot Bold"/>
                <a:cs typeface="TT Supermolot Bold"/>
              </a:rPr>
              <a:t>H</a:t>
            </a:r>
            <a:r>
              <a:rPr sz="600" spc="-37" baseline="-34722" dirty="0">
                <a:latin typeface="TT Supermolot Bold"/>
                <a:cs typeface="TT Supermolot Bold"/>
              </a:rPr>
              <a:t>2</a:t>
            </a:r>
            <a:endParaRPr sz="600" baseline="-34722">
              <a:latin typeface="TT Supermolot Bold"/>
              <a:cs typeface="TT Supermolot Bold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926998" y="6514896"/>
            <a:ext cx="1758314" cy="321310"/>
            <a:chOff x="926998" y="6514896"/>
            <a:chExt cx="1758314" cy="321310"/>
          </a:xfrm>
        </p:grpSpPr>
        <p:sp>
          <p:nvSpPr>
            <p:cNvPr id="102" name="object 102"/>
            <p:cNvSpPr/>
            <p:nvPr/>
          </p:nvSpPr>
          <p:spPr>
            <a:xfrm>
              <a:off x="1222876" y="6519913"/>
              <a:ext cx="133985" cy="80645"/>
            </a:xfrm>
            <a:custGeom>
              <a:avLst/>
              <a:gdLst/>
              <a:ahLst/>
              <a:cxnLst/>
              <a:rect l="l" t="t" r="r" b="b"/>
              <a:pathLst>
                <a:path w="133984" h="80645">
                  <a:moveTo>
                    <a:pt x="130644" y="0"/>
                  </a:moveTo>
                  <a:lnTo>
                    <a:pt x="3200" y="0"/>
                  </a:lnTo>
                  <a:lnTo>
                    <a:pt x="0" y="3213"/>
                  </a:lnTo>
                  <a:lnTo>
                    <a:pt x="0" y="76860"/>
                  </a:lnTo>
                  <a:lnTo>
                    <a:pt x="3200" y="80073"/>
                  </a:lnTo>
                  <a:lnTo>
                    <a:pt x="126695" y="80073"/>
                  </a:lnTo>
                  <a:lnTo>
                    <a:pt x="130644" y="80073"/>
                  </a:lnTo>
                  <a:lnTo>
                    <a:pt x="133845" y="76860"/>
                  </a:lnTo>
                  <a:lnTo>
                    <a:pt x="133845" y="3213"/>
                  </a:lnTo>
                  <a:lnTo>
                    <a:pt x="130644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308011" y="6519926"/>
              <a:ext cx="48895" cy="80645"/>
            </a:xfrm>
            <a:custGeom>
              <a:avLst/>
              <a:gdLst/>
              <a:ahLst/>
              <a:cxnLst/>
              <a:rect l="l" t="t" r="r" b="b"/>
              <a:pathLst>
                <a:path w="48894" h="80645">
                  <a:moveTo>
                    <a:pt x="45516" y="0"/>
                  </a:moveTo>
                  <a:lnTo>
                    <a:pt x="0" y="0"/>
                  </a:lnTo>
                  <a:lnTo>
                    <a:pt x="0" y="80060"/>
                  </a:lnTo>
                  <a:lnTo>
                    <a:pt x="45516" y="80060"/>
                  </a:lnTo>
                  <a:lnTo>
                    <a:pt x="48717" y="76860"/>
                  </a:lnTo>
                  <a:lnTo>
                    <a:pt x="48717" y="3200"/>
                  </a:lnTo>
                  <a:lnTo>
                    <a:pt x="45516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217891" y="6514896"/>
              <a:ext cx="214629" cy="264795"/>
            </a:xfrm>
            <a:custGeom>
              <a:avLst/>
              <a:gdLst/>
              <a:ahLst/>
              <a:cxnLst/>
              <a:rect l="l" t="t" r="r" b="b"/>
              <a:pathLst>
                <a:path w="214630" h="264795">
                  <a:moveTo>
                    <a:pt x="143802" y="5080"/>
                  </a:moveTo>
                  <a:lnTo>
                    <a:pt x="140843" y="5080"/>
                  </a:lnTo>
                  <a:lnTo>
                    <a:pt x="140843" y="0"/>
                  </a:lnTo>
                  <a:lnTo>
                    <a:pt x="133858" y="0"/>
                  </a:lnTo>
                  <a:lnTo>
                    <a:pt x="133858" y="11430"/>
                  </a:lnTo>
                  <a:lnTo>
                    <a:pt x="133858" y="59944"/>
                  </a:lnTo>
                  <a:lnTo>
                    <a:pt x="80467" y="59944"/>
                  </a:lnTo>
                  <a:lnTo>
                    <a:pt x="78244" y="62153"/>
                  </a:lnTo>
                  <a:lnTo>
                    <a:pt x="78244" y="67640"/>
                  </a:lnTo>
                  <a:lnTo>
                    <a:pt x="80467" y="69875"/>
                  </a:lnTo>
                  <a:lnTo>
                    <a:pt x="83210" y="69875"/>
                  </a:lnTo>
                  <a:lnTo>
                    <a:pt x="133858" y="69875"/>
                  </a:lnTo>
                  <a:lnTo>
                    <a:pt x="133858" y="78740"/>
                  </a:lnTo>
                  <a:lnTo>
                    <a:pt x="133616" y="78740"/>
                  </a:lnTo>
                  <a:lnTo>
                    <a:pt x="133616" y="80010"/>
                  </a:lnTo>
                  <a:lnTo>
                    <a:pt x="131673" y="80010"/>
                  </a:lnTo>
                  <a:lnTo>
                    <a:pt x="10198" y="80010"/>
                  </a:lnTo>
                  <a:lnTo>
                    <a:pt x="10198" y="78740"/>
                  </a:lnTo>
                  <a:lnTo>
                    <a:pt x="9956" y="78740"/>
                  </a:lnTo>
                  <a:lnTo>
                    <a:pt x="9956" y="50038"/>
                  </a:lnTo>
                  <a:lnTo>
                    <a:pt x="62369" y="50038"/>
                  </a:lnTo>
                  <a:lnTo>
                    <a:pt x="64604" y="47802"/>
                  </a:lnTo>
                  <a:lnTo>
                    <a:pt x="64604" y="42316"/>
                  </a:lnTo>
                  <a:lnTo>
                    <a:pt x="62369" y="40093"/>
                  </a:lnTo>
                  <a:lnTo>
                    <a:pt x="9956" y="40093"/>
                  </a:lnTo>
                  <a:lnTo>
                    <a:pt x="9956" y="29845"/>
                  </a:lnTo>
                  <a:lnTo>
                    <a:pt x="92849" y="29845"/>
                  </a:lnTo>
                  <a:lnTo>
                    <a:pt x="95072" y="27609"/>
                  </a:lnTo>
                  <a:lnTo>
                    <a:pt x="95072" y="22136"/>
                  </a:lnTo>
                  <a:lnTo>
                    <a:pt x="92849" y="19900"/>
                  </a:lnTo>
                  <a:lnTo>
                    <a:pt x="9956" y="19900"/>
                  </a:lnTo>
                  <a:lnTo>
                    <a:pt x="9956" y="11430"/>
                  </a:lnTo>
                  <a:lnTo>
                    <a:pt x="10134" y="11430"/>
                  </a:lnTo>
                  <a:lnTo>
                    <a:pt x="10134" y="10160"/>
                  </a:lnTo>
                  <a:lnTo>
                    <a:pt x="133680" y="10160"/>
                  </a:lnTo>
                  <a:lnTo>
                    <a:pt x="133680" y="11430"/>
                  </a:lnTo>
                  <a:lnTo>
                    <a:pt x="133858" y="11430"/>
                  </a:lnTo>
                  <a:lnTo>
                    <a:pt x="133858" y="0"/>
                  </a:lnTo>
                  <a:lnTo>
                    <a:pt x="2959" y="0"/>
                  </a:lnTo>
                  <a:lnTo>
                    <a:pt x="2959" y="5080"/>
                  </a:lnTo>
                  <a:lnTo>
                    <a:pt x="12" y="5080"/>
                  </a:lnTo>
                  <a:lnTo>
                    <a:pt x="12" y="10160"/>
                  </a:lnTo>
                  <a:lnTo>
                    <a:pt x="12" y="11430"/>
                  </a:lnTo>
                  <a:lnTo>
                    <a:pt x="12" y="22123"/>
                  </a:lnTo>
                  <a:lnTo>
                    <a:pt x="0" y="27609"/>
                  </a:lnTo>
                  <a:lnTo>
                    <a:pt x="12" y="42316"/>
                  </a:lnTo>
                  <a:lnTo>
                    <a:pt x="0" y="47802"/>
                  </a:lnTo>
                  <a:lnTo>
                    <a:pt x="12" y="78740"/>
                  </a:lnTo>
                  <a:lnTo>
                    <a:pt x="12" y="80010"/>
                  </a:lnTo>
                  <a:lnTo>
                    <a:pt x="12" y="85090"/>
                  </a:lnTo>
                  <a:lnTo>
                    <a:pt x="3009" y="85090"/>
                  </a:lnTo>
                  <a:lnTo>
                    <a:pt x="3009" y="90170"/>
                  </a:lnTo>
                  <a:lnTo>
                    <a:pt x="131673" y="90170"/>
                  </a:lnTo>
                  <a:lnTo>
                    <a:pt x="140792" y="90170"/>
                  </a:lnTo>
                  <a:lnTo>
                    <a:pt x="140792" y="85090"/>
                  </a:lnTo>
                  <a:lnTo>
                    <a:pt x="143802" y="85090"/>
                  </a:lnTo>
                  <a:lnTo>
                    <a:pt x="143802" y="80010"/>
                  </a:lnTo>
                  <a:lnTo>
                    <a:pt x="143802" y="78740"/>
                  </a:lnTo>
                  <a:lnTo>
                    <a:pt x="143802" y="11430"/>
                  </a:lnTo>
                  <a:lnTo>
                    <a:pt x="143802" y="10160"/>
                  </a:lnTo>
                  <a:lnTo>
                    <a:pt x="143802" y="5080"/>
                  </a:lnTo>
                  <a:close/>
                </a:path>
                <a:path w="214630" h="264795">
                  <a:moveTo>
                    <a:pt x="214249" y="122047"/>
                  </a:moveTo>
                  <a:lnTo>
                    <a:pt x="180225" y="50266"/>
                  </a:lnTo>
                  <a:lnTo>
                    <a:pt x="174307" y="48145"/>
                  </a:lnTo>
                  <a:lnTo>
                    <a:pt x="164376" y="52844"/>
                  </a:lnTo>
                  <a:lnTo>
                    <a:pt x="162267" y="58775"/>
                  </a:lnTo>
                  <a:lnTo>
                    <a:pt x="194373" y="126517"/>
                  </a:lnTo>
                  <a:lnTo>
                    <a:pt x="194373" y="242189"/>
                  </a:lnTo>
                  <a:lnTo>
                    <a:pt x="191947" y="244614"/>
                  </a:lnTo>
                  <a:lnTo>
                    <a:pt x="185978" y="244614"/>
                  </a:lnTo>
                  <a:lnTo>
                    <a:pt x="183540" y="242189"/>
                  </a:lnTo>
                  <a:lnTo>
                    <a:pt x="183540" y="181902"/>
                  </a:lnTo>
                  <a:lnTo>
                    <a:pt x="179082" y="177457"/>
                  </a:lnTo>
                  <a:lnTo>
                    <a:pt x="168109" y="177457"/>
                  </a:lnTo>
                  <a:lnTo>
                    <a:pt x="163664" y="181902"/>
                  </a:lnTo>
                  <a:lnTo>
                    <a:pt x="163664" y="187401"/>
                  </a:lnTo>
                  <a:lnTo>
                    <a:pt x="163664" y="239191"/>
                  </a:lnTo>
                  <a:lnTo>
                    <a:pt x="165646" y="249059"/>
                  </a:lnTo>
                  <a:lnTo>
                    <a:pt x="171069" y="257098"/>
                  </a:lnTo>
                  <a:lnTo>
                    <a:pt x="179095" y="262521"/>
                  </a:lnTo>
                  <a:lnTo>
                    <a:pt x="188950" y="264502"/>
                  </a:lnTo>
                  <a:lnTo>
                    <a:pt x="198793" y="262521"/>
                  </a:lnTo>
                  <a:lnTo>
                    <a:pt x="206832" y="257098"/>
                  </a:lnTo>
                  <a:lnTo>
                    <a:pt x="212255" y="249059"/>
                  </a:lnTo>
                  <a:lnTo>
                    <a:pt x="214249" y="239191"/>
                  </a:lnTo>
                  <a:lnTo>
                    <a:pt x="214249" y="1220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387519" y="6646345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34925">
                  <a:moveTo>
                    <a:pt x="3469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387519" y="6641373"/>
              <a:ext cx="34925" cy="10160"/>
            </a:xfrm>
            <a:custGeom>
              <a:avLst/>
              <a:gdLst/>
              <a:ahLst/>
              <a:cxnLst/>
              <a:rect l="l" t="t" r="r" b="b"/>
              <a:pathLst>
                <a:path w="34925" h="10159">
                  <a:moveTo>
                    <a:pt x="34696" y="0"/>
                  </a:moveTo>
                  <a:lnTo>
                    <a:pt x="0" y="0"/>
                  </a:lnTo>
                  <a:lnTo>
                    <a:pt x="0" y="9944"/>
                  </a:lnTo>
                  <a:lnTo>
                    <a:pt x="34696" y="9944"/>
                  </a:lnTo>
                  <a:lnTo>
                    <a:pt x="34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02875" y="6563666"/>
              <a:ext cx="744855" cy="221615"/>
            </a:xfrm>
            <a:custGeom>
              <a:avLst/>
              <a:gdLst/>
              <a:ahLst/>
              <a:cxnLst/>
              <a:rect l="l" t="t" r="r" b="b"/>
              <a:pathLst>
                <a:path w="744855" h="221615">
                  <a:moveTo>
                    <a:pt x="402869" y="0"/>
                  </a:moveTo>
                  <a:lnTo>
                    <a:pt x="351037" y="4491"/>
                  </a:lnTo>
                  <a:lnTo>
                    <a:pt x="301853" y="21412"/>
                  </a:lnTo>
                  <a:lnTo>
                    <a:pt x="183248" y="79273"/>
                  </a:lnTo>
                  <a:lnTo>
                    <a:pt x="40551" y="109448"/>
                  </a:lnTo>
                  <a:lnTo>
                    <a:pt x="36372" y="111721"/>
                  </a:lnTo>
                  <a:lnTo>
                    <a:pt x="2540" y="145554"/>
                  </a:lnTo>
                  <a:lnTo>
                    <a:pt x="0" y="151676"/>
                  </a:lnTo>
                  <a:lnTo>
                    <a:pt x="0" y="183400"/>
                  </a:lnTo>
                  <a:lnTo>
                    <a:pt x="28638" y="215785"/>
                  </a:lnTo>
                  <a:lnTo>
                    <a:pt x="75895" y="221615"/>
                  </a:lnTo>
                  <a:lnTo>
                    <a:pt x="701560" y="221615"/>
                  </a:lnTo>
                  <a:lnTo>
                    <a:pt x="718352" y="218224"/>
                  </a:lnTo>
                  <a:lnTo>
                    <a:pt x="732066" y="208978"/>
                  </a:lnTo>
                  <a:lnTo>
                    <a:pt x="741312" y="195265"/>
                  </a:lnTo>
                  <a:lnTo>
                    <a:pt x="744702" y="178473"/>
                  </a:lnTo>
                  <a:lnTo>
                    <a:pt x="744702" y="109855"/>
                  </a:lnTo>
                  <a:lnTo>
                    <a:pt x="692632" y="67776"/>
                  </a:lnTo>
                  <a:lnTo>
                    <a:pt x="649279" y="42396"/>
                  </a:lnTo>
                  <a:lnTo>
                    <a:pt x="613702" y="22898"/>
                  </a:lnTo>
                  <a:lnTo>
                    <a:pt x="585457" y="14630"/>
                  </a:lnTo>
                  <a:lnTo>
                    <a:pt x="402869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06397" y="6725094"/>
              <a:ext cx="64769" cy="54610"/>
            </a:xfrm>
            <a:custGeom>
              <a:avLst/>
              <a:gdLst/>
              <a:ahLst/>
              <a:cxnLst/>
              <a:rect l="l" t="t" r="r" b="b"/>
              <a:pathLst>
                <a:path w="64769" h="54609">
                  <a:moveTo>
                    <a:pt x="64312" y="0"/>
                  </a:moveTo>
                  <a:lnTo>
                    <a:pt x="57378" y="5219"/>
                  </a:lnTo>
                  <a:lnTo>
                    <a:pt x="48945" y="8051"/>
                  </a:lnTo>
                  <a:lnTo>
                    <a:pt x="0" y="8051"/>
                  </a:lnTo>
                  <a:lnTo>
                    <a:pt x="0" y="21970"/>
                  </a:lnTo>
                  <a:lnTo>
                    <a:pt x="25552" y="50876"/>
                  </a:lnTo>
                  <a:lnTo>
                    <a:pt x="52705" y="54228"/>
                  </a:lnTo>
                  <a:lnTo>
                    <a:pt x="53111" y="29463"/>
                  </a:lnTo>
                  <a:lnTo>
                    <a:pt x="53943" y="21324"/>
                  </a:lnTo>
                  <a:lnTo>
                    <a:pt x="56121" y="13798"/>
                  </a:lnTo>
                  <a:lnTo>
                    <a:pt x="59594" y="6739"/>
                  </a:lnTo>
                  <a:lnTo>
                    <a:pt x="64312" y="0"/>
                  </a:lnTo>
                  <a:close/>
                </a:path>
              </a:pathLst>
            </a:custGeom>
            <a:solidFill>
              <a:srgbClr val="C3B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799370" y="6560160"/>
              <a:ext cx="751840" cy="229235"/>
            </a:xfrm>
            <a:custGeom>
              <a:avLst/>
              <a:gdLst/>
              <a:ahLst/>
              <a:cxnLst/>
              <a:rect l="l" t="t" r="r" b="b"/>
              <a:pathLst>
                <a:path w="751839" h="229234">
                  <a:moveTo>
                    <a:pt x="406565" y="0"/>
                  </a:moveTo>
                  <a:lnTo>
                    <a:pt x="396467" y="0"/>
                  </a:lnTo>
                  <a:lnTo>
                    <a:pt x="374182" y="1265"/>
                  </a:lnTo>
                  <a:lnTo>
                    <a:pt x="350038" y="5411"/>
                  </a:lnTo>
                  <a:lnTo>
                    <a:pt x="326507" y="12265"/>
                  </a:lnTo>
                  <a:lnTo>
                    <a:pt x="303822" y="21780"/>
                  </a:lnTo>
                  <a:lnTo>
                    <a:pt x="185610" y="79425"/>
                  </a:lnTo>
                  <a:lnTo>
                    <a:pt x="42659" y="109677"/>
                  </a:lnTo>
                  <a:lnTo>
                    <a:pt x="37871" y="112267"/>
                  </a:lnTo>
                  <a:lnTo>
                    <a:pt x="2908" y="147243"/>
                  </a:lnTo>
                  <a:lnTo>
                    <a:pt x="0" y="154241"/>
                  </a:lnTo>
                  <a:lnTo>
                    <a:pt x="0" y="186905"/>
                  </a:lnTo>
                  <a:lnTo>
                    <a:pt x="31724" y="222770"/>
                  </a:lnTo>
                  <a:lnTo>
                    <a:pt x="79184" y="228625"/>
                  </a:lnTo>
                  <a:lnTo>
                    <a:pt x="705065" y="228625"/>
                  </a:lnTo>
                  <a:lnTo>
                    <a:pt x="723225" y="224960"/>
                  </a:lnTo>
                  <a:lnTo>
                    <a:pt x="728188" y="221614"/>
                  </a:lnTo>
                  <a:lnTo>
                    <a:pt x="79616" y="221614"/>
                  </a:lnTo>
                  <a:lnTo>
                    <a:pt x="32575" y="215811"/>
                  </a:lnTo>
                  <a:lnTo>
                    <a:pt x="22426" y="212601"/>
                  </a:lnTo>
                  <a:lnTo>
                    <a:pt x="14327" y="206197"/>
                  </a:lnTo>
                  <a:lnTo>
                    <a:pt x="8984" y="197407"/>
                  </a:lnTo>
                  <a:lnTo>
                    <a:pt x="7023" y="186905"/>
                  </a:lnTo>
                  <a:lnTo>
                    <a:pt x="7023" y="156108"/>
                  </a:lnTo>
                  <a:lnTo>
                    <a:pt x="9182" y="150875"/>
                  </a:lnTo>
                  <a:lnTo>
                    <a:pt x="41871" y="118186"/>
                  </a:lnTo>
                  <a:lnTo>
                    <a:pt x="45440" y="116243"/>
                  </a:lnTo>
                  <a:lnTo>
                    <a:pt x="187909" y="86118"/>
                  </a:lnTo>
                  <a:lnTo>
                    <a:pt x="306882" y="28066"/>
                  </a:lnTo>
                  <a:lnTo>
                    <a:pt x="328843" y="18868"/>
                  </a:lnTo>
                  <a:lnTo>
                    <a:pt x="351533" y="12265"/>
                  </a:lnTo>
                  <a:lnTo>
                    <a:pt x="374978" y="8230"/>
                  </a:lnTo>
                  <a:lnTo>
                    <a:pt x="396464" y="7010"/>
                  </a:lnTo>
                  <a:lnTo>
                    <a:pt x="406094" y="7010"/>
                  </a:lnTo>
                  <a:lnTo>
                    <a:pt x="406374" y="3505"/>
                  </a:lnTo>
                  <a:lnTo>
                    <a:pt x="450331" y="3505"/>
                  </a:lnTo>
                  <a:lnTo>
                    <a:pt x="406565" y="0"/>
                  </a:lnTo>
                  <a:close/>
                </a:path>
                <a:path w="751839" h="229234">
                  <a:moveTo>
                    <a:pt x="744702" y="112981"/>
                  </a:moveTo>
                  <a:lnTo>
                    <a:pt x="744702" y="181978"/>
                  </a:lnTo>
                  <a:lnTo>
                    <a:pt x="743897" y="189970"/>
                  </a:lnTo>
                  <a:lnTo>
                    <a:pt x="713058" y="220810"/>
                  </a:lnTo>
                  <a:lnTo>
                    <a:pt x="705065" y="221614"/>
                  </a:lnTo>
                  <a:lnTo>
                    <a:pt x="728188" y="221614"/>
                  </a:lnTo>
                  <a:lnTo>
                    <a:pt x="738052" y="214964"/>
                  </a:lnTo>
                  <a:lnTo>
                    <a:pt x="748048" y="200137"/>
                  </a:lnTo>
                  <a:lnTo>
                    <a:pt x="751712" y="181978"/>
                  </a:lnTo>
                  <a:lnTo>
                    <a:pt x="751712" y="113360"/>
                  </a:lnTo>
                  <a:lnTo>
                    <a:pt x="744842" y="113360"/>
                  </a:lnTo>
                  <a:lnTo>
                    <a:pt x="744702" y="112981"/>
                  </a:lnTo>
                  <a:close/>
                </a:path>
                <a:path w="751839" h="229234">
                  <a:moveTo>
                    <a:pt x="450331" y="3505"/>
                  </a:moveTo>
                  <a:lnTo>
                    <a:pt x="406374" y="3505"/>
                  </a:lnTo>
                  <a:lnTo>
                    <a:pt x="406255" y="7010"/>
                  </a:lnTo>
                  <a:lnTo>
                    <a:pt x="588683" y="21628"/>
                  </a:lnTo>
                  <a:lnTo>
                    <a:pt x="595685" y="22547"/>
                  </a:lnTo>
                  <a:lnTo>
                    <a:pt x="631436" y="38086"/>
                  </a:lnTo>
                  <a:lnTo>
                    <a:pt x="672622" y="61304"/>
                  </a:lnTo>
                  <a:lnTo>
                    <a:pt x="714254" y="87045"/>
                  </a:lnTo>
                  <a:lnTo>
                    <a:pt x="741451" y="108343"/>
                  </a:lnTo>
                  <a:lnTo>
                    <a:pt x="743965" y="110985"/>
                  </a:lnTo>
                  <a:lnTo>
                    <a:pt x="744842" y="113360"/>
                  </a:lnTo>
                  <a:lnTo>
                    <a:pt x="751712" y="113360"/>
                  </a:lnTo>
                  <a:lnTo>
                    <a:pt x="751624" y="110985"/>
                  </a:lnTo>
                  <a:lnTo>
                    <a:pt x="751575" y="109677"/>
                  </a:lnTo>
                  <a:lnTo>
                    <a:pt x="722744" y="84327"/>
                  </a:lnTo>
                  <a:lnTo>
                    <a:pt x="667919" y="50472"/>
                  </a:lnTo>
                  <a:lnTo>
                    <a:pt x="618858" y="23304"/>
                  </a:lnTo>
                  <a:lnTo>
                    <a:pt x="589241" y="14630"/>
                  </a:lnTo>
                  <a:lnTo>
                    <a:pt x="450331" y="3505"/>
                  </a:lnTo>
                  <a:close/>
                </a:path>
                <a:path w="751839" h="229234">
                  <a:moveTo>
                    <a:pt x="406305" y="5411"/>
                  </a:moveTo>
                  <a:lnTo>
                    <a:pt x="406094" y="7010"/>
                  </a:lnTo>
                  <a:lnTo>
                    <a:pt x="406247" y="7010"/>
                  </a:lnTo>
                  <a:lnTo>
                    <a:pt x="406305" y="54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83768" y="6703326"/>
              <a:ext cx="116205" cy="76200"/>
            </a:xfrm>
            <a:custGeom>
              <a:avLst/>
              <a:gdLst/>
              <a:ahLst/>
              <a:cxnLst/>
              <a:rect l="l" t="t" r="r" b="b"/>
              <a:pathLst>
                <a:path w="116205" h="76200">
                  <a:moveTo>
                    <a:pt x="57988" y="0"/>
                  </a:moveTo>
                  <a:lnTo>
                    <a:pt x="35415" y="4556"/>
                  </a:lnTo>
                  <a:lnTo>
                    <a:pt x="16983" y="16981"/>
                  </a:lnTo>
                  <a:lnTo>
                    <a:pt x="4556" y="35409"/>
                  </a:lnTo>
                  <a:lnTo>
                    <a:pt x="0" y="57975"/>
                  </a:lnTo>
                  <a:lnTo>
                    <a:pt x="0" y="76123"/>
                  </a:lnTo>
                  <a:lnTo>
                    <a:pt x="115950" y="76123"/>
                  </a:lnTo>
                  <a:lnTo>
                    <a:pt x="115950" y="57975"/>
                  </a:lnTo>
                  <a:lnTo>
                    <a:pt x="111394" y="35409"/>
                  </a:lnTo>
                  <a:lnTo>
                    <a:pt x="98971" y="16981"/>
                  </a:lnTo>
                  <a:lnTo>
                    <a:pt x="80546" y="4556"/>
                  </a:lnTo>
                  <a:lnTo>
                    <a:pt x="57988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64169" y="6681012"/>
              <a:ext cx="626110" cy="104775"/>
            </a:xfrm>
            <a:custGeom>
              <a:avLst/>
              <a:gdLst/>
              <a:ahLst/>
              <a:cxnLst/>
              <a:rect l="l" t="t" r="r" b="b"/>
              <a:pathLst>
                <a:path w="626110" h="104775">
                  <a:moveTo>
                    <a:pt x="140525" y="80289"/>
                  </a:moveTo>
                  <a:lnTo>
                    <a:pt x="135572" y="55791"/>
                  </a:lnTo>
                  <a:lnTo>
                    <a:pt x="130581" y="48387"/>
                  </a:lnTo>
                  <a:lnTo>
                    <a:pt x="130581" y="80289"/>
                  </a:lnTo>
                  <a:lnTo>
                    <a:pt x="130581" y="93459"/>
                  </a:lnTo>
                  <a:lnTo>
                    <a:pt x="24561" y="93459"/>
                  </a:lnTo>
                  <a:lnTo>
                    <a:pt x="24561" y="80289"/>
                  </a:lnTo>
                  <a:lnTo>
                    <a:pt x="40093" y="42811"/>
                  </a:lnTo>
                  <a:lnTo>
                    <a:pt x="77584" y="27279"/>
                  </a:lnTo>
                  <a:lnTo>
                    <a:pt x="88265" y="28359"/>
                  </a:lnTo>
                  <a:lnTo>
                    <a:pt x="121539" y="50660"/>
                  </a:lnTo>
                  <a:lnTo>
                    <a:pt x="130581" y="80289"/>
                  </a:lnTo>
                  <a:lnTo>
                    <a:pt x="130581" y="48387"/>
                  </a:lnTo>
                  <a:lnTo>
                    <a:pt x="122085" y="35775"/>
                  </a:lnTo>
                  <a:lnTo>
                    <a:pt x="109486" y="27279"/>
                  </a:lnTo>
                  <a:lnTo>
                    <a:pt x="102082" y="22288"/>
                  </a:lnTo>
                  <a:lnTo>
                    <a:pt x="77584" y="17335"/>
                  </a:lnTo>
                  <a:lnTo>
                    <a:pt x="53073" y="22288"/>
                  </a:lnTo>
                  <a:lnTo>
                    <a:pt x="33058" y="35775"/>
                  </a:lnTo>
                  <a:lnTo>
                    <a:pt x="19570" y="55791"/>
                  </a:lnTo>
                  <a:lnTo>
                    <a:pt x="14630" y="80289"/>
                  </a:lnTo>
                  <a:lnTo>
                    <a:pt x="14630" y="99733"/>
                  </a:lnTo>
                  <a:lnTo>
                    <a:pt x="15163" y="101015"/>
                  </a:lnTo>
                  <a:lnTo>
                    <a:pt x="17005" y="102870"/>
                  </a:lnTo>
                  <a:lnTo>
                    <a:pt x="18288" y="103390"/>
                  </a:lnTo>
                  <a:lnTo>
                    <a:pt x="136867" y="103390"/>
                  </a:lnTo>
                  <a:lnTo>
                    <a:pt x="138137" y="102870"/>
                  </a:lnTo>
                  <a:lnTo>
                    <a:pt x="139992" y="101015"/>
                  </a:lnTo>
                  <a:lnTo>
                    <a:pt x="140525" y="99733"/>
                  </a:lnTo>
                  <a:lnTo>
                    <a:pt x="140525" y="98437"/>
                  </a:lnTo>
                  <a:lnTo>
                    <a:pt x="140525" y="93459"/>
                  </a:lnTo>
                  <a:lnTo>
                    <a:pt x="140525" y="80289"/>
                  </a:lnTo>
                  <a:close/>
                </a:path>
                <a:path w="626110" h="104775">
                  <a:moveTo>
                    <a:pt x="155155" y="77584"/>
                  </a:moveTo>
                  <a:lnTo>
                    <a:pt x="149047" y="47383"/>
                  </a:lnTo>
                  <a:lnTo>
                    <a:pt x="132422" y="22720"/>
                  </a:lnTo>
                  <a:lnTo>
                    <a:pt x="107772" y="6096"/>
                  </a:lnTo>
                  <a:lnTo>
                    <a:pt x="77584" y="0"/>
                  </a:lnTo>
                  <a:lnTo>
                    <a:pt x="47371" y="6096"/>
                  </a:lnTo>
                  <a:lnTo>
                    <a:pt x="22707" y="22720"/>
                  </a:lnTo>
                  <a:lnTo>
                    <a:pt x="6083" y="47383"/>
                  </a:lnTo>
                  <a:lnTo>
                    <a:pt x="0" y="77584"/>
                  </a:lnTo>
                  <a:lnTo>
                    <a:pt x="0" y="102692"/>
                  </a:lnTo>
                  <a:lnTo>
                    <a:pt x="1562" y="104267"/>
                  </a:lnTo>
                  <a:lnTo>
                    <a:pt x="5435" y="104267"/>
                  </a:lnTo>
                  <a:lnTo>
                    <a:pt x="7010" y="102692"/>
                  </a:lnTo>
                  <a:lnTo>
                    <a:pt x="7010" y="100761"/>
                  </a:lnTo>
                  <a:lnTo>
                    <a:pt x="7010" y="77584"/>
                  </a:lnTo>
                  <a:lnTo>
                    <a:pt x="19062" y="38125"/>
                  </a:lnTo>
                  <a:lnTo>
                    <a:pt x="50101" y="12560"/>
                  </a:lnTo>
                  <a:lnTo>
                    <a:pt x="77584" y="7010"/>
                  </a:lnTo>
                  <a:lnTo>
                    <a:pt x="91795" y="8458"/>
                  </a:lnTo>
                  <a:lnTo>
                    <a:pt x="127469" y="27673"/>
                  </a:lnTo>
                  <a:lnTo>
                    <a:pt x="146710" y="63360"/>
                  </a:lnTo>
                  <a:lnTo>
                    <a:pt x="148145" y="77584"/>
                  </a:lnTo>
                  <a:lnTo>
                    <a:pt x="148145" y="102692"/>
                  </a:lnTo>
                  <a:lnTo>
                    <a:pt x="149707" y="104267"/>
                  </a:lnTo>
                  <a:lnTo>
                    <a:pt x="153593" y="104267"/>
                  </a:lnTo>
                  <a:lnTo>
                    <a:pt x="155155" y="102692"/>
                  </a:lnTo>
                  <a:lnTo>
                    <a:pt x="155155" y="77584"/>
                  </a:lnTo>
                  <a:close/>
                </a:path>
                <a:path w="626110" h="104775">
                  <a:moveTo>
                    <a:pt x="625538" y="77584"/>
                  </a:moveTo>
                  <a:lnTo>
                    <a:pt x="619442" y="47383"/>
                  </a:lnTo>
                  <a:lnTo>
                    <a:pt x="602818" y="22720"/>
                  </a:lnTo>
                  <a:lnTo>
                    <a:pt x="578167" y="6096"/>
                  </a:lnTo>
                  <a:lnTo>
                    <a:pt x="547966" y="0"/>
                  </a:lnTo>
                  <a:lnTo>
                    <a:pt x="517766" y="6096"/>
                  </a:lnTo>
                  <a:lnTo>
                    <a:pt x="493102" y="22720"/>
                  </a:lnTo>
                  <a:lnTo>
                    <a:pt x="476478" y="47383"/>
                  </a:lnTo>
                  <a:lnTo>
                    <a:pt x="470382" y="77584"/>
                  </a:lnTo>
                  <a:lnTo>
                    <a:pt x="470382" y="102692"/>
                  </a:lnTo>
                  <a:lnTo>
                    <a:pt x="471957" y="104267"/>
                  </a:lnTo>
                  <a:lnTo>
                    <a:pt x="475818" y="104267"/>
                  </a:lnTo>
                  <a:lnTo>
                    <a:pt x="477393" y="102692"/>
                  </a:lnTo>
                  <a:lnTo>
                    <a:pt x="477393" y="100761"/>
                  </a:lnTo>
                  <a:lnTo>
                    <a:pt x="477393" y="77584"/>
                  </a:lnTo>
                  <a:lnTo>
                    <a:pt x="489445" y="38138"/>
                  </a:lnTo>
                  <a:lnTo>
                    <a:pt x="520496" y="12560"/>
                  </a:lnTo>
                  <a:lnTo>
                    <a:pt x="547966" y="7010"/>
                  </a:lnTo>
                  <a:lnTo>
                    <a:pt x="562190" y="8458"/>
                  </a:lnTo>
                  <a:lnTo>
                    <a:pt x="597865" y="27686"/>
                  </a:lnTo>
                  <a:lnTo>
                    <a:pt x="617105" y="63360"/>
                  </a:lnTo>
                  <a:lnTo>
                    <a:pt x="618528" y="77584"/>
                  </a:lnTo>
                  <a:lnTo>
                    <a:pt x="618528" y="102692"/>
                  </a:lnTo>
                  <a:lnTo>
                    <a:pt x="620090" y="104267"/>
                  </a:lnTo>
                  <a:lnTo>
                    <a:pt x="623976" y="104267"/>
                  </a:lnTo>
                  <a:lnTo>
                    <a:pt x="625538" y="102692"/>
                  </a:lnTo>
                  <a:lnTo>
                    <a:pt x="625538" y="77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93002" y="671255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90">
                  <a:moveTo>
                    <a:pt x="57611" y="0"/>
                  </a:moveTo>
                  <a:lnTo>
                    <a:pt x="37947" y="401"/>
                  </a:lnTo>
                  <a:lnTo>
                    <a:pt x="19980" y="8401"/>
                  </a:lnTo>
                  <a:lnTo>
                    <a:pt x="6927" y="22195"/>
                  </a:lnTo>
                  <a:lnTo>
                    <a:pt x="0" y="39879"/>
                  </a:lnTo>
                  <a:lnTo>
                    <a:pt x="406" y="59544"/>
                  </a:lnTo>
                  <a:lnTo>
                    <a:pt x="8404" y="77512"/>
                  </a:lnTo>
                  <a:lnTo>
                    <a:pt x="22194" y="90564"/>
                  </a:lnTo>
                  <a:lnTo>
                    <a:pt x="39873" y="97492"/>
                  </a:lnTo>
                  <a:lnTo>
                    <a:pt x="59537" y="97086"/>
                  </a:lnTo>
                  <a:lnTo>
                    <a:pt x="77505" y="89087"/>
                  </a:lnTo>
                  <a:lnTo>
                    <a:pt x="90558" y="75296"/>
                  </a:lnTo>
                  <a:lnTo>
                    <a:pt x="97490" y="57613"/>
                  </a:lnTo>
                  <a:lnTo>
                    <a:pt x="97091" y="37942"/>
                  </a:lnTo>
                  <a:lnTo>
                    <a:pt x="89086" y="19976"/>
                  </a:lnTo>
                  <a:lnTo>
                    <a:pt x="75291" y="6927"/>
                  </a:lnTo>
                  <a:lnTo>
                    <a:pt x="57611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87223" y="6706781"/>
              <a:ext cx="109220" cy="109220"/>
            </a:xfrm>
            <a:custGeom>
              <a:avLst/>
              <a:gdLst/>
              <a:ahLst/>
              <a:cxnLst/>
              <a:rect l="l" t="t" r="r" b="b"/>
              <a:pathLst>
                <a:path w="109219" h="109220">
                  <a:moveTo>
                    <a:pt x="42633" y="1320"/>
                  </a:moveTo>
                  <a:lnTo>
                    <a:pt x="3095" y="36425"/>
                  </a:lnTo>
                  <a:lnTo>
                    <a:pt x="0" y="54571"/>
                  </a:lnTo>
                  <a:lnTo>
                    <a:pt x="0" y="58407"/>
                  </a:lnTo>
                  <a:lnTo>
                    <a:pt x="20669" y="97228"/>
                  </a:lnTo>
                  <a:lnTo>
                    <a:pt x="54483" y="109029"/>
                  </a:lnTo>
                  <a:lnTo>
                    <a:pt x="58407" y="109029"/>
                  </a:lnTo>
                  <a:lnTo>
                    <a:pt x="62407" y="108597"/>
                  </a:lnTo>
                  <a:lnTo>
                    <a:pt x="66408" y="107708"/>
                  </a:lnTo>
                  <a:lnTo>
                    <a:pt x="83774" y="100522"/>
                  </a:lnTo>
                  <a:lnTo>
                    <a:pt x="85353" y="99098"/>
                  </a:lnTo>
                  <a:lnTo>
                    <a:pt x="54483" y="99098"/>
                  </a:lnTo>
                  <a:lnTo>
                    <a:pt x="39739" y="96562"/>
                  </a:lnTo>
                  <a:lnTo>
                    <a:pt x="11023" y="64236"/>
                  </a:lnTo>
                  <a:lnTo>
                    <a:pt x="9956" y="54571"/>
                  </a:lnTo>
                  <a:lnTo>
                    <a:pt x="10492" y="51346"/>
                  </a:lnTo>
                  <a:lnTo>
                    <a:pt x="12483" y="39727"/>
                  </a:lnTo>
                  <a:lnTo>
                    <a:pt x="19600" y="26831"/>
                  </a:lnTo>
                  <a:lnTo>
                    <a:pt x="30611" y="16894"/>
                  </a:lnTo>
                  <a:lnTo>
                    <a:pt x="44818" y="11023"/>
                  </a:lnTo>
                  <a:lnTo>
                    <a:pt x="42633" y="1320"/>
                  </a:lnTo>
                  <a:close/>
                </a:path>
                <a:path w="109219" h="109220">
                  <a:moveTo>
                    <a:pt x="85019" y="9944"/>
                  </a:moveTo>
                  <a:lnTo>
                    <a:pt x="54559" y="9944"/>
                  </a:lnTo>
                  <a:lnTo>
                    <a:pt x="69304" y="12472"/>
                  </a:lnTo>
                  <a:lnTo>
                    <a:pt x="82203" y="19592"/>
                  </a:lnTo>
                  <a:lnTo>
                    <a:pt x="99098" y="54571"/>
                  </a:lnTo>
                  <a:lnTo>
                    <a:pt x="96569" y="69309"/>
                  </a:lnTo>
                  <a:lnTo>
                    <a:pt x="64236" y="98005"/>
                  </a:lnTo>
                  <a:lnTo>
                    <a:pt x="57696" y="99098"/>
                  </a:lnTo>
                  <a:lnTo>
                    <a:pt x="85353" y="99098"/>
                  </a:lnTo>
                  <a:lnTo>
                    <a:pt x="97240" y="88374"/>
                  </a:lnTo>
                  <a:lnTo>
                    <a:pt x="105948" y="72609"/>
                  </a:lnTo>
                  <a:lnTo>
                    <a:pt x="109042" y="54571"/>
                  </a:lnTo>
                  <a:lnTo>
                    <a:pt x="109042" y="50622"/>
                  </a:lnTo>
                  <a:lnTo>
                    <a:pt x="108610" y="46634"/>
                  </a:lnTo>
                  <a:lnTo>
                    <a:pt x="107721" y="42633"/>
                  </a:lnTo>
                  <a:lnTo>
                    <a:pt x="100534" y="25267"/>
                  </a:lnTo>
                  <a:lnTo>
                    <a:pt x="88384" y="11801"/>
                  </a:lnTo>
                  <a:lnTo>
                    <a:pt x="85019" y="9944"/>
                  </a:lnTo>
                  <a:close/>
                </a:path>
                <a:path w="109219" h="109220">
                  <a:moveTo>
                    <a:pt x="54559" y="0"/>
                  </a:moveTo>
                  <a:lnTo>
                    <a:pt x="50634" y="0"/>
                  </a:lnTo>
                  <a:lnTo>
                    <a:pt x="46634" y="431"/>
                  </a:lnTo>
                  <a:lnTo>
                    <a:pt x="42633" y="1320"/>
                  </a:lnTo>
                  <a:lnTo>
                    <a:pt x="44818" y="11023"/>
                  </a:lnTo>
                  <a:lnTo>
                    <a:pt x="48094" y="10286"/>
                  </a:lnTo>
                  <a:lnTo>
                    <a:pt x="51358" y="9944"/>
                  </a:lnTo>
                  <a:lnTo>
                    <a:pt x="85019" y="9944"/>
                  </a:lnTo>
                  <a:lnTo>
                    <a:pt x="72611" y="3093"/>
                  </a:lnTo>
                  <a:lnTo>
                    <a:pt x="54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920932" y="6740487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09">
                  <a:moveTo>
                    <a:pt x="20815" y="0"/>
                  </a:moveTo>
                  <a:lnTo>
                    <a:pt x="12708" y="1634"/>
                  </a:lnTo>
                  <a:lnTo>
                    <a:pt x="6092" y="6092"/>
                  </a:lnTo>
                  <a:lnTo>
                    <a:pt x="1634" y="12708"/>
                  </a:lnTo>
                  <a:lnTo>
                    <a:pt x="0" y="20815"/>
                  </a:lnTo>
                  <a:lnTo>
                    <a:pt x="1634" y="28918"/>
                  </a:lnTo>
                  <a:lnTo>
                    <a:pt x="6092" y="35539"/>
                  </a:lnTo>
                  <a:lnTo>
                    <a:pt x="12708" y="40005"/>
                  </a:lnTo>
                  <a:lnTo>
                    <a:pt x="20815" y="41643"/>
                  </a:lnTo>
                  <a:lnTo>
                    <a:pt x="28916" y="40005"/>
                  </a:lnTo>
                  <a:lnTo>
                    <a:pt x="35533" y="35539"/>
                  </a:lnTo>
                  <a:lnTo>
                    <a:pt x="39994" y="28918"/>
                  </a:lnTo>
                  <a:lnTo>
                    <a:pt x="41630" y="20815"/>
                  </a:lnTo>
                  <a:lnTo>
                    <a:pt x="39994" y="12708"/>
                  </a:lnTo>
                  <a:lnTo>
                    <a:pt x="35533" y="6092"/>
                  </a:lnTo>
                  <a:lnTo>
                    <a:pt x="28916" y="1634"/>
                  </a:lnTo>
                  <a:lnTo>
                    <a:pt x="20815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915953" y="673550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69" h="52070">
                  <a:moveTo>
                    <a:pt x="25793" y="0"/>
                  </a:moveTo>
                  <a:lnTo>
                    <a:pt x="15751" y="2026"/>
                  </a:lnTo>
                  <a:lnTo>
                    <a:pt x="7553" y="7553"/>
                  </a:lnTo>
                  <a:lnTo>
                    <a:pt x="2026" y="15751"/>
                  </a:lnTo>
                  <a:lnTo>
                    <a:pt x="0" y="25793"/>
                  </a:lnTo>
                  <a:lnTo>
                    <a:pt x="2026" y="35828"/>
                  </a:lnTo>
                  <a:lnTo>
                    <a:pt x="7553" y="44022"/>
                  </a:lnTo>
                  <a:lnTo>
                    <a:pt x="15751" y="49548"/>
                  </a:lnTo>
                  <a:lnTo>
                    <a:pt x="25793" y="51574"/>
                  </a:lnTo>
                  <a:lnTo>
                    <a:pt x="35828" y="49548"/>
                  </a:lnTo>
                  <a:lnTo>
                    <a:pt x="44022" y="44022"/>
                  </a:lnTo>
                  <a:lnTo>
                    <a:pt x="45636" y="41630"/>
                  </a:lnTo>
                  <a:lnTo>
                    <a:pt x="17043" y="41630"/>
                  </a:lnTo>
                  <a:lnTo>
                    <a:pt x="9956" y="34544"/>
                  </a:lnTo>
                  <a:lnTo>
                    <a:pt x="9956" y="17043"/>
                  </a:lnTo>
                  <a:lnTo>
                    <a:pt x="17043" y="9956"/>
                  </a:lnTo>
                  <a:lnTo>
                    <a:pt x="45642" y="9956"/>
                  </a:lnTo>
                  <a:lnTo>
                    <a:pt x="44022" y="7553"/>
                  </a:lnTo>
                  <a:lnTo>
                    <a:pt x="35828" y="2026"/>
                  </a:lnTo>
                  <a:lnTo>
                    <a:pt x="25793" y="0"/>
                  </a:lnTo>
                  <a:close/>
                </a:path>
                <a:path w="52069" h="52070">
                  <a:moveTo>
                    <a:pt x="45642" y="9956"/>
                  </a:moveTo>
                  <a:lnTo>
                    <a:pt x="34543" y="9956"/>
                  </a:lnTo>
                  <a:lnTo>
                    <a:pt x="41630" y="17043"/>
                  </a:lnTo>
                  <a:lnTo>
                    <a:pt x="41630" y="34544"/>
                  </a:lnTo>
                  <a:lnTo>
                    <a:pt x="34543" y="41630"/>
                  </a:lnTo>
                  <a:lnTo>
                    <a:pt x="45636" y="41630"/>
                  </a:lnTo>
                  <a:lnTo>
                    <a:pt x="49548" y="35828"/>
                  </a:lnTo>
                  <a:lnTo>
                    <a:pt x="51574" y="25793"/>
                  </a:lnTo>
                  <a:lnTo>
                    <a:pt x="49548" y="15751"/>
                  </a:lnTo>
                  <a:lnTo>
                    <a:pt x="45642" y="9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354171" y="6703326"/>
              <a:ext cx="116205" cy="76200"/>
            </a:xfrm>
            <a:custGeom>
              <a:avLst/>
              <a:gdLst/>
              <a:ahLst/>
              <a:cxnLst/>
              <a:rect l="l" t="t" r="r" b="b"/>
              <a:pathLst>
                <a:path w="116205" h="76200">
                  <a:moveTo>
                    <a:pt x="57975" y="0"/>
                  </a:moveTo>
                  <a:lnTo>
                    <a:pt x="35404" y="4556"/>
                  </a:lnTo>
                  <a:lnTo>
                    <a:pt x="16976" y="16981"/>
                  </a:lnTo>
                  <a:lnTo>
                    <a:pt x="4554" y="35409"/>
                  </a:lnTo>
                  <a:lnTo>
                    <a:pt x="0" y="57975"/>
                  </a:lnTo>
                  <a:lnTo>
                    <a:pt x="0" y="76123"/>
                  </a:lnTo>
                  <a:lnTo>
                    <a:pt x="115950" y="76123"/>
                  </a:lnTo>
                  <a:lnTo>
                    <a:pt x="115950" y="57975"/>
                  </a:lnTo>
                  <a:lnTo>
                    <a:pt x="111394" y="35409"/>
                  </a:lnTo>
                  <a:lnTo>
                    <a:pt x="98969" y="16981"/>
                  </a:lnTo>
                  <a:lnTo>
                    <a:pt x="80541" y="4556"/>
                  </a:lnTo>
                  <a:lnTo>
                    <a:pt x="57975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49192" y="6698348"/>
              <a:ext cx="126364" cy="86360"/>
            </a:xfrm>
            <a:custGeom>
              <a:avLst/>
              <a:gdLst/>
              <a:ahLst/>
              <a:cxnLst/>
              <a:rect l="l" t="t" r="r" b="b"/>
              <a:pathLst>
                <a:path w="126364" h="86359">
                  <a:moveTo>
                    <a:pt x="62953" y="0"/>
                  </a:moveTo>
                  <a:lnTo>
                    <a:pt x="38449" y="4946"/>
                  </a:lnTo>
                  <a:lnTo>
                    <a:pt x="18441" y="18437"/>
                  </a:lnTo>
                  <a:lnTo>
                    <a:pt x="4952" y="38447"/>
                  </a:lnTo>
                  <a:lnTo>
                    <a:pt x="0" y="62953"/>
                  </a:lnTo>
                  <a:lnTo>
                    <a:pt x="0" y="82397"/>
                  </a:lnTo>
                  <a:lnTo>
                    <a:pt x="533" y="83680"/>
                  </a:lnTo>
                  <a:lnTo>
                    <a:pt x="2374" y="85534"/>
                  </a:lnTo>
                  <a:lnTo>
                    <a:pt x="3670" y="86055"/>
                  </a:lnTo>
                  <a:lnTo>
                    <a:pt x="122237" y="86055"/>
                  </a:lnTo>
                  <a:lnTo>
                    <a:pt x="123507" y="85534"/>
                  </a:lnTo>
                  <a:lnTo>
                    <a:pt x="124447" y="84620"/>
                  </a:lnTo>
                  <a:lnTo>
                    <a:pt x="125374" y="83680"/>
                  </a:lnTo>
                  <a:lnTo>
                    <a:pt x="125895" y="82397"/>
                  </a:lnTo>
                  <a:lnTo>
                    <a:pt x="125895" y="81102"/>
                  </a:lnTo>
                  <a:lnTo>
                    <a:pt x="4978" y="81102"/>
                  </a:lnTo>
                  <a:lnTo>
                    <a:pt x="4978" y="76123"/>
                  </a:lnTo>
                  <a:lnTo>
                    <a:pt x="9944" y="76123"/>
                  </a:lnTo>
                  <a:lnTo>
                    <a:pt x="9944" y="62953"/>
                  </a:lnTo>
                  <a:lnTo>
                    <a:pt x="11020" y="52265"/>
                  </a:lnTo>
                  <a:lnTo>
                    <a:pt x="33314" y="18998"/>
                  </a:lnTo>
                  <a:lnTo>
                    <a:pt x="62953" y="9944"/>
                  </a:lnTo>
                  <a:lnTo>
                    <a:pt x="94864" y="9944"/>
                  </a:lnTo>
                  <a:lnTo>
                    <a:pt x="87452" y="4946"/>
                  </a:lnTo>
                  <a:lnTo>
                    <a:pt x="62953" y="0"/>
                  </a:lnTo>
                  <a:close/>
                </a:path>
                <a:path w="126364" h="86359">
                  <a:moveTo>
                    <a:pt x="9944" y="76123"/>
                  </a:moveTo>
                  <a:lnTo>
                    <a:pt x="4978" y="76123"/>
                  </a:lnTo>
                  <a:lnTo>
                    <a:pt x="4978" y="81102"/>
                  </a:lnTo>
                  <a:lnTo>
                    <a:pt x="9944" y="81102"/>
                  </a:lnTo>
                  <a:lnTo>
                    <a:pt x="9944" y="76123"/>
                  </a:lnTo>
                  <a:close/>
                </a:path>
                <a:path w="126364" h="86359">
                  <a:moveTo>
                    <a:pt x="115950" y="76123"/>
                  </a:moveTo>
                  <a:lnTo>
                    <a:pt x="9944" y="76123"/>
                  </a:lnTo>
                  <a:lnTo>
                    <a:pt x="9944" y="81102"/>
                  </a:lnTo>
                  <a:lnTo>
                    <a:pt x="115950" y="81102"/>
                  </a:lnTo>
                  <a:lnTo>
                    <a:pt x="115950" y="76123"/>
                  </a:lnTo>
                  <a:close/>
                </a:path>
                <a:path w="126364" h="86359">
                  <a:moveTo>
                    <a:pt x="94864" y="9944"/>
                  </a:moveTo>
                  <a:lnTo>
                    <a:pt x="62953" y="9944"/>
                  </a:lnTo>
                  <a:lnTo>
                    <a:pt x="73635" y="11020"/>
                  </a:lnTo>
                  <a:lnTo>
                    <a:pt x="83578" y="14109"/>
                  </a:lnTo>
                  <a:lnTo>
                    <a:pt x="111791" y="42319"/>
                  </a:lnTo>
                  <a:lnTo>
                    <a:pt x="115950" y="62953"/>
                  </a:lnTo>
                  <a:lnTo>
                    <a:pt x="115950" y="81102"/>
                  </a:lnTo>
                  <a:lnTo>
                    <a:pt x="120929" y="81102"/>
                  </a:lnTo>
                  <a:lnTo>
                    <a:pt x="120929" y="76123"/>
                  </a:lnTo>
                  <a:lnTo>
                    <a:pt x="125895" y="76123"/>
                  </a:lnTo>
                  <a:lnTo>
                    <a:pt x="125895" y="62953"/>
                  </a:lnTo>
                  <a:lnTo>
                    <a:pt x="120948" y="38447"/>
                  </a:lnTo>
                  <a:lnTo>
                    <a:pt x="107459" y="18437"/>
                  </a:lnTo>
                  <a:lnTo>
                    <a:pt x="94864" y="9944"/>
                  </a:lnTo>
                  <a:close/>
                </a:path>
                <a:path w="126364" h="86359">
                  <a:moveTo>
                    <a:pt x="125895" y="76123"/>
                  </a:moveTo>
                  <a:lnTo>
                    <a:pt x="120929" y="76123"/>
                  </a:lnTo>
                  <a:lnTo>
                    <a:pt x="120929" y="81102"/>
                  </a:lnTo>
                  <a:lnTo>
                    <a:pt x="125895" y="81102"/>
                  </a:lnTo>
                  <a:lnTo>
                    <a:pt x="125895" y="761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363393" y="671255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90">
                  <a:moveTo>
                    <a:pt x="57611" y="0"/>
                  </a:moveTo>
                  <a:lnTo>
                    <a:pt x="37947" y="401"/>
                  </a:lnTo>
                  <a:lnTo>
                    <a:pt x="19980" y="8401"/>
                  </a:lnTo>
                  <a:lnTo>
                    <a:pt x="6927" y="22195"/>
                  </a:lnTo>
                  <a:lnTo>
                    <a:pt x="0" y="39879"/>
                  </a:lnTo>
                  <a:lnTo>
                    <a:pt x="406" y="59544"/>
                  </a:lnTo>
                  <a:lnTo>
                    <a:pt x="8404" y="77512"/>
                  </a:lnTo>
                  <a:lnTo>
                    <a:pt x="22194" y="90564"/>
                  </a:lnTo>
                  <a:lnTo>
                    <a:pt x="39873" y="97492"/>
                  </a:lnTo>
                  <a:lnTo>
                    <a:pt x="59537" y="97086"/>
                  </a:lnTo>
                  <a:lnTo>
                    <a:pt x="77510" y="89087"/>
                  </a:lnTo>
                  <a:lnTo>
                    <a:pt x="90563" y="75296"/>
                  </a:lnTo>
                  <a:lnTo>
                    <a:pt x="97492" y="57613"/>
                  </a:lnTo>
                  <a:lnTo>
                    <a:pt x="97091" y="37942"/>
                  </a:lnTo>
                  <a:lnTo>
                    <a:pt x="89086" y="19976"/>
                  </a:lnTo>
                  <a:lnTo>
                    <a:pt x="75291" y="6927"/>
                  </a:lnTo>
                  <a:lnTo>
                    <a:pt x="57611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357615" y="6706781"/>
              <a:ext cx="109220" cy="109220"/>
            </a:xfrm>
            <a:custGeom>
              <a:avLst/>
              <a:gdLst/>
              <a:ahLst/>
              <a:cxnLst/>
              <a:rect l="l" t="t" r="r" b="b"/>
              <a:pathLst>
                <a:path w="109219" h="109220">
                  <a:moveTo>
                    <a:pt x="42633" y="1320"/>
                  </a:moveTo>
                  <a:lnTo>
                    <a:pt x="25267" y="8507"/>
                  </a:lnTo>
                  <a:lnTo>
                    <a:pt x="11801" y="20656"/>
                  </a:lnTo>
                  <a:lnTo>
                    <a:pt x="3093" y="36425"/>
                  </a:lnTo>
                  <a:lnTo>
                    <a:pt x="0" y="54559"/>
                  </a:lnTo>
                  <a:lnTo>
                    <a:pt x="0" y="58407"/>
                  </a:lnTo>
                  <a:lnTo>
                    <a:pt x="20669" y="97228"/>
                  </a:lnTo>
                  <a:lnTo>
                    <a:pt x="54483" y="109029"/>
                  </a:lnTo>
                  <a:lnTo>
                    <a:pt x="58407" y="109029"/>
                  </a:lnTo>
                  <a:lnTo>
                    <a:pt x="62407" y="108597"/>
                  </a:lnTo>
                  <a:lnTo>
                    <a:pt x="66408" y="107708"/>
                  </a:lnTo>
                  <a:lnTo>
                    <a:pt x="83774" y="100522"/>
                  </a:lnTo>
                  <a:lnTo>
                    <a:pt x="85353" y="99098"/>
                  </a:lnTo>
                  <a:lnTo>
                    <a:pt x="54483" y="99098"/>
                  </a:lnTo>
                  <a:lnTo>
                    <a:pt x="39739" y="96562"/>
                  </a:lnTo>
                  <a:lnTo>
                    <a:pt x="11023" y="64236"/>
                  </a:lnTo>
                  <a:lnTo>
                    <a:pt x="9956" y="54559"/>
                  </a:lnTo>
                  <a:lnTo>
                    <a:pt x="12483" y="39727"/>
                  </a:lnTo>
                  <a:lnTo>
                    <a:pt x="19600" y="26831"/>
                  </a:lnTo>
                  <a:lnTo>
                    <a:pt x="30611" y="16894"/>
                  </a:lnTo>
                  <a:lnTo>
                    <a:pt x="44818" y="11023"/>
                  </a:lnTo>
                  <a:lnTo>
                    <a:pt x="42633" y="1320"/>
                  </a:lnTo>
                  <a:close/>
                </a:path>
                <a:path w="109219" h="109220">
                  <a:moveTo>
                    <a:pt x="85018" y="9944"/>
                  </a:moveTo>
                  <a:lnTo>
                    <a:pt x="54571" y="9944"/>
                  </a:lnTo>
                  <a:lnTo>
                    <a:pt x="69315" y="12472"/>
                  </a:lnTo>
                  <a:lnTo>
                    <a:pt x="82210" y="19592"/>
                  </a:lnTo>
                  <a:lnTo>
                    <a:pt x="99098" y="54559"/>
                  </a:lnTo>
                  <a:lnTo>
                    <a:pt x="96569" y="69304"/>
                  </a:lnTo>
                  <a:lnTo>
                    <a:pt x="64236" y="98005"/>
                  </a:lnTo>
                  <a:lnTo>
                    <a:pt x="57696" y="99098"/>
                  </a:lnTo>
                  <a:lnTo>
                    <a:pt x="85353" y="99098"/>
                  </a:lnTo>
                  <a:lnTo>
                    <a:pt x="97240" y="88372"/>
                  </a:lnTo>
                  <a:lnTo>
                    <a:pt x="105948" y="72604"/>
                  </a:lnTo>
                  <a:lnTo>
                    <a:pt x="109042" y="54559"/>
                  </a:lnTo>
                  <a:lnTo>
                    <a:pt x="109042" y="50622"/>
                  </a:lnTo>
                  <a:lnTo>
                    <a:pt x="108610" y="46634"/>
                  </a:lnTo>
                  <a:lnTo>
                    <a:pt x="107721" y="42633"/>
                  </a:lnTo>
                  <a:lnTo>
                    <a:pt x="100529" y="25267"/>
                  </a:lnTo>
                  <a:lnTo>
                    <a:pt x="88380" y="11801"/>
                  </a:lnTo>
                  <a:lnTo>
                    <a:pt x="85018" y="9944"/>
                  </a:lnTo>
                  <a:close/>
                </a:path>
                <a:path w="109219" h="109220">
                  <a:moveTo>
                    <a:pt x="54571" y="0"/>
                  </a:moveTo>
                  <a:lnTo>
                    <a:pt x="50634" y="0"/>
                  </a:lnTo>
                  <a:lnTo>
                    <a:pt x="46634" y="431"/>
                  </a:lnTo>
                  <a:lnTo>
                    <a:pt x="42633" y="1320"/>
                  </a:lnTo>
                  <a:lnTo>
                    <a:pt x="44818" y="11023"/>
                  </a:lnTo>
                  <a:lnTo>
                    <a:pt x="48094" y="10286"/>
                  </a:lnTo>
                  <a:lnTo>
                    <a:pt x="51358" y="9944"/>
                  </a:lnTo>
                  <a:lnTo>
                    <a:pt x="85018" y="9944"/>
                  </a:lnTo>
                  <a:lnTo>
                    <a:pt x="72615" y="3093"/>
                  </a:lnTo>
                  <a:lnTo>
                    <a:pt x="5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391321" y="6740487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09">
                  <a:moveTo>
                    <a:pt x="20827" y="0"/>
                  </a:moveTo>
                  <a:lnTo>
                    <a:pt x="12719" y="1634"/>
                  </a:lnTo>
                  <a:lnTo>
                    <a:pt x="6099" y="6092"/>
                  </a:lnTo>
                  <a:lnTo>
                    <a:pt x="1636" y="12708"/>
                  </a:lnTo>
                  <a:lnTo>
                    <a:pt x="0" y="20815"/>
                  </a:lnTo>
                  <a:lnTo>
                    <a:pt x="1636" y="28918"/>
                  </a:lnTo>
                  <a:lnTo>
                    <a:pt x="6099" y="35539"/>
                  </a:lnTo>
                  <a:lnTo>
                    <a:pt x="12719" y="40005"/>
                  </a:lnTo>
                  <a:lnTo>
                    <a:pt x="20827" y="41643"/>
                  </a:lnTo>
                  <a:lnTo>
                    <a:pt x="28929" y="40005"/>
                  </a:lnTo>
                  <a:lnTo>
                    <a:pt x="35545" y="35539"/>
                  </a:lnTo>
                  <a:lnTo>
                    <a:pt x="40007" y="28918"/>
                  </a:lnTo>
                  <a:lnTo>
                    <a:pt x="41643" y="20815"/>
                  </a:lnTo>
                  <a:lnTo>
                    <a:pt x="40007" y="12708"/>
                  </a:lnTo>
                  <a:lnTo>
                    <a:pt x="35545" y="6092"/>
                  </a:lnTo>
                  <a:lnTo>
                    <a:pt x="28929" y="1634"/>
                  </a:lnTo>
                  <a:lnTo>
                    <a:pt x="20827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386342" y="673550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69" h="52070">
                  <a:moveTo>
                    <a:pt x="25806" y="0"/>
                  </a:moveTo>
                  <a:lnTo>
                    <a:pt x="15757" y="2026"/>
                  </a:lnTo>
                  <a:lnTo>
                    <a:pt x="7554" y="7553"/>
                  </a:lnTo>
                  <a:lnTo>
                    <a:pt x="2026" y="15751"/>
                  </a:lnTo>
                  <a:lnTo>
                    <a:pt x="0" y="25793"/>
                  </a:lnTo>
                  <a:lnTo>
                    <a:pt x="2026" y="35828"/>
                  </a:lnTo>
                  <a:lnTo>
                    <a:pt x="7554" y="44022"/>
                  </a:lnTo>
                  <a:lnTo>
                    <a:pt x="15757" y="49548"/>
                  </a:lnTo>
                  <a:lnTo>
                    <a:pt x="25806" y="51574"/>
                  </a:lnTo>
                  <a:lnTo>
                    <a:pt x="35840" y="49548"/>
                  </a:lnTo>
                  <a:lnTo>
                    <a:pt x="44035" y="44022"/>
                  </a:lnTo>
                  <a:lnTo>
                    <a:pt x="45648" y="41630"/>
                  </a:lnTo>
                  <a:lnTo>
                    <a:pt x="17043" y="41630"/>
                  </a:lnTo>
                  <a:lnTo>
                    <a:pt x="9956" y="34544"/>
                  </a:lnTo>
                  <a:lnTo>
                    <a:pt x="9956" y="17043"/>
                  </a:lnTo>
                  <a:lnTo>
                    <a:pt x="17043" y="9956"/>
                  </a:lnTo>
                  <a:lnTo>
                    <a:pt x="45655" y="9956"/>
                  </a:lnTo>
                  <a:lnTo>
                    <a:pt x="44035" y="7553"/>
                  </a:lnTo>
                  <a:lnTo>
                    <a:pt x="35840" y="2026"/>
                  </a:lnTo>
                  <a:lnTo>
                    <a:pt x="25806" y="0"/>
                  </a:lnTo>
                  <a:close/>
                </a:path>
                <a:path w="52069" h="52070">
                  <a:moveTo>
                    <a:pt x="45655" y="9956"/>
                  </a:moveTo>
                  <a:lnTo>
                    <a:pt x="34556" y="9956"/>
                  </a:lnTo>
                  <a:lnTo>
                    <a:pt x="41630" y="17043"/>
                  </a:lnTo>
                  <a:lnTo>
                    <a:pt x="41630" y="34544"/>
                  </a:lnTo>
                  <a:lnTo>
                    <a:pt x="34556" y="41630"/>
                  </a:lnTo>
                  <a:lnTo>
                    <a:pt x="45648" y="41630"/>
                  </a:lnTo>
                  <a:lnTo>
                    <a:pt x="49561" y="35828"/>
                  </a:lnTo>
                  <a:lnTo>
                    <a:pt x="51587" y="25793"/>
                  </a:lnTo>
                  <a:lnTo>
                    <a:pt x="49561" y="15751"/>
                  </a:lnTo>
                  <a:lnTo>
                    <a:pt x="45655" y="9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4280" y="6695046"/>
              <a:ext cx="64135" cy="26670"/>
            </a:xfrm>
            <a:custGeom>
              <a:avLst/>
              <a:gdLst/>
              <a:ahLst/>
              <a:cxnLst/>
              <a:rect l="l" t="t" r="r" b="b"/>
              <a:pathLst>
                <a:path w="64135" h="26670">
                  <a:moveTo>
                    <a:pt x="60324" y="0"/>
                  </a:moveTo>
                  <a:lnTo>
                    <a:pt x="18516" y="0"/>
                  </a:lnTo>
                  <a:lnTo>
                    <a:pt x="15532" y="1117"/>
                  </a:lnTo>
                  <a:lnTo>
                    <a:pt x="6438" y="8978"/>
                  </a:lnTo>
                  <a:lnTo>
                    <a:pt x="5245" y="10617"/>
                  </a:lnTo>
                  <a:lnTo>
                    <a:pt x="0" y="23291"/>
                  </a:lnTo>
                  <a:lnTo>
                    <a:pt x="2260" y="26669"/>
                  </a:lnTo>
                  <a:lnTo>
                    <a:pt x="5587" y="26669"/>
                  </a:lnTo>
                  <a:lnTo>
                    <a:pt x="36563" y="26669"/>
                  </a:lnTo>
                  <a:lnTo>
                    <a:pt x="63957" y="6540"/>
                  </a:lnTo>
                  <a:lnTo>
                    <a:pt x="60324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01689" y="6691553"/>
              <a:ext cx="68580" cy="34290"/>
            </a:xfrm>
            <a:custGeom>
              <a:avLst/>
              <a:gdLst/>
              <a:ahLst/>
              <a:cxnLst/>
              <a:rect l="l" t="t" r="r" b="b"/>
              <a:pathLst>
                <a:path w="68580" h="34290">
                  <a:moveTo>
                    <a:pt x="63449" y="0"/>
                  </a:moveTo>
                  <a:lnTo>
                    <a:pt x="20222" y="0"/>
                  </a:lnTo>
                  <a:lnTo>
                    <a:pt x="16459" y="1397"/>
                  </a:lnTo>
                  <a:lnTo>
                    <a:pt x="6311" y="10172"/>
                  </a:lnTo>
                  <a:lnTo>
                    <a:pt x="4813" y="12268"/>
                  </a:lnTo>
                  <a:lnTo>
                    <a:pt x="203" y="23380"/>
                  </a:lnTo>
                  <a:lnTo>
                    <a:pt x="0" y="24447"/>
                  </a:lnTo>
                  <a:lnTo>
                    <a:pt x="45" y="29868"/>
                  </a:lnTo>
                  <a:lnTo>
                    <a:pt x="3502" y="33667"/>
                  </a:lnTo>
                  <a:lnTo>
                    <a:pt x="8178" y="33667"/>
                  </a:lnTo>
                  <a:lnTo>
                    <a:pt x="8178" y="26657"/>
                  </a:lnTo>
                  <a:lnTo>
                    <a:pt x="7023" y="25501"/>
                  </a:lnTo>
                  <a:lnTo>
                    <a:pt x="7099" y="25044"/>
                  </a:lnTo>
                  <a:lnTo>
                    <a:pt x="10858" y="15963"/>
                  </a:lnTo>
                  <a:lnTo>
                    <a:pt x="11734" y="14770"/>
                  </a:lnTo>
                  <a:lnTo>
                    <a:pt x="19786" y="7810"/>
                  </a:lnTo>
                  <a:lnTo>
                    <a:pt x="21911" y="7010"/>
                  </a:lnTo>
                  <a:lnTo>
                    <a:pt x="68052" y="7010"/>
                  </a:lnTo>
                  <a:lnTo>
                    <a:pt x="68046" y="5308"/>
                  </a:lnTo>
                  <a:lnTo>
                    <a:pt x="63449" y="0"/>
                  </a:lnTo>
                  <a:close/>
                </a:path>
                <a:path w="68580" h="34290">
                  <a:moveTo>
                    <a:pt x="68052" y="7010"/>
                  </a:moveTo>
                  <a:lnTo>
                    <a:pt x="58216" y="7010"/>
                  </a:lnTo>
                  <a:lnTo>
                    <a:pt x="59156" y="7467"/>
                  </a:lnTo>
                  <a:lnTo>
                    <a:pt x="59905" y="8229"/>
                  </a:lnTo>
                  <a:lnTo>
                    <a:pt x="60617" y="8991"/>
                  </a:lnTo>
                  <a:lnTo>
                    <a:pt x="61061" y="10045"/>
                  </a:lnTo>
                  <a:lnTo>
                    <a:pt x="61048" y="11087"/>
                  </a:lnTo>
                  <a:lnTo>
                    <a:pt x="60474" y="13055"/>
                  </a:lnTo>
                  <a:lnTo>
                    <a:pt x="60426" y="13220"/>
                  </a:lnTo>
                  <a:lnTo>
                    <a:pt x="54635" y="22517"/>
                  </a:lnTo>
                  <a:lnTo>
                    <a:pt x="47180" y="26657"/>
                  </a:lnTo>
                  <a:lnTo>
                    <a:pt x="8178" y="26657"/>
                  </a:lnTo>
                  <a:lnTo>
                    <a:pt x="8178" y="33667"/>
                  </a:lnTo>
                  <a:lnTo>
                    <a:pt x="39154" y="33667"/>
                  </a:lnTo>
                  <a:lnTo>
                    <a:pt x="46791" y="32688"/>
                  </a:lnTo>
                  <a:lnTo>
                    <a:pt x="68026" y="13220"/>
                  </a:lnTo>
                  <a:lnTo>
                    <a:pt x="68052" y="70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020027" y="6647415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823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016521" y="6643897"/>
              <a:ext cx="7620" cy="146050"/>
            </a:xfrm>
            <a:custGeom>
              <a:avLst/>
              <a:gdLst/>
              <a:ahLst/>
              <a:cxnLst/>
              <a:rect l="l" t="t" r="r" b="b"/>
              <a:pathLst>
                <a:path w="7619" h="146050">
                  <a:moveTo>
                    <a:pt x="5435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144272"/>
                  </a:lnTo>
                  <a:lnTo>
                    <a:pt x="1574" y="145846"/>
                  </a:lnTo>
                  <a:lnTo>
                    <a:pt x="5435" y="145846"/>
                  </a:lnTo>
                  <a:lnTo>
                    <a:pt x="7010" y="144272"/>
                  </a:lnTo>
                  <a:lnTo>
                    <a:pt x="7010" y="142341"/>
                  </a:lnTo>
                  <a:lnTo>
                    <a:pt x="7010" y="1574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486219" y="6733150"/>
              <a:ext cx="61594" cy="8890"/>
            </a:xfrm>
            <a:custGeom>
              <a:avLst/>
              <a:gdLst/>
              <a:ahLst/>
              <a:cxnLst/>
              <a:rect l="l" t="t" r="r" b="b"/>
              <a:pathLst>
                <a:path w="61594" h="8890">
                  <a:moveTo>
                    <a:pt x="61353" y="0"/>
                  </a:moveTo>
                  <a:lnTo>
                    <a:pt x="0" y="8674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482475" y="6729399"/>
              <a:ext cx="69215" cy="16510"/>
            </a:xfrm>
            <a:custGeom>
              <a:avLst/>
              <a:gdLst/>
              <a:ahLst/>
              <a:cxnLst/>
              <a:rect l="l" t="t" r="r" b="b"/>
              <a:pathLst>
                <a:path w="69214" h="16509">
                  <a:moveTo>
                    <a:pt x="66535" y="0"/>
                  </a:moveTo>
                  <a:lnTo>
                    <a:pt x="1333" y="9220"/>
                  </a:lnTo>
                  <a:lnTo>
                    <a:pt x="0" y="10998"/>
                  </a:lnTo>
                  <a:lnTo>
                    <a:pt x="546" y="14833"/>
                  </a:lnTo>
                  <a:lnTo>
                    <a:pt x="2311" y="16167"/>
                  </a:lnTo>
                  <a:lnTo>
                    <a:pt x="4229" y="15900"/>
                  </a:lnTo>
                  <a:lnTo>
                    <a:pt x="67513" y="6946"/>
                  </a:lnTo>
                  <a:lnTo>
                    <a:pt x="68846" y="5168"/>
                  </a:lnTo>
                  <a:lnTo>
                    <a:pt x="68300" y="1333"/>
                  </a:lnTo>
                  <a:lnTo>
                    <a:pt x="665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492783" y="6666795"/>
              <a:ext cx="55244" cy="25400"/>
            </a:xfrm>
            <a:custGeom>
              <a:avLst/>
              <a:gdLst/>
              <a:ahLst/>
              <a:cxnLst/>
              <a:rect l="l" t="t" r="r" b="b"/>
              <a:pathLst>
                <a:path w="55244" h="25400">
                  <a:moveTo>
                    <a:pt x="46316" y="0"/>
                  </a:moveTo>
                  <a:lnTo>
                    <a:pt x="0" y="0"/>
                  </a:lnTo>
                  <a:lnTo>
                    <a:pt x="14528" y="25196"/>
                  </a:lnTo>
                  <a:lnTo>
                    <a:pt x="54787" y="25196"/>
                  </a:lnTo>
                  <a:lnTo>
                    <a:pt x="54787" y="6731"/>
                  </a:lnTo>
                  <a:lnTo>
                    <a:pt x="4631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489113" y="6663277"/>
              <a:ext cx="62230" cy="32384"/>
            </a:xfrm>
            <a:custGeom>
              <a:avLst/>
              <a:gdLst/>
              <a:ahLst/>
              <a:cxnLst/>
              <a:rect l="l" t="t" r="r" b="b"/>
              <a:pathLst>
                <a:path w="62230" h="32384">
                  <a:moveTo>
                    <a:pt x="49987" y="0"/>
                  </a:moveTo>
                  <a:lnTo>
                    <a:pt x="2425" y="0"/>
                  </a:lnTo>
                  <a:lnTo>
                    <a:pt x="1206" y="762"/>
                  </a:lnTo>
                  <a:lnTo>
                    <a:pt x="12" y="2844"/>
                  </a:lnTo>
                  <a:lnTo>
                    <a:pt x="0" y="4191"/>
                  </a:lnTo>
                  <a:lnTo>
                    <a:pt x="15786" y="31546"/>
                  </a:lnTo>
                  <a:lnTo>
                    <a:pt x="16954" y="32219"/>
                  </a:lnTo>
                  <a:lnTo>
                    <a:pt x="59385" y="32219"/>
                  </a:lnTo>
                  <a:lnTo>
                    <a:pt x="60299" y="31838"/>
                  </a:lnTo>
                  <a:lnTo>
                    <a:pt x="61595" y="30543"/>
                  </a:lnTo>
                  <a:lnTo>
                    <a:pt x="61976" y="29641"/>
                  </a:lnTo>
                  <a:lnTo>
                    <a:pt x="61976" y="25209"/>
                  </a:lnTo>
                  <a:lnTo>
                    <a:pt x="20231" y="25209"/>
                  </a:lnTo>
                  <a:lnTo>
                    <a:pt x="9740" y="7023"/>
                  </a:lnTo>
                  <a:lnTo>
                    <a:pt x="48764" y="7023"/>
                  </a:lnTo>
                  <a:lnTo>
                    <a:pt x="47802" y="6261"/>
                  </a:lnTo>
                  <a:lnTo>
                    <a:pt x="49987" y="3517"/>
                  </a:lnTo>
                  <a:lnTo>
                    <a:pt x="49987" y="0"/>
                  </a:lnTo>
                  <a:close/>
                </a:path>
                <a:path w="62230" h="32384">
                  <a:moveTo>
                    <a:pt x="49987" y="3517"/>
                  </a:moveTo>
                  <a:lnTo>
                    <a:pt x="47802" y="6261"/>
                  </a:lnTo>
                  <a:lnTo>
                    <a:pt x="54965" y="11938"/>
                  </a:lnTo>
                  <a:lnTo>
                    <a:pt x="54965" y="25209"/>
                  </a:lnTo>
                  <a:lnTo>
                    <a:pt x="61976" y="25209"/>
                  </a:lnTo>
                  <a:lnTo>
                    <a:pt x="61976" y="9169"/>
                  </a:lnTo>
                  <a:lnTo>
                    <a:pt x="61480" y="8153"/>
                  </a:lnTo>
                  <a:lnTo>
                    <a:pt x="60055" y="7023"/>
                  </a:lnTo>
                  <a:lnTo>
                    <a:pt x="49987" y="7023"/>
                  </a:lnTo>
                  <a:lnTo>
                    <a:pt x="49987" y="3517"/>
                  </a:lnTo>
                  <a:close/>
                </a:path>
                <a:path w="62230" h="32384">
                  <a:moveTo>
                    <a:pt x="49987" y="0"/>
                  </a:moveTo>
                  <a:lnTo>
                    <a:pt x="49987" y="7023"/>
                  </a:lnTo>
                  <a:lnTo>
                    <a:pt x="60055" y="7023"/>
                  </a:lnTo>
                  <a:lnTo>
                    <a:pt x="52158" y="762"/>
                  </a:lnTo>
                  <a:lnTo>
                    <a:pt x="49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20027" y="6582805"/>
              <a:ext cx="473075" cy="64769"/>
            </a:xfrm>
            <a:custGeom>
              <a:avLst/>
              <a:gdLst/>
              <a:ahLst/>
              <a:cxnLst/>
              <a:rect l="l" t="t" r="r" b="b"/>
              <a:pathLst>
                <a:path w="473075" h="64770">
                  <a:moveTo>
                    <a:pt x="167948" y="0"/>
                  </a:moveTo>
                  <a:lnTo>
                    <a:pt x="145924" y="2478"/>
                  </a:lnTo>
                  <a:lnTo>
                    <a:pt x="124360" y="7586"/>
                  </a:lnTo>
                  <a:lnTo>
                    <a:pt x="103492" y="15280"/>
                  </a:lnTo>
                  <a:lnTo>
                    <a:pt x="0" y="64607"/>
                  </a:lnTo>
                  <a:lnTo>
                    <a:pt x="472757" y="64607"/>
                  </a:lnTo>
                  <a:lnTo>
                    <a:pt x="401193" y="24487"/>
                  </a:lnTo>
                  <a:lnTo>
                    <a:pt x="353047" y="10302"/>
                  </a:lnTo>
                  <a:lnTo>
                    <a:pt x="190195" y="192"/>
                  </a:lnTo>
                  <a:lnTo>
                    <a:pt x="167948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014664" y="6577596"/>
              <a:ext cx="483870" cy="187325"/>
            </a:xfrm>
            <a:custGeom>
              <a:avLst/>
              <a:gdLst/>
              <a:ahLst/>
              <a:cxnLst/>
              <a:rect l="l" t="t" r="r" b="b"/>
              <a:pathLst>
                <a:path w="483869" h="187325">
                  <a:moveTo>
                    <a:pt x="69253" y="94881"/>
                  </a:moveTo>
                  <a:lnTo>
                    <a:pt x="67691" y="93306"/>
                  </a:lnTo>
                  <a:lnTo>
                    <a:pt x="63804" y="93306"/>
                  </a:lnTo>
                  <a:lnTo>
                    <a:pt x="62242" y="94881"/>
                  </a:lnTo>
                  <a:lnTo>
                    <a:pt x="62230" y="101244"/>
                  </a:lnTo>
                  <a:lnTo>
                    <a:pt x="58648" y="104825"/>
                  </a:lnTo>
                  <a:lnTo>
                    <a:pt x="22263" y="104838"/>
                  </a:lnTo>
                  <a:lnTo>
                    <a:pt x="20688" y="106413"/>
                  </a:lnTo>
                  <a:lnTo>
                    <a:pt x="20688" y="110286"/>
                  </a:lnTo>
                  <a:lnTo>
                    <a:pt x="22263" y="111848"/>
                  </a:lnTo>
                  <a:lnTo>
                    <a:pt x="24206" y="111848"/>
                  </a:lnTo>
                  <a:lnTo>
                    <a:pt x="62522" y="111848"/>
                  </a:lnTo>
                  <a:lnTo>
                    <a:pt x="69253" y="105117"/>
                  </a:lnTo>
                  <a:lnTo>
                    <a:pt x="69253" y="94881"/>
                  </a:lnTo>
                  <a:close/>
                </a:path>
                <a:path w="483869" h="187325">
                  <a:moveTo>
                    <a:pt x="251777" y="94881"/>
                  </a:moveTo>
                  <a:lnTo>
                    <a:pt x="250202" y="93306"/>
                  </a:lnTo>
                  <a:lnTo>
                    <a:pt x="246329" y="93306"/>
                  </a:lnTo>
                  <a:lnTo>
                    <a:pt x="244767" y="94881"/>
                  </a:lnTo>
                  <a:lnTo>
                    <a:pt x="244754" y="102349"/>
                  </a:lnTo>
                  <a:lnTo>
                    <a:pt x="242265" y="104825"/>
                  </a:lnTo>
                  <a:lnTo>
                    <a:pt x="204787" y="104838"/>
                  </a:lnTo>
                  <a:lnTo>
                    <a:pt x="203212" y="106413"/>
                  </a:lnTo>
                  <a:lnTo>
                    <a:pt x="203212" y="110286"/>
                  </a:lnTo>
                  <a:lnTo>
                    <a:pt x="204787" y="111848"/>
                  </a:lnTo>
                  <a:lnTo>
                    <a:pt x="206717" y="111848"/>
                  </a:lnTo>
                  <a:lnTo>
                    <a:pt x="246138" y="111848"/>
                  </a:lnTo>
                  <a:lnTo>
                    <a:pt x="251764" y="106222"/>
                  </a:lnTo>
                  <a:lnTo>
                    <a:pt x="251777" y="94881"/>
                  </a:lnTo>
                  <a:close/>
                </a:path>
                <a:path w="483869" h="187325">
                  <a:moveTo>
                    <a:pt x="321398" y="180200"/>
                  </a:moveTo>
                  <a:lnTo>
                    <a:pt x="2908" y="180200"/>
                  </a:lnTo>
                  <a:lnTo>
                    <a:pt x="2908" y="187210"/>
                  </a:lnTo>
                  <a:lnTo>
                    <a:pt x="321398" y="187210"/>
                  </a:lnTo>
                  <a:lnTo>
                    <a:pt x="321398" y="180200"/>
                  </a:lnTo>
                  <a:close/>
                </a:path>
                <a:path w="483869" h="187325">
                  <a:moveTo>
                    <a:pt x="483489" y="68884"/>
                  </a:moveTo>
                  <a:lnTo>
                    <a:pt x="482523" y="66598"/>
                  </a:lnTo>
                  <a:lnTo>
                    <a:pt x="459079" y="53467"/>
                  </a:lnTo>
                  <a:lnTo>
                    <a:pt x="459079" y="64846"/>
                  </a:lnTo>
                  <a:lnTo>
                    <a:pt x="394855" y="64846"/>
                  </a:lnTo>
                  <a:lnTo>
                    <a:pt x="394855" y="29514"/>
                  </a:lnTo>
                  <a:lnTo>
                    <a:pt x="404126" y="34036"/>
                  </a:lnTo>
                  <a:lnTo>
                    <a:pt x="459079" y="64846"/>
                  </a:lnTo>
                  <a:lnTo>
                    <a:pt x="459079" y="53467"/>
                  </a:lnTo>
                  <a:lnTo>
                    <a:pt x="408978" y="25374"/>
                  </a:lnTo>
                  <a:lnTo>
                    <a:pt x="397103" y="19558"/>
                  </a:lnTo>
                  <a:lnTo>
                    <a:pt x="387845" y="16268"/>
                  </a:lnTo>
                  <a:lnTo>
                    <a:pt x="387845" y="26797"/>
                  </a:lnTo>
                  <a:lnTo>
                    <a:pt x="387845" y="64846"/>
                  </a:lnTo>
                  <a:lnTo>
                    <a:pt x="27343" y="64846"/>
                  </a:lnTo>
                  <a:lnTo>
                    <a:pt x="110858" y="25044"/>
                  </a:lnTo>
                  <a:lnTo>
                    <a:pt x="110985" y="24993"/>
                  </a:lnTo>
                  <a:lnTo>
                    <a:pt x="122859" y="20497"/>
                  </a:lnTo>
                  <a:lnTo>
                    <a:pt x="128219" y="18465"/>
                  </a:lnTo>
                  <a:lnTo>
                    <a:pt x="146100" y="13741"/>
                  </a:lnTo>
                  <a:lnTo>
                    <a:pt x="164363" y="10883"/>
                  </a:lnTo>
                  <a:lnTo>
                    <a:pt x="182867" y="9931"/>
                  </a:lnTo>
                  <a:lnTo>
                    <a:pt x="186969" y="9931"/>
                  </a:lnTo>
                  <a:lnTo>
                    <a:pt x="358203" y="20497"/>
                  </a:lnTo>
                  <a:lnTo>
                    <a:pt x="387845" y="26797"/>
                  </a:lnTo>
                  <a:lnTo>
                    <a:pt x="387845" y="16268"/>
                  </a:lnTo>
                  <a:lnTo>
                    <a:pt x="384683" y="15138"/>
                  </a:lnTo>
                  <a:lnTo>
                    <a:pt x="371856" y="12115"/>
                  </a:lnTo>
                  <a:lnTo>
                    <a:pt x="358724" y="10553"/>
                  </a:lnTo>
                  <a:lnTo>
                    <a:pt x="348691" y="9931"/>
                  </a:lnTo>
                  <a:lnTo>
                    <a:pt x="191554" y="152"/>
                  </a:lnTo>
                  <a:lnTo>
                    <a:pt x="187198" y="0"/>
                  </a:lnTo>
                  <a:lnTo>
                    <a:pt x="182867" y="0"/>
                  </a:lnTo>
                  <a:lnTo>
                    <a:pt x="163347" y="1003"/>
                  </a:lnTo>
                  <a:lnTo>
                    <a:pt x="144068" y="4025"/>
                  </a:lnTo>
                  <a:lnTo>
                    <a:pt x="125183" y="9004"/>
                  </a:lnTo>
                  <a:lnTo>
                    <a:pt x="110845" y="14439"/>
                  </a:lnTo>
                  <a:lnTo>
                    <a:pt x="110845" y="25044"/>
                  </a:lnTo>
                  <a:lnTo>
                    <a:pt x="108851" y="20497"/>
                  </a:lnTo>
                  <a:lnTo>
                    <a:pt x="109524" y="21907"/>
                  </a:lnTo>
                  <a:lnTo>
                    <a:pt x="110845" y="25044"/>
                  </a:lnTo>
                  <a:lnTo>
                    <a:pt x="110845" y="14439"/>
                  </a:lnTo>
                  <a:lnTo>
                    <a:pt x="106857" y="15951"/>
                  </a:lnTo>
                  <a:lnTo>
                    <a:pt x="1117" y="66344"/>
                  </a:lnTo>
                  <a:lnTo>
                    <a:pt x="0" y="68643"/>
                  </a:lnTo>
                  <a:lnTo>
                    <a:pt x="266" y="69824"/>
                  </a:lnTo>
                  <a:lnTo>
                    <a:pt x="1143" y="73279"/>
                  </a:lnTo>
                  <a:lnTo>
                    <a:pt x="3035" y="74790"/>
                  </a:lnTo>
                  <a:lnTo>
                    <a:pt x="5359" y="74790"/>
                  </a:lnTo>
                  <a:lnTo>
                    <a:pt x="387845" y="74790"/>
                  </a:lnTo>
                  <a:lnTo>
                    <a:pt x="387845" y="110515"/>
                  </a:lnTo>
                  <a:lnTo>
                    <a:pt x="394855" y="110515"/>
                  </a:lnTo>
                  <a:lnTo>
                    <a:pt x="394855" y="74790"/>
                  </a:lnTo>
                  <a:lnTo>
                    <a:pt x="480377" y="74790"/>
                  </a:lnTo>
                  <a:lnTo>
                    <a:pt x="480999" y="74307"/>
                  </a:lnTo>
                  <a:lnTo>
                    <a:pt x="482346" y="73279"/>
                  </a:lnTo>
                  <a:lnTo>
                    <a:pt x="483489" y="688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846215" y="6645903"/>
              <a:ext cx="163830" cy="30480"/>
            </a:xfrm>
            <a:custGeom>
              <a:avLst/>
              <a:gdLst/>
              <a:ahLst/>
              <a:cxnLst/>
              <a:rect l="l" t="t" r="r" b="b"/>
              <a:pathLst>
                <a:path w="163830" h="30479">
                  <a:moveTo>
                    <a:pt x="143141" y="0"/>
                  </a:moveTo>
                  <a:lnTo>
                    <a:pt x="16027" y="27089"/>
                  </a:lnTo>
                  <a:lnTo>
                    <a:pt x="11684" y="27736"/>
                  </a:lnTo>
                  <a:lnTo>
                    <a:pt x="2489" y="29679"/>
                  </a:lnTo>
                  <a:lnTo>
                    <a:pt x="0" y="30378"/>
                  </a:lnTo>
                  <a:lnTo>
                    <a:pt x="163233" y="28778"/>
                  </a:lnTo>
                  <a:lnTo>
                    <a:pt x="163220" y="15405"/>
                  </a:lnTo>
                  <a:lnTo>
                    <a:pt x="143141" y="0"/>
                  </a:lnTo>
                  <a:close/>
                </a:path>
              </a:pathLst>
            </a:custGeom>
            <a:solidFill>
              <a:srgbClr val="C3B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39861" y="6673646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8046" y="0"/>
                  </a:moveTo>
                  <a:lnTo>
                    <a:pt x="0" y="2692"/>
                  </a:lnTo>
                  <a:lnTo>
                    <a:pt x="6350" y="2628"/>
                  </a:lnTo>
                  <a:lnTo>
                    <a:pt x="7162" y="2349"/>
                  </a:lnTo>
                  <a:lnTo>
                    <a:pt x="8001" y="2120"/>
                  </a:lnTo>
                  <a:lnTo>
                    <a:pt x="180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038883" y="6695059"/>
              <a:ext cx="315595" cy="53975"/>
            </a:xfrm>
            <a:custGeom>
              <a:avLst/>
              <a:gdLst/>
              <a:ahLst/>
              <a:cxnLst/>
              <a:rect l="l" t="t" r="r" b="b"/>
              <a:pathLst>
                <a:path w="315594" h="53975">
                  <a:moveTo>
                    <a:pt x="150253" y="0"/>
                  </a:moveTo>
                  <a:lnTo>
                    <a:pt x="0" y="0"/>
                  </a:lnTo>
                  <a:lnTo>
                    <a:pt x="0" y="53695"/>
                  </a:lnTo>
                  <a:lnTo>
                    <a:pt x="150253" y="53695"/>
                  </a:lnTo>
                  <a:lnTo>
                    <a:pt x="150253" y="0"/>
                  </a:lnTo>
                  <a:close/>
                </a:path>
                <a:path w="315594" h="53975">
                  <a:moveTo>
                    <a:pt x="315277" y="0"/>
                  </a:moveTo>
                  <a:lnTo>
                    <a:pt x="182499" y="0"/>
                  </a:lnTo>
                  <a:lnTo>
                    <a:pt x="182499" y="53695"/>
                  </a:lnTo>
                  <a:lnTo>
                    <a:pt x="282651" y="53695"/>
                  </a:lnTo>
                  <a:lnTo>
                    <a:pt x="284276" y="47269"/>
                  </a:lnTo>
                  <a:lnTo>
                    <a:pt x="289712" y="32092"/>
                  </a:lnTo>
                  <a:lnTo>
                    <a:pt x="299758" y="14287"/>
                  </a:lnTo>
                  <a:lnTo>
                    <a:pt x="315277" y="0"/>
                  </a:lnTo>
                  <a:close/>
                </a:path>
              </a:pathLst>
            </a:custGeom>
            <a:solidFill>
              <a:srgbClr val="C3B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37613" y="6681997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69">
                  <a:moveTo>
                    <a:pt x="6474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34108" y="6678491"/>
              <a:ext cx="71755" cy="7620"/>
            </a:xfrm>
            <a:custGeom>
              <a:avLst/>
              <a:gdLst/>
              <a:ahLst/>
              <a:cxnLst/>
              <a:rect l="l" t="t" r="r" b="b"/>
              <a:pathLst>
                <a:path w="71755" h="7620">
                  <a:moveTo>
                    <a:pt x="70180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5435"/>
                  </a:lnTo>
                  <a:lnTo>
                    <a:pt x="1574" y="7010"/>
                  </a:lnTo>
                  <a:lnTo>
                    <a:pt x="3505" y="7010"/>
                  </a:lnTo>
                  <a:lnTo>
                    <a:pt x="70180" y="7010"/>
                  </a:lnTo>
                  <a:lnTo>
                    <a:pt x="71755" y="5435"/>
                  </a:lnTo>
                  <a:lnTo>
                    <a:pt x="71755" y="1574"/>
                  </a:lnTo>
                  <a:lnTo>
                    <a:pt x="701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976193" y="668242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797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972688" y="6678919"/>
              <a:ext cx="45085" cy="7620"/>
            </a:xfrm>
            <a:custGeom>
              <a:avLst/>
              <a:gdLst/>
              <a:ahLst/>
              <a:cxnLst/>
              <a:rect l="l" t="t" r="r" b="b"/>
              <a:pathLst>
                <a:path w="45085" h="7620">
                  <a:moveTo>
                    <a:pt x="43408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5435"/>
                  </a:lnTo>
                  <a:lnTo>
                    <a:pt x="1574" y="7010"/>
                  </a:lnTo>
                  <a:lnTo>
                    <a:pt x="3505" y="7010"/>
                  </a:lnTo>
                  <a:lnTo>
                    <a:pt x="43408" y="7010"/>
                  </a:lnTo>
                  <a:lnTo>
                    <a:pt x="44983" y="5435"/>
                  </a:lnTo>
                  <a:lnTo>
                    <a:pt x="44983" y="1574"/>
                  </a:lnTo>
                  <a:lnTo>
                    <a:pt x="434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805200" y="6733146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>
                  <a:moveTo>
                    <a:pt x="2635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01682" y="6729628"/>
              <a:ext cx="33655" cy="7620"/>
            </a:xfrm>
            <a:custGeom>
              <a:avLst/>
              <a:gdLst/>
              <a:ahLst/>
              <a:cxnLst/>
              <a:rect l="l" t="t" r="r" b="b"/>
              <a:pathLst>
                <a:path w="33655" h="7620">
                  <a:moveTo>
                    <a:pt x="31813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5448"/>
                  </a:lnTo>
                  <a:lnTo>
                    <a:pt x="1574" y="7023"/>
                  </a:lnTo>
                  <a:lnTo>
                    <a:pt x="3517" y="7023"/>
                  </a:lnTo>
                  <a:lnTo>
                    <a:pt x="31813" y="7023"/>
                  </a:lnTo>
                  <a:lnTo>
                    <a:pt x="33375" y="5448"/>
                  </a:lnTo>
                  <a:lnTo>
                    <a:pt x="33375" y="1574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073052" y="6587136"/>
              <a:ext cx="297180" cy="43180"/>
            </a:xfrm>
            <a:custGeom>
              <a:avLst/>
              <a:gdLst/>
              <a:ahLst/>
              <a:cxnLst/>
              <a:rect l="l" t="t" r="r" b="b"/>
              <a:pathLst>
                <a:path w="297180" h="43179">
                  <a:moveTo>
                    <a:pt x="114885" y="0"/>
                  </a:moveTo>
                  <a:lnTo>
                    <a:pt x="97131" y="1496"/>
                  </a:lnTo>
                  <a:lnTo>
                    <a:pt x="79655" y="4955"/>
                  </a:lnTo>
                  <a:lnTo>
                    <a:pt x="62623" y="10354"/>
                  </a:lnTo>
                  <a:lnTo>
                    <a:pt x="0" y="39577"/>
                  </a:lnTo>
                  <a:lnTo>
                    <a:pt x="12514" y="41163"/>
                  </a:lnTo>
                  <a:lnTo>
                    <a:pt x="41909" y="42752"/>
                  </a:lnTo>
                  <a:lnTo>
                    <a:pt x="75963" y="39588"/>
                  </a:lnTo>
                  <a:lnTo>
                    <a:pt x="102450" y="26915"/>
                  </a:lnTo>
                  <a:lnTo>
                    <a:pt x="129676" y="18365"/>
                  </a:lnTo>
                  <a:lnTo>
                    <a:pt x="168062" y="23589"/>
                  </a:lnTo>
                  <a:lnTo>
                    <a:pt x="208596" y="31864"/>
                  </a:lnTo>
                  <a:lnTo>
                    <a:pt x="242265" y="32465"/>
                  </a:lnTo>
                  <a:lnTo>
                    <a:pt x="263546" y="27024"/>
                  </a:lnTo>
                  <a:lnTo>
                    <a:pt x="276305" y="22991"/>
                  </a:lnTo>
                  <a:lnTo>
                    <a:pt x="285643" y="18367"/>
                  </a:lnTo>
                  <a:lnTo>
                    <a:pt x="296659" y="11154"/>
                  </a:lnTo>
                  <a:lnTo>
                    <a:pt x="132753" y="486"/>
                  </a:lnTo>
                  <a:lnTo>
                    <a:pt x="114885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202031" y="6582994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0"/>
                  </a:moveTo>
                  <a:lnTo>
                    <a:pt x="0" y="17561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26985" y="6579489"/>
              <a:ext cx="1758314" cy="257175"/>
            </a:xfrm>
            <a:custGeom>
              <a:avLst/>
              <a:gdLst/>
              <a:ahLst/>
              <a:cxnLst/>
              <a:rect l="l" t="t" r="r" b="b"/>
              <a:pathLst>
                <a:path w="1758314" h="257175">
                  <a:moveTo>
                    <a:pt x="1278547" y="1562"/>
                  </a:moveTo>
                  <a:lnTo>
                    <a:pt x="1276972" y="0"/>
                  </a:lnTo>
                  <a:lnTo>
                    <a:pt x="1273111" y="0"/>
                  </a:lnTo>
                  <a:lnTo>
                    <a:pt x="1271536" y="1562"/>
                  </a:lnTo>
                  <a:lnTo>
                    <a:pt x="1271536" y="3505"/>
                  </a:lnTo>
                  <a:lnTo>
                    <a:pt x="1271536" y="181051"/>
                  </a:lnTo>
                  <a:lnTo>
                    <a:pt x="1273111" y="182626"/>
                  </a:lnTo>
                  <a:lnTo>
                    <a:pt x="1276972" y="182626"/>
                  </a:lnTo>
                  <a:lnTo>
                    <a:pt x="1278547" y="181051"/>
                  </a:lnTo>
                  <a:lnTo>
                    <a:pt x="1278547" y="1562"/>
                  </a:lnTo>
                  <a:close/>
                </a:path>
                <a:path w="1758314" h="257175">
                  <a:moveTo>
                    <a:pt x="1758175" y="229692"/>
                  </a:moveTo>
                  <a:lnTo>
                    <a:pt x="0" y="229692"/>
                  </a:lnTo>
                  <a:lnTo>
                    <a:pt x="0" y="256692"/>
                  </a:lnTo>
                  <a:lnTo>
                    <a:pt x="1758175" y="256692"/>
                  </a:lnTo>
                  <a:lnTo>
                    <a:pt x="1758175" y="229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6416992" y="2631325"/>
            <a:ext cx="1362710" cy="1040765"/>
            <a:chOff x="6416992" y="2631325"/>
            <a:chExt cx="1362710" cy="1040765"/>
          </a:xfrm>
        </p:grpSpPr>
        <p:sp>
          <p:nvSpPr>
            <p:cNvPr id="145" name="object 145"/>
            <p:cNvSpPr/>
            <p:nvPr/>
          </p:nvSpPr>
          <p:spPr>
            <a:xfrm>
              <a:off x="6416992" y="2631325"/>
              <a:ext cx="1362710" cy="1040765"/>
            </a:xfrm>
            <a:custGeom>
              <a:avLst/>
              <a:gdLst/>
              <a:ahLst/>
              <a:cxnLst/>
              <a:rect l="l" t="t" r="r" b="b"/>
              <a:pathLst>
                <a:path w="1362709" h="1040764">
                  <a:moveTo>
                    <a:pt x="1362176" y="0"/>
                  </a:moveTo>
                  <a:lnTo>
                    <a:pt x="0" y="0"/>
                  </a:lnTo>
                  <a:lnTo>
                    <a:pt x="0" y="1040676"/>
                  </a:lnTo>
                  <a:lnTo>
                    <a:pt x="1362176" y="1040676"/>
                  </a:lnTo>
                  <a:lnTo>
                    <a:pt x="1362176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571404" y="2631325"/>
              <a:ext cx="208279" cy="10160"/>
            </a:xfrm>
            <a:custGeom>
              <a:avLst/>
              <a:gdLst/>
              <a:ahLst/>
              <a:cxnLst/>
              <a:rect l="l" t="t" r="r" b="b"/>
              <a:pathLst>
                <a:path w="208279" h="10160">
                  <a:moveTo>
                    <a:pt x="207764" y="0"/>
                  </a:moveTo>
                  <a:lnTo>
                    <a:pt x="0" y="0"/>
                  </a:lnTo>
                  <a:lnTo>
                    <a:pt x="38171" y="3046"/>
                  </a:lnTo>
                  <a:lnTo>
                    <a:pt x="90219" y="6156"/>
                  </a:lnTo>
                  <a:lnTo>
                    <a:pt x="143042" y="8327"/>
                  </a:lnTo>
                  <a:lnTo>
                    <a:pt x="200230" y="9687"/>
                  </a:lnTo>
                  <a:lnTo>
                    <a:pt x="207764" y="9687"/>
                  </a:lnTo>
                  <a:lnTo>
                    <a:pt x="207764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540580" y="3514397"/>
              <a:ext cx="905510" cy="27305"/>
            </a:xfrm>
            <a:custGeom>
              <a:avLst/>
              <a:gdLst/>
              <a:ahLst/>
              <a:cxnLst/>
              <a:rect l="l" t="t" r="r" b="b"/>
              <a:pathLst>
                <a:path w="905509" h="27304">
                  <a:moveTo>
                    <a:pt x="899121" y="0"/>
                  </a:moveTo>
                  <a:lnTo>
                    <a:pt x="6045" y="0"/>
                  </a:lnTo>
                  <a:lnTo>
                    <a:pt x="0" y="6032"/>
                  </a:lnTo>
                  <a:lnTo>
                    <a:pt x="0" y="20955"/>
                  </a:lnTo>
                  <a:lnTo>
                    <a:pt x="6045" y="26987"/>
                  </a:lnTo>
                  <a:lnTo>
                    <a:pt x="13500" y="26987"/>
                  </a:lnTo>
                  <a:lnTo>
                    <a:pt x="899121" y="26987"/>
                  </a:lnTo>
                  <a:lnTo>
                    <a:pt x="905167" y="20955"/>
                  </a:lnTo>
                  <a:lnTo>
                    <a:pt x="905167" y="6032"/>
                  </a:lnTo>
                  <a:lnTo>
                    <a:pt x="899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868147" y="3012846"/>
              <a:ext cx="580390" cy="351790"/>
            </a:xfrm>
            <a:custGeom>
              <a:avLst/>
              <a:gdLst/>
              <a:ahLst/>
              <a:cxnLst/>
              <a:rect l="l" t="t" r="r" b="b"/>
              <a:pathLst>
                <a:path w="580390" h="351789">
                  <a:moveTo>
                    <a:pt x="579780" y="0"/>
                  </a:moveTo>
                  <a:lnTo>
                    <a:pt x="0" y="0"/>
                  </a:lnTo>
                  <a:lnTo>
                    <a:pt x="0" y="351358"/>
                  </a:lnTo>
                  <a:lnTo>
                    <a:pt x="579780" y="351358"/>
                  </a:lnTo>
                  <a:lnTo>
                    <a:pt x="57978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862724" y="3007778"/>
              <a:ext cx="591185" cy="361950"/>
            </a:xfrm>
            <a:custGeom>
              <a:avLst/>
              <a:gdLst/>
              <a:ahLst/>
              <a:cxnLst/>
              <a:rect l="l" t="t" r="r" b="b"/>
              <a:pathLst>
                <a:path w="591184" h="361950">
                  <a:moveTo>
                    <a:pt x="130136" y="35458"/>
                  </a:moveTo>
                  <a:lnTo>
                    <a:pt x="127698" y="33032"/>
                  </a:lnTo>
                  <a:lnTo>
                    <a:pt x="124714" y="33032"/>
                  </a:lnTo>
                  <a:lnTo>
                    <a:pt x="43307" y="33032"/>
                  </a:lnTo>
                  <a:lnTo>
                    <a:pt x="40868" y="35458"/>
                  </a:lnTo>
                  <a:lnTo>
                    <a:pt x="40868" y="41452"/>
                  </a:lnTo>
                  <a:lnTo>
                    <a:pt x="43307" y="43878"/>
                  </a:lnTo>
                  <a:lnTo>
                    <a:pt x="127698" y="43878"/>
                  </a:lnTo>
                  <a:lnTo>
                    <a:pt x="130136" y="41452"/>
                  </a:lnTo>
                  <a:lnTo>
                    <a:pt x="130136" y="35458"/>
                  </a:lnTo>
                  <a:close/>
                </a:path>
                <a:path w="591184" h="361950">
                  <a:moveTo>
                    <a:pt x="237274" y="35458"/>
                  </a:moveTo>
                  <a:lnTo>
                    <a:pt x="234848" y="33032"/>
                  </a:lnTo>
                  <a:lnTo>
                    <a:pt x="231851" y="33032"/>
                  </a:lnTo>
                  <a:lnTo>
                    <a:pt x="150444" y="33032"/>
                  </a:lnTo>
                  <a:lnTo>
                    <a:pt x="148018" y="35458"/>
                  </a:lnTo>
                  <a:lnTo>
                    <a:pt x="148018" y="41452"/>
                  </a:lnTo>
                  <a:lnTo>
                    <a:pt x="150444" y="43878"/>
                  </a:lnTo>
                  <a:lnTo>
                    <a:pt x="234848" y="43878"/>
                  </a:lnTo>
                  <a:lnTo>
                    <a:pt x="237274" y="41452"/>
                  </a:lnTo>
                  <a:lnTo>
                    <a:pt x="237274" y="35458"/>
                  </a:lnTo>
                  <a:close/>
                </a:path>
                <a:path w="591184" h="361950">
                  <a:moveTo>
                    <a:pt x="506412" y="321576"/>
                  </a:moveTo>
                  <a:lnTo>
                    <a:pt x="503986" y="319151"/>
                  </a:lnTo>
                  <a:lnTo>
                    <a:pt x="500989" y="319151"/>
                  </a:lnTo>
                  <a:lnTo>
                    <a:pt x="111277" y="319151"/>
                  </a:lnTo>
                  <a:lnTo>
                    <a:pt x="108851" y="321576"/>
                  </a:lnTo>
                  <a:lnTo>
                    <a:pt x="108851" y="327558"/>
                  </a:lnTo>
                  <a:lnTo>
                    <a:pt x="111277" y="329984"/>
                  </a:lnTo>
                  <a:lnTo>
                    <a:pt x="503986" y="329984"/>
                  </a:lnTo>
                  <a:lnTo>
                    <a:pt x="506412" y="327558"/>
                  </a:lnTo>
                  <a:lnTo>
                    <a:pt x="506412" y="321576"/>
                  </a:lnTo>
                  <a:close/>
                </a:path>
                <a:path w="591184" h="361950">
                  <a:moveTo>
                    <a:pt x="550913" y="35458"/>
                  </a:moveTo>
                  <a:lnTo>
                    <a:pt x="548487" y="33032"/>
                  </a:lnTo>
                  <a:lnTo>
                    <a:pt x="545490" y="33032"/>
                  </a:lnTo>
                  <a:lnTo>
                    <a:pt x="259905" y="33032"/>
                  </a:lnTo>
                  <a:lnTo>
                    <a:pt x="257479" y="35458"/>
                  </a:lnTo>
                  <a:lnTo>
                    <a:pt x="257479" y="41452"/>
                  </a:lnTo>
                  <a:lnTo>
                    <a:pt x="259905" y="43878"/>
                  </a:lnTo>
                  <a:lnTo>
                    <a:pt x="548487" y="43878"/>
                  </a:lnTo>
                  <a:lnTo>
                    <a:pt x="550913" y="41452"/>
                  </a:lnTo>
                  <a:lnTo>
                    <a:pt x="550913" y="35458"/>
                  </a:lnTo>
                  <a:close/>
                </a:path>
                <a:path w="591184" h="361950">
                  <a:moveTo>
                    <a:pt x="590626" y="0"/>
                  </a:moveTo>
                  <a:lnTo>
                    <a:pt x="579793" y="0"/>
                  </a:lnTo>
                  <a:lnTo>
                    <a:pt x="579793" y="10160"/>
                  </a:lnTo>
                  <a:lnTo>
                    <a:pt x="579793" y="350520"/>
                  </a:lnTo>
                  <a:lnTo>
                    <a:pt x="10833" y="350520"/>
                  </a:lnTo>
                  <a:lnTo>
                    <a:pt x="10833" y="10502"/>
                  </a:lnTo>
                  <a:lnTo>
                    <a:pt x="10845" y="10160"/>
                  </a:lnTo>
                  <a:lnTo>
                    <a:pt x="579793" y="10160"/>
                  </a:lnTo>
                  <a:lnTo>
                    <a:pt x="57979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0" y="350520"/>
                  </a:lnTo>
                  <a:lnTo>
                    <a:pt x="0" y="361950"/>
                  </a:lnTo>
                  <a:lnTo>
                    <a:pt x="590626" y="361950"/>
                  </a:lnTo>
                  <a:lnTo>
                    <a:pt x="590626" y="350520"/>
                  </a:lnTo>
                  <a:lnTo>
                    <a:pt x="590626" y="10160"/>
                  </a:lnTo>
                  <a:lnTo>
                    <a:pt x="590626" y="5080"/>
                  </a:lnTo>
                  <a:lnTo>
                    <a:pt x="5906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902412" y="3379317"/>
              <a:ext cx="497840" cy="50800"/>
            </a:xfrm>
            <a:custGeom>
              <a:avLst/>
              <a:gdLst/>
              <a:ahLst/>
              <a:cxnLst/>
              <a:rect l="l" t="t" r="r" b="b"/>
              <a:pathLst>
                <a:path w="497840" h="50800">
                  <a:moveTo>
                    <a:pt x="497611" y="0"/>
                  </a:moveTo>
                  <a:lnTo>
                    <a:pt x="0" y="0"/>
                  </a:lnTo>
                  <a:lnTo>
                    <a:pt x="0" y="50342"/>
                  </a:lnTo>
                  <a:lnTo>
                    <a:pt x="497611" y="50342"/>
                  </a:lnTo>
                  <a:lnTo>
                    <a:pt x="4976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896976" y="3373792"/>
              <a:ext cx="508634" cy="60960"/>
            </a:xfrm>
            <a:custGeom>
              <a:avLst/>
              <a:gdLst/>
              <a:ahLst/>
              <a:cxnLst/>
              <a:rect l="l" t="t" r="r" b="b"/>
              <a:pathLst>
                <a:path w="508634" h="60960">
                  <a:moveTo>
                    <a:pt x="508457" y="0"/>
                  </a:moveTo>
                  <a:lnTo>
                    <a:pt x="497611" y="0"/>
                  </a:lnTo>
                  <a:lnTo>
                    <a:pt x="497611" y="11430"/>
                  </a:lnTo>
                  <a:lnTo>
                    <a:pt x="497611" y="50800"/>
                  </a:lnTo>
                  <a:lnTo>
                    <a:pt x="10845" y="50800"/>
                  </a:lnTo>
                  <a:lnTo>
                    <a:pt x="10845" y="11430"/>
                  </a:lnTo>
                  <a:lnTo>
                    <a:pt x="497611" y="11430"/>
                  </a:lnTo>
                  <a:lnTo>
                    <a:pt x="497611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50800"/>
                  </a:lnTo>
                  <a:lnTo>
                    <a:pt x="0" y="60960"/>
                  </a:lnTo>
                  <a:lnTo>
                    <a:pt x="5422" y="60960"/>
                  </a:lnTo>
                  <a:lnTo>
                    <a:pt x="508457" y="60960"/>
                  </a:lnTo>
                  <a:lnTo>
                    <a:pt x="508457" y="55880"/>
                  </a:lnTo>
                  <a:lnTo>
                    <a:pt x="508457" y="50800"/>
                  </a:lnTo>
                  <a:lnTo>
                    <a:pt x="508457" y="11430"/>
                  </a:lnTo>
                  <a:lnTo>
                    <a:pt x="5084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20202" y="3338195"/>
              <a:ext cx="87630" cy="12439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6611751" y="3166887"/>
              <a:ext cx="254635" cy="223520"/>
            </a:xfrm>
            <a:custGeom>
              <a:avLst/>
              <a:gdLst/>
              <a:ahLst/>
              <a:cxnLst/>
              <a:rect l="l" t="t" r="r" b="b"/>
              <a:pathLst>
                <a:path w="254634" h="223520">
                  <a:moveTo>
                    <a:pt x="234645" y="0"/>
                  </a:moveTo>
                  <a:lnTo>
                    <a:pt x="77241" y="0"/>
                  </a:lnTo>
                  <a:lnTo>
                    <a:pt x="69684" y="4800"/>
                  </a:lnTo>
                  <a:lnTo>
                    <a:pt x="1778" y="148970"/>
                  </a:lnTo>
                  <a:lnTo>
                    <a:pt x="0" y="156870"/>
                  </a:lnTo>
                  <a:lnTo>
                    <a:pt x="0" y="222923"/>
                  </a:lnTo>
                  <a:lnTo>
                    <a:pt x="254177" y="222923"/>
                  </a:lnTo>
                  <a:lnTo>
                    <a:pt x="254177" y="19519"/>
                  </a:lnTo>
                  <a:lnTo>
                    <a:pt x="252643" y="11921"/>
                  </a:lnTo>
                  <a:lnTo>
                    <a:pt x="248459" y="5716"/>
                  </a:lnTo>
                  <a:lnTo>
                    <a:pt x="242251" y="1533"/>
                  </a:lnTo>
                  <a:lnTo>
                    <a:pt x="2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606340" y="3161464"/>
              <a:ext cx="265430" cy="234315"/>
            </a:xfrm>
            <a:custGeom>
              <a:avLst/>
              <a:gdLst/>
              <a:ahLst/>
              <a:cxnLst/>
              <a:rect l="l" t="t" r="r" b="b"/>
              <a:pathLst>
                <a:path w="265429" h="234314">
                  <a:moveTo>
                    <a:pt x="240055" y="0"/>
                  </a:moveTo>
                  <a:lnTo>
                    <a:pt x="90970" y="0"/>
                  </a:lnTo>
                  <a:lnTo>
                    <a:pt x="83399" y="1085"/>
                  </a:lnTo>
                  <a:lnTo>
                    <a:pt x="5689" y="144856"/>
                  </a:lnTo>
                  <a:lnTo>
                    <a:pt x="0" y="170294"/>
                  </a:lnTo>
                  <a:lnTo>
                    <a:pt x="0" y="233768"/>
                  </a:lnTo>
                  <a:lnTo>
                    <a:pt x="265010" y="233768"/>
                  </a:lnTo>
                  <a:lnTo>
                    <a:pt x="265010" y="222935"/>
                  </a:lnTo>
                  <a:lnTo>
                    <a:pt x="10833" y="222935"/>
                  </a:lnTo>
                  <a:lnTo>
                    <a:pt x="10833" y="163093"/>
                  </a:lnTo>
                  <a:lnTo>
                    <a:pt x="12420" y="155981"/>
                  </a:lnTo>
                  <a:lnTo>
                    <a:pt x="79095" y="14414"/>
                  </a:lnTo>
                  <a:lnTo>
                    <a:pt x="84739" y="10845"/>
                  </a:lnTo>
                  <a:lnTo>
                    <a:pt x="260093" y="10845"/>
                  </a:lnTo>
                  <a:lnTo>
                    <a:pt x="257705" y="7304"/>
                  </a:lnTo>
                  <a:lnTo>
                    <a:pt x="249773" y="1959"/>
                  </a:lnTo>
                  <a:lnTo>
                    <a:pt x="240055" y="0"/>
                  </a:lnTo>
                  <a:close/>
                </a:path>
                <a:path w="265429" h="234314">
                  <a:moveTo>
                    <a:pt x="260093" y="10845"/>
                  </a:moveTo>
                  <a:lnTo>
                    <a:pt x="247853" y="10845"/>
                  </a:lnTo>
                  <a:lnTo>
                    <a:pt x="254152" y="17157"/>
                  </a:lnTo>
                  <a:lnTo>
                    <a:pt x="254165" y="222935"/>
                  </a:lnTo>
                  <a:lnTo>
                    <a:pt x="265010" y="222935"/>
                  </a:lnTo>
                  <a:lnTo>
                    <a:pt x="265010" y="24942"/>
                  </a:lnTo>
                  <a:lnTo>
                    <a:pt x="263091" y="15430"/>
                  </a:lnTo>
                  <a:lnTo>
                    <a:pt x="263051" y="15232"/>
                  </a:lnTo>
                  <a:lnTo>
                    <a:pt x="260093" y="108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611747" y="3387064"/>
              <a:ext cx="254635" cy="38100"/>
            </a:xfrm>
            <a:custGeom>
              <a:avLst/>
              <a:gdLst/>
              <a:ahLst/>
              <a:cxnLst/>
              <a:rect l="l" t="t" r="r" b="b"/>
              <a:pathLst>
                <a:path w="254634" h="38100">
                  <a:moveTo>
                    <a:pt x="254177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38100"/>
                  </a:lnTo>
                  <a:lnTo>
                    <a:pt x="251015" y="38100"/>
                  </a:lnTo>
                  <a:lnTo>
                    <a:pt x="251015" y="31750"/>
                  </a:lnTo>
                  <a:lnTo>
                    <a:pt x="254177" y="31750"/>
                  </a:lnTo>
                  <a:lnTo>
                    <a:pt x="254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606331" y="3381714"/>
              <a:ext cx="265430" cy="48895"/>
            </a:xfrm>
            <a:custGeom>
              <a:avLst/>
              <a:gdLst/>
              <a:ahLst/>
              <a:cxnLst/>
              <a:rect l="l" t="t" r="r" b="b"/>
              <a:pathLst>
                <a:path w="265429" h="48895">
                  <a:moveTo>
                    <a:pt x="265010" y="0"/>
                  </a:moveTo>
                  <a:lnTo>
                    <a:pt x="0" y="0"/>
                  </a:lnTo>
                  <a:lnTo>
                    <a:pt x="0" y="48869"/>
                  </a:lnTo>
                  <a:lnTo>
                    <a:pt x="5422" y="48869"/>
                  </a:lnTo>
                  <a:lnTo>
                    <a:pt x="5422" y="38023"/>
                  </a:lnTo>
                  <a:lnTo>
                    <a:pt x="10845" y="38023"/>
                  </a:lnTo>
                  <a:lnTo>
                    <a:pt x="10845" y="10845"/>
                  </a:lnTo>
                  <a:lnTo>
                    <a:pt x="265010" y="10845"/>
                  </a:lnTo>
                  <a:lnTo>
                    <a:pt x="265010" y="0"/>
                  </a:lnTo>
                  <a:close/>
                </a:path>
                <a:path w="265429" h="48895">
                  <a:moveTo>
                    <a:pt x="10845" y="38023"/>
                  </a:moveTo>
                  <a:lnTo>
                    <a:pt x="5422" y="38023"/>
                  </a:lnTo>
                  <a:lnTo>
                    <a:pt x="5422" y="48869"/>
                  </a:lnTo>
                  <a:lnTo>
                    <a:pt x="245452" y="48869"/>
                  </a:lnTo>
                  <a:lnTo>
                    <a:pt x="253068" y="47333"/>
                  </a:lnTo>
                  <a:lnTo>
                    <a:pt x="258832" y="43446"/>
                  </a:lnTo>
                  <a:lnTo>
                    <a:pt x="10845" y="43446"/>
                  </a:lnTo>
                  <a:lnTo>
                    <a:pt x="10845" y="38023"/>
                  </a:lnTo>
                  <a:close/>
                </a:path>
                <a:path w="265429" h="48895">
                  <a:moveTo>
                    <a:pt x="265010" y="10845"/>
                  </a:moveTo>
                  <a:lnTo>
                    <a:pt x="254177" y="10845"/>
                  </a:lnTo>
                  <a:lnTo>
                    <a:pt x="254177" y="34124"/>
                  </a:lnTo>
                  <a:lnTo>
                    <a:pt x="250266" y="38023"/>
                  </a:lnTo>
                  <a:lnTo>
                    <a:pt x="10845" y="38023"/>
                  </a:lnTo>
                  <a:lnTo>
                    <a:pt x="10845" y="43446"/>
                  </a:lnTo>
                  <a:lnTo>
                    <a:pt x="258832" y="43446"/>
                  </a:lnTo>
                  <a:lnTo>
                    <a:pt x="259284" y="43141"/>
                  </a:lnTo>
                  <a:lnTo>
                    <a:pt x="263474" y="36921"/>
                  </a:lnTo>
                  <a:lnTo>
                    <a:pt x="265010" y="29298"/>
                  </a:lnTo>
                  <a:lnTo>
                    <a:pt x="265010" y="108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616921" y="3199152"/>
              <a:ext cx="163195" cy="114935"/>
            </a:xfrm>
            <a:custGeom>
              <a:avLst/>
              <a:gdLst/>
              <a:ahLst/>
              <a:cxnLst/>
              <a:rect l="l" t="t" r="r" b="b"/>
              <a:pathLst>
                <a:path w="163195" h="114935">
                  <a:moveTo>
                    <a:pt x="132765" y="0"/>
                  </a:moveTo>
                  <a:lnTo>
                    <a:pt x="51574" y="0"/>
                  </a:lnTo>
                  <a:lnTo>
                    <a:pt x="0" y="114338"/>
                  </a:lnTo>
                  <a:lnTo>
                    <a:pt x="162725" y="114338"/>
                  </a:lnTo>
                  <a:lnTo>
                    <a:pt x="162725" y="29959"/>
                  </a:lnTo>
                  <a:lnTo>
                    <a:pt x="160371" y="18296"/>
                  </a:lnTo>
                  <a:lnTo>
                    <a:pt x="153950" y="8774"/>
                  </a:lnTo>
                  <a:lnTo>
                    <a:pt x="144428" y="2354"/>
                  </a:lnTo>
                  <a:lnTo>
                    <a:pt x="132765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616921" y="3193738"/>
              <a:ext cx="168275" cy="125730"/>
            </a:xfrm>
            <a:custGeom>
              <a:avLst/>
              <a:gdLst/>
              <a:ahLst/>
              <a:cxnLst/>
              <a:rect l="l" t="t" r="r" b="b"/>
              <a:pathLst>
                <a:path w="168275" h="125729">
                  <a:moveTo>
                    <a:pt x="132765" y="0"/>
                  </a:moveTo>
                  <a:lnTo>
                    <a:pt x="51574" y="0"/>
                  </a:lnTo>
                  <a:lnTo>
                    <a:pt x="51574" y="10833"/>
                  </a:lnTo>
                  <a:lnTo>
                    <a:pt x="132765" y="10833"/>
                  </a:lnTo>
                  <a:lnTo>
                    <a:pt x="142307" y="12766"/>
                  </a:lnTo>
                  <a:lnTo>
                    <a:pt x="150101" y="18024"/>
                  </a:lnTo>
                  <a:lnTo>
                    <a:pt x="155361" y="25820"/>
                  </a:lnTo>
                  <a:lnTo>
                    <a:pt x="157302" y="35369"/>
                  </a:lnTo>
                  <a:lnTo>
                    <a:pt x="157302" y="114338"/>
                  </a:lnTo>
                  <a:lnTo>
                    <a:pt x="0" y="114338"/>
                  </a:lnTo>
                  <a:lnTo>
                    <a:pt x="0" y="125158"/>
                  </a:lnTo>
                  <a:lnTo>
                    <a:pt x="168135" y="125158"/>
                  </a:lnTo>
                  <a:lnTo>
                    <a:pt x="168135" y="35369"/>
                  </a:lnTo>
                  <a:lnTo>
                    <a:pt x="165355" y="21597"/>
                  </a:lnTo>
                  <a:lnTo>
                    <a:pt x="157775" y="10355"/>
                  </a:lnTo>
                  <a:lnTo>
                    <a:pt x="146532" y="2777"/>
                  </a:lnTo>
                  <a:lnTo>
                    <a:pt x="132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779642" y="3278352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60">
                  <a:moveTo>
                    <a:pt x="0" y="0"/>
                  </a:moveTo>
                  <a:lnTo>
                    <a:pt x="0" y="11145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774222" y="3278352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29" h="111760">
                  <a:moveTo>
                    <a:pt x="10845" y="0"/>
                  </a:moveTo>
                  <a:lnTo>
                    <a:pt x="0" y="0"/>
                  </a:lnTo>
                  <a:lnTo>
                    <a:pt x="0" y="111455"/>
                  </a:lnTo>
                  <a:lnTo>
                    <a:pt x="10845" y="111455"/>
                  </a:lnTo>
                  <a:lnTo>
                    <a:pt x="108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739055" y="3199704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563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733629" y="3104781"/>
              <a:ext cx="97155" cy="208915"/>
            </a:xfrm>
            <a:custGeom>
              <a:avLst/>
              <a:gdLst/>
              <a:ahLst/>
              <a:cxnLst/>
              <a:rect l="l" t="t" r="r" b="b"/>
              <a:pathLst>
                <a:path w="97154" h="208914">
                  <a:moveTo>
                    <a:pt x="10845" y="94932"/>
                  </a:moveTo>
                  <a:lnTo>
                    <a:pt x="0" y="94932"/>
                  </a:lnTo>
                  <a:lnTo>
                    <a:pt x="0" y="208495"/>
                  </a:lnTo>
                  <a:lnTo>
                    <a:pt x="10845" y="208495"/>
                  </a:lnTo>
                  <a:lnTo>
                    <a:pt x="10845" y="94932"/>
                  </a:lnTo>
                  <a:close/>
                </a:path>
                <a:path w="97154" h="208914">
                  <a:moveTo>
                    <a:pt x="96888" y="2425"/>
                  </a:moveTo>
                  <a:lnTo>
                    <a:pt x="94462" y="0"/>
                  </a:lnTo>
                  <a:lnTo>
                    <a:pt x="88480" y="0"/>
                  </a:lnTo>
                  <a:lnTo>
                    <a:pt x="86055" y="2425"/>
                  </a:lnTo>
                  <a:lnTo>
                    <a:pt x="86055" y="5422"/>
                  </a:lnTo>
                  <a:lnTo>
                    <a:pt x="86067" y="154686"/>
                  </a:lnTo>
                  <a:lnTo>
                    <a:pt x="84010" y="161099"/>
                  </a:lnTo>
                  <a:lnTo>
                    <a:pt x="77978" y="169773"/>
                  </a:lnTo>
                  <a:lnTo>
                    <a:pt x="74434" y="171780"/>
                  </a:lnTo>
                  <a:lnTo>
                    <a:pt x="68033" y="171767"/>
                  </a:lnTo>
                  <a:lnTo>
                    <a:pt x="65608" y="174193"/>
                  </a:lnTo>
                  <a:lnTo>
                    <a:pt x="65608" y="180174"/>
                  </a:lnTo>
                  <a:lnTo>
                    <a:pt x="68033" y="182613"/>
                  </a:lnTo>
                  <a:lnTo>
                    <a:pt x="78917" y="182600"/>
                  </a:lnTo>
                  <a:lnTo>
                    <a:pt x="85585" y="177952"/>
                  </a:lnTo>
                  <a:lnTo>
                    <a:pt x="94361" y="165125"/>
                  </a:lnTo>
                  <a:lnTo>
                    <a:pt x="96888" y="156692"/>
                  </a:lnTo>
                  <a:lnTo>
                    <a:pt x="96888" y="24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815518" y="3127578"/>
              <a:ext cx="21590" cy="99060"/>
            </a:xfrm>
            <a:custGeom>
              <a:avLst/>
              <a:gdLst/>
              <a:ahLst/>
              <a:cxnLst/>
              <a:rect l="l" t="t" r="r" b="b"/>
              <a:pathLst>
                <a:path w="21590" h="99060">
                  <a:moveTo>
                    <a:pt x="21323" y="0"/>
                  </a:moveTo>
                  <a:lnTo>
                    <a:pt x="0" y="0"/>
                  </a:lnTo>
                  <a:lnTo>
                    <a:pt x="0" y="98653"/>
                  </a:lnTo>
                  <a:lnTo>
                    <a:pt x="21323" y="98653"/>
                  </a:lnTo>
                  <a:lnTo>
                    <a:pt x="21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810089" y="3122168"/>
              <a:ext cx="32384" cy="109855"/>
            </a:xfrm>
            <a:custGeom>
              <a:avLst/>
              <a:gdLst/>
              <a:ahLst/>
              <a:cxnLst/>
              <a:rect l="l" t="t" r="r" b="b"/>
              <a:pathLst>
                <a:path w="32384" h="109855">
                  <a:moveTo>
                    <a:pt x="32169" y="0"/>
                  </a:moveTo>
                  <a:lnTo>
                    <a:pt x="0" y="0"/>
                  </a:lnTo>
                  <a:lnTo>
                    <a:pt x="0" y="109486"/>
                  </a:lnTo>
                  <a:lnTo>
                    <a:pt x="5422" y="109486"/>
                  </a:lnTo>
                  <a:lnTo>
                    <a:pt x="5422" y="98640"/>
                  </a:lnTo>
                  <a:lnTo>
                    <a:pt x="10845" y="98640"/>
                  </a:lnTo>
                  <a:lnTo>
                    <a:pt x="10845" y="10833"/>
                  </a:lnTo>
                  <a:lnTo>
                    <a:pt x="32169" y="10833"/>
                  </a:lnTo>
                  <a:lnTo>
                    <a:pt x="32169" y="0"/>
                  </a:lnTo>
                  <a:close/>
                </a:path>
                <a:path w="32384" h="109855">
                  <a:moveTo>
                    <a:pt x="10845" y="98640"/>
                  </a:moveTo>
                  <a:lnTo>
                    <a:pt x="5422" y="98640"/>
                  </a:lnTo>
                  <a:lnTo>
                    <a:pt x="5422" y="109486"/>
                  </a:lnTo>
                  <a:lnTo>
                    <a:pt x="32169" y="109486"/>
                  </a:lnTo>
                  <a:lnTo>
                    <a:pt x="32169" y="104063"/>
                  </a:lnTo>
                  <a:lnTo>
                    <a:pt x="10845" y="104063"/>
                  </a:lnTo>
                  <a:lnTo>
                    <a:pt x="10845" y="98640"/>
                  </a:lnTo>
                  <a:close/>
                </a:path>
                <a:path w="32384" h="109855">
                  <a:moveTo>
                    <a:pt x="32169" y="10833"/>
                  </a:moveTo>
                  <a:lnTo>
                    <a:pt x="21336" y="10833"/>
                  </a:lnTo>
                  <a:lnTo>
                    <a:pt x="21336" y="98640"/>
                  </a:lnTo>
                  <a:lnTo>
                    <a:pt x="10845" y="98640"/>
                  </a:lnTo>
                  <a:lnTo>
                    <a:pt x="10845" y="104063"/>
                  </a:lnTo>
                  <a:lnTo>
                    <a:pt x="32169" y="104063"/>
                  </a:lnTo>
                  <a:lnTo>
                    <a:pt x="32169" y="108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046370" y="3366925"/>
              <a:ext cx="167005" cy="83820"/>
            </a:xfrm>
            <a:custGeom>
              <a:avLst/>
              <a:gdLst/>
              <a:ahLst/>
              <a:cxnLst/>
              <a:rect l="l" t="t" r="r" b="b"/>
              <a:pathLst>
                <a:path w="167004" h="83820">
                  <a:moveTo>
                    <a:pt x="83273" y="0"/>
                  </a:moveTo>
                  <a:lnTo>
                    <a:pt x="50861" y="6544"/>
                  </a:lnTo>
                  <a:lnTo>
                    <a:pt x="24391" y="24393"/>
                  </a:lnTo>
                  <a:lnTo>
                    <a:pt x="6544" y="50867"/>
                  </a:lnTo>
                  <a:lnTo>
                    <a:pt x="0" y="83286"/>
                  </a:lnTo>
                  <a:lnTo>
                    <a:pt x="166560" y="83286"/>
                  </a:lnTo>
                  <a:lnTo>
                    <a:pt x="160015" y="50867"/>
                  </a:lnTo>
                  <a:lnTo>
                    <a:pt x="142166" y="24393"/>
                  </a:lnTo>
                  <a:lnTo>
                    <a:pt x="115693" y="6544"/>
                  </a:lnTo>
                  <a:lnTo>
                    <a:pt x="832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040947" y="3361502"/>
              <a:ext cx="177800" cy="94615"/>
            </a:xfrm>
            <a:custGeom>
              <a:avLst/>
              <a:gdLst/>
              <a:ahLst/>
              <a:cxnLst/>
              <a:rect l="l" t="t" r="r" b="b"/>
              <a:pathLst>
                <a:path w="177800" h="94614">
                  <a:moveTo>
                    <a:pt x="88696" y="0"/>
                  </a:moveTo>
                  <a:lnTo>
                    <a:pt x="54172" y="6976"/>
                  </a:lnTo>
                  <a:lnTo>
                    <a:pt x="25979" y="25985"/>
                  </a:lnTo>
                  <a:lnTo>
                    <a:pt x="6970" y="54179"/>
                  </a:lnTo>
                  <a:lnTo>
                    <a:pt x="0" y="88709"/>
                  </a:lnTo>
                  <a:lnTo>
                    <a:pt x="0" y="90131"/>
                  </a:lnTo>
                  <a:lnTo>
                    <a:pt x="571" y="91528"/>
                  </a:lnTo>
                  <a:lnTo>
                    <a:pt x="2590" y="93548"/>
                  </a:lnTo>
                  <a:lnTo>
                    <a:pt x="4000" y="94132"/>
                  </a:lnTo>
                  <a:lnTo>
                    <a:pt x="5422" y="94132"/>
                  </a:lnTo>
                  <a:lnTo>
                    <a:pt x="5422" y="83286"/>
                  </a:lnTo>
                  <a:lnTo>
                    <a:pt x="11391" y="83286"/>
                  </a:lnTo>
                  <a:lnTo>
                    <a:pt x="24133" y="45179"/>
                  </a:lnTo>
                  <a:lnTo>
                    <a:pt x="58393" y="16962"/>
                  </a:lnTo>
                  <a:lnTo>
                    <a:pt x="88696" y="10845"/>
                  </a:lnTo>
                  <a:lnTo>
                    <a:pt x="128965" y="10845"/>
                  </a:lnTo>
                  <a:lnTo>
                    <a:pt x="123226" y="6976"/>
                  </a:lnTo>
                  <a:lnTo>
                    <a:pt x="88696" y="0"/>
                  </a:lnTo>
                  <a:close/>
                </a:path>
                <a:path w="177800" h="94614">
                  <a:moveTo>
                    <a:pt x="11391" y="83286"/>
                  </a:moveTo>
                  <a:lnTo>
                    <a:pt x="5422" y="83286"/>
                  </a:lnTo>
                  <a:lnTo>
                    <a:pt x="5422" y="94132"/>
                  </a:lnTo>
                  <a:lnTo>
                    <a:pt x="173405" y="94132"/>
                  </a:lnTo>
                  <a:lnTo>
                    <a:pt x="174802" y="93548"/>
                  </a:lnTo>
                  <a:lnTo>
                    <a:pt x="176822" y="91528"/>
                  </a:lnTo>
                  <a:lnTo>
                    <a:pt x="177393" y="90131"/>
                  </a:lnTo>
                  <a:lnTo>
                    <a:pt x="177393" y="88709"/>
                  </a:lnTo>
                  <a:lnTo>
                    <a:pt x="10845" y="88709"/>
                  </a:lnTo>
                  <a:lnTo>
                    <a:pt x="11391" y="83286"/>
                  </a:lnTo>
                  <a:close/>
                </a:path>
                <a:path w="177800" h="94614">
                  <a:moveTo>
                    <a:pt x="166014" y="83286"/>
                  </a:moveTo>
                  <a:lnTo>
                    <a:pt x="11391" y="83286"/>
                  </a:lnTo>
                  <a:lnTo>
                    <a:pt x="10845" y="88709"/>
                  </a:lnTo>
                  <a:lnTo>
                    <a:pt x="166560" y="88709"/>
                  </a:lnTo>
                  <a:lnTo>
                    <a:pt x="166014" y="83286"/>
                  </a:lnTo>
                  <a:close/>
                </a:path>
                <a:path w="177800" h="94614">
                  <a:moveTo>
                    <a:pt x="128965" y="10845"/>
                  </a:moveTo>
                  <a:lnTo>
                    <a:pt x="88696" y="10845"/>
                  </a:lnTo>
                  <a:lnTo>
                    <a:pt x="104396" y="12430"/>
                  </a:lnTo>
                  <a:lnTo>
                    <a:pt x="119005" y="16962"/>
                  </a:lnTo>
                  <a:lnTo>
                    <a:pt x="153262" y="45179"/>
                  </a:lnTo>
                  <a:lnTo>
                    <a:pt x="166560" y="88709"/>
                  </a:lnTo>
                  <a:lnTo>
                    <a:pt x="171983" y="88709"/>
                  </a:lnTo>
                  <a:lnTo>
                    <a:pt x="171983" y="83286"/>
                  </a:lnTo>
                  <a:lnTo>
                    <a:pt x="176299" y="83286"/>
                  </a:lnTo>
                  <a:lnTo>
                    <a:pt x="170424" y="54179"/>
                  </a:lnTo>
                  <a:lnTo>
                    <a:pt x="151418" y="25985"/>
                  </a:lnTo>
                  <a:lnTo>
                    <a:pt x="128965" y="10845"/>
                  </a:lnTo>
                  <a:close/>
                </a:path>
                <a:path w="177800" h="94614">
                  <a:moveTo>
                    <a:pt x="176299" y="83286"/>
                  </a:moveTo>
                  <a:lnTo>
                    <a:pt x="171983" y="83286"/>
                  </a:lnTo>
                  <a:lnTo>
                    <a:pt x="171983" y="88709"/>
                  </a:lnTo>
                  <a:lnTo>
                    <a:pt x="177393" y="88709"/>
                  </a:lnTo>
                  <a:lnTo>
                    <a:pt x="176299" y="83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063907" y="3384457"/>
              <a:ext cx="132080" cy="132080"/>
            </a:xfrm>
            <a:custGeom>
              <a:avLst/>
              <a:gdLst/>
              <a:ahLst/>
              <a:cxnLst/>
              <a:rect l="l" t="t" r="r" b="b"/>
              <a:pathLst>
                <a:path w="132079" h="132079">
                  <a:moveTo>
                    <a:pt x="70480" y="0"/>
                  </a:moveTo>
                  <a:lnTo>
                    <a:pt x="65679" y="0"/>
                  </a:lnTo>
                  <a:lnTo>
                    <a:pt x="43741" y="3844"/>
                  </a:lnTo>
                  <a:lnTo>
                    <a:pt x="24696" y="14538"/>
                  </a:lnTo>
                  <a:lnTo>
                    <a:pt x="10119" y="30818"/>
                  </a:lnTo>
                  <a:lnTo>
                    <a:pt x="1582" y="51422"/>
                  </a:lnTo>
                  <a:lnTo>
                    <a:pt x="0" y="64314"/>
                  </a:lnTo>
                  <a:lnTo>
                    <a:pt x="950" y="77073"/>
                  </a:lnTo>
                  <a:lnTo>
                    <a:pt x="18233" y="111221"/>
                  </a:lnTo>
                  <a:lnTo>
                    <a:pt x="56154" y="130962"/>
                  </a:lnTo>
                  <a:lnTo>
                    <a:pt x="60993" y="131495"/>
                  </a:lnTo>
                  <a:lnTo>
                    <a:pt x="65819" y="131495"/>
                  </a:lnTo>
                  <a:lnTo>
                    <a:pt x="106791" y="116959"/>
                  </a:lnTo>
                  <a:lnTo>
                    <a:pt x="129903" y="80086"/>
                  </a:lnTo>
                  <a:lnTo>
                    <a:pt x="131486" y="67192"/>
                  </a:lnTo>
                  <a:lnTo>
                    <a:pt x="130533" y="54430"/>
                  </a:lnTo>
                  <a:lnTo>
                    <a:pt x="113242" y="20284"/>
                  </a:lnTo>
                  <a:lnTo>
                    <a:pt x="75318" y="533"/>
                  </a:lnTo>
                  <a:lnTo>
                    <a:pt x="70480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059623" y="3379040"/>
              <a:ext cx="140335" cy="142875"/>
            </a:xfrm>
            <a:custGeom>
              <a:avLst/>
              <a:gdLst/>
              <a:ahLst/>
              <a:cxnLst/>
              <a:rect l="l" t="t" r="r" b="b"/>
              <a:pathLst>
                <a:path w="140334" h="142875">
                  <a:moveTo>
                    <a:pt x="75087" y="0"/>
                  </a:moveTo>
                  <a:lnTo>
                    <a:pt x="69957" y="0"/>
                  </a:lnTo>
                  <a:lnTo>
                    <a:pt x="46409" y="4037"/>
                  </a:lnTo>
                  <a:lnTo>
                    <a:pt x="9939" y="33029"/>
                  </a:lnTo>
                  <a:lnTo>
                    <a:pt x="40" y="81941"/>
                  </a:lnTo>
                  <a:lnTo>
                    <a:pt x="0" y="83901"/>
                  </a:lnTo>
                  <a:lnTo>
                    <a:pt x="7570" y="103222"/>
                  </a:lnTo>
                  <a:lnTo>
                    <a:pt x="54513" y="140614"/>
                  </a:lnTo>
                  <a:lnTo>
                    <a:pt x="64953" y="142341"/>
                  </a:lnTo>
                  <a:lnTo>
                    <a:pt x="70084" y="142341"/>
                  </a:lnTo>
                  <a:lnTo>
                    <a:pt x="93639" y="138303"/>
                  </a:lnTo>
                  <a:lnTo>
                    <a:pt x="105968" y="131495"/>
                  </a:lnTo>
                  <a:lnTo>
                    <a:pt x="65677" y="131495"/>
                  </a:lnTo>
                  <a:lnTo>
                    <a:pt x="61232" y="131013"/>
                  </a:lnTo>
                  <a:lnTo>
                    <a:pt x="56876" y="130035"/>
                  </a:lnTo>
                  <a:lnTo>
                    <a:pt x="35019" y="120287"/>
                  </a:lnTo>
                  <a:lnTo>
                    <a:pt x="19128" y="103478"/>
                  </a:lnTo>
                  <a:lnTo>
                    <a:pt x="10681" y="81941"/>
                  </a:lnTo>
                  <a:lnTo>
                    <a:pt x="11108" y="60388"/>
                  </a:lnTo>
                  <a:lnTo>
                    <a:pt x="32360" y="24174"/>
                  </a:lnTo>
                  <a:lnTo>
                    <a:pt x="69957" y="10833"/>
                  </a:lnTo>
                  <a:lnTo>
                    <a:pt x="105987" y="10833"/>
                  </a:lnTo>
                  <a:lnTo>
                    <a:pt x="85527" y="1727"/>
                  </a:lnTo>
                  <a:lnTo>
                    <a:pt x="80307" y="558"/>
                  </a:lnTo>
                  <a:lnTo>
                    <a:pt x="75087" y="0"/>
                  </a:lnTo>
                  <a:close/>
                </a:path>
                <a:path w="140334" h="142875">
                  <a:moveTo>
                    <a:pt x="105987" y="10833"/>
                  </a:moveTo>
                  <a:lnTo>
                    <a:pt x="74364" y="10833"/>
                  </a:lnTo>
                  <a:lnTo>
                    <a:pt x="78821" y="11328"/>
                  </a:lnTo>
                  <a:lnTo>
                    <a:pt x="83165" y="12293"/>
                  </a:lnTo>
                  <a:lnTo>
                    <a:pt x="105023" y="22046"/>
                  </a:lnTo>
                  <a:lnTo>
                    <a:pt x="120917" y="38855"/>
                  </a:lnTo>
                  <a:lnTo>
                    <a:pt x="129365" y="60388"/>
                  </a:lnTo>
                  <a:lnTo>
                    <a:pt x="128932" y="81941"/>
                  </a:lnTo>
                  <a:lnTo>
                    <a:pt x="107690" y="118159"/>
                  </a:lnTo>
                  <a:lnTo>
                    <a:pt x="70084" y="131495"/>
                  </a:lnTo>
                  <a:lnTo>
                    <a:pt x="105968" y="131495"/>
                  </a:lnTo>
                  <a:lnTo>
                    <a:pt x="139476" y="86677"/>
                  </a:lnTo>
                  <a:lnTo>
                    <a:pt x="140053" y="58427"/>
                  </a:lnTo>
                  <a:lnTo>
                    <a:pt x="130099" y="33029"/>
                  </a:lnTo>
                  <a:lnTo>
                    <a:pt x="111346" y="13218"/>
                  </a:lnTo>
                  <a:lnTo>
                    <a:pt x="105987" y="108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099738" y="3420303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29908" y="0"/>
                  </a:moveTo>
                  <a:lnTo>
                    <a:pt x="18270" y="2349"/>
                  </a:lnTo>
                  <a:lnTo>
                    <a:pt x="8762" y="8758"/>
                  </a:lnTo>
                  <a:lnTo>
                    <a:pt x="2351" y="18264"/>
                  </a:lnTo>
                  <a:lnTo>
                    <a:pt x="0" y="29908"/>
                  </a:lnTo>
                  <a:lnTo>
                    <a:pt x="2351" y="41552"/>
                  </a:lnTo>
                  <a:lnTo>
                    <a:pt x="8763" y="51058"/>
                  </a:lnTo>
                  <a:lnTo>
                    <a:pt x="18270" y="57467"/>
                  </a:lnTo>
                  <a:lnTo>
                    <a:pt x="29908" y="59817"/>
                  </a:lnTo>
                  <a:lnTo>
                    <a:pt x="41552" y="57467"/>
                  </a:lnTo>
                  <a:lnTo>
                    <a:pt x="51058" y="51058"/>
                  </a:lnTo>
                  <a:lnTo>
                    <a:pt x="57467" y="41552"/>
                  </a:lnTo>
                  <a:lnTo>
                    <a:pt x="59817" y="29908"/>
                  </a:lnTo>
                  <a:lnTo>
                    <a:pt x="57467" y="18264"/>
                  </a:lnTo>
                  <a:lnTo>
                    <a:pt x="51058" y="8758"/>
                  </a:lnTo>
                  <a:lnTo>
                    <a:pt x="41552" y="2349"/>
                  </a:lnTo>
                  <a:lnTo>
                    <a:pt x="29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094315" y="3414880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20" h="71120">
                  <a:moveTo>
                    <a:pt x="35331" y="0"/>
                  </a:moveTo>
                  <a:lnTo>
                    <a:pt x="21575" y="2775"/>
                  </a:lnTo>
                  <a:lnTo>
                    <a:pt x="10345" y="10345"/>
                  </a:lnTo>
                  <a:lnTo>
                    <a:pt x="2775" y="21575"/>
                  </a:lnTo>
                  <a:lnTo>
                    <a:pt x="0" y="35331"/>
                  </a:lnTo>
                  <a:lnTo>
                    <a:pt x="2775" y="49079"/>
                  </a:lnTo>
                  <a:lnTo>
                    <a:pt x="10345" y="60307"/>
                  </a:lnTo>
                  <a:lnTo>
                    <a:pt x="21575" y="67880"/>
                  </a:lnTo>
                  <a:lnTo>
                    <a:pt x="35331" y="70662"/>
                  </a:lnTo>
                  <a:lnTo>
                    <a:pt x="49086" y="67880"/>
                  </a:lnTo>
                  <a:lnTo>
                    <a:pt x="60317" y="60307"/>
                  </a:lnTo>
                  <a:lnTo>
                    <a:pt x="60647" y="59816"/>
                  </a:lnTo>
                  <a:lnTo>
                    <a:pt x="35331" y="59816"/>
                  </a:lnTo>
                  <a:lnTo>
                    <a:pt x="25803" y="57880"/>
                  </a:lnTo>
                  <a:lnTo>
                    <a:pt x="18026" y="52631"/>
                  </a:lnTo>
                  <a:lnTo>
                    <a:pt x="12780" y="44854"/>
                  </a:lnTo>
                  <a:lnTo>
                    <a:pt x="10845" y="35331"/>
                  </a:lnTo>
                  <a:lnTo>
                    <a:pt x="12780" y="25801"/>
                  </a:lnTo>
                  <a:lnTo>
                    <a:pt x="18026" y="18021"/>
                  </a:lnTo>
                  <a:lnTo>
                    <a:pt x="25803" y="12775"/>
                  </a:lnTo>
                  <a:lnTo>
                    <a:pt x="35331" y="10845"/>
                  </a:lnTo>
                  <a:lnTo>
                    <a:pt x="60654" y="10845"/>
                  </a:lnTo>
                  <a:lnTo>
                    <a:pt x="60317" y="10345"/>
                  </a:lnTo>
                  <a:lnTo>
                    <a:pt x="49086" y="2775"/>
                  </a:lnTo>
                  <a:lnTo>
                    <a:pt x="35331" y="0"/>
                  </a:lnTo>
                  <a:close/>
                </a:path>
                <a:path w="71120" h="71120">
                  <a:moveTo>
                    <a:pt x="60654" y="10845"/>
                  </a:moveTo>
                  <a:lnTo>
                    <a:pt x="35331" y="10845"/>
                  </a:lnTo>
                  <a:lnTo>
                    <a:pt x="44859" y="12775"/>
                  </a:lnTo>
                  <a:lnTo>
                    <a:pt x="52636" y="18021"/>
                  </a:lnTo>
                  <a:lnTo>
                    <a:pt x="57882" y="25801"/>
                  </a:lnTo>
                  <a:lnTo>
                    <a:pt x="59817" y="35331"/>
                  </a:lnTo>
                  <a:lnTo>
                    <a:pt x="57882" y="44854"/>
                  </a:lnTo>
                  <a:lnTo>
                    <a:pt x="52636" y="52631"/>
                  </a:lnTo>
                  <a:lnTo>
                    <a:pt x="44859" y="57880"/>
                  </a:lnTo>
                  <a:lnTo>
                    <a:pt x="35331" y="59816"/>
                  </a:lnTo>
                  <a:lnTo>
                    <a:pt x="60647" y="59816"/>
                  </a:lnTo>
                  <a:lnTo>
                    <a:pt x="67887" y="49079"/>
                  </a:lnTo>
                  <a:lnTo>
                    <a:pt x="70662" y="35331"/>
                  </a:lnTo>
                  <a:lnTo>
                    <a:pt x="67887" y="21575"/>
                  </a:lnTo>
                  <a:lnTo>
                    <a:pt x="60654" y="108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124989" y="34455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7226" y="0"/>
                  </a:moveTo>
                  <a:lnTo>
                    <a:pt x="2082" y="0"/>
                  </a:lnTo>
                  <a:lnTo>
                    <a:pt x="0" y="2082"/>
                  </a:lnTo>
                  <a:lnTo>
                    <a:pt x="0" y="4660"/>
                  </a:lnTo>
                  <a:lnTo>
                    <a:pt x="0" y="7239"/>
                  </a:lnTo>
                  <a:lnTo>
                    <a:pt x="2082" y="9321"/>
                  </a:lnTo>
                  <a:lnTo>
                    <a:pt x="7226" y="9321"/>
                  </a:lnTo>
                  <a:lnTo>
                    <a:pt x="9309" y="7239"/>
                  </a:lnTo>
                  <a:lnTo>
                    <a:pt x="9309" y="2082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119566" y="344014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5646" y="0"/>
                  </a:moveTo>
                  <a:lnTo>
                    <a:pt x="4508" y="0"/>
                  </a:lnTo>
                  <a:lnTo>
                    <a:pt x="0" y="4495"/>
                  </a:lnTo>
                  <a:lnTo>
                    <a:pt x="0" y="15633"/>
                  </a:lnTo>
                  <a:lnTo>
                    <a:pt x="4508" y="20154"/>
                  </a:lnTo>
                  <a:lnTo>
                    <a:pt x="15646" y="20154"/>
                  </a:lnTo>
                  <a:lnTo>
                    <a:pt x="20154" y="15633"/>
                  </a:lnTo>
                  <a:lnTo>
                    <a:pt x="20154" y="10820"/>
                  </a:lnTo>
                  <a:lnTo>
                    <a:pt x="10083" y="10820"/>
                  </a:lnTo>
                  <a:lnTo>
                    <a:pt x="9321" y="10071"/>
                  </a:lnTo>
                  <a:lnTo>
                    <a:pt x="10083" y="9309"/>
                  </a:lnTo>
                  <a:lnTo>
                    <a:pt x="20154" y="9309"/>
                  </a:lnTo>
                  <a:lnTo>
                    <a:pt x="20154" y="4495"/>
                  </a:lnTo>
                  <a:lnTo>
                    <a:pt x="15646" y="0"/>
                  </a:lnTo>
                  <a:close/>
                </a:path>
                <a:path w="20320" h="20320">
                  <a:moveTo>
                    <a:pt x="10083" y="9309"/>
                  </a:moveTo>
                  <a:lnTo>
                    <a:pt x="9321" y="10071"/>
                  </a:lnTo>
                  <a:lnTo>
                    <a:pt x="10083" y="10820"/>
                  </a:lnTo>
                  <a:lnTo>
                    <a:pt x="10083" y="9309"/>
                  </a:lnTo>
                  <a:close/>
                </a:path>
                <a:path w="20320" h="20320">
                  <a:moveTo>
                    <a:pt x="10083" y="9309"/>
                  </a:moveTo>
                  <a:lnTo>
                    <a:pt x="10083" y="10820"/>
                  </a:lnTo>
                  <a:lnTo>
                    <a:pt x="10845" y="10071"/>
                  </a:lnTo>
                  <a:lnTo>
                    <a:pt x="10083" y="9309"/>
                  </a:lnTo>
                  <a:close/>
                </a:path>
                <a:path w="20320" h="20320">
                  <a:moveTo>
                    <a:pt x="20154" y="9309"/>
                  </a:moveTo>
                  <a:lnTo>
                    <a:pt x="10083" y="9309"/>
                  </a:lnTo>
                  <a:lnTo>
                    <a:pt x="10845" y="10071"/>
                  </a:lnTo>
                  <a:lnTo>
                    <a:pt x="10083" y="10820"/>
                  </a:lnTo>
                  <a:lnTo>
                    <a:pt x="20154" y="10820"/>
                  </a:lnTo>
                  <a:lnTo>
                    <a:pt x="20154" y="93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682392" y="3366925"/>
              <a:ext cx="167005" cy="83820"/>
            </a:xfrm>
            <a:custGeom>
              <a:avLst/>
              <a:gdLst/>
              <a:ahLst/>
              <a:cxnLst/>
              <a:rect l="l" t="t" r="r" b="b"/>
              <a:pathLst>
                <a:path w="167004" h="83820">
                  <a:moveTo>
                    <a:pt x="83273" y="0"/>
                  </a:moveTo>
                  <a:lnTo>
                    <a:pt x="50861" y="6544"/>
                  </a:lnTo>
                  <a:lnTo>
                    <a:pt x="24391" y="24393"/>
                  </a:lnTo>
                  <a:lnTo>
                    <a:pt x="6544" y="50867"/>
                  </a:lnTo>
                  <a:lnTo>
                    <a:pt x="0" y="83286"/>
                  </a:lnTo>
                  <a:lnTo>
                    <a:pt x="166560" y="83286"/>
                  </a:lnTo>
                  <a:lnTo>
                    <a:pt x="160015" y="50867"/>
                  </a:lnTo>
                  <a:lnTo>
                    <a:pt x="142166" y="24393"/>
                  </a:lnTo>
                  <a:lnTo>
                    <a:pt x="115693" y="6544"/>
                  </a:lnTo>
                  <a:lnTo>
                    <a:pt x="832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676969" y="3361502"/>
              <a:ext cx="177800" cy="94615"/>
            </a:xfrm>
            <a:custGeom>
              <a:avLst/>
              <a:gdLst/>
              <a:ahLst/>
              <a:cxnLst/>
              <a:rect l="l" t="t" r="r" b="b"/>
              <a:pathLst>
                <a:path w="177800" h="94614">
                  <a:moveTo>
                    <a:pt x="88696" y="0"/>
                  </a:moveTo>
                  <a:lnTo>
                    <a:pt x="54174" y="6976"/>
                  </a:lnTo>
                  <a:lnTo>
                    <a:pt x="25984" y="25985"/>
                  </a:lnTo>
                  <a:lnTo>
                    <a:pt x="6975" y="54179"/>
                  </a:lnTo>
                  <a:lnTo>
                    <a:pt x="0" y="88709"/>
                  </a:lnTo>
                  <a:lnTo>
                    <a:pt x="0" y="90131"/>
                  </a:lnTo>
                  <a:lnTo>
                    <a:pt x="584" y="91528"/>
                  </a:lnTo>
                  <a:lnTo>
                    <a:pt x="2603" y="93548"/>
                  </a:lnTo>
                  <a:lnTo>
                    <a:pt x="3987" y="94132"/>
                  </a:lnTo>
                  <a:lnTo>
                    <a:pt x="5422" y="94132"/>
                  </a:lnTo>
                  <a:lnTo>
                    <a:pt x="5422" y="83286"/>
                  </a:lnTo>
                  <a:lnTo>
                    <a:pt x="11391" y="83286"/>
                  </a:lnTo>
                  <a:lnTo>
                    <a:pt x="24133" y="45179"/>
                  </a:lnTo>
                  <a:lnTo>
                    <a:pt x="58393" y="16962"/>
                  </a:lnTo>
                  <a:lnTo>
                    <a:pt x="88696" y="10845"/>
                  </a:lnTo>
                  <a:lnTo>
                    <a:pt x="128965" y="10845"/>
                  </a:lnTo>
                  <a:lnTo>
                    <a:pt x="123226" y="6976"/>
                  </a:lnTo>
                  <a:lnTo>
                    <a:pt x="88696" y="0"/>
                  </a:lnTo>
                  <a:close/>
                </a:path>
                <a:path w="177800" h="94614">
                  <a:moveTo>
                    <a:pt x="11391" y="83286"/>
                  </a:moveTo>
                  <a:lnTo>
                    <a:pt x="5422" y="83286"/>
                  </a:lnTo>
                  <a:lnTo>
                    <a:pt x="5422" y="94132"/>
                  </a:lnTo>
                  <a:lnTo>
                    <a:pt x="173418" y="94132"/>
                  </a:lnTo>
                  <a:lnTo>
                    <a:pt x="174802" y="93548"/>
                  </a:lnTo>
                  <a:lnTo>
                    <a:pt x="176822" y="91528"/>
                  </a:lnTo>
                  <a:lnTo>
                    <a:pt x="177406" y="90131"/>
                  </a:lnTo>
                  <a:lnTo>
                    <a:pt x="177406" y="88709"/>
                  </a:lnTo>
                  <a:lnTo>
                    <a:pt x="10845" y="88709"/>
                  </a:lnTo>
                  <a:lnTo>
                    <a:pt x="11391" y="83286"/>
                  </a:lnTo>
                  <a:close/>
                </a:path>
                <a:path w="177800" h="94614">
                  <a:moveTo>
                    <a:pt x="166014" y="83286"/>
                  </a:moveTo>
                  <a:lnTo>
                    <a:pt x="11391" y="83286"/>
                  </a:lnTo>
                  <a:lnTo>
                    <a:pt x="10845" y="88709"/>
                  </a:lnTo>
                  <a:lnTo>
                    <a:pt x="166560" y="88709"/>
                  </a:lnTo>
                  <a:lnTo>
                    <a:pt x="166014" y="83286"/>
                  </a:lnTo>
                  <a:close/>
                </a:path>
                <a:path w="177800" h="94614">
                  <a:moveTo>
                    <a:pt x="128965" y="10845"/>
                  </a:moveTo>
                  <a:lnTo>
                    <a:pt x="88696" y="10845"/>
                  </a:lnTo>
                  <a:lnTo>
                    <a:pt x="104398" y="12430"/>
                  </a:lnTo>
                  <a:lnTo>
                    <a:pt x="119011" y="16962"/>
                  </a:lnTo>
                  <a:lnTo>
                    <a:pt x="153273" y="45179"/>
                  </a:lnTo>
                  <a:lnTo>
                    <a:pt x="166560" y="88709"/>
                  </a:lnTo>
                  <a:lnTo>
                    <a:pt x="171983" y="88709"/>
                  </a:lnTo>
                  <a:lnTo>
                    <a:pt x="171983" y="83286"/>
                  </a:lnTo>
                  <a:lnTo>
                    <a:pt x="176310" y="83286"/>
                  </a:lnTo>
                  <a:lnTo>
                    <a:pt x="170430" y="54179"/>
                  </a:lnTo>
                  <a:lnTo>
                    <a:pt x="151420" y="25985"/>
                  </a:lnTo>
                  <a:lnTo>
                    <a:pt x="128965" y="10845"/>
                  </a:lnTo>
                  <a:close/>
                </a:path>
                <a:path w="177800" h="94614">
                  <a:moveTo>
                    <a:pt x="176310" y="83286"/>
                  </a:moveTo>
                  <a:lnTo>
                    <a:pt x="171983" y="83286"/>
                  </a:lnTo>
                  <a:lnTo>
                    <a:pt x="171983" y="88709"/>
                  </a:lnTo>
                  <a:lnTo>
                    <a:pt x="177406" y="88709"/>
                  </a:lnTo>
                  <a:lnTo>
                    <a:pt x="176310" y="83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699931" y="3384457"/>
              <a:ext cx="130810" cy="132080"/>
            </a:xfrm>
            <a:custGeom>
              <a:avLst/>
              <a:gdLst/>
              <a:ahLst/>
              <a:cxnLst/>
              <a:rect l="l" t="t" r="r" b="b"/>
              <a:pathLst>
                <a:path w="130809" h="132079">
                  <a:moveTo>
                    <a:pt x="70474" y="0"/>
                  </a:moveTo>
                  <a:lnTo>
                    <a:pt x="65686" y="0"/>
                  </a:lnTo>
                  <a:lnTo>
                    <a:pt x="43743" y="3844"/>
                  </a:lnTo>
                  <a:lnTo>
                    <a:pt x="24699" y="14538"/>
                  </a:lnTo>
                  <a:lnTo>
                    <a:pt x="10124" y="30818"/>
                  </a:lnTo>
                  <a:lnTo>
                    <a:pt x="1589" y="51422"/>
                  </a:lnTo>
                  <a:lnTo>
                    <a:pt x="0" y="64314"/>
                  </a:lnTo>
                  <a:lnTo>
                    <a:pt x="948" y="77073"/>
                  </a:lnTo>
                  <a:lnTo>
                    <a:pt x="18238" y="111221"/>
                  </a:lnTo>
                  <a:lnTo>
                    <a:pt x="56161" y="130962"/>
                  </a:lnTo>
                  <a:lnTo>
                    <a:pt x="60987" y="131495"/>
                  </a:lnTo>
                  <a:lnTo>
                    <a:pt x="65813" y="131495"/>
                  </a:lnTo>
                  <a:lnTo>
                    <a:pt x="106785" y="116959"/>
                  </a:lnTo>
                  <a:lnTo>
                    <a:pt x="129897" y="80086"/>
                  </a:lnTo>
                  <a:lnTo>
                    <a:pt x="130419" y="54006"/>
                  </a:lnTo>
                  <a:lnTo>
                    <a:pt x="121212" y="30537"/>
                  </a:lnTo>
                  <a:lnTo>
                    <a:pt x="103892" y="12220"/>
                  </a:lnTo>
                  <a:lnTo>
                    <a:pt x="80075" y="1600"/>
                  </a:lnTo>
                  <a:lnTo>
                    <a:pt x="75326" y="533"/>
                  </a:lnTo>
                  <a:lnTo>
                    <a:pt x="70474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695648" y="3379040"/>
              <a:ext cx="140335" cy="142875"/>
            </a:xfrm>
            <a:custGeom>
              <a:avLst/>
              <a:gdLst/>
              <a:ahLst/>
              <a:cxnLst/>
              <a:rect l="l" t="t" r="r" b="b"/>
              <a:pathLst>
                <a:path w="140334" h="142875">
                  <a:moveTo>
                    <a:pt x="75093" y="0"/>
                  </a:moveTo>
                  <a:lnTo>
                    <a:pt x="69962" y="0"/>
                  </a:lnTo>
                  <a:lnTo>
                    <a:pt x="46409" y="4037"/>
                  </a:lnTo>
                  <a:lnTo>
                    <a:pt x="9942" y="33029"/>
                  </a:lnTo>
                  <a:lnTo>
                    <a:pt x="40" y="81941"/>
                  </a:lnTo>
                  <a:lnTo>
                    <a:pt x="0" y="83901"/>
                  </a:lnTo>
                  <a:lnTo>
                    <a:pt x="7570" y="103222"/>
                  </a:lnTo>
                  <a:lnTo>
                    <a:pt x="54506" y="140614"/>
                  </a:lnTo>
                  <a:lnTo>
                    <a:pt x="64946" y="142341"/>
                  </a:lnTo>
                  <a:lnTo>
                    <a:pt x="70089" y="142341"/>
                  </a:lnTo>
                  <a:lnTo>
                    <a:pt x="93637" y="138303"/>
                  </a:lnTo>
                  <a:lnTo>
                    <a:pt x="105964" y="131495"/>
                  </a:lnTo>
                  <a:lnTo>
                    <a:pt x="65670" y="131495"/>
                  </a:lnTo>
                  <a:lnTo>
                    <a:pt x="61225" y="131013"/>
                  </a:lnTo>
                  <a:lnTo>
                    <a:pt x="56869" y="130035"/>
                  </a:lnTo>
                  <a:lnTo>
                    <a:pt x="35012" y="120287"/>
                  </a:lnTo>
                  <a:lnTo>
                    <a:pt x="19123" y="103478"/>
                  </a:lnTo>
                  <a:lnTo>
                    <a:pt x="10679" y="81941"/>
                  </a:lnTo>
                  <a:lnTo>
                    <a:pt x="11113" y="60388"/>
                  </a:lnTo>
                  <a:lnTo>
                    <a:pt x="11161" y="58013"/>
                  </a:lnTo>
                  <a:lnTo>
                    <a:pt x="18988" y="39111"/>
                  </a:lnTo>
                  <a:lnTo>
                    <a:pt x="32361" y="24174"/>
                  </a:lnTo>
                  <a:lnTo>
                    <a:pt x="49834" y="14361"/>
                  </a:lnTo>
                  <a:lnTo>
                    <a:pt x="69962" y="10833"/>
                  </a:lnTo>
                  <a:lnTo>
                    <a:pt x="105987" y="10833"/>
                  </a:lnTo>
                  <a:lnTo>
                    <a:pt x="85532" y="1727"/>
                  </a:lnTo>
                  <a:lnTo>
                    <a:pt x="80313" y="558"/>
                  </a:lnTo>
                  <a:lnTo>
                    <a:pt x="75093" y="0"/>
                  </a:lnTo>
                  <a:close/>
                </a:path>
                <a:path w="140334" h="142875">
                  <a:moveTo>
                    <a:pt x="105987" y="10833"/>
                  </a:moveTo>
                  <a:lnTo>
                    <a:pt x="74369" y="10833"/>
                  </a:lnTo>
                  <a:lnTo>
                    <a:pt x="78827" y="11328"/>
                  </a:lnTo>
                  <a:lnTo>
                    <a:pt x="83170" y="12293"/>
                  </a:lnTo>
                  <a:lnTo>
                    <a:pt x="105023" y="22046"/>
                  </a:lnTo>
                  <a:lnTo>
                    <a:pt x="120918" y="38855"/>
                  </a:lnTo>
                  <a:lnTo>
                    <a:pt x="129369" y="60388"/>
                  </a:lnTo>
                  <a:lnTo>
                    <a:pt x="128938" y="81941"/>
                  </a:lnTo>
                  <a:lnTo>
                    <a:pt x="128890" y="84315"/>
                  </a:lnTo>
                  <a:lnTo>
                    <a:pt x="121058" y="103222"/>
                  </a:lnTo>
                  <a:lnTo>
                    <a:pt x="107686" y="118159"/>
                  </a:lnTo>
                  <a:lnTo>
                    <a:pt x="90216" y="127968"/>
                  </a:lnTo>
                  <a:lnTo>
                    <a:pt x="70089" y="131495"/>
                  </a:lnTo>
                  <a:lnTo>
                    <a:pt x="105964" y="131495"/>
                  </a:lnTo>
                  <a:lnTo>
                    <a:pt x="114223" y="126934"/>
                  </a:lnTo>
                  <a:lnTo>
                    <a:pt x="130088" y="109353"/>
                  </a:lnTo>
                  <a:lnTo>
                    <a:pt x="139469" y="86677"/>
                  </a:lnTo>
                  <a:lnTo>
                    <a:pt x="140006" y="60388"/>
                  </a:lnTo>
                  <a:lnTo>
                    <a:pt x="140046" y="58427"/>
                  </a:lnTo>
                  <a:lnTo>
                    <a:pt x="130094" y="33029"/>
                  </a:lnTo>
                  <a:lnTo>
                    <a:pt x="111344" y="13218"/>
                  </a:lnTo>
                  <a:lnTo>
                    <a:pt x="105987" y="108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735769" y="3420303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29895" y="0"/>
                  </a:moveTo>
                  <a:lnTo>
                    <a:pt x="18259" y="2349"/>
                  </a:lnTo>
                  <a:lnTo>
                    <a:pt x="8756" y="8758"/>
                  </a:lnTo>
                  <a:lnTo>
                    <a:pt x="2349" y="18264"/>
                  </a:lnTo>
                  <a:lnTo>
                    <a:pt x="0" y="29908"/>
                  </a:lnTo>
                  <a:lnTo>
                    <a:pt x="2349" y="41552"/>
                  </a:lnTo>
                  <a:lnTo>
                    <a:pt x="8756" y="51058"/>
                  </a:lnTo>
                  <a:lnTo>
                    <a:pt x="18259" y="57467"/>
                  </a:lnTo>
                  <a:lnTo>
                    <a:pt x="29895" y="59817"/>
                  </a:lnTo>
                  <a:lnTo>
                    <a:pt x="41544" y="57467"/>
                  </a:lnTo>
                  <a:lnTo>
                    <a:pt x="51050" y="51058"/>
                  </a:lnTo>
                  <a:lnTo>
                    <a:pt x="57456" y="41552"/>
                  </a:lnTo>
                  <a:lnTo>
                    <a:pt x="59804" y="29908"/>
                  </a:lnTo>
                  <a:lnTo>
                    <a:pt x="57456" y="18264"/>
                  </a:lnTo>
                  <a:lnTo>
                    <a:pt x="51050" y="8758"/>
                  </a:lnTo>
                  <a:lnTo>
                    <a:pt x="41544" y="2349"/>
                  </a:lnTo>
                  <a:lnTo>
                    <a:pt x="29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730346" y="3414880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20" h="71120">
                  <a:moveTo>
                    <a:pt x="35318" y="0"/>
                  </a:moveTo>
                  <a:lnTo>
                    <a:pt x="21570" y="2775"/>
                  </a:lnTo>
                  <a:lnTo>
                    <a:pt x="10344" y="10345"/>
                  </a:lnTo>
                  <a:lnTo>
                    <a:pt x="2775" y="21575"/>
                  </a:lnTo>
                  <a:lnTo>
                    <a:pt x="0" y="35331"/>
                  </a:lnTo>
                  <a:lnTo>
                    <a:pt x="2775" y="49079"/>
                  </a:lnTo>
                  <a:lnTo>
                    <a:pt x="10344" y="60307"/>
                  </a:lnTo>
                  <a:lnTo>
                    <a:pt x="21570" y="67880"/>
                  </a:lnTo>
                  <a:lnTo>
                    <a:pt x="35318" y="70662"/>
                  </a:lnTo>
                  <a:lnTo>
                    <a:pt x="49074" y="67880"/>
                  </a:lnTo>
                  <a:lnTo>
                    <a:pt x="60304" y="60307"/>
                  </a:lnTo>
                  <a:lnTo>
                    <a:pt x="60635" y="59816"/>
                  </a:lnTo>
                  <a:lnTo>
                    <a:pt x="35318" y="59816"/>
                  </a:lnTo>
                  <a:lnTo>
                    <a:pt x="25795" y="57880"/>
                  </a:lnTo>
                  <a:lnTo>
                    <a:pt x="18018" y="52631"/>
                  </a:lnTo>
                  <a:lnTo>
                    <a:pt x="12769" y="44854"/>
                  </a:lnTo>
                  <a:lnTo>
                    <a:pt x="10833" y="35331"/>
                  </a:lnTo>
                  <a:lnTo>
                    <a:pt x="12769" y="25801"/>
                  </a:lnTo>
                  <a:lnTo>
                    <a:pt x="18018" y="18021"/>
                  </a:lnTo>
                  <a:lnTo>
                    <a:pt x="25795" y="12775"/>
                  </a:lnTo>
                  <a:lnTo>
                    <a:pt x="35318" y="10845"/>
                  </a:lnTo>
                  <a:lnTo>
                    <a:pt x="60641" y="10845"/>
                  </a:lnTo>
                  <a:lnTo>
                    <a:pt x="60304" y="10345"/>
                  </a:lnTo>
                  <a:lnTo>
                    <a:pt x="49074" y="2775"/>
                  </a:lnTo>
                  <a:lnTo>
                    <a:pt x="35318" y="0"/>
                  </a:lnTo>
                  <a:close/>
                </a:path>
                <a:path w="71120" h="71120">
                  <a:moveTo>
                    <a:pt x="60641" y="10845"/>
                  </a:moveTo>
                  <a:lnTo>
                    <a:pt x="35318" y="10845"/>
                  </a:lnTo>
                  <a:lnTo>
                    <a:pt x="44849" y="12775"/>
                  </a:lnTo>
                  <a:lnTo>
                    <a:pt x="52630" y="18021"/>
                  </a:lnTo>
                  <a:lnTo>
                    <a:pt x="57880" y="25801"/>
                  </a:lnTo>
                  <a:lnTo>
                    <a:pt x="59817" y="35331"/>
                  </a:lnTo>
                  <a:lnTo>
                    <a:pt x="57880" y="44854"/>
                  </a:lnTo>
                  <a:lnTo>
                    <a:pt x="52630" y="52631"/>
                  </a:lnTo>
                  <a:lnTo>
                    <a:pt x="44849" y="57880"/>
                  </a:lnTo>
                  <a:lnTo>
                    <a:pt x="35318" y="59816"/>
                  </a:lnTo>
                  <a:lnTo>
                    <a:pt x="60635" y="59816"/>
                  </a:lnTo>
                  <a:lnTo>
                    <a:pt x="67874" y="49079"/>
                  </a:lnTo>
                  <a:lnTo>
                    <a:pt x="70650" y="35331"/>
                  </a:lnTo>
                  <a:lnTo>
                    <a:pt x="67874" y="21575"/>
                  </a:lnTo>
                  <a:lnTo>
                    <a:pt x="60641" y="108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761010" y="34455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7238" y="0"/>
                  </a:moveTo>
                  <a:lnTo>
                    <a:pt x="2082" y="0"/>
                  </a:lnTo>
                  <a:lnTo>
                    <a:pt x="0" y="2082"/>
                  </a:lnTo>
                  <a:lnTo>
                    <a:pt x="0" y="4660"/>
                  </a:lnTo>
                  <a:lnTo>
                    <a:pt x="0" y="7239"/>
                  </a:lnTo>
                  <a:lnTo>
                    <a:pt x="2082" y="9321"/>
                  </a:lnTo>
                  <a:lnTo>
                    <a:pt x="7238" y="9321"/>
                  </a:lnTo>
                  <a:lnTo>
                    <a:pt x="9321" y="7239"/>
                  </a:lnTo>
                  <a:lnTo>
                    <a:pt x="9321" y="2082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755587" y="344014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5659" y="0"/>
                  </a:moveTo>
                  <a:lnTo>
                    <a:pt x="4521" y="0"/>
                  </a:lnTo>
                  <a:lnTo>
                    <a:pt x="0" y="4495"/>
                  </a:lnTo>
                  <a:lnTo>
                    <a:pt x="0" y="15633"/>
                  </a:lnTo>
                  <a:lnTo>
                    <a:pt x="4521" y="20154"/>
                  </a:lnTo>
                  <a:lnTo>
                    <a:pt x="15659" y="20154"/>
                  </a:lnTo>
                  <a:lnTo>
                    <a:pt x="20167" y="15633"/>
                  </a:lnTo>
                  <a:lnTo>
                    <a:pt x="20167" y="10820"/>
                  </a:lnTo>
                  <a:lnTo>
                    <a:pt x="10083" y="10820"/>
                  </a:lnTo>
                  <a:lnTo>
                    <a:pt x="9334" y="10071"/>
                  </a:lnTo>
                  <a:lnTo>
                    <a:pt x="10083" y="9309"/>
                  </a:lnTo>
                  <a:lnTo>
                    <a:pt x="20167" y="9309"/>
                  </a:lnTo>
                  <a:lnTo>
                    <a:pt x="20167" y="4495"/>
                  </a:lnTo>
                  <a:lnTo>
                    <a:pt x="15659" y="0"/>
                  </a:lnTo>
                  <a:close/>
                </a:path>
                <a:path w="20320" h="20320">
                  <a:moveTo>
                    <a:pt x="10083" y="9309"/>
                  </a:moveTo>
                  <a:lnTo>
                    <a:pt x="9334" y="10071"/>
                  </a:lnTo>
                  <a:lnTo>
                    <a:pt x="10083" y="10820"/>
                  </a:lnTo>
                  <a:lnTo>
                    <a:pt x="10083" y="9309"/>
                  </a:lnTo>
                  <a:close/>
                </a:path>
                <a:path w="20320" h="20320">
                  <a:moveTo>
                    <a:pt x="10083" y="9309"/>
                  </a:moveTo>
                  <a:lnTo>
                    <a:pt x="10083" y="10820"/>
                  </a:lnTo>
                  <a:lnTo>
                    <a:pt x="10845" y="10071"/>
                  </a:lnTo>
                  <a:lnTo>
                    <a:pt x="10083" y="9309"/>
                  </a:lnTo>
                  <a:close/>
                </a:path>
                <a:path w="20320" h="20320">
                  <a:moveTo>
                    <a:pt x="20167" y="9309"/>
                  </a:moveTo>
                  <a:lnTo>
                    <a:pt x="10083" y="9309"/>
                  </a:lnTo>
                  <a:lnTo>
                    <a:pt x="10845" y="10071"/>
                  </a:lnTo>
                  <a:lnTo>
                    <a:pt x="10083" y="10820"/>
                  </a:lnTo>
                  <a:lnTo>
                    <a:pt x="20167" y="10820"/>
                  </a:lnTo>
                  <a:lnTo>
                    <a:pt x="20167" y="93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223383" y="3366925"/>
              <a:ext cx="167005" cy="83820"/>
            </a:xfrm>
            <a:custGeom>
              <a:avLst/>
              <a:gdLst/>
              <a:ahLst/>
              <a:cxnLst/>
              <a:rect l="l" t="t" r="r" b="b"/>
              <a:pathLst>
                <a:path w="167004" h="83820">
                  <a:moveTo>
                    <a:pt x="83273" y="0"/>
                  </a:moveTo>
                  <a:lnTo>
                    <a:pt x="50861" y="6544"/>
                  </a:lnTo>
                  <a:lnTo>
                    <a:pt x="24391" y="24393"/>
                  </a:lnTo>
                  <a:lnTo>
                    <a:pt x="6544" y="50867"/>
                  </a:lnTo>
                  <a:lnTo>
                    <a:pt x="0" y="83286"/>
                  </a:lnTo>
                  <a:lnTo>
                    <a:pt x="166560" y="83286"/>
                  </a:lnTo>
                  <a:lnTo>
                    <a:pt x="160015" y="50867"/>
                  </a:lnTo>
                  <a:lnTo>
                    <a:pt x="142166" y="24393"/>
                  </a:lnTo>
                  <a:lnTo>
                    <a:pt x="115693" y="6544"/>
                  </a:lnTo>
                  <a:lnTo>
                    <a:pt x="832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17960" y="3361502"/>
              <a:ext cx="177800" cy="94615"/>
            </a:xfrm>
            <a:custGeom>
              <a:avLst/>
              <a:gdLst/>
              <a:ahLst/>
              <a:cxnLst/>
              <a:rect l="l" t="t" r="r" b="b"/>
              <a:pathLst>
                <a:path w="177800" h="94614">
                  <a:moveTo>
                    <a:pt x="88696" y="0"/>
                  </a:moveTo>
                  <a:lnTo>
                    <a:pt x="54174" y="6976"/>
                  </a:lnTo>
                  <a:lnTo>
                    <a:pt x="25984" y="25985"/>
                  </a:lnTo>
                  <a:lnTo>
                    <a:pt x="6975" y="54179"/>
                  </a:lnTo>
                  <a:lnTo>
                    <a:pt x="0" y="88709"/>
                  </a:lnTo>
                  <a:lnTo>
                    <a:pt x="0" y="90131"/>
                  </a:lnTo>
                  <a:lnTo>
                    <a:pt x="584" y="91528"/>
                  </a:lnTo>
                  <a:lnTo>
                    <a:pt x="2603" y="93548"/>
                  </a:lnTo>
                  <a:lnTo>
                    <a:pt x="4000" y="94132"/>
                  </a:lnTo>
                  <a:lnTo>
                    <a:pt x="5422" y="94132"/>
                  </a:lnTo>
                  <a:lnTo>
                    <a:pt x="5422" y="83286"/>
                  </a:lnTo>
                  <a:lnTo>
                    <a:pt x="11391" y="83286"/>
                  </a:lnTo>
                  <a:lnTo>
                    <a:pt x="24133" y="45179"/>
                  </a:lnTo>
                  <a:lnTo>
                    <a:pt x="58393" y="16962"/>
                  </a:lnTo>
                  <a:lnTo>
                    <a:pt x="88696" y="10845"/>
                  </a:lnTo>
                  <a:lnTo>
                    <a:pt x="128965" y="10845"/>
                  </a:lnTo>
                  <a:lnTo>
                    <a:pt x="123226" y="6976"/>
                  </a:lnTo>
                  <a:lnTo>
                    <a:pt x="88696" y="0"/>
                  </a:lnTo>
                  <a:close/>
                </a:path>
                <a:path w="177800" h="94614">
                  <a:moveTo>
                    <a:pt x="11391" y="83286"/>
                  </a:moveTo>
                  <a:lnTo>
                    <a:pt x="5422" y="83286"/>
                  </a:lnTo>
                  <a:lnTo>
                    <a:pt x="5422" y="94132"/>
                  </a:lnTo>
                  <a:lnTo>
                    <a:pt x="173418" y="94132"/>
                  </a:lnTo>
                  <a:lnTo>
                    <a:pt x="174802" y="93548"/>
                  </a:lnTo>
                  <a:lnTo>
                    <a:pt x="176822" y="91528"/>
                  </a:lnTo>
                  <a:lnTo>
                    <a:pt x="177406" y="90131"/>
                  </a:lnTo>
                  <a:lnTo>
                    <a:pt x="177406" y="88709"/>
                  </a:lnTo>
                  <a:lnTo>
                    <a:pt x="10845" y="88709"/>
                  </a:lnTo>
                  <a:lnTo>
                    <a:pt x="11391" y="83286"/>
                  </a:lnTo>
                  <a:close/>
                </a:path>
                <a:path w="177800" h="94614">
                  <a:moveTo>
                    <a:pt x="166014" y="83286"/>
                  </a:moveTo>
                  <a:lnTo>
                    <a:pt x="11391" y="83286"/>
                  </a:lnTo>
                  <a:lnTo>
                    <a:pt x="10845" y="88709"/>
                  </a:lnTo>
                  <a:lnTo>
                    <a:pt x="166560" y="88709"/>
                  </a:lnTo>
                  <a:lnTo>
                    <a:pt x="166014" y="83286"/>
                  </a:lnTo>
                  <a:close/>
                </a:path>
                <a:path w="177800" h="94614">
                  <a:moveTo>
                    <a:pt x="128965" y="10845"/>
                  </a:moveTo>
                  <a:lnTo>
                    <a:pt x="88696" y="10845"/>
                  </a:lnTo>
                  <a:lnTo>
                    <a:pt x="104398" y="12430"/>
                  </a:lnTo>
                  <a:lnTo>
                    <a:pt x="119011" y="16962"/>
                  </a:lnTo>
                  <a:lnTo>
                    <a:pt x="153273" y="45179"/>
                  </a:lnTo>
                  <a:lnTo>
                    <a:pt x="166560" y="88709"/>
                  </a:lnTo>
                  <a:lnTo>
                    <a:pt x="171983" y="88709"/>
                  </a:lnTo>
                  <a:lnTo>
                    <a:pt x="171983" y="83286"/>
                  </a:lnTo>
                  <a:lnTo>
                    <a:pt x="176310" y="83286"/>
                  </a:lnTo>
                  <a:lnTo>
                    <a:pt x="170430" y="54179"/>
                  </a:lnTo>
                  <a:lnTo>
                    <a:pt x="151420" y="25985"/>
                  </a:lnTo>
                  <a:lnTo>
                    <a:pt x="128965" y="10845"/>
                  </a:lnTo>
                  <a:close/>
                </a:path>
                <a:path w="177800" h="94614">
                  <a:moveTo>
                    <a:pt x="176310" y="83286"/>
                  </a:moveTo>
                  <a:lnTo>
                    <a:pt x="171983" y="83286"/>
                  </a:lnTo>
                  <a:lnTo>
                    <a:pt x="171983" y="88709"/>
                  </a:lnTo>
                  <a:lnTo>
                    <a:pt x="177406" y="88709"/>
                  </a:lnTo>
                  <a:lnTo>
                    <a:pt x="176310" y="83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240923" y="3384457"/>
              <a:ext cx="132080" cy="132080"/>
            </a:xfrm>
            <a:custGeom>
              <a:avLst/>
              <a:gdLst/>
              <a:ahLst/>
              <a:cxnLst/>
              <a:rect l="l" t="t" r="r" b="b"/>
              <a:pathLst>
                <a:path w="132079" h="132079">
                  <a:moveTo>
                    <a:pt x="70474" y="0"/>
                  </a:moveTo>
                  <a:lnTo>
                    <a:pt x="65674" y="0"/>
                  </a:lnTo>
                  <a:lnTo>
                    <a:pt x="43738" y="3844"/>
                  </a:lnTo>
                  <a:lnTo>
                    <a:pt x="24697" y="14538"/>
                  </a:lnTo>
                  <a:lnTo>
                    <a:pt x="10124" y="30818"/>
                  </a:lnTo>
                  <a:lnTo>
                    <a:pt x="1589" y="51422"/>
                  </a:lnTo>
                  <a:lnTo>
                    <a:pt x="0" y="64314"/>
                  </a:lnTo>
                  <a:lnTo>
                    <a:pt x="948" y="77073"/>
                  </a:lnTo>
                  <a:lnTo>
                    <a:pt x="18238" y="111221"/>
                  </a:lnTo>
                  <a:lnTo>
                    <a:pt x="56161" y="130962"/>
                  </a:lnTo>
                  <a:lnTo>
                    <a:pt x="61000" y="131495"/>
                  </a:lnTo>
                  <a:lnTo>
                    <a:pt x="65813" y="131495"/>
                  </a:lnTo>
                  <a:lnTo>
                    <a:pt x="106785" y="116959"/>
                  </a:lnTo>
                  <a:lnTo>
                    <a:pt x="129897" y="80086"/>
                  </a:lnTo>
                  <a:lnTo>
                    <a:pt x="131480" y="67192"/>
                  </a:lnTo>
                  <a:lnTo>
                    <a:pt x="130529" y="54430"/>
                  </a:lnTo>
                  <a:lnTo>
                    <a:pt x="113244" y="20284"/>
                  </a:lnTo>
                  <a:lnTo>
                    <a:pt x="75326" y="533"/>
                  </a:lnTo>
                  <a:lnTo>
                    <a:pt x="70474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36646" y="3379040"/>
              <a:ext cx="140335" cy="142875"/>
            </a:xfrm>
            <a:custGeom>
              <a:avLst/>
              <a:gdLst/>
              <a:ahLst/>
              <a:cxnLst/>
              <a:rect l="l" t="t" r="r" b="b"/>
              <a:pathLst>
                <a:path w="140334" h="142875">
                  <a:moveTo>
                    <a:pt x="75088" y="0"/>
                  </a:moveTo>
                  <a:lnTo>
                    <a:pt x="69957" y="0"/>
                  </a:lnTo>
                  <a:lnTo>
                    <a:pt x="46404" y="4037"/>
                  </a:lnTo>
                  <a:lnTo>
                    <a:pt x="25818" y="15405"/>
                  </a:lnTo>
                  <a:lnTo>
                    <a:pt x="9937" y="33029"/>
                  </a:lnTo>
                  <a:lnTo>
                    <a:pt x="577" y="55651"/>
                  </a:lnTo>
                  <a:lnTo>
                    <a:pt x="40" y="81941"/>
                  </a:lnTo>
                  <a:lnTo>
                    <a:pt x="0" y="83901"/>
                  </a:lnTo>
                  <a:lnTo>
                    <a:pt x="28696" y="129115"/>
                  </a:lnTo>
                  <a:lnTo>
                    <a:pt x="64940" y="142341"/>
                  </a:lnTo>
                  <a:lnTo>
                    <a:pt x="70084" y="142341"/>
                  </a:lnTo>
                  <a:lnTo>
                    <a:pt x="93631" y="138303"/>
                  </a:lnTo>
                  <a:lnTo>
                    <a:pt x="105959" y="131495"/>
                  </a:lnTo>
                  <a:lnTo>
                    <a:pt x="65664" y="131495"/>
                  </a:lnTo>
                  <a:lnTo>
                    <a:pt x="61219" y="131013"/>
                  </a:lnTo>
                  <a:lnTo>
                    <a:pt x="56863" y="130035"/>
                  </a:lnTo>
                  <a:lnTo>
                    <a:pt x="35007" y="120287"/>
                  </a:lnTo>
                  <a:lnTo>
                    <a:pt x="19116" y="103478"/>
                  </a:lnTo>
                  <a:lnTo>
                    <a:pt x="10668" y="81941"/>
                  </a:lnTo>
                  <a:lnTo>
                    <a:pt x="11096" y="60388"/>
                  </a:lnTo>
                  <a:lnTo>
                    <a:pt x="32354" y="24174"/>
                  </a:lnTo>
                  <a:lnTo>
                    <a:pt x="69957" y="10833"/>
                  </a:lnTo>
                  <a:lnTo>
                    <a:pt x="105981" y="10833"/>
                  </a:lnTo>
                  <a:lnTo>
                    <a:pt x="85527" y="1727"/>
                  </a:lnTo>
                  <a:lnTo>
                    <a:pt x="80307" y="558"/>
                  </a:lnTo>
                  <a:lnTo>
                    <a:pt x="75088" y="0"/>
                  </a:lnTo>
                  <a:close/>
                </a:path>
                <a:path w="140334" h="142875">
                  <a:moveTo>
                    <a:pt x="105981" y="10833"/>
                  </a:moveTo>
                  <a:lnTo>
                    <a:pt x="74364" y="10833"/>
                  </a:lnTo>
                  <a:lnTo>
                    <a:pt x="78809" y="11328"/>
                  </a:lnTo>
                  <a:lnTo>
                    <a:pt x="83165" y="12293"/>
                  </a:lnTo>
                  <a:lnTo>
                    <a:pt x="105023" y="22046"/>
                  </a:lnTo>
                  <a:lnTo>
                    <a:pt x="120917" y="38855"/>
                  </a:lnTo>
                  <a:lnTo>
                    <a:pt x="129365" y="60388"/>
                  </a:lnTo>
                  <a:lnTo>
                    <a:pt x="128933" y="81941"/>
                  </a:lnTo>
                  <a:lnTo>
                    <a:pt x="107681" y="118159"/>
                  </a:lnTo>
                  <a:lnTo>
                    <a:pt x="70084" y="131495"/>
                  </a:lnTo>
                  <a:lnTo>
                    <a:pt x="105959" y="131495"/>
                  </a:lnTo>
                  <a:lnTo>
                    <a:pt x="114218" y="126934"/>
                  </a:lnTo>
                  <a:lnTo>
                    <a:pt x="130082" y="109353"/>
                  </a:lnTo>
                  <a:lnTo>
                    <a:pt x="139464" y="86677"/>
                  </a:lnTo>
                  <a:lnTo>
                    <a:pt x="140001" y="60388"/>
                  </a:lnTo>
                  <a:lnTo>
                    <a:pt x="140041" y="58427"/>
                  </a:lnTo>
                  <a:lnTo>
                    <a:pt x="130088" y="33029"/>
                  </a:lnTo>
                  <a:lnTo>
                    <a:pt x="111339" y="13218"/>
                  </a:lnTo>
                  <a:lnTo>
                    <a:pt x="105981" y="108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76761" y="3420303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29895" y="0"/>
                  </a:moveTo>
                  <a:lnTo>
                    <a:pt x="18259" y="2349"/>
                  </a:lnTo>
                  <a:lnTo>
                    <a:pt x="8756" y="8758"/>
                  </a:lnTo>
                  <a:lnTo>
                    <a:pt x="2349" y="18264"/>
                  </a:lnTo>
                  <a:lnTo>
                    <a:pt x="0" y="29908"/>
                  </a:lnTo>
                  <a:lnTo>
                    <a:pt x="2349" y="41552"/>
                  </a:lnTo>
                  <a:lnTo>
                    <a:pt x="8756" y="51058"/>
                  </a:lnTo>
                  <a:lnTo>
                    <a:pt x="18259" y="57467"/>
                  </a:lnTo>
                  <a:lnTo>
                    <a:pt x="29895" y="59817"/>
                  </a:lnTo>
                  <a:lnTo>
                    <a:pt x="41539" y="57467"/>
                  </a:lnTo>
                  <a:lnTo>
                    <a:pt x="51046" y="51058"/>
                  </a:lnTo>
                  <a:lnTo>
                    <a:pt x="57454" y="41552"/>
                  </a:lnTo>
                  <a:lnTo>
                    <a:pt x="59804" y="29908"/>
                  </a:lnTo>
                  <a:lnTo>
                    <a:pt x="57454" y="18264"/>
                  </a:lnTo>
                  <a:lnTo>
                    <a:pt x="51046" y="8758"/>
                  </a:lnTo>
                  <a:lnTo>
                    <a:pt x="41539" y="2349"/>
                  </a:lnTo>
                  <a:lnTo>
                    <a:pt x="29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271338" y="3414880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20" h="71120">
                  <a:moveTo>
                    <a:pt x="35318" y="0"/>
                  </a:moveTo>
                  <a:lnTo>
                    <a:pt x="21570" y="2775"/>
                  </a:lnTo>
                  <a:lnTo>
                    <a:pt x="10344" y="10345"/>
                  </a:lnTo>
                  <a:lnTo>
                    <a:pt x="2775" y="21575"/>
                  </a:lnTo>
                  <a:lnTo>
                    <a:pt x="0" y="35331"/>
                  </a:lnTo>
                  <a:lnTo>
                    <a:pt x="2775" y="49079"/>
                  </a:lnTo>
                  <a:lnTo>
                    <a:pt x="10344" y="60307"/>
                  </a:lnTo>
                  <a:lnTo>
                    <a:pt x="21570" y="67880"/>
                  </a:lnTo>
                  <a:lnTo>
                    <a:pt x="35318" y="70662"/>
                  </a:lnTo>
                  <a:lnTo>
                    <a:pt x="49074" y="67880"/>
                  </a:lnTo>
                  <a:lnTo>
                    <a:pt x="60304" y="60307"/>
                  </a:lnTo>
                  <a:lnTo>
                    <a:pt x="60635" y="59816"/>
                  </a:lnTo>
                  <a:lnTo>
                    <a:pt x="35318" y="59816"/>
                  </a:lnTo>
                  <a:lnTo>
                    <a:pt x="25795" y="57880"/>
                  </a:lnTo>
                  <a:lnTo>
                    <a:pt x="18019" y="52631"/>
                  </a:lnTo>
                  <a:lnTo>
                    <a:pt x="12774" y="44854"/>
                  </a:lnTo>
                  <a:lnTo>
                    <a:pt x="10845" y="35331"/>
                  </a:lnTo>
                  <a:lnTo>
                    <a:pt x="12774" y="25801"/>
                  </a:lnTo>
                  <a:lnTo>
                    <a:pt x="18019" y="18021"/>
                  </a:lnTo>
                  <a:lnTo>
                    <a:pt x="25795" y="12775"/>
                  </a:lnTo>
                  <a:lnTo>
                    <a:pt x="35318" y="10845"/>
                  </a:lnTo>
                  <a:lnTo>
                    <a:pt x="60641" y="10845"/>
                  </a:lnTo>
                  <a:lnTo>
                    <a:pt x="60304" y="10345"/>
                  </a:lnTo>
                  <a:lnTo>
                    <a:pt x="49074" y="2775"/>
                  </a:lnTo>
                  <a:lnTo>
                    <a:pt x="35318" y="0"/>
                  </a:lnTo>
                  <a:close/>
                </a:path>
                <a:path w="71120" h="71120">
                  <a:moveTo>
                    <a:pt x="60641" y="10845"/>
                  </a:moveTo>
                  <a:lnTo>
                    <a:pt x="35318" y="10845"/>
                  </a:lnTo>
                  <a:lnTo>
                    <a:pt x="44848" y="12775"/>
                  </a:lnTo>
                  <a:lnTo>
                    <a:pt x="52628" y="18021"/>
                  </a:lnTo>
                  <a:lnTo>
                    <a:pt x="57875" y="25801"/>
                  </a:lnTo>
                  <a:lnTo>
                    <a:pt x="59804" y="35331"/>
                  </a:lnTo>
                  <a:lnTo>
                    <a:pt x="57875" y="44854"/>
                  </a:lnTo>
                  <a:lnTo>
                    <a:pt x="52628" y="52631"/>
                  </a:lnTo>
                  <a:lnTo>
                    <a:pt x="44848" y="57880"/>
                  </a:lnTo>
                  <a:lnTo>
                    <a:pt x="35318" y="59816"/>
                  </a:lnTo>
                  <a:lnTo>
                    <a:pt x="60635" y="59816"/>
                  </a:lnTo>
                  <a:lnTo>
                    <a:pt x="67874" y="49079"/>
                  </a:lnTo>
                  <a:lnTo>
                    <a:pt x="70650" y="35331"/>
                  </a:lnTo>
                  <a:lnTo>
                    <a:pt x="67874" y="21575"/>
                  </a:lnTo>
                  <a:lnTo>
                    <a:pt x="60641" y="108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302002" y="34455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7238" y="0"/>
                  </a:moveTo>
                  <a:lnTo>
                    <a:pt x="2082" y="0"/>
                  </a:lnTo>
                  <a:lnTo>
                    <a:pt x="0" y="2082"/>
                  </a:lnTo>
                  <a:lnTo>
                    <a:pt x="0" y="4660"/>
                  </a:lnTo>
                  <a:lnTo>
                    <a:pt x="0" y="7239"/>
                  </a:lnTo>
                  <a:lnTo>
                    <a:pt x="2082" y="9321"/>
                  </a:lnTo>
                  <a:lnTo>
                    <a:pt x="7238" y="9321"/>
                  </a:lnTo>
                  <a:lnTo>
                    <a:pt x="9321" y="7239"/>
                  </a:lnTo>
                  <a:lnTo>
                    <a:pt x="9321" y="2082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416980" y="3308070"/>
              <a:ext cx="899794" cy="231775"/>
            </a:xfrm>
            <a:custGeom>
              <a:avLst/>
              <a:gdLst/>
              <a:ahLst/>
              <a:cxnLst/>
              <a:rect l="l" t="t" r="r" b="b"/>
              <a:pathLst>
                <a:path w="899795" h="231775">
                  <a:moveTo>
                    <a:pt x="188506" y="211442"/>
                  </a:moveTo>
                  <a:lnTo>
                    <a:pt x="185635" y="211442"/>
                  </a:lnTo>
                  <a:lnTo>
                    <a:pt x="185635" y="205092"/>
                  </a:lnTo>
                  <a:lnTo>
                    <a:pt x="0" y="205092"/>
                  </a:lnTo>
                  <a:lnTo>
                    <a:pt x="0" y="211442"/>
                  </a:lnTo>
                  <a:lnTo>
                    <a:pt x="0" y="226682"/>
                  </a:lnTo>
                  <a:lnTo>
                    <a:pt x="0" y="231762"/>
                  </a:lnTo>
                  <a:lnTo>
                    <a:pt x="185318" y="231762"/>
                  </a:lnTo>
                  <a:lnTo>
                    <a:pt x="185318" y="226682"/>
                  </a:lnTo>
                  <a:lnTo>
                    <a:pt x="188506" y="226682"/>
                  </a:lnTo>
                  <a:lnTo>
                    <a:pt x="188506" y="211442"/>
                  </a:lnTo>
                  <a:close/>
                </a:path>
                <a:path w="899795" h="231775">
                  <a:moveTo>
                    <a:pt x="200190" y="78752"/>
                  </a:moveTo>
                  <a:lnTo>
                    <a:pt x="197751" y="76327"/>
                  </a:lnTo>
                  <a:lnTo>
                    <a:pt x="194767" y="76327"/>
                  </a:lnTo>
                  <a:lnTo>
                    <a:pt x="179705" y="76327"/>
                  </a:lnTo>
                  <a:lnTo>
                    <a:pt x="179705" y="67983"/>
                  </a:lnTo>
                  <a:lnTo>
                    <a:pt x="177279" y="65557"/>
                  </a:lnTo>
                  <a:lnTo>
                    <a:pt x="171297" y="65557"/>
                  </a:lnTo>
                  <a:lnTo>
                    <a:pt x="168871" y="67983"/>
                  </a:lnTo>
                  <a:lnTo>
                    <a:pt x="168871" y="78752"/>
                  </a:lnTo>
                  <a:lnTo>
                    <a:pt x="168871" y="84734"/>
                  </a:lnTo>
                  <a:lnTo>
                    <a:pt x="168871" y="109207"/>
                  </a:lnTo>
                  <a:lnTo>
                    <a:pt x="197751" y="109207"/>
                  </a:lnTo>
                  <a:lnTo>
                    <a:pt x="200190" y="106781"/>
                  </a:lnTo>
                  <a:lnTo>
                    <a:pt x="200190" y="100799"/>
                  </a:lnTo>
                  <a:lnTo>
                    <a:pt x="197751" y="98374"/>
                  </a:lnTo>
                  <a:lnTo>
                    <a:pt x="194767" y="98374"/>
                  </a:lnTo>
                  <a:lnTo>
                    <a:pt x="179705" y="98374"/>
                  </a:lnTo>
                  <a:lnTo>
                    <a:pt x="179705" y="87172"/>
                  </a:lnTo>
                  <a:lnTo>
                    <a:pt x="197751" y="87172"/>
                  </a:lnTo>
                  <a:lnTo>
                    <a:pt x="200190" y="84734"/>
                  </a:lnTo>
                  <a:lnTo>
                    <a:pt x="200190" y="78752"/>
                  </a:lnTo>
                  <a:close/>
                </a:path>
                <a:path w="899795" h="231775">
                  <a:moveTo>
                    <a:pt x="223748" y="8915"/>
                  </a:moveTo>
                  <a:lnTo>
                    <a:pt x="221513" y="5448"/>
                  </a:lnTo>
                  <a:lnTo>
                    <a:pt x="215785" y="1168"/>
                  </a:lnTo>
                  <a:lnTo>
                    <a:pt x="212178" y="12"/>
                  </a:lnTo>
                  <a:lnTo>
                    <a:pt x="199110" y="0"/>
                  </a:lnTo>
                  <a:lnTo>
                    <a:pt x="196684" y="2425"/>
                  </a:lnTo>
                  <a:lnTo>
                    <a:pt x="196684" y="8420"/>
                  </a:lnTo>
                  <a:lnTo>
                    <a:pt x="199110" y="10833"/>
                  </a:lnTo>
                  <a:lnTo>
                    <a:pt x="202107" y="10833"/>
                  </a:lnTo>
                  <a:lnTo>
                    <a:pt x="209956" y="10820"/>
                  </a:lnTo>
                  <a:lnTo>
                    <a:pt x="211353" y="11379"/>
                  </a:lnTo>
                  <a:lnTo>
                    <a:pt x="212115" y="11963"/>
                  </a:lnTo>
                  <a:lnTo>
                    <a:pt x="212902" y="13030"/>
                  </a:lnTo>
                  <a:lnTo>
                    <a:pt x="212902" y="33489"/>
                  </a:lnTo>
                  <a:lnTo>
                    <a:pt x="212115" y="34556"/>
                  </a:lnTo>
                  <a:lnTo>
                    <a:pt x="211353" y="35140"/>
                  </a:lnTo>
                  <a:lnTo>
                    <a:pt x="209956" y="35699"/>
                  </a:lnTo>
                  <a:lnTo>
                    <a:pt x="199110" y="35687"/>
                  </a:lnTo>
                  <a:lnTo>
                    <a:pt x="196684" y="38112"/>
                  </a:lnTo>
                  <a:lnTo>
                    <a:pt x="196684" y="44094"/>
                  </a:lnTo>
                  <a:lnTo>
                    <a:pt x="199110" y="46520"/>
                  </a:lnTo>
                  <a:lnTo>
                    <a:pt x="212178" y="46507"/>
                  </a:lnTo>
                  <a:lnTo>
                    <a:pt x="215785" y="45364"/>
                  </a:lnTo>
                  <a:lnTo>
                    <a:pt x="221513" y="41071"/>
                  </a:lnTo>
                  <a:lnTo>
                    <a:pt x="223748" y="37604"/>
                  </a:lnTo>
                  <a:lnTo>
                    <a:pt x="223748" y="8915"/>
                  </a:lnTo>
                  <a:close/>
                </a:path>
                <a:path w="899795" h="231775">
                  <a:moveTo>
                    <a:pt x="344144" y="20586"/>
                  </a:moveTo>
                  <a:lnTo>
                    <a:pt x="301980" y="20586"/>
                  </a:lnTo>
                  <a:lnTo>
                    <a:pt x="299554" y="23025"/>
                  </a:lnTo>
                  <a:lnTo>
                    <a:pt x="299554" y="29006"/>
                  </a:lnTo>
                  <a:lnTo>
                    <a:pt x="301980" y="31432"/>
                  </a:lnTo>
                  <a:lnTo>
                    <a:pt x="304977" y="31432"/>
                  </a:lnTo>
                  <a:lnTo>
                    <a:pt x="333298" y="31432"/>
                  </a:lnTo>
                  <a:lnTo>
                    <a:pt x="333298" y="41846"/>
                  </a:lnTo>
                  <a:lnTo>
                    <a:pt x="335737" y="44272"/>
                  </a:lnTo>
                  <a:lnTo>
                    <a:pt x="341718" y="44272"/>
                  </a:lnTo>
                  <a:lnTo>
                    <a:pt x="344144" y="41846"/>
                  </a:lnTo>
                  <a:lnTo>
                    <a:pt x="344144" y="20586"/>
                  </a:lnTo>
                  <a:close/>
                </a:path>
                <a:path w="899795" h="231775">
                  <a:moveTo>
                    <a:pt x="899756" y="136575"/>
                  </a:moveTo>
                  <a:lnTo>
                    <a:pt x="895248" y="132080"/>
                  </a:lnTo>
                  <a:lnTo>
                    <a:pt x="884110" y="132080"/>
                  </a:lnTo>
                  <a:lnTo>
                    <a:pt x="879589" y="136575"/>
                  </a:lnTo>
                  <a:lnTo>
                    <a:pt x="879589" y="147713"/>
                  </a:lnTo>
                  <a:lnTo>
                    <a:pt x="884110" y="152234"/>
                  </a:lnTo>
                  <a:lnTo>
                    <a:pt x="895248" y="152234"/>
                  </a:lnTo>
                  <a:lnTo>
                    <a:pt x="899756" y="147713"/>
                  </a:lnTo>
                  <a:lnTo>
                    <a:pt x="899756" y="142900"/>
                  </a:lnTo>
                  <a:lnTo>
                    <a:pt x="899756" y="141389"/>
                  </a:lnTo>
                  <a:lnTo>
                    <a:pt x="899756" y="136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9" name="object 189"/>
          <p:cNvGrpSpPr/>
          <p:nvPr/>
        </p:nvGrpSpPr>
        <p:grpSpPr>
          <a:xfrm>
            <a:off x="6416992" y="4347006"/>
            <a:ext cx="1362710" cy="1040765"/>
            <a:chOff x="6416992" y="4347006"/>
            <a:chExt cx="1362710" cy="1040765"/>
          </a:xfrm>
        </p:grpSpPr>
        <p:sp>
          <p:nvSpPr>
            <p:cNvPr id="190" name="object 190"/>
            <p:cNvSpPr/>
            <p:nvPr/>
          </p:nvSpPr>
          <p:spPr>
            <a:xfrm>
              <a:off x="6416992" y="4347006"/>
              <a:ext cx="1362710" cy="1040765"/>
            </a:xfrm>
            <a:custGeom>
              <a:avLst/>
              <a:gdLst/>
              <a:ahLst/>
              <a:cxnLst/>
              <a:rect l="l" t="t" r="r" b="b"/>
              <a:pathLst>
                <a:path w="1362709" h="1040764">
                  <a:moveTo>
                    <a:pt x="1362176" y="0"/>
                  </a:moveTo>
                  <a:lnTo>
                    <a:pt x="0" y="0"/>
                  </a:lnTo>
                  <a:lnTo>
                    <a:pt x="0" y="1040676"/>
                  </a:lnTo>
                  <a:lnTo>
                    <a:pt x="1362176" y="1040676"/>
                  </a:lnTo>
                  <a:lnTo>
                    <a:pt x="1362176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790664" y="4542015"/>
              <a:ext cx="988694" cy="730250"/>
            </a:xfrm>
            <a:custGeom>
              <a:avLst/>
              <a:gdLst/>
              <a:ahLst/>
              <a:cxnLst/>
              <a:rect l="l" t="t" r="r" b="b"/>
              <a:pathLst>
                <a:path w="988695" h="730250">
                  <a:moveTo>
                    <a:pt x="988504" y="0"/>
                  </a:moveTo>
                  <a:lnTo>
                    <a:pt x="121716" y="0"/>
                  </a:lnTo>
                  <a:lnTo>
                    <a:pt x="121716" y="11430"/>
                  </a:lnTo>
                  <a:lnTo>
                    <a:pt x="121716" y="156171"/>
                  </a:lnTo>
                  <a:lnTo>
                    <a:pt x="0" y="156171"/>
                  </a:lnTo>
                  <a:lnTo>
                    <a:pt x="0" y="650125"/>
                  </a:lnTo>
                  <a:lnTo>
                    <a:pt x="6299" y="681291"/>
                  </a:lnTo>
                  <a:lnTo>
                    <a:pt x="23456" y="706729"/>
                  </a:lnTo>
                  <a:lnTo>
                    <a:pt x="48895" y="723887"/>
                  </a:lnTo>
                  <a:lnTo>
                    <a:pt x="80060" y="730173"/>
                  </a:lnTo>
                  <a:lnTo>
                    <a:pt x="636117" y="730173"/>
                  </a:lnTo>
                  <a:lnTo>
                    <a:pt x="692734" y="706729"/>
                  </a:lnTo>
                  <a:lnTo>
                    <a:pt x="716178" y="650125"/>
                  </a:lnTo>
                  <a:lnTo>
                    <a:pt x="726973" y="156171"/>
                  </a:lnTo>
                  <a:lnTo>
                    <a:pt x="132613" y="156171"/>
                  </a:lnTo>
                  <a:lnTo>
                    <a:pt x="132613" y="11430"/>
                  </a:lnTo>
                  <a:lnTo>
                    <a:pt x="988504" y="11430"/>
                  </a:lnTo>
                  <a:lnTo>
                    <a:pt x="9885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880458" y="4700413"/>
              <a:ext cx="572135" cy="535940"/>
            </a:xfrm>
            <a:custGeom>
              <a:avLst/>
              <a:gdLst/>
              <a:ahLst/>
              <a:cxnLst/>
              <a:rect l="l" t="t" r="r" b="b"/>
              <a:pathLst>
                <a:path w="572134" h="535939">
                  <a:moveTo>
                    <a:pt x="0" y="0"/>
                  </a:moveTo>
                  <a:lnTo>
                    <a:pt x="0" y="388734"/>
                  </a:lnTo>
                  <a:lnTo>
                    <a:pt x="5677" y="416855"/>
                  </a:lnTo>
                  <a:lnTo>
                    <a:pt x="21159" y="439816"/>
                  </a:lnTo>
                  <a:lnTo>
                    <a:pt x="44121" y="455296"/>
                  </a:lnTo>
                  <a:lnTo>
                    <a:pt x="72237" y="460971"/>
                  </a:lnTo>
                  <a:lnTo>
                    <a:pt x="246011" y="460971"/>
                  </a:lnTo>
                  <a:lnTo>
                    <a:pt x="258585" y="463508"/>
                  </a:lnTo>
                  <a:lnTo>
                    <a:pt x="268851" y="470428"/>
                  </a:lnTo>
                  <a:lnTo>
                    <a:pt x="275770" y="480694"/>
                  </a:lnTo>
                  <a:lnTo>
                    <a:pt x="278307" y="493268"/>
                  </a:lnTo>
                  <a:lnTo>
                    <a:pt x="278307" y="503643"/>
                  </a:lnTo>
                  <a:lnTo>
                    <a:pt x="280846" y="516212"/>
                  </a:lnTo>
                  <a:lnTo>
                    <a:pt x="287769" y="526478"/>
                  </a:lnTo>
                  <a:lnTo>
                    <a:pt x="298035" y="533401"/>
                  </a:lnTo>
                  <a:lnTo>
                    <a:pt x="310603" y="535940"/>
                  </a:lnTo>
                  <a:lnTo>
                    <a:pt x="539546" y="535940"/>
                  </a:lnTo>
                  <a:lnTo>
                    <a:pt x="552122" y="533401"/>
                  </a:lnTo>
                  <a:lnTo>
                    <a:pt x="562392" y="526478"/>
                  </a:lnTo>
                  <a:lnTo>
                    <a:pt x="569316" y="516212"/>
                  </a:lnTo>
                  <a:lnTo>
                    <a:pt x="571855" y="503643"/>
                  </a:lnTo>
                  <a:lnTo>
                    <a:pt x="571855" y="299605"/>
                  </a:lnTo>
                  <a:lnTo>
                    <a:pt x="569316" y="287031"/>
                  </a:lnTo>
                  <a:lnTo>
                    <a:pt x="562392" y="276766"/>
                  </a:lnTo>
                  <a:lnTo>
                    <a:pt x="552122" y="269846"/>
                  </a:lnTo>
                  <a:lnTo>
                    <a:pt x="539546" y="267309"/>
                  </a:lnTo>
                  <a:lnTo>
                    <a:pt x="310603" y="267309"/>
                  </a:lnTo>
                  <a:lnTo>
                    <a:pt x="298035" y="269846"/>
                  </a:lnTo>
                  <a:lnTo>
                    <a:pt x="287769" y="276766"/>
                  </a:lnTo>
                  <a:lnTo>
                    <a:pt x="280846" y="287031"/>
                  </a:lnTo>
                  <a:lnTo>
                    <a:pt x="278307" y="299605"/>
                  </a:lnTo>
                  <a:lnTo>
                    <a:pt x="278307" y="356247"/>
                  </a:lnTo>
                  <a:lnTo>
                    <a:pt x="275770" y="368816"/>
                  </a:lnTo>
                  <a:lnTo>
                    <a:pt x="268851" y="379082"/>
                  </a:lnTo>
                  <a:lnTo>
                    <a:pt x="258585" y="386004"/>
                  </a:lnTo>
                  <a:lnTo>
                    <a:pt x="246011" y="388543"/>
                  </a:lnTo>
                  <a:lnTo>
                    <a:pt x="107314" y="388543"/>
                  </a:lnTo>
                  <a:lnTo>
                    <a:pt x="94741" y="386004"/>
                  </a:lnTo>
                  <a:lnTo>
                    <a:pt x="84475" y="379082"/>
                  </a:lnTo>
                  <a:lnTo>
                    <a:pt x="77555" y="368816"/>
                  </a:lnTo>
                  <a:lnTo>
                    <a:pt x="75018" y="356247"/>
                  </a:lnTo>
                  <a:lnTo>
                    <a:pt x="75018" y="4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650583" y="4687303"/>
              <a:ext cx="922655" cy="556895"/>
            </a:xfrm>
            <a:custGeom>
              <a:avLst/>
              <a:gdLst/>
              <a:ahLst/>
              <a:cxnLst/>
              <a:rect l="l" t="t" r="r" b="b"/>
              <a:pathLst>
                <a:path w="922654" h="556895">
                  <a:moveTo>
                    <a:pt x="922070" y="6032"/>
                  </a:moveTo>
                  <a:lnTo>
                    <a:pt x="916012" y="0"/>
                  </a:lnTo>
                  <a:lnTo>
                    <a:pt x="908558" y="0"/>
                  </a:lnTo>
                  <a:lnTo>
                    <a:pt x="6032" y="0"/>
                  </a:lnTo>
                  <a:lnTo>
                    <a:pt x="0" y="6032"/>
                  </a:lnTo>
                  <a:lnTo>
                    <a:pt x="0" y="20955"/>
                  </a:lnTo>
                  <a:lnTo>
                    <a:pt x="6032" y="27000"/>
                  </a:lnTo>
                  <a:lnTo>
                    <a:pt x="222427" y="27000"/>
                  </a:lnTo>
                  <a:lnTo>
                    <a:pt x="222427" y="401853"/>
                  </a:lnTo>
                  <a:lnTo>
                    <a:pt x="228688" y="432866"/>
                  </a:lnTo>
                  <a:lnTo>
                    <a:pt x="245770" y="458203"/>
                  </a:lnTo>
                  <a:lnTo>
                    <a:pt x="271094" y="475272"/>
                  </a:lnTo>
                  <a:lnTo>
                    <a:pt x="302107" y="481545"/>
                  </a:lnTo>
                  <a:lnTo>
                    <a:pt x="475881" y="481545"/>
                  </a:lnTo>
                  <a:lnTo>
                    <a:pt x="485559" y="483501"/>
                  </a:lnTo>
                  <a:lnTo>
                    <a:pt x="493445" y="488823"/>
                  </a:lnTo>
                  <a:lnTo>
                    <a:pt x="498767" y="496709"/>
                  </a:lnTo>
                  <a:lnTo>
                    <a:pt x="500735" y="506387"/>
                  </a:lnTo>
                  <a:lnTo>
                    <a:pt x="500735" y="516763"/>
                  </a:lnTo>
                  <a:lnTo>
                    <a:pt x="503859" y="532231"/>
                  </a:lnTo>
                  <a:lnTo>
                    <a:pt x="512381" y="544855"/>
                  </a:lnTo>
                  <a:lnTo>
                    <a:pt x="525005" y="553377"/>
                  </a:lnTo>
                  <a:lnTo>
                    <a:pt x="540473" y="556501"/>
                  </a:lnTo>
                  <a:lnTo>
                    <a:pt x="769416" y="556501"/>
                  </a:lnTo>
                  <a:lnTo>
                    <a:pt x="784885" y="553377"/>
                  </a:lnTo>
                  <a:lnTo>
                    <a:pt x="797521" y="544855"/>
                  </a:lnTo>
                  <a:lnTo>
                    <a:pt x="806043" y="532231"/>
                  </a:lnTo>
                  <a:lnTo>
                    <a:pt x="809167" y="516763"/>
                  </a:lnTo>
                  <a:lnTo>
                    <a:pt x="809167" y="312724"/>
                  </a:lnTo>
                  <a:lnTo>
                    <a:pt x="806043" y="297256"/>
                  </a:lnTo>
                  <a:lnTo>
                    <a:pt x="797521" y="284619"/>
                  </a:lnTo>
                  <a:lnTo>
                    <a:pt x="794270" y="282435"/>
                  </a:lnTo>
                  <a:lnTo>
                    <a:pt x="794270" y="312724"/>
                  </a:lnTo>
                  <a:lnTo>
                    <a:pt x="794270" y="516763"/>
                  </a:lnTo>
                  <a:lnTo>
                    <a:pt x="792314" y="526427"/>
                  </a:lnTo>
                  <a:lnTo>
                    <a:pt x="786993" y="534314"/>
                  </a:lnTo>
                  <a:lnTo>
                    <a:pt x="779094" y="539648"/>
                  </a:lnTo>
                  <a:lnTo>
                    <a:pt x="769416" y="541616"/>
                  </a:lnTo>
                  <a:lnTo>
                    <a:pt x="540473" y="541616"/>
                  </a:lnTo>
                  <a:lnTo>
                    <a:pt x="530809" y="539648"/>
                  </a:lnTo>
                  <a:lnTo>
                    <a:pt x="522909" y="534314"/>
                  </a:lnTo>
                  <a:lnTo>
                    <a:pt x="517588" y="526427"/>
                  </a:lnTo>
                  <a:lnTo>
                    <a:pt x="515632" y="516763"/>
                  </a:lnTo>
                  <a:lnTo>
                    <a:pt x="515632" y="506387"/>
                  </a:lnTo>
                  <a:lnTo>
                    <a:pt x="512508" y="490905"/>
                  </a:lnTo>
                  <a:lnTo>
                    <a:pt x="503986" y="478282"/>
                  </a:lnTo>
                  <a:lnTo>
                    <a:pt x="491350" y="469760"/>
                  </a:lnTo>
                  <a:lnTo>
                    <a:pt x="475881" y="466636"/>
                  </a:lnTo>
                  <a:lnTo>
                    <a:pt x="302107" y="466636"/>
                  </a:lnTo>
                  <a:lnTo>
                    <a:pt x="289039" y="465315"/>
                  </a:lnTo>
                  <a:lnTo>
                    <a:pt x="248373" y="438061"/>
                  </a:lnTo>
                  <a:lnTo>
                    <a:pt x="237312" y="401853"/>
                  </a:lnTo>
                  <a:lnTo>
                    <a:pt x="237312" y="27000"/>
                  </a:lnTo>
                  <a:lnTo>
                    <a:pt x="297434" y="27000"/>
                  </a:lnTo>
                  <a:lnTo>
                    <a:pt x="297434" y="369366"/>
                  </a:lnTo>
                  <a:lnTo>
                    <a:pt x="300558" y="384835"/>
                  </a:lnTo>
                  <a:lnTo>
                    <a:pt x="309079" y="397471"/>
                  </a:lnTo>
                  <a:lnTo>
                    <a:pt x="321716" y="405980"/>
                  </a:lnTo>
                  <a:lnTo>
                    <a:pt x="337185" y="409105"/>
                  </a:lnTo>
                  <a:lnTo>
                    <a:pt x="475881" y="409105"/>
                  </a:lnTo>
                  <a:lnTo>
                    <a:pt x="491350" y="405980"/>
                  </a:lnTo>
                  <a:lnTo>
                    <a:pt x="503986" y="397471"/>
                  </a:lnTo>
                  <a:lnTo>
                    <a:pt x="512508" y="384835"/>
                  </a:lnTo>
                  <a:lnTo>
                    <a:pt x="515632" y="369366"/>
                  </a:lnTo>
                  <a:lnTo>
                    <a:pt x="515632" y="312724"/>
                  </a:lnTo>
                  <a:lnTo>
                    <a:pt x="517588" y="303047"/>
                  </a:lnTo>
                  <a:lnTo>
                    <a:pt x="522909" y="295160"/>
                  </a:lnTo>
                  <a:lnTo>
                    <a:pt x="530809" y="289839"/>
                  </a:lnTo>
                  <a:lnTo>
                    <a:pt x="540473" y="287870"/>
                  </a:lnTo>
                  <a:lnTo>
                    <a:pt x="769416" y="287870"/>
                  </a:lnTo>
                  <a:lnTo>
                    <a:pt x="779094" y="289839"/>
                  </a:lnTo>
                  <a:lnTo>
                    <a:pt x="786993" y="295160"/>
                  </a:lnTo>
                  <a:lnTo>
                    <a:pt x="792314" y="303047"/>
                  </a:lnTo>
                  <a:lnTo>
                    <a:pt x="794270" y="312724"/>
                  </a:lnTo>
                  <a:lnTo>
                    <a:pt x="794270" y="282435"/>
                  </a:lnTo>
                  <a:lnTo>
                    <a:pt x="784885" y="276098"/>
                  </a:lnTo>
                  <a:lnTo>
                    <a:pt x="769416" y="272973"/>
                  </a:lnTo>
                  <a:lnTo>
                    <a:pt x="540473" y="272973"/>
                  </a:lnTo>
                  <a:lnTo>
                    <a:pt x="525005" y="276098"/>
                  </a:lnTo>
                  <a:lnTo>
                    <a:pt x="512381" y="284619"/>
                  </a:lnTo>
                  <a:lnTo>
                    <a:pt x="503859" y="297256"/>
                  </a:lnTo>
                  <a:lnTo>
                    <a:pt x="500735" y="312724"/>
                  </a:lnTo>
                  <a:lnTo>
                    <a:pt x="500735" y="369366"/>
                  </a:lnTo>
                  <a:lnTo>
                    <a:pt x="498767" y="379031"/>
                  </a:lnTo>
                  <a:lnTo>
                    <a:pt x="493445" y="386918"/>
                  </a:lnTo>
                  <a:lnTo>
                    <a:pt x="485559" y="392239"/>
                  </a:lnTo>
                  <a:lnTo>
                    <a:pt x="475881" y="394208"/>
                  </a:lnTo>
                  <a:lnTo>
                    <a:pt x="337185" y="394208"/>
                  </a:lnTo>
                  <a:lnTo>
                    <a:pt x="327520" y="392239"/>
                  </a:lnTo>
                  <a:lnTo>
                    <a:pt x="319620" y="386918"/>
                  </a:lnTo>
                  <a:lnTo>
                    <a:pt x="314299" y="379031"/>
                  </a:lnTo>
                  <a:lnTo>
                    <a:pt x="312331" y="369366"/>
                  </a:lnTo>
                  <a:lnTo>
                    <a:pt x="312331" y="27000"/>
                  </a:lnTo>
                  <a:lnTo>
                    <a:pt x="916012" y="27000"/>
                  </a:lnTo>
                  <a:lnTo>
                    <a:pt x="922070" y="20955"/>
                  </a:lnTo>
                  <a:lnTo>
                    <a:pt x="922070" y="6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7190583" y="4987808"/>
            <a:ext cx="214629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TT Supermolot Bold"/>
                <a:cs typeface="TT Supermolot Bold"/>
              </a:rPr>
              <a:t>H</a:t>
            </a:r>
            <a:r>
              <a:rPr sz="975" spc="-37" baseline="-17094" dirty="0">
                <a:latin typeface="TT Supermolot Bold"/>
                <a:cs typeface="TT Supermolot Bold"/>
              </a:rPr>
              <a:t>2</a:t>
            </a:r>
            <a:endParaRPr sz="975" baseline="-17094">
              <a:latin typeface="TT Supermolot Bold"/>
              <a:cs typeface="TT Supermolot Bold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7505982" y="4687291"/>
            <a:ext cx="159385" cy="27305"/>
          </a:xfrm>
          <a:custGeom>
            <a:avLst/>
            <a:gdLst/>
            <a:ahLst/>
            <a:cxnLst/>
            <a:rect l="l" t="t" r="r" b="b"/>
            <a:pathLst>
              <a:path w="159384" h="27304">
                <a:moveTo>
                  <a:pt x="152996" y="0"/>
                </a:moveTo>
                <a:lnTo>
                  <a:pt x="6045" y="0"/>
                </a:lnTo>
                <a:lnTo>
                  <a:pt x="0" y="6045"/>
                </a:lnTo>
                <a:lnTo>
                  <a:pt x="0" y="20955"/>
                </a:lnTo>
                <a:lnTo>
                  <a:pt x="6045" y="27000"/>
                </a:lnTo>
                <a:lnTo>
                  <a:pt x="13500" y="27000"/>
                </a:lnTo>
                <a:lnTo>
                  <a:pt x="152996" y="27000"/>
                </a:lnTo>
                <a:lnTo>
                  <a:pt x="159042" y="20955"/>
                </a:lnTo>
                <a:lnTo>
                  <a:pt x="159042" y="6045"/>
                </a:lnTo>
                <a:lnTo>
                  <a:pt x="152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6" name="object 19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21006" y="6051105"/>
            <a:ext cx="1758175" cy="1040676"/>
          </a:xfrm>
          <a:prstGeom prst="rect">
            <a:avLst/>
          </a:prstGeom>
        </p:spPr>
      </p:pic>
      <p:grpSp>
        <p:nvGrpSpPr>
          <p:cNvPr id="197" name="object 197"/>
          <p:cNvGrpSpPr/>
          <p:nvPr/>
        </p:nvGrpSpPr>
        <p:grpSpPr>
          <a:xfrm>
            <a:off x="8969831" y="5943130"/>
            <a:ext cx="1362710" cy="1148715"/>
            <a:chOff x="8969831" y="5943130"/>
            <a:chExt cx="1362710" cy="1148715"/>
          </a:xfrm>
        </p:grpSpPr>
        <p:sp>
          <p:nvSpPr>
            <p:cNvPr id="198" name="object 198"/>
            <p:cNvSpPr/>
            <p:nvPr/>
          </p:nvSpPr>
          <p:spPr>
            <a:xfrm>
              <a:off x="8969831" y="5943130"/>
              <a:ext cx="1362710" cy="1148715"/>
            </a:xfrm>
            <a:custGeom>
              <a:avLst/>
              <a:gdLst/>
              <a:ahLst/>
              <a:cxnLst/>
              <a:rect l="l" t="t" r="r" b="b"/>
              <a:pathLst>
                <a:path w="1362709" h="1148715">
                  <a:moveTo>
                    <a:pt x="1362176" y="0"/>
                  </a:moveTo>
                  <a:lnTo>
                    <a:pt x="0" y="0"/>
                  </a:lnTo>
                  <a:lnTo>
                    <a:pt x="0" y="1148651"/>
                  </a:lnTo>
                  <a:lnTo>
                    <a:pt x="1362176" y="1148651"/>
                  </a:lnTo>
                  <a:lnTo>
                    <a:pt x="1362176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955593" y="5943130"/>
              <a:ext cx="376555" cy="654685"/>
            </a:xfrm>
            <a:custGeom>
              <a:avLst/>
              <a:gdLst/>
              <a:ahLst/>
              <a:cxnLst/>
              <a:rect l="l" t="t" r="r" b="b"/>
              <a:pathLst>
                <a:path w="376554" h="654684">
                  <a:moveTo>
                    <a:pt x="211853" y="0"/>
                  </a:moveTo>
                  <a:lnTo>
                    <a:pt x="0" y="0"/>
                  </a:lnTo>
                  <a:lnTo>
                    <a:pt x="15270" y="46594"/>
                  </a:lnTo>
                  <a:lnTo>
                    <a:pt x="31795" y="92538"/>
                  </a:lnTo>
                  <a:lnTo>
                    <a:pt x="57826" y="158472"/>
                  </a:lnTo>
                  <a:lnTo>
                    <a:pt x="85287" y="222053"/>
                  </a:lnTo>
                  <a:lnTo>
                    <a:pt x="113910" y="284802"/>
                  </a:lnTo>
                  <a:lnTo>
                    <a:pt x="143732" y="348341"/>
                  </a:lnTo>
                  <a:lnTo>
                    <a:pt x="166253" y="392980"/>
                  </a:lnTo>
                  <a:lnTo>
                    <a:pt x="190922" y="435822"/>
                  </a:lnTo>
                  <a:lnTo>
                    <a:pt x="217635" y="476878"/>
                  </a:lnTo>
                  <a:lnTo>
                    <a:pt x="246288" y="516163"/>
                  </a:lnTo>
                  <a:lnTo>
                    <a:pt x="276776" y="553690"/>
                  </a:lnTo>
                  <a:lnTo>
                    <a:pt x="308996" y="589472"/>
                  </a:lnTo>
                  <a:lnTo>
                    <a:pt x="342844" y="623522"/>
                  </a:lnTo>
                  <a:lnTo>
                    <a:pt x="376414" y="654208"/>
                  </a:lnTo>
                  <a:lnTo>
                    <a:pt x="376414" y="352858"/>
                  </a:lnTo>
                  <a:lnTo>
                    <a:pt x="373047" y="348060"/>
                  </a:lnTo>
                  <a:lnTo>
                    <a:pt x="347947" y="306552"/>
                  </a:lnTo>
                  <a:lnTo>
                    <a:pt x="325469" y="262820"/>
                  </a:lnTo>
                  <a:lnTo>
                    <a:pt x="305637" y="220620"/>
                  </a:lnTo>
                  <a:lnTo>
                    <a:pt x="286712" y="179905"/>
                  </a:lnTo>
                  <a:lnTo>
                    <a:pt x="268687" y="140194"/>
                  </a:lnTo>
                  <a:lnTo>
                    <a:pt x="251555" y="101009"/>
                  </a:lnTo>
                  <a:lnTo>
                    <a:pt x="232140" y="53946"/>
                  </a:lnTo>
                  <a:lnTo>
                    <a:pt x="213899" y="5958"/>
                  </a:lnTo>
                  <a:lnTo>
                    <a:pt x="211853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969832" y="6244428"/>
              <a:ext cx="1362710" cy="847725"/>
            </a:xfrm>
            <a:custGeom>
              <a:avLst/>
              <a:gdLst/>
              <a:ahLst/>
              <a:cxnLst/>
              <a:rect l="l" t="t" r="r" b="b"/>
              <a:pathLst>
                <a:path w="1362709" h="847725">
                  <a:moveTo>
                    <a:pt x="396748" y="3136"/>
                  </a:moveTo>
                  <a:lnTo>
                    <a:pt x="357592" y="9350"/>
                  </a:lnTo>
                  <a:lnTo>
                    <a:pt x="320103" y="16708"/>
                  </a:lnTo>
                  <a:lnTo>
                    <a:pt x="203069" y="44377"/>
                  </a:lnTo>
                  <a:lnTo>
                    <a:pt x="158131" y="57169"/>
                  </a:lnTo>
                  <a:lnTo>
                    <a:pt x="116317" y="72665"/>
                  </a:lnTo>
                  <a:lnTo>
                    <a:pt x="78480" y="92385"/>
                  </a:lnTo>
                  <a:lnTo>
                    <a:pt x="45472" y="117852"/>
                  </a:lnTo>
                  <a:lnTo>
                    <a:pt x="18147" y="150587"/>
                  </a:lnTo>
                  <a:lnTo>
                    <a:pt x="0" y="186836"/>
                  </a:lnTo>
                  <a:lnTo>
                    <a:pt x="0" y="421654"/>
                  </a:lnTo>
                  <a:lnTo>
                    <a:pt x="21194" y="491259"/>
                  </a:lnTo>
                  <a:lnTo>
                    <a:pt x="38112" y="535775"/>
                  </a:lnTo>
                  <a:lnTo>
                    <a:pt x="54868" y="575728"/>
                  </a:lnTo>
                  <a:lnTo>
                    <a:pt x="94217" y="660994"/>
                  </a:lnTo>
                  <a:lnTo>
                    <a:pt x="120166" y="709960"/>
                  </a:lnTo>
                  <a:lnTo>
                    <a:pt x="147608" y="756872"/>
                  </a:lnTo>
                  <a:lnTo>
                    <a:pt x="176291" y="801724"/>
                  </a:lnTo>
                  <a:lnTo>
                    <a:pt x="205964" y="844507"/>
                  </a:lnTo>
                  <a:lnTo>
                    <a:pt x="208090" y="847352"/>
                  </a:lnTo>
                  <a:lnTo>
                    <a:pt x="1362176" y="847352"/>
                  </a:lnTo>
                  <a:lnTo>
                    <a:pt x="1362176" y="821477"/>
                  </a:lnTo>
                  <a:lnTo>
                    <a:pt x="1352051" y="798853"/>
                  </a:lnTo>
                  <a:lnTo>
                    <a:pt x="1337476" y="767626"/>
                  </a:lnTo>
                  <a:lnTo>
                    <a:pt x="620598" y="767626"/>
                  </a:lnTo>
                  <a:lnTo>
                    <a:pt x="617880" y="766521"/>
                  </a:lnTo>
                  <a:lnTo>
                    <a:pt x="615873" y="764590"/>
                  </a:lnTo>
                  <a:lnTo>
                    <a:pt x="310337" y="764590"/>
                  </a:lnTo>
                  <a:lnTo>
                    <a:pt x="310337" y="369036"/>
                  </a:lnTo>
                  <a:lnTo>
                    <a:pt x="364121" y="369036"/>
                  </a:lnTo>
                  <a:lnTo>
                    <a:pt x="396748" y="3136"/>
                  </a:lnTo>
                  <a:close/>
                </a:path>
                <a:path w="1362709" h="847725">
                  <a:moveTo>
                    <a:pt x="1152893" y="422770"/>
                  </a:moveTo>
                  <a:lnTo>
                    <a:pt x="1152893" y="759663"/>
                  </a:lnTo>
                  <a:lnTo>
                    <a:pt x="1151674" y="762444"/>
                  </a:lnTo>
                  <a:lnTo>
                    <a:pt x="1149561" y="764590"/>
                  </a:lnTo>
                  <a:lnTo>
                    <a:pt x="1147587" y="766521"/>
                  </a:lnTo>
                  <a:lnTo>
                    <a:pt x="1144892" y="767626"/>
                  </a:lnTo>
                  <a:lnTo>
                    <a:pt x="1337476" y="767626"/>
                  </a:lnTo>
                  <a:lnTo>
                    <a:pt x="1315380" y="721434"/>
                  </a:lnTo>
                  <a:lnTo>
                    <a:pt x="1282292" y="654505"/>
                  </a:lnTo>
                  <a:lnTo>
                    <a:pt x="1260425" y="611221"/>
                  </a:lnTo>
                  <a:lnTo>
                    <a:pt x="1236713" y="565888"/>
                  </a:lnTo>
                  <a:lnTo>
                    <a:pt x="1210994" y="519023"/>
                  </a:lnTo>
                  <a:lnTo>
                    <a:pt x="1183108" y="471145"/>
                  </a:lnTo>
                  <a:lnTo>
                    <a:pt x="1152893" y="422770"/>
                  </a:lnTo>
                  <a:close/>
                </a:path>
                <a:path w="1362709" h="847725">
                  <a:moveTo>
                    <a:pt x="566826" y="0"/>
                  </a:moveTo>
                  <a:lnTo>
                    <a:pt x="599744" y="369036"/>
                  </a:lnTo>
                  <a:lnTo>
                    <a:pt x="612571" y="369036"/>
                  </a:lnTo>
                  <a:lnTo>
                    <a:pt x="612571" y="341172"/>
                  </a:lnTo>
                  <a:lnTo>
                    <a:pt x="615200" y="337235"/>
                  </a:lnTo>
                  <a:lnTo>
                    <a:pt x="783399" y="266611"/>
                  </a:lnTo>
                  <a:lnTo>
                    <a:pt x="783399" y="149745"/>
                  </a:lnTo>
                  <a:lnTo>
                    <a:pt x="786549" y="145529"/>
                  </a:lnTo>
                  <a:lnTo>
                    <a:pt x="872007" y="120053"/>
                  </a:lnTo>
                  <a:lnTo>
                    <a:pt x="858840" y="111088"/>
                  </a:lnTo>
                  <a:lnTo>
                    <a:pt x="845453" y="102355"/>
                  </a:lnTo>
                  <a:lnTo>
                    <a:pt x="764974" y="57573"/>
                  </a:lnTo>
                  <a:lnTo>
                    <a:pt x="713308" y="35536"/>
                  </a:lnTo>
                  <a:lnTo>
                    <a:pt x="663035" y="18957"/>
                  </a:lnTo>
                  <a:lnTo>
                    <a:pt x="614194" y="7292"/>
                  </a:lnTo>
                  <a:lnTo>
                    <a:pt x="566826" y="0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593208" y="6333267"/>
              <a:ext cx="518795" cy="668020"/>
            </a:xfrm>
            <a:custGeom>
              <a:avLst/>
              <a:gdLst/>
              <a:ahLst/>
              <a:cxnLst/>
              <a:rect l="l" t="t" r="r" b="b"/>
              <a:pathLst>
                <a:path w="518795" h="668020">
                  <a:moveTo>
                    <a:pt x="391134" y="0"/>
                  </a:moveTo>
                  <a:lnTo>
                    <a:pt x="170815" y="65671"/>
                  </a:lnTo>
                  <a:lnTo>
                    <a:pt x="170815" y="184962"/>
                  </a:lnTo>
                  <a:lnTo>
                    <a:pt x="0" y="256667"/>
                  </a:lnTo>
                  <a:lnTo>
                    <a:pt x="0" y="667981"/>
                  </a:lnTo>
                  <a:lnTo>
                    <a:pt x="518693" y="667981"/>
                  </a:lnTo>
                  <a:lnTo>
                    <a:pt x="518693" y="128333"/>
                  </a:lnTo>
                  <a:lnTo>
                    <a:pt x="391134" y="128333"/>
                  </a:lnTo>
                  <a:lnTo>
                    <a:pt x="391134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582401" y="6321939"/>
              <a:ext cx="540385" cy="690245"/>
            </a:xfrm>
            <a:custGeom>
              <a:avLst/>
              <a:gdLst/>
              <a:ahLst/>
              <a:cxnLst/>
              <a:rect l="l" t="t" r="r" b="b"/>
              <a:pathLst>
                <a:path w="540384" h="690245">
                  <a:moveTo>
                    <a:pt x="402170" y="0"/>
                  </a:moveTo>
                  <a:lnTo>
                    <a:pt x="173977" y="68021"/>
                  </a:lnTo>
                  <a:lnTo>
                    <a:pt x="170827" y="72237"/>
                  </a:lnTo>
                  <a:lnTo>
                    <a:pt x="170827" y="189103"/>
                  </a:lnTo>
                  <a:lnTo>
                    <a:pt x="2628" y="259715"/>
                  </a:lnTo>
                  <a:lnTo>
                    <a:pt x="0" y="263664"/>
                  </a:lnTo>
                  <a:lnTo>
                    <a:pt x="0" y="682155"/>
                  </a:lnTo>
                  <a:lnTo>
                    <a:pt x="1155" y="684936"/>
                  </a:lnTo>
                  <a:lnTo>
                    <a:pt x="5181" y="688962"/>
                  </a:lnTo>
                  <a:lnTo>
                    <a:pt x="7962" y="690118"/>
                  </a:lnTo>
                  <a:lnTo>
                    <a:pt x="532320" y="690118"/>
                  </a:lnTo>
                  <a:lnTo>
                    <a:pt x="535139" y="688962"/>
                  </a:lnTo>
                  <a:lnTo>
                    <a:pt x="539102" y="684936"/>
                  </a:lnTo>
                  <a:lnTo>
                    <a:pt x="540321" y="682155"/>
                  </a:lnTo>
                  <a:lnTo>
                    <a:pt x="540321" y="668515"/>
                  </a:lnTo>
                  <a:lnTo>
                    <a:pt x="21602" y="668515"/>
                  </a:lnTo>
                  <a:lnTo>
                    <a:pt x="21602" y="277952"/>
                  </a:lnTo>
                  <a:lnTo>
                    <a:pt x="14985" y="277952"/>
                  </a:lnTo>
                  <a:lnTo>
                    <a:pt x="10807" y="267995"/>
                  </a:lnTo>
                  <a:lnTo>
                    <a:pt x="38706" y="267995"/>
                  </a:lnTo>
                  <a:lnTo>
                    <a:pt x="189801" y="204571"/>
                  </a:lnTo>
                  <a:lnTo>
                    <a:pt x="192417" y="200621"/>
                  </a:lnTo>
                  <a:lnTo>
                    <a:pt x="192417" y="85051"/>
                  </a:lnTo>
                  <a:lnTo>
                    <a:pt x="391121" y="25819"/>
                  </a:lnTo>
                  <a:lnTo>
                    <a:pt x="412762" y="25819"/>
                  </a:lnTo>
                  <a:lnTo>
                    <a:pt x="412762" y="7899"/>
                  </a:lnTo>
                  <a:lnTo>
                    <a:pt x="411162" y="4724"/>
                  </a:lnTo>
                  <a:lnTo>
                    <a:pt x="405676" y="622"/>
                  </a:lnTo>
                  <a:lnTo>
                    <a:pt x="402170" y="0"/>
                  </a:lnTo>
                  <a:close/>
                </a:path>
                <a:path w="540384" h="690245">
                  <a:moveTo>
                    <a:pt x="412762" y="25819"/>
                  </a:moveTo>
                  <a:lnTo>
                    <a:pt x="391121" y="25819"/>
                  </a:lnTo>
                  <a:lnTo>
                    <a:pt x="391121" y="142506"/>
                  </a:lnTo>
                  <a:lnTo>
                    <a:pt x="392264" y="145288"/>
                  </a:lnTo>
                  <a:lnTo>
                    <a:pt x="394322" y="147307"/>
                  </a:lnTo>
                  <a:lnTo>
                    <a:pt x="396303" y="149313"/>
                  </a:lnTo>
                  <a:lnTo>
                    <a:pt x="399122" y="150469"/>
                  </a:lnTo>
                  <a:lnTo>
                    <a:pt x="518680" y="150469"/>
                  </a:lnTo>
                  <a:lnTo>
                    <a:pt x="518680" y="668515"/>
                  </a:lnTo>
                  <a:lnTo>
                    <a:pt x="540321" y="668515"/>
                  </a:lnTo>
                  <a:lnTo>
                    <a:pt x="540321" y="136817"/>
                  </a:lnTo>
                  <a:lnTo>
                    <a:pt x="539102" y="134035"/>
                  </a:lnTo>
                  <a:lnTo>
                    <a:pt x="535139" y="130009"/>
                  </a:lnTo>
                  <a:lnTo>
                    <a:pt x="532320" y="128866"/>
                  </a:lnTo>
                  <a:lnTo>
                    <a:pt x="412762" y="128866"/>
                  </a:lnTo>
                  <a:lnTo>
                    <a:pt x="412762" y="25819"/>
                  </a:lnTo>
                  <a:close/>
                </a:path>
                <a:path w="540384" h="690245">
                  <a:moveTo>
                    <a:pt x="21602" y="267995"/>
                  </a:moveTo>
                  <a:lnTo>
                    <a:pt x="10807" y="267995"/>
                  </a:lnTo>
                  <a:lnTo>
                    <a:pt x="14985" y="277952"/>
                  </a:lnTo>
                  <a:lnTo>
                    <a:pt x="21602" y="275174"/>
                  </a:lnTo>
                  <a:lnTo>
                    <a:pt x="21602" y="267995"/>
                  </a:lnTo>
                  <a:close/>
                </a:path>
                <a:path w="540384" h="690245">
                  <a:moveTo>
                    <a:pt x="21602" y="275174"/>
                  </a:moveTo>
                  <a:lnTo>
                    <a:pt x="14985" y="277952"/>
                  </a:lnTo>
                  <a:lnTo>
                    <a:pt x="21602" y="277952"/>
                  </a:lnTo>
                  <a:lnTo>
                    <a:pt x="21602" y="275174"/>
                  </a:lnTo>
                  <a:close/>
                </a:path>
                <a:path w="540384" h="690245">
                  <a:moveTo>
                    <a:pt x="38706" y="267995"/>
                  </a:moveTo>
                  <a:lnTo>
                    <a:pt x="21602" y="267995"/>
                  </a:lnTo>
                  <a:lnTo>
                    <a:pt x="21602" y="275174"/>
                  </a:lnTo>
                  <a:lnTo>
                    <a:pt x="38706" y="267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88781" y="5943130"/>
              <a:ext cx="252414" cy="255828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9331248" y="6233237"/>
              <a:ext cx="241300" cy="502284"/>
            </a:xfrm>
            <a:custGeom>
              <a:avLst/>
              <a:gdLst/>
              <a:ahLst/>
              <a:cxnLst/>
              <a:rect l="l" t="t" r="r" b="b"/>
              <a:pathLst>
                <a:path w="241300" h="502284">
                  <a:moveTo>
                    <a:pt x="196278" y="0"/>
                  </a:moveTo>
                  <a:lnTo>
                    <a:pt x="44742" y="0"/>
                  </a:lnTo>
                  <a:lnTo>
                    <a:pt x="0" y="501713"/>
                  </a:lnTo>
                  <a:lnTo>
                    <a:pt x="241033" y="501713"/>
                  </a:lnTo>
                  <a:lnTo>
                    <a:pt x="196278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459614" y="6241332"/>
              <a:ext cx="71755" cy="363220"/>
            </a:xfrm>
            <a:custGeom>
              <a:avLst/>
              <a:gdLst/>
              <a:ahLst/>
              <a:cxnLst/>
              <a:rect l="l" t="t" r="r" b="b"/>
              <a:pathLst>
                <a:path w="71754" h="363220">
                  <a:moveTo>
                    <a:pt x="37820" y="0"/>
                  </a:moveTo>
                  <a:lnTo>
                    <a:pt x="0" y="0"/>
                  </a:lnTo>
                  <a:lnTo>
                    <a:pt x="16560" y="363042"/>
                  </a:lnTo>
                  <a:lnTo>
                    <a:pt x="71247" y="363042"/>
                  </a:lnTo>
                  <a:lnTo>
                    <a:pt x="3782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322980" y="6225135"/>
              <a:ext cx="257810" cy="518159"/>
            </a:xfrm>
            <a:custGeom>
              <a:avLst/>
              <a:gdLst/>
              <a:ahLst/>
              <a:cxnLst/>
              <a:rect l="l" t="t" r="r" b="b"/>
              <a:pathLst>
                <a:path w="257809" h="518159">
                  <a:moveTo>
                    <a:pt x="208749" y="0"/>
                  </a:moveTo>
                  <a:lnTo>
                    <a:pt x="48818" y="0"/>
                  </a:lnTo>
                  <a:lnTo>
                    <a:pt x="45313" y="3187"/>
                  </a:lnTo>
                  <a:lnTo>
                    <a:pt x="138" y="509816"/>
                  </a:lnTo>
                  <a:lnTo>
                    <a:pt x="74" y="510527"/>
                  </a:lnTo>
                  <a:lnTo>
                    <a:pt x="0" y="511365"/>
                  </a:lnTo>
                  <a:lnTo>
                    <a:pt x="749" y="513600"/>
                  </a:lnTo>
                  <a:lnTo>
                    <a:pt x="3835" y="516966"/>
                  </a:lnTo>
                  <a:lnTo>
                    <a:pt x="5981" y="517918"/>
                  </a:lnTo>
                  <a:lnTo>
                    <a:pt x="8267" y="517918"/>
                  </a:lnTo>
                  <a:lnTo>
                    <a:pt x="8267" y="501713"/>
                  </a:lnTo>
                  <a:lnTo>
                    <a:pt x="17118" y="501713"/>
                  </a:lnTo>
                  <a:lnTo>
                    <a:pt x="60413" y="16205"/>
                  </a:lnTo>
                  <a:lnTo>
                    <a:pt x="213403" y="16205"/>
                  </a:lnTo>
                  <a:lnTo>
                    <a:pt x="212242" y="3187"/>
                  </a:lnTo>
                  <a:lnTo>
                    <a:pt x="208749" y="0"/>
                  </a:lnTo>
                  <a:close/>
                </a:path>
                <a:path w="257809" h="518159">
                  <a:moveTo>
                    <a:pt x="8267" y="509816"/>
                  </a:moveTo>
                  <a:lnTo>
                    <a:pt x="8267" y="517918"/>
                  </a:lnTo>
                  <a:lnTo>
                    <a:pt x="251586" y="517918"/>
                  </a:lnTo>
                  <a:lnTo>
                    <a:pt x="253733" y="516966"/>
                  </a:lnTo>
                  <a:lnTo>
                    <a:pt x="256806" y="513600"/>
                  </a:lnTo>
                  <a:lnTo>
                    <a:pt x="257568" y="511365"/>
                  </a:lnTo>
                  <a:lnTo>
                    <a:pt x="257493" y="510527"/>
                  </a:lnTo>
                  <a:lnTo>
                    <a:pt x="16332" y="510527"/>
                  </a:lnTo>
                  <a:lnTo>
                    <a:pt x="8267" y="509816"/>
                  </a:lnTo>
                  <a:close/>
                </a:path>
                <a:path w="257809" h="518159">
                  <a:moveTo>
                    <a:pt x="17118" y="501713"/>
                  </a:moveTo>
                  <a:lnTo>
                    <a:pt x="8267" y="501713"/>
                  </a:lnTo>
                  <a:lnTo>
                    <a:pt x="8267" y="509816"/>
                  </a:lnTo>
                  <a:lnTo>
                    <a:pt x="16332" y="510527"/>
                  </a:lnTo>
                  <a:lnTo>
                    <a:pt x="17118" y="501713"/>
                  </a:lnTo>
                  <a:close/>
                </a:path>
                <a:path w="257809" h="518159">
                  <a:moveTo>
                    <a:pt x="213403" y="16205"/>
                  </a:moveTo>
                  <a:lnTo>
                    <a:pt x="197142" y="16205"/>
                  </a:lnTo>
                  <a:lnTo>
                    <a:pt x="240436" y="501713"/>
                  </a:lnTo>
                  <a:lnTo>
                    <a:pt x="17118" y="501713"/>
                  </a:lnTo>
                  <a:lnTo>
                    <a:pt x="16395" y="509816"/>
                  </a:lnTo>
                  <a:lnTo>
                    <a:pt x="16332" y="510527"/>
                  </a:lnTo>
                  <a:lnTo>
                    <a:pt x="257493" y="510527"/>
                  </a:lnTo>
                  <a:lnTo>
                    <a:pt x="213403" y="162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68004" y="6190857"/>
              <a:ext cx="167820" cy="71285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9428865" y="6612474"/>
              <a:ext cx="123189" cy="0"/>
            </a:xfrm>
            <a:custGeom>
              <a:avLst/>
              <a:gdLst/>
              <a:ahLst/>
              <a:cxnLst/>
              <a:rect l="l" t="t" r="r" b="b"/>
              <a:pathLst>
                <a:path w="123190">
                  <a:moveTo>
                    <a:pt x="122783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124569" y="6604381"/>
              <a:ext cx="1141095" cy="419100"/>
            </a:xfrm>
            <a:custGeom>
              <a:avLst/>
              <a:gdLst/>
              <a:ahLst/>
              <a:cxnLst/>
              <a:rect l="l" t="t" r="r" b="b"/>
              <a:pathLst>
                <a:path w="1141095" h="419100">
                  <a:moveTo>
                    <a:pt x="435178" y="0"/>
                  </a:moveTo>
                  <a:lnTo>
                    <a:pt x="296189" y="0"/>
                  </a:lnTo>
                  <a:lnTo>
                    <a:pt x="296189" y="9080"/>
                  </a:lnTo>
                  <a:lnTo>
                    <a:pt x="435178" y="9080"/>
                  </a:lnTo>
                  <a:lnTo>
                    <a:pt x="435178" y="0"/>
                  </a:lnTo>
                  <a:close/>
                </a:path>
                <a:path w="1141095" h="419100">
                  <a:moveTo>
                    <a:pt x="1141095" y="402297"/>
                  </a:moveTo>
                  <a:lnTo>
                    <a:pt x="1136294" y="397471"/>
                  </a:lnTo>
                  <a:lnTo>
                    <a:pt x="1130274" y="397471"/>
                  </a:lnTo>
                  <a:lnTo>
                    <a:pt x="4826" y="397471"/>
                  </a:lnTo>
                  <a:lnTo>
                    <a:pt x="0" y="402297"/>
                  </a:lnTo>
                  <a:lnTo>
                    <a:pt x="0" y="414235"/>
                  </a:lnTo>
                  <a:lnTo>
                    <a:pt x="4826" y="419061"/>
                  </a:lnTo>
                  <a:lnTo>
                    <a:pt x="1136294" y="419061"/>
                  </a:lnTo>
                  <a:lnTo>
                    <a:pt x="1141095" y="414235"/>
                  </a:lnTo>
                  <a:lnTo>
                    <a:pt x="1141095" y="4022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280169" y="6613461"/>
              <a:ext cx="346710" cy="395605"/>
            </a:xfrm>
            <a:custGeom>
              <a:avLst/>
              <a:gdLst/>
              <a:ahLst/>
              <a:cxnLst/>
              <a:rect l="l" t="t" r="r" b="b"/>
              <a:pathLst>
                <a:path w="346709" h="395604">
                  <a:moveTo>
                    <a:pt x="346659" y="0"/>
                  </a:moveTo>
                  <a:lnTo>
                    <a:pt x="0" y="0"/>
                  </a:lnTo>
                  <a:lnTo>
                    <a:pt x="0" y="395554"/>
                  </a:lnTo>
                  <a:lnTo>
                    <a:pt x="346659" y="395554"/>
                  </a:lnTo>
                  <a:lnTo>
                    <a:pt x="346659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280171" y="6613468"/>
              <a:ext cx="346710" cy="386080"/>
            </a:xfrm>
            <a:custGeom>
              <a:avLst/>
              <a:gdLst/>
              <a:ahLst/>
              <a:cxnLst/>
              <a:rect l="l" t="t" r="r" b="b"/>
              <a:pathLst>
                <a:path w="346709" h="386079">
                  <a:moveTo>
                    <a:pt x="346659" y="0"/>
                  </a:moveTo>
                  <a:lnTo>
                    <a:pt x="0" y="0"/>
                  </a:lnTo>
                  <a:lnTo>
                    <a:pt x="0" y="385889"/>
                  </a:lnTo>
                  <a:lnTo>
                    <a:pt x="60388" y="383197"/>
                  </a:lnTo>
                  <a:lnTo>
                    <a:pt x="59245" y="149339"/>
                  </a:lnTo>
                  <a:lnTo>
                    <a:pt x="64640" y="115290"/>
                  </a:lnTo>
                  <a:lnTo>
                    <a:pt x="79582" y="87461"/>
                  </a:lnTo>
                  <a:lnTo>
                    <a:pt x="101809" y="68686"/>
                  </a:lnTo>
                  <a:lnTo>
                    <a:pt x="129057" y="61798"/>
                  </a:lnTo>
                  <a:lnTo>
                    <a:pt x="346659" y="61798"/>
                  </a:lnTo>
                  <a:lnTo>
                    <a:pt x="346659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271243" y="6604537"/>
              <a:ext cx="365125" cy="414020"/>
            </a:xfrm>
            <a:custGeom>
              <a:avLst/>
              <a:gdLst/>
              <a:ahLst/>
              <a:cxnLst/>
              <a:rect l="l" t="t" r="r" b="b"/>
              <a:pathLst>
                <a:path w="365125" h="414020">
                  <a:moveTo>
                    <a:pt x="357936" y="0"/>
                  </a:moveTo>
                  <a:lnTo>
                    <a:pt x="6578" y="0"/>
                  </a:lnTo>
                  <a:lnTo>
                    <a:pt x="4279" y="952"/>
                  </a:lnTo>
                  <a:lnTo>
                    <a:pt x="952" y="4279"/>
                  </a:lnTo>
                  <a:lnTo>
                    <a:pt x="0" y="6578"/>
                  </a:lnTo>
                  <a:lnTo>
                    <a:pt x="0" y="406831"/>
                  </a:lnTo>
                  <a:lnTo>
                    <a:pt x="952" y="409143"/>
                  </a:lnTo>
                  <a:lnTo>
                    <a:pt x="4279" y="412457"/>
                  </a:lnTo>
                  <a:lnTo>
                    <a:pt x="6578" y="413410"/>
                  </a:lnTo>
                  <a:lnTo>
                    <a:pt x="8928" y="413410"/>
                  </a:lnTo>
                  <a:lnTo>
                    <a:pt x="8928" y="395554"/>
                  </a:lnTo>
                  <a:lnTo>
                    <a:pt x="17856" y="395554"/>
                  </a:lnTo>
                  <a:lnTo>
                    <a:pt x="17856" y="17856"/>
                  </a:lnTo>
                  <a:lnTo>
                    <a:pt x="364515" y="17856"/>
                  </a:lnTo>
                  <a:lnTo>
                    <a:pt x="364515" y="6578"/>
                  </a:lnTo>
                  <a:lnTo>
                    <a:pt x="363562" y="4279"/>
                  </a:lnTo>
                  <a:lnTo>
                    <a:pt x="360235" y="952"/>
                  </a:lnTo>
                  <a:lnTo>
                    <a:pt x="357936" y="0"/>
                  </a:lnTo>
                  <a:close/>
                </a:path>
                <a:path w="365125" h="414020">
                  <a:moveTo>
                    <a:pt x="17856" y="395554"/>
                  </a:moveTo>
                  <a:lnTo>
                    <a:pt x="8928" y="395554"/>
                  </a:lnTo>
                  <a:lnTo>
                    <a:pt x="8928" y="413410"/>
                  </a:lnTo>
                  <a:lnTo>
                    <a:pt x="357936" y="413410"/>
                  </a:lnTo>
                  <a:lnTo>
                    <a:pt x="360235" y="412457"/>
                  </a:lnTo>
                  <a:lnTo>
                    <a:pt x="363562" y="409143"/>
                  </a:lnTo>
                  <a:lnTo>
                    <a:pt x="364515" y="406831"/>
                  </a:lnTo>
                  <a:lnTo>
                    <a:pt x="364515" y="404482"/>
                  </a:lnTo>
                  <a:lnTo>
                    <a:pt x="17856" y="404482"/>
                  </a:lnTo>
                  <a:lnTo>
                    <a:pt x="17856" y="395554"/>
                  </a:lnTo>
                  <a:close/>
                </a:path>
                <a:path w="365125" h="414020">
                  <a:moveTo>
                    <a:pt x="364515" y="17856"/>
                  </a:moveTo>
                  <a:lnTo>
                    <a:pt x="346659" y="17856"/>
                  </a:lnTo>
                  <a:lnTo>
                    <a:pt x="346659" y="395554"/>
                  </a:lnTo>
                  <a:lnTo>
                    <a:pt x="17856" y="395554"/>
                  </a:lnTo>
                  <a:lnTo>
                    <a:pt x="17856" y="404482"/>
                  </a:lnTo>
                  <a:lnTo>
                    <a:pt x="364515" y="404482"/>
                  </a:lnTo>
                  <a:lnTo>
                    <a:pt x="364515" y="17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503816" y="6783667"/>
              <a:ext cx="67945" cy="225425"/>
            </a:xfrm>
            <a:custGeom>
              <a:avLst/>
              <a:gdLst/>
              <a:ahLst/>
              <a:cxnLst/>
              <a:rect l="l" t="t" r="r" b="b"/>
              <a:pathLst>
                <a:path w="67945" h="225425">
                  <a:moveTo>
                    <a:pt x="67792" y="0"/>
                  </a:moveTo>
                  <a:lnTo>
                    <a:pt x="0" y="0"/>
                  </a:lnTo>
                  <a:lnTo>
                    <a:pt x="0" y="225348"/>
                  </a:lnTo>
                  <a:lnTo>
                    <a:pt x="67792" y="225348"/>
                  </a:lnTo>
                  <a:lnTo>
                    <a:pt x="6779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9494875" y="6775348"/>
              <a:ext cx="85725" cy="242570"/>
            </a:xfrm>
            <a:custGeom>
              <a:avLst/>
              <a:gdLst/>
              <a:ahLst/>
              <a:cxnLst/>
              <a:rect l="l" t="t" r="r" b="b"/>
              <a:pathLst>
                <a:path w="85725" h="242570">
                  <a:moveTo>
                    <a:pt x="85648" y="0"/>
                  </a:moveTo>
                  <a:lnTo>
                    <a:pt x="67805" y="0"/>
                  </a:lnTo>
                  <a:lnTo>
                    <a:pt x="67805" y="17780"/>
                  </a:lnTo>
                  <a:lnTo>
                    <a:pt x="67805" y="224790"/>
                  </a:lnTo>
                  <a:lnTo>
                    <a:pt x="17856" y="224790"/>
                  </a:lnTo>
                  <a:lnTo>
                    <a:pt x="17856" y="17780"/>
                  </a:lnTo>
                  <a:lnTo>
                    <a:pt x="67805" y="17780"/>
                  </a:lnTo>
                  <a:lnTo>
                    <a:pt x="67805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24790"/>
                  </a:lnTo>
                  <a:lnTo>
                    <a:pt x="0" y="242570"/>
                  </a:lnTo>
                  <a:lnTo>
                    <a:pt x="8928" y="242570"/>
                  </a:lnTo>
                  <a:lnTo>
                    <a:pt x="85648" y="242570"/>
                  </a:lnTo>
                  <a:lnTo>
                    <a:pt x="85648" y="233680"/>
                  </a:lnTo>
                  <a:lnTo>
                    <a:pt x="85648" y="224790"/>
                  </a:lnTo>
                  <a:lnTo>
                    <a:pt x="85648" y="17780"/>
                  </a:lnTo>
                  <a:lnTo>
                    <a:pt x="85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9384499" y="6783667"/>
              <a:ext cx="67945" cy="225425"/>
            </a:xfrm>
            <a:custGeom>
              <a:avLst/>
              <a:gdLst/>
              <a:ahLst/>
              <a:cxnLst/>
              <a:rect l="l" t="t" r="r" b="b"/>
              <a:pathLst>
                <a:path w="67945" h="225425">
                  <a:moveTo>
                    <a:pt x="67792" y="0"/>
                  </a:moveTo>
                  <a:lnTo>
                    <a:pt x="0" y="0"/>
                  </a:lnTo>
                  <a:lnTo>
                    <a:pt x="0" y="225348"/>
                  </a:lnTo>
                  <a:lnTo>
                    <a:pt x="67792" y="225348"/>
                  </a:lnTo>
                  <a:lnTo>
                    <a:pt x="6779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9231401" y="6586651"/>
              <a:ext cx="441325" cy="431800"/>
            </a:xfrm>
            <a:custGeom>
              <a:avLst/>
              <a:gdLst/>
              <a:ahLst/>
              <a:cxnLst/>
              <a:rect l="l" t="t" r="r" b="b"/>
              <a:pathLst>
                <a:path w="441325" h="431800">
                  <a:moveTo>
                    <a:pt x="229819" y="188696"/>
                  </a:moveTo>
                  <a:lnTo>
                    <a:pt x="211975" y="188696"/>
                  </a:lnTo>
                  <a:lnTo>
                    <a:pt x="211975" y="206476"/>
                  </a:lnTo>
                  <a:lnTo>
                    <a:pt x="211975" y="245351"/>
                  </a:lnTo>
                  <a:lnTo>
                    <a:pt x="211975" y="413486"/>
                  </a:lnTo>
                  <a:lnTo>
                    <a:pt x="162026" y="413486"/>
                  </a:lnTo>
                  <a:lnTo>
                    <a:pt x="162026" y="375577"/>
                  </a:lnTo>
                  <a:lnTo>
                    <a:pt x="211975" y="375577"/>
                  </a:lnTo>
                  <a:lnTo>
                    <a:pt x="211975" y="357733"/>
                  </a:lnTo>
                  <a:lnTo>
                    <a:pt x="162026" y="357733"/>
                  </a:lnTo>
                  <a:lnTo>
                    <a:pt x="162026" y="319392"/>
                  </a:lnTo>
                  <a:lnTo>
                    <a:pt x="211975" y="319392"/>
                  </a:lnTo>
                  <a:lnTo>
                    <a:pt x="211975" y="301548"/>
                  </a:lnTo>
                  <a:lnTo>
                    <a:pt x="162026" y="301548"/>
                  </a:lnTo>
                  <a:lnTo>
                    <a:pt x="162026" y="263207"/>
                  </a:lnTo>
                  <a:lnTo>
                    <a:pt x="211975" y="263207"/>
                  </a:lnTo>
                  <a:lnTo>
                    <a:pt x="211975" y="245351"/>
                  </a:lnTo>
                  <a:lnTo>
                    <a:pt x="162026" y="245351"/>
                  </a:lnTo>
                  <a:lnTo>
                    <a:pt x="162026" y="206476"/>
                  </a:lnTo>
                  <a:lnTo>
                    <a:pt x="211975" y="206476"/>
                  </a:lnTo>
                  <a:lnTo>
                    <a:pt x="211975" y="188696"/>
                  </a:lnTo>
                  <a:lnTo>
                    <a:pt x="144170" y="188696"/>
                  </a:lnTo>
                  <a:lnTo>
                    <a:pt x="144170" y="206476"/>
                  </a:lnTo>
                  <a:lnTo>
                    <a:pt x="144170" y="413486"/>
                  </a:lnTo>
                  <a:lnTo>
                    <a:pt x="144170" y="431266"/>
                  </a:lnTo>
                  <a:lnTo>
                    <a:pt x="153098" y="431266"/>
                  </a:lnTo>
                  <a:lnTo>
                    <a:pt x="229819" y="431266"/>
                  </a:lnTo>
                  <a:lnTo>
                    <a:pt x="229819" y="422376"/>
                  </a:lnTo>
                  <a:lnTo>
                    <a:pt x="229819" y="413486"/>
                  </a:lnTo>
                  <a:lnTo>
                    <a:pt x="229819" y="206476"/>
                  </a:lnTo>
                  <a:lnTo>
                    <a:pt x="229819" y="188696"/>
                  </a:lnTo>
                  <a:close/>
                </a:path>
                <a:path w="441325" h="431800">
                  <a:moveTo>
                    <a:pt x="340194" y="357733"/>
                  </a:moveTo>
                  <a:lnTo>
                    <a:pt x="272402" y="357733"/>
                  </a:lnTo>
                  <a:lnTo>
                    <a:pt x="272402" y="375577"/>
                  </a:lnTo>
                  <a:lnTo>
                    <a:pt x="340194" y="375577"/>
                  </a:lnTo>
                  <a:lnTo>
                    <a:pt x="340194" y="357733"/>
                  </a:lnTo>
                  <a:close/>
                </a:path>
                <a:path w="441325" h="431800">
                  <a:moveTo>
                    <a:pt x="340194" y="301548"/>
                  </a:moveTo>
                  <a:lnTo>
                    <a:pt x="272402" y="301548"/>
                  </a:lnTo>
                  <a:lnTo>
                    <a:pt x="272402" y="319392"/>
                  </a:lnTo>
                  <a:lnTo>
                    <a:pt x="340194" y="319392"/>
                  </a:lnTo>
                  <a:lnTo>
                    <a:pt x="340194" y="301548"/>
                  </a:lnTo>
                  <a:close/>
                </a:path>
                <a:path w="441325" h="431800">
                  <a:moveTo>
                    <a:pt x="340194" y="245351"/>
                  </a:moveTo>
                  <a:lnTo>
                    <a:pt x="272402" y="245351"/>
                  </a:lnTo>
                  <a:lnTo>
                    <a:pt x="272402" y="263207"/>
                  </a:lnTo>
                  <a:lnTo>
                    <a:pt x="340194" y="263207"/>
                  </a:lnTo>
                  <a:lnTo>
                    <a:pt x="340194" y="245351"/>
                  </a:lnTo>
                  <a:close/>
                </a:path>
                <a:path w="441325" h="431800">
                  <a:moveTo>
                    <a:pt x="440829" y="7988"/>
                  </a:moveTo>
                  <a:lnTo>
                    <a:pt x="432828" y="0"/>
                  </a:lnTo>
                  <a:lnTo>
                    <a:pt x="422973" y="0"/>
                  </a:lnTo>
                  <a:lnTo>
                    <a:pt x="7988" y="0"/>
                  </a:lnTo>
                  <a:lnTo>
                    <a:pt x="0" y="7988"/>
                  </a:lnTo>
                  <a:lnTo>
                    <a:pt x="0" y="27711"/>
                  </a:lnTo>
                  <a:lnTo>
                    <a:pt x="7988" y="35699"/>
                  </a:lnTo>
                  <a:lnTo>
                    <a:pt x="432828" y="35699"/>
                  </a:lnTo>
                  <a:lnTo>
                    <a:pt x="440829" y="27711"/>
                  </a:lnTo>
                  <a:lnTo>
                    <a:pt x="440829" y="7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664085" y="6513356"/>
              <a:ext cx="393065" cy="497840"/>
            </a:xfrm>
            <a:custGeom>
              <a:avLst/>
              <a:gdLst/>
              <a:ahLst/>
              <a:cxnLst/>
              <a:rect l="l" t="t" r="r" b="b"/>
              <a:pathLst>
                <a:path w="393065" h="497840">
                  <a:moveTo>
                    <a:pt x="244205" y="0"/>
                  </a:moveTo>
                  <a:lnTo>
                    <a:pt x="185387" y="21455"/>
                  </a:lnTo>
                  <a:lnTo>
                    <a:pt x="132140" y="53987"/>
                  </a:lnTo>
                  <a:lnTo>
                    <a:pt x="102203" y="88774"/>
                  </a:lnTo>
                  <a:lnTo>
                    <a:pt x="92516" y="133362"/>
                  </a:lnTo>
                  <a:lnTo>
                    <a:pt x="96666" y="156101"/>
                  </a:lnTo>
                  <a:lnTo>
                    <a:pt x="111785" y="200931"/>
                  </a:lnTo>
                  <a:lnTo>
                    <a:pt x="115199" y="222656"/>
                  </a:lnTo>
                  <a:lnTo>
                    <a:pt x="111383" y="237655"/>
                  </a:lnTo>
                  <a:lnTo>
                    <a:pt x="101267" y="248264"/>
                  </a:lnTo>
                  <a:lnTo>
                    <a:pt x="87217" y="254051"/>
                  </a:lnTo>
                  <a:lnTo>
                    <a:pt x="71600" y="254584"/>
                  </a:lnTo>
                  <a:lnTo>
                    <a:pt x="44989" y="240821"/>
                  </a:lnTo>
                  <a:lnTo>
                    <a:pt x="29175" y="213975"/>
                  </a:lnTo>
                  <a:lnTo>
                    <a:pt x="24029" y="181939"/>
                  </a:lnTo>
                  <a:lnTo>
                    <a:pt x="29423" y="152603"/>
                  </a:lnTo>
                  <a:lnTo>
                    <a:pt x="11820" y="198225"/>
                  </a:lnTo>
                  <a:lnTo>
                    <a:pt x="1865" y="246491"/>
                  </a:lnTo>
                  <a:lnTo>
                    <a:pt x="0" y="295513"/>
                  </a:lnTo>
                  <a:lnTo>
                    <a:pt x="6664" y="343407"/>
                  </a:lnTo>
                  <a:lnTo>
                    <a:pt x="21814" y="387245"/>
                  </a:lnTo>
                  <a:lnTo>
                    <a:pt x="45914" y="426456"/>
                  </a:lnTo>
                  <a:lnTo>
                    <a:pt x="79377" y="459290"/>
                  </a:lnTo>
                  <a:lnTo>
                    <a:pt x="122615" y="483996"/>
                  </a:lnTo>
                  <a:lnTo>
                    <a:pt x="163203" y="495222"/>
                  </a:lnTo>
                  <a:lnTo>
                    <a:pt x="206477" y="497313"/>
                  </a:lnTo>
                  <a:lnTo>
                    <a:pt x="250120" y="490888"/>
                  </a:lnTo>
                  <a:lnTo>
                    <a:pt x="291814" y="476563"/>
                  </a:lnTo>
                  <a:lnTo>
                    <a:pt x="329244" y="454955"/>
                  </a:lnTo>
                  <a:lnTo>
                    <a:pt x="360092" y="426682"/>
                  </a:lnTo>
                  <a:lnTo>
                    <a:pt x="382041" y="392360"/>
                  </a:lnTo>
                  <a:lnTo>
                    <a:pt x="392775" y="352606"/>
                  </a:lnTo>
                  <a:lnTo>
                    <a:pt x="389976" y="308038"/>
                  </a:lnTo>
                  <a:lnTo>
                    <a:pt x="381568" y="284639"/>
                  </a:lnTo>
                  <a:lnTo>
                    <a:pt x="358065" y="244969"/>
                  </a:lnTo>
                  <a:lnTo>
                    <a:pt x="349056" y="221627"/>
                  </a:lnTo>
                  <a:lnTo>
                    <a:pt x="346503" y="198104"/>
                  </a:lnTo>
                  <a:lnTo>
                    <a:pt x="349028" y="175485"/>
                  </a:lnTo>
                  <a:lnTo>
                    <a:pt x="354425" y="155319"/>
                  </a:lnTo>
                  <a:lnTo>
                    <a:pt x="360486" y="139153"/>
                  </a:lnTo>
                  <a:lnTo>
                    <a:pt x="350815" y="143330"/>
                  </a:lnTo>
                  <a:lnTo>
                    <a:pt x="327463" y="157240"/>
                  </a:lnTo>
                  <a:lnTo>
                    <a:pt x="298754" y="182982"/>
                  </a:lnTo>
                  <a:lnTo>
                    <a:pt x="273009" y="222656"/>
                  </a:lnTo>
                  <a:lnTo>
                    <a:pt x="271559" y="183105"/>
                  </a:lnTo>
                  <a:lnTo>
                    <a:pt x="253864" y="147829"/>
                  </a:lnTo>
                  <a:lnTo>
                    <a:pt x="233682" y="112994"/>
                  </a:lnTo>
                  <a:lnTo>
                    <a:pt x="224774" y="74764"/>
                  </a:lnTo>
                  <a:lnTo>
                    <a:pt x="225806" y="51108"/>
                  </a:lnTo>
                  <a:lnTo>
                    <a:pt x="228175" y="35434"/>
                  </a:lnTo>
                  <a:lnTo>
                    <a:pt x="233700" y="20734"/>
                  </a:lnTo>
                  <a:lnTo>
                    <a:pt x="244205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9654836" y="6504275"/>
              <a:ext cx="412115" cy="515620"/>
            </a:xfrm>
            <a:custGeom>
              <a:avLst/>
              <a:gdLst/>
              <a:ahLst/>
              <a:cxnLst/>
              <a:rect l="l" t="t" r="r" b="b"/>
              <a:pathLst>
                <a:path w="412115" h="515620">
                  <a:moveTo>
                    <a:pt x="24599" y="350519"/>
                  </a:moveTo>
                  <a:lnTo>
                    <a:pt x="7239" y="355599"/>
                  </a:lnTo>
                  <a:lnTo>
                    <a:pt x="13959" y="378459"/>
                  </a:lnTo>
                  <a:lnTo>
                    <a:pt x="22979" y="401319"/>
                  </a:lnTo>
                  <a:lnTo>
                    <a:pt x="48158" y="441959"/>
                  </a:lnTo>
                  <a:lnTo>
                    <a:pt x="83224" y="476249"/>
                  </a:lnTo>
                  <a:lnTo>
                    <a:pt x="128435" y="501649"/>
                  </a:lnTo>
                  <a:lnTo>
                    <a:pt x="165268" y="513079"/>
                  </a:lnTo>
                  <a:lnTo>
                    <a:pt x="184559" y="515619"/>
                  </a:lnTo>
                  <a:lnTo>
                    <a:pt x="204177" y="515619"/>
                  </a:lnTo>
                  <a:lnTo>
                    <a:pt x="241602" y="513079"/>
                  </a:lnTo>
                  <a:lnTo>
                    <a:pt x="278326" y="504189"/>
                  </a:lnTo>
                  <a:lnTo>
                    <a:pt x="294132" y="497839"/>
                  </a:lnTo>
                  <a:lnTo>
                    <a:pt x="186134" y="497839"/>
                  </a:lnTo>
                  <a:lnTo>
                    <a:pt x="168514" y="495299"/>
                  </a:lnTo>
                  <a:lnTo>
                    <a:pt x="113428" y="474979"/>
                  </a:lnTo>
                  <a:lnTo>
                    <a:pt x="76948" y="447039"/>
                  </a:lnTo>
                  <a:lnTo>
                    <a:pt x="49574" y="412749"/>
                  </a:lnTo>
                  <a:lnTo>
                    <a:pt x="30835" y="372109"/>
                  </a:lnTo>
                  <a:lnTo>
                    <a:pt x="24599" y="350519"/>
                  </a:lnTo>
                  <a:close/>
                </a:path>
                <a:path w="412115" h="515620">
                  <a:moveTo>
                    <a:pt x="378879" y="146049"/>
                  </a:moveTo>
                  <a:lnTo>
                    <a:pt x="361505" y="146049"/>
                  </a:lnTo>
                  <a:lnTo>
                    <a:pt x="369735" y="148589"/>
                  </a:lnTo>
                  <a:lnTo>
                    <a:pt x="372706" y="157479"/>
                  </a:lnTo>
                  <a:lnTo>
                    <a:pt x="371868" y="157479"/>
                  </a:lnTo>
                  <a:lnTo>
                    <a:pt x="370407" y="158832"/>
                  </a:lnTo>
                  <a:lnTo>
                    <a:pt x="370254" y="158832"/>
                  </a:lnTo>
                  <a:lnTo>
                    <a:pt x="366763" y="160019"/>
                  </a:lnTo>
                  <a:lnTo>
                    <a:pt x="363943" y="161289"/>
                  </a:lnTo>
                  <a:lnTo>
                    <a:pt x="359367" y="163829"/>
                  </a:lnTo>
                  <a:lnTo>
                    <a:pt x="353898" y="166485"/>
                  </a:lnTo>
                  <a:lnTo>
                    <a:pt x="351951" y="172719"/>
                  </a:lnTo>
                  <a:lnTo>
                    <a:pt x="348293" y="190499"/>
                  </a:lnTo>
                  <a:lnTo>
                    <a:pt x="346898" y="208279"/>
                  </a:lnTo>
                  <a:lnTo>
                    <a:pt x="346798" y="217169"/>
                  </a:lnTo>
                  <a:lnTo>
                    <a:pt x="347637" y="224789"/>
                  </a:lnTo>
                  <a:lnTo>
                    <a:pt x="365434" y="269239"/>
                  </a:lnTo>
                  <a:lnTo>
                    <a:pt x="377539" y="288289"/>
                  </a:lnTo>
                  <a:lnTo>
                    <a:pt x="382831" y="298449"/>
                  </a:lnTo>
                  <a:lnTo>
                    <a:pt x="393410" y="339089"/>
                  </a:lnTo>
                  <a:lnTo>
                    <a:pt x="393511" y="340359"/>
                  </a:lnTo>
                  <a:lnTo>
                    <a:pt x="393613" y="341629"/>
                  </a:lnTo>
                  <a:lnTo>
                    <a:pt x="389537" y="380999"/>
                  </a:lnTo>
                  <a:lnTo>
                    <a:pt x="363871" y="429259"/>
                  </a:lnTo>
                  <a:lnTo>
                    <a:pt x="327207" y="462279"/>
                  </a:lnTo>
                  <a:lnTo>
                    <a:pt x="281166" y="485139"/>
                  </a:lnTo>
                  <a:lnTo>
                    <a:pt x="230129" y="496569"/>
                  </a:lnTo>
                  <a:lnTo>
                    <a:pt x="204177" y="497839"/>
                  </a:lnTo>
                  <a:lnTo>
                    <a:pt x="294132" y="497839"/>
                  </a:lnTo>
                  <a:lnTo>
                    <a:pt x="344665" y="471169"/>
                  </a:lnTo>
                  <a:lnTo>
                    <a:pt x="383145" y="433069"/>
                  </a:lnTo>
                  <a:lnTo>
                    <a:pt x="406730" y="386079"/>
                  </a:lnTo>
                  <a:lnTo>
                    <a:pt x="411645" y="349249"/>
                  </a:lnTo>
                  <a:lnTo>
                    <a:pt x="411458" y="341629"/>
                  </a:lnTo>
                  <a:lnTo>
                    <a:pt x="404010" y="302259"/>
                  </a:lnTo>
                  <a:lnTo>
                    <a:pt x="380665" y="260349"/>
                  </a:lnTo>
                  <a:lnTo>
                    <a:pt x="375221" y="250189"/>
                  </a:lnTo>
                  <a:lnTo>
                    <a:pt x="364629" y="215899"/>
                  </a:lnTo>
                  <a:lnTo>
                    <a:pt x="364728" y="208279"/>
                  </a:lnTo>
                  <a:lnTo>
                    <a:pt x="365920" y="193039"/>
                  </a:lnTo>
                  <a:lnTo>
                    <a:pt x="369182" y="177799"/>
                  </a:lnTo>
                  <a:lnTo>
                    <a:pt x="373502" y="163829"/>
                  </a:lnTo>
                  <a:lnTo>
                    <a:pt x="377964" y="152399"/>
                  </a:lnTo>
                  <a:lnTo>
                    <a:pt x="379336" y="148589"/>
                  </a:lnTo>
                  <a:lnTo>
                    <a:pt x="378879" y="146049"/>
                  </a:lnTo>
                  <a:close/>
                </a:path>
                <a:path w="412115" h="515620">
                  <a:moveTo>
                    <a:pt x="28628" y="163829"/>
                  </a:moveTo>
                  <a:lnTo>
                    <a:pt x="7850" y="223519"/>
                  </a:lnTo>
                  <a:lnTo>
                    <a:pt x="73" y="290829"/>
                  </a:lnTo>
                  <a:lnTo>
                    <a:pt x="0" y="292099"/>
                  </a:lnTo>
                  <a:lnTo>
                    <a:pt x="448" y="307339"/>
                  </a:lnTo>
                  <a:lnTo>
                    <a:pt x="1790" y="323849"/>
                  </a:lnTo>
                  <a:lnTo>
                    <a:pt x="4046" y="339089"/>
                  </a:lnTo>
                  <a:lnTo>
                    <a:pt x="7239" y="355599"/>
                  </a:lnTo>
                  <a:lnTo>
                    <a:pt x="24599" y="350519"/>
                  </a:lnTo>
                  <a:lnTo>
                    <a:pt x="21633" y="336549"/>
                  </a:lnTo>
                  <a:lnTo>
                    <a:pt x="19527" y="321309"/>
                  </a:lnTo>
                  <a:lnTo>
                    <a:pt x="18386" y="308609"/>
                  </a:lnTo>
                  <a:lnTo>
                    <a:pt x="18272" y="307339"/>
                  </a:lnTo>
                  <a:lnTo>
                    <a:pt x="18133" y="302259"/>
                  </a:lnTo>
                  <a:lnTo>
                    <a:pt x="18029" y="298449"/>
                  </a:lnTo>
                  <a:lnTo>
                    <a:pt x="19652" y="260349"/>
                  </a:lnTo>
                  <a:lnTo>
                    <a:pt x="27675" y="218809"/>
                  </a:lnTo>
                  <a:lnTo>
                    <a:pt x="27557" y="218439"/>
                  </a:lnTo>
                  <a:lnTo>
                    <a:pt x="25153" y="205739"/>
                  </a:lnTo>
                  <a:lnTo>
                    <a:pt x="24419" y="193039"/>
                  </a:lnTo>
                  <a:lnTo>
                    <a:pt x="24399" y="190499"/>
                  </a:lnTo>
                  <a:lnTo>
                    <a:pt x="24558" y="186689"/>
                  </a:lnTo>
                  <a:lnTo>
                    <a:pt x="24611" y="185419"/>
                  </a:lnTo>
                  <a:lnTo>
                    <a:pt x="24717" y="182879"/>
                  </a:lnTo>
                  <a:lnTo>
                    <a:pt x="25834" y="175259"/>
                  </a:lnTo>
                  <a:lnTo>
                    <a:pt x="27703" y="166485"/>
                  </a:lnTo>
                  <a:lnTo>
                    <a:pt x="28628" y="163829"/>
                  </a:lnTo>
                  <a:close/>
                </a:path>
                <a:path w="412115" h="515620">
                  <a:moveTo>
                    <a:pt x="46855" y="166485"/>
                  </a:moveTo>
                  <a:lnTo>
                    <a:pt x="46636" y="166485"/>
                  </a:lnTo>
                  <a:lnTo>
                    <a:pt x="34286" y="195579"/>
                  </a:lnTo>
                  <a:lnTo>
                    <a:pt x="27780" y="218439"/>
                  </a:lnTo>
                  <a:lnTo>
                    <a:pt x="27675" y="218809"/>
                  </a:lnTo>
                  <a:lnTo>
                    <a:pt x="45008" y="253999"/>
                  </a:lnTo>
                  <a:lnTo>
                    <a:pt x="49540" y="257809"/>
                  </a:lnTo>
                  <a:lnTo>
                    <a:pt x="54571" y="262889"/>
                  </a:lnTo>
                  <a:lnTo>
                    <a:pt x="60117" y="266699"/>
                  </a:lnTo>
                  <a:lnTo>
                    <a:pt x="66157" y="269239"/>
                  </a:lnTo>
                  <a:lnTo>
                    <a:pt x="72659" y="271779"/>
                  </a:lnTo>
                  <a:lnTo>
                    <a:pt x="79590" y="273049"/>
                  </a:lnTo>
                  <a:lnTo>
                    <a:pt x="95514" y="273049"/>
                  </a:lnTo>
                  <a:lnTo>
                    <a:pt x="103657" y="270509"/>
                  </a:lnTo>
                  <a:lnTo>
                    <a:pt x="111342" y="267969"/>
                  </a:lnTo>
                  <a:lnTo>
                    <a:pt x="118364" y="262889"/>
                  </a:lnTo>
                  <a:lnTo>
                    <a:pt x="122758" y="260349"/>
                  </a:lnTo>
                  <a:lnTo>
                    <a:pt x="126542" y="255269"/>
                  </a:lnTo>
                  <a:lnTo>
                    <a:pt x="83769" y="255269"/>
                  </a:lnTo>
                  <a:lnTo>
                    <a:pt x="75666" y="253999"/>
                  </a:lnTo>
                  <a:lnTo>
                    <a:pt x="48209" y="224789"/>
                  </a:lnTo>
                  <a:lnTo>
                    <a:pt x="42461" y="198119"/>
                  </a:lnTo>
                  <a:lnTo>
                    <a:pt x="42352" y="195579"/>
                  </a:lnTo>
                  <a:lnTo>
                    <a:pt x="44889" y="171449"/>
                  </a:lnTo>
                  <a:lnTo>
                    <a:pt x="46855" y="166485"/>
                  </a:lnTo>
                  <a:close/>
                </a:path>
                <a:path w="412115" h="515620">
                  <a:moveTo>
                    <a:pt x="254520" y="0"/>
                  </a:moveTo>
                  <a:lnTo>
                    <a:pt x="251091" y="1269"/>
                  </a:lnTo>
                  <a:lnTo>
                    <a:pt x="220790" y="10159"/>
                  </a:lnTo>
                  <a:lnTo>
                    <a:pt x="190847" y="22859"/>
                  </a:lnTo>
                  <a:lnTo>
                    <a:pt x="135813" y="57149"/>
                  </a:lnTo>
                  <a:lnTo>
                    <a:pt x="104673" y="92709"/>
                  </a:lnTo>
                  <a:lnTo>
                    <a:pt x="92801" y="137159"/>
                  </a:lnTo>
                  <a:lnTo>
                    <a:pt x="92849" y="143509"/>
                  </a:lnTo>
                  <a:lnTo>
                    <a:pt x="94394" y="156209"/>
                  </a:lnTo>
                  <a:lnTo>
                    <a:pt x="97332" y="168909"/>
                  </a:lnTo>
                  <a:lnTo>
                    <a:pt x="101118" y="180339"/>
                  </a:lnTo>
                  <a:lnTo>
                    <a:pt x="109141" y="201929"/>
                  </a:lnTo>
                  <a:lnTo>
                    <a:pt x="112426" y="213359"/>
                  </a:lnTo>
                  <a:lnTo>
                    <a:pt x="114682" y="223519"/>
                  </a:lnTo>
                  <a:lnTo>
                    <a:pt x="115046" y="227329"/>
                  </a:lnTo>
                  <a:lnTo>
                    <a:pt x="115168" y="228599"/>
                  </a:lnTo>
                  <a:lnTo>
                    <a:pt x="115289" y="229869"/>
                  </a:lnTo>
                  <a:lnTo>
                    <a:pt x="115410" y="231139"/>
                  </a:lnTo>
                  <a:lnTo>
                    <a:pt x="115519" y="236219"/>
                  </a:lnTo>
                  <a:lnTo>
                    <a:pt x="92773" y="255269"/>
                  </a:lnTo>
                  <a:lnTo>
                    <a:pt x="126542" y="255269"/>
                  </a:lnTo>
                  <a:lnTo>
                    <a:pt x="131889" y="245109"/>
                  </a:lnTo>
                  <a:lnTo>
                    <a:pt x="133388" y="238759"/>
                  </a:lnTo>
                  <a:lnTo>
                    <a:pt x="133278" y="231139"/>
                  </a:lnTo>
                  <a:lnTo>
                    <a:pt x="132731" y="224789"/>
                  </a:lnTo>
                  <a:lnTo>
                    <a:pt x="132622" y="223519"/>
                  </a:lnTo>
                  <a:lnTo>
                    <a:pt x="132512" y="222249"/>
                  </a:lnTo>
                  <a:lnTo>
                    <a:pt x="121983" y="185419"/>
                  </a:lnTo>
                  <a:lnTo>
                    <a:pt x="117977" y="173989"/>
                  </a:lnTo>
                  <a:lnTo>
                    <a:pt x="114493" y="163829"/>
                  </a:lnTo>
                  <a:lnTo>
                    <a:pt x="111928" y="152399"/>
                  </a:lnTo>
                  <a:lnTo>
                    <a:pt x="110680" y="142239"/>
                  </a:lnTo>
                  <a:lnTo>
                    <a:pt x="110659" y="137159"/>
                  </a:lnTo>
                  <a:lnTo>
                    <a:pt x="111221" y="128269"/>
                  </a:lnTo>
                  <a:lnTo>
                    <a:pt x="125447" y="92709"/>
                  </a:lnTo>
                  <a:lnTo>
                    <a:pt x="171462" y="53339"/>
                  </a:lnTo>
                  <a:lnTo>
                    <a:pt x="226874" y="27939"/>
                  </a:lnTo>
                  <a:lnTo>
                    <a:pt x="237809" y="24101"/>
                  </a:lnTo>
                  <a:lnTo>
                    <a:pt x="242413" y="12699"/>
                  </a:lnTo>
                  <a:lnTo>
                    <a:pt x="245529" y="5079"/>
                  </a:lnTo>
                  <a:lnTo>
                    <a:pt x="261493" y="5079"/>
                  </a:lnTo>
                  <a:lnTo>
                    <a:pt x="258178" y="1269"/>
                  </a:lnTo>
                  <a:lnTo>
                    <a:pt x="254520" y="0"/>
                  </a:lnTo>
                  <a:close/>
                </a:path>
                <a:path w="412115" h="515620">
                  <a:moveTo>
                    <a:pt x="274059" y="228599"/>
                  </a:moveTo>
                  <a:lnTo>
                    <a:pt x="273881" y="229001"/>
                  </a:lnTo>
                  <a:lnTo>
                    <a:pt x="273646" y="229869"/>
                  </a:lnTo>
                  <a:lnTo>
                    <a:pt x="272427" y="234949"/>
                  </a:lnTo>
                  <a:lnTo>
                    <a:pt x="274942" y="238759"/>
                  </a:lnTo>
                  <a:lnTo>
                    <a:pt x="283641" y="242569"/>
                  </a:lnTo>
                  <a:lnTo>
                    <a:pt x="288505" y="240029"/>
                  </a:lnTo>
                  <a:lnTo>
                    <a:pt x="290410" y="236219"/>
                  </a:lnTo>
                  <a:lnTo>
                    <a:pt x="291116" y="234949"/>
                  </a:lnTo>
                  <a:lnTo>
                    <a:pt x="290868" y="234949"/>
                  </a:lnTo>
                  <a:lnTo>
                    <a:pt x="282257" y="232409"/>
                  </a:lnTo>
                  <a:lnTo>
                    <a:pt x="274059" y="228599"/>
                  </a:lnTo>
                  <a:close/>
                </a:path>
                <a:path w="412115" h="515620">
                  <a:moveTo>
                    <a:pt x="291668" y="199331"/>
                  </a:moveTo>
                  <a:lnTo>
                    <a:pt x="286778" y="205739"/>
                  </a:lnTo>
                  <a:lnTo>
                    <a:pt x="274808" y="227329"/>
                  </a:lnTo>
                  <a:lnTo>
                    <a:pt x="274059" y="228599"/>
                  </a:lnTo>
                  <a:lnTo>
                    <a:pt x="282257" y="232409"/>
                  </a:lnTo>
                  <a:lnTo>
                    <a:pt x="290868" y="234949"/>
                  </a:lnTo>
                  <a:lnTo>
                    <a:pt x="292509" y="229001"/>
                  </a:lnTo>
                  <a:lnTo>
                    <a:pt x="292620" y="228599"/>
                  </a:lnTo>
                  <a:lnTo>
                    <a:pt x="293458" y="220979"/>
                  </a:lnTo>
                  <a:lnTo>
                    <a:pt x="293366" y="213359"/>
                  </a:lnTo>
                  <a:lnTo>
                    <a:pt x="292808" y="205739"/>
                  </a:lnTo>
                  <a:lnTo>
                    <a:pt x="291668" y="199331"/>
                  </a:lnTo>
                  <a:close/>
                </a:path>
                <a:path w="412115" h="515620">
                  <a:moveTo>
                    <a:pt x="373773" y="139699"/>
                  </a:moveTo>
                  <a:lnTo>
                    <a:pt x="370116" y="139699"/>
                  </a:lnTo>
                  <a:lnTo>
                    <a:pt x="366763" y="140969"/>
                  </a:lnTo>
                  <a:lnTo>
                    <a:pt x="363770" y="142239"/>
                  </a:lnTo>
                  <a:lnTo>
                    <a:pt x="356190" y="144779"/>
                  </a:lnTo>
                  <a:lnTo>
                    <a:pt x="316612" y="171449"/>
                  </a:lnTo>
                  <a:lnTo>
                    <a:pt x="291668" y="199331"/>
                  </a:lnTo>
                  <a:lnTo>
                    <a:pt x="292808" y="205739"/>
                  </a:lnTo>
                  <a:lnTo>
                    <a:pt x="293366" y="213359"/>
                  </a:lnTo>
                  <a:lnTo>
                    <a:pt x="293458" y="220979"/>
                  </a:lnTo>
                  <a:lnTo>
                    <a:pt x="292620" y="228599"/>
                  </a:lnTo>
                  <a:lnTo>
                    <a:pt x="290868" y="234949"/>
                  </a:lnTo>
                  <a:lnTo>
                    <a:pt x="291116" y="234949"/>
                  </a:lnTo>
                  <a:lnTo>
                    <a:pt x="314709" y="198119"/>
                  </a:lnTo>
                  <a:lnTo>
                    <a:pt x="348213" y="170179"/>
                  </a:lnTo>
                  <a:lnTo>
                    <a:pt x="353898" y="166485"/>
                  </a:lnTo>
                  <a:lnTo>
                    <a:pt x="356710" y="157479"/>
                  </a:lnTo>
                  <a:lnTo>
                    <a:pt x="361505" y="146049"/>
                  </a:lnTo>
                  <a:lnTo>
                    <a:pt x="378879" y="146049"/>
                  </a:lnTo>
                  <a:lnTo>
                    <a:pt x="378650" y="144779"/>
                  </a:lnTo>
                  <a:lnTo>
                    <a:pt x="373773" y="139699"/>
                  </a:lnTo>
                  <a:close/>
                </a:path>
                <a:path w="412115" h="515620">
                  <a:moveTo>
                    <a:pt x="261493" y="5079"/>
                  </a:moveTo>
                  <a:lnTo>
                    <a:pt x="245529" y="5079"/>
                  </a:lnTo>
                  <a:lnTo>
                    <a:pt x="253453" y="10159"/>
                  </a:lnTo>
                  <a:lnTo>
                    <a:pt x="255816" y="17779"/>
                  </a:lnTo>
                  <a:lnTo>
                    <a:pt x="228866" y="54609"/>
                  </a:lnTo>
                  <a:lnTo>
                    <a:pt x="225031" y="86359"/>
                  </a:lnTo>
                  <a:lnTo>
                    <a:pt x="225681" y="96519"/>
                  </a:lnTo>
                  <a:lnTo>
                    <a:pt x="239959" y="137159"/>
                  </a:lnTo>
                  <a:lnTo>
                    <a:pt x="254013" y="160019"/>
                  </a:lnTo>
                  <a:lnTo>
                    <a:pt x="266754" y="181609"/>
                  </a:lnTo>
                  <a:lnTo>
                    <a:pt x="271446" y="193039"/>
                  </a:lnTo>
                  <a:lnTo>
                    <a:pt x="274495" y="204469"/>
                  </a:lnTo>
                  <a:lnTo>
                    <a:pt x="275551" y="214629"/>
                  </a:lnTo>
                  <a:lnTo>
                    <a:pt x="275551" y="219709"/>
                  </a:lnTo>
                  <a:lnTo>
                    <a:pt x="275018" y="224789"/>
                  </a:lnTo>
                  <a:lnTo>
                    <a:pt x="273989" y="228599"/>
                  </a:lnTo>
                  <a:lnTo>
                    <a:pt x="274808" y="227329"/>
                  </a:lnTo>
                  <a:lnTo>
                    <a:pt x="286778" y="205739"/>
                  </a:lnTo>
                  <a:lnTo>
                    <a:pt x="291668" y="199331"/>
                  </a:lnTo>
                  <a:lnTo>
                    <a:pt x="291001" y="195579"/>
                  </a:lnTo>
                  <a:lnTo>
                    <a:pt x="271560" y="153669"/>
                  </a:lnTo>
                  <a:lnTo>
                    <a:pt x="257721" y="132079"/>
                  </a:lnTo>
                  <a:lnTo>
                    <a:pt x="251767" y="120649"/>
                  </a:lnTo>
                  <a:lnTo>
                    <a:pt x="247072" y="109219"/>
                  </a:lnTo>
                  <a:lnTo>
                    <a:pt x="244005" y="97789"/>
                  </a:lnTo>
                  <a:lnTo>
                    <a:pt x="242938" y="86359"/>
                  </a:lnTo>
                  <a:lnTo>
                    <a:pt x="243041" y="83819"/>
                  </a:lnTo>
                  <a:lnTo>
                    <a:pt x="244075" y="71119"/>
                  </a:lnTo>
                  <a:lnTo>
                    <a:pt x="246319" y="58419"/>
                  </a:lnTo>
                  <a:lnTo>
                    <a:pt x="249292" y="45719"/>
                  </a:lnTo>
                  <a:lnTo>
                    <a:pt x="252615" y="35559"/>
                  </a:lnTo>
                  <a:lnTo>
                    <a:pt x="254901" y="27939"/>
                  </a:lnTo>
                  <a:lnTo>
                    <a:pt x="257111" y="22859"/>
                  </a:lnTo>
                  <a:lnTo>
                    <a:pt x="258711" y="19049"/>
                  </a:lnTo>
                  <a:lnTo>
                    <a:pt x="259549" y="17779"/>
                  </a:lnTo>
                  <a:lnTo>
                    <a:pt x="260692" y="15239"/>
                  </a:lnTo>
                  <a:lnTo>
                    <a:pt x="261302" y="13969"/>
                  </a:lnTo>
                  <a:lnTo>
                    <a:pt x="262978" y="10159"/>
                  </a:lnTo>
                  <a:lnTo>
                    <a:pt x="262597" y="6349"/>
                  </a:lnTo>
                  <a:lnTo>
                    <a:pt x="261493" y="5079"/>
                  </a:lnTo>
                  <a:close/>
                </a:path>
                <a:path w="412115" h="515620">
                  <a:moveTo>
                    <a:pt x="30607" y="158832"/>
                  </a:moveTo>
                  <a:lnTo>
                    <a:pt x="24399" y="190499"/>
                  </a:lnTo>
                  <a:lnTo>
                    <a:pt x="24419" y="193039"/>
                  </a:lnTo>
                  <a:lnTo>
                    <a:pt x="25079" y="204469"/>
                  </a:lnTo>
                  <a:lnTo>
                    <a:pt x="25153" y="205739"/>
                  </a:lnTo>
                  <a:lnTo>
                    <a:pt x="27557" y="218439"/>
                  </a:lnTo>
                  <a:lnTo>
                    <a:pt x="27675" y="218809"/>
                  </a:lnTo>
                  <a:lnTo>
                    <a:pt x="34286" y="195579"/>
                  </a:lnTo>
                  <a:lnTo>
                    <a:pt x="46636" y="166485"/>
                  </a:lnTo>
                  <a:lnTo>
                    <a:pt x="46927" y="166485"/>
                  </a:lnTo>
                  <a:lnTo>
                    <a:pt x="38671" y="162559"/>
                  </a:lnTo>
                  <a:lnTo>
                    <a:pt x="30607" y="158832"/>
                  </a:lnTo>
                  <a:close/>
                </a:path>
                <a:path w="412115" h="515620">
                  <a:moveTo>
                    <a:pt x="37947" y="152399"/>
                  </a:moveTo>
                  <a:lnTo>
                    <a:pt x="32753" y="153669"/>
                  </a:lnTo>
                  <a:lnTo>
                    <a:pt x="30607" y="158832"/>
                  </a:lnTo>
                  <a:lnTo>
                    <a:pt x="38671" y="162559"/>
                  </a:lnTo>
                  <a:lnTo>
                    <a:pt x="46927" y="166485"/>
                  </a:lnTo>
                  <a:lnTo>
                    <a:pt x="47834" y="163829"/>
                  </a:lnTo>
                  <a:lnTo>
                    <a:pt x="48768" y="161289"/>
                  </a:lnTo>
                  <a:lnTo>
                    <a:pt x="46736" y="156209"/>
                  </a:lnTo>
                  <a:lnTo>
                    <a:pt x="37947" y="152399"/>
                  </a:lnTo>
                  <a:close/>
                </a:path>
                <a:path w="412115" h="515620">
                  <a:moveTo>
                    <a:pt x="361505" y="146049"/>
                  </a:moveTo>
                  <a:lnTo>
                    <a:pt x="356710" y="157479"/>
                  </a:lnTo>
                  <a:lnTo>
                    <a:pt x="353898" y="166485"/>
                  </a:lnTo>
                  <a:lnTo>
                    <a:pt x="359367" y="163829"/>
                  </a:lnTo>
                  <a:lnTo>
                    <a:pt x="363943" y="161289"/>
                  </a:lnTo>
                  <a:lnTo>
                    <a:pt x="366763" y="160019"/>
                  </a:lnTo>
                  <a:lnTo>
                    <a:pt x="370254" y="158832"/>
                  </a:lnTo>
                  <a:lnTo>
                    <a:pt x="370407" y="158832"/>
                  </a:lnTo>
                  <a:lnTo>
                    <a:pt x="371868" y="157479"/>
                  </a:lnTo>
                  <a:lnTo>
                    <a:pt x="372706" y="157479"/>
                  </a:lnTo>
                  <a:lnTo>
                    <a:pt x="369735" y="148589"/>
                  </a:lnTo>
                  <a:lnTo>
                    <a:pt x="361505" y="146049"/>
                  </a:lnTo>
                  <a:close/>
                </a:path>
                <a:path w="412115" h="515620">
                  <a:moveTo>
                    <a:pt x="30607" y="158832"/>
                  </a:moveTo>
                  <a:lnTo>
                    <a:pt x="30399" y="158832"/>
                  </a:lnTo>
                  <a:lnTo>
                    <a:pt x="29528" y="161289"/>
                  </a:lnTo>
                  <a:lnTo>
                    <a:pt x="30114" y="160019"/>
                  </a:lnTo>
                  <a:lnTo>
                    <a:pt x="30607" y="158832"/>
                  </a:lnTo>
                  <a:close/>
                </a:path>
                <a:path w="412115" h="515620">
                  <a:moveTo>
                    <a:pt x="245529" y="5079"/>
                  </a:moveTo>
                  <a:lnTo>
                    <a:pt x="242413" y="12699"/>
                  </a:lnTo>
                  <a:lnTo>
                    <a:pt x="237809" y="24101"/>
                  </a:lnTo>
                  <a:lnTo>
                    <a:pt x="255816" y="17779"/>
                  </a:lnTo>
                  <a:lnTo>
                    <a:pt x="253453" y="10159"/>
                  </a:lnTo>
                  <a:lnTo>
                    <a:pt x="245529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759355" y="6771108"/>
              <a:ext cx="219044" cy="236435"/>
            </a:xfrm>
            <a:prstGeom prst="rect">
              <a:avLst/>
            </a:prstGeom>
          </p:spPr>
        </p:pic>
      </p:grpSp>
      <p:grpSp>
        <p:nvGrpSpPr>
          <p:cNvPr id="220" name="object 220"/>
          <p:cNvGrpSpPr/>
          <p:nvPr/>
        </p:nvGrpSpPr>
        <p:grpSpPr>
          <a:xfrm>
            <a:off x="8969832" y="4347006"/>
            <a:ext cx="1362710" cy="1040765"/>
            <a:chOff x="8969832" y="4347006"/>
            <a:chExt cx="1362710" cy="1040765"/>
          </a:xfrm>
        </p:grpSpPr>
        <p:sp>
          <p:nvSpPr>
            <p:cNvPr id="221" name="object 221"/>
            <p:cNvSpPr/>
            <p:nvPr/>
          </p:nvSpPr>
          <p:spPr>
            <a:xfrm>
              <a:off x="8969832" y="4347006"/>
              <a:ext cx="1362710" cy="1040765"/>
            </a:xfrm>
            <a:custGeom>
              <a:avLst/>
              <a:gdLst/>
              <a:ahLst/>
              <a:cxnLst/>
              <a:rect l="l" t="t" r="r" b="b"/>
              <a:pathLst>
                <a:path w="1362709" h="1040764">
                  <a:moveTo>
                    <a:pt x="1362176" y="0"/>
                  </a:moveTo>
                  <a:lnTo>
                    <a:pt x="0" y="0"/>
                  </a:lnTo>
                  <a:lnTo>
                    <a:pt x="0" y="1040676"/>
                  </a:lnTo>
                  <a:lnTo>
                    <a:pt x="1362176" y="1040676"/>
                  </a:lnTo>
                  <a:lnTo>
                    <a:pt x="1362176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62714" y="4783392"/>
              <a:ext cx="216458" cy="135371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25606" y="4805340"/>
              <a:ext cx="216446" cy="113423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54577" y="4579725"/>
              <a:ext cx="88531" cy="144001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9182302" y="4869337"/>
              <a:ext cx="1061085" cy="171450"/>
            </a:xfrm>
            <a:custGeom>
              <a:avLst/>
              <a:gdLst/>
              <a:ahLst/>
              <a:cxnLst/>
              <a:rect l="l" t="t" r="r" b="b"/>
              <a:pathLst>
                <a:path w="1061084" h="171450">
                  <a:moveTo>
                    <a:pt x="1057440" y="0"/>
                  </a:moveTo>
                  <a:lnTo>
                    <a:pt x="1052283" y="0"/>
                  </a:lnTo>
                  <a:lnTo>
                    <a:pt x="870153" y="0"/>
                  </a:lnTo>
                  <a:lnTo>
                    <a:pt x="868197" y="977"/>
                  </a:lnTo>
                  <a:lnTo>
                    <a:pt x="830889" y="37799"/>
                  </a:lnTo>
                  <a:lnTo>
                    <a:pt x="797877" y="45593"/>
                  </a:lnTo>
                  <a:lnTo>
                    <a:pt x="2959" y="45593"/>
                  </a:lnTo>
                  <a:lnTo>
                    <a:pt x="0" y="48552"/>
                  </a:lnTo>
                  <a:lnTo>
                    <a:pt x="0" y="129260"/>
                  </a:lnTo>
                  <a:lnTo>
                    <a:pt x="2870" y="132181"/>
                  </a:lnTo>
                  <a:lnTo>
                    <a:pt x="34112" y="132575"/>
                  </a:lnTo>
                  <a:lnTo>
                    <a:pt x="39877" y="170967"/>
                  </a:lnTo>
                  <a:lnTo>
                    <a:pt x="957287" y="170967"/>
                  </a:lnTo>
                  <a:lnTo>
                    <a:pt x="1060615" y="5651"/>
                  </a:lnTo>
                  <a:lnTo>
                    <a:pt x="1057440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9182303" y="4978615"/>
              <a:ext cx="996315" cy="62230"/>
            </a:xfrm>
            <a:custGeom>
              <a:avLst/>
              <a:gdLst/>
              <a:ahLst/>
              <a:cxnLst/>
              <a:rect l="l" t="t" r="r" b="b"/>
              <a:pathLst>
                <a:path w="996315" h="62229">
                  <a:moveTo>
                    <a:pt x="995856" y="0"/>
                  </a:moveTo>
                  <a:lnTo>
                    <a:pt x="0" y="0"/>
                  </a:lnTo>
                  <a:lnTo>
                    <a:pt x="0" y="19977"/>
                  </a:lnTo>
                  <a:lnTo>
                    <a:pt x="2944" y="22987"/>
                  </a:lnTo>
                  <a:lnTo>
                    <a:pt x="6438" y="22987"/>
                  </a:lnTo>
                  <a:lnTo>
                    <a:pt x="34112" y="23304"/>
                  </a:lnTo>
                  <a:lnTo>
                    <a:pt x="39865" y="61683"/>
                  </a:lnTo>
                  <a:lnTo>
                    <a:pt x="957287" y="61683"/>
                  </a:lnTo>
                  <a:lnTo>
                    <a:pt x="995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9182303" y="4869332"/>
              <a:ext cx="1052830" cy="76835"/>
            </a:xfrm>
            <a:custGeom>
              <a:avLst/>
              <a:gdLst/>
              <a:ahLst/>
              <a:cxnLst/>
              <a:rect l="l" t="t" r="r" b="b"/>
              <a:pathLst>
                <a:path w="1052829" h="76835">
                  <a:moveTo>
                    <a:pt x="1052283" y="0"/>
                  </a:moveTo>
                  <a:lnTo>
                    <a:pt x="870140" y="0"/>
                  </a:lnTo>
                  <a:lnTo>
                    <a:pt x="868197" y="990"/>
                  </a:lnTo>
                  <a:lnTo>
                    <a:pt x="856919" y="16052"/>
                  </a:lnTo>
                  <a:lnTo>
                    <a:pt x="845090" y="28519"/>
                  </a:lnTo>
                  <a:lnTo>
                    <a:pt x="830894" y="37806"/>
                  </a:lnTo>
                  <a:lnTo>
                    <a:pt x="814950" y="43604"/>
                  </a:lnTo>
                  <a:lnTo>
                    <a:pt x="797877" y="45605"/>
                  </a:lnTo>
                  <a:lnTo>
                    <a:pt x="2946" y="45605"/>
                  </a:lnTo>
                  <a:lnTo>
                    <a:pt x="0" y="48552"/>
                  </a:lnTo>
                  <a:lnTo>
                    <a:pt x="0" y="76403"/>
                  </a:lnTo>
                  <a:lnTo>
                    <a:pt x="882357" y="76403"/>
                  </a:lnTo>
                  <a:lnTo>
                    <a:pt x="925195" y="51333"/>
                  </a:lnTo>
                  <a:lnTo>
                    <a:pt x="935685" y="32677"/>
                  </a:lnTo>
                  <a:lnTo>
                    <a:pt x="942091" y="22827"/>
                  </a:lnTo>
                  <a:lnTo>
                    <a:pt x="950691" y="15109"/>
                  </a:lnTo>
                  <a:lnTo>
                    <a:pt x="960990" y="9863"/>
                  </a:lnTo>
                  <a:lnTo>
                    <a:pt x="972489" y="7429"/>
                  </a:lnTo>
                  <a:lnTo>
                    <a:pt x="1040434" y="6083"/>
                  </a:lnTo>
                  <a:lnTo>
                    <a:pt x="1052283" y="0"/>
                  </a:lnTo>
                  <a:close/>
                </a:path>
              </a:pathLst>
            </a:custGeom>
            <a:solidFill>
              <a:srgbClr val="75A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0123462" y="4849139"/>
              <a:ext cx="93345" cy="20320"/>
            </a:xfrm>
            <a:custGeom>
              <a:avLst/>
              <a:gdLst/>
              <a:ahLst/>
              <a:cxnLst/>
              <a:rect l="l" t="t" r="r" b="b"/>
              <a:pathLst>
                <a:path w="93345" h="20320">
                  <a:moveTo>
                    <a:pt x="40055" y="20027"/>
                  </a:moveTo>
                  <a:lnTo>
                    <a:pt x="38468" y="12230"/>
                  </a:lnTo>
                  <a:lnTo>
                    <a:pt x="34175" y="5867"/>
                  </a:lnTo>
                  <a:lnTo>
                    <a:pt x="27813" y="1574"/>
                  </a:lnTo>
                  <a:lnTo>
                    <a:pt x="20027" y="0"/>
                  </a:lnTo>
                  <a:lnTo>
                    <a:pt x="12230" y="1574"/>
                  </a:lnTo>
                  <a:lnTo>
                    <a:pt x="5867" y="5867"/>
                  </a:lnTo>
                  <a:lnTo>
                    <a:pt x="1574" y="12230"/>
                  </a:lnTo>
                  <a:lnTo>
                    <a:pt x="0" y="20027"/>
                  </a:lnTo>
                  <a:lnTo>
                    <a:pt x="3924" y="20027"/>
                  </a:lnTo>
                  <a:lnTo>
                    <a:pt x="7848" y="20027"/>
                  </a:lnTo>
                  <a:lnTo>
                    <a:pt x="32194" y="20027"/>
                  </a:lnTo>
                  <a:lnTo>
                    <a:pt x="36118" y="20027"/>
                  </a:lnTo>
                  <a:lnTo>
                    <a:pt x="40055" y="20027"/>
                  </a:lnTo>
                  <a:close/>
                </a:path>
                <a:path w="93345" h="20320">
                  <a:moveTo>
                    <a:pt x="93294" y="20027"/>
                  </a:moveTo>
                  <a:lnTo>
                    <a:pt x="91719" y="12230"/>
                  </a:lnTo>
                  <a:lnTo>
                    <a:pt x="87426" y="5867"/>
                  </a:lnTo>
                  <a:lnTo>
                    <a:pt x="81064" y="1574"/>
                  </a:lnTo>
                  <a:lnTo>
                    <a:pt x="73266" y="0"/>
                  </a:lnTo>
                  <a:lnTo>
                    <a:pt x="65468" y="1574"/>
                  </a:lnTo>
                  <a:lnTo>
                    <a:pt x="59105" y="5867"/>
                  </a:lnTo>
                  <a:lnTo>
                    <a:pt x="54825" y="12230"/>
                  </a:lnTo>
                  <a:lnTo>
                    <a:pt x="53238" y="20027"/>
                  </a:lnTo>
                  <a:lnTo>
                    <a:pt x="57162" y="20027"/>
                  </a:lnTo>
                  <a:lnTo>
                    <a:pt x="61099" y="20027"/>
                  </a:lnTo>
                  <a:lnTo>
                    <a:pt x="85432" y="20027"/>
                  </a:lnTo>
                  <a:lnTo>
                    <a:pt x="89369" y="20027"/>
                  </a:lnTo>
                  <a:lnTo>
                    <a:pt x="93294" y="200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15139" y="4703109"/>
              <a:ext cx="209423" cy="218067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9176728" y="4743424"/>
              <a:ext cx="1070610" cy="307340"/>
            </a:xfrm>
            <a:custGeom>
              <a:avLst/>
              <a:gdLst/>
              <a:ahLst/>
              <a:cxnLst/>
              <a:rect l="l" t="t" r="r" b="b"/>
              <a:pathLst>
                <a:path w="1070609" h="307339">
                  <a:moveTo>
                    <a:pt x="230593" y="0"/>
                  </a:moveTo>
                  <a:lnTo>
                    <a:pt x="149491" y="0"/>
                  </a:lnTo>
                  <a:lnTo>
                    <a:pt x="148043" y="1447"/>
                  </a:lnTo>
                  <a:lnTo>
                    <a:pt x="148043" y="17805"/>
                  </a:lnTo>
                  <a:lnTo>
                    <a:pt x="223316" y="17805"/>
                  </a:lnTo>
                  <a:lnTo>
                    <a:pt x="230593" y="0"/>
                  </a:lnTo>
                  <a:close/>
                </a:path>
                <a:path w="1070609" h="307339">
                  <a:moveTo>
                    <a:pt x="1070025" y="134670"/>
                  </a:moveTo>
                  <a:lnTo>
                    <a:pt x="1070013" y="129324"/>
                  </a:lnTo>
                  <a:lnTo>
                    <a:pt x="1068755" y="126339"/>
                  </a:lnTo>
                  <a:lnTo>
                    <a:pt x="1064501" y="121843"/>
                  </a:lnTo>
                  <a:lnTo>
                    <a:pt x="1061389" y="120357"/>
                  </a:lnTo>
                  <a:lnTo>
                    <a:pt x="1058887" y="120357"/>
                  </a:lnTo>
                  <a:lnTo>
                    <a:pt x="1058887" y="132524"/>
                  </a:lnTo>
                  <a:lnTo>
                    <a:pt x="1058722" y="133057"/>
                  </a:lnTo>
                  <a:lnTo>
                    <a:pt x="960081" y="295630"/>
                  </a:lnTo>
                  <a:lnTo>
                    <a:pt x="50634" y="295630"/>
                  </a:lnTo>
                  <a:lnTo>
                    <a:pt x="44792" y="254990"/>
                  </a:lnTo>
                  <a:lnTo>
                    <a:pt x="42468" y="252958"/>
                  </a:lnTo>
                  <a:lnTo>
                    <a:pt x="12065" y="252615"/>
                  </a:lnTo>
                  <a:lnTo>
                    <a:pt x="11137" y="251599"/>
                  </a:lnTo>
                  <a:lnTo>
                    <a:pt x="11137" y="178092"/>
                  </a:lnTo>
                  <a:lnTo>
                    <a:pt x="12141" y="177088"/>
                  </a:lnTo>
                  <a:lnTo>
                    <a:pt x="803440" y="177088"/>
                  </a:lnTo>
                  <a:lnTo>
                    <a:pt x="821804" y="174929"/>
                  </a:lnTo>
                  <a:lnTo>
                    <a:pt x="838949" y="168694"/>
                  </a:lnTo>
                  <a:lnTo>
                    <a:pt x="854163" y="158737"/>
                  </a:lnTo>
                  <a:lnTo>
                    <a:pt x="866927" y="145300"/>
                  </a:lnTo>
                  <a:lnTo>
                    <a:pt x="876973" y="131889"/>
                  </a:lnTo>
                  <a:lnTo>
                    <a:pt x="877785" y="131483"/>
                  </a:lnTo>
                  <a:lnTo>
                    <a:pt x="1057846" y="131483"/>
                  </a:lnTo>
                  <a:lnTo>
                    <a:pt x="1058875" y="131889"/>
                  </a:lnTo>
                  <a:lnTo>
                    <a:pt x="1058633" y="131889"/>
                  </a:lnTo>
                  <a:lnTo>
                    <a:pt x="1058887" y="132524"/>
                  </a:lnTo>
                  <a:lnTo>
                    <a:pt x="1058887" y="120357"/>
                  </a:lnTo>
                  <a:lnTo>
                    <a:pt x="1057846" y="120357"/>
                  </a:lnTo>
                  <a:lnTo>
                    <a:pt x="873963" y="120357"/>
                  </a:lnTo>
                  <a:lnTo>
                    <a:pt x="870356" y="122161"/>
                  </a:lnTo>
                  <a:lnTo>
                    <a:pt x="858024" y="138633"/>
                  </a:lnTo>
                  <a:lnTo>
                    <a:pt x="847090" y="150152"/>
                  </a:lnTo>
                  <a:lnTo>
                    <a:pt x="833970" y="158737"/>
                  </a:lnTo>
                  <a:lnTo>
                    <a:pt x="819226" y="164096"/>
                  </a:lnTo>
                  <a:lnTo>
                    <a:pt x="803338" y="165963"/>
                  </a:lnTo>
                  <a:lnTo>
                    <a:pt x="5435" y="165963"/>
                  </a:lnTo>
                  <a:lnTo>
                    <a:pt x="0" y="171386"/>
                  </a:lnTo>
                  <a:lnTo>
                    <a:pt x="0" y="258216"/>
                  </a:lnTo>
                  <a:lnTo>
                    <a:pt x="5283" y="263601"/>
                  </a:lnTo>
                  <a:lnTo>
                    <a:pt x="34836" y="264007"/>
                  </a:lnTo>
                  <a:lnTo>
                    <a:pt x="40703" y="304736"/>
                  </a:lnTo>
                  <a:lnTo>
                    <a:pt x="43040" y="306768"/>
                  </a:lnTo>
                  <a:lnTo>
                    <a:pt x="965174" y="306768"/>
                  </a:lnTo>
                  <a:lnTo>
                    <a:pt x="966965" y="305765"/>
                  </a:lnTo>
                  <a:lnTo>
                    <a:pt x="973112" y="295630"/>
                  </a:lnTo>
                  <a:lnTo>
                    <a:pt x="1068222" y="138849"/>
                  </a:lnTo>
                  <a:lnTo>
                    <a:pt x="1069416" y="136906"/>
                  </a:lnTo>
                  <a:lnTo>
                    <a:pt x="1070025" y="1346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366049" y="4748260"/>
              <a:ext cx="39370" cy="13335"/>
            </a:xfrm>
            <a:custGeom>
              <a:avLst/>
              <a:gdLst/>
              <a:ahLst/>
              <a:cxnLst/>
              <a:rect l="l" t="t" r="r" b="b"/>
              <a:pathLst>
                <a:path w="39370" h="13335">
                  <a:moveTo>
                    <a:pt x="38836" y="0"/>
                  </a:moveTo>
                  <a:lnTo>
                    <a:pt x="0" y="0"/>
                  </a:lnTo>
                  <a:lnTo>
                    <a:pt x="0" y="12966"/>
                  </a:lnTo>
                  <a:lnTo>
                    <a:pt x="33997" y="12966"/>
                  </a:lnTo>
                  <a:lnTo>
                    <a:pt x="38836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343110" y="4748263"/>
              <a:ext cx="19685" cy="13335"/>
            </a:xfrm>
            <a:custGeom>
              <a:avLst/>
              <a:gdLst/>
              <a:ahLst/>
              <a:cxnLst/>
              <a:rect l="l" t="t" r="r" b="b"/>
              <a:pathLst>
                <a:path w="19684" h="13335">
                  <a:moveTo>
                    <a:pt x="19303" y="0"/>
                  </a:moveTo>
                  <a:lnTo>
                    <a:pt x="0" y="0"/>
                  </a:lnTo>
                  <a:lnTo>
                    <a:pt x="0" y="12966"/>
                  </a:lnTo>
                  <a:lnTo>
                    <a:pt x="19303" y="1296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219544" y="4743422"/>
              <a:ext cx="63500" cy="18415"/>
            </a:xfrm>
            <a:custGeom>
              <a:avLst/>
              <a:gdLst/>
              <a:ahLst/>
              <a:cxnLst/>
              <a:rect l="l" t="t" r="r" b="b"/>
              <a:pathLst>
                <a:path w="63500" h="18414">
                  <a:moveTo>
                    <a:pt x="61810" y="0"/>
                  </a:moveTo>
                  <a:lnTo>
                    <a:pt x="0" y="0"/>
                  </a:lnTo>
                  <a:lnTo>
                    <a:pt x="0" y="17805"/>
                  </a:lnTo>
                  <a:lnTo>
                    <a:pt x="63474" y="17805"/>
                  </a:lnTo>
                  <a:lnTo>
                    <a:pt x="63474" y="1650"/>
                  </a:lnTo>
                  <a:lnTo>
                    <a:pt x="61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9257868" y="4748263"/>
              <a:ext cx="19685" cy="13335"/>
            </a:xfrm>
            <a:custGeom>
              <a:avLst/>
              <a:gdLst/>
              <a:ahLst/>
              <a:cxnLst/>
              <a:rect l="l" t="t" r="r" b="b"/>
              <a:pathLst>
                <a:path w="19684" h="13335">
                  <a:moveTo>
                    <a:pt x="19303" y="0"/>
                  </a:moveTo>
                  <a:lnTo>
                    <a:pt x="0" y="0"/>
                  </a:lnTo>
                  <a:lnTo>
                    <a:pt x="0" y="12966"/>
                  </a:lnTo>
                  <a:lnTo>
                    <a:pt x="19303" y="1296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9235198" y="468443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22" y="0"/>
                  </a:moveTo>
                  <a:lnTo>
                    <a:pt x="0" y="0"/>
                  </a:lnTo>
                  <a:lnTo>
                    <a:pt x="0" y="37922"/>
                  </a:lnTo>
                  <a:lnTo>
                    <a:pt x="37922" y="37922"/>
                  </a:lnTo>
                  <a:lnTo>
                    <a:pt x="37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9235198" y="468443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22" y="0"/>
                  </a:moveTo>
                  <a:lnTo>
                    <a:pt x="0" y="0"/>
                  </a:lnTo>
                  <a:lnTo>
                    <a:pt x="0" y="18961"/>
                  </a:lnTo>
                  <a:lnTo>
                    <a:pt x="37922" y="18961"/>
                  </a:lnTo>
                  <a:lnTo>
                    <a:pt x="37922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260713" y="4703394"/>
              <a:ext cx="12700" cy="19050"/>
            </a:xfrm>
            <a:custGeom>
              <a:avLst/>
              <a:gdLst/>
              <a:ahLst/>
              <a:cxnLst/>
              <a:rect l="l" t="t" r="r" b="b"/>
              <a:pathLst>
                <a:path w="12700" h="19050">
                  <a:moveTo>
                    <a:pt x="12407" y="0"/>
                  </a:moveTo>
                  <a:lnTo>
                    <a:pt x="0" y="0"/>
                  </a:lnTo>
                  <a:lnTo>
                    <a:pt x="0" y="18948"/>
                  </a:lnTo>
                  <a:lnTo>
                    <a:pt x="12407" y="18948"/>
                  </a:lnTo>
                  <a:lnTo>
                    <a:pt x="12407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9260715" y="4684430"/>
              <a:ext cx="12700" cy="19050"/>
            </a:xfrm>
            <a:custGeom>
              <a:avLst/>
              <a:gdLst/>
              <a:ahLst/>
              <a:cxnLst/>
              <a:rect l="l" t="t" r="r" b="b"/>
              <a:pathLst>
                <a:path w="12700" h="19050">
                  <a:moveTo>
                    <a:pt x="12407" y="0"/>
                  </a:moveTo>
                  <a:lnTo>
                    <a:pt x="0" y="0"/>
                  </a:lnTo>
                  <a:lnTo>
                    <a:pt x="0" y="18961"/>
                  </a:lnTo>
                  <a:lnTo>
                    <a:pt x="12407" y="18961"/>
                  </a:lnTo>
                  <a:lnTo>
                    <a:pt x="12407" y="0"/>
                  </a:lnTo>
                  <a:close/>
                </a:path>
              </a:pathLst>
            </a:custGeom>
            <a:solidFill>
              <a:srgbClr val="719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9228963" y="467817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44170" y="0"/>
                  </a:moveTo>
                  <a:lnTo>
                    <a:pt x="4597" y="0"/>
                  </a:lnTo>
                  <a:lnTo>
                    <a:pt x="2997" y="660"/>
                  </a:lnTo>
                  <a:lnTo>
                    <a:pt x="660" y="2997"/>
                  </a:lnTo>
                  <a:lnTo>
                    <a:pt x="0" y="4597"/>
                  </a:lnTo>
                  <a:lnTo>
                    <a:pt x="0" y="45821"/>
                  </a:lnTo>
                  <a:lnTo>
                    <a:pt x="660" y="47421"/>
                  </a:lnTo>
                  <a:lnTo>
                    <a:pt x="1816" y="48590"/>
                  </a:lnTo>
                  <a:lnTo>
                    <a:pt x="2997" y="49745"/>
                  </a:lnTo>
                  <a:lnTo>
                    <a:pt x="4597" y="50418"/>
                  </a:lnTo>
                  <a:lnTo>
                    <a:pt x="45808" y="50418"/>
                  </a:lnTo>
                  <a:lnTo>
                    <a:pt x="47421" y="49745"/>
                  </a:lnTo>
                  <a:lnTo>
                    <a:pt x="49745" y="47421"/>
                  </a:lnTo>
                  <a:lnTo>
                    <a:pt x="50406" y="45821"/>
                  </a:lnTo>
                  <a:lnTo>
                    <a:pt x="50406" y="37934"/>
                  </a:lnTo>
                  <a:lnTo>
                    <a:pt x="12484" y="37934"/>
                  </a:lnTo>
                  <a:lnTo>
                    <a:pt x="12484" y="12484"/>
                  </a:lnTo>
                  <a:lnTo>
                    <a:pt x="37922" y="12484"/>
                  </a:lnTo>
                  <a:lnTo>
                    <a:pt x="37922" y="6248"/>
                  </a:lnTo>
                  <a:lnTo>
                    <a:pt x="44170" y="6248"/>
                  </a:lnTo>
                  <a:lnTo>
                    <a:pt x="44170" y="0"/>
                  </a:lnTo>
                  <a:close/>
                </a:path>
                <a:path w="50800" h="50800">
                  <a:moveTo>
                    <a:pt x="44170" y="6248"/>
                  </a:moveTo>
                  <a:lnTo>
                    <a:pt x="37922" y="6248"/>
                  </a:lnTo>
                  <a:lnTo>
                    <a:pt x="37922" y="37934"/>
                  </a:lnTo>
                  <a:lnTo>
                    <a:pt x="50406" y="37934"/>
                  </a:lnTo>
                  <a:lnTo>
                    <a:pt x="50406" y="12484"/>
                  </a:lnTo>
                  <a:lnTo>
                    <a:pt x="44170" y="12484"/>
                  </a:lnTo>
                  <a:lnTo>
                    <a:pt x="44170" y="6248"/>
                  </a:lnTo>
                  <a:close/>
                </a:path>
                <a:path w="50800" h="50800">
                  <a:moveTo>
                    <a:pt x="45808" y="0"/>
                  </a:moveTo>
                  <a:lnTo>
                    <a:pt x="44170" y="0"/>
                  </a:lnTo>
                  <a:lnTo>
                    <a:pt x="44170" y="12484"/>
                  </a:lnTo>
                  <a:lnTo>
                    <a:pt x="50406" y="12484"/>
                  </a:lnTo>
                  <a:lnTo>
                    <a:pt x="50406" y="4597"/>
                  </a:lnTo>
                  <a:lnTo>
                    <a:pt x="49745" y="2997"/>
                  </a:lnTo>
                  <a:lnTo>
                    <a:pt x="47421" y="660"/>
                  </a:lnTo>
                  <a:lnTo>
                    <a:pt x="458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9365436" y="4785833"/>
              <a:ext cx="34925" cy="121920"/>
            </a:xfrm>
            <a:custGeom>
              <a:avLst/>
              <a:gdLst/>
              <a:ahLst/>
              <a:cxnLst/>
              <a:rect l="l" t="t" r="r" b="b"/>
              <a:pathLst>
                <a:path w="34925" h="121920">
                  <a:moveTo>
                    <a:pt x="33705" y="0"/>
                  </a:moveTo>
                  <a:lnTo>
                    <a:pt x="0" y="0"/>
                  </a:lnTo>
                  <a:lnTo>
                    <a:pt x="838" y="121602"/>
                  </a:lnTo>
                  <a:lnTo>
                    <a:pt x="34531" y="121602"/>
                  </a:lnTo>
                  <a:lnTo>
                    <a:pt x="33705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9312605" y="4805629"/>
              <a:ext cx="76835" cy="82550"/>
            </a:xfrm>
            <a:custGeom>
              <a:avLst/>
              <a:gdLst/>
              <a:ahLst/>
              <a:cxnLst/>
              <a:rect l="l" t="t" r="r" b="b"/>
              <a:pathLst>
                <a:path w="76834" h="82550">
                  <a:moveTo>
                    <a:pt x="14173" y="34124"/>
                  </a:moveTo>
                  <a:lnTo>
                    <a:pt x="0" y="34124"/>
                  </a:lnTo>
                  <a:lnTo>
                    <a:pt x="0" y="48298"/>
                  </a:lnTo>
                  <a:lnTo>
                    <a:pt x="14173" y="48298"/>
                  </a:lnTo>
                  <a:lnTo>
                    <a:pt x="14173" y="34124"/>
                  </a:lnTo>
                  <a:close/>
                </a:path>
                <a:path w="76834" h="82550">
                  <a:moveTo>
                    <a:pt x="42506" y="68249"/>
                  </a:moveTo>
                  <a:lnTo>
                    <a:pt x="28333" y="68249"/>
                  </a:lnTo>
                  <a:lnTo>
                    <a:pt x="28333" y="82423"/>
                  </a:lnTo>
                  <a:lnTo>
                    <a:pt x="42506" y="82423"/>
                  </a:lnTo>
                  <a:lnTo>
                    <a:pt x="42506" y="68249"/>
                  </a:lnTo>
                  <a:close/>
                </a:path>
                <a:path w="76834" h="82550">
                  <a:moveTo>
                    <a:pt x="42506" y="34124"/>
                  </a:moveTo>
                  <a:lnTo>
                    <a:pt x="28333" y="34124"/>
                  </a:lnTo>
                  <a:lnTo>
                    <a:pt x="28333" y="48298"/>
                  </a:lnTo>
                  <a:lnTo>
                    <a:pt x="42506" y="48298"/>
                  </a:lnTo>
                  <a:lnTo>
                    <a:pt x="42506" y="34124"/>
                  </a:lnTo>
                  <a:close/>
                </a:path>
                <a:path w="76834" h="82550">
                  <a:moveTo>
                    <a:pt x="42506" y="0"/>
                  </a:moveTo>
                  <a:lnTo>
                    <a:pt x="28333" y="0"/>
                  </a:lnTo>
                  <a:lnTo>
                    <a:pt x="28333" y="14173"/>
                  </a:lnTo>
                  <a:lnTo>
                    <a:pt x="42506" y="14173"/>
                  </a:lnTo>
                  <a:lnTo>
                    <a:pt x="42506" y="0"/>
                  </a:lnTo>
                  <a:close/>
                </a:path>
                <a:path w="76834" h="82550">
                  <a:moveTo>
                    <a:pt x="76466" y="68249"/>
                  </a:moveTo>
                  <a:lnTo>
                    <a:pt x="62280" y="68249"/>
                  </a:lnTo>
                  <a:lnTo>
                    <a:pt x="62280" y="82423"/>
                  </a:lnTo>
                  <a:lnTo>
                    <a:pt x="76466" y="82423"/>
                  </a:lnTo>
                  <a:lnTo>
                    <a:pt x="76466" y="68249"/>
                  </a:lnTo>
                  <a:close/>
                </a:path>
                <a:path w="76834" h="82550">
                  <a:moveTo>
                    <a:pt x="76466" y="34124"/>
                  </a:moveTo>
                  <a:lnTo>
                    <a:pt x="62280" y="34124"/>
                  </a:lnTo>
                  <a:lnTo>
                    <a:pt x="62280" y="48298"/>
                  </a:lnTo>
                  <a:lnTo>
                    <a:pt x="76466" y="48298"/>
                  </a:lnTo>
                  <a:lnTo>
                    <a:pt x="76466" y="34124"/>
                  </a:lnTo>
                  <a:close/>
                </a:path>
                <a:path w="76834" h="82550">
                  <a:moveTo>
                    <a:pt x="76466" y="0"/>
                  </a:moveTo>
                  <a:lnTo>
                    <a:pt x="62280" y="0"/>
                  </a:lnTo>
                  <a:lnTo>
                    <a:pt x="62280" y="14173"/>
                  </a:lnTo>
                  <a:lnTo>
                    <a:pt x="76466" y="14173"/>
                  </a:lnTo>
                  <a:lnTo>
                    <a:pt x="764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9196044" y="4763579"/>
              <a:ext cx="232410" cy="22860"/>
            </a:xfrm>
            <a:custGeom>
              <a:avLst/>
              <a:gdLst/>
              <a:ahLst/>
              <a:cxnLst/>
              <a:rect l="l" t="t" r="r" b="b"/>
              <a:pathLst>
                <a:path w="232409" h="22860">
                  <a:moveTo>
                    <a:pt x="232130" y="0"/>
                  </a:moveTo>
                  <a:lnTo>
                    <a:pt x="0" y="0"/>
                  </a:lnTo>
                  <a:lnTo>
                    <a:pt x="0" y="22263"/>
                  </a:lnTo>
                  <a:lnTo>
                    <a:pt x="232130" y="22263"/>
                  </a:lnTo>
                  <a:lnTo>
                    <a:pt x="232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9185173" y="4757343"/>
              <a:ext cx="249554" cy="162560"/>
            </a:xfrm>
            <a:custGeom>
              <a:avLst/>
              <a:gdLst/>
              <a:ahLst/>
              <a:cxnLst/>
              <a:rect l="l" t="t" r="r" b="b"/>
              <a:pathLst>
                <a:path w="249554" h="162560">
                  <a:moveTo>
                    <a:pt x="20193" y="153847"/>
                  </a:moveTo>
                  <a:lnTo>
                    <a:pt x="17703" y="151345"/>
                  </a:lnTo>
                  <a:lnTo>
                    <a:pt x="2489" y="151345"/>
                  </a:lnTo>
                  <a:lnTo>
                    <a:pt x="0" y="153847"/>
                  </a:lnTo>
                  <a:lnTo>
                    <a:pt x="0" y="159981"/>
                  </a:lnTo>
                  <a:lnTo>
                    <a:pt x="2489" y="162483"/>
                  </a:lnTo>
                  <a:lnTo>
                    <a:pt x="5562" y="162483"/>
                  </a:lnTo>
                  <a:lnTo>
                    <a:pt x="17703" y="162483"/>
                  </a:lnTo>
                  <a:lnTo>
                    <a:pt x="20193" y="159981"/>
                  </a:lnTo>
                  <a:lnTo>
                    <a:pt x="20193" y="153847"/>
                  </a:lnTo>
                  <a:close/>
                </a:path>
                <a:path w="249554" h="162560">
                  <a:moveTo>
                    <a:pt x="249237" y="4597"/>
                  </a:moveTo>
                  <a:lnTo>
                    <a:pt x="248564" y="2997"/>
                  </a:lnTo>
                  <a:lnTo>
                    <a:pt x="246240" y="673"/>
                  </a:lnTo>
                  <a:lnTo>
                    <a:pt x="244640" y="0"/>
                  </a:lnTo>
                  <a:lnTo>
                    <a:pt x="236753" y="0"/>
                  </a:lnTo>
                  <a:lnTo>
                    <a:pt x="236753" y="12484"/>
                  </a:lnTo>
                  <a:lnTo>
                    <a:pt x="236753" y="22263"/>
                  </a:lnTo>
                  <a:lnTo>
                    <a:pt x="17106" y="22263"/>
                  </a:lnTo>
                  <a:lnTo>
                    <a:pt x="17106" y="12484"/>
                  </a:lnTo>
                  <a:lnTo>
                    <a:pt x="236753" y="12484"/>
                  </a:lnTo>
                  <a:lnTo>
                    <a:pt x="236753" y="0"/>
                  </a:lnTo>
                  <a:lnTo>
                    <a:pt x="9232" y="0"/>
                  </a:lnTo>
                  <a:lnTo>
                    <a:pt x="7620" y="673"/>
                  </a:lnTo>
                  <a:lnTo>
                    <a:pt x="5295" y="2997"/>
                  </a:lnTo>
                  <a:lnTo>
                    <a:pt x="4622" y="4597"/>
                  </a:lnTo>
                  <a:lnTo>
                    <a:pt x="4622" y="30149"/>
                  </a:lnTo>
                  <a:lnTo>
                    <a:pt x="5295" y="31750"/>
                  </a:lnTo>
                  <a:lnTo>
                    <a:pt x="7620" y="34086"/>
                  </a:lnTo>
                  <a:lnTo>
                    <a:pt x="9232" y="34734"/>
                  </a:lnTo>
                  <a:lnTo>
                    <a:pt x="244640" y="34734"/>
                  </a:lnTo>
                  <a:lnTo>
                    <a:pt x="246240" y="34086"/>
                  </a:lnTo>
                  <a:lnTo>
                    <a:pt x="248564" y="31750"/>
                  </a:lnTo>
                  <a:lnTo>
                    <a:pt x="249237" y="30149"/>
                  </a:lnTo>
                  <a:lnTo>
                    <a:pt x="249237" y="28498"/>
                  </a:lnTo>
                  <a:lnTo>
                    <a:pt x="249237" y="22263"/>
                  </a:lnTo>
                  <a:lnTo>
                    <a:pt x="249237" y="12484"/>
                  </a:lnTo>
                  <a:lnTo>
                    <a:pt x="249237" y="45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0148598" y="489450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97" y="0"/>
                  </a:moveTo>
                  <a:lnTo>
                    <a:pt x="11058" y="1420"/>
                  </a:lnTo>
                  <a:lnTo>
                    <a:pt x="5305" y="5294"/>
                  </a:lnTo>
                  <a:lnTo>
                    <a:pt x="1423" y="11042"/>
                  </a:lnTo>
                  <a:lnTo>
                    <a:pt x="0" y="18084"/>
                  </a:lnTo>
                  <a:lnTo>
                    <a:pt x="1423" y="25127"/>
                  </a:lnTo>
                  <a:lnTo>
                    <a:pt x="5305" y="30875"/>
                  </a:lnTo>
                  <a:lnTo>
                    <a:pt x="11058" y="34749"/>
                  </a:lnTo>
                  <a:lnTo>
                    <a:pt x="18097" y="36169"/>
                  </a:lnTo>
                  <a:lnTo>
                    <a:pt x="25139" y="34749"/>
                  </a:lnTo>
                  <a:lnTo>
                    <a:pt x="30887" y="30875"/>
                  </a:lnTo>
                  <a:lnTo>
                    <a:pt x="34762" y="25127"/>
                  </a:lnTo>
                  <a:lnTo>
                    <a:pt x="36182" y="18084"/>
                  </a:lnTo>
                  <a:lnTo>
                    <a:pt x="34762" y="11042"/>
                  </a:lnTo>
                  <a:lnTo>
                    <a:pt x="30887" y="5294"/>
                  </a:lnTo>
                  <a:lnTo>
                    <a:pt x="25139" y="1420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0143048" y="4888942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3647" y="0"/>
                  </a:moveTo>
                  <a:lnTo>
                    <a:pt x="14439" y="1857"/>
                  </a:lnTo>
                  <a:lnTo>
                    <a:pt x="6923" y="6923"/>
                  </a:lnTo>
                  <a:lnTo>
                    <a:pt x="1857" y="14439"/>
                  </a:lnTo>
                  <a:lnTo>
                    <a:pt x="0" y="23647"/>
                  </a:lnTo>
                  <a:lnTo>
                    <a:pt x="1857" y="32855"/>
                  </a:lnTo>
                  <a:lnTo>
                    <a:pt x="6923" y="40371"/>
                  </a:lnTo>
                  <a:lnTo>
                    <a:pt x="14439" y="45437"/>
                  </a:lnTo>
                  <a:lnTo>
                    <a:pt x="23647" y="47294"/>
                  </a:lnTo>
                  <a:lnTo>
                    <a:pt x="32855" y="45437"/>
                  </a:lnTo>
                  <a:lnTo>
                    <a:pt x="40373" y="40371"/>
                  </a:lnTo>
                  <a:lnTo>
                    <a:pt x="43207" y="36169"/>
                  </a:lnTo>
                  <a:lnTo>
                    <a:pt x="16738" y="36169"/>
                  </a:lnTo>
                  <a:lnTo>
                    <a:pt x="11137" y="30556"/>
                  </a:lnTo>
                  <a:lnTo>
                    <a:pt x="11137" y="16738"/>
                  </a:lnTo>
                  <a:lnTo>
                    <a:pt x="16738" y="11137"/>
                  </a:lnTo>
                  <a:lnTo>
                    <a:pt x="43216" y="11137"/>
                  </a:lnTo>
                  <a:lnTo>
                    <a:pt x="40373" y="6923"/>
                  </a:lnTo>
                  <a:lnTo>
                    <a:pt x="32855" y="1857"/>
                  </a:lnTo>
                  <a:lnTo>
                    <a:pt x="23647" y="0"/>
                  </a:lnTo>
                  <a:close/>
                </a:path>
                <a:path w="47625" h="47625">
                  <a:moveTo>
                    <a:pt x="43216" y="11137"/>
                  </a:moveTo>
                  <a:lnTo>
                    <a:pt x="30556" y="11137"/>
                  </a:lnTo>
                  <a:lnTo>
                    <a:pt x="36156" y="16738"/>
                  </a:lnTo>
                  <a:lnTo>
                    <a:pt x="36156" y="30556"/>
                  </a:lnTo>
                  <a:lnTo>
                    <a:pt x="30556" y="36169"/>
                  </a:lnTo>
                  <a:lnTo>
                    <a:pt x="43207" y="36169"/>
                  </a:lnTo>
                  <a:lnTo>
                    <a:pt x="45442" y="32855"/>
                  </a:lnTo>
                  <a:lnTo>
                    <a:pt x="47307" y="23647"/>
                  </a:lnTo>
                  <a:lnTo>
                    <a:pt x="45442" y="14439"/>
                  </a:lnTo>
                  <a:lnTo>
                    <a:pt x="43216" y="111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9242825" y="4813741"/>
              <a:ext cx="80645" cy="80645"/>
            </a:xfrm>
            <a:custGeom>
              <a:avLst/>
              <a:gdLst/>
              <a:ahLst/>
              <a:cxnLst/>
              <a:rect l="l" t="t" r="r" b="b"/>
              <a:pathLst>
                <a:path w="80645" h="80645">
                  <a:moveTo>
                    <a:pt x="40195" y="0"/>
                  </a:moveTo>
                  <a:lnTo>
                    <a:pt x="24549" y="3158"/>
                  </a:lnTo>
                  <a:lnTo>
                    <a:pt x="11772" y="11771"/>
                  </a:lnTo>
                  <a:lnTo>
                    <a:pt x="3158" y="24544"/>
                  </a:lnTo>
                  <a:lnTo>
                    <a:pt x="0" y="40182"/>
                  </a:lnTo>
                  <a:lnTo>
                    <a:pt x="3158" y="55828"/>
                  </a:lnTo>
                  <a:lnTo>
                    <a:pt x="11772" y="68605"/>
                  </a:lnTo>
                  <a:lnTo>
                    <a:pt x="24549" y="77219"/>
                  </a:lnTo>
                  <a:lnTo>
                    <a:pt x="40195" y="80378"/>
                  </a:lnTo>
                  <a:lnTo>
                    <a:pt x="55836" y="77219"/>
                  </a:lnTo>
                  <a:lnTo>
                    <a:pt x="68613" y="68605"/>
                  </a:lnTo>
                  <a:lnTo>
                    <a:pt x="77230" y="55828"/>
                  </a:lnTo>
                  <a:lnTo>
                    <a:pt x="80391" y="40182"/>
                  </a:lnTo>
                  <a:lnTo>
                    <a:pt x="77230" y="24544"/>
                  </a:lnTo>
                  <a:lnTo>
                    <a:pt x="68613" y="11771"/>
                  </a:lnTo>
                  <a:lnTo>
                    <a:pt x="55836" y="3158"/>
                  </a:lnTo>
                  <a:lnTo>
                    <a:pt x="40195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9253736" y="4816890"/>
              <a:ext cx="59690" cy="74930"/>
            </a:xfrm>
            <a:custGeom>
              <a:avLst/>
              <a:gdLst/>
              <a:ahLst/>
              <a:cxnLst/>
              <a:rect l="l" t="t" r="r" b="b"/>
              <a:pathLst>
                <a:path w="59690" h="74929">
                  <a:moveTo>
                    <a:pt x="29285" y="34682"/>
                  </a:moveTo>
                  <a:lnTo>
                    <a:pt x="43120" y="74073"/>
                  </a:lnTo>
                  <a:lnTo>
                    <a:pt x="43240" y="74414"/>
                  </a:lnTo>
                  <a:lnTo>
                    <a:pt x="44928" y="74073"/>
                  </a:lnTo>
                  <a:lnTo>
                    <a:pt x="57701" y="65459"/>
                  </a:lnTo>
                  <a:lnTo>
                    <a:pt x="59373" y="62979"/>
                  </a:lnTo>
                  <a:lnTo>
                    <a:pt x="29285" y="34682"/>
                  </a:lnTo>
                  <a:close/>
                </a:path>
                <a:path w="59690" h="74929">
                  <a:moveTo>
                    <a:pt x="14180" y="0"/>
                  </a:moveTo>
                  <a:lnTo>
                    <a:pt x="13636" y="0"/>
                  </a:lnTo>
                  <a:lnTo>
                    <a:pt x="856" y="8614"/>
                  </a:lnTo>
                  <a:lnTo>
                    <a:pt x="0" y="9883"/>
                  </a:lnTo>
                  <a:lnTo>
                    <a:pt x="29285" y="34682"/>
                  </a:lnTo>
                  <a:lnTo>
                    <a:pt x="14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9251904" y="4816125"/>
              <a:ext cx="63500" cy="76200"/>
            </a:xfrm>
            <a:custGeom>
              <a:avLst/>
              <a:gdLst/>
              <a:ahLst/>
              <a:cxnLst/>
              <a:rect l="l" t="t" r="r" b="b"/>
              <a:pathLst>
                <a:path w="63500" h="76200">
                  <a:moveTo>
                    <a:pt x="28410" y="37420"/>
                  </a:moveTo>
                  <a:lnTo>
                    <a:pt x="28520" y="37783"/>
                  </a:lnTo>
                  <a:lnTo>
                    <a:pt x="41859" y="75828"/>
                  </a:lnTo>
                  <a:lnTo>
                    <a:pt x="46760" y="74838"/>
                  </a:lnTo>
                  <a:lnTo>
                    <a:pt x="48085" y="73945"/>
                  </a:lnTo>
                  <a:lnTo>
                    <a:pt x="38640" y="47037"/>
                  </a:lnTo>
                  <a:lnTo>
                    <a:pt x="28410" y="37420"/>
                  </a:lnTo>
                  <a:close/>
                </a:path>
                <a:path w="63500" h="76200">
                  <a:moveTo>
                    <a:pt x="34072" y="33764"/>
                  </a:moveTo>
                  <a:lnTo>
                    <a:pt x="34067" y="34065"/>
                  </a:lnTo>
                  <a:lnTo>
                    <a:pt x="34217" y="34433"/>
                  </a:lnTo>
                  <a:lnTo>
                    <a:pt x="38640" y="47037"/>
                  </a:lnTo>
                  <a:lnTo>
                    <a:pt x="59267" y="66404"/>
                  </a:lnTo>
                  <a:lnTo>
                    <a:pt x="59533" y="66224"/>
                  </a:lnTo>
                  <a:lnTo>
                    <a:pt x="63050" y="61007"/>
                  </a:lnTo>
                  <a:lnTo>
                    <a:pt x="34072" y="33764"/>
                  </a:lnTo>
                  <a:close/>
                </a:path>
                <a:path w="63500" h="76200">
                  <a:moveTo>
                    <a:pt x="22538" y="23914"/>
                  </a:moveTo>
                  <a:lnTo>
                    <a:pt x="28417" y="37420"/>
                  </a:lnTo>
                  <a:lnTo>
                    <a:pt x="28635" y="37605"/>
                  </a:lnTo>
                  <a:lnTo>
                    <a:pt x="28796" y="37783"/>
                  </a:lnTo>
                  <a:lnTo>
                    <a:pt x="38640" y="47037"/>
                  </a:lnTo>
                  <a:lnTo>
                    <a:pt x="34217" y="34433"/>
                  </a:lnTo>
                  <a:lnTo>
                    <a:pt x="34094" y="34065"/>
                  </a:lnTo>
                  <a:lnTo>
                    <a:pt x="33945" y="33764"/>
                  </a:lnTo>
                  <a:lnTo>
                    <a:pt x="33169" y="32915"/>
                  </a:lnTo>
                  <a:lnTo>
                    <a:pt x="22538" y="23914"/>
                  </a:lnTo>
                  <a:close/>
                </a:path>
                <a:path w="63500" h="76200">
                  <a:moveTo>
                    <a:pt x="4181" y="8373"/>
                  </a:moveTo>
                  <a:lnTo>
                    <a:pt x="2688" y="9379"/>
                  </a:lnTo>
                  <a:lnTo>
                    <a:pt x="0" y="13366"/>
                  </a:lnTo>
                  <a:lnTo>
                    <a:pt x="28417" y="37420"/>
                  </a:lnTo>
                  <a:lnTo>
                    <a:pt x="22538" y="23914"/>
                  </a:lnTo>
                  <a:lnTo>
                    <a:pt x="4181" y="8373"/>
                  </a:lnTo>
                  <a:close/>
                </a:path>
                <a:path w="63500" h="76200">
                  <a:moveTo>
                    <a:pt x="19261" y="0"/>
                  </a:moveTo>
                  <a:lnTo>
                    <a:pt x="15468" y="765"/>
                  </a:lnTo>
                  <a:lnTo>
                    <a:pt x="13143" y="2332"/>
                  </a:lnTo>
                  <a:lnTo>
                    <a:pt x="22538" y="23914"/>
                  </a:lnTo>
                  <a:lnTo>
                    <a:pt x="33169" y="32915"/>
                  </a:lnTo>
                  <a:lnTo>
                    <a:pt x="34088" y="33764"/>
                  </a:lnTo>
                  <a:lnTo>
                    <a:pt x="33635" y="32915"/>
                  </a:lnTo>
                  <a:lnTo>
                    <a:pt x="192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9245373" y="4823500"/>
              <a:ext cx="74930" cy="60960"/>
            </a:xfrm>
            <a:custGeom>
              <a:avLst/>
              <a:gdLst/>
              <a:ahLst/>
              <a:cxnLst/>
              <a:rect l="l" t="t" r="r" b="b"/>
              <a:pathLst>
                <a:path w="74929" h="60960">
                  <a:moveTo>
                    <a:pt x="63093" y="0"/>
                  </a:moveTo>
                  <a:lnTo>
                    <a:pt x="34757" y="27182"/>
                  </a:lnTo>
                  <a:lnTo>
                    <a:pt x="0" y="43082"/>
                  </a:lnTo>
                  <a:lnTo>
                    <a:pt x="603" y="46072"/>
                  </a:lnTo>
                  <a:lnTo>
                    <a:pt x="9219" y="58848"/>
                  </a:lnTo>
                  <a:lnTo>
                    <a:pt x="11473" y="60368"/>
                  </a:lnTo>
                  <a:lnTo>
                    <a:pt x="37640" y="30421"/>
                  </a:lnTo>
                  <a:lnTo>
                    <a:pt x="74725" y="15019"/>
                  </a:lnTo>
                  <a:lnTo>
                    <a:pt x="74677" y="14780"/>
                  </a:lnTo>
                  <a:lnTo>
                    <a:pt x="66064" y="2003"/>
                  </a:lnTo>
                  <a:lnTo>
                    <a:pt x="630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9244711" y="4821637"/>
              <a:ext cx="76200" cy="64135"/>
            </a:xfrm>
            <a:custGeom>
              <a:avLst/>
              <a:gdLst/>
              <a:ahLst/>
              <a:cxnLst/>
              <a:rect l="l" t="t" r="r" b="b"/>
              <a:pathLst>
                <a:path w="76200" h="64135">
                  <a:moveTo>
                    <a:pt x="73623" y="14097"/>
                  </a:moveTo>
                  <a:lnTo>
                    <a:pt x="42053" y="27202"/>
                  </a:lnTo>
                  <a:lnTo>
                    <a:pt x="37286" y="31776"/>
                  </a:lnTo>
                  <a:lnTo>
                    <a:pt x="32525" y="33953"/>
                  </a:lnTo>
                  <a:lnTo>
                    <a:pt x="9558" y="60232"/>
                  </a:lnTo>
                  <a:lnTo>
                    <a:pt x="9881" y="60712"/>
                  </a:lnTo>
                  <a:lnTo>
                    <a:pt x="14859" y="64067"/>
                  </a:lnTo>
                  <a:lnTo>
                    <a:pt x="40258" y="35002"/>
                  </a:lnTo>
                  <a:lnTo>
                    <a:pt x="76045" y="20138"/>
                  </a:lnTo>
                  <a:lnTo>
                    <a:pt x="75339" y="16643"/>
                  </a:lnTo>
                  <a:lnTo>
                    <a:pt x="73623" y="14097"/>
                  </a:lnTo>
                  <a:close/>
                </a:path>
                <a:path w="76200" h="64135">
                  <a:moveTo>
                    <a:pt x="60993" y="0"/>
                  </a:moveTo>
                  <a:lnTo>
                    <a:pt x="33565" y="26315"/>
                  </a:lnTo>
                  <a:lnTo>
                    <a:pt x="0" y="41663"/>
                  </a:lnTo>
                  <a:lnTo>
                    <a:pt x="1266" y="47935"/>
                  </a:lnTo>
                  <a:lnTo>
                    <a:pt x="1426" y="48173"/>
                  </a:lnTo>
                  <a:lnTo>
                    <a:pt x="32525" y="33953"/>
                  </a:lnTo>
                  <a:lnTo>
                    <a:pt x="36359" y="29566"/>
                  </a:lnTo>
                  <a:lnTo>
                    <a:pt x="42053" y="27202"/>
                  </a:lnTo>
                  <a:lnTo>
                    <a:pt x="66521" y="3727"/>
                  </a:lnTo>
                  <a:lnTo>
                    <a:pt x="60993" y="0"/>
                  </a:lnTo>
                  <a:close/>
                </a:path>
                <a:path w="76200" h="64135">
                  <a:moveTo>
                    <a:pt x="42053" y="27202"/>
                  </a:moveTo>
                  <a:lnTo>
                    <a:pt x="36359" y="29566"/>
                  </a:lnTo>
                  <a:lnTo>
                    <a:pt x="32525" y="33953"/>
                  </a:lnTo>
                  <a:lnTo>
                    <a:pt x="37286" y="31776"/>
                  </a:lnTo>
                  <a:lnTo>
                    <a:pt x="42053" y="272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9262011" y="4832918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05" y="0"/>
                  </a:moveTo>
                  <a:lnTo>
                    <a:pt x="12831" y="1651"/>
                  </a:lnTo>
                  <a:lnTo>
                    <a:pt x="6154" y="6154"/>
                  </a:lnTo>
                  <a:lnTo>
                    <a:pt x="1651" y="12831"/>
                  </a:lnTo>
                  <a:lnTo>
                    <a:pt x="0" y="21005"/>
                  </a:lnTo>
                  <a:lnTo>
                    <a:pt x="1651" y="29184"/>
                  </a:lnTo>
                  <a:lnTo>
                    <a:pt x="6154" y="35861"/>
                  </a:lnTo>
                  <a:lnTo>
                    <a:pt x="12831" y="40361"/>
                  </a:lnTo>
                  <a:lnTo>
                    <a:pt x="21005" y="42011"/>
                  </a:lnTo>
                  <a:lnTo>
                    <a:pt x="29184" y="40361"/>
                  </a:lnTo>
                  <a:lnTo>
                    <a:pt x="35861" y="35861"/>
                  </a:lnTo>
                  <a:lnTo>
                    <a:pt x="40361" y="29184"/>
                  </a:lnTo>
                  <a:lnTo>
                    <a:pt x="42011" y="21005"/>
                  </a:lnTo>
                  <a:lnTo>
                    <a:pt x="40361" y="12831"/>
                  </a:lnTo>
                  <a:lnTo>
                    <a:pt x="35861" y="6154"/>
                  </a:lnTo>
                  <a:lnTo>
                    <a:pt x="29184" y="1651"/>
                  </a:lnTo>
                  <a:lnTo>
                    <a:pt x="21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9183002" y="4783404"/>
              <a:ext cx="513715" cy="156845"/>
            </a:xfrm>
            <a:custGeom>
              <a:avLst/>
              <a:gdLst/>
              <a:ahLst/>
              <a:cxnLst/>
              <a:rect l="l" t="t" r="r" b="b"/>
              <a:pathLst>
                <a:path w="513715" h="156845">
                  <a:moveTo>
                    <a:pt x="80429" y="148196"/>
                  </a:moveTo>
                  <a:lnTo>
                    <a:pt x="77939" y="145694"/>
                  </a:lnTo>
                  <a:lnTo>
                    <a:pt x="74866" y="145694"/>
                  </a:lnTo>
                  <a:lnTo>
                    <a:pt x="2501" y="145694"/>
                  </a:lnTo>
                  <a:lnTo>
                    <a:pt x="0" y="148196"/>
                  </a:lnTo>
                  <a:lnTo>
                    <a:pt x="0" y="154330"/>
                  </a:lnTo>
                  <a:lnTo>
                    <a:pt x="2501" y="156832"/>
                  </a:lnTo>
                  <a:lnTo>
                    <a:pt x="77939" y="156832"/>
                  </a:lnTo>
                  <a:lnTo>
                    <a:pt x="80429" y="154330"/>
                  </a:lnTo>
                  <a:lnTo>
                    <a:pt x="80429" y="148196"/>
                  </a:lnTo>
                  <a:close/>
                </a:path>
                <a:path w="513715" h="156845">
                  <a:moveTo>
                    <a:pt x="125628" y="70523"/>
                  </a:moveTo>
                  <a:lnTo>
                    <a:pt x="123609" y="60553"/>
                  </a:lnTo>
                  <a:lnTo>
                    <a:pt x="119291" y="54152"/>
                  </a:lnTo>
                  <a:lnTo>
                    <a:pt x="118122" y="52412"/>
                  </a:lnTo>
                  <a:lnTo>
                    <a:pt x="116382" y="51244"/>
                  </a:lnTo>
                  <a:lnTo>
                    <a:pt x="116382" y="61480"/>
                  </a:lnTo>
                  <a:lnTo>
                    <a:pt x="116382" y="79578"/>
                  </a:lnTo>
                  <a:lnTo>
                    <a:pt x="109067" y="86893"/>
                  </a:lnTo>
                  <a:lnTo>
                    <a:pt x="90970" y="86893"/>
                  </a:lnTo>
                  <a:lnTo>
                    <a:pt x="83642" y="79578"/>
                  </a:lnTo>
                  <a:lnTo>
                    <a:pt x="83642" y="61480"/>
                  </a:lnTo>
                  <a:lnTo>
                    <a:pt x="90970" y="54152"/>
                  </a:lnTo>
                  <a:lnTo>
                    <a:pt x="109067" y="54152"/>
                  </a:lnTo>
                  <a:lnTo>
                    <a:pt x="116382" y="61480"/>
                  </a:lnTo>
                  <a:lnTo>
                    <a:pt x="116382" y="51244"/>
                  </a:lnTo>
                  <a:lnTo>
                    <a:pt x="109982" y="46926"/>
                  </a:lnTo>
                  <a:lnTo>
                    <a:pt x="100012" y="44907"/>
                  </a:lnTo>
                  <a:lnTo>
                    <a:pt x="90043" y="46926"/>
                  </a:lnTo>
                  <a:lnTo>
                    <a:pt x="81889" y="52412"/>
                  </a:lnTo>
                  <a:lnTo>
                    <a:pt x="76403" y="60553"/>
                  </a:lnTo>
                  <a:lnTo>
                    <a:pt x="74396" y="70523"/>
                  </a:lnTo>
                  <a:lnTo>
                    <a:pt x="76403" y="80505"/>
                  </a:lnTo>
                  <a:lnTo>
                    <a:pt x="81889" y="88646"/>
                  </a:lnTo>
                  <a:lnTo>
                    <a:pt x="90043" y="94132"/>
                  </a:lnTo>
                  <a:lnTo>
                    <a:pt x="100012" y="96151"/>
                  </a:lnTo>
                  <a:lnTo>
                    <a:pt x="109982" y="94132"/>
                  </a:lnTo>
                  <a:lnTo>
                    <a:pt x="118122" y="88646"/>
                  </a:lnTo>
                  <a:lnTo>
                    <a:pt x="119303" y="86893"/>
                  </a:lnTo>
                  <a:lnTo>
                    <a:pt x="123609" y="80505"/>
                  </a:lnTo>
                  <a:lnTo>
                    <a:pt x="125628" y="70523"/>
                  </a:lnTo>
                  <a:close/>
                </a:path>
                <a:path w="513715" h="156845">
                  <a:moveTo>
                    <a:pt x="149440" y="70523"/>
                  </a:moveTo>
                  <a:lnTo>
                    <a:pt x="145554" y="51308"/>
                  </a:lnTo>
                  <a:lnTo>
                    <a:pt x="140208" y="43395"/>
                  </a:lnTo>
                  <a:lnTo>
                    <a:pt x="140208" y="70523"/>
                  </a:lnTo>
                  <a:lnTo>
                    <a:pt x="137045" y="86169"/>
                  </a:lnTo>
                  <a:lnTo>
                    <a:pt x="128435" y="98945"/>
                  </a:lnTo>
                  <a:lnTo>
                    <a:pt x="115646" y="107569"/>
                  </a:lnTo>
                  <a:lnTo>
                    <a:pt x="100012" y="110718"/>
                  </a:lnTo>
                  <a:lnTo>
                    <a:pt x="84366" y="107569"/>
                  </a:lnTo>
                  <a:lnTo>
                    <a:pt x="71589" y="98945"/>
                  </a:lnTo>
                  <a:lnTo>
                    <a:pt x="62979" y="86169"/>
                  </a:lnTo>
                  <a:lnTo>
                    <a:pt x="59817" y="70523"/>
                  </a:lnTo>
                  <a:lnTo>
                    <a:pt x="62979" y="54876"/>
                  </a:lnTo>
                  <a:lnTo>
                    <a:pt x="71589" y="42113"/>
                  </a:lnTo>
                  <a:lnTo>
                    <a:pt x="84366" y="33502"/>
                  </a:lnTo>
                  <a:lnTo>
                    <a:pt x="100012" y="30340"/>
                  </a:lnTo>
                  <a:lnTo>
                    <a:pt x="115646" y="33502"/>
                  </a:lnTo>
                  <a:lnTo>
                    <a:pt x="128435" y="42113"/>
                  </a:lnTo>
                  <a:lnTo>
                    <a:pt x="137045" y="54876"/>
                  </a:lnTo>
                  <a:lnTo>
                    <a:pt x="140208" y="70523"/>
                  </a:lnTo>
                  <a:lnTo>
                    <a:pt x="140208" y="43395"/>
                  </a:lnTo>
                  <a:lnTo>
                    <a:pt x="134950" y="35598"/>
                  </a:lnTo>
                  <a:lnTo>
                    <a:pt x="127152" y="30340"/>
                  </a:lnTo>
                  <a:lnTo>
                    <a:pt x="119227" y="24993"/>
                  </a:lnTo>
                  <a:lnTo>
                    <a:pt x="100012" y="21107"/>
                  </a:lnTo>
                  <a:lnTo>
                    <a:pt x="80784" y="24993"/>
                  </a:lnTo>
                  <a:lnTo>
                    <a:pt x="65074" y="35598"/>
                  </a:lnTo>
                  <a:lnTo>
                    <a:pt x="54470" y="51308"/>
                  </a:lnTo>
                  <a:lnTo>
                    <a:pt x="50584" y="70523"/>
                  </a:lnTo>
                  <a:lnTo>
                    <a:pt x="54470" y="89750"/>
                  </a:lnTo>
                  <a:lnTo>
                    <a:pt x="65074" y="105460"/>
                  </a:lnTo>
                  <a:lnTo>
                    <a:pt x="80784" y="116065"/>
                  </a:lnTo>
                  <a:lnTo>
                    <a:pt x="100012" y="119951"/>
                  </a:lnTo>
                  <a:lnTo>
                    <a:pt x="119227" y="116065"/>
                  </a:lnTo>
                  <a:lnTo>
                    <a:pt x="127152" y="110718"/>
                  </a:lnTo>
                  <a:lnTo>
                    <a:pt x="134950" y="105460"/>
                  </a:lnTo>
                  <a:lnTo>
                    <a:pt x="145554" y="89750"/>
                  </a:lnTo>
                  <a:lnTo>
                    <a:pt x="149440" y="70523"/>
                  </a:lnTo>
                  <a:close/>
                </a:path>
                <a:path w="513715" h="156845">
                  <a:moveTo>
                    <a:pt x="451015" y="100228"/>
                  </a:moveTo>
                  <a:lnTo>
                    <a:pt x="256781" y="100228"/>
                  </a:lnTo>
                  <a:lnTo>
                    <a:pt x="256781" y="112661"/>
                  </a:lnTo>
                  <a:lnTo>
                    <a:pt x="451015" y="112661"/>
                  </a:lnTo>
                  <a:lnTo>
                    <a:pt x="451015" y="100228"/>
                  </a:lnTo>
                  <a:close/>
                </a:path>
                <a:path w="513715" h="156845">
                  <a:moveTo>
                    <a:pt x="513270" y="34645"/>
                  </a:moveTo>
                  <a:lnTo>
                    <a:pt x="403860" y="34645"/>
                  </a:lnTo>
                  <a:lnTo>
                    <a:pt x="403860" y="23139"/>
                  </a:lnTo>
                  <a:lnTo>
                    <a:pt x="403415" y="20510"/>
                  </a:lnTo>
                  <a:lnTo>
                    <a:pt x="403047" y="19672"/>
                  </a:lnTo>
                  <a:lnTo>
                    <a:pt x="401815" y="16814"/>
                  </a:lnTo>
                  <a:lnTo>
                    <a:pt x="401091" y="15113"/>
                  </a:lnTo>
                  <a:lnTo>
                    <a:pt x="398437" y="12827"/>
                  </a:lnTo>
                  <a:lnTo>
                    <a:pt x="395998" y="11760"/>
                  </a:lnTo>
                  <a:lnTo>
                    <a:pt x="393636" y="10693"/>
                  </a:lnTo>
                  <a:lnTo>
                    <a:pt x="389610" y="10693"/>
                  </a:lnTo>
                  <a:lnTo>
                    <a:pt x="389610" y="2794"/>
                  </a:lnTo>
                  <a:lnTo>
                    <a:pt x="386816" y="0"/>
                  </a:lnTo>
                  <a:lnTo>
                    <a:pt x="379920" y="0"/>
                  </a:lnTo>
                  <a:lnTo>
                    <a:pt x="377126" y="2794"/>
                  </a:lnTo>
                  <a:lnTo>
                    <a:pt x="377126" y="6248"/>
                  </a:lnTo>
                  <a:lnTo>
                    <a:pt x="377126" y="10693"/>
                  </a:lnTo>
                  <a:lnTo>
                    <a:pt x="354584" y="10693"/>
                  </a:lnTo>
                  <a:lnTo>
                    <a:pt x="354584" y="2794"/>
                  </a:lnTo>
                  <a:lnTo>
                    <a:pt x="351790" y="0"/>
                  </a:lnTo>
                  <a:lnTo>
                    <a:pt x="344893" y="0"/>
                  </a:lnTo>
                  <a:lnTo>
                    <a:pt x="342099" y="2794"/>
                  </a:lnTo>
                  <a:lnTo>
                    <a:pt x="342099" y="6248"/>
                  </a:lnTo>
                  <a:lnTo>
                    <a:pt x="342099" y="10693"/>
                  </a:lnTo>
                  <a:lnTo>
                    <a:pt x="318808" y="10693"/>
                  </a:lnTo>
                  <a:lnTo>
                    <a:pt x="318808" y="2794"/>
                  </a:lnTo>
                  <a:lnTo>
                    <a:pt x="316014" y="0"/>
                  </a:lnTo>
                  <a:lnTo>
                    <a:pt x="309130" y="0"/>
                  </a:lnTo>
                  <a:lnTo>
                    <a:pt x="306324" y="2794"/>
                  </a:lnTo>
                  <a:lnTo>
                    <a:pt x="306324" y="6248"/>
                  </a:lnTo>
                  <a:lnTo>
                    <a:pt x="306324" y="10693"/>
                  </a:lnTo>
                  <a:lnTo>
                    <a:pt x="302844" y="10693"/>
                  </a:lnTo>
                  <a:lnTo>
                    <a:pt x="300710" y="11315"/>
                  </a:lnTo>
                  <a:lnTo>
                    <a:pt x="295694" y="14579"/>
                  </a:lnTo>
                  <a:lnTo>
                    <a:pt x="294297" y="17322"/>
                  </a:lnTo>
                  <a:lnTo>
                    <a:pt x="292925" y="21272"/>
                  </a:lnTo>
                  <a:lnTo>
                    <a:pt x="292823" y="40868"/>
                  </a:lnTo>
                  <a:lnTo>
                    <a:pt x="305257" y="40868"/>
                  </a:lnTo>
                  <a:lnTo>
                    <a:pt x="305257" y="23863"/>
                  </a:lnTo>
                  <a:lnTo>
                    <a:pt x="305257" y="23723"/>
                  </a:lnTo>
                  <a:lnTo>
                    <a:pt x="305371" y="23469"/>
                  </a:lnTo>
                  <a:lnTo>
                    <a:pt x="305485" y="23139"/>
                  </a:lnTo>
                  <a:lnTo>
                    <a:pt x="389369" y="23139"/>
                  </a:lnTo>
                  <a:lnTo>
                    <a:pt x="389089" y="21272"/>
                  </a:lnTo>
                  <a:lnTo>
                    <a:pt x="388975" y="20510"/>
                  </a:lnTo>
                  <a:lnTo>
                    <a:pt x="388848" y="19672"/>
                  </a:lnTo>
                  <a:lnTo>
                    <a:pt x="389153" y="21272"/>
                  </a:lnTo>
                  <a:lnTo>
                    <a:pt x="389369" y="23139"/>
                  </a:lnTo>
                  <a:lnTo>
                    <a:pt x="389509" y="23139"/>
                  </a:lnTo>
                  <a:lnTo>
                    <a:pt x="390944" y="23139"/>
                  </a:lnTo>
                  <a:lnTo>
                    <a:pt x="391121" y="23469"/>
                  </a:lnTo>
                  <a:lnTo>
                    <a:pt x="391426" y="24307"/>
                  </a:lnTo>
                  <a:lnTo>
                    <a:pt x="391426" y="40868"/>
                  </a:lnTo>
                  <a:lnTo>
                    <a:pt x="397484" y="40868"/>
                  </a:lnTo>
                  <a:lnTo>
                    <a:pt x="397484" y="47091"/>
                  </a:lnTo>
                  <a:lnTo>
                    <a:pt x="513270" y="47091"/>
                  </a:lnTo>
                  <a:lnTo>
                    <a:pt x="513270" y="346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9650379" y="4811563"/>
              <a:ext cx="204470" cy="102235"/>
            </a:xfrm>
            <a:custGeom>
              <a:avLst/>
              <a:gdLst/>
              <a:ahLst/>
              <a:cxnLst/>
              <a:rect l="l" t="t" r="r" b="b"/>
              <a:pathLst>
                <a:path w="204470" h="102235">
                  <a:moveTo>
                    <a:pt x="102006" y="0"/>
                  </a:moveTo>
                  <a:lnTo>
                    <a:pt x="62300" y="8016"/>
                  </a:lnTo>
                  <a:lnTo>
                    <a:pt x="29876" y="29876"/>
                  </a:lnTo>
                  <a:lnTo>
                    <a:pt x="8016" y="62300"/>
                  </a:lnTo>
                  <a:lnTo>
                    <a:pt x="0" y="102006"/>
                  </a:lnTo>
                  <a:lnTo>
                    <a:pt x="204012" y="102006"/>
                  </a:lnTo>
                  <a:lnTo>
                    <a:pt x="195996" y="62300"/>
                  </a:lnTo>
                  <a:lnTo>
                    <a:pt x="174136" y="29876"/>
                  </a:lnTo>
                  <a:lnTo>
                    <a:pt x="141712" y="8016"/>
                  </a:lnTo>
                  <a:lnTo>
                    <a:pt x="10200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9644164" y="4783404"/>
              <a:ext cx="271145" cy="135890"/>
            </a:xfrm>
            <a:custGeom>
              <a:avLst/>
              <a:gdLst/>
              <a:ahLst/>
              <a:cxnLst/>
              <a:rect l="l" t="t" r="r" b="b"/>
              <a:pathLst>
                <a:path w="271145" h="135889">
                  <a:moveTo>
                    <a:pt x="87160" y="50457"/>
                  </a:moveTo>
                  <a:lnTo>
                    <a:pt x="85305" y="45034"/>
                  </a:lnTo>
                  <a:lnTo>
                    <a:pt x="82346" y="43586"/>
                  </a:lnTo>
                  <a:lnTo>
                    <a:pt x="79629" y="44500"/>
                  </a:lnTo>
                  <a:lnTo>
                    <a:pt x="37249" y="74726"/>
                  </a:lnTo>
                  <a:lnTo>
                    <a:pt x="26581" y="91897"/>
                  </a:lnTo>
                  <a:lnTo>
                    <a:pt x="27584" y="95021"/>
                  </a:lnTo>
                  <a:lnTo>
                    <a:pt x="32689" y="97650"/>
                  </a:lnTo>
                  <a:lnTo>
                    <a:pt x="35814" y="96647"/>
                  </a:lnTo>
                  <a:lnTo>
                    <a:pt x="37122" y="94094"/>
                  </a:lnTo>
                  <a:lnTo>
                    <a:pt x="45427" y="81114"/>
                  </a:lnTo>
                  <a:lnTo>
                    <a:pt x="56032" y="69926"/>
                  </a:lnTo>
                  <a:lnTo>
                    <a:pt x="68656" y="60871"/>
                  </a:lnTo>
                  <a:lnTo>
                    <a:pt x="82994" y="54343"/>
                  </a:lnTo>
                  <a:lnTo>
                    <a:pt x="85699" y="53403"/>
                  </a:lnTo>
                  <a:lnTo>
                    <a:pt x="87160" y="50457"/>
                  </a:lnTo>
                  <a:close/>
                </a:path>
                <a:path w="271145" h="135889">
                  <a:moveTo>
                    <a:pt x="174066" y="68618"/>
                  </a:moveTo>
                  <a:lnTo>
                    <a:pt x="142951" y="46748"/>
                  </a:lnTo>
                  <a:lnTo>
                    <a:pt x="139865" y="47866"/>
                  </a:lnTo>
                  <a:lnTo>
                    <a:pt x="137452" y="53073"/>
                  </a:lnTo>
                  <a:lnTo>
                    <a:pt x="138569" y="56159"/>
                  </a:lnTo>
                  <a:lnTo>
                    <a:pt x="141173" y="57365"/>
                  </a:lnTo>
                  <a:lnTo>
                    <a:pt x="147637" y="60731"/>
                  </a:lnTo>
                  <a:lnTo>
                    <a:pt x="153720" y="64630"/>
                  </a:lnTo>
                  <a:lnTo>
                    <a:pt x="159410" y="69024"/>
                  </a:lnTo>
                  <a:lnTo>
                    <a:pt x="164668" y="73888"/>
                  </a:lnTo>
                  <a:lnTo>
                    <a:pt x="166687" y="75933"/>
                  </a:lnTo>
                  <a:lnTo>
                    <a:pt x="169976" y="75933"/>
                  </a:lnTo>
                  <a:lnTo>
                    <a:pt x="174040" y="71907"/>
                  </a:lnTo>
                  <a:lnTo>
                    <a:pt x="174066" y="68618"/>
                  </a:lnTo>
                  <a:close/>
                </a:path>
                <a:path w="271145" h="135889">
                  <a:moveTo>
                    <a:pt x="270675" y="34645"/>
                  </a:moveTo>
                  <a:lnTo>
                    <a:pt x="161264" y="34645"/>
                  </a:lnTo>
                  <a:lnTo>
                    <a:pt x="161264" y="23139"/>
                  </a:lnTo>
                  <a:lnTo>
                    <a:pt x="160820" y="20510"/>
                  </a:lnTo>
                  <a:lnTo>
                    <a:pt x="160439" y="19672"/>
                  </a:lnTo>
                  <a:lnTo>
                    <a:pt x="159207" y="16814"/>
                  </a:lnTo>
                  <a:lnTo>
                    <a:pt x="158496" y="15113"/>
                  </a:lnTo>
                  <a:lnTo>
                    <a:pt x="155841" y="12827"/>
                  </a:lnTo>
                  <a:lnTo>
                    <a:pt x="153403" y="11760"/>
                  </a:lnTo>
                  <a:lnTo>
                    <a:pt x="151028" y="10693"/>
                  </a:lnTo>
                  <a:lnTo>
                    <a:pt x="148818" y="10693"/>
                  </a:lnTo>
                  <a:lnTo>
                    <a:pt x="148818" y="24307"/>
                  </a:lnTo>
                  <a:lnTo>
                    <a:pt x="148818" y="30149"/>
                  </a:lnTo>
                  <a:lnTo>
                    <a:pt x="114122" y="23139"/>
                  </a:lnTo>
                  <a:lnTo>
                    <a:pt x="146773" y="23139"/>
                  </a:lnTo>
                  <a:lnTo>
                    <a:pt x="146494" y="21272"/>
                  </a:lnTo>
                  <a:lnTo>
                    <a:pt x="146367" y="20510"/>
                  </a:lnTo>
                  <a:lnTo>
                    <a:pt x="146253" y="19672"/>
                  </a:lnTo>
                  <a:lnTo>
                    <a:pt x="146558" y="21272"/>
                  </a:lnTo>
                  <a:lnTo>
                    <a:pt x="146773" y="23139"/>
                  </a:lnTo>
                  <a:lnTo>
                    <a:pt x="146913" y="23139"/>
                  </a:lnTo>
                  <a:lnTo>
                    <a:pt x="148336" y="23139"/>
                  </a:lnTo>
                  <a:lnTo>
                    <a:pt x="148513" y="23469"/>
                  </a:lnTo>
                  <a:lnTo>
                    <a:pt x="148818" y="24307"/>
                  </a:lnTo>
                  <a:lnTo>
                    <a:pt x="148818" y="10693"/>
                  </a:lnTo>
                  <a:lnTo>
                    <a:pt x="147002" y="10693"/>
                  </a:lnTo>
                  <a:lnTo>
                    <a:pt x="147002" y="2794"/>
                  </a:lnTo>
                  <a:lnTo>
                    <a:pt x="144208" y="0"/>
                  </a:lnTo>
                  <a:lnTo>
                    <a:pt x="137312" y="0"/>
                  </a:lnTo>
                  <a:lnTo>
                    <a:pt x="134518" y="2794"/>
                  </a:lnTo>
                  <a:lnTo>
                    <a:pt x="134518" y="6248"/>
                  </a:lnTo>
                  <a:lnTo>
                    <a:pt x="134518" y="10693"/>
                  </a:lnTo>
                  <a:lnTo>
                    <a:pt x="111975" y="10693"/>
                  </a:lnTo>
                  <a:lnTo>
                    <a:pt x="111975" y="2794"/>
                  </a:lnTo>
                  <a:lnTo>
                    <a:pt x="109181" y="0"/>
                  </a:lnTo>
                  <a:lnTo>
                    <a:pt x="102298" y="0"/>
                  </a:lnTo>
                  <a:lnTo>
                    <a:pt x="102298" y="23139"/>
                  </a:lnTo>
                  <a:lnTo>
                    <a:pt x="66090" y="30454"/>
                  </a:lnTo>
                  <a:lnTo>
                    <a:pt x="62661" y="32766"/>
                  </a:lnTo>
                  <a:lnTo>
                    <a:pt x="62661" y="23863"/>
                  </a:lnTo>
                  <a:lnTo>
                    <a:pt x="62636" y="23723"/>
                  </a:lnTo>
                  <a:lnTo>
                    <a:pt x="62776" y="23469"/>
                  </a:lnTo>
                  <a:lnTo>
                    <a:pt x="62877" y="23139"/>
                  </a:lnTo>
                  <a:lnTo>
                    <a:pt x="102298" y="23139"/>
                  </a:lnTo>
                  <a:lnTo>
                    <a:pt x="102298" y="0"/>
                  </a:lnTo>
                  <a:lnTo>
                    <a:pt x="99491" y="2794"/>
                  </a:lnTo>
                  <a:lnTo>
                    <a:pt x="99491" y="6248"/>
                  </a:lnTo>
                  <a:lnTo>
                    <a:pt x="99491" y="10693"/>
                  </a:lnTo>
                  <a:lnTo>
                    <a:pt x="76200" y="10693"/>
                  </a:lnTo>
                  <a:lnTo>
                    <a:pt x="76200" y="2794"/>
                  </a:lnTo>
                  <a:lnTo>
                    <a:pt x="73406" y="0"/>
                  </a:lnTo>
                  <a:lnTo>
                    <a:pt x="66509" y="0"/>
                  </a:lnTo>
                  <a:lnTo>
                    <a:pt x="63715" y="2794"/>
                  </a:lnTo>
                  <a:lnTo>
                    <a:pt x="63715" y="6248"/>
                  </a:lnTo>
                  <a:lnTo>
                    <a:pt x="63715" y="10693"/>
                  </a:lnTo>
                  <a:lnTo>
                    <a:pt x="60236" y="10693"/>
                  </a:lnTo>
                  <a:lnTo>
                    <a:pt x="58102" y="11315"/>
                  </a:lnTo>
                  <a:lnTo>
                    <a:pt x="53098" y="14579"/>
                  </a:lnTo>
                  <a:lnTo>
                    <a:pt x="51689" y="17322"/>
                  </a:lnTo>
                  <a:lnTo>
                    <a:pt x="50330" y="21272"/>
                  </a:lnTo>
                  <a:lnTo>
                    <a:pt x="50215" y="40868"/>
                  </a:lnTo>
                  <a:lnTo>
                    <a:pt x="50634" y="40868"/>
                  </a:lnTo>
                  <a:lnTo>
                    <a:pt x="31686" y="53644"/>
                  </a:lnTo>
                  <a:lnTo>
                    <a:pt x="8496" y="88049"/>
                  </a:lnTo>
                  <a:lnTo>
                    <a:pt x="0" y="130175"/>
                  </a:lnTo>
                  <a:lnTo>
                    <a:pt x="12433" y="130175"/>
                  </a:lnTo>
                  <a:lnTo>
                    <a:pt x="14185" y="112661"/>
                  </a:lnTo>
                  <a:lnTo>
                    <a:pt x="186042" y="112661"/>
                  </a:lnTo>
                  <a:lnTo>
                    <a:pt x="186397" y="113957"/>
                  </a:lnTo>
                  <a:lnTo>
                    <a:pt x="187680" y="121983"/>
                  </a:lnTo>
                  <a:lnTo>
                    <a:pt x="188125" y="130187"/>
                  </a:lnTo>
                  <a:lnTo>
                    <a:pt x="188125" y="133057"/>
                  </a:lnTo>
                  <a:lnTo>
                    <a:pt x="190461" y="135382"/>
                  </a:lnTo>
                  <a:lnTo>
                    <a:pt x="196189" y="135356"/>
                  </a:lnTo>
                  <a:lnTo>
                    <a:pt x="198501" y="133032"/>
                  </a:lnTo>
                  <a:lnTo>
                    <a:pt x="198501" y="130162"/>
                  </a:lnTo>
                  <a:lnTo>
                    <a:pt x="197993" y="120878"/>
                  </a:lnTo>
                  <a:lnTo>
                    <a:pt x="196672" y="112661"/>
                  </a:lnTo>
                  <a:lnTo>
                    <a:pt x="202234" y="112661"/>
                  </a:lnTo>
                  <a:lnTo>
                    <a:pt x="204000" y="130175"/>
                  </a:lnTo>
                  <a:lnTo>
                    <a:pt x="216446" y="130175"/>
                  </a:lnTo>
                  <a:lnTo>
                    <a:pt x="207937" y="88049"/>
                  </a:lnTo>
                  <a:lnTo>
                    <a:pt x="198742" y="74409"/>
                  </a:lnTo>
                  <a:lnTo>
                    <a:pt x="198742" y="100228"/>
                  </a:lnTo>
                  <a:lnTo>
                    <a:pt x="193154" y="100228"/>
                  </a:lnTo>
                  <a:lnTo>
                    <a:pt x="191008" y="94526"/>
                  </a:lnTo>
                  <a:lnTo>
                    <a:pt x="189865" y="91897"/>
                  </a:lnTo>
                  <a:lnTo>
                    <a:pt x="186804" y="90690"/>
                  </a:lnTo>
                  <a:lnTo>
                    <a:pt x="181546" y="92976"/>
                  </a:lnTo>
                  <a:lnTo>
                    <a:pt x="180340" y="96037"/>
                  </a:lnTo>
                  <a:lnTo>
                    <a:pt x="181495" y="98666"/>
                  </a:lnTo>
                  <a:lnTo>
                    <a:pt x="182079" y="100228"/>
                  </a:lnTo>
                  <a:lnTo>
                    <a:pt x="17665" y="100228"/>
                  </a:lnTo>
                  <a:lnTo>
                    <a:pt x="19951" y="92887"/>
                  </a:lnTo>
                  <a:lnTo>
                    <a:pt x="54660" y="50736"/>
                  </a:lnTo>
                  <a:lnTo>
                    <a:pt x="108216" y="34391"/>
                  </a:lnTo>
                  <a:lnTo>
                    <a:pt x="127520" y="36334"/>
                  </a:lnTo>
                  <a:lnTo>
                    <a:pt x="145491" y="41910"/>
                  </a:lnTo>
                  <a:lnTo>
                    <a:pt x="154889" y="47015"/>
                  </a:lnTo>
                  <a:lnTo>
                    <a:pt x="155041" y="47091"/>
                  </a:lnTo>
                  <a:lnTo>
                    <a:pt x="187642" y="76619"/>
                  </a:lnTo>
                  <a:lnTo>
                    <a:pt x="198742" y="100228"/>
                  </a:lnTo>
                  <a:lnTo>
                    <a:pt x="198742" y="74409"/>
                  </a:lnTo>
                  <a:lnTo>
                    <a:pt x="184746" y="53644"/>
                  </a:lnTo>
                  <a:lnTo>
                    <a:pt x="175018" y="47091"/>
                  </a:lnTo>
                  <a:lnTo>
                    <a:pt x="270675" y="47091"/>
                  </a:lnTo>
                  <a:lnTo>
                    <a:pt x="270675" y="346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969832" y="5019705"/>
              <a:ext cx="1257300" cy="32384"/>
            </a:xfrm>
            <a:custGeom>
              <a:avLst/>
              <a:gdLst/>
              <a:ahLst/>
              <a:cxnLst/>
              <a:rect l="l" t="t" r="r" b="b"/>
              <a:pathLst>
                <a:path w="1257300" h="32385">
                  <a:moveTo>
                    <a:pt x="0" y="17502"/>
                  </a:moveTo>
                  <a:lnTo>
                    <a:pt x="0" y="32321"/>
                  </a:lnTo>
                  <a:lnTo>
                    <a:pt x="41292" y="32321"/>
                  </a:lnTo>
                  <a:lnTo>
                    <a:pt x="15511" y="27271"/>
                  </a:lnTo>
                  <a:lnTo>
                    <a:pt x="0" y="17502"/>
                  </a:lnTo>
                  <a:close/>
                </a:path>
                <a:path w="1257300" h="32385">
                  <a:moveTo>
                    <a:pt x="128135" y="0"/>
                  </a:moveTo>
                  <a:lnTo>
                    <a:pt x="102353" y="5050"/>
                  </a:lnTo>
                  <a:lnTo>
                    <a:pt x="67074" y="27271"/>
                  </a:lnTo>
                  <a:lnTo>
                    <a:pt x="41292" y="32321"/>
                  </a:lnTo>
                  <a:lnTo>
                    <a:pt x="214977" y="32321"/>
                  </a:lnTo>
                  <a:lnTo>
                    <a:pt x="189196" y="27271"/>
                  </a:lnTo>
                  <a:lnTo>
                    <a:pt x="153916" y="5050"/>
                  </a:lnTo>
                  <a:lnTo>
                    <a:pt x="128135" y="0"/>
                  </a:lnTo>
                  <a:close/>
                </a:path>
                <a:path w="1257300" h="32385">
                  <a:moveTo>
                    <a:pt x="301820" y="0"/>
                  </a:moveTo>
                  <a:lnTo>
                    <a:pt x="276039" y="5050"/>
                  </a:lnTo>
                  <a:lnTo>
                    <a:pt x="240759" y="27271"/>
                  </a:lnTo>
                  <a:lnTo>
                    <a:pt x="214977" y="32321"/>
                  </a:lnTo>
                  <a:lnTo>
                    <a:pt x="388663" y="32321"/>
                  </a:lnTo>
                  <a:lnTo>
                    <a:pt x="362881" y="27271"/>
                  </a:lnTo>
                  <a:lnTo>
                    <a:pt x="327601" y="5050"/>
                  </a:lnTo>
                  <a:lnTo>
                    <a:pt x="301820" y="0"/>
                  </a:lnTo>
                  <a:close/>
                </a:path>
                <a:path w="1257300" h="32385">
                  <a:moveTo>
                    <a:pt x="475518" y="0"/>
                  </a:moveTo>
                  <a:lnTo>
                    <a:pt x="449729" y="5050"/>
                  </a:lnTo>
                  <a:lnTo>
                    <a:pt x="414444" y="27271"/>
                  </a:lnTo>
                  <a:lnTo>
                    <a:pt x="388663" y="32321"/>
                  </a:lnTo>
                  <a:lnTo>
                    <a:pt x="562361" y="32321"/>
                  </a:lnTo>
                  <a:lnTo>
                    <a:pt x="536579" y="27271"/>
                  </a:lnTo>
                  <a:lnTo>
                    <a:pt x="501299" y="5050"/>
                  </a:lnTo>
                  <a:lnTo>
                    <a:pt x="475518" y="0"/>
                  </a:lnTo>
                  <a:close/>
                </a:path>
                <a:path w="1257300" h="32385">
                  <a:moveTo>
                    <a:pt x="649216" y="0"/>
                  </a:moveTo>
                  <a:lnTo>
                    <a:pt x="623427" y="5050"/>
                  </a:lnTo>
                  <a:lnTo>
                    <a:pt x="588142" y="27271"/>
                  </a:lnTo>
                  <a:lnTo>
                    <a:pt x="562361" y="32321"/>
                  </a:lnTo>
                  <a:lnTo>
                    <a:pt x="736046" y="32321"/>
                  </a:lnTo>
                  <a:lnTo>
                    <a:pt x="710272" y="27271"/>
                  </a:lnTo>
                  <a:lnTo>
                    <a:pt x="674997" y="5050"/>
                  </a:lnTo>
                  <a:lnTo>
                    <a:pt x="649216" y="0"/>
                  </a:lnTo>
                  <a:close/>
                </a:path>
                <a:path w="1257300" h="32385">
                  <a:moveTo>
                    <a:pt x="822901" y="0"/>
                  </a:moveTo>
                  <a:lnTo>
                    <a:pt x="797119" y="5050"/>
                  </a:lnTo>
                  <a:lnTo>
                    <a:pt x="761835" y="27271"/>
                  </a:lnTo>
                  <a:lnTo>
                    <a:pt x="736046" y="32321"/>
                  </a:lnTo>
                  <a:lnTo>
                    <a:pt x="909744" y="32321"/>
                  </a:lnTo>
                  <a:lnTo>
                    <a:pt x="883962" y="27271"/>
                  </a:lnTo>
                  <a:lnTo>
                    <a:pt x="848682" y="5050"/>
                  </a:lnTo>
                  <a:lnTo>
                    <a:pt x="822901" y="0"/>
                  </a:lnTo>
                  <a:close/>
                </a:path>
                <a:path w="1257300" h="32385">
                  <a:moveTo>
                    <a:pt x="996599" y="0"/>
                  </a:moveTo>
                  <a:lnTo>
                    <a:pt x="970817" y="5050"/>
                  </a:lnTo>
                  <a:lnTo>
                    <a:pt x="935532" y="27271"/>
                  </a:lnTo>
                  <a:lnTo>
                    <a:pt x="909744" y="32321"/>
                  </a:lnTo>
                  <a:lnTo>
                    <a:pt x="1083454" y="32321"/>
                  </a:lnTo>
                  <a:lnTo>
                    <a:pt x="1057673" y="27271"/>
                  </a:lnTo>
                  <a:lnTo>
                    <a:pt x="1022388" y="5050"/>
                  </a:lnTo>
                  <a:lnTo>
                    <a:pt x="996599" y="0"/>
                  </a:lnTo>
                  <a:close/>
                </a:path>
                <a:path w="1257300" h="32385">
                  <a:moveTo>
                    <a:pt x="1170310" y="0"/>
                  </a:moveTo>
                  <a:lnTo>
                    <a:pt x="1144521" y="5050"/>
                  </a:lnTo>
                  <a:lnTo>
                    <a:pt x="1109236" y="27271"/>
                  </a:lnTo>
                  <a:lnTo>
                    <a:pt x="1083454" y="32321"/>
                  </a:lnTo>
                  <a:lnTo>
                    <a:pt x="1257178" y="32321"/>
                  </a:lnTo>
                  <a:lnTo>
                    <a:pt x="1231389" y="27271"/>
                  </a:lnTo>
                  <a:lnTo>
                    <a:pt x="1196099" y="5050"/>
                  </a:lnTo>
                  <a:lnTo>
                    <a:pt x="117031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969832" y="5012957"/>
              <a:ext cx="1264285" cy="46355"/>
            </a:xfrm>
            <a:custGeom>
              <a:avLst/>
              <a:gdLst/>
              <a:ahLst/>
              <a:cxnLst/>
              <a:rect l="l" t="t" r="r" b="b"/>
              <a:pathLst>
                <a:path w="1264284" h="46354">
                  <a:moveTo>
                    <a:pt x="1170310" y="0"/>
                  </a:moveTo>
                  <a:lnTo>
                    <a:pt x="1127033" y="14411"/>
                  </a:lnTo>
                  <a:lnTo>
                    <a:pt x="1114874" y="23202"/>
                  </a:lnTo>
                  <a:lnTo>
                    <a:pt x="1108688" y="26806"/>
                  </a:lnTo>
                  <a:lnTo>
                    <a:pt x="1101788" y="29675"/>
                  </a:lnTo>
                  <a:lnTo>
                    <a:pt x="1093577" y="31584"/>
                  </a:lnTo>
                  <a:lnTo>
                    <a:pt x="1083454" y="32308"/>
                  </a:lnTo>
                  <a:lnTo>
                    <a:pt x="1073421" y="32308"/>
                  </a:lnTo>
                  <a:lnTo>
                    <a:pt x="1035423" y="11328"/>
                  </a:lnTo>
                  <a:lnTo>
                    <a:pt x="1027917" y="6949"/>
                  </a:lnTo>
                  <a:lnTo>
                    <a:pt x="1019116" y="3325"/>
                  </a:lnTo>
                  <a:lnTo>
                    <a:pt x="1008762" y="871"/>
                  </a:lnTo>
                  <a:lnTo>
                    <a:pt x="996599" y="0"/>
                  </a:lnTo>
                  <a:lnTo>
                    <a:pt x="988281" y="395"/>
                  </a:lnTo>
                  <a:lnTo>
                    <a:pt x="941151" y="23202"/>
                  </a:lnTo>
                  <a:lnTo>
                    <a:pt x="934968" y="26806"/>
                  </a:lnTo>
                  <a:lnTo>
                    <a:pt x="928076" y="29675"/>
                  </a:lnTo>
                  <a:lnTo>
                    <a:pt x="919870" y="31584"/>
                  </a:lnTo>
                  <a:lnTo>
                    <a:pt x="909744" y="32308"/>
                  </a:lnTo>
                  <a:lnTo>
                    <a:pt x="899723" y="32308"/>
                  </a:lnTo>
                  <a:lnTo>
                    <a:pt x="861712" y="11328"/>
                  </a:lnTo>
                  <a:lnTo>
                    <a:pt x="854207" y="6949"/>
                  </a:lnTo>
                  <a:lnTo>
                    <a:pt x="845407" y="3325"/>
                  </a:lnTo>
                  <a:lnTo>
                    <a:pt x="835057" y="871"/>
                  </a:lnTo>
                  <a:lnTo>
                    <a:pt x="822901" y="0"/>
                  </a:lnTo>
                  <a:lnTo>
                    <a:pt x="814581" y="395"/>
                  </a:lnTo>
                  <a:lnTo>
                    <a:pt x="767453" y="23202"/>
                  </a:lnTo>
                  <a:lnTo>
                    <a:pt x="761270" y="26806"/>
                  </a:lnTo>
                  <a:lnTo>
                    <a:pt x="754378" y="29675"/>
                  </a:lnTo>
                  <a:lnTo>
                    <a:pt x="746172" y="31584"/>
                  </a:lnTo>
                  <a:lnTo>
                    <a:pt x="736046" y="32308"/>
                  </a:lnTo>
                  <a:lnTo>
                    <a:pt x="726025" y="32308"/>
                  </a:lnTo>
                  <a:lnTo>
                    <a:pt x="688027" y="11328"/>
                  </a:lnTo>
                  <a:lnTo>
                    <a:pt x="680522" y="6949"/>
                  </a:lnTo>
                  <a:lnTo>
                    <a:pt x="671722" y="3325"/>
                  </a:lnTo>
                  <a:lnTo>
                    <a:pt x="661372" y="871"/>
                  </a:lnTo>
                  <a:lnTo>
                    <a:pt x="649216" y="0"/>
                  </a:lnTo>
                  <a:lnTo>
                    <a:pt x="640898" y="395"/>
                  </a:lnTo>
                  <a:lnTo>
                    <a:pt x="593780" y="23202"/>
                  </a:lnTo>
                  <a:lnTo>
                    <a:pt x="587589" y="26806"/>
                  </a:lnTo>
                  <a:lnTo>
                    <a:pt x="580690" y="29675"/>
                  </a:lnTo>
                  <a:lnTo>
                    <a:pt x="572481" y="31584"/>
                  </a:lnTo>
                  <a:lnTo>
                    <a:pt x="562361" y="32308"/>
                  </a:lnTo>
                  <a:lnTo>
                    <a:pt x="552328" y="32308"/>
                  </a:lnTo>
                  <a:lnTo>
                    <a:pt x="514329" y="11328"/>
                  </a:lnTo>
                  <a:lnTo>
                    <a:pt x="506824" y="6949"/>
                  </a:lnTo>
                  <a:lnTo>
                    <a:pt x="498024" y="3325"/>
                  </a:lnTo>
                  <a:lnTo>
                    <a:pt x="487674" y="871"/>
                  </a:lnTo>
                  <a:lnTo>
                    <a:pt x="475518" y="0"/>
                  </a:lnTo>
                  <a:lnTo>
                    <a:pt x="467194" y="395"/>
                  </a:lnTo>
                  <a:lnTo>
                    <a:pt x="420070" y="23202"/>
                  </a:lnTo>
                  <a:lnTo>
                    <a:pt x="413885" y="26806"/>
                  </a:lnTo>
                  <a:lnTo>
                    <a:pt x="406990" y="29675"/>
                  </a:lnTo>
                  <a:lnTo>
                    <a:pt x="398783" y="31584"/>
                  </a:lnTo>
                  <a:lnTo>
                    <a:pt x="388663" y="32308"/>
                  </a:lnTo>
                  <a:lnTo>
                    <a:pt x="378630" y="32308"/>
                  </a:lnTo>
                  <a:lnTo>
                    <a:pt x="340644" y="11328"/>
                  </a:lnTo>
                  <a:lnTo>
                    <a:pt x="333136" y="6949"/>
                  </a:lnTo>
                  <a:lnTo>
                    <a:pt x="324332" y="3325"/>
                  </a:lnTo>
                  <a:lnTo>
                    <a:pt x="313978" y="871"/>
                  </a:lnTo>
                  <a:lnTo>
                    <a:pt x="301820" y="0"/>
                  </a:lnTo>
                  <a:lnTo>
                    <a:pt x="293502" y="395"/>
                  </a:lnTo>
                  <a:lnTo>
                    <a:pt x="246385" y="23202"/>
                  </a:lnTo>
                  <a:lnTo>
                    <a:pt x="240200" y="26806"/>
                  </a:lnTo>
                  <a:lnTo>
                    <a:pt x="233305" y="29675"/>
                  </a:lnTo>
                  <a:lnTo>
                    <a:pt x="225098" y="31584"/>
                  </a:lnTo>
                  <a:lnTo>
                    <a:pt x="214977" y="32308"/>
                  </a:lnTo>
                  <a:lnTo>
                    <a:pt x="204944" y="32308"/>
                  </a:lnTo>
                  <a:lnTo>
                    <a:pt x="166946" y="11328"/>
                  </a:lnTo>
                  <a:lnTo>
                    <a:pt x="159441" y="6949"/>
                  </a:lnTo>
                  <a:lnTo>
                    <a:pt x="150641" y="3325"/>
                  </a:lnTo>
                  <a:lnTo>
                    <a:pt x="140291" y="871"/>
                  </a:lnTo>
                  <a:lnTo>
                    <a:pt x="128135" y="0"/>
                  </a:lnTo>
                  <a:lnTo>
                    <a:pt x="119817" y="395"/>
                  </a:lnTo>
                  <a:lnTo>
                    <a:pt x="72699" y="23202"/>
                  </a:lnTo>
                  <a:lnTo>
                    <a:pt x="66515" y="26806"/>
                  </a:lnTo>
                  <a:lnTo>
                    <a:pt x="59620" y="29675"/>
                  </a:lnTo>
                  <a:lnTo>
                    <a:pt x="51413" y="31584"/>
                  </a:lnTo>
                  <a:lnTo>
                    <a:pt x="41292" y="32308"/>
                  </a:lnTo>
                  <a:lnTo>
                    <a:pt x="31259" y="32308"/>
                  </a:lnTo>
                  <a:lnTo>
                    <a:pt x="0" y="16090"/>
                  </a:lnTo>
                  <a:lnTo>
                    <a:pt x="0" y="32740"/>
                  </a:lnTo>
                  <a:lnTo>
                    <a:pt x="41292" y="45821"/>
                  </a:lnTo>
                  <a:lnTo>
                    <a:pt x="49611" y="45424"/>
                  </a:lnTo>
                  <a:lnTo>
                    <a:pt x="96728" y="22618"/>
                  </a:lnTo>
                  <a:lnTo>
                    <a:pt x="102912" y="19007"/>
                  </a:lnTo>
                  <a:lnTo>
                    <a:pt x="109807" y="16135"/>
                  </a:lnTo>
                  <a:lnTo>
                    <a:pt x="118014" y="14224"/>
                  </a:lnTo>
                  <a:lnTo>
                    <a:pt x="128135" y="13500"/>
                  </a:lnTo>
                  <a:lnTo>
                    <a:pt x="138168" y="13512"/>
                  </a:lnTo>
                  <a:lnTo>
                    <a:pt x="176166" y="34480"/>
                  </a:lnTo>
                  <a:lnTo>
                    <a:pt x="183672" y="38867"/>
                  </a:lnTo>
                  <a:lnTo>
                    <a:pt x="192471" y="42494"/>
                  </a:lnTo>
                  <a:lnTo>
                    <a:pt x="202821" y="44949"/>
                  </a:lnTo>
                  <a:lnTo>
                    <a:pt x="214977" y="45821"/>
                  </a:lnTo>
                  <a:lnTo>
                    <a:pt x="223296" y="45424"/>
                  </a:lnTo>
                  <a:lnTo>
                    <a:pt x="270426" y="22618"/>
                  </a:lnTo>
                  <a:lnTo>
                    <a:pt x="276608" y="19007"/>
                  </a:lnTo>
                  <a:lnTo>
                    <a:pt x="283499" y="16135"/>
                  </a:lnTo>
                  <a:lnTo>
                    <a:pt x="291702" y="14224"/>
                  </a:lnTo>
                  <a:lnTo>
                    <a:pt x="301820" y="13500"/>
                  </a:lnTo>
                  <a:lnTo>
                    <a:pt x="311853" y="13512"/>
                  </a:lnTo>
                  <a:lnTo>
                    <a:pt x="349851" y="34480"/>
                  </a:lnTo>
                  <a:lnTo>
                    <a:pt x="357357" y="38867"/>
                  </a:lnTo>
                  <a:lnTo>
                    <a:pt x="366157" y="42494"/>
                  </a:lnTo>
                  <a:lnTo>
                    <a:pt x="376507" y="44949"/>
                  </a:lnTo>
                  <a:lnTo>
                    <a:pt x="388663" y="45821"/>
                  </a:lnTo>
                  <a:lnTo>
                    <a:pt x="396981" y="45424"/>
                  </a:lnTo>
                  <a:lnTo>
                    <a:pt x="444111" y="22618"/>
                  </a:lnTo>
                  <a:lnTo>
                    <a:pt x="450293" y="19007"/>
                  </a:lnTo>
                  <a:lnTo>
                    <a:pt x="457186" y="16135"/>
                  </a:lnTo>
                  <a:lnTo>
                    <a:pt x="465392" y="14224"/>
                  </a:lnTo>
                  <a:lnTo>
                    <a:pt x="475518" y="13500"/>
                  </a:lnTo>
                  <a:lnTo>
                    <a:pt x="485538" y="13512"/>
                  </a:lnTo>
                  <a:lnTo>
                    <a:pt x="523549" y="34480"/>
                  </a:lnTo>
                  <a:lnTo>
                    <a:pt x="531055" y="38867"/>
                  </a:lnTo>
                  <a:lnTo>
                    <a:pt x="539855" y="42494"/>
                  </a:lnTo>
                  <a:lnTo>
                    <a:pt x="550204" y="44949"/>
                  </a:lnTo>
                  <a:lnTo>
                    <a:pt x="562361" y="45821"/>
                  </a:lnTo>
                  <a:lnTo>
                    <a:pt x="570679" y="45424"/>
                  </a:lnTo>
                  <a:lnTo>
                    <a:pt x="617809" y="22618"/>
                  </a:lnTo>
                  <a:lnTo>
                    <a:pt x="623991" y="19007"/>
                  </a:lnTo>
                  <a:lnTo>
                    <a:pt x="630883" y="16135"/>
                  </a:lnTo>
                  <a:lnTo>
                    <a:pt x="639090" y="14224"/>
                  </a:lnTo>
                  <a:lnTo>
                    <a:pt x="649216" y="13500"/>
                  </a:lnTo>
                  <a:lnTo>
                    <a:pt x="659236" y="13512"/>
                  </a:lnTo>
                  <a:lnTo>
                    <a:pt x="697235" y="34480"/>
                  </a:lnTo>
                  <a:lnTo>
                    <a:pt x="704745" y="38867"/>
                  </a:lnTo>
                  <a:lnTo>
                    <a:pt x="713545" y="42494"/>
                  </a:lnTo>
                  <a:lnTo>
                    <a:pt x="723891" y="44949"/>
                  </a:lnTo>
                  <a:lnTo>
                    <a:pt x="736046" y="45821"/>
                  </a:lnTo>
                  <a:lnTo>
                    <a:pt x="744371" y="45424"/>
                  </a:lnTo>
                  <a:lnTo>
                    <a:pt x="791494" y="22618"/>
                  </a:lnTo>
                  <a:lnTo>
                    <a:pt x="797678" y="19007"/>
                  </a:lnTo>
                  <a:lnTo>
                    <a:pt x="804573" y="16135"/>
                  </a:lnTo>
                  <a:lnTo>
                    <a:pt x="812781" y="14224"/>
                  </a:lnTo>
                  <a:lnTo>
                    <a:pt x="822901" y="13500"/>
                  </a:lnTo>
                  <a:lnTo>
                    <a:pt x="832934" y="13512"/>
                  </a:lnTo>
                  <a:lnTo>
                    <a:pt x="870920" y="34480"/>
                  </a:lnTo>
                  <a:lnTo>
                    <a:pt x="878433" y="38867"/>
                  </a:lnTo>
                  <a:lnTo>
                    <a:pt x="887236" y="42494"/>
                  </a:lnTo>
                  <a:lnTo>
                    <a:pt x="897587" y="44949"/>
                  </a:lnTo>
                  <a:lnTo>
                    <a:pt x="909744" y="45821"/>
                  </a:lnTo>
                  <a:lnTo>
                    <a:pt x="918062" y="45424"/>
                  </a:lnTo>
                  <a:lnTo>
                    <a:pt x="965192" y="22618"/>
                  </a:lnTo>
                  <a:lnTo>
                    <a:pt x="971376" y="19007"/>
                  </a:lnTo>
                  <a:lnTo>
                    <a:pt x="978271" y="16135"/>
                  </a:lnTo>
                  <a:lnTo>
                    <a:pt x="986478" y="14224"/>
                  </a:lnTo>
                  <a:lnTo>
                    <a:pt x="996599" y="13500"/>
                  </a:lnTo>
                  <a:lnTo>
                    <a:pt x="1006632" y="13512"/>
                  </a:lnTo>
                  <a:lnTo>
                    <a:pt x="1044630" y="34480"/>
                  </a:lnTo>
                  <a:lnTo>
                    <a:pt x="1052143" y="38867"/>
                  </a:lnTo>
                  <a:lnTo>
                    <a:pt x="1060947" y="42494"/>
                  </a:lnTo>
                  <a:lnTo>
                    <a:pt x="1071298" y="44949"/>
                  </a:lnTo>
                  <a:lnTo>
                    <a:pt x="1083454" y="45821"/>
                  </a:lnTo>
                  <a:lnTo>
                    <a:pt x="1091774" y="45424"/>
                  </a:lnTo>
                  <a:lnTo>
                    <a:pt x="1138902" y="22618"/>
                  </a:lnTo>
                  <a:lnTo>
                    <a:pt x="1145087" y="19007"/>
                  </a:lnTo>
                  <a:lnTo>
                    <a:pt x="1151982" y="16135"/>
                  </a:lnTo>
                  <a:lnTo>
                    <a:pt x="1160189" y="14224"/>
                  </a:lnTo>
                  <a:lnTo>
                    <a:pt x="1170310" y="13500"/>
                  </a:lnTo>
                  <a:lnTo>
                    <a:pt x="1180343" y="13512"/>
                  </a:lnTo>
                  <a:lnTo>
                    <a:pt x="1218354" y="34480"/>
                  </a:lnTo>
                  <a:lnTo>
                    <a:pt x="1225861" y="38867"/>
                  </a:lnTo>
                  <a:lnTo>
                    <a:pt x="1234665" y="42494"/>
                  </a:lnTo>
                  <a:lnTo>
                    <a:pt x="1245020" y="44949"/>
                  </a:lnTo>
                  <a:lnTo>
                    <a:pt x="1257178" y="45821"/>
                  </a:lnTo>
                  <a:lnTo>
                    <a:pt x="1260911" y="45821"/>
                  </a:lnTo>
                  <a:lnTo>
                    <a:pt x="1263921" y="42799"/>
                  </a:lnTo>
                  <a:lnTo>
                    <a:pt x="1263921" y="35344"/>
                  </a:lnTo>
                  <a:lnTo>
                    <a:pt x="1260911" y="32308"/>
                  </a:lnTo>
                  <a:lnTo>
                    <a:pt x="1247145" y="32308"/>
                  </a:lnTo>
                  <a:lnTo>
                    <a:pt x="1240109" y="30505"/>
                  </a:lnTo>
                  <a:lnTo>
                    <a:pt x="1234140" y="27851"/>
                  </a:lnTo>
                  <a:lnTo>
                    <a:pt x="1227775" y="24485"/>
                  </a:lnTo>
                  <a:lnTo>
                    <a:pt x="1221780" y="20442"/>
                  </a:lnTo>
                  <a:lnTo>
                    <a:pt x="1209133" y="11328"/>
                  </a:lnTo>
                  <a:lnTo>
                    <a:pt x="1201626" y="6949"/>
                  </a:lnTo>
                  <a:lnTo>
                    <a:pt x="1192822" y="3325"/>
                  </a:lnTo>
                  <a:lnTo>
                    <a:pt x="1182468" y="871"/>
                  </a:lnTo>
                  <a:lnTo>
                    <a:pt x="11703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0156396" y="5228720"/>
              <a:ext cx="175895" cy="32384"/>
            </a:xfrm>
            <a:custGeom>
              <a:avLst/>
              <a:gdLst/>
              <a:ahLst/>
              <a:cxnLst/>
              <a:rect l="l" t="t" r="r" b="b"/>
              <a:pathLst>
                <a:path w="175895" h="32385">
                  <a:moveTo>
                    <a:pt x="86842" y="0"/>
                  </a:moveTo>
                  <a:lnTo>
                    <a:pt x="61061" y="5050"/>
                  </a:lnTo>
                  <a:lnTo>
                    <a:pt x="25781" y="27271"/>
                  </a:lnTo>
                  <a:lnTo>
                    <a:pt x="0" y="32321"/>
                  </a:lnTo>
                  <a:lnTo>
                    <a:pt x="173672" y="32321"/>
                  </a:lnTo>
                  <a:lnTo>
                    <a:pt x="147891" y="27271"/>
                  </a:lnTo>
                  <a:lnTo>
                    <a:pt x="112616" y="5050"/>
                  </a:lnTo>
                  <a:lnTo>
                    <a:pt x="86842" y="0"/>
                  </a:lnTo>
                  <a:close/>
                </a:path>
                <a:path w="175895" h="32385">
                  <a:moveTo>
                    <a:pt x="175613" y="31941"/>
                  </a:moveTo>
                  <a:lnTo>
                    <a:pt x="173672" y="32321"/>
                  </a:lnTo>
                  <a:lnTo>
                    <a:pt x="175613" y="32321"/>
                  </a:lnTo>
                  <a:lnTo>
                    <a:pt x="175613" y="31941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0149652" y="5221977"/>
              <a:ext cx="182880" cy="46355"/>
            </a:xfrm>
            <a:custGeom>
              <a:avLst/>
              <a:gdLst/>
              <a:ahLst/>
              <a:cxnLst/>
              <a:rect l="l" t="t" r="r" b="b"/>
              <a:pathLst>
                <a:path w="182879" h="46354">
                  <a:moveTo>
                    <a:pt x="93586" y="0"/>
                  </a:moveTo>
                  <a:lnTo>
                    <a:pt x="50309" y="14404"/>
                  </a:lnTo>
                  <a:lnTo>
                    <a:pt x="38150" y="23202"/>
                  </a:lnTo>
                  <a:lnTo>
                    <a:pt x="31966" y="26800"/>
                  </a:lnTo>
                  <a:lnTo>
                    <a:pt x="25071" y="29670"/>
                  </a:lnTo>
                  <a:lnTo>
                    <a:pt x="16864" y="31582"/>
                  </a:lnTo>
                  <a:lnTo>
                    <a:pt x="6743" y="32308"/>
                  </a:lnTo>
                  <a:lnTo>
                    <a:pt x="3022" y="32308"/>
                  </a:lnTo>
                  <a:lnTo>
                    <a:pt x="0" y="35331"/>
                  </a:lnTo>
                  <a:lnTo>
                    <a:pt x="0" y="42786"/>
                  </a:lnTo>
                  <a:lnTo>
                    <a:pt x="3022" y="45808"/>
                  </a:lnTo>
                  <a:lnTo>
                    <a:pt x="43182" y="35979"/>
                  </a:lnTo>
                  <a:lnTo>
                    <a:pt x="62179" y="22606"/>
                  </a:lnTo>
                  <a:lnTo>
                    <a:pt x="68361" y="19000"/>
                  </a:lnTo>
                  <a:lnTo>
                    <a:pt x="75253" y="16127"/>
                  </a:lnTo>
                  <a:lnTo>
                    <a:pt x="83460" y="14213"/>
                  </a:lnTo>
                  <a:lnTo>
                    <a:pt x="93586" y="13487"/>
                  </a:lnTo>
                  <a:lnTo>
                    <a:pt x="103619" y="13512"/>
                  </a:lnTo>
                  <a:lnTo>
                    <a:pt x="141604" y="34480"/>
                  </a:lnTo>
                  <a:lnTo>
                    <a:pt x="149110" y="38865"/>
                  </a:lnTo>
                  <a:lnTo>
                    <a:pt x="157910" y="42487"/>
                  </a:lnTo>
                  <a:lnTo>
                    <a:pt x="168260" y="44938"/>
                  </a:lnTo>
                  <a:lnTo>
                    <a:pt x="180416" y="45808"/>
                  </a:lnTo>
                  <a:lnTo>
                    <a:pt x="182356" y="45717"/>
                  </a:lnTo>
                  <a:lnTo>
                    <a:pt x="182356" y="32169"/>
                  </a:lnTo>
                  <a:lnTo>
                    <a:pt x="170383" y="32296"/>
                  </a:lnTo>
                  <a:lnTo>
                    <a:pt x="163347" y="30492"/>
                  </a:lnTo>
                  <a:lnTo>
                    <a:pt x="157378" y="27851"/>
                  </a:lnTo>
                  <a:lnTo>
                    <a:pt x="151022" y="24483"/>
                  </a:lnTo>
                  <a:lnTo>
                    <a:pt x="145033" y="20437"/>
                  </a:lnTo>
                  <a:lnTo>
                    <a:pt x="132384" y="11328"/>
                  </a:lnTo>
                  <a:lnTo>
                    <a:pt x="124881" y="6941"/>
                  </a:lnTo>
                  <a:lnTo>
                    <a:pt x="116085" y="3316"/>
                  </a:lnTo>
                  <a:lnTo>
                    <a:pt x="105740" y="864"/>
                  </a:lnTo>
                  <a:lnTo>
                    <a:pt x="935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9" name="object 25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922663" y="2457310"/>
            <a:ext cx="1409345" cy="1228674"/>
          </a:xfrm>
          <a:prstGeom prst="rect">
            <a:avLst/>
          </a:prstGeom>
        </p:spPr>
      </p:pic>
      <p:grpSp>
        <p:nvGrpSpPr>
          <p:cNvPr id="260" name="object 260"/>
          <p:cNvGrpSpPr/>
          <p:nvPr/>
        </p:nvGrpSpPr>
        <p:grpSpPr>
          <a:xfrm>
            <a:off x="3169017" y="2739326"/>
            <a:ext cx="2063750" cy="932815"/>
            <a:chOff x="3169017" y="2739326"/>
            <a:chExt cx="2063750" cy="932815"/>
          </a:xfrm>
        </p:grpSpPr>
        <p:sp>
          <p:nvSpPr>
            <p:cNvPr id="261" name="object 261"/>
            <p:cNvSpPr/>
            <p:nvPr/>
          </p:nvSpPr>
          <p:spPr>
            <a:xfrm>
              <a:off x="3204007" y="2739326"/>
              <a:ext cx="2028189" cy="932815"/>
            </a:xfrm>
            <a:custGeom>
              <a:avLst/>
              <a:gdLst/>
              <a:ahLst/>
              <a:cxnLst/>
              <a:rect l="l" t="t" r="r" b="b"/>
              <a:pathLst>
                <a:path w="2028189" h="932814">
                  <a:moveTo>
                    <a:pt x="2028177" y="0"/>
                  </a:moveTo>
                  <a:lnTo>
                    <a:pt x="0" y="0"/>
                  </a:lnTo>
                  <a:lnTo>
                    <a:pt x="0" y="932675"/>
                  </a:lnTo>
                  <a:lnTo>
                    <a:pt x="2028177" y="932675"/>
                  </a:lnTo>
                  <a:lnTo>
                    <a:pt x="2028177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204007" y="3275432"/>
              <a:ext cx="2028189" cy="24130"/>
            </a:xfrm>
            <a:custGeom>
              <a:avLst/>
              <a:gdLst/>
              <a:ahLst/>
              <a:cxnLst/>
              <a:rect l="l" t="t" r="r" b="b"/>
              <a:pathLst>
                <a:path w="2028189" h="24129">
                  <a:moveTo>
                    <a:pt x="2028177" y="0"/>
                  </a:moveTo>
                  <a:lnTo>
                    <a:pt x="2028177" y="23787"/>
                  </a:lnTo>
                  <a:lnTo>
                    <a:pt x="0" y="23787"/>
                  </a:lnTo>
                  <a:lnTo>
                    <a:pt x="0" y="0"/>
                  </a:lnTo>
                  <a:lnTo>
                    <a:pt x="2028177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204007" y="3299218"/>
              <a:ext cx="282575" cy="17780"/>
            </a:xfrm>
            <a:custGeom>
              <a:avLst/>
              <a:gdLst/>
              <a:ahLst/>
              <a:cxnLst/>
              <a:rect l="l" t="t" r="r" b="b"/>
              <a:pathLst>
                <a:path w="282575" h="17779">
                  <a:moveTo>
                    <a:pt x="5736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57365" y="17780"/>
                  </a:lnTo>
                  <a:lnTo>
                    <a:pt x="57365" y="0"/>
                  </a:lnTo>
                  <a:close/>
                </a:path>
                <a:path w="282575" h="17779">
                  <a:moveTo>
                    <a:pt x="170230" y="0"/>
                  </a:moveTo>
                  <a:lnTo>
                    <a:pt x="101358" y="0"/>
                  </a:lnTo>
                  <a:lnTo>
                    <a:pt x="101358" y="17780"/>
                  </a:lnTo>
                  <a:lnTo>
                    <a:pt x="170230" y="17780"/>
                  </a:lnTo>
                  <a:lnTo>
                    <a:pt x="170230" y="0"/>
                  </a:lnTo>
                  <a:close/>
                </a:path>
                <a:path w="282575" h="17779">
                  <a:moveTo>
                    <a:pt x="281952" y="0"/>
                  </a:moveTo>
                  <a:lnTo>
                    <a:pt x="213093" y="0"/>
                  </a:lnTo>
                  <a:lnTo>
                    <a:pt x="213093" y="17780"/>
                  </a:lnTo>
                  <a:lnTo>
                    <a:pt x="281952" y="17780"/>
                  </a:lnTo>
                  <a:lnTo>
                    <a:pt x="28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528822" y="3308108"/>
              <a:ext cx="1521460" cy="0"/>
            </a:xfrm>
            <a:custGeom>
              <a:avLst/>
              <a:gdLst/>
              <a:ahLst/>
              <a:cxnLst/>
              <a:rect l="l" t="t" r="r" b="b"/>
              <a:pathLst>
                <a:path w="1521460">
                  <a:moveTo>
                    <a:pt x="0" y="0"/>
                  </a:moveTo>
                  <a:lnTo>
                    <a:pt x="1521244" y="0"/>
                  </a:lnTo>
                </a:path>
              </a:pathLst>
            </a:custGeom>
            <a:ln w="1777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086756" y="3299218"/>
              <a:ext cx="146050" cy="17780"/>
            </a:xfrm>
            <a:custGeom>
              <a:avLst/>
              <a:gdLst/>
              <a:ahLst/>
              <a:cxnLst/>
              <a:rect l="l" t="t" r="r" b="b"/>
              <a:pathLst>
                <a:path w="146050" h="17779">
                  <a:moveTo>
                    <a:pt x="68872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8872" y="17780"/>
                  </a:lnTo>
                  <a:lnTo>
                    <a:pt x="68872" y="0"/>
                  </a:lnTo>
                  <a:close/>
                </a:path>
                <a:path w="146050" h="17779">
                  <a:moveTo>
                    <a:pt x="145427" y="0"/>
                  </a:moveTo>
                  <a:lnTo>
                    <a:pt x="112890" y="0"/>
                  </a:lnTo>
                  <a:lnTo>
                    <a:pt x="112890" y="17780"/>
                  </a:lnTo>
                  <a:lnTo>
                    <a:pt x="145427" y="17780"/>
                  </a:lnTo>
                  <a:lnTo>
                    <a:pt x="145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204006" y="3026215"/>
              <a:ext cx="1208405" cy="246379"/>
            </a:xfrm>
            <a:custGeom>
              <a:avLst/>
              <a:gdLst/>
              <a:ahLst/>
              <a:cxnLst/>
              <a:rect l="l" t="t" r="r" b="b"/>
              <a:pathLst>
                <a:path w="1208404" h="246379">
                  <a:moveTo>
                    <a:pt x="838389" y="0"/>
                  </a:moveTo>
                  <a:lnTo>
                    <a:pt x="0" y="327"/>
                  </a:lnTo>
                  <a:lnTo>
                    <a:pt x="0" y="246203"/>
                  </a:lnTo>
                  <a:lnTo>
                    <a:pt x="1157832" y="245859"/>
                  </a:lnTo>
                  <a:lnTo>
                    <a:pt x="1187815" y="236332"/>
                  </a:lnTo>
                  <a:lnTo>
                    <a:pt x="1205492" y="213032"/>
                  </a:lnTo>
                  <a:lnTo>
                    <a:pt x="1207838" y="183880"/>
                  </a:lnTo>
                  <a:lnTo>
                    <a:pt x="1191830" y="156794"/>
                  </a:lnTo>
                  <a:lnTo>
                    <a:pt x="1149056" y="118592"/>
                  </a:lnTo>
                  <a:lnTo>
                    <a:pt x="1110954" y="87974"/>
                  </a:lnTo>
                  <a:lnTo>
                    <a:pt x="1070143" y="61680"/>
                  </a:lnTo>
                  <a:lnTo>
                    <a:pt x="1026994" y="39850"/>
                  </a:lnTo>
                  <a:lnTo>
                    <a:pt x="981874" y="22627"/>
                  </a:lnTo>
                  <a:lnTo>
                    <a:pt x="935154" y="10150"/>
                  </a:lnTo>
                  <a:lnTo>
                    <a:pt x="887202" y="2561"/>
                  </a:lnTo>
                  <a:lnTo>
                    <a:pt x="8383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203994" y="3205200"/>
              <a:ext cx="1207135" cy="41910"/>
            </a:xfrm>
            <a:custGeom>
              <a:avLst/>
              <a:gdLst/>
              <a:ahLst/>
              <a:cxnLst/>
              <a:rect l="l" t="t" r="r" b="b"/>
              <a:pathLst>
                <a:path w="1207135" h="41910">
                  <a:moveTo>
                    <a:pt x="1206652" y="5080"/>
                  </a:moveTo>
                  <a:lnTo>
                    <a:pt x="1206449" y="5080"/>
                  </a:lnTo>
                  <a:lnTo>
                    <a:pt x="1206449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34290"/>
                  </a:lnTo>
                  <a:lnTo>
                    <a:pt x="0" y="41910"/>
                  </a:lnTo>
                  <a:lnTo>
                    <a:pt x="1202436" y="41910"/>
                  </a:lnTo>
                  <a:lnTo>
                    <a:pt x="1202436" y="34290"/>
                  </a:lnTo>
                  <a:lnTo>
                    <a:pt x="1206652" y="34290"/>
                  </a:lnTo>
                  <a:lnTo>
                    <a:pt x="1206652" y="5080"/>
                  </a:lnTo>
                  <a:close/>
                </a:path>
              </a:pathLst>
            </a:custGeom>
            <a:solidFill>
              <a:srgbClr val="BE2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203994" y="3200742"/>
              <a:ext cx="1207770" cy="51435"/>
            </a:xfrm>
            <a:custGeom>
              <a:avLst/>
              <a:gdLst/>
              <a:ahLst/>
              <a:cxnLst/>
              <a:rect l="l" t="t" r="r" b="b"/>
              <a:pathLst>
                <a:path w="1207770" h="51435">
                  <a:moveTo>
                    <a:pt x="1203045" y="41757"/>
                  </a:moveTo>
                  <a:lnTo>
                    <a:pt x="0" y="41757"/>
                  </a:lnTo>
                  <a:lnTo>
                    <a:pt x="0" y="50977"/>
                  </a:lnTo>
                  <a:lnTo>
                    <a:pt x="1196047" y="50977"/>
                  </a:lnTo>
                  <a:lnTo>
                    <a:pt x="1203045" y="41757"/>
                  </a:lnTo>
                  <a:close/>
                </a:path>
                <a:path w="1207770" h="51435">
                  <a:moveTo>
                    <a:pt x="1207757" y="9220"/>
                  </a:moveTo>
                  <a:lnTo>
                    <a:pt x="1202309" y="0"/>
                  </a:lnTo>
                  <a:lnTo>
                    <a:pt x="0" y="0"/>
                  </a:lnTo>
                  <a:lnTo>
                    <a:pt x="0" y="9220"/>
                  </a:lnTo>
                  <a:lnTo>
                    <a:pt x="1207757" y="9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67602" y="3089201"/>
              <a:ext cx="217737" cy="84442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3203994" y="3021609"/>
              <a:ext cx="1214120" cy="255904"/>
            </a:xfrm>
            <a:custGeom>
              <a:avLst/>
              <a:gdLst/>
              <a:ahLst/>
              <a:cxnLst/>
              <a:rect l="l" t="t" r="r" b="b"/>
              <a:pathLst>
                <a:path w="1214120" h="255904">
                  <a:moveTo>
                    <a:pt x="113525" y="72910"/>
                  </a:moveTo>
                  <a:lnTo>
                    <a:pt x="108064" y="67449"/>
                  </a:lnTo>
                  <a:lnTo>
                    <a:pt x="26682" y="67449"/>
                  </a:lnTo>
                  <a:lnTo>
                    <a:pt x="21209" y="72910"/>
                  </a:lnTo>
                  <a:lnTo>
                    <a:pt x="21209" y="146634"/>
                  </a:lnTo>
                  <a:lnTo>
                    <a:pt x="26682" y="152107"/>
                  </a:lnTo>
                  <a:lnTo>
                    <a:pt x="101320" y="152107"/>
                  </a:lnTo>
                  <a:lnTo>
                    <a:pt x="108064" y="152107"/>
                  </a:lnTo>
                  <a:lnTo>
                    <a:pt x="113525" y="146634"/>
                  </a:lnTo>
                  <a:lnTo>
                    <a:pt x="113525" y="72910"/>
                  </a:lnTo>
                  <a:close/>
                </a:path>
                <a:path w="1214120" h="255904">
                  <a:moveTo>
                    <a:pt x="219748" y="72910"/>
                  </a:moveTo>
                  <a:lnTo>
                    <a:pt x="214287" y="67449"/>
                  </a:lnTo>
                  <a:lnTo>
                    <a:pt x="132892" y="67449"/>
                  </a:lnTo>
                  <a:lnTo>
                    <a:pt x="127431" y="72910"/>
                  </a:lnTo>
                  <a:lnTo>
                    <a:pt x="127431" y="146634"/>
                  </a:lnTo>
                  <a:lnTo>
                    <a:pt x="132892" y="152107"/>
                  </a:lnTo>
                  <a:lnTo>
                    <a:pt x="207543" y="152107"/>
                  </a:lnTo>
                  <a:lnTo>
                    <a:pt x="214287" y="152107"/>
                  </a:lnTo>
                  <a:lnTo>
                    <a:pt x="219748" y="146634"/>
                  </a:lnTo>
                  <a:lnTo>
                    <a:pt x="219748" y="72910"/>
                  </a:lnTo>
                  <a:close/>
                </a:path>
                <a:path w="1214120" h="255904">
                  <a:moveTo>
                    <a:pt x="326694" y="72910"/>
                  </a:moveTo>
                  <a:lnTo>
                    <a:pt x="321233" y="67449"/>
                  </a:lnTo>
                  <a:lnTo>
                    <a:pt x="239839" y="67449"/>
                  </a:lnTo>
                  <a:lnTo>
                    <a:pt x="234378" y="72910"/>
                  </a:lnTo>
                  <a:lnTo>
                    <a:pt x="234378" y="146634"/>
                  </a:lnTo>
                  <a:lnTo>
                    <a:pt x="239839" y="152107"/>
                  </a:lnTo>
                  <a:lnTo>
                    <a:pt x="314490" y="152107"/>
                  </a:lnTo>
                  <a:lnTo>
                    <a:pt x="321233" y="152107"/>
                  </a:lnTo>
                  <a:lnTo>
                    <a:pt x="326694" y="146634"/>
                  </a:lnTo>
                  <a:lnTo>
                    <a:pt x="326694" y="72910"/>
                  </a:lnTo>
                  <a:close/>
                </a:path>
                <a:path w="1214120" h="255904">
                  <a:moveTo>
                    <a:pt x="724700" y="72910"/>
                  </a:moveTo>
                  <a:lnTo>
                    <a:pt x="719239" y="67449"/>
                  </a:lnTo>
                  <a:lnTo>
                    <a:pt x="637844" y="67449"/>
                  </a:lnTo>
                  <a:lnTo>
                    <a:pt x="632383" y="72910"/>
                  </a:lnTo>
                  <a:lnTo>
                    <a:pt x="632383" y="146634"/>
                  </a:lnTo>
                  <a:lnTo>
                    <a:pt x="637844" y="152107"/>
                  </a:lnTo>
                  <a:lnTo>
                    <a:pt x="712482" y="152107"/>
                  </a:lnTo>
                  <a:lnTo>
                    <a:pt x="719239" y="152107"/>
                  </a:lnTo>
                  <a:lnTo>
                    <a:pt x="724700" y="146634"/>
                  </a:lnTo>
                  <a:lnTo>
                    <a:pt x="724700" y="72910"/>
                  </a:lnTo>
                  <a:close/>
                </a:path>
                <a:path w="1214120" h="255904">
                  <a:moveTo>
                    <a:pt x="825030" y="72910"/>
                  </a:moveTo>
                  <a:lnTo>
                    <a:pt x="819569" y="67449"/>
                  </a:lnTo>
                  <a:lnTo>
                    <a:pt x="738174" y="67449"/>
                  </a:lnTo>
                  <a:lnTo>
                    <a:pt x="732713" y="72910"/>
                  </a:lnTo>
                  <a:lnTo>
                    <a:pt x="732713" y="146634"/>
                  </a:lnTo>
                  <a:lnTo>
                    <a:pt x="738174" y="152107"/>
                  </a:lnTo>
                  <a:lnTo>
                    <a:pt x="812812" y="152107"/>
                  </a:lnTo>
                  <a:lnTo>
                    <a:pt x="819569" y="152107"/>
                  </a:lnTo>
                  <a:lnTo>
                    <a:pt x="825030" y="146634"/>
                  </a:lnTo>
                  <a:lnTo>
                    <a:pt x="825030" y="72910"/>
                  </a:lnTo>
                  <a:close/>
                </a:path>
                <a:path w="1214120" h="255904">
                  <a:moveTo>
                    <a:pt x="925309" y="81686"/>
                  </a:moveTo>
                  <a:lnTo>
                    <a:pt x="921131" y="77520"/>
                  </a:lnTo>
                  <a:lnTo>
                    <a:pt x="859104" y="77520"/>
                  </a:lnTo>
                  <a:lnTo>
                    <a:pt x="854938" y="81686"/>
                  </a:lnTo>
                  <a:lnTo>
                    <a:pt x="854938" y="137871"/>
                  </a:lnTo>
                  <a:lnTo>
                    <a:pt x="859104" y="142036"/>
                  </a:lnTo>
                  <a:lnTo>
                    <a:pt x="916000" y="142036"/>
                  </a:lnTo>
                  <a:lnTo>
                    <a:pt x="921131" y="142036"/>
                  </a:lnTo>
                  <a:lnTo>
                    <a:pt x="925309" y="137871"/>
                  </a:lnTo>
                  <a:lnTo>
                    <a:pt x="925309" y="81686"/>
                  </a:lnTo>
                  <a:close/>
                </a:path>
                <a:path w="1214120" h="255904">
                  <a:moveTo>
                    <a:pt x="1213561" y="199021"/>
                  </a:moveTo>
                  <a:lnTo>
                    <a:pt x="1212469" y="188061"/>
                  </a:lnTo>
                  <a:lnTo>
                    <a:pt x="1209052" y="177304"/>
                  </a:lnTo>
                  <a:lnTo>
                    <a:pt x="1204341" y="169087"/>
                  </a:lnTo>
                  <a:lnTo>
                    <a:pt x="1204341" y="199021"/>
                  </a:lnTo>
                  <a:lnTo>
                    <a:pt x="1203502" y="207886"/>
                  </a:lnTo>
                  <a:lnTo>
                    <a:pt x="1177023" y="241909"/>
                  </a:lnTo>
                  <a:lnTo>
                    <a:pt x="622757" y="246037"/>
                  </a:lnTo>
                  <a:lnTo>
                    <a:pt x="622757" y="9347"/>
                  </a:lnTo>
                  <a:lnTo>
                    <a:pt x="839597" y="9283"/>
                  </a:lnTo>
                  <a:lnTo>
                    <a:pt x="886739" y="11747"/>
                  </a:lnTo>
                  <a:lnTo>
                    <a:pt x="934212" y="19265"/>
                  </a:lnTo>
                  <a:lnTo>
                    <a:pt x="980465" y="31610"/>
                  </a:lnTo>
                  <a:lnTo>
                    <a:pt x="1025144" y="48666"/>
                  </a:lnTo>
                  <a:lnTo>
                    <a:pt x="1067866" y="70281"/>
                  </a:lnTo>
                  <a:lnTo>
                    <a:pt x="1108278" y="96316"/>
                  </a:lnTo>
                  <a:lnTo>
                    <a:pt x="1145997" y="126619"/>
                  </a:lnTo>
                  <a:lnTo>
                    <a:pt x="1188758" y="164846"/>
                  </a:lnTo>
                  <a:lnTo>
                    <a:pt x="1204341" y="199021"/>
                  </a:lnTo>
                  <a:lnTo>
                    <a:pt x="1204341" y="169087"/>
                  </a:lnTo>
                  <a:lnTo>
                    <a:pt x="1152131" y="119761"/>
                  </a:lnTo>
                  <a:lnTo>
                    <a:pt x="1113663" y="88849"/>
                  </a:lnTo>
                  <a:lnTo>
                    <a:pt x="1072451" y="62293"/>
                  </a:lnTo>
                  <a:lnTo>
                    <a:pt x="1028865" y="40246"/>
                  </a:lnTo>
                  <a:lnTo>
                    <a:pt x="983297" y="22860"/>
                  </a:lnTo>
                  <a:lnTo>
                    <a:pt x="936117" y="10248"/>
                  </a:lnTo>
                  <a:lnTo>
                    <a:pt x="929728" y="9245"/>
                  </a:lnTo>
                  <a:lnTo>
                    <a:pt x="887691" y="2590"/>
                  </a:lnTo>
                  <a:lnTo>
                    <a:pt x="838390" y="0"/>
                  </a:lnTo>
                  <a:lnTo>
                    <a:pt x="0" y="330"/>
                  </a:lnTo>
                  <a:lnTo>
                    <a:pt x="0" y="9550"/>
                  </a:lnTo>
                  <a:lnTo>
                    <a:pt x="602348" y="9359"/>
                  </a:lnTo>
                  <a:lnTo>
                    <a:pt x="602348" y="246037"/>
                  </a:lnTo>
                  <a:lnTo>
                    <a:pt x="0" y="246214"/>
                  </a:lnTo>
                  <a:lnTo>
                    <a:pt x="0" y="255422"/>
                  </a:lnTo>
                  <a:lnTo>
                    <a:pt x="1157833" y="255079"/>
                  </a:lnTo>
                  <a:lnTo>
                    <a:pt x="1198384" y="237693"/>
                  </a:lnTo>
                  <a:lnTo>
                    <a:pt x="1212557" y="209613"/>
                  </a:lnTo>
                  <a:lnTo>
                    <a:pt x="1213561" y="199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035595" y="3071503"/>
              <a:ext cx="117475" cy="200660"/>
            </a:xfrm>
            <a:custGeom>
              <a:avLst/>
              <a:gdLst/>
              <a:ahLst/>
              <a:cxnLst/>
              <a:rect l="l" t="t" r="r" b="b"/>
              <a:pathLst>
                <a:path w="117475" h="200660">
                  <a:moveTo>
                    <a:pt x="94119" y="0"/>
                  </a:moveTo>
                  <a:lnTo>
                    <a:pt x="22936" y="0"/>
                  </a:lnTo>
                  <a:lnTo>
                    <a:pt x="14010" y="1803"/>
                  </a:lnTo>
                  <a:lnTo>
                    <a:pt x="6719" y="6719"/>
                  </a:lnTo>
                  <a:lnTo>
                    <a:pt x="1803" y="14010"/>
                  </a:lnTo>
                  <a:lnTo>
                    <a:pt x="0" y="22936"/>
                  </a:lnTo>
                  <a:lnTo>
                    <a:pt x="0" y="200571"/>
                  </a:lnTo>
                  <a:lnTo>
                    <a:pt x="4622" y="200571"/>
                  </a:lnTo>
                  <a:lnTo>
                    <a:pt x="4622" y="22936"/>
                  </a:lnTo>
                  <a:lnTo>
                    <a:pt x="6073" y="15811"/>
                  </a:lnTo>
                  <a:lnTo>
                    <a:pt x="9998" y="9991"/>
                  </a:lnTo>
                  <a:lnTo>
                    <a:pt x="15813" y="6062"/>
                  </a:lnTo>
                  <a:lnTo>
                    <a:pt x="22936" y="4610"/>
                  </a:lnTo>
                  <a:lnTo>
                    <a:pt x="94119" y="4610"/>
                  </a:lnTo>
                  <a:lnTo>
                    <a:pt x="101249" y="6062"/>
                  </a:lnTo>
                  <a:lnTo>
                    <a:pt x="107067" y="9991"/>
                  </a:lnTo>
                  <a:lnTo>
                    <a:pt x="110989" y="15811"/>
                  </a:lnTo>
                  <a:lnTo>
                    <a:pt x="112433" y="22936"/>
                  </a:lnTo>
                  <a:lnTo>
                    <a:pt x="112433" y="200571"/>
                  </a:lnTo>
                  <a:lnTo>
                    <a:pt x="117043" y="200571"/>
                  </a:lnTo>
                  <a:lnTo>
                    <a:pt x="117043" y="22936"/>
                  </a:lnTo>
                  <a:lnTo>
                    <a:pt x="115241" y="14010"/>
                  </a:lnTo>
                  <a:lnTo>
                    <a:pt x="110329" y="6719"/>
                  </a:lnTo>
                  <a:lnTo>
                    <a:pt x="103043" y="1803"/>
                  </a:lnTo>
                  <a:lnTo>
                    <a:pt x="9411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546348" y="3071507"/>
              <a:ext cx="229870" cy="200660"/>
            </a:xfrm>
            <a:custGeom>
              <a:avLst/>
              <a:gdLst/>
              <a:ahLst/>
              <a:cxnLst/>
              <a:rect l="l" t="t" r="r" b="b"/>
              <a:pathLst>
                <a:path w="229870" h="200660">
                  <a:moveTo>
                    <a:pt x="92316" y="23012"/>
                  </a:moveTo>
                  <a:lnTo>
                    <a:pt x="86855" y="17551"/>
                  </a:lnTo>
                  <a:lnTo>
                    <a:pt x="5461" y="17551"/>
                  </a:lnTo>
                  <a:lnTo>
                    <a:pt x="0" y="23012"/>
                  </a:lnTo>
                  <a:lnTo>
                    <a:pt x="0" y="96735"/>
                  </a:lnTo>
                  <a:lnTo>
                    <a:pt x="5461" y="102209"/>
                  </a:lnTo>
                  <a:lnTo>
                    <a:pt x="80098" y="102209"/>
                  </a:lnTo>
                  <a:lnTo>
                    <a:pt x="86855" y="102209"/>
                  </a:lnTo>
                  <a:lnTo>
                    <a:pt x="92316" y="96735"/>
                  </a:lnTo>
                  <a:lnTo>
                    <a:pt x="92316" y="23012"/>
                  </a:lnTo>
                  <a:close/>
                </a:path>
                <a:path w="229870" h="200660">
                  <a:moveTo>
                    <a:pt x="206235" y="31788"/>
                  </a:moveTo>
                  <a:lnTo>
                    <a:pt x="202057" y="27622"/>
                  </a:lnTo>
                  <a:lnTo>
                    <a:pt x="140030" y="27622"/>
                  </a:lnTo>
                  <a:lnTo>
                    <a:pt x="135864" y="31788"/>
                  </a:lnTo>
                  <a:lnTo>
                    <a:pt x="135864" y="87972"/>
                  </a:lnTo>
                  <a:lnTo>
                    <a:pt x="140030" y="92138"/>
                  </a:lnTo>
                  <a:lnTo>
                    <a:pt x="196926" y="92138"/>
                  </a:lnTo>
                  <a:lnTo>
                    <a:pt x="202057" y="92138"/>
                  </a:lnTo>
                  <a:lnTo>
                    <a:pt x="206235" y="87972"/>
                  </a:lnTo>
                  <a:lnTo>
                    <a:pt x="206235" y="31788"/>
                  </a:lnTo>
                  <a:close/>
                </a:path>
                <a:path w="229870" h="200660">
                  <a:moveTo>
                    <a:pt x="229565" y="22936"/>
                  </a:moveTo>
                  <a:lnTo>
                    <a:pt x="227774" y="14008"/>
                  </a:lnTo>
                  <a:lnTo>
                    <a:pt x="222859" y="6718"/>
                  </a:lnTo>
                  <a:lnTo>
                    <a:pt x="215569" y="1803"/>
                  </a:lnTo>
                  <a:lnTo>
                    <a:pt x="206641" y="0"/>
                  </a:lnTo>
                  <a:lnTo>
                    <a:pt x="135458" y="0"/>
                  </a:lnTo>
                  <a:lnTo>
                    <a:pt x="126542" y="1803"/>
                  </a:lnTo>
                  <a:lnTo>
                    <a:pt x="119253" y="6718"/>
                  </a:lnTo>
                  <a:lnTo>
                    <a:pt x="114325" y="14008"/>
                  </a:lnTo>
                  <a:lnTo>
                    <a:pt x="112522" y="22936"/>
                  </a:lnTo>
                  <a:lnTo>
                    <a:pt x="112522" y="200571"/>
                  </a:lnTo>
                  <a:lnTo>
                    <a:pt x="117144" y="200571"/>
                  </a:lnTo>
                  <a:lnTo>
                    <a:pt x="117144" y="22936"/>
                  </a:lnTo>
                  <a:lnTo>
                    <a:pt x="118592" y="15811"/>
                  </a:lnTo>
                  <a:lnTo>
                    <a:pt x="122516" y="9994"/>
                  </a:lnTo>
                  <a:lnTo>
                    <a:pt x="128333" y="6070"/>
                  </a:lnTo>
                  <a:lnTo>
                    <a:pt x="135458" y="4610"/>
                  </a:lnTo>
                  <a:lnTo>
                    <a:pt x="206641" y="4610"/>
                  </a:lnTo>
                  <a:lnTo>
                    <a:pt x="213766" y="6070"/>
                  </a:lnTo>
                  <a:lnTo>
                    <a:pt x="219595" y="9994"/>
                  </a:lnTo>
                  <a:lnTo>
                    <a:pt x="223520" y="15811"/>
                  </a:lnTo>
                  <a:lnTo>
                    <a:pt x="224955" y="22936"/>
                  </a:lnTo>
                  <a:lnTo>
                    <a:pt x="224955" y="200571"/>
                  </a:lnTo>
                  <a:lnTo>
                    <a:pt x="229565" y="200571"/>
                  </a:lnTo>
                  <a:lnTo>
                    <a:pt x="229565" y="229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239020" y="3012109"/>
              <a:ext cx="767715" cy="14604"/>
            </a:xfrm>
            <a:custGeom>
              <a:avLst/>
              <a:gdLst/>
              <a:ahLst/>
              <a:cxnLst/>
              <a:rect l="l" t="t" r="r" b="b"/>
              <a:pathLst>
                <a:path w="767714" h="14605">
                  <a:moveTo>
                    <a:pt x="169989" y="3149"/>
                  </a:moveTo>
                  <a:lnTo>
                    <a:pt x="166839" y="0"/>
                  </a:lnTo>
                  <a:lnTo>
                    <a:pt x="7048" y="0"/>
                  </a:lnTo>
                  <a:lnTo>
                    <a:pt x="3149" y="0"/>
                  </a:lnTo>
                  <a:lnTo>
                    <a:pt x="0" y="3149"/>
                  </a:lnTo>
                  <a:lnTo>
                    <a:pt x="0" y="10947"/>
                  </a:lnTo>
                  <a:lnTo>
                    <a:pt x="3149" y="14109"/>
                  </a:lnTo>
                  <a:lnTo>
                    <a:pt x="166839" y="14109"/>
                  </a:lnTo>
                  <a:lnTo>
                    <a:pt x="169989" y="10947"/>
                  </a:lnTo>
                  <a:lnTo>
                    <a:pt x="169989" y="3149"/>
                  </a:lnTo>
                  <a:close/>
                </a:path>
                <a:path w="767714" h="14605">
                  <a:moveTo>
                    <a:pt x="421982" y="3149"/>
                  </a:moveTo>
                  <a:lnTo>
                    <a:pt x="418833" y="0"/>
                  </a:lnTo>
                  <a:lnTo>
                    <a:pt x="259041" y="0"/>
                  </a:lnTo>
                  <a:lnTo>
                    <a:pt x="255143" y="0"/>
                  </a:lnTo>
                  <a:lnTo>
                    <a:pt x="251993" y="3149"/>
                  </a:lnTo>
                  <a:lnTo>
                    <a:pt x="251993" y="10947"/>
                  </a:lnTo>
                  <a:lnTo>
                    <a:pt x="255143" y="14109"/>
                  </a:lnTo>
                  <a:lnTo>
                    <a:pt x="418833" y="14109"/>
                  </a:lnTo>
                  <a:lnTo>
                    <a:pt x="421982" y="10947"/>
                  </a:lnTo>
                  <a:lnTo>
                    <a:pt x="421982" y="3149"/>
                  </a:lnTo>
                  <a:close/>
                </a:path>
                <a:path w="767714" h="14605">
                  <a:moveTo>
                    <a:pt x="767346" y="3149"/>
                  </a:moveTo>
                  <a:lnTo>
                    <a:pt x="764197" y="0"/>
                  </a:lnTo>
                  <a:lnTo>
                    <a:pt x="604405" y="0"/>
                  </a:lnTo>
                  <a:lnTo>
                    <a:pt x="600506" y="0"/>
                  </a:lnTo>
                  <a:lnTo>
                    <a:pt x="597357" y="3149"/>
                  </a:lnTo>
                  <a:lnTo>
                    <a:pt x="597357" y="10947"/>
                  </a:lnTo>
                  <a:lnTo>
                    <a:pt x="600506" y="14109"/>
                  </a:lnTo>
                  <a:lnTo>
                    <a:pt x="764197" y="14109"/>
                  </a:lnTo>
                  <a:lnTo>
                    <a:pt x="767346" y="10947"/>
                  </a:lnTo>
                  <a:lnTo>
                    <a:pt x="767346" y="3149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824575" y="3026215"/>
              <a:ext cx="1219835" cy="246379"/>
            </a:xfrm>
            <a:custGeom>
              <a:avLst/>
              <a:gdLst/>
              <a:ahLst/>
              <a:cxnLst/>
              <a:rect l="l" t="t" r="r" b="b"/>
              <a:pathLst>
                <a:path w="1219835" h="246379">
                  <a:moveTo>
                    <a:pt x="850188" y="0"/>
                  </a:moveTo>
                  <a:lnTo>
                    <a:pt x="0" y="0"/>
                  </a:lnTo>
                  <a:lnTo>
                    <a:pt x="0" y="245859"/>
                  </a:lnTo>
                  <a:lnTo>
                    <a:pt x="1169619" y="245859"/>
                  </a:lnTo>
                  <a:lnTo>
                    <a:pt x="1199609" y="236332"/>
                  </a:lnTo>
                  <a:lnTo>
                    <a:pt x="1217288" y="213032"/>
                  </a:lnTo>
                  <a:lnTo>
                    <a:pt x="1219632" y="183880"/>
                  </a:lnTo>
                  <a:lnTo>
                    <a:pt x="1203617" y="156794"/>
                  </a:lnTo>
                  <a:lnTo>
                    <a:pt x="1160843" y="118592"/>
                  </a:lnTo>
                  <a:lnTo>
                    <a:pt x="1122741" y="87974"/>
                  </a:lnTo>
                  <a:lnTo>
                    <a:pt x="1081931" y="61680"/>
                  </a:lnTo>
                  <a:lnTo>
                    <a:pt x="1038782" y="39850"/>
                  </a:lnTo>
                  <a:lnTo>
                    <a:pt x="993663" y="22627"/>
                  </a:lnTo>
                  <a:lnTo>
                    <a:pt x="946946" y="10150"/>
                  </a:lnTo>
                  <a:lnTo>
                    <a:pt x="898997" y="2561"/>
                  </a:lnTo>
                  <a:lnTo>
                    <a:pt x="850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824567" y="3205200"/>
              <a:ext cx="1218565" cy="41910"/>
            </a:xfrm>
            <a:custGeom>
              <a:avLst/>
              <a:gdLst/>
              <a:ahLst/>
              <a:cxnLst/>
              <a:rect l="l" t="t" r="r" b="b"/>
              <a:pathLst>
                <a:path w="1218564" h="41910">
                  <a:moveTo>
                    <a:pt x="1218438" y="5080"/>
                  </a:moveTo>
                  <a:lnTo>
                    <a:pt x="1218234" y="5080"/>
                  </a:lnTo>
                  <a:lnTo>
                    <a:pt x="121823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34290"/>
                  </a:lnTo>
                  <a:lnTo>
                    <a:pt x="0" y="41910"/>
                  </a:lnTo>
                  <a:lnTo>
                    <a:pt x="1214221" y="41910"/>
                  </a:lnTo>
                  <a:lnTo>
                    <a:pt x="1214221" y="34290"/>
                  </a:lnTo>
                  <a:lnTo>
                    <a:pt x="1218438" y="34290"/>
                  </a:lnTo>
                  <a:lnTo>
                    <a:pt x="1218438" y="5080"/>
                  </a:lnTo>
                  <a:close/>
                </a:path>
              </a:pathLst>
            </a:custGeom>
            <a:solidFill>
              <a:srgbClr val="BE2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824567" y="3200742"/>
              <a:ext cx="1219835" cy="51435"/>
            </a:xfrm>
            <a:custGeom>
              <a:avLst/>
              <a:gdLst/>
              <a:ahLst/>
              <a:cxnLst/>
              <a:rect l="l" t="t" r="r" b="b"/>
              <a:pathLst>
                <a:path w="1219835" h="51435">
                  <a:moveTo>
                    <a:pt x="1214831" y="41757"/>
                  </a:moveTo>
                  <a:lnTo>
                    <a:pt x="0" y="41757"/>
                  </a:lnTo>
                  <a:lnTo>
                    <a:pt x="0" y="50977"/>
                  </a:lnTo>
                  <a:lnTo>
                    <a:pt x="1207833" y="50977"/>
                  </a:lnTo>
                  <a:lnTo>
                    <a:pt x="1214831" y="41757"/>
                  </a:lnTo>
                  <a:close/>
                </a:path>
                <a:path w="1219835" h="51435">
                  <a:moveTo>
                    <a:pt x="1219555" y="9220"/>
                  </a:moveTo>
                  <a:lnTo>
                    <a:pt x="1214107" y="0"/>
                  </a:lnTo>
                  <a:lnTo>
                    <a:pt x="0" y="0"/>
                  </a:lnTo>
                  <a:lnTo>
                    <a:pt x="0" y="9220"/>
                  </a:lnTo>
                  <a:lnTo>
                    <a:pt x="1219555" y="9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99957" y="3089201"/>
              <a:ext cx="217754" cy="84442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3819969" y="3021609"/>
              <a:ext cx="1229995" cy="255270"/>
            </a:xfrm>
            <a:custGeom>
              <a:avLst/>
              <a:gdLst/>
              <a:ahLst/>
              <a:cxnLst/>
              <a:rect l="l" t="t" r="r" b="b"/>
              <a:pathLst>
                <a:path w="1229995" h="255270">
                  <a:moveTo>
                    <a:pt x="129908" y="72910"/>
                  </a:moveTo>
                  <a:lnTo>
                    <a:pt x="124447" y="67449"/>
                  </a:lnTo>
                  <a:lnTo>
                    <a:pt x="43053" y="67449"/>
                  </a:lnTo>
                  <a:lnTo>
                    <a:pt x="37592" y="72910"/>
                  </a:lnTo>
                  <a:lnTo>
                    <a:pt x="37592" y="146634"/>
                  </a:lnTo>
                  <a:lnTo>
                    <a:pt x="43053" y="152107"/>
                  </a:lnTo>
                  <a:lnTo>
                    <a:pt x="117703" y="152107"/>
                  </a:lnTo>
                  <a:lnTo>
                    <a:pt x="124447" y="152107"/>
                  </a:lnTo>
                  <a:lnTo>
                    <a:pt x="129908" y="146634"/>
                  </a:lnTo>
                  <a:lnTo>
                    <a:pt x="129908" y="72910"/>
                  </a:lnTo>
                  <a:close/>
                </a:path>
                <a:path w="1229995" h="255270">
                  <a:moveTo>
                    <a:pt x="236143" y="72910"/>
                  </a:moveTo>
                  <a:lnTo>
                    <a:pt x="230670" y="67449"/>
                  </a:lnTo>
                  <a:lnTo>
                    <a:pt x="149275" y="67449"/>
                  </a:lnTo>
                  <a:lnTo>
                    <a:pt x="143814" y="72910"/>
                  </a:lnTo>
                  <a:lnTo>
                    <a:pt x="143814" y="146634"/>
                  </a:lnTo>
                  <a:lnTo>
                    <a:pt x="149275" y="152107"/>
                  </a:lnTo>
                  <a:lnTo>
                    <a:pt x="223926" y="152107"/>
                  </a:lnTo>
                  <a:lnTo>
                    <a:pt x="230670" y="152107"/>
                  </a:lnTo>
                  <a:lnTo>
                    <a:pt x="236143" y="146634"/>
                  </a:lnTo>
                  <a:lnTo>
                    <a:pt x="236143" y="72910"/>
                  </a:lnTo>
                  <a:close/>
                </a:path>
                <a:path w="1229995" h="255270">
                  <a:moveTo>
                    <a:pt x="343077" y="72910"/>
                  </a:moveTo>
                  <a:lnTo>
                    <a:pt x="337616" y="67449"/>
                  </a:lnTo>
                  <a:lnTo>
                    <a:pt x="256222" y="67449"/>
                  </a:lnTo>
                  <a:lnTo>
                    <a:pt x="250748" y="72910"/>
                  </a:lnTo>
                  <a:lnTo>
                    <a:pt x="250748" y="146634"/>
                  </a:lnTo>
                  <a:lnTo>
                    <a:pt x="256222" y="152107"/>
                  </a:lnTo>
                  <a:lnTo>
                    <a:pt x="330860" y="152107"/>
                  </a:lnTo>
                  <a:lnTo>
                    <a:pt x="337616" y="152107"/>
                  </a:lnTo>
                  <a:lnTo>
                    <a:pt x="343077" y="146634"/>
                  </a:lnTo>
                  <a:lnTo>
                    <a:pt x="343077" y="72910"/>
                  </a:lnTo>
                  <a:close/>
                </a:path>
                <a:path w="1229995" h="255270">
                  <a:moveTo>
                    <a:pt x="451053" y="72910"/>
                  </a:moveTo>
                  <a:lnTo>
                    <a:pt x="445579" y="67449"/>
                  </a:lnTo>
                  <a:lnTo>
                    <a:pt x="364185" y="67449"/>
                  </a:lnTo>
                  <a:lnTo>
                    <a:pt x="358724" y="72910"/>
                  </a:lnTo>
                  <a:lnTo>
                    <a:pt x="358724" y="146634"/>
                  </a:lnTo>
                  <a:lnTo>
                    <a:pt x="364185" y="152107"/>
                  </a:lnTo>
                  <a:lnTo>
                    <a:pt x="438835" y="152107"/>
                  </a:lnTo>
                  <a:lnTo>
                    <a:pt x="445579" y="152107"/>
                  </a:lnTo>
                  <a:lnTo>
                    <a:pt x="451053" y="146634"/>
                  </a:lnTo>
                  <a:lnTo>
                    <a:pt x="451053" y="72910"/>
                  </a:lnTo>
                  <a:close/>
                </a:path>
                <a:path w="1229995" h="255270">
                  <a:moveTo>
                    <a:pt x="564972" y="81686"/>
                  </a:moveTo>
                  <a:lnTo>
                    <a:pt x="560806" y="77520"/>
                  </a:lnTo>
                  <a:lnTo>
                    <a:pt x="498767" y="77520"/>
                  </a:lnTo>
                  <a:lnTo>
                    <a:pt x="494614" y="81686"/>
                  </a:lnTo>
                  <a:lnTo>
                    <a:pt x="494614" y="137871"/>
                  </a:lnTo>
                  <a:lnTo>
                    <a:pt x="498767" y="142036"/>
                  </a:lnTo>
                  <a:lnTo>
                    <a:pt x="555663" y="142036"/>
                  </a:lnTo>
                  <a:lnTo>
                    <a:pt x="560806" y="142036"/>
                  </a:lnTo>
                  <a:lnTo>
                    <a:pt x="564972" y="137871"/>
                  </a:lnTo>
                  <a:lnTo>
                    <a:pt x="564972" y="81686"/>
                  </a:lnTo>
                  <a:close/>
                </a:path>
                <a:path w="1229995" h="255270">
                  <a:moveTo>
                    <a:pt x="741095" y="72910"/>
                  </a:moveTo>
                  <a:lnTo>
                    <a:pt x="735622" y="67449"/>
                  </a:lnTo>
                  <a:lnTo>
                    <a:pt x="654227" y="67449"/>
                  </a:lnTo>
                  <a:lnTo>
                    <a:pt x="648766" y="72910"/>
                  </a:lnTo>
                  <a:lnTo>
                    <a:pt x="648766" y="146634"/>
                  </a:lnTo>
                  <a:lnTo>
                    <a:pt x="654227" y="152107"/>
                  </a:lnTo>
                  <a:lnTo>
                    <a:pt x="728878" y="152107"/>
                  </a:lnTo>
                  <a:lnTo>
                    <a:pt x="735622" y="152107"/>
                  </a:lnTo>
                  <a:lnTo>
                    <a:pt x="741095" y="146634"/>
                  </a:lnTo>
                  <a:lnTo>
                    <a:pt x="741095" y="72910"/>
                  </a:lnTo>
                  <a:close/>
                </a:path>
                <a:path w="1229995" h="255270">
                  <a:moveTo>
                    <a:pt x="841413" y="72910"/>
                  </a:moveTo>
                  <a:lnTo>
                    <a:pt x="835952" y="67449"/>
                  </a:lnTo>
                  <a:lnTo>
                    <a:pt x="754557" y="67449"/>
                  </a:lnTo>
                  <a:lnTo>
                    <a:pt x="749096" y="72910"/>
                  </a:lnTo>
                  <a:lnTo>
                    <a:pt x="749096" y="146634"/>
                  </a:lnTo>
                  <a:lnTo>
                    <a:pt x="754557" y="152107"/>
                  </a:lnTo>
                  <a:lnTo>
                    <a:pt x="829208" y="152107"/>
                  </a:lnTo>
                  <a:lnTo>
                    <a:pt x="835952" y="152107"/>
                  </a:lnTo>
                  <a:lnTo>
                    <a:pt x="841413" y="146634"/>
                  </a:lnTo>
                  <a:lnTo>
                    <a:pt x="841413" y="72910"/>
                  </a:lnTo>
                  <a:close/>
                </a:path>
                <a:path w="1229995" h="255270">
                  <a:moveTo>
                    <a:pt x="941692" y="81686"/>
                  </a:moveTo>
                  <a:lnTo>
                    <a:pt x="937526" y="77520"/>
                  </a:lnTo>
                  <a:lnTo>
                    <a:pt x="875487" y="77520"/>
                  </a:lnTo>
                  <a:lnTo>
                    <a:pt x="871321" y="81686"/>
                  </a:lnTo>
                  <a:lnTo>
                    <a:pt x="871321" y="137871"/>
                  </a:lnTo>
                  <a:lnTo>
                    <a:pt x="875487" y="142036"/>
                  </a:lnTo>
                  <a:lnTo>
                    <a:pt x="932383" y="142036"/>
                  </a:lnTo>
                  <a:lnTo>
                    <a:pt x="937526" y="142036"/>
                  </a:lnTo>
                  <a:lnTo>
                    <a:pt x="941692" y="137871"/>
                  </a:lnTo>
                  <a:lnTo>
                    <a:pt x="941692" y="81686"/>
                  </a:lnTo>
                  <a:close/>
                </a:path>
                <a:path w="1229995" h="255270">
                  <a:moveTo>
                    <a:pt x="1229944" y="199021"/>
                  </a:moveTo>
                  <a:lnTo>
                    <a:pt x="1228852" y="188061"/>
                  </a:lnTo>
                  <a:lnTo>
                    <a:pt x="1225435" y="177304"/>
                  </a:lnTo>
                  <a:lnTo>
                    <a:pt x="1220736" y="169113"/>
                  </a:lnTo>
                  <a:lnTo>
                    <a:pt x="1220736" y="199021"/>
                  </a:lnTo>
                  <a:lnTo>
                    <a:pt x="1219898" y="207886"/>
                  </a:lnTo>
                  <a:lnTo>
                    <a:pt x="1193406" y="241909"/>
                  </a:lnTo>
                  <a:lnTo>
                    <a:pt x="1174216" y="245872"/>
                  </a:lnTo>
                  <a:lnTo>
                    <a:pt x="965034" y="245872"/>
                  </a:lnTo>
                  <a:lnTo>
                    <a:pt x="965034" y="72834"/>
                  </a:lnTo>
                  <a:lnTo>
                    <a:pt x="963218" y="63906"/>
                  </a:lnTo>
                  <a:lnTo>
                    <a:pt x="960412" y="59753"/>
                  </a:lnTo>
                  <a:lnTo>
                    <a:pt x="960412" y="72834"/>
                  </a:lnTo>
                  <a:lnTo>
                    <a:pt x="960412" y="245872"/>
                  </a:lnTo>
                  <a:lnTo>
                    <a:pt x="852601" y="245872"/>
                  </a:lnTo>
                  <a:lnTo>
                    <a:pt x="852601" y="72834"/>
                  </a:lnTo>
                  <a:lnTo>
                    <a:pt x="854049" y="65709"/>
                  </a:lnTo>
                  <a:lnTo>
                    <a:pt x="857973" y="59893"/>
                  </a:lnTo>
                  <a:lnTo>
                    <a:pt x="863790" y="55968"/>
                  </a:lnTo>
                  <a:lnTo>
                    <a:pt x="870915" y="54508"/>
                  </a:lnTo>
                  <a:lnTo>
                    <a:pt x="942098" y="54508"/>
                  </a:lnTo>
                  <a:lnTo>
                    <a:pt x="949223" y="55968"/>
                  </a:lnTo>
                  <a:lnTo>
                    <a:pt x="955040" y="59893"/>
                  </a:lnTo>
                  <a:lnTo>
                    <a:pt x="958964" y="65709"/>
                  </a:lnTo>
                  <a:lnTo>
                    <a:pt x="960412" y="72834"/>
                  </a:lnTo>
                  <a:lnTo>
                    <a:pt x="960412" y="59753"/>
                  </a:lnTo>
                  <a:lnTo>
                    <a:pt x="958303" y="56616"/>
                  </a:lnTo>
                  <a:lnTo>
                    <a:pt x="951014" y="51701"/>
                  </a:lnTo>
                  <a:lnTo>
                    <a:pt x="942098" y="49898"/>
                  </a:lnTo>
                  <a:lnTo>
                    <a:pt x="870915" y="49898"/>
                  </a:lnTo>
                  <a:lnTo>
                    <a:pt x="861987" y="51701"/>
                  </a:lnTo>
                  <a:lnTo>
                    <a:pt x="854697" y="56616"/>
                  </a:lnTo>
                  <a:lnTo>
                    <a:pt x="849782" y="63906"/>
                  </a:lnTo>
                  <a:lnTo>
                    <a:pt x="847979" y="72834"/>
                  </a:lnTo>
                  <a:lnTo>
                    <a:pt x="847979" y="245872"/>
                  </a:lnTo>
                  <a:lnTo>
                    <a:pt x="628942" y="245872"/>
                  </a:lnTo>
                  <a:lnTo>
                    <a:pt x="628942" y="9207"/>
                  </a:lnTo>
                  <a:lnTo>
                    <a:pt x="854786" y="9207"/>
                  </a:lnTo>
                  <a:lnTo>
                    <a:pt x="903122" y="11747"/>
                  </a:lnTo>
                  <a:lnTo>
                    <a:pt x="950595" y="19265"/>
                  </a:lnTo>
                  <a:lnTo>
                    <a:pt x="996848" y="31610"/>
                  </a:lnTo>
                  <a:lnTo>
                    <a:pt x="1041527" y="48666"/>
                  </a:lnTo>
                  <a:lnTo>
                    <a:pt x="1084249" y="70281"/>
                  </a:lnTo>
                  <a:lnTo>
                    <a:pt x="1124661" y="96316"/>
                  </a:lnTo>
                  <a:lnTo>
                    <a:pt x="1162380" y="126619"/>
                  </a:lnTo>
                  <a:lnTo>
                    <a:pt x="1205141" y="164846"/>
                  </a:lnTo>
                  <a:lnTo>
                    <a:pt x="1220736" y="199021"/>
                  </a:lnTo>
                  <a:lnTo>
                    <a:pt x="1220736" y="169113"/>
                  </a:lnTo>
                  <a:lnTo>
                    <a:pt x="1168514" y="119761"/>
                  </a:lnTo>
                  <a:lnTo>
                    <a:pt x="1130046" y="88849"/>
                  </a:lnTo>
                  <a:lnTo>
                    <a:pt x="1088821" y="62293"/>
                  </a:lnTo>
                  <a:lnTo>
                    <a:pt x="1045248" y="40246"/>
                  </a:lnTo>
                  <a:lnTo>
                    <a:pt x="999680" y="22860"/>
                  </a:lnTo>
                  <a:lnTo>
                    <a:pt x="952500" y="10248"/>
                  </a:lnTo>
                  <a:lnTo>
                    <a:pt x="945908" y="9207"/>
                  </a:lnTo>
                  <a:lnTo>
                    <a:pt x="904074" y="2590"/>
                  </a:lnTo>
                  <a:lnTo>
                    <a:pt x="854786" y="0"/>
                  </a:lnTo>
                  <a:lnTo>
                    <a:pt x="608520" y="0"/>
                  </a:lnTo>
                  <a:lnTo>
                    <a:pt x="608520" y="9207"/>
                  </a:lnTo>
                  <a:lnTo>
                    <a:pt x="608520" y="245872"/>
                  </a:lnTo>
                  <a:lnTo>
                    <a:pt x="588314" y="245872"/>
                  </a:lnTo>
                  <a:lnTo>
                    <a:pt x="588314" y="72834"/>
                  </a:lnTo>
                  <a:lnTo>
                    <a:pt x="586511" y="63906"/>
                  </a:lnTo>
                  <a:lnTo>
                    <a:pt x="583692" y="59728"/>
                  </a:lnTo>
                  <a:lnTo>
                    <a:pt x="583692" y="72834"/>
                  </a:lnTo>
                  <a:lnTo>
                    <a:pt x="583692" y="245872"/>
                  </a:lnTo>
                  <a:lnTo>
                    <a:pt x="475881" y="245872"/>
                  </a:lnTo>
                  <a:lnTo>
                    <a:pt x="475881" y="72834"/>
                  </a:lnTo>
                  <a:lnTo>
                    <a:pt x="477329" y="65709"/>
                  </a:lnTo>
                  <a:lnTo>
                    <a:pt x="481253" y="59893"/>
                  </a:lnTo>
                  <a:lnTo>
                    <a:pt x="487070" y="55968"/>
                  </a:lnTo>
                  <a:lnTo>
                    <a:pt x="494195" y="54508"/>
                  </a:lnTo>
                  <a:lnTo>
                    <a:pt x="565378" y="54508"/>
                  </a:lnTo>
                  <a:lnTo>
                    <a:pt x="572516" y="55968"/>
                  </a:lnTo>
                  <a:lnTo>
                    <a:pt x="578332" y="59893"/>
                  </a:lnTo>
                  <a:lnTo>
                    <a:pt x="582244" y="65709"/>
                  </a:lnTo>
                  <a:lnTo>
                    <a:pt x="583692" y="72834"/>
                  </a:lnTo>
                  <a:lnTo>
                    <a:pt x="583692" y="59728"/>
                  </a:lnTo>
                  <a:lnTo>
                    <a:pt x="581596" y="56616"/>
                  </a:lnTo>
                  <a:lnTo>
                    <a:pt x="574306" y="51701"/>
                  </a:lnTo>
                  <a:lnTo>
                    <a:pt x="565378" y="49898"/>
                  </a:lnTo>
                  <a:lnTo>
                    <a:pt x="494195" y="49898"/>
                  </a:lnTo>
                  <a:lnTo>
                    <a:pt x="485267" y="51701"/>
                  </a:lnTo>
                  <a:lnTo>
                    <a:pt x="477989" y="56616"/>
                  </a:lnTo>
                  <a:lnTo>
                    <a:pt x="473075" y="63906"/>
                  </a:lnTo>
                  <a:lnTo>
                    <a:pt x="471258" y="72834"/>
                  </a:lnTo>
                  <a:lnTo>
                    <a:pt x="471258" y="245872"/>
                  </a:lnTo>
                  <a:lnTo>
                    <a:pt x="9207" y="245872"/>
                  </a:lnTo>
                  <a:lnTo>
                    <a:pt x="9207" y="9207"/>
                  </a:lnTo>
                  <a:lnTo>
                    <a:pt x="608520" y="9207"/>
                  </a:lnTo>
                  <a:lnTo>
                    <a:pt x="608520" y="0"/>
                  </a:lnTo>
                  <a:lnTo>
                    <a:pt x="0" y="0"/>
                  </a:lnTo>
                  <a:lnTo>
                    <a:pt x="0" y="255079"/>
                  </a:lnTo>
                  <a:lnTo>
                    <a:pt x="1174216" y="255079"/>
                  </a:lnTo>
                  <a:lnTo>
                    <a:pt x="1186268" y="253847"/>
                  </a:lnTo>
                  <a:lnTo>
                    <a:pt x="1221244" y="229247"/>
                  </a:lnTo>
                  <a:lnTo>
                    <a:pt x="1228940" y="209613"/>
                  </a:lnTo>
                  <a:lnTo>
                    <a:pt x="1229944" y="199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871366" y="3012109"/>
              <a:ext cx="767715" cy="14604"/>
            </a:xfrm>
            <a:custGeom>
              <a:avLst/>
              <a:gdLst/>
              <a:ahLst/>
              <a:cxnLst/>
              <a:rect l="l" t="t" r="r" b="b"/>
              <a:pathLst>
                <a:path w="767714" h="14605">
                  <a:moveTo>
                    <a:pt x="169989" y="3149"/>
                  </a:moveTo>
                  <a:lnTo>
                    <a:pt x="166839" y="0"/>
                  </a:lnTo>
                  <a:lnTo>
                    <a:pt x="7048" y="0"/>
                  </a:lnTo>
                  <a:lnTo>
                    <a:pt x="3149" y="0"/>
                  </a:lnTo>
                  <a:lnTo>
                    <a:pt x="0" y="3149"/>
                  </a:lnTo>
                  <a:lnTo>
                    <a:pt x="0" y="10947"/>
                  </a:lnTo>
                  <a:lnTo>
                    <a:pt x="3149" y="14109"/>
                  </a:lnTo>
                  <a:lnTo>
                    <a:pt x="166839" y="14109"/>
                  </a:lnTo>
                  <a:lnTo>
                    <a:pt x="169989" y="10947"/>
                  </a:lnTo>
                  <a:lnTo>
                    <a:pt x="169989" y="3149"/>
                  </a:lnTo>
                  <a:close/>
                </a:path>
                <a:path w="767714" h="14605">
                  <a:moveTo>
                    <a:pt x="422008" y="3149"/>
                  </a:moveTo>
                  <a:lnTo>
                    <a:pt x="418846" y="0"/>
                  </a:lnTo>
                  <a:lnTo>
                    <a:pt x="259054" y="0"/>
                  </a:lnTo>
                  <a:lnTo>
                    <a:pt x="255168" y="0"/>
                  </a:lnTo>
                  <a:lnTo>
                    <a:pt x="252006" y="3149"/>
                  </a:lnTo>
                  <a:lnTo>
                    <a:pt x="252006" y="10947"/>
                  </a:lnTo>
                  <a:lnTo>
                    <a:pt x="255168" y="14109"/>
                  </a:lnTo>
                  <a:lnTo>
                    <a:pt x="418846" y="14109"/>
                  </a:lnTo>
                  <a:lnTo>
                    <a:pt x="422008" y="10947"/>
                  </a:lnTo>
                  <a:lnTo>
                    <a:pt x="422008" y="3149"/>
                  </a:lnTo>
                  <a:close/>
                </a:path>
                <a:path w="767714" h="14605">
                  <a:moveTo>
                    <a:pt x="767372" y="3149"/>
                  </a:moveTo>
                  <a:lnTo>
                    <a:pt x="764209" y="0"/>
                  </a:lnTo>
                  <a:lnTo>
                    <a:pt x="604418" y="0"/>
                  </a:lnTo>
                  <a:lnTo>
                    <a:pt x="600519" y="0"/>
                  </a:lnTo>
                  <a:lnTo>
                    <a:pt x="597369" y="3149"/>
                  </a:lnTo>
                  <a:lnTo>
                    <a:pt x="597369" y="10947"/>
                  </a:lnTo>
                  <a:lnTo>
                    <a:pt x="600519" y="14109"/>
                  </a:lnTo>
                  <a:lnTo>
                    <a:pt x="764209" y="14109"/>
                  </a:lnTo>
                  <a:lnTo>
                    <a:pt x="767372" y="10947"/>
                  </a:lnTo>
                  <a:lnTo>
                    <a:pt x="767372" y="3149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0" name="object 280"/>
          <p:cNvGrpSpPr/>
          <p:nvPr/>
        </p:nvGrpSpPr>
        <p:grpSpPr>
          <a:xfrm>
            <a:off x="3878999" y="5943129"/>
            <a:ext cx="1362710" cy="1148715"/>
            <a:chOff x="3878999" y="5943129"/>
            <a:chExt cx="1362710" cy="1148715"/>
          </a:xfrm>
        </p:grpSpPr>
        <p:sp>
          <p:nvSpPr>
            <p:cNvPr id="281" name="object 281"/>
            <p:cNvSpPr/>
            <p:nvPr/>
          </p:nvSpPr>
          <p:spPr>
            <a:xfrm>
              <a:off x="3878999" y="5943129"/>
              <a:ext cx="1362710" cy="1148715"/>
            </a:xfrm>
            <a:custGeom>
              <a:avLst/>
              <a:gdLst/>
              <a:ahLst/>
              <a:cxnLst/>
              <a:rect l="l" t="t" r="r" b="b"/>
              <a:pathLst>
                <a:path w="1362710" h="1148715">
                  <a:moveTo>
                    <a:pt x="1362176" y="0"/>
                  </a:moveTo>
                  <a:lnTo>
                    <a:pt x="0" y="0"/>
                  </a:lnTo>
                  <a:lnTo>
                    <a:pt x="0" y="1148651"/>
                  </a:lnTo>
                  <a:lnTo>
                    <a:pt x="1362176" y="1148651"/>
                  </a:lnTo>
                  <a:lnTo>
                    <a:pt x="1362176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878999" y="5943129"/>
              <a:ext cx="1362710" cy="1148715"/>
            </a:xfrm>
            <a:custGeom>
              <a:avLst/>
              <a:gdLst/>
              <a:ahLst/>
              <a:cxnLst/>
              <a:rect l="l" t="t" r="r" b="b"/>
              <a:pathLst>
                <a:path w="1362710" h="1148715">
                  <a:moveTo>
                    <a:pt x="1362176" y="0"/>
                  </a:moveTo>
                  <a:lnTo>
                    <a:pt x="525623" y="0"/>
                  </a:lnTo>
                  <a:lnTo>
                    <a:pt x="501088" y="22513"/>
                  </a:lnTo>
                  <a:lnTo>
                    <a:pt x="451607" y="47913"/>
                  </a:lnTo>
                  <a:lnTo>
                    <a:pt x="410548" y="86013"/>
                  </a:lnTo>
                  <a:lnTo>
                    <a:pt x="380453" y="98713"/>
                  </a:lnTo>
                  <a:lnTo>
                    <a:pt x="348045" y="124113"/>
                  </a:lnTo>
                  <a:lnTo>
                    <a:pt x="313510" y="149513"/>
                  </a:lnTo>
                  <a:lnTo>
                    <a:pt x="276924" y="174913"/>
                  </a:lnTo>
                  <a:lnTo>
                    <a:pt x="238362" y="187613"/>
                  </a:lnTo>
                  <a:lnTo>
                    <a:pt x="197897" y="213013"/>
                  </a:lnTo>
                  <a:lnTo>
                    <a:pt x="155605" y="238413"/>
                  </a:lnTo>
                  <a:lnTo>
                    <a:pt x="111559" y="263813"/>
                  </a:lnTo>
                  <a:lnTo>
                    <a:pt x="65836" y="276513"/>
                  </a:lnTo>
                  <a:lnTo>
                    <a:pt x="18509" y="301913"/>
                  </a:lnTo>
                  <a:lnTo>
                    <a:pt x="0" y="306724"/>
                  </a:lnTo>
                  <a:lnTo>
                    <a:pt x="0" y="1148651"/>
                  </a:lnTo>
                  <a:lnTo>
                    <a:pt x="1362176" y="1148651"/>
                  </a:lnTo>
                  <a:lnTo>
                    <a:pt x="1362176" y="936913"/>
                  </a:lnTo>
                  <a:lnTo>
                    <a:pt x="284289" y="936913"/>
                  </a:lnTo>
                  <a:lnTo>
                    <a:pt x="284289" y="543213"/>
                  </a:lnTo>
                  <a:lnTo>
                    <a:pt x="287555" y="530513"/>
                  </a:lnTo>
                  <a:lnTo>
                    <a:pt x="296462" y="517813"/>
                  </a:lnTo>
                  <a:lnTo>
                    <a:pt x="309674" y="505113"/>
                  </a:lnTo>
                  <a:lnTo>
                    <a:pt x="1362176" y="505113"/>
                  </a:lnTo>
                  <a:lnTo>
                    <a:pt x="1362176" y="0"/>
                  </a:lnTo>
                  <a:close/>
                </a:path>
                <a:path w="1362710" h="1148715">
                  <a:moveTo>
                    <a:pt x="567517" y="505113"/>
                  </a:moveTo>
                  <a:lnTo>
                    <a:pt x="467514" y="505113"/>
                  </a:lnTo>
                  <a:lnTo>
                    <a:pt x="480726" y="517813"/>
                  </a:lnTo>
                  <a:lnTo>
                    <a:pt x="489633" y="530513"/>
                  </a:lnTo>
                  <a:lnTo>
                    <a:pt x="492899" y="543213"/>
                  </a:lnTo>
                  <a:lnTo>
                    <a:pt x="492899" y="936913"/>
                  </a:lnTo>
                  <a:lnTo>
                    <a:pt x="542137" y="936913"/>
                  </a:lnTo>
                  <a:lnTo>
                    <a:pt x="542137" y="543213"/>
                  </a:lnTo>
                  <a:lnTo>
                    <a:pt x="545403" y="530513"/>
                  </a:lnTo>
                  <a:lnTo>
                    <a:pt x="554308" y="517813"/>
                  </a:lnTo>
                  <a:lnTo>
                    <a:pt x="567517" y="505113"/>
                  </a:lnTo>
                  <a:close/>
                </a:path>
                <a:path w="1362710" h="1148715">
                  <a:moveTo>
                    <a:pt x="825358" y="505113"/>
                  </a:moveTo>
                  <a:lnTo>
                    <a:pt x="725357" y="505113"/>
                  </a:lnTo>
                  <a:lnTo>
                    <a:pt x="738570" y="517813"/>
                  </a:lnTo>
                  <a:lnTo>
                    <a:pt x="747480" y="530513"/>
                  </a:lnTo>
                  <a:lnTo>
                    <a:pt x="750747" y="543213"/>
                  </a:lnTo>
                  <a:lnTo>
                    <a:pt x="750747" y="936913"/>
                  </a:lnTo>
                  <a:lnTo>
                    <a:pt x="799973" y="936913"/>
                  </a:lnTo>
                  <a:lnTo>
                    <a:pt x="799973" y="543213"/>
                  </a:lnTo>
                  <a:lnTo>
                    <a:pt x="803238" y="530513"/>
                  </a:lnTo>
                  <a:lnTo>
                    <a:pt x="812145" y="517813"/>
                  </a:lnTo>
                  <a:lnTo>
                    <a:pt x="825358" y="505113"/>
                  </a:lnTo>
                  <a:close/>
                </a:path>
                <a:path w="1362710" h="1148715">
                  <a:moveTo>
                    <a:pt x="1362176" y="505113"/>
                  </a:moveTo>
                  <a:lnTo>
                    <a:pt x="983190" y="505113"/>
                  </a:lnTo>
                  <a:lnTo>
                    <a:pt x="996399" y="517813"/>
                  </a:lnTo>
                  <a:lnTo>
                    <a:pt x="1005304" y="530513"/>
                  </a:lnTo>
                  <a:lnTo>
                    <a:pt x="1008570" y="543213"/>
                  </a:lnTo>
                  <a:lnTo>
                    <a:pt x="1008570" y="936913"/>
                  </a:lnTo>
                  <a:lnTo>
                    <a:pt x="1362176" y="936913"/>
                  </a:lnTo>
                  <a:lnTo>
                    <a:pt x="1362176" y="505113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027716" y="6274943"/>
              <a:ext cx="213995" cy="295910"/>
            </a:xfrm>
            <a:custGeom>
              <a:avLst/>
              <a:gdLst/>
              <a:ahLst/>
              <a:cxnLst/>
              <a:rect l="l" t="t" r="r" b="b"/>
              <a:pathLst>
                <a:path w="213995" h="295909">
                  <a:moveTo>
                    <a:pt x="213459" y="0"/>
                  </a:moveTo>
                  <a:lnTo>
                    <a:pt x="0" y="282503"/>
                  </a:lnTo>
                  <a:lnTo>
                    <a:pt x="17005" y="295355"/>
                  </a:lnTo>
                  <a:lnTo>
                    <a:pt x="213459" y="35360"/>
                  </a:lnTo>
                  <a:lnTo>
                    <a:pt x="2134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016288" y="6385681"/>
              <a:ext cx="191414" cy="201383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3878999" y="5943129"/>
              <a:ext cx="516255" cy="296545"/>
            </a:xfrm>
            <a:custGeom>
              <a:avLst/>
              <a:gdLst/>
              <a:ahLst/>
              <a:cxnLst/>
              <a:rect l="l" t="t" r="r" b="b"/>
              <a:pathLst>
                <a:path w="516254" h="296545">
                  <a:moveTo>
                    <a:pt x="515654" y="0"/>
                  </a:moveTo>
                  <a:lnTo>
                    <a:pt x="0" y="0"/>
                  </a:lnTo>
                  <a:lnTo>
                    <a:pt x="0" y="296435"/>
                  </a:lnTo>
                  <a:lnTo>
                    <a:pt x="65836" y="272497"/>
                  </a:lnTo>
                  <a:lnTo>
                    <a:pt x="111559" y="252589"/>
                  </a:lnTo>
                  <a:lnTo>
                    <a:pt x="155605" y="231194"/>
                  </a:lnTo>
                  <a:lnTo>
                    <a:pt x="197897" y="208734"/>
                  </a:lnTo>
                  <a:lnTo>
                    <a:pt x="238362" y="185630"/>
                  </a:lnTo>
                  <a:lnTo>
                    <a:pt x="276924" y="162303"/>
                  </a:lnTo>
                  <a:lnTo>
                    <a:pt x="313510" y="139174"/>
                  </a:lnTo>
                  <a:lnTo>
                    <a:pt x="348045" y="116665"/>
                  </a:lnTo>
                  <a:lnTo>
                    <a:pt x="410548" y="75067"/>
                  </a:lnTo>
                  <a:lnTo>
                    <a:pt x="451607" y="46766"/>
                  </a:lnTo>
                  <a:lnTo>
                    <a:pt x="501088" y="11105"/>
                  </a:lnTo>
                  <a:lnTo>
                    <a:pt x="515654" y="0"/>
                  </a:lnTo>
                  <a:close/>
                </a:path>
              </a:pathLst>
            </a:custGeom>
            <a:solidFill>
              <a:srgbClr val="93B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163288" y="6442276"/>
              <a:ext cx="208915" cy="429259"/>
            </a:xfrm>
            <a:custGeom>
              <a:avLst/>
              <a:gdLst/>
              <a:ahLst/>
              <a:cxnLst/>
              <a:rect l="l" t="t" r="r" b="b"/>
              <a:pathLst>
                <a:path w="208914" h="429259">
                  <a:moveTo>
                    <a:pt x="167043" y="0"/>
                  </a:moveTo>
                  <a:lnTo>
                    <a:pt x="41567" y="0"/>
                  </a:lnTo>
                  <a:lnTo>
                    <a:pt x="25385" y="3265"/>
                  </a:lnTo>
                  <a:lnTo>
                    <a:pt x="12172" y="12171"/>
                  </a:lnTo>
                  <a:lnTo>
                    <a:pt x="3265" y="25379"/>
                  </a:lnTo>
                  <a:lnTo>
                    <a:pt x="0" y="41554"/>
                  </a:lnTo>
                  <a:lnTo>
                    <a:pt x="0" y="429196"/>
                  </a:lnTo>
                  <a:lnTo>
                    <a:pt x="208610" y="429196"/>
                  </a:lnTo>
                  <a:lnTo>
                    <a:pt x="208610" y="41554"/>
                  </a:lnTo>
                  <a:lnTo>
                    <a:pt x="205342" y="25379"/>
                  </a:lnTo>
                  <a:lnTo>
                    <a:pt x="196432" y="12171"/>
                  </a:lnTo>
                  <a:lnTo>
                    <a:pt x="183219" y="3265"/>
                  </a:lnTo>
                  <a:lnTo>
                    <a:pt x="167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163301" y="6442290"/>
              <a:ext cx="208915" cy="429259"/>
            </a:xfrm>
            <a:custGeom>
              <a:avLst/>
              <a:gdLst/>
              <a:ahLst/>
              <a:cxnLst/>
              <a:rect l="l" t="t" r="r" b="b"/>
              <a:pathLst>
                <a:path w="208914" h="429259">
                  <a:moveTo>
                    <a:pt x="208597" y="356031"/>
                  </a:moveTo>
                  <a:lnTo>
                    <a:pt x="0" y="356031"/>
                  </a:lnTo>
                  <a:lnTo>
                    <a:pt x="0" y="429183"/>
                  </a:lnTo>
                  <a:lnTo>
                    <a:pt x="208597" y="429183"/>
                  </a:lnTo>
                  <a:lnTo>
                    <a:pt x="208597" y="356031"/>
                  </a:lnTo>
                  <a:close/>
                </a:path>
                <a:path w="208914" h="429259">
                  <a:moveTo>
                    <a:pt x="208597" y="41554"/>
                  </a:moveTo>
                  <a:lnTo>
                    <a:pt x="205320" y="25374"/>
                  </a:lnTo>
                  <a:lnTo>
                    <a:pt x="196418" y="12166"/>
                  </a:lnTo>
                  <a:lnTo>
                    <a:pt x="183210" y="3263"/>
                  </a:lnTo>
                  <a:lnTo>
                    <a:pt x="167030" y="0"/>
                  </a:lnTo>
                  <a:lnTo>
                    <a:pt x="41541" y="0"/>
                  </a:lnTo>
                  <a:lnTo>
                    <a:pt x="25361" y="3263"/>
                  </a:lnTo>
                  <a:lnTo>
                    <a:pt x="12153" y="12166"/>
                  </a:lnTo>
                  <a:lnTo>
                    <a:pt x="3251" y="25374"/>
                  </a:lnTo>
                  <a:lnTo>
                    <a:pt x="0" y="41554"/>
                  </a:lnTo>
                  <a:lnTo>
                    <a:pt x="0" y="46355"/>
                  </a:lnTo>
                  <a:lnTo>
                    <a:pt x="208597" y="46355"/>
                  </a:lnTo>
                  <a:lnTo>
                    <a:pt x="208597" y="41554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327372" y="6488644"/>
              <a:ext cx="45085" cy="309880"/>
            </a:xfrm>
            <a:custGeom>
              <a:avLst/>
              <a:gdLst/>
              <a:ahLst/>
              <a:cxnLst/>
              <a:rect l="l" t="t" r="r" b="b"/>
              <a:pathLst>
                <a:path w="45085" h="309879">
                  <a:moveTo>
                    <a:pt x="44526" y="0"/>
                  </a:moveTo>
                  <a:lnTo>
                    <a:pt x="1117" y="0"/>
                  </a:lnTo>
                  <a:lnTo>
                    <a:pt x="0" y="309676"/>
                  </a:lnTo>
                  <a:lnTo>
                    <a:pt x="44526" y="309676"/>
                  </a:lnTo>
                  <a:lnTo>
                    <a:pt x="44526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309707" y="6442278"/>
              <a:ext cx="62230" cy="429259"/>
            </a:xfrm>
            <a:custGeom>
              <a:avLst/>
              <a:gdLst/>
              <a:ahLst/>
              <a:cxnLst/>
              <a:rect l="l" t="t" r="r" b="b"/>
              <a:pathLst>
                <a:path w="62229" h="429259">
                  <a:moveTo>
                    <a:pt x="62191" y="356044"/>
                  </a:moveTo>
                  <a:lnTo>
                    <a:pt x="17665" y="356044"/>
                  </a:lnTo>
                  <a:lnTo>
                    <a:pt x="17399" y="429196"/>
                  </a:lnTo>
                  <a:lnTo>
                    <a:pt x="62191" y="429196"/>
                  </a:lnTo>
                  <a:lnTo>
                    <a:pt x="62191" y="356044"/>
                  </a:lnTo>
                  <a:close/>
                </a:path>
                <a:path w="62229" h="429259">
                  <a:moveTo>
                    <a:pt x="62191" y="46367"/>
                  </a:moveTo>
                  <a:lnTo>
                    <a:pt x="36791" y="3263"/>
                  </a:lnTo>
                  <a:lnTo>
                    <a:pt x="20624" y="0"/>
                  </a:lnTo>
                  <a:lnTo>
                    <a:pt x="0" y="12"/>
                  </a:lnTo>
                  <a:lnTo>
                    <a:pt x="7581" y="11010"/>
                  </a:lnTo>
                  <a:lnTo>
                    <a:pt x="12319" y="19164"/>
                  </a:lnTo>
                  <a:lnTo>
                    <a:pt x="15811" y="27863"/>
                  </a:lnTo>
                  <a:lnTo>
                    <a:pt x="17970" y="36982"/>
                  </a:lnTo>
                  <a:lnTo>
                    <a:pt x="18783" y="46367"/>
                  </a:lnTo>
                  <a:lnTo>
                    <a:pt x="62191" y="46367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149788" y="6428777"/>
              <a:ext cx="236220" cy="456565"/>
            </a:xfrm>
            <a:custGeom>
              <a:avLst/>
              <a:gdLst/>
              <a:ahLst/>
              <a:cxnLst/>
              <a:rect l="l" t="t" r="r" b="b"/>
              <a:pathLst>
                <a:path w="236220" h="456565">
                  <a:moveTo>
                    <a:pt x="235610" y="55067"/>
                  </a:moveTo>
                  <a:lnTo>
                    <a:pt x="231267" y="33655"/>
                  </a:lnTo>
                  <a:lnTo>
                    <a:pt x="222110" y="20078"/>
                  </a:lnTo>
                  <a:lnTo>
                    <a:pt x="222110" y="61810"/>
                  </a:lnTo>
                  <a:lnTo>
                    <a:pt x="222110" y="361670"/>
                  </a:lnTo>
                  <a:lnTo>
                    <a:pt x="182422" y="361670"/>
                  </a:lnTo>
                  <a:lnTo>
                    <a:pt x="174980" y="361670"/>
                  </a:lnTo>
                  <a:lnTo>
                    <a:pt x="85826" y="361670"/>
                  </a:lnTo>
                  <a:lnTo>
                    <a:pt x="82791" y="364693"/>
                  </a:lnTo>
                  <a:lnTo>
                    <a:pt x="82791" y="372148"/>
                  </a:lnTo>
                  <a:lnTo>
                    <a:pt x="85826" y="375170"/>
                  </a:lnTo>
                  <a:lnTo>
                    <a:pt x="89547" y="375170"/>
                  </a:lnTo>
                  <a:lnTo>
                    <a:pt x="174980" y="375170"/>
                  </a:lnTo>
                  <a:lnTo>
                    <a:pt x="178701" y="375170"/>
                  </a:lnTo>
                  <a:lnTo>
                    <a:pt x="182422" y="375170"/>
                  </a:lnTo>
                  <a:lnTo>
                    <a:pt x="222110" y="375170"/>
                  </a:lnTo>
                  <a:lnTo>
                    <a:pt x="222110" y="442696"/>
                  </a:lnTo>
                  <a:lnTo>
                    <a:pt x="13500" y="442696"/>
                  </a:lnTo>
                  <a:lnTo>
                    <a:pt x="13500" y="375170"/>
                  </a:lnTo>
                  <a:lnTo>
                    <a:pt x="53124" y="375170"/>
                  </a:lnTo>
                  <a:lnTo>
                    <a:pt x="56159" y="372148"/>
                  </a:lnTo>
                  <a:lnTo>
                    <a:pt x="56159" y="364693"/>
                  </a:lnTo>
                  <a:lnTo>
                    <a:pt x="53124" y="361670"/>
                  </a:lnTo>
                  <a:lnTo>
                    <a:pt x="13500" y="361670"/>
                  </a:lnTo>
                  <a:lnTo>
                    <a:pt x="13500" y="61810"/>
                  </a:lnTo>
                  <a:lnTo>
                    <a:pt x="53124" y="61810"/>
                  </a:lnTo>
                  <a:lnTo>
                    <a:pt x="56159" y="58788"/>
                  </a:lnTo>
                  <a:lnTo>
                    <a:pt x="56159" y="51333"/>
                  </a:lnTo>
                  <a:lnTo>
                    <a:pt x="53124" y="48310"/>
                  </a:lnTo>
                  <a:lnTo>
                    <a:pt x="14859" y="48310"/>
                  </a:lnTo>
                  <a:lnTo>
                    <a:pt x="16764" y="38887"/>
                  </a:lnTo>
                  <a:lnTo>
                    <a:pt x="25666" y="25679"/>
                  </a:lnTo>
                  <a:lnTo>
                    <a:pt x="38874" y="16776"/>
                  </a:lnTo>
                  <a:lnTo>
                    <a:pt x="55067" y="13512"/>
                  </a:lnTo>
                  <a:lnTo>
                    <a:pt x="180543" y="13512"/>
                  </a:lnTo>
                  <a:lnTo>
                    <a:pt x="196710" y="16776"/>
                  </a:lnTo>
                  <a:lnTo>
                    <a:pt x="209931" y="25679"/>
                  </a:lnTo>
                  <a:lnTo>
                    <a:pt x="218833" y="38887"/>
                  </a:lnTo>
                  <a:lnTo>
                    <a:pt x="220738" y="48310"/>
                  </a:lnTo>
                  <a:lnTo>
                    <a:pt x="182422" y="48310"/>
                  </a:lnTo>
                  <a:lnTo>
                    <a:pt x="174980" y="48310"/>
                  </a:lnTo>
                  <a:lnTo>
                    <a:pt x="85826" y="48310"/>
                  </a:lnTo>
                  <a:lnTo>
                    <a:pt x="82791" y="51333"/>
                  </a:lnTo>
                  <a:lnTo>
                    <a:pt x="82791" y="58788"/>
                  </a:lnTo>
                  <a:lnTo>
                    <a:pt x="85826" y="61810"/>
                  </a:lnTo>
                  <a:lnTo>
                    <a:pt x="89547" y="61810"/>
                  </a:lnTo>
                  <a:lnTo>
                    <a:pt x="174980" y="61810"/>
                  </a:lnTo>
                  <a:lnTo>
                    <a:pt x="178701" y="61810"/>
                  </a:lnTo>
                  <a:lnTo>
                    <a:pt x="182422" y="61810"/>
                  </a:lnTo>
                  <a:lnTo>
                    <a:pt x="222110" y="61810"/>
                  </a:lnTo>
                  <a:lnTo>
                    <a:pt x="222110" y="20078"/>
                  </a:lnTo>
                  <a:lnTo>
                    <a:pt x="219456" y="16141"/>
                  </a:lnTo>
                  <a:lnTo>
                    <a:pt x="215557" y="13512"/>
                  </a:lnTo>
                  <a:lnTo>
                    <a:pt x="201955" y="4330"/>
                  </a:lnTo>
                  <a:lnTo>
                    <a:pt x="180543" y="0"/>
                  </a:lnTo>
                  <a:lnTo>
                    <a:pt x="55067" y="0"/>
                  </a:lnTo>
                  <a:lnTo>
                    <a:pt x="33642" y="4330"/>
                  </a:lnTo>
                  <a:lnTo>
                    <a:pt x="16141" y="16141"/>
                  </a:lnTo>
                  <a:lnTo>
                    <a:pt x="4330" y="33655"/>
                  </a:lnTo>
                  <a:lnTo>
                    <a:pt x="0" y="55067"/>
                  </a:lnTo>
                  <a:lnTo>
                    <a:pt x="0" y="450164"/>
                  </a:lnTo>
                  <a:lnTo>
                    <a:pt x="6045" y="456196"/>
                  </a:lnTo>
                  <a:lnTo>
                    <a:pt x="229552" y="456196"/>
                  </a:lnTo>
                  <a:lnTo>
                    <a:pt x="235610" y="450164"/>
                  </a:lnTo>
                  <a:lnTo>
                    <a:pt x="235610" y="442696"/>
                  </a:lnTo>
                  <a:lnTo>
                    <a:pt x="235610" y="550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421130" y="6442276"/>
              <a:ext cx="208915" cy="429259"/>
            </a:xfrm>
            <a:custGeom>
              <a:avLst/>
              <a:gdLst/>
              <a:ahLst/>
              <a:cxnLst/>
              <a:rect l="l" t="t" r="r" b="b"/>
              <a:pathLst>
                <a:path w="208914" h="429259">
                  <a:moveTo>
                    <a:pt x="167043" y="0"/>
                  </a:moveTo>
                  <a:lnTo>
                    <a:pt x="41567" y="0"/>
                  </a:lnTo>
                  <a:lnTo>
                    <a:pt x="25385" y="3265"/>
                  </a:lnTo>
                  <a:lnTo>
                    <a:pt x="12172" y="12171"/>
                  </a:lnTo>
                  <a:lnTo>
                    <a:pt x="3265" y="25379"/>
                  </a:lnTo>
                  <a:lnTo>
                    <a:pt x="0" y="41554"/>
                  </a:lnTo>
                  <a:lnTo>
                    <a:pt x="0" y="429196"/>
                  </a:lnTo>
                  <a:lnTo>
                    <a:pt x="208610" y="429196"/>
                  </a:lnTo>
                  <a:lnTo>
                    <a:pt x="208610" y="41554"/>
                  </a:lnTo>
                  <a:lnTo>
                    <a:pt x="205344" y="25379"/>
                  </a:lnTo>
                  <a:lnTo>
                    <a:pt x="196437" y="12171"/>
                  </a:lnTo>
                  <a:lnTo>
                    <a:pt x="183224" y="3265"/>
                  </a:lnTo>
                  <a:lnTo>
                    <a:pt x="167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421124" y="6442290"/>
              <a:ext cx="208915" cy="429259"/>
            </a:xfrm>
            <a:custGeom>
              <a:avLst/>
              <a:gdLst/>
              <a:ahLst/>
              <a:cxnLst/>
              <a:rect l="l" t="t" r="r" b="b"/>
              <a:pathLst>
                <a:path w="208914" h="429259">
                  <a:moveTo>
                    <a:pt x="208610" y="356031"/>
                  </a:moveTo>
                  <a:lnTo>
                    <a:pt x="0" y="356031"/>
                  </a:lnTo>
                  <a:lnTo>
                    <a:pt x="0" y="429183"/>
                  </a:lnTo>
                  <a:lnTo>
                    <a:pt x="208610" y="429183"/>
                  </a:lnTo>
                  <a:lnTo>
                    <a:pt x="208610" y="356031"/>
                  </a:lnTo>
                  <a:close/>
                </a:path>
                <a:path w="208914" h="429259">
                  <a:moveTo>
                    <a:pt x="208610" y="41554"/>
                  </a:moveTo>
                  <a:lnTo>
                    <a:pt x="205346" y="25374"/>
                  </a:lnTo>
                  <a:lnTo>
                    <a:pt x="196430" y="12166"/>
                  </a:lnTo>
                  <a:lnTo>
                    <a:pt x="183222" y="3263"/>
                  </a:lnTo>
                  <a:lnTo>
                    <a:pt x="167030" y="0"/>
                  </a:lnTo>
                  <a:lnTo>
                    <a:pt x="41554" y="0"/>
                  </a:lnTo>
                  <a:lnTo>
                    <a:pt x="25374" y="3263"/>
                  </a:lnTo>
                  <a:lnTo>
                    <a:pt x="12166" y="12166"/>
                  </a:lnTo>
                  <a:lnTo>
                    <a:pt x="3263" y="25374"/>
                  </a:lnTo>
                  <a:lnTo>
                    <a:pt x="0" y="41554"/>
                  </a:lnTo>
                  <a:lnTo>
                    <a:pt x="0" y="46355"/>
                  </a:lnTo>
                  <a:lnTo>
                    <a:pt x="208610" y="46355"/>
                  </a:lnTo>
                  <a:lnTo>
                    <a:pt x="208610" y="41554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585201" y="6488644"/>
              <a:ext cx="45085" cy="309880"/>
            </a:xfrm>
            <a:custGeom>
              <a:avLst/>
              <a:gdLst/>
              <a:ahLst/>
              <a:cxnLst/>
              <a:rect l="l" t="t" r="r" b="b"/>
              <a:pathLst>
                <a:path w="45085" h="309879">
                  <a:moveTo>
                    <a:pt x="44545" y="0"/>
                  </a:moveTo>
                  <a:lnTo>
                    <a:pt x="1130" y="0"/>
                  </a:lnTo>
                  <a:lnTo>
                    <a:pt x="0" y="309676"/>
                  </a:lnTo>
                  <a:lnTo>
                    <a:pt x="44545" y="309676"/>
                  </a:lnTo>
                  <a:lnTo>
                    <a:pt x="44545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567542" y="6442278"/>
              <a:ext cx="62230" cy="429259"/>
            </a:xfrm>
            <a:custGeom>
              <a:avLst/>
              <a:gdLst/>
              <a:ahLst/>
              <a:cxnLst/>
              <a:rect l="l" t="t" r="r" b="b"/>
              <a:pathLst>
                <a:path w="62229" h="429259">
                  <a:moveTo>
                    <a:pt x="62191" y="356044"/>
                  </a:moveTo>
                  <a:lnTo>
                    <a:pt x="17653" y="356044"/>
                  </a:lnTo>
                  <a:lnTo>
                    <a:pt x="17386" y="429196"/>
                  </a:lnTo>
                  <a:lnTo>
                    <a:pt x="62191" y="429196"/>
                  </a:lnTo>
                  <a:lnTo>
                    <a:pt x="62191" y="356044"/>
                  </a:lnTo>
                  <a:close/>
                </a:path>
                <a:path w="62229" h="429259">
                  <a:moveTo>
                    <a:pt x="62204" y="46367"/>
                  </a:moveTo>
                  <a:lnTo>
                    <a:pt x="36804" y="3276"/>
                  </a:lnTo>
                  <a:lnTo>
                    <a:pt x="20612" y="0"/>
                  </a:lnTo>
                  <a:lnTo>
                    <a:pt x="0" y="12"/>
                  </a:lnTo>
                  <a:lnTo>
                    <a:pt x="7581" y="11010"/>
                  </a:lnTo>
                  <a:lnTo>
                    <a:pt x="12331" y="19164"/>
                  </a:lnTo>
                  <a:lnTo>
                    <a:pt x="15811" y="27863"/>
                  </a:lnTo>
                  <a:lnTo>
                    <a:pt x="17970" y="36982"/>
                  </a:lnTo>
                  <a:lnTo>
                    <a:pt x="18783" y="46367"/>
                  </a:lnTo>
                  <a:lnTo>
                    <a:pt x="62204" y="46367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407624" y="6428777"/>
              <a:ext cx="236220" cy="456565"/>
            </a:xfrm>
            <a:custGeom>
              <a:avLst/>
              <a:gdLst/>
              <a:ahLst/>
              <a:cxnLst/>
              <a:rect l="l" t="t" r="r" b="b"/>
              <a:pathLst>
                <a:path w="236220" h="456565">
                  <a:moveTo>
                    <a:pt x="235610" y="55067"/>
                  </a:moveTo>
                  <a:lnTo>
                    <a:pt x="231279" y="33655"/>
                  </a:lnTo>
                  <a:lnTo>
                    <a:pt x="222097" y="20040"/>
                  </a:lnTo>
                  <a:lnTo>
                    <a:pt x="222097" y="61810"/>
                  </a:lnTo>
                  <a:lnTo>
                    <a:pt x="222097" y="361670"/>
                  </a:lnTo>
                  <a:lnTo>
                    <a:pt x="182422" y="361670"/>
                  </a:lnTo>
                  <a:lnTo>
                    <a:pt x="174967" y="361670"/>
                  </a:lnTo>
                  <a:lnTo>
                    <a:pt x="85826" y="361670"/>
                  </a:lnTo>
                  <a:lnTo>
                    <a:pt x="82791" y="364693"/>
                  </a:lnTo>
                  <a:lnTo>
                    <a:pt x="82791" y="372148"/>
                  </a:lnTo>
                  <a:lnTo>
                    <a:pt x="85826" y="375170"/>
                  </a:lnTo>
                  <a:lnTo>
                    <a:pt x="89547" y="375170"/>
                  </a:lnTo>
                  <a:lnTo>
                    <a:pt x="174967" y="375170"/>
                  </a:lnTo>
                  <a:lnTo>
                    <a:pt x="178701" y="375170"/>
                  </a:lnTo>
                  <a:lnTo>
                    <a:pt x="182422" y="375170"/>
                  </a:lnTo>
                  <a:lnTo>
                    <a:pt x="222097" y="375170"/>
                  </a:lnTo>
                  <a:lnTo>
                    <a:pt x="222097" y="442696"/>
                  </a:lnTo>
                  <a:lnTo>
                    <a:pt x="13500" y="442696"/>
                  </a:lnTo>
                  <a:lnTo>
                    <a:pt x="13500" y="375170"/>
                  </a:lnTo>
                  <a:lnTo>
                    <a:pt x="53124" y="375170"/>
                  </a:lnTo>
                  <a:lnTo>
                    <a:pt x="56146" y="372148"/>
                  </a:lnTo>
                  <a:lnTo>
                    <a:pt x="56146" y="364693"/>
                  </a:lnTo>
                  <a:lnTo>
                    <a:pt x="53124" y="361670"/>
                  </a:lnTo>
                  <a:lnTo>
                    <a:pt x="13500" y="361670"/>
                  </a:lnTo>
                  <a:lnTo>
                    <a:pt x="13500" y="61810"/>
                  </a:lnTo>
                  <a:lnTo>
                    <a:pt x="53124" y="61810"/>
                  </a:lnTo>
                  <a:lnTo>
                    <a:pt x="56146" y="58788"/>
                  </a:lnTo>
                  <a:lnTo>
                    <a:pt x="56146" y="51333"/>
                  </a:lnTo>
                  <a:lnTo>
                    <a:pt x="53124" y="48310"/>
                  </a:lnTo>
                  <a:lnTo>
                    <a:pt x="14859" y="48310"/>
                  </a:lnTo>
                  <a:lnTo>
                    <a:pt x="16764" y="38887"/>
                  </a:lnTo>
                  <a:lnTo>
                    <a:pt x="25679" y="25679"/>
                  </a:lnTo>
                  <a:lnTo>
                    <a:pt x="38887" y="16776"/>
                  </a:lnTo>
                  <a:lnTo>
                    <a:pt x="55067" y="13512"/>
                  </a:lnTo>
                  <a:lnTo>
                    <a:pt x="180543" y="13512"/>
                  </a:lnTo>
                  <a:lnTo>
                    <a:pt x="196723" y="16776"/>
                  </a:lnTo>
                  <a:lnTo>
                    <a:pt x="209931" y="25679"/>
                  </a:lnTo>
                  <a:lnTo>
                    <a:pt x="218833" y="38887"/>
                  </a:lnTo>
                  <a:lnTo>
                    <a:pt x="220726" y="48310"/>
                  </a:lnTo>
                  <a:lnTo>
                    <a:pt x="182422" y="48310"/>
                  </a:lnTo>
                  <a:lnTo>
                    <a:pt x="174967" y="48310"/>
                  </a:lnTo>
                  <a:lnTo>
                    <a:pt x="85826" y="48310"/>
                  </a:lnTo>
                  <a:lnTo>
                    <a:pt x="82791" y="51333"/>
                  </a:lnTo>
                  <a:lnTo>
                    <a:pt x="82791" y="58788"/>
                  </a:lnTo>
                  <a:lnTo>
                    <a:pt x="85826" y="61810"/>
                  </a:lnTo>
                  <a:lnTo>
                    <a:pt x="89547" y="61810"/>
                  </a:lnTo>
                  <a:lnTo>
                    <a:pt x="174967" y="61810"/>
                  </a:lnTo>
                  <a:lnTo>
                    <a:pt x="178701" y="61810"/>
                  </a:lnTo>
                  <a:lnTo>
                    <a:pt x="182422" y="61810"/>
                  </a:lnTo>
                  <a:lnTo>
                    <a:pt x="222097" y="61810"/>
                  </a:lnTo>
                  <a:lnTo>
                    <a:pt x="222097" y="20040"/>
                  </a:lnTo>
                  <a:lnTo>
                    <a:pt x="219468" y="16141"/>
                  </a:lnTo>
                  <a:lnTo>
                    <a:pt x="215557" y="13512"/>
                  </a:lnTo>
                  <a:lnTo>
                    <a:pt x="201955" y="4330"/>
                  </a:lnTo>
                  <a:lnTo>
                    <a:pt x="180543" y="0"/>
                  </a:lnTo>
                  <a:lnTo>
                    <a:pt x="55067" y="0"/>
                  </a:lnTo>
                  <a:lnTo>
                    <a:pt x="33655" y="4330"/>
                  </a:lnTo>
                  <a:lnTo>
                    <a:pt x="16141" y="16141"/>
                  </a:lnTo>
                  <a:lnTo>
                    <a:pt x="4330" y="33655"/>
                  </a:lnTo>
                  <a:lnTo>
                    <a:pt x="0" y="55067"/>
                  </a:lnTo>
                  <a:lnTo>
                    <a:pt x="0" y="450164"/>
                  </a:lnTo>
                  <a:lnTo>
                    <a:pt x="6045" y="456196"/>
                  </a:lnTo>
                  <a:lnTo>
                    <a:pt x="229552" y="456196"/>
                  </a:lnTo>
                  <a:lnTo>
                    <a:pt x="235610" y="450164"/>
                  </a:lnTo>
                  <a:lnTo>
                    <a:pt x="235610" y="442696"/>
                  </a:lnTo>
                  <a:lnTo>
                    <a:pt x="235610" y="550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678972" y="6442276"/>
              <a:ext cx="208915" cy="429259"/>
            </a:xfrm>
            <a:custGeom>
              <a:avLst/>
              <a:gdLst/>
              <a:ahLst/>
              <a:cxnLst/>
              <a:rect l="l" t="t" r="r" b="b"/>
              <a:pathLst>
                <a:path w="208914" h="429259">
                  <a:moveTo>
                    <a:pt x="167043" y="0"/>
                  </a:moveTo>
                  <a:lnTo>
                    <a:pt x="41567" y="0"/>
                  </a:lnTo>
                  <a:lnTo>
                    <a:pt x="25385" y="3265"/>
                  </a:lnTo>
                  <a:lnTo>
                    <a:pt x="12172" y="12171"/>
                  </a:lnTo>
                  <a:lnTo>
                    <a:pt x="3265" y="25379"/>
                  </a:lnTo>
                  <a:lnTo>
                    <a:pt x="0" y="41554"/>
                  </a:lnTo>
                  <a:lnTo>
                    <a:pt x="0" y="429196"/>
                  </a:lnTo>
                  <a:lnTo>
                    <a:pt x="208597" y="429196"/>
                  </a:lnTo>
                  <a:lnTo>
                    <a:pt x="208597" y="41554"/>
                  </a:lnTo>
                  <a:lnTo>
                    <a:pt x="205331" y="25379"/>
                  </a:lnTo>
                  <a:lnTo>
                    <a:pt x="196426" y="12171"/>
                  </a:lnTo>
                  <a:lnTo>
                    <a:pt x="183217" y="3265"/>
                  </a:lnTo>
                  <a:lnTo>
                    <a:pt x="167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678972" y="6442290"/>
              <a:ext cx="208915" cy="429259"/>
            </a:xfrm>
            <a:custGeom>
              <a:avLst/>
              <a:gdLst/>
              <a:ahLst/>
              <a:cxnLst/>
              <a:rect l="l" t="t" r="r" b="b"/>
              <a:pathLst>
                <a:path w="208914" h="429259">
                  <a:moveTo>
                    <a:pt x="208597" y="356031"/>
                  </a:moveTo>
                  <a:lnTo>
                    <a:pt x="0" y="356031"/>
                  </a:lnTo>
                  <a:lnTo>
                    <a:pt x="0" y="429183"/>
                  </a:lnTo>
                  <a:lnTo>
                    <a:pt x="208597" y="429183"/>
                  </a:lnTo>
                  <a:lnTo>
                    <a:pt x="208597" y="356031"/>
                  </a:lnTo>
                  <a:close/>
                </a:path>
                <a:path w="208914" h="429259">
                  <a:moveTo>
                    <a:pt x="208597" y="41554"/>
                  </a:moveTo>
                  <a:lnTo>
                    <a:pt x="205333" y="25374"/>
                  </a:lnTo>
                  <a:lnTo>
                    <a:pt x="196430" y="12166"/>
                  </a:lnTo>
                  <a:lnTo>
                    <a:pt x="183222" y="3263"/>
                  </a:lnTo>
                  <a:lnTo>
                    <a:pt x="167043" y="0"/>
                  </a:lnTo>
                  <a:lnTo>
                    <a:pt x="41554" y="0"/>
                  </a:lnTo>
                  <a:lnTo>
                    <a:pt x="25374" y="3263"/>
                  </a:lnTo>
                  <a:lnTo>
                    <a:pt x="12166" y="12166"/>
                  </a:lnTo>
                  <a:lnTo>
                    <a:pt x="3263" y="25374"/>
                  </a:lnTo>
                  <a:lnTo>
                    <a:pt x="0" y="41554"/>
                  </a:lnTo>
                  <a:lnTo>
                    <a:pt x="0" y="46355"/>
                  </a:lnTo>
                  <a:lnTo>
                    <a:pt x="208597" y="46355"/>
                  </a:lnTo>
                  <a:lnTo>
                    <a:pt x="208597" y="41554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843047" y="6488644"/>
              <a:ext cx="45085" cy="309880"/>
            </a:xfrm>
            <a:custGeom>
              <a:avLst/>
              <a:gdLst/>
              <a:ahLst/>
              <a:cxnLst/>
              <a:rect l="l" t="t" r="r" b="b"/>
              <a:pathLst>
                <a:path w="45085" h="309879">
                  <a:moveTo>
                    <a:pt x="44522" y="0"/>
                  </a:moveTo>
                  <a:lnTo>
                    <a:pt x="1117" y="0"/>
                  </a:lnTo>
                  <a:lnTo>
                    <a:pt x="0" y="309676"/>
                  </a:lnTo>
                  <a:lnTo>
                    <a:pt x="44522" y="309676"/>
                  </a:lnTo>
                  <a:lnTo>
                    <a:pt x="4452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825390" y="6442278"/>
              <a:ext cx="62230" cy="429259"/>
            </a:xfrm>
            <a:custGeom>
              <a:avLst/>
              <a:gdLst/>
              <a:ahLst/>
              <a:cxnLst/>
              <a:rect l="l" t="t" r="r" b="b"/>
              <a:pathLst>
                <a:path w="62229" h="429259">
                  <a:moveTo>
                    <a:pt x="62179" y="356044"/>
                  </a:moveTo>
                  <a:lnTo>
                    <a:pt x="17653" y="356044"/>
                  </a:lnTo>
                  <a:lnTo>
                    <a:pt x="17386" y="429196"/>
                  </a:lnTo>
                  <a:lnTo>
                    <a:pt x="62179" y="429196"/>
                  </a:lnTo>
                  <a:lnTo>
                    <a:pt x="62179" y="356044"/>
                  </a:lnTo>
                  <a:close/>
                </a:path>
                <a:path w="62229" h="429259">
                  <a:moveTo>
                    <a:pt x="62179" y="46367"/>
                  </a:moveTo>
                  <a:lnTo>
                    <a:pt x="36791" y="3263"/>
                  </a:lnTo>
                  <a:lnTo>
                    <a:pt x="20624" y="0"/>
                  </a:lnTo>
                  <a:lnTo>
                    <a:pt x="0" y="12"/>
                  </a:lnTo>
                  <a:lnTo>
                    <a:pt x="7569" y="11010"/>
                  </a:lnTo>
                  <a:lnTo>
                    <a:pt x="12319" y="19164"/>
                  </a:lnTo>
                  <a:lnTo>
                    <a:pt x="15798" y="27863"/>
                  </a:lnTo>
                  <a:lnTo>
                    <a:pt x="17970" y="36982"/>
                  </a:lnTo>
                  <a:lnTo>
                    <a:pt x="18770" y="46367"/>
                  </a:lnTo>
                  <a:lnTo>
                    <a:pt x="62179" y="46367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0" name="object 300"/>
          <p:cNvSpPr txBox="1"/>
          <p:nvPr/>
        </p:nvSpPr>
        <p:spPr>
          <a:xfrm>
            <a:off x="4148381" y="6544726"/>
            <a:ext cx="74549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307975" algn="l"/>
                <a:tab pos="566420" algn="l"/>
              </a:tabLst>
            </a:pPr>
            <a:r>
              <a:rPr sz="750" spc="-25" dirty="0">
                <a:latin typeface="TT Supermolot Bold"/>
                <a:cs typeface="TT Supermolot Bold"/>
              </a:rPr>
              <a:t>H</a:t>
            </a:r>
            <a:r>
              <a:rPr sz="675" spc="-37" baseline="-30864" dirty="0">
                <a:latin typeface="TT Supermolot Bold"/>
                <a:cs typeface="TT Supermolot Bold"/>
              </a:rPr>
              <a:t>2</a:t>
            </a:r>
            <a:r>
              <a:rPr sz="675" baseline="-30864" dirty="0">
                <a:latin typeface="TT Supermolot Bold"/>
                <a:cs typeface="TT Supermolot Bold"/>
              </a:rPr>
              <a:t>	</a:t>
            </a:r>
            <a:r>
              <a:rPr sz="750" spc="-25" dirty="0">
                <a:latin typeface="TT Supermolot Bold"/>
                <a:cs typeface="TT Supermolot Bold"/>
              </a:rPr>
              <a:t>H</a:t>
            </a:r>
            <a:r>
              <a:rPr sz="675" spc="-37" baseline="-30864" dirty="0">
                <a:latin typeface="TT Supermolot Bold"/>
                <a:cs typeface="TT Supermolot Bold"/>
              </a:rPr>
              <a:t>2</a:t>
            </a:r>
            <a:r>
              <a:rPr sz="675" baseline="-30864" dirty="0">
                <a:latin typeface="TT Supermolot Bold"/>
                <a:cs typeface="TT Supermolot Bold"/>
              </a:rPr>
              <a:t>	</a:t>
            </a:r>
            <a:r>
              <a:rPr sz="750" spc="-25" dirty="0">
                <a:latin typeface="TT Supermolot Bold"/>
                <a:cs typeface="TT Supermolot Bold"/>
              </a:rPr>
              <a:t>H</a:t>
            </a:r>
            <a:r>
              <a:rPr sz="675" spc="-37" baseline="-30864" dirty="0">
                <a:latin typeface="TT Supermolot Bold"/>
                <a:cs typeface="TT Supermolot Bold"/>
              </a:rPr>
              <a:t>2</a:t>
            </a:r>
            <a:endParaRPr sz="675" baseline="-30864">
              <a:latin typeface="TT Supermolot Bold"/>
              <a:cs typeface="TT Supermolot Bold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4024312" y="6428778"/>
            <a:ext cx="1052830" cy="460375"/>
          </a:xfrm>
          <a:custGeom>
            <a:avLst/>
            <a:gdLst/>
            <a:ahLst/>
            <a:cxnLst/>
            <a:rect l="l" t="t" r="r" b="b"/>
            <a:pathLst>
              <a:path w="1052829" h="460375">
                <a:moveTo>
                  <a:pt x="1052499" y="444461"/>
                </a:moveTo>
                <a:lnTo>
                  <a:pt x="1047965" y="439915"/>
                </a:lnTo>
                <a:lnTo>
                  <a:pt x="876769" y="439915"/>
                </a:lnTo>
                <a:lnTo>
                  <a:pt x="876769" y="55067"/>
                </a:lnTo>
                <a:lnTo>
                  <a:pt x="872426" y="33655"/>
                </a:lnTo>
                <a:lnTo>
                  <a:pt x="863257" y="20066"/>
                </a:lnTo>
                <a:lnTo>
                  <a:pt x="863257" y="61810"/>
                </a:lnTo>
                <a:lnTo>
                  <a:pt x="863257" y="361670"/>
                </a:lnTo>
                <a:lnTo>
                  <a:pt x="823582" y="361670"/>
                </a:lnTo>
                <a:lnTo>
                  <a:pt x="816127" y="361670"/>
                </a:lnTo>
                <a:lnTo>
                  <a:pt x="726973" y="361670"/>
                </a:lnTo>
                <a:lnTo>
                  <a:pt x="723950" y="364693"/>
                </a:lnTo>
                <a:lnTo>
                  <a:pt x="723950" y="372148"/>
                </a:lnTo>
                <a:lnTo>
                  <a:pt x="726973" y="375170"/>
                </a:lnTo>
                <a:lnTo>
                  <a:pt x="730707" y="375170"/>
                </a:lnTo>
                <a:lnTo>
                  <a:pt x="816127" y="375170"/>
                </a:lnTo>
                <a:lnTo>
                  <a:pt x="819861" y="375170"/>
                </a:lnTo>
                <a:lnTo>
                  <a:pt x="823582" y="375170"/>
                </a:lnTo>
                <a:lnTo>
                  <a:pt x="863257" y="375170"/>
                </a:lnTo>
                <a:lnTo>
                  <a:pt x="863257" y="439915"/>
                </a:lnTo>
                <a:lnTo>
                  <a:pt x="654659" y="439915"/>
                </a:lnTo>
                <a:lnTo>
                  <a:pt x="654659" y="375170"/>
                </a:lnTo>
                <a:lnTo>
                  <a:pt x="694283" y="375170"/>
                </a:lnTo>
                <a:lnTo>
                  <a:pt x="697306" y="372148"/>
                </a:lnTo>
                <a:lnTo>
                  <a:pt x="697306" y="364693"/>
                </a:lnTo>
                <a:lnTo>
                  <a:pt x="694283" y="361670"/>
                </a:lnTo>
                <a:lnTo>
                  <a:pt x="654659" y="361670"/>
                </a:lnTo>
                <a:lnTo>
                  <a:pt x="654659" y="61810"/>
                </a:lnTo>
                <a:lnTo>
                  <a:pt x="694283" y="61810"/>
                </a:lnTo>
                <a:lnTo>
                  <a:pt x="697306" y="58788"/>
                </a:lnTo>
                <a:lnTo>
                  <a:pt x="697306" y="51333"/>
                </a:lnTo>
                <a:lnTo>
                  <a:pt x="694283" y="48310"/>
                </a:lnTo>
                <a:lnTo>
                  <a:pt x="656018" y="48310"/>
                </a:lnTo>
                <a:lnTo>
                  <a:pt x="657923" y="38887"/>
                </a:lnTo>
                <a:lnTo>
                  <a:pt x="666826" y="25679"/>
                </a:lnTo>
                <a:lnTo>
                  <a:pt x="680034" y="16776"/>
                </a:lnTo>
                <a:lnTo>
                  <a:pt x="696226" y="13512"/>
                </a:lnTo>
                <a:lnTo>
                  <a:pt x="821702" y="13512"/>
                </a:lnTo>
                <a:lnTo>
                  <a:pt x="837869" y="16776"/>
                </a:lnTo>
                <a:lnTo>
                  <a:pt x="851077" y="25679"/>
                </a:lnTo>
                <a:lnTo>
                  <a:pt x="859980" y="38887"/>
                </a:lnTo>
                <a:lnTo>
                  <a:pt x="861885" y="48310"/>
                </a:lnTo>
                <a:lnTo>
                  <a:pt x="823582" y="48310"/>
                </a:lnTo>
                <a:lnTo>
                  <a:pt x="816127" y="48310"/>
                </a:lnTo>
                <a:lnTo>
                  <a:pt x="726973" y="48310"/>
                </a:lnTo>
                <a:lnTo>
                  <a:pt x="723950" y="51333"/>
                </a:lnTo>
                <a:lnTo>
                  <a:pt x="723950" y="58788"/>
                </a:lnTo>
                <a:lnTo>
                  <a:pt x="726973" y="61810"/>
                </a:lnTo>
                <a:lnTo>
                  <a:pt x="730707" y="61810"/>
                </a:lnTo>
                <a:lnTo>
                  <a:pt x="816127" y="61810"/>
                </a:lnTo>
                <a:lnTo>
                  <a:pt x="819861" y="61810"/>
                </a:lnTo>
                <a:lnTo>
                  <a:pt x="823582" y="61810"/>
                </a:lnTo>
                <a:lnTo>
                  <a:pt x="863257" y="61810"/>
                </a:lnTo>
                <a:lnTo>
                  <a:pt x="863257" y="20066"/>
                </a:lnTo>
                <a:lnTo>
                  <a:pt x="860615" y="16141"/>
                </a:lnTo>
                <a:lnTo>
                  <a:pt x="856716" y="13512"/>
                </a:lnTo>
                <a:lnTo>
                  <a:pt x="843114" y="4330"/>
                </a:lnTo>
                <a:lnTo>
                  <a:pt x="821702" y="0"/>
                </a:lnTo>
                <a:lnTo>
                  <a:pt x="696226" y="0"/>
                </a:lnTo>
                <a:lnTo>
                  <a:pt x="674801" y="4330"/>
                </a:lnTo>
                <a:lnTo>
                  <a:pt x="657301" y="16141"/>
                </a:lnTo>
                <a:lnTo>
                  <a:pt x="645490" y="33655"/>
                </a:lnTo>
                <a:lnTo>
                  <a:pt x="641159" y="55067"/>
                </a:lnTo>
                <a:lnTo>
                  <a:pt x="641159" y="439915"/>
                </a:lnTo>
                <a:lnTo>
                  <a:pt x="4533" y="439915"/>
                </a:lnTo>
                <a:lnTo>
                  <a:pt x="0" y="444461"/>
                </a:lnTo>
                <a:lnTo>
                  <a:pt x="0" y="455637"/>
                </a:lnTo>
                <a:lnTo>
                  <a:pt x="4533" y="460171"/>
                </a:lnTo>
                <a:lnTo>
                  <a:pt x="10121" y="460171"/>
                </a:lnTo>
                <a:lnTo>
                  <a:pt x="1047965" y="460171"/>
                </a:lnTo>
                <a:lnTo>
                  <a:pt x="1052499" y="455637"/>
                </a:lnTo>
                <a:lnTo>
                  <a:pt x="1052499" y="444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2" name="object 302"/>
          <p:cNvGrpSpPr/>
          <p:nvPr/>
        </p:nvGrpSpPr>
        <p:grpSpPr>
          <a:xfrm>
            <a:off x="3678833" y="4347006"/>
            <a:ext cx="1553845" cy="1040765"/>
            <a:chOff x="3678833" y="4347006"/>
            <a:chExt cx="1553845" cy="1040765"/>
          </a:xfrm>
        </p:grpSpPr>
        <p:sp>
          <p:nvSpPr>
            <p:cNvPr id="303" name="object 303"/>
            <p:cNvSpPr/>
            <p:nvPr/>
          </p:nvSpPr>
          <p:spPr>
            <a:xfrm>
              <a:off x="3678833" y="4347006"/>
              <a:ext cx="1553845" cy="1040765"/>
            </a:xfrm>
            <a:custGeom>
              <a:avLst/>
              <a:gdLst/>
              <a:ahLst/>
              <a:cxnLst/>
              <a:rect l="l" t="t" r="r" b="b"/>
              <a:pathLst>
                <a:path w="1553845" h="1040764">
                  <a:moveTo>
                    <a:pt x="1553337" y="0"/>
                  </a:moveTo>
                  <a:lnTo>
                    <a:pt x="0" y="0"/>
                  </a:lnTo>
                  <a:lnTo>
                    <a:pt x="0" y="1040676"/>
                  </a:lnTo>
                  <a:lnTo>
                    <a:pt x="1553337" y="1040676"/>
                  </a:lnTo>
                  <a:lnTo>
                    <a:pt x="1553337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678834" y="4914383"/>
              <a:ext cx="1553845" cy="473709"/>
            </a:xfrm>
            <a:custGeom>
              <a:avLst/>
              <a:gdLst/>
              <a:ahLst/>
              <a:cxnLst/>
              <a:rect l="l" t="t" r="r" b="b"/>
              <a:pathLst>
                <a:path w="1553845" h="473710">
                  <a:moveTo>
                    <a:pt x="113149" y="69862"/>
                  </a:moveTo>
                  <a:lnTo>
                    <a:pt x="24966" y="113503"/>
                  </a:lnTo>
                  <a:lnTo>
                    <a:pt x="0" y="129563"/>
                  </a:lnTo>
                  <a:lnTo>
                    <a:pt x="0" y="473299"/>
                  </a:lnTo>
                  <a:lnTo>
                    <a:pt x="1553337" y="473299"/>
                  </a:lnTo>
                  <a:lnTo>
                    <a:pt x="1553337" y="363740"/>
                  </a:lnTo>
                  <a:lnTo>
                    <a:pt x="113149" y="363740"/>
                  </a:lnTo>
                  <a:lnTo>
                    <a:pt x="113149" y="69862"/>
                  </a:lnTo>
                  <a:close/>
                </a:path>
                <a:path w="1553845" h="473710">
                  <a:moveTo>
                    <a:pt x="1067605" y="68668"/>
                  </a:moveTo>
                  <a:lnTo>
                    <a:pt x="1069916" y="128066"/>
                  </a:lnTo>
                  <a:lnTo>
                    <a:pt x="1181422" y="128066"/>
                  </a:lnTo>
                  <a:lnTo>
                    <a:pt x="1181422" y="363258"/>
                  </a:lnTo>
                  <a:lnTo>
                    <a:pt x="889347" y="363258"/>
                  </a:lnTo>
                  <a:lnTo>
                    <a:pt x="889347" y="363740"/>
                  </a:lnTo>
                  <a:lnTo>
                    <a:pt x="1553337" y="363740"/>
                  </a:lnTo>
                  <a:lnTo>
                    <a:pt x="1553337" y="261490"/>
                  </a:lnTo>
                  <a:lnTo>
                    <a:pt x="1505018" y="224525"/>
                  </a:lnTo>
                  <a:lnTo>
                    <a:pt x="1463861" y="200082"/>
                  </a:lnTo>
                  <a:lnTo>
                    <a:pt x="1419022" y="177569"/>
                  </a:lnTo>
                  <a:lnTo>
                    <a:pt x="1371281" y="156922"/>
                  </a:lnTo>
                  <a:lnTo>
                    <a:pt x="1321419" y="138078"/>
                  </a:lnTo>
                  <a:lnTo>
                    <a:pt x="1270216" y="120972"/>
                  </a:lnTo>
                  <a:lnTo>
                    <a:pt x="1218453" y="105542"/>
                  </a:lnTo>
                  <a:lnTo>
                    <a:pt x="1166909" y="91723"/>
                  </a:lnTo>
                  <a:lnTo>
                    <a:pt x="1116367" y="79454"/>
                  </a:lnTo>
                  <a:lnTo>
                    <a:pt x="1067605" y="68668"/>
                  </a:lnTo>
                  <a:close/>
                </a:path>
                <a:path w="1553845" h="473710">
                  <a:moveTo>
                    <a:pt x="889347" y="36550"/>
                  </a:moveTo>
                  <a:lnTo>
                    <a:pt x="889347" y="128066"/>
                  </a:lnTo>
                  <a:lnTo>
                    <a:pt x="958397" y="128066"/>
                  </a:lnTo>
                  <a:lnTo>
                    <a:pt x="961509" y="48310"/>
                  </a:lnTo>
                  <a:lnTo>
                    <a:pt x="905061" y="38979"/>
                  </a:lnTo>
                  <a:lnTo>
                    <a:pt x="889347" y="36550"/>
                  </a:lnTo>
                  <a:close/>
                </a:path>
                <a:path w="1553845" h="473710">
                  <a:moveTo>
                    <a:pt x="733595" y="14744"/>
                  </a:moveTo>
                  <a:lnTo>
                    <a:pt x="733595" y="30124"/>
                  </a:lnTo>
                  <a:lnTo>
                    <a:pt x="736414" y="30124"/>
                  </a:lnTo>
                  <a:lnTo>
                    <a:pt x="753470" y="17221"/>
                  </a:lnTo>
                  <a:lnTo>
                    <a:pt x="733595" y="14744"/>
                  </a:lnTo>
                  <a:close/>
                </a:path>
                <a:path w="1553845" h="473710">
                  <a:moveTo>
                    <a:pt x="577829" y="1181"/>
                  </a:moveTo>
                  <a:lnTo>
                    <a:pt x="577829" y="30124"/>
                  </a:lnTo>
                  <a:lnTo>
                    <a:pt x="580649" y="30124"/>
                  </a:lnTo>
                  <a:lnTo>
                    <a:pt x="616018" y="3390"/>
                  </a:lnTo>
                  <a:lnTo>
                    <a:pt x="587445" y="1656"/>
                  </a:lnTo>
                  <a:lnTo>
                    <a:pt x="577829" y="1181"/>
                  </a:lnTo>
                  <a:close/>
                </a:path>
                <a:path w="1553845" h="473710">
                  <a:moveTo>
                    <a:pt x="464723" y="0"/>
                  </a:moveTo>
                  <a:lnTo>
                    <a:pt x="443441" y="795"/>
                  </a:lnTo>
                  <a:lnTo>
                    <a:pt x="422064" y="1943"/>
                  </a:lnTo>
                  <a:lnTo>
                    <a:pt x="422064" y="30124"/>
                  </a:lnTo>
                  <a:lnTo>
                    <a:pt x="424883" y="30124"/>
                  </a:lnTo>
                  <a:lnTo>
                    <a:pt x="464723" y="0"/>
                  </a:lnTo>
                  <a:close/>
                </a:path>
                <a:path w="1553845" h="473710">
                  <a:moveTo>
                    <a:pt x="283608" y="19176"/>
                  </a:moveTo>
                  <a:lnTo>
                    <a:pt x="277842" y="20281"/>
                  </a:lnTo>
                  <a:lnTo>
                    <a:pt x="266311" y="22669"/>
                  </a:lnTo>
                  <a:lnTo>
                    <a:pt x="266311" y="30124"/>
                  </a:lnTo>
                  <a:lnTo>
                    <a:pt x="269130" y="30124"/>
                  </a:lnTo>
                  <a:lnTo>
                    <a:pt x="283608" y="19176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" name="object 30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78834" y="4644521"/>
              <a:ext cx="75480" cy="237820"/>
            </a:xfrm>
            <a:prstGeom prst="rect">
              <a:avLst/>
            </a:prstGeom>
          </p:spPr>
        </p:pic>
        <p:pic>
          <p:nvPicPr>
            <p:cNvPr id="306" name="object 30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92311" y="4347006"/>
              <a:ext cx="135182" cy="218160"/>
            </a:xfrm>
            <a:prstGeom prst="rect">
              <a:avLst/>
            </a:prstGeom>
          </p:spPr>
        </p:pic>
        <p:sp>
          <p:nvSpPr>
            <p:cNvPr id="307" name="object 307"/>
            <p:cNvSpPr/>
            <p:nvPr/>
          </p:nvSpPr>
          <p:spPr>
            <a:xfrm>
              <a:off x="4640361" y="4599445"/>
              <a:ext cx="105410" cy="502284"/>
            </a:xfrm>
            <a:custGeom>
              <a:avLst/>
              <a:gdLst/>
              <a:ahLst/>
              <a:cxnLst/>
              <a:rect l="l" t="t" r="r" b="b"/>
              <a:pathLst>
                <a:path w="105410" h="502285">
                  <a:moveTo>
                    <a:pt x="85737" y="0"/>
                  </a:moveTo>
                  <a:lnTo>
                    <a:pt x="19532" y="0"/>
                  </a:lnTo>
                  <a:lnTo>
                    <a:pt x="0" y="501713"/>
                  </a:lnTo>
                  <a:lnTo>
                    <a:pt x="105282" y="501713"/>
                  </a:lnTo>
                  <a:lnTo>
                    <a:pt x="8573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696376" y="4604843"/>
              <a:ext cx="34290" cy="438150"/>
            </a:xfrm>
            <a:custGeom>
              <a:avLst/>
              <a:gdLst/>
              <a:ahLst/>
              <a:cxnLst/>
              <a:rect l="l" t="t" r="r" b="b"/>
              <a:pathLst>
                <a:path w="34289" h="438150">
                  <a:moveTo>
                    <a:pt x="16471" y="0"/>
                  </a:moveTo>
                  <a:lnTo>
                    <a:pt x="0" y="0"/>
                  </a:lnTo>
                  <a:lnTo>
                    <a:pt x="8724" y="437603"/>
                  </a:lnTo>
                  <a:lnTo>
                    <a:pt x="34061" y="437603"/>
                  </a:lnTo>
                  <a:lnTo>
                    <a:pt x="16471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634900" y="4594048"/>
              <a:ext cx="116205" cy="513080"/>
            </a:xfrm>
            <a:custGeom>
              <a:avLst/>
              <a:gdLst/>
              <a:ahLst/>
              <a:cxnLst/>
              <a:rect l="l" t="t" r="r" b="b"/>
              <a:pathLst>
                <a:path w="116204" h="513079">
                  <a:moveTo>
                    <a:pt x="94094" y="0"/>
                  </a:moveTo>
                  <a:lnTo>
                    <a:pt x="22098" y="0"/>
                  </a:lnTo>
                  <a:lnTo>
                    <a:pt x="19723" y="2285"/>
                  </a:lnTo>
                  <a:lnTo>
                    <a:pt x="63" y="506895"/>
                  </a:lnTo>
                  <a:lnTo>
                    <a:pt x="0" y="508355"/>
                  </a:lnTo>
                  <a:lnTo>
                    <a:pt x="558" y="509803"/>
                  </a:lnTo>
                  <a:lnTo>
                    <a:pt x="2578" y="511911"/>
                  </a:lnTo>
                  <a:lnTo>
                    <a:pt x="4000" y="512508"/>
                  </a:lnTo>
                  <a:lnTo>
                    <a:pt x="5461" y="512508"/>
                  </a:lnTo>
                  <a:lnTo>
                    <a:pt x="5461" y="501713"/>
                  </a:lnTo>
                  <a:lnTo>
                    <a:pt x="11077" y="501713"/>
                  </a:lnTo>
                  <a:lnTo>
                    <a:pt x="30200" y="10794"/>
                  </a:lnTo>
                  <a:lnTo>
                    <a:pt x="96801" y="10794"/>
                  </a:lnTo>
                  <a:lnTo>
                    <a:pt x="96583" y="5194"/>
                  </a:lnTo>
                  <a:lnTo>
                    <a:pt x="96469" y="2285"/>
                  </a:lnTo>
                  <a:lnTo>
                    <a:pt x="94094" y="0"/>
                  </a:lnTo>
                  <a:close/>
                </a:path>
                <a:path w="116204" h="513079">
                  <a:moveTo>
                    <a:pt x="5461" y="507110"/>
                  </a:moveTo>
                  <a:lnTo>
                    <a:pt x="5461" y="512508"/>
                  </a:lnTo>
                  <a:lnTo>
                    <a:pt x="112204" y="512508"/>
                  </a:lnTo>
                  <a:lnTo>
                    <a:pt x="113614" y="511911"/>
                  </a:lnTo>
                  <a:lnTo>
                    <a:pt x="115646" y="509803"/>
                  </a:lnTo>
                  <a:lnTo>
                    <a:pt x="116192" y="508355"/>
                  </a:lnTo>
                  <a:lnTo>
                    <a:pt x="116152" y="507326"/>
                  </a:lnTo>
                  <a:lnTo>
                    <a:pt x="10858" y="507326"/>
                  </a:lnTo>
                  <a:lnTo>
                    <a:pt x="5461" y="507110"/>
                  </a:lnTo>
                  <a:close/>
                </a:path>
                <a:path w="116204" h="513079">
                  <a:moveTo>
                    <a:pt x="11077" y="501713"/>
                  </a:moveTo>
                  <a:lnTo>
                    <a:pt x="5461" y="501713"/>
                  </a:lnTo>
                  <a:lnTo>
                    <a:pt x="5461" y="507110"/>
                  </a:lnTo>
                  <a:lnTo>
                    <a:pt x="10858" y="507326"/>
                  </a:lnTo>
                  <a:lnTo>
                    <a:pt x="11077" y="501713"/>
                  </a:lnTo>
                  <a:close/>
                </a:path>
                <a:path w="116204" h="513079">
                  <a:moveTo>
                    <a:pt x="96801" y="10794"/>
                  </a:moveTo>
                  <a:lnTo>
                    <a:pt x="85991" y="10794"/>
                  </a:lnTo>
                  <a:lnTo>
                    <a:pt x="105117" y="501713"/>
                  </a:lnTo>
                  <a:lnTo>
                    <a:pt x="11077" y="501713"/>
                  </a:lnTo>
                  <a:lnTo>
                    <a:pt x="10875" y="506895"/>
                  </a:lnTo>
                  <a:lnTo>
                    <a:pt x="10858" y="507326"/>
                  </a:lnTo>
                  <a:lnTo>
                    <a:pt x="116152" y="507326"/>
                  </a:lnTo>
                  <a:lnTo>
                    <a:pt x="96801" y="107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654555" y="4559778"/>
              <a:ext cx="77025" cy="65867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4682996" y="5004522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4">
                  <a:moveTo>
                    <a:pt x="58877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677586" y="4999120"/>
              <a:ext cx="69850" cy="11430"/>
            </a:xfrm>
            <a:custGeom>
              <a:avLst/>
              <a:gdLst/>
              <a:ahLst/>
              <a:cxnLst/>
              <a:rect l="l" t="t" r="r" b="b"/>
              <a:pathLst>
                <a:path w="69850" h="11429">
                  <a:moveTo>
                    <a:pt x="67271" y="0"/>
                  </a:moveTo>
                  <a:lnTo>
                    <a:pt x="64287" y="0"/>
                  </a:lnTo>
                  <a:lnTo>
                    <a:pt x="2425" y="0"/>
                  </a:lnTo>
                  <a:lnTo>
                    <a:pt x="0" y="2425"/>
                  </a:lnTo>
                  <a:lnTo>
                    <a:pt x="0" y="8382"/>
                  </a:lnTo>
                  <a:lnTo>
                    <a:pt x="2425" y="10807"/>
                  </a:lnTo>
                  <a:lnTo>
                    <a:pt x="67271" y="10807"/>
                  </a:lnTo>
                  <a:lnTo>
                    <a:pt x="69684" y="8382"/>
                  </a:lnTo>
                  <a:lnTo>
                    <a:pt x="69684" y="2425"/>
                  </a:lnTo>
                  <a:lnTo>
                    <a:pt x="672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682992" y="4978681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5363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677595" y="4973288"/>
              <a:ext cx="64769" cy="10795"/>
            </a:xfrm>
            <a:custGeom>
              <a:avLst/>
              <a:gdLst/>
              <a:ahLst/>
              <a:cxnLst/>
              <a:rect l="l" t="t" r="r" b="b"/>
              <a:pathLst>
                <a:path w="64770" h="10795">
                  <a:moveTo>
                    <a:pt x="62014" y="0"/>
                  </a:moveTo>
                  <a:lnTo>
                    <a:pt x="59029" y="0"/>
                  </a:lnTo>
                  <a:lnTo>
                    <a:pt x="2413" y="0"/>
                  </a:lnTo>
                  <a:lnTo>
                    <a:pt x="0" y="2412"/>
                  </a:lnTo>
                  <a:lnTo>
                    <a:pt x="0" y="8381"/>
                  </a:lnTo>
                  <a:lnTo>
                    <a:pt x="2413" y="10794"/>
                  </a:lnTo>
                  <a:lnTo>
                    <a:pt x="62014" y="10794"/>
                  </a:lnTo>
                  <a:lnTo>
                    <a:pt x="64427" y="8381"/>
                  </a:lnTo>
                  <a:lnTo>
                    <a:pt x="64427" y="2412"/>
                  </a:lnTo>
                  <a:lnTo>
                    <a:pt x="620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389869" y="5042446"/>
              <a:ext cx="470534" cy="235585"/>
            </a:xfrm>
            <a:custGeom>
              <a:avLst/>
              <a:gdLst/>
              <a:ahLst/>
              <a:cxnLst/>
              <a:rect l="l" t="t" r="r" b="b"/>
              <a:pathLst>
                <a:path w="470535" h="235585">
                  <a:moveTo>
                    <a:pt x="470395" y="0"/>
                  </a:moveTo>
                  <a:lnTo>
                    <a:pt x="0" y="0"/>
                  </a:lnTo>
                  <a:lnTo>
                    <a:pt x="0" y="235191"/>
                  </a:lnTo>
                  <a:lnTo>
                    <a:pt x="470395" y="235191"/>
                  </a:lnTo>
                  <a:lnTo>
                    <a:pt x="470395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568189" y="5042446"/>
              <a:ext cx="292100" cy="30480"/>
            </a:xfrm>
            <a:custGeom>
              <a:avLst/>
              <a:gdLst/>
              <a:ahLst/>
              <a:cxnLst/>
              <a:rect l="l" t="t" r="r" b="b"/>
              <a:pathLst>
                <a:path w="292100" h="30479">
                  <a:moveTo>
                    <a:pt x="292074" y="0"/>
                  </a:moveTo>
                  <a:lnTo>
                    <a:pt x="0" y="0"/>
                  </a:lnTo>
                  <a:lnTo>
                    <a:pt x="0" y="29946"/>
                  </a:lnTo>
                  <a:lnTo>
                    <a:pt x="292074" y="29946"/>
                  </a:lnTo>
                  <a:lnTo>
                    <a:pt x="292074" y="0"/>
                  </a:lnTo>
                  <a:close/>
                </a:path>
              </a:pathLst>
            </a:custGeom>
            <a:solidFill>
              <a:srgbClr val="2A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384471" y="5037048"/>
              <a:ext cx="481330" cy="246379"/>
            </a:xfrm>
            <a:custGeom>
              <a:avLst/>
              <a:gdLst/>
              <a:ahLst/>
              <a:cxnLst/>
              <a:rect l="l" t="t" r="r" b="b"/>
              <a:pathLst>
                <a:path w="481329" h="246379">
                  <a:moveTo>
                    <a:pt x="477202" y="0"/>
                  </a:moveTo>
                  <a:lnTo>
                    <a:pt x="3975" y="0"/>
                  </a:lnTo>
                  <a:lnTo>
                    <a:pt x="2590" y="571"/>
                  </a:lnTo>
                  <a:lnTo>
                    <a:pt x="571" y="2590"/>
                  </a:lnTo>
                  <a:lnTo>
                    <a:pt x="0" y="3975"/>
                  </a:lnTo>
                  <a:lnTo>
                    <a:pt x="0" y="242011"/>
                  </a:lnTo>
                  <a:lnTo>
                    <a:pt x="571" y="243395"/>
                  </a:lnTo>
                  <a:lnTo>
                    <a:pt x="2590" y="245414"/>
                  </a:lnTo>
                  <a:lnTo>
                    <a:pt x="3975" y="245986"/>
                  </a:lnTo>
                  <a:lnTo>
                    <a:pt x="5397" y="245986"/>
                  </a:lnTo>
                  <a:lnTo>
                    <a:pt x="5397" y="235191"/>
                  </a:lnTo>
                  <a:lnTo>
                    <a:pt x="10795" y="235191"/>
                  </a:lnTo>
                  <a:lnTo>
                    <a:pt x="10795" y="10795"/>
                  </a:lnTo>
                  <a:lnTo>
                    <a:pt x="481177" y="10795"/>
                  </a:lnTo>
                  <a:lnTo>
                    <a:pt x="481177" y="3975"/>
                  </a:lnTo>
                  <a:lnTo>
                    <a:pt x="480606" y="2590"/>
                  </a:lnTo>
                  <a:lnTo>
                    <a:pt x="478599" y="571"/>
                  </a:lnTo>
                  <a:lnTo>
                    <a:pt x="477202" y="0"/>
                  </a:lnTo>
                  <a:close/>
                </a:path>
                <a:path w="481329" h="246379">
                  <a:moveTo>
                    <a:pt x="10795" y="235191"/>
                  </a:moveTo>
                  <a:lnTo>
                    <a:pt x="5397" y="235191"/>
                  </a:lnTo>
                  <a:lnTo>
                    <a:pt x="5397" y="245986"/>
                  </a:lnTo>
                  <a:lnTo>
                    <a:pt x="477202" y="245986"/>
                  </a:lnTo>
                  <a:lnTo>
                    <a:pt x="478599" y="245414"/>
                  </a:lnTo>
                  <a:lnTo>
                    <a:pt x="480606" y="243395"/>
                  </a:lnTo>
                  <a:lnTo>
                    <a:pt x="481177" y="242011"/>
                  </a:lnTo>
                  <a:lnTo>
                    <a:pt x="481177" y="240588"/>
                  </a:lnTo>
                  <a:lnTo>
                    <a:pt x="10795" y="240588"/>
                  </a:lnTo>
                  <a:lnTo>
                    <a:pt x="10795" y="235191"/>
                  </a:lnTo>
                  <a:close/>
                </a:path>
                <a:path w="481329" h="246379">
                  <a:moveTo>
                    <a:pt x="481177" y="10795"/>
                  </a:moveTo>
                  <a:lnTo>
                    <a:pt x="470382" y="10795"/>
                  </a:lnTo>
                  <a:lnTo>
                    <a:pt x="470382" y="235191"/>
                  </a:lnTo>
                  <a:lnTo>
                    <a:pt x="10795" y="235191"/>
                  </a:lnTo>
                  <a:lnTo>
                    <a:pt x="10795" y="240588"/>
                  </a:lnTo>
                  <a:lnTo>
                    <a:pt x="481177" y="240588"/>
                  </a:lnTo>
                  <a:lnTo>
                    <a:pt x="481177" y="107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763465" y="5097792"/>
              <a:ext cx="41275" cy="136525"/>
            </a:xfrm>
            <a:custGeom>
              <a:avLst/>
              <a:gdLst/>
              <a:ahLst/>
              <a:cxnLst/>
              <a:rect l="l" t="t" r="r" b="b"/>
              <a:pathLst>
                <a:path w="41275" h="136525">
                  <a:moveTo>
                    <a:pt x="41021" y="0"/>
                  </a:moveTo>
                  <a:lnTo>
                    <a:pt x="0" y="0"/>
                  </a:lnTo>
                  <a:lnTo>
                    <a:pt x="0" y="136347"/>
                  </a:lnTo>
                  <a:lnTo>
                    <a:pt x="41021" y="136347"/>
                  </a:lnTo>
                  <a:lnTo>
                    <a:pt x="4102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758067" y="5091912"/>
              <a:ext cx="52069" cy="147320"/>
            </a:xfrm>
            <a:custGeom>
              <a:avLst/>
              <a:gdLst/>
              <a:ahLst/>
              <a:cxnLst/>
              <a:rect l="l" t="t" r="r" b="b"/>
              <a:pathLst>
                <a:path w="52070" h="147320">
                  <a:moveTo>
                    <a:pt x="51816" y="0"/>
                  </a:moveTo>
                  <a:lnTo>
                    <a:pt x="41021" y="0"/>
                  </a:lnTo>
                  <a:lnTo>
                    <a:pt x="41021" y="11430"/>
                  </a:lnTo>
                  <a:lnTo>
                    <a:pt x="41021" y="137160"/>
                  </a:lnTo>
                  <a:lnTo>
                    <a:pt x="10795" y="137160"/>
                  </a:lnTo>
                  <a:lnTo>
                    <a:pt x="10795" y="11430"/>
                  </a:lnTo>
                  <a:lnTo>
                    <a:pt x="41021" y="11430"/>
                  </a:lnTo>
                  <a:lnTo>
                    <a:pt x="41021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137160"/>
                  </a:lnTo>
                  <a:lnTo>
                    <a:pt x="0" y="147320"/>
                  </a:lnTo>
                  <a:lnTo>
                    <a:pt x="5397" y="147320"/>
                  </a:lnTo>
                  <a:lnTo>
                    <a:pt x="51816" y="147320"/>
                  </a:lnTo>
                  <a:lnTo>
                    <a:pt x="51816" y="142240"/>
                  </a:lnTo>
                  <a:lnTo>
                    <a:pt x="51816" y="137160"/>
                  </a:lnTo>
                  <a:lnTo>
                    <a:pt x="51816" y="11430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691290" y="5097792"/>
              <a:ext cx="41275" cy="136525"/>
            </a:xfrm>
            <a:custGeom>
              <a:avLst/>
              <a:gdLst/>
              <a:ahLst/>
              <a:cxnLst/>
              <a:rect l="l" t="t" r="r" b="b"/>
              <a:pathLst>
                <a:path w="41275" h="136525">
                  <a:moveTo>
                    <a:pt x="41021" y="0"/>
                  </a:moveTo>
                  <a:lnTo>
                    <a:pt x="0" y="0"/>
                  </a:lnTo>
                  <a:lnTo>
                    <a:pt x="0" y="136347"/>
                  </a:lnTo>
                  <a:lnTo>
                    <a:pt x="41021" y="136347"/>
                  </a:lnTo>
                  <a:lnTo>
                    <a:pt x="4102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685881" y="5091912"/>
              <a:ext cx="52069" cy="147320"/>
            </a:xfrm>
            <a:custGeom>
              <a:avLst/>
              <a:gdLst/>
              <a:ahLst/>
              <a:cxnLst/>
              <a:rect l="l" t="t" r="r" b="b"/>
              <a:pathLst>
                <a:path w="52070" h="147320">
                  <a:moveTo>
                    <a:pt x="51816" y="0"/>
                  </a:moveTo>
                  <a:lnTo>
                    <a:pt x="41021" y="0"/>
                  </a:lnTo>
                  <a:lnTo>
                    <a:pt x="41021" y="11430"/>
                  </a:lnTo>
                  <a:lnTo>
                    <a:pt x="41021" y="137160"/>
                  </a:lnTo>
                  <a:lnTo>
                    <a:pt x="10795" y="137160"/>
                  </a:lnTo>
                  <a:lnTo>
                    <a:pt x="10795" y="11430"/>
                  </a:lnTo>
                  <a:lnTo>
                    <a:pt x="41021" y="11430"/>
                  </a:lnTo>
                  <a:lnTo>
                    <a:pt x="41021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137160"/>
                  </a:lnTo>
                  <a:lnTo>
                    <a:pt x="0" y="147320"/>
                  </a:lnTo>
                  <a:lnTo>
                    <a:pt x="5397" y="147320"/>
                  </a:lnTo>
                  <a:lnTo>
                    <a:pt x="51816" y="147320"/>
                  </a:lnTo>
                  <a:lnTo>
                    <a:pt x="51816" y="142240"/>
                  </a:lnTo>
                  <a:lnTo>
                    <a:pt x="51816" y="137160"/>
                  </a:lnTo>
                  <a:lnTo>
                    <a:pt x="51816" y="11430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619104" y="5097792"/>
              <a:ext cx="41275" cy="136525"/>
            </a:xfrm>
            <a:custGeom>
              <a:avLst/>
              <a:gdLst/>
              <a:ahLst/>
              <a:cxnLst/>
              <a:rect l="l" t="t" r="r" b="b"/>
              <a:pathLst>
                <a:path w="41275" h="136525">
                  <a:moveTo>
                    <a:pt x="41021" y="0"/>
                  </a:moveTo>
                  <a:lnTo>
                    <a:pt x="0" y="0"/>
                  </a:lnTo>
                  <a:lnTo>
                    <a:pt x="0" y="136347"/>
                  </a:lnTo>
                  <a:lnTo>
                    <a:pt x="41021" y="136347"/>
                  </a:lnTo>
                  <a:lnTo>
                    <a:pt x="4102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360354" y="5031651"/>
              <a:ext cx="528320" cy="224154"/>
            </a:xfrm>
            <a:custGeom>
              <a:avLst/>
              <a:gdLst/>
              <a:ahLst/>
              <a:cxnLst/>
              <a:rect l="l" t="t" r="r" b="b"/>
              <a:pathLst>
                <a:path w="528320" h="224154">
                  <a:moveTo>
                    <a:pt x="305155" y="60261"/>
                  </a:moveTo>
                  <a:lnTo>
                    <a:pt x="294360" y="60261"/>
                  </a:lnTo>
                  <a:lnTo>
                    <a:pt x="294360" y="71691"/>
                  </a:lnTo>
                  <a:lnTo>
                    <a:pt x="294360" y="95389"/>
                  </a:lnTo>
                  <a:lnTo>
                    <a:pt x="294360" y="197421"/>
                  </a:lnTo>
                  <a:lnTo>
                    <a:pt x="264134" y="197421"/>
                  </a:lnTo>
                  <a:lnTo>
                    <a:pt x="264134" y="174193"/>
                  </a:lnTo>
                  <a:lnTo>
                    <a:pt x="294360" y="174193"/>
                  </a:lnTo>
                  <a:lnTo>
                    <a:pt x="294360" y="163398"/>
                  </a:lnTo>
                  <a:lnTo>
                    <a:pt x="264134" y="163398"/>
                  </a:lnTo>
                  <a:lnTo>
                    <a:pt x="264134" y="140182"/>
                  </a:lnTo>
                  <a:lnTo>
                    <a:pt x="294360" y="140182"/>
                  </a:lnTo>
                  <a:lnTo>
                    <a:pt x="294360" y="129387"/>
                  </a:lnTo>
                  <a:lnTo>
                    <a:pt x="264134" y="129387"/>
                  </a:lnTo>
                  <a:lnTo>
                    <a:pt x="264134" y="106197"/>
                  </a:lnTo>
                  <a:lnTo>
                    <a:pt x="294360" y="106197"/>
                  </a:lnTo>
                  <a:lnTo>
                    <a:pt x="294360" y="95389"/>
                  </a:lnTo>
                  <a:lnTo>
                    <a:pt x="264134" y="95389"/>
                  </a:lnTo>
                  <a:lnTo>
                    <a:pt x="264134" y="71691"/>
                  </a:lnTo>
                  <a:lnTo>
                    <a:pt x="294360" y="71691"/>
                  </a:lnTo>
                  <a:lnTo>
                    <a:pt x="294360" y="60261"/>
                  </a:lnTo>
                  <a:lnTo>
                    <a:pt x="253339" y="60261"/>
                  </a:lnTo>
                  <a:lnTo>
                    <a:pt x="253339" y="71691"/>
                  </a:lnTo>
                  <a:lnTo>
                    <a:pt x="253339" y="197421"/>
                  </a:lnTo>
                  <a:lnTo>
                    <a:pt x="253339" y="207581"/>
                  </a:lnTo>
                  <a:lnTo>
                    <a:pt x="258737" y="207581"/>
                  </a:lnTo>
                  <a:lnTo>
                    <a:pt x="305155" y="207581"/>
                  </a:lnTo>
                  <a:lnTo>
                    <a:pt x="305155" y="202501"/>
                  </a:lnTo>
                  <a:lnTo>
                    <a:pt x="305155" y="197421"/>
                  </a:lnTo>
                  <a:lnTo>
                    <a:pt x="305155" y="71691"/>
                  </a:lnTo>
                  <a:lnTo>
                    <a:pt x="305155" y="60261"/>
                  </a:lnTo>
                  <a:close/>
                </a:path>
                <a:path w="528320" h="224154">
                  <a:moveTo>
                    <a:pt x="371944" y="163398"/>
                  </a:moveTo>
                  <a:lnTo>
                    <a:pt x="330923" y="163398"/>
                  </a:lnTo>
                  <a:lnTo>
                    <a:pt x="330923" y="174193"/>
                  </a:lnTo>
                  <a:lnTo>
                    <a:pt x="371944" y="174193"/>
                  </a:lnTo>
                  <a:lnTo>
                    <a:pt x="371944" y="163398"/>
                  </a:lnTo>
                  <a:close/>
                </a:path>
                <a:path w="528320" h="224154">
                  <a:moveTo>
                    <a:pt x="371944" y="129387"/>
                  </a:moveTo>
                  <a:lnTo>
                    <a:pt x="330923" y="129387"/>
                  </a:lnTo>
                  <a:lnTo>
                    <a:pt x="330923" y="140182"/>
                  </a:lnTo>
                  <a:lnTo>
                    <a:pt x="371944" y="140182"/>
                  </a:lnTo>
                  <a:lnTo>
                    <a:pt x="371944" y="129387"/>
                  </a:lnTo>
                  <a:close/>
                </a:path>
                <a:path w="528320" h="224154">
                  <a:moveTo>
                    <a:pt x="371944" y="95389"/>
                  </a:moveTo>
                  <a:lnTo>
                    <a:pt x="330923" y="95389"/>
                  </a:lnTo>
                  <a:lnTo>
                    <a:pt x="330923" y="106197"/>
                  </a:lnTo>
                  <a:lnTo>
                    <a:pt x="371944" y="106197"/>
                  </a:lnTo>
                  <a:lnTo>
                    <a:pt x="371944" y="95389"/>
                  </a:lnTo>
                  <a:close/>
                </a:path>
                <a:path w="528320" h="224154">
                  <a:moveTo>
                    <a:pt x="444131" y="163398"/>
                  </a:moveTo>
                  <a:lnTo>
                    <a:pt x="403110" y="163398"/>
                  </a:lnTo>
                  <a:lnTo>
                    <a:pt x="403110" y="174193"/>
                  </a:lnTo>
                  <a:lnTo>
                    <a:pt x="444131" y="174193"/>
                  </a:lnTo>
                  <a:lnTo>
                    <a:pt x="444131" y="163398"/>
                  </a:lnTo>
                  <a:close/>
                </a:path>
                <a:path w="528320" h="224154">
                  <a:moveTo>
                    <a:pt x="444131" y="129387"/>
                  </a:moveTo>
                  <a:lnTo>
                    <a:pt x="403110" y="129387"/>
                  </a:lnTo>
                  <a:lnTo>
                    <a:pt x="403110" y="140182"/>
                  </a:lnTo>
                  <a:lnTo>
                    <a:pt x="444131" y="140182"/>
                  </a:lnTo>
                  <a:lnTo>
                    <a:pt x="444131" y="129387"/>
                  </a:lnTo>
                  <a:close/>
                </a:path>
                <a:path w="528320" h="224154">
                  <a:moveTo>
                    <a:pt x="444131" y="95389"/>
                  </a:moveTo>
                  <a:lnTo>
                    <a:pt x="403110" y="95389"/>
                  </a:lnTo>
                  <a:lnTo>
                    <a:pt x="403110" y="106197"/>
                  </a:lnTo>
                  <a:lnTo>
                    <a:pt x="444131" y="106197"/>
                  </a:lnTo>
                  <a:lnTo>
                    <a:pt x="444131" y="95389"/>
                  </a:lnTo>
                  <a:close/>
                </a:path>
                <a:path w="528320" h="224154">
                  <a:moveTo>
                    <a:pt x="487057" y="125412"/>
                  </a:moveTo>
                  <a:lnTo>
                    <a:pt x="484632" y="122999"/>
                  </a:lnTo>
                  <a:lnTo>
                    <a:pt x="478675" y="122999"/>
                  </a:lnTo>
                  <a:lnTo>
                    <a:pt x="476250" y="125412"/>
                  </a:lnTo>
                  <a:lnTo>
                    <a:pt x="476250" y="128397"/>
                  </a:lnTo>
                  <a:lnTo>
                    <a:pt x="476250" y="221691"/>
                  </a:lnTo>
                  <a:lnTo>
                    <a:pt x="478675" y="224116"/>
                  </a:lnTo>
                  <a:lnTo>
                    <a:pt x="484632" y="224116"/>
                  </a:lnTo>
                  <a:lnTo>
                    <a:pt x="487057" y="221691"/>
                  </a:lnTo>
                  <a:lnTo>
                    <a:pt x="487057" y="125412"/>
                  </a:lnTo>
                  <a:close/>
                </a:path>
                <a:path w="528320" h="224154">
                  <a:moveTo>
                    <a:pt x="487057" y="59537"/>
                  </a:moveTo>
                  <a:lnTo>
                    <a:pt x="484632" y="57124"/>
                  </a:lnTo>
                  <a:lnTo>
                    <a:pt x="478675" y="57124"/>
                  </a:lnTo>
                  <a:lnTo>
                    <a:pt x="476250" y="59537"/>
                  </a:lnTo>
                  <a:lnTo>
                    <a:pt x="476250" y="62522"/>
                  </a:lnTo>
                  <a:lnTo>
                    <a:pt x="476250" y="89662"/>
                  </a:lnTo>
                  <a:lnTo>
                    <a:pt x="478675" y="92087"/>
                  </a:lnTo>
                  <a:lnTo>
                    <a:pt x="484632" y="92087"/>
                  </a:lnTo>
                  <a:lnTo>
                    <a:pt x="487057" y="89662"/>
                  </a:lnTo>
                  <a:lnTo>
                    <a:pt x="487057" y="59537"/>
                  </a:lnTo>
                  <a:close/>
                </a:path>
                <a:path w="528320" h="224154">
                  <a:moveTo>
                    <a:pt x="527837" y="4838"/>
                  </a:moveTo>
                  <a:lnTo>
                    <a:pt x="522998" y="0"/>
                  </a:lnTo>
                  <a:lnTo>
                    <a:pt x="517029" y="0"/>
                  </a:lnTo>
                  <a:lnTo>
                    <a:pt x="4826" y="0"/>
                  </a:lnTo>
                  <a:lnTo>
                    <a:pt x="0" y="4838"/>
                  </a:lnTo>
                  <a:lnTo>
                    <a:pt x="0" y="16776"/>
                  </a:lnTo>
                  <a:lnTo>
                    <a:pt x="4826" y="21602"/>
                  </a:lnTo>
                  <a:lnTo>
                    <a:pt x="522998" y="21602"/>
                  </a:lnTo>
                  <a:lnTo>
                    <a:pt x="527837" y="16776"/>
                  </a:lnTo>
                  <a:lnTo>
                    <a:pt x="527837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791988" y="4828847"/>
              <a:ext cx="776605" cy="449580"/>
            </a:xfrm>
            <a:custGeom>
              <a:avLst/>
              <a:gdLst/>
              <a:ahLst/>
              <a:cxnLst/>
              <a:rect l="l" t="t" r="r" b="b"/>
              <a:pathLst>
                <a:path w="776604" h="449579">
                  <a:moveTo>
                    <a:pt x="776198" y="0"/>
                  </a:moveTo>
                  <a:lnTo>
                    <a:pt x="623252" y="115658"/>
                  </a:lnTo>
                  <a:lnTo>
                    <a:pt x="620433" y="115658"/>
                  </a:lnTo>
                  <a:lnTo>
                    <a:pt x="620433" y="0"/>
                  </a:lnTo>
                  <a:lnTo>
                    <a:pt x="467499" y="115658"/>
                  </a:lnTo>
                  <a:lnTo>
                    <a:pt x="464680" y="115658"/>
                  </a:lnTo>
                  <a:lnTo>
                    <a:pt x="464680" y="0"/>
                  </a:lnTo>
                  <a:lnTo>
                    <a:pt x="311734" y="115658"/>
                  </a:lnTo>
                  <a:lnTo>
                    <a:pt x="308914" y="115658"/>
                  </a:lnTo>
                  <a:lnTo>
                    <a:pt x="308914" y="0"/>
                  </a:lnTo>
                  <a:lnTo>
                    <a:pt x="155968" y="115658"/>
                  </a:lnTo>
                  <a:lnTo>
                    <a:pt x="153149" y="115658"/>
                  </a:lnTo>
                  <a:lnTo>
                    <a:pt x="153149" y="0"/>
                  </a:lnTo>
                  <a:lnTo>
                    <a:pt x="215" y="115658"/>
                  </a:lnTo>
                  <a:lnTo>
                    <a:pt x="0" y="115658"/>
                  </a:lnTo>
                  <a:lnTo>
                    <a:pt x="0" y="449275"/>
                  </a:lnTo>
                  <a:lnTo>
                    <a:pt x="776198" y="449275"/>
                  </a:lnTo>
                  <a:lnTo>
                    <a:pt x="776198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252620" y="4828844"/>
              <a:ext cx="315595" cy="172085"/>
            </a:xfrm>
            <a:custGeom>
              <a:avLst/>
              <a:gdLst/>
              <a:ahLst/>
              <a:cxnLst/>
              <a:rect l="l" t="t" r="r" b="b"/>
              <a:pathLst>
                <a:path w="315595" h="172085">
                  <a:moveTo>
                    <a:pt x="159804" y="0"/>
                  </a:moveTo>
                  <a:lnTo>
                    <a:pt x="6858" y="115671"/>
                  </a:lnTo>
                  <a:lnTo>
                    <a:pt x="4051" y="115671"/>
                  </a:lnTo>
                  <a:lnTo>
                    <a:pt x="4051" y="53390"/>
                  </a:lnTo>
                  <a:lnTo>
                    <a:pt x="0" y="56388"/>
                  </a:lnTo>
                  <a:lnTo>
                    <a:pt x="812" y="171996"/>
                  </a:lnTo>
                  <a:lnTo>
                    <a:pt x="77114" y="115671"/>
                  </a:lnTo>
                  <a:lnTo>
                    <a:pt x="157416" y="56388"/>
                  </a:lnTo>
                  <a:lnTo>
                    <a:pt x="157060" y="7035"/>
                  </a:lnTo>
                  <a:lnTo>
                    <a:pt x="159791" y="5803"/>
                  </a:lnTo>
                  <a:lnTo>
                    <a:pt x="159804" y="0"/>
                  </a:lnTo>
                  <a:close/>
                </a:path>
                <a:path w="315595" h="172085">
                  <a:moveTo>
                    <a:pt x="315556" y="0"/>
                  </a:moveTo>
                  <a:lnTo>
                    <a:pt x="162610" y="115671"/>
                  </a:lnTo>
                  <a:lnTo>
                    <a:pt x="159791" y="115671"/>
                  </a:lnTo>
                  <a:lnTo>
                    <a:pt x="159791" y="54635"/>
                  </a:lnTo>
                  <a:lnTo>
                    <a:pt x="157416" y="56388"/>
                  </a:lnTo>
                  <a:lnTo>
                    <a:pt x="158229" y="171996"/>
                  </a:lnTo>
                  <a:lnTo>
                    <a:pt x="234518" y="115671"/>
                  </a:lnTo>
                  <a:lnTo>
                    <a:pt x="315544" y="55854"/>
                  </a:lnTo>
                  <a:lnTo>
                    <a:pt x="315556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409683" y="4834646"/>
              <a:ext cx="3175" cy="50800"/>
            </a:xfrm>
            <a:custGeom>
              <a:avLst/>
              <a:gdLst/>
              <a:ahLst/>
              <a:cxnLst/>
              <a:rect l="l" t="t" r="r" b="b"/>
              <a:pathLst>
                <a:path w="3175" h="50800">
                  <a:moveTo>
                    <a:pt x="2740" y="0"/>
                  </a:moveTo>
                  <a:lnTo>
                    <a:pt x="0" y="1219"/>
                  </a:lnTo>
                  <a:lnTo>
                    <a:pt x="355" y="50584"/>
                  </a:lnTo>
                  <a:lnTo>
                    <a:pt x="2740" y="48818"/>
                  </a:lnTo>
                  <a:lnTo>
                    <a:pt x="2740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095191" y="4828844"/>
              <a:ext cx="161925" cy="172085"/>
            </a:xfrm>
            <a:custGeom>
              <a:avLst/>
              <a:gdLst/>
              <a:ahLst/>
              <a:cxnLst/>
              <a:rect l="l" t="t" r="r" b="b"/>
              <a:pathLst>
                <a:path w="161925" h="172085">
                  <a:moveTo>
                    <a:pt x="5715" y="54043"/>
                  </a:moveTo>
                  <a:lnTo>
                    <a:pt x="0" y="58247"/>
                  </a:lnTo>
                  <a:lnTo>
                    <a:pt x="812" y="171988"/>
                  </a:lnTo>
                  <a:lnTo>
                    <a:pt x="77108" y="115663"/>
                  </a:lnTo>
                  <a:lnTo>
                    <a:pt x="5715" y="115663"/>
                  </a:lnTo>
                  <a:lnTo>
                    <a:pt x="5715" y="54043"/>
                  </a:lnTo>
                  <a:close/>
                </a:path>
                <a:path w="161925" h="172085">
                  <a:moveTo>
                    <a:pt x="161480" y="0"/>
                  </a:moveTo>
                  <a:lnTo>
                    <a:pt x="8527" y="115663"/>
                  </a:lnTo>
                  <a:lnTo>
                    <a:pt x="77108" y="115663"/>
                  </a:lnTo>
                  <a:lnTo>
                    <a:pt x="157429" y="56367"/>
                  </a:lnTo>
                  <a:lnTo>
                    <a:pt x="157086" y="7028"/>
                  </a:lnTo>
                  <a:lnTo>
                    <a:pt x="161472" y="5046"/>
                  </a:lnTo>
                  <a:lnTo>
                    <a:pt x="161480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252269" y="4833895"/>
              <a:ext cx="4445" cy="51435"/>
            </a:xfrm>
            <a:custGeom>
              <a:avLst/>
              <a:gdLst/>
              <a:ahLst/>
              <a:cxnLst/>
              <a:rect l="l" t="t" r="r" b="b"/>
              <a:pathLst>
                <a:path w="4445" h="51435">
                  <a:moveTo>
                    <a:pt x="4401" y="0"/>
                  </a:moveTo>
                  <a:lnTo>
                    <a:pt x="0" y="1968"/>
                  </a:lnTo>
                  <a:lnTo>
                    <a:pt x="355" y="51320"/>
                  </a:lnTo>
                  <a:lnTo>
                    <a:pt x="4401" y="48336"/>
                  </a:lnTo>
                  <a:lnTo>
                    <a:pt x="4401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940289" y="4828842"/>
              <a:ext cx="160655" cy="172085"/>
            </a:xfrm>
            <a:custGeom>
              <a:avLst/>
              <a:gdLst/>
              <a:ahLst/>
              <a:cxnLst/>
              <a:rect l="l" t="t" r="r" b="b"/>
              <a:pathLst>
                <a:path w="160654" h="172085">
                  <a:moveTo>
                    <a:pt x="3682" y="50223"/>
                  </a:moveTo>
                  <a:lnTo>
                    <a:pt x="0" y="52954"/>
                  </a:lnTo>
                  <a:lnTo>
                    <a:pt x="838" y="171991"/>
                  </a:lnTo>
                  <a:lnTo>
                    <a:pt x="77130" y="115666"/>
                  </a:lnTo>
                  <a:lnTo>
                    <a:pt x="4851" y="115666"/>
                  </a:lnTo>
                  <a:lnTo>
                    <a:pt x="4851" y="93416"/>
                  </a:lnTo>
                  <a:lnTo>
                    <a:pt x="3682" y="93416"/>
                  </a:lnTo>
                  <a:lnTo>
                    <a:pt x="3682" y="50223"/>
                  </a:lnTo>
                  <a:close/>
                </a:path>
                <a:path w="160654" h="172085">
                  <a:moveTo>
                    <a:pt x="160620" y="0"/>
                  </a:moveTo>
                  <a:lnTo>
                    <a:pt x="7664" y="115666"/>
                  </a:lnTo>
                  <a:lnTo>
                    <a:pt x="77130" y="115666"/>
                  </a:lnTo>
                  <a:lnTo>
                    <a:pt x="154901" y="58250"/>
                  </a:lnTo>
                  <a:lnTo>
                    <a:pt x="154546" y="7030"/>
                  </a:lnTo>
                  <a:lnTo>
                    <a:pt x="160613" y="4300"/>
                  </a:lnTo>
                  <a:lnTo>
                    <a:pt x="160620" y="0"/>
                  </a:lnTo>
                  <a:close/>
                </a:path>
                <a:path w="160654" h="172085">
                  <a:moveTo>
                    <a:pt x="4851" y="91092"/>
                  </a:moveTo>
                  <a:lnTo>
                    <a:pt x="3682" y="93416"/>
                  </a:lnTo>
                  <a:lnTo>
                    <a:pt x="4851" y="93416"/>
                  </a:lnTo>
                  <a:lnTo>
                    <a:pt x="4851" y="91092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094828" y="4833147"/>
              <a:ext cx="6350" cy="53975"/>
            </a:xfrm>
            <a:custGeom>
              <a:avLst/>
              <a:gdLst/>
              <a:ahLst/>
              <a:cxnLst/>
              <a:rect l="l" t="t" r="r" b="b"/>
              <a:pathLst>
                <a:path w="6350" h="53975">
                  <a:moveTo>
                    <a:pt x="6078" y="0"/>
                  </a:moveTo>
                  <a:lnTo>
                    <a:pt x="0" y="2717"/>
                  </a:lnTo>
                  <a:lnTo>
                    <a:pt x="368" y="53949"/>
                  </a:lnTo>
                  <a:lnTo>
                    <a:pt x="6078" y="49733"/>
                  </a:lnTo>
                  <a:lnTo>
                    <a:pt x="6078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791978" y="4828843"/>
              <a:ext cx="153670" cy="162560"/>
            </a:xfrm>
            <a:custGeom>
              <a:avLst/>
              <a:gdLst/>
              <a:ahLst/>
              <a:cxnLst/>
              <a:rect l="l" t="t" r="r" b="b"/>
              <a:pathLst>
                <a:path w="153670" h="162560">
                  <a:moveTo>
                    <a:pt x="153163" y="0"/>
                  </a:moveTo>
                  <a:lnTo>
                    <a:pt x="217" y="115666"/>
                  </a:lnTo>
                  <a:lnTo>
                    <a:pt x="0" y="115666"/>
                  </a:lnTo>
                  <a:lnTo>
                    <a:pt x="0" y="162427"/>
                  </a:lnTo>
                  <a:lnTo>
                    <a:pt x="148308" y="52953"/>
                  </a:lnTo>
                  <a:lnTo>
                    <a:pt x="147977" y="7030"/>
                  </a:lnTo>
                  <a:lnTo>
                    <a:pt x="153158" y="4706"/>
                  </a:lnTo>
                  <a:lnTo>
                    <a:pt x="153163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939962" y="4833542"/>
              <a:ext cx="5715" cy="88900"/>
            </a:xfrm>
            <a:custGeom>
              <a:avLst/>
              <a:gdLst/>
              <a:ahLst/>
              <a:cxnLst/>
              <a:rect l="l" t="t" r="r" b="b"/>
              <a:pathLst>
                <a:path w="5714" h="88900">
                  <a:moveTo>
                    <a:pt x="5177" y="0"/>
                  </a:moveTo>
                  <a:lnTo>
                    <a:pt x="0" y="2324"/>
                  </a:lnTo>
                  <a:lnTo>
                    <a:pt x="330" y="48247"/>
                  </a:lnTo>
                  <a:lnTo>
                    <a:pt x="4013" y="45529"/>
                  </a:lnTo>
                  <a:lnTo>
                    <a:pt x="4013" y="88722"/>
                  </a:lnTo>
                  <a:lnTo>
                    <a:pt x="5177" y="86398"/>
                  </a:lnTo>
                  <a:lnTo>
                    <a:pt x="5177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786591" y="4823094"/>
              <a:ext cx="787400" cy="461009"/>
            </a:xfrm>
            <a:custGeom>
              <a:avLst/>
              <a:gdLst/>
              <a:ahLst/>
              <a:cxnLst/>
              <a:rect l="l" t="t" r="r" b="b"/>
              <a:pathLst>
                <a:path w="787400" h="461010">
                  <a:moveTo>
                    <a:pt x="3793" y="116014"/>
                  </a:moveTo>
                  <a:lnTo>
                    <a:pt x="2590" y="116586"/>
                  </a:lnTo>
                  <a:lnTo>
                    <a:pt x="571" y="118605"/>
                  </a:lnTo>
                  <a:lnTo>
                    <a:pt x="0" y="119989"/>
                  </a:lnTo>
                  <a:lnTo>
                    <a:pt x="0" y="456450"/>
                  </a:lnTo>
                  <a:lnTo>
                    <a:pt x="571" y="457847"/>
                  </a:lnTo>
                  <a:lnTo>
                    <a:pt x="2590" y="459854"/>
                  </a:lnTo>
                  <a:lnTo>
                    <a:pt x="3975" y="460425"/>
                  </a:lnTo>
                  <a:lnTo>
                    <a:pt x="783018" y="460425"/>
                  </a:lnTo>
                  <a:lnTo>
                    <a:pt x="784402" y="459854"/>
                  </a:lnTo>
                  <a:lnTo>
                    <a:pt x="786422" y="457847"/>
                  </a:lnTo>
                  <a:lnTo>
                    <a:pt x="786993" y="456450"/>
                  </a:lnTo>
                  <a:lnTo>
                    <a:pt x="786993" y="449630"/>
                  </a:lnTo>
                  <a:lnTo>
                    <a:pt x="10795" y="449630"/>
                  </a:lnTo>
                  <a:lnTo>
                    <a:pt x="10795" y="126809"/>
                  </a:lnTo>
                  <a:lnTo>
                    <a:pt x="5397" y="126809"/>
                  </a:lnTo>
                  <a:lnTo>
                    <a:pt x="5397" y="121412"/>
                  </a:lnTo>
                  <a:lnTo>
                    <a:pt x="5613" y="121412"/>
                  </a:lnTo>
                  <a:lnTo>
                    <a:pt x="2349" y="117106"/>
                  </a:lnTo>
                  <a:lnTo>
                    <a:pt x="3793" y="116014"/>
                  </a:lnTo>
                  <a:close/>
                </a:path>
                <a:path w="787400" h="461010">
                  <a:moveTo>
                    <a:pt x="786993" y="16611"/>
                  </a:moveTo>
                  <a:lnTo>
                    <a:pt x="776185" y="16611"/>
                  </a:lnTo>
                  <a:lnTo>
                    <a:pt x="776185" y="449630"/>
                  </a:lnTo>
                  <a:lnTo>
                    <a:pt x="786993" y="449630"/>
                  </a:lnTo>
                  <a:lnTo>
                    <a:pt x="786993" y="16611"/>
                  </a:lnTo>
                  <a:close/>
                </a:path>
                <a:path w="787400" h="461010">
                  <a:moveTo>
                    <a:pt x="10795" y="121412"/>
                  </a:moveTo>
                  <a:lnTo>
                    <a:pt x="5397" y="121412"/>
                  </a:lnTo>
                  <a:lnTo>
                    <a:pt x="5397" y="126809"/>
                  </a:lnTo>
                  <a:lnTo>
                    <a:pt x="6794" y="126809"/>
                  </a:lnTo>
                  <a:lnTo>
                    <a:pt x="7924" y="126428"/>
                  </a:lnTo>
                  <a:lnTo>
                    <a:pt x="10795" y="124257"/>
                  </a:lnTo>
                  <a:lnTo>
                    <a:pt x="10795" y="121412"/>
                  </a:lnTo>
                  <a:close/>
                </a:path>
                <a:path w="787400" h="461010">
                  <a:moveTo>
                    <a:pt x="10795" y="124257"/>
                  </a:moveTo>
                  <a:lnTo>
                    <a:pt x="7924" y="126428"/>
                  </a:lnTo>
                  <a:lnTo>
                    <a:pt x="6794" y="126809"/>
                  </a:lnTo>
                  <a:lnTo>
                    <a:pt x="10795" y="126809"/>
                  </a:lnTo>
                  <a:lnTo>
                    <a:pt x="10795" y="124257"/>
                  </a:lnTo>
                  <a:close/>
                </a:path>
                <a:path w="787400" h="461010">
                  <a:moveTo>
                    <a:pt x="163957" y="16611"/>
                  </a:moveTo>
                  <a:lnTo>
                    <a:pt x="153149" y="16611"/>
                  </a:lnTo>
                  <a:lnTo>
                    <a:pt x="153149" y="122834"/>
                  </a:lnTo>
                  <a:lnTo>
                    <a:pt x="153772" y="124257"/>
                  </a:lnTo>
                  <a:lnTo>
                    <a:pt x="155740" y="126238"/>
                  </a:lnTo>
                  <a:lnTo>
                    <a:pt x="157137" y="126809"/>
                  </a:lnTo>
                  <a:lnTo>
                    <a:pt x="162547" y="126809"/>
                  </a:lnTo>
                  <a:lnTo>
                    <a:pt x="163690" y="126428"/>
                  </a:lnTo>
                  <a:lnTo>
                    <a:pt x="170323" y="121412"/>
                  </a:lnTo>
                  <a:lnTo>
                    <a:pt x="158546" y="121412"/>
                  </a:lnTo>
                  <a:lnTo>
                    <a:pt x="158546" y="116014"/>
                  </a:lnTo>
                  <a:lnTo>
                    <a:pt x="159562" y="116014"/>
                  </a:lnTo>
                  <a:lnTo>
                    <a:pt x="163956" y="112691"/>
                  </a:lnTo>
                  <a:lnTo>
                    <a:pt x="163957" y="16611"/>
                  </a:lnTo>
                  <a:close/>
                </a:path>
                <a:path w="787400" h="461010">
                  <a:moveTo>
                    <a:pt x="319709" y="16611"/>
                  </a:moveTo>
                  <a:lnTo>
                    <a:pt x="308914" y="16611"/>
                  </a:lnTo>
                  <a:lnTo>
                    <a:pt x="308914" y="122834"/>
                  </a:lnTo>
                  <a:lnTo>
                    <a:pt x="309525" y="124257"/>
                  </a:lnTo>
                  <a:lnTo>
                    <a:pt x="311505" y="126238"/>
                  </a:lnTo>
                  <a:lnTo>
                    <a:pt x="312889" y="126809"/>
                  </a:lnTo>
                  <a:lnTo>
                    <a:pt x="318312" y="126809"/>
                  </a:lnTo>
                  <a:lnTo>
                    <a:pt x="319443" y="126428"/>
                  </a:lnTo>
                  <a:lnTo>
                    <a:pt x="326076" y="121412"/>
                  </a:lnTo>
                  <a:lnTo>
                    <a:pt x="314312" y="121412"/>
                  </a:lnTo>
                  <a:lnTo>
                    <a:pt x="314312" y="116014"/>
                  </a:lnTo>
                  <a:lnTo>
                    <a:pt x="315315" y="116014"/>
                  </a:lnTo>
                  <a:lnTo>
                    <a:pt x="319709" y="112691"/>
                  </a:lnTo>
                  <a:lnTo>
                    <a:pt x="319709" y="16611"/>
                  </a:lnTo>
                  <a:close/>
                </a:path>
                <a:path w="787400" h="461010">
                  <a:moveTo>
                    <a:pt x="475475" y="16611"/>
                  </a:moveTo>
                  <a:lnTo>
                    <a:pt x="464667" y="16611"/>
                  </a:lnTo>
                  <a:lnTo>
                    <a:pt x="464667" y="122834"/>
                  </a:lnTo>
                  <a:lnTo>
                    <a:pt x="465290" y="124257"/>
                  </a:lnTo>
                  <a:lnTo>
                    <a:pt x="467258" y="126238"/>
                  </a:lnTo>
                  <a:lnTo>
                    <a:pt x="468642" y="126809"/>
                  </a:lnTo>
                  <a:lnTo>
                    <a:pt x="474078" y="126809"/>
                  </a:lnTo>
                  <a:lnTo>
                    <a:pt x="475208" y="126428"/>
                  </a:lnTo>
                  <a:lnTo>
                    <a:pt x="481842" y="121412"/>
                  </a:lnTo>
                  <a:lnTo>
                    <a:pt x="470077" y="121412"/>
                  </a:lnTo>
                  <a:lnTo>
                    <a:pt x="470077" y="116014"/>
                  </a:lnTo>
                  <a:lnTo>
                    <a:pt x="471081" y="116014"/>
                  </a:lnTo>
                  <a:lnTo>
                    <a:pt x="475474" y="112691"/>
                  </a:lnTo>
                  <a:lnTo>
                    <a:pt x="475475" y="16611"/>
                  </a:lnTo>
                  <a:close/>
                </a:path>
                <a:path w="787400" h="461010">
                  <a:moveTo>
                    <a:pt x="631240" y="16611"/>
                  </a:moveTo>
                  <a:lnTo>
                    <a:pt x="620433" y="16611"/>
                  </a:lnTo>
                  <a:lnTo>
                    <a:pt x="620433" y="122834"/>
                  </a:lnTo>
                  <a:lnTo>
                    <a:pt x="621043" y="124257"/>
                  </a:lnTo>
                  <a:lnTo>
                    <a:pt x="623023" y="126238"/>
                  </a:lnTo>
                  <a:lnTo>
                    <a:pt x="624408" y="126809"/>
                  </a:lnTo>
                  <a:lnTo>
                    <a:pt x="629831" y="126809"/>
                  </a:lnTo>
                  <a:lnTo>
                    <a:pt x="630974" y="126428"/>
                  </a:lnTo>
                  <a:lnTo>
                    <a:pt x="637606" y="121412"/>
                  </a:lnTo>
                  <a:lnTo>
                    <a:pt x="625830" y="121412"/>
                  </a:lnTo>
                  <a:lnTo>
                    <a:pt x="625830" y="116014"/>
                  </a:lnTo>
                  <a:lnTo>
                    <a:pt x="626833" y="116014"/>
                  </a:lnTo>
                  <a:lnTo>
                    <a:pt x="631228" y="112691"/>
                  </a:lnTo>
                  <a:lnTo>
                    <a:pt x="631240" y="16611"/>
                  </a:lnTo>
                  <a:close/>
                </a:path>
                <a:path w="787400" h="461010">
                  <a:moveTo>
                    <a:pt x="21694" y="116014"/>
                  </a:moveTo>
                  <a:lnTo>
                    <a:pt x="5613" y="116014"/>
                  </a:lnTo>
                  <a:lnTo>
                    <a:pt x="5613" y="121412"/>
                  </a:lnTo>
                  <a:lnTo>
                    <a:pt x="10795" y="121412"/>
                  </a:lnTo>
                  <a:lnTo>
                    <a:pt x="10795" y="124257"/>
                  </a:lnTo>
                  <a:lnTo>
                    <a:pt x="21694" y="116014"/>
                  </a:lnTo>
                  <a:close/>
                </a:path>
                <a:path w="787400" h="461010">
                  <a:moveTo>
                    <a:pt x="159118" y="0"/>
                  </a:moveTo>
                  <a:lnTo>
                    <a:pt x="156933" y="203"/>
                  </a:lnTo>
                  <a:lnTo>
                    <a:pt x="2349" y="117106"/>
                  </a:lnTo>
                  <a:lnTo>
                    <a:pt x="5613" y="121412"/>
                  </a:lnTo>
                  <a:lnTo>
                    <a:pt x="5613" y="116014"/>
                  </a:lnTo>
                  <a:lnTo>
                    <a:pt x="21694" y="116014"/>
                  </a:lnTo>
                  <a:lnTo>
                    <a:pt x="153132" y="16611"/>
                  </a:lnTo>
                  <a:lnTo>
                    <a:pt x="163957" y="16611"/>
                  </a:lnTo>
                  <a:lnTo>
                    <a:pt x="163957" y="3695"/>
                  </a:lnTo>
                  <a:lnTo>
                    <a:pt x="162801" y="1828"/>
                  </a:lnTo>
                  <a:lnTo>
                    <a:pt x="159118" y="0"/>
                  </a:lnTo>
                  <a:close/>
                </a:path>
                <a:path w="787400" h="461010">
                  <a:moveTo>
                    <a:pt x="163957" y="112691"/>
                  </a:moveTo>
                  <a:lnTo>
                    <a:pt x="159562" y="116014"/>
                  </a:lnTo>
                  <a:lnTo>
                    <a:pt x="158546" y="116014"/>
                  </a:lnTo>
                  <a:lnTo>
                    <a:pt x="158546" y="121412"/>
                  </a:lnTo>
                  <a:lnTo>
                    <a:pt x="163957" y="121412"/>
                  </a:lnTo>
                  <a:lnTo>
                    <a:pt x="163957" y="112691"/>
                  </a:lnTo>
                  <a:close/>
                </a:path>
                <a:path w="787400" h="461010">
                  <a:moveTo>
                    <a:pt x="314883" y="0"/>
                  </a:moveTo>
                  <a:lnTo>
                    <a:pt x="312686" y="203"/>
                  </a:lnTo>
                  <a:lnTo>
                    <a:pt x="163957" y="112691"/>
                  </a:lnTo>
                  <a:lnTo>
                    <a:pt x="163957" y="121412"/>
                  </a:lnTo>
                  <a:lnTo>
                    <a:pt x="170323" y="121412"/>
                  </a:lnTo>
                  <a:lnTo>
                    <a:pt x="308898" y="16611"/>
                  </a:lnTo>
                  <a:lnTo>
                    <a:pt x="319709" y="16611"/>
                  </a:lnTo>
                  <a:lnTo>
                    <a:pt x="319709" y="3695"/>
                  </a:lnTo>
                  <a:lnTo>
                    <a:pt x="318554" y="1828"/>
                  </a:lnTo>
                  <a:lnTo>
                    <a:pt x="314883" y="0"/>
                  </a:lnTo>
                  <a:close/>
                </a:path>
                <a:path w="787400" h="461010">
                  <a:moveTo>
                    <a:pt x="319709" y="112691"/>
                  </a:moveTo>
                  <a:lnTo>
                    <a:pt x="315315" y="116014"/>
                  </a:lnTo>
                  <a:lnTo>
                    <a:pt x="314312" y="116014"/>
                  </a:lnTo>
                  <a:lnTo>
                    <a:pt x="314312" y="121412"/>
                  </a:lnTo>
                  <a:lnTo>
                    <a:pt x="319709" y="121412"/>
                  </a:lnTo>
                  <a:lnTo>
                    <a:pt x="319709" y="112691"/>
                  </a:lnTo>
                  <a:close/>
                </a:path>
                <a:path w="787400" h="461010">
                  <a:moveTo>
                    <a:pt x="470649" y="0"/>
                  </a:moveTo>
                  <a:lnTo>
                    <a:pt x="468452" y="203"/>
                  </a:lnTo>
                  <a:lnTo>
                    <a:pt x="319709" y="112691"/>
                  </a:lnTo>
                  <a:lnTo>
                    <a:pt x="319709" y="121412"/>
                  </a:lnTo>
                  <a:lnTo>
                    <a:pt x="326076" y="121412"/>
                  </a:lnTo>
                  <a:lnTo>
                    <a:pt x="464650" y="16611"/>
                  </a:lnTo>
                  <a:lnTo>
                    <a:pt x="475475" y="16611"/>
                  </a:lnTo>
                  <a:lnTo>
                    <a:pt x="475475" y="3695"/>
                  </a:lnTo>
                  <a:lnTo>
                    <a:pt x="474319" y="1828"/>
                  </a:lnTo>
                  <a:lnTo>
                    <a:pt x="470649" y="0"/>
                  </a:lnTo>
                  <a:close/>
                </a:path>
                <a:path w="787400" h="461010">
                  <a:moveTo>
                    <a:pt x="475475" y="112691"/>
                  </a:moveTo>
                  <a:lnTo>
                    <a:pt x="471081" y="116014"/>
                  </a:lnTo>
                  <a:lnTo>
                    <a:pt x="470077" y="116014"/>
                  </a:lnTo>
                  <a:lnTo>
                    <a:pt x="470077" y="121412"/>
                  </a:lnTo>
                  <a:lnTo>
                    <a:pt x="475475" y="121412"/>
                  </a:lnTo>
                  <a:lnTo>
                    <a:pt x="475475" y="112691"/>
                  </a:lnTo>
                  <a:close/>
                </a:path>
                <a:path w="787400" h="461010">
                  <a:moveTo>
                    <a:pt x="626402" y="0"/>
                  </a:moveTo>
                  <a:lnTo>
                    <a:pt x="624205" y="203"/>
                  </a:lnTo>
                  <a:lnTo>
                    <a:pt x="475475" y="112691"/>
                  </a:lnTo>
                  <a:lnTo>
                    <a:pt x="475475" y="121412"/>
                  </a:lnTo>
                  <a:lnTo>
                    <a:pt x="481842" y="121412"/>
                  </a:lnTo>
                  <a:lnTo>
                    <a:pt x="620433" y="16611"/>
                  </a:lnTo>
                  <a:lnTo>
                    <a:pt x="631240" y="16611"/>
                  </a:lnTo>
                  <a:lnTo>
                    <a:pt x="631240" y="3695"/>
                  </a:lnTo>
                  <a:lnTo>
                    <a:pt x="630072" y="1828"/>
                  </a:lnTo>
                  <a:lnTo>
                    <a:pt x="626402" y="0"/>
                  </a:lnTo>
                  <a:close/>
                </a:path>
                <a:path w="787400" h="461010">
                  <a:moveTo>
                    <a:pt x="631240" y="112691"/>
                  </a:moveTo>
                  <a:lnTo>
                    <a:pt x="626833" y="116014"/>
                  </a:lnTo>
                  <a:lnTo>
                    <a:pt x="625830" y="116014"/>
                  </a:lnTo>
                  <a:lnTo>
                    <a:pt x="625830" y="121412"/>
                  </a:lnTo>
                  <a:lnTo>
                    <a:pt x="631240" y="121412"/>
                  </a:lnTo>
                  <a:lnTo>
                    <a:pt x="631240" y="112691"/>
                  </a:lnTo>
                  <a:close/>
                </a:path>
                <a:path w="787400" h="461010">
                  <a:moveTo>
                    <a:pt x="782167" y="0"/>
                  </a:moveTo>
                  <a:lnTo>
                    <a:pt x="779970" y="203"/>
                  </a:lnTo>
                  <a:lnTo>
                    <a:pt x="631240" y="112691"/>
                  </a:lnTo>
                  <a:lnTo>
                    <a:pt x="631240" y="121412"/>
                  </a:lnTo>
                  <a:lnTo>
                    <a:pt x="637606" y="121412"/>
                  </a:lnTo>
                  <a:lnTo>
                    <a:pt x="776169" y="16611"/>
                  </a:lnTo>
                  <a:lnTo>
                    <a:pt x="786993" y="16611"/>
                  </a:lnTo>
                  <a:lnTo>
                    <a:pt x="786993" y="3695"/>
                  </a:lnTo>
                  <a:lnTo>
                    <a:pt x="785837" y="1828"/>
                  </a:lnTo>
                  <a:lnTo>
                    <a:pt x="7821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953903" y="5066728"/>
              <a:ext cx="48260" cy="111760"/>
            </a:xfrm>
            <a:custGeom>
              <a:avLst/>
              <a:gdLst/>
              <a:ahLst/>
              <a:cxnLst/>
              <a:rect l="l" t="t" r="r" b="b"/>
              <a:pathLst>
                <a:path w="48260" h="111760">
                  <a:moveTo>
                    <a:pt x="48133" y="0"/>
                  </a:moveTo>
                  <a:lnTo>
                    <a:pt x="0" y="0"/>
                  </a:lnTo>
                  <a:lnTo>
                    <a:pt x="0" y="111760"/>
                  </a:lnTo>
                  <a:lnTo>
                    <a:pt x="48133" y="111760"/>
                  </a:lnTo>
                  <a:lnTo>
                    <a:pt x="4813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948508" y="5061333"/>
              <a:ext cx="59055" cy="122555"/>
            </a:xfrm>
            <a:custGeom>
              <a:avLst/>
              <a:gdLst/>
              <a:ahLst/>
              <a:cxnLst/>
              <a:rect l="l" t="t" r="r" b="b"/>
              <a:pathLst>
                <a:path w="59054" h="122554">
                  <a:moveTo>
                    <a:pt x="54940" y="0"/>
                  </a:moveTo>
                  <a:lnTo>
                    <a:pt x="3975" y="0"/>
                  </a:lnTo>
                  <a:lnTo>
                    <a:pt x="2578" y="571"/>
                  </a:lnTo>
                  <a:lnTo>
                    <a:pt x="571" y="2590"/>
                  </a:lnTo>
                  <a:lnTo>
                    <a:pt x="0" y="3975"/>
                  </a:lnTo>
                  <a:lnTo>
                    <a:pt x="0" y="118579"/>
                  </a:lnTo>
                  <a:lnTo>
                    <a:pt x="571" y="119976"/>
                  </a:lnTo>
                  <a:lnTo>
                    <a:pt x="2578" y="121983"/>
                  </a:lnTo>
                  <a:lnTo>
                    <a:pt x="3975" y="122555"/>
                  </a:lnTo>
                  <a:lnTo>
                    <a:pt x="54940" y="122555"/>
                  </a:lnTo>
                  <a:lnTo>
                    <a:pt x="56337" y="121983"/>
                  </a:lnTo>
                  <a:lnTo>
                    <a:pt x="58343" y="119976"/>
                  </a:lnTo>
                  <a:lnTo>
                    <a:pt x="58915" y="118579"/>
                  </a:lnTo>
                  <a:lnTo>
                    <a:pt x="58915" y="111760"/>
                  </a:lnTo>
                  <a:lnTo>
                    <a:pt x="10795" y="111760"/>
                  </a:lnTo>
                  <a:lnTo>
                    <a:pt x="10795" y="10795"/>
                  </a:lnTo>
                  <a:lnTo>
                    <a:pt x="5397" y="10795"/>
                  </a:lnTo>
                  <a:lnTo>
                    <a:pt x="5397" y="5397"/>
                  </a:lnTo>
                  <a:lnTo>
                    <a:pt x="58915" y="5397"/>
                  </a:lnTo>
                  <a:lnTo>
                    <a:pt x="58915" y="3975"/>
                  </a:lnTo>
                  <a:lnTo>
                    <a:pt x="58343" y="2590"/>
                  </a:lnTo>
                  <a:lnTo>
                    <a:pt x="56337" y="571"/>
                  </a:lnTo>
                  <a:lnTo>
                    <a:pt x="54940" y="0"/>
                  </a:lnTo>
                  <a:close/>
                </a:path>
                <a:path w="59054" h="122554">
                  <a:moveTo>
                    <a:pt x="58915" y="5397"/>
                  </a:moveTo>
                  <a:lnTo>
                    <a:pt x="10795" y="5397"/>
                  </a:lnTo>
                  <a:lnTo>
                    <a:pt x="10795" y="10795"/>
                  </a:lnTo>
                  <a:lnTo>
                    <a:pt x="48120" y="10795"/>
                  </a:lnTo>
                  <a:lnTo>
                    <a:pt x="48120" y="111760"/>
                  </a:lnTo>
                  <a:lnTo>
                    <a:pt x="58915" y="111760"/>
                  </a:lnTo>
                  <a:lnTo>
                    <a:pt x="58915" y="5397"/>
                  </a:lnTo>
                  <a:close/>
                </a:path>
                <a:path w="59054" h="122554">
                  <a:moveTo>
                    <a:pt x="10795" y="5397"/>
                  </a:moveTo>
                  <a:lnTo>
                    <a:pt x="5397" y="5397"/>
                  </a:lnTo>
                  <a:lnTo>
                    <a:pt x="5397" y="10795"/>
                  </a:lnTo>
                  <a:lnTo>
                    <a:pt x="10795" y="10795"/>
                  </a:lnTo>
                  <a:lnTo>
                    <a:pt x="10795" y="5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134065" y="5066728"/>
              <a:ext cx="48260" cy="111760"/>
            </a:xfrm>
            <a:custGeom>
              <a:avLst/>
              <a:gdLst/>
              <a:ahLst/>
              <a:cxnLst/>
              <a:rect l="l" t="t" r="r" b="b"/>
              <a:pathLst>
                <a:path w="48260" h="111760">
                  <a:moveTo>
                    <a:pt x="48133" y="0"/>
                  </a:moveTo>
                  <a:lnTo>
                    <a:pt x="0" y="0"/>
                  </a:lnTo>
                  <a:lnTo>
                    <a:pt x="0" y="111760"/>
                  </a:lnTo>
                  <a:lnTo>
                    <a:pt x="48133" y="111760"/>
                  </a:lnTo>
                  <a:lnTo>
                    <a:pt x="4813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128667" y="5061333"/>
              <a:ext cx="59055" cy="122555"/>
            </a:xfrm>
            <a:custGeom>
              <a:avLst/>
              <a:gdLst/>
              <a:ahLst/>
              <a:cxnLst/>
              <a:rect l="l" t="t" r="r" b="b"/>
              <a:pathLst>
                <a:path w="59054" h="122554">
                  <a:moveTo>
                    <a:pt x="54952" y="0"/>
                  </a:moveTo>
                  <a:lnTo>
                    <a:pt x="3975" y="0"/>
                  </a:lnTo>
                  <a:lnTo>
                    <a:pt x="2590" y="571"/>
                  </a:lnTo>
                  <a:lnTo>
                    <a:pt x="571" y="2590"/>
                  </a:lnTo>
                  <a:lnTo>
                    <a:pt x="0" y="3975"/>
                  </a:lnTo>
                  <a:lnTo>
                    <a:pt x="0" y="118579"/>
                  </a:lnTo>
                  <a:lnTo>
                    <a:pt x="571" y="119976"/>
                  </a:lnTo>
                  <a:lnTo>
                    <a:pt x="2590" y="121983"/>
                  </a:lnTo>
                  <a:lnTo>
                    <a:pt x="3975" y="122555"/>
                  </a:lnTo>
                  <a:lnTo>
                    <a:pt x="54952" y="122555"/>
                  </a:lnTo>
                  <a:lnTo>
                    <a:pt x="56349" y="121983"/>
                  </a:lnTo>
                  <a:lnTo>
                    <a:pt x="58356" y="119976"/>
                  </a:lnTo>
                  <a:lnTo>
                    <a:pt x="58928" y="118579"/>
                  </a:lnTo>
                  <a:lnTo>
                    <a:pt x="58928" y="111760"/>
                  </a:lnTo>
                  <a:lnTo>
                    <a:pt x="10795" y="111760"/>
                  </a:lnTo>
                  <a:lnTo>
                    <a:pt x="10795" y="10795"/>
                  </a:lnTo>
                  <a:lnTo>
                    <a:pt x="5397" y="10795"/>
                  </a:lnTo>
                  <a:lnTo>
                    <a:pt x="5397" y="5397"/>
                  </a:lnTo>
                  <a:lnTo>
                    <a:pt x="58928" y="5397"/>
                  </a:lnTo>
                  <a:lnTo>
                    <a:pt x="58928" y="3975"/>
                  </a:lnTo>
                  <a:lnTo>
                    <a:pt x="58356" y="2590"/>
                  </a:lnTo>
                  <a:lnTo>
                    <a:pt x="56349" y="571"/>
                  </a:lnTo>
                  <a:lnTo>
                    <a:pt x="54952" y="0"/>
                  </a:lnTo>
                  <a:close/>
                </a:path>
                <a:path w="59054" h="122554">
                  <a:moveTo>
                    <a:pt x="58928" y="5397"/>
                  </a:moveTo>
                  <a:lnTo>
                    <a:pt x="10795" y="5397"/>
                  </a:lnTo>
                  <a:lnTo>
                    <a:pt x="10795" y="10795"/>
                  </a:lnTo>
                  <a:lnTo>
                    <a:pt x="48133" y="10795"/>
                  </a:lnTo>
                  <a:lnTo>
                    <a:pt x="48133" y="111760"/>
                  </a:lnTo>
                  <a:lnTo>
                    <a:pt x="58928" y="111760"/>
                  </a:lnTo>
                  <a:lnTo>
                    <a:pt x="58928" y="5397"/>
                  </a:lnTo>
                  <a:close/>
                </a:path>
                <a:path w="59054" h="122554">
                  <a:moveTo>
                    <a:pt x="10795" y="5397"/>
                  </a:moveTo>
                  <a:lnTo>
                    <a:pt x="5397" y="5397"/>
                  </a:lnTo>
                  <a:lnTo>
                    <a:pt x="5397" y="10795"/>
                  </a:lnTo>
                  <a:lnTo>
                    <a:pt x="10795" y="10795"/>
                  </a:lnTo>
                  <a:lnTo>
                    <a:pt x="10795" y="5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049737" y="5066728"/>
              <a:ext cx="48260" cy="111760"/>
            </a:xfrm>
            <a:custGeom>
              <a:avLst/>
              <a:gdLst/>
              <a:ahLst/>
              <a:cxnLst/>
              <a:rect l="l" t="t" r="r" b="b"/>
              <a:pathLst>
                <a:path w="48260" h="111760">
                  <a:moveTo>
                    <a:pt x="48133" y="0"/>
                  </a:moveTo>
                  <a:lnTo>
                    <a:pt x="0" y="0"/>
                  </a:lnTo>
                  <a:lnTo>
                    <a:pt x="0" y="111760"/>
                  </a:lnTo>
                  <a:lnTo>
                    <a:pt x="48133" y="111760"/>
                  </a:lnTo>
                  <a:lnTo>
                    <a:pt x="4813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044337" y="5061333"/>
              <a:ext cx="59055" cy="122555"/>
            </a:xfrm>
            <a:custGeom>
              <a:avLst/>
              <a:gdLst/>
              <a:ahLst/>
              <a:cxnLst/>
              <a:rect l="l" t="t" r="r" b="b"/>
              <a:pathLst>
                <a:path w="59054" h="122554">
                  <a:moveTo>
                    <a:pt x="54952" y="0"/>
                  </a:moveTo>
                  <a:lnTo>
                    <a:pt x="3975" y="0"/>
                  </a:lnTo>
                  <a:lnTo>
                    <a:pt x="2590" y="571"/>
                  </a:lnTo>
                  <a:lnTo>
                    <a:pt x="571" y="2590"/>
                  </a:lnTo>
                  <a:lnTo>
                    <a:pt x="0" y="3975"/>
                  </a:lnTo>
                  <a:lnTo>
                    <a:pt x="0" y="118579"/>
                  </a:lnTo>
                  <a:lnTo>
                    <a:pt x="571" y="119976"/>
                  </a:lnTo>
                  <a:lnTo>
                    <a:pt x="2590" y="121983"/>
                  </a:lnTo>
                  <a:lnTo>
                    <a:pt x="3975" y="122555"/>
                  </a:lnTo>
                  <a:lnTo>
                    <a:pt x="54952" y="122555"/>
                  </a:lnTo>
                  <a:lnTo>
                    <a:pt x="56349" y="121983"/>
                  </a:lnTo>
                  <a:lnTo>
                    <a:pt x="58343" y="119976"/>
                  </a:lnTo>
                  <a:lnTo>
                    <a:pt x="58928" y="118579"/>
                  </a:lnTo>
                  <a:lnTo>
                    <a:pt x="58928" y="111760"/>
                  </a:lnTo>
                  <a:lnTo>
                    <a:pt x="10795" y="111760"/>
                  </a:lnTo>
                  <a:lnTo>
                    <a:pt x="10795" y="10795"/>
                  </a:lnTo>
                  <a:lnTo>
                    <a:pt x="5397" y="10795"/>
                  </a:lnTo>
                  <a:lnTo>
                    <a:pt x="5397" y="5397"/>
                  </a:lnTo>
                  <a:lnTo>
                    <a:pt x="58928" y="5397"/>
                  </a:lnTo>
                  <a:lnTo>
                    <a:pt x="58928" y="3975"/>
                  </a:lnTo>
                  <a:lnTo>
                    <a:pt x="58343" y="2590"/>
                  </a:lnTo>
                  <a:lnTo>
                    <a:pt x="56349" y="571"/>
                  </a:lnTo>
                  <a:lnTo>
                    <a:pt x="54952" y="0"/>
                  </a:lnTo>
                  <a:close/>
                </a:path>
                <a:path w="59054" h="122554">
                  <a:moveTo>
                    <a:pt x="58928" y="5397"/>
                  </a:moveTo>
                  <a:lnTo>
                    <a:pt x="10795" y="5397"/>
                  </a:lnTo>
                  <a:lnTo>
                    <a:pt x="10795" y="10795"/>
                  </a:lnTo>
                  <a:lnTo>
                    <a:pt x="48133" y="10795"/>
                  </a:lnTo>
                  <a:lnTo>
                    <a:pt x="48133" y="111760"/>
                  </a:lnTo>
                  <a:lnTo>
                    <a:pt x="58928" y="111760"/>
                  </a:lnTo>
                  <a:lnTo>
                    <a:pt x="58928" y="5397"/>
                  </a:lnTo>
                  <a:close/>
                </a:path>
                <a:path w="59054" h="122554">
                  <a:moveTo>
                    <a:pt x="10795" y="5397"/>
                  </a:moveTo>
                  <a:lnTo>
                    <a:pt x="5397" y="5397"/>
                  </a:lnTo>
                  <a:lnTo>
                    <a:pt x="5397" y="10795"/>
                  </a:lnTo>
                  <a:lnTo>
                    <a:pt x="10795" y="10795"/>
                  </a:lnTo>
                  <a:lnTo>
                    <a:pt x="10795" y="5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314228" y="5066728"/>
              <a:ext cx="48260" cy="111760"/>
            </a:xfrm>
            <a:custGeom>
              <a:avLst/>
              <a:gdLst/>
              <a:ahLst/>
              <a:cxnLst/>
              <a:rect l="l" t="t" r="r" b="b"/>
              <a:pathLst>
                <a:path w="48260" h="111760">
                  <a:moveTo>
                    <a:pt x="48133" y="0"/>
                  </a:moveTo>
                  <a:lnTo>
                    <a:pt x="0" y="0"/>
                  </a:lnTo>
                  <a:lnTo>
                    <a:pt x="0" y="111760"/>
                  </a:lnTo>
                  <a:lnTo>
                    <a:pt x="48133" y="111760"/>
                  </a:lnTo>
                  <a:lnTo>
                    <a:pt x="4813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308835" y="5061333"/>
              <a:ext cx="59055" cy="122555"/>
            </a:xfrm>
            <a:custGeom>
              <a:avLst/>
              <a:gdLst/>
              <a:ahLst/>
              <a:cxnLst/>
              <a:rect l="l" t="t" r="r" b="b"/>
              <a:pathLst>
                <a:path w="59054" h="122554">
                  <a:moveTo>
                    <a:pt x="54952" y="0"/>
                  </a:moveTo>
                  <a:lnTo>
                    <a:pt x="3975" y="0"/>
                  </a:lnTo>
                  <a:lnTo>
                    <a:pt x="2590" y="571"/>
                  </a:lnTo>
                  <a:lnTo>
                    <a:pt x="571" y="2590"/>
                  </a:lnTo>
                  <a:lnTo>
                    <a:pt x="0" y="3975"/>
                  </a:lnTo>
                  <a:lnTo>
                    <a:pt x="0" y="118579"/>
                  </a:lnTo>
                  <a:lnTo>
                    <a:pt x="571" y="119976"/>
                  </a:lnTo>
                  <a:lnTo>
                    <a:pt x="2590" y="121983"/>
                  </a:lnTo>
                  <a:lnTo>
                    <a:pt x="3975" y="122555"/>
                  </a:lnTo>
                  <a:lnTo>
                    <a:pt x="54952" y="122555"/>
                  </a:lnTo>
                  <a:lnTo>
                    <a:pt x="56349" y="121983"/>
                  </a:lnTo>
                  <a:lnTo>
                    <a:pt x="58356" y="119976"/>
                  </a:lnTo>
                  <a:lnTo>
                    <a:pt x="58928" y="118579"/>
                  </a:lnTo>
                  <a:lnTo>
                    <a:pt x="58928" y="111760"/>
                  </a:lnTo>
                  <a:lnTo>
                    <a:pt x="10795" y="111760"/>
                  </a:lnTo>
                  <a:lnTo>
                    <a:pt x="10795" y="10795"/>
                  </a:lnTo>
                  <a:lnTo>
                    <a:pt x="5397" y="10795"/>
                  </a:lnTo>
                  <a:lnTo>
                    <a:pt x="5397" y="5397"/>
                  </a:lnTo>
                  <a:lnTo>
                    <a:pt x="58928" y="5397"/>
                  </a:lnTo>
                  <a:lnTo>
                    <a:pt x="58928" y="3975"/>
                  </a:lnTo>
                  <a:lnTo>
                    <a:pt x="58356" y="2590"/>
                  </a:lnTo>
                  <a:lnTo>
                    <a:pt x="56349" y="571"/>
                  </a:lnTo>
                  <a:lnTo>
                    <a:pt x="54952" y="0"/>
                  </a:lnTo>
                  <a:close/>
                </a:path>
                <a:path w="59054" h="122554">
                  <a:moveTo>
                    <a:pt x="58928" y="5397"/>
                  </a:moveTo>
                  <a:lnTo>
                    <a:pt x="10795" y="5397"/>
                  </a:lnTo>
                  <a:lnTo>
                    <a:pt x="10795" y="10795"/>
                  </a:lnTo>
                  <a:lnTo>
                    <a:pt x="48133" y="10795"/>
                  </a:lnTo>
                  <a:lnTo>
                    <a:pt x="48133" y="111760"/>
                  </a:lnTo>
                  <a:lnTo>
                    <a:pt x="58928" y="111760"/>
                  </a:lnTo>
                  <a:lnTo>
                    <a:pt x="58928" y="5397"/>
                  </a:lnTo>
                  <a:close/>
                </a:path>
                <a:path w="59054" h="122554">
                  <a:moveTo>
                    <a:pt x="10795" y="5397"/>
                  </a:moveTo>
                  <a:lnTo>
                    <a:pt x="5397" y="5397"/>
                  </a:lnTo>
                  <a:lnTo>
                    <a:pt x="5397" y="10795"/>
                  </a:lnTo>
                  <a:lnTo>
                    <a:pt x="10795" y="10795"/>
                  </a:lnTo>
                  <a:lnTo>
                    <a:pt x="10795" y="5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229899" y="5066728"/>
              <a:ext cx="48260" cy="111760"/>
            </a:xfrm>
            <a:custGeom>
              <a:avLst/>
              <a:gdLst/>
              <a:ahLst/>
              <a:cxnLst/>
              <a:rect l="l" t="t" r="r" b="b"/>
              <a:pathLst>
                <a:path w="48260" h="111760">
                  <a:moveTo>
                    <a:pt x="48133" y="0"/>
                  </a:moveTo>
                  <a:lnTo>
                    <a:pt x="0" y="0"/>
                  </a:lnTo>
                  <a:lnTo>
                    <a:pt x="0" y="111760"/>
                  </a:lnTo>
                  <a:lnTo>
                    <a:pt x="48133" y="111760"/>
                  </a:lnTo>
                  <a:lnTo>
                    <a:pt x="4813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224505" y="5061333"/>
              <a:ext cx="59055" cy="122555"/>
            </a:xfrm>
            <a:custGeom>
              <a:avLst/>
              <a:gdLst/>
              <a:ahLst/>
              <a:cxnLst/>
              <a:rect l="l" t="t" r="r" b="b"/>
              <a:pathLst>
                <a:path w="59054" h="122554">
                  <a:moveTo>
                    <a:pt x="54952" y="0"/>
                  </a:moveTo>
                  <a:lnTo>
                    <a:pt x="3975" y="0"/>
                  </a:lnTo>
                  <a:lnTo>
                    <a:pt x="2590" y="571"/>
                  </a:lnTo>
                  <a:lnTo>
                    <a:pt x="571" y="2590"/>
                  </a:lnTo>
                  <a:lnTo>
                    <a:pt x="0" y="3975"/>
                  </a:lnTo>
                  <a:lnTo>
                    <a:pt x="0" y="118579"/>
                  </a:lnTo>
                  <a:lnTo>
                    <a:pt x="571" y="119976"/>
                  </a:lnTo>
                  <a:lnTo>
                    <a:pt x="2590" y="121983"/>
                  </a:lnTo>
                  <a:lnTo>
                    <a:pt x="3975" y="122555"/>
                  </a:lnTo>
                  <a:lnTo>
                    <a:pt x="54952" y="122555"/>
                  </a:lnTo>
                  <a:lnTo>
                    <a:pt x="56337" y="121983"/>
                  </a:lnTo>
                  <a:lnTo>
                    <a:pt x="58343" y="119976"/>
                  </a:lnTo>
                  <a:lnTo>
                    <a:pt x="58928" y="118579"/>
                  </a:lnTo>
                  <a:lnTo>
                    <a:pt x="58928" y="111760"/>
                  </a:lnTo>
                  <a:lnTo>
                    <a:pt x="10795" y="111760"/>
                  </a:lnTo>
                  <a:lnTo>
                    <a:pt x="10795" y="10795"/>
                  </a:lnTo>
                  <a:lnTo>
                    <a:pt x="5397" y="10795"/>
                  </a:lnTo>
                  <a:lnTo>
                    <a:pt x="5397" y="5397"/>
                  </a:lnTo>
                  <a:lnTo>
                    <a:pt x="58928" y="5397"/>
                  </a:lnTo>
                  <a:lnTo>
                    <a:pt x="58928" y="3975"/>
                  </a:lnTo>
                  <a:lnTo>
                    <a:pt x="58343" y="2590"/>
                  </a:lnTo>
                  <a:lnTo>
                    <a:pt x="56337" y="571"/>
                  </a:lnTo>
                  <a:lnTo>
                    <a:pt x="54952" y="0"/>
                  </a:lnTo>
                  <a:close/>
                </a:path>
                <a:path w="59054" h="122554">
                  <a:moveTo>
                    <a:pt x="58928" y="5397"/>
                  </a:moveTo>
                  <a:lnTo>
                    <a:pt x="10795" y="5397"/>
                  </a:lnTo>
                  <a:lnTo>
                    <a:pt x="10795" y="10795"/>
                  </a:lnTo>
                  <a:lnTo>
                    <a:pt x="48133" y="10795"/>
                  </a:lnTo>
                  <a:lnTo>
                    <a:pt x="48133" y="111760"/>
                  </a:lnTo>
                  <a:lnTo>
                    <a:pt x="58928" y="111760"/>
                  </a:lnTo>
                  <a:lnTo>
                    <a:pt x="58928" y="5397"/>
                  </a:lnTo>
                  <a:close/>
                </a:path>
                <a:path w="59054" h="122554">
                  <a:moveTo>
                    <a:pt x="10795" y="5397"/>
                  </a:moveTo>
                  <a:lnTo>
                    <a:pt x="5397" y="5397"/>
                  </a:lnTo>
                  <a:lnTo>
                    <a:pt x="5397" y="10795"/>
                  </a:lnTo>
                  <a:lnTo>
                    <a:pt x="10795" y="10795"/>
                  </a:lnTo>
                  <a:lnTo>
                    <a:pt x="10795" y="5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410074" y="5066728"/>
              <a:ext cx="48260" cy="111760"/>
            </a:xfrm>
            <a:custGeom>
              <a:avLst/>
              <a:gdLst/>
              <a:ahLst/>
              <a:cxnLst/>
              <a:rect l="l" t="t" r="r" b="b"/>
              <a:pathLst>
                <a:path w="48260" h="111760">
                  <a:moveTo>
                    <a:pt x="48133" y="0"/>
                  </a:moveTo>
                  <a:lnTo>
                    <a:pt x="0" y="0"/>
                  </a:lnTo>
                  <a:lnTo>
                    <a:pt x="0" y="111760"/>
                  </a:lnTo>
                  <a:lnTo>
                    <a:pt x="48133" y="111760"/>
                  </a:lnTo>
                  <a:lnTo>
                    <a:pt x="4813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404671" y="5061333"/>
              <a:ext cx="59055" cy="122555"/>
            </a:xfrm>
            <a:custGeom>
              <a:avLst/>
              <a:gdLst/>
              <a:ahLst/>
              <a:cxnLst/>
              <a:rect l="l" t="t" r="r" b="b"/>
              <a:pathLst>
                <a:path w="59054" h="122554">
                  <a:moveTo>
                    <a:pt x="54952" y="0"/>
                  </a:moveTo>
                  <a:lnTo>
                    <a:pt x="3975" y="0"/>
                  </a:lnTo>
                  <a:lnTo>
                    <a:pt x="2590" y="571"/>
                  </a:lnTo>
                  <a:lnTo>
                    <a:pt x="571" y="2590"/>
                  </a:lnTo>
                  <a:lnTo>
                    <a:pt x="0" y="3975"/>
                  </a:lnTo>
                  <a:lnTo>
                    <a:pt x="0" y="118579"/>
                  </a:lnTo>
                  <a:lnTo>
                    <a:pt x="571" y="119976"/>
                  </a:lnTo>
                  <a:lnTo>
                    <a:pt x="2590" y="121983"/>
                  </a:lnTo>
                  <a:lnTo>
                    <a:pt x="3975" y="122555"/>
                  </a:lnTo>
                  <a:lnTo>
                    <a:pt x="54952" y="122555"/>
                  </a:lnTo>
                  <a:lnTo>
                    <a:pt x="56337" y="121983"/>
                  </a:lnTo>
                  <a:lnTo>
                    <a:pt x="58343" y="119976"/>
                  </a:lnTo>
                  <a:lnTo>
                    <a:pt x="58928" y="118579"/>
                  </a:lnTo>
                  <a:lnTo>
                    <a:pt x="58928" y="111760"/>
                  </a:lnTo>
                  <a:lnTo>
                    <a:pt x="10795" y="111760"/>
                  </a:lnTo>
                  <a:lnTo>
                    <a:pt x="10795" y="10795"/>
                  </a:lnTo>
                  <a:lnTo>
                    <a:pt x="5397" y="10795"/>
                  </a:lnTo>
                  <a:lnTo>
                    <a:pt x="5397" y="5397"/>
                  </a:lnTo>
                  <a:lnTo>
                    <a:pt x="58928" y="5397"/>
                  </a:lnTo>
                  <a:lnTo>
                    <a:pt x="58928" y="3975"/>
                  </a:lnTo>
                  <a:lnTo>
                    <a:pt x="58343" y="2590"/>
                  </a:lnTo>
                  <a:lnTo>
                    <a:pt x="56337" y="571"/>
                  </a:lnTo>
                  <a:lnTo>
                    <a:pt x="54952" y="0"/>
                  </a:lnTo>
                  <a:close/>
                </a:path>
                <a:path w="59054" h="122554">
                  <a:moveTo>
                    <a:pt x="58928" y="5397"/>
                  </a:moveTo>
                  <a:lnTo>
                    <a:pt x="10795" y="5397"/>
                  </a:lnTo>
                  <a:lnTo>
                    <a:pt x="10795" y="10795"/>
                  </a:lnTo>
                  <a:lnTo>
                    <a:pt x="48120" y="10795"/>
                  </a:lnTo>
                  <a:lnTo>
                    <a:pt x="48133" y="111760"/>
                  </a:lnTo>
                  <a:lnTo>
                    <a:pt x="58928" y="111760"/>
                  </a:lnTo>
                  <a:lnTo>
                    <a:pt x="58928" y="5397"/>
                  </a:lnTo>
                  <a:close/>
                </a:path>
                <a:path w="59054" h="122554">
                  <a:moveTo>
                    <a:pt x="10795" y="5397"/>
                  </a:moveTo>
                  <a:lnTo>
                    <a:pt x="5397" y="5397"/>
                  </a:lnTo>
                  <a:lnTo>
                    <a:pt x="5397" y="10795"/>
                  </a:lnTo>
                  <a:lnTo>
                    <a:pt x="10795" y="10795"/>
                  </a:lnTo>
                  <a:lnTo>
                    <a:pt x="10795" y="5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" name="object 3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408533" y="4921544"/>
              <a:ext cx="112991" cy="85712"/>
            </a:xfrm>
            <a:prstGeom prst="rect">
              <a:avLst/>
            </a:prstGeom>
          </p:spPr>
        </p:pic>
        <p:pic>
          <p:nvPicPr>
            <p:cNvPr id="347" name="object 3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48619" y="4909188"/>
              <a:ext cx="121602" cy="94360"/>
            </a:xfrm>
            <a:prstGeom prst="rect">
              <a:avLst/>
            </a:prstGeom>
          </p:spPr>
        </p:pic>
        <p:pic>
          <p:nvPicPr>
            <p:cNvPr id="348" name="object 3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092226" y="4909188"/>
              <a:ext cx="121602" cy="94360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37990" y="4909188"/>
              <a:ext cx="121602" cy="94360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4541888" y="5036261"/>
              <a:ext cx="11430" cy="203200"/>
            </a:xfrm>
            <a:custGeom>
              <a:avLst/>
              <a:gdLst/>
              <a:ahLst/>
              <a:cxnLst/>
              <a:rect l="l" t="t" r="r" b="b"/>
              <a:pathLst>
                <a:path w="11429" h="203200">
                  <a:moveTo>
                    <a:pt x="10807" y="99212"/>
                  </a:moveTo>
                  <a:lnTo>
                    <a:pt x="8382" y="96799"/>
                  </a:lnTo>
                  <a:lnTo>
                    <a:pt x="2425" y="96799"/>
                  </a:lnTo>
                  <a:lnTo>
                    <a:pt x="0" y="99212"/>
                  </a:lnTo>
                  <a:lnTo>
                    <a:pt x="0" y="102196"/>
                  </a:lnTo>
                  <a:lnTo>
                    <a:pt x="0" y="200761"/>
                  </a:lnTo>
                  <a:lnTo>
                    <a:pt x="2425" y="203174"/>
                  </a:lnTo>
                  <a:lnTo>
                    <a:pt x="8382" y="203174"/>
                  </a:lnTo>
                  <a:lnTo>
                    <a:pt x="10807" y="200761"/>
                  </a:lnTo>
                  <a:lnTo>
                    <a:pt x="10807" y="99212"/>
                  </a:lnTo>
                  <a:close/>
                </a:path>
                <a:path w="11429" h="203200">
                  <a:moveTo>
                    <a:pt x="10807" y="2413"/>
                  </a:moveTo>
                  <a:lnTo>
                    <a:pt x="8382" y="0"/>
                  </a:lnTo>
                  <a:lnTo>
                    <a:pt x="2425" y="0"/>
                  </a:lnTo>
                  <a:lnTo>
                    <a:pt x="0" y="2413"/>
                  </a:lnTo>
                  <a:lnTo>
                    <a:pt x="0" y="5397"/>
                  </a:lnTo>
                  <a:lnTo>
                    <a:pt x="0" y="70599"/>
                  </a:lnTo>
                  <a:lnTo>
                    <a:pt x="2425" y="73012"/>
                  </a:lnTo>
                  <a:lnTo>
                    <a:pt x="8382" y="73012"/>
                  </a:lnTo>
                  <a:lnTo>
                    <a:pt x="10807" y="70599"/>
                  </a:lnTo>
                  <a:lnTo>
                    <a:pt x="10807" y="24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947228" y="5229594"/>
              <a:ext cx="547370" cy="0"/>
            </a:xfrm>
            <a:custGeom>
              <a:avLst/>
              <a:gdLst/>
              <a:ahLst/>
              <a:cxnLst/>
              <a:rect l="l" t="t" r="r" b="b"/>
              <a:pathLst>
                <a:path w="547370">
                  <a:moveTo>
                    <a:pt x="546836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678834" y="4451718"/>
              <a:ext cx="1235075" cy="838200"/>
            </a:xfrm>
            <a:custGeom>
              <a:avLst/>
              <a:gdLst/>
              <a:ahLst/>
              <a:cxnLst/>
              <a:rect l="l" t="t" r="r" b="b"/>
              <a:pathLst>
                <a:path w="1235075" h="838200">
                  <a:moveTo>
                    <a:pt x="9791" y="7988"/>
                  </a:moveTo>
                  <a:lnTo>
                    <a:pt x="1790" y="0"/>
                  </a:lnTo>
                  <a:lnTo>
                    <a:pt x="0" y="0"/>
                  </a:lnTo>
                  <a:lnTo>
                    <a:pt x="0" y="35712"/>
                  </a:lnTo>
                  <a:lnTo>
                    <a:pt x="1790" y="35712"/>
                  </a:lnTo>
                  <a:lnTo>
                    <a:pt x="9791" y="27711"/>
                  </a:lnTo>
                  <a:lnTo>
                    <a:pt x="9791" y="7988"/>
                  </a:lnTo>
                  <a:close/>
                </a:path>
                <a:path w="1235075" h="838200">
                  <a:moveTo>
                    <a:pt x="171665" y="332600"/>
                  </a:moveTo>
                  <a:lnTo>
                    <a:pt x="169367" y="332600"/>
                  </a:lnTo>
                  <a:lnTo>
                    <a:pt x="169367" y="327520"/>
                  </a:lnTo>
                  <a:lnTo>
                    <a:pt x="0" y="327520"/>
                  </a:lnTo>
                  <a:lnTo>
                    <a:pt x="0" y="332600"/>
                  </a:lnTo>
                  <a:lnTo>
                    <a:pt x="0" y="344030"/>
                  </a:lnTo>
                  <a:lnTo>
                    <a:pt x="0" y="349110"/>
                  </a:lnTo>
                  <a:lnTo>
                    <a:pt x="169379" y="349110"/>
                  </a:lnTo>
                  <a:lnTo>
                    <a:pt x="169379" y="344030"/>
                  </a:lnTo>
                  <a:lnTo>
                    <a:pt x="171665" y="344030"/>
                  </a:lnTo>
                  <a:lnTo>
                    <a:pt x="171665" y="332600"/>
                  </a:lnTo>
                  <a:close/>
                </a:path>
                <a:path w="1235075" h="838200">
                  <a:moveTo>
                    <a:pt x="820623" y="774890"/>
                  </a:moveTo>
                  <a:lnTo>
                    <a:pt x="818210" y="772477"/>
                  </a:lnTo>
                  <a:lnTo>
                    <a:pt x="815225" y="772477"/>
                  </a:lnTo>
                  <a:lnTo>
                    <a:pt x="265404" y="772477"/>
                  </a:lnTo>
                  <a:lnTo>
                    <a:pt x="262991" y="774890"/>
                  </a:lnTo>
                  <a:lnTo>
                    <a:pt x="262991" y="780859"/>
                  </a:lnTo>
                  <a:lnTo>
                    <a:pt x="265404" y="783272"/>
                  </a:lnTo>
                  <a:lnTo>
                    <a:pt x="818210" y="783272"/>
                  </a:lnTo>
                  <a:lnTo>
                    <a:pt x="820623" y="780859"/>
                  </a:lnTo>
                  <a:lnTo>
                    <a:pt x="820623" y="774890"/>
                  </a:lnTo>
                  <a:close/>
                </a:path>
                <a:path w="1235075" h="838200">
                  <a:moveTo>
                    <a:pt x="873861" y="472160"/>
                  </a:moveTo>
                  <a:lnTo>
                    <a:pt x="871435" y="469747"/>
                  </a:lnTo>
                  <a:lnTo>
                    <a:pt x="865479" y="469747"/>
                  </a:lnTo>
                  <a:lnTo>
                    <a:pt x="863053" y="472160"/>
                  </a:lnTo>
                  <a:lnTo>
                    <a:pt x="863053" y="475145"/>
                  </a:lnTo>
                  <a:lnTo>
                    <a:pt x="863053" y="525183"/>
                  </a:lnTo>
                  <a:lnTo>
                    <a:pt x="865479" y="527608"/>
                  </a:lnTo>
                  <a:lnTo>
                    <a:pt x="871435" y="527608"/>
                  </a:lnTo>
                  <a:lnTo>
                    <a:pt x="873861" y="525183"/>
                  </a:lnTo>
                  <a:lnTo>
                    <a:pt x="873861" y="472160"/>
                  </a:lnTo>
                  <a:close/>
                </a:path>
                <a:path w="1235075" h="838200">
                  <a:moveTo>
                    <a:pt x="1235062" y="820826"/>
                  </a:moveTo>
                  <a:lnTo>
                    <a:pt x="1230223" y="815987"/>
                  </a:lnTo>
                  <a:lnTo>
                    <a:pt x="61455" y="815987"/>
                  </a:lnTo>
                  <a:lnTo>
                    <a:pt x="56629" y="820826"/>
                  </a:lnTo>
                  <a:lnTo>
                    <a:pt x="56629" y="832751"/>
                  </a:lnTo>
                  <a:lnTo>
                    <a:pt x="61455" y="837590"/>
                  </a:lnTo>
                  <a:lnTo>
                    <a:pt x="67424" y="837590"/>
                  </a:lnTo>
                  <a:lnTo>
                    <a:pt x="1230223" y="837590"/>
                  </a:lnTo>
                  <a:lnTo>
                    <a:pt x="1235062" y="832751"/>
                  </a:lnTo>
                  <a:lnTo>
                    <a:pt x="1235062" y="820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3" name="object 353"/>
          <p:cNvSpPr txBox="1"/>
          <p:nvPr/>
        </p:nvSpPr>
        <p:spPr>
          <a:xfrm>
            <a:off x="414343" y="2194285"/>
            <a:ext cx="11048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T Supermolot Bold"/>
                <a:cs typeface="TT Supermolot Bold"/>
              </a:rPr>
              <a:t>11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2939484" y="2194285"/>
            <a:ext cx="1441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T Supermolot Bold"/>
                <a:cs typeface="TT Supermolot Bold"/>
              </a:rPr>
              <a:t>18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5491549" y="2194285"/>
            <a:ext cx="1409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T Supermolot Bold"/>
                <a:cs typeface="TT Supermolot Bold"/>
              </a:rPr>
              <a:t>15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8042979" y="2194285"/>
            <a:ext cx="1384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T Supermolot Bold"/>
                <a:cs typeface="TT Supermolot Bold"/>
              </a:rPr>
              <a:t>21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397833" y="3887195"/>
            <a:ext cx="1435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T Supermolot Bold"/>
                <a:cs typeface="TT Supermolot Bold"/>
              </a:rPr>
              <a:t>14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2942024" y="3887195"/>
            <a:ext cx="1390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T Supermolot Bold"/>
                <a:cs typeface="TT Supermolot Bold"/>
              </a:rPr>
              <a:t>13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5490279" y="3887195"/>
            <a:ext cx="1435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T Supermolot Bold"/>
                <a:cs typeface="TT Supermolot Bold"/>
              </a:rPr>
              <a:t>19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8026469" y="3887195"/>
            <a:ext cx="171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T Supermolot Bold"/>
                <a:cs typeface="TT Supermolot Bold"/>
              </a:rPr>
              <a:t>24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400373" y="5589503"/>
            <a:ext cx="1384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T Supermolot Bold"/>
                <a:cs typeface="TT Supermolot Bold"/>
              </a:rPr>
              <a:t>12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2961074" y="5589503"/>
            <a:ext cx="1009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TT Supermolot Bold"/>
                <a:cs typeface="TT Supermolot Bold"/>
              </a:rPr>
              <a:t>6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5478849" y="5589503"/>
            <a:ext cx="166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T Supermolot Bold"/>
                <a:cs typeface="TT Supermolot Bold"/>
              </a:rPr>
              <a:t>22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8028755" y="5589503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T Supermolot Bold"/>
                <a:cs typeface="TT Supermolot Bold"/>
              </a:rPr>
              <a:t>23</a:t>
            </a:r>
            <a:endParaRPr sz="1000">
              <a:latin typeface="TT Supermolot Bold"/>
              <a:cs typeface="TT Supermolot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300" y="863605"/>
            <a:ext cx="7448550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Świat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technologii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wodorowych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ts val="5990"/>
              </a:lnSpc>
              <a:tabLst>
                <a:tab pos="2621915" algn="l"/>
                <a:tab pos="3260090" algn="l"/>
                <a:tab pos="37522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2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–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ODPOWIEDZI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5" dirty="0"/>
              <a:t> </a:t>
            </a:r>
            <a:r>
              <a:rPr spc="-30" dirty="0"/>
              <a:t>nr</a:t>
            </a:r>
            <a:r>
              <a:rPr spc="-35" dirty="0"/>
              <a:t> </a:t>
            </a:r>
            <a:r>
              <a:rPr dirty="0"/>
              <a:t>1</a:t>
            </a:r>
            <a:r>
              <a:rPr spc="-35" dirty="0"/>
              <a:t> </a:t>
            </a:r>
            <a:r>
              <a:rPr spc="-25" dirty="0"/>
              <a:t>//</a:t>
            </a:r>
            <a:r>
              <a:rPr spc="-40" dirty="0"/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3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</a:t>
            </a:r>
            <a:r>
              <a:rPr sz="1100" spc="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5" dirty="0"/>
              <a:t> </a:t>
            </a:r>
            <a:r>
              <a:rPr spc="-40" dirty="0"/>
              <a:t>Wprowadzenie</a:t>
            </a:r>
            <a:r>
              <a:rPr spc="-30" dirty="0"/>
              <a:t> </a:t>
            </a:r>
            <a:r>
              <a:rPr spc="-20" dirty="0"/>
              <a:t>do</a:t>
            </a:r>
            <a:r>
              <a:rPr spc="-35" dirty="0"/>
              <a:t> Świata Technologii </a:t>
            </a:r>
            <a:r>
              <a:rPr spc="-10" dirty="0"/>
              <a:t>Wodorowych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07003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03828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03828" y="55052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03828" y="722023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179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004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0004" y="55052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004" y="722023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57178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54003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4003" y="55052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54003" y="722023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4178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1003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1003" y="55052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1003" y="722023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64300" y="2167065"/>
            <a:ext cx="11938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Produkcja</a:t>
            </a:r>
            <a:r>
              <a:rPr sz="800" spc="-4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Nieużytki</a:t>
            </a:r>
            <a:r>
              <a:rPr sz="800" spc="-5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rolne / </a:t>
            </a:r>
            <a:r>
              <a:rPr sz="800" spc="-10" dirty="0">
                <a:latin typeface="TT Supermolot Regular"/>
                <a:cs typeface="TT Supermolot Regular"/>
              </a:rPr>
              <a:t>pustynie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64300" y="3873945"/>
            <a:ext cx="84899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Transport</a:t>
            </a:r>
            <a:r>
              <a:rPr sz="800" spc="-3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Trailery</a:t>
            </a:r>
            <a:r>
              <a:rPr sz="800" spc="-2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/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cysterny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64300" y="5580826"/>
            <a:ext cx="5638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Regular"/>
                <a:cs typeface="TT Supermolot Regular"/>
              </a:rPr>
              <a:t>Produkcja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Elektrownie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wiatrowe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80398" y="2167065"/>
            <a:ext cx="12706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Wykorzystanie w </a:t>
            </a:r>
            <a:r>
              <a:rPr sz="800" spc="-10" dirty="0">
                <a:latin typeface="TT Supermolot Regular"/>
                <a:cs typeface="TT Supermolot Regular"/>
              </a:rPr>
              <a:t>przemyśle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Wodór</a:t>
            </a:r>
            <a:r>
              <a:rPr sz="800" spc="-25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do</a:t>
            </a:r>
            <a:r>
              <a:rPr sz="800" spc="-2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produkcji</a:t>
            </a:r>
            <a:r>
              <a:rPr sz="800" spc="-2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stali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80398" y="3873945"/>
            <a:ext cx="11036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Bezemisyjny</a:t>
            </a:r>
            <a:r>
              <a:rPr sz="800" spc="-4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transport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Czysty</a:t>
            </a:r>
            <a:r>
              <a:rPr sz="800" spc="-2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transport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miejski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80398" y="5580826"/>
            <a:ext cx="1005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Produkcja</a:t>
            </a:r>
            <a:r>
              <a:rPr sz="800" spc="-4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Farmy</a:t>
            </a:r>
            <a:r>
              <a:rPr sz="800" spc="-2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fotowoltaiczne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97436" y="2167065"/>
            <a:ext cx="1391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Bezpieczeństwo </a:t>
            </a:r>
            <a:r>
              <a:rPr sz="800" spc="-10" dirty="0">
                <a:latin typeface="TT Supermolot Regular"/>
                <a:cs typeface="TT Supermolot Regular"/>
              </a:rPr>
              <a:t>energetyczne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Energetyka</a:t>
            </a:r>
            <a:endParaRPr sz="8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latin typeface="TT Supermolot Regular"/>
                <a:cs typeface="TT Supermolot Regular"/>
              </a:rPr>
              <a:t>rozproszona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97436" y="3873945"/>
            <a:ext cx="13912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Bezpieczeństwo </a:t>
            </a:r>
            <a:r>
              <a:rPr sz="800" spc="-10" dirty="0">
                <a:latin typeface="TT Supermolot Regular"/>
                <a:cs typeface="TT Supermolot Regular"/>
              </a:rPr>
              <a:t>energetyczne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Niezależność </a:t>
            </a:r>
            <a:r>
              <a:rPr sz="800" spc="-10" dirty="0">
                <a:latin typeface="TT Supermolot Regular"/>
                <a:cs typeface="TT Supermolot Regular"/>
              </a:rPr>
              <a:t>energetyczna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97436" y="5580826"/>
            <a:ext cx="8477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Produkcja</a:t>
            </a:r>
            <a:r>
              <a:rPr sz="800" spc="-4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Wodór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z</a:t>
            </a:r>
            <a:r>
              <a:rPr sz="800" spc="-10" dirty="0">
                <a:latin typeface="TT Supermolot Regular"/>
                <a:cs typeface="TT Supermolot Regular"/>
              </a:rPr>
              <a:t> biomasy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0337" y="2167065"/>
            <a:ext cx="10229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Wodór</a:t>
            </a:r>
            <a:r>
              <a:rPr sz="800" spc="-2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dla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środowiska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Oszczędność</a:t>
            </a:r>
            <a:r>
              <a:rPr sz="800" spc="-50" dirty="0">
                <a:latin typeface="TT Supermolot Regular"/>
                <a:cs typeface="TT Supermolot Regular"/>
              </a:rPr>
              <a:t> </a:t>
            </a:r>
            <a:r>
              <a:rPr sz="800" spc="-20" dirty="0">
                <a:latin typeface="TT Supermolot Regular"/>
                <a:cs typeface="TT Supermolot Regular"/>
              </a:rPr>
              <a:t>wody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0337" y="3873945"/>
            <a:ext cx="753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Regular"/>
                <a:cs typeface="TT Supermolot Regular"/>
              </a:rPr>
              <a:t>Bezpieczeństwo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energetyczne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Geopolityka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0337" y="5580826"/>
            <a:ext cx="16179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Wodór</a:t>
            </a:r>
            <a:r>
              <a:rPr sz="800" spc="-2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dla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środowiska</a:t>
            </a:r>
            <a:endParaRPr sz="8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TT Supermolot Regular"/>
                <a:cs typeface="TT Supermolot Regular"/>
              </a:rPr>
              <a:t>Mniej zanieczyszczonego </a:t>
            </a:r>
            <a:r>
              <a:rPr sz="800" spc="-10" dirty="0">
                <a:latin typeface="TT Supermolot Regular"/>
                <a:cs typeface="TT Supermolot Regular"/>
              </a:rPr>
              <a:t>powietrza</a:t>
            </a:r>
            <a:endParaRPr sz="800">
              <a:latin typeface="TT Supermolot Regular"/>
              <a:cs typeface="TT Supermolot Regular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3823" y="2174791"/>
            <a:ext cx="219176" cy="21917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998" y="2174791"/>
            <a:ext cx="219176" cy="21917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3998" y="2174791"/>
            <a:ext cx="219176" cy="21917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0998" y="2174791"/>
            <a:ext cx="219176" cy="21917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03823" y="3873618"/>
            <a:ext cx="219176" cy="21917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998" y="3873618"/>
            <a:ext cx="219176" cy="21917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53998" y="3873618"/>
            <a:ext cx="219176" cy="21917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00998" y="3873618"/>
            <a:ext cx="219176" cy="21917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03823" y="5581768"/>
            <a:ext cx="219176" cy="21917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998" y="5581768"/>
            <a:ext cx="219176" cy="219176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53998" y="5581768"/>
            <a:ext cx="219176" cy="21917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00998" y="5581768"/>
            <a:ext cx="219176" cy="219176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656996" y="2538005"/>
            <a:ext cx="2028189" cy="1134110"/>
            <a:chOff x="656996" y="2538005"/>
            <a:chExt cx="2028189" cy="1134110"/>
          </a:xfrm>
        </p:grpSpPr>
        <p:sp>
          <p:nvSpPr>
            <p:cNvPr id="46" name="object 46"/>
            <p:cNvSpPr/>
            <p:nvPr/>
          </p:nvSpPr>
          <p:spPr>
            <a:xfrm>
              <a:off x="656996" y="2538006"/>
              <a:ext cx="2028189" cy="1134110"/>
            </a:xfrm>
            <a:custGeom>
              <a:avLst/>
              <a:gdLst/>
              <a:ahLst/>
              <a:cxnLst/>
              <a:rect l="l" t="t" r="r" b="b"/>
              <a:pathLst>
                <a:path w="2028189" h="1134110">
                  <a:moveTo>
                    <a:pt x="2028177" y="0"/>
                  </a:moveTo>
                  <a:lnTo>
                    <a:pt x="0" y="0"/>
                  </a:lnTo>
                  <a:lnTo>
                    <a:pt x="0" y="1133995"/>
                  </a:lnTo>
                  <a:lnTo>
                    <a:pt x="2028177" y="1133995"/>
                  </a:lnTo>
                  <a:lnTo>
                    <a:pt x="2028177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3028" y="2538018"/>
              <a:ext cx="1972310" cy="1082675"/>
            </a:xfrm>
            <a:custGeom>
              <a:avLst/>
              <a:gdLst/>
              <a:ahLst/>
              <a:cxnLst/>
              <a:rect l="l" t="t" r="r" b="b"/>
              <a:pathLst>
                <a:path w="1972310" h="1082675">
                  <a:moveTo>
                    <a:pt x="1692198" y="740968"/>
                  </a:moveTo>
                  <a:lnTo>
                    <a:pt x="1681797" y="668616"/>
                  </a:lnTo>
                  <a:lnTo>
                    <a:pt x="1646402" y="602627"/>
                  </a:lnTo>
                  <a:lnTo>
                    <a:pt x="1620761" y="572147"/>
                  </a:lnTo>
                  <a:lnTo>
                    <a:pt x="1590573" y="543420"/>
                  </a:lnTo>
                  <a:lnTo>
                    <a:pt x="1556410" y="516483"/>
                  </a:lnTo>
                  <a:lnTo>
                    <a:pt x="1518869" y="491413"/>
                  </a:lnTo>
                  <a:lnTo>
                    <a:pt x="1478483" y="468249"/>
                  </a:lnTo>
                  <a:lnTo>
                    <a:pt x="1435862" y="447027"/>
                  </a:lnTo>
                  <a:lnTo>
                    <a:pt x="1391539" y="427837"/>
                  </a:lnTo>
                  <a:lnTo>
                    <a:pt x="1346123" y="410692"/>
                  </a:lnTo>
                  <a:lnTo>
                    <a:pt x="1300149" y="395668"/>
                  </a:lnTo>
                  <a:lnTo>
                    <a:pt x="1254213" y="382816"/>
                  </a:lnTo>
                  <a:lnTo>
                    <a:pt x="1208887" y="372173"/>
                  </a:lnTo>
                  <a:lnTo>
                    <a:pt x="1164717" y="363816"/>
                  </a:lnTo>
                  <a:lnTo>
                    <a:pt x="1122299" y="357771"/>
                  </a:lnTo>
                  <a:lnTo>
                    <a:pt x="1082192" y="354114"/>
                  </a:lnTo>
                  <a:lnTo>
                    <a:pt x="1044981" y="352882"/>
                  </a:lnTo>
                  <a:lnTo>
                    <a:pt x="1007262" y="349415"/>
                  </a:lnTo>
                  <a:lnTo>
                    <a:pt x="943660" y="324332"/>
                  </a:lnTo>
                  <a:lnTo>
                    <a:pt x="889101" y="280962"/>
                  </a:lnTo>
                  <a:lnTo>
                    <a:pt x="835533" y="226377"/>
                  </a:lnTo>
                  <a:lnTo>
                    <a:pt x="806602" y="197091"/>
                  </a:lnTo>
                  <a:lnTo>
                    <a:pt x="774890" y="167665"/>
                  </a:lnTo>
                  <a:lnTo>
                    <a:pt x="739394" y="138976"/>
                  </a:lnTo>
                  <a:lnTo>
                    <a:pt x="699122" y="111925"/>
                  </a:lnTo>
                  <a:lnTo>
                    <a:pt x="653046" y="87376"/>
                  </a:lnTo>
                  <a:lnTo>
                    <a:pt x="600163" y="66217"/>
                  </a:lnTo>
                  <a:lnTo>
                    <a:pt x="540829" y="51054"/>
                  </a:lnTo>
                  <a:lnTo>
                    <a:pt x="485457" y="46266"/>
                  </a:lnTo>
                  <a:lnTo>
                    <a:pt x="433844" y="50647"/>
                  </a:lnTo>
                  <a:lnTo>
                    <a:pt x="385813" y="62979"/>
                  </a:lnTo>
                  <a:lnTo>
                    <a:pt x="341160" y="82042"/>
                  </a:lnTo>
                  <a:lnTo>
                    <a:pt x="299732" y="106641"/>
                  </a:lnTo>
                  <a:lnTo>
                    <a:pt x="261327" y="135559"/>
                  </a:lnTo>
                  <a:lnTo>
                    <a:pt x="225767" y="167601"/>
                  </a:lnTo>
                  <a:lnTo>
                    <a:pt x="192900" y="201536"/>
                  </a:lnTo>
                  <a:lnTo>
                    <a:pt x="162521" y="236169"/>
                  </a:lnTo>
                  <a:lnTo>
                    <a:pt x="134480" y="270294"/>
                  </a:lnTo>
                  <a:lnTo>
                    <a:pt x="102108" y="310870"/>
                  </a:lnTo>
                  <a:lnTo>
                    <a:pt x="72009" y="351002"/>
                  </a:lnTo>
                  <a:lnTo>
                    <a:pt x="45466" y="391439"/>
                  </a:lnTo>
                  <a:lnTo>
                    <a:pt x="23761" y="432955"/>
                  </a:lnTo>
                  <a:lnTo>
                    <a:pt x="8178" y="476313"/>
                  </a:lnTo>
                  <a:lnTo>
                    <a:pt x="0" y="522274"/>
                  </a:lnTo>
                  <a:lnTo>
                    <a:pt x="533" y="571601"/>
                  </a:lnTo>
                  <a:lnTo>
                    <a:pt x="11950" y="627087"/>
                  </a:lnTo>
                  <a:lnTo>
                    <a:pt x="32753" y="678078"/>
                  </a:lnTo>
                  <a:lnTo>
                    <a:pt x="60667" y="724484"/>
                  </a:lnTo>
                  <a:lnTo>
                    <a:pt x="93408" y="766254"/>
                  </a:lnTo>
                  <a:lnTo>
                    <a:pt x="128701" y="803313"/>
                  </a:lnTo>
                  <a:lnTo>
                    <a:pt x="164274" y="835609"/>
                  </a:lnTo>
                  <a:lnTo>
                    <a:pt x="197853" y="863053"/>
                  </a:lnTo>
                  <a:lnTo>
                    <a:pt x="280289" y="922845"/>
                  </a:lnTo>
                  <a:lnTo>
                    <a:pt x="334264" y="955040"/>
                  </a:lnTo>
                  <a:lnTo>
                    <a:pt x="388607" y="982535"/>
                  </a:lnTo>
                  <a:lnTo>
                    <a:pt x="442823" y="1005700"/>
                  </a:lnTo>
                  <a:lnTo>
                    <a:pt x="496455" y="1024940"/>
                  </a:lnTo>
                  <a:lnTo>
                    <a:pt x="549021" y="1040599"/>
                  </a:lnTo>
                  <a:lnTo>
                    <a:pt x="600049" y="1053058"/>
                  </a:lnTo>
                  <a:lnTo>
                    <a:pt x="649046" y="1062697"/>
                  </a:lnTo>
                  <a:lnTo>
                    <a:pt x="695553" y="1069886"/>
                  </a:lnTo>
                  <a:lnTo>
                    <a:pt x="739089" y="1075004"/>
                  </a:lnTo>
                  <a:lnTo>
                    <a:pt x="779183" y="1078420"/>
                  </a:lnTo>
                  <a:lnTo>
                    <a:pt x="847102" y="1081659"/>
                  </a:lnTo>
                  <a:lnTo>
                    <a:pt x="888606" y="1082319"/>
                  </a:lnTo>
                  <a:lnTo>
                    <a:pt x="908646" y="1082192"/>
                  </a:lnTo>
                  <a:lnTo>
                    <a:pt x="968514" y="1080528"/>
                  </a:lnTo>
                  <a:lnTo>
                    <a:pt x="1006729" y="1078611"/>
                  </a:lnTo>
                  <a:lnTo>
                    <a:pt x="1049413" y="1075715"/>
                  </a:lnTo>
                  <a:lnTo>
                    <a:pt x="1095781" y="1071626"/>
                  </a:lnTo>
                  <a:lnTo>
                    <a:pt x="1145032" y="1066152"/>
                  </a:lnTo>
                  <a:lnTo>
                    <a:pt x="1196378" y="1059091"/>
                  </a:lnTo>
                  <a:lnTo>
                    <a:pt x="1249006" y="1050264"/>
                  </a:lnTo>
                  <a:lnTo>
                    <a:pt x="1302143" y="1039456"/>
                  </a:lnTo>
                  <a:lnTo>
                    <a:pt x="1354988" y="1026477"/>
                  </a:lnTo>
                  <a:lnTo>
                    <a:pt x="1406753" y="1011123"/>
                  </a:lnTo>
                  <a:lnTo>
                    <a:pt x="1456639" y="993216"/>
                  </a:lnTo>
                  <a:lnTo>
                    <a:pt x="1503845" y="972540"/>
                  </a:lnTo>
                  <a:lnTo>
                    <a:pt x="1547596" y="948905"/>
                  </a:lnTo>
                  <a:lnTo>
                    <a:pt x="1587080" y="922108"/>
                  </a:lnTo>
                  <a:lnTo>
                    <a:pt x="1621523" y="891959"/>
                  </a:lnTo>
                  <a:lnTo>
                    <a:pt x="1650111" y="858253"/>
                  </a:lnTo>
                  <a:lnTo>
                    <a:pt x="1672056" y="820801"/>
                  </a:lnTo>
                  <a:lnTo>
                    <a:pt x="1686585" y="779399"/>
                  </a:lnTo>
                  <a:lnTo>
                    <a:pt x="1692198" y="740968"/>
                  </a:lnTo>
                  <a:close/>
                </a:path>
                <a:path w="1972310" h="1082675">
                  <a:moveTo>
                    <a:pt x="1972132" y="72910"/>
                  </a:moveTo>
                  <a:lnTo>
                    <a:pt x="1937981" y="88722"/>
                  </a:lnTo>
                  <a:lnTo>
                    <a:pt x="1885937" y="102882"/>
                  </a:lnTo>
                  <a:lnTo>
                    <a:pt x="1828101" y="111036"/>
                  </a:lnTo>
                  <a:lnTo>
                    <a:pt x="1766189" y="113652"/>
                  </a:lnTo>
                  <a:lnTo>
                    <a:pt x="1716405" y="112166"/>
                  </a:lnTo>
                  <a:lnTo>
                    <a:pt x="1665973" y="107835"/>
                  </a:lnTo>
                  <a:lnTo>
                    <a:pt x="1615694" y="100888"/>
                  </a:lnTo>
                  <a:lnTo>
                    <a:pt x="1566341" y="91541"/>
                  </a:lnTo>
                  <a:lnTo>
                    <a:pt x="1518716" y="80010"/>
                  </a:lnTo>
                  <a:lnTo>
                    <a:pt x="1473606" y="66522"/>
                  </a:lnTo>
                  <a:lnTo>
                    <a:pt x="1431810" y="51282"/>
                  </a:lnTo>
                  <a:lnTo>
                    <a:pt x="1371727" y="17830"/>
                  </a:lnTo>
                  <a:lnTo>
                    <a:pt x="1349222" y="0"/>
                  </a:lnTo>
                  <a:lnTo>
                    <a:pt x="1212189" y="0"/>
                  </a:lnTo>
                  <a:lnTo>
                    <a:pt x="1275549" y="34988"/>
                  </a:lnTo>
                  <a:lnTo>
                    <a:pt x="1314107" y="54114"/>
                  </a:lnTo>
                  <a:lnTo>
                    <a:pt x="1352854" y="71602"/>
                  </a:lnTo>
                  <a:lnTo>
                    <a:pt x="1391907" y="87426"/>
                  </a:lnTo>
                  <a:lnTo>
                    <a:pt x="1431455" y="101549"/>
                  </a:lnTo>
                  <a:lnTo>
                    <a:pt x="1471612" y="113906"/>
                  </a:lnTo>
                  <a:lnTo>
                    <a:pt x="1512531" y="124485"/>
                  </a:lnTo>
                  <a:lnTo>
                    <a:pt x="1554378" y="133223"/>
                  </a:lnTo>
                  <a:lnTo>
                    <a:pt x="1597304" y="140093"/>
                  </a:lnTo>
                  <a:lnTo>
                    <a:pt x="1641436" y="145046"/>
                  </a:lnTo>
                  <a:lnTo>
                    <a:pt x="1686941" y="148056"/>
                  </a:lnTo>
                  <a:lnTo>
                    <a:pt x="1733969" y="149059"/>
                  </a:lnTo>
                  <a:lnTo>
                    <a:pt x="1776933" y="148259"/>
                  </a:lnTo>
                  <a:lnTo>
                    <a:pt x="1821294" y="145846"/>
                  </a:lnTo>
                  <a:lnTo>
                    <a:pt x="1867166" y="141782"/>
                  </a:lnTo>
                  <a:lnTo>
                    <a:pt x="1914639" y="136042"/>
                  </a:lnTo>
                  <a:lnTo>
                    <a:pt x="1957374" y="129019"/>
                  </a:lnTo>
                  <a:lnTo>
                    <a:pt x="1972132" y="125653"/>
                  </a:lnTo>
                  <a:lnTo>
                    <a:pt x="1972132" y="113652"/>
                  </a:lnTo>
                  <a:lnTo>
                    <a:pt x="1972132" y="72910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62259" y="2538006"/>
              <a:ext cx="622935" cy="113664"/>
            </a:xfrm>
            <a:custGeom>
              <a:avLst/>
              <a:gdLst/>
              <a:ahLst/>
              <a:cxnLst/>
              <a:rect l="l" t="t" r="r" b="b"/>
              <a:pathLst>
                <a:path w="622935" h="113664">
                  <a:moveTo>
                    <a:pt x="622914" y="0"/>
                  </a:moveTo>
                  <a:lnTo>
                    <a:pt x="0" y="0"/>
                  </a:lnTo>
                  <a:lnTo>
                    <a:pt x="22503" y="17836"/>
                  </a:lnTo>
                  <a:lnTo>
                    <a:pt x="82582" y="51299"/>
                  </a:lnTo>
                  <a:lnTo>
                    <a:pt x="124381" y="66537"/>
                  </a:lnTo>
                  <a:lnTo>
                    <a:pt x="169488" y="80028"/>
                  </a:lnTo>
                  <a:lnTo>
                    <a:pt x="217113" y="91554"/>
                  </a:lnTo>
                  <a:lnTo>
                    <a:pt x="266465" y="100897"/>
                  </a:lnTo>
                  <a:lnTo>
                    <a:pt x="316751" y="107840"/>
                  </a:lnTo>
                  <a:lnTo>
                    <a:pt x="367180" y="112166"/>
                  </a:lnTo>
                  <a:lnTo>
                    <a:pt x="416961" y="113656"/>
                  </a:lnTo>
                  <a:lnTo>
                    <a:pt x="478877" y="111041"/>
                  </a:lnTo>
                  <a:lnTo>
                    <a:pt x="536708" y="102886"/>
                  </a:lnTo>
                  <a:lnTo>
                    <a:pt x="588755" y="88726"/>
                  </a:lnTo>
                  <a:lnTo>
                    <a:pt x="622914" y="72909"/>
                  </a:lnTo>
                  <a:lnTo>
                    <a:pt x="622914" y="0"/>
                  </a:lnTo>
                  <a:close/>
                </a:path>
              </a:pathLst>
            </a:custGeom>
            <a:solidFill>
              <a:srgbClr val="93B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23609" y="2538005"/>
              <a:ext cx="1362075" cy="1134110"/>
            </a:xfrm>
            <a:custGeom>
              <a:avLst/>
              <a:gdLst/>
              <a:ahLst/>
              <a:cxnLst/>
              <a:rect l="l" t="t" r="r" b="b"/>
              <a:pathLst>
                <a:path w="1362075" h="1134110">
                  <a:moveTo>
                    <a:pt x="284389" y="0"/>
                  </a:moveTo>
                  <a:lnTo>
                    <a:pt x="0" y="0"/>
                  </a:lnTo>
                  <a:lnTo>
                    <a:pt x="56341" y="37035"/>
                  </a:lnTo>
                  <a:lnTo>
                    <a:pt x="96521" y="62964"/>
                  </a:lnTo>
                  <a:lnTo>
                    <a:pt x="138036" y="88926"/>
                  </a:lnTo>
                  <a:lnTo>
                    <a:pt x="181109" y="114661"/>
                  </a:lnTo>
                  <a:lnTo>
                    <a:pt x="225962" y="139906"/>
                  </a:lnTo>
                  <a:lnTo>
                    <a:pt x="272818" y="164402"/>
                  </a:lnTo>
                  <a:lnTo>
                    <a:pt x="321898" y="187886"/>
                  </a:lnTo>
                  <a:lnTo>
                    <a:pt x="365472" y="207369"/>
                  </a:lnTo>
                  <a:lnTo>
                    <a:pt x="409226" y="226337"/>
                  </a:lnTo>
                  <a:lnTo>
                    <a:pt x="670052" y="335894"/>
                  </a:lnTo>
                  <a:lnTo>
                    <a:pt x="713264" y="354973"/>
                  </a:lnTo>
                  <a:lnTo>
                    <a:pt x="755447" y="374335"/>
                  </a:lnTo>
                  <a:lnTo>
                    <a:pt x="796437" y="394072"/>
                  </a:lnTo>
                  <a:lnTo>
                    <a:pt x="836070" y="414276"/>
                  </a:lnTo>
                  <a:lnTo>
                    <a:pt x="871839" y="433721"/>
                  </a:lnTo>
                  <a:lnTo>
                    <a:pt x="906138" y="453703"/>
                  </a:lnTo>
                  <a:lnTo>
                    <a:pt x="938839" y="474276"/>
                  </a:lnTo>
                  <a:lnTo>
                    <a:pt x="991842" y="511862"/>
                  </a:lnTo>
                  <a:lnTo>
                    <a:pt x="1032626" y="545835"/>
                  </a:lnTo>
                  <a:lnTo>
                    <a:pt x="1077111" y="590826"/>
                  </a:lnTo>
                  <a:lnTo>
                    <a:pt x="1120549" y="649079"/>
                  </a:lnTo>
                  <a:lnTo>
                    <a:pt x="1152896" y="713283"/>
                  </a:lnTo>
                  <a:lnTo>
                    <a:pt x="1173751" y="785620"/>
                  </a:lnTo>
                  <a:lnTo>
                    <a:pt x="1179555" y="825667"/>
                  </a:lnTo>
                  <a:lnTo>
                    <a:pt x="1186064" y="885225"/>
                  </a:lnTo>
                  <a:lnTo>
                    <a:pt x="1193244" y="940639"/>
                  </a:lnTo>
                  <a:lnTo>
                    <a:pt x="1201088" y="992268"/>
                  </a:lnTo>
                  <a:lnTo>
                    <a:pt x="1209590" y="1040475"/>
                  </a:lnTo>
                  <a:lnTo>
                    <a:pt x="1220715" y="1094283"/>
                  </a:lnTo>
                  <a:lnTo>
                    <a:pt x="1230327" y="1133995"/>
                  </a:lnTo>
                  <a:lnTo>
                    <a:pt x="1361563" y="1133995"/>
                  </a:lnTo>
                  <a:lnTo>
                    <a:pt x="1361563" y="1031854"/>
                  </a:lnTo>
                  <a:lnTo>
                    <a:pt x="1357589" y="1012350"/>
                  </a:lnTo>
                  <a:lnTo>
                    <a:pt x="1349728" y="967869"/>
                  </a:lnTo>
                  <a:lnTo>
                    <a:pt x="1342405" y="919680"/>
                  </a:lnTo>
                  <a:lnTo>
                    <a:pt x="1335633" y="867405"/>
                  </a:lnTo>
                  <a:lnTo>
                    <a:pt x="1329427" y="810668"/>
                  </a:lnTo>
                  <a:lnTo>
                    <a:pt x="1323701" y="768276"/>
                  </a:lnTo>
                  <a:lnTo>
                    <a:pt x="1315162" y="727441"/>
                  </a:lnTo>
                  <a:lnTo>
                    <a:pt x="1303913" y="688198"/>
                  </a:lnTo>
                  <a:lnTo>
                    <a:pt x="1290057" y="650585"/>
                  </a:lnTo>
                  <a:lnTo>
                    <a:pt x="1259906" y="588777"/>
                  </a:lnTo>
                  <a:lnTo>
                    <a:pt x="1223078" y="532094"/>
                  </a:lnTo>
                  <a:lnTo>
                    <a:pt x="1193834" y="495493"/>
                  </a:lnTo>
                  <a:lnTo>
                    <a:pt x="1161899" y="461029"/>
                  </a:lnTo>
                  <a:lnTo>
                    <a:pt x="1127760" y="428832"/>
                  </a:lnTo>
                  <a:lnTo>
                    <a:pt x="1091589" y="398631"/>
                  </a:lnTo>
                  <a:lnTo>
                    <a:pt x="1053634" y="370258"/>
                  </a:lnTo>
                  <a:lnTo>
                    <a:pt x="1011182" y="341674"/>
                  </a:lnTo>
                  <a:lnTo>
                    <a:pt x="967124" y="314716"/>
                  </a:lnTo>
                  <a:lnTo>
                    <a:pt x="921654" y="289191"/>
                  </a:lnTo>
                  <a:lnTo>
                    <a:pt x="874969" y="264904"/>
                  </a:lnTo>
                  <a:lnTo>
                    <a:pt x="827265" y="241660"/>
                  </a:lnTo>
                  <a:lnTo>
                    <a:pt x="778737" y="219265"/>
                  </a:lnTo>
                  <a:lnTo>
                    <a:pt x="729581" y="197525"/>
                  </a:lnTo>
                  <a:lnTo>
                    <a:pt x="481168" y="93261"/>
                  </a:lnTo>
                  <a:lnTo>
                    <a:pt x="432361" y="72232"/>
                  </a:lnTo>
                  <a:lnTo>
                    <a:pt x="384319" y="50802"/>
                  </a:lnTo>
                  <a:lnTo>
                    <a:pt x="337470" y="28315"/>
                  </a:lnTo>
                  <a:lnTo>
                    <a:pt x="292376" y="4545"/>
                  </a:lnTo>
                  <a:lnTo>
                    <a:pt x="284389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51281" y="2719565"/>
              <a:ext cx="1091565" cy="815975"/>
            </a:xfrm>
            <a:custGeom>
              <a:avLst/>
              <a:gdLst/>
              <a:ahLst/>
              <a:cxnLst/>
              <a:rect l="l" t="t" r="r" b="b"/>
              <a:pathLst>
                <a:path w="1091564" h="815975">
                  <a:moveTo>
                    <a:pt x="405363" y="0"/>
                  </a:moveTo>
                  <a:lnTo>
                    <a:pt x="360595" y="4"/>
                  </a:lnTo>
                  <a:lnTo>
                    <a:pt x="314998" y="4325"/>
                  </a:lnTo>
                  <a:lnTo>
                    <a:pt x="269401" y="13310"/>
                  </a:lnTo>
                  <a:lnTo>
                    <a:pt x="224631" y="27307"/>
                  </a:lnTo>
                  <a:lnTo>
                    <a:pt x="181514" y="46664"/>
                  </a:lnTo>
                  <a:lnTo>
                    <a:pt x="140881" y="71729"/>
                  </a:lnTo>
                  <a:lnTo>
                    <a:pt x="103556" y="102850"/>
                  </a:lnTo>
                  <a:lnTo>
                    <a:pt x="70370" y="140375"/>
                  </a:lnTo>
                  <a:lnTo>
                    <a:pt x="42262" y="185086"/>
                  </a:lnTo>
                  <a:lnTo>
                    <a:pt x="23173" y="226784"/>
                  </a:lnTo>
                  <a:lnTo>
                    <a:pt x="7415" y="278807"/>
                  </a:lnTo>
                  <a:lnTo>
                    <a:pt x="0" y="339225"/>
                  </a:lnTo>
                  <a:lnTo>
                    <a:pt x="5943" y="406110"/>
                  </a:lnTo>
                  <a:lnTo>
                    <a:pt x="24636" y="464637"/>
                  </a:lnTo>
                  <a:lnTo>
                    <a:pt x="51304" y="512728"/>
                  </a:lnTo>
                  <a:lnTo>
                    <a:pt x="81463" y="551801"/>
                  </a:lnTo>
                  <a:lnTo>
                    <a:pt x="110629" y="583275"/>
                  </a:lnTo>
                  <a:lnTo>
                    <a:pt x="166521" y="632859"/>
                  </a:lnTo>
                  <a:lnTo>
                    <a:pt x="201373" y="656893"/>
                  </a:lnTo>
                  <a:lnTo>
                    <a:pt x="242071" y="680213"/>
                  </a:lnTo>
                  <a:lnTo>
                    <a:pt x="289549" y="702663"/>
                  </a:lnTo>
                  <a:lnTo>
                    <a:pt x="344738" y="724085"/>
                  </a:lnTo>
                  <a:lnTo>
                    <a:pt x="408571" y="744323"/>
                  </a:lnTo>
                  <a:lnTo>
                    <a:pt x="454174" y="757293"/>
                  </a:lnTo>
                  <a:lnTo>
                    <a:pt x="502130" y="770443"/>
                  </a:lnTo>
                  <a:lnTo>
                    <a:pt x="551837" y="783106"/>
                  </a:lnTo>
                  <a:lnTo>
                    <a:pt x="602692" y="794615"/>
                  </a:lnTo>
                  <a:lnTo>
                    <a:pt x="654091" y="804303"/>
                  </a:lnTo>
                  <a:lnTo>
                    <a:pt x="705431" y="811504"/>
                  </a:lnTo>
                  <a:lnTo>
                    <a:pt x="756109" y="815552"/>
                  </a:lnTo>
                  <a:lnTo>
                    <a:pt x="805523" y="815779"/>
                  </a:lnTo>
                  <a:lnTo>
                    <a:pt x="853070" y="811518"/>
                  </a:lnTo>
                  <a:lnTo>
                    <a:pt x="898146" y="802104"/>
                  </a:lnTo>
                  <a:lnTo>
                    <a:pt x="940148" y="786870"/>
                  </a:lnTo>
                  <a:lnTo>
                    <a:pt x="978473" y="765148"/>
                  </a:lnTo>
                  <a:lnTo>
                    <a:pt x="1012519" y="736272"/>
                  </a:lnTo>
                  <a:lnTo>
                    <a:pt x="1044743" y="695316"/>
                  </a:lnTo>
                  <a:lnTo>
                    <a:pt x="1069304" y="648347"/>
                  </a:lnTo>
                  <a:lnTo>
                    <a:pt x="1085101" y="598875"/>
                  </a:lnTo>
                  <a:lnTo>
                    <a:pt x="1091032" y="550409"/>
                  </a:lnTo>
                  <a:lnTo>
                    <a:pt x="1085993" y="506460"/>
                  </a:lnTo>
                  <a:lnTo>
                    <a:pt x="1068882" y="470537"/>
                  </a:lnTo>
                  <a:lnTo>
                    <a:pt x="1002807" y="435299"/>
                  </a:lnTo>
                  <a:lnTo>
                    <a:pt x="960949" y="431385"/>
                  </a:lnTo>
                  <a:lnTo>
                    <a:pt x="916661" y="429457"/>
                  </a:lnTo>
                  <a:lnTo>
                    <a:pt x="872530" y="424151"/>
                  </a:lnTo>
                  <a:lnTo>
                    <a:pt x="831146" y="410104"/>
                  </a:lnTo>
                  <a:lnTo>
                    <a:pt x="795095" y="381954"/>
                  </a:lnTo>
                  <a:lnTo>
                    <a:pt x="772962" y="345799"/>
                  </a:lnTo>
                  <a:lnTo>
                    <a:pt x="760712" y="268934"/>
                  </a:lnTo>
                  <a:lnTo>
                    <a:pt x="752454" y="224203"/>
                  </a:lnTo>
                  <a:lnTo>
                    <a:pt x="730681" y="172595"/>
                  </a:lnTo>
                  <a:lnTo>
                    <a:pt x="691223" y="119526"/>
                  </a:lnTo>
                  <a:lnTo>
                    <a:pt x="644300" y="79096"/>
                  </a:lnTo>
                  <a:lnTo>
                    <a:pt x="595270" y="49694"/>
                  </a:lnTo>
                  <a:lnTo>
                    <a:pt x="549490" y="29709"/>
                  </a:lnTo>
                  <a:lnTo>
                    <a:pt x="512314" y="17530"/>
                  </a:lnTo>
                  <a:lnTo>
                    <a:pt x="448474" y="3963"/>
                  </a:lnTo>
                  <a:lnTo>
                    <a:pt x="405363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29460" y="2808492"/>
              <a:ext cx="898525" cy="673735"/>
            </a:xfrm>
            <a:custGeom>
              <a:avLst/>
              <a:gdLst/>
              <a:ahLst/>
              <a:cxnLst/>
              <a:rect l="l" t="t" r="r" b="b"/>
              <a:pathLst>
                <a:path w="898525" h="673735">
                  <a:moveTo>
                    <a:pt x="315527" y="0"/>
                  </a:moveTo>
                  <a:lnTo>
                    <a:pt x="268759" y="2752"/>
                  </a:lnTo>
                  <a:lnTo>
                    <a:pt x="221723" y="11403"/>
                  </a:lnTo>
                  <a:lnTo>
                    <a:pt x="175752" y="26514"/>
                  </a:lnTo>
                  <a:lnTo>
                    <a:pt x="132179" y="48644"/>
                  </a:lnTo>
                  <a:lnTo>
                    <a:pt x="92337" y="78355"/>
                  </a:lnTo>
                  <a:lnTo>
                    <a:pt x="57561" y="116207"/>
                  </a:lnTo>
                  <a:lnTo>
                    <a:pt x="28020" y="165707"/>
                  </a:lnTo>
                  <a:lnTo>
                    <a:pt x="10246" y="212289"/>
                  </a:lnTo>
                  <a:lnTo>
                    <a:pt x="0" y="269761"/>
                  </a:lnTo>
                  <a:lnTo>
                    <a:pt x="4424" y="335371"/>
                  </a:lnTo>
                  <a:lnTo>
                    <a:pt x="19843" y="383638"/>
                  </a:lnTo>
                  <a:lnTo>
                    <a:pt x="41840" y="423301"/>
                  </a:lnTo>
                  <a:lnTo>
                    <a:pt x="66716" y="455527"/>
                  </a:lnTo>
                  <a:lnTo>
                    <a:pt x="116043" y="505506"/>
                  </a:lnTo>
                  <a:lnTo>
                    <a:pt x="181743" y="551904"/>
                  </a:lnTo>
                  <a:lnTo>
                    <a:pt x="224615" y="573871"/>
                  </a:lnTo>
                  <a:lnTo>
                    <a:pt x="275795" y="594742"/>
                  </a:lnTo>
                  <a:lnTo>
                    <a:pt x="336504" y="614314"/>
                  </a:lnTo>
                  <a:lnTo>
                    <a:pt x="381175" y="626988"/>
                  </a:lnTo>
                  <a:lnTo>
                    <a:pt x="428432" y="639729"/>
                  </a:lnTo>
                  <a:lnTo>
                    <a:pt x="477453" y="651631"/>
                  </a:lnTo>
                  <a:lnTo>
                    <a:pt x="527417" y="661785"/>
                  </a:lnTo>
                  <a:lnTo>
                    <a:pt x="577504" y="669283"/>
                  </a:lnTo>
                  <a:lnTo>
                    <a:pt x="626893" y="673218"/>
                  </a:lnTo>
                  <a:lnTo>
                    <a:pt x="674762" y="672682"/>
                  </a:lnTo>
                  <a:lnTo>
                    <a:pt x="720290" y="666767"/>
                  </a:lnTo>
                  <a:lnTo>
                    <a:pt x="762657" y="654565"/>
                  </a:lnTo>
                  <a:lnTo>
                    <a:pt x="801042" y="635169"/>
                  </a:lnTo>
                  <a:lnTo>
                    <a:pt x="834623" y="607671"/>
                  </a:lnTo>
                  <a:lnTo>
                    <a:pt x="865785" y="566449"/>
                  </a:lnTo>
                  <a:lnTo>
                    <a:pt x="887585" y="518918"/>
                  </a:lnTo>
                  <a:lnTo>
                    <a:pt x="898452" y="470083"/>
                  </a:lnTo>
                  <a:lnTo>
                    <a:pt x="896816" y="424945"/>
                  </a:lnTo>
                  <a:lnTo>
                    <a:pt x="881105" y="388508"/>
                  </a:lnTo>
                  <a:lnTo>
                    <a:pt x="852312" y="366577"/>
                  </a:lnTo>
                  <a:lnTo>
                    <a:pt x="815462" y="357912"/>
                  </a:lnTo>
                  <a:lnTo>
                    <a:pt x="773946" y="355491"/>
                  </a:lnTo>
                  <a:lnTo>
                    <a:pt x="731153" y="352288"/>
                  </a:lnTo>
                  <a:lnTo>
                    <a:pt x="690474" y="341281"/>
                  </a:lnTo>
                  <a:lnTo>
                    <a:pt x="655299" y="315444"/>
                  </a:lnTo>
                  <a:lnTo>
                    <a:pt x="634538" y="278124"/>
                  </a:lnTo>
                  <a:lnTo>
                    <a:pt x="628502" y="239062"/>
                  </a:lnTo>
                  <a:lnTo>
                    <a:pt x="622581" y="195021"/>
                  </a:lnTo>
                  <a:lnTo>
                    <a:pt x="602163" y="142763"/>
                  </a:lnTo>
                  <a:lnTo>
                    <a:pt x="562233" y="91536"/>
                  </a:lnTo>
                  <a:lnTo>
                    <a:pt x="514712" y="54938"/>
                  </a:lnTo>
                  <a:lnTo>
                    <a:pt x="467232" y="30672"/>
                  </a:lnTo>
                  <a:lnTo>
                    <a:pt x="427425" y="16440"/>
                  </a:lnTo>
                  <a:lnTo>
                    <a:pt x="360694" y="2584"/>
                  </a:lnTo>
                  <a:lnTo>
                    <a:pt x="315527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56628" y="2984935"/>
              <a:ext cx="430530" cy="473709"/>
            </a:xfrm>
            <a:custGeom>
              <a:avLst/>
              <a:gdLst/>
              <a:ahLst/>
              <a:cxnLst/>
              <a:rect l="l" t="t" r="r" b="b"/>
              <a:pathLst>
                <a:path w="430530" h="473710">
                  <a:moveTo>
                    <a:pt x="79683" y="0"/>
                  </a:moveTo>
                  <a:lnTo>
                    <a:pt x="42325" y="4308"/>
                  </a:lnTo>
                  <a:lnTo>
                    <a:pt x="14871" y="13822"/>
                  </a:lnTo>
                  <a:lnTo>
                    <a:pt x="0" y="27851"/>
                  </a:lnTo>
                  <a:lnTo>
                    <a:pt x="570" y="44916"/>
                  </a:lnTo>
                  <a:lnTo>
                    <a:pt x="15658" y="64963"/>
                  </a:lnTo>
                  <a:lnTo>
                    <a:pt x="41475" y="91062"/>
                  </a:lnTo>
                  <a:lnTo>
                    <a:pt x="74231" y="126286"/>
                  </a:lnTo>
                  <a:lnTo>
                    <a:pt x="110141" y="173708"/>
                  </a:lnTo>
                  <a:lnTo>
                    <a:pt x="145414" y="236398"/>
                  </a:lnTo>
                  <a:lnTo>
                    <a:pt x="168250" y="293113"/>
                  </a:lnTo>
                  <a:lnTo>
                    <a:pt x="182648" y="342473"/>
                  </a:lnTo>
                  <a:lnTo>
                    <a:pt x="192943" y="384346"/>
                  </a:lnTo>
                  <a:lnTo>
                    <a:pt x="203469" y="418604"/>
                  </a:lnTo>
                  <a:lnTo>
                    <a:pt x="218563" y="445116"/>
                  </a:lnTo>
                  <a:lnTo>
                    <a:pt x="242557" y="463753"/>
                  </a:lnTo>
                  <a:lnTo>
                    <a:pt x="280367" y="473119"/>
                  </a:lnTo>
                  <a:lnTo>
                    <a:pt x="320505" y="468678"/>
                  </a:lnTo>
                  <a:lnTo>
                    <a:pt x="358473" y="453316"/>
                  </a:lnTo>
                  <a:lnTo>
                    <a:pt x="389775" y="429920"/>
                  </a:lnTo>
                  <a:lnTo>
                    <a:pt x="414575" y="394561"/>
                  </a:lnTo>
                  <a:lnTo>
                    <a:pt x="427702" y="352181"/>
                  </a:lnTo>
                  <a:lnTo>
                    <a:pt x="430401" y="305271"/>
                  </a:lnTo>
                  <a:lnTo>
                    <a:pt x="423917" y="256321"/>
                  </a:lnTo>
                  <a:lnTo>
                    <a:pt x="409496" y="207822"/>
                  </a:lnTo>
                  <a:lnTo>
                    <a:pt x="388383" y="162263"/>
                  </a:lnTo>
                  <a:lnTo>
                    <a:pt x="361822" y="122136"/>
                  </a:lnTo>
                  <a:lnTo>
                    <a:pt x="321287" y="80711"/>
                  </a:lnTo>
                  <a:lnTo>
                    <a:pt x="274586" y="48633"/>
                  </a:lnTo>
                  <a:lnTo>
                    <a:pt x="224396" y="25214"/>
                  </a:lnTo>
                  <a:lnTo>
                    <a:pt x="173397" y="9762"/>
                  </a:lnTo>
                  <a:lnTo>
                    <a:pt x="124266" y="1588"/>
                  </a:lnTo>
                  <a:lnTo>
                    <a:pt x="79683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930400" y="3040574"/>
              <a:ext cx="323850" cy="354965"/>
            </a:xfrm>
            <a:custGeom>
              <a:avLst/>
              <a:gdLst/>
              <a:ahLst/>
              <a:cxnLst/>
              <a:rect l="l" t="t" r="r" b="b"/>
              <a:pathLst>
                <a:path w="323850" h="354964">
                  <a:moveTo>
                    <a:pt x="88268" y="0"/>
                  </a:moveTo>
                  <a:lnTo>
                    <a:pt x="47029" y="143"/>
                  </a:lnTo>
                  <a:lnTo>
                    <a:pt x="16181" y="7239"/>
                  </a:lnTo>
                  <a:lnTo>
                    <a:pt x="0" y="20186"/>
                  </a:lnTo>
                  <a:lnTo>
                    <a:pt x="4908" y="40097"/>
                  </a:lnTo>
                  <a:lnTo>
                    <a:pt x="31140" y="67643"/>
                  </a:lnTo>
                  <a:lnTo>
                    <a:pt x="69097" y="110605"/>
                  </a:lnTo>
                  <a:lnTo>
                    <a:pt x="109181" y="176765"/>
                  </a:lnTo>
                  <a:lnTo>
                    <a:pt x="132322" y="238577"/>
                  </a:lnTo>
                  <a:lnTo>
                    <a:pt x="144868" y="287853"/>
                  </a:lnTo>
                  <a:lnTo>
                    <a:pt x="157805" y="324263"/>
                  </a:lnTo>
                  <a:lnTo>
                    <a:pt x="182118" y="347478"/>
                  </a:lnTo>
                  <a:lnTo>
                    <a:pt x="210511" y="354514"/>
                  </a:lnTo>
                  <a:lnTo>
                    <a:pt x="240650" y="351180"/>
                  </a:lnTo>
                  <a:lnTo>
                    <a:pt x="269159" y="339645"/>
                  </a:lnTo>
                  <a:lnTo>
                    <a:pt x="292658" y="322078"/>
                  </a:lnTo>
                  <a:lnTo>
                    <a:pt x="316219" y="283329"/>
                  </a:lnTo>
                  <a:lnTo>
                    <a:pt x="323336" y="235714"/>
                  </a:lnTo>
                  <a:lnTo>
                    <a:pt x="316575" y="184363"/>
                  </a:lnTo>
                  <a:lnTo>
                    <a:pt x="298501" y="134407"/>
                  </a:lnTo>
                  <a:lnTo>
                    <a:pt x="271678" y="90976"/>
                  </a:lnTo>
                  <a:lnTo>
                    <a:pt x="231605" y="52298"/>
                  </a:lnTo>
                  <a:lnTo>
                    <a:pt x="184830" y="24976"/>
                  </a:lnTo>
                  <a:lnTo>
                    <a:pt x="135627" y="7910"/>
                  </a:lnTo>
                  <a:lnTo>
                    <a:pt x="88268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905999" y="2538006"/>
            <a:ext cx="1332230" cy="1134110"/>
            <a:chOff x="3905999" y="2538006"/>
            <a:chExt cx="1332230" cy="1134110"/>
          </a:xfrm>
        </p:grpSpPr>
        <p:sp>
          <p:nvSpPr>
            <p:cNvPr id="55" name="object 55"/>
            <p:cNvSpPr/>
            <p:nvPr/>
          </p:nvSpPr>
          <p:spPr>
            <a:xfrm>
              <a:off x="3905999" y="2538006"/>
              <a:ext cx="1332230" cy="1134110"/>
            </a:xfrm>
            <a:custGeom>
              <a:avLst/>
              <a:gdLst/>
              <a:ahLst/>
              <a:cxnLst/>
              <a:rect l="l" t="t" r="r" b="b"/>
              <a:pathLst>
                <a:path w="1332229" h="1134110">
                  <a:moveTo>
                    <a:pt x="1332001" y="0"/>
                  </a:moveTo>
                  <a:lnTo>
                    <a:pt x="0" y="0"/>
                  </a:lnTo>
                  <a:lnTo>
                    <a:pt x="0" y="1133995"/>
                  </a:lnTo>
                  <a:lnTo>
                    <a:pt x="1332001" y="1133995"/>
                  </a:lnTo>
                  <a:lnTo>
                    <a:pt x="1332001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56489" y="2538006"/>
              <a:ext cx="1282065" cy="1134110"/>
            </a:xfrm>
            <a:custGeom>
              <a:avLst/>
              <a:gdLst/>
              <a:ahLst/>
              <a:cxnLst/>
              <a:rect l="l" t="t" r="r" b="b"/>
              <a:pathLst>
                <a:path w="1282064" h="1134110">
                  <a:moveTo>
                    <a:pt x="1281511" y="0"/>
                  </a:moveTo>
                  <a:lnTo>
                    <a:pt x="372575" y="0"/>
                  </a:lnTo>
                  <a:lnTo>
                    <a:pt x="281259" y="99867"/>
                  </a:lnTo>
                  <a:lnTo>
                    <a:pt x="236764" y="149347"/>
                  </a:lnTo>
                  <a:lnTo>
                    <a:pt x="196119" y="195602"/>
                  </a:lnTo>
                  <a:lnTo>
                    <a:pt x="159317" y="238960"/>
                  </a:lnTo>
                  <a:lnTo>
                    <a:pt x="126353" y="279751"/>
                  </a:lnTo>
                  <a:lnTo>
                    <a:pt x="97220" y="318304"/>
                  </a:lnTo>
                  <a:lnTo>
                    <a:pt x="71910" y="354948"/>
                  </a:lnTo>
                  <a:lnTo>
                    <a:pt x="50419" y="390011"/>
                  </a:lnTo>
                  <a:lnTo>
                    <a:pt x="32738" y="423823"/>
                  </a:lnTo>
                  <a:lnTo>
                    <a:pt x="8785" y="489009"/>
                  </a:lnTo>
                  <a:lnTo>
                    <a:pt x="0" y="553137"/>
                  </a:lnTo>
                  <a:lnTo>
                    <a:pt x="1677" y="594791"/>
                  </a:lnTo>
                  <a:lnTo>
                    <a:pt x="8104" y="635885"/>
                  </a:lnTo>
                  <a:lnTo>
                    <a:pt x="19014" y="676302"/>
                  </a:lnTo>
                  <a:lnTo>
                    <a:pt x="34141" y="715928"/>
                  </a:lnTo>
                  <a:lnTo>
                    <a:pt x="53217" y="754648"/>
                  </a:lnTo>
                  <a:lnTo>
                    <a:pt x="75976" y="792348"/>
                  </a:lnTo>
                  <a:lnTo>
                    <a:pt x="102152" y="828912"/>
                  </a:lnTo>
                  <a:lnTo>
                    <a:pt x="131479" y="864226"/>
                  </a:lnTo>
                  <a:lnTo>
                    <a:pt x="163689" y="898176"/>
                  </a:lnTo>
                  <a:lnTo>
                    <a:pt x="198517" y="930645"/>
                  </a:lnTo>
                  <a:lnTo>
                    <a:pt x="235697" y="961520"/>
                  </a:lnTo>
                  <a:lnTo>
                    <a:pt x="274960" y="990685"/>
                  </a:lnTo>
                  <a:lnTo>
                    <a:pt x="316042" y="1018027"/>
                  </a:lnTo>
                  <a:lnTo>
                    <a:pt x="358675" y="1043429"/>
                  </a:lnTo>
                  <a:lnTo>
                    <a:pt x="402593" y="1066778"/>
                  </a:lnTo>
                  <a:lnTo>
                    <a:pt x="447530" y="1087958"/>
                  </a:lnTo>
                  <a:lnTo>
                    <a:pt x="493219" y="1106855"/>
                  </a:lnTo>
                  <a:lnTo>
                    <a:pt x="539394" y="1123354"/>
                  </a:lnTo>
                  <a:lnTo>
                    <a:pt x="574694" y="1133995"/>
                  </a:lnTo>
                  <a:lnTo>
                    <a:pt x="1017267" y="1133995"/>
                  </a:lnTo>
                  <a:lnTo>
                    <a:pt x="1042909" y="1128548"/>
                  </a:lnTo>
                  <a:lnTo>
                    <a:pt x="1102067" y="1114970"/>
                  </a:lnTo>
                  <a:lnTo>
                    <a:pt x="1281511" y="1071353"/>
                  </a:lnTo>
                  <a:lnTo>
                    <a:pt x="1281511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64918" y="2576275"/>
              <a:ext cx="242506" cy="27191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80121" y="2576275"/>
              <a:ext cx="242506" cy="27191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53874" y="3328181"/>
              <a:ext cx="242506" cy="27191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0481" y="2923852"/>
              <a:ext cx="242506" cy="27191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60101" y="2923852"/>
              <a:ext cx="242570" cy="27191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87135" y="2923852"/>
              <a:ext cx="242506" cy="27191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96336" y="2576275"/>
              <a:ext cx="141664" cy="27191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905986" y="2843910"/>
              <a:ext cx="1332230" cy="765175"/>
            </a:xfrm>
            <a:custGeom>
              <a:avLst/>
              <a:gdLst/>
              <a:ahLst/>
              <a:cxnLst/>
              <a:rect l="l" t="t" r="r" b="b"/>
              <a:pathLst>
                <a:path w="1332229" h="765175">
                  <a:moveTo>
                    <a:pt x="145529" y="633196"/>
                  </a:moveTo>
                  <a:lnTo>
                    <a:pt x="0" y="633196"/>
                  </a:lnTo>
                  <a:lnTo>
                    <a:pt x="0" y="647344"/>
                  </a:lnTo>
                  <a:lnTo>
                    <a:pt x="145529" y="647344"/>
                  </a:lnTo>
                  <a:lnTo>
                    <a:pt x="145529" y="633196"/>
                  </a:lnTo>
                  <a:close/>
                </a:path>
                <a:path w="1332229" h="765175">
                  <a:moveTo>
                    <a:pt x="1332014" y="0"/>
                  </a:moveTo>
                  <a:lnTo>
                    <a:pt x="353491" y="0"/>
                  </a:lnTo>
                  <a:lnTo>
                    <a:pt x="335737" y="3581"/>
                  </a:lnTo>
                  <a:lnTo>
                    <a:pt x="321233" y="13373"/>
                  </a:lnTo>
                  <a:lnTo>
                    <a:pt x="311454" y="27876"/>
                  </a:lnTo>
                  <a:lnTo>
                    <a:pt x="307873" y="45643"/>
                  </a:lnTo>
                  <a:lnTo>
                    <a:pt x="307873" y="312280"/>
                  </a:lnTo>
                  <a:lnTo>
                    <a:pt x="311454" y="330047"/>
                  </a:lnTo>
                  <a:lnTo>
                    <a:pt x="321233" y="344551"/>
                  </a:lnTo>
                  <a:lnTo>
                    <a:pt x="335737" y="354342"/>
                  </a:lnTo>
                  <a:lnTo>
                    <a:pt x="353491" y="357924"/>
                  </a:lnTo>
                  <a:lnTo>
                    <a:pt x="1200200" y="357924"/>
                  </a:lnTo>
                  <a:lnTo>
                    <a:pt x="1200200" y="722134"/>
                  </a:lnTo>
                  <a:lnTo>
                    <a:pt x="1173099" y="755396"/>
                  </a:lnTo>
                  <a:lnTo>
                    <a:pt x="1166228" y="756081"/>
                  </a:lnTo>
                  <a:lnTo>
                    <a:pt x="452818" y="756081"/>
                  </a:lnTo>
                  <a:lnTo>
                    <a:pt x="450850" y="758088"/>
                  </a:lnTo>
                  <a:lnTo>
                    <a:pt x="450850" y="763041"/>
                  </a:lnTo>
                  <a:lnTo>
                    <a:pt x="452818" y="765048"/>
                  </a:lnTo>
                  <a:lnTo>
                    <a:pt x="455282" y="765048"/>
                  </a:lnTo>
                  <a:lnTo>
                    <a:pt x="1166228" y="765048"/>
                  </a:lnTo>
                  <a:lnTo>
                    <a:pt x="1182954" y="761669"/>
                  </a:lnTo>
                  <a:lnTo>
                    <a:pt x="1196606" y="752487"/>
                  </a:lnTo>
                  <a:lnTo>
                    <a:pt x="1205814" y="738847"/>
                  </a:lnTo>
                  <a:lnTo>
                    <a:pt x="1209192" y="722134"/>
                  </a:lnTo>
                  <a:lnTo>
                    <a:pt x="1209192" y="357924"/>
                  </a:lnTo>
                  <a:lnTo>
                    <a:pt x="1332014" y="357924"/>
                  </a:lnTo>
                  <a:lnTo>
                    <a:pt x="1332014" y="348957"/>
                  </a:lnTo>
                  <a:lnTo>
                    <a:pt x="353491" y="348957"/>
                  </a:lnTo>
                  <a:lnTo>
                    <a:pt x="346100" y="348208"/>
                  </a:lnTo>
                  <a:lnTo>
                    <a:pt x="317538" y="319684"/>
                  </a:lnTo>
                  <a:lnTo>
                    <a:pt x="316788" y="312280"/>
                  </a:lnTo>
                  <a:lnTo>
                    <a:pt x="316788" y="45643"/>
                  </a:lnTo>
                  <a:lnTo>
                    <a:pt x="339217" y="11849"/>
                  </a:lnTo>
                  <a:lnTo>
                    <a:pt x="353491" y="8966"/>
                  </a:lnTo>
                  <a:lnTo>
                    <a:pt x="1332014" y="8966"/>
                  </a:lnTo>
                  <a:lnTo>
                    <a:pt x="13320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44500" y="3345241"/>
              <a:ext cx="311150" cy="278130"/>
            </a:xfrm>
            <a:custGeom>
              <a:avLst/>
              <a:gdLst/>
              <a:ahLst/>
              <a:cxnLst/>
              <a:rect l="l" t="t" r="r" b="b"/>
              <a:pathLst>
                <a:path w="311150" h="278129">
                  <a:moveTo>
                    <a:pt x="300012" y="0"/>
                  </a:moveTo>
                  <a:lnTo>
                    <a:pt x="220675" y="0"/>
                  </a:lnTo>
                  <a:lnTo>
                    <a:pt x="214096" y="6604"/>
                  </a:lnTo>
                  <a:lnTo>
                    <a:pt x="214096" y="32677"/>
                  </a:lnTo>
                  <a:lnTo>
                    <a:pt x="100596" y="32677"/>
                  </a:lnTo>
                  <a:lnTo>
                    <a:pt x="100596" y="10807"/>
                  </a:lnTo>
                  <a:lnTo>
                    <a:pt x="99072" y="7112"/>
                  </a:lnTo>
                  <a:lnTo>
                    <a:pt x="93510" y="1549"/>
                  </a:lnTo>
                  <a:lnTo>
                    <a:pt x="89839" y="12"/>
                  </a:lnTo>
                  <a:lnTo>
                    <a:pt x="10756" y="101"/>
                  </a:lnTo>
                  <a:lnTo>
                    <a:pt x="7086" y="1651"/>
                  </a:lnTo>
                  <a:lnTo>
                    <a:pt x="1511" y="7264"/>
                  </a:lnTo>
                  <a:lnTo>
                    <a:pt x="0" y="10972"/>
                  </a:lnTo>
                  <a:lnTo>
                    <a:pt x="1638" y="256501"/>
                  </a:lnTo>
                  <a:lnTo>
                    <a:pt x="3418" y="264876"/>
                  </a:lnTo>
                  <a:lnTo>
                    <a:pt x="8099" y="271724"/>
                  </a:lnTo>
                  <a:lnTo>
                    <a:pt x="14975" y="276345"/>
                  </a:lnTo>
                  <a:lnTo>
                    <a:pt x="23342" y="278041"/>
                  </a:lnTo>
                  <a:lnTo>
                    <a:pt x="287616" y="278041"/>
                  </a:lnTo>
                  <a:lnTo>
                    <a:pt x="310832" y="10871"/>
                  </a:lnTo>
                  <a:lnTo>
                    <a:pt x="309257" y="7150"/>
                  </a:lnTo>
                  <a:lnTo>
                    <a:pt x="303745" y="1549"/>
                  </a:lnTo>
                  <a:lnTo>
                    <a:pt x="300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40886" y="3341757"/>
              <a:ext cx="318135" cy="285115"/>
            </a:xfrm>
            <a:custGeom>
              <a:avLst/>
              <a:gdLst/>
              <a:ahLst/>
              <a:cxnLst/>
              <a:rect l="l" t="t" r="r" b="b"/>
              <a:pathLst>
                <a:path w="318135" h="285114">
                  <a:moveTo>
                    <a:pt x="89972" y="0"/>
                  </a:moveTo>
                  <a:lnTo>
                    <a:pt x="13423" y="0"/>
                  </a:lnTo>
                  <a:lnTo>
                    <a:pt x="0" y="13525"/>
                  </a:lnTo>
                  <a:lnTo>
                    <a:pt x="100" y="32575"/>
                  </a:lnTo>
                  <a:lnTo>
                    <a:pt x="1714" y="260007"/>
                  </a:lnTo>
                  <a:lnTo>
                    <a:pt x="26962" y="285115"/>
                  </a:lnTo>
                  <a:lnTo>
                    <a:pt x="291223" y="285115"/>
                  </a:lnTo>
                  <a:lnTo>
                    <a:pt x="300994" y="283138"/>
                  </a:lnTo>
                  <a:lnTo>
                    <a:pt x="308729" y="277939"/>
                  </a:lnTo>
                  <a:lnTo>
                    <a:pt x="26962" y="277939"/>
                  </a:lnTo>
                  <a:lnTo>
                    <a:pt x="19948" y="276529"/>
                  </a:lnTo>
                  <a:lnTo>
                    <a:pt x="7359" y="39751"/>
                  </a:lnTo>
                  <a:lnTo>
                    <a:pt x="7310" y="32575"/>
                  </a:lnTo>
                  <a:lnTo>
                    <a:pt x="7213" y="18427"/>
                  </a:lnTo>
                  <a:lnTo>
                    <a:pt x="7150" y="12204"/>
                  </a:lnTo>
                  <a:lnTo>
                    <a:pt x="12153" y="7175"/>
                  </a:lnTo>
                  <a:lnTo>
                    <a:pt x="103721" y="7175"/>
                  </a:lnTo>
                  <a:lnTo>
                    <a:pt x="102531" y="5410"/>
                  </a:lnTo>
                  <a:lnTo>
                    <a:pt x="96633" y="1352"/>
                  </a:lnTo>
                  <a:lnTo>
                    <a:pt x="89972" y="0"/>
                  </a:lnTo>
                  <a:close/>
                </a:path>
                <a:path w="318135" h="285114">
                  <a:moveTo>
                    <a:pt x="314512" y="7175"/>
                  </a:moveTo>
                  <a:lnTo>
                    <a:pt x="305942" y="7175"/>
                  </a:lnTo>
                  <a:lnTo>
                    <a:pt x="309850" y="11103"/>
                  </a:lnTo>
                  <a:lnTo>
                    <a:pt x="310844" y="12204"/>
                  </a:lnTo>
                  <a:lnTo>
                    <a:pt x="310780" y="18427"/>
                  </a:lnTo>
                  <a:lnTo>
                    <a:pt x="309308" y="260007"/>
                  </a:lnTo>
                  <a:lnTo>
                    <a:pt x="307857" y="266966"/>
                  </a:lnTo>
                  <a:lnTo>
                    <a:pt x="303968" y="272681"/>
                  </a:lnTo>
                  <a:lnTo>
                    <a:pt x="298227" y="276529"/>
                  </a:lnTo>
                  <a:lnTo>
                    <a:pt x="291223" y="277939"/>
                  </a:lnTo>
                  <a:lnTo>
                    <a:pt x="308729" y="277939"/>
                  </a:lnTo>
                  <a:lnTo>
                    <a:pt x="317860" y="39751"/>
                  </a:lnTo>
                  <a:lnTo>
                    <a:pt x="317995" y="13525"/>
                  </a:lnTo>
                  <a:lnTo>
                    <a:pt x="317498" y="12204"/>
                  </a:lnTo>
                  <a:lnTo>
                    <a:pt x="316132" y="8890"/>
                  </a:lnTo>
                  <a:lnTo>
                    <a:pt x="314512" y="7175"/>
                  </a:lnTo>
                  <a:close/>
                </a:path>
                <a:path w="318135" h="285114">
                  <a:moveTo>
                    <a:pt x="103721" y="7175"/>
                  </a:moveTo>
                  <a:lnTo>
                    <a:pt x="95757" y="7175"/>
                  </a:lnTo>
                  <a:lnTo>
                    <a:pt x="100734" y="12204"/>
                  </a:lnTo>
                  <a:lnTo>
                    <a:pt x="100596" y="12204"/>
                  </a:lnTo>
                  <a:lnTo>
                    <a:pt x="100596" y="39751"/>
                  </a:lnTo>
                  <a:lnTo>
                    <a:pt x="221322" y="39751"/>
                  </a:lnTo>
                  <a:lnTo>
                    <a:pt x="221322" y="32575"/>
                  </a:lnTo>
                  <a:lnTo>
                    <a:pt x="107810" y="32575"/>
                  </a:lnTo>
                  <a:lnTo>
                    <a:pt x="107810" y="18427"/>
                  </a:lnTo>
                  <a:lnTo>
                    <a:pt x="106859" y="13525"/>
                  </a:lnTo>
                  <a:lnTo>
                    <a:pt x="106369" y="11103"/>
                  </a:lnTo>
                  <a:lnTo>
                    <a:pt x="103721" y="7175"/>
                  </a:lnTo>
                  <a:close/>
                </a:path>
                <a:path w="318135" h="285114">
                  <a:moveTo>
                    <a:pt x="304828" y="0"/>
                  </a:moveTo>
                  <a:lnTo>
                    <a:pt x="231945" y="0"/>
                  </a:lnTo>
                  <a:lnTo>
                    <a:pt x="214109" y="18427"/>
                  </a:lnTo>
                  <a:lnTo>
                    <a:pt x="214109" y="32575"/>
                  </a:lnTo>
                  <a:lnTo>
                    <a:pt x="221322" y="32575"/>
                  </a:lnTo>
                  <a:lnTo>
                    <a:pt x="221322" y="12204"/>
                  </a:lnTo>
                  <a:lnTo>
                    <a:pt x="221170" y="12204"/>
                  </a:lnTo>
                  <a:lnTo>
                    <a:pt x="226212" y="7175"/>
                  </a:lnTo>
                  <a:lnTo>
                    <a:pt x="314512" y="7175"/>
                  </a:lnTo>
                  <a:lnTo>
                    <a:pt x="312785" y="5410"/>
                  </a:lnTo>
                  <a:lnTo>
                    <a:pt x="309295" y="1917"/>
                  </a:lnTo>
                  <a:lnTo>
                    <a:pt x="309438" y="1917"/>
                  </a:lnTo>
                  <a:lnTo>
                    <a:pt x="304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33616" y="3334368"/>
              <a:ext cx="332740" cy="300355"/>
            </a:xfrm>
            <a:custGeom>
              <a:avLst/>
              <a:gdLst/>
              <a:ahLst/>
              <a:cxnLst/>
              <a:rect l="l" t="t" r="r" b="b"/>
              <a:pathLst>
                <a:path w="332739" h="300354">
                  <a:moveTo>
                    <a:pt x="313804" y="0"/>
                  </a:moveTo>
                  <a:lnTo>
                    <a:pt x="239725" y="0"/>
                  </a:lnTo>
                  <a:lnTo>
                    <a:pt x="229768" y="2016"/>
                  </a:lnTo>
                  <a:lnTo>
                    <a:pt x="221619" y="7510"/>
                  </a:lnTo>
                  <a:lnTo>
                    <a:pt x="216116" y="15650"/>
                  </a:lnTo>
                  <a:lnTo>
                    <a:pt x="214096" y="25603"/>
                  </a:lnTo>
                  <a:lnTo>
                    <a:pt x="214096" y="32677"/>
                  </a:lnTo>
                  <a:lnTo>
                    <a:pt x="122364" y="32677"/>
                  </a:lnTo>
                  <a:lnTo>
                    <a:pt x="96735" y="12"/>
                  </a:lnTo>
                  <a:lnTo>
                    <a:pt x="18719" y="101"/>
                  </a:lnTo>
                  <a:lnTo>
                    <a:pt x="12268" y="2794"/>
                  </a:lnTo>
                  <a:lnTo>
                    <a:pt x="2590" y="12534"/>
                  </a:lnTo>
                  <a:lnTo>
                    <a:pt x="0" y="18999"/>
                  </a:lnTo>
                  <a:lnTo>
                    <a:pt x="1701" y="267449"/>
                  </a:lnTo>
                  <a:lnTo>
                    <a:pt x="4328" y="280023"/>
                  </a:lnTo>
                  <a:lnTo>
                    <a:pt x="11320" y="290302"/>
                  </a:lnTo>
                  <a:lnTo>
                    <a:pt x="21634" y="297238"/>
                  </a:lnTo>
                  <a:lnTo>
                    <a:pt x="34226" y="299783"/>
                  </a:lnTo>
                  <a:lnTo>
                    <a:pt x="298500" y="299783"/>
                  </a:lnTo>
                  <a:lnTo>
                    <a:pt x="331012" y="267423"/>
                  </a:lnTo>
                  <a:lnTo>
                    <a:pt x="332600" y="18884"/>
                  </a:lnTo>
                  <a:lnTo>
                    <a:pt x="329945" y="12420"/>
                  </a:lnTo>
                  <a:lnTo>
                    <a:pt x="320268" y="2692"/>
                  </a:lnTo>
                  <a:lnTo>
                    <a:pt x="313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030002" y="3330887"/>
              <a:ext cx="340360" cy="307340"/>
            </a:xfrm>
            <a:custGeom>
              <a:avLst/>
              <a:gdLst/>
              <a:ahLst/>
              <a:cxnLst/>
              <a:rect l="l" t="t" r="r" b="b"/>
              <a:pathLst>
                <a:path w="340360" h="307339">
                  <a:moveTo>
                    <a:pt x="100795" y="0"/>
                  </a:moveTo>
                  <a:lnTo>
                    <a:pt x="21386" y="0"/>
                  </a:lnTo>
                  <a:lnTo>
                    <a:pt x="0" y="21539"/>
                  </a:lnTo>
                  <a:lnTo>
                    <a:pt x="76" y="29362"/>
                  </a:lnTo>
                  <a:lnTo>
                    <a:pt x="1714" y="270954"/>
                  </a:lnTo>
                  <a:lnTo>
                    <a:pt x="4636" y="284917"/>
                  </a:lnTo>
                  <a:lnTo>
                    <a:pt x="12422" y="296330"/>
                  </a:lnTo>
                  <a:lnTo>
                    <a:pt x="23886" y="304031"/>
                  </a:lnTo>
                  <a:lnTo>
                    <a:pt x="37846" y="306857"/>
                  </a:lnTo>
                  <a:lnTo>
                    <a:pt x="302107" y="306857"/>
                  </a:lnTo>
                  <a:lnTo>
                    <a:pt x="316082" y="304031"/>
                  </a:lnTo>
                  <a:lnTo>
                    <a:pt x="322559" y="299681"/>
                  </a:lnTo>
                  <a:lnTo>
                    <a:pt x="37846" y="299681"/>
                  </a:lnTo>
                  <a:lnTo>
                    <a:pt x="26659" y="297415"/>
                  </a:lnTo>
                  <a:lnTo>
                    <a:pt x="7284" y="39751"/>
                  </a:lnTo>
                  <a:lnTo>
                    <a:pt x="7213" y="29362"/>
                  </a:lnTo>
                  <a:lnTo>
                    <a:pt x="7150" y="23418"/>
                  </a:lnTo>
                  <a:lnTo>
                    <a:pt x="9436" y="17868"/>
                  </a:lnTo>
                  <a:lnTo>
                    <a:pt x="17780" y="9486"/>
                  </a:lnTo>
                  <a:lnTo>
                    <a:pt x="23291" y="7175"/>
                  </a:lnTo>
                  <a:lnTo>
                    <a:pt x="119095" y="7175"/>
                  </a:lnTo>
                  <a:lnTo>
                    <a:pt x="111725" y="2208"/>
                  </a:lnTo>
                  <a:lnTo>
                    <a:pt x="100795" y="0"/>
                  </a:lnTo>
                  <a:close/>
                </a:path>
                <a:path w="340360" h="307339">
                  <a:moveTo>
                    <a:pt x="329942" y="7175"/>
                  </a:moveTo>
                  <a:lnTo>
                    <a:pt x="316714" y="7175"/>
                  </a:lnTo>
                  <a:lnTo>
                    <a:pt x="322257" y="9486"/>
                  </a:lnTo>
                  <a:lnTo>
                    <a:pt x="322096" y="9486"/>
                  </a:lnTo>
                  <a:lnTo>
                    <a:pt x="326761" y="14173"/>
                  </a:lnTo>
                  <a:lnTo>
                    <a:pt x="330374" y="17868"/>
                  </a:lnTo>
                  <a:lnTo>
                    <a:pt x="331885" y="21539"/>
                  </a:lnTo>
                  <a:lnTo>
                    <a:pt x="332611" y="23418"/>
                  </a:lnTo>
                  <a:lnTo>
                    <a:pt x="332485" y="39751"/>
                  </a:lnTo>
                  <a:lnTo>
                    <a:pt x="331073" y="270954"/>
                  </a:lnTo>
                  <a:lnTo>
                    <a:pt x="328733" y="282092"/>
                  </a:lnTo>
                  <a:lnTo>
                    <a:pt x="322503" y="291241"/>
                  </a:lnTo>
                  <a:lnTo>
                    <a:pt x="313318" y="297415"/>
                  </a:lnTo>
                  <a:lnTo>
                    <a:pt x="302107" y="299681"/>
                  </a:lnTo>
                  <a:lnTo>
                    <a:pt x="322559" y="299681"/>
                  </a:lnTo>
                  <a:lnTo>
                    <a:pt x="339696" y="39751"/>
                  </a:lnTo>
                  <a:lnTo>
                    <a:pt x="339763" y="21539"/>
                  </a:lnTo>
                  <a:lnTo>
                    <a:pt x="339402" y="20534"/>
                  </a:lnTo>
                  <a:lnTo>
                    <a:pt x="336824" y="14173"/>
                  </a:lnTo>
                  <a:lnTo>
                    <a:pt x="336262" y="13538"/>
                  </a:lnTo>
                  <a:lnTo>
                    <a:pt x="329942" y="7175"/>
                  </a:lnTo>
                  <a:close/>
                </a:path>
                <a:path w="340360" h="307339">
                  <a:moveTo>
                    <a:pt x="119095" y="7175"/>
                  </a:moveTo>
                  <a:lnTo>
                    <a:pt x="100794" y="7175"/>
                  </a:lnTo>
                  <a:lnTo>
                    <a:pt x="108916" y="8818"/>
                  </a:lnTo>
                  <a:lnTo>
                    <a:pt x="115912" y="13538"/>
                  </a:lnTo>
                  <a:lnTo>
                    <a:pt x="120632" y="20534"/>
                  </a:lnTo>
                  <a:lnTo>
                    <a:pt x="121216" y="23418"/>
                  </a:lnTo>
                  <a:lnTo>
                    <a:pt x="122364" y="29362"/>
                  </a:lnTo>
                  <a:lnTo>
                    <a:pt x="122364" y="39751"/>
                  </a:lnTo>
                  <a:lnTo>
                    <a:pt x="221322" y="39751"/>
                  </a:lnTo>
                  <a:lnTo>
                    <a:pt x="221322" y="32575"/>
                  </a:lnTo>
                  <a:lnTo>
                    <a:pt x="129578" y="32575"/>
                  </a:lnTo>
                  <a:lnTo>
                    <a:pt x="129578" y="29362"/>
                  </a:lnTo>
                  <a:lnTo>
                    <a:pt x="128428" y="23418"/>
                  </a:lnTo>
                  <a:lnTo>
                    <a:pt x="127304" y="17868"/>
                  </a:lnTo>
                  <a:lnTo>
                    <a:pt x="124866" y="14173"/>
                  </a:lnTo>
                  <a:lnTo>
                    <a:pt x="121119" y="8623"/>
                  </a:lnTo>
                  <a:lnTo>
                    <a:pt x="119095" y="7175"/>
                  </a:lnTo>
                  <a:close/>
                </a:path>
                <a:path w="340360" h="307339">
                  <a:moveTo>
                    <a:pt x="318619" y="0"/>
                  </a:moveTo>
                  <a:lnTo>
                    <a:pt x="242830" y="0"/>
                  </a:lnTo>
                  <a:lnTo>
                    <a:pt x="231979" y="2208"/>
                  </a:lnTo>
                  <a:lnTo>
                    <a:pt x="222481" y="8623"/>
                  </a:lnTo>
                  <a:lnTo>
                    <a:pt x="222615" y="8623"/>
                  </a:lnTo>
                  <a:lnTo>
                    <a:pt x="218871" y="14173"/>
                  </a:lnTo>
                  <a:lnTo>
                    <a:pt x="216442" y="17868"/>
                  </a:lnTo>
                  <a:lnTo>
                    <a:pt x="215319" y="23418"/>
                  </a:lnTo>
                  <a:lnTo>
                    <a:pt x="214172" y="29362"/>
                  </a:lnTo>
                  <a:lnTo>
                    <a:pt x="214172" y="32575"/>
                  </a:lnTo>
                  <a:lnTo>
                    <a:pt x="221322" y="32575"/>
                  </a:lnTo>
                  <a:lnTo>
                    <a:pt x="221322" y="29362"/>
                  </a:lnTo>
                  <a:lnTo>
                    <a:pt x="222468" y="23418"/>
                  </a:lnTo>
                  <a:lnTo>
                    <a:pt x="223051" y="20534"/>
                  </a:lnTo>
                  <a:lnTo>
                    <a:pt x="227765" y="13538"/>
                  </a:lnTo>
                  <a:lnTo>
                    <a:pt x="234752" y="8818"/>
                  </a:lnTo>
                  <a:lnTo>
                    <a:pt x="242829" y="7175"/>
                  </a:lnTo>
                  <a:lnTo>
                    <a:pt x="329942" y="7175"/>
                  </a:lnTo>
                  <a:lnTo>
                    <a:pt x="325831" y="3073"/>
                  </a:lnTo>
                  <a:lnTo>
                    <a:pt x="325991" y="3073"/>
                  </a:lnTo>
                  <a:lnTo>
                    <a:pt x="318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44500" y="3345241"/>
              <a:ext cx="311150" cy="278130"/>
            </a:xfrm>
            <a:custGeom>
              <a:avLst/>
              <a:gdLst/>
              <a:ahLst/>
              <a:cxnLst/>
              <a:rect l="l" t="t" r="r" b="b"/>
              <a:pathLst>
                <a:path w="311150" h="278129">
                  <a:moveTo>
                    <a:pt x="300012" y="0"/>
                  </a:moveTo>
                  <a:lnTo>
                    <a:pt x="220675" y="0"/>
                  </a:lnTo>
                  <a:lnTo>
                    <a:pt x="214096" y="6604"/>
                  </a:lnTo>
                  <a:lnTo>
                    <a:pt x="214096" y="32677"/>
                  </a:lnTo>
                  <a:lnTo>
                    <a:pt x="100596" y="32677"/>
                  </a:lnTo>
                  <a:lnTo>
                    <a:pt x="100596" y="10807"/>
                  </a:lnTo>
                  <a:lnTo>
                    <a:pt x="99072" y="7112"/>
                  </a:lnTo>
                  <a:lnTo>
                    <a:pt x="93510" y="1549"/>
                  </a:lnTo>
                  <a:lnTo>
                    <a:pt x="89839" y="12"/>
                  </a:lnTo>
                  <a:lnTo>
                    <a:pt x="10756" y="101"/>
                  </a:lnTo>
                  <a:lnTo>
                    <a:pt x="7086" y="1651"/>
                  </a:lnTo>
                  <a:lnTo>
                    <a:pt x="1511" y="7264"/>
                  </a:lnTo>
                  <a:lnTo>
                    <a:pt x="0" y="10972"/>
                  </a:lnTo>
                  <a:lnTo>
                    <a:pt x="1638" y="256501"/>
                  </a:lnTo>
                  <a:lnTo>
                    <a:pt x="3418" y="264876"/>
                  </a:lnTo>
                  <a:lnTo>
                    <a:pt x="8099" y="271724"/>
                  </a:lnTo>
                  <a:lnTo>
                    <a:pt x="14975" y="276345"/>
                  </a:lnTo>
                  <a:lnTo>
                    <a:pt x="23342" y="278041"/>
                  </a:lnTo>
                  <a:lnTo>
                    <a:pt x="287616" y="278041"/>
                  </a:lnTo>
                  <a:lnTo>
                    <a:pt x="310832" y="10871"/>
                  </a:lnTo>
                  <a:lnTo>
                    <a:pt x="309257" y="7150"/>
                  </a:lnTo>
                  <a:lnTo>
                    <a:pt x="303745" y="1549"/>
                  </a:lnTo>
                  <a:lnTo>
                    <a:pt x="300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40886" y="3341757"/>
              <a:ext cx="318135" cy="285115"/>
            </a:xfrm>
            <a:custGeom>
              <a:avLst/>
              <a:gdLst/>
              <a:ahLst/>
              <a:cxnLst/>
              <a:rect l="l" t="t" r="r" b="b"/>
              <a:pathLst>
                <a:path w="318135" h="285114">
                  <a:moveTo>
                    <a:pt x="89972" y="0"/>
                  </a:moveTo>
                  <a:lnTo>
                    <a:pt x="13423" y="0"/>
                  </a:lnTo>
                  <a:lnTo>
                    <a:pt x="0" y="13525"/>
                  </a:lnTo>
                  <a:lnTo>
                    <a:pt x="100" y="32575"/>
                  </a:lnTo>
                  <a:lnTo>
                    <a:pt x="1714" y="260007"/>
                  </a:lnTo>
                  <a:lnTo>
                    <a:pt x="26962" y="285115"/>
                  </a:lnTo>
                  <a:lnTo>
                    <a:pt x="291223" y="285115"/>
                  </a:lnTo>
                  <a:lnTo>
                    <a:pt x="300994" y="283138"/>
                  </a:lnTo>
                  <a:lnTo>
                    <a:pt x="308729" y="277939"/>
                  </a:lnTo>
                  <a:lnTo>
                    <a:pt x="26962" y="277939"/>
                  </a:lnTo>
                  <a:lnTo>
                    <a:pt x="19948" y="276529"/>
                  </a:lnTo>
                  <a:lnTo>
                    <a:pt x="7359" y="39751"/>
                  </a:lnTo>
                  <a:lnTo>
                    <a:pt x="7310" y="32575"/>
                  </a:lnTo>
                  <a:lnTo>
                    <a:pt x="7213" y="18427"/>
                  </a:lnTo>
                  <a:lnTo>
                    <a:pt x="7150" y="12204"/>
                  </a:lnTo>
                  <a:lnTo>
                    <a:pt x="12153" y="7175"/>
                  </a:lnTo>
                  <a:lnTo>
                    <a:pt x="103721" y="7175"/>
                  </a:lnTo>
                  <a:lnTo>
                    <a:pt x="102531" y="5410"/>
                  </a:lnTo>
                  <a:lnTo>
                    <a:pt x="96633" y="1352"/>
                  </a:lnTo>
                  <a:lnTo>
                    <a:pt x="89972" y="0"/>
                  </a:lnTo>
                  <a:close/>
                </a:path>
                <a:path w="318135" h="285114">
                  <a:moveTo>
                    <a:pt x="314512" y="7175"/>
                  </a:moveTo>
                  <a:lnTo>
                    <a:pt x="305942" y="7175"/>
                  </a:lnTo>
                  <a:lnTo>
                    <a:pt x="309850" y="11103"/>
                  </a:lnTo>
                  <a:lnTo>
                    <a:pt x="310844" y="12204"/>
                  </a:lnTo>
                  <a:lnTo>
                    <a:pt x="310780" y="18427"/>
                  </a:lnTo>
                  <a:lnTo>
                    <a:pt x="309308" y="260007"/>
                  </a:lnTo>
                  <a:lnTo>
                    <a:pt x="307857" y="266966"/>
                  </a:lnTo>
                  <a:lnTo>
                    <a:pt x="303968" y="272681"/>
                  </a:lnTo>
                  <a:lnTo>
                    <a:pt x="298227" y="276529"/>
                  </a:lnTo>
                  <a:lnTo>
                    <a:pt x="291223" y="277939"/>
                  </a:lnTo>
                  <a:lnTo>
                    <a:pt x="308729" y="277939"/>
                  </a:lnTo>
                  <a:lnTo>
                    <a:pt x="317860" y="39751"/>
                  </a:lnTo>
                  <a:lnTo>
                    <a:pt x="317995" y="13525"/>
                  </a:lnTo>
                  <a:lnTo>
                    <a:pt x="317498" y="12204"/>
                  </a:lnTo>
                  <a:lnTo>
                    <a:pt x="316132" y="8890"/>
                  </a:lnTo>
                  <a:lnTo>
                    <a:pt x="314512" y="7175"/>
                  </a:lnTo>
                  <a:close/>
                </a:path>
                <a:path w="318135" h="285114">
                  <a:moveTo>
                    <a:pt x="103721" y="7175"/>
                  </a:moveTo>
                  <a:lnTo>
                    <a:pt x="95757" y="7175"/>
                  </a:lnTo>
                  <a:lnTo>
                    <a:pt x="100734" y="12204"/>
                  </a:lnTo>
                  <a:lnTo>
                    <a:pt x="100596" y="12204"/>
                  </a:lnTo>
                  <a:lnTo>
                    <a:pt x="100596" y="39751"/>
                  </a:lnTo>
                  <a:lnTo>
                    <a:pt x="221322" y="39751"/>
                  </a:lnTo>
                  <a:lnTo>
                    <a:pt x="221322" y="32575"/>
                  </a:lnTo>
                  <a:lnTo>
                    <a:pt x="107810" y="32575"/>
                  </a:lnTo>
                  <a:lnTo>
                    <a:pt x="107810" y="18427"/>
                  </a:lnTo>
                  <a:lnTo>
                    <a:pt x="106859" y="13525"/>
                  </a:lnTo>
                  <a:lnTo>
                    <a:pt x="106369" y="11103"/>
                  </a:lnTo>
                  <a:lnTo>
                    <a:pt x="103721" y="7175"/>
                  </a:lnTo>
                  <a:close/>
                </a:path>
                <a:path w="318135" h="285114">
                  <a:moveTo>
                    <a:pt x="304828" y="0"/>
                  </a:moveTo>
                  <a:lnTo>
                    <a:pt x="231945" y="0"/>
                  </a:lnTo>
                  <a:lnTo>
                    <a:pt x="214109" y="18427"/>
                  </a:lnTo>
                  <a:lnTo>
                    <a:pt x="214109" y="32575"/>
                  </a:lnTo>
                  <a:lnTo>
                    <a:pt x="221322" y="32575"/>
                  </a:lnTo>
                  <a:lnTo>
                    <a:pt x="221322" y="12204"/>
                  </a:lnTo>
                  <a:lnTo>
                    <a:pt x="221170" y="12204"/>
                  </a:lnTo>
                  <a:lnTo>
                    <a:pt x="226212" y="7175"/>
                  </a:lnTo>
                  <a:lnTo>
                    <a:pt x="314512" y="7175"/>
                  </a:lnTo>
                  <a:lnTo>
                    <a:pt x="312785" y="5410"/>
                  </a:lnTo>
                  <a:lnTo>
                    <a:pt x="309295" y="1917"/>
                  </a:lnTo>
                  <a:lnTo>
                    <a:pt x="309438" y="1917"/>
                  </a:lnTo>
                  <a:lnTo>
                    <a:pt x="304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048394" y="3402314"/>
              <a:ext cx="303530" cy="217804"/>
            </a:xfrm>
            <a:custGeom>
              <a:avLst/>
              <a:gdLst/>
              <a:ahLst/>
              <a:cxnLst/>
              <a:rect l="l" t="t" r="r" b="b"/>
              <a:pathLst>
                <a:path w="303529" h="217804">
                  <a:moveTo>
                    <a:pt x="0" y="5358"/>
                  </a:moveTo>
                  <a:lnTo>
                    <a:pt x="1355" y="199290"/>
                  </a:lnTo>
                  <a:lnTo>
                    <a:pt x="19580" y="217375"/>
                  </a:lnTo>
                  <a:lnTo>
                    <a:pt x="283600" y="217375"/>
                  </a:lnTo>
                  <a:lnTo>
                    <a:pt x="302969" y="12039"/>
                  </a:lnTo>
                  <a:lnTo>
                    <a:pt x="14698" y="12039"/>
                  </a:lnTo>
                  <a:lnTo>
                    <a:pt x="6508" y="10158"/>
                  </a:lnTo>
                  <a:lnTo>
                    <a:pt x="0" y="5358"/>
                  </a:lnTo>
                  <a:close/>
                </a:path>
                <a:path w="303529" h="217804">
                  <a:moveTo>
                    <a:pt x="42346" y="0"/>
                  </a:moveTo>
                  <a:lnTo>
                    <a:pt x="34156" y="1881"/>
                  </a:lnTo>
                  <a:lnTo>
                    <a:pt x="22924" y="10158"/>
                  </a:lnTo>
                  <a:lnTo>
                    <a:pt x="14698" y="12039"/>
                  </a:lnTo>
                  <a:lnTo>
                    <a:pt x="69994" y="12039"/>
                  </a:lnTo>
                  <a:lnTo>
                    <a:pt x="61768" y="10158"/>
                  </a:lnTo>
                  <a:lnTo>
                    <a:pt x="50536" y="1881"/>
                  </a:lnTo>
                  <a:lnTo>
                    <a:pt x="42346" y="0"/>
                  </a:lnTo>
                  <a:close/>
                </a:path>
                <a:path w="303529" h="217804">
                  <a:moveTo>
                    <a:pt x="97641" y="0"/>
                  </a:moveTo>
                  <a:lnTo>
                    <a:pt x="89416" y="1881"/>
                  </a:lnTo>
                  <a:lnTo>
                    <a:pt x="78184" y="10158"/>
                  </a:lnTo>
                  <a:lnTo>
                    <a:pt x="69994" y="12039"/>
                  </a:lnTo>
                  <a:lnTo>
                    <a:pt x="125226" y="12039"/>
                  </a:lnTo>
                  <a:lnTo>
                    <a:pt x="117037" y="10158"/>
                  </a:lnTo>
                  <a:lnTo>
                    <a:pt x="105831" y="1881"/>
                  </a:lnTo>
                  <a:lnTo>
                    <a:pt x="97641" y="0"/>
                  </a:lnTo>
                  <a:close/>
                </a:path>
                <a:path w="303529" h="217804">
                  <a:moveTo>
                    <a:pt x="152886" y="0"/>
                  </a:moveTo>
                  <a:lnTo>
                    <a:pt x="144689" y="1881"/>
                  </a:lnTo>
                  <a:lnTo>
                    <a:pt x="133452" y="10158"/>
                  </a:lnTo>
                  <a:lnTo>
                    <a:pt x="125226" y="12039"/>
                  </a:lnTo>
                  <a:lnTo>
                    <a:pt x="180534" y="12039"/>
                  </a:lnTo>
                  <a:lnTo>
                    <a:pt x="172337" y="10158"/>
                  </a:lnTo>
                  <a:lnTo>
                    <a:pt x="161105" y="1881"/>
                  </a:lnTo>
                  <a:lnTo>
                    <a:pt x="152886" y="0"/>
                  </a:lnTo>
                  <a:close/>
                </a:path>
                <a:path w="303529" h="217804">
                  <a:moveTo>
                    <a:pt x="208182" y="0"/>
                  </a:moveTo>
                  <a:lnTo>
                    <a:pt x="199992" y="1881"/>
                  </a:lnTo>
                  <a:lnTo>
                    <a:pt x="188760" y="10158"/>
                  </a:lnTo>
                  <a:lnTo>
                    <a:pt x="180534" y="12039"/>
                  </a:lnTo>
                  <a:lnTo>
                    <a:pt x="235830" y="12039"/>
                  </a:lnTo>
                  <a:lnTo>
                    <a:pt x="227640" y="10158"/>
                  </a:lnTo>
                  <a:lnTo>
                    <a:pt x="216408" y="1881"/>
                  </a:lnTo>
                  <a:lnTo>
                    <a:pt x="208182" y="0"/>
                  </a:lnTo>
                  <a:close/>
                </a:path>
                <a:path w="303529" h="217804">
                  <a:moveTo>
                    <a:pt x="263478" y="0"/>
                  </a:moveTo>
                  <a:lnTo>
                    <a:pt x="255288" y="1881"/>
                  </a:lnTo>
                  <a:lnTo>
                    <a:pt x="244056" y="10158"/>
                  </a:lnTo>
                  <a:lnTo>
                    <a:pt x="235830" y="12039"/>
                  </a:lnTo>
                  <a:lnTo>
                    <a:pt x="291126" y="12039"/>
                  </a:lnTo>
                  <a:lnTo>
                    <a:pt x="282900" y="10158"/>
                  </a:lnTo>
                  <a:lnTo>
                    <a:pt x="271668" y="1881"/>
                  </a:lnTo>
                  <a:lnTo>
                    <a:pt x="263478" y="0"/>
                  </a:lnTo>
                  <a:close/>
                </a:path>
                <a:path w="303529" h="217804">
                  <a:moveTo>
                    <a:pt x="302997" y="7496"/>
                  </a:moveTo>
                  <a:lnTo>
                    <a:pt x="298864" y="10388"/>
                  </a:lnTo>
                  <a:lnTo>
                    <a:pt x="291126" y="12039"/>
                  </a:lnTo>
                  <a:lnTo>
                    <a:pt x="302969" y="12039"/>
                  </a:lnTo>
                  <a:lnTo>
                    <a:pt x="302997" y="7496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048353" y="3289198"/>
              <a:ext cx="303530" cy="310515"/>
            </a:xfrm>
            <a:custGeom>
              <a:avLst/>
              <a:gdLst/>
              <a:ahLst/>
              <a:cxnLst/>
              <a:rect l="l" t="t" r="r" b="b"/>
              <a:pathLst>
                <a:path w="303529" h="310514">
                  <a:moveTo>
                    <a:pt x="35610" y="292023"/>
                  </a:moveTo>
                  <a:lnTo>
                    <a:pt x="22898" y="292023"/>
                  </a:lnTo>
                  <a:lnTo>
                    <a:pt x="22898" y="301891"/>
                  </a:lnTo>
                  <a:lnTo>
                    <a:pt x="29222" y="301891"/>
                  </a:lnTo>
                  <a:lnTo>
                    <a:pt x="35610" y="301891"/>
                  </a:lnTo>
                  <a:lnTo>
                    <a:pt x="35610" y="292023"/>
                  </a:lnTo>
                  <a:close/>
                </a:path>
                <a:path w="303529" h="310514">
                  <a:moveTo>
                    <a:pt x="90982" y="209981"/>
                  </a:moveTo>
                  <a:lnTo>
                    <a:pt x="84150" y="203136"/>
                  </a:lnTo>
                  <a:lnTo>
                    <a:pt x="83832" y="203136"/>
                  </a:lnTo>
                  <a:lnTo>
                    <a:pt x="83832" y="213944"/>
                  </a:lnTo>
                  <a:lnTo>
                    <a:pt x="83832" y="222910"/>
                  </a:lnTo>
                  <a:lnTo>
                    <a:pt x="80225" y="226529"/>
                  </a:lnTo>
                  <a:lnTo>
                    <a:pt x="71247" y="226529"/>
                  </a:lnTo>
                  <a:lnTo>
                    <a:pt x="67640" y="222910"/>
                  </a:lnTo>
                  <a:lnTo>
                    <a:pt x="67640" y="213944"/>
                  </a:lnTo>
                  <a:lnTo>
                    <a:pt x="71247" y="210324"/>
                  </a:lnTo>
                  <a:lnTo>
                    <a:pt x="80225" y="210324"/>
                  </a:lnTo>
                  <a:lnTo>
                    <a:pt x="83832" y="213944"/>
                  </a:lnTo>
                  <a:lnTo>
                    <a:pt x="83832" y="203136"/>
                  </a:lnTo>
                  <a:lnTo>
                    <a:pt x="67259" y="203136"/>
                  </a:lnTo>
                  <a:lnTo>
                    <a:pt x="60426" y="209981"/>
                  </a:lnTo>
                  <a:lnTo>
                    <a:pt x="60426" y="226872"/>
                  </a:lnTo>
                  <a:lnTo>
                    <a:pt x="67259" y="233718"/>
                  </a:lnTo>
                  <a:lnTo>
                    <a:pt x="84150" y="233718"/>
                  </a:lnTo>
                  <a:lnTo>
                    <a:pt x="90982" y="226872"/>
                  </a:lnTo>
                  <a:lnTo>
                    <a:pt x="90982" y="226529"/>
                  </a:lnTo>
                  <a:lnTo>
                    <a:pt x="90982" y="210324"/>
                  </a:lnTo>
                  <a:lnTo>
                    <a:pt x="90982" y="209981"/>
                  </a:lnTo>
                  <a:close/>
                </a:path>
                <a:path w="303529" h="310514">
                  <a:moveTo>
                    <a:pt x="113436" y="153123"/>
                  </a:moveTo>
                  <a:lnTo>
                    <a:pt x="108369" y="148094"/>
                  </a:lnTo>
                  <a:lnTo>
                    <a:pt x="106286" y="148094"/>
                  </a:lnTo>
                  <a:lnTo>
                    <a:pt x="106286" y="157099"/>
                  </a:lnTo>
                  <a:lnTo>
                    <a:pt x="106273" y="161607"/>
                  </a:lnTo>
                  <a:lnTo>
                    <a:pt x="104457" y="163423"/>
                  </a:lnTo>
                  <a:lnTo>
                    <a:pt x="99898" y="163423"/>
                  </a:lnTo>
                  <a:lnTo>
                    <a:pt x="98120" y="161607"/>
                  </a:lnTo>
                  <a:lnTo>
                    <a:pt x="98120" y="157099"/>
                  </a:lnTo>
                  <a:lnTo>
                    <a:pt x="99898" y="155270"/>
                  </a:lnTo>
                  <a:lnTo>
                    <a:pt x="104457" y="155270"/>
                  </a:lnTo>
                  <a:lnTo>
                    <a:pt x="106286" y="157099"/>
                  </a:lnTo>
                  <a:lnTo>
                    <a:pt x="106286" y="148094"/>
                  </a:lnTo>
                  <a:lnTo>
                    <a:pt x="95973" y="148094"/>
                  </a:lnTo>
                  <a:lnTo>
                    <a:pt x="90906" y="153123"/>
                  </a:lnTo>
                  <a:lnTo>
                    <a:pt x="90906" y="165569"/>
                  </a:lnTo>
                  <a:lnTo>
                    <a:pt x="95973" y="170599"/>
                  </a:lnTo>
                  <a:lnTo>
                    <a:pt x="108369" y="170599"/>
                  </a:lnTo>
                  <a:lnTo>
                    <a:pt x="113436" y="165569"/>
                  </a:lnTo>
                  <a:lnTo>
                    <a:pt x="113436" y="163423"/>
                  </a:lnTo>
                  <a:lnTo>
                    <a:pt x="113436" y="155270"/>
                  </a:lnTo>
                  <a:lnTo>
                    <a:pt x="113436" y="153123"/>
                  </a:lnTo>
                  <a:close/>
                </a:path>
                <a:path w="303529" h="310514">
                  <a:moveTo>
                    <a:pt x="126720" y="248970"/>
                  </a:moveTo>
                  <a:lnTo>
                    <a:pt x="126339" y="248589"/>
                  </a:lnTo>
                  <a:lnTo>
                    <a:pt x="119570" y="241808"/>
                  </a:lnTo>
                  <a:lnTo>
                    <a:pt x="119570" y="252933"/>
                  </a:lnTo>
                  <a:lnTo>
                    <a:pt x="119570" y="263652"/>
                  </a:lnTo>
                  <a:lnTo>
                    <a:pt x="115201" y="267982"/>
                  </a:lnTo>
                  <a:lnTo>
                    <a:pt x="104508" y="267982"/>
                  </a:lnTo>
                  <a:lnTo>
                    <a:pt x="100152" y="263652"/>
                  </a:lnTo>
                  <a:lnTo>
                    <a:pt x="100152" y="252933"/>
                  </a:lnTo>
                  <a:lnTo>
                    <a:pt x="104508" y="248589"/>
                  </a:lnTo>
                  <a:lnTo>
                    <a:pt x="115201" y="248589"/>
                  </a:lnTo>
                  <a:lnTo>
                    <a:pt x="119570" y="252933"/>
                  </a:lnTo>
                  <a:lnTo>
                    <a:pt x="119570" y="241808"/>
                  </a:lnTo>
                  <a:lnTo>
                    <a:pt x="119189" y="241414"/>
                  </a:lnTo>
                  <a:lnTo>
                    <a:pt x="100520" y="241414"/>
                  </a:lnTo>
                  <a:lnTo>
                    <a:pt x="93002" y="248970"/>
                  </a:lnTo>
                  <a:lnTo>
                    <a:pt x="93002" y="267614"/>
                  </a:lnTo>
                  <a:lnTo>
                    <a:pt x="100520" y="275170"/>
                  </a:lnTo>
                  <a:lnTo>
                    <a:pt x="119189" y="275170"/>
                  </a:lnTo>
                  <a:lnTo>
                    <a:pt x="126352" y="267982"/>
                  </a:lnTo>
                  <a:lnTo>
                    <a:pt x="126720" y="267614"/>
                  </a:lnTo>
                  <a:lnTo>
                    <a:pt x="126720" y="248970"/>
                  </a:lnTo>
                  <a:close/>
                </a:path>
                <a:path w="303529" h="310514">
                  <a:moveTo>
                    <a:pt x="132549" y="3619"/>
                  </a:moveTo>
                  <a:lnTo>
                    <a:pt x="128879" y="0"/>
                  </a:lnTo>
                  <a:lnTo>
                    <a:pt x="119951" y="0"/>
                  </a:lnTo>
                  <a:lnTo>
                    <a:pt x="116344" y="3619"/>
                  </a:lnTo>
                  <a:lnTo>
                    <a:pt x="116344" y="4521"/>
                  </a:lnTo>
                  <a:lnTo>
                    <a:pt x="48768" y="4521"/>
                  </a:lnTo>
                  <a:lnTo>
                    <a:pt x="42951" y="10299"/>
                  </a:lnTo>
                  <a:lnTo>
                    <a:pt x="42951" y="37998"/>
                  </a:lnTo>
                  <a:lnTo>
                    <a:pt x="44602" y="39611"/>
                  </a:lnTo>
                  <a:lnTo>
                    <a:pt x="48514" y="39611"/>
                  </a:lnTo>
                  <a:lnTo>
                    <a:pt x="50165" y="37998"/>
                  </a:lnTo>
                  <a:lnTo>
                    <a:pt x="50165" y="36017"/>
                  </a:lnTo>
                  <a:lnTo>
                    <a:pt x="50165" y="14274"/>
                  </a:lnTo>
                  <a:lnTo>
                    <a:pt x="52692" y="11696"/>
                  </a:lnTo>
                  <a:lnTo>
                    <a:pt x="116344" y="11696"/>
                  </a:lnTo>
                  <a:lnTo>
                    <a:pt x="116344" y="12560"/>
                  </a:lnTo>
                  <a:lnTo>
                    <a:pt x="119951" y="16179"/>
                  </a:lnTo>
                  <a:lnTo>
                    <a:pt x="124447" y="16179"/>
                  </a:lnTo>
                  <a:lnTo>
                    <a:pt x="128879" y="16179"/>
                  </a:lnTo>
                  <a:lnTo>
                    <a:pt x="132549" y="12560"/>
                  </a:lnTo>
                  <a:lnTo>
                    <a:pt x="132549" y="3619"/>
                  </a:lnTo>
                  <a:close/>
                </a:path>
                <a:path w="303529" h="310514">
                  <a:moveTo>
                    <a:pt x="149059" y="215468"/>
                  </a:moveTo>
                  <a:lnTo>
                    <a:pt x="143992" y="210439"/>
                  </a:lnTo>
                  <a:lnTo>
                    <a:pt x="141909" y="210439"/>
                  </a:lnTo>
                  <a:lnTo>
                    <a:pt x="141909" y="219443"/>
                  </a:lnTo>
                  <a:lnTo>
                    <a:pt x="141909" y="223951"/>
                  </a:lnTo>
                  <a:lnTo>
                    <a:pt x="140081" y="225767"/>
                  </a:lnTo>
                  <a:lnTo>
                    <a:pt x="135585" y="225767"/>
                  </a:lnTo>
                  <a:lnTo>
                    <a:pt x="133743" y="223951"/>
                  </a:lnTo>
                  <a:lnTo>
                    <a:pt x="133743" y="219443"/>
                  </a:lnTo>
                  <a:lnTo>
                    <a:pt x="135585" y="217614"/>
                  </a:lnTo>
                  <a:lnTo>
                    <a:pt x="140081" y="217614"/>
                  </a:lnTo>
                  <a:lnTo>
                    <a:pt x="141909" y="219443"/>
                  </a:lnTo>
                  <a:lnTo>
                    <a:pt x="141909" y="210439"/>
                  </a:lnTo>
                  <a:lnTo>
                    <a:pt x="131597" y="210439"/>
                  </a:lnTo>
                  <a:lnTo>
                    <a:pt x="126530" y="215468"/>
                  </a:lnTo>
                  <a:lnTo>
                    <a:pt x="126530" y="227914"/>
                  </a:lnTo>
                  <a:lnTo>
                    <a:pt x="131597" y="232956"/>
                  </a:lnTo>
                  <a:lnTo>
                    <a:pt x="143979" y="232956"/>
                  </a:lnTo>
                  <a:lnTo>
                    <a:pt x="149059" y="227914"/>
                  </a:lnTo>
                  <a:lnTo>
                    <a:pt x="149059" y="225767"/>
                  </a:lnTo>
                  <a:lnTo>
                    <a:pt x="149059" y="217614"/>
                  </a:lnTo>
                  <a:lnTo>
                    <a:pt x="149059" y="215468"/>
                  </a:lnTo>
                  <a:close/>
                </a:path>
                <a:path w="303529" h="310514">
                  <a:moveTo>
                    <a:pt x="218846" y="210693"/>
                  </a:moveTo>
                  <a:lnTo>
                    <a:pt x="218478" y="210324"/>
                  </a:lnTo>
                  <a:lnTo>
                    <a:pt x="211632" y="203466"/>
                  </a:lnTo>
                  <a:lnTo>
                    <a:pt x="211632" y="214655"/>
                  </a:lnTo>
                  <a:lnTo>
                    <a:pt x="211632" y="225374"/>
                  </a:lnTo>
                  <a:lnTo>
                    <a:pt x="207327" y="229717"/>
                  </a:lnTo>
                  <a:lnTo>
                    <a:pt x="196570" y="229717"/>
                  </a:lnTo>
                  <a:lnTo>
                    <a:pt x="192278" y="225374"/>
                  </a:lnTo>
                  <a:lnTo>
                    <a:pt x="192278" y="214655"/>
                  </a:lnTo>
                  <a:lnTo>
                    <a:pt x="196570" y="210324"/>
                  </a:lnTo>
                  <a:lnTo>
                    <a:pt x="207327" y="210324"/>
                  </a:lnTo>
                  <a:lnTo>
                    <a:pt x="211632" y="214655"/>
                  </a:lnTo>
                  <a:lnTo>
                    <a:pt x="211632" y="203466"/>
                  </a:lnTo>
                  <a:lnTo>
                    <a:pt x="211315" y="203136"/>
                  </a:lnTo>
                  <a:lnTo>
                    <a:pt x="192659" y="203136"/>
                  </a:lnTo>
                  <a:lnTo>
                    <a:pt x="185064" y="210693"/>
                  </a:lnTo>
                  <a:lnTo>
                    <a:pt x="185064" y="229336"/>
                  </a:lnTo>
                  <a:lnTo>
                    <a:pt x="192659" y="236893"/>
                  </a:lnTo>
                  <a:lnTo>
                    <a:pt x="211315" y="236893"/>
                  </a:lnTo>
                  <a:lnTo>
                    <a:pt x="218465" y="229717"/>
                  </a:lnTo>
                  <a:lnTo>
                    <a:pt x="218846" y="229336"/>
                  </a:lnTo>
                  <a:lnTo>
                    <a:pt x="218846" y="210693"/>
                  </a:lnTo>
                  <a:close/>
                </a:path>
                <a:path w="303529" h="310514">
                  <a:moveTo>
                    <a:pt x="220040" y="274688"/>
                  </a:moveTo>
                  <a:lnTo>
                    <a:pt x="214972" y="269659"/>
                  </a:lnTo>
                  <a:lnTo>
                    <a:pt x="212890" y="269659"/>
                  </a:lnTo>
                  <a:lnTo>
                    <a:pt x="212890" y="278663"/>
                  </a:lnTo>
                  <a:lnTo>
                    <a:pt x="212890" y="283159"/>
                  </a:lnTo>
                  <a:lnTo>
                    <a:pt x="211061" y="284988"/>
                  </a:lnTo>
                  <a:lnTo>
                    <a:pt x="206502" y="284988"/>
                  </a:lnTo>
                  <a:lnTo>
                    <a:pt x="204724" y="283159"/>
                  </a:lnTo>
                  <a:lnTo>
                    <a:pt x="204724" y="278663"/>
                  </a:lnTo>
                  <a:lnTo>
                    <a:pt x="206502" y="276834"/>
                  </a:lnTo>
                  <a:lnTo>
                    <a:pt x="211061" y="276834"/>
                  </a:lnTo>
                  <a:lnTo>
                    <a:pt x="212890" y="278663"/>
                  </a:lnTo>
                  <a:lnTo>
                    <a:pt x="212890" y="269659"/>
                  </a:lnTo>
                  <a:lnTo>
                    <a:pt x="202577" y="269659"/>
                  </a:lnTo>
                  <a:lnTo>
                    <a:pt x="197510" y="274688"/>
                  </a:lnTo>
                  <a:lnTo>
                    <a:pt x="197510" y="287134"/>
                  </a:lnTo>
                  <a:lnTo>
                    <a:pt x="202577" y="292163"/>
                  </a:lnTo>
                  <a:lnTo>
                    <a:pt x="214972" y="292163"/>
                  </a:lnTo>
                  <a:lnTo>
                    <a:pt x="220040" y="287134"/>
                  </a:lnTo>
                  <a:lnTo>
                    <a:pt x="220040" y="284988"/>
                  </a:lnTo>
                  <a:lnTo>
                    <a:pt x="220040" y="276834"/>
                  </a:lnTo>
                  <a:lnTo>
                    <a:pt x="220040" y="274688"/>
                  </a:lnTo>
                  <a:close/>
                </a:path>
                <a:path w="303529" h="310514">
                  <a:moveTo>
                    <a:pt x="223901" y="149656"/>
                  </a:moveTo>
                  <a:lnTo>
                    <a:pt x="211188" y="149656"/>
                  </a:lnTo>
                  <a:lnTo>
                    <a:pt x="211188" y="159524"/>
                  </a:lnTo>
                  <a:lnTo>
                    <a:pt x="217512" y="159524"/>
                  </a:lnTo>
                  <a:lnTo>
                    <a:pt x="223837" y="159524"/>
                  </a:lnTo>
                  <a:lnTo>
                    <a:pt x="223901" y="149656"/>
                  </a:lnTo>
                  <a:close/>
                </a:path>
                <a:path w="303529" h="310514">
                  <a:moveTo>
                    <a:pt x="260781" y="10299"/>
                  </a:moveTo>
                  <a:lnTo>
                    <a:pt x="254965" y="4521"/>
                  </a:lnTo>
                  <a:lnTo>
                    <a:pt x="187401" y="4521"/>
                  </a:lnTo>
                  <a:lnTo>
                    <a:pt x="187401" y="3632"/>
                  </a:lnTo>
                  <a:lnTo>
                    <a:pt x="183794" y="12"/>
                  </a:lnTo>
                  <a:lnTo>
                    <a:pt x="179298" y="12"/>
                  </a:lnTo>
                  <a:lnTo>
                    <a:pt x="174866" y="12"/>
                  </a:lnTo>
                  <a:lnTo>
                    <a:pt x="171259" y="3632"/>
                  </a:lnTo>
                  <a:lnTo>
                    <a:pt x="171259" y="12573"/>
                  </a:lnTo>
                  <a:lnTo>
                    <a:pt x="174866" y="16192"/>
                  </a:lnTo>
                  <a:lnTo>
                    <a:pt x="183794" y="16192"/>
                  </a:lnTo>
                  <a:lnTo>
                    <a:pt x="187401" y="12573"/>
                  </a:lnTo>
                  <a:lnTo>
                    <a:pt x="187401" y="11696"/>
                  </a:lnTo>
                  <a:lnTo>
                    <a:pt x="251040" y="11696"/>
                  </a:lnTo>
                  <a:lnTo>
                    <a:pt x="253631" y="14274"/>
                  </a:lnTo>
                  <a:lnTo>
                    <a:pt x="253631" y="37998"/>
                  </a:lnTo>
                  <a:lnTo>
                    <a:pt x="255219" y="39611"/>
                  </a:lnTo>
                  <a:lnTo>
                    <a:pt x="259194" y="39611"/>
                  </a:lnTo>
                  <a:lnTo>
                    <a:pt x="260781" y="37998"/>
                  </a:lnTo>
                  <a:lnTo>
                    <a:pt x="260781" y="36017"/>
                  </a:lnTo>
                  <a:lnTo>
                    <a:pt x="260781" y="10299"/>
                  </a:lnTo>
                  <a:close/>
                </a:path>
                <a:path w="303529" h="310514">
                  <a:moveTo>
                    <a:pt x="292417" y="292557"/>
                  </a:moveTo>
                  <a:lnTo>
                    <a:pt x="287350" y="287528"/>
                  </a:lnTo>
                  <a:lnTo>
                    <a:pt x="285267" y="287528"/>
                  </a:lnTo>
                  <a:lnTo>
                    <a:pt x="285267" y="296532"/>
                  </a:lnTo>
                  <a:lnTo>
                    <a:pt x="285267" y="301040"/>
                  </a:lnTo>
                  <a:lnTo>
                    <a:pt x="283438" y="302856"/>
                  </a:lnTo>
                  <a:lnTo>
                    <a:pt x="278879" y="302856"/>
                  </a:lnTo>
                  <a:lnTo>
                    <a:pt x="277101" y="301040"/>
                  </a:lnTo>
                  <a:lnTo>
                    <a:pt x="277101" y="296532"/>
                  </a:lnTo>
                  <a:lnTo>
                    <a:pt x="278879" y="294703"/>
                  </a:lnTo>
                  <a:lnTo>
                    <a:pt x="283438" y="294703"/>
                  </a:lnTo>
                  <a:lnTo>
                    <a:pt x="285267" y="296532"/>
                  </a:lnTo>
                  <a:lnTo>
                    <a:pt x="285267" y="287528"/>
                  </a:lnTo>
                  <a:lnTo>
                    <a:pt x="274955" y="287528"/>
                  </a:lnTo>
                  <a:lnTo>
                    <a:pt x="269887" y="292557"/>
                  </a:lnTo>
                  <a:lnTo>
                    <a:pt x="269887" y="305003"/>
                  </a:lnTo>
                  <a:lnTo>
                    <a:pt x="274955" y="310032"/>
                  </a:lnTo>
                  <a:lnTo>
                    <a:pt x="287350" y="310032"/>
                  </a:lnTo>
                  <a:lnTo>
                    <a:pt x="292417" y="305003"/>
                  </a:lnTo>
                  <a:lnTo>
                    <a:pt x="292417" y="302856"/>
                  </a:lnTo>
                  <a:lnTo>
                    <a:pt x="292417" y="294703"/>
                  </a:lnTo>
                  <a:lnTo>
                    <a:pt x="292417" y="292557"/>
                  </a:lnTo>
                  <a:close/>
                </a:path>
                <a:path w="303529" h="310514">
                  <a:moveTo>
                    <a:pt x="297357" y="255524"/>
                  </a:moveTo>
                  <a:lnTo>
                    <a:pt x="284645" y="255524"/>
                  </a:lnTo>
                  <a:lnTo>
                    <a:pt x="284645" y="265391"/>
                  </a:lnTo>
                  <a:lnTo>
                    <a:pt x="290969" y="265391"/>
                  </a:lnTo>
                  <a:lnTo>
                    <a:pt x="297357" y="265391"/>
                  </a:lnTo>
                  <a:lnTo>
                    <a:pt x="297357" y="255524"/>
                  </a:lnTo>
                  <a:close/>
                </a:path>
                <a:path w="303529" h="310514">
                  <a:moveTo>
                    <a:pt x="303060" y="115976"/>
                  </a:moveTo>
                  <a:lnTo>
                    <a:pt x="301866" y="117309"/>
                  </a:lnTo>
                  <a:lnTo>
                    <a:pt x="297357" y="120472"/>
                  </a:lnTo>
                  <a:lnTo>
                    <a:pt x="295173" y="121577"/>
                  </a:lnTo>
                  <a:lnTo>
                    <a:pt x="288277" y="121577"/>
                  </a:lnTo>
                  <a:lnTo>
                    <a:pt x="286283" y="120967"/>
                  </a:lnTo>
                  <a:lnTo>
                    <a:pt x="282041" y="118808"/>
                  </a:lnTo>
                  <a:lnTo>
                    <a:pt x="280327" y="116903"/>
                  </a:lnTo>
                  <a:lnTo>
                    <a:pt x="279958" y="116497"/>
                  </a:lnTo>
                  <a:lnTo>
                    <a:pt x="273824" y="111671"/>
                  </a:lnTo>
                  <a:lnTo>
                    <a:pt x="269557" y="109524"/>
                  </a:lnTo>
                  <a:lnTo>
                    <a:pt x="259473" y="109524"/>
                  </a:lnTo>
                  <a:lnTo>
                    <a:pt x="247497" y="116497"/>
                  </a:lnTo>
                  <a:lnTo>
                    <a:pt x="242443" y="120319"/>
                  </a:lnTo>
                  <a:lnTo>
                    <a:pt x="240169" y="121577"/>
                  </a:lnTo>
                  <a:lnTo>
                    <a:pt x="233045" y="121577"/>
                  </a:lnTo>
                  <a:lnTo>
                    <a:pt x="231051" y="120967"/>
                  </a:lnTo>
                  <a:lnTo>
                    <a:pt x="226809" y="118808"/>
                  </a:lnTo>
                  <a:lnTo>
                    <a:pt x="225044" y="116903"/>
                  </a:lnTo>
                  <a:lnTo>
                    <a:pt x="224663" y="116497"/>
                  </a:lnTo>
                  <a:lnTo>
                    <a:pt x="218528" y="111671"/>
                  </a:lnTo>
                  <a:lnTo>
                    <a:pt x="214325" y="109524"/>
                  </a:lnTo>
                  <a:lnTo>
                    <a:pt x="204177" y="109524"/>
                  </a:lnTo>
                  <a:lnTo>
                    <a:pt x="192265" y="116497"/>
                  </a:lnTo>
                  <a:lnTo>
                    <a:pt x="189445" y="118579"/>
                  </a:lnTo>
                  <a:lnTo>
                    <a:pt x="187147" y="120319"/>
                  </a:lnTo>
                  <a:lnTo>
                    <a:pt x="184873" y="121577"/>
                  </a:lnTo>
                  <a:lnTo>
                    <a:pt x="177749" y="121577"/>
                  </a:lnTo>
                  <a:lnTo>
                    <a:pt x="175755" y="120967"/>
                  </a:lnTo>
                  <a:lnTo>
                    <a:pt x="171513" y="118808"/>
                  </a:lnTo>
                  <a:lnTo>
                    <a:pt x="169748" y="116903"/>
                  </a:lnTo>
                  <a:lnTo>
                    <a:pt x="169367" y="116497"/>
                  </a:lnTo>
                  <a:lnTo>
                    <a:pt x="166331" y="114071"/>
                  </a:lnTo>
                  <a:lnTo>
                    <a:pt x="163233" y="111671"/>
                  </a:lnTo>
                  <a:lnTo>
                    <a:pt x="159029" y="109524"/>
                  </a:lnTo>
                  <a:lnTo>
                    <a:pt x="148945" y="109524"/>
                  </a:lnTo>
                  <a:lnTo>
                    <a:pt x="136969" y="116497"/>
                  </a:lnTo>
                  <a:lnTo>
                    <a:pt x="134213" y="118579"/>
                  </a:lnTo>
                  <a:lnTo>
                    <a:pt x="131851" y="120319"/>
                  </a:lnTo>
                  <a:lnTo>
                    <a:pt x="129578" y="121577"/>
                  </a:lnTo>
                  <a:lnTo>
                    <a:pt x="122428" y="121577"/>
                  </a:lnTo>
                  <a:lnTo>
                    <a:pt x="120459" y="120967"/>
                  </a:lnTo>
                  <a:lnTo>
                    <a:pt x="116217" y="118808"/>
                  </a:lnTo>
                  <a:lnTo>
                    <a:pt x="114503" y="116903"/>
                  </a:lnTo>
                  <a:lnTo>
                    <a:pt x="114134" y="116497"/>
                  </a:lnTo>
                  <a:lnTo>
                    <a:pt x="107937" y="111671"/>
                  </a:lnTo>
                  <a:lnTo>
                    <a:pt x="103733" y="109524"/>
                  </a:lnTo>
                  <a:lnTo>
                    <a:pt x="93649" y="109524"/>
                  </a:lnTo>
                  <a:lnTo>
                    <a:pt x="90411" y="110426"/>
                  </a:lnTo>
                  <a:lnTo>
                    <a:pt x="83832" y="113906"/>
                  </a:lnTo>
                  <a:lnTo>
                    <a:pt x="83007" y="114858"/>
                  </a:lnTo>
                  <a:lnTo>
                    <a:pt x="81673" y="116497"/>
                  </a:lnTo>
                  <a:lnTo>
                    <a:pt x="78917" y="118579"/>
                  </a:lnTo>
                  <a:lnTo>
                    <a:pt x="76555" y="120319"/>
                  </a:lnTo>
                  <a:lnTo>
                    <a:pt x="74282" y="121577"/>
                  </a:lnTo>
                  <a:lnTo>
                    <a:pt x="67132" y="121577"/>
                  </a:lnTo>
                  <a:lnTo>
                    <a:pt x="65163" y="120967"/>
                  </a:lnTo>
                  <a:lnTo>
                    <a:pt x="60921" y="118808"/>
                  </a:lnTo>
                  <a:lnTo>
                    <a:pt x="59207" y="116903"/>
                  </a:lnTo>
                  <a:lnTo>
                    <a:pt x="58839" y="116497"/>
                  </a:lnTo>
                  <a:lnTo>
                    <a:pt x="52705" y="111671"/>
                  </a:lnTo>
                  <a:lnTo>
                    <a:pt x="48437" y="109524"/>
                  </a:lnTo>
                  <a:lnTo>
                    <a:pt x="38354" y="109524"/>
                  </a:lnTo>
                  <a:lnTo>
                    <a:pt x="35115" y="110426"/>
                  </a:lnTo>
                  <a:lnTo>
                    <a:pt x="28587" y="113906"/>
                  </a:lnTo>
                  <a:lnTo>
                    <a:pt x="27749" y="114858"/>
                  </a:lnTo>
                  <a:lnTo>
                    <a:pt x="26377" y="116497"/>
                  </a:lnTo>
                  <a:lnTo>
                    <a:pt x="23622" y="118579"/>
                  </a:lnTo>
                  <a:lnTo>
                    <a:pt x="21259" y="120319"/>
                  </a:lnTo>
                  <a:lnTo>
                    <a:pt x="18986" y="121577"/>
                  </a:lnTo>
                  <a:lnTo>
                    <a:pt x="11912" y="121577"/>
                  </a:lnTo>
                  <a:lnTo>
                    <a:pt x="9867" y="120967"/>
                  </a:lnTo>
                  <a:lnTo>
                    <a:pt x="8216" y="120091"/>
                  </a:lnTo>
                  <a:lnTo>
                    <a:pt x="5689" y="118808"/>
                  </a:lnTo>
                  <a:lnTo>
                    <a:pt x="3543" y="116497"/>
                  </a:lnTo>
                  <a:lnTo>
                    <a:pt x="0" y="113715"/>
                  </a:lnTo>
                  <a:lnTo>
                    <a:pt x="63" y="123164"/>
                  </a:lnTo>
                  <a:lnTo>
                    <a:pt x="4419" y="126593"/>
                  </a:lnTo>
                  <a:lnTo>
                    <a:pt x="8788" y="128790"/>
                  </a:lnTo>
                  <a:lnTo>
                    <a:pt x="18580" y="128790"/>
                  </a:lnTo>
                  <a:lnTo>
                    <a:pt x="21551" y="127965"/>
                  </a:lnTo>
                  <a:lnTo>
                    <a:pt x="21767" y="127965"/>
                  </a:lnTo>
                  <a:lnTo>
                    <a:pt x="28524" y="124345"/>
                  </a:lnTo>
                  <a:lnTo>
                    <a:pt x="31000" y="121577"/>
                  </a:lnTo>
                  <a:lnTo>
                    <a:pt x="33401" y="119761"/>
                  </a:lnTo>
                  <a:lnTo>
                    <a:pt x="35864" y="117944"/>
                  </a:lnTo>
                  <a:lnTo>
                    <a:pt x="37744" y="116903"/>
                  </a:lnTo>
                  <a:lnTo>
                    <a:pt x="45948" y="116903"/>
                  </a:lnTo>
                  <a:lnTo>
                    <a:pt x="47282" y="117309"/>
                  </a:lnTo>
                  <a:lnTo>
                    <a:pt x="48907" y="118173"/>
                  </a:lnTo>
                  <a:lnTo>
                    <a:pt x="51435" y="119456"/>
                  </a:lnTo>
                  <a:lnTo>
                    <a:pt x="53581" y="121767"/>
                  </a:lnTo>
                  <a:lnTo>
                    <a:pt x="56680" y="124180"/>
                  </a:lnTo>
                  <a:lnTo>
                    <a:pt x="59715" y="126593"/>
                  </a:lnTo>
                  <a:lnTo>
                    <a:pt x="64020" y="128790"/>
                  </a:lnTo>
                  <a:lnTo>
                    <a:pt x="73875" y="128790"/>
                  </a:lnTo>
                  <a:lnTo>
                    <a:pt x="76796" y="127965"/>
                  </a:lnTo>
                  <a:lnTo>
                    <a:pt x="77000" y="127965"/>
                  </a:lnTo>
                  <a:lnTo>
                    <a:pt x="79908" y="126453"/>
                  </a:lnTo>
                  <a:lnTo>
                    <a:pt x="83832" y="124345"/>
                  </a:lnTo>
                  <a:lnTo>
                    <a:pt x="86233" y="121577"/>
                  </a:lnTo>
                  <a:lnTo>
                    <a:pt x="88696" y="119761"/>
                  </a:lnTo>
                  <a:lnTo>
                    <a:pt x="91097" y="117944"/>
                  </a:lnTo>
                  <a:lnTo>
                    <a:pt x="92976" y="116903"/>
                  </a:lnTo>
                  <a:lnTo>
                    <a:pt x="101219" y="116903"/>
                  </a:lnTo>
                  <a:lnTo>
                    <a:pt x="102514" y="117309"/>
                  </a:lnTo>
                  <a:lnTo>
                    <a:pt x="106730" y="119456"/>
                  </a:lnTo>
                  <a:lnTo>
                    <a:pt x="108813" y="121767"/>
                  </a:lnTo>
                  <a:lnTo>
                    <a:pt x="115023" y="126593"/>
                  </a:lnTo>
                  <a:lnTo>
                    <a:pt x="119316" y="128790"/>
                  </a:lnTo>
                  <a:lnTo>
                    <a:pt x="129120" y="128790"/>
                  </a:lnTo>
                  <a:lnTo>
                    <a:pt x="132092" y="127965"/>
                  </a:lnTo>
                  <a:lnTo>
                    <a:pt x="132308" y="127965"/>
                  </a:lnTo>
                  <a:lnTo>
                    <a:pt x="139128" y="124345"/>
                  </a:lnTo>
                  <a:lnTo>
                    <a:pt x="141528" y="121577"/>
                  </a:lnTo>
                  <a:lnTo>
                    <a:pt x="143929" y="119761"/>
                  </a:lnTo>
                  <a:lnTo>
                    <a:pt x="146405" y="117944"/>
                  </a:lnTo>
                  <a:lnTo>
                    <a:pt x="148272" y="116903"/>
                  </a:lnTo>
                  <a:lnTo>
                    <a:pt x="156514" y="116903"/>
                  </a:lnTo>
                  <a:lnTo>
                    <a:pt x="157810" y="117309"/>
                  </a:lnTo>
                  <a:lnTo>
                    <a:pt x="162026" y="119456"/>
                  </a:lnTo>
                  <a:lnTo>
                    <a:pt x="164109" y="121767"/>
                  </a:lnTo>
                  <a:lnTo>
                    <a:pt x="167220" y="124180"/>
                  </a:lnTo>
                  <a:lnTo>
                    <a:pt x="170256" y="126593"/>
                  </a:lnTo>
                  <a:lnTo>
                    <a:pt x="174612" y="128790"/>
                  </a:lnTo>
                  <a:lnTo>
                    <a:pt x="184404" y="128790"/>
                  </a:lnTo>
                  <a:lnTo>
                    <a:pt x="187388" y="127965"/>
                  </a:lnTo>
                  <a:lnTo>
                    <a:pt x="187604" y="127965"/>
                  </a:lnTo>
                  <a:lnTo>
                    <a:pt x="194424" y="124345"/>
                  </a:lnTo>
                  <a:lnTo>
                    <a:pt x="196824" y="121577"/>
                  </a:lnTo>
                  <a:lnTo>
                    <a:pt x="199224" y="119761"/>
                  </a:lnTo>
                  <a:lnTo>
                    <a:pt x="201701" y="117944"/>
                  </a:lnTo>
                  <a:lnTo>
                    <a:pt x="203568" y="116903"/>
                  </a:lnTo>
                  <a:lnTo>
                    <a:pt x="211810" y="116903"/>
                  </a:lnTo>
                  <a:lnTo>
                    <a:pt x="213106" y="117309"/>
                  </a:lnTo>
                  <a:lnTo>
                    <a:pt x="217322" y="119456"/>
                  </a:lnTo>
                  <a:lnTo>
                    <a:pt x="219417" y="121767"/>
                  </a:lnTo>
                  <a:lnTo>
                    <a:pt x="222516" y="124180"/>
                  </a:lnTo>
                  <a:lnTo>
                    <a:pt x="225552" y="126593"/>
                  </a:lnTo>
                  <a:lnTo>
                    <a:pt x="229908" y="128790"/>
                  </a:lnTo>
                  <a:lnTo>
                    <a:pt x="239712" y="128790"/>
                  </a:lnTo>
                  <a:lnTo>
                    <a:pt x="242684" y="127965"/>
                  </a:lnTo>
                  <a:lnTo>
                    <a:pt x="242900" y="127965"/>
                  </a:lnTo>
                  <a:lnTo>
                    <a:pt x="249656" y="124345"/>
                  </a:lnTo>
                  <a:lnTo>
                    <a:pt x="252120" y="121577"/>
                  </a:lnTo>
                  <a:lnTo>
                    <a:pt x="254520" y="119761"/>
                  </a:lnTo>
                  <a:lnTo>
                    <a:pt x="256997" y="117944"/>
                  </a:lnTo>
                  <a:lnTo>
                    <a:pt x="258864" y="116903"/>
                  </a:lnTo>
                  <a:lnTo>
                    <a:pt x="267106" y="116903"/>
                  </a:lnTo>
                  <a:lnTo>
                    <a:pt x="268401" y="117309"/>
                  </a:lnTo>
                  <a:lnTo>
                    <a:pt x="270027" y="118173"/>
                  </a:lnTo>
                  <a:lnTo>
                    <a:pt x="272618" y="119456"/>
                  </a:lnTo>
                  <a:lnTo>
                    <a:pt x="274701" y="121767"/>
                  </a:lnTo>
                  <a:lnTo>
                    <a:pt x="277812" y="124180"/>
                  </a:lnTo>
                  <a:lnTo>
                    <a:pt x="280847" y="126593"/>
                  </a:lnTo>
                  <a:lnTo>
                    <a:pt x="285140" y="128790"/>
                  </a:lnTo>
                  <a:lnTo>
                    <a:pt x="294678" y="128790"/>
                  </a:lnTo>
                  <a:lnTo>
                    <a:pt x="297929" y="127965"/>
                  </a:lnTo>
                  <a:lnTo>
                    <a:pt x="302996" y="125488"/>
                  </a:lnTo>
                  <a:lnTo>
                    <a:pt x="303022" y="121577"/>
                  </a:lnTo>
                  <a:lnTo>
                    <a:pt x="303060" y="1159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077013" y="3329283"/>
              <a:ext cx="36195" cy="238760"/>
            </a:xfrm>
            <a:custGeom>
              <a:avLst/>
              <a:gdLst/>
              <a:ahLst/>
              <a:cxnLst/>
              <a:rect l="l" t="t" r="r" b="b"/>
              <a:pathLst>
                <a:path w="36195" h="238760">
                  <a:moveTo>
                    <a:pt x="27901" y="0"/>
                  </a:moveTo>
                  <a:lnTo>
                    <a:pt x="8039" y="0"/>
                  </a:lnTo>
                  <a:lnTo>
                    <a:pt x="0" y="8026"/>
                  </a:lnTo>
                  <a:lnTo>
                    <a:pt x="0" y="230466"/>
                  </a:lnTo>
                  <a:lnTo>
                    <a:pt x="8039" y="238506"/>
                  </a:lnTo>
                  <a:lnTo>
                    <a:pt x="17970" y="238506"/>
                  </a:lnTo>
                  <a:lnTo>
                    <a:pt x="27901" y="238506"/>
                  </a:lnTo>
                  <a:lnTo>
                    <a:pt x="35941" y="230466"/>
                  </a:lnTo>
                  <a:lnTo>
                    <a:pt x="35941" y="8026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094984" y="3329279"/>
              <a:ext cx="18415" cy="238760"/>
            </a:xfrm>
            <a:custGeom>
              <a:avLst/>
              <a:gdLst/>
              <a:ahLst/>
              <a:cxnLst/>
              <a:rect l="l" t="t" r="r" b="b"/>
              <a:pathLst>
                <a:path w="18414" h="238760">
                  <a:moveTo>
                    <a:pt x="9922" y="3"/>
                  </a:moveTo>
                  <a:lnTo>
                    <a:pt x="0" y="0"/>
                  </a:lnTo>
                  <a:lnTo>
                    <a:pt x="9613" y="5185"/>
                  </a:lnTo>
                  <a:lnTo>
                    <a:pt x="9613" y="233633"/>
                  </a:lnTo>
                  <a:lnTo>
                    <a:pt x="0" y="238505"/>
                  </a:lnTo>
                  <a:lnTo>
                    <a:pt x="2717" y="238306"/>
                  </a:lnTo>
                  <a:lnTo>
                    <a:pt x="11393" y="237037"/>
                  </a:lnTo>
                  <a:lnTo>
                    <a:pt x="17961" y="229543"/>
                  </a:lnTo>
                  <a:lnTo>
                    <a:pt x="17961" y="8039"/>
                  </a:lnTo>
                  <a:lnTo>
                    <a:pt x="9922" y="3"/>
                  </a:lnTo>
                  <a:close/>
                </a:path>
              </a:pathLst>
            </a:custGeom>
            <a:solidFill>
              <a:srgbClr val="2D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85239" y="3338645"/>
              <a:ext cx="8255" cy="216535"/>
            </a:xfrm>
            <a:custGeom>
              <a:avLst/>
              <a:gdLst/>
              <a:ahLst/>
              <a:cxnLst/>
              <a:rect l="l" t="t" r="r" b="b"/>
              <a:pathLst>
                <a:path w="8254" h="216535">
                  <a:moveTo>
                    <a:pt x="6134" y="0"/>
                  </a:moveTo>
                  <a:lnTo>
                    <a:pt x="1778" y="0"/>
                  </a:lnTo>
                  <a:lnTo>
                    <a:pt x="0" y="1777"/>
                  </a:lnTo>
                  <a:lnTo>
                    <a:pt x="0" y="214198"/>
                  </a:lnTo>
                  <a:lnTo>
                    <a:pt x="1778" y="215976"/>
                  </a:lnTo>
                  <a:lnTo>
                    <a:pt x="3924" y="215976"/>
                  </a:lnTo>
                  <a:lnTo>
                    <a:pt x="6134" y="215976"/>
                  </a:lnTo>
                  <a:lnTo>
                    <a:pt x="7912" y="214198"/>
                  </a:lnTo>
                  <a:lnTo>
                    <a:pt x="7912" y="1777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8FB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89216" y="3329283"/>
              <a:ext cx="36195" cy="238760"/>
            </a:xfrm>
            <a:custGeom>
              <a:avLst/>
              <a:gdLst/>
              <a:ahLst/>
              <a:cxnLst/>
              <a:rect l="l" t="t" r="r" b="b"/>
              <a:pathLst>
                <a:path w="36195" h="238760">
                  <a:moveTo>
                    <a:pt x="27838" y="0"/>
                  </a:moveTo>
                  <a:lnTo>
                    <a:pt x="8039" y="0"/>
                  </a:lnTo>
                  <a:lnTo>
                    <a:pt x="0" y="8026"/>
                  </a:lnTo>
                  <a:lnTo>
                    <a:pt x="0" y="230466"/>
                  </a:lnTo>
                  <a:lnTo>
                    <a:pt x="8039" y="238506"/>
                  </a:lnTo>
                  <a:lnTo>
                    <a:pt x="17970" y="238506"/>
                  </a:lnTo>
                  <a:lnTo>
                    <a:pt x="27838" y="238506"/>
                  </a:lnTo>
                  <a:lnTo>
                    <a:pt x="35877" y="230466"/>
                  </a:lnTo>
                  <a:lnTo>
                    <a:pt x="35877" y="8026"/>
                  </a:lnTo>
                  <a:lnTo>
                    <a:pt x="27838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07187" y="3329279"/>
              <a:ext cx="18415" cy="238760"/>
            </a:xfrm>
            <a:custGeom>
              <a:avLst/>
              <a:gdLst/>
              <a:ahLst/>
              <a:cxnLst/>
              <a:rect l="l" t="t" r="r" b="b"/>
              <a:pathLst>
                <a:path w="18414" h="238760">
                  <a:moveTo>
                    <a:pt x="9872" y="3"/>
                  </a:moveTo>
                  <a:lnTo>
                    <a:pt x="0" y="0"/>
                  </a:lnTo>
                  <a:lnTo>
                    <a:pt x="9613" y="5185"/>
                  </a:lnTo>
                  <a:lnTo>
                    <a:pt x="9613" y="233633"/>
                  </a:lnTo>
                  <a:lnTo>
                    <a:pt x="0" y="238505"/>
                  </a:lnTo>
                  <a:lnTo>
                    <a:pt x="2717" y="238306"/>
                  </a:lnTo>
                  <a:lnTo>
                    <a:pt x="11367" y="237011"/>
                  </a:lnTo>
                  <a:lnTo>
                    <a:pt x="17899" y="229543"/>
                  </a:lnTo>
                  <a:lnTo>
                    <a:pt x="17898" y="8038"/>
                  </a:lnTo>
                  <a:lnTo>
                    <a:pt x="9872" y="3"/>
                  </a:lnTo>
                  <a:close/>
                </a:path>
              </a:pathLst>
            </a:custGeom>
            <a:solidFill>
              <a:srgbClr val="B38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97377" y="3338645"/>
              <a:ext cx="8255" cy="216535"/>
            </a:xfrm>
            <a:custGeom>
              <a:avLst/>
              <a:gdLst/>
              <a:ahLst/>
              <a:cxnLst/>
              <a:rect l="l" t="t" r="r" b="b"/>
              <a:pathLst>
                <a:path w="8254" h="216535">
                  <a:moveTo>
                    <a:pt x="6134" y="0"/>
                  </a:moveTo>
                  <a:lnTo>
                    <a:pt x="1778" y="0"/>
                  </a:lnTo>
                  <a:lnTo>
                    <a:pt x="0" y="1777"/>
                  </a:lnTo>
                  <a:lnTo>
                    <a:pt x="0" y="214198"/>
                  </a:lnTo>
                  <a:lnTo>
                    <a:pt x="1778" y="215976"/>
                  </a:lnTo>
                  <a:lnTo>
                    <a:pt x="3987" y="215976"/>
                  </a:lnTo>
                  <a:lnTo>
                    <a:pt x="6134" y="215976"/>
                  </a:lnTo>
                  <a:lnTo>
                    <a:pt x="7912" y="214198"/>
                  </a:lnTo>
                  <a:lnTo>
                    <a:pt x="7912" y="1777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EEC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69854" y="3322116"/>
              <a:ext cx="262890" cy="253365"/>
            </a:xfrm>
            <a:custGeom>
              <a:avLst/>
              <a:gdLst/>
              <a:ahLst/>
              <a:cxnLst/>
              <a:rect l="l" t="t" r="r" b="b"/>
              <a:pathLst>
                <a:path w="262889" h="253364">
                  <a:moveTo>
                    <a:pt x="38354" y="29768"/>
                  </a:moveTo>
                  <a:lnTo>
                    <a:pt x="36703" y="28155"/>
                  </a:lnTo>
                  <a:lnTo>
                    <a:pt x="34747" y="28155"/>
                  </a:lnTo>
                  <a:lnTo>
                    <a:pt x="28600" y="28155"/>
                  </a:lnTo>
                  <a:lnTo>
                    <a:pt x="28600" y="20066"/>
                  </a:lnTo>
                  <a:lnTo>
                    <a:pt x="27012" y="18465"/>
                  </a:lnTo>
                  <a:lnTo>
                    <a:pt x="23037" y="18465"/>
                  </a:lnTo>
                  <a:lnTo>
                    <a:pt x="21450" y="20066"/>
                  </a:lnTo>
                  <a:lnTo>
                    <a:pt x="21450" y="28155"/>
                  </a:lnTo>
                  <a:lnTo>
                    <a:pt x="13360" y="28155"/>
                  </a:lnTo>
                  <a:lnTo>
                    <a:pt x="11785" y="29768"/>
                  </a:lnTo>
                  <a:lnTo>
                    <a:pt x="11785" y="33718"/>
                  </a:lnTo>
                  <a:lnTo>
                    <a:pt x="13360" y="35331"/>
                  </a:lnTo>
                  <a:lnTo>
                    <a:pt x="21450" y="35331"/>
                  </a:lnTo>
                  <a:lnTo>
                    <a:pt x="21450" y="43421"/>
                  </a:lnTo>
                  <a:lnTo>
                    <a:pt x="23037" y="45021"/>
                  </a:lnTo>
                  <a:lnTo>
                    <a:pt x="27012" y="45021"/>
                  </a:lnTo>
                  <a:lnTo>
                    <a:pt x="28600" y="43421"/>
                  </a:lnTo>
                  <a:lnTo>
                    <a:pt x="28600" y="41440"/>
                  </a:lnTo>
                  <a:lnTo>
                    <a:pt x="28600" y="35331"/>
                  </a:lnTo>
                  <a:lnTo>
                    <a:pt x="36703" y="35331"/>
                  </a:lnTo>
                  <a:lnTo>
                    <a:pt x="38354" y="33718"/>
                  </a:lnTo>
                  <a:lnTo>
                    <a:pt x="38354" y="29768"/>
                  </a:lnTo>
                  <a:close/>
                </a:path>
                <a:path w="262889" h="253364">
                  <a:moveTo>
                    <a:pt x="50241" y="25107"/>
                  </a:moveTo>
                  <a:lnTo>
                    <a:pt x="48272" y="15341"/>
                  </a:lnTo>
                  <a:lnTo>
                    <a:pt x="43091" y="7696"/>
                  </a:lnTo>
                  <a:lnTo>
                    <a:pt x="43091" y="15201"/>
                  </a:lnTo>
                  <a:lnTo>
                    <a:pt x="43091" y="237642"/>
                  </a:lnTo>
                  <a:lnTo>
                    <a:pt x="35052" y="245668"/>
                  </a:lnTo>
                  <a:lnTo>
                    <a:pt x="15189" y="245668"/>
                  </a:lnTo>
                  <a:lnTo>
                    <a:pt x="7150" y="237642"/>
                  </a:lnTo>
                  <a:lnTo>
                    <a:pt x="7150" y="15201"/>
                  </a:lnTo>
                  <a:lnTo>
                    <a:pt x="15189" y="7175"/>
                  </a:lnTo>
                  <a:lnTo>
                    <a:pt x="35052" y="7175"/>
                  </a:lnTo>
                  <a:lnTo>
                    <a:pt x="43091" y="15201"/>
                  </a:lnTo>
                  <a:lnTo>
                    <a:pt x="43091" y="7696"/>
                  </a:lnTo>
                  <a:lnTo>
                    <a:pt x="42875" y="7366"/>
                  </a:lnTo>
                  <a:lnTo>
                    <a:pt x="42595" y="7175"/>
                  </a:lnTo>
                  <a:lnTo>
                    <a:pt x="34899" y="1981"/>
                  </a:lnTo>
                  <a:lnTo>
                    <a:pt x="25120" y="0"/>
                  </a:lnTo>
                  <a:lnTo>
                    <a:pt x="15354" y="1981"/>
                  </a:lnTo>
                  <a:lnTo>
                    <a:pt x="7366" y="7366"/>
                  </a:lnTo>
                  <a:lnTo>
                    <a:pt x="2070" y="15201"/>
                  </a:lnTo>
                  <a:lnTo>
                    <a:pt x="1981" y="15341"/>
                  </a:lnTo>
                  <a:lnTo>
                    <a:pt x="0" y="25107"/>
                  </a:lnTo>
                  <a:lnTo>
                    <a:pt x="0" y="227736"/>
                  </a:lnTo>
                  <a:lnTo>
                    <a:pt x="1981" y="237502"/>
                  </a:lnTo>
                  <a:lnTo>
                    <a:pt x="7366" y="245478"/>
                  </a:lnTo>
                  <a:lnTo>
                    <a:pt x="15354" y="250863"/>
                  </a:lnTo>
                  <a:lnTo>
                    <a:pt x="25120" y="252844"/>
                  </a:lnTo>
                  <a:lnTo>
                    <a:pt x="34899" y="250863"/>
                  </a:lnTo>
                  <a:lnTo>
                    <a:pt x="42595" y="245668"/>
                  </a:lnTo>
                  <a:lnTo>
                    <a:pt x="42875" y="245478"/>
                  </a:lnTo>
                  <a:lnTo>
                    <a:pt x="48171" y="237642"/>
                  </a:lnTo>
                  <a:lnTo>
                    <a:pt x="48272" y="237502"/>
                  </a:lnTo>
                  <a:lnTo>
                    <a:pt x="50241" y="227736"/>
                  </a:lnTo>
                  <a:lnTo>
                    <a:pt x="50241" y="25107"/>
                  </a:lnTo>
                  <a:close/>
                </a:path>
                <a:path w="262889" h="253364">
                  <a:moveTo>
                    <a:pt x="250609" y="24739"/>
                  </a:moveTo>
                  <a:lnTo>
                    <a:pt x="248958" y="23126"/>
                  </a:lnTo>
                  <a:lnTo>
                    <a:pt x="247002" y="23126"/>
                  </a:lnTo>
                  <a:lnTo>
                    <a:pt x="225615" y="23126"/>
                  </a:lnTo>
                  <a:lnTo>
                    <a:pt x="224040" y="24739"/>
                  </a:lnTo>
                  <a:lnTo>
                    <a:pt x="224040" y="28689"/>
                  </a:lnTo>
                  <a:lnTo>
                    <a:pt x="225615" y="30302"/>
                  </a:lnTo>
                  <a:lnTo>
                    <a:pt x="248958" y="30302"/>
                  </a:lnTo>
                  <a:lnTo>
                    <a:pt x="250609" y="28689"/>
                  </a:lnTo>
                  <a:lnTo>
                    <a:pt x="250609" y="24739"/>
                  </a:lnTo>
                  <a:close/>
                </a:path>
                <a:path w="262889" h="253364">
                  <a:moveTo>
                    <a:pt x="262445" y="25107"/>
                  </a:moveTo>
                  <a:lnTo>
                    <a:pt x="260464" y="15341"/>
                  </a:lnTo>
                  <a:lnTo>
                    <a:pt x="255231" y="7594"/>
                  </a:lnTo>
                  <a:lnTo>
                    <a:pt x="255231" y="15201"/>
                  </a:lnTo>
                  <a:lnTo>
                    <a:pt x="255231" y="237642"/>
                  </a:lnTo>
                  <a:lnTo>
                    <a:pt x="247192" y="245668"/>
                  </a:lnTo>
                  <a:lnTo>
                    <a:pt x="227393" y="245668"/>
                  </a:lnTo>
                  <a:lnTo>
                    <a:pt x="219354" y="237642"/>
                  </a:lnTo>
                  <a:lnTo>
                    <a:pt x="219354" y="15201"/>
                  </a:lnTo>
                  <a:lnTo>
                    <a:pt x="227393" y="7175"/>
                  </a:lnTo>
                  <a:lnTo>
                    <a:pt x="247192" y="7175"/>
                  </a:lnTo>
                  <a:lnTo>
                    <a:pt x="255231" y="15201"/>
                  </a:lnTo>
                  <a:lnTo>
                    <a:pt x="255231" y="7594"/>
                  </a:lnTo>
                  <a:lnTo>
                    <a:pt x="255079" y="7366"/>
                  </a:lnTo>
                  <a:lnTo>
                    <a:pt x="254800" y="7175"/>
                  </a:lnTo>
                  <a:lnTo>
                    <a:pt x="247091" y="1981"/>
                  </a:lnTo>
                  <a:lnTo>
                    <a:pt x="237324" y="0"/>
                  </a:lnTo>
                  <a:lnTo>
                    <a:pt x="227558" y="1981"/>
                  </a:lnTo>
                  <a:lnTo>
                    <a:pt x="219570" y="7366"/>
                  </a:lnTo>
                  <a:lnTo>
                    <a:pt x="214274" y="15201"/>
                  </a:lnTo>
                  <a:lnTo>
                    <a:pt x="214185" y="15341"/>
                  </a:lnTo>
                  <a:lnTo>
                    <a:pt x="212204" y="25107"/>
                  </a:lnTo>
                  <a:lnTo>
                    <a:pt x="212204" y="227736"/>
                  </a:lnTo>
                  <a:lnTo>
                    <a:pt x="214185" y="237502"/>
                  </a:lnTo>
                  <a:lnTo>
                    <a:pt x="219570" y="245478"/>
                  </a:lnTo>
                  <a:lnTo>
                    <a:pt x="227558" y="250863"/>
                  </a:lnTo>
                  <a:lnTo>
                    <a:pt x="237324" y="252844"/>
                  </a:lnTo>
                  <a:lnTo>
                    <a:pt x="247091" y="250863"/>
                  </a:lnTo>
                  <a:lnTo>
                    <a:pt x="262445" y="227736"/>
                  </a:lnTo>
                  <a:lnTo>
                    <a:pt x="262445" y="251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150791" y="3377920"/>
              <a:ext cx="100330" cy="203835"/>
            </a:xfrm>
            <a:custGeom>
              <a:avLst/>
              <a:gdLst/>
              <a:ahLst/>
              <a:cxnLst/>
              <a:rect l="l" t="t" r="r" b="b"/>
              <a:pathLst>
                <a:path w="100329" h="203835">
                  <a:moveTo>
                    <a:pt x="100088" y="0"/>
                  </a:moveTo>
                  <a:lnTo>
                    <a:pt x="0" y="0"/>
                  </a:lnTo>
                  <a:lnTo>
                    <a:pt x="0" y="203441"/>
                  </a:lnTo>
                  <a:lnTo>
                    <a:pt x="100088" y="203441"/>
                  </a:lnTo>
                  <a:lnTo>
                    <a:pt x="100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47782" y="2662250"/>
              <a:ext cx="1145540" cy="923290"/>
            </a:xfrm>
            <a:custGeom>
              <a:avLst/>
              <a:gdLst/>
              <a:ahLst/>
              <a:cxnLst/>
              <a:rect l="l" t="t" r="r" b="b"/>
              <a:pathLst>
                <a:path w="1145539" h="923289">
                  <a:moveTo>
                    <a:pt x="12839" y="560603"/>
                  </a:moveTo>
                  <a:lnTo>
                    <a:pt x="0" y="560603"/>
                  </a:lnTo>
                  <a:lnTo>
                    <a:pt x="0" y="570598"/>
                  </a:lnTo>
                  <a:lnTo>
                    <a:pt x="6388" y="570598"/>
                  </a:lnTo>
                  <a:lnTo>
                    <a:pt x="12839" y="570598"/>
                  </a:lnTo>
                  <a:lnTo>
                    <a:pt x="12839" y="560603"/>
                  </a:lnTo>
                  <a:close/>
                </a:path>
                <a:path w="1145539" h="923289">
                  <a:moveTo>
                    <a:pt x="24041" y="437261"/>
                  </a:moveTo>
                  <a:lnTo>
                    <a:pt x="11201" y="437261"/>
                  </a:lnTo>
                  <a:lnTo>
                    <a:pt x="11201" y="447255"/>
                  </a:lnTo>
                  <a:lnTo>
                    <a:pt x="17653" y="447255"/>
                  </a:lnTo>
                  <a:lnTo>
                    <a:pt x="24041" y="447255"/>
                  </a:lnTo>
                  <a:lnTo>
                    <a:pt x="24041" y="437261"/>
                  </a:lnTo>
                  <a:close/>
                </a:path>
                <a:path w="1145539" h="923289">
                  <a:moveTo>
                    <a:pt x="35242" y="319544"/>
                  </a:moveTo>
                  <a:lnTo>
                    <a:pt x="22402" y="319544"/>
                  </a:lnTo>
                  <a:lnTo>
                    <a:pt x="22402" y="329526"/>
                  </a:lnTo>
                  <a:lnTo>
                    <a:pt x="28854" y="329526"/>
                  </a:lnTo>
                  <a:lnTo>
                    <a:pt x="35242" y="329526"/>
                  </a:lnTo>
                  <a:lnTo>
                    <a:pt x="35242" y="319544"/>
                  </a:lnTo>
                  <a:close/>
                </a:path>
                <a:path w="1145539" h="923289">
                  <a:moveTo>
                    <a:pt x="80098" y="409244"/>
                  </a:moveTo>
                  <a:lnTo>
                    <a:pt x="67259" y="409244"/>
                  </a:lnTo>
                  <a:lnTo>
                    <a:pt x="67259" y="419227"/>
                  </a:lnTo>
                  <a:lnTo>
                    <a:pt x="73710" y="419227"/>
                  </a:lnTo>
                  <a:lnTo>
                    <a:pt x="80098" y="419227"/>
                  </a:lnTo>
                  <a:lnTo>
                    <a:pt x="80098" y="409244"/>
                  </a:lnTo>
                  <a:close/>
                </a:path>
                <a:path w="1145539" h="923289">
                  <a:moveTo>
                    <a:pt x="91351" y="235445"/>
                  </a:moveTo>
                  <a:lnTo>
                    <a:pt x="78447" y="235445"/>
                  </a:lnTo>
                  <a:lnTo>
                    <a:pt x="78447" y="245440"/>
                  </a:lnTo>
                  <a:lnTo>
                    <a:pt x="84899" y="245440"/>
                  </a:lnTo>
                  <a:lnTo>
                    <a:pt x="91287" y="245440"/>
                  </a:lnTo>
                  <a:lnTo>
                    <a:pt x="91351" y="235445"/>
                  </a:lnTo>
                  <a:close/>
                </a:path>
                <a:path w="1145539" h="923289">
                  <a:moveTo>
                    <a:pt x="108127" y="330758"/>
                  </a:moveTo>
                  <a:lnTo>
                    <a:pt x="95288" y="330758"/>
                  </a:lnTo>
                  <a:lnTo>
                    <a:pt x="95288" y="340741"/>
                  </a:lnTo>
                  <a:lnTo>
                    <a:pt x="101739" y="340741"/>
                  </a:lnTo>
                  <a:lnTo>
                    <a:pt x="108127" y="340741"/>
                  </a:lnTo>
                  <a:lnTo>
                    <a:pt x="108127" y="330758"/>
                  </a:lnTo>
                  <a:close/>
                </a:path>
                <a:path w="1145539" h="923289">
                  <a:moveTo>
                    <a:pt x="147408" y="521373"/>
                  </a:moveTo>
                  <a:lnTo>
                    <a:pt x="134505" y="521373"/>
                  </a:lnTo>
                  <a:lnTo>
                    <a:pt x="134505" y="531355"/>
                  </a:lnTo>
                  <a:lnTo>
                    <a:pt x="140957" y="531355"/>
                  </a:lnTo>
                  <a:lnTo>
                    <a:pt x="147345" y="531355"/>
                  </a:lnTo>
                  <a:lnTo>
                    <a:pt x="147408" y="521373"/>
                  </a:lnTo>
                  <a:close/>
                </a:path>
                <a:path w="1145539" h="923289">
                  <a:moveTo>
                    <a:pt x="182841" y="897013"/>
                  </a:moveTo>
                  <a:lnTo>
                    <a:pt x="181254" y="895400"/>
                  </a:lnTo>
                  <a:lnTo>
                    <a:pt x="124828" y="895400"/>
                  </a:lnTo>
                  <a:lnTo>
                    <a:pt x="123240" y="897013"/>
                  </a:lnTo>
                  <a:lnTo>
                    <a:pt x="123240" y="900963"/>
                  </a:lnTo>
                  <a:lnTo>
                    <a:pt x="124828" y="902576"/>
                  </a:lnTo>
                  <a:lnTo>
                    <a:pt x="126784" y="902576"/>
                  </a:lnTo>
                  <a:lnTo>
                    <a:pt x="181254" y="902576"/>
                  </a:lnTo>
                  <a:lnTo>
                    <a:pt x="182841" y="900963"/>
                  </a:lnTo>
                  <a:lnTo>
                    <a:pt x="182841" y="897013"/>
                  </a:lnTo>
                  <a:close/>
                </a:path>
                <a:path w="1145539" h="923289">
                  <a:moveTo>
                    <a:pt x="182841" y="876617"/>
                  </a:moveTo>
                  <a:lnTo>
                    <a:pt x="181254" y="875004"/>
                  </a:lnTo>
                  <a:lnTo>
                    <a:pt x="124828" y="875004"/>
                  </a:lnTo>
                  <a:lnTo>
                    <a:pt x="123240" y="876617"/>
                  </a:lnTo>
                  <a:lnTo>
                    <a:pt x="123240" y="880579"/>
                  </a:lnTo>
                  <a:lnTo>
                    <a:pt x="124828" y="882180"/>
                  </a:lnTo>
                  <a:lnTo>
                    <a:pt x="126784" y="882180"/>
                  </a:lnTo>
                  <a:lnTo>
                    <a:pt x="181254" y="882180"/>
                  </a:lnTo>
                  <a:lnTo>
                    <a:pt x="182841" y="880579"/>
                  </a:lnTo>
                  <a:lnTo>
                    <a:pt x="182841" y="876617"/>
                  </a:lnTo>
                  <a:close/>
                </a:path>
                <a:path w="1145539" h="923289">
                  <a:moveTo>
                    <a:pt x="182841" y="856221"/>
                  </a:moveTo>
                  <a:lnTo>
                    <a:pt x="181254" y="854608"/>
                  </a:lnTo>
                  <a:lnTo>
                    <a:pt x="124828" y="854608"/>
                  </a:lnTo>
                  <a:lnTo>
                    <a:pt x="123240" y="856221"/>
                  </a:lnTo>
                  <a:lnTo>
                    <a:pt x="123240" y="860171"/>
                  </a:lnTo>
                  <a:lnTo>
                    <a:pt x="124828" y="861783"/>
                  </a:lnTo>
                  <a:lnTo>
                    <a:pt x="126784" y="861783"/>
                  </a:lnTo>
                  <a:lnTo>
                    <a:pt x="181254" y="861783"/>
                  </a:lnTo>
                  <a:lnTo>
                    <a:pt x="182841" y="860171"/>
                  </a:lnTo>
                  <a:lnTo>
                    <a:pt x="182841" y="856221"/>
                  </a:lnTo>
                  <a:close/>
                </a:path>
                <a:path w="1145539" h="923289">
                  <a:moveTo>
                    <a:pt x="182841" y="835825"/>
                  </a:moveTo>
                  <a:lnTo>
                    <a:pt x="181254" y="834212"/>
                  </a:lnTo>
                  <a:lnTo>
                    <a:pt x="124828" y="834212"/>
                  </a:lnTo>
                  <a:lnTo>
                    <a:pt x="123240" y="835825"/>
                  </a:lnTo>
                  <a:lnTo>
                    <a:pt x="123240" y="839774"/>
                  </a:lnTo>
                  <a:lnTo>
                    <a:pt x="124828" y="841387"/>
                  </a:lnTo>
                  <a:lnTo>
                    <a:pt x="126784" y="841387"/>
                  </a:lnTo>
                  <a:lnTo>
                    <a:pt x="181254" y="841387"/>
                  </a:lnTo>
                  <a:lnTo>
                    <a:pt x="182841" y="839774"/>
                  </a:lnTo>
                  <a:lnTo>
                    <a:pt x="182841" y="835825"/>
                  </a:lnTo>
                  <a:close/>
                </a:path>
                <a:path w="1145539" h="923289">
                  <a:moveTo>
                    <a:pt x="182841" y="815416"/>
                  </a:moveTo>
                  <a:lnTo>
                    <a:pt x="181254" y="813816"/>
                  </a:lnTo>
                  <a:lnTo>
                    <a:pt x="124828" y="813816"/>
                  </a:lnTo>
                  <a:lnTo>
                    <a:pt x="123240" y="815416"/>
                  </a:lnTo>
                  <a:lnTo>
                    <a:pt x="123240" y="819378"/>
                  </a:lnTo>
                  <a:lnTo>
                    <a:pt x="124828" y="820991"/>
                  </a:lnTo>
                  <a:lnTo>
                    <a:pt x="126784" y="820991"/>
                  </a:lnTo>
                  <a:lnTo>
                    <a:pt x="181254" y="820991"/>
                  </a:lnTo>
                  <a:lnTo>
                    <a:pt x="182841" y="819378"/>
                  </a:lnTo>
                  <a:lnTo>
                    <a:pt x="182841" y="815416"/>
                  </a:lnTo>
                  <a:close/>
                </a:path>
                <a:path w="1145539" h="923289">
                  <a:moveTo>
                    <a:pt x="182841" y="795020"/>
                  </a:moveTo>
                  <a:lnTo>
                    <a:pt x="181254" y="793419"/>
                  </a:lnTo>
                  <a:lnTo>
                    <a:pt x="124828" y="793419"/>
                  </a:lnTo>
                  <a:lnTo>
                    <a:pt x="123240" y="795020"/>
                  </a:lnTo>
                  <a:lnTo>
                    <a:pt x="123240" y="798982"/>
                  </a:lnTo>
                  <a:lnTo>
                    <a:pt x="124828" y="800582"/>
                  </a:lnTo>
                  <a:lnTo>
                    <a:pt x="126784" y="800582"/>
                  </a:lnTo>
                  <a:lnTo>
                    <a:pt x="181254" y="800582"/>
                  </a:lnTo>
                  <a:lnTo>
                    <a:pt x="182841" y="798982"/>
                  </a:lnTo>
                  <a:lnTo>
                    <a:pt x="182841" y="795020"/>
                  </a:lnTo>
                  <a:close/>
                </a:path>
                <a:path w="1145539" h="923289">
                  <a:moveTo>
                    <a:pt x="182841" y="774623"/>
                  </a:moveTo>
                  <a:lnTo>
                    <a:pt x="181254" y="773010"/>
                  </a:lnTo>
                  <a:lnTo>
                    <a:pt x="124828" y="773010"/>
                  </a:lnTo>
                  <a:lnTo>
                    <a:pt x="123240" y="774623"/>
                  </a:lnTo>
                  <a:lnTo>
                    <a:pt x="123240" y="778573"/>
                  </a:lnTo>
                  <a:lnTo>
                    <a:pt x="124828" y="780186"/>
                  </a:lnTo>
                  <a:lnTo>
                    <a:pt x="126784" y="780186"/>
                  </a:lnTo>
                  <a:lnTo>
                    <a:pt x="181254" y="780186"/>
                  </a:lnTo>
                  <a:lnTo>
                    <a:pt x="182841" y="778573"/>
                  </a:lnTo>
                  <a:lnTo>
                    <a:pt x="182841" y="774623"/>
                  </a:lnTo>
                  <a:close/>
                </a:path>
                <a:path w="1145539" h="923289">
                  <a:moveTo>
                    <a:pt x="182841" y="754227"/>
                  </a:moveTo>
                  <a:lnTo>
                    <a:pt x="181254" y="752614"/>
                  </a:lnTo>
                  <a:lnTo>
                    <a:pt x="124828" y="752614"/>
                  </a:lnTo>
                  <a:lnTo>
                    <a:pt x="123240" y="754227"/>
                  </a:lnTo>
                  <a:lnTo>
                    <a:pt x="123240" y="758177"/>
                  </a:lnTo>
                  <a:lnTo>
                    <a:pt x="124828" y="759790"/>
                  </a:lnTo>
                  <a:lnTo>
                    <a:pt x="126784" y="759790"/>
                  </a:lnTo>
                  <a:lnTo>
                    <a:pt x="181254" y="759790"/>
                  </a:lnTo>
                  <a:lnTo>
                    <a:pt x="182841" y="758177"/>
                  </a:lnTo>
                  <a:lnTo>
                    <a:pt x="182841" y="754227"/>
                  </a:lnTo>
                  <a:close/>
                </a:path>
                <a:path w="1145539" h="923289">
                  <a:moveTo>
                    <a:pt x="182841" y="733831"/>
                  </a:moveTo>
                  <a:lnTo>
                    <a:pt x="181254" y="732218"/>
                  </a:lnTo>
                  <a:lnTo>
                    <a:pt x="124828" y="732218"/>
                  </a:lnTo>
                  <a:lnTo>
                    <a:pt x="123240" y="733831"/>
                  </a:lnTo>
                  <a:lnTo>
                    <a:pt x="123240" y="737781"/>
                  </a:lnTo>
                  <a:lnTo>
                    <a:pt x="124828" y="739394"/>
                  </a:lnTo>
                  <a:lnTo>
                    <a:pt x="126784" y="739394"/>
                  </a:lnTo>
                  <a:lnTo>
                    <a:pt x="181254" y="739394"/>
                  </a:lnTo>
                  <a:lnTo>
                    <a:pt x="182841" y="737781"/>
                  </a:lnTo>
                  <a:lnTo>
                    <a:pt x="182841" y="733831"/>
                  </a:lnTo>
                  <a:close/>
                </a:path>
                <a:path w="1145539" h="923289">
                  <a:moveTo>
                    <a:pt x="206692" y="712089"/>
                  </a:moveTo>
                  <a:lnTo>
                    <a:pt x="199478" y="712089"/>
                  </a:lnTo>
                  <a:lnTo>
                    <a:pt x="199478" y="719709"/>
                  </a:lnTo>
                  <a:lnTo>
                    <a:pt x="199478" y="915289"/>
                  </a:lnTo>
                  <a:lnTo>
                    <a:pt x="106540" y="915289"/>
                  </a:lnTo>
                  <a:lnTo>
                    <a:pt x="106540" y="719709"/>
                  </a:lnTo>
                  <a:lnTo>
                    <a:pt x="199478" y="719709"/>
                  </a:lnTo>
                  <a:lnTo>
                    <a:pt x="199478" y="712089"/>
                  </a:lnTo>
                  <a:lnTo>
                    <a:pt x="99390" y="712089"/>
                  </a:lnTo>
                  <a:lnTo>
                    <a:pt x="99390" y="719709"/>
                  </a:lnTo>
                  <a:lnTo>
                    <a:pt x="99390" y="915289"/>
                  </a:lnTo>
                  <a:lnTo>
                    <a:pt x="99390" y="922909"/>
                  </a:lnTo>
                  <a:lnTo>
                    <a:pt x="206692" y="922909"/>
                  </a:lnTo>
                  <a:lnTo>
                    <a:pt x="206692" y="915530"/>
                  </a:lnTo>
                  <a:lnTo>
                    <a:pt x="206692" y="915289"/>
                  </a:lnTo>
                  <a:lnTo>
                    <a:pt x="206692" y="719709"/>
                  </a:lnTo>
                  <a:lnTo>
                    <a:pt x="206692" y="719264"/>
                  </a:lnTo>
                  <a:lnTo>
                    <a:pt x="206692" y="712089"/>
                  </a:lnTo>
                  <a:close/>
                </a:path>
                <a:path w="1145539" h="923289">
                  <a:moveTo>
                    <a:pt x="214668" y="5600"/>
                  </a:moveTo>
                  <a:lnTo>
                    <a:pt x="201828" y="5600"/>
                  </a:lnTo>
                  <a:lnTo>
                    <a:pt x="201764" y="15582"/>
                  </a:lnTo>
                  <a:lnTo>
                    <a:pt x="208216" y="15582"/>
                  </a:lnTo>
                  <a:lnTo>
                    <a:pt x="214668" y="15582"/>
                  </a:lnTo>
                  <a:lnTo>
                    <a:pt x="214668" y="5600"/>
                  </a:lnTo>
                  <a:close/>
                </a:path>
                <a:path w="1145539" h="923289">
                  <a:moveTo>
                    <a:pt x="253898" y="117729"/>
                  </a:moveTo>
                  <a:lnTo>
                    <a:pt x="241058" y="117729"/>
                  </a:lnTo>
                  <a:lnTo>
                    <a:pt x="241058" y="127711"/>
                  </a:lnTo>
                  <a:lnTo>
                    <a:pt x="247446" y="127711"/>
                  </a:lnTo>
                  <a:lnTo>
                    <a:pt x="253898" y="127711"/>
                  </a:lnTo>
                  <a:lnTo>
                    <a:pt x="253898" y="117729"/>
                  </a:lnTo>
                  <a:close/>
                </a:path>
                <a:path w="1145539" h="923289">
                  <a:moveTo>
                    <a:pt x="321208" y="0"/>
                  </a:moveTo>
                  <a:lnTo>
                    <a:pt x="308305" y="0"/>
                  </a:lnTo>
                  <a:lnTo>
                    <a:pt x="308305" y="9982"/>
                  </a:lnTo>
                  <a:lnTo>
                    <a:pt x="314756" y="9982"/>
                  </a:lnTo>
                  <a:lnTo>
                    <a:pt x="321144" y="9982"/>
                  </a:lnTo>
                  <a:lnTo>
                    <a:pt x="321208" y="0"/>
                  </a:lnTo>
                  <a:close/>
                </a:path>
                <a:path w="1145539" h="923289">
                  <a:moveTo>
                    <a:pt x="343611" y="599846"/>
                  </a:moveTo>
                  <a:lnTo>
                    <a:pt x="330771" y="599846"/>
                  </a:lnTo>
                  <a:lnTo>
                    <a:pt x="330708" y="609828"/>
                  </a:lnTo>
                  <a:lnTo>
                    <a:pt x="337159" y="609828"/>
                  </a:lnTo>
                  <a:lnTo>
                    <a:pt x="343611" y="609828"/>
                  </a:lnTo>
                  <a:lnTo>
                    <a:pt x="343611" y="599846"/>
                  </a:lnTo>
                  <a:close/>
                </a:path>
                <a:path w="1145539" h="923289">
                  <a:moveTo>
                    <a:pt x="360438" y="61671"/>
                  </a:moveTo>
                  <a:lnTo>
                    <a:pt x="347535" y="61671"/>
                  </a:lnTo>
                  <a:lnTo>
                    <a:pt x="347535" y="71653"/>
                  </a:lnTo>
                  <a:lnTo>
                    <a:pt x="353987" y="71653"/>
                  </a:lnTo>
                  <a:lnTo>
                    <a:pt x="360438" y="71653"/>
                  </a:lnTo>
                  <a:lnTo>
                    <a:pt x="360438" y="61671"/>
                  </a:lnTo>
                  <a:close/>
                </a:path>
                <a:path w="1145539" h="923289">
                  <a:moveTo>
                    <a:pt x="371640" y="796061"/>
                  </a:moveTo>
                  <a:lnTo>
                    <a:pt x="358800" y="796061"/>
                  </a:lnTo>
                  <a:lnTo>
                    <a:pt x="358800" y="806043"/>
                  </a:lnTo>
                  <a:lnTo>
                    <a:pt x="365188" y="806043"/>
                  </a:lnTo>
                  <a:lnTo>
                    <a:pt x="371640" y="806043"/>
                  </a:lnTo>
                  <a:lnTo>
                    <a:pt x="371640" y="796061"/>
                  </a:lnTo>
                  <a:close/>
                </a:path>
                <a:path w="1145539" h="923289">
                  <a:moveTo>
                    <a:pt x="399669" y="740003"/>
                  </a:moveTo>
                  <a:lnTo>
                    <a:pt x="386829" y="740003"/>
                  </a:lnTo>
                  <a:lnTo>
                    <a:pt x="386829" y="749985"/>
                  </a:lnTo>
                  <a:lnTo>
                    <a:pt x="393217" y="749985"/>
                  </a:lnTo>
                  <a:lnTo>
                    <a:pt x="399669" y="749985"/>
                  </a:lnTo>
                  <a:lnTo>
                    <a:pt x="399669" y="740003"/>
                  </a:lnTo>
                  <a:close/>
                </a:path>
                <a:path w="1145539" h="923289">
                  <a:moveTo>
                    <a:pt x="399669" y="655916"/>
                  </a:moveTo>
                  <a:lnTo>
                    <a:pt x="386829" y="655916"/>
                  </a:lnTo>
                  <a:lnTo>
                    <a:pt x="386829" y="665899"/>
                  </a:lnTo>
                  <a:lnTo>
                    <a:pt x="393217" y="665899"/>
                  </a:lnTo>
                  <a:lnTo>
                    <a:pt x="399669" y="665899"/>
                  </a:lnTo>
                  <a:lnTo>
                    <a:pt x="399669" y="655916"/>
                  </a:lnTo>
                  <a:close/>
                </a:path>
                <a:path w="1145539" h="923289">
                  <a:moveTo>
                    <a:pt x="433324" y="840905"/>
                  </a:moveTo>
                  <a:lnTo>
                    <a:pt x="420420" y="840905"/>
                  </a:lnTo>
                  <a:lnTo>
                    <a:pt x="420420" y="850900"/>
                  </a:lnTo>
                  <a:lnTo>
                    <a:pt x="426872" y="850900"/>
                  </a:lnTo>
                  <a:lnTo>
                    <a:pt x="433324" y="850900"/>
                  </a:lnTo>
                  <a:lnTo>
                    <a:pt x="433324" y="840905"/>
                  </a:lnTo>
                  <a:close/>
                </a:path>
                <a:path w="1145539" h="923289">
                  <a:moveTo>
                    <a:pt x="450088" y="745604"/>
                  </a:moveTo>
                  <a:lnTo>
                    <a:pt x="437248" y="745604"/>
                  </a:lnTo>
                  <a:lnTo>
                    <a:pt x="437248" y="755599"/>
                  </a:lnTo>
                  <a:lnTo>
                    <a:pt x="443699" y="755599"/>
                  </a:lnTo>
                  <a:lnTo>
                    <a:pt x="450088" y="755599"/>
                  </a:lnTo>
                  <a:lnTo>
                    <a:pt x="450088" y="745604"/>
                  </a:lnTo>
                  <a:close/>
                </a:path>
                <a:path w="1145539" h="923289">
                  <a:moveTo>
                    <a:pt x="483743" y="622274"/>
                  </a:moveTo>
                  <a:lnTo>
                    <a:pt x="470903" y="622274"/>
                  </a:lnTo>
                  <a:lnTo>
                    <a:pt x="470903" y="632269"/>
                  </a:lnTo>
                  <a:lnTo>
                    <a:pt x="477291" y="632269"/>
                  </a:lnTo>
                  <a:lnTo>
                    <a:pt x="483743" y="632269"/>
                  </a:lnTo>
                  <a:lnTo>
                    <a:pt x="483743" y="622274"/>
                  </a:lnTo>
                  <a:close/>
                </a:path>
                <a:path w="1145539" h="923289">
                  <a:moveTo>
                    <a:pt x="644956" y="589356"/>
                  </a:moveTo>
                  <a:lnTo>
                    <a:pt x="644829" y="586701"/>
                  </a:lnTo>
                  <a:lnTo>
                    <a:pt x="644385" y="585457"/>
                  </a:lnTo>
                  <a:lnTo>
                    <a:pt x="637806" y="578891"/>
                  </a:lnTo>
                  <a:lnTo>
                    <a:pt x="637362" y="578408"/>
                  </a:lnTo>
                  <a:lnTo>
                    <a:pt x="636854" y="578053"/>
                  </a:lnTo>
                  <a:lnTo>
                    <a:pt x="636219" y="577850"/>
                  </a:lnTo>
                  <a:lnTo>
                    <a:pt x="635596" y="577545"/>
                  </a:lnTo>
                  <a:lnTo>
                    <a:pt x="634961" y="577392"/>
                  </a:lnTo>
                  <a:lnTo>
                    <a:pt x="634263" y="577418"/>
                  </a:lnTo>
                  <a:lnTo>
                    <a:pt x="633628" y="577392"/>
                  </a:lnTo>
                  <a:lnTo>
                    <a:pt x="632929" y="577545"/>
                  </a:lnTo>
                  <a:lnTo>
                    <a:pt x="632371" y="577850"/>
                  </a:lnTo>
                  <a:lnTo>
                    <a:pt x="631736" y="578053"/>
                  </a:lnTo>
                  <a:lnTo>
                    <a:pt x="631228" y="578408"/>
                  </a:lnTo>
                  <a:lnTo>
                    <a:pt x="629894" y="579843"/>
                  </a:lnTo>
                  <a:lnTo>
                    <a:pt x="629259" y="581088"/>
                  </a:lnTo>
                  <a:lnTo>
                    <a:pt x="629323" y="582422"/>
                  </a:lnTo>
                  <a:lnTo>
                    <a:pt x="629323" y="583742"/>
                  </a:lnTo>
                  <a:lnTo>
                    <a:pt x="629831" y="585000"/>
                  </a:lnTo>
                  <a:lnTo>
                    <a:pt x="630783" y="585952"/>
                  </a:lnTo>
                  <a:lnTo>
                    <a:pt x="632612" y="587819"/>
                  </a:lnTo>
                  <a:lnTo>
                    <a:pt x="634517" y="589686"/>
                  </a:lnTo>
                  <a:lnTo>
                    <a:pt x="636346" y="591553"/>
                  </a:lnTo>
                  <a:lnTo>
                    <a:pt x="636790" y="592048"/>
                  </a:lnTo>
                  <a:lnTo>
                    <a:pt x="637362" y="592391"/>
                  </a:lnTo>
                  <a:lnTo>
                    <a:pt x="637997" y="592594"/>
                  </a:lnTo>
                  <a:lnTo>
                    <a:pt x="638568" y="592912"/>
                  </a:lnTo>
                  <a:lnTo>
                    <a:pt x="639203" y="593039"/>
                  </a:lnTo>
                  <a:lnTo>
                    <a:pt x="639889" y="593013"/>
                  </a:lnTo>
                  <a:lnTo>
                    <a:pt x="640588" y="593039"/>
                  </a:lnTo>
                  <a:lnTo>
                    <a:pt x="641223" y="592912"/>
                  </a:lnTo>
                  <a:lnTo>
                    <a:pt x="641794" y="592594"/>
                  </a:lnTo>
                  <a:lnTo>
                    <a:pt x="642429" y="592391"/>
                  </a:lnTo>
                  <a:lnTo>
                    <a:pt x="642988" y="592048"/>
                  </a:lnTo>
                  <a:lnTo>
                    <a:pt x="644321" y="590600"/>
                  </a:lnTo>
                  <a:lnTo>
                    <a:pt x="644956" y="589356"/>
                  </a:lnTo>
                  <a:close/>
                </a:path>
                <a:path w="1145539" h="923289">
                  <a:moveTo>
                    <a:pt x="707974" y="33629"/>
                  </a:moveTo>
                  <a:lnTo>
                    <a:pt x="695134" y="33629"/>
                  </a:lnTo>
                  <a:lnTo>
                    <a:pt x="695134" y="43624"/>
                  </a:lnTo>
                  <a:lnTo>
                    <a:pt x="701586" y="43624"/>
                  </a:lnTo>
                  <a:lnTo>
                    <a:pt x="707974" y="43624"/>
                  </a:lnTo>
                  <a:lnTo>
                    <a:pt x="707974" y="33629"/>
                  </a:lnTo>
                  <a:close/>
                </a:path>
                <a:path w="1145539" h="923289">
                  <a:moveTo>
                    <a:pt x="734669" y="617385"/>
                  </a:moveTo>
                  <a:lnTo>
                    <a:pt x="734542" y="614730"/>
                  </a:lnTo>
                  <a:lnTo>
                    <a:pt x="734098" y="613486"/>
                  </a:lnTo>
                  <a:lnTo>
                    <a:pt x="727519" y="606920"/>
                  </a:lnTo>
                  <a:lnTo>
                    <a:pt x="727075" y="606437"/>
                  </a:lnTo>
                  <a:lnTo>
                    <a:pt x="726503" y="606094"/>
                  </a:lnTo>
                  <a:lnTo>
                    <a:pt x="725932" y="605891"/>
                  </a:lnTo>
                  <a:lnTo>
                    <a:pt x="725309" y="605574"/>
                  </a:lnTo>
                  <a:lnTo>
                    <a:pt x="724674" y="605434"/>
                  </a:lnTo>
                  <a:lnTo>
                    <a:pt x="723976" y="605459"/>
                  </a:lnTo>
                  <a:lnTo>
                    <a:pt x="723277" y="605434"/>
                  </a:lnTo>
                  <a:lnTo>
                    <a:pt x="722642" y="605574"/>
                  </a:lnTo>
                  <a:lnTo>
                    <a:pt x="722083" y="605891"/>
                  </a:lnTo>
                  <a:lnTo>
                    <a:pt x="721448" y="606094"/>
                  </a:lnTo>
                  <a:lnTo>
                    <a:pt x="720940" y="606437"/>
                  </a:lnTo>
                  <a:lnTo>
                    <a:pt x="720432" y="606920"/>
                  </a:lnTo>
                  <a:lnTo>
                    <a:pt x="719607" y="607872"/>
                  </a:lnTo>
                  <a:lnTo>
                    <a:pt x="718908" y="609117"/>
                  </a:lnTo>
                  <a:lnTo>
                    <a:pt x="719035" y="611784"/>
                  </a:lnTo>
                  <a:lnTo>
                    <a:pt x="719480" y="613029"/>
                  </a:lnTo>
                  <a:lnTo>
                    <a:pt x="720432" y="613981"/>
                  </a:lnTo>
                  <a:lnTo>
                    <a:pt x="722325" y="615848"/>
                  </a:lnTo>
                  <a:lnTo>
                    <a:pt x="724166" y="617715"/>
                  </a:lnTo>
                  <a:lnTo>
                    <a:pt x="726059" y="619582"/>
                  </a:lnTo>
                  <a:lnTo>
                    <a:pt x="726503" y="620077"/>
                  </a:lnTo>
                  <a:lnTo>
                    <a:pt x="727075" y="620420"/>
                  </a:lnTo>
                  <a:lnTo>
                    <a:pt x="727646" y="620623"/>
                  </a:lnTo>
                  <a:lnTo>
                    <a:pt x="728281" y="620941"/>
                  </a:lnTo>
                  <a:lnTo>
                    <a:pt x="728916" y="621080"/>
                  </a:lnTo>
                  <a:lnTo>
                    <a:pt x="729602" y="621042"/>
                  </a:lnTo>
                  <a:lnTo>
                    <a:pt x="730300" y="621080"/>
                  </a:lnTo>
                  <a:lnTo>
                    <a:pt x="730935" y="620941"/>
                  </a:lnTo>
                  <a:lnTo>
                    <a:pt x="731507" y="620623"/>
                  </a:lnTo>
                  <a:lnTo>
                    <a:pt x="732142" y="620420"/>
                  </a:lnTo>
                  <a:lnTo>
                    <a:pt x="732637" y="620077"/>
                  </a:lnTo>
                  <a:lnTo>
                    <a:pt x="733145" y="619582"/>
                  </a:lnTo>
                  <a:lnTo>
                    <a:pt x="733971" y="618642"/>
                  </a:lnTo>
                  <a:lnTo>
                    <a:pt x="734669" y="617385"/>
                  </a:lnTo>
                  <a:close/>
                </a:path>
                <a:path w="1145539" h="923289">
                  <a:moveTo>
                    <a:pt x="785101" y="723900"/>
                  </a:moveTo>
                  <a:lnTo>
                    <a:pt x="784974" y="721245"/>
                  </a:lnTo>
                  <a:lnTo>
                    <a:pt x="784529" y="720001"/>
                  </a:lnTo>
                  <a:lnTo>
                    <a:pt x="781748" y="717169"/>
                  </a:lnTo>
                  <a:lnTo>
                    <a:pt x="777951" y="713435"/>
                  </a:lnTo>
                  <a:lnTo>
                    <a:pt x="777506" y="712952"/>
                  </a:lnTo>
                  <a:lnTo>
                    <a:pt x="776998" y="712597"/>
                  </a:lnTo>
                  <a:lnTo>
                    <a:pt x="776363" y="712393"/>
                  </a:lnTo>
                  <a:lnTo>
                    <a:pt x="775804" y="712089"/>
                  </a:lnTo>
                  <a:lnTo>
                    <a:pt x="775169" y="711949"/>
                  </a:lnTo>
                  <a:lnTo>
                    <a:pt x="773772" y="711949"/>
                  </a:lnTo>
                  <a:lnTo>
                    <a:pt x="773137" y="712089"/>
                  </a:lnTo>
                  <a:lnTo>
                    <a:pt x="772515" y="712393"/>
                  </a:lnTo>
                  <a:lnTo>
                    <a:pt x="771880" y="712597"/>
                  </a:lnTo>
                  <a:lnTo>
                    <a:pt x="771372" y="712952"/>
                  </a:lnTo>
                  <a:lnTo>
                    <a:pt x="770039" y="714387"/>
                  </a:lnTo>
                  <a:lnTo>
                    <a:pt x="769404" y="715632"/>
                  </a:lnTo>
                  <a:lnTo>
                    <a:pt x="769531" y="718286"/>
                  </a:lnTo>
                  <a:lnTo>
                    <a:pt x="769975" y="719543"/>
                  </a:lnTo>
                  <a:lnTo>
                    <a:pt x="770928" y="720496"/>
                  </a:lnTo>
                  <a:lnTo>
                    <a:pt x="772756" y="722363"/>
                  </a:lnTo>
                  <a:lnTo>
                    <a:pt x="774661" y="724230"/>
                  </a:lnTo>
                  <a:lnTo>
                    <a:pt x="776998" y="726592"/>
                  </a:lnTo>
                  <a:lnTo>
                    <a:pt x="777506" y="726935"/>
                  </a:lnTo>
                  <a:lnTo>
                    <a:pt x="778141" y="727138"/>
                  </a:lnTo>
                  <a:lnTo>
                    <a:pt x="778713" y="727443"/>
                  </a:lnTo>
                  <a:lnTo>
                    <a:pt x="779348" y="727583"/>
                  </a:lnTo>
                  <a:lnTo>
                    <a:pt x="780034" y="727557"/>
                  </a:lnTo>
                  <a:lnTo>
                    <a:pt x="780732" y="727583"/>
                  </a:lnTo>
                  <a:lnTo>
                    <a:pt x="781367" y="727443"/>
                  </a:lnTo>
                  <a:lnTo>
                    <a:pt x="782002" y="727138"/>
                  </a:lnTo>
                  <a:lnTo>
                    <a:pt x="782574" y="726935"/>
                  </a:lnTo>
                  <a:lnTo>
                    <a:pt x="783145" y="726592"/>
                  </a:lnTo>
                  <a:lnTo>
                    <a:pt x="784466" y="725144"/>
                  </a:lnTo>
                  <a:lnTo>
                    <a:pt x="785101" y="723900"/>
                  </a:lnTo>
                  <a:close/>
                </a:path>
                <a:path w="1145539" h="923289">
                  <a:moveTo>
                    <a:pt x="831342" y="829691"/>
                  </a:moveTo>
                  <a:lnTo>
                    <a:pt x="818502" y="829691"/>
                  </a:lnTo>
                  <a:lnTo>
                    <a:pt x="818438" y="839685"/>
                  </a:lnTo>
                  <a:lnTo>
                    <a:pt x="824890" y="839685"/>
                  </a:lnTo>
                  <a:lnTo>
                    <a:pt x="831342" y="839685"/>
                  </a:lnTo>
                  <a:lnTo>
                    <a:pt x="831342" y="829691"/>
                  </a:lnTo>
                  <a:close/>
                </a:path>
                <a:path w="1145539" h="923289">
                  <a:moveTo>
                    <a:pt x="1021969" y="801674"/>
                  </a:moveTo>
                  <a:lnTo>
                    <a:pt x="1009065" y="801674"/>
                  </a:lnTo>
                  <a:lnTo>
                    <a:pt x="1009065" y="811657"/>
                  </a:lnTo>
                  <a:lnTo>
                    <a:pt x="1015517" y="811657"/>
                  </a:lnTo>
                  <a:lnTo>
                    <a:pt x="1021905" y="811657"/>
                  </a:lnTo>
                  <a:lnTo>
                    <a:pt x="1021969" y="801674"/>
                  </a:lnTo>
                  <a:close/>
                </a:path>
                <a:path w="1145539" h="923289">
                  <a:moveTo>
                    <a:pt x="1134084" y="807275"/>
                  </a:moveTo>
                  <a:lnTo>
                    <a:pt x="1121181" y="807275"/>
                  </a:lnTo>
                  <a:lnTo>
                    <a:pt x="1121181" y="817257"/>
                  </a:lnTo>
                  <a:lnTo>
                    <a:pt x="1127633" y="817257"/>
                  </a:lnTo>
                  <a:lnTo>
                    <a:pt x="1134084" y="817257"/>
                  </a:lnTo>
                  <a:lnTo>
                    <a:pt x="1134084" y="807275"/>
                  </a:lnTo>
                  <a:close/>
                </a:path>
                <a:path w="1145539" h="923289">
                  <a:moveTo>
                    <a:pt x="1145286" y="616661"/>
                  </a:moveTo>
                  <a:lnTo>
                    <a:pt x="1132446" y="616661"/>
                  </a:lnTo>
                  <a:lnTo>
                    <a:pt x="1132382" y="626656"/>
                  </a:lnTo>
                  <a:lnTo>
                    <a:pt x="1138834" y="626656"/>
                  </a:lnTo>
                  <a:lnTo>
                    <a:pt x="1145286" y="626656"/>
                  </a:lnTo>
                  <a:lnTo>
                    <a:pt x="1145286" y="6166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6456184" y="2538005"/>
            <a:ext cx="1332230" cy="1134110"/>
            <a:chOff x="6456184" y="2538005"/>
            <a:chExt cx="1332230" cy="1134110"/>
          </a:xfrm>
        </p:grpSpPr>
        <p:sp>
          <p:nvSpPr>
            <p:cNvPr id="83" name="object 83"/>
            <p:cNvSpPr/>
            <p:nvPr/>
          </p:nvSpPr>
          <p:spPr>
            <a:xfrm>
              <a:off x="6456184" y="2538005"/>
              <a:ext cx="1332230" cy="1134110"/>
            </a:xfrm>
            <a:custGeom>
              <a:avLst/>
              <a:gdLst/>
              <a:ahLst/>
              <a:cxnLst/>
              <a:rect l="l" t="t" r="r" b="b"/>
              <a:pathLst>
                <a:path w="1332229" h="1134110">
                  <a:moveTo>
                    <a:pt x="1332001" y="0"/>
                  </a:moveTo>
                  <a:lnTo>
                    <a:pt x="0" y="0"/>
                  </a:lnTo>
                  <a:lnTo>
                    <a:pt x="0" y="1133995"/>
                  </a:lnTo>
                  <a:lnTo>
                    <a:pt x="1332001" y="1133995"/>
                  </a:lnTo>
                  <a:lnTo>
                    <a:pt x="1332001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56184" y="2924675"/>
              <a:ext cx="1332230" cy="19050"/>
            </a:xfrm>
            <a:custGeom>
              <a:avLst/>
              <a:gdLst/>
              <a:ahLst/>
              <a:cxnLst/>
              <a:rect l="l" t="t" r="r" b="b"/>
              <a:pathLst>
                <a:path w="1332229" h="19050">
                  <a:moveTo>
                    <a:pt x="1332001" y="0"/>
                  </a:moveTo>
                  <a:lnTo>
                    <a:pt x="1332001" y="19037"/>
                  </a:lnTo>
                  <a:lnTo>
                    <a:pt x="0" y="19037"/>
                  </a:lnTo>
                  <a:lnTo>
                    <a:pt x="0" y="0"/>
                  </a:lnTo>
                  <a:lnTo>
                    <a:pt x="1332001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456184" y="2950819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5">
                  <a:moveTo>
                    <a:pt x="0" y="0"/>
                  </a:moveTo>
                  <a:lnTo>
                    <a:pt x="398983" y="0"/>
                  </a:lnTo>
                </a:path>
              </a:pathLst>
            </a:custGeom>
            <a:ln w="1422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884543" y="2943707"/>
              <a:ext cx="234950" cy="14604"/>
            </a:xfrm>
            <a:custGeom>
              <a:avLst/>
              <a:gdLst/>
              <a:ahLst/>
              <a:cxnLst/>
              <a:rect l="l" t="t" r="r" b="b"/>
              <a:pathLst>
                <a:path w="234950" h="14605">
                  <a:moveTo>
                    <a:pt x="55079" y="0"/>
                  </a:moveTo>
                  <a:lnTo>
                    <a:pt x="0" y="0"/>
                  </a:lnTo>
                  <a:lnTo>
                    <a:pt x="0" y="14224"/>
                  </a:lnTo>
                  <a:lnTo>
                    <a:pt x="55079" y="14224"/>
                  </a:lnTo>
                  <a:lnTo>
                    <a:pt x="55079" y="0"/>
                  </a:lnTo>
                  <a:close/>
                </a:path>
                <a:path w="234950" h="14605">
                  <a:moveTo>
                    <a:pt x="145376" y="0"/>
                  </a:moveTo>
                  <a:lnTo>
                    <a:pt x="90297" y="0"/>
                  </a:lnTo>
                  <a:lnTo>
                    <a:pt x="90297" y="14224"/>
                  </a:lnTo>
                  <a:lnTo>
                    <a:pt x="145376" y="14224"/>
                  </a:lnTo>
                  <a:lnTo>
                    <a:pt x="145376" y="0"/>
                  </a:lnTo>
                  <a:close/>
                </a:path>
                <a:path w="234950" h="14605">
                  <a:moveTo>
                    <a:pt x="234746" y="0"/>
                  </a:moveTo>
                  <a:lnTo>
                    <a:pt x="179666" y="0"/>
                  </a:lnTo>
                  <a:lnTo>
                    <a:pt x="179666" y="14224"/>
                  </a:lnTo>
                  <a:lnTo>
                    <a:pt x="234746" y="14224"/>
                  </a:lnTo>
                  <a:lnTo>
                    <a:pt x="2347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153592" y="2950819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20">
                  <a:moveTo>
                    <a:pt x="0" y="0"/>
                  </a:moveTo>
                  <a:lnTo>
                    <a:pt x="591350" y="0"/>
                  </a:lnTo>
                </a:path>
              </a:pathLst>
            </a:custGeom>
            <a:ln w="1422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779232" y="2943707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5">
                  <a:moveTo>
                    <a:pt x="8953" y="0"/>
                  </a:moveTo>
                  <a:lnTo>
                    <a:pt x="0" y="0"/>
                  </a:lnTo>
                  <a:lnTo>
                    <a:pt x="0" y="14224"/>
                  </a:lnTo>
                  <a:lnTo>
                    <a:pt x="8953" y="14224"/>
                  </a:lnTo>
                  <a:lnTo>
                    <a:pt x="89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456184" y="3228162"/>
              <a:ext cx="1201420" cy="443865"/>
            </a:xfrm>
            <a:custGeom>
              <a:avLst/>
              <a:gdLst/>
              <a:ahLst/>
              <a:cxnLst/>
              <a:rect l="l" t="t" r="r" b="b"/>
              <a:pathLst>
                <a:path w="1201420" h="443864">
                  <a:moveTo>
                    <a:pt x="311895" y="0"/>
                  </a:moveTo>
                  <a:lnTo>
                    <a:pt x="269507" y="13406"/>
                  </a:lnTo>
                  <a:lnTo>
                    <a:pt x="227796" y="30708"/>
                  </a:lnTo>
                  <a:lnTo>
                    <a:pt x="175816" y="59365"/>
                  </a:lnTo>
                  <a:lnTo>
                    <a:pt x="132679" y="91422"/>
                  </a:lnTo>
                  <a:lnTo>
                    <a:pt x="97277" y="125987"/>
                  </a:lnTo>
                  <a:lnTo>
                    <a:pt x="68506" y="162167"/>
                  </a:lnTo>
                  <a:lnTo>
                    <a:pt x="45259" y="199073"/>
                  </a:lnTo>
                  <a:lnTo>
                    <a:pt x="26431" y="235811"/>
                  </a:lnTo>
                  <a:lnTo>
                    <a:pt x="10916" y="271490"/>
                  </a:lnTo>
                  <a:lnTo>
                    <a:pt x="0" y="299158"/>
                  </a:lnTo>
                  <a:lnTo>
                    <a:pt x="0" y="443839"/>
                  </a:lnTo>
                  <a:lnTo>
                    <a:pt x="998994" y="443839"/>
                  </a:lnTo>
                  <a:lnTo>
                    <a:pt x="1029311" y="427290"/>
                  </a:lnTo>
                  <a:lnTo>
                    <a:pt x="1082396" y="393485"/>
                  </a:lnTo>
                  <a:lnTo>
                    <a:pt x="1129094" y="357113"/>
                  </a:lnTo>
                  <a:lnTo>
                    <a:pt x="1166437" y="318565"/>
                  </a:lnTo>
                  <a:lnTo>
                    <a:pt x="1191459" y="278231"/>
                  </a:lnTo>
                  <a:lnTo>
                    <a:pt x="161121" y="278231"/>
                  </a:lnTo>
                  <a:lnTo>
                    <a:pt x="156295" y="273392"/>
                  </a:lnTo>
                  <a:lnTo>
                    <a:pt x="156295" y="261467"/>
                  </a:lnTo>
                  <a:lnTo>
                    <a:pt x="161121" y="256628"/>
                  </a:lnTo>
                  <a:lnTo>
                    <a:pt x="311895" y="256628"/>
                  </a:lnTo>
                  <a:lnTo>
                    <a:pt x="311895" y="0"/>
                  </a:lnTo>
                  <a:close/>
                </a:path>
                <a:path w="1201420" h="443864">
                  <a:moveTo>
                    <a:pt x="1089351" y="100152"/>
                  </a:moveTo>
                  <a:lnTo>
                    <a:pt x="1089351" y="256628"/>
                  </a:lnTo>
                  <a:lnTo>
                    <a:pt x="1198647" y="256628"/>
                  </a:lnTo>
                  <a:lnTo>
                    <a:pt x="1200449" y="246440"/>
                  </a:lnTo>
                  <a:lnTo>
                    <a:pt x="1201217" y="236188"/>
                  </a:lnTo>
                  <a:lnTo>
                    <a:pt x="1200906" y="225878"/>
                  </a:lnTo>
                  <a:lnTo>
                    <a:pt x="1186513" y="181739"/>
                  </a:lnTo>
                  <a:lnTo>
                    <a:pt x="1162595" y="151353"/>
                  </a:lnTo>
                  <a:lnTo>
                    <a:pt x="1129585" y="124209"/>
                  </a:lnTo>
                  <a:lnTo>
                    <a:pt x="1089351" y="100152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89678" y="3573030"/>
              <a:ext cx="98507" cy="9897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11195" y="3064515"/>
              <a:ext cx="403824" cy="197002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6819149" y="2716174"/>
              <a:ext cx="105410" cy="502284"/>
            </a:xfrm>
            <a:custGeom>
              <a:avLst/>
              <a:gdLst/>
              <a:ahLst/>
              <a:cxnLst/>
              <a:rect l="l" t="t" r="r" b="b"/>
              <a:pathLst>
                <a:path w="105409" h="502285">
                  <a:moveTo>
                    <a:pt x="85737" y="0"/>
                  </a:moveTo>
                  <a:lnTo>
                    <a:pt x="19545" y="0"/>
                  </a:lnTo>
                  <a:lnTo>
                    <a:pt x="0" y="501713"/>
                  </a:lnTo>
                  <a:lnTo>
                    <a:pt x="105282" y="501713"/>
                  </a:lnTo>
                  <a:lnTo>
                    <a:pt x="85737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875159" y="2721579"/>
              <a:ext cx="34925" cy="447675"/>
            </a:xfrm>
            <a:custGeom>
              <a:avLst/>
              <a:gdLst/>
              <a:ahLst/>
              <a:cxnLst/>
              <a:rect l="l" t="t" r="r" b="b"/>
              <a:pathLst>
                <a:path w="34925" h="447675">
                  <a:moveTo>
                    <a:pt x="16471" y="0"/>
                  </a:moveTo>
                  <a:lnTo>
                    <a:pt x="0" y="0"/>
                  </a:lnTo>
                  <a:lnTo>
                    <a:pt x="8928" y="447471"/>
                  </a:lnTo>
                  <a:lnTo>
                    <a:pt x="34455" y="447103"/>
                  </a:lnTo>
                  <a:lnTo>
                    <a:pt x="16471" y="0"/>
                  </a:lnTo>
                  <a:close/>
                </a:path>
              </a:pathLst>
            </a:custGeom>
            <a:solidFill>
              <a:srgbClr val="DCD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813688" y="2710764"/>
              <a:ext cx="116205" cy="513080"/>
            </a:xfrm>
            <a:custGeom>
              <a:avLst/>
              <a:gdLst/>
              <a:ahLst/>
              <a:cxnLst/>
              <a:rect l="l" t="t" r="r" b="b"/>
              <a:pathLst>
                <a:path w="116204" h="513080">
                  <a:moveTo>
                    <a:pt x="94094" y="0"/>
                  </a:moveTo>
                  <a:lnTo>
                    <a:pt x="22097" y="0"/>
                  </a:lnTo>
                  <a:lnTo>
                    <a:pt x="19723" y="2298"/>
                  </a:lnTo>
                  <a:lnTo>
                    <a:pt x="63" y="506907"/>
                  </a:lnTo>
                  <a:lnTo>
                    <a:pt x="0" y="508368"/>
                  </a:lnTo>
                  <a:lnTo>
                    <a:pt x="558" y="509803"/>
                  </a:lnTo>
                  <a:lnTo>
                    <a:pt x="1562" y="510870"/>
                  </a:lnTo>
                  <a:lnTo>
                    <a:pt x="2578" y="511911"/>
                  </a:lnTo>
                  <a:lnTo>
                    <a:pt x="4000" y="512521"/>
                  </a:lnTo>
                  <a:lnTo>
                    <a:pt x="5460" y="512521"/>
                  </a:lnTo>
                  <a:lnTo>
                    <a:pt x="5460" y="501726"/>
                  </a:lnTo>
                  <a:lnTo>
                    <a:pt x="11076" y="501726"/>
                  </a:lnTo>
                  <a:lnTo>
                    <a:pt x="30200" y="10807"/>
                  </a:lnTo>
                  <a:lnTo>
                    <a:pt x="96814" y="10807"/>
                  </a:lnTo>
                  <a:lnTo>
                    <a:pt x="96596" y="5194"/>
                  </a:lnTo>
                  <a:lnTo>
                    <a:pt x="96481" y="2298"/>
                  </a:lnTo>
                  <a:lnTo>
                    <a:pt x="94094" y="0"/>
                  </a:lnTo>
                  <a:close/>
                </a:path>
                <a:path w="116204" h="513080">
                  <a:moveTo>
                    <a:pt x="5460" y="507123"/>
                  </a:moveTo>
                  <a:lnTo>
                    <a:pt x="5460" y="512521"/>
                  </a:lnTo>
                  <a:lnTo>
                    <a:pt x="112204" y="512521"/>
                  </a:lnTo>
                  <a:lnTo>
                    <a:pt x="113614" y="511911"/>
                  </a:lnTo>
                  <a:lnTo>
                    <a:pt x="115646" y="509803"/>
                  </a:lnTo>
                  <a:lnTo>
                    <a:pt x="116192" y="508368"/>
                  </a:lnTo>
                  <a:lnTo>
                    <a:pt x="116151" y="507326"/>
                  </a:lnTo>
                  <a:lnTo>
                    <a:pt x="10858" y="507326"/>
                  </a:lnTo>
                  <a:lnTo>
                    <a:pt x="5460" y="507123"/>
                  </a:lnTo>
                  <a:close/>
                </a:path>
                <a:path w="116204" h="513080">
                  <a:moveTo>
                    <a:pt x="11076" y="501726"/>
                  </a:moveTo>
                  <a:lnTo>
                    <a:pt x="5460" y="501726"/>
                  </a:lnTo>
                  <a:lnTo>
                    <a:pt x="5460" y="507123"/>
                  </a:lnTo>
                  <a:lnTo>
                    <a:pt x="10858" y="507326"/>
                  </a:lnTo>
                  <a:lnTo>
                    <a:pt x="11076" y="501726"/>
                  </a:lnTo>
                  <a:close/>
                </a:path>
                <a:path w="116204" h="513080">
                  <a:moveTo>
                    <a:pt x="96814" y="10807"/>
                  </a:moveTo>
                  <a:lnTo>
                    <a:pt x="86004" y="10807"/>
                  </a:lnTo>
                  <a:lnTo>
                    <a:pt x="105130" y="501726"/>
                  </a:lnTo>
                  <a:lnTo>
                    <a:pt x="11076" y="501726"/>
                  </a:lnTo>
                  <a:lnTo>
                    <a:pt x="10874" y="506907"/>
                  </a:lnTo>
                  <a:lnTo>
                    <a:pt x="10858" y="507326"/>
                  </a:lnTo>
                  <a:lnTo>
                    <a:pt x="116151" y="507326"/>
                  </a:lnTo>
                  <a:lnTo>
                    <a:pt x="96814" y="108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33342" y="2676498"/>
              <a:ext cx="77028" cy="65881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861785" y="3121251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4">
                  <a:moveTo>
                    <a:pt x="58877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856388" y="3115848"/>
              <a:ext cx="69850" cy="10795"/>
            </a:xfrm>
            <a:custGeom>
              <a:avLst/>
              <a:gdLst/>
              <a:ahLst/>
              <a:cxnLst/>
              <a:rect l="l" t="t" r="r" b="b"/>
              <a:pathLst>
                <a:path w="69850" h="10794">
                  <a:moveTo>
                    <a:pt x="67259" y="0"/>
                  </a:moveTo>
                  <a:lnTo>
                    <a:pt x="64274" y="0"/>
                  </a:lnTo>
                  <a:lnTo>
                    <a:pt x="2413" y="0"/>
                  </a:lnTo>
                  <a:lnTo>
                    <a:pt x="0" y="2413"/>
                  </a:lnTo>
                  <a:lnTo>
                    <a:pt x="0" y="8382"/>
                  </a:lnTo>
                  <a:lnTo>
                    <a:pt x="2413" y="10795"/>
                  </a:lnTo>
                  <a:lnTo>
                    <a:pt x="67259" y="10795"/>
                  </a:lnTo>
                  <a:lnTo>
                    <a:pt x="69672" y="8382"/>
                  </a:lnTo>
                  <a:lnTo>
                    <a:pt x="69672" y="2413"/>
                  </a:lnTo>
                  <a:lnTo>
                    <a:pt x="67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861788" y="3095411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5363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856390" y="3090009"/>
              <a:ext cx="64769" cy="11430"/>
            </a:xfrm>
            <a:custGeom>
              <a:avLst/>
              <a:gdLst/>
              <a:ahLst/>
              <a:cxnLst/>
              <a:rect l="l" t="t" r="r" b="b"/>
              <a:pathLst>
                <a:path w="64770" h="11430">
                  <a:moveTo>
                    <a:pt x="62014" y="0"/>
                  </a:moveTo>
                  <a:lnTo>
                    <a:pt x="59029" y="0"/>
                  </a:lnTo>
                  <a:lnTo>
                    <a:pt x="2413" y="0"/>
                  </a:lnTo>
                  <a:lnTo>
                    <a:pt x="0" y="2425"/>
                  </a:lnTo>
                  <a:lnTo>
                    <a:pt x="0" y="8382"/>
                  </a:lnTo>
                  <a:lnTo>
                    <a:pt x="2413" y="10807"/>
                  </a:lnTo>
                  <a:lnTo>
                    <a:pt x="62014" y="10807"/>
                  </a:lnTo>
                  <a:lnTo>
                    <a:pt x="64427" y="8382"/>
                  </a:lnTo>
                  <a:lnTo>
                    <a:pt x="64427" y="2425"/>
                  </a:lnTo>
                  <a:lnTo>
                    <a:pt x="620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974444" y="2716174"/>
              <a:ext cx="105410" cy="502284"/>
            </a:xfrm>
            <a:custGeom>
              <a:avLst/>
              <a:gdLst/>
              <a:ahLst/>
              <a:cxnLst/>
              <a:rect l="l" t="t" r="r" b="b"/>
              <a:pathLst>
                <a:path w="105409" h="502285">
                  <a:moveTo>
                    <a:pt x="85737" y="0"/>
                  </a:moveTo>
                  <a:lnTo>
                    <a:pt x="19545" y="0"/>
                  </a:lnTo>
                  <a:lnTo>
                    <a:pt x="0" y="501713"/>
                  </a:lnTo>
                  <a:lnTo>
                    <a:pt x="105282" y="501713"/>
                  </a:lnTo>
                  <a:lnTo>
                    <a:pt x="85737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030454" y="2721579"/>
              <a:ext cx="34925" cy="447675"/>
            </a:xfrm>
            <a:custGeom>
              <a:avLst/>
              <a:gdLst/>
              <a:ahLst/>
              <a:cxnLst/>
              <a:rect l="l" t="t" r="r" b="b"/>
              <a:pathLst>
                <a:path w="34925" h="447675">
                  <a:moveTo>
                    <a:pt x="16484" y="0"/>
                  </a:moveTo>
                  <a:lnTo>
                    <a:pt x="0" y="0"/>
                  </a:lnTo>
                  <a:lnTo>
                    <a:pt x="8928" y="447471"/>
                  </a:lnTo>
                  <a:lnTo>
                    <a:pt x="34455" y="447103"/>
                  </a:lnTo>
                  <a:lnTo>
                    <a:pt x="16484" y="0"/>
                  </a:lnTo>
                  <a:close/>
                </a:path>
              </a:pathLst>
            </a:custGeom>
            <a:solidFill>
              <a:srgbClr val="DCD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968983" y="2710764"/>
              <a:ext cx="116205" cy="513080"/>
            </a:xfrm>
            <a:custGeom>
              <a:avLst/>
              <a:gdLst/>
              <a:ahLst/>
              <a:cxnLst/>
              <a:rect l="l" t="t" r="r" b="b"/>
              <a:pathLst>
                <a:path w="116204" h="513080">
                  <a:moveTo>
                    <a:pt x="94094" y="0"/>
                  </a:moveTo>
                  <a:lnTo>
                    <a:pt x="22097" y="0"/>
                  </a:lnTo>
                  <a:lnTo>
                    <a:pt x="19723" y="2298"/>
                  </a:lnTo>
                  <a:lnTo>
                    <a:pt x="63" y="506907"/>
                  </a:lnTo>
                  <a:lnTo>
                    <a:pt x="0" y="508368"/>
                  </a:lnTo>
                  <a:lnTo>
                    <a:pt x="558" y="509803"/>
                  </a:lnTo>
                  <a:lnTo>
                    <a:pt x="1562" y="510870"/>
                  </a:lnTo>
                  <a:lnTo>
                    <a:pt x="2578" y="511911"/>
                  </a:lnTo>
                  <a:lnTo>
                    <a:pt x="4000" y="512521"/>
                  </a:lnTo>
                  <a:lnTo>
                    <a:pt x="5460" y="512521"/>
                  </a:lnTo>
                  <a:lnTo>
                    <a:pt x="5460" y="501726"/>
                  </a:lnTo>
                  <a:lnTo>
                    <a:pt x="11076" y="501726"/>
                  </a:lnTo>
                  <a:lnTo>
                    <a:pt x="30200" y="10807"/>
                  </a:lnTo>
                  <a:lnTo>
                    <a:pt x="96814" y="10807"/>
                  </a:lnTo>
                  <a:lnTo>
                    <a:pt x="96596" y="5194"/>
                  </a:lnTo>
                  <a:lnTo>
                    <a:pt x="96481" y="2298"/>
                  </a:lnTo>
                  <a:lnTo>
                    <a:pt x="94094" y="0"/>
                  </a:lnTo>
                  <a:close/>
                </a:path>
                <a:path w="116204" h="513080">
                  <a:moveTo>
                    <a:pt x="5460" y="507123"/>
                  </a:moveTo>
                  <a:lnTo>
                    <a:pt x="5460" y="512521"/>
                  </a:lnTo>
                  <a:lnTo>
                    <a:pt x="112204" y="512521"/>
                  </a:lnTo>
                  <a:lnTo>
                    <a:pt x="113614" y="511911"/>
                  </a:lnTo>
                  <a:lnTo>
                    <a:pt x="115646" y="509803"/>
                  </a:lnTo>
                  <a:lnTo>
                    <a:pt x="116192" y="508368"/>
                  </a:lnTo>
                  <a:lnTo>
                    <a:pt x="116151" y="507326"/>
                  </a:lnTo>
                  <a:lnTo>
                    <a:pt x="10858" y="507326"/>
                  </a:lnTo>
                  <a:lnTo>
                    <a:pt x="5460" y="507123"/>
                  </a:lnTo>
                  <a:close/>
                </a:path>
                <a:path w="116204" h="513080">
                  <a:moveTo>
                    <a:pt x="11076" y="501726"/>
                  </a:moveTo>
                  <a:lnTo>
                    <a:pt x="5460" y="501726"/>
                  </a:lnTo>
                  <a:lnTo>
                    <a:pt x="5460" y="507123"/>
                  </a:lnTo>
                  <a:lnTo>
                    <a:pt x="10858" y="507326"/>
                  </a:lnTo>
                  <a:lnTo>
                    <a:pt x="11076" y="501726"/>
                  </a:lnTo>
                  <a:close/>
                </a:path>
                <a:path w="116204" h="513080">
                  <a:moveTo>
                    <a:pt x="96814" y="10807"/>
                  </a:moveTo>
                  <a:lnTo>
                    <a:pt x="86004" y="10807"/>
                  </a:lnTo>
                  <a:lnTo>
                    <a:pt x="105130" y="501726"/>
                  </a:lnTo>
                  <a:lnTo>
                    <a:pt x="11076" y="501726"/>
                  </a:lnTo>
                  <a:lnTo>
                    <a:pt x="10874" y="506907"/>
                  </a:lnTo>
                  <a:lnTo>
                    <a:pt x="10858" y="507326"/>
                  </a:lnTo>
                  <a:lnTo>
                    <a:pt x="116151" y="507326"/>
                  </a:lnTo>
                  <a:lnTo>
                    <a:pt x="96814" y="108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88638" y="2676498"/>
              <a:ext cx="77025" cy="65881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7017081" y="3121251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4">
                  <a:moveTo>
                    <a:pt x="58877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011683" y="3115848"/>
              <a:ext cx="69850" cy="10795"/>
            </a:xfrm>
            <a:custGeom>
              <a:avLst/>
              <a:gdLst/>
              <a:ahLst/>
              <a:cxnLst/>
              <a:rect l="l" t="t" r="r" b="b"/>
              <a:pathLst>
                <a:path w="69850" h="10794">
                  <a:moveTo>
                    <a:pt x="67259" y="0"/>
                  </a:moveTo>
                  <a:lnTo>
                    <a:pt x="64274" y="0"/>
                  </a:lnTo>
                  <a:lnTo>
                    <a:pt x="2413" y="0"/>
                  </a:lnTo>
                  <a:lnTo>
                    <a:pt x="0" y="2413"/>
                  </a:lnTo>
                  <a:lnTo>
                    <a:pt x="0" y="8382"/>
                  </a:lnTo>
                  <a:lnTo>
                    <a:pt x="2413" y="10795"/>
                  </a:lnTo>
                  <a:lnTo>
                    <a:pt x="67259" y="10795"/>
                  </a:lnTo>
                  <a:lnTo>
                    <a:pt x="69672" y="8382"/>
                  </a:lnTo>
                  <a:lnTo>
                    <a:pt x="69672" y="2413"/>
                  </a:lnTo>
                  <a:lnTo>
                    <a:pt x="672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017083" y="3095411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5363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612471" y="3090011"/>
              <a:ext cx="1141730" cy="416559"/>
            </a:xfrm>
            <a:custGeom>
              <a:avLst/>
              <a:gdLst/>
              <a:ahLst/>
              <a:cxnLst/>
              <a:rect l="l" t="t" r="r" b="b"/>
              <a:pathLst>
                <a:path w="1141729" h="416560">
                  <a:moveTo>
                    <a:pt x="463638" y="2425"/>
                  </a:moveTo>
                  <a:lnTo>
                    <a:pt x="461225" y="0"/>
                  </a:lnTo>
                  <a:lnTo>
                    <a:pt x="458241" y="0"/>
                  </a:lnTo>
                  <a:lnTo>
                    <a:pt x="401624" y="0"/>
                  </a:lnTo>
                  <a:lnTo>
                    <a:pt x="399211" y="2425"/>
                  </a:lnTo>
                  <a:lnTo>
                    <a:pt x="399211" y="8382"/>
                  </a:lnTo>
                  <a:lnTo>
                    <a:pt x="401624" y="10807"/>
                  </a:lnTo>
                  <a:lnTo>
                    <a:pt x="461225" y="10807"/>
                  </a:lnTo>
                  <a:lnTo>
                    <a:pt x="463638" y="8382"/>
                  </a:lnTo>
                  <a:lnTo>
                    <a:pt x="463638" y="2425"/>
                  </a:lnTo>
                  <a:close/>
                </a:path>
                <a:path w="1141729" h="416560">
                  <a:moveTo>
                    <a:pt x="1141107" y="399618"/>
                  </a:moveTo>
                  <a:lnTo>
                    <a:pt x="1136281" y="394779"/>
                  </a:lnTo>
                  <a:lnTo>
                    <a:pt x="1130312" y="394779"/>
                  </a:lnTo>
                  <a:lnTo>
                    <a:pt x="4826" y="394779"/>
                  </a:lnTo>
                  <a:lnTo>
                    <a:pt x="0" y="399618"/>
                  </a:lnTo>
                  <a:lnTo>
                    <a:pt x="0" y="411543"/>
                  </a:lnTo>
                  <a:lnTo>
                    <a:pt x="4826" y="416382"/>
                  </a:lnTo>
                  <a:lnTo>
                    <a:pt x="1136281" y="416382"/>
                  </a:lnTo>
                  <a:lnTo>
                    <a:pt x="1141107" y="411543"/>
                  </a:lnTo>
                  <a:lnTo>
                    <a:pt x="1141107" y="3996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768083" y="3175114"/>
              <a:ext cx="777875" cy="316865"/>
            </a:xfrm>
            <a:custGeom>
              <a:avLst/>
              <a:gdLst/>
              <a:ahLst/>
              <a:cxnLst/>
              <a:rect l="l" t="t" r="r" b="b"/>
              <a:pathLst>
                <a:path w="777875" h="316864">
                  <a:moveTo>
                    <a:pt x="777455" y="0"/>
                  </a:moveTo>
                  <a:lnTo>
                    <a:pt x="0" y="0"/>
                  </a:lnTo>
                  <a:lnTo>
                    <a:pt x="0" y="316852"/>
                  </a:lnTo>
                  <a:lnTo>
                    <a:pt x="777455" y="316852"/>
                  </a:lnTo>
                  <a:lnTo>
                    <a:pt x="777455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68080" y="3175116"/>
              <a:ext cx="777875" cy="309245"/>
            </a:xfrm>
            <a:custGeom>
              <a:avLst/>
              <a:gdLst/>
              <a:ahLst/>
              <a:cxnLst/>
              <a:rect l="l" t="t" r="r" b="b"/>
              <a:pathLst>
                <a:path w="777875" h="309245">
                  <a:moveTo>
                    <a:pt x="777455" y="0"/>
                  </a:moveTo>
                  <a:lnTo>
                    <a:pt x="0" y="0"/>
                  </a:lnTo>
                  <a:lnTo>
                    <a:pt x="0" y="309105"/>
                  </a:lnTo>
                  <a:lnTo>
                    <a:pt x="60375" y="306946"/>
                  </a:lnTo>
                  <a:lnTo>
                    <a:pt x="59232" y="119621"/>
                  </a:lnTo>
                  <a:lnTo>
                    <a:pt x="64633" y="92351"/>
                  </a:lnTo>
                  <a:lnTo>
                    <a:pt x="79576" y="70061"/>
                  </a:lnTo>
                  <a:lnTo>
                    <a:pt x="101804" y="55022"/>
                  </a:lnTo>
                  <a:lnTo>
                    <a:pt x="129057" y="49504"/>
                  </a:lnTo>
                  <a:lnTo>
                    <a:pt x="777455" y="49504"/>
                  </a:lnTo>
                  <a:lnTo>
                    <a:pt x="777455" y="0"/>
                  </a:lnTo>
                  <a:close/>
                </a:path>
              </a:pathLst>
            </a:custGeom>
            <a:solidFill>
              <a:srgbClr val="2163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759151" y="3166196"/>
              <a:ext cx="795655" cy="335280"/>
            </a:xfrm>
            <a:custGeom>
              <a:avLst/>
              <a:gdLst/>
              <a:ahLst/>
              <a:cxnLst/>
              <a:rect l="l" t="t" r="r" b="b"/>
              <a:pathLst>
                <a:path w="795654" h="335279">
                  <a:moveTo>
                    <a:pt x="788733" y="0"/>
                  </a:moveTo>
                  <a:lnTo>
                    <a:pt x="6578" y="0"/>
                  </a:lnTo>
                  <a:lnTo>
                    <a:pt x="4279" y="952"/>
                  </a:lnTo>
                  <a:lnTo>
                    <a:pt x="952" y="4267"/>
                  </a:lnTo>
                  <a:lnTo>
                    <a:pt x="0" y="6578"/>
                  </a:lnTo>
                  <a:lnTo>
                    <a:pt x="0" y="328117"/>
                  </a:lnTo>
                  <a:lnTo>
                    <a:pt x="952" y="330415"/>
                  </a:lnTo>
                  <a:lnTo>
                    <a:pt x="4279" y="333743"/>
                  </a:lnTo>
                  <a:lnTo>
                    <a:pt x="6578" y="334695"/>
                  </a:lnTo>
                  <a:lnTo>
                    <a:pt x="8928" y="334695"/>
                  </a:lnTo>
                  <a:lnTo>
                    <a:pt x="8928" y="316839"/>
                  </a:lnTo>
                  <a:lnTo>
                    <a:pt x="17856" y="316839"/>
                  </a:lnTo>
                  <a:lnTo>
                    <a:pt x="17856" y="17843"/>
                  </a:lnTo>
                  <a:lnTo>
                    <a:pt x="795299" y="17843"/>
                  </a:lnTo>
                  <a:lnTo>
                    <a:pt x="795299" y="6578"/>
                  </a:lnTo>
                  <a:lnTo>
                    <a:pt x="794346" y="4267"/>
                  </a:lnTo>
                  <a:lnTo>
                    <a:pt x="791032" y="952"/>
                  </a:lnTo>
                  <a:lnTo>
                    <a:pt x="788733" y="0"/>
                  </a:lnTo>
                  <a:close/>
                </a:path>
                <a:path w="795654" h="335279">
                  <a:moveTo>
                    <a:pt x="17856" y="316839"/>
                  </a:moveTo>
                  <a:lnTo>
                    <a:pt x="8928" y="316839"/>
                  </a:lnTo>
                  <a:lnTo>
                    <a:pt x="8928" y="334695"/>
                  </a:lnTo>
                  <a:lnTo>
                    <a:pt x="788733" y="334695"/>
                  </a:lnTo>
                  <a:lnTo>
                    <a:pt x="791032" y="333743"/>
                  </a:lnTo>
                  <a:lnTo>
                    <a:pt x="794346" y="330415"/>
                  </a:lnTo>
                  <a:lnTo>
                    <a:pt x="795299" y="328117"/>
                  </a:lnTo>
                  <a:lnTo>
                    <a:pt x="795299" y="325767"/>
                  </a:lnTo>
                  <a:lnTo>
                    <a:pt x="17856" y="325767"/>
                  </a:lnTo>
                  <a:lnTo>
                    <a:pt x="17856" y="316839"/>
                  </a:lnTo>
                  <a:close/>
                </a:path>
                <a:path w="795654" h="335279">
                  <a:moveTo>
                    <a:pt x="795299" y="17843"/>
                  </a:moveTo>
                  <a:lnTo>
                    <a:pt x="777455" y="17843"/>
                  </a:lnTo>
                  <a:lnTo>
                    <a:pt x="777455" y="316839"/>
                  </a:lnTo>
                  <a:lnTo>
                    <a:pt x="17856" y="316839"/>
                  </a:lnTo>
                  <a:lnTo>
                    <a:pt x="17856" y="325767"/>
                  </a:lnTo>
                  <a:lnTo>
                    <a:pt x="795299" y="325767"/>
                  </a:lnTo>
                  <a:lnTo>
                    <a:pt x="795299" y="178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371232" y="3266605"/>
              <a:ext cx="67945" cy="225425"/>
            </a:xfrm>
            <a:custGeom>
              <a:avLst/>
              <a:gdLst/>
              <a:ahLst/>
              <a:cxnLst/>
              <a:rect l="l" t="t" r="r" b="b"/>
              <a:pathLst>
                <a:path w="67945" h="225425">
                  <a:moveTo>
                    <a:pt x="67792" y="0"/>
                  </a:moveTo>
                  <a:lnTo>
                    <a:pt x="0" y="0"/>
                  </a:lnTo>
                  <a:lnTo>
                    <a:pt x="0" y="225348"/>
                  </a:lnTo>
                  <a:lnTo>
                    <a:pt x="67792" y="225348"/>
                  </a:lnTo>
                  <a:lnTo>
                    <a:pt x="6779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362304" y="3258286"/>
              <a:ext cx="85725" cy="242570"/>
            </a:xfrm>
            <a:custGeom>
              <a:avLst/>
              <a:gdLst/>
              <a:ahLst/>
              <a:cxnLst/>
              <a:rect l="l" t="t" r="r" b="b"/>
              <a:pathLst>
                <a:path w="85725" h="242570">
                  <a:moveTo>
                    <a:pt x="85648" y="0"/>
                  </a:moveTo>
                  <a:lnTo>
                    <a:pt x="67805" y="0"/>
                  </a:lnTo>
                  <a:lnTo>
                    <a:pt x="67805" y="17780"/>
                  </a:lnTo>
                  <a:lnTo>
                    <a:pt x="67805" y="224790"/>
                  </a:lnTo>
                  <a:lnTo>
                    <a:pt x="17856" y="224790"/>
                  </a:lnTo>
                  <a:lnTo>
                    <a:pt x="17856" y="17780"/>
                  </a:lnTo>
                  <a:lnTo>
                    <a:pt x="67805" y="17780"/>
                  </a:lnTo>
                  <a:lnTo>
                    <a:pt x="67805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24790"/>
                  </a:lnTo>
                  <a:lnTo>
                    <a:pt x="0" y="242570"/>
                  </a:lnTo>
                  <a:lnTo>
                    <a:pt x="8928" y="242570"/>
                  </a:lnTo>
                  <a:lnTo>
                    <a:pt x="85648" y="242570"/>
                  </a:lnTo>
                  <a:lnTo>
                    <a:pt x="85648" y="233680"/>
                  </a:lnTo>
                  <a:lnTo>
                    <a:pt x="85648" y="224790"/>
                  </a:lnTo>
                  <a:lnTo>
                    <a:pt x="85648" y="17780"/>
                  </a:lnTo>
                  <a:lnTo>
                    <a:pt x="85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251928" y="3266605"/>
              <a:ext cx="67945" cy="225425"/>
            </a:xfrm>
            <a:custGeom>
              <a:avLst/>
              <a:gdLst/>
              <a:ahLst/>
              <a:cxnLst/>
              <a:rect l="l" t="t" r="r" b="b"/>
              <a:pathLst>
                <a:path w="67945" h="225425">
                  <a:moveTo>
                    <a:pt x="67792" y="0"/>
                  </a:moveTo>
                  <a:lnTo>
                    <a:pt x="0" y="0"/>
                  </a:lnTo>
                  <a:lnTo>
                    <a:pt x="0" y="225348"/>
                  </a:lnTo>
                  <a:lnTo>
                    <a:pt x="67792" y="225348"/>
                  </a:lnTo>
                  <a:lnTo>
                    <a:pt x="6779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242988" y="3258286"/>
              <a:ext cx="85725" cy="242570"/>
            </a:xfrm>
            <a:custGeom>
              <a:avLst/>
              <a:gdLst/>
              <a:ahLst/>
              <a:cxnLst/>
              <a:rect l="l" t="t" r="r" b="b"/>
              <a:pathLst>
                <a:path w="85725" h="242570">
                  <a:moveTo>
                    <a:pt x="85648" y="0"/>
                  </a:moveTo>
                  <a:lnTo>
                    <a:pt x="67805" y="0"/>
                  </a:lnTo>
                  <a:lnTo>
                    <a:pt x="67805" y="17780"/>
                  </a:lnTo>
                  <a:lnTo>
                    <a:pt x="67805" y="224790"/>
                  </a:lnTo>
                  <a:lnTo>
                    <a:pt x="17856" y="224790"/>
                  </a:lnTo>
                  <a:lnTo>
                    <a:pt x="17856" y="17780"/>
                  </a:lnTo>
                  <a:lnTo>
                    <a:pt x="67805" y="17780"/>
                  </a:lnTo>
                  <a:lnTo>
                    <a:pt x="67805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24790"/>
                  </a:lnTo>
                  <a:lnTo>
                    <a:pt x="0" y="242570"/>
                  </a:lnTo>
                  <a:lnTo>
                    <a:pt x="8928" y="242570"/>
                  </a:lnTo>
                  <a:lnTo>
                    <a:pt x="85648" y="242570"/>
                  </a:lnTo>
                  <a:lnTo>
                    <a:pt x="85648" y="233680"/>
                  </a:lnTo>
                  <a:lnTo>
                    <a:pt x="85648" y="224790"/>
                  </a:lnTo>
                  <a:lnTo>
                    <a:pt x="85648" y="17780"/>
                  </a:lnTo>
                  <a:lnTo>
                    <a:pt x="85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132624" y="3266605"/>
              <a:ext cx="67945" cy="225425"/>
            </a:xfrm>
            <a:custGeom>
              <a:avLst/>
              <a:gdLst/>
              <a:ahLst/>
              <a:cxnLst/>
              <a:rect l="l" t="t" r="r" b="b"/>
              <a:pathLst>
                <a:path w="67945" h="225425">
                  <a:moveTo>
                    <a:pt x="67792" y="0"/>
                  </a:moveTo>
                  <a:lnTo>
                    <a:pt x="0" y="0"/>
                  </a:lnTo>
                  <a:lnTo>
                    <a:pt x="0" y="225348"/>
                  </a:lnTo>
                  <a:lnTo>
                    <a:pt x="67792" y="225348"/>
                  </a:lnTo>
                  <a:lnTo>
                    <a:pt x="6779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123684" y="3258286"/>
              <a:ext cx="85725" cy="242570"/>
            </a:xfrm>
            <a:custGeom>
              <a:avLst/>
              <a:gdLst/>
              <a:ahLst/>
              <a:cxnLst/>
              <a:rect l="l" t="t" r="r" b="b"/>
              <a:pathLst>
                <a:path w="85725" h="242570">
                  <a:moveTo>
                    <a:pt x="85648" y="0"/>
                  </a:moveTo>
                  <a:lnTo>
                    <a:pt x="67805" y="0"/>
                  </a:lnTo>
                  <a:lnTo>
                    <a:pt x="67805" y="17780"/>
                  </a:lnTo>
                  <a:lnTo>
                    <a:pt x="67805" y="224790"/>
                  </a:lnTo>
                  <a:lnTo>
                    <a:pt x="17856" y="224790"/>
                  </a:lnTo>
                  <a:lnTo>
                    <a:pt x="17856" y="17780"/>
                  </a:lnTo>
                  <a:lnTo>
                    <a:pt x="67805" y="17780"/>
                  </a:lnTo>
                  <a:lnTo>
                    <a:pt x="67805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24790"/>
                  </a:lnTo>
                  <a:lnTo>
                    <a:pt x="0" y="242570"/>
                  </a:lnTo>
                  <a:lnTo>
                    <a:pt x="8928" y="242570"/>
                  </a:lnTo>
                  <a:lnTo>
                    <a:pt x="85648" y="242570"/>
                  </a:lnTo>
                  <a:lnTo>
                    <a:pt x="85648" y="233680"/>
                  </a:lnTo>
                  <a:lnTo>
                    <a:pt x="85648" y="224790"/>
                  </a:lnTo>
                  <a:lnTo>
                    <a:pt x="85648" y="17780"/>
                  </a:lnTo>
                  <a:lnTo>
                    <a:pt x="85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013308" y="3266605"/>
              <a:ext cx="67945" cy="225425"/>
            </a:xfrm>
            <a:custGeom>
              <a:avLst/>
              <a:gdLst/>
              <a:ahLst/>
              <a:cxnLst/>
              <a:rect l="l" t="t" r="r" b="b"/>
              <a:pathLst>
                <a:path w="67945" h="225425">
                  <a:moveTo>
                    <a:pt x="67792" y="0"/>
                  </a:moveTo>
                  <a:lnTo>
                    <a:pt x="0" y="0"/>
                  </a:lnTo>
                  <a:lnTo>
                    <a:pt x="0" y="225348"/>
                  </a:lnTo>
                  <a:lnTo>
                    <a:pt x="67792" y="225348"/>
                  </a:lnTo>
                  <a:lnTo>
                    <a:pt x="6779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004380" y="3258286"/>
              <a:ext cx="85725" cy="242570"/>
            </a:xfrm>
            <a:custGeom>
              <a:avLst/>
              <a:gdLst/>
              <a:ahLst/>
              <a:cxnLst/>
              <a:rect l="l" t="t" r="r" b="b"/>
              <a:pathLst>
                <a:path w="85725" h="242570">
                  <a:moveTo>
                    <a:pt x="85648" y="0"/>
                  </a:moveTo>
                  <a:lnTo>
                    <a:pt x="67805" y="0"/>
                  </a:lnTo>
                  <a:lnTo>
                    <a:pt x="67805" y="17780"/>
                  </a:lnTo>
                  <a:lnTo>
                    <a:pt x="67805" y="224790"/>
                  </a:lnTo>
                  <a:lnTo>
                    <a:pt x="17856" y="224790"/>
                  </a:lnTo>
                  <a:lnTo>
                    <a:pt x="17856" y="17780"/>
                  </a:lnTo>
                  <a:lnTo>
                    <a:pt x="67805" y="17780"/>
                  </a:lnTo>
                  <a:lnTo>
                    <a:pt x="67805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24790"/>
                  </a:lnTo>
                  <a:lnTo>
                    <a:pt x="0" y="242570"/>
                  </a:lnTo>
                  <a:lnTo>
                    <a:pt x="8928" y="242570"/>
                  </a:lnTo>
                  <a:lnTo>
                    <a:pt x="85648" y="242570"/>
                  </a:lnTo>
                  <a:lnTo>
                    <a:pt x="85648" y="233680"/>
                  </a:lnTo>
                  <a:lnTo>
                    <a:pt x="85648" y="224790"/>
                  </a:lnTo>
                  <a:lnTo>
                    <a:pt x="85648" y="17780"/>
                  </a:lnTo>
                  <a:lnTo>
                    <a:pt x="85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894004" y="3266605"/>
              <a:ext cx="67945" cy="225425"/>
            </a:xfrm>
            <a:custGeom>
              <a:avLst/>
              <a:gdLst/>
              <a:ahLst/>
              <a:cxnLst/>
              <a:rect l="l" t="t" r="r" b="b"/>
              <a:pathLst>
                <a:path w="67945" h="225425">
                  <a:moveTo>
                    <a:pt x="67792" y="0"/>
                  </a:moveTo>
                  <a:lnTo>
                    <a:pt x="0" y="0"/>
                  </a:lnTo>
                  <a:lnTo>
                    <a:pt x="0" y="225348"/>
                  </a:lnTo>
                  <a:lnTo>
                    <a:pt x="67792" y="225348"/>
                  </a:lnTo>
                  <a:lnTo>
                    <a:pt x="6779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719290" y="3024822"/>
              <a:ext cx="872490" cy="476250"/>
            </a:xfrm>
            <a:custGeom>
              <a:avLst/>
              <a:gdLst/>
              <a:ahLst/>
              <a:cxnLst/>
              <a:rect l="l" t="t" r="r" b="b"/>
              <a:pathLst>
                <a:path w="872490" h="476250">
                  <a:moveTo>
                    <a:pt x="251434" y="233464"/>
                  </a:moveTo>
                  <a:lnTo>
                    <a:pt x="233591" y="233464"/>
                  </a:lnTo>
                  <a:lnTo>
                    <a:pt x="233591" y="251244"/>
                  </a:lnTo>
                  <a:lnTo>
                    <a:pt x="233591" y="290118"/>
                  </a:lnTo>
                  <a:lnTo>
                    <a:pt x="233591" y="458254"/>
                  </a:lnTo>
                  <a:lnTo>
                    <a:pt x="183642" y="458254"/>
                  </a:lnTo>
                  <a:lnTo>
                    <a:pt x="183642" y="420357"/>
                  </a:lnTo>
                  <a:lnTo>
                    <a:pt x="233591" y="420357"/>
                  </a:lnTo>
                  <a:lnTo>
                    <a:pt x="233591" y="402501"/>
                  </a:lnTo>
                  <a:lnTo>
                    <a:pt x="183642" y="402501"/>
                  </a:lnTo>
                  <a:lnTo>
                    <a:pt x="183642" y="364159"/>
                  </a:lnTo>
                  <a:lnTo>
                    <a:pt x="233591" y="364159"/>
                  </a:lnTo>
                  <a:lnTo>
                    <a:pt x="233591" y="346303"/>
                  </a:lnTo>
                  <a:lnTo>
                    <a:pt x="183642" y="346303"/>
                  </a:lnTo>
                  <a:lnTo>
                    <a:pt x="183642" y="307962"/>
                  </a:lnTo>
                  <a:lnTo>
                    <a:pt x="233591" y="307962"/>
                  </a:lnTo>
                  <a:lnTo>
                    <a:pt x="233591" y="290118"/>
                  </a:lnTo>
                  <a:lnTo>
                    <a:pt x="183642" y="290118"/>
                  </a:lnTo>
                  <a:lnTo>
                    <a:pt x="183642" y="251244"/>
                  </a:lnTo>
                  <a:lnTo>
                    <a:pt x="233591" y="251244"/>
                  </a:lnTo>
                  <a:lnTo>
                    <a:pt x="233591" y="233464"/>
                  </a:lnTo>
                  <a:lnTo>
                    <a:pt x="165785" y="233464"/>
                  </a:lnTo>
                  <a:lnTo>
                    <a:pt x="165785" y="251244"/>
                  </a:lnTo>
                  <a:lnTo>
                    <a:pt x="165785" y="458254"/>
                  </a:lnTo>
                  <a:lnTo>
                    <a:pt x="165785" y="476034"/>
                  </a:lnTo>
                  <a:lnTo>
                    <a:pt x="174713" y="476034"/>
                  </a:lnTo>
                  <a:lnTo>
                    <a:pt x="251434" y="476034"/>
                  </a:lnTo>
                  <a:lnTo>
                    <a:pt x="251434" y="467144"/>
                  </a:lnTo>
                  <a:lnTo>
                    <a:pt x="251434" y="458254"/>
                  </a:lnTo>
                  <a:lnTo>
                    <a:pt x="251434" y="251244"/>
                  </a:lnTo>
                  <a:lnTo>
                    <a:pt x="251434" y="233464"/>
                  </a:lnTo>
                  <a:close/>
                </a:path>
                <a:path w="872490" h="476250">
                  <a:moveTo>
                    <a:pt x="361810" y="402501"/>
                  </a:moveTo>
                  <a:lnTo>
                    <a:pt x="294017" y="402501"/>
                  </a:lnTo>
                  <a:lnTo>
                    <a:pt x="294017" y="420357"/>
                  </a:lnTo>
                  <a:lnTo>
                    <a:pt x="361810" y="420357"/>
                  </a:lnTo>
                  <a:lnTo>
                    <a:pt x="361810" y="402501"/>
                  </a:lnTo>
                  <a:close/>
                </a:path>
                <a:path w="872490" h="476250">
                  <a:moveTo>
                    <a:pt x="361810" y="346303"/>
                  </a:moveTo>
                  <a:lnTo>
                    <a:pt x="294017" y="346303"/>
                  </a:lnTo>
                  <a:lnTo>
                    <a:pt x="294017" y="364159"/>
                  </a:lnTo>
                  <a:lnTo>
                    <a:pt x="361810" y="364159"/>
                  </a:lnTo>
                  <a:lnTo>
                    <a:pt x="361810" y="346303"/>
                  </a:lnTo>
                  <a:close/>
                </a:path>
                <a:path w="872490" h="476250">
                  <a:moveTo>
                    <a:pt x="361810" y="290118"/>
                  </a:moveTo>
                  <a:lnTo>
                    <a:pt x="294017" y="290118"/>
                  </a:lnTo>
                  <a:lnTo>
                    <a:pt x="294017" y="307962"/>
                  </a:lnTo>
                  <a:lnTo>
                    <a:pt x="361810" y="307962"/>
                  </a:lnTo>
                  <a:lnTo>
                    <a:pt x="361810" y="290118"/>
                  </a:lnTo>
                  <a:close/>
                </a:path>
                <a:path w="872490" h="476250">
                  <a:moveTo>
                    <a:pt x="481114" y="402501"/>
                  </a:moveTo>
                  <a:lnTo>
                    <a:pt x="413321" y="402501"/>
                  </a:lnTo>
                  <a:lnTo>
                    <a:pt x="413321" y="420357"/>
                  </a:lnTo>
                  <a:lnTo>
                    <a:pt x="481114" y="420357"/>
                  </a:lnTo>
                  <a:lnTo>
                    <a:pt x="481114" y="402501"/>
                  </a:lnTo>
                  <a:close/>
                </a:path>
                <a:path w="872490" h="476250">
                  <a:moveTo>
                    <a:pt x="481114" y="346303"/>
                  </a:moveTo>
                  <a:lnTo>
                    <a:pt x="413321" y="346303"/>
                  </a:lnTo>
                  <a:lnTo>
                    <a:pt x="413321" y="364159"/>
                  </a:lnTo>
                  <a:lnTo>
                    <a:pt x="481114" y="364159"/>
                  </a:lnTo>
                  <a:lnTo>
                    <a:pt x="481114" y="346303"/>
                  </a:lnTo>
                  <a:close/>
                </a:path>
                <a:path w="872490" h="476250">
                  <a:moveTo>
                    <a:pt x="481114" y="290118"/>
                  </a:moveTo>
                  <a:lnTo>
                    <a:pt x="413321" y="290118"/>
                  </a:lnTo>
                  <a:lnTo>
                    <a:pt x="413321" y="307962"/>
                  </a:lnTo>
                  <a:lnTo>
                    <a:pt x="481114" y="307962"/>
                  </a:lnTo>
                  <a:lnTo>
                    <a:pt x="481114" y="290118"/>
                  </a:lnTo>
                  <a:close/>
                </a:path>
                <a:path w="872490" h="476250">
                  <a:moveTo>
                    <a:pt x="499021" y="4000"/>
                  </a:moveTo>
                  <a:lnTo>
                    <a:pt x="495020" y="0"/>
                  </a:lnTo>
                  <a:lnTo>
                    <a:pt x="485165" y="0"/>
                  </a:lnTo>
                  <a:lnTo>
                    <a:pt x="481164" y="4000"/>
                  </a:lnTo>
                  <a:lnTo>
                    <a:pt x="481164" y="8928"/>
                  </a:lnTo>
                  <a:lnTo>
                    <a:pt x="481164" y="53543"/>
                  </a:lnTo>
                  <a:lnTo>
                    <a:pt x="485165" y="57543"/>
                  </a:lnTo>
                  <a:lnTo>
                    <a:pt x="495020" y="57543"/>
                  </a:lnTo>
                  <a:lnTo>
                    <a:pt x="499021" y="53543"/>
                  </a:lnTo>
                  <a:lnTo>
                    <a:pt x="499021" y="4000"/>
                  </a:lnTo>
                  <a:close/>
                </a:path>
                <a:path w="872490" h="476250">
                  <a:moveTo>
                    <a:pt x="600430" y="402501"/>
                  </a:moveTo>
                  <a:lnTo>
                    <a:pt x="532638" y="402501"/>
                  </a:lnTo>
                  <a:lnTo>
                    <a:pt x="532638" y="420357"/>
                  </a:lnTo>
                  <a:lnTo>
                    <a:pt x="600430" y="420357"/>
                  </a:lnTo>
                  <a:lnTo>
                    <a:pt x="600430" y="402501"/>
                  </a:lnTo>
                  <a:close/>
                </a:path>
                <a:path w="872490" h="476250">
                  <a:moveTo>
                    <a:pt x="600430" y="346303"/>
                  </a:moveTo>
                  <a:lnTo>
                    <a:pt x="532638" y="346303"/>
                  </a:lnTo>
                  <a:lnTo>
                    <a:pt x="532638" y="364159"/>
                  </a:lnTo>
                  <a:lnTo>
                    <a:pt x="600430" y="364159"/>
                  </a:lnTo>
                  <a:lnTo>
                    <a:pt x="600430" y="346303"/>
                  </a:lnTo>
                  <a:close/>
                </a:path>
                <a:path w="872490" h="476250">
                  <a:moveTo>
                    <a:pt x="600430" y="290118"/>
                  </a:moveTo>
                  <a:lnTo>
                    <a:pt x="532638" y="290118"/>
                  </a:lnTo>
                  <a:lnTo>
                    <a:pt x="532638" y="307962"/>
                  </a:lnTo>
                  <a:lnTo>
                    <a:pt x="600430" y="307962"/>
                  </a:lnTo>
                  <a:lnTo>
                    <a:pt x="600430" y="290118"/>
                  </a:lnTo>
                  <a:close/>
                </a:path>
                <a:path w="872490" h="476250">
                  <a:moveTo>
                    <a:pt x="719734" y="402501"/>
                  </a:moveTo>
                  <a:lnTo>
                    <a:pt x="651941" y="402501"/>
                  </a:lnTo>
                  <a:lnTo>
                    <a:pt x="651941" y="420357"/>
                  </a:lnTo>
                  <a:lnTo>
                    <a:pt x="719734" y="420357"/>
                  </a:lnTo>
                  <a:lnTo>
                    <a:pt x="719734" y="402501"/>
                  </a:lnTo>
                  <a:close/>
                </a:path>
                <a:path w="872490" h="476250">
                  <a:moveTo>
                    <a:pt x="719734" y="346303"/>
                  </a:moveTo>
                  <a:lnTo>
                    <a:pt x="651941" y="346303"/>
                  </a:lnTo>
                  <a:lnTo>
                    <a:pt x="651941" y="364159"/>
                  </a:lnTo>
                  <a:lnTo>
                    <a:pt x="719734" y="364159"/>
                  </a:lnTo>
                  <a:lnTo>
                    <a:pt x="719734" y="346303"/>
                  </a:lnTo>
                  <a:close/>
                </a:path>
                <a:path w="872490" h="476250">
                  <a:moveTo>
                    <a:pt x="719734" y="290118"/>
                  </a:moveTo>
                  <a:lnTo>
                    <a:pt x="651941" y="290118"/>
                  </a:lnTo>
                  <a:lnTo>
                    <a:pt x="651941" y="307962"/>
                  </a:lnTo>
                  <a:lnTo>
                    <a:pt x="719734" y="307962"/>
                  </a:lnTo>
                  <a:lnTo>
                    <a:pt x="719734" y="290118"/>
                  </a:lnTo>
                  <a:close/>
                </a:path>
                <a:path w="872490" h="476250">
                  <a:moveTo>
                    <a:pt x="805014" y="339737"/>
                  </a:moveTo>
                  <a:lnTo>
                    <a:pt x="801027" y="335737"/>
                  </a:lnTo>
                  <a:lnTo>
                    <a:pt x="791159" y="335737"/>
                  </a:lnTo>
                  <a:lnTo>
                    <a:pt x="787171" y="339737"/>
                  </a:lnTo>
                  <a:lnTo>
                    <a:pt x="787171" y="344665"/>
                  </a:lnTo>
                  <a:lnTo>
                    <a:pt x="787171" y="469963"/>
                  </a:lnTo>
                  <a:lnTo>
                    <a:pt x="791159" y="473964"/>
                  </a:lnTo>
                  <a:lnTo>
                    <a:pt x="801027" y="473964"/>
                  </a:lnTo>
                  <a:lnTo>
                    <a:pt x="805014" y="469963"/>
                  </a:lnTo>
                  <a:lnTo>
                    <a:pt x="805014" y="339737"/>
                  </a:lnTo>
                  <a:close/>
                </a:path>
                <a:path w="872490" h="476250">
                  <a:moveTo>
                    <a:pt x="805014" y="230873"/>
                  </a:moveTo>
                  <a:lnTo>
                    <a:pt x="801027" y="226872"/>
                  </a:lnTo>
                  <a:lnTo>
                    <a:pt x="791159" y="226872"/>
                  </a:lnTo>
                  <a:lnTo>
                    <a:pt x="787171" y="230873"/>
                  </a:lnTo>
                  <a:lnTo>
                    <a:pt x="787171" y="235800"/>
                  </a:lnTo>
                  <a:lnTo>
                    <a:pt x="787171" y="280657"/>
                  </a:lnTo>
                  <a:lnTo>
                    <a:pt x="791159" y="284657"/>
                  </a:lnTo>
                  <a:lnTo>
                    <a:pt x="801027" y="284657"/>
                  </a:lnTo>
                  <a:lnTo>
                    <a:pt x="805014" y="280657"/>
                  </a:lnTo>
                  <a:lnTo>
                    <a:pt x="805014" y="230873"/>
                  </a:lnTo>
                  <a:close/>
                </a:path>
                <a:path w="872490" h="476250">
                  <a:moveTo>
                    <a:pt x="872413" y="140436"/>
                  </a:moveTo>
                  <a:lnTo>
                    <a:pt x="864412" y="132448"/>
                  </a:lnTo>
                  <a:lnTo>
                    <a:pt x="854557" y="132448"/>
                  </a:lnTo>
                  <a:lnTo>
                    <a:pt x="7988" y="132448"/>
                  </a:lnTo>
                  <a:lnTo>
                    <a:pt x="0" y="140436"/>
                  </a:lnTo>
                  <a:lnTo>
                    <a:pt x="0" y="160159"/>
                  </a:lnTo>
                  <a:lnTo>
                    <a:pt x="7988" y="168160"/>
                  </a:lnTo>
                  <a:lnTo>
                    <a:pt x="864412" y="168160"/>
                  </a:lnTo>
                  <a:lnTo>
                    <a:pt x="872413" y="160159"/>
                  </a:lnTo>
                  <a:lnTo>
                    <a:pt x="872413" y="140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55427" y="3024822"/>
              <a:ext cx="104647" cy="125304"/>
            </a:xfrm>
            <a:prstGeom prst="rect">
              <a:avLst/>
            </a:prstGeom>
          </p:spPr>
        </p:pic>
      </p:grpSp>
      <p:grpSp>
        <p:nvGrpSpPr>
          <p:cNvPr id="122" name="object 122"/>
          <p:cNvGrpSpPr/>
          <p:nvPr/>
        </p:nvGrpSpPr>
        <p:grpSpPr>
          <a:xfrm>
            <a:off x="8569959" y="4253687"/>
            <a:ext cx="1758314" cy="1134110"/>
            <a:chOff x="8569959" y="4253687"/>
            <a:chExt cx="1758314" cy="1134110"/>
          </a:xfrm>
        </p:grpSpPr>
        <p:sp>
          <p:nvSpPr>
            <p:cNvPr id="123" name="object 123"/>
            <p:cNvSpPr/>
            <p:nvPr/>
          </p:nvSpPr>
          <p:spPr>
            <a:xfrm>
              <a:off x="8569959" y="4253687"/>
              <a:ext cx="1758314" cy="1134110"/>
            </a:xfrm>
            <a:custGeom>
              <a:avLst/>
              <a:gdLst/>
              <a:ahLst/>
              <a:cxnLst/>
              <a:rect l="l" t="t" r="r" b="b"/>
              <a:pathLst>
                <a:path w="1758315" h="1134110">
                  <a:moveTo>
                    <a:pt x="1758175" y="0"/>
                  </a:moveTo>
                  <a:lnTo>
                    <a:pt x="0" y="0"/>
                  </a:lnTo>
                  <a:lnTo>
                    <a:pt x="0" y="1133995"/>
                  </a:lnTo>
                  <a:lnTo>
                    <a:pt x="1758175" y="1133995"/>
                  </a:lnTo>
                  <a:lnTo>
                    <a:pt x="1758175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597775" y="4513999"/>
              <a:ext cx="1730375" cy="873760"/>
            </a:xfrm>
            <a:custGeom>
              <a:avLst/>
              <a:gdLst/>
              <a:ahLst/>
              <a:cxnLst/>
              <a:rect l="l" t="t" r="r" b="b"/>
              <a:pathLst>
                <a:path w="1730375" h="873760">
                  <a:moveTo>
                    <a:pt x="667713" y="0"/>
                  </a:moveTo>
                  <a:lnTo>
                    <a:pt x="617569" y="7421"/>
                  </a:lnTo>
                  <a:lnTo>
                    <a:pt x="567304" y="18921"/>
                  </a:lnTo>
                  <a:lnTo>
                    <a:pt x="517117" y="34908"/>
                  </a:lnTo>
                  <a:lnTo>
                    <a:pt x="467208" y="55787"/>
                  </a:lnTo>
                  <a:lnTo>
                    <a:pt x="417777" y="81965"/>
                  </a:lnTo>
                  <a:lnTo>
                    <a:pt x="370586" y="112793"/>
                  </a:lnTo>
                  <a:lnTo>
                    <a:pt x="327824" y="146647"/>
                  </a:lnTo>
                  <a:lnTo>
                    <a:pt x="289196" y="183143"/>
                  </a:lnTo>
                  <a:lnTo>
                    <a:pt x="254410" y="221896"/>
                  </a:lnTo>
                  <a:lnTo>
                    <a:pt x="223170" y="262523"/>
                  </a:lnTo>
                  <a:lnTo>
                    <a:pt x="195184" y="304639"/>
                  </a:lnTo>
                  <a:lnTo>
                    <a:pt x="170157" y="347862"/>
                  </a:lnTo>
                  <a:lnTo>
                    <a:pt x="147797" y="391807"/>
                  </a:lnTo>
                  <a:lnTo>
                    <a:pt x="127809" y="436089"/>
                  </a:lnTo>
                  <a:lnTo>
                    <a:pt x="109899" y="480326"/>
                  </a:lnTo>
                  <a:lnTo>
                    <a:pt x="93775" y="524133"/>
                  </a:lnTo>
                  <a:lnTo>
                    <a:pt x="79141" y="567126"/>
                  </a:lnTo>
                  <a:lnTo>
                    <a:pt x="65705" y="608921"/>
                  </a:lnTo>
                  <a:lnTo>
                    <a:pt x="53173" y="649135"/>
                  </a:lnTo>
                  <a:lnTo>
                    <a:pt x="38196" y="697918"/>
                  </a:lnTo>
                  <a:lnTo>
                    <a:pt x="24426" y="745710"/>
                  </a:lnTo>
                  <a:lnTo>
                    <a:pt x="12702" y="792695"/>
                  </a:lnTo>
                  <a:lnTo>
                    <a:pt x="3860" y="839055"/>
                  </a:lnTo>
                  <a:lnTo>
                    <a:pt x="0" y="873683"/>
                  </a:lnTo>
                  <a:lnTo>
                    <a:pt x="1730359" y="873683"/>
                  </a:lnTo>
                  <a:lnTo>
                    <a:pt x="1730359" y="684898"/>
                  </a:lnTo>
                  <a:lnTo>
                    <a:pt x="1259343" y="684898"/>
                  </a:lnTo>
                  <a:lnTo>
                    <a:pt x="1242263" y="681446"/>
                  </a:lnTo>
                  <a:lnTo>
                    <a:pt x="1215172" y="641032"/>
                  </a:lnTo>
                  <a:lnTo>
                    <a:pt x="1214362" y="524133"/>
                  </a:lnTo>
                  <a:lnTo>
                    <a:pt x="1214263" y="509778"/>
                  </a:lnTo>
                  <a:lnTo>
                    <a:pt x="852244" y="509778"/>
                  </a:lnTo>
                  <a:lnTo>
                    <a:pt x="852244" y="280543"/>
                  </a:lnTo>
                  <a:lnTo>
                    <a:pt x="1288019" y="280543"/>
                  </a:lnTo>
                  <a:lnTo>
                    <a:pt x="1288019" y="271589"/>
                  </a:lnTo>
                  <a:lnTo>
                    <a:pt x="1295106" y="264515"/>
                  </a:lnTo>
                  <a:lnTo>
                    <a:pt x="1602729" y="264515"/>
                  </a:lnTo>
                  <a:lnTo>
                    <a:pt x="1599218" y="262126"/>
                  </a:lnTo>
                  <a:lnTo>
                    <a:pt x="1555651" y="235532"/>
                  </a:lnTo>
                  <a:lnTo>
                    <a:pt x="1511158" y="210929"/>
                  </a:lnTo>
                  <a:lnTo>
                    <a:pt x="1466347" y="188294"/>
                  </a:lnTo>
                  <a:lnTo>
                    <a:pt x="1451171" y="181241"/>
                  </a:lnTo>
                  <a:lnTo>
                    <a:pt x="667713" y="181241"/>
                  </a:lnTo>
                  <a:lnTo>
                    <a:pt x="667713" y="0"/>
                  </a:lnTo>
                  <a:close/>
                </a:path>
                <a:path w="1730375" h="873760">
                  <a:moveTo>
                    <a:pt x="1663716" y="308000"/>
                  </a:moveTo>
                  <a:lnTo>
                    <a:pt x="1554872" y="308000"/>
                  </a:lnTo>
                  <a:lnTo>
                    <a:pt x="1557901" y="308673"/>
                  </a:lnTo>
                  <a:lnTo>
                    <a:pt x="1560796" y="309943"/>
                  </a:lnTo>
                  <a:lnTo>
                    <a:pt x="1593720" y="309943"/>
                  </a:lnTo>
                  <a:lnTo>
                    <a:pt x="1600856" y="310642"/>
                  </a:lnTo>
                  <a:lnTo>
                    <a:pt x="1599999" y="310642"/>
                  </a:lnTo>
                  <a:lnTo>
                    <a:pt x="1606698" y="312677"/>
                  </a:lnTo>
                  <a:lnTo>
                    <a:pt x="1606507" y="312677"/>
                  </a:lnTo>
                  <a:lnTo>
                    <a:pt x="1612398" y="315840"/>
                  </a:lnTo>
                  <a:lnTo>
                    <a:pt x="1617851" y="320344"/>
                  </a:lnTo>
                  <a:lnTo>
                    <a:pt x="1622317" y="325821"/>
                  </a:lnTo>
                  <a:lnTo>
                    <a:pt x="1625576" y="331976"/>
                  </a:lnTo>
                  <a:lnTo>
                    <a:pt x="1627563" y="338652"/>
                  </a:lnTo>
                  <a:lnTo>
                    <a:pt x="1628197" y="345503"/>
                  </a:lnTo>
                  <a:lnTo>
                    <a:pt x="1628085" y="366558"/>
                  </a:lnTo>
                  <a:lnTo>
                    <a:pt x="1626380" y="641032"/>
                  </a:lnTo>
                  <a:lnTo>
                    <a:pt x="1599277" y="681446"/>
                  </a:lnTo>
                  <a:lnTo>
                    <a:pt x="1582202" y="684898"/>
                  </a:lnTo>
                  <a:lnTo>
                    <a:pt x="1730359" y="684898"/>
                  </a:lnTo>
                  <a:lnTo>
                    <a:pt x="1730359" y="366558"/>
                  </a:lnTo>
                  <a:lnTo>
                    <a:pt x="1718274" y="354103"/>
                  </a:lnTo>
                  <a:lnTo>
                    <a:pt x="1681138" y="321388"/>
                  </a:lnTo>
                  <a:lnTo>
                    <a:pt x="1663716" y="308000"/>
                  </a:lnTo>
                  <a:close/>
                </a:path>
                <a:path w="1730375" h="873760">
                  <a:moveTo>
                    <a:pt x="1288019" y="280543"/>
                  </a:moveTo>
                  <a:lnTo>
                    <a:pt x="1081479" y="280543"/>
                  </a:lnTo>
                  <a:lnTo>
                    <a:pt x="1081479" y="509778"/>
                  </a:lnTo>
                  <a:lnTo>
                    <a:pt x="1214263" y="509778"/>
                  </a:lnTo>
                  <a:lnTo>
                    <a:pt x="1213271" y="366558"/>
                  </a:lnTo>
                  <a:lnTo>
                    <a:pt x="1213158" y="345503"/>
                  </a:lnTo>
                  <a:lnTo>
                    <a:pt x="1235052" y="312677"/>
                  </a:lnTo>
                  <a:lnTo>
                    <a:pt x="1248751" y="309943"/>
                  </a:lnTo>
                  <a:lnTo>
                    <a:pt x="1283439" y="309943"/>
                  </a:lnTo>
                  <a:lnTo>
                    <a:pt x="1286267" y="308673"/>
                  </a:lnTo>
                  <a:lnTo>
                    <a:pt x="1289289" y="308000"/>
                  </a:lnTo>
                  <a:lnTo>
                    <a:pt x="1663716" y="308000"/>
                  </a:lnTo>
                  <a:lnTo>
                    <a:pt x="1662923" y="307390"/>
                  </a:lnTo>
                  <a:lnTo>
                    <a:pt x="1289975" y="307390"/>
                  </a:lnTo>
                  <a:lnTo>
                    <a:pt x="1288019" y="305435"/>
                  </a:lnTo>
                  <a:lnTo>
                    <a:pt x="1288019" y="280543"/>
                  </a:lnTo>
                  <a:close/>
                </a:path>
                <a:path w="1730375" h="873760">
                  <a:moveTo>
                    <a:pt x="1509844" y="309943"/>
                  </a:moveTo>
                  <a:lnTo>
                    <a:pt x="1336223" y="309943"/>
                  </a:lnTo>
                  <a:lnTo>
                    <a:pt x="1349638" y="312677"/>
                  </a:lnTo>
                  <a:lnTo>
                    <a:pt x="1360968" y="320344"/>
                  </a:lnTo>
                  <a:lnTo>
                    <a:pt x="1368587" y="331632"/>
                  </a:lnTo>
                  <a:lnTo>
                    <a:pt x="1371395" y="345503"/>
                  </a:lnTo>
                  <a:lnTo>
                    <a:pt x="1371395" y="349758"/>
                  </a:lnTo>
                  <a:lnTo>
                    <a:pt x="1474747" y="349758"/>
                  </a:lnTo>
                  <a:lnTo>
                    <a:pt x="1474747" y="345503"/>
                  </a:lnTo>
                  <a:lnTo>
                    <a:pt x="1477453" y="332122"/>
                  </a:lnTo>
                  <a:lnTo>
                    <a:pt x="1477552" y="331632"/>
                  </a:lnTo>
                  <a:lnTo>
                    <a:pt x="1485063" y="320497"/>
                  </a:lnTo>
                  <a:lnTo>
                    <a:pt x="1485166" y="320344"/>
                  </a:lnTo>
                  <a:lnTo>
                    <a:pt x="1496483" y="312677"/>
                  </a:lnTo>
                  <a:lnTo>
                    <a:pt x="1496342" y="312677"/>
                  </a:lnTo>
                  <a:lnTo>
                    <a:pt x="1509844" y="309943"/>
                  </a:lnTo>
                  <a:close/>
                </a:path>
                <a:path w="1730375" h="873760">
                  <a:moveTo>
                    <a:pt x="1548623" y="308000"/>
                  </a:moveTo>
                  <a:lnTo>
                    <a:pt x="1295652" y="308000"/>
                  </a:lnTo>
                  <a:lnTo>
                    <a:pt x="1298703" y="308673"/>
                  </a:lnTo>
                  <a:lnTo>
                    <a:pt x="1301547" y="309943"/>
                  </a:lnTo>
                  <a:lnTo>
                    <a:pt x="1542699" y="309943"/>
                  </a:lnTo>
                  <a:lnTo>
                    <a:pt x="1545594" y="308673"/>
                  </a:lnTo>
                  <a:lnTo>
                    <a:pt x="1548623" y="308000"/>
                  </a:lnTo>
                  <a:close/>
                </a:path>
                <a:path w="1730375" h="873760">
                  <a:moveTo>
                    <a:pt x="1542261" y="273291"/>
                  </a:moveTo>
                  <a:lnTo>
                    <a:pt x="1299945" y="273291"/>
                  </a:lnTo>
                  <a:lnTo>
                    <a:pt x="1296795" y="276428"/>
                  </a:lnTo>
                  <a:lnTo>
                    <a:pt x="1296782" y="305435"/>
                  </a:lnTo>
                  <a:lnTo>
                    <a:pt x="1294826" y="307390"/>
                  </a:lnTo>
                  <a:lnTo>
                    <a:pt x="1547379" y="307390"/>
                  </a:lnTo>
                  <a:lnTo>
                    <a:pt x="1545410" y="305435"/>
                  </a:lnTo>
                  <a:lnTo>
                    <a:pt x="1545397" y="276428"/>
                  </a:lnTo>
                  <a:lnTo>
                    <a:pt x="1542261" y="273291"/>
                  </a:lnTo>
                  <a:close/>
                </a:path>
                <a:path w="1730375" h="873760">
                  <a:moveTo>
                    <a:pt x="1602729" y="264515"/>
                  </a:moveTo>
                  <a:lnTo>
                    <a:pt x="1547099" y="264515"/>
                  </a:lnTo>
                  <a:lnTo>
                    <a:pt x="1554173" y="271589"/>
                  </a:lnTo>
                  <a:lnTo>
                    <a:pt x="1554173" y="305435"/>
                  </a:lnTo>
                  <a:lnTo>
                    <a:pt x="1552217" y="307390"/>
                  </a:lnTo>
                  <a:lnTo>
                    <a:pt x="1662923" y="307390"/>
                  </a:lnTo>
                  <a:lnTo>
                    <a:pt x="1641250" y="290736"/>
                  </a:lnTo>
                  <a:lnTo>
                    <a:pt x="1602729" y="264515"/>
                  </a:lnTo>
                  <a:close/>
                </a:path>
                <a:path w="1730375" h="873760">
                  <a:moveTo>
                    <a:pt x="1451722" y="264515"/>
                  </a:moveTo>
                  <a:lnTo>
                    <a:pt x="1390470" y="264515"/>
                  </a:lnTo>
                  <a:lnTo>
                    <a:pt x="1392439" y="266471"/>
                  </a:lnTo>
                  <a:lnTo>
                    <a:pt x="1392439" y="271310"/>
                  </a:lnTo>
                  <a:lnTo>
                    <a:pt x="1390457" y="273291"/>
                  </a:lnTo>
                  <a:lnTo>
                    <a:pt x="1451735" y="273291"/>
                  </a:lnTo>
                  <a:lnTo>
                    <a:pt x="1449766" y="271310"/>
                  </a:lnTo>
                  <a:lnTo>
                    <a:pt x="1449766" y="266471"/>
                  </a:lnTo>
                  <a:lnTo>
                    <a:pt x="1451722" y="264515"/>
                  </a:lnTo>
                  <a:close/>
                </a:path>
                <a:path w="1730375" h="873760">
                  <a:moveTo>
                    <a:pt x="896935" y="7696"/>
                  </a:moveTo>
                  <a:lnTo>
                    <a:pt x="896935" y="181241"/>
                  </a:lnTo>
                  <a:lnTo>
                    <a:pt x="965668" y="181241"/>
                  </a:lnTo>
                  <a:lnTo>
                    <a:pt x="965668" y="20485"/>
                  </a:lnTo>
                  <a:lnTo>
                    <a:pt x="948790" y="16988"/>
                  </a:lnTo>
                  <a:lnTo>
                    <a:pt x="931707" y="13676"/>
                  </a:lnTo>
                  <a:lnTo>
                    <a:pt x="914420" y="10571"/>
                  </a:lnTo>
                  <a:lnTo>
                    <a:pt x="896935" y="7696"/>
                  </a:lnTo>
                  <a:close/>
                </a:path>
                <a:path w="1730375" h="873760">
                  <a:moveTo>
                    <a:pt x="1194903" y="82905"/>
                  </a:moveTo>
                  <a:lnTo>
                    <a:pt x="1194903" y="181241"/>
                  </a:lnTo>
                  <a:lnTo>
                    <a:pt x="1451171" y="181241"/>
                  </a:lnTo>
                  <a:lnTo>
                    <a:pt x="1378206" y="148831"/>
                  </a:lnTo>
                  <a:lnTo>
                    <a:pt x="1336094" y="131953"/>
                  </a:lnTo>
                  <a:lnTo>
                    <a:pt x="1296098" y="116946"/>
                  </a:lnTo>
                  <a:lnTo>
                    <a:pt x="1258829" y="103785"/>
                  </a:lnTo>
                  <a:lnTo>
                    <a:pt x="1194903" y="82905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673799" y="5213723"/>
              <a:ext cx="782955" cy="22225"/>
            </a:xfrm>
            <a:custGeom>
              <a:avLst/>
              <a:gdLst/>
              <a:ahLst/>
              <a:cxnLst/>
              <a:rect l="l" t="t" r="r" b="b"/>
              <a:pathLst>
                <a:path w="782954" h="22225">
                  <a:moveTo>
                    <a:pt x="777659" y="0"/>
                  </a:moveTo>
                  <a:lnTo>
                    <a:pt x="771690" y="0"/>
                  </a:lnTo>
                  <a:lnTo>
                    <a:pt x="4838" y="0"/>
                  </a:lnTo>
                  <a:lnTo>
                    <a:pt x="0" y="4826"/>
                  </a:lnTo>
                  <a:lnTo>
                    <a:pt x="0" y="16764"/>
                  </a:lnTo>
                  <a:lnTo>
                    <a:pt x="4838" y="21602"/>
                  </a:lnTo>
                  <a:lnTo>
                    <a:pt x="777659" y="21602"/>
                  </a:lnTo>
                  <a:lnTo>
                    <a:pt x="782497" y="16764"/>
                  </a:lnTo>
                  <a:lnTo>
                    <a:pt x="782497" y="4826"/>
                  </a:lnTo>
                  <a:lnTo>
                    <a:pt x="7776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828548" y="4841494"/>
              <a:ext cx="380365" cy="340360"/>
            </a:xfrm>
            <a:custGeom>
              <a:avLst/>
              <a:gdLst/>
              <a:ahLst/>
              <a:cxnLst/>
              <a:rect l="l" t="t" r="r" b="b"/>
              <a:pathLst>
                <a:path w="380365" h="340360">
                  <a:moveTo>
                    <a:pt x="366610" y="0"/>
                  </a:moveTo>
                  <a:lnTo>
                    <a:pt x="279628" y="0"/>
                  </a:lnTo>
                  <a:lnTo>
                    <a:pt x="272639" y="1415"/>
                  </a:lnTo>
                  <a:lnTo>
                    <a:pt x="266922" y="5273"/>
                  </a:lnTo>
                  <a:lnTo>
                    <a:pt x="263062" y="10994"/>
                  </a:lnTo>
                  <a:lnTo>
                    <a:pt x="261645" y="17995"/>
                  </a:lnTo>
                  <a:lnTo>
                    <a:pt x="261645" y="39928"/>
                  </a:lnTo>
                  <a:lnTo>
                    <a:pt x="122961" y="39928"/>
                  </a:lnTo>
                  <a:lnTo>
                    <a:pt x="111956" y="1429"/>
                  </a:lnTo>
                  <a:lnTo>
                    <a:pt x="104952" y="12"/>
                  </a:lnTo>
                  <a:lnTo>
                    <a:pt x="13169" y="127"/>
                  </a:lnTo>
                  <a:lnTo>
                    <a:pt x="8636" y="2019"/>
                  </a:lnTo>
                  <a:lnTo>
                    <a:pt x="1854" y="8864"/>
                  </a:lnTo>
                  <a:lnTo>
                    <a:pt x="0" y="13398"/>
                  </a:lnTo>
                  <a:lnTo>
                    <a:pt x="2070" y="313410"/>
                  </a:lnTo>
                  <a:lnTo>
                    <a:pt x="4213" y="323648"/>
                  </a:lnTo>
                  <a:lnTo>
                    <a:pt x="9917" y="332017"/>
                  </a:lnTo>
                  <a:lnTo>
                    <a:pt x="18323" y="337665"/>
                  </a:lnTo>
                  <a:lnTo>
                    <a:pt x="28575" y="339737"/>
                  </a:lnTo>
                  <a:lnTo>
                    <a:pt x="351434" y="339737"/>
                  </a:lnTo>
                  <a:lnTo>
                    <a:pt x="379793" y="13271"/>
                  </a:lnTo>
                  <a:lnTo>
                    <a:pt x="377939" y="8737"/>
                  </a:lnTo>
                  <a:lnTo>
                    <a:pt x="371144" y="1879"/>
                  </a:lnTo>
                  <a:lnTo>
                    <a:pt x="366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824216" y="4837239"/>
              <a:ext cx="388620" cy="348615"/>
            </a:xfrm>
            <a:custGeom>
              <a:avLst/>
              <a:gdLst/>
              <a:ahLst/>
              <a:cxnLst/>
              <a:rect l="l" t="t" r="r" b="b"/>
              <a:pathLst>
                <a:path w="388620" h="348614">
                  <a:moveTo>
                    <a:pt x="109872" y="0"/>
                  </a:moveTo>
                  <a:lnTo>
                    <a:pt x="16331" y="0"/>
                  </a:lnTo>
                  <a:lnTo>
                    <a:pt x="0" y="16383"/>
                  </a:lnTo>
                  <a:lnTo>
                    <a:pt x="108" y="39801"/>
                  </a:lnTo>
                  <a:lnTo>
                    <a:pt x="2018" y="317703"/>
                  </a:lnTo>
                  <a:lnTo>
                    <a:pt x="32904" y="348373"/>
                  </a:lnTo>
                  <a:lnTo>
                    <a:pt x="355764" y="348373"/>
                  </a:lnTo>
                  <a:lnTo>
                    <a:pt x="367715" y="345958"/>
                  </a:lnTo>
                  <a:lnTo>
                    <a:pt x="377165" y="339610"/>
                  </a:lnTo>
                  <a:lnTo>
                    <a:pt x="32904" y="339610"/>
                  </a:lnTo>
                  <a:lnTo>
                    <a:pt x="24331" y="337886"/>
                  </a:lnTo>
                  <a:lnTo>
                    <a:pt x="8929" y="48564"/>
                  </a:lnTo>
                  <a:lnTo>
                    <a:pt x="8824" y="14782"/>
                  </a:lnTo>
                  <a:lnTo>
                    <a:pt x="14794" y="8763"/>
                  </a:lnTo>
                  <a:lnTo>
                    <a:pt x="126677" y="8763"/>
                  </a:lnTo>
                  <a:lnTo>
                    <a:pt x="125114" y="6445"/>
                  </a:lnTo>
                  <a:lnTo>
                    <a:pt x="118004" y="1646"/>
                  </a:lnTo>
                  <a:lnTo>
                    <a:pt x="109872" y="0"/>
                  </a:lnTo>
                  <a:close/>
                </a:path>
                <a:path w="388620" h="348614">
                  <a:moveTo>
                    <a:pt x="384249" y="8763"/>
                  </a:moveTo>
                  <a:lnTo>
                    <a:pt x="373784" y="8763"/>
                  </a:lnTo>
                  <a:lnTo>
                    <a:pt x="379767" y="14782"/>
                  </a:lnTo>
                  <a:lnTo>
                    <a:pt x="377871" y="317703"/>
                  </a:lnTo>
                  <a:lnTo>
                    <a:pt x="376106" y="326200"/>
                  </a:lnTo>
                  <a:lnTo>
                    <a:pt x="371357" y="333182"/>
                  </a:lnTo>
                  <a:lnTo>
                    <a:pt x="364342" y="337886"/>
                  </a:lnTo>
                  <a:lnTo>
                    <a:pt x="355764" y="339610"/>
                  </a:lnTo>
                  <a:lnTo>
                    <a:pt x="377165" y="339610"/>
                  </a:lnTo>
                  <a:lnTo>
                    <a:pt x="388317" y="48564"/>
                  </a:lnTo>
                  <a:lnTo>
                    <a:pt x="388478" y="22453"/>
                  </a:lnTo>
                  <a:lnTo>
                    <a:pt x="388517" y="16383"/>
                  </a:lnTo>
                  <a:lnTo>
                    <a:pt x="386258" y="10858"/>
                  </a:lnTo>
                  <a:lnTo>
                    <a:pt x="386206" y="10731"/>
                  </a:lnTo>
                  <a:lnTo>
                    <a:pt x="384249" y="8763"/>
                  </a:lnTo>
                  <a:close/>
                </a:path>
                <a:path w="388620" h="348614">
                  <a:moveTo>
                    <a:pt x="126677" y="8763"/>
                  </a:moveTo>
                  <a:lnTo>
                    <a:pt x="116928" y="8763"/>
                  </a:lnTo>
                  <a:lnTo>
                    <a:pt x="121723" y="13558"/>
                  </a:lnTo>
                  <a:lnTo>
                    <a:pt x="122909" y="14782"/>
                  </a:lnTo>
                  <a:lnTo>
                    <a:pt x="122909" y="48564"/>
                  </a:lnTo>
                  <a:lnTo>
                    <a:pt x="270356" y="48564"/>
                  </a:lnTo>
                  <a:lnTo>
                    <a:pt x="270356" y="39801"/>
                  </a:lnTo>
                  <a:lnTo>
                    <a:pt x="131672" y="39801"/>
                  </a:lnTo>
                  <a:lnTo>
                    <a:pt x="131672" y="22453"/>
                  </a:lnTo>
                  <a:lnTo>
                    <a:pt x="129912" y="13558"/>
                  </a:lnTo>
                  <a:lnTo>
                    <a:pt x="126677" y="8763"/>
                  </a:lnTo>
                  <a:close/>
                </a:path>
                <a:path w="388620" h="348614">
                  <a:moveTo>
                    <a:pt x="372425" y="0"/>
                  </a:moveTo>
                  <a:lnTo>
                    <a:pt x="283331" y="0"/>
                  </a:lnTo>
                  <a:lnTo>
                    <a:pt x="261593" y="22453"/>
                  </a:lnTo>
                  <a:lnTo>
                    <a:pt x="261593" y="39801"/>
                  </a:lnTo>
                  <a:lnTo>
                    <a:pt x="270356" y="39801"/>
                  </a:lnTo>
                  <a:lnTo>
                    <a:pt x="270356" y="14909"/>
                  </a:lnTo>
                  <a:lnTo>
                    <a:pt x="379766" y="14909"/>
                  </a:lnTo>
                  <a:lnTo>
                    <a:pt x="379767" y="14782"/>
                  </a:lnTo>
                  <a:lnTo>
                    <a:pt x="270293" y="14782"/>
                  </a:lnTo>
                  <a:lnTo>
                    <a:pt x="276325" y="8763"/>
                  </a:lnTo>
                  <a:lnTo>
                    <a:pt x="384249" y="8763"/>
                  </a:lnTo>
                  <a:lnTo>
                    <a:pt x="377861" y="2336"/>
                  </a:lnTo>
                  <a:lnTo>
                    <a:pt x="378021" y="2336"/>
                  </a:lnTo>
                  <a:lnTo>
                    <a:pt x="3724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815239" y="4828207"/>
              <a:ext cx="407034" cy="366395"/>
            </a:xfrm>
            <a:custGeom>
              <a:avLst/>
              <a:gdLst/>
              <a:ahLst/>
              <a:cxnLst/>
              <a:rect l="l" t="t" r="r" b="b"/>
              <a:pathLst>
                <a:path w="407034" h="366395">
                  <a:moveTo>
                    <a:pt x="383476" y="0"/>
                  </a:moveTo>
                  <a:lnTo>
                    <a:pt x="292938" y="0"/>
                  </a:lnTo>
                  <a:lnTo>
                    <a:pt x="280782" y="2460"/>
                  </a:lnTo>
                  <a:lnTo>
                    <a:pt x="270841" y="9167"/>
                  </a:lnTo>
                  <a:lnTo>
                    <a:pt x="264132" y="19111"/>
                  </a:lnTo>
                  <a:lnTo>
                    <a:pt x="261670" y="31280"/>
                  </a:lnTo>
                  <a:lnTo>
                    <a:pt x="261670" y="39928"/>
                  </a:lnTo>
                  <a:lnTo>
                    <a:pt x="149542" y="39928"/>
                  </a:lnTo>
                  <a:lnTo>
                    <a:pt x="130420" y="2474"/>
                  </a:lnTo>
                  <a:lnTo>
                    <a:pt x="118249" y="12"/>
                  </a:lnTo>
                  <a:lnTo>
                    <a:pt x="22898" y="126"/>
                  </a:lnTo>
                  <a:lnTo>
                    <a:pt x="15036" y="3416"/>
                  </a:lnTo>
                  <a:lnTo>
                    <a:pt x="3225" y="15316"/>
                  </a:lnTo>
                  <a:lnTo>
                    <a:pt x="0" y="23215"/>
                  </a:lnTo>
                  <a:lnTo>
                    <a:pt x="2082" y="326796"/>
                  </a:lnTo>
                  <a:lnTo>
                    <a:pt x="5306" y="342158"/>
                  </a:lnTo>
                  <a:lnTo>
                    <a:pt x="13873" y="354718"/>
                  </a:lnTo>
                  <a:lnTo>
                    <a:pt x="26494" y="363195"/>
                  </a:lnTo>
                  <a:lnTo>
                    <a:pt x="41884" y="366306"/>
                  </a:lnTo>
                  <a:lnTo>
                    <a:pt x="364744" y="366306"/>
                  </a:lnTo>
                  <a:lnTo>
                    <a:pt x="401323" y="342142"/>
                  </a:lnTo>
                  <a:lnTo>
                    <a:pt x="406412" y="23075"/>
                  </a:lnTo>
                  <a:lnTo>
                    <a:pt x="403186" y="15176"/>
                  </a:lnTo>
                  <a:lnTo>
                    <a:pt x="391350" y="3276"/>
                  </a:lnTo>
                  <a:lnTo>
                    <a:pt x="383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810937" y="4823950"/>
              <a:ext cx="415290" cy="375285"/>
            </a:xfrm>
            <a:custGeom>
              <a:avLst/>
              <a:gdLst/>
              <a:ahLst/>
              <a:cxnLst/>
              <a:rect l="l" t="t" r="r" b="b"/>
              <a:pathLst>
                <a:path w="415290" h="375285">
                  <a:moveTo>
                    <a:pt x="123113" y="0"/>
                  </a:moveTo>
                  <a:lnTo>
                    <a:pt x="35591" y="0"/>
                  </a:lnTo>
                  <a:lnTo>
                    <a:pt x="5970" y="15876"/>
                  </a:lnTo>
                  <a:lnTo>
                    <a:pt x="5854" y="16018"/>
                  </a:lnTo>
                  <a:lnTo>
                    <a:pt x="2854" y="21691"/>
                  </a:lnTo>
                  <a:lnTo>
                    <a:pt x="2780" y="21831"/>
                  </a:lnTo>
                  <a:lnTo>
                    <a:pt x="2676" y="22028"/>
                  </a:lnTo>
                  <a:lnTo>
                    <a:pt x="2600" y="22172"/>
                  </a:lnTo>
                  <a:lnTo>
                    <a:pt x="729" y="28473"/>
                  </a:lnTo>
                  <a:lnTo>
                    <a:pt x="617" y="28848"/>
                  </a:lnTo>
                  <a:lnTo>
                    <a:pt x="0" y="35547"/>
                  </a:lnTo>
                  <a:lnTo>
                    <a:pt x="55" y="48564"/>
                  </a:lnTo>
                  <a:lnTo>
                    <a:pt x="2000" y="331089"/>
                  </a:lnTo>
                  <a:lnTo>
                    <a:pt x="5578" y="348149"/>
                  </a:lnTo>
                  <a:lnTo>
                    <a:pt x="15090" y="362094"/>
                  </a:lnTo>
                  <a:lnTo>
                    <a:pt x="29103" y="371502"/>
                  </a:lnTo>
                  <a:lnTo>
                    <a:pt x="46183" y="374954"/>
                  </a:lnTo>
                  <a:lnTo>
                    <a:pt x="369043" y="374954"/>
                  </a:lnTo>
                  <a:lnTo>
                    <a:pt x="386114" y="371502"/>
                  </a:lnTo>
                  <a:lnTo>
                    <a:pt x="394050" y="366179"/>
                  </a:lnTo>
                  <a:lnTo>
                    <a:pt x="46183" y="366179"/>
                  </a:lnTo>
                  <a:lnTo>
                    <a:pt x="32489" y="363411"/>
                  </a:lnTo>
                  <a:lnTo>
                    <a:pt x="10776" y="331089"/>
                  </a:lnTo>
                  <a:lnTo>
                    <a:pt x="8831" y="48564"/>
                  </a:lnTo>
                  <a:lnTo>
                    <a:pt x="8750" y="28473"/>
                  </a:lnTo>
                  <a:lnTo>
                    <a:pt x="11322" y="22172"/>
                  </a:lnTo>
                  <a:lnTo>
                    <a:pt x="11381" y="22028"/>
                  </a:lnTo>
                  <a:lnTo>
                    <a:pt x="11461" y="21831"/>
                  </a:lnTo>
                  <a:lnTo>
                    <a:pt x="21621" y="11595"/>
                  </a:lnTo>
                  <a:lnTo>
                    <a:pt x="28390" y="8763"/>
                  </a:lnTo>
                  <a:lnTo>
                    <a:pt x="145429" y="8763"/>
                  </a:lnTo>
                  <a:lnTo>
                    <a:pt x="136473" y="2722"/>
                  </a:lnTo>
                  <a:lnTo>
                    <a:pt x="123113" y="0"/>
                  </a:lnTo>
                  <a:close/>
                </a:path>
                <a:path w="415290" h="375285">
                  <a:moveTo>
                    <a:pt x="402699" y="8763"/>
                  </a:moveTo>
                  <a:lnTo>
                    <a:pt x="386881" y="8763"/>
                  </a:lnTo>
                  <a:lnTo>
                    <a:pt x="393376" y="11468"/>
                  </a:lnTo>
                  <a:lnTo>
                    <a:pt x="403548" y="21691"/>
                  </a:lnTo>
                  <a:lnTo>
                    <a:pt x="406317" y="28473"/>
                  </a:lnTo>
                  <a:lnTo>
                    <a:pt x="404429" y="331089"/>
                  </a:lnTo>
                  <a:lnTo>
                    <a:pt x="401587" y="344694"/>
                  </a:lnTo>
                  <a:lnTo>
                    <a:pt x="393974" y="355869"/>
                  </a:lnTo>
                  <a:lnTo>
                    <a:pt x="382743" y="363411"/>
                  </a:lnTo>
                  <a:lnTo>
                    <a:pt x="369043" y="366179"/>
                  </a:lnTo>
                  <a:lnTo>
                    <a:pt x="394050" y="366179"/>
                  </a:lnTo>
                  <a:lnTo>
                    <a:pt x="413205" y="331089"/>
                  </a:lnTo>
                  <a:lnTo>
                    <a:pt x="414963" y="48564"/>
                  </a:lnTo>
                  <a:lnTo>
                    <a:pt x="415023" y="35547"/>
                  </a:lnTo>
                  <a:lnTo>
                    <a:pt x="414411" y="28848"/>
                  </a:lnTo>
                  <a:lnTo>
                    <a:pt x="414329" y="28473"/>
                  </a:lnTo>
                  <a:lnTo>
                    <a:pt x="412456" y="22172"/>
                  </a:lnTo>
                  <a:lnTo>
                    <a:pt x="412413" y="22028"/>
                  </a:lnTo>
                  <a:lnTo>
                    <a:pt x="409227" y="16018"/>
                  </a:lnTo>
                  <a:lnTo>
                    <a:pt x="409152" y="15876"/>
                  </a:lnTo>
                  <a:lnTo>
                    <a:pt x="404793" y="10541"/>
                  </a:lnTo>
                  <a:lnTo>
                    <a:pt x="404679" y="10401"/>
                  </a:lnTo>
                  <a:lnTo>
                    <a:pt x="402699" y="8763"/>
                  </a:lnTo>
                  <a:close/>
                </a:path>
                <a:path w="415290" h="375285">
                  <a:moveTo>
                    <a:pt x="145429" y="8763"/>
                  </a:moveTo>
                  <a:lnTo>
                    <a:pt x="123051" y="8763"/>
                  </a:lnTo>
                  <a:lnTo>
                    <a:pt x="133024" y="10778"/>
                  </a:lnTo>
                  <a:lnTo>
                    <a:pt x="141582" y="16546"/>
                  </a:lnTo>
                  <a:lnTo>
                    <a:pt x="147355" y="25093"/>
                  </a:lnTo>
                  <a:lnTo>
                    <a:pt x="149472" y="35547"/>
                  </a:lnTo>
                  <a:lnTo>
                    <a:pt x="149472" y="48564"/>
                  </a:lnTo>
                  <a:lnTo>
                    <a:pt x="270351" y="48564"/>
                  </a:lnTo>
                  <a:lnTo>
                    <a:pt x="270351" y="39801"/>
                  </a:lnTo>
                  <a:lnTo>
                    <a:pt x="158235" y="39801"/>
                  </a:lnTo>
                  <a:lnTo>
                    <a:pt x="158235" y="35547"/>
                  </a:lnTo>
                  <a:lnTo>
                    <a:pt x="155527" y="22172"/>
                  </a:lnTo>
                  <a:lnTo>
                    <a:pt x="155429" y="21691"/>
                  </a:lnTo>
                  <a:lnTo>
                    <a:pt x="148618" y="11595"/>
                  </a:lnTo>
                  <a:lnTo>
                    <a:pt x="271186" y="11595"/>
                  </a:lnTo>
                  <a:lnTo>
                    <a:pt x="271272" y="11468"/>
                  </a:lnTo>
                  <a:lnTo>
                    <a:pt x="148532" y="11468"/>
                  </a:lnTo>
                  <a:lnTo>
                    <a:pt x="147907" y="10541"/>
                  </a:lnTo>
                  <a:lnTo>
                    <a:pt x="147812" y="10401"/>
                  </a:lnTo>
                  <a:lnTo>
                    <a:pt x="145429" y="8763"/>
                  </a:lnTo>
                  <a:close/>
                </a:path>
                <a:path w="415290" h="375285">
                  <a:moveTo>
                    <a:pt x="393341" y="2722"/>
                  </a:moveTo>
                  <a:lnTo>
                    <a:pt x="283310" y="2722"/>
                  </a:lnTo>
                  <a:lnTo>
                    <a:pt x="261588" y="35547"/>
                  </a:lnTo>
                  <a:lnTo>
                    <a:pt x="261588" y="39801"/>
                  </a:lnTo>
                  <a:lnTo>
                    <a:pt x="270351" y="39801"/>
                  </a:lnTo>
                  <a:lnTo>
                    <a:pt x="270351" y="35547"/>
                  </a:lnTo>
                  <a:lnTo>
                    <a:pt x="272463" y="25093"/>
                  </a:lnTo>
                  <a:lnTo>
                    <a:pt x="278223" y="16546"/>
                  </a:lnTo>
                  <a:lnTo>
                    <a:pt x="286762" y="10778"/>
                  </a:lnTo>
                  <a:lnTo>
                    <a:pt x="296672" y="8763"/>
                  </a:lnTo>
                  <a:lnTo>
                    <a:pt x="402699" y="8763"/>
                  </a:lnTo>
                  <a:lnTo>
                    <a:pt x="399228" y="5889"/>
                  </a:lnTo>
                  <a:lnTo>
                    <a:pt x="393341" y="2722"/>
                  </a:lnTo>
                  <a:close/>
                </a:path>
                <a:path w="415290" h="375285">
                  <a:moveTo>
                    <a:pt x="393376" y="11468"/>
                  </a:moveTo>
                  <a:lnTo>
                    <a:pt x="285738" y="11468"/>
                  </a:lnTo>
                  <a:lnTo>
                    <a:pt x="285550" y="11595"/>
                  </a:lnTo>
                  <a:lnTo>
                    <a:pt x="393502" y="11595"/>
                  </a:lnTo>
                  <a:lnTo>
                    <a:pt x="393376" y="11468"/>
                  </a:lnTo>
                  <a:close/>
                </a:path>
                <a:path w="415290" h="375285">
                  <a:moveTo>
                    <a:pt x="380689" y="0"/>
                  </a:moveTo>
                  <a:lnTo>
                    <a:pt x="296610" y="0"/>
                  </a:lnTo>
                  <a:lnTo>
                    <a:pt x="283164" y="2722"/>
                  </a:lnTo>
                  <a:lnTo>
                    <a:pt x="393532" y="2722"/>
                  </a:lnTo>
                  <a:lnTo>
                    <a:pt x="386430" y="562"/>
                  </a:lnTo>
                  <a:lnTo>
                    <a:pt x="380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828548" y="4841494"/>
              <a:ext cx="380365" cy="340360"/>
            </a:xfrm>
            <a:custGeom>
              <a:avLst/>
              <a:gdLst/>
              <a:ahLst/>
              <a:cxnLst/>
              <a:rect l="l" t="t" r="r" b="b"/>
              <a:pathLst>
                <a:path w="380365" h="340360">
                  <a:moveTo>
                    <a:pt x="366610" y="0"/>
                  </a:moveTo>
                  <a:lnTo>
                    <a:pt x="279628" y="0"/>
                  </a:lnTo>
                  <a:lnTo>
                    <a:pt x="272639" y="1415"/>
                  </a:lnTo>
                  <a:lnTo>
                    <a:pt x="266922" y="5273"/>
                  </a:lnTo>
                  <a:lnTo>
                    <a:pt x="263062" y="10994"/>
                  </a:lnTo>
                  <a:lnTo>
                    <a:pt x="261645" y="17995"/>
                  </a:lnTo>
                  <a:lnTo>
                    <a:pt x="261645" y="39928"/>
                  </a:lnTo>
                  <a:lnTo>
                    <a:pt x="122961" y="39928"/>
                  </a:lnTo>
                  <a:lnTo>
                    <a:pt x="111956" y="1429"/>
                  </a:lnTo>
                  <a:lnTo>
                    <a:pt x="104952" y="12"/>
                  </a:lnTo>
                  <a:lnTo>
                    <a:pt x="13169" y="127"/>
                  </a:lnTo>
                  <a:lnTo>
                    <a:pt x="8636" y="2019"/>
                  </a:lnTo>
                  <a:lnTo>
                    <a:pt x="1854" y="8864"/>
                  </a:lnTo>
                  <a:lnTo>
                    <a:pt x="0" y="13398"/>
                  </a:lnTo>
                  <a:lnTo>
                    <a:pt x="2070" y="313410"/>
                  </a:lnTo>
                  <a:lnTo>
                    <a:pt x="4213" y="323648"/>
                  </a:lnTo>
                  <a:lnTo>
                    <a:pt x="9917" y="332017"/>
                  </a:lnTo>
                  <a:lnTo>
                    <a:pt x="18323" y="337665"/>
                  </a:lnTo>
                  <a:lnTo>
                    <a:pt x="28575" y="339737"/>
                  </a:lnTo>
                  <a:lnTo>
                    <a:pt x="351434" y="339737"/>
                  </a:lnTo>
                  <a:lnTo>
                    <a:pt x="379793" y="13271"/>
                  </a:lnTo>
                  <a:lnTo>
                    <a:pt x="377939" y="8737"/>
                  </a:lnTo>
                  <a:lnTo>
                    <a:pt x="371144" y="1879"/>
                  </a:lnTo>
                  <a:lnTo>
                    <a:pt x="366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824216" y="4837239"/>
              <a:ext cx="388620" cy="348615"/>
            </a:xfrm>
            <a:custGeom>
              <a:avLst/>
              <a:gdLst/>
              <a:ahLst/>
              <a:cxnLst/>
              <a:rect l="l" t="t" r="r" b="b"/>
              <a:pathLst>
                <a:path w="388620" h="348614">
                  <a:moveTo>
                    <a:pt x="109872" y="0"/>
                  </a:moveTo>
                  <a:lnTo>
                    <a:pt x="16331" y="0"/>
                  </a:lnTo>
                  <a:lnTo>
                    <a:pt x="0" y="16383"/>
                  </a:lnTo>
                  <a:lnTo>
                    <a:pt x="108" y="39801"/>
                  </a:lnTo>
                  <a:lnTo>
                    <a:pt x="2018" y="317703"/>
                  </a:lnTo>
                  <a:lnTo>
                    <a:pt x="32904" y="348373"/>
                  </a:lnTo>
                  <a:lnTo>
                    <a:pt x="355764" y="348373"/>
                  </a:lnTo>
                  <a:lnTo>
                    <a:pt x="367715" y="345958"/>
                  </a:lnTo>
                  <a:lnTo>
                    <a:pt x="377165" y="339610"/>
                  </a:lnTo>
                  <a:lnTo>
                    <a:pt x="32904" y="339610"/>
                  </a:lnTo>
                  <a:lnTo>
                    <a:pt x="24331" y="337886"/>
                  </a:lnTo>
                  <a:lnTo>
                    <a:pt x="8929" y="48564"/>
                  </a:lnTo>
                  <a:lnTo>
                    <a:pt x="8824" y="14782"/>
                  </a:lnTo>
                  <a:lnTo>
                    <a:pt x="14794" y="8763"/>
                  </a:lnTo>
                  <a:lnTo>
                    <a:pt x="126677" y="8763"/>
                  </a:lnTo>
                  <a:lnTo>
                    <a:pt x="125114" y="6445"/>
                  </a:lnTo>
                  <a:lnTo>
                    <a:pt x="118004" y="1646"/>
                  </a:lnTo>
                  <a:lnTo>
                    <a:pt x="109872" y="0"/>
                  </a:lnTo>
                  <a:close/>
                </a:path>
                <a:path w="388620" h="348614">
                  <a:moveTo>
                    <a:pt x="384249" y="8763"/>
                  </a:moveTo>
                  <a:lnTo>
                    <a:pt x="373784" y="8763"/>
                  </a:lnTo>
                  <a:lnTo>
                    <a:pt x="379767" y="14782"/>
                  </a:lnTo>
                  <a:lnTo>
                    <a:pt x="377871" y="317703"/>
                  </a:lnTo>
                  <a:lnTo>
                    <a:pt x="376106" y="326200"/>
                  </a:lnTo>
                  <a:lnTo>
                    <a:pt x="371357" y="333182"/>
                  </a:lnTo>
                  <a:lnTo>
                    <a:pt x="364342" y="337886"/>
                  </a:lnTo>
                  <a:lnTo>
                    <a:pt x="355764" y="339610"/>
                  </a:lnTo>
                  <a:lnTo>
                    <a:pt x="377165" y="339610"/>
                  </a:lnTo>
                  <a:lnTo>
                    <a:pt x="388317" y="48564"/>
                  </a:lnTo>
                  <a:lnTo>
                    <a:pt x="388478" y="22453"/>
                  </a:lnTo>
                  <a:lnTo>
                    <a:pt x="388517" y="16383"/>
                  </a:lnTo>
                  <a:lnTo>
                    <a:pt x="386258" y="10858"/>
                  </a:lnTo>
                  <a:lnTo>
                    <a:pt x="386206" y="10731"/>
                  </a:lnTo>
                  <a:lnTo>
                    <a:pt x="384249" y="8763"/>
                  </a:lnTo>
                  <a:close/>
                </a:path>
                <a:path w="388620" h="348614">
                  <a:moveTo>
                    <a:pt x="126677" y="8763"/>
                  </a:moveTo>
                  <a:lnTo>
                    <a:pt x="116928" y="8763"/>
                  </a:lnTo>
                  <a:lnTo>
                    <a:pt x="121723" y="13558"/>
                  </a:lnTo>
                  <a:lnTo>
                    <a:pt x="122909" y="14782"/>
                  </a:lnTo>
                  <a:lnTo>
                    <a:pt x="122909" y="48564"/>
                  </a:lnTo>
                  <a:lnTo>
                    <a:pt x="270356" y="48564"/>
                  </a:lnTo>
                  <a:lnTo>
                    <a:pt x="270356" y="39801"/>
                  </a:lnTo>
                  <a:lnTo>
                    <a:pt x="131672" y="39801"/>
                  </a:lnTo>
                  <a:lnTo>
                    <a:pt x="131672" y="22453"/>
                  </a:lnTo>
                  <a:lnTo>
                    <a:pt x="129912" y="13558"/>
                  </a:lnTo>
                  <a:lnTo>
                    <a:pt x="126677" y="8763"/>
                  </a:lnTo>
                  <a:close/>
                </a:path>
                <a:path w="388620" h="348614">
                  <a:moveTo>
                    <a:pt x="372425" y="0"/>
                  </a:moveTo>
                  <a:lnTo>
                    <a:pt x="283331" y="0"/>
                  </a:lnTo>
                  <a:lnTo>
                    <a:pt x="261593" y="22453"/>
                  </a:lnTo>
                  <a:lnTo>
                    <a:pt x="261593" y="39801"/>
                  </a:lnTo>
                  <a:lnTo>
                    <a:pt x="270356" y="39801"/>
                  </a:lnTo>
                  <a:lnTo>
                    <a:pt x="270356" y="14909"/>
                  </a:lnTo>
                  <a:lnTo>
                    <a:pt x="379766" y="14909"/>
                  </a:lnTo>
                  <a:lnTo>
                    <a:pt x="379767" y="14782"/>
                  </a:lnTo>
                  <a:lnTo>
                    <a:pt x="270293" y="14782"/>
                  </a:lnTo>
                  <a:lnTo>
                    <a:pt x="276325" y="8763"/>
                  </a:lnTo>
                  <a:lnTo>
                    <a:pt x="384249" y="8763"/>
                  </a:lnTo>
                  <a:lnTo>
                    <a:pt x="377861" y="2336"/>
                  </a:lnTo>
                  <a:lnTo>
                    <a:pt x="378021" y="2336"/>
                  </a:lnTo>
                  <a:lnTo>
                    <a:pt x="3724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833356" y="4911212"/>
              <a:ext cx="370205" cy="266065"/>
            </a:xfrm>
            <a:custGeom>
              <a:avLst/>
              <a:gdLst/>
              <a:ahLst/>
              <a:cxnLst/>
              <a:rect l="l" t="t" r="r" b="b"/>
              <a:pathLst>
                <a:path w="370204" h="266064">
                  <a:moveTo>
                    <a:pt x="0" y="6568"/>
                  </a:moveTo>
                  <a:lnTo>
                    <a:pt x="1637" y="243527"/>
                  </a:lnTo>
                  <a:lnTo>
                    <a:pt x="23913" y="265638"/>
                  </a:lnTo>
                  <a:lnTo>
                    <a:pt x="346480" y="265638"/>
                  </a:lnTo>
                  <a:lnTo>
                    <a:pt x="370162" y="14719"/>
                  </a:lnTo>
                  <a:lnTo>
                    <a:pt x="17950" y="14719"/>
                  </a:lnTo>
                  <a:lnTo>
                    <a:pt x="7928" y="12419"/>
                  </a:lnTo>
                  <a:lnTo>
                    <a:pt x="0" y="6568"/>
                  </a:lnTo>
                  <a:close/>
                </a:path>
                <a:path w="370204" h="266064">
                  <a:moveTo>
                    <a:pt x="51719" y="0"/>
                  </a:moveTo>
                  <a:lnTo>
                    <a:pt x="41690" y="2299"/>
                  </a:lnTo>
                  <a:lnTo>
                    <a:pt x="27972" y="12419"/>
                  </a:lnTo>
                  <a:lnTo>
                    <a:pt x="17950" y="14719"/>
                  </a:lnTo>
                  <a:lnTo>
                    <a:pt x="85501" y="14719"/>
                  </a:lnTo>
                  <a:lnTo>
                    <a:pt x="75465" y="12419"/>
                  </a:lnTo>
                  <a:lnTo>
                    <a:pt x="61741" y="2299"/>
                  </a:lnTo>
                  <a:lnTo>
                    <a:pt x="51719" y="0"/>
                  </a:lnTo>
                  <a:close/>
                </a:path>
                <a:path w="370204" h="266064">
                  <a:moveTo>
                    <a:pt x="119258" y="0"/>
                  </a:moveTo>
                  <a:lnTo>
                    <a:pt x="109236" y="2299"/>
                  </a:lnTo>
                  <a:lnTo>
                    <a:pt x="95523" y="12419"/>
                  </a:lnTo>
                  <a:lnTo>
                    <a:pt x="85501" y="14719"/>
                  </a:lnTo>
                  <a:lnTo>
                    <a:pt x="153040" y="14719"/>
                  </a:lnTo>
                  <a:lnTo>
                    <a:pt x="143011" y="12419"/>
                  </a:lnTo>
                  <a:lnTo>
                    <a:pt x="129287" y="2299"/>
                  </a:lnTo>
                  <a:lnTo>
                    <a:pt x="119258" y="0"/>
                  </a:lnTo>
                  <a:close/>
                </a:path>
                <a:path w="370204" h="266064">
                  <a:moveTo>
                    <a:pt x="186809" y="0"/>
                  </a:moveTo>
                  <a:lnTo>
                    <a:pt x="176787" y="2299"/>
                  </a:lnTo>
                  <a:lnTo>
                    <a:pt x="163069" y="12419"/>
                  </a:lnTo>
                  <a:lnTo>
                    <a:pt x="153040" y="14719"/>
                  </a:lnTo>
                  <a:lnTo>
                    <a:pt x="220591" y="14719"/>
                  </a:lnTo>
                  <a:lnTo>
                    <a:pt x="210562" y="12419"/>
                  </a:lnTo>
                  <a:lnTo>
                    <a:pt x="196838" y="2299"/>
                  </a:lnTo>
                  <a:lnTo>
                    <a:pt x="186809" y="0"/>
                  </a:lnTo>
                  <a:close/>
                </a:path>
                <a:path w="370204" h="266064">
                  <a:moveTo>
                    <a:pt x="254360" y="0"/>
                  </a:moveTo>
                  <a:lnTo>
                    <a:pt x="244339" y="2299"/>
                  </a:lnTo>
                  <a:lnTo>
                    <a:pt x="230620" y="12419"/>
                  </a:lnTo>
                  <a:lnTo>
                    <a:pt x="220591" y="14719"/>
                  </a:lnTo>
                  <a:lnTo>
                    <a:pt x="288142" y="14719"/>
                  </a:lnTo>
                  <a:lnTo>
                    <a:pt x="278113" y="12419"/>
                  </a:lnTo>
                  <a:lnTo>
                    <a:pt x="264389" y="2299"/>
                  </a:lnTo>
                  <a:lnTo>
                    <a:pt x="254360" y="0"/>
                  </a:lnTo>
                  <a:close/>
                </a:path>
                <a:path w="370204" h="266064">
                  <a:moveTo>
                    <a:pt x="321924" y="0"/>
                  </a:moveTo>
                  <a:lnTo>
                    <a:pt x="311895" y="2299"/>
                  </a:lnTo>
                  <a:lnTo>
                    <a:pt x="298171" y="12419"/>
                  </a:lnTo>
                  <a:lnTo>
                    <a:pt x="288142" y="14719"/>
                  </a:lnTo>
                  <a:lnTo>
                    <a:pt x="355694" y="14719"/>
                  </a:lnTo>
                  <a:lnTo>
                    <a:pt x="345665" y="12419"/>
                  </a:lnTo>
                  <a:lnTo>
                    <a:pt x="331946" y="2299"/>
                  </a:lnTo>
                  <a:lnTo>
                    <a:pt x="321924" y="0"/>
                  </a:lnTo>
                  <a:close/>
                </a:path>
                <a:path w="370204" h="266064">
                  <a:moveTo>
                    <a:pt x="370196" y="9191"/>
                  </a:moveTo>
                  <a:lnTo>
                    <a:pt x="365164" y="12703"/>
                  </a:lnTo>
                  <a:lnTo>
                    <a:pt x="355694" y="14719"/>
                  </a:lnTo>
                  <a:lnTo>
                    <a:pt x="370162" y="14719"/>
                  </a:lnTo>
                  <a:lnTo>
                    <a:pt x="370196" y="9191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833305" y="4773015"/>
              <a:ext cx="370840" cy="379095"/>
            </a:xfrm>
            <a:custGeom>
              <a:avLst/>
              <a:gdLst/>
              <a:ahLst/>
              <a:cxnLst/>
              <a:rect l="l" t="t" r="r" b="b"/>
              <a:pathLst>
                <a:path w="370840" h="379095">
                  <a:moveTo>
                    <a:pt x="43484" y="356831"/>
                  </a:moveTo>
                  <a:lnTo>
                    <a:pt x="27952" y="356831"/>
                  </a:lnTo>
                  <a:lnTo>
                    <a:pt x="27952" y="368884"/>
                  </a:lnTo>
                  <a:lnTo>
                    <a:pt x="35712" y="368884"/>
                  </a:lnTo>
                  <a:lnTo>
                    <a:pt x="43472" y="368884"/>
                  </a:lnTo>
                  <a:lnTo>
                    <a:pt x="43484" y="356831"/>
                  </a:lnTo>
                  <a:close/>
                </a:path>
                <a:path w="370840" h="379095">
                  <a:moveTo>
                    <a:pt x="111175" y="266890"/>
                  </a:moveTo>
                  <a:lnTo>
                    <a:pt x="109702" y="259626"/>
                  </a:lnTo>
                  <a:lnTo>
                    <a:pt x="107937" y="256984"/>
                  </a:lnTo>
                  <a:lnTo>
                    <a:pt x="105702" y="253682"/>
                  </a:lnTo>
                  <a:lnTo>
                    <a:pt x="102400" y="251460"/>
                  </a:lnTo>
                  <a:lnTo>
                    <a:pt x="102400" y="261416"/>
                  </a:lnTo>
                  <a:lnTo>
                    <a:pt x="102400" y="272364"/>
                  </a:lnTo>
                  <a:lnTo>
                    <a:pt x="97967" y="276796"/>
                  </a:lnTo>
                  <a:lnTo>
                    <a:pt x="87020" y="276796"/>
                  </a:lnTo>
                  <a:lnTo>
                    <a:pt x="82588" y="272364"/>
                  </a:lnTo>
                  <a:lnTo>
                    <a:pt x="82588" y="261416"/>
                  </a:lnTo>
                  <a:lnTo>
                    <a:pt x="87020" y="256984"/>
                  </a:lnTo>
                  <a:lnTo>
                    <a:pt x="97967" y="256984"/>
                  </a:lnTo>
                  <a:lnTo>
                    <a:pt x="102400" y="261416"/>
                  </a:lnTo>
                  <a:lnTo>
                    <a:pt x="102400" y="251460"/>
                  </a:lnTo>
                  <a:lnTo>
                    <a:pt x="99771" y="249682"/>
                  </a:lnTo>
                  <a:lnTo>
                    <a:pt x="92494" y="248208"/>
                  </a:lnTo>
                  <a:lnTo>
                    <a:pt x="85217" y="249682"/>
                  </a:lnTo>
                  <a:lnTo>
                    <a:pt x="79286" y="253682"/>
                  </a:lnTo>
                  <a:lnTo>
                    <a:pt x="75285" y="259626"/>
                  </a:lnTo>
                  <a:lnTo>
                    <a:pt x="73812" y="266890"/>
                  </a:lnTo>
                  <a:lnTo>
                    <a:pt x="75285" y="274167"/>
                  </a:lnTo>
                  <a:lnTo>
                    <a:pt x="79286" y="280098"/>
                  </a:lnTo>
                  <a:lnTo>
                    <a:pt x="85217" y="284111"/>
                  </a:lnTo>
                  <a:lnTo>
                    <a:pt x="92494" y="285572"/>
                  </a:lnTo>
                  <a:lnTo>
                    <a:pt x="99771" y="284111"/>
                  </a:lnTo>
                  <a:lnTo>
                    <a:pt x="105702" y="280098"/>
                  </a:lnTo>
                  <a:lnTo>
                    <a:pt x="107937" y="276796"/>
                  </a:lnTo>
                  <a:lnTo>
                    <a:pt x="109702" y="274167"/>
                  </a:lnTo>
                  <a:lnTo>
                    <a:pt x="111175" y="266890"/>
                  </a:lnTo>
                  <a:close/>
                </a:path>
                <a:path w="370840" h="379095">
                  <a:moveTo>
                    <a:pt x="138582" y="187096"/>
                  </a:moveTo>
                  <a:lnTo>
                    <a:pt x="132435" y="180949"/>
                  </a:lnTo>
                  <a:lnTo>
                    <a:pt x="129806" y="180949"/>
                  </a:lnTo>
                  <a:lnTo>
                    <a:pt x="129806" y="191947"/>
                  </a:lnTo>
                  <a:lnTo>
                    <a:pt x="129806" y="197459"/>
                  </a:lnTo>
                  <a:lnTo>
                    <a:pt x="127584" y="199682"/>
                  </a:lnTo>
                  <a:lnTo>
                    <a:pt x="122072" y="199682"/>
                  </a:lnTo>
                  <a:lnTo>
                    <a:pt x="119849" y="197459"/>
                  </a:lnTo>
                  <a:lnTo>
                    <a:pt x="119849" y="191947"/>
                  </a:lnTo>
                  <a:lnTo>
                    <a:pt x="122072" y="189712"/>
                  </a:lnTo>
                  <a:lnTo>
                    <a:pt x="127584" y="189712"/>
                  </a:lnTo>
                  <a:lnTo>
                    <a:pt x="129806" y="191947"/>
                  </a:lnTo>
                  <a:lnTo>
                    <a:pt x="129806" y="180949"/>
                  </a:lnTo>
                  <a:lnTo>
                    <a:pt x="117233" y="180949"/>
                  </a:lnTo>
                  <a:lnTo>
                    <a:pt x="111074" y="187096"/>
                  </a:lnTo>
                  <a:lnTo>
                    <a:pt x="111074" y="202298"/>
                  </a:lnTo>
                  <a:lnTo>
                    <a:pt x="117233" y="208445"/>
                  </a:lnTo>
                  <a:lnTo>
                    <a:pt x="132422" y="208445"/>
                  </a:lnTo>
                  <a:lnTo>
                    <a:pt x="138582" y="202298"/>
                  </a:lnTo>
                  <a:lnTo>
                    <a:pt x="138582" y="199682"/>
                  </a:lnTo>
                  <a:lnTo>
                    <a:pt x="138582" y="189712"/>
                  </a:lnTo>
                  <a:lnTo>
                    <a:pt x="138582" y="187096"/>
                  </a:lnTo>
                  <a:close/>
                </a:path>
                <a:path w="370840" h="379095">
                  <a:moveTo>
                    <a:pt x="154825" y="315595"/>
                  </a:moveTo>
                  <a:lnTo>
                    <a:pt x="153212" y="307568"/>
                  </a:lnTo>
                  <a:lnTo>
                    <a:pt x="150634" y="303745"/>
                  </a:lnTo>
                  <a:lnTo>
                    <a:pt x="148793" y="301015"/>
                  </a:lnTo>
                  <a:lnTo>
                    <a:pt x="146050" y="299173"/>
                  </a:lnTo>
                  <a:lnTo>
                    <a:pt x="146050" y="309041"/>
                  </a:lnTo>
                  <a:lnTo>
                    <a:pt x="146050" y="322135"/>
                  </a:lnTo>
                  <a:lnTo>
                    <a:pt x="140754" y="327444"/>
                  </a:lnTo>
                  <a:lnTo>
                    <a:pt x="127647" y="327444"/>
                  </a:lnTo>
                  <a:lnTo>
                    <a:pt x="122351" y="322135"/>
                  </a:lnTo>
                  <a:lnTo>
                    <a:pt x="122351" y="309041"/>
                  </a:lnTo>
                  <a:lnTo>
                    <a:pt x="127647" y="303745"/>
                  </a:lnTo>
                  <a:lnTo>
                    <a:pt x="140754" y="303745"/>
                  </a:lnTo>
                  <a:lnTo>
                    <a:pt x="146050" y="309041"/>
                  </a:lnTo>
                  <a:lnTo>
                    <a:pt x="146050" y="299173"/>
                  </a:lnTo>
                  <a:lnTo>
                    <a:pt x="142240" y="296595"/>
                  </a:lnTo>
                  <a:lnTo>
                    <a:pt x="134200" y="294970"/>
                  </a:lnTo>
                  <a:lnTo>
                    <a:pt x="126174" y="296595"/>
                  </a:lnTo>
                  <a:lnTo>
                    <a:pt x="119621" y="301015"/>
                  </a:lnTo>
                  <a:lnTo>
                    <a:pt x="115201" y="307568"/>
                  </a:lnTo>
                  <a:lnTo>
                    <a:pt x="113576" y="315595"/>
                  </a:lnTo>
                  <a:lnTo>
                    <a:pt x="115201" y="323634"/>
                  </a:lnTo>
                  <a:lnTo>
                    <a:pt x="119621" y="330187"/>
                  </a:lnTo>
                  <a:lnTo>
                    <a:pt x="126174" y="334606"/>
                  </a:lnTo>
                  <a:lnTo>
                    <a:pt x="134200" y="336219"/>
                  </a:lnTo>
                  <a:lnTo>
                    <a:pt x="142240" y="334606"/>
                  </a:lnTo>
                  <a:lnTo>
                    <a:pt x="148793" y="330187"/>
                  </a:lnTo>
                  <a:lnTo>
                    <a:pt x="150634" y="327444"/>
                  </a:lnTo>
                  <a:lnTo>
                    <a:pt x="153212" y="323634"/>
                  </a:lnTo>
                  <a:lnTo>
                    <a:pt x="154825" y="315595"/>
                  </a:lnTo>
                  <a:close/>
                </a:path>
                <a:path w="370840" h="379095">
                  <a:moveTo>
                    <a:pt x="161912" y="4432"/>
                  </a:moveTo>
                  <a:lnTo>
                    <a:pt x="157492" y="0"/>
                  </a:lnTo>
                  <a:lnTo>
                    <a:pt x="146570" y="0"/>
                  </a:lnTo>
                  <a:lnTo>
                    <a:pt x="142138" y="4432"/>
                  </a:lnTo>
                  <a:lnTo>
                    <a:pt x="142138" y="5511"/>
                  </a:lnTo>
                  <a:lnTo>
                    <a:pt x="59563" y="5511"/>
                  </a:lnTo>
                  <a:lnTo>
                    <a:pt x="52489" y="12585"/>
                  </a:lnTo>
                  <a:lnTo>
                    <a:pt x="52489" y="46431"/>
                  </a:lnTo>
                  <a:lnTo>
                    <a:pt x="54444" y="48387"/>
                  </a:lnTo>
                  <a:lnTo>
                    <a:pt x="59296" y="48387"/>
                  </a:lnTo>
                  <a:lnTo>
                    <a:pt x="61252" y="46431"/>
                  </a:lnTo>
                  <a:lnTo>
                    <a:pt x="61252" y="44005"/>
                  </a:lnTo>
                  <a:lnTo>
                    <a:pt x="61264" y="17424"/>
                  </a:lnTo>
                  <a:lnTo>
                    <a:pt x="64401" y="14274"/>
                  </a:lnTo>
                  <a:lnTo>
                    <a:pt x="142138" y="14274"/>
                  </a:lnTo>
                  <a:lnTo>
                    <a:pt x="142138" y="15341"/>
                  </a:lnTo>
                  <a:lnTo>
                    <a:pt x="146570" y="19773"/>
                  </a:lnTo>
                  <a:lnTo>
                    <a:pt x="152031" y="19773"/>
                  </a:lnTo>
                  <a:lnTo>
                    <a:pt x="157492" y="19773"/>
                  </a:lnTo>
                  <a:lnTo>
                    <a:pt x="161912" y="15341"/>
                  </a:lnTo>
                  <a:lnTo>
                    <a:pt x="161912" y="4432"/>
                  </a:lnTo>
                  <a:close/>
                </a:path>
                <a:path w="370840" h="379095">
                  <a:moveTo>
                    <a:pt x="182118" y="263296"/>
                  </a:moveTo>
                  <a:lnTo>
                    <a:pt x="175958" y="257136"/>
                  </a:lnTo>
                  <a:lnTo>
                    <a:pt x="173355" y="257136"/>
                  </a:lnTo>
                  <a:lnTo>
                    <a:pt x="173355" y="268135"/>
                  </a:lnTo>
                  <a:lnTo>
                    <a:pt x="173355" y="273646"/>
                  </a:lnTo>
                  <a:lnTo>
                    <a:pt x="171119" y="275882"/>
                  </a:lnTo>
                  <a:lnTo>
                    <a:pt x="165608" y="275882"/>
                  </a:lnTo>
                  <a:lnTo>
                    <a:pt x="163385" y="273646"/>
                  </a:lnTo>
                  <a:lnTo>
                    <a:pt x="163385" y="268135"/>
                  </a:lnTo>
                  <a:lnTo>
                    <a:pt x="165608" y="265912"/>
                  </a:lnTo>
                  <a:lnTo>
                    <a:pt x="171119" y="265912"/>
                  </a:lnTo>
                  <a:lnTo>
                    <a:pt x="173355" y="268135"/>
                  </a:lnTo>
                  <a:lnTo>
                    <a:pt x="173355" y="257136"/>
                  </a:lnTo>
                  <a:lnTo>
                    <a:pt x="160769" y="257136"/>
                  </a:lnTo>
                  <a:lnTo>
                    <a:pt x="154609" y="263296"/>
                  </a:lnTo>
                  <a:lnTo>
                    <a:pt x="154609" y="278498"/>
                  </a:lnTo>
                  <a:lnTo>
                    <a:pt x="160769" y="284645"/>
                  </a:lnTo>
                  <a:lnTo>
                    <a:pt x="175958" y="284645"/>
                  </a:lnTo>
                  <a:lnTo>
                    <a:pt x="182118" y="278498"/>
                  </a:lnTo>
                  <a:lnTo>
                    <a:pt x="182118" y="275882"/>
                  </a:lnTo>
                  <a:lnTo>
                    <a:pt x="182118" y="265912"/>
                  </a:lnTo>
                  <a:lnTo>
                    <a:pt x="182118" y="263296"/>
                  </a:lnTo>
                  <a:close/>
                </a:path>
                <a:path w="370840" h="379095">
                  <a:moveTo>
                    <a:pt x="267373" y="268833"/>
                  </a:moveTo>
                  <a:lnTo>
                    <a:pt x="265760" y="260807"/>
                  </a:lnTo>
                  <a:lnTo>
                    <a:pt x="263182" y="256984"/>
                  </a:lnTo>
                  <a:lnTo>
                    <a:pt x="261340" y="254254"/>
                  </a:lnTo>
                  <a:lnTo>
                    <a:pt x="258597" y="252412"/>
                  </a:lnTo>
                  <a:lnTo>
                    <a:pt x="258597" y="262293"/>
                  </a:lnTo>
                  <a:lnTo>
                    <a:pt x="258597" y="275386"/>
                  </a:lnTo>
                  <a:lnTo>
                    <a:pt x="253301" y="280682"/>
                  </a:lnTo>
                  <a:lnTo>
                    <a:pt x="240195" y="280682"/>
                  </a:lnTo>
                  <a:lnTo>
                    <a:pt x="234899" y="275386"/>
                  </a:lnTo>
                  <a:lnTo>
                    <a:pt x="234899" y="262293"/>
                  </a:lnTo>
                  <a:lnTo>
                    <a:pt x="240195" y="256984"/>
                  </a:lnTo>
                  <a:lnTo>
                    <a:pt x="253301" y="256984"/>
                  </a:lnTo>
                  <a:lnTo>
                    <a:pt x="258597" y="262293"/>
                  </a:lnTo>
                  <a:lnTo>
                    <a:pt x="258597" y="252412"/>
                  </a:lnTo>
                  <a:lnTo>
                    <a:pt x="254787" y="249834"/>
                  </a:lnTo>
                  <a:lnTo>
                    <a:pt x="246748" y="248208"/>
                  </a:lnTo>
                  <a:lnTo>
                    <a:pt x="238721" y="249834"/>
                  </a:lnTo>
                  <a:lnTo>
                    <a:pt x="232168" y="254254"/>
                  </a:lnTo>
                  <a:lnTo>
                    <a:pt x="227749" y="260807"/>
                  </a:lnTo>
                  <a:lnTo>
                    <a:pt x="226123" y="268833"/>
                  </a:lnTo>
                  <a:lnTo>
                    <a:pt x="227749" y="276872"/>
                  </a:lnTo>
                  <a:lnTo>
                    <a:pt x="232168" y="283425"/>
                  </a:lnTo>
                  <a:lnTo>
                    <a:pt x="238721" y="287845"/>
                  </a:lnTo>
                  <a:lnTo>
                    <a:pt x="246748" y="289458"/>
                  </a:lnTo>
                  <a:lnTo>
                    <a:pt x="254787" y="287845"/>
                  </a:lnTo>
                  <a:lnTo>
                    <a:pt x="261340" y="283425"/>
                  </a:lnTo>
                  <a:lnTo>
                    <a:pt x="263182" y="280682"/>
                  </a:lnTo>
                  <a:lnTo>
                    <a:pt x="265760" y="276872"/>
                  </a:lnTo>
                  <a:lnTo>
                    <a:pt x="267373" y="268833"/>
                  </a:lnTo>
                  <a:close/>
                </a:path>
                <a:path w="370840" h="379095">
                  <a:moveTo>
                    <a:pt x="268846" y="335648"/>
                  </a:moveTo>
                  <a:lnTo>
                    <a:pt x="262686" y="329488"/>
                  </a:lnTo>
                  <a:lnTo>
                    <a:pt x="260070" y="329488"/>
                  </a:lnTo>
                  <a:lnTo>
                    <a:pt x="260070" y="340487"/>
                  </a:lnTo>
                  <a:lnTo>
                    <a:pt x="260070" y="345998"/>
                  </a:lnTo>
                  <a:lnTo>
                    <a:pt x="257848" y="348221"/>
                  </a:lnTo>
                  <a:lnTo>
                    <a:pt x="252336" y="348221"/>
                  </a:lnTo>
                  <a:lnTo>
                    <a:pt x="250113" y="345998"/>
                  </a:lnTo>
                  <a:lnTo>
                    <a:pt x="250113" y="340487"/>
                  </a:lnTo>
                  <a:lnTo>
                    <a:pt x="252336" y="338264"/>
                  </a:lnTo>
                  <a:lnTo>
                    <a:pt x="257848" y="338264"/>
                  </a:lnTo>
                  <a:lnTo>
                    <a:pt x="260070" y="340487"/>
                  </a:lnTo>
                  <a:lnTo>
                    <a:pt x="260070" y="329488"/>
                  </a:lnTo>
                  <a:lnTo>
                    <a:pt x="247497" y="329488"/>
                  </a:lnTo>
                  <a:lnTo>
                    <a:pt x="241338" y="335648"/>
                  </a:lnTo>
                  <a:lnTo>
                    <a:pt x="241338" y="350837"/>
                  </a:lnTo>
                  <a:lnTo>
                    <a:pt x="247497" y="356997"/>
                  </a:lnTo>
                  <a:lnTo>
                    <a:pt x="262686" y="356997"/>
                  </a:lnTo>
                  <a:lnTo>
                    <a:pt x="268846" y="350837"/>
                  </a:lnTo>
                  <a:lnTo>
                    <a:pt x="268846" y="348221"/>
                  </a:lnTo>
                  <a:lnTo>
                    <a:pt x="268846" y="338264"/>
                  </a:lnTo>
                  <a:lnTo>
                    <a:pt x="268846" y="335648"/>
                  </a:lnTo>
                  <a:close/>
                </a:path>
                <a:path w="370840" h="379095">
                  <a:moveTo>
                    <a:pt x="273519" y="182867"/>
                  </a:moveTo>
                  <a:lnTo>
                    <a:pt x="258000" y="182867"/>
                  </a:lnTo>
                  <a:lnTo>
                    <a:pt x="258000" y="194919"/>
                  </a:lnTo>
                  <a:lnTo>
                    <a:pt x="265760" y="194919"/>
                  </a:lnTo>
                  <a:lnTo>
                    <a:pt x="273519" y="194919"/>
                  </a:lnTo>
                  <a:lnTo>
                    <a:pt x="273519" y="182867"/>
                  </a:lnTo>
                  <a:close/>
                </a:path>
                <a:path w="370840" h="379095">
                  <a:moveTo>
                    <a:pt x="318643" y="12585"/>
                  </a:moveTo>
                  <a:lnTo>
                    <a:pt x="311569" y="5511"/>
                  </a:lnTo>
                  <a:lnTo>
                    <a:pt x="228981" y="5511"/>
                  </a:lnTo>
                  <a:lnTo>
                    <a:pt x="228981" y="4432"/>
                  </a:lnTo>
                  <a:lnTo>
                    <a:pt x="224561" y="0"/>
                  </a:lnTo>
                  <a:lnTo>
                    <a:pt x="219100" y="0"/>
                  </a:lnTo>
                  <a:lnTo>
                    <a:pt x="213639" y="0"/>
                  </a:lnTo>
                  <a:lnTo>
                    <a:pt x="209207" y="4432"/>
                  </a:lnTo>
                  <a:lnTo>
                    <a:pt x="209207" y="15341"/>
                  </a:lnTo>
                  <a:lnTo>
                    <a:pt x="213639" y="19773"/>
                  </a:lnTo>
                  <a:lnTo>
                    <a:pt x="224561" y="19773"/>
                  </a:lnTo>
                  <a:lnTo>
                    <a:pt x="228981" y="15341"/>
                  </a:lnTo>
                  <a:lnTo>
                    <a:pt x="228981" y="14274"/>
                  </a:lnTo>
                  <a:lnTo>
                    <a:pt x="306730" y="14274"/>
                  </a:lnTo>
                  <a:lnTo>
                    <a:pt x="309867" y="17424"/>
                  </a:lnTo>
                  <a:lnTo>
                    <a:pt x="309880" y="46431"/>
                  </a:lnTo>
                  <a:lnTo>
                    <a:pt x="311848" y="48387"/>
                  </a:lnTo>
                  <a:lnTo>
                    <a:pt x="316687" y="48387"/>
                  </a:lnTo>
                  <a:lnTo>
                    <a:pt x="318643" y="46431"/>
                  </a:lnTo>
                  <a:lnTo>
                    <a:pt x="318643" y="44005"/>
                  </a:lnTo>
                  <a:lnTo>
                    <a:pt x="318643" y="12585"/>
                  </a:lnTo>
                  <a:close/>
                </a:path>
                <a:path w="370840" h="379095">
                  <a:moveTo>
                    <a:pt x="357289" y="357479"/>
                  </a:moveTo>
                  <a:lnTo>
                    <a:pt x="351129" y="351320"/>
                  </a:lnTo>
                  <a:lnTo>
                    <a:pt x="348513" y="351320"/>
                  </a:lnTo>
                  <a:lnTo>
                    <a:pt x="348513" y="362318"/>
                  </a:lnTo>
                  <a:lnTo>
                    <a:pt x="348513" y="367830"/>
                  </a:lnTo>
                  <a:lnTo>
                    <a:pt x="346290" y="370065"/>
                  </a:lnTo>
                  <a:lnTo>
                    <a:pt x="340779" y="370065"/>
                  </a:lnTo>
                  <a:lnTo>
                    <a:pt x="338556" y="367830"/>
                  </a:lnTo>
                  <a:lnTo>
                    <a:pt x="338556" y="362318"/>
                  </a:lnTo>
                  <a:lnTo>
                    <a:pt x="340779" y="360095"/>
                  </a:lnTo>
                  <a:lnTo>
                    <a:pt x="346290" y="360095"/>
                  </a:lnTo>
                  <a:lnTo>
                    <a:pt x="348513" y="362318"/>
                  </a:lnTo>
                  <a:lnTo>
                    <a:pt x="348513" y="351320"/>
                  </a:lnTo>
                  <a:lnTo>
                    <a:pt x="335940" y="351320"/>
                  </a:lnTo>
                  <a:lnTo>
                    <a:pt x="329780" y="357479"/>
                  </a:lnTo>
                  <a:lnTo>
                    <a:pt x="329780" y="372681"/>
                  </a:lnTo>
                  <a:lnTo>
                    <a:pt x="335940" y="378841"/>
                  </a:lnTo>
                  <a:lnTo>
                    <a:pt x="351116" y="378841"/>
                  </a:lnTo>
                  <a:lnTo>
                    <a:pt x="357289" y="372681"/>
                  </a:lnTo>
                  <a:lnTo>
                    <a:pt x="357289" y="370065"/>
                  </a:lnTo>
                  <a:lnTo>
                    <a:pt x="357289" y="360095"/>
                  </a:lnTo>
                  <a:lnTo>
                    <a:pt x="357289" y="357479"/>
                  </a:lnTo>
                  <a:close/>
                </a:path>
                <a:path w="370840" h="379095">
                  <a:moveTo>
                    <a:pt x="363308" y="312229"/>
                  </a:moveTo>
                  <a:lnTo>
                    <a:pt x="347789" y="312229"/>
                  </a:lnTo>
                  <a:lnTo>
                    <a:pt x="347776" y="324281"/>
                  </a:lnTo>
                  <a:lnTo>
                    <a:pt x="355549" y="324281"/>
                  </a:lnTo>
                  <a:lnTo>
                    <a:pt x="363296" y="324281"/>
                  </a:lnTo>
                  <a:lnTo>
                    <a:pt x="363308" y="312229"/>
                  </a:lnTo>
                  <a:close/>
                </a:path>
                <a:path w="370840" h="379095">
                  <a:moveTo>
                    <a:pt x="370281" y="141732"/>
                  </a:moveTo>
                  <a:lnTo>
                    <a:pt x="368820" y="143332"/>
                  </a:lnTo>
                  <a:lnTo>
                    <a:pt x="363347" y="147205"/>
                  </a:lnTo>
                  <a:lnTo>
                    <a:pt x="360616" y="148551"/>
                  </a:lnTo>
                  <a:lnTo>
                    <a:pt x="352221" y="148551"/>
                  </a:lnTo>
                  <a:lnTo>
                    <a:pt x="349821" y="147802"/>
                  </a:lnTo>
                  <a:lnTo>
                    <a:pt x="344639" y="145161"/>
                  </a:lnTo>
                  <a:lnTo>
                    <a:pt x="342544" y="142862"/>
                  </a:lnTo>
                  <a:lnTo>
                    <a:pt x="342074" y="142341"/>
                  </a:lnTo>
                  <a:lnTo>
                    <a:pt x="334556" y="136436"/>
                  </a:lnTo>
                  <a:lnTo>
                    <a:pt x="329399" y="133819"/>
                  </a:lnTo>
                  <a:lnTo>
                    <a:pt x="317068" y="133819"/>
                  </a:lnTo>
                  <a:lnTo>
                    <a:pt x="313118" y="134924"/>
                  </a:lnTo>
                  <a:lnTo>
                    <a:pt x="305092" y="139179"/>
                  </a:lnTo>
                  <a:lnTo>
                    <a:pt x="304076" y="140335"/>
                  </a:lnTo>
                  <a:lnTo>
                    <a:pt x="302425" y="142341"/>
                  </a:lnTo>
                  <a:lnTo>
                    <a:pt x="296176" y="147015"/>
                  </a:lnTo>
                  <a:lnTo>
                    <a:pt x="293420" y="148551"/>
                  </a:lnTo>
                  <a:lnTo>
                    <a:pt x="284670" y="148551"/>
                  </a:lnTo>
                  <a:lnTo>
                    <a:pt x="282270" y="147802"/>
                  </a:lnTo>
                  <a:lnTo>
                    <a:pt x="277088" y="145161"/>
                  </a:lnTo>
                  <a:lnTo>
                    <a:pt x="274993" y="142862"/>
                  </a:lnTo>
                  <a:lnTo>
                    <a:pt x="274523" y="142341"/>
                  </a:lnTo>
                  <a:lnTo>
                    <a:pt x="267004" y="136436"/>
                  </a:lnTo>
                  <a:lnTo>
                    <a:pt x="261848" y="133819"/>
                  </a:lnTo>
                  <a:lnTo>
                    <a:pt x="249516" y="133819"/>
                  </a:lnTo>
                  <a:lnTo>
                    <a:pt x="245567" y="134924"/>
                  </a:lnTo>
                  <a:lnTo>
                    <a:pt x="237540" y="139179"/>
                  </a:lnTo>
                  <a:lnTo>
                    <a:pt x="236524" y="140335"/>
                  </a:lnTo>
                  <a:lnTo>
                    <a:pt x="234873" y="142341"/>
                  </a:lnTo>
                  <a:lnTo>
                    <a:pt x="228625" y="147015"/>
                  </a:lnTo>
                  <a:lnTo>
                    <a:pt x="225856" y="148551"/>
                  </a:lnTo>
                  <a:lnTo>
                    <a:pt x="217119" y="148551"/>
                  </a:lnTo>
                  <a:lnTo>
                    <a:pt x="214718" y="147802"/>
                  </a:lnTo>
                  <a:lnTo>
                    <a:pt x="209537" y="145161"/>
                  </a:lnTo>
                  <a:lnTo>
                    <a:pt x="207441" y="142862"/>
                  </a:lnTo>
                  <a:lnTo>
                    <a:pt x="206971" y="142341"/>
                  </a:lnTo>
                  <a:lnTo>
                    <a:pt x="199440" y="136436"/>
                  </a:lnTo>
                  <a:lnTo>
                    <a:pt x="194284" y="133819"/>
                  </a:lnTo>
                  <a:lnTo>
                    <a:pt x="181952" y="133819"/>
                  </a:lnTo>
                  <a:lnTo>
                    <a:pt x="178003" y="134924"/>
                  </a:lnTo>
                  <a:lnTo>
                    <a:pt x="169976" y="139179"/>
                  </a:lnTo>
                  <a:lnTo>
                    <a:pt x="168973" y="140335"/>
                  </a:lnTo>
                  <a:lnTo>
                    <a:pt x="167322" y="142341"/>
                  </a:lnTo>
                  <a:lnTo>
                    <a:pt x="161074" y="147015"/>
                  </a:lnTo>
                  <a:lnTo>
                    <a:pt x="158305" y="148551"/>
                  </a:lnTo>
                  <a:lnTo>
                    <a:pt x="149567" y="148551"/>
                  </a:lnTo>
                  <a:lnTo>
                    <a:pt x="147154" y="147802"/>
                  </a:lnTo>
                  <a:lnTo>
                    <a:pt x="141986" y="145161"/>
                  </a:lnTo>
                  <a:lnTo>
                    <a:pt x="139890" y="142862"/>
                  </a:lnTo>
                  <a:lnTo>
                    <a:pt x="139420" y="142341"/>
                  </a:lnTo>
                  <a:lnTo>
                    <a:pt x="131889" y="136436"/>
                  </a:lnTo>
                  <a:lnTo>
                    <a:pt x="126733" y="133819"/>
                  </a:lnTo>
                  <a:lnTo>
                    <a:pt x="114414" y="133819"/>
                  </a:lnTo>
                  <a:lnTo>
                    <a:pt x="110464" y="134924"/>
                  </a:lnTo>
                  <a:lnTo>
                    <a:pt x="102438" y="139179"/>
                  </a:lnTo>
                  <a:lnTo>
                    <a:pt x="101422" y="140335"/>
                  </a:lnTo>
                  <a:lnTo>
                    <a:pt x="99771" y="142341"/>
                  </a:lnTo>
                  <a:lnTo>
                    <a:pt x="96405" y="144881"/>
                  </a:lnTo>
                  <a:lnTo>
                    <a:pt x="93522" y="147015"/>
                  </a:lnTo>
                  <a:lnTo>
                    <a:pt x="90766" y="148551"/>
                  </a:lnTo>
                  <a:lnTo>
                    <a:pt x="82016" y="148551"/>
                  </a:lnTo>
                  <a:lnTo>
                    <a:pt x="79616" y="147802"/>
                  </a:lnTo>
                  <a:lnTo>
                    <a:pt x="74447" y="145161"/>
                  </a:lnTo>
                  <a:lnTo>
                    <a:pt x="72339" y="142862"/>
                  </a:lnTo>
                  <a:lnTo>
                    <a:pt x="71869" y="142341"/>
                  </a:lnTo>
                  <a:lnTo>
                    <a:pt x="64350" y="136436"/>
                  </a:lnTo>
                  <a:lnTo>
                    <a:pt x="59194" y="133819"/>
                  </a:lnTo>
                  <a:lnTo>
                    <a:pt x="46863" y="133819"/>
                  </a:lnTo>
                  <a:lnTo>
                    <a:pt x="42913" y="134924"/>
                  </a:lnTo>
                  <a:lnTo>
                    <a:pt x="34886" y="139179"/>
                  </a:lnTo>
                  <a:lnTo>
                    <a:pt x="33883" y="140335"/>
                  </a:lnTo>
                  <a:lnTo>
                    <a:pt x="32232" y="142341"/>
                  </a:lnTo>
                  <a:lnTo>
                    <a:pt x="25984" y="147015"/>
                  </a:lnTo>
                  <a:lnTo>
                    <a:pt x="23215" y="148551"/>
                  </a:lnTo>
                  <a:lnTo>
                    <a:pt x="14478" y="148551"/>
                  </a:lnTo>
                  <a:lnTo>
                    <a:pt x="12065" y="147802"/>
                  </a:lnTo>
                  <a:lnTo>
                    <a:pt x="6908" y="145161"/>
                  </a:lnTo>
                  <a:lnTo>
                    <a:pt x="4330" y="142341"/>
                  </a:lnTo>
                  <a:lnTo>
                    <a:pt x="0" y="138950"/>
                  </a:lnTo>
                  <a:lnTo>
                    <a:pt x="88" y="150507"/>
                  </a:lnTo>
                  <a:lnTo>
                    <a:pt x="5397" y="154686"/>
                  </a:lnTo>
                  <a:lnTo>
                    <a:pt x="10693" y="157365"/>
                  </a:lnTo>
                  <a:lnTo>
                    <a:pt x="22669" y="157365"/>
                  </a:lnTo>
                  <a:lnTo>
                    <a:pt x="26847" y="156197"/>
                  </a:lnTo>
                  <a:lnTo>
                    <a:pt x="34874" y="151942"/>
                  </a:lnTo>
                  <a:lnTo>
                    <a:pt x="37820" y="148551"/>
                  </a:lnTo>
                  <a:lnTo>
                    <a:pt x="43776" y="144106"/>
                  </a:lnTo>
                  <a:lnTo>
                    <a:pt x="46024" y="142862"/>
                  </a:lnTo>
                  <a:lnTo>
                    <a:pt x="56146" y="142862"/>
                  </a:lnTo>
                  <a:lnTo>
                    <a:pt x="57708" y="143332"/>
                  </a:lnTo>
                  <a:lnTo>
                    <a:pt x="62852" y="145961"/>
                  </a:lnTo>
                  <a:lnTo>
                    <a:pt x="65430" y="148780"/>
                  </a:lnTo>
                  <a:lnTo>
                    <a:pt x="72948" y="154686"/>
                  </a:lnTo>
                  <a:lnTo>
                    <a:pt x="78244" y="157365"/>
                  </a:lnTo>
                  <a:lnTo>
                    <a:pt x="90208" y="157365"/>
                  </a:lnTo>
                  <a:lnTo>
                    <a:pt x="94386" y="156197"/>
                  </a:lnTo>
                  <a:lnTo>
                    <a:pt x="102412" y="151942"/>
                  </a:lnTo>
                  <a:lnTo>
                    <a:pt x="105371" y="148551"/>
                  </a:lnTo>
                  <a:lnTo>
                    <a:pt x="111315" y="144106"/>
                  </a:lnTo>
                  <a:lnTo>
                    <a:pt x="113576" y="142862"/>
                  </a:lnTo>
                  <a:lnTo>
                    <a:pt x="123698" y="142862"/>
                  </a:lnTo>
                  <a:lnTo>
                    <a:pt x="125260" y="143332"/>
                  </a:lnTo>
                  <a:lnTo>
                    <a:pt x="130403" y="145961"/>
                  </a:lnTo>
                  <a:lnTo>
                    <a:pt x="132981" y="148780"/>
                  </a:lnTo>
                  <a:lnTo>
                    <a:pt x="140487" y="154686"/>
                  </a:lnTo>
                  <a:lnTo>
                    <a:pt x="145783" y="157365"/>
                  </a:lnTo>
                  <a:lnTo>
                    <a:pt x="157759" y="157365"/>
                  </a:lnTo>
                  <a:lnTo>
                    <a:pt x="161937" y="156197"/>
                  </a:lnTo>
                  <a:lnTo>
                    <a:pt x="169951" y="151942"/>
                  </a:lnTo>
                  <a:lnTo>
                    <a:pt x="172923" y="148551"/>
                  </a:lnTo>
                  <a:lnTo>
                    <a:pt x="175869" y="146329"/>
                  </a:lnTo>
                  <a:lnTo>
                    <a:pt x="178866" y="144106"/>
                  </a:lnTo>
                  <a:lnTo>
                    <a:pt x="181127" y="142862"/>
                  </a:lnTo>
                  <a:lnTo>
                    <a:pt x="191249" y="142862"/>
                  </a:lnTo>
                  <a:lnTo>
                    <a:pt x="192798" y="143332"/>
                  </a:lnTo>
                  <a:lnTo>
                    <a:pt x="197954" y="145961"/>
                  </a:lnTo>
                  <a:lnTo>
                    <a:pt x="200533" y="148780"/>
                  </a:lnTo>
                  <a:lnTo>
                    <a:pt x="208038" y="154686"/>
                  </a:lnTo>
                  <a:lnTo>
                    <a:pt x="213334" y="157365"/>
                  </a:lnTo>
                  <a:lnTo>
                    <a:pt x="225310" y="157365"/>
                  </a:lnTo>
                  <a:lnTo>
                    <a:pt x="229489" y="156197"/>
                  </a:lnTo>
                  <a:lnTo>
                    <a:pt x="237515" y="151942"/>
                  </a:lnTo>
                  <a:lnTo>
                    <a:pt x="240474" y="148551"/>
                  </a:lnTo>
                  <a:lnTo>
                    <a:pt x="246418" y="144106"/>
                  </a:lnTo>
                  <a:lnTo>
                    <a:pt x="248678" y="142862"/>
                  </a:lnTo>
                  <a:lnTo>
                    <a:pt x="258800" y="142862"/>
                  </a:lnTo>
                  <a:lnTo>
                    <a:pt x="260362" y="143332"/>
                  </a:lnTo>
                  <a:lnTo>
                    <a:pt x="265506" y="145961"/>
                  </a:lnTo>
                  <a:lnTo>
                    <a:pt x="268084" y="148780"/>
                  </a:lnTo>
                  <a:lnTo>
                    <a:pt x="275602" y="154686"/>
                  </a:lnTo>
                  <a:lnTo>
                    <a:pt x="280885" y="157365"/>
                  </a:lnTo>
                  <a:lnTo>
                    <a:pt x="292862" y="157365"/>
                  </a:lnTo>
                  <a:lnTo>
                    <a:pt x="297040" y="156197"/>
                  </a:lnTo>
                  <a:lnTo>
                    <a:pt x="305066" y="151942"/>
                  </a:lnTo>
                  <a:lnTo>
                    <a:pt x="308025" y="148551"/>
                  </a:lnTo>
                  <a:lnTo>
                    <a:pt x="313969" y="144106"/>
                  </a:lnTo>
                  <a:lnTo>
                    <a:pt x="316230" y="142862"/>
                  </a:lnTo>
                  <a:lnTo>
                    <a:pt x="326364" y="142862"/>
                  </a:lnTo>
                  <a:lnTo>
                    <a:pt x="327926" y="143332"/>
                  </a:lnTo>
                  <a:lnTo>
                    <a:pt x="333057" y="145961"/>
                  </a:lnTo>
                  <a:lnTo>
                    <a:pt x="335635" y="148780"/>
                  </a:lnTo>
                  <a:lnTo>
                    <a:pt x="343154" y="154686"/>
                  </a:lnTo>
                  <a:lnTo>
                    <a:pt x="348437" y="157365"/>
                  </a:lnTo>
                  <a:lnTo>
                    <a:pt x="360057" y="157365"/>
                  </a:lnTo>
                  <a:lnTo>
                    <a:pt x="364032" y="156349"/>
                  </a:lnTo>
                  <a:lnTo>
                    <a:pt x="370205" y="153339"/>
                  </a:lnTo>
                  <a:lnTo>
                    <a:pt x="370230" y="148551"/>
                  </a:lnTo>
                  <a:lnTo>
                    <a:pt x="370281" y="141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868342" y="4821994"/>
              <a:ext cx="44450" cy="291465"/>
            </a:xfrm>
            <a:custGeom>
              <a:avLst/>
              <a:gdLst/>
              <a:ahLst/>
              <a:cxnLst/>
              <a:rect l="l" t="t" r="r" b="b"/>
              <a:pathLst>
                <a:path w="44450" h="291464">
                  <a:moveTo>
                    <a:pt x="21920" y="0"/>
                  </a:moveTo>
                  <a:lnTo>
                    <a:pt x="13389" y="1723"/>
                  </a:lnTo>
                  <a:lnTo>
                    <a:pt x="6421" y="6421"/>
                  </a:lnTo>
                  <a:lnTo>
                    <a:pt x="1723" y="13389"/>
                  </a:lnTo>
                  <a:lnTo>
                    <a:pt x="0" y="21920"/>
                  </a:lnTo>
                  <a:lnTo>
                    <a:pt x="0" y="269506"/>
                  </a:lnTo>
                  <a:lnTo>
                    <a:pt x="1723" y="278037"/>
                  </a:lnTo>
                  <a:lnTo>
                    <a:pt x="6421" y="285005"/>
                  </a:lnTo>
                  <a:lnTo>
                    <a:pt x="13389" y="289703"/>
                  </a:lnTo>
                  <a:lnTo>
                    <a:pt x="21920" y="291426"/>
                  </a:lnTo>
                  <a:lnTo>
                    <a:pt x="30451" y="289703"/>
                  </a:lnTo>
                  <a:lnTo>
                    <a:pt x="37418" y="285005"/>
                  </a:lnTo>
                  <a:lnTo>
                    <a:pt x="42117" y="278037"/>
                  </a:lnTo>
                  <a:lnTo>
                    <a:pt x="43840" y="269506"/>
                  </a:lnTo>
                  <a:lnTo>
                    <a:pt x="43840" y="21920"/>
                  </a:lnTo>
                  <a:lnTo>
                    <a:pt x="42117" y="13389"/>
                  </a:lnTo>
                  <a:lnTo>
                    <a:pt x="37418" y="6421"/>
                  </a:lnTo>
                  <a:lnTo>
                    <a:pt x="30451" y="1723"/>
                  </a:lnTo>
                  <a:lnTo>
                    <a:pt x="2192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890263" y="4821996"/>
              <a:ext cx="22225" cy="291465"/>
            </a:xfrm>
            <a:custGeom>
              <a:avLst/>
              <a:gdLst/>
              <a:ahLst/>
              <a:cxnLst/>
              <a:rect l="l" t="t" r="r" b="b"/>
              <a:pathLst>
                <a:path w="22225" h="291464">
                  <a:moveTo>
                    <a:pt x="2" y="0"/>
                  </a:moveTo>
                  <a:lnTo>
                    <a:pt x="11907" y="6422"/>
                  </a:lnTo>
                  <a:lnTo>
                    <a:pt x="11746" y="6422"/>
                  </a:lnTo>
                  <a:lnTo>
                    <a:pt x="11746" y="285481"/>
                  </a:lnTo>
                  <a:lnTo>
                    <a:pt x="0" y="291430"/>
                  </a:lnTo>
                  <a:lnTo>
                    <a:pt x="6306" y="290155"/>
                  </a:lnTo>
                  <a:lnTo>
                    <a:pt x="9489" y="289060"/>
                  </a:lnTo>
                  <a:lnTo>
                    <a:pt x="13504" y="286353"/>
                  </a:lnTo>
                  <a:lnTo>
                    <a:pt x="15890" y="284409"/>
                  </a:lnTo>
                  <a:lnTo>
                    <a:pt x="20088" y="277975"/>
                  </a:lnTo>
                  <a:lnTo>
                    <a:pt x="21920" y="269505"/>
                  </a:lnTo>
                  <a:lnTo>
                    <a:pt x="21919" y="21918"/>
                  </a:lnTo>
                  <a:lnTo>
                    <a:pt x="20194" y="13388"/>
                  </a:lnTo>
                  <a:lnTo>
                    <a:pt x="15495" y="6422"/>
                  </a:lnTo>
                  <a:lnTo>
                    <a:pt x="8529" y="172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D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878313" y="4833429"/>
              <a:ext cx="10160" cy="264160"/>
            </a:xfrm>
            <a:custGeom>
              <a:avLst/>
              <a:gdLst/>
              <a:ahLst/>
              <a:cxnLst/>
              <a:rect l="l" t="t" r="r" b="b"/>
              <a:pathLst>
                <a:path w="10159" h="264160">
                  <a:moveTo>
                    <a:pt x="7518" y="0"/>
                  </a:moveTo>
                  <a:lnTo>
                    <a:pt x="2171" y="0"/>
                  </a:lnTo>
                  <a:lnTo>
                    <a:pt x="0" y="2171"/>
                  </a:lnTo>
                  <a:lnTo>
                    <a:pt x="0" y="261746"/>
                  </a:lnTo>
                  <a:lnTo>
                    <a:pt x="2171" y="263905"/>
                  </a:lnTo>
                  <a:lnTo>
                    <a:pt x="4838" y="263905"/>
                  </a:lnTo>
                  <a:lnTo>
                    <a:pt x="7518" y="263905"/>
                  </a:lnTo>
                  <a:lnTo>
                    <a:pt x="9677" y="261746"/>
                  </a:lnTo>
                  <a:lnTo>
                    <a:pt x="9677" y="2171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8FB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0127605" y="4821994"/>
              <a:ext cx="44450" cy="291465"/>
            </a:xfrm>
            <a:custGeom>
              <a:avLst/>
              <a:gdLst/>
              <a:ahLst/>
              <a:cxnLst/>
              <a:rect l="l" t="t" r="r" b="b"/>
              <a:pathLst>
                <a:path w="44450" h="291464">
                  <a:moveTo>
                    <a:pt x="21920" y="0"/>
                  </a:moveTo>
                  <a:lnTo>
                    <a:pt x="13389" y="1723"/>
                  </a:lnTo>
                  <a:lnTo>
                    <a:pt x="6421" y="6421"/>
                  </a:lnTo>
                  <a:lnTo>
                    <a:pt x="1723" y="13389"/>
                  </a:lnTo>
                  <a:lnTo>
                    <a:pt x="0" y="21920"/>
                  </a:lnTo>
                  <a:lnTo>
                    <a:pt x="0" y="269506"/>
                  </a:lnTo>
                  <a:lnTo>
                    <a:pt x="1723" y="278037"/>
                  </a:lnTo>
                  <a:lnTo>
                    <a:pt x="6421" y="285005"/>
                  </a:lnTo>
                  <a:lnTo>
                    <a:pt x="13389" y="289703"/>
                  </a:lnTo>
                  <a:lnTo>
                    <a:pt x="21920" y="291426"/>
                  </a:lnTo>
                  <a:lnTo>
                    <a:pt x="30451" y="289703"/>
                  </a:lnTo>
                  <a:lnTo>
                    <a:pt x="37418" y="285005"/>
                  </a:lnTo>
                  <a:lnTo>
                    <a:pt x="42117" y="278037"/>
                  </a:lnTo>
                  <a:lnTo>
                    <a:pt x="43840" y="269506"/>
                  </a:lnTo>
                  <a:lnTo>
                    <a:pt x="43840" y="21920"/>
                  </a:lnTo>
                  <a:lnTo>
                    <a:pt x="42117" y="13389"/>
                  </a:lnTo>
                  <a:lnTo>
                    <a:pt x="37418" y="6421"/>
                  </a:lnTo>
                  <a:lnTo>
                    <a:pt x="30451" y="1723"/>
                  </a:lnTo>
                  <a:lnTo>
                    <a:pt x="21920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0149527" y="4821999"/>
              <a:ext cx="22225" cy="291465"/>
            </a:xfrm>
            <a:custGeom>
              <a:avLst/>
              <a:gdLst/>
              <a:ahLst/>
              <a:cxnLst/>
              <a:rect l="l" t="t" r="r" b="b"/>
              <a:pathLst>
                <a:path w="22225" h="291464">
                  <a:moveTo>
                    <a:pt x="7" y="0"/>
                  </a:moveTo>
                  <a:lnTo>
                    <a:pt x="11900" y="6415"/>
                  </a:lnTo>
                  <a:lnTo>
                    <a:pt x="11746" y="6415"/>
                  </a:lnTo>
                  <a:lnTo>
                    <a:pt x="11746" y="285478"/>
                  </a:lnTo>
                  <a:lnTo>
                    <a:pt x="0" y="291428"/>
                  </a:lnTo>
                  <a:lnTo>
                    <a:pt x="6298" y="290154"/>
                  </a:lnTo>
                  <a:lnTo>
                    <a:pt x="9505" y="289052"/>
                  </a:lnTo>
                  <a:lnTo>
                    <a:pt x="13468" y="286380"/>
                  </a:lnTo>
                  <a:lnTo>
                    <a:pt x="15904" y="284394"/>
                  </a:lnTo>
                  <a:lnTo>
                    <a:pt x="20090" y="277969"/>
                  </a:lnTo>
                  <a:lnTo>
                    <a:pt x="21927" y="269501"/>
                  </a:lnTo>
                  <a:lnTo>
                    <a:pt x="21926" y="21913"/>
                  </a:lnTo>
                  <a:lnTo>
                    <a:pt x="20199" y="13381"/>
                  </a:lnTo>
                  <a:lnTo>
                    <a:pt x="15497" y="6415"/>
                  </a:lnTo>
                  <a:lnTo>
                    <a:pt x="8529" y="17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38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0137585" y="4833429"/>
              <a:ext cx="10160" cy="264160"/>
            </a:xfrm>
            <a:custGeom>
              <a:avLst/>
              <a:gdLst/>
              <a:ahLst/>
              <a:cxnLst/>
              <a:rect l="l" t="t" r="r" b="b"/>
              <a:pathLst>
                <a:path w="10159" h="264160">
                  <a:moveTo>
                    <a:pt x="7505" y="0"/>
                  </a:moveTo>
                  <a:lnTo>
                    <a:pt x="2158" y="0"/>
                  </a:lnTo>
                  <a:lnTo>
                    <a:pt x="0" y="2171"/>
                  </a:lnTo>
                  <a:lnTo>
                    <a:pt x="0" y="261746"/>
                  </a:lnTo>
                  <a:lnTo>
                    <a:pt x="2158" y="263905"/>
                  </a:lnTo>
                  <a:lnTo>
                    <a:pt x="4838" y="263905"/>
                  </a:lnTo>
                  <a:lnTo>
                    <a:pt x="7505" y="263905"/>
                  </a:lnTo>
                  <a:lnTo>
                    <a:pt x="9664" y="261746"/>
                  </a:lnTo>
                  <a:lnTo>
                    <a:pt x="9664" y="2171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EEC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859568" y="4813236"/>
              <a:ext cx="320675" cy="309245"/>
            </a:xfrm>
            <a:custGeom>
              <a:avLst/>
              <a:gdLst/>
              <a:ahLst/>
              <a:cxnLst/>
              <a:rect l="l" t="t" r="r" b="b"/>
              <a:pathLst>
                <a:path w="320675" h="309245">
                  <a:moveTo>
                    <a:pt x="46824" y="36360"/>
                  </a:moveTo>
                  <a:lnTo>
                    <a:pt x="44856" y="34404"/>
                  </a:lnTo>
                  <a:lnTo>
                    <a:pt x="42443" y="34404"/>
                  </a:lnTo>
                  <a:lnTo>
                    <a:pt x="34975" y="34404"/>
                  </a:lnTo>
                  <a:lnTo>
                    <a:pt x="34975" y="24523"/>
                  </a:lnTo>
                  <a:lnTo>
                    <a:pt x="33020" y="22555"/>
                  </a:lnTo>
                  <a:lnTo>
                    <a:pt x="28168" y="22555"/>
                  </a:lnTo>
                  <a:lnTo>
                    <a:pt x="26212" y="24523"/>
                  </a:lnTo>
                  <a:lnTo>
                    <a:pt x="26212" y="34404"/>
                  </a:lnTo>
                  <a:lnTo>
                    <a:pt x="16332" y="34404"/>
                  </a:lnTo>
                  <a:lnTo>
                    <a:pt x="14363" y="36360"/>
                  </a:lnTo>
                  <a:lnTo>
                    <a:pt x="14363" y="41211"/>
                  </a:lnTo>
                  <a:lnTo>
                    <a:pt x="16332" y="43167"/>
                  </a:lnTo>
                  <a:lnTo>
                    <a:pt x="26212" y="43167"/>
                  </a:lnTo>
                  <a:lnTo>
                    <a:pt x="26212" y="53047"/>
                  </a:lnTo>
                  <a:lnTo>
                    <a:pt x="28168" y="55016"/>
                  </a:lnTo>
                  <a:lnTo>
                    <a:pt x="33020" y="55016"/>
                  </a:lnTo>
                  <a:lnTo>
                    <a:pt x="34975" y="53047"/>
                  </a:lnTo>
                  <a:lnTo>
                    <a:pt x="34975" y="50634"/>
                  </a:lnTo>
                  <a:lnTo>
                    <a:pt x="34975" y="43167"/>
                  </a:lnTo>
                  <a:lnTo>
                    <a:pt x="44856" y="43167"/>
                  </a:lnTo>
                  <a:lnTo>
                    <a:pt x="46824" y="41211"/>
                  </a:lnTo>
                  <a:lnTo>
                    <a:pt x="46824" y="36360"/>
                  </a:lnTo>
                  <a:close/>
                </a:path>
                <a:path w="320675" h="309245">
                  <a:moveTo>
                    <a:pt x="61366" y="30683"/>
                  </a:moveTo>
                  <a:lnTo>
                    <a:pt x="58953" y="18757"/>
                  </a:lnTo>
                  <a:lnTo>
                    <a:pt x="52603" y="9347"/>
                  </a:lnTo>
                  <a:lnTo>
                    <a:pt x="52603" y="30683"/>
                  </a:lnTo>
                  <a:lnTo>
                    <a:pt x="52603" y="278269"/>
                  </a:lnTo>
                  <a:lnTo>
                    <a:pt x="50888" y="286804"/>
                  </a:lnTo>
                  <a:lnTo>
                    <a:pt x="46189" y="293763"/>
                  </a:lnTo>
                  <a:lnTo>
                    <a:pt x="39217" y="298462"/>
                  </a:lnTo>
                  <a:lnTo>
                    <a:pt x="30683" y="300189"/>
                  </a:lnTo>
                  <a:lnTo>
                    <a:pt x="22161" y="298462"/>
                  </a:lnTo>
                  <a:lnTo>
                    <a:pt x="15189" y="293763"/>
                  </a:lnTo>
                  <a:lnTo>
                    <a:pt x="10490" y="286804"/>
                  </a:lnTo>
                  <a:lnTo>
                    <a:pt x="8763" y="278269"/>
                  </a:lnTo>
                  <a:lnTo>
                    <a:pt x="8763" y="30683"/>
                  </a:lnTo>
                  <a:lnTo>
                    <a:pt x="10490" y="22148"/>
                  </a:lnTo>
                  <a:lnTo>
                    <a:pt x="15189" y="15189"/>
                  </a:lnTo>
                  <a:lnTo>
                    <a:pt x="22161" y="10490"/>
                  </a:lnTo>
                  <a:lnTo>
                    <a:pt x="30683" y="8763"/>
                  </a:lnTo>
                  <a:lnTo>
                    <a:pt x="39217" y="10490"/>
                  </a:lnTo>
                  <a:lnTo>
                    <a:pt x="46189" y="15189"/>
                  </a:lnTo>
                  <a:lnTo>
                    <a:pt x="50888" y="22148"/>
                  </a:lnTo>
                  <a:lnTo>
                    <a:pt x="52603" y="30683"/>
                  </a:lnTo>
                  <a:lnTo>
                    <a:pt x="52603" y="9347"/>
                  </a:lnTo>
                  <a:lnTo>
                    <a:pt x="52374" y="9004"/>
                  </a:lnTo>
                  <a:lnTo>
                    <a:pt x="52019" y="8763"/>
                  </a:lnTo>
                  <a:lnTo>
                    <a:pt x="42621" y="2413"/>
                  </a:lnTo>
                  <a:lnTo>
                    <a:pt x="30683" y="0"/>
                  </a:lnTo>
                  <a:lnTo>
                    <a:pt x="18757" y="2413"/>
                  </a:lnTo>
                  <a:lnTo>
                    <a:pt x="9004" y="9004"/>
                  </a:lnTo>
                  <a:lnTo>
                    <a:pt x="2413" y="18757"/>
                  </a:lnTo>
                  <a:lnTo>
                    <a:pt x="0" y="30683"/>
                  </a:lnTo>
                  <a:lnTo>
                    <a:pt x="0" y="278269"/>
                  </a:lnTo>
                  <a:lnTo>
                    <a:pt x="2413" y="290207"/>
                  </a:lnTo>
                  <a:lnTo>
                    <a:pt x="9004" y="299961"/>
                  </a:lnTo>
                  <a:lnTo>
                    <a:pt x="18757" y="306539"/>
                  </a:lnTo>
                  <a:lnTo>
                    <a:pt x="30683" y="308952"/>
                  </a:lnTo>
                  <a:lnTo>
                    <a:pt x="42621" y="306539"/>
                  </a:lnTo>
                  <a:lnTo>
                    <a:pt x="52019" y="300189"/>
                  </a:lnTo>
                  <a:lnTo>
                    <a:pt x="52374" y="299961"/>
                  </a:lnTo>
                  <a:lnTo>
                    <a:pt x="58953" y="290207"/>
                  </a:lnTo>
                  <a:lnTo>
                    <a:pt x="61366" y="278269"/>
                  </a:lnTo>
                  <a:lnTo>
                    <a:pt x="61366" y="30683"/>
                  </a:lnTo>
                  <a:close/>
                </a:path>
                <a:path w="320675" h="309245">
                  <a:moveTo>
                    <a:pt x="306184" y="30213"/>
                  </a:moveTo>
                  <a:lnTo>
                    <a:pt x="304215" y="28257"/>
                  </a:lnTo>
                  <a:lnTo>
                    <a:pt x="301802" y="28257"/>
                  </a:lnTo>
                  <a:lnTo>
                    <a:pt x="275691" y="28257"/>
                  </a:lnTo>
                  <a:lnTo>
                    <a:pt x="273723" y="30213"/>
                  </a:lnTo>
                  <a:lnTo>
                    <a:pt x="273723" y="35064"/>
                  </a:lnTo>
                  <a:lnTo>
                    <a:pt x="275691" y="37020"/>
                  </a:lnTo>
                  <a:lnTo>
                    <a:pt x="304215" y="37020"/>
                  </a:lnTo>
                  <a:lnTo>
                    <a:pt x="306184" y="35064"/>
                  </a:lnTo>
                  <a:lnTo>
                    <a:pt x="306184" y="30213"/>
                  </a:lnTo>
                  <a:close/>
                </a:path>
                <a:path w="320675" h="309245">
                  <a:moveTo>
                    <a:pt x="320636" y="30683"/>
                  </a:moveTo>
                  <a:lnTo>
                    <a:pt x="318223" y="18757"/>
                  </a:lnTo>
                  <a:lnTo>
                    <a:pt x="311873" y="9347"/>
                  </a:lnTo>
                  <a:lnTo>
                    <a:pt x="311873" y="30683"/>
                  </a:lnTo>
                  <a:lnTo>
                    <a:pt x="311873" y="278269"/>
                  </a:lnTo>
                  <a:lnTo>
                    <a:pt x="310146" y="286804"/>
                  </a:lnTo>
                  <a:lnTo>
                    <a:pt x="305447" y="293763"/>
                  </a:lnTo>
                  <a:lnTo>
                    <a:pt x="298488" y="298462"/>
                  </a:lnTo>
                  <a:lnTo>
                    <a:pt x="289953" y="300189"/>
                  </a:lnTo>
                  <a:lnTo>
                    <a:pt x="281419" y="298462"/>
                  </a:lnTo>
                  <a:lnTo>
                    <a:pt x="274447" y="293763"/>
                  </a:lnTo>
                  <a:lnTo>
                    <a:pt x="269748" y="286804"/>
                  </a:lnTo>
                  <a:lnTo>
                    <a:pt x="268033" y="278269"/>
                  </a:lnTo>
                  <a:lnTo>
                    <a:pt x="268033" y="30683"/>
                  </a:lnTo>
                  <a:lnTo>
                    <a:pt x="269748" y="22148"/>
                  </a:lnTo>
                  <a:lnTo>
                    <a:pt x="274447" y="15189"/>
                  </a:lnTo>
                  <a:lnTo>
                    <a:pt x="281419" y="10490"/>
                  </a:lnTo>
                  <a:lnTo>
                    <a:pt x="289953" y="8763"/>
                  </a:lnTo>
                  <a:lnTo>
                    <a:pt x="298488" y="10490"/>
                  </a:lnTo>
                  <a:lnTo>
                    <a:pt x="305447" y="15189"/>
                  </a:lnTo>
                  <a:lnTo>
                    <a:pt x="310146" y="22148"/>
                  </a:lnTo>
                  <a:lnTo>
                    <a:pt x="311873" y="30683"/>
                  </a:lnTo>
                  <a:lnTo>
                    <a:pt x="311873" y="9347"/>
                  </a:lnTo>
                  <a:lnTo>
                    <a:pt x="311645" y="9004"/>
                  </a:lnTo>
                  <a:lnTo>
                    <a:pt x="311289" y="8763"/>
                  </a:lnTo>
                  <a:lnTo>
                    <a:pt x="301891" y="2413"/>
                  </a:lnTo>
                  <a:lnTo>
                    <a:pt x="289953" y="0"/>
                  </a:lnTo>
                  <a:lnTo>
                    <a:pt x="278015" y="2413"/>
                  </a:lnTo>
                  <a:lnTo>
                    <a:pt x="268262" y="9004"/>
                  </a:lnTo>
                  <a:lnTo>
                    <a:pt x="261683" y="18757"/>
                  </a:lnTo>
                  <a:lnTo>
                    <a:pt x="259270" y="30683"/>
                  </a:lnTo>
                  <a:lnTo>
                    <a:pt x="259270" y="278269"/>
                  </a:lnTo>
                  <a:lnTo>
                    <a:pt x="261683" y="290207"/>
                  </a:lnTo>
                  <a:lnTo>
                    <a:pt x="268262" y="299961"/>
                  </a:lnTo>
                  <a:lnTo>
                    <a:pt x="278015" y="306539"/>
                  </a:lnTo>
                  <a:lnTo>
                    <a:pt x="289953" y="308952"/>
                  </a:lnTo>
                  <a:lnTo>
                    <a:pt x="301891" y="306539"/>
                  </a:lnTo>
                  <a:lnTo>
                    <a:pt x="311289" y="300189"/>
                  </a:lnTo>
                  <a:lnTo>
                    <a:pt x="311645" y="299961"/>
                  </a:lnTo>
                  <a:lnTo>
                    <a:pt x="318223" y="290207"/>
                  </a:lnTo>
                  <a:lnTo>
                    <a:pt x="320636" y="278269"/>
                  </a:lnTo>
                  <a:lnTo>
                    <a:pt x="320636" y="306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54028" y="4877033"/>
              <a:ext cx="131114" cy="257810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5484" y="4466353"/>
              <a:ext cx="229234" cy="256131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563441" y="4466353"/>
              <a:ext cx="229234" cy="256131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450025" y="4794890"/>
              <a:ext cx="229234" cy="256131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8937991" y="4524682"/>
              <a:ext cx="88900" cy="422909"/>
            </a:xfrm>
            <a:custGeom>
              <a:avLst/>
              <a:gdLst/>
              <a:ahLst/>
              <a:cxnLst/>
              <a:rect l="l" t="t" r="r" b="b"/>
              <a:pathLst>
                <a:path w="88900" h="422910">
                  <a:moveTo>
                    <a:pt x="72212" y="0"/>
                  </a:moveTo>
                  <a:lnTo>
                    <a:pt x="16459" y="0"/>
                  </a:lnTo>
                  <a:lnTo>
                    <a:pt x="0" y="422592"/>
                  </a:lnTo>
                  <a:lnTo>
                    <a:pt x="88671" y="422592"/>
                  </a:lnTo>
                  <a:lnTo>
                    <a:pt x="7221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85082" y="4524679"/>
              <a:ext cx="29209" cy="381635"/>
            </a:xfrm>
            <a:custGeom>
              <a:avLst/>
              <a:gdLst/>
              <a:ahLst/>
              <a:cxnLst/>
              <a:rect l="l" t="t" r="r" b="b"/>
              <a:pathLst>
                <a:path w="29209" h="381635">
                  <a:moveTo>
                    <a:pt x="13772" y="0"/>
                  </a:moveTo>
                  <a:lnTo>
                    <a:pt x="0" y="0"/>
                  </a:lnTo>
                  <a:lnTo>
                    <a:pt x="7606" y="381462"/>
                  </a:lnTo>
                  <a:lnTo>
                    <a:pt x="29095" y="381144"/>
                  </a:lnTo>
                  <a:lnTo>
                    <a:pt x="1377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933394" y="4520135"/>
              <a:ext cx="98425" cy="431800"/>
            </a:xfrm>
            <a:custGeom>
              <a:avLst/>
              <a:gdLst/>
              <a:ahLst/>
              <a:cxnLst/>
              <a:rect l="l" t="t" r="r" b="b"/>
              <a:pathLst>
                <a:path w="98425" h="431800">
                  <a:moveTo>
                    <a:pt x="79247" y="0"/>
                  </a:moveTo>
                  <a:lnTo>
                    <a:pt x="18618" y="0"/>
                  </a:lnTo>
                  <a:lnTo>
                    <a:pt x="16611" y="1930"/>
                  </a:lnTo>
                  <a:lnTo>
                    <a:pt x="50" y="426961"/>
                  </a:lnTo>
                  <a:lnTo>
                    <a:pt x="0" y="428193"/>
                  </a:lnTo>
                  <a:lnTo>
                    <a:pt x="457" y="429399"/>
                  </a:lnTo>
                  <a:lnTo>
                    <a:pt x="2171" y="431177"/>
                  </a:lnTo>
                  <a:lnTo>
                    <a:pt x="3365" y="431685"/>
                  </a:lnTo>
                  <a:lnTo>
                    <a:pt x="4597" y="431685"/>
                  </a:lnTo>
                  <a:lnTo>
                    <a:pt x="4597" y="422592"/>
                  </a:lnTo>
                  <a:lnTo>
                    <a:pt x="9327" y="422592"/>
                  </a:lnTo>
                  <a:lnTo>
                    <a:pt x="25425" y="9093"/>
                  </a:lnTo>
                  <a:lnTo>
                    <a:pt x="81540" y="9093"/>
                  </a:lnTo>
                  <a:lnTo>
                    <a:pt x="81356" y="4368"/>
                  </a:lnTo>
                  <a:lnTo>
                    <a:pt x="81267" y="1930"/>
                  </a:lnTo>
                  <a:lnTo>
                    <a:pt x="79247" y="0"/>
                  </a:lnTo>
                  <a:close/>
                </a:path>
                <a:path w="98425" h="431800">
                  <a:moveTo>
                    <a:pt x="4597" y="427139"/>
                  </a:moveTo>
                  <a:lnTo>
                    <a:pt x="4597" y="431685"/>
                  </a:lnTo>
                  <a:lnTo>
                    <a:pt x="94500" y="431685"/>
                  </a:lnTo>
                  <a:lnTo>
                    <a:pt x="95694" y="431177"/>
                  </a:lnTo>
                  <a:lnTo>
                    <a:pt x="97408" y="429399"/>
                  </a:lnTo>
                  <a:lnTo>
                    <a:pt x="97866" y="428193"/>
                  </a:lnTo>
                  <a:lnTo>
                    <a:pt x="97832" y="427316"/>
                  </a:lnTo>
                  <a:lnTo>
                    <a:pt x="9143" y="427316"/>
                  </a:lnTo>
                  <a:lnTo>
                    <a:pt x="4597" y="427139"/>
                  </a:lnTo>
                  <a:close/>
                </a:path>
                <a:path w="98425" h="431800">
                  <a:moveTo>
                    <a:pt x="9327" y="422592"/>
                  </a:moveTo>
                  <a:lnTo>
                    <a:pt x="4597" y="422592"/>
                  </a:lnTo>
                  <a:lnTo>
                    <a:pt x="4597" y="427139"/>
                  </a:lnTo>
                  <a:lnTo>
                    <a:pt x="9143" y="427316"/>
                  </a:lnTo>
                  <a:lnTo>
                    <a:pt x="9327" y="422592"/>
                  </a:lnTo>
                  <a:close/>
                </a:path>
                <a:path w="98425" h="431800">
                  <a:moveTo>
                    <a:pt x="81540" y="9093"/>
                  </a:moveTo>
                  <a:lnTo>
                    <a:pt x="72440" y="9093"/>
                  </a:lnTo>
                  <a:lnTo>
                    <a:pt x="88544" y="422592"/>
                  </a:lnTo>
                  <a:lnTo>
                    <a:pt x="9327" y="422592"/>
                  </a:lnTo>
                  <a:lnTo>
                    <a:pt x="9157" y="426961"/>
                  </a:lnTo>
                  <a:lnTo>
                    <a:pt x="9143" y="427316"/>
                  </a:lnTo>
                  <a:lnTo>
                    <a:pt x="97832" y="427316"/>
                  </a:lnTo>
                  <a:lnTo>
                    <a:pt x="81540" y="90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54490" y="4495812"/>
              <a:ext cx="55880" cy="29209"/>
            </a:xfrm>
            <a:custGeom>
              <a:avLst/>
              <a:gdLst/>
              <a:ahLst/>
              <a:cxnLst/>
              <a:rect l="l" t="t" r="r" b="b"/>
              <a:pathLst>
                <a:path w="55879" h="29210">
                  <a:moveTo>
                    <a:pt x="55791" y="0"/>
                  </a:moveTo>
                  <a:lnTo>
                    <a:pt x="0" y="0"/>
                  </a:lnTo>
                  <a:lnTo>
                    <a:pt x="0" y="28867"/>
                  </a:lnTo>
                  <a:lnTo>
                    <a:pt x="55791" y="28867"/>
                  </a:lnTo>
                  <a:lnTo>
                    <a:pt x="55791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985198" y="4495825"/>
              <a:ext cx="14604" cy="29209"/>
            </a:xfrm>
            <a:custGeom>
              <a:avLst/>
              <a:gdLst/>
              <a:ahLst/>
              <a:cxnLst/>
              <a:rect l="l" t="t" r="r" b="b"/>
              <a:pathLst>
                <a:path w="14604" h="29210">
                  <a:moveTo>
                    <a:pt x="0" y="28854"/>
                  </a:moveTo>
                  <a:lnTo>
                    <a:pt x="14414" y="28854"/>
                  </a:lnTo>
                  <a:lnTo>
                    <a:pt x="14414" y="0"/>
                  </a:lnTo>
                  <a:lnTo>
                    <a:pt x="0" y="0"/>
                  </a:lnTo>
                  <a:lnTo>
                    <a:pt x="0" y="28854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949942" y="4491266"/>
              <a:ext cx="65405" cy="38100"/>
            </a:xfrm>
            <a:custGeom>
              <a:avLst/>
              <a:gdLst/>
              <a:ahLst/>
              <a:cxnLst/>
              <a:rect l="l" t="t" r="r" b="b"/>
              <a:pathLst>
                <a:path w="65404" h="38100">
                  <a:moveTo>
                    <a:pt x="61531" y="0"/>
                  </a:moveTo>
                  <a:lnTo>
                    <a:pt x="3352" y="0"/>
                  </a:lnTo>
                  <a:lnTo>
                    <a:pt x="2184" y="482"/>
                  </a:lnTo>
                  <a:lnTo>
                    <a:pt x="482" y="2184"/>
                  </a:lnTo>
                  <a:lnTo>
                    <a:pt x="0" y="3352"/>
                  </a:lnTo>
                  <a:lnTo>
                    <a:pt x="0" y="34620"/>
                  </a:lnTo>
                  <a:lnTo>
                    <a:pt x="482" y="35775"/>
                  </a:lnTo>
                  <a:lnTo>
                    <a:pt x="2184" y="37477"/>
                  </a:lnTo>
                  <a:lnTo>
                    <a:pt x="3352" y="37960"/>
                  </a:lnTo>
                  <a:lnTo>
                    <a:pt x="61531" y="37960"/>
                  </a:lnTo>
                  <a:lnTo>
                    <a:pt x="62699" y="37477"/>
                  </a:lnTo>
                  <a:lnTo>
                    <a:pt x="63550" y="36639"/>
                  </a:lnTo>
                  <a:lnTo>
                    <a:pt x="64388" y="35775"/>
                  </a:lnTo>
                  <a:lnTo>
                    <a:pt x="64884" y="34620"/>
                  </a:lnTo>
                  <a:lnTo>
                    <a:pt x="64884" y="28867"/>
                  </a:lnTo>
                  <a:lnTo>
                    <a:pt x="9093" y="28867"/>
                  </a:lnTo>
                  <a:lnTo>
                    <a:pt x="9093" y="9093"/>
                  </a:lnTo>
                  <a:lnTo>
                    <a:pt x="4546" y="9093"/>
                  </a:lnTo>
                  <a:lnTo>
                    <a:pt x="4546" y="4546"/>
                  </a:lnTo>
                  <a:lnTo>
                    <a:pt x="64884" y="4546"/>
                  </a:lnTo>
                  <a:lnTo>
                    <a:pt x="64884" y="3352"/>
                  </a:lnTo>
                  <a:lnTo>
                    <a:pt x="64388" y="2184"/>
                  </a:lnTo>
                  <a:lnTo>
                    <a:pt x="62699" y="482"/>
                  </a:lnTo>
                  <a:lnTo>
                    <a:pt x="61531" y="0"/>
                  </a:lnTo>
                  <a:close/>
                </a:path>
                <a:path w="65404" h="38100">
                  <a:moveTo>
                    <a:pt x="64884" y="4546"/>
                  </a:moveTo>
                  <a:lnTo>
                    <a:pt x="9093" y="4546"/>
                  </a:lnTo>
                  <a:lnTo>
                    <a:pt x="9093" y="9093"/>
                  </a:lnTo>
                  <a:lnTo>
                    <a:pt x="55778" y="9093"/>
                  </a:lnTo>
                  <a:lnTo>
                    <a:pt x="55778" y="28867"/>
                  </a:lnTo>
                  <a:lnTo>
                    <a:pt x="64884" y="28867"/>
                  </a:lnTo>
                  <a:lnTo>
                    <a:pt x="64884" y="4546"/>
                  </a:lnTo>
                  <a:close/>
                </a:path>
                <a:path w="65404" h="38100">
                  <a:moveTo>
                    <a:pt x="9093" y="4546"/>
                  </a:moveTo>
                  <a:lnTo>
                    <a:pt x="4546" y="4546"/>
                  </a:lnTo>
                  <a:lnTo>
                    <a:pt x="4546" y="9093"/>
                  </a:lnTo>
                  <a:lnTo>
                    <a:pt x="9093" y="9093"/>
                  </a:lnTo>
                  <a:lnTo>
                    <a:pt x="9093" y="45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973902" y="454220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3637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969355" y="4537654"/>
              <a:ext cx="45720" cy="9525"/>
            </a:xfrm>
            <a:custGeom>
              <a:avLst/>
              <a:gdLst/>
              <a:ahLst/>
              <a:cxnLst/>
              <a:rect l="l" t="t" r="r" b="b"/>
              <a:pathLst>
                <a:path w="45720" h="9525">
                  <a:moveTo>
                    <a:pt x="43433" y="0"/>
                  </a:moveTo>
                  <a:lnTo>
                    <a:pt x="40919" y="0"/>
                  </a:lnTo>
                  <a:lnTo>
                    <a:pt x="2031" y="0"/>
                  </a:lnTo>
                  <a:lnTo>
                    <a:pt x="0" y="2044"/>
                  </a:lnTo>
                  <a:lnTo>
                    <a:pt x="0" y="7061"/>
                  </a:lnTo>
                  <a:lnTo>
                    <a:pt x="2031" y="9093"/>
                  </a:lnTo>
                  <a:lnTo>
                    <a:pt x="43433" y="9093"/>
                  </a:lnTo>
                  <a:lnTo>
                    <a:pt x="45465" y="7061"/>
                  </a:lnTo>
                  <a:lnTo>
                    <a:pt x="45465" y="2044"/>
                  </a:lnTo>
                  <a:lnTo>
                    <a:pt x="434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973902" y="4865878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>
                  <a:moveTo>
                    <a:pt x="49593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69355" y="4861328"/>
              <a:ext cx="59055" cy="9525"/>
            </a:xfrm>
            <a:custGeom>
              <a:avLst/>
              <a:gdLst/>
              <a:ahLst/>
              <a:cxnLst/>
              <a:rect l="l" t="t" r="r" b="b"/>
              <a:pathLst>
                <a:path w="59054" h="9525">
                  <a:moveTo>
                    <a:pt x="56654" y="0"/>
                  </a:moveTo>
                  <a:lnTo>
                    <a:pt x="54140" y="0"/>
                  </a:lnTo>
                  <a:lnTo>
                    <a:pt x="2032" y="0"/>
                  </a:lnTo>
                  <a:lnTo>
                    <a:pt x="0" y="2031"/>
                  </a:lnTo>
                  <a:lnTo>
                    <a:pt x="0" y="7061"/>
                  </a:lnTo>
                  <a:lnTo>
                    <a:pt x="2032" y="9093"/>
                  </a:lnTo>
                  <a:lnTo>
                    <a:pt x="56654" y="9093"/>
                  </a:lnTo>
                  <a:lnTo>
                    <a:pt x="58686" y="7061"/>
                  </a:lnTo>
                  <a:lnTo>
                    <a:pt x="58686" y="2031"/>
                  </a:lnTo>
                  <a:lnTo>
                    <a:pt x="566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973902" y="484411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45173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969355" y="4839566"/>
              <a:ext cx="54610" cy="9525"/>
            </a:xfrm>
            <a:custGeom>
              <a:avLst/>
              <a:gdLst/>
              <a:ahLst/>
              <a:cxnLst/>
              <a:rect l="l" t="t" r="r" b="b"/>
              <a:pathLst>
                <a:path w="54609" h="9525">
                  <a:moveTo>
                    <a:pt x="52235" y="0"/>
                  </a:moveTo>
                  <a:lnTo>
                    <a:pt x="49720" y="0"/>
                  </a:lnTo>
                  <a:lnTo>
                    <a:pt x="2031" y="0"/>
                  </a:lnTo>
                  <a:lnTo>
                    <a:pt x="0" y="2032"/>
                  </a:lnTo>
                  <a:lnTo>
                    <a:pt x="0" y="7061"/>
                  </a:lnTo>
                  <a:lnTo>
                    <a:pt x="2031" y="9093"/>
                  </a:lnTo>
                  <a:lnTo>
                    <a:pt x="52235" y="9093"/>
                  </a:lnTo>
                  <a:lnTo>
                    <a:pt x="54267" y="7061"/>
                  </a:lnTo>
                  <a:lnTo>
                    <a:pt x="54267" y="2032"/>
                  </a:lnTo>
                  <a:lnTo>
                    <a:pt x="522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821550" y="4838842"/>
              <a:ext cx="525145" cy="378460"/>
            </a:xfrm>
            <a:custGeom>
              <a:avLst/>
              <a:gdLst/>
              <a:ahLst/>
              <a:cxnLst/>
              <a:rect l="l" t="t" r="r" b="b"/>
              <a:pathLst>
                <a:path w="525145" h="378460">
                  <a:moveTo>
                    <a:pt x="524776" y="0"/>
                  </a:moveTo>
                  <a:lnTo>
                    <a:pt x="395960" y="97421"/>
                  </a:lnTo>
                  <a:lnTo>
                    <a:pt x="393585" y="97421"/>
                  </a:lnTo>
                  <a:lnTo>
                    <a:pt x="393585" y="0"/>
                  </a:lnTo>
                  <a:lnTo>
                    <a:pt x="264769" y="97421"/>
                  </a:lnTo>
                  <a:lnTo>
                    <a:pt x="262394" y="97421"/>
                  </a:lnTo>
                  <a:lnTo>
                    <a:pt x="262394" y="0"/>
                  </a:lnTo>
                  <a:lnTo>
                    <a:pt x="133565" y="97421"/>
                  </a:lnTo>
                  <a:lnTo>
                    <a:pt x="131191" y="97421"/>
                  </a:lnTo>
                  <a:lnTo>
                    <a:pt x="131191" y="0"/>
                  </a:lnTo>
                  <a:lnTo>
                    <a:pt x="2374" y="97421"/>
                  </a:lnTo>
                  <a:lnTo>
                    <a:pt x="0" y="97421"/>
                  </a:lnTo>
                  <a:lnTo>
                    <a:pt x="266" y="378421"/>
                  </a:lnTo>
                  <a:lnTo>
                    <a:pt x="524776" y="378421"/>
                  </a:lnTo>
                  <a:lnTo>
                    <a:pt x="524776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821547" y="4838839"/>
              <a:ext cx="525145" cy="145415"/>
            </a:xfrm>
            <a:custGeom>
              <a:avLst/>
              <a:gdLst/>
              <a:ahLst/>
              <a:cxnLst/>
              <a:rect l="l" t="t" r="r" b="b"/>
              <a:pathLst>
                <a:path w="525145" h="145414">
                  <a:moveTo>
                    <a:pt x="524789" y="0"/>
                  </a:moveTo>
                  <a:lnTo>
                    <a:pt x="395973" y="97421"/>
                  </a:lnTo>
                  <a:lnTo>
                    <a:pt x="393598" y="97421"/>
                  </a:lnTo>
                  <a:lnTo>
                    <a:pt x="393598" y="4889"/>
                  </a:lnTo>
                  <a:lnTo>
                    <a:pt x="393585" y="0"/>
                  </a:lnTo>
                  <a:lnTo>
                    <a:pt x="264756" y="97421"/>
                  </a:lnTo>
                  <a:lnTo>
                    <a:pt x="262382" y="97421"/>
                  </a:lnTo>
                  <a:lnTo>
                    <a:pt x="262382" y="44983"/>
                  </a:lnTo>
                  <a:lnTo>
                    <a:pt x="262382" y="4267"/>
                  </a:lnTo>
                  <a:lnTo>
                    <a:pt x="262382" y="0"/>
                  </a:lnTo>
                  <a:lnTo>
                    <a:pt x="133565" y="97421"/>
                  </a:lnTo>
                  <a:lnTo>
                    <a:pt x="131178" y="97421"/>
                  </a:lnTo>
                  <a:lnTo>
                    <a:pt x="131178" y="45554"/>
                  </a:lnTo>
                  <a:lnTo>
                    <a:pt x="131191" y="0"/>
                  </a:lnTo>
                  <a:lnTo>
                    <a:pt x="2374" y="97421"/>
                  </a:lnTo>
                  <a:lnTo>
                    <a:pt x="0" y="97421"/>
                  </a:lnTo>
                  <a:lnTo>
                    <a:pt x="38" y="142367"/>
                  </a:lnTo>
                  <a:lnTo>
                    <a:pt x="126390" y="49085"/>
                  </a:lnTo>
                  <a:lnTo>
                    <a:pt x="127076" y="144881"/>
                  </a:lnTo>
                  <a:lnTo>
                    <a:pt x="191350" y="97421"/>
                  </a:lnTo>
                  <a:lnTo>
                    <a:pt x="258978" y="47498"/>
                  </a:lnTo>
                  <a:lnTo>
                    <a:pt x="259676" y="144881"/>
                  </a:lnTo>
                  <a:lnTo>
                    <a:pt x="323951" y="97421"/>
                  </a:lnTo>
                  <a:lnTo>
                    <a:pt x="391566" y="47510"/>
                  </a:lnTo>
                  <a:lnTo>
                    <a:pt x="392264" y="144881"/>
                  </a:lnTo>
                  <a:lnTo>
                    <a:pt x="456539" y="97421"/>
                  </a:lnTo>
                  <a:lnTo>
                    <a:pt x="524789" y="47053"/>
                  </a:lnTo>
                  <a:lnTo>
                    <a:pt x="524789" y="0"/>
                  </a:lnTo>
                  <a:close/>
                </a:path>
              </a:pathLst>
            </a:custGeom>
            <a:solidFill>
              <a:srgbClr val="41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817003" y="4834003"/>
              <a:ext cx="534035" cy="387985"/>
            </a:xfrm>
            <a:custGeom>
              <a:avLst/>
              <a:gdLst/>
              <a:ahLst/>
              <a:cxnLst/>
              <a:rect l="l" t="t" r="r" b="b"/>
              <a:pathLst>
                <a:path w="534034" h="387985">
                  <a:moveTo>
                    <a:pt x="136232" y="0"/>
                  </a:moveTo>
                  <a:lnTo>
                    <a:pt x="134378" y="165"/>
                  </a:lnTo>
                  <a:lnTo>
                    <a:pt x="5397" y="97713"/>
                  </a:lnTo>
                  <a:lnTo>
                    <a:pt x="3340" y="97713"/>
                  </a:lnTo>
                  <a:lnTo>
                    <a:pt x="2197" y="98196"/>
                  </a:lnTo>
                  <a:lnTo>
                    <a:pt x="469" y="99910"/>
                  </a:lnTo>
                  <a:lnTo>
                    <a:pt x="0" y="101053"/>
                  </a:lnTo>
                  <a:lnTo>
                    <a:pt x="262" y="378714"/>
                  </a:lnTo>
                  <a:lnTo>
                    <a:pt x="266" y="385775"/>
                  </a:lnTo>
                  <a:lnTo>
                    <a:pt x="2298" y="387807"/>
                  </a:lnTo>
                  <a:lnTo>
                    <a:pt x="530529" y="387807"/>
                  </a:lnTo>
                  <a:lnTo>
                    <a:pt x="531698" y="387324"/>
                  </a:lnTo>
                  <a:lnTo>
                    <a:pt x="533399" y="385635"/>
                  </a:lnTo>
                  <a:lnTo>
                    <a:pt x="533882" y="384454"/>
                  </a:lnTo>
                  <a:lnTo>
                    <a:pt x="533882" y="378714"/>
                  </a:lnTo>
                  <a:lnTo>
                    <a:pt x="9359" y="378714"/>
                  </a:lnTo>
                  <a:lnTo>
                    <a:pt x="9097" y="106807"/>
                  </a:lnTo>
                  <a:lnTo>
                    <a:pt x="4546" y="106807"/>
                  </a:lnTo>
                  <a:lnTo>
                    <a:pt x="4546" y="102273"/>
                  </a:lnTo>
                  <a:lnTo>
                    <a:pt x="14452" y="102273"/>
                  </a:lnTo>
                  <a:lnTo>
                    <a:pt x="131203" y="13982"/>
                  </a:lnTo>
                  <a:lnTo>
                    <a:pt x="140284" y="13982"/>
                  </a:lnTo>
                  <a:lnTo>
                    <a:pt x="140284" y="3111"/>
                  </a:lnTo>
                  <a:lnTo>
                    <a:pt x="139318" y="1536"/>
                  </a:lnTo>
                  <a:lnTo>
                    <a:pt x="136232" y="0"/>
                  </a:lnTo>
                  <a:close/>
                </a:path>
                <a:path w="534034" h="387985">
                  <a:moveTo>
                    <a:pt x="533882" y="13982"/>
                  </a:moveTo>
                  <a:lnTo>
                    <a:pt x="524789" y="13982"/>
                  </a:lnTo>
                  <a:lnTo>
                    <a:pt x="524789" y="378714"/>
                  </a:lnTo>
                  <a:lnTo>
                    <a:pt x="533882" y="378714"/>
                  </a:lnTo>
                  <a:lnTo>
                    <a:pt x="533882" y="13982"/>
                  </a:lnTo>
                  <a:close/>
                </a:path>
                <a:path w="534034" h="387985">
                  <a:moveTo>
                    <a:pt x="9093" y="102273"/>
                  </a:moveTo>
                  <a:lnTo>
                    <a:pt x="4546" y="102273"/>
                  </a:lnTo>
                  <a:lnTo>
                    <a:pt x="4546" y="106807"/>
                  </a:lnTo>
                  <a:lnTo>
                    <a:pt x="7912" y="106807"/>
                  </a:lnTo>
                  <a:lnTo>
                    <a:pt x="8877" y="106489"/>
                  </a:lnTo>
                  <a:lnTo>
                    <a:pt x="9095" y="106324"/>
                  </a:lnTo>
                  <a:lnTo>
                    <a:pt x="9093" y="102273"/>
                  </a:lnTo>
                  <a:close/>
                </a:path>
                <a:path w="534034" h="387985">
                  <a:moveTo>
                    <a:pt x="9097" y="106324"/>
                  </a:moveTo>
                  <a:lnTo>
                    <a:pt x="8877" y="106489"/>
                  </a:lnTo>
                  <a:lnTo>
                    <a:pt x="7912" y="106807"/>
                  </a:lnTo>
                  <a:lnTo>
                    <a:pt x="9097" y="106807"/>
                  </a:lnTo>
                  <a:lnTo>
                    <a:pt x="9097" y="106324"/>
                  </a:lnTo>
                  <a:close/>
                </a:path>
                <a:path w="534034" h="387985">
                  <a:moveTo>
                    <a:pt x="140284" y="13982"/>
                  </a:moveTo>
                  <a:lnTo>
                    <a:pt x="131203" y="13982"/>
                  </a:lnTo>
                  <a:lnTo>
                    <a:pt x="131203" y="103454"/>
                  </a:lnTo>
                  <a:lnTo>
                    <a:pt x="131673" y="104635"/>
                  </a:lnTo>
                  <a:lnTo>
                    <a:pt x="133375" y="106324"/>
                  </a:lnTo>
                  <a:lnTo>
                    <a:pt x="134543" y="106807"/>
                  </a:lnTo>
                  <a:lnTo>
                    <a:pt x="139103" y="106807"/>
                  </a:lnTo>
                  <a:lnTo>
                    <a:pt x="140068" y="106489"/>
                  </a:lnTo>
                  <a:lnTo>
                    <a:pt x="145643" y="102273"/>
                  </a:lnTo>
                  <a:lnTo>
                    <a:pt x="135737" y="102273"/>
                  </a:lnTo>
                  <a:lnTo>
                    <a:pt x="135737" y="97713"/>
                  </a:lnTo>
                  <a:lnTo>
                    <a:pt x="136588" y="97713"/>
                  </a:lnTo>
                  <a:lnTo>
                    <a:pt x="140284" y="94918"/>
                  </a:lnTo>
                  <a:lnTo>
                    <a:pt x="140284" y="13982"/>
                  </a:lnTo>
                  <a:close/>
                </a:path>
                <a:path w="534034" h="387985">
                  <a:moveTo>
                    <a:pt x="271487" y="13982"/>
                  </a:moveTo>
                  <a:lnTo>
                    <a:pt x="262394" y="13982"/>
                  </a:lnTo>
                  <a:lnTo>
                    <a:pt x="262394" y="103454"/>
                  </a:lnTo>
                  <a:lnTo>
                    <a:pt x="262877" y="104635"/>
                  </a:lnTo>
                  <a:lnTo>
                    <a:pt x="264566" y="106324"/>
                  </a:lnTo>
                  <a:lnTo>
                    <a:pt x="265747" y="106807"/>
                  </a:lnTo>
                  <a:lnTo>
                    <a:pt x="270306" y="106807"/>
                  </a:lnTo>
                  <a:lnTo>
                    <a:pt x="271259" y="106489"/>
                  </a:lnTo>
                  <a:lnTo>
                    <a:pt x="276834" y="102273"/>
                  </a:lnTo>
                  <a:lnTo>
                    <a:pt x="266941" y="102273"/>
                  </a:lnTo>
                  <a:lnTo>
                    <a:pt x="266941" y="97713"/>
                  </a:lnTo>
                  <a:lnTo>
                    <a:pt x="267792" y="97713"/>
                  </a:lnTo>
                  <a:lnTo>
                    <a:pt x="271487" y="94918"/>
                  </a:lnTo>
                  <a:lnTo>
                    <a:pt x="271487" y="13982"/>
                  </a:lnTo>
                  <a:close/>
                </a:path>
                <a:path w="534034" h="387985">
                  <a:moveTo>
                    <a:pt x="402678" y="13982"/>
                  </a:moveTo>
                  <a:lnTo>
                    <a:pt x="393585" y="13982"/>
                  </a:lnTo>
                  <a:lnTo>
                    <a:pt x="393585" y="103454"/>
                  </a:lnTo>
                  <a:lnTo>
                    <a:pt x="394068" y="104635"/>
                  </a:lnTo>
                  <a:lnTo>
                    <a:pt x="395770" y="106324"/>
                  </a:lnTo>
                  <a:lnTo>
                    <a:pt x="396938" y="106807"/>
                  </a:lnTo>
                  <a:lnTo>
                    <a:pt x="401497" y="106807"/>
                  </a:lnTo>
                  <a:lnTo>
                    <a:pt x="402462" y="106489"/>
                  </a:lnTo>
                  <a:lnTo>
                    <a:pt x="408038" y="102273"/>
                  </a:lnTo>
                  <a:lnTo>
                    <a:pt x="398132" y="102273"/>
                  </a:lnTo>
                  <a:lnTo>
                    <a:pt x="398132" y="97713"/>
                  </a:lnTo>
                  <a:lnTo>
                    <a:pt x="398983" y="97713"/>
                  </a:lnTo>
                  <a:lnTo>
                    <a:pt x="402678" y="94918"/>
                  </a:lnTo>
                  <a:lnTo>
                    <a:pt x="402678" y="13982"/>
                  </a:lnTo>
                  <a:close/>
                </a:path>
                <a:path w="534034" h="387985">
                  <a:moveTo>
                    <a:pt x="14452" y="102273"/>
                  </a:moveTo>
                  <a:lnTo>
                    <a:pt x="9093" y="102273"/>
                  </a:lnTo>
                  <a:lnTo>
                    <a:pt x="9097" y="106324"/>
                  </a:lnTo>
                  <a:lnTo>
                    <a:pt x="14452" y="102273"/>
                  </a:lnTo>
                  <a:close/>
                </a:path>
                <a:path w="534034" h="387985">
                  <a:moveTo>
                    <a:pt x="140284" y="94918"/>
                  </a:moveTo>
                  <a:lnTo>
                    <a:pt x="136588" y="97713"/>
                  </a:lnTo>
                  <a:lnTo>
                    <a:pt x="135737" y="97713"/>
                  </a:lnTo>
                  <a:lnTo>
                    <a:pt x="135737" y="102273"/>
                  </a:lnTo>
                  <a:lnTo>
                    <a:pt x="140284" y="102273"/>
                  </a:lnTo>
                  <a:lnTo>
                    <a:pt x="140284" y="94918"/>
                  </a:lnTo>
                  <a:close/>
                </a:path>
                <a:path w="534034" h="387985">
                  <a:moveTo>
                    <a:pt x="267423" y="0"/>
                  </a:moveTo>
                  <a:lnTo>
                    <a:pt x="265569" y="165"/>
                  </a:lnTo>
                  <a:lnTo>
                    <a:pt x="140284" y="94918"/>
                  </a:lnTo>
                  <a:lnTo>
                    <a:pt x="140284" y="102273"/>
                  </a:lnTo>
                  <a:lnTo>
                    <a:pt x="145643" y="102273"/>
                  </a:lnTo>
                  <a:lnTo>
                    <a:pt x="262394" y="13982"/>
                  </a:lnTo>
                  <a:lnTo>
                    <a:pt x="271487" y="13982"/>
                  </a:lnTo>
                  <a:lnTo>
                    <a:pt x="271487" y="3111"/>
                  </a:lnTo>
                  <a:lnTo>
                    <a:pt x="270509" y="1536"/>
                  </a:lnTo>
                  <a:lnTo>
                    <a:pt x="267423" y="0"/>
                  </a:lnTo>
                  <a:close/>
                </a:path>
                <a:path w="534034" h="387985">
                  <a:moveTo>
                    <a:pt x="271487" y="94918"/>
                  </a:moveTo>
                  <a:lnTo>
                    <a:pt x="267792" y="97713"/>
                  </a:lnTo>
                  <a:lnTo>
                    <a:pt x="266941" y="97713"/>
                  </a:lnTo>
                  <a:lnTo>
                    <a:pt x="266941" y="102273"/>
                  </a:lnTo>
                  <a:lnTo>
                    <a:pt x="271487" y="102273"/>
                  </a:lnTo>
                  <a:lnTo>
                    <a:pt x="271487" y="94918"/>
                  </a:lnTo>
                  <a:close/>
                </a:path>
                <a:path w="534034" h="387985">
                  <a:moveTo>
                    <a:pt x="398614" y="0"/>
                  </a:moveTo>
                  <a:lnTo>
                    <a:pt x="396773" y="165"/>
                  </a:lnTo>
                  <a:lnTo>
                    <a:pt x="271487" y="94918"/>
                  </a:lnTo>
                  <a:lnTo>
                    <a:pt x="271487" y="102273"/>
                  </a:lnTo>
                  <a:lnTo>
                    <a:pt x="276834" y="102273"/>
                  </a:lnTo>
                  <a:lnTo>
                    <a:pt x="393585" y="13982"/>
                  </a:lnTo>
                  <a:lnTo>
                    <a:pt x="402678" y="13982"/>
                  </a:lnTo>
                  <a:lnTo>
                    <a:pt x="402678" y="3111"/>
                  </a:lnTo>
                  <a:lnTo>
                    <a:pt x="401713" y="1536"/>
                  </a:lnTo>
                  <a:lnTo>
                    <a:pt x="398614" y="0"/>
                  </a:lnTo>
                  <a:close/>
                </a:path>
                <a:path w="534034" h="387985">
                  <a:moveTo>
                    <a:pt x="402678" y="94918"/>
                  </a:moveTo>
                  <a:lnTo>
                    <a:pt x="398983" y="97713"/>
                  </a:lnTo>
                  <a:lnTo>
                    <a:pt x="398132" y="97713"/>
                  </a:lnTo>
                  <a:lnTo>
                    <a:pt x="398132" y="102273"/>
                  </a:lnTo>
                  <a:lnTo>
                    <a:pt x="402678" y="102273"/>
                  </a:lnTo>
                  <a:lnTo>
                    <a:pt x="402678" y="94918"/>
                  </a:lnTo>
                  <a:close/>
                </a:path>
                <a:path w="534034" h="387985">
                  <a:moveTo>
                    <a:pt x="529805" y="0"/>
                  </a:moveTo>
                  <a:lnTo>
                    <a:pt x="527964" y="165"/>
                  </a:lnTo>
                  <a:lnTo>
                    <a:pt x="402678" y="94918"/>
                  </a:lnTo>
                  <a:lnTo>
                    <a:pt x="402678" y="102273"/>
                  </a:lnTo>
                  <a:lnTo>
                    <a:pt x="408038" y="102273"/>
                  </a:lnTo>
                  <a:lnTo>
                    <a:pt x="524789" y="13982"/>
                  </a:lnTo>
                  <a:lnTo>
                    <a:pt x="533882" y="13982"/>
                  </a:lnTo>
                  <a:lnTo>
                    <a:pt x="533882" y="3111"/>
                  </a:lnTo>
                  <a:lnTo>
                    <a:pt x="532904" y="1536"/>
                  </a:lnTo>
                  <a:lnTo>
                    <a:pt x="5298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173628" y="5101526"/>
              <a:ext cx="94615" cy="40640"/>
            </a:xfrm>
            <a:custGeom>
              <a:avLst/>
              <a:gdLst/>
              <a:ahLst/>
              <a:cxnLst/>
              <a:rect l="l" t="t" r="r" b="b"/>
              <a:pathLst>
                <a:path w="94615" h="40639">
                  <a:moveTo>
                    <a:pt x="94132" y="0"/>
                  </a:moveTo>
                  <a:lnTo>
                    <a:pt x="0" y="0"/>
                  </a:lnTo>
                  <a:lnTo>
                    <a:pt x="0" y="40538"/>
                  </a:lnTo>
                  <a:lnTo>
                    <a:pt x="94132" y="40538"/>
                  </a:lnTo>
                  <a:lnTo>
                    <a:pt x="94132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169077" y="5096980"/>
              <a:ext cx="103505" cy="50165"/>
            </a:xfrm>
            <a:custGeom>
              <a:avLst/>
              <a:gdLst/>
              <a:ahLst/>
              <a:cxnLst/>
              <a:rect l="l" t="t" r="r" b="b"/>
              <a:pathLst>
                <a:path w="103504" h="50164">
                  <a:moveTo>
                    <a:pt x="99885" y="0"/>
                  </a:moveTo>
                  <a:lnTo>
                    <a:pt x="3352" y="0"/>
                  </a:lnTo>
                  <a:lnTo>
                    <a:pt x="2171" y="482"/>
                  </a:lnTo>
                  <a:lnTo>
                    <a:pt x="482" y="2171"/>
                  </a:lnTo>
                  <a:lnTo>
                    <a:pt x="0" y="3352"/>
                  </a:lnTo>
                  <a:lnTo>
                    <a:pt x="0" y="46291"/>
                  </a:lnTo>
                  <a:lnTo>
                    <a:pt x="482" y="47459"/>
                  </a:lnTo>
                  <a:lnTo>
                    <a:pt x="2171" y="49149"/>
                  </a:lnTo>
                  <a:lnTo>
                    <a:pt x="3352" y="49631"/>
                  </a:lnTo>
                  <a:lnTo>
                    <a:pt x="4546" y="49631"/>
                  </a:lnTo>
                  <a:lnTo>
                    <a:pt x="4546" y="40538"/>
                  </a:lnTo>
                  <a:lnTo>
                    <a:pt x="9093" y="40538"/>
                  </a:lnTo>
                  <a:lnTo>
                    <a:pt x="9093" y="9093"/>
                  </a:lnTo>
                  <a:lnTo>
                    <a:pt x="103225" y="9093"/>
                  </a:lnTo>
                  <a:lnTo>
                    <a:pt x="103225" y="3352"/>
                  </a:lnTo>
                  <a:lnTo>
                    <a:pt x="102742" y="2171"/>
                  </a:lnTo>
                  <a:lnTo>
                    <a:pt x="101053" y="482"/>
                  </a:lnTo>
                  <a:lnTo>
                    <a:pt x="99885" y="0"/>
                  </a:lnTo>
                  <a:close/>
                </a:path>
                <a:path w="103504" h="50164">
                  <a:moveTo>
                    <a:pt x="9093" y="40538"/>
                  </a:moveTo>
                  <a:lnTo>
                    <a:pt x="4546" y="40538"/>
                  </a:lnTo>
                  <a:lnTo>
                    <a:pt x="4546" y="49631"/>
                  </a:lnTo>
                  <a:lnTo>
                    <a:pt x="99885" y="49631"/>
                  </a:lnTo>
                  <a:lnTo>
                    <a:pt x="101053" y="49149"/>
                  </a:lnTo>
                  <a:lnTo>
                    <a:pt x="102742" y="47459"/>
                  </a:lnTo>
                  <a:lnTo>
                    <a:pt x="103225" y="46291"/>
                  </a:lnTo>
                  <a:lnTo>
                    <a:pt x="103225" y="45085"/>
                  </a:lnTo>
                  <a:lnTo>
                    <a:pt x="9093" y="45085"/>
                  </a:lnTo>
                  <a:lnTo>
                    <a:pt x="9093" y="40538"/>
                  </a:lnTo>
                  <a:close/>
                </a:path>
                <a:path w="103504" h="50164">
                  <a:moveTo>
                    <a:pt x="103225" y="9093"/>
                  </a:moveTo>
                  <a:lnTo>
                    <a:pt x="94132" y="9093"/>
                  </a:lnTo>
                  <a:lnTo>
                    <a:pt x="94132" y="40538"/>
                  </a:lnTo>
                  <a:lnTo>
                    <a:pt x="9093" y="40538"/>
                  </a:lnTo>
                  <a:lnTo>
                    <a:pt x="9093" y="45085"/>
                  </a:lnTo>
                  <a:lnTo>
                    <a:pt x="103225" y="45085"/>
                  </a:lnTo>
                  <a:lnTo>
                    <a:pt x="103225" y="90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870035" y="5030482"/>
              <a:ext cx="271780" cy="40640"/>
            </a:xfrm>
            <a:custGeom>
              <a:avLst/>
              <a:gdLst/>
              <a:ahLst/>
              <a:cxnLst/>
              <a:rect l="l" t="t" r="r" b="b"/>
              <a:pathLst>
                <a:path w="271779" h="40639">
                  <a:moveTo>
                    <a:pt x="271246" y="0"/>
                  </a:moveTo>
                  <a:lnTo>
                    <a:pt x="0" y="0"/>
                  </a:lnTo>
                  <a:lnTo>
                    <a:pt x="0" y="40551"/>
                  </a:lnTo>
                  <a:lnTo>
                    <a:pt x="271246" y="40551"/>
                  </a:lnTo>
                  <a:lnTo>
                    <a:pt x="271246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865488" y="5025941"/>
              <a:ext cx="280670" cy="50165"/>
            </a:xfrm>
            <a:custGeom>
              <a:avLst/>
              <a:gdLst/>
              <a:ahLst/>
              <a:cxnLst/>
              <a:rect l="l" t="t" r="r" b="b"/>
              <a:pathLst>
                <a:path w="280670" h="50164">
                  <a:moveTo>
                    <a:pt x="276986" y="0"/>
                  </a:moveTo>
                  <a:lnTo>
                    <a:pt x="3352" y="0"/>
                  </a:lnTo>
                  <a:lnTo>
                    <a:pt x="2171" y="495"/>
                  </a:lnTo>
                  <a:lnTo>
                    <a:pt x="482" y="2184"/>
                  </a:lnTo>
                  <a:lnTo>
                    <a:pt x="0" y="3352"/>
                  </a:lnTo>
                  <a:lnTo>
                    <a:pt x="0" y="46291"/>
                  </a:lnTo>
                  <a:lnTo>
                    <a:pt x="482" y="47459"/>
                  </a:lnTo>
                  <a:lnTo>
                    <a:pt x="2171" y="49161"/>
                  </a:lnTo>
                  <a:lnTo>
                    <a:pt x="3352" y="49644"/>
                  </a:lnTo>
                  <a:lnTo>
                    <a:pt x="4546" y="49644"/>
                  </a:lnTo>
                  <a:lnTo>
                    <a:pt x="4546" y="40551"/>
                  </a:lnTo>
                  <a:lnTo>
                    <a:pt x="9093" y="40551"/>
                  </a:lnTo>
                  <a:lnTo>
                    <a:pt x="9093" y="9105"/>
                  </a:lnTo>
                  <a:lnTo>
                    <a:pt x="280339" y="9105"/>
                  </a:lnTo>
                  <a:lnTo>
                    <a:pt x="280339" y="3352"/>
                  </a:lnTo>
                  <a:lnTo>
                    <a:pt x="279857" y="2184"/>
                  </a:lnTo>
                  <a:lnTo>
                    <a:pt x="278168" y="495"/>
                  </a:lnTo>
                  <a:lnTo>
                    <a:pt x="276986" y="0"/>
                  </a:lnTo>
                  <a:close/>
                </a:path>
                <a:path w="280670" h="50164">
                  <a:moveTo>
                    <a:pt x="9093" y="40551"/>
                  </a:moveTo>
                  <a:lnTo>
                    <a:pt x="4546" y="40551"/>
                  </a:lnTo>
                  <a:lnTo>
                    <a:pt x="4546" y="49644"/>
                  </a:lnTo>
                  <a:lnTo>
                    <a:pt x="276986" y="49644"/>
                  </a:lnTo>
                  <a:lnTo>
                    <a:pt x="278168" y="49161"/>
                  </a:lnTo>
                  <a:lnTo>
                    <a:pt x="279857" y="47459"/>
                  </a:lnTo>
                  <a:lnTo>
                    <a:pt x="280339" y="46291"/>
                  </a:lnTo>
                  <a:lnTo>
                    <a:pt x="280339" y="45097"/>
                  </a:lnTo>
                  <a:lnTo>
                    <a:pt x="9093" y="45097"/>
                  </a:lnTo>
                  <a:lnTo>
                    <a:pt x="9093" y="40551"/>
                  </a:lnTo>
                  <a:close/>
                </a:path>
                <a:path w="280670" h="50164">
                  <a:moveTo>
                    <a:pt x="280339" y="9105"/>
                  </a:moveTo>
                  <a:lnTo>
                    <a:pt x="271246" y="9105"/>
                  </a:lnTo>
                  <a:lnTo>
                    <a:pt x="271246" y="40551"/>
                  </a:lnTo>
                  <a:lnTo>
                    <a:pt x="9093" y="40551"/>
                  </a:lnTo>
                  <a:lnTo>
                    <a:pt x="9093" y="45097"/>
                  </a:lnTo>
                  <a:lnTo>
                    <a:pt x="280339" y="45097"/>
                  </a:lnTo>
                  <a:lnTo>
                    <a:pt x="280339" y="91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870035" y="5101526"/>
              <a:ext cx="271780" cy="40640"/>
            </a:xfrm>
            <a:custGeom>
              <a:avLst/>
              <a:gdLst/>
              <a:ahLst/>
              <a:cxnLst/>
              <a:rect l="l" t="t" r="r" b="b"/>
              <a:pathLst>
                <a:path w="271779" h="40639">
                  <a:moveTo>
                    <a:pt x="271246" y="0"/>
                  </a:moveTo>
                  <a:lnTo>
                    <a:pt x="0" y="0"/>
                  </a:lnTo>
                  <a:lnTo>
                    <a:pt x="0" y="40538"/>
                  </a:lnTo>
                  <a:lnTo>
                    <a:pt x="271246" y="40538"/>
                  </a:lnTo>
                  <a:lnTo>
                    <a:pt x="271246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865488" y="5096980"/>
              <a:ext cx="280670" cy="50165"/>
            </a:xfrm>
            <a:custGeom>
              <a:avLst/>
              <a:gdLst/>
              <a:ahLst/>
              <a:cxnLst/>
              <a:rect l="l" t="t" r="r" b="b"/>
              <a:pathLst>
                <a:path w="280670" h="50164">
                  <a:moveTo>
                    <a:pt x="276986" y="0"/>
                  </a:moveTo>
                  <a:lnTo>
                    <a:pt x="3352" y="0"/>
                  </a:lnTo>
                  <a:lnTo>
                    <a:pt x="2171" y="482"/>
                  </a:lnTo>
                  <a:lnTo>
                    <a:pt x="482" y="2171"/>
                  </a:lnTo>
                  <a:lnTo>
                    <a:pt x="0" y="3352"/>
                  </a:lnTo>
                  <a:lnTo>
                    <a:pt x="0" y="46291"/>
                  </a:lnTo>
                  <a:lnTo>
                    <a:pt x="482" y="47459"/>
                  </a:lnTo>
                  <a:lnTo>
                    <a:pt x="2171" y="49149"/>
                  </a:lnTo>
                  <a:lnTo>
                    <a:pt x="3352" y="49631"/>
                  </a:lnTo>
                  <a:lnTo>
                    <a:pt x="4546" y="49631"/>
                  </a:lnTo>
                  <a:lnTo>
                    <a:pt x="4546" y="40538"/>
                  </a:lnTo>
                  <a:lnTo>
                    <a:pt x="9093" y="40538"/>
                  </a:lnTo>
                  <a:lnTo>
                    <a:pt x="9093" y="9093"/>
                  </a:lnTo>
                  <a:lnTo>
                    <a:pt x="280339" y="9093"/>
                  </a:lnTo>
                  <a:lnTo>
                    <a:pt x="280339" y="3352"/>
                  </a:lnTo>
                  <a:lnTo>
                    <a:pt x="279857" y="2171"/>
                  </a:lnTo>
                  <a:lnTo>
                    <a:pt x="278168" y="482"/>
                  </a:lnTo>
                  <a:lnTo>
                    <a:pt x="276986" y="0"/>
                  </a:lnTo>
                  <a:close/>
                </a:path>
                <a:path w="280670" h="50164">
                  <a:moveTo>
                    <a:pt x="9093" y="40538"/>
                  </a:moveTo>
                  <a:lnTo>
                    <a:pt x="4546" y="40538"/>
                  </a:lnTo>
                  <a:lnTo>
                    <a:pt x="4546" y="49631"/>
                  </a:lnTo>
                  <a:lnTo>
                    <a:pt x="276986" y="49631"/>
                  </a:lnTo>
                  <a:lnTo>
                    <a:pt x="278168" y="49149"/>
                  </a:lnTo>
                  <a:lnTo>
                    <a:pt x="279857" y="47459"/>
                  </a:lnTo>
                  <a:lnTo>
                    <a:pt x="280339" y="46291"/>
                  </a:lnTo>
                  <a:lnTo>
                    <a:pt x="280339" y="45085"/>
                  </a:lnTo>
                  <a:lnTo>
                    <a:pt x="9093" y="45085"/>
                  </a:lnTo>
                  <a:lnTo>
                    <a:pt x="9093" y="40538"/>
                  </a:lnTo>
                  <a:close/>
                </a:path>
                <a:path w="280670" h="50164">
                  <a:moveTo>
                    <a:pt x="280339" y="9093"/>
                  </a:moveTo>
                  <a:lnTo>
                    <a:pt x="271246" y="9093"/>
                  </a:lnTo>
                  <a:lnTo>
                    <a:pt x="271246" y="40538"/>
                  </a:lnTo>
                  <a:lnTo>
                    <a:pt x="9093" y="40538"/>
                  </a:lnTo>
                  <a:lnTo>
                    <a:pt x="9093" y="45085"/>
                  </a:lnTo>
                  <a:lnTo>
                    <a:pt x="280339" y="45085"/>
                  </a:lnTo>
                  <a:lnTo>
                    <a:pt x="280339" y="90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173628" y="5030482"/>
              <a:ext cx="94615" cy="40640"/>
            </a:xfrm>
            <a:custGeom>
              <a:avLst/>
              <a:gdLst/>
              <a:ahLst/>
              <a:cxnLst/>
              <a:rect l="l" t="t" r="r" b="b"/>
              <a:pathLst>
                <a:path w="94615" h="40639">
                  <a:moveTo>
                    <a:pt x="94132" y="0"/>
                  </a:moveTo>
                  <a:lnTo>
                    <a:pt x="0" y="0"/>
                  </a:lnTo>
                  <a:lnTo>
                    <a:pt x="0" y="40551"/>
                  </a:lnTo>
                  <a:lnTo>
                    <a:pt x="94132" y="40551"/>
                  </a:lnTo>
                  <a:lnTo>
                    <a:pt x="94132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169077" y="5025941"/>
              <a:ext cx="103505" cy="50165"/>
            </a:xfrm>
            <a:custGeom>
              <a:avLst/>
              <a:gdLst/>
              <a:ahLst/>
              <a:cxnLst/>
              <a:rect l="l" t="t" r="r" b="b"/>
              <a:pathLst>
                <a:path w="103504" h="50164">
                  <a:moveTo>
                    <a:pt x="99885" y="0"/>
                  </a:moveTo>
                  <a:lnTo>
                    <a:pt x="3352" y="0"/>
                  </a:lnTo>
                  <a:lnTo>
                    <a:pt x="2171" y="495"/>
                  </a:lnTo>
                  <a:lnTo>
                    <a:pt x="482" y="2184"/>
                  </a:lnTo>
                  <a:lnTo>
                    <a:pt x="0" y="3352"/>
                  </a:lnTo>
                  <a:lnTo>
                    <a:pt x="0" y="46291"/>
                  </a:lnTo>
                  <a:lnTo>
                    <a:pt x="482" y="47459"/>
                  </a:lnTo>
                  <a:lnTo>
                    <a:pt x="2171" y="49161"/>
                  </a:lnTo>
                  <a:lnTo>
                    <a:pt x="3352" y="49644"/>
                  </a:lnTo>
                  <a:lnTo>
                    <a:pt x="4546" y="49644"/>
                  </a:lnTo>
                  <a:lnTo>
                    <a:pt x="4546" y="40551"/>
                  </a:lnTo>
                  <a:lnTo>
                    <a:pt x="9093" y="40551"/>
                  </a:lnTo>
                  <a:lnTo>
                    <a:pt x="9093" y="9105"/>
                  </a:lnTo>
                  <a:lnTo>
                    <a:pt x="103225" y="9105"/>
                  </a:lnTo>
                  <a:lnTo>
                    <a:pt x="103225" y="3352"/>
                  </a:lnTo>
                  <a:lnTo>
                    <a:pt x="102742" y="2184"/>
                  </a:lnTo>
                  <a:lnTo>
                    <a:pt x="101053" y="495"/>
                  </a:lnTo>
                  <a:lnTo>
                    <a:pt x="99885" y="0"/>
                  </a:lnTo>
                  <a:close/>
                </a:path>
                <a:path w="103504" h="50164">
                  <a:moveTo>
                    <a:pt x="9093" y="40551"/>
                  </a:moveTo>
                  <a:lnTo>
                    <a:pt x="4546" y="40551"/>
                  </a:lnTo>
                  <a:lnTo>
                    <a:pt x="4546" y="49644"/>
                  </a:lnTo>
                  <a:lnTo>
                    <a:pt x="99885" y="49644"/>
                  </a:lnTo>
                  <a:lnTo>
                    <a:pt x="101053" y="49161"/>
                  </a:lnTo>
                  <a:lnTo>
                    <a:pt x="102742" y="47459"/>
                  </a:lnTo>
                  <a:lnTo>
                    <a:pt x="103225" y="46291"/>
                  </a:lnTo>
                  <a:lnTo>
                    <a:pt x="103225" y="45097"/>
                  </a:lnTo>
                  <a:lnTo>
                    <a:pt x="9093" y="45097"/>
                  </a:lnTo>
                  <a:lnTo>
                    <a:pt x="9093" y="40551"/>
                  </a:lnTo>
                  <a:close/>
                </a:path>
                <a:path w="103504" h="50164">
                  <a:moveTo>
                    <a:pt x="103225" y="9105"/>
                  </a:moveTo>
                  <a:lnTo>
                    <a:pt x="94132" y="9105"/>
                  </a:lnTo>
                  <a:lnTo>
                    <a:pt x="94132" y="40551"/>
                  </a:lnTo>
                  <a:lnTo>
                    <a:pt x="9093" y="40551"/>
                  </a:lnTo>
                  <a:lnTo>
                    <a:pt x="9093" y="45097"/>
                  </a:lnTo>
                  <a:lnTo>
                    <a:pt x="103225" y="45097"/>
                  </a:lnTo>
                  <a:lnTo>
                    <a:pt x="103225" y="91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11867" y="4916924"/>
              <a:ext cx="95161" cy="72199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077168" y="4906513"/>
              <a:ext cx="102425" cy="79489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945446" y="4906513"/>
              <a:ext cx="102412" cy="79489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815528" y="4906513"/>
              <a:ext cx="102425" cy="79489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9324187" y="5013540"/>
              <a:ext cx="9525" cy="171450"/>
            </a:xfrm>
            <a:custGeom>
              <a:avLst/>
              <a:gdLst/>
              <a:ahLst/>
              <a:cxnLst/>
              <a:rect l="l" t="t" r="r" b="b"/>
              <a:pathLst>
                <a:path w="9525" h="171450">
                  <a:moveTo>
                    <a:pt x="9093" y="83578"/>
                  </a:moveTo>
                  <a:lnTo>
                    <a:pt x="7061" y="81546"/>
                  </a:lnTo>
                  <a:lnTo>
                    <a:pt x="2032" y="81546"/>
                  </a:lnTo>
                  <a:lnTo>
                    <a:pt x="0" y="83578"/>
                  </a:lnTo>
                  <a:lnTo>
                    <a:pt x="0" y="86093"/>
                  </a:lnTo>
                  <a:lnTo>
                    <a:pt x="0" y="169113"/>
                  </a:lnTo>
                  <a:lnTo>
                    <a:pt x="2032" y="171145"/>
                  </a:lnTo>
                  <a:lnTo>
                    <a:pt x="7061" y="171145"/>
                  </a:lnTo>
                  <a:lnTo>
                    <a:pt x="9093" y="169113"/>
                  </a:lnTo>
                  <a:lnTo>
                    <a:pt x="9093" y="83578"/>
                  </a:lnTo>
                  <a:close/>
                </a:path>
                <a:path w="9525" h="171450">
                  <a:moveTo>
                    <a:pt x="9093" y="2032"/>
                  </a:moveTo>
                  <a:lnTo>
                    <a:pt x="7061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46"/>
                  </a:lnTo>
                  <a:lnTo>
                    <a:pt x="0" y="59461"/>
                  </a:lnTo>
                  <a:lnTo>
                    <a:pt x="2032" y="61493"/>
                  </a:lnTo>
                  <a:lnTo>
                    <a:pt x="7061" y="61493"/>
                  </a:lnTo>
                  <a:lnTo>
                    <a:pt x="9093" y="59461"/>
                  </a:lnTo>
                  <a:lnTo>
                    <a:pt x="9093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823297" y="5176393"/>
              <a:ext cx="461009" cy="0"/>
            </a:xfrm>
            <a:custGeom>
              <a:avLst/>
              <a:gdLst/>
              <a:ahLst/>
              <a:cxnLst/>
              <a:rect l="l" t="t" r="r" b="b"/>
              <a:pathLst>
                <a:path w="461009">
                  <a:moveTo>
                    <a:pt x="460603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818740" y="4916855"/>
              <a:ext cx="514984" cy="264160"/>
            </a:xfrm>
            <a:custGeom>
              <a:avLst/>
              <a:gdLst/>
              <a:ahLst/>
              <a:cxnLst/>
              <a:rect l="l" t="t" r="r" b="b"/>
              <a:pathLst>
                <a:path w="514984" h="264160">
                  <a:moveTo>
                    <a:pt x="469696" y="257022"/>
                  </a:moveTo>
                  <a:lnTo>
                    <a:pt x="467664" y="254990"/>
                  </a:lnTo>
                  <a:lnTo>
                    <a:pt x="465150" y="254990"/>
                  </a:lnTo>
                  <a:lnTo>
                    <a:pt x="2044" y="254990"/>
                  </a:lnTo>
                  <a:lnTo>
                    <a:pt x="0" y="257022"/>
                  </a:lnTo>
                  <a:lnTo>
                    <a:pt x="0" y="262051"/>
                  </a:lnTo>
                  <a:lnTo>
                    <a:pt x="2044" y="264083"/>
                  </a:lnTo>
                  <a:lnTo>
                    <a:pt x="467664" y="264083"/>
                  </a:lnTo>
                  <a:lnTo>
                    <a:pt x="469696" y="262051"/>
                  </a:lnTo>
                  <a:lnTo>
                    <a:pt x="469696" y="257022"/>
                  </a:lnTo>
                  <a:close/>
                </a:path>
                <a:path w="514984" h="264160">
                  <a:moveTo>
                    <a:pt x="514540" y="2032"/>
                  </a:moveTo>
                  <a:lnTo>
                    <a:pt x="512508" y="0"/>
                  </a:lnTo>
                  <a:lnTo>
                    <a:pt x="507479" y="0"/>
                  </a:lnTo>
                  <a:lnTo>
                    <a:pt x="505447" y="2032"/>
                  </a:lnTo>
                  <a:lnTo>
                    <a:pt x="505447" y="4546"/>
                  </a:lnTo>
                  <a:lnTo>
                    <a:pt x="505447" y="46697"/>
                  </a:lnTo>
                  <a:lnTo>
                    <a:pt x="507479" y="48729"/>
                  </a:lnTo>
                  <a:lnTo>
                    <a:pt x="512508" y="48729"/>
                  </a:lnTo>
                  <a:lnTo>
                    <a:pt x="514540" y="46697"/>
                  </a:lnTo>
                  <a:lnTo>
                    <a:pt x="514540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5" name="object 17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017648" y="6034900"/>
            <a:ext cx="1317523" cy="1049096"/>
          </a:xfrm>
          <a:prstGeom prst="rect">
            <a:avLst/>
          </a:prstGeom>
        </p:spPr>
      </p:pic>
      <p:grpSp>
        <p:nvGrpSpPr>
          <p:cNvPr id="176" name="object 176"/>
          <p:cNvGrpSpPr/>
          <p:nvPr/>
        </p:nvGrpSpPr>
        <p:grpSpPr>
          <a:xfrm>
            <a:off x="6328083" y="4330801"/>
            <a:ext cx="1460500" cy="1057275"/>
            <a:chOff x="6328083" y="4330801"/>
            <a:chExt cx="1460500" cy="1057275"/>
          </a:xfrm>
        </p:grpSpPr>
        <p:sp>
          <p:nvSpPr>
            <p:cNvPr id="177" name="object 177"/>
            <p:cNvSpPr/>
            <p:nvPr/>
          </p:nvSpPr>
          <p:spPr>
            <a:xfrm>
              <a:off x="6335623" y="4330801"/>
              <a:ext cx="1452880" cy="1057275"/>
            </a:xfrm>
            <a:custGeom>
              <a:avLst/>
              <a:gdLst/>
              <a:ahLst/>
              <a:cxnLst/>
              <a:rect l="l" t="t" r="r" b="b"/>
              <a:pathLst>
                <a:path w="1452879" h="1057275">
                  <a:moveTo>
                    <a:pt x="0" y="1056881"/>
                  </a:moveTo>
                  <a:lnTo>
                    <a:pt x="0" y="0"/>
                  </a:lnTo>
                  <a:lnTo>
                    <a:pt x="1452549" y="0"/>
                  </a:lnTo>
                  <a:lnTo>
                    <a:pt x="1452549" y="1056881"/>
                  </a:lnTo>
                  <a:lnTo>
                    <a:pt x="0" y="1056881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353183" y="4572015"/>
              <a:ext cx="1435100" cy="815975"/>
            </a:xfrm>
            <a:custGeom>
              <a:avLst/>
              <a:gdLst/>
              <a:ahLst/>
              <a:cxnLst/>
              <a:rect l="l" t="t" r="r" b="b"/>
              <a:pathLst>
                <a:path w="1435100" h="815975">
                  <a:moveTo>
                    <a:pt x="987783" y="159854"/>
                  </a:moveTo>
                  <a:lnTo>
                    <a:pt x="609715" y="159854"/>
                  </a:lnTo>
                  <a:lnTo>
                    <a:pt x="613246" y="161328"/>
                  </a:lnTo>
                  <a:lnTo>
                    <a:pt x="615780" y="164312"/>
                  </a:lnTo>
                  <a:lnTo>
                    <a:pt x="678295" y="242087"/>
                  </a:lnTo>
                  <a:lnTo>
                    <a:pt x="688645" y="242087"/>
                  </a:lnTo>
                  <a:lnTo>
                    <a:pt x="689674" y="242506"/>
                  </a:lnTo>
                  <a:lnTo>
                    <a:pt x="691160" y="244005"/>
                  </a:lnTo>
                  <a:lnTo>
                    <a:pt x="691592" y="245033"/>
                  </a:lnTo>
                  <a:lnTo>
                    <a:pt x="691592" y="260502"/>
                  </a:lnTo>
                  <a:lnTo>
                    <a:pt x="691160" y="261531"/>
                  </a:lnTo>
                  <a:lnTo>
                    <a:pt x="689674" y="263029"/>
                  </a:lnTo>
                  <a:lnTo>
                    <a:pt x="688645" y="263448"/>
                  </a:lnTo>
                  <a:lnTo>
                    <a:pt x="674066" y="263448"/>
                  </a:lnTo>
                  <a:lnTo>
                    <a:pt x="674066" y="345782"/>
                  </a:lnTo>
                  <a:lnTo>
                    <a:pt x="824408" y="345782"/>
                  </a:lnTo>
                  <a:lnTo>
                    <a:pt x="827990" y="349364"/>
                  </a:lnTo>
                  <a:lnTo>
                    <a:pt x="827990" y="358216"/>
                  </a:lnTo>
                  <a:lnTo>
                    <a:pt x="824408" y="361797"/>
                  </a:lnTo>
                  <a:lnTo>
                    <a:pt x="178" y="361797"/>
                  </a:lnTo>
                  <a:lnTo>
                    <a:pt x="105" y="365735"/>
                  </a:lnTo>
                  <a:lnTo>
                    <a:pt x="0" y="371396"/>
                  </a:lnTo>
                  <a:lnTo>
                    <a:pt x="471" y="381249"/>
                  </a:lnTo>
                  <a:lnTo>
                    <a:pt x="1618" y="391370"/>
                  </a:lnTo>
                  <a:lnTo>
                    <a:pt x="3382" y="401293"/>
                  </a:lnTo>
                  <a:lnTo>
                    <a:pt x="3468" y="401777"/>
                  </a:lnTo>
                  <a:lnTo>
                    <a:pt x="19378" y="447662"/>
                  </a:lnTo>
                  <a:lnTo>
                    <a:pt x="45224" y="490177"/>
                  </a:lnTo>
                  <a:lnTo>
                    <a:pt x="78042" y="529012"/>
                  </a:lnTo>
                  <a:lnTo>
                    <a:pt x="114870" y="563856"/>
                  </a:lnTo>
                  <a:lnTo>
                    <a:pt x="152745" y="594401"/>
                  </a:lnTo>
                  <a:lnTo>
                    <a:pt x="188705" y="620335"/>
                  </a:lnTo>
                  <a:lnTo>
                    <a:pt x="276419" y="676316"/>
                  </a:lnTo>
                  <a:lnTo>
                    <a:pt x="333537" y="706502"/>
                  </a:lnTo>
                  <a:lnTo>
                    <a:pt x="390518" y="732277"/>
                  </a:lnTo>
                  <a:lnTo>
                    <a:pt x="446741" y="754011"/>
                  </a:lnTo>
                  <a:lnTo>
                    <a:pt x="501583" y="772075"/>
                  </a:lnTo>
                  <a:lnTo>
                    <a:pt x="554422" y="786839"/>
                  </a:lnTo>
                  <a:lnTo>
                    <a:pt x="604636" y="798673"/>
                  </a:lnTo>
                  <a:lnTo>
                    <a:pt x="651603" y="807948"/>
                  </a:lnTo>
                  <a:lnTo>
                    <a:pt x="695024" y="815078"/>
                  </a:lnTo>
                  <a:lnTo>
                    <a:pt x="699343" y="815667"/>
                  </a:lnTo>
                  <a:lnTo>
                    <a:pt x="1242200" y="815667"/>
                  </a:lnTo>
                  <a:lnTo>
                    <a:pt x="1295691" y="804486"/>
                  </a:lnTo>
                  <a:lnTo>
                    <a:pt x="1341948" y="790953"/>
                  </a:lnTo>
                  <a:lnTo>
                    <a:pt x="1383692" y="774168"/>
                  </a:lnTo>
                  <a:lnTo>
                    <a:pt x="1419802" y="753816"/>
                  </a:lnTo>
                  <a:lnTo>
                    <a:pt x="1434989" y="741280"/>
                  </a:lnTo>
                  <a:lnTo>
                    <a:pt x="1434989" y="513149"/>
                  </a:lnTo>
                  <a:lnTo>
                    <a:pt x="1406253" y="476531"/>
                  </a:lnTo>
                  <a:lnTo>
                    <a:pt x="1370887" y="438371"/>
                  </a:lnTo>
                  <a:lnTo>
                    <a:pt x="1331920" y="401293"/>
                  </a:lnTo>
                  <a:lnTo>
                    <a:pt x="1290661" y="365735"/>
                  </a:lnTo>
                  <a:lnTo>
                    <a:pt x="1248424" y="332136"/>
                  </a:lnTo>
                  <a:lnTo>
                    <a:pt x="1206520" y="300933"/>
                  </a:lnTo>
                  <a:lnTo>
                    <a:pt x="1166260" y="272564"/>
                  </a:lnTo>
                  <a:lnTo>
                    <a:pt x="1128957" y="247467"/>
                  </a:lnTo>
                  <a:lnTo>
                    <a:pt x="1095921" y="226080"/>
                  </a:lnTo>
                  <a:lnTo>
                    <a:pt x="1014816" y="176002"/>
                  </a:lnTo>
                  <a:lnTo>
                    <a:pt x="987783" y="159854"/>
                  </a:lnTo>
                  <a:close/>
                </a:path>
                <a:path w="1435100" h="815975">
                  <a:moveTo>
                    <a:pt x="441427" y="343001"/>
                  </a:moveTo>
                  <a:lnTo>
                    <a:pt x="405613" y="343001"/>
                  </a:lnTo>
                  <a:lnTo>
                    <a:pt x="405613" y="345782"/>
                  </a:lnTo>
                  <a:lnTo>
                    <a:pt x="443408" y="345782"/>
                  </a:lnTo>
                  <a:lnTo>
                    <a:pt x="442697" y="344893"/>
                  </a:lnTo>
                  <a:lnTo>
                    <a:pt x="442037" y="343966"/>
                  </a:lnTo>
                  <a:lnTo>
                    <a:pt x="441427" y="343001"/>
                  </a:lnTo>
                  <a:close/>
                </a:path>
                <a:path w="1435100" h="815975">
                  <a:moveTo>
                    <a:pt x="512293" y="0"/>
                  </a:moveTo>
                  <a:lnTo>
                    <a:pt x="495669" y="0"/>
                  </a:lnTo>
                  <a:lnTo>
                    <a:pt x="488620" y="254"/>
                  </a:lnTo>
                  <a:lnTo>
                    <a:pt x="444987" y="3498"/>
                  </a:lnTo>
                  <a:lnTo>
                    <a:pt x="404385" y="9796"/>
                  </a:lnTo>
                  <a:lnTo>
                    <a:pt x="366645" y="18825"/>
                  </a:lnTo>
                  <a:lnTo>
                    <a:pt x="331598" y="30264"/>
                  </a:lnTo>
                  <a:lnTo>
                    <a:pt x="331598" y="122821"/>
                  </a:lnTo>
                  <a:lnTo>
                    <a:pt x="580213" y="122821"/>
                  </a:lnTo>
                  <a:lnTo>
                    <a:pt x="583909" y="126517"/>
                  </a:lnTo>
                  <a:lnTo>
                    <a:pt x="583909" y="179019"/>
                  </a:lnTo>
                  <a:lnTo>
                    <a:pt x="596863" y="164045"/>
                  </a:lnTo>
                  <a:lnTo>
                    <a:pt x="599283" y="161328"/>
                  </a:lnTo>
                  <a:lnTo>
                    <a:pt x="602793" y="159854"/>
                  </a:lnTo>
                  <a:lnTo>
                    <a:pt x="987783" y="159854"/>
                  </a:lnTo>
                  <a:lnTo>
                    <a:pt x="979095" y="154665"/>
                  </a:lnTo>
                  <a:lnTo>
                    <a:pt x="940890" y="132732"/>
                  </a:lnTo>
                  <a:lnTo>
                    <a:pt x="900349" y="110757"/>
                  </a:lnTo>
                  <a:lnTo>
                    <a:pt x="857619" y="89294"/>
                  </a:lnTo>
                  <a:lnTo>
                    <a:pt x="812850" y="68895"/>
                  </a:lnTo>
                  <a:lnTo>
                    <a:pt x="766189" y="50116"/>
                  </a:lnTo>
                  <a:lnTo>
                    <a:pt x="717785" y="33510"/>
                  </a:lnTo>
                  <a:lnTo>
                    <a:pt x="667786" y="19630"/>
                  </a:lnTo>
                  <a:lnTo>
                    <a:pt x="616340" y="9030"/>
                  </a:lnTo>
                  <a:lnTo>
                    <a:pt x="563596" y="2264"/>
                  </a:lnTo>
                  <a:lnTo>
                    <a:pt x="512293" y="0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334455" y="4430179"/>
              <a:ext cx="342900" cy="486409"/>
            </a:xfrm>
            <a:custGeom>
              <a:avLst/>
              <a:gdLst/>
              <a:ahLst/>
              <a:cxnLst/>
              <a:rect l="l" t="t" r="r" b="b"/>
              <a:pathLst>
                <a:path w="342900" h="486410">
                  <a:moveTo>
                    <a:pt x="342569" y="0"/>
                  </a:moveTo>
                  <a:lnTo>
                    <a:pt x="0" y="0"/>
                  </a:lnTo>
                  <a:lnTo>
                    <a:pt x="0" y="485863"/>
                  </a:lnTo>
                  <a:lnTo>
                    <a:pt x="342569" y="485863"/>
                  </a:lnTo>
                  <a:lnTo>
                    <a:pt x="342569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334454" y="4422434"/>
              <a:ext cx="350520" cy="501650"/>
            </a:xfrm>
            <a:custGeom>
              <a:avLst/>
              <a:gdLst/>
              <a:ahLst/>
              <a:cxnLst/>
              <a:rect l="l" t="t" r="r" b="b"/>
              <a:pathLst>
                <a:path w="350520" h="501650">
                  <a:moveTo>
                    <a:pt x="334827" y="485863"/>
                  </a:moveTo>
                  <a:lnTo>
                    <a:pt x="0" y="485863"/>
                  </a:lnTo>
                  <a:lnTo>
                    <a:pt x="0" y="501357"/>
                  </a:lnTo>
                  <a:lnTo>
                    <a:pt x="344619" y="501357"/>
                  </a:lnTo>
                  <a:lnTo>
                    <a:pt x="346613" y="500532"/>
                  </a:lnTo>
                  <a:lnTo>
                    <a:pt x="349496" y="497649"/>
                  </a:lnTo>
                  <a:lnTo>
                    <a:pt x="350321" y="495655"/>
                  </a:lnTo>
                  <a:lnTo>
                    <a:pt x="350321" y="493610"/>
                  </a:lnTo>
                  <a:lnTo>
                    <a:pt x="334827" y="493610"/>
                  </a:lnTo>
                  <a:lnTo>
                    <a:pt x="334827" y="485863"/>
                  </a:lnTo>
                  <a:close/>
                </a:path>
                <a:path w="350520" h="501650">
                  <a:moveTo>
                    <a:pt x="344619" y="0"/>
                  </a:moveTo>
                  <a:lnTo>
                    <a:pt x="0" y="0"/>
                  </a:lnTo>
                  <a:lnTo>
                    <a:pt x="0" y="15494"/>
                  </a:lnTo>
                  <a:lnTo>
                    <a:pt x="334827" y="15494"/>
                  </a:lnTo>
                  <a:lnTo>
                    <a:pt x="334827" y="493610"/>
                  </a:lnTo>
                  <a:lnTo>
                    <a:pt x="342574" y="493610"/>
                  </a:lnTo>
                  <a:lnTo>
                    <a:pt x="342574" y="485863"/>
                  </a:lnTo>
                  <a:lnTo>
                    <a:pt x="350321" y="485863"/>
                  </a:lnTo>
                  <a:lnTo>
                    <a:pt x="350321" y="5702"/>
                  </a:lnTo>
                  <a:lnTo>
                    <a:pt x="349496" y="3708"/>
                  </a:lnTo>
                  <a:lnTo>
                    <a:pt x="346613" y="825"/>
                  </a:lnTo>
                  <a:lnTo>
                    <a:pt x="344619" y="0"/>
                  </a:lnTo>
                  <a:close/>
                </a:path>
                <a:path w="350520" h="501650">
                  <a:moveTo>
                    <a:pt x="350321" y="485863"/>
                  </a:moveTo>
                  <a:lnTo>
                    <a:pt x="342574" y="485863"/>
                  </a:lnTo>
                  <a:lnTo>
                    <a:pt x="342574" y="493610"/>
                  </a:lnTo>
                  <a:lnTo>
                    <a:pt x="350321" y="493610"/>
                  </a:lnTo>
                  <a:lnTo>
                    <a:pt x="350321" y="485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597317" y="4793634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593310" y="484898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79">
                  <a:moveTo>
                    <a:pt x="0" y="4629"/>
                  </a:moveTo>
                  <a:lnTo>
                    <a:pt x="8013" y="4629"/>
                  </a:lnTo>
                  <a:lnTo>
                    <a:pt x="8013" y="0"/>
                  </a:lnTo>
                  <a:lnTo>
                    <a:pt x="0" y="0"/>
                  </a:lnTo>
                  <a:lnTo>
                    <a:pt x="0" y="4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444486" y="4793634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440477" y="484898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79">
                  <a:moveTo>
                    <a:pt x="0" y="4629"/>
                  </a:moveTo>
                  <a:lnTo>
                    <a:pt x="8013" y="4629"/>
                  </a:lnTo>
                  <a:lnTo>
                    <a:pt x="8013" y="0"/>
                  </a:lnTo>
                  <a:lnTo>
                    <a:pt x="0" y="0"/>
                  </a:lnTo>
                  <a:lnTo>
                    <a:pt x="0" y="4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368072" y="4793634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364059" y="4804955"/>
              <a:ext cx="604520" cy="48895"/>
            </a:xfrm>
            <a:custGeom>
              <a:avLst/>
              <a:gdLst/>
              <a:ahLst/>
              <a:cxnLst/>
              <a:rect l="l" t="t" r="r" b="b"/>
              <a:pathLst>
                <a:path w="604520" h="48895">
                  <a:moveTo>
                    <a:pt x="8013" y="44030"/>
                  </a:moveTo>
                  <a:lnTo>
                    <a:pt x="0" y="44030"/>
                  </a:lnTo>
                  <a:lnTo>
                    <a:pt x="0" y="48666"/>
                  </a:lnTo>
                  <a:lnTo>
                    <a:pt x="8013" y="48666"/>
                  </a:lnTo>
                  <a:lnTo>
                    <a:pt x="8013" y="44030"/>
                  </a:lnTo>
                  <a:close/>
                </a:path>
                <a:path w="604520" h="48895">
                  <a:moveTo>
                    <a:pt x="285737" y="0"/>
                  </a:moveTo>
                  <a:lnTo>
                    <a:pt x="259080" y="0"/>
                  </a:lnTo>
                  <a:lnTo>
                    <a:pt x="259080" y="16548"/>
                  </a:lnTo>
                  <a:lnTo>
                    <a:pt x="285737" y="16548"/>
                  </a:lnTo>
                  <a:lnTo>
                    <a:pt x="285737" y="0"/>
                  </a:lnTo>
                  <a:close/>
                </a:path>
                <a:path w="604520" h="48895">
                  <a:moveTo>
                    <a:pt x="604202" y="0"/>
                  </a:moveTo>
                  <a:lnTo>
                    <a:pt x="568896" y="0"/>
                  </a:lnTo>
                  <a:lnTo>
                    <a:pt x="568896" y="16548"/>
                  </a:lnTo>
                  <a:lnTo>
                    <a:pt x="604202" y="16548"/>
                  </a:lnTo>
                  <a:lnTo>
                    <a:pt x="6042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649807" y="4698974"/>
              <a:ext cx="283210" cy="212090"/>
            </a:xfrm>
            <a:custGeom>
              <a:avLst/>
              <a:gdLst/>
              <a:ahLst/>
              <a:cxnLst/>
              <a:rect l="l" t="t" r="r" b="b"/>
              <a:pathLst>
                <a:path w="283209" h="212089">
                  <a:moveTo>
                    <a:pt x="281305" y="0"/>
                  </a:moveTo>
                  <a:lnTo>
                    <a:pt x="1854" y="0"/>
                  </a:lnTo>
                  <a:lnTo>
                    <a:pt x="0" y="1841"/>
                  </a:lnTo>
                  <a:lnTo>
                    <a:pt x="0" y="210045"/>
                  </a:lnTo>
                  <a:lnTo>
                    <a:pt x="1854" y="211899"/>
                  </a:lnTo>
                  <a:lnTo>
                    <a:pt x="4140" y="211899"/>
                  </a:lnTo>
                  <a:lnTo>
                    <a:pt x="281305" y="211899"/>
                  </a:lnTo>
                  <a:lnTo>
                    <a:pt x="283159" y="210045"/>
                  </a:lnTo>
                  <a:lnTo>
                    <a:pt x="283159" y="1841"/>
                  </a:lnTo>
                  <a:lnTo>
                    <a:pt x="28130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645669" y="4684699"/>
              <a:ext cx="306070" cy="230504"/>
            </a:xfrm>
            <a:custGeom>
              <a:avLst/>
              <a:gdLst/>
              <a:ahLst/>
              <a:cxnLst/>
              <a:rect l="l" t="t" r="r" b="b"/>
              <a:pathLst>
                <a:path w="306070" h="230504">
                  <a:moveTo>
                    <a:pt x="305701" y="11391"/>
                  </a:moveTo>
                  <a:lnTo>
                    <a:pt x="302006" y="7696"/>
                  </a:lnTo>
                  <a:lnTo>
                    <a:pt x="297434" y="7696"/>
                  </a:lnTo>
                  <a:lnTo>
                    <a:pt x="283146" y="7696"/>
                  </a:lnTo>
                  <a:lnTo>
                    <a:pt x="283146" y="24244"/>
                  </a:lnTo>
                  <a:lnTo>
                    <a:pt x="283146" y="222046"/>
                  </a:lnTo>
                  <a:lnTo>
                    <a:pt x="8267" y="222046"/>
                  </a:lnTo>
                  <a:lnTo>
                    <a:pt x="8267" y="24244"/>
                  </a:lnTo>
                  <a:lnTo>
                    <a:pt x="283146" y="24244"/>
                  </a:lnTo>
                  <a:lnTo>
                    <a:pt x="283146" y="7696"/>
                  </a:lnTo>
                  <a:lnTo>
                    <a:pt x="102793" y="7696"/>
                  </a:lnTo>
                  <a:lnTo>
                    <a:pt x="102793" y="3708"/>
                  </a:lnTo>
                  <a:lnTo>
                    <a:pt x="99098" y="0"/>
                  </a:lnTo>
                  <a:lnTo>
                    <a:pt x="94526" y="0"/>
                  </a:lnTo>
                  <a:lnTo>
                    <a:pt x="27851" y="0"/>
                  </a:lnTo>
                  <a:lnTo>
                    <a:pt x="24155" y="3708"/>
                  </a:lnTo>
                  <a:lnTo>
                    <a:pt x="24155" y="7696"/>
                  </a:lnTo>
                  <a:lnTo>
                    <a:pt x="3873" y="7696"/>
                  </a:lnTo>
                  <a:lnTo>
                    <a:pt x="165" y="11391"/>
                  </a:lnTo>
                  <a:lnTo>
                    <a:pt x="165" y="13677"/>
                  </a:lnTo>
                  <a:lnTo>
                    <a:pt x="0" y="13830"/>
                  </a:lnTo>
                  <a:lnTo>
                    <a:pt x="0" y="226606"/>
                  </a:lnTo>
                  <a:lnTo>
                    <a:pt x="3708" y="230314"/>
                  </a:lnTo>
                  <a:lnTo>
                    <a:pt x="287718" y="230314"/>
                  </a:lnTo>
                  <a:lnTo>
                    <a:pt x="291414" y="226606"/>
                  </a:lnTo>
                  <a:lnTo>
                    <a:pt x="291414" y="222046"/>
                  </a:lnTo>
                  <a:lnTo>
                    <a:pt x="291414" y="24244"/>
                  </a:lnTo>
                  <a:lnTo>
                    <a:pt x="302006" y="24244"/>
                  </a:lnTo>
                  <a:lnTo>
                    <a:pt x="305701" y="20535"/>
                  </a:lnTo>
                  <a:lnTo>
                    <a:pt x="305701" y="11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836794" y="4735645"/>
              <a:ext cx="40640" cy="76200"/>
            </a:xfrm>
            <a:custGeom>
              <a:avLst/>
              <a:gdLst/>
              <a:ahLst/>
              <a:cxnLst/>
              <a:rect l="l" t="t" r="r" b="b"/>
              <a:pathLst>
                <a:path w="40640" h="76200">
                  <a:moveTo>
                    <a:pt x="40614" y="0"/>
                  </a:moveTo>
                  <a:lnTo>
                    <a:pt x="0" y="0"/>
                  </a:lnTo>
                  <a:lnTo>
                    <a:pt x="0" y="76022"/>
                  </a:lnTo>
                  <a:lnTo>
                    <a:pt x="40614" y="76022"/>
                  </a:lnTo>
                  <a:lnTo>
                    <a:pt x="40614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832652" y="4731518"/>
              <a:ext cx="48895" cy="84455"/>
            </a:xfrm>
            <a:custGeom>
              <a:avLst/>
              <a:gdLst/>
              <a:ahLst/>
              <a:cxnLst/>
              <a:rect l="l" t="t" r="r" b="b"/>
              <a:pathLst>
                <a:path w="48895" h="84454">
                  <a:moveTo>
                    <a:pt x="45847" y="0"/>
                  </a:moveTo>
                  <a:lnTo>
                    <a:pt x="3048" y="0"/>
                  </a:lnTo>
                  <a:lnTo>
                    <a:pt x="1981" y="431"/>
                  </a:lnTo>
                  <a:lnTo>
                    <a:pt x="444" y="1981"/>
                  </a:lnTo>
                  <a:lnTo>
                    <a:pt x="0" y="3035"/>
                  </a:lnTo>
                  <a:lnTo>
                    <a:pt x="0" y="82435"/>
                  </a:lnTo>
                  <a:lnTo>
                    <a:pt x="1854" y="84277"/>
                  </a:lnTo>
                  <a:lnTo>
                    <a:pt x="6426" y="84277"/>
                  </a:lnTo>
                  <a:lnTo>
                    <a:pt x="8267" y="82435"/>
                  </a:lnTo>
                  <a:lnTo>
                    <a:pt x="8267" y="8267"/>
                  </a:lnTo>
                  <a:lnTo>
                    <a:pt x="40627" y="8267"/>
                  </a:lnTo>
                  <a:lnTo>
                    <a:pt x="40627" y="82435"/>
                  </a:lnTo>
                  <a:lnTo>
                    <a:pt x="42468" y="84277"/>
                  </a:lnTo>
                  <a:lnTo>
                    <a:pt x="47040" y="84277"/>
                  </a:lnTo>
                  <a:lnTo>
                    <a:pt x="48895" y="82435"/>
                  </a:lnTo>
                  <a:lnTo>
                    <a:pt x="48895" y="80149"/>
                  </a:lnTo>
                  <a:lnTo>
                    <a:pt x="48895" y="3035"/>
                  </a:lnTo>
                  <a:lnTo>
                    <a:pt x="48450" y="1981"/>
                  </a:lnTo>
                  <a:lnTo>
                    <a:pt x="46913" y="431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836794" y="475604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832654" y="4751911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89">
                  <a:moveTo>
                    <a:pt x="47040" y="0"/>
                  </a:moveTo>
                  <a:lnTo>
                    <a:pt x="44754" y="0"/>
                  </a:lnTo>
                  <a:lnTo>
                    <a:pt x="1841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41" y="8267"/>
                  </a:lnTo>
                  <a:lnTo>
                    <a:pt x="47040" y="8267"/>
                  </a:lnTo>
                  <a:lnTo>
                    <a:pt x="48895" y="6426"/>
                  </a:lnTo>
                  <a:lnTo>
                    <a:pt x="48895" y="1854"/>
                  </a:lnTo>
                  <a:lnTo>
                    <a:pt x="47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836794" y="4773659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832654" y="4769521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89">
                  <a:moveTo>
                    <a:pt x="47040" y="0"/>
                  </a:moveTo>
                  <a:lnTo>
                    <a:pt x="44754" y="0"/>
                  </a:lnTo>
                  <a:lnTo>
                    <a:pt x="1841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41" y="8280"/>
                  </a:lnTo>
                  <a:lnTo>
                    <a:pt x="47040" y="8280"/>
                  </a:lnTo>
                  <a:lnTo>
                    <a:pt x="48895" y="6426"/>
                  </a:lnTo>
                  <a:lnTo>
                    <a:pt x="48895" y="1854"/>
                  </a:lnTo>
                  <a:lnTo>
                    <a:pt x="47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836794" y="4791270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832654" y="4787132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89">
                  <a:moveTo>
                    <a:pt x="47040" y="0"/>
                  </a:moveTo>
                  <a:lnTo>
                    <a:pt x="44754" y="0"/>
                  </a:lnTo>
                  <a:lnTo>
                    <a:pt x="1841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41" y="8280"/>
                  </a:lnTo>
                  <a:lnTo>
                    <a:pt x="47040" y="8280"/>
                  </a:lnTo>
                  <a:lnTo>
                    <a:pt x="48895" y="6426"/>
                  </a:lnTo>
                  <a:lnTo>
                    <a:pt x="48895" y="1854"/>
                  </a:lnTo>
                  <a:lnTo>
                    <a:pt x="47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775437" y="4735652"/>
              <a:ext cx="40640" cy="76200"/>
            </a:xfrm>
            <a:custGeom>
              <a:avLst/>
              <a:gdLst/>
              <a:ahLst/>
              <a:cxnLst/>
              <a:rect l="l" t="t" r="r" b="b"/>
              <a:pathLst>
                <a:path w="40640" h="76200">
                  <a:moveTo>
                    <a:pt x="40627" y="0"/>
                  </a:moveTo>
                  <a:lnTo>
                    <a:pt x="0" y="0"/>
                  </a:lnTo>
                  <a:lnTo>
                    <a:pt x="0" y="76022"/>
                  </a:lnTo>
                  <a:lnTo>
                    <a:pt x="40627" y="76022"/>
                  </a:lnTo>
                  <a:lnTo>
                    <a:pt x="4062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771303" y="4731518"/>
              <a:ext cx="49530" cy="84455"/>
            </a:xfrm>
            <a:custGeom>
              <a:avLst/>
              <a:gdLst/>
              <a:ahLst/>
              <a:cxnLst/>
              <a:rect l="l" t="t" r="r" b="b"/>
              <a:pathLst>
                <a:path w="49529" h="84454">
                  <a:moveTo>
                    <a:pt x="45859" y="0"/>
                  </a:moveTo>
                  <a:lnTo>
                    <a:pt x="3047" y="0"/>
                  </a:lnTo>
                  <a:lnTo>
                    <a:pt x="1993" y="431"/>
                  </a:lnTo>
                  <a:lnTo>
                    <a:pt x="444" y="1981"/>
                  </a:lnTo>
                  <a:lnTo>
                    <a:pt x="0" y="3035"/>
                  </a:lnTo>
                  <a:lnTo>
                    <a:pt x="0" y="81229"/>
                  </a:lnTo>
                  <a:lnTo>
                    <a:pt x="444" y="82308"/>
                  </a:lnTo>
                  <a:lnTo>
                    <a:pt x="1993" y="83845"/>
                  </a:lnTo>
                  <a:lnTo>
                    <a:pt x="3047" y="84289"/>
                  </a:lnTo>
                  <a:lnTo>
                    <a:pt x="45859" y="84289"/>
                  </a:lnTo>
                  <a:lnTo>
                    <a:pt x="46926" y="83845"/>
                  </a:lnTo>
                  <a:lnTo>
                    <a:pt x="48463" y="82308"/>
                  </a:lnTo>
                  <a:lnTo>
                    <a:pt x="48907" y="81229"/>
                  </a:lnTo>
                  <a:lnTo>
                    <a:pt x="48907" y="80149"/>
                  </a:lnTo>
                  <a:lnTo>
                    <a:pt x="40627" y="80149"/>
                  </a:lnTo>
                  <a:lnTo>
                    <a:pt x="40627" y="76009"/>
                  </a:lnTo>
                  <a:lnTo>
                    <a:pt x="8280" y="76009"/>
                  </a:lnTo>
                  <a:lnTo>
                    <a:pt x="8280" y="8267"/>
                  </a:lnTo>
                  <a:lnTo>
                    <a:pt x="48907" y="8267"/>
                  </a:lnTo>
                  <a:lnTo>
                    <a:pt x="48907" y="3035"/>
                  </a:lnTo>
                  <a:lnTo>
                    <a:pt x="48463" y="1981"/>
                  </a:lnTo>
                  <a:lnTo>
                    <a:pt x="46926" y="431"/>
                  </a:lnTo>
                  <a:lnTo>
                    <a:pt x="45859" y="0"/>
                  </a:lnTo>
                  <a:close/>
                </a:path>
                <a:path w="49529" h="84454">
                  <a:moveTo>
                    <a:pt x="48907" y="8267"/>
                  </a:moveTo>
                  <a:lnTo>
                    <a:pt x="40627" y="8267"/>
                  </a:lnTo>
                  <a:lnTo>
                    <a:pt x="40627" y="80149"/>
                  </a:lnTo>
                  <a:lnTo>
                    <a:pt x="44767" y="80149"/>
                  </a:lnTo>
                  <a:lnTo>
                    <a:pt x="44767" y="76009"/>
                  </a:lnTo>
                  <a:lnTo>
                    <a:pt x="48907" y="76009"/>
                  </a:lnTo>
                  <a:lnTo>
                    <a:pt x="48907" y="8267"/>
                  </a:lnTo>
                  <a:close/>
                </a:path>
                <a:path w="49529" h="84454">
                  <a:moveTo>
                    <a:pt x="48907" y="76009"/>
                  </a:moveTo>
                  <a:lnTo>
                    <a:pt x="44767" y="76009"/>
                  </a:lnTo>
                  <a:lnTo>
                    <a:pt x="44767" y="80149"/>
                  </a:lnTo>
                  <a:lnTo>
                    <a:pt x="48907" y="80149"/>
                  </a:lnTo>
                  <a:lnTo>
                    <a:pt x="48907" y="760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775443" y="475604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2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771303" y="4751911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47053" y="0"/>
                  </a:moveTo>
                  <a:lnTo>
                    <a:pt x="44767" y="0"/>
                  </a:lnTo>
                  <a:lnTo>
                    <a:pt x="1854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54" y="8267"/>
                  </a:lnTo>
                  <a:lnTo>
                    <a:pt x="47053" y="8267"/>
                  </a:lnTo>
                  <a:lnTo>
                    <a:pt x="48907" y="6426"/>
                  </a:lnTo>
                  <a:lnTo>
                    <a:pt x="48907" y="1854"/>
                  </a:lnTo>
                  <a:lnTo>
                    <a:pt x="47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775443" y="4773659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2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771303" y="4769521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47053" y="0"/>
                  </a:moveTo>
                  <a:lnTo>
                    <a:pt x="44767" y="0"/>
                  </a:lnTo>
                  <a:lnTo>
                    <a:pt x="1854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54" y="8280"/>
                  </a:lnTo>
                  <a:lnTo>
                    <a:pt x="47053" y="8280"/>
                  </a:lnTo>
                  <a:lnTo>
                    <a:pt x="48907" y="6426"/>
                  </a:lnTo>
                  <a:lnTo>
                    <a:pt x="48907" y="1854"/>
                  </a:lnTo>
                  <a:lnTo>
                    <a:pt x="47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775443" y="4791270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2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771303" y="4787132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47053" y="0"/>
                  </a:moveTo>
                  <a:lnTo>
                    <a:pt x="44767" y="0"/>
                  </a:lnTo>
                  <a:lnTo>
                    <a:pt x="1854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54" y="8280"/>
                  </a:lnTo>
                  <a:lnTo>
                    <a:pt x="47053" y="8280"/>
                  </a:lnTo>
                  <a:lnTo>
                    <a:pt x="48907" y="6426"/>
                  </a:lnTo>
                  <a:lnTo>
                    <a:pt x="48907" y="1854"/>
                  </a:lnTo>
                  <a:lnTo>
                    <a:pt x="47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714098" y="4735645"/>
              <a:ext cx="40640" cy="76200"/>
            </a:xfrm>
            <a:custGeom>
              <a:avLst/>
              <a:gdLst/>
              <a:ahLst/>
              <a:cxnLst/>
              <a:rect l="l" t="t" r="r" b="b"/>
              <a:pathLst>
                <a:path w="40640" h="76200">
                  <a:moveTo>
                    <a:pt x="40627" y="0"/>
                  </a:moveTo>
                  <a:lnTo>
                    <a:pt x="0" y="0"/>
                  </a:lnTo>
                  <a:lnTo>
                    <a:pt x="0" y="76022"/>
                  </a:lnTo>
                  <a:lnTo>
                    <a:pt x="40627" y="76022"/>
                  </a:lnTo>
                  <a:lnTo>
                    <a:pt x="4062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709968" y="4731518"/>
              <a:ext cx="48895" cy="84455"/>
            </a:xfrm>
            <a:custGeom>
              <a:avLst/>
              <a:gdLst/>
              <a:ahLst/>
              <a:cxnLst/>
              <a:rect l="l" t="t" r="r" b="b"/>
              <a:pathLst>
                <a:path w="48895" h="84454">
                  <a:moveTo>
                    <a:pt x="45847" y="0"/>
                  </a:moveTo>
                  <a:lnTo>
                    <a:pt x="3048" y="0"/>
                  </a:lnTo>
                  <a:lnTo>
                    <a:pt x="1981" y="431"/>
                  </a:lnTo>
                  <a:lnTo>
                    <a:pt x="444" y="1981"/>
                  </a:lnTo>
                  <a:lnTo>
                    <a:pt x="0" y="3035"/>
                  </a:lnTo>
                  <a:lnTo>
                    <a:pt x="0" y="82435"/>
                  </a:lnTo>
                  <a:lnTo>
                    <a:pt x="1854" y="84277"/>
                  </a:lnTo>
                  <a:lnTo>
                    <a:pt x="6426" y="84277"/>
                  </a:lnTo>
                  <a:lnTo>
                    <a:pt x="8267" y="82435"/>
                  </a:lnTo>
                  <a:lnTo>
                    <a:pt x="8267" y="8267"/>
                  </a:lnTo>
                  <a:lnTo>
                    <a:pt x="40614" y="8267"/>
                  </a:lnTo>
                  <a:lnTo>
                    <a:pt x="40614" y="82435"/>
                  </a:lnTo>
                  <a:lnTo>
                    <a:pt x="42468" y="84277"/>
                  </a:lnTo>
                  <a:lnTo>
                    <a:pt x="47040" y="84277"/>
                  </a:lnTo>
                  <a:lnTo>
                    <a:pt x="48895" y="82435"/>
                  </a:lnTo>
                  <a:lnTo>
                    <a:pt x="48895" y="80149"/>
                  </a:lnTo>
                  <a:lnTo>
                    <a:pt x="48895" y="3035"/>
                  </a:lnTo>
                  <a:lnTo>
                    <a:pt x="48450" y="1981"/>
                  </a:lnTo>
                  <a:lnTo>
                    <a:pt x="46913" y="431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714098" y="475604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2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709971" y="4751911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89">
                  <a:moveTo>
                    <a:pt x="47040" y="0"/>
                  </a:moveTo>
                  <a:lnTo>
                    <a:pt x="44754" y="0"/>
                  </a:lnTo>
                  <a:lnTo>
                    <a:pt x="1841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41" y="8267"/>
                  </a:lnTo>
                  <a:lnTo>
                    <a:pt x="47040" y="8267"/>
                  </a:lnTo>
                  <a:lnTo>
                    <a:pt x="48895" y="6426"/>
                  </a:lnTo>
                  <a:lnTo>
                    <a:pt x="48895" y="1854"/>
                  </a:lnTo>
                  <a:lnTo>
                    <a:pt x="47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714098" y="4773659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2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709971" y="4769521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89">
                  <a:moveTo>
                    <a:pt x="47040" y="0"/>
                  </a:moveTo>
                  <a:lnTo>
                    <a:pt x="44754" y="0"/>
                  </a:lnTo>
                  <a:lnTo>
                    <a:pt x="1841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41" y="8280"/>
                  </a:lnTo>
                  <a:lnTo>
                    <a:pt x="47040" y="8280"/>
                  </a:lnTo>
                  <a:lnTo>
                    <a:pt x="48895" y="6426"/>
                  </a:lnTo>
                  <a:lnTo>
                    <a:pt x="48895" y="1854"/>
                  </a:lnTo>
                  <a:lnTo>
                    <a:pt x="47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714098" y="4791270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2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709971" y="4787132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89">
                  <a:moveTo>
                    <a:pt x="47040" y="0"/>
                  </a:moveTo>
                  <a:lnTo>
                    <a:pt x="44754" y="0"/>
                  </a:lnTo>
                  <a:lnTo>
                    <a:pt x="1841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41" y="8280"/>
                  </a:lnTo>
                  <a:lnTo>
                    <a:pt x="47040" y="8280"/>
                  </a:lnTo>
                  <a:lnTo>
                    <a:pt x="48895" y="6426"/>
                  </a:lnTo>
                  <a:lnTo>
                    <a:pt x="48895" y="1854"/>
                  </a:lnTo>
                  <a:lnTo>
                    <a:pt x="47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860933" y="4683721"/>
              <a:ext cx="32384" cy="19685"/>
            </a:xfrm>
            <a:custGeom>
              <a:avLst/>
              <a:gdLst/>
              <a:ahLst/>
              <a:cxnLst/>
              <a:rect l="l" t="t" r="r" b="b"/>
              <a:pathLst>
                <a:path w="32384" h="19685">
                  <a:moveTo>
                    <a:pt x="32105" y="0"/>
                  </a:moveTo>
                  <a:lnTo>
                    <a:pt x="0" y="0"/>
                  </a:lnTo>
                  <a:lnTo>
                    <a:pt x="0" y="19329"/>
                  </a:lnTo>
                  <a:lnTo>
                    <a:pt x="32105" y="19329"/>
                  </a:lnTo>
                  <a:lnTo>
                    <a:pt x="32105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856799" y="4679585"/>
              <a:ext cx="40640" cy="27940"/>
            </a:xfrm>
            <a:custGeom>
              <a:avLst/>
              <a:gdLst/>
              <a:ahLst/>
              <a:cxnLst/>
              <a:rect l="l" t="t" r="r" b="b"/>
              <a:pathLst>
                <a:path w="40640" h="27939">
                  <a:moveTo>
                    <a:pt x="40373" y="0"/>
                  </a:moveTo>
                  <a:lnTo>
                    <a:pt x="0" y="0"/>
                  </a:lnTo>
                  <a:lnTo>
                    <a:pt x="0" y="27597"/>
                  </a:lnTo>
                  <a:lnTo>
                    <a:pt x="40373" y="27597"/>
                  </a:lnTo>
                  <a:lnTo>
                    <a:pt x="40373" y="19329"/>
                  </a:lnTo>
                  <a:lnTo>
                    <a:pt x="8280" y="19329"/>
                  </a:lnTo>
                  <a:lnTo>
                    <a:pt x="8280" y="8280"/>
                  </a:lnTo>
                  <a:lnTo>
                    <a:pt x="40373" y="8280"/>
                  </a:lnTo>
                  <a:lnTo>
                    <a:pt x="40373" y="0"/>
                  </a:lnTo>
                  <a:close/>
                </a:path>
                <a:path w="40640" h="27939">
                  <a:moveTo>
                    <a:pt x="40373" y="8280"/>
                  </a:moveTo>
                  <a:lnTo>
                    <a:pt x="32105" y="8280"/>
                  </a:lnTo>
                  <a:lnTo>
                    <a:pt x="32105" y="19329"/>
                  </a:lnTo>
                  <a:lnTo>
                    <a:pt x="40373" y="19329"/>
                  </a:lnTo>
                  <a:lnTo>
                    <a:pt x="40373" y="82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860935" y="4662335"/>
              <a:ext cx="32384" cy="15875"/>
            </a:xfrm>
            <a:custGeom>
              <a:avLst/>
              <a:gdLst/>
              <a:ahLst/>
              <a:cxnLst/>
              <a:rect l="l" t="t" r="r" b="b"/>
              <a:pathLst>
                <a:path w="32384" h="15875">
                  <a:moveTo>
                    <a:pt x="27724" y="0"/>
                  </a:moveTo>
                  <a:lnTo>
                    <a:pt x="4368" y="0"/>
                  </a:lnTo>
                  <a:lnTo>
                    <a:pt x="0" y="3949"/>
                  </a:lnTo>
                  <a:lnTo>
                    <a:pt x="0" y="15328"/>
                  </a:lnTo>
                  <a:lnTo>
                    <a:pt x="32105" y="15328"/>
                  </a:lnTo>
                  <a:lnTo>
                    <a:pt x="32105" y="3949"/>
                  </a:lnTo>
                  <a:lnTo>
                    <a:pt x="27724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856793" y="4658207"/>
              <a:ext cx="40640" cy="25400"/>
            </a:xfrm>
            <a:custGeom>
              <a:avLst/>
              <a:gdLst/>
              <a:ahLst/>
              <a:cxnLst/>
              <a:rect l="l" t="t" r="r" b="b"/>
              <a:pathLst>
                <a:path w="40640" h="25400">
                  <a:moveTo>
                    <a:pt x="40373" y="5803"/>
                  </a:moveTo>
                  <a:lnTo>
                    <a:pt x="34150" y="0"/>
                  </a:lnTo>
                  <a:lnTo>
                    <a:pt x="32105" y="0"/>
                  </a:lnTo>
                  <a:lnTo>
                    <a:pt x="32105" y="10363"/>
                  </a:lnTo>
                  <a:lnTo>
                    <a:pt x="32105" y="15328"/>
                  </a:lnTo>
                  <a:lnTo>
                    <a:pt x="8280" y="15328"/>
                  </a:lnTo>
                  <a:lnTo>
                    <a:pt x="8280" y="10363"/>
                  </a:lnTo>
                  <a:lnTo>
                    <a:pt x="10795" y="8267"/>
                  </a:lnTo>
                  <a:lnTo>
                    <a:pt x="29591" y="8267"/>
                  </a:lnTo>
                  <a:lnTo>
                    <a:pt x="32105" y="10363"/>
                  </a:lnTo>
                  <a:lnTo>
                    <a:pt x="32105" y="0"/>
                  </a:lnTo>
                  <a:lnTo>
                    <a:pt x="6235" y="0"/>
                  </a:lnTo>
                  <a:lnTo>
                    <a:pt x="0" y="5803"/>
                  </a:lnTo>
                  <a:lnTo>
                    <a:pt x="0" y="23596"/>
                  </a:lnTo>
                  <a:lnTo>
                    <a:pt x="15024" y="23596"/>
                  </a:lnTo>
                  <a:lnTo>
                    <a:pt x="15024" y="25209"/>
                  </a:lnTo>
                  <a:lnTo>
                    <a:pt x="25565" y="25209"/>
                  </a:lnTo>
                  <a:lnTo>
                    <a:pt x="25565" y="23596"/>
                  </a:lnTo>
                  <a:lnTo>
                    <a:pt x="40373" y="23596"/>
                  </a:lnTo>
                  <a:lnTo>
                    <a:pt x="40373" y="15328"/>
                  </a:lnTo>
                  <a:lnTo>
                    <a:pt x="40373" y="8267"/>
                  </a:lnTo>
                  <a:lnTo>
                    <a:pt x="40373" y="58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820738" y="4683721"/>
              <a:ext cx="32384" cy="19685"/>
            </a:xfrm>
            <a:custGeom>
              <a:avLst/>
              <a:gdLst/>
              <a:ahLst/>
              <a:cxnLst/>
              <a:rect l="l" t="t" r="r" b="b"/>
              <a:pathLst>
                <a:path w="32384" h="19685">
                  <a:moveTo>
                    <a:pt x="32105" y="0"/>
                  </a:moveTo>
                  <a:lnTo>
                    <a:pt x="0" y="0"/>
                  </a:lnTo>
                  <a:lnTo>
                    <a:pt x="0" y="19329"/>
                  </a:lnTo>
                  <a:lnTo>
                    <a:pt x="32105" y="19329"/>
                  </a:lnTo>
                  <a:lnTo>
                    <a:pt x="32105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816594" y="4679585"/>
              <a:ext cx="40640" cy="27940"/>
            </a:xfrm>
            <a:custGeom>
              <a:avLst/>
              <a:gdLst/>
              <a:ahLst/>
              <a:cxnLst/>
              <a:rect l="l" t="t" r="r" b="b"/>
              <a:pathLst>
                <a:path w="40640" h="27939">
                  <a:moveTo>
                    <a:pt x="40373" y="0"/>
                  </a:moveTo>
                  <a:lnTo>
                    <a:pt x="0" y="0"/>
                  </a:lnTo>
                  <a:lnTo>
                    <a:pt x="0" y="27597"/>
                  </a:lnTo>
                  <a:lnTo>
                    <a:pt x="40373" y="27597"/>
                  </a:lnTo>
                  <a:lnTo>
                    <a:pt x="40373" y="19329"/>
                  </a:lnTo>
                  <a:lnTo>
                    <a:pt x="8280" y="19329"/>
                  </a:lnTo>
                  <a:lnTo>
                    <a:pt x="8280" y="8280"/>
                  </a:lnTo>
                  <a:lnTo>
                    <a:pt x="40373" y="8280"/>
                  </a:lnTo>
                  <a:lnTo>
                    <a:pt x="40373" y="0"/>
                  </a:lnTo>
                  <a:close/>
                </a:path>
                <a:path w="40640" h="27939">
                  <a:moveTo>
                    <a:pt x="40373" y="8280"/>
                  </a:moveTo>
                  <a:lnTo>
                    <a:pt x="32105" y="8280"/>
                  </a:lnTo>
                  <a:lnTo>
                    <a:pt x="32105" y="19329"/>
                  </a:lnTo>
                  <a:lnTo>
                    <a:pt x="40373" y="19329"/>
                  </a:lnTo>
                  <a:lnTo>
                    <a:pt x="40373" y="82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820733" y="4662335"/>
              <a:ext cx="32384" cy="15875"/>
            </a:xfrm>
            <a:custGeom>
              <a:avLst/>
              <a:gdLst/>
              <a:ahLst/>
              <a:cxnLst/>
              <a:rect l="l" t="t" r="r" b="b"/>
              <a:pathLst>
                <a:path w="32384" h="15875">
                  <a:moveTo>
                    <a:pt x="27724" y="0"/>
                  </a:moveTo>
                  <a:lnTo>
                    <a:pt x="4368" y="0"/>
                  </a:lnTo>
                  <a:lnTo>
                    <a:pt x="0" y="3949"/>
                  </a:lnTo>
                  <a:lnTo>
                    <a:pt x="0" y="15328"/>
                  </a:lnTo>
                  <a:lnTo>
                    <a:pt x="32105" y="15328"/>
                  </a:lnTo>
                  <a:lnTo>
                    <a:pt x="32105" y="3949"/>
                  </a:lnTo>
                  <a:lnTo>
                    <a:pt x="27724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816585" y="4658207"/>
              <a:ext cx="40640" cy="25400"/>
            </a:xfrm>
            <a:custGeom>
              <a:avLst/>
              <a:gdLst/>
              <a:ahLst/>
              <a:cxnLst/>
              <a:rect l="l" t="t" r="r" b="b"/>
              <a:pathLst>
                <a:path w="40640" h="25400">
                  <a:moveTo>
                    <a:pt x="40373" y="5803"/>
                  </a:moveTo>
                  <a:lnTo>
                    <a:pt x="34150" y="0"/>
                  </a:lnTo>
                  <a:lnTo>
                    <a:pt x="32105" y="0"/>
                  </a:lnTo>
                  <a:lnTo>
                    <a:pt x="32105" y="10363"/>
                  </a:lnTo>
                  <a:lnTo>
                    <a:pt x="32105" y="15328"/>
                  </a:lnTo>
                  <a:lnTo>
                    <a:pt x="8280" y="15328"/>
                  </a:lnTo>
                  <a:lnTo>
                    <a:pt x="8280" y="10363"/>
                  </a:lnTo>
                  <a:lnTo>
                    <a:pt x="10782" y="8267"/>
                  </a:lnTo>
                  <a:lnTo>
                    <a:pt x="29591" y="8267"/>
                  </a:lnTo>
                  <a:lnTo>
                    <a:pt x="32105" y="10363"/>
                  </a:lnTo>
                  <a:lnTo>
                    <a:pt x="32105" y="0"/>
                  </a:lnTo>
                  <a:lnTo>
                    <a:pt x="6235" y="0"/>
                  </a:lnTo>
                  <a:lnTo>
                    <a:pt x="0" y="5803"/>
                  </a:lnTo>
                  <a:lnTo>
                    <a:pt x="0" y="23596"/>
                  </a:lnTo>
                  <a:lnTo>
                    <a:pt x="15036" y="23596"/>
                  </a:lnTo>
                  <a:lnTo>
                    <a:pt x="15036" y="25209"/>
                  </a:lnTo>
                  <a:lnTo>
                    <a:pt x="25577" y="25209"/>
                  </a:lnTo>
                  <a:lnTo>
                    <a:pt x="25577" y="23596"/>
                  </a:lnTo>
                  <a:lnTo>
                    <a:pt x="40373" y="23596"/>
                  </a:lnTo>
                  <a:lnTo>
                    <a:pt x="40373" y="15328"/>
                  </a:lnTo>
                  <a:lnTo>
                    <a:pt x="40373" y="8267"/>
                  </a:lnTo>
                  <a:lnTo>
                    <a:pt x="40373" y="58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780530" y="4683721"/>
              <a:ext cx="32384" cy="19685"/>
            </a:xfrm>
            <a:custGeom>
              <a:avLst/>
              <a:gdLst/>
              <a:ahLst/>
              <a:cxnLst/>
              <a:rect l="l" t="t" r="r" b="b"/>
              <a:pathLst>
                <a:path w="32384" h="19685">
                  <a:moveTo>
                    <a:pt x="32092" y="0"/>
                  </a:moveTo>
                  <a:lnTo>
                    <a:pt x="0" y="0"/>
                  </a:lnTo>
                  <a:lnTo>
                    <a:pt x="0" y="19329"/>
                  </a:lnTo>
                  <a:lnTo>
                    <a:pt x="32092" y="19329"/>
                  </a:lnTo>
                  <a:lnTo>
                    <a:pt x="32092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776392" y="4679585"/>
              <a:ext cx="40640" cy="27940"/>
            </a:xfrm>
            <a:custGeom>
              <a:avLst/>
              <a:gdLst/>
              <a:ahLst/>
              <a:cxnLst/>
              <a:rect l="l" t="t" r="r" b="b"/>
              <a:pathLst>
                <a:path w="40640" h="27939">
                  <a:moveTo>
                    <a:pt x="40373" y="0"/>
                  </a:moveTo>
                  <a:lnTo>
                    <a:pt x="0" y="0"/>
                  </a:lnTo>
                  <a:lnTo>
                    <a:pt x="0" y="27597"/>
                  </a:lnTo>
                  <a:lnTo>
                    <a:pt x="40373" y="27597"/>
                  </a:lnTo>
                  <a:lnTo>
                    <a:pt x="40373" y="19329"/>
                  </a:lnTo>
                  <a:lnTo>
                    <a:pt x="8267" y="19329"/>
                  </a:lnTo>
                  <a:lnTo>
                    <a:pt x="8267" y="8280"/>
                  </a:lnTo>
                  <a:lnTo>
                    <a:pt x="40373" y="8280"/>
                  </a:lnTo>
                  <a:lnTo>
                    <a:pt x="40373" y="0"/>
                  </a:lnTo>
                  <a:close/>
                </a:path>
                <a:path w="40640" h="27939">
                  <a:moveTo>
                    <a:pt x="40373" y="8280"/>
                  </a:moveTo>
                  <a:lnTo>
                    <a:pt x="32092" y="8280"/>
                  </a:lnTo>
                  <a:lnTo>
                    <a:pt x="32092" y="19329"/>
                  </a:lnTo>
                  <a:lnTo>
                    <a:pt x="40373" y="19329"/>
                  </a:lnTo>
                  <a:lnTo>
                    <a:pt x="40373" y="82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780531" y="4662335"/>
              <a:ext cx="32384" cy="15875"/>
            </a:xfrm>
            <a:custGeom>
              <a:avLst/>
              <a:gdLst/>
              <a:ahLst/>
              <a:cxnLst/>
              <a:rect l="l" t="t" r="r" b="b"/>
              <a:pathLst>
                <a:path w="32384" h="15875">
                  <a:moveTo>
                    <a:pt x="27724" y="0"/>
                  </a:moveTo>
                  <a:lnTo>
                    <a:pt x="4368" y="0"/>
                  </a:lnTo>
                  <a:lnTo>
                    <a:pt x="0" y="3949"/>
                  </a:lnTo>
                  <a:lnTo>
                    <a:pt x="0" y="15328"/>
                  </a:lnTo>
                  <a:lnTo>
                    <a:pt x="32092" y="15328"/>
                  </a:lnTo>
                  <a:lnTo>
                    <a:pt x="32092" y="3949"/>
                  </a:lnTo>
                  <a:lnTo>
                    <a:pt x="27724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776390" y="4658207"/>
              <a:ext cx="40640" cy="25400"/>
            </a:xfrm>
            <a:custGeom>
              <a:avLst/>
              <a:gdLst/>
              <a:ahLst/>
              <a:cxnLst/>
              <a:rect l="l" t="t" r="r" b="b"/>
              <a:pathLst>
                <a:path w="40640" h="25400">
                  <a:moveTo>
                    <a:pt x="40360" y="5803"/>
                  </a:moveTo>
                  <a:lnTo>
                    <a:pt x="34137" y="0"/>
                  </a:lnTo>
                  <a:lnTo>
                    <a:pt x="32092" y="0"/>
                  </a:lnTo>
                  <a:lnTo>
                    <a:pt x="32092" y="10363"/>
                  </a:lnTo>
                  <a:lnTo>
                    <a:pt x="32092" y="15328"/>
                  </a:lnTo>
                  <a:lnTo>
                    <a:pt x="8267" y="15328"/>
                  </a:lnTo>
                  <a:lnTo>
                    <a:pt x="8267" y="10363"/>
                  </a:lnTo>
                  <a:lnTo>
                    <a:pt x="10782" y="8267"/>
                  </a:lnTo>
                  <a:lnTo>
                    <a:pt x="29578" y="8267"/>
                  </a:lnTo>
                  <a:lnTo>
                    <a:pt x="32092" y="10363"/>
                  </a:lnTo>
                  <a:lnTo>
                    <a:pt x="32092" y="0"/>
                  </a:lnTo>
                  <a:lnTo>
                    <a:pt x="6223" y="0"/>
                  </a:lnTo>
                  <a:lnTo>
                    <a:pt x="0" y="5803"/>
                  </a:lnTo>
                  <a:lnTo>
                    <a:pt x="0" y="23596"/>
                  </a:lnTo>
                  <a:lnTo>
                    <a:pt x="15024" y="23596"/>
                  </a:lnTo>
                  <a:lnTo>
                    <a:pt x="15024" y="25209"/>
                  </a:lnTo>
                  <a:lnTo>
                    <a:pt x="25565" y="25209"/>
                  </a:lnTo>
                  <a:lnTo>
                    <a:pt x="25565" y="23596"/>
                  </a:lnTo>
                  <a:lnTo>
                    <a:pt x="40360" y="23596"/>
                  </a:lnTo>
                  <a:lnTo>
                    <a:pt x="40360" y="15328"/>
                  </a:lnTo>
                  <a:lnTo>
                    <a:pt x="40360" y="8267"/>
                  </a:lnTo>
                  <a:lnTo>
                    <a:pt x="40360" y="58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921013" y="4755550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579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916877" y="4751410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90" h="22860">
                  <a:moveTo>
                    <a:pt x="6413" y="0"/>
                  </a:moveTo>
                  <a:lnTo>
                    <a:pt x="1854" y="0"/>
                  </a:lnTo>
                  <a:lnTo>
                    <a:pt x="0" y="1854"/>
                  </a:lnTo>
                  <a:lnTo>
                    <a:pt x="0" y="4140"/>
                  </a:lnTo>
                  <a:lnTo>
                    <a:pt x="0" y="21005"/>
                  </a:lnTo>
                  <a:lnTo>
                    <a:pt x="1854" y="22859"/>
                  </a:lnTo>
                  <a:lnTo>
                    <a:pt x="6413" y="22859"/>
                  </a:lnTo>
                  <a:lnTo>
                    <a:pt x="8267" y="21005"/>
                  </a:lnTo>
                  <a:lnTo>
                    <a:pt x="8267" y="185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654114" y="4706365"/>
              <a:ext cx="267335" cy="104775"/>
            </a:xfrm>
            <a:custGeom>
              <a:avLst/>
              <a:gdLst/>
              <a:ahLst/>
              <a:cxnLst/>
              <a:rect l="l" t="t" r="r" b="b"/>
              <a:pathLst>
                <a:path w="267334" h="104775">
                  <a:moveTo>
                    <a:pt x="59664" y="11684"/>
                  </a:moveTo>
                  <a:lnTo>
                    <a:pt x="0" y="11684"/>
                  </a:lnTo>
                  <a:lnTo>
                    <a:pt x="0" y="104165"/>
                  </a:lnTo>
                  <a:lnTo>
                    <a:pt x="23964" y="104165"/>
                  </a:lnTo>
                  <a:lnTo>
                    <a:pt x="23964" y="48831"/>
                  </a:lnTo>
                  <a:lnTo>
                    <a:pt x="30797" y="24955"/>
                  </a:lnTo>
                  <a:lnTo>
                    <a:pt x="45847" y="14185"/>
                  </a:lnTo>
                  <a:lnTo>
                    <a:pt x="59664" y="11684"/>
                  </a:lnTo>
                  <a:close/>
                </a:path>
                <a:path w="267334" h="104775">
                  <a:moveTo>
                    <a:pt x="266903" y="0"/>
                  </a:moveTo>
                  <a:lnTo>
                    <a:pt x="12" y="0"/>
                  </a:lnTo>
                  <a:lnTo>
                    <a:pt x="12" y="11671"/>
                  </a:lnTo>
                  <a:lnTo>
                    <a:pt x="59728" y="11671"/>
                  </a:lnTo>
                  <a:lnTo>
                    <a:pt x="67716" y="11684"/>
                  </a:lnTo>
                  <a:lnTo>
                    <a:pt x="67310" y="11671"/>
                  </a:lnTo>
                  <a:lnTo>
                    <a:pt x="266903" y="11671"/>
                  </a:lnTo>
                  <a:lnTo>
                    <a:pt x="266903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882155" y="4708207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79" h="43179">
                  <a:moveTo>
                    <a:pt x="42989" y="1854"/>
                  </a:moveTo>
                  <a:lnTo>
                    <a:pt x="41135" y="12"/>
                  </a:lnTo>
                  <a:lnTo>
                    <a:pt x="38849" y="0"/>
                  </a:lnTo>
                  <a:lnTo>
                    <a:pt x="1854" y="0"/>
                  </a:lnTo>
                  <a:lnTo>
                    <a:pt x="0" y="1854"/>
                  </a:lnTo>
                  <a:lnTo>
                    <a:pt x="0" y="6426"/>
                  </a:lnTo>
                  <a:lnTo>
                    <a:pt x="1854" y="8267"/>
                  </a:lnTo>
                  <a:lnTo>
                    <a:pt x="34721" y="8267"/>
                  </a:lnTo>
                  <a:lnTo>
                    <a:pt x="34721" y="41135"/>
                  </a:lnTo>
                  <a:lnTo>
                    <a:pt x="36563" y="42989"/>
                  </a:lnTo>
                  <a:lnTo>
                    <a:pt x="41135" y="42989"/>
                  </a:lnTo>
                  <a:lnTo>
                    <a:pt x="42989" y="41135"/>
                  </a:lnTo>
                  <a:lnTo>
                    <a:pt x="42989" y="38849"/>
                  </a:lnTo>
                  <a:lnTo>
                    <a:pt x="42989" y="6426"/>
                  </a:lnTo>
                  <a:lnTo>
                    <a:pt x="42989" y="18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921013" y="4779260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0"/>
                  </a:moveTo>
                  <a:lnTo>
                    <a:pt x="0" y="33007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916877" y="4775132"/>
              <a:ext cx="8890" cy="41275"/>
            </a:xfrm>
            <a:custGeom>
              <a:avLst/>
              <a:gdLst/>
              <a:ahLst/>
              <a:cxnLst/>
              <a:rect l="l" t="t" r="r" b="b"/>
              <a:pathLst>
                <a:path w="8890" h="41275">
                  <a:moveTo>
                    <a:pt x="6413" y="0"/>
                  </a:moveTo>
                  <a:lnTo>
                    <a:pt x="1854" y="0"/>
                  </a:lnTo>
                  <a:lnTo>
                    <a:pt x="0" y="1841"/>
                  </a:lnTo>
                  <a:lnTo>
                    <a:pt x="0" y="4127"/>
                  </a:lnTo>
                  <a:lnTo>
                    <a:pt x="0" y="39420"/>
                  </a:lnTo>
                  <a:lnTo>
                    <a:pt x="1854" y="41274"/>
                  </a:lnTo>
                  <a:lnTo>
                    <a:pt x="6413" y="41274"/>
                  </a:lnTo>
                  <a:lnTo>
                    <a:pt x="8267" y="39420"/>
                  </a:lnTo>
                  <a:lnTo>
                    <a:pt x="8267" y="1841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38248" y="4500942"/>
              <a:ext cx="288895" cy="68008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38248" y="4597170"/>
              <a:ext cx="288895" cy="68008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38248" y="4693392"/>
              <a:ext cx="288895" cy="68008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38237" y="4784986"/>
              <a:ext cx="288907" cy="67995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6334455" y="4917808"/>
              <a:ext cx="847090" cy="16510"/>
            </a:xfrm>
            <a:custGeom>
              <a:avLst/>
              <a:gdLst/>
              <a:ahLst/>
              <a:cxnLst/>
              <a:rect l="l" t="t" r="r" b="b"/>
              <a:pathLst>
                <a:path w="847090" h="16510">
                  <a:moveTo>
                    <a:pt x="846721" y="3810"/>
                  </a:moveTo>
                  <a:lnTo>
                    <a:pt x="845032" y="3810"/>
                  </a:lnTo>
                  <a:lnTo>
                    <a:pt x="84503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0" y="16510"/>
                  </a:lnTo>
                  <a:lnTo>
                    <a:pt x="844537" y="16510"/>
                  </a:lnTo>
                  <a:lnTo>
                    <a:pt x="844537" y="12700"/>
                  </a:lnTo>
                  <a:lnTo>
                    <a:pt x="846721" y="12700"/>
                  </a:lnTo>
                  <a:lnTo>
                    <a:pt x="846721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28083" y="4731853"/>
              <a:ext cx="488506" cy="199694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6477851" y="4403382"/>
              <a:ext cx="70485" cy="32384"/>
            </a:xfrm>
            <a:custGeom>
              <a:avLst/>
              <a:gdLst/>
              <a:ahLst/>
              <a:cxnLst/>
              <a:rect l="l" t="t" r="r" b="b"/>
              <a:pathLst>
                <a:path w="70484" h="32385">
                  <a:moveTo>
                    <a:pt x="70103" y="0"/>
                  </a:moveTo>
                  <a:lnTo>
                    <a:pt x="0" y="0"/>
                  </a:lnTo>
                  <a:lnTo>
                    <a:pt x="0" y="32016"/>
                  </a:lnTo>
                  <a:lnTo>
                    <a:pt x="70103" y="32016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334442" y="4395647"/>
              <a:ext cx="390525" cy="55880"/>
            </a:xfrm>
            <a:custGeom>
              <a:avLst/>
              <a:gdLst/>
              <a:ahLst/>
              <a:cxnLst/>
              <a:rect l="l" t="t" r="r" b="b"/>
              <a:pathLst>
                <a:path w="390525" h="55879">
                  <a:moveTo>
                    <a:pt x="390347" y="31356"/>
                  </a:moveTo>
                  <a:lnTo>
                    <a:pt x="386981" y="31356"/>
                  </a:lnTo>
                  <a:lnTo>
                    <a:pt x="386981" y="23736"/>
                  </a:lnTo>
                  <a:lnTo>
                    <a:pt x="221246" y="23736"/>
                  </a:lnTo>
                  <a:lnTo>
                    <a:pt x="221246" y="15494"/>
                  </a:lnTo>
                  <a:lnTo>
                    <a:pt x="221246" y="5702"/>
                  </a:lnTo>
                  <a:lnTo>
                    <a:pt x="220421" y="3708"/>
                  </a:lnTo>
                  <a:lnTo>
                    <a:pt x="217525" y="825"/>
                  </a:lnTo>
                  <a:lnTo>
                    <a:pt x="215531" y="0"/>
                  </a:lnTo>
                  <a:lnTo>
                    <a:pt x="205752" y="0"/>
                  </a:lnTo>
                  <a:lnTo>
                    <a:pt x="205752" y="15494"/>
                  </a:lnTo>
                  <a:lnTo>
                    <a:pt x="205752" y="23736"/>
                  </a:lnTo>
                  <a:lnTo>
                    <a:pt x="151142" y="23736"/>
                  </a:lnTo>
                  <a:lnTo>
                    <a:pt x="151142" y="15494"/>
                  </a:lnTo>
                  <a:lnTo>
                    <a:pt x="205752" y="15494"/>
                  </a:lnTo>
                  <a:lnTo>
                    <a:pt x="205752" y="0"/>
                  </a:lnTo>
                  <a:lnTo>
                    <a:pt x="141351" y="0"/>
                  </a:lnTo>
                  <a:lnTo>
                    <a:pt x="139357" y="825"/>
                  </a:lnTo>
                  <a:lnTo>
                    <a:pt x="136474" y="3708"/>
                  </a:lnTo>
                  <a:lnTo>
                    <a:pt x="135648" y="5702"/>
                  </a:lnTo>
                  <a:lnTo>
                    <a:pt x="135648" y="23736"/>
                  </a:lnTo>
                  <a:lnTo>
                    <a:pt x="0" y="23736"/>
                  </a:lnTo>
                  <a:lnTo>
                    <a:pt x="0" y="31356"/>
                  </a:lnTo>
                  <a:lnTo>
                    <a:pt x="0" y="49136"/>
                  </a:lnTo>
                  <a:lnTo>
                    <a:pt x="0" y="55486"/>
                  </a:lnTo>
                  <a:lnTo>
                    <a:pt x="386638" y="55486"/>
                  </a:lnTo>
                  <a:lnTo>
                    <a:pt x="386638" y="49136"/>
                  </a:lnTo>
                  <a:lnTo>
                    <a:pt x="390347" y="49136"/>
                  </a:lnTo>
                  <a:lnTo>
                    <a:pt x="390347" y="313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89394" y="4731853"/>
              <a:ext cx="295650" cy="199694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6597317" y="4504955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593310" y="4504955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82"/>
                  </a:lnTo>
                  <a:lnTo>
                    <a:pt x="8013" y="59982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520904" y="4504955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516892" y="4504955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82"/>
                  </a:lnTo>
                  <a:lnTo>
                    <a:pt x="8013" y="59982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444486" y="4504955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440477" y="4504955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82"/>
                  </a:lnTo>
                  <a:lnTo>
                    <a:pt x="8013" y="59982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368072" y="4504955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364062" y="4504955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82"/>
                  </a:lnTo>
                  <a:lnTo>
                    <a:pt x="8013" y="59982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597317" y="4601170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593310" y="4601170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94"/>
                  </a:lnTo>
                  <a:lnTo>
                    <a:pt x="8013" y="59994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520904" y="4601170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516892" y="4601170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94"/>
                  </a:lnTo>
                  <a:lnTo>
                    <a:pt x="8013" y="59994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444486" y="4601170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440477" y="4601170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94"/>
                  </a:lnTo>
                  <a:lnTo>
                    <a:pt x="8013" y="59994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368072" y="4601170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364062" y="4601170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94"/>
                  </a:lnTo>
                  <a:lnTo>
                    <a:pt x="8013" y="59994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597317" y="4697406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593310" y="4697406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82"/>
                  </a:lnTo>
                  <a:lnTo>
                    <a:pt x="8013" y="59982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520904" y="4697406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516892" y="4697406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82"/>
                  </a:lnTo>
                  <a:lnTo>
                    <a:pt x="8013" y="59982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444486" y="4697406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440477" y="4697406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82"/>
                  </a:lnTo>
                  <a:lnTo>
                    <a:pt x="8013" y="59982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368072" y="4697406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364062" y="4697406"/>
              <a:ext cx="8255" cy="60325"/>
            </a:xfrm>
            <a:custGeom>
              <a:avLst/>
              <a:gdLst/>
              <a:ahLst/>
              <a:cxnLst/>
              <a:rect l="l" t="t" r="r" b="b"/>
              <a:pathLst>
                <a:path w="8254" h="60325">
                  <a:moveTo>
                    <a:pt x="8013" y="0"/>
                  </a:moveTo>
                  <a:lnTo>
                    <a:pt x="0" y="0"/>
                  </a:lnTo>
                  <a:lnTo>
                    <a:pt x="0" y="59982"/>
                  </a:lnTo>
                  <a:lnTo>
                    <a:pt x="8013" y="59982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520904" y="4791050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98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372212" y="4791062"/>
              <a:ext cx="1416050" cy="149225"/>
            </a:xfrm>
            <a:custGeom>
              <a:avLst/>
              <a:gdLst/>
              <a:ahLst/>
              <a:cxnLst/>
              <a:rect l="l" t="t" r="r" b="b"/>
              <a:pathLst>
                <a:path w="1416050" h="149225">
                  <a:moveTo>
                    <a:pt x="152692" y="0"/>
                  </a:moveTo>
                  <a:lnTo>
                    <a:pt x="144678" y="0"/>
                  </a:lnTo>
                  <a:lnTo>
                    <a:pt x="144678" y="59982"/>
                  </a:lnTo>
                  <a:lnTo>
                    <a:pt x="152692" y="59982"/>
                  </a:lnTo>
                  <a:lnTo>
                    <a:pt x="152692" y="0"/>
                  </a:lnTo>
                  <a:close/>
                </a:path>
                <a:path w="1416050" h="149225">
                  <a:moveTo>
                    <a:pt x="1415948" y="132054"/>
                  </a:moveTo>
                  <a:lnTo>
                    <a:pt x="1676" y="132054"/>
                  </a:lnTo>
                  <a:lnTo>
                    <a:pt x="1676" y="135864"/>
                  </a:lnTo>
                  <a:lnTo>
                    <a:pt x="0" y="135864"/>
                  </a:lnTo>
                  <a:lnTo>
                    <a:pt x="0" y="144754"/>
                  </a:lnTo>
                  <a:lnTo>
                    <a:pt x="2171" y="144754"/>
                  </a:lnTo>
                  <a:lnTo>
                    <a:pt x="2171" y="148564"/>
                  </a:lnTo>
                  <a:lnTo>
                    <a:pt x="594423" y="148564"/>
                  </a:lnTo>
                  <a:lnTo>
                    <a:pt x="1023150" y="148602"/>
                  </a:lnTo>
                  <a:lnTo>
                    <a:pt x="1415948" y="148564"/>
                  </a:lnTo>
                  <a:lnTo>
                    <a:pt x="1415948" y="144754"/>
                  </a:lnTo>
                  <a:lnTo>
                    <a:pt x="1415948" y="135864"/>
                  </a:lnTo>
                  <a:lnTo>
                    <a:pt x="1415948" y="1320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133945" y="4719158"/>
              <a:ext cx="295275" cy="168275"/>
            </a:xfrm>
            <a:custGeom>
              <a:avLst/>
              <a:gdLst/>
              <a:ahLst/>
              <a:cxnLst/>
              <a:rect l="l" t="t" r="r" b="b"/>
              <a:pathLst>
                <a:path w="295275" h="168275">
                  <a:moveTo>
                    <a:pt x="227101" y="0"/>
                  </a:moveTo>
                  <a:lnTo>
                    <a:pt x="0" y="0"/>
                  </a:lnTo>
                  <a:lnTo>
                    <a:pt x="0" y="167982"/>
                  </a:lnTo>
                  <a:lnTo>
                    <a:pt x="294881" y="167982"/>
                  </a:lnTo>
                  <a:lnTo>
                    <a:pt x="294881" y="105244"/>
                  </a:lnTo>
                  <a:lnTo>
                    <a:pt x="251294" y="68884"/>
                  </a:lnTo>
                  <a:lnTo>
                    <a:pt x="2271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133958" y="4835626"/>
              <a:ext cx="295275" cy="52069"/>
            </a:xfrm>
            <a:custGeom>
              <a:avLst/>
              <a:gdLst/>
              <a:ahLst/>
              <a:cxnLst/>
              <a:rect l="l" t="t" r="r" b="b"/>
              <a:pathLst>
                <a:path w="295275" h="52070">
                  <a:moveTo>
                    <a:pt x="294868" y="0"/>
                  </a:moveTo>
                  <a:lnTo>
                    <a:pt x="0" y="0"/>
                  </a:lnTo>
                  <a:lnTo>
                    <a:pt x="0" y="51511"/>
                  </a:lnTo>
                  <a:lnTo>
                    <a:pt x="294868" y="51511"/>
                  </a:lnTo>
                  <a:lnTo>
                    <a:pt x="29486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133958" y="4831626"/>
              <a:ext cx="295275" cy="8255"/>
            </a:xfrm>
            <a:custGeom>
              <a:avLst/>
              <a:gdLst/>
              <a:ahLst/>
              <a:cxnLst/>
              <a:rect l="l" t="t" r="r" b="b"/>
              <a:pathLst>
                <a:path w="295275" h="8254">
                  <a:moveTo>
                    <a:pt x="294868" y="8013"/>
                  </a:moveTo>
                  <a:lnTo>
                    <a:pt x="294868" y="0"/>
                  </a:lnTo>
                  <a:lnTo>
                    <a:pt x="0" y="0"/>
                  </a:lnTo>
                  <a:lnTo>
                    <a:pt x="0" y="8013"/>
                  </a:lnTo>
                  <a:lnTo>
                    <a:pt x="294868" y="80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309256" y="4734496"/>
              <a:ext cx="75565" cy="52069"/>
            </a:xfrm>
            <a:custGeom>
              <a:avLst/>
              <a:gdLst/>
              <a:ahLst/>
              <a:cxnLst/>
              <a:rect l="l" t="t" r="r" b="b"/>
              <a:pathLst>
                <a:path w="75565" h="52070">
                  <a:moveTo>
                    <a:pt x="57175" y="0"/>
                  </a:moveTo>
                  <a:lnTo>
                    <a:pt x="0" y="0"/>
                  </a:lnTo>
                  <a:lnTo>
                    <a:pt x="0" y="51727"/>
                  </a:lnTo>
                  <a:lnTo>
                    <a:pt x="75329" y="51727"/>
                  </a:lnTo>
                  <a:lnTo>
                    <a:pt x="57175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305253" y="4730490"/>
              <a:ext cx="83185" cy="60325"/>
            </a:xfrm>
            <a:custGeom>
              <a:avLst/>
              <a:gdLst/>
              <a:ahLst/>
              <a:cxnLst/>
              <a:rect l="l" t="t" r="r" b="b"/>
              <a:pathLst>
                <a:path w="83184" h="60325">
                  <a:moveTo>
                    <a:pt x="59772" y="0"/>
                  </a:moveTo>
                  <a:lnTo>
                    <a:pt x="2946" y="0"/>
                  </a:lnTo>
                  <a:lnTo>
                    <a:pt x="1917" y="419"/>
                  </a:lnTo>
                  <a:lnTo>
                    <a:pt x="419" y="1917"/>
                  </a:lnTo>
                  <a:lnTo>
                    <a:pt x="0" y="2946"/>
                  </a:lnTo>
                  <a:lnTo>
                    <a:pt x="0" y="56781"/>
                  </a:lnTo>
                  <a:lnTo>
                    <a:pt x="317" y="57561"/>
                  </a:lnTo>
                  <a:lnTo>
                    <a:pt x="419" y="57810"/>
                  </a:lnTo>
                  <a:lnTo>
                    <a:pt x="1917" y="59308"/>
                  </a:lnTo>
                  <a:lnTo>
                    <a:pt x="2946" y="59728"/>
                  </a:lnTo>
                  <a:lnTo>
                    <a:pt x="4000" y="59728"/>
                  </a:lnTo>
                  <a:lnTo>
                    <a:pt x="4000" y="51714"/>
                  </a:lnTo>
                  <a:lnTo>
                    <a:pt x="8001" y="51714"/>
                  </a:lnTo>
                  <a:lnTo>
                    <a:pt x="8001" y="8013"/>
                  </a:lnTo>
                  <a:lnTo>
                    <a:pt x="62584" y="8013"/>
                  </a:lnTo>
                  <a:lnTo>
                    <a:pt x="59772" y="0"/>
                  </a:lnTo>
                  <a:close/>
                </a:path>
                <a:path w="83184" h="60325">
                  <a:moveTo>
                    <a:pt x="8001" y="51714"/>
                  </a:moveTo>
                  <a:lnTo>
                    <a:pt x="4000" y="51714"/>
                  </a:lnTo>
                  <a:lnTo>
                    <a:pt x="4000" y="59728"/>
                  </a:lnTo>
                  <a:lnTo>
                    <a:pt x="82573" y="59728"/>
                  </a:lnTo>
                  <a:lnTo>
                    <a:pt x="79974" y="57561"/>
                  </a:lnTo>
                  <a:lnTo>
                    <a:pt x="79330" y="55727"/>
                  </a:lnTo>
                  <a:lnTo>
                    <a:pt x="8001" y="55727"/>
                  </a:lnTo>
                  <a:lnTo>
                    <a:pt x="8001" y="51714"/>
                  </a:lnTo>
                  <a:close/>
                </a:path>
                <a:path w="83184" h="60325">
                  <a:moveTo>
                    <a:pt x="77922" y="51714"/>
                  </a:moveTo>
                  <a:lnTo>
                    <a:pt x="8001" y="51714"/>
                  </a:lnTo>
                  <a:lnTo>
                    <a:pt x="8001" y="55727"/>
                  </a:lnTo>
                  <a:lnTo>
                    <a:pt x="79330" y="55727"/>
                  </a:lnTo>
                  <a:lnTo>
                    <a:pt x="77922" y="517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238136" y="4746256"/>
              <a:ext cx="52705" cy="40005"/>
            </a:xfrm>
            <a:custGeom>
              <a:avLst/>
              <a:gdLst/>
              <a:ahLst/>
              <a:cxnLst/>
              <a:rect l="l" t="t" r="r" b="b"/>
              <a:pathLst>
                <a:path w="52704" h="40004">
                  <a:moveTo>
                    <a:pt x="52704" y="0"/>
                  </a:moveTo>
                  <a:lnTo>
                    <a:pt x="0" y="0"/>
                  </a:lnTo>
                  <a:lnTo>
                    <a:pt x="0" y="39966"/>
                  </a:lnTo>
                  <a:lnTo>
                    <a:pt x="52704" y="39966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129945" y="4715154"/>
              <a:ext cx="302895" cy="176530"/>
            </a:xfrm>
            <a:custGeom>
              <a:avLst/>
              <a:gdLst/>
              <a:ahLst/>
              <a:cxnLst/>
              <a:rect l="l" t="t" r="r" b="b"/>
              <a:pathLst>
                <a:path w="302895" h="176529">
                  <a:moveTo>
                    <a:pt x="164884" y="30048"/>
                  </a:moveTo>
                  <a:lnTo>
                    <a:pt x="164465" y="29019"/>
                  </a:lnTo>
                  <a:lnTo>
                    <a:pt x="162966" y="27533"/>
                  </a:lnTo>
                  <a:lnTo>
                    <a:pt x="161937" y="27101"/>
                  </a:lnTo>
                  <a:lnTo>
                    <a:pt x="156870" y="27101"/>
                  </a:lnTo>
                  <a:lnTo>
                    <a:pt x="156870" y="35115"/>
                  </a:lnTo>
                  <a:lnTo>
                    <a:pt x="156870" y="67056"/>
                  </a:lnTo>
                  <a:lnTo>
                    <a:pt x="112179" y="67056"/>
                  </a:lnTo>
                  <a:lnTo>
                    <a:pt x="112179" y="35115"/>
                  </a:lnTo>
                  <a:lnTo>
                    <a:pt x="156870" y="35115"/>
                  </a:lnTo>
                  <a:lnTo>
                    <a:pt x="156870" y="27101"/>
                  </a:lnTo>
                  <a:lnTo>
                    <a:pt x="107124" y="27101"/>
                  </a:lnTo>
                  <a:lnTo>
                    <a:pt x="106083" y="27533"/>
                  </a:lnTo>
                  <a:lnTo>
                    <a:pt x="104597" y="29019"/>
                  </a:lnTo>
                  <a:lnTo>
                    <a:pt x="104178" y="30048"/>
                  </a:lnTo>
                  <a:lnTo>
                    <a:pt x="104178" y="72123"/>
                  </a:lnTo>
                  <a:lnTo>
                    <a:pt x="104597" y="73152"/>
                  </a:lnTo>
                  <a:lnTo>
                    <a:pt x="106083" y="74650"/>
                  </a:lnTo>
                  <a:lnTo>
                    <a:pt x="107124" y="75069"/>
                  </a:lnTo>
                  <a:lnTo>
                    <a:pt x="108178" y="75069"/>
                  </a:lnTo>
                  <a:lnTo>
                    <a:pt x="161937" y="75069"/>
                  </a:lnTo>
                  <a:lnTo>
                    <a:pt x="162966" y="74650"/>
                  </a:lnTo>
                  <a:lnTo>
                    <a:pt x="164465" y="73152"/>
                  </a:lnTo>
                  <a:lnTo>
                    <a:pt x="164884" y="72123"/>
                  </a:lnTo>
                  <a:lnTo>
                    <a:pt x="164884" y="71069"/>
                  </a:lnTo>
                  <a:lnTo>
                    <a:pt x="164884" y="35115"/>
                  </a:lnTo>
                  <a:lnTo>
                    <a:pt x="164884" y="30048"/>
                  </a:lnTo>
                  <a:close/>
                </a:path>
                <a:path w="302895" h="176529">
                  <a:moveTo>
                    <a:pt x="302895" y="108064"/>
                  </a:moveTo>
                  <a:lnTo>
                    <a:pt x="302361" y="106934"/>
                  </a:lnTo>
                  <a:lnTo>
                    <a:pt x="294881" y="100698"/>
                  </a:lnTo>
                  <a:lnTo>
                    <a:pt x="294881" y="111137"/>
                  </a:lnTo>
                  <a:lnTo>
                    <a:pt x="294881" y="167982"/>
                  </a:lnTo>
                  <a:lnTo>
                    <a:pt x="8013" y="167982"/>
                  </a:lnTo>
                  <a:lnTo>
                    <a:pt x="8013" y="8013"/>
                  </a:lnTo>
                  <a:lnTo>
                    <a:pt x="228244" y="8013"/>
                  </a:lnTo>
                  <a:lnTo>
                    <a:pt x="251752" y="74904"/>
                  </a:lnTo>
                  <a:lnTo>
                    <a:pt x="252171" y="75514"/>
                  </a:lnTo>
                  <a:lnTo>
                    <a:pt x="294881" y="111137"/>
                  </a:lnTo>
                  <a:lnTo>
                    <a:pt x="294881" y="100698"/>
                  </a:lnTo>
                  <a:lnTo>
                    <a:pt x="258711" y="70535"/>
                  </a:lnTo>
                  <a:lnTo>
                    <a:pt x="236740" y="8013"/>
                  </a:lnTo>
                  <a:lnTo>
                    <a:pt x="234315" y="1079"/>
                  </a:lnTo>
                  <a:lnTo>
                    <a:pt x="232803" y="0"/>
                  </a:lnTo>
                  <a:lnTo>
                    <a:pt x="231101" y="0"/>
                  </a:lnTo>
                  <a:lnTo>
                    <a:pt x="2959" y="0"/>
                  </a:lnTo>
                  <a:lnTo>
                    <a:pt x="1917" y="431"/>
                  </a:lnTo>
                  <a:lnTo>
                    <a:pt x="431" y="1930"/>
                  </a:lnTo>
                  <a:lnTo>
                    <a:pt x="0" y="2959"/>
                  </a:lnTo>
                  <a:lnTo>
                    <a:pt x="0" y="173050"/>
                  </a:lnTo>
                  <a:lnTo>
                    <a:pt x="431" y="174078"/>
                  </a:lnTo>
                  <a:lnTo>
                    <a:pt x="1917" y="175564"/>
                  </a:lnTo>
                  <a:lnTo>
                    <a:pt x="2959" y="175996"/>
                  </a:lnTo>
                  <a:lnTo>
                    <a:pt x="299935" y="175996"/>
                  </a:lnTo>
                  <a:lnTo>
                    <a:pt x="300964" y="175564"/>
                  </a:lnTo>
                  <a:lnTo>
                    <a:pt x="302463" y="174078"/>
                  </a:lnTo>
                  <a:lnTo>
                    <a:pt x="302895" y="173050"/>
                  </a:lnTo>
                  <a:lnTo>
                    <a:pt x="302895" y="167982"/>
                  </a:lnTo>
                  <a:lnTo>
                    <a:pt x="302895" y="1080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127557" y="4878997"/>
              <a:ext cx="307340" cy="15240"/>
            </a:xfrm>
            <a:custGeom>
              <a:avLst/>
              <a:gdLst/>
              <a:ahLst/>
              <a:cxnLst/>
              <a:rect l="l" t="t" r="r" b="b"/>
              <a:pathLst>
                <a:path w="307340" h="15239">
                  <a:moveTo>
                    <a:pt x="306844" y="0"/>
                  </a:moveTo>
                  <a:lnTo>
                    <a:pt x="0" y="0"/>
                  </a:lnTo>
                  <a:lnTo>
                    <a:pt x="0" y="14681"/>
                  </a:lnTo>
                  <a:lnTo>
                    <a:pt x="306844" y="14681"/>
                  </a:lnTo>
                  <a:lnTo>
                    <a:pt x="306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124344" y="4875186"/>
              <a:ext cx="313690" cy="21590"/>
            </a:xfrm>
            <a:custGeom>
              <a:avLst/>
              <a:gdLst/>
              <a:ahLst/>
              <a:cxnLst/>
              <a:rect l="l" t="t" r="r" b="b"/>
              <a:pathLst>
                <a:path w="313690" h="21589">
                  <a:moveTo>
                    <a:pt x="313270" y="596"/>
                  </a:moveTo>
                  <a:lnTo>
                    <a:pt x="310057" y="596"/>
                  </a:lnTo>
                  <a:lnTo>
                    <a:pt x="310057" y="0"/>
                  </a:lnTo>
                  <a:lnTo>
                    <a:pt x="306844" y="0"/>
                  </a:lnTo>
                  <a:lnTo>
                    <a:pt x="306844" y="7620"/>
                  </a:lnTo>
                  <a:lnTo>
                    <a:pt x="306844" y="15240"/>
                  </a:lnTo>
                  <a:lnTo>
                    <a:pt x="6426" y="15240"/>
                  </a:lnTo>
                  <a:lnTo>
                    <a:pt x="6426" y="7620"/>
                  </a:lnTo>
                  <a:lnTo>
                    <a:pt x="306844" y="7620"/>
                  </a:lnTo>
                  <a:lnTo>
                    <a:pt x="306844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0" y="21590"/>
                  </a:lnTo>
                  <a:lnTo>
                    <a:pt x="313270" y="21590"/>
                  </a:lnTo>
                  <a:lnTo>
                    <a:pt x="313270" y="15240"/>
                  </a:lnTo>
                  <a:lnTo>
                    <a:pt x="313270" y="7620"/>
                  </a:lnTo>
                  <a:lnTo>
                    <a:pt x="310057" y="7620"/>
                  </a:lnTo>
                  <a:lnTo>
                    <a:pt x="310057" y="7023"/>
                  </a:lnTo>
                  <a:lnTo>
                    <a:pt x="313270" y="7023"/>
                  </a:lnTo>
                  <a:lnTo>
                    <a:pt x="313270" y="5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155276" y="4850269"/>
              <a:ext cx="86067" cy="77049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7332510" y="4853482"/>
              <a:ext cx="80010" cy="40005"/>
            </a:xfrm>
            <a:custGeom>
              <a:avLst/>
              <a:gdLst/>
              <a:ahLst/>
              <a:cxnLst/>
              <a:rect l="l" t="t" r="r" b="b"/>
              <a:pathLst>
                <a:path w="80009" h="40004">
                  <a:moveTo>
                    <a:pt x="39814" y="0"/>
                  </a:moveTo>
                  <a:lnTo>
                    <a:pt x="24319" y="3129"/>
                  </a:lnTo>
                  <a:lnTo>
                    <a:pt x="11663" y="11663"/>
                  </a:lnTo>
                  <a:lnTo>
                    <a:pt x="3129" y="24319"/>
                  </a:lnTo>
                  <a:lnTo>
                    <a:pt x="0" y="39814"/>
                  </a:lnTo>
                  <a:lnTo>
                    <a:pt x="79628" y="39814"/>
                  </a:lnTo>
                  <a:lnTo>
                    <a:pt x="76499" y="24319"/>
                  </a:lnTo>
                  <a:lnTo>
                    <a:pt x="67965" y="11663"/>
                  </a:lnTo>
                  <a:lnTo>
                    <a:pt x="55309" y="3129"/>
                  </a:lnTo>
                  <a:lnTo>
                    <a:pt x="398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329297" y="4850269"/>
              <a:ext cx="86360" cy="46355"/>
            </a:xfrm>
            <a:custGeom>
              <a:avLst/>
              <a:gdLst/>
              <a:ahLst/>
              <a:cxnLst/>
              <a:rect l="l" t="t" r="r" b="b"/>
              <a:pathLst>
                <a:path w="86359" h="46354">
                  <a:moveTo>
                    <a:pt x="43027" y="0"/>
                  </a:moveTo>
                  <a:lnTo>
                    <a:pt x="26274" y="3381"/>
                  </a:lnTo>
                  <a:lnTo>
                    <a:pt x="12551" y="12673"/>
                  </a:lnTo>
                  <a:lnTo>
                    <a:pt x="3379" y="26280"/>
                  </a:lnTo>
                  <a:lnTo>
                    <a:pt x="0" y="43027"/>
                  </a:lnTo>
                  <a:lnTo>
                    <a:pt x="0" y="43878"/>
                  </a:lnTo>
                  <a:lnTo>
                    <a:pt x="342" y="44704"/>
                  </a:lnTo>
                  <a:lnTo>
                    <a:pt x="1536" y="45897"/>
                  </a:lnTo>
                  <a:lnTo>
                    <a:pt x="2362" y="46240"/>
                  </a:lnTo>
                  <a:lnTo>
                    <a:pt x="83693" y="46240"/>
                  </a:lnTo>
                  <a:lnTo>
                    <a:pt x="84518" y="45897"/>
                  </a:lnTo>
                  <a:lnTo>
                    <a:pt x="85725" y="44704"/>
                  </a:lnTo>
                  <a:lnTo>
                    <a:pt x="86055" y="43878"/>
                  </a:lnTo>
                  <a:lnTo>
                    <a:pt x="86055" y="43027"/>
                  </a:lnTo>
                  <a:lnTo>
                    <a:pt x="3213" y="43027"/>
                  </a:lnTo>
                  <a:lnTo>
                    <a:pt x="3213" y="39814"/>
                  </a:lnTo>
                  <a:lnTo>
                    <a:pt x="6750" y="39814"/>
                  </a:lnTo>
                  <a:lnTo>
                    <a:pt x="7170" y="35647"/>
                  </a:lnTo>
                  <a:lnTo>
                    <a:pt x="9305" y="28781"/>
                  </a:lnTo>
                  <a:lnTo>
                    <a:pt x="43027" y="6426"/>
                  </a:lnTo>
                  <a:lnTo>
                    <a:pt x="64295" y="6426"/>
                  </a:lnTo>
                  <a:lnTo>
                    <a:pt x="59780" y="3381"/>
                  </a:lnTo>
                  <a:lnTo>
                    <a:pt x="43027" y="0"/>
                  </a:lnTo>
                  <a:close/>
                </a:path>
                <a:path w="86359" h="46354">
                  <a:moveTo>
                    <a:pt x="6750" y="39814"/>
                  </a:moveTo>
                  <a:lnTo>
                    <a:pt x="3213" y="39814"/>
                  </a:lnTo>
                  <a:lnTo>
                    <a:pt x="3213" y="43027"/>
                  </a:lnTo>
                  <a:lnTo>
                    <a:pt x="6426" y="43027"/>
                  </a:lnTo>
                  <a:lnTo>
                    <a:pt x="6750" y="39814"/>
                  </a:lnTo>
                  <a:close/>
                </a:path>
                <a:path w="86359" h="46354">
                  <a:moveTo>
                    <a:pt x="79305" y="39814"/>
                  </a:moveTo>
                  <a:lnTo>
                    <a:pt x="6750" y="39814"/>
                  </a:lnTo>
                  <a:lnTo>
                    <a:pt x="6426" y="43027"/>
                  </a:lnTo>
                  <a:lnTo>
                    <a:pt x="79629" y="43027"/>
                  </a:lnTo>
                  <a:lnTo>
                    <a:pt x="79305" y="39814"/>
                  </a:lnTo>
                  <a:close/>
                </a:path>
                <a:path w="86359" h="46354">
                  <a:moveTo>
                    <a:pt x="64295" y="6426"/>
                  </a:moveTo>
                  <a:lnTo>
                    <a:pt x="43027" y="6426"/>
                  </a:lnTo>
                  <a:lnTo>
                    <a:pt x="50409" y="7168"/>
                  </a:lnTo>
                  <a:lnTo>
                    <a:pt x="57278" y="9299"/>
                  </a:lnTo>
                  <a:lnTo>
                    <a:pt x="79629" y="43027"/>
                  </a:lnTo>
                  <a:lnTo>
                    <a:pt x="82842" y="43027"/>
                  </a:lnTo>
                  <a:lnTo>
                    <a:pt x="82842" y="39814"/>
                  </a:lnTo>
                  <a:lnTo>
                    <a:pt x="85406" y="39814"/>
                  </a:lnTo>
                  <a:lnTo>
                    <a:pt x="82675" y="26280"/>
                  </a:lnTo>
                  <a:lnTo>
                    <a:pt x="73504" y="12673"/>
                  </a:lnTo>
                  <a:lnTo>
                    <a:pt x="64295" y="6426"/>
                  </a:lnTo>
                  <a:close/>
                </a:path>
                <a:path w="86359" h="46354">
                  <a:moveTo>
                    <a:pt x="85406" y="39814"/>
                  </a:moveTo>
                  <a:lnTo>
                    <a:pt x="82842" y="39814"/>
                  </a:lnTo>
                  <a:lnTo>
                    <a:pt x="82842" y="43027"/>
                  </a:lnTo>
                  <a:lnTo>
                    <a:pt x="86055" y="43027"/>
                  </a:lnTo>
                  <a:lnTo>
                    <a:pt x="85406" y="398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342023" y="4862489"/>
              <a:ext cx="60960" cy="62230"/>
            </a:xfrm>
            <a:custGeom>
              <a:avLst/>
              <a:gdLst/>
              <a:ahLst/>
              <a:cxnLst/>
              <a:rect l="l" t="t" r="r" b="b"/>
              <a:pathLst>
                <a:path w="60959" h="62229">
                  <a:moveTo>
                    <a:pt x="30334" y="0"/>
                  </a:moveTo>
                  <a:lnTo>
                    <a:pt x="28073" y="0"/>
                  </a:lnTo>
                  <a:lnTo>
                    <a:pt x="25812" y="254"/>
                  </a:lnTo>
                  <a:lnTo>
                    <a:pt x="23590" y="749"/>
                  </a:lnTo>
                  <a:lnTo>
                    <a:pt x="12429" y="5724"/>
                  </a:lnTo>
                  <a:lnTo>
                    <a:pt x="4313" y="14308"/>
                  </a:lnTo>
                  <a:lnTo>
                    <a:pt x="0" y="25304"/>
                  </a:lnTo>
                  <a:lnTo>
                    <a:pt x="247" y="37515"/>
                  </a:lnTo>
                  <a:lnTo>
                    <a:pt x="4242" y="47175"/>
                  </a:lnTo>
                  <a:lnTo>
                    <a:pt x="11068" y="54806"/>
                  </a:lnTo>
                  <a:lnTo>
                    <a:pt x="19989" y="59818"/>
                  </a:lnTo>
                  <a:lnTo>
                    <a:pt x="30270" y="61620"/>
                  </a:lnTo>
                  <a:lnTo>
                    <a:pt x="32531" y="61620"/>
                  </a:lnTo>
                  <a:lnTo>
                    <a:pt x="60611" y="36310"/>
                  </a:lnTo>
                  <a:lnTo>
                    <a:pt x="60369" y="24091"/>
                  </a:lnTo>
                  <a:lnTo>
                    <a:pt x="56367" y="14439"/>
                  </a:lnTo>
                  <a:lnTo>
                    <a:pt x="49538" y="6811"/>
                  </a:lnTo>
                  <a:lnTo>
                    <a:pt x="40615" y="1801"/>
                  </a:lnTo>
                  <a:lnTo>
                    <a:pt x="30334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338848" y="4859272"/>
              <a:ext cx="67310" cy="68580"/>
            </a:xfrm>
            <a:custGeom>
              <a:avLst/>
              <a:gdLst/>
              <a:ahLst/>
              <a:cxnLst/>
              <a:rect l="l" t="t" r="r" b="b"/>
              <a:pathLst>
                <a:path w="67309" h="68579">
                  <a:moveTo>
                    <a:pt x="31488" y="6426"/>
                  </a:moveTo>
                  <a:lnTo>
                    <a:pt x="13621" y="6426"/>
                  </a:lnTo>
                  <a:lnTo>
                    <a:pt x="4758" y="15789"/>
                  </a:lnTo>
                  <a:lnTo>
                    <a:pt x="518" y="26606"/>
                  </a:lnTo>
                  <a:lnTo>
                    <a:pt x="0" y="28016"/>
                  </a:lnTo>
                  <a:lnTo>
                    <a:pt x="98" y="32854"/>
                  </a:lnTo>
                  <a:lnTo>
                    <a:pt x="221" y="38958"/>
                  </a:lnTo>
                  <a:lnTo>
                    <a:pt x="272" y="41440"/>
                  </a:lnTo>
                  <a:lnTo>
                    <a:pt x="4758" y="52278"/>
                  </a:lnTo>
                  <a:lnTo>
                    <a:pt x="12343" y="60682"/>
                  </a:lnTo>
                  <a:lnTo>
                    <a:pt x="22185" y="66116"/>
                  </a:lnTo>
                  <a:lnTo>
                    <a:pt x="33444" y="68046"/>
                  </a:lnTo>
                  <a:lnTo>
                    <a:pt x="35895" y="68046"/>
                  </a:lnTo>
                  <a:lnTo>
                    <a:pt x="38397" y="67779"/>
                  </a:lnTo>
                  <a:lnTo>
                    <a:pt x="40899" y="67221"/>
                  </a:lnTo>
                  <a:lnTo>
                    <a:pt x="53235" y="61728"/>
                  </a:lnTo>
                  <a:lnTo>
                    <a:pt x="34062" y="61728"/>
                  </a:lnTo>
                  <a:lnTo>
                    <a:pt x="24241" y="60006"/>
                  </a:lnTo>
                  <a:lnTo>
                    <a:pt x="16253" y="55518"/>
                  </a:lnTo>
                  <a:lnTo>
                    <a:pt x="10246" y="48806"/>
                  </a:lnTo>
                  <a:lnTo>
                    <a:pt x="6588" y="40114"/>
                  </a:lnTo>
                  <a:lnTo>
                    <a:pt x="4945" y="32854"/>
                  </a:lnTo>
                  <a:lnTo>
                    <a:pt x="6241" y="25463"/>
                  </a:lnTo>
                  <a:lnTo>
                    <a:pt x="14140" y="13017"/>
                  </a:lnTo>
                  <a:lnTo>
                    <a:pt x="20274" y="8712"/>
                  </a:lnTo>
                  <a:lnTo>
                    <a:pt x="29456" y="6654"/>
                  </a:lnTo>
                  <a:lnTo>
                    <a:pt x="31488" y="6426"/>
                  </a:lnTo>
                  <a:close/>
                </a:path>
                <a:path w="67309" h="68579">
                  <a:moveTo>
                    <a:pt x="33508" y="0"/>
                  </a:moveTo>
                  <a:lnTo>
                    <a:pt x="31056" y="0"/>
                  </a:lnTo>
                  <a:lnTo>
                    <a:pt x="28555" y="266"/>
                  </a:lnTo>
                  <a:lnTo>
                    <a:pt x="26065" y="825"/>
                  </a:lnTo>
                  <a:lnTo>
                    <a:pt x="13480" y="6426"/>
                  </a:lnTo>
                  <a:lnTo>
                    <a:pt x="33508" y="6426"/>
                  </a:lnTo>
                  <a:lnTo>
                    <a:pt x="42713" y="8040"/>
                  </a:lnTo>
                  <a:lnTo>
                    <a:pt x="60619" y="38958"/>
                  </a:lnTo>
                  <a:lnTo>
                    <a:pt x="56756" y="48806"/>
                  </a:lnTo>
                  <a:lnTo>
                    <a:pt x="49487" y="56491"/>
                  </a:lnTo>
                  <a:lnTo>
                    <a:pt x="39489" y="60947"/>
                  </a:lnTo>
                  <a:lnTo>
                    <a:pt x="37495" y="61391"/>
                  </a:lnTo>
                  <a:lnTo>
                    <a:pt x="34500" y="61728"/>
                  </a:lnTo>
                  <a:lnTo>
                    <a:pt x="53235" y="61728"/>
                  </a:lnTo>
                  <a:lnTo>
                    <a:pt x="62180" y="52278"/>
                  </a:lnTo>
                  <a:lnTo>
                    <a:pt x="66959" y="40114"/>
                  </a:lnTo>
                  <a:lnTo>
                    <a:pt x="66935" y="38958"/>
                  </a:lnTo>
                  <a:lnTo>
                    <a:pt x="66809" y="32854"/>
                  </a:lnTo>
                  <a:lnTo>
                    <a:pt x="44766" y="1930"/>
                  </a:lnTo>
                  <a:lnTo>
                    <a:pt x="33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358027" y="4878997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199" y="0"/>
                  </a:moveTo>
                  <a:lnTo>
                    <a:pt x="6400" y="0"/>
                  </a:lnTo>
                  <a:lnTo>
                    <a:pt x="0" y="6400"/>
                  </a:lnTo>
                  <a:lnTo>
                    <a:pt x="0" y="22199"/>
                  </a:lnTo>
                  <a:lnTo>
                    <a:pt x="6400" y="28600"/>
                  </a:lnTo>
                  <a:lnTo>
                    <a:pt x="22199" y="28600"/>
                  </a:lnTo>
                  <a:lnTo>
                    <a:pt x="28600" y="22199"/>
                  </a:lnTo>
                  <a:lnTo>
                    <a:pt x="28600" y="14300"/>
                  </a:lnTo>
                  <a:lnTo>
                    <a:pt x="28600" y="6400"/>
                  </a:lnTo>
                  <a:lnTo>
                    <a:pt x="22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354813" y="4875783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77" y="0"/>
                  </a:moveTo>
                  <a:lnTo>
                    <a:pt x="7835" y="0"/>
                  </a:lnTo>
                  <a:lnTo>
                    <a:pt x="0" y="7835"/>
                  </a:lnTo>
                  <a:lnTo>
                    <a:pt x="0" y="27190"/>
                  </a:lnTo>
                  <a:lnTo>
                    <a:pt x="7835" y="35026"/>
                  </a:lnTo>
                  <a:lnTo>
                    <a:pt x="27177" y="35026"/>
                  </a:lnTo>
                  <a:lnTo>
                    <a:pt x="33627" y="28587"/>
                  </a:lnTo>
                  <a:lnTo>
                    <a:pt x="11391" y="28587"/>
                  </a:lnTo>
                  <a:lnTo>
                    <a:pt x="6438" y="23634"/>
                  </a:lnTo>
                  <a:lnTo>
                    <a:pt x="6438" y="11391"/>
                  </a:lnTo>
                  <a:lnTo>
                    <a:pt x="11391" y="6438"/>
                  </a:lnTo>
                  <a:lnTo>
                    <a:pt x="33627" y="6438"/>
                  </a:lnTo>
                  <a:lnTo>
                    <a:pt x="27177" y="0"/>
                  </a:lnTo>
                  <a:close/>
                </a:path>
                <a:path w="35559" h="35560">
                  <a:moveTo>
                    <a:pt x="33627" y="6438"/>
                  </a:moveTo>
                  <a:lnTo>
                    <a:pt x="23634" y="6438"/>
                  </a:lnTo>
                  <a:lnTo>
                    <a:pt x="28587" y="11391"/>
                  </a:lnTo>
                  <a:lnTo>
                    <a:pt x="28587" y="23634"/>
                  </a:lnTo>
                  <a:lnTo>
                    <a:pt x="23634" y="28587"/>
                  </a:lnTo>
                  <a:lnTo>
                    <a:pt x="33627" y="28587"/>
                  </a:lnTo>
                  <a:lnTo>
                    <a:pt x="35026" y="27190"/>
                  </a:lnTo>
                  <a:lnTo>
                    <a:pt x="35026" y="7835"/>
                  </a:lnTo>
                  <a:lnTo>
                    <a:pt x="33627" y="64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370097" y="489107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454" y="0"/>
                  </a:moveTo>
                  <a:lnTo>
                    <a:pt x="1003" y="0"/>
                  </a:lnTo>
                  <a:lnTo>
                    <a:pt x="0" y="990"/>
                  </a:lnTo>
                  <a:lnTo>
                    <a:pt x="0" y="3454"/>
                  </a:lnTo>
                  <a:lnTo>
                    <a:pt x="1003" y="4457"/>
                  </a:lnTo>
                  <a:lnTo>
                    <a:pt x="3454" y="4457"/>
                  </a:lnTo>
                  <a:lnTo>
                    <a:pt x="4457" y="3454"/>
                  </a:lnTo>
                  <a:lnTo>
                    <a:pt x="4457" y="2222"/>
                  </a:lnTo>
                  <a:lnTo>
                    <a:pt x="4457" y="990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366884" y="4887848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8445" y="0"/>
                  </a:moveTo>
                  <a:lnTo>
                    <a:pt x="2425" y="0"/>
                  </a:lnTo>
                  <a:lnTo>
                    <a:pt x="0" y="2438"/>
                  </a:lnTo>
                  <a:lnTo>
                    <a:pt x="0" y="8458"/>
                  </a:lnTo>
                  <a:lnTo>
                    <a:pt x="2425" y="10896"/>
                  </a:lnTo>
                  <a:lnTo>
                    <a:pt x="8445" y="10896"/>
                  </a:lnTo>
                  <a:lnTo>
                    <a:pt x="10883" y="8458"/>
                  </a:lnTo>
                  <a:lnTo>
                    <a:pt x="10883" y="6438"/>
                  </a:lnTo>
                  <a:lnTo>
                    <a:pt x="4915" y="6438"/>
                  </a:lnTo>
                  <a:lnTo>
                    <a:pt x="4457" y="5994"/>
                  </a:lnTo>
                  <a:lnTo>
                    <a:pt x="4457" y="4902"/>
                  </a:lnTo>
                  <a:lnTo>
                    <a:pt x="4902" y="4470"/>
                  </a:lnTo>
                  <a:lnTo>
                    <a:pt x="10883" y="4470"/>
                  </a:lnTo>
                  <a:lnTo>
                    <a:pt x="10883" y="2438"/>
                  </a:lnTo>
                  <a:lnTo>
                    <a:pt x="8445" y="0"/>
                  </a:lnTo>
                  <a:close/>
                </a:path>
                <a:path w="11429" h="11429">
                  <a:moveTo>
                    <a:pt x="5448" y="4470"/>
                  </a:moveTo>
                  <a:lnTo>
                    <a:pt x="4902" y="4470"/>
                  </a:lnTo>
                  <a:lnTo>
                    <a:pt x="4457" y="4902"/>
                  </a:lnTo>
                  <a:lnTo>
                    <a:pt x="4457" y="5994"/>
                  </a:lnTo>
                  <a:lnTo>
                    <a:pt x="4915" y="6438"/>
                  </a:lnTo>
                  <a:lnTo>
                    <a:pt x="5448" y="6438"/>
                  </a:lnTo>
                  <a:lnTo>
                    <a:pt x="5448" y="4470"/>
                  </a:lnTo>
                  <a:close/>
                </a:path>
                <a:path w="11429" h="11429">
                  <a:moveTo>
                    <a:pt x="5981" y="4470"/>
                  </a:moveTo>
                  <a:lnTo>
                    <a:pt x="5448" y="4470"/>
                  </a:lnTo>
                  <a:lnTo>
                    <a:pt x="5448" y="6438"/>
                  </a:lnTo>
                  <a:lnTo>
                    <a:pt x="5968" y="6438"/>
                  </a:lnTo>
                  <a:lnTo>
                    <a:pt x="6426" y="5994"/>
                  </a:lnTo>
                  <a:lnTo>
                    <a:pt x="6426" y="4902"/>
                  </a:lnTo>
                  <a:lnTo>
                    <a:pt x="5981" y="4470"/>
                  </a:lnTo>
                  <a:close/>
                </a:path>
                <a:path w="11429" h="11429">
                  <a:moveTo>
                    <a:pt x="10883" y="4470"/>
                  </a:moveTo>
                  <a:lnTo>
                    <a:pt x="5981" y="4470"/>
                  </a:lnTo>
                  <a:lnTo>
                    <a:pt x="6426" y="4902"/>
                  </a:lnTo>
                  <a:lnTo>
                    <a:pt x="6426" y="5994"/>
                  </a:lnTo>
                  <a:lnTo>
                    <a:pt x="5968" y="6438"/>
                  </a:lnTo>
                  <a:lnTo>
                    <a:pt x="10883" y="6438"/>
                  </a:lnTo>
                  <a:lnTo>
                    <a:pt x="10883" y="44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154354" y="4756544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37833" y="0"/>
                  </a:moveTo>
                  <a:lnTo>
                    <a:pt x="21488" y="0"/>
                  </a:lnTo>
                  <a:lnTo>
                    <a:pt x="21488" y="21488"/>
                  </a:lnTo>
                  <a:lnTo>
                    <a:pt x="0" y="21488"/>
                  </a:lnTo>
                  <a:lnTo>
                    <a:pt x="0" y="37846"/>
                  </a:lnTo>
                  <a:lnTo>
                    <a:pt x="21488" y="37846"/>
                  </a:lnTo>
                  <a:lnTo>
                    <a:pt x="21488" y="59334"/>
                  </a:lnTo>
                  <a:lnTo>
                    <a:pt x="37833" y="59334"/>
                  </a:lnTo>
                  <a:lnTo>
                    <a:pt x="37833" y="37846"/>
                  </a:lnTo>
                  <a:lnTo>
                    <a:pt x="59321" y="37846"/>
                  </a:lnTo>
                  <a:lnTo>
                    <a:pt x="59321" y="21488"/>
                  </a:lnTo>
                  <a:lnTo>
                    <a:pt x="37833" y="21488"/>
                  </a:lnTo>
                  <a:lnTo>
                    <a:pt x="3783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150341" y="4752555"/>
              <a:ext cx="228600" cy="139065"/>
            </a:xfrm>
            <a:custGeom>
              <a:avLst/>
              <a:gdLst/>
              <a:ahLst/>
              <a:cxnLst/>
              <a:rect l="l" t="t" r="r" b="b"/>
              <a:pathLst>
                <a:path w="228600" h="139064">
                  <a:moveTo>
                    <a:pt x="67348" y="21488"/>
                  </a:moveTo>
                  <a:lnTo>
                    <a:pt x="63334" y="21488"/>
                  </a:lnTo>
                  <a:lnTo>
                    <a:pt x="59334" y="21488"/>
                  </a:lnTo>
                  <a:lnTo>
                    <a:pt x="59334" y="29502"/>
                  </a:lnTo>
                  <a:lnTo>
                    <a:pt x="59334" y="37846"/>
                  </a:lnTo>
                  <a:lnTo>
                    <a:pt x="37846" y="37846"/>
                  </a:lnTo>
                  <a:lnTo>
                    <a:pt x="37846" y="59321"/>
                  </a:lnTo>
                  <a:lnTo>
                    <a:pt x="29502" y="59321"/>
                  </a:lnTo>
                  <a:lnTo>
                    <a:pt x="29502" y="37846"/>
                  </a:lnTo>
                  <a:lnTo>
                    <a:pt x="8013" y="37846"/>
                  </a:lnTo>
                  <a:lnTo>
                    <a:pt x="8013" y="29502"/>
                  </a:lnTo>
                  <a:lnTo>
                    <a:pt x="29502" y="29502"/>
                  </a:lnTo>
                  <a:lnTo>
                    <a:pt x="29502" y="8013"/>
                  </a:lnTo>
                  <a:lnTo>
                    <a:pt x="37846" y="8013"/>
                  </a:lnTo>
                  <a:lnTo>
                    <a:pt x="37846" y="29502"/>
                  </a:lnTo>
                  <a:lnTo>
                    <a:pt x="59334" y="29502"/>
                  </a:lnTo>
                  <a:lnTo>
                    <a:pt x="59334" y="21488"/>
                  </a:lnTo>
                  <a:lnTo>
                    <a:pt x="45859" y="21488"/>
                  </a:lnTo>
                  <a:lnTo>
                    <a:pt x="45859" y="8013"/>
                  </a:lnTo>
                  <a:lnTo>
                    <a:pt x="45859" y="0"/>
                  </a:lnTo>
                  <a:lnTo>
                    <a:pt x="21488" y="0"/>
                  </a:lnTo>
                  <a:lnTo>
                    <a:pt x="21488" y="21488"/>
                  </a:lnTo>
                  <a:lnTo>
                    <a:pt x="0" y="21488"/>
                  </a:lnTo>
                  <a:lnTo>
                    <a:pt x="0" y="45859"/>
                  </a:lnTo>
                  <a:lnTo>
                    <a:pt x="21488" y="45859"/>
                  </a:lnTo>
                  <a:lnTo>
                    <a:pt x="21488" y="67335"/>
                  </a:lnTo>
                  <a:lnTo>
                    <a:pt x="45859" y="67335"/>
                  </a:lnTo>
                  <a:lnTo>
                    <a:pt x="45859" y="59321"/>
                  </a:lnTo>
                  <a:lnTo>
                    <a:pt x="45859" y="45859"/>
                  </a:lnTo>
                  <a:lnTo>
                    <a:pt x="67348" y="45859"/>
                  </a:lnTo>
                  <a:lnTo>
                    <a:pt x="67348" y="29502"/>
                  </a:lnTo>
                  <a:lnTo>
                    <a:pt x="67348" y="21488"/>
                  </a:lnTo>
                  <a:close/>
                </a:path>
                <a:path w="228600" h="139064">
                  <a:moveTo>
                    <a:pt x="164020" y="51447"/>
                  </a:moveTo>
                  <a:lnTo>
                    <a:pt x="162229" y="49644"/>
                  </a:lnTo>
                  <a:lnTo>
                    <a:pt x="157810" y="49644"/>
                  </a:lnTo>
                  <a:lnTo>
                    <a:pt x="156006" y="51447"/>
                  </a:lnTo>
                  <a:lnTo>
                    <a:pt x="156006" y="53657"/>
                  </a:lnTo>
                  <a:lnTo>
                    <a:pt x="156006" y="136791"/>
                  </a:lnTo>
                  <a:lnTo>
                    <a:pt x="157810" y="138595"/>
                  </a:lnTo>
                  <a:lnTo>
                    <a:pt x="162229" y="138595"/>
                  </a:lnTo>
                  <a:lnTo>
                    <a:pt x="164020" y="136791"/>
                  </a:lnTo>
                  <a:lnTo>
                    <a:pt x="164020" y="51447"/>
                  </a:lnTo>
                  <a:close/>
                </a:path>
                <a:path w="228600" h="139064">
                  <a:moveTo>
                    <a:pt x="228219" y="48374"/>
                  </a:moveTo>
                  <a:lnTo>
                    <a:pt x="226428" y="46583"/>
                  </a:lnTo>
                  <a:lnTo>
                    <a:pt x="175793" y="46583"/>
                  </a:lnTo>
                  <a:lnTo>
                    <a:pt x="174002" y="48374"/>
                  </a:lnTo>
                  <a:lnTo>
                    <a:pt x="174002" y="52806"/>
                  </a:lnTo>
                  <a:lnTo>
                    <a:pt x="175793" y="54597"/>
                  </a:lnTo>
                  <a:lnTo>
                    <a:pt x="178003" y="54597"/>
                  </a:lnTo>
                  <a:lnTo>
                    <a:pt x="226428" y="54597"/>
                  </a:lnTo>
                  <a:lnTo>
                    <a:pt x="228219" y="52806"/>
                  </a:lnTo>
                  <a:lnTo>
                    <a:pt x="228219" y="483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43080" y="4648900"/>
              <a:ext cx="93442" cy="74258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6388532" y="4735042"/>
              <a:ext cx="763905" cy="467995"/>
            </a:xfrm>
            <a:custGeom>
              <a:avLst/>
              <a:gdLst/>
              <a:ahLst/>
              <a:cxnLst/>
              <a:rect l="l" t="t" r="r" b="b"/>
              <a:pathLst>
                <a:path w="763904" h="467995">
                  <a:moveTo>
                    <a:pt x="7734" y="461835"/>
                  </a:moveTo>
                  <a:lnTo>
                    <a:pt x="6007" y="460108"/>
                  </a:lnTo>
                  <a:lnTo>
                    <a:pt x="1727" y="460108"/>
                  </a:lnTo>
                  <a:lnTo>
                    <a:pt x="0" y="461835"/>
                  </a:lnTo>
                  <a:lnTo>
                    <a:pt x="0" y="466102"/>
                  </a:lnTo>
                  <a:lnTo>
                    <a:pt x="1727" y="467829"/>
                  </a:lnTo>
                  <a:lnTo>
                    <a:pt x="6007" y="467829"/>
                  </a:lnTo>
                  <a:lnTo>
                    <a:pt x="7734" y="466102"/>
                  </a:lnTo>
                  <a:lnTo>
                    <a:pt x="7734" y="465061"/>
                  </a:lnTo>
                  <a:lnTo>
                    <a:pt x="7734" y="462876"/>
                  </a:lnTo>
                  <a:lnTo>
                    <a:pt x="7734" y="461835"/>
                  </a:lnTo>
                  <a:close/>
                </a:path>
                <a:path w="763904" h="467995">
                  <a:moveTo>
                    <a:pt x="763739" y="1803"/>
                  </a:moveTo>
                  <a:lnTo>
                    <a:pt x="761949" y="0"/>
                  </a:lnTo>
                  <a:lnTo>
                    <a:pt x="757516" y="0"/>
                  </a:lnTo>
                  <a:lnTo>
                    <a:pt x="755726" y="1803"/>
                  </a:lnTo>
                  <a:lnTo>
                    <a:pt x="755726" y="4013"/>
                  </a:lnTo>
                  <a:lnTo>
                    <a:pt x="755726" y="25019"/>
                  </a:lnTo>
                  <a:lnTo>
                    <a:pt x="757516" y="26809"/>
                  </a:lnTo>
                  <a:lnTo>
                    <a:pt x="761949" y="26809"/>
                  </a:lnTo>
                  <a:lnTo>
                    <a:pt x="763739" y="25019"/>
                  </a:lnTo>
                  <a:lnTo>
                    <a:pt x="763739" y="18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443437" y="5068798"/>
              <a:ext cx="94683" cy="144829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6726506" y="5022040"/>
              <a:ext cx="197485" cy="15240"/>
            </a:xfrm>
            <a:custGeom>
              <a:avLst/>
              <a:gdLst/>
              <a:ahLst/>
              <a:cxnLst/>
              <a:rect l="l" t="t" r="r" b="b"/>
              <a:pathLst>
                <a:path w="197484" h="15239">
                  <a:moveTo>
                    <a:pt x="193281" y="0"/>
                  </a:moveTo>
                  <a:lnTo>
                    <a:pt x="3898" y="0"/>
                  </a:lnTo>
                  <a:lnTo>
                    <a:pt x="0" y="3898"/>
                  </a:lnTo>
                  <a:lnTo>
                    <a:pt x="0" y="15201"/>
                  </a:lnTo>
                  <a:lnTo>
                    <a:pt x="197180" y="15201"/>
                  </a:lnTo>
                  <a:lnTo>
                    <a:pt x="197180" y="3898"/>
                  </a:lnTo>
                  <a:lnTo>
                    <a:pt x="193281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724021" y="5019564"/>
              <a:ext cx="202565" cy="20320"/>
            </a:xfrm>
            <a:custGeom>
              <a:avLst/>
              <a:gdLst/>
              <a:ahLst/>
              <a:cxnLst/>
              <a:rect l="l" t="t" r="r" b="b"/>
              <a:pathLst>
                <a:path w="202565" h="20320">
                  <a:moveTo>
                    <a:pt x="197142" y="0"/>
                  </a:moveTo>
                  <a:lnTo>
                    <a:pt x="5016" y="0"/>
                  </a:lnTo>
                  <a:lnTo>
                    <a:pt x="12" y="5003"/>
                  </a:lnTo>
                  <a:lnTo>
                    <a:pt x="0" y="19049"/>
                  </a:lnTo>
                  <a:lnTo>
                    <a:pt x="1117" y="20154"/>
                  </a:lnTo>
                  <a:lnTo>
                    <a:pt x="3860" y="20154"/>
                  </a:lnTo>
                  <a:lnTo>
                    <a:pt x="4965" y="19049"/>
                  </a:lnTo>
                  <a:lnTo>
                    <a:pt x="4965" y="17678"/>
                  </a:lnTo>
                  <a:lnTo>
                    <a:pt x="4965" y="7746"/>
                  </a:lnTo>
                  <a:lnTo>
                    <a:pt x="7746" y="4965"/>
                  </a:lnTo>
                  <a:lnTo>
                    <a:pt x="194398" y="4965"/>
                  </a:lnTo>
                  <a:lnTo>
                    <a:pt x="197180" y="7746"/>
                  </a:lnTo>
                  <a:lnTo>
                    <a:pt x="197180" y="19049"/>
                  </a:lnTo>
                  <a:lnTo>
                    <a:pt x="198297" y="20154"/>
                  </a:lnTo>
                  <a:lnTo>
                    <a:pt x="201028" y="20154"/>
                  </a:lnTo>
                  <a:lnTo>
                    <a:pt x="202145" y="19049"/>
                  </a:lnTo>
                  <a:lnTo>
                    <a:pt x="202145" y="5003"/>
                  </a:lnTo>
                  <a:lnTo>
                    <a:pt x="197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367607" y="5035016"/>
              <a:ext cx="663575" cy="169545"/>
            </a:xfrm>
            <a:custGeom>
              <a:avLst/>
              <a:gdLst/>
              <a:ahLst/>
              <a:cxnLst/>
              <a:rect l="l" t="t" r="r" b="b"/>
              <a:pathLst>
                <a:path w="663575" h="169545">
                  <a:moveTo>
                    <a:pt x="649452" y="0"/>
                  </a:moveTo>
                  <a:lnTo>
                    <a:pt x="4699" y="0"/>
                  </a:lnTo>
                  <a:lnTo>
                    <a:pt x="0" y="3962"/>
                  </a:lnTo>
                  <a:lnTo>
                    <a:pt x="0" y="154609"/>
                  </a:lnTo>
                  <a:lnTo>
                    <a:pt x="3314" y="158153"/>
                  </a:lnTo>
                  <a:lnTo>
                    <a:pt x="8013" y="159118"/>
                  </a:lnTo>
                  <a:lnTo>
                    <a:pt x="73609" y="169075"/>
                  </a:lnTo>
                  <a:lnTo>
                    <a:pt x="652691" y="169163"/>
                  </a:lnTo>
                  <a:lnTo>
                    <a:pt x="658482" y="169163"/>
                  </a:lnTo>
                  <a:lnTo>
                    <a:pt x="663181" y="165214"/>
                  </a:lnTo>
                  <a:lnTo>
                    <a:pt x="663181" y="81279"/>
                  </a:lnTo>
                  <a:lnTo>
                    <a:pt x="654138" y="8839"/>
                  </a:lnTo>
                  <a:lnTo>
                    <a:pt x="654138" y="3962"/>
                  </a:lnTo>
                  <a:lnTo>
                    <a:pt x="649452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365130" y="5032552"/>
              <a:ext cx="668655" cy="174625"/>
            </a:xfrm>
            <a:custGeom>
              <a:avLst/>
              <a:gdLst/>
              <a:ahLst/>
              <a:cxnLst/>
              <a:rect l="l" t="t" r="r" b="b"/>
              <a:pathLst>
                <a:path w="668654" h="174625">
                  <a:moveTo>
                    <a:pt x="56622" y="166052"/>
                  </a:moveTo>
                  <a:lnTo>
                    <a:pt x="23486" y="166052"/>
                  </a:lnTo>
                  <a:lnTo>
                    <a:pt x="74919" y="173839"/>
                  </a:lnTo>
                  <a:lnTo>
                    <a:pt x="76277" y="174104"/>
                  </a:lnTo>
                  <a:lnTo>
                    <a:pt x="655167" y="174104"/>
                  </a:lnTo>
                  <a:lnTo>
                    <a:pt x="655167" y="173839"/>
                  </a:lnTo>
                  <a:lnTo>
                    <a:pt x="74771" y="173839"/>
                  </a:lnTo>
                  <a:lnTo>
                    <a:pt x="75221" y="171627"/>
                  </a:lnTo>
                  <a:lnTo>
                    <a:pt x="75272" y="171373"/>
                  </a:lnTo>
                  <a:lnTo>
                    <a:pt x="655167" y="171373"/>
                  </a:lnTo>
                  <a:lnTo>
                    <a:pt x="655167" y="169151"/>
                  </a:lnTo>
                  <a:lnTo>
                    <a:pt x="77111" y="169151"/>
                  </a:lnTo>
                  <a:lnTo>
                    <a:pt x="56622" y="166052"/>
                  </a:lnTo>
                  <a:close/>
                </a:path>
                <a:path w="668654" h="174625">
                  <a:moveTo>
                    <a:pt x="668134" y="166052"/>
                  </a:moveTo>
                  <a:lnTo>
                    <a:pt x="662256" y="166052"/>
                  </a:lnTo>
                  <a:lnTo>
                    <a:pt x="659561" y="168338"/>
                  </a:lnTo>
                  <a:lnTo>
                    <a:pt x="657491" y="169151"/>
                  </a:lnTo>
                  <a:lnTo>
                    <a:pt x="655167" y="169151"/>
                  </a:lnTo>
                  <a:lnTo>
                    <a:pt x="655167" y="174104"/>
                  </a:lnTo>
                  <a:lnTo>
                    <a:pt x="658634" y="174104"/>
                  </a:lnTo>
                  <a:lnTo>
                    <a:pt x="661809" y="172935"/>
                  </a:lnTo>
                  <a:lnTo>
                    <a:pt x="666319" y="169151"/>
                  </a:lnTo>
                  <a:lnTo>
                    <a:pt x="666886" y="168338"/>
                  </a:lnTo>
                  <a:lnTo>
                    <a:pt x="668134" y="166052"/>
                  </a:lnTo>
                  <a:close/>
                </a:path>
                <a:path w="668654" h="174625">
                  <a:moveTo>
                    <a:pt x="75039" y="172935"/>
                  </a:moveTo>
                  <a:lnTo>
                    <a:pt x="74771" y="173839"/>
                  </a:lnTo>
                  <a:lnTo>
                    <a:pt x="74904" y="173839"/>
                  </a:lnTo>
                  <a:lnTo>
                    <a:pt x="75039" y="172935"/>
                  </a:lnTo>
                  <a:close/>
                </a:path>
                <a:path w="668654" h="174625">
                  <a:moveTo>
                    <a:pt x="655167" y="171373"/>
                  </a:moveTo>
                  <a:lnTo>
                    <a:pt x="75272" y="171373"/>
                  </a:lnTo>
                  <a:lnTo>
                    <a:pt x="74904" y="173839"/>
                  </a:lnTo>
                  <a:lnTo>
                    <a:pt x="655167" y="173839"/>
                  </a:lnTo>
                  <a:lnTo>
                    <a:pt x="655167" y="171373"/>
                  </a:lnTo>
                  <a:close/>
                </a:path>
                <a:path w="668654" h="174625">
                  <a:moveTo>
                    <a:pt x="662406" y="165925"/>
                  </a:moveTo>
                  <a:lnTo>
                    <a:pt x="55783" y="165925"/>
                  </a:lnTo>
                  <a:lnTo>
                    <a:pt x="56622" y="166052"/>
                  </a:lnTo>
                  <a:lnTo>
                    <a:pt x="662256" y="166052"/>
                  </a:lnTo>
                  <a:lnTo>
                    <a:pt x="662406" y="165925"/>
                  </a:lnTo>
                  <a:close/>
                </a:path>
                <a:path w="668654" h="174625">
                  <a:moveTo>
                    <a:pt x="649605" y="0"/>
                  </a:moveTo>
                  <a:lnTo>
                    <a:pt x="9499" y="0"/>
                  </a:lnTo>
                  <a:lnTo>
                    <a:pt x="6324" y="1168"/>
                  </a:lnTo>
                  <a:lnTo>
                    <a:pt x="1587" y="5143"/>
                  </a:lnTo>
                  <a:lnTo>
                    <a:pt x="0" y="8166"/>
                  </a:lnTo>
                  <a:lnTo>
                    <a:pt x="0" y="155727"/>
                  </a:lnTo>
                  <a:lnTo>
                    <a:pt x="22647" y="165925"/>
                  </a:lnTo>
                  <a:lnTo>
                    <a:pt x="55783" y="165925"/>
                  </a:lnTo>
                  <a:lnTo>
                    <a:pt x="27064" y="161582"/>
                  </a:lnTo>
                  <a:lnTo>
                    <a:pt x="10490" y="161582"/>
                  </a:lnTo>
                  <a:lnTo>
                    <a:pt x="10853" y="159169"/>
                  </a:lnTo>
                  <a:lnTo>
                    <a:pt x="11111" y="159169"/>
                  </a:lnTo>
                  <a:lnTo>
                    <a:pt x="9105" y="158762"/>
                  </a:lnTo>
                  <a:lnTo>
                    <a:pt x="7569" y="157873"/>
                  </a:lnTo>
                  <a:lnTo>
                    <a:pt x="5570" y="155727"/>
                  </a:lnTo>
                  <a:lnTo>
                    <a:pt x="4965" y="154355"/>
                  </a:lnTo>
                  <a:lnTo>
                    <a:pt x="4965" y="9677"/>
                  </a:lnTo>
                  <a:lnTo>
                    <a:pt x="5727" y="8166"/>
                  </a:lnTo>
                  <a:lnTo>
                    <a:pt x="8572" y="5753"/>
                  </a:lnTo>
                  <a:lnTo>
                    <a:pt x="10629" y="4953"/>
                  </a:lnTo>
                  <a:lnTo>
                    <a:pt x="657290" y="4953"/>
                  </a:lnTo>
                  <a:lnTo>
                    <a:pt x="652780" y="1168"/>
                  </a:lnTo>
                  <a:lnTo>
                    <a:pt x="649605" y="0"/>
                  </a:lnTo>
                  <a:close/>
                </a:path>
                <a:path w="668654" h="174625">
                  <a:moveTo>
                    <a:pt x="657290" y="4953"/>
                  </a:moveTo>
                  <a:lnTo>
                    <a:pt x="648474" y="4953"/>
                  </a:lnTo>
                  <a:lnTo>
                    <a:pt x="650532" y="5753"/>
                  </a:lnTo>
                  <a:lnTo>
                    <a:pt x="653376" y="8166"/>
                  </a:lnTo>
                  <a:lnTo>
                    <a:pt x="654138" y="9677"/>
                  </a:lnTo>
                  <a:lnTo>
                    <a:pt x="654164" y="11607"/>
                  </a:lnTo>
                  <a:lnTo>
                    <a:pt x="663110" y="83426"/>
                  </a:lnTo>
                  <a:lnTo>
                    <a:pt x="663168" y="164426"/>
                  </a:lnTo>
                  <a:lnTo>
                    <a:pt x="662406" y="165925"/>
                  </a:lnTo>
                  <a:lnTo>
                    <a:pt x="668134" y="165925"/>
                  </a:lnTo>
                  <a:lnTo>
                    <a:pt x="668121" y="83426"/>
                  </a:lnTo>
                  <a:lnTo>
                    <a:pt x="659155" y="11607"/>
                  </a:lnTo>
                  <a:lnTo>
                    <a:pt x="659117" y="11303"/>
                  </a:lnTo>
                  <a:lnTo>
                    <a:pt x="656615" y="11303"/>
                  </a:lnTo>
                  <a:lnTo>
                    <a:pt x="659079" y="10998"/>
                  </a:lnTo>
                  <a:lnTo>
                    <a:pt x="659104" y="8166"/>
                  </a:lnTo>
                  <a:lnTo>
                    <a:pt x="657517" y="5143"/>
                  </a:lnTo>
                  <a:lnTo>
                    <a:pt x="657290" y="4953"/>
                  </a:lnTo>
                  <a:close/>
                </a:path>
                <a:path w="668654" h="174625">
                  <a:moveTo>
                    <a:pt x="10980" y="159169"/>
                  </a:moveTo>
                  <a:lnTo>
                    <a:pt x="10853" y="159169"/>
                  </a:lnTo>
                  <a:lnTo>
                    <a:pt x="10490" y="161582"/>
                  </a:lnTo>
                  <a:lnTo>
                    <a:pt x="10980" y="159169"/>
                  </a:lnTo>
                  <a:close/>
                </a:path>
                <a:path w="668654" h="174625">
                  <a:moveTo>
                    <a:pt x="11111" y="159169"/>
                  </a:moveTo>
                  <a:lnTo>
                    <a:pt x="10980" y="159169"/>
                  </a:lnTo>
                  <a:lnTo>
                    <a:pt x="10490" y="161582"/>
                  </a:lnTo>
                  <a:lnTo>
                    <a:pt x="27064" y="161582"/>
                  </a:lnTo>
                  <a:lnTo>
                    <a:pt x="11111" y="159169"/>
                  </a:lnTo>
                  <a:close/>
                </a:path>
                <a:path w="668654" h="174625">
                  <a:moveTo>
                    <a:pt x="659104" y="10998"/>
                  </a:moveTo>
                  <a:lnTo>
                    <a:pt x="656615" y="11303"/>
                  </a:lnTo>
                  <a:lnTo>
                    <a:pt x="659104" y="11303"/>
                  </a:lnTo>
                  <a:lnTo>
                    <a:pt x="659104" y="109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591414" y="5065877"/>
              <a:ext cx="47625" cy="138430"/>
            </a:xfrm>
            <a:custGeom>
              <a:avLst/>
              <a:gdLst/>
              <a:ahLst/>
              <a:cxnLst/>
              <a:rect l="l" t="t" r="r" b="b"/>
              <a:pathLst>
                <a:path w="47625" h="138429">
                  <a:moveTo>
                    <a:pt x="47447" y="0"/>
                  </a:moveTo>
                  <a:lnTo>
                    <a:pt x="0" y="0"/>
                  </a:lnTo>
                  <a:lnTo>
                    <a:pt x="0" y="138302"/>
                  </a:lnTo>
                  <a:lnTo>
                    <a:pt x="47447" y="138302"/>
                  </a:lnTo>
                  <a:lnTo>
                    <a:pt x="47447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588925" y="5063210"/>
              <a:ext cx="52705" cy="143510"/>
            </a:xfrm>
            <a:custGeom>
              <a:avLst/>
              <a:gdLst/>
              <a:ahLst/>
              <a:cxnLst/>
              <a:rect l="l" t="t" r="r" b="b"/>
              <a:pathLst>
                <a:path w="52704" h="143510">
                  <a:moveTo>
                    <a:pt x="52412" y="2540"/>
                  </a:moveTo>
                  <a:lnTo>
                    <a:pt x="52374" y="1270"/>
                  </a:lnTo>
                  <a:lnTo>
                    <a:pt x="51409" y="1270"/>
                  </a:lnTo>
                  <a:lnTo>
                    <a:pt x="51409" y="0"/>
                  </a:lnTo>
                  <a:lnTo>
                    <a:pt x="47447" y="0"/>
                  </a:lnTo>
                  <a:lnTo>
                    <a:pt x="47447" y="5080"/>
                  </a:lnTo>
                  <a:lnTo>
                    <a:pt x="47447" y="138430"/>
                  </a:lnTo>
                  <a:lnTo>
                    <a:pt x="4953" y="138430"/>
                  </a:lnTo>
                  <a:lnTo>
                    <a:pt x="4953" y="5080"/>
                  </a:lnTo>
                  <a:lnTo>
                    <a:pt x="47447" y="5080"/>
                  </a:lnTo>
                  <a:lnTo>
                    <a:pt x="47447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38" y="1270"/>
                  </a:lnTo>
                  <a:lnTo>
                    <a:pt x="38" y="2540"/>
                  </a:lnTo>
                  <a:lnTo>
                    <a:pt x="0" y="5080"/>
                  </a:lnTo>
                  <a:lnTo>
                    <a:pt x="0" y="138430"/>
                  </a:lnTo>
                  <a:lnTo>
                    <a:pt x="0" y="140970"/>
                  </a:lnTo>
                  <a:lnTo>
                    <a:pt x="0" y="142240"/>
                  </a:lnTo>
                  <a:lnTo>
                    <a:pt x="876" y="142240"/>
                  </a:lnTo>
                  <a:lnTo>
                    <a:pt x="876" y="143510"/>
                  </a:lnTo>
                  <a:lnTo>
                    <a:pt x="51536" y="143510"/>
                  </a:lnTo>
                  <a:lnTo>
                    <a:pt x="51536" y="142240"/>
                  </a:lnTo>
                  <a:lnTo>
                    <a:pt x="52412" y="142240"/>
                  </a:lnTo>
                  <a:lnTo>
                    <a:pt x="52412" y="140970"/>
                  </a:lnTo>
                  <a:lnTo>
                    <a:pt x="52412" y="138493"/>
                  </a:lnTo>
                  <a:lnTo>
                    <a:pt x="49923" y="138493"/>
                  </a:lnTo>
                  <a:lnTo>
                    <a:pt x="52412" y="138430"/>
                  </a:lnTo>
                  <a:lnTo>
                    <a:pt x="52412" y="5080"/>
                  </a:lnTo>
                  <a:lnTo>
                    <a:pt x="52412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638861" y="5065877"/>
              <a:ext cx="47625" cy="138430"/>
            </a:xfrm>
            <a:custGeom>
              <a:avLst/>
              <a:gdLst/>
              <a:ahLst/>
              <a:cxnLst/>
              <a:rect l="l" t="t" r="r" b="b"/>
              <a:pathLst>
                <a:path w="47625" h="138429">
                  <a:moveTo>
                    <a:pt x="47447" y="0"/>
                  </a:moveTo>
                  <a:lnTo>
                    <a:pt x="0" y="0"/>
                  </a:lnTo>
                  <a:lnTo>
                    <a:pt x="0" y="138302"/>
                  </a:lnTo>
                  <a:lnTo>
                    <a:pt x="47447" y="138302"/>
                  </a:lnTo>
                  <a:lnTo>
                    <a:pt x="47447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636372" y="5063210"/>
              <a:ext cx="52705" cy="143510"/>
            </a:xfrm>
            <a:custGeom>
              <a:avLst/>
              <a:gdLst/>
              <a:ahLst/>
              <a:cxnLst/>
              <a:rect l="l" t="t" r="r" b="b"/>
              <a:pathLst>
                <a:path w="52704" h="143510">
                  <a:moveTo>
                    <a:pt x="52412" y="2540"/>
                  </a:moveTo>
                  <a:lnTo>
                    <a:pt x="52362" y="1270"/>
                  </a:lnTo>
                  <a:lnTo>
                    <a:pt x="51422" y="1270"/>
                  </a:lnTo>
                  <a:lnTo>
                    <a:pt x="51422" y="0"/>
                  </a:lnTo>
                  <a:lnTo>
                    <a:pt x="47459" y="0"/>
                  </a:lnTo>
                  <a:lnTo>
                    <a:pt x="47459" y="5080"/>
                  </a:lnTo>
                  <a:lnTo>
                    <a:pt x="47459" y="138430"/>
                  </a:lnTo>
                  <a:lnTo>
                    <a:pt x="4965" y="138430"/>
                  </a:lnTo>
                  <a:lnTo>
                    <a:pt x="4965" y="5080"/>
                  </a:lnTo>
                  <a:lnTo>
                    <a:pt x="47459" y="5080"/>
                  </a:lnTo>
                  <a:lnTo>
                    <a:pt x="47459" y="0"/>
                  </a:lnTo>
                  <a:lnTo>
                    <a:pt x="1003" y="0"/>
                  </a:lnTo>
                  <a:lnTo>
                    <a:pt x="1003" y="1270"/>
                  </a:lnTo>
                  <a:lnTo>
                    <a:pt x="38" y="1270"/>
                  </a:lnTo>
                  <a:lnTo>
                    <a:pt x="38" y="2540"/>
                  </a:lnTo>
                  <a:lnTo>
                    <a:pt x="0" y="5080"/>
                  </a:lnTo>
                  <a:lnTo>
                    <a:pt x="0" y="138430"/>
                  </a:lnTo>
                  <a:lnTo>
                    <a:pt x="0" y="140970"/>
                  </a:lnTo>
                  <a:lnTo>
                    <a:pt x="0" y="142240"/>
                  </a:lnTo>
                  <a:lnTo>
                    <a:pt x="876" y="142240"/>
                  </a:lnTo>
                  <a:lnTo>
                    <a:pt x="876" y="143510"/>
                  </a:lnTo>
                  <a:lnTo>
                    <a:pt x="51536" y="143510"/>
                  </a:lnTo>
                  <a:lnTo>
                    <a:pt x="51536" y="142240"/>
                  </a:lnTo>
                  <a:lnTo>
                    <a:pt x="52412" y="142240"/>
                  </a:lnTo>
                  <a:lnTo>
                    <a:pt x="52412" y="140970"/>
                  </a:lnTo>
                  <a:lnTo>
                    <a:pt x="52412" y="138493"/>
                  </a:lnTo>
                  <a:lnTo>
                    <a:pt x="49936" y="138493"/>
                  </a:lnTo>
                  <a:lnTo>
                    <a:pt x="52412" y="138430"/>
                  </a:lnTo>
                  <a:lnTo>
                    <a:pt x="52412" y="5080"/>
                  </a:lnTo>
                  <a:lnTo>
                    <a:pt x="52412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454987" y="5025050"/>
              <a:ext cx="71120" cy="7620"/>
            </a:xfrm>
            <a:custGeom>
              <a:avLst/>
              <a:gdLst/>
              <a:ahLst/>
              <a:cxnLst/>
              <a:rect l="l" t="t" r="r" b="b"/>
              <a:pathLst>
                <a:path w="71120" h="7620">
                  <a:moveTo>
                    <a:pt x="0" y="0"/>
                  </a:moveTo>
                  <a:lnTo>
                    <a:pt x="0" y="7048"/>
                  </a:lnTo>
                  <a:lnTo>
                    <a:pt x="70688" y="7048"/>
                  </a:lnTo>
                  <a:lnTo>
                    <a:pt x="70688" y="3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452503" y="5022536"/>
              <a:ext cx="76200" cy="12065"/>
            </a:xfrm>
            <a:custGeom>
              <a:avLst/>
              <a:gdLst/>
              <a:ahLst/>
              <a:cxnLst/>
              <a:rect l="l" t="t" r="r" b="b"/>
              <a:pathLst>
                <a:path w="76200" h="12064">
                  <a:moveTo>
                    <a:pt x="1917" y="0"/>
                  </a:moveTo>
                  <a:lnTo>
                    <a:pt x="1257" y="254"/>
                  </a:lnTo>
                  <a:lnTo>
                    <a:pt x="279" y="1181"/>
                  </a:lnTo>
                  <a:lnTo>
                    <a:pt x="0" y="1841"/>
                  </a:lnTo>
                  <a:lnTo>
                    <a:pt x="0" y="10934"/>
                  </a:lnTo>
                  <a:lnTo>
                    <a:pt x="1104" y="12039"/>
                  </a:lnTo>
                  <a:lnTo>
                    <a:pt x="3848" y="12039"/>
                  </a:lnTo>
                  <a:lnTo>
                    <a:pt x="4965" y="10934"/>
                  </a:lnTo>
                  <a:lnTo>
                    <a:pt x="4965" y="9563"/>
                  </a:lnTo>
                  <a:lnTo>
                    <a:pt x="4965" y="5105"/>
                  </a:lnTo>
                  <a:lnTo>
                    <a:pt x="70688" y="7950"/>
                  </a:lnTo>
                  <a:lnTo>
                    <a:pt x="70688" y="10934"/>
                  </a:lnTo>
                  <a:lnTo>
                    <a:pt x="71805" y="12039"/>
                  </a:lnTo>
                  <a:lnTo>
                    <a:pt x="74549" y="12039"/>
                  </a:lnTo>
                  <a:lnTo>
                    <a:pt x="75653" y="10934"/>
                  </a:lnTo>
                  <a:lnTo>
                    <a:pt x="75653" y="4254"/>
                  </a:lnTo>
                  <a:lnTo>
                    <a:pt x="74612" y="3149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396101" y="5065877"/>
              <a:ext cx="195580" cy="69215"/>
            </a:xfrm>
            <a:custGeom>
              <a:avLst/>
              <a:gdLst/>
              <a:ahLst/>
              <a:cxnLst/>
              <a:rect l="l" t="t" r="r" b="b"/>
              <a:pathLst>
                <a:path w="195579" h="69214">
                  <a:moveTo>
                    <a:pt x="195313" y="0"/>
                  </a:moveTo>
                  <a:lnTo>
                    <a:pt x="0" y="0"/>
                  </a:lnTo>
                  <a:lnTo>
                    <a:pt x="0" y="69151"/>
                  </a:lnTo>
                  <a:lnTo>
                    <a:pt x="195313" y="69151"/>
                  </a:lnTo>
                  <a:lnTo>
                    <a:pt x="195313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393612" y="5063908"/>
              <a:ext cx="200660" cy="73660"/>
            </a:xfrm>
            <a:custGeom>
              <a:avLst/>
              <a:gdLst/>
              <a:ahLst/>
              <a:cxnLst/>
              <a:rect l="l" t="t" r="r" b="b"/>
              <a:pathLst>
                <a:path w="200659" h="73660">
                  <a:moveTo>
                    <a:pt x="200266" y="1270"/>
                  </a:moveTo>
                  <a:lnTo>
                    <a:pt x="199961" y="1270"/>
                  </a:lnTo>
                  <a:lnTo>
                    <a:pt x="199961" y="0"/>
                  </a:lnTo>
                  <a:lnTo>
                    <a:pt x="195313" y="0"/>
                  </a:lnTo>
                  <a:lnTo>
                    <a:pt x="195313" y="5080"/>
                  </a:lnTo>
                  <a:lnTo>
                    <a:pt x="195313" y="68580"/>
                  </a:lnTo>
                  <a:lnTo>
                    <a:pt x="4965" y="68580"/>
                  </a:lnTo>
                  <a:lnTo>
                    <a:pt x="4965" y="5080"/>
                  </a:lnTo>
                  <a:lnTo>
                    <a:pt x="195313" y="5080"/>
                  </a:lnTo>
                  <a:lnTo>
                    <a:pt x="195313" y="0"/>
                  </a:lnTo>
                  <a:lnTo>
                    <a:pt x="304" y="0"/>
                  </a:lnTo>
                  <a:lnTo>
                    <a:pt x="304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68580"/>
                  </a:lnTo>
                  <a:lnTo>
                    <a:pt x="0" y="71120"/>
                  </a:lnTo>
                  <a:lnTo>
                    <a:pt x="0" y="72390"/>
                  </a:lnTo>
                  <a:lnTo>
                    <a:pt x="876" y="72390"/>
                  </a:lnTo>
                  <a:lnTo>
                    <a:pt x="876" y="73660"/>
                  </a:lnTo>
                  <a:lnTo>
                    <a:pt x="199390" y="73660"/>
                  </a:lnTo>
                  <a:lnTo>
                    <a:pt x="199390" y="72390"/>
                  </a:lnTo>
                  <a:lnTo>
                    <a:pt x="200266" y="72390"/>
                  </a:lnTo>
                  <a:lnTo>
                    <a:pt x="200266" y="71120"/>
                  </a:lnTo>
                  <a:lnTo>
                    <a:pt x="200266" y="68643"/>
                  </a:lnTo>
                  <a:lnTo>
                    <a:pt x="197789" y="68643"/>
                  </a:lnTo>
                  <a:lnTo>
                    <a:pt x="200266" y="68580"/>
                  </a:lnTo>
                  <a:lnTo>
                    <a:pt x="200266" y="5080"/>
                  </a:lnTo>
                  <a:lnTo>
                    <a:pt x="200266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686372" y="5065877"/>
              <a:ext cx="231140" cy="69215"/>
            </a:xfrm>
            <a:custGeom>
              <a:avLst/>
              <a:gdLst/>
              <a:ahLst/>
              <a:cxnLst/>
              <a:rect l="l" t="t" r="r" b="b"/>
              <a:pathLst>
                <a:path w="231140" h="69214">
                  <a:moveTo>
                    <a:pt x="230949" y="0"/>
                  </a:moveTo>
                  <a:lnTo>
                    <a:pt x="0" y="0"/>
                  </a:lnTo>
                  <a:lnTo>
                    <a:pt x="0" y="69151"/>
                  </a:lnTo>
                  <a:lnTo>
                    <a:pt x="230949" y="69151"/>
                  </a:lnTo>
                  <a:lnTo>
                    <a:pt x="23094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393612" y="5063908"/>
              <a:ext cx="526415" cy="88900"/>
            </a:xfrm>
            <a:custGeom>
              <a:avLst/>
              <a:gdLst/>
              <a:ahLst/>
              <a:cxnLst/>
              <a:rect l="l" t="t" r="r" b="b"/>
              <a:pathLst>
                <a:path w="526415" h="88900">
                  <a:moveTo>
                    <a:pt x="85598" y="84912"/>
                  </a:moveTo>
                  <a:lnTo>
                    <a:pt x="84493" y="83794"/>
                  </a:lnTo>
                  <a:lnTo>
                    <a:pt x="83121" y="83794"/>
                  </a:lnTo>
                  <a:lnTo>
                    <a:pt x="1117" y="83794"/>
                  </a:lnTo>
                  <a:lnTo>
                    <a:pt x="0" y="84912"/>
                  </a:lnTo>
                  <a:lnTo>
                    <a:pt x="0" y="87642"/>
                  </a:lnTo>
                  <a:lnTo>
                    <a:pt x="1117" y="88760"/>
                  </a:lnTo>
                  <a:lnTo>
                    <a:pt x="84493" y="88760"/>
                  </a:lnTo>
                  <a:lnTo>
                    <a:pt x="85598" y="87642"/>
                  </a:lnTo>
                  <a:lnTo>
                    <a:pt x="85598" y="84912"/>
                  </a:lnTo>
                  <a:close/>
                </a:path>
                <a:path w="526415" h="88900">
                  <a:moveTo>
                    <a:pt x="185280" y="84912"/>
                  </a:moveTo>
                  <a:lnTo>
                    <a:pt x="184175" y="83794"/>
                  </a:lnTo>
                  <a:lnTo>
                    <a:pt x="182803" y="83794"/>
                  </a:lnTo>
                  <a:lnTo>
                    <a:pt x="106260" y="83794"/>
                  </a:lnTo>
                  <a:lnTo>
                    <a:pt x="105143" y="84912"/>
                  </a:lnTo>
                  <a:lnTo>
                    <a:pt x="105143" y="87642"/>
                  </a:lnTo>
                  <a:lnTo>
                    <a:pt x="106260" y="88760"/>
                  </a:lnTo>
                  <a:lnTo>
                    <a:pt x="184175" y="88760"/>
                  </a:lnTo>
                  <a:lnTo>
                    <a:pt x="185280" y="87642"/>
                  </a:lnTo>
                  <a:lnTo>
                    <a:pt x="185280" y="84912"/>
                  </a:lnTo>
                  <a:close/>
                </a:path>
                <a:path w="526415" h="88900">
                  <a:moveTo>
                    <a:pt x="526186" y="1270"/>
                  </a:moveTo>
                  <a:lnTo>
                    <a:pt x="525881" y="1270"/>
                  </a:lnTo>
                  <a:lnTo>
                    <a:pt x="525881" y="0"/>
                  </a:lnTo>
                  <a:lnTo>
                    <a:pt x="521233" y="0"/>
                  </a:lnTo>
                  <a:lnTo>
                    <a:pt x="521233" y="5080"/>
                  </a:lnTo>
                  <a:lnTo>
                    <a:pt x="521233" y="68580"/>
                  </a:lnTo>
                  <a:lnTo>
                    <a:pt x="295249" y="68580"/>
                  </a:lnTo>
                  <a:lnTo>
                    <a:pt x="295249" y="5080"/>
                  </a:lnTo>
                  <a:lnTo>
                    <a:pt x="521233" y="5080"/>
                  </a:lnTo>
                  <a:lnTo>
                    <a:pt x="521233" y="0"/>
                  </a:lnTo>
                  <a:lnTo>
                    <a:pt x="290588" y="0"/>
                  </a:lnTo>
                  <a:lnTo>
                    <a:pt x="290588" y="1270"/>
                  </a:lnTo>
                  <a:lnTo>
                    <a:pt x="290283" y="1270"/>
                  </a:lnTo>
                  <a:lnTo>
                    <a:pt x="290283" y="5080"/>
                  </a:lnTo>
                  <a:lnTo>
                    <a:pt x="290283" y="68580"/>
                  </a:lnTo>
                  <a:lnTo>
                    <a:pt x="290283" y="71120"/>
                  </a:lnTo>
                  <a:lnTo>
                    <a:pt x="290283" y="72390"/>
                  </a:lnTo>
                  <a:lnTo>
                    <a:pt x="291160" y="72390"/>
                  </a:lnTo>
                  <a:lnTo>
                    <a:pt x="291160" y="73660"/>
                  </a:lnTo>
                  <a:lnTo>
                    <a:pt x="525310" y="73660"/>
                  </a:lnTo>
                  <a:lnTo>
                    <a:pt x="525310" y="72390"/>
                  </a:lnTo>
                  <a:lnTo>
                    <a:pt x="526186" y="72390"/>
                  </a:lnTo>
                  <a:lnTo>
                    <a:pt x="526186" y="71120"/>
                  </a:lnTo>
                  <a:lnTo>
                    <a:pt x="526186" y="68643"/>
                  </a:lnTo>
                  <a:lnTo>
                    <a:pt x="523709" y="68643"/>
                  </a:lnTo>
                  <a:lnTo>
                    <a:pt x="526186" y="68580"/>
                  </a:lnTo>
                  <a:lnTo>
                    <a:pt x="526186" y="5080"/>
                  </a:lnTo>
                  <a:lnTo>
                    <a:pt x="526186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401727" y="5072964"/>
              <a:ext cx="499109" cy="72390"/>
            </a:xfrm>
            <a:custGeom>
              <a:avLst/>
              <a:gdLst/>
              <a:ahLst/>
              <a:cxnLst/>
              <a:rect l="l" t="t" r="r" b="b"/>
              <a:pathLst>
                <a:path w="499109" h="72389">
                  <a:moveTo>
                    <a:pt x="184061" y="0"/>
                  </a:moveTo>
                  <a:lnTo>
                    <a:pt x="0" y="0"/>
                  </a:lnTo>
                  <a:lnTo>
                    <a:pt x="0" y="53454"/>
                  </a:lnTo>
                  <a:lnTo>
                    <a:pt x="7493" y="49403"/>
                  </a:lnTo>
                  <a:lnTo>
                    <a:pt x="27724" y="40474"/>
                  </a:lnTo>
                  <a:lnTo>
                    <a:pt x="57251" y="31546"/>
                  </a:lnTo>
                  <a:lnTo>
                    <a:pt x="92646" y="27495"/>
                  </a:lnTo>
                  <a:lnTo>
                    <a:pt x="121945" y="27813"/>
                  </a:lnTo>
                  <a:lnTo>
                    <a:pt x="141249" y="30086"/>
                  </a:lnTo>
                  <a:lnTo>
                    <a:pt x="159092" y="36233"/>
                  </a:lnTo>
                  <a:lnTo>
                    <a:pt x="184061" y="48221"/>
                  </a:lnTo>
                  <a:lnTo>
                    <a:pt x="184061" y="0"/>
                  </a:lnTo>
                  <a:close/>
                </a:path>
                <a:path w="499109" h="72389">
                  <a:moveTo>
                    <a:pt x="274574" y="0"/>
                  </a:moveTo>
                  <a:lnTo>
                    <a:pt x="197256" y="0"/>
                  </a:lnTo>
                  <a:lnTo>
                    <a:pt x="197256" y="53454"/>
                  </a:lnTo>
                  <a:lnTo>
                    <a:pt x="200799" y="56362"/>
                  </a:lnTo>
                  <a:lnTo>
                    <a:pt x="210210" y="62776"/>
                  </a:lnTo>
                  <a:lnTo>
                    <a:pt x="223672" y="69189"/>
                  </a:lnTo>
                  <a:lnTo>
                    <a:pt x="239382" y="72097"/>
                  </a:lnTo>
                  <a:lnTo>
                    <a:pt x="252095" y="71831"/>
                  </a:lnTo>
                  <a:lnTo>
                    <a:pt x="259994" y="69977"/>
                  </a:lnTo>
                  <a:lnTo>
                    <a:pt x="266382" y="64935"/>
                  </a:lnTo>
                  <a:lnTo>
                    <a:pt x="274574" y="55118"/>
                  </a:lnTo>
                  <a:lnTo>
                    <a:pt x="274574" y="0"/>
                  </a:lnTo>
                  <a:close/>
                </a:path>
                <a:path w="499109" h="72389">
                  <a:moveTo>
                    <a:pt x="498995" y="0"/>
                  </a:moveTo>
                  <a:lnTo>
                    <a:pt x="292646" y="0"/>
                  </a:lnTo>
                  <a:lnTo>
                    <a:pt x="292646" y="53454"/>
                  </a:lnTo>
                  <a:lnTo>
                    <a:pt x="301053" y="49403"/>
                  </a:lnTo>
                  <a:lnTo>
                    <a:pt x="323735" y="40474"/>
                  </a:lnTo>
                  <a:lnTo>
                    <a:pt x="356831" y="31546"/>
                  </a:lnTo>
                  <a:lnTo>
                    <a:pt x="396506" y="27495"/>
                  </a:lnTo>
                  <a:lnTo>
                    <a:pt x="429361" y="27813"/>
                  </a:lnTo>
                  <a:lnTo>
                    <a:pt x="450989" y="30086"/>
                  </a:lnTo>
                  <a:lnTo>
                    <a:pt x="471004" y="36233"/>
                  </a:lnTo>
                  <a:lnTo>
                    <a:pt x="498995" y="48221"/>
                  </a:lnTo>
                  <a:lnTo>
                    <a:pt x="498995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391211" y="5032539"/>
              <a:ext cx="664845" cy="139700"/>
            </a:xfrm>
            <a:custGeom>
              <a:avLst/>
              <a:gdLst/>
              <a:ahLst/>
              <a:cxnLst/>
              <a:rect l="l" t="t" r="r" b="b"/>
              <a:pathLst>
                <a:path w="664845" h="139700">
                  <a:moveTo>
                    <a:pt x="77343" y="36004"/>
                  </a:moveTo>
                  <a:lnTo>
                    <a:pt x="73850" y="36004"/>
                  </a:lnTo>
                  <a:lnTo>
                    <a:pt x="73850" y="102489"/>
                  </a:lnTo>
                  <a:lnTo>
                    <a:pt x="77343" y="102489"/>
                  </a:lnTo>
                  <a:lnTo>
                    <a:pt x="77343" y="36004"/>
                  </a:lnTo>
                  <a:close/>
                </a:path>
                <a:path w="664845" h="139700">
                  <a:moveTo>
                    <a:pt x="91795" y="16941"/>
                  </a:moveTo>
                  <a:lnTo>
                    <a:pt x="91198" y="16941"/>
                  </a:lnTo>
                  <a:lnTo>
                    <a:pt x="91198" y="15671"/>
                  </a:lnTo>
                  <a:lnTo>
                    <a:pt x="596" y="15671"/>
                  </a:lnTo>
                  <a:lnTo>
                    <a:pt x="596" y="16941"/>
                  </a:lnTo>
                  <a:lnTo>
                    <a:pt x="0" y="16941"/>
                  </a:lnTo>
                  <a:lnTo>
                    <a:pt x="0" y="19481"/>
                  </a:lnTo>
                  <a:lnTo>
                    <a:pt x="469" y="19481"/>
                  </a:lnTo>
                  <a:lnTo>
                    <a:pt x="469" y="20751"/>
                  </a:lnTo>
                  <a:lnTo>
                    <a:pt x="91325" y="20751"/>
                  </a:lnTo>
                  <a:lnTo>
                    <a:pt x="91325" y="19481"/>
                  </a:lnTo>
                  <a:lnTo>
                    <a:pt x="91795" y="19481"/>
                  </a:lnTo>
                  <a:lnTo>
                    <a:pt x="91795" y="16941"/>
                  </a:lnTo>
                  <a:close/>
                </a:path>
                <a:path w="664845" h="139700">
                  <a:moveTo>
                    <a:pt x="126123" y="16903"/>
                  </a:moveTo>
                  <a:lnTo>
                    <a:pt x="125018" y="15786"/>
                  </a:lnTo>
                  <a:lnTo>
                    <a:pt x="101168" y="15786"/>
                  </a:lnTo>
                  <a:lnTo>
                    <a:pt x="100050" y="16903"/>
                  </a:lnTo>
                  <a:lnTo>
                    <a:pt x="100050" y="19646"/>
                  </a:lnTo>
                  <a:lnTo>
                    <a:pt x="101168" y="20751"/>
                  </a:lnTo>
                  <a:lnTo>
                    <a:pt x="102539" y="20751"/>
                  </a:lnTo>
                  <a:lnTo>
                    <a:pt x="125018" y="20751"/>
                  </a:lnTo>
                  <a:lnTo>
                    <a:pt x="126123" y="19646"/>
                  </a:lnTo>
                  <a:lnTo>
                    <a:pt x="126123" y="16903"/>
                  </a:lnTo>
                  <a:close/>
                </a:path>
                <a:path w="664845" h="139700">
                  <a:moveTo>
                    <a:pt x="151511" y="36004"/>
                  </a:moveTo>
                  <a:lnTo>
                    <a:pt x="148005" y="36004"/>
                  </a:lnTo>
                  <a:lnTo>
                    <a:pt x="148005" y="102489"/>
                  </a:lnTo>
                  <a:lnTo>
                    <a:pt x="151511" y="102489"/>
                  </a:lnTo>
                  <a:lnTo>
                    <a:pt x="151511" y="36004"/>
                  </a:lnTo>
                  <a:close/>
                </a:path>
                <a:path w="664845" h="139700">
                  <a:moveTo>
                    <a:pt x="195148" y="16903"/>
                  </a:moveTo>
                  <a:lnTo>
                    <a:pt x="194043" y="15786"/>
                  </a:lnTo>
                  <a:lnTo>
                    <a:pt x="149771" y="15786"/>
                  </a:lnTo>
                  <a:lnTo>
                    <a:pt x="148666" y="16903"/>
                  </a:lnTo>
                  <a:lnTo>
                    <a:pt x="148666" y="19646"/>
                  </a:lnTo>
                  <a:lnTo>
                    <a:pt x="149771" y="20751"/>
                  </a:lnTo>
                  <a:lnTo>
                    <a:pt x="151142" y="20751"/>
                  </a:lnTo>
                  <a:lnTo>
                    <a:pt x="194043" y="20751"/>
                  </a:lnTo>
                  <a:lnTo>
                    <a:pt x="195148" y="19646"/>
                  </a:lnTo>
                  <a:lnTo>
                    <a:pt x="195148" y="16903"/>
                  </a:lnTo>
                  <a:close/>
                </a:path>
                <a:path w="664845" h="139700">
                  <a:moveTo>
                    <a:pt x="250164" y="36004"/>
                  </a:moveTo>
                  <a:lnTo>
                    <a:pt x="245198" y="36004"/>
                  </a:lnTo>
                  <a:lnTo>
                    <a:pt x="245198" y="131432"/>
                  </a:lnTo>
                  <a:lnTo>
                    <a:pt x="250164" y="131432"/>
                  </a:lnTo>
                  <a:lnTo>
                    <a:pt x="250164" y="36004"/>
                  </a:lnTo>
                  <a:close/>
                </a:path>
                <a:path w="664845" h="139700">
                  <a:moveTo>
                    <a:pt x="332867" y="135407"/>
                  </a:moveTo>
                  <a:lnTo>
                    <a:pt x="331749" y="134289"/>
                  </a:lnTo>
                  <a:lnTo>
                    <a:pt x="309803" y="134289"/>
                  </a:lnTo>
                  <a:lnTo>
                    <a:pt x="308698" y="135407"/>
                  </a:lnTo>
                  <a:lnTo>
                    <a:pt x="308698" y="138150"/>
                  </a:lnTo>
                  <a:lnTo>
                    <a:pt x="309803" y="139255"/>
                  </a:lnTo>
                  <a:lnTo>
                    <a:pt x="311175" y="139255"/>
                  </a:lnTo>
                  <a:lnTo>
                    <a:pt x="331749" y="139255"/>
                  </a:lnTo>
                  <a:lnTo>
                    <a:pt x="332867" y="138150"/>
                  </a:lnTo>
                  <a:lnTo>
                    <a:pt x="332867" y="135407"/>
                  </a:lnTo>
                  <a:close/>
                </a:path>
                <a:path w="664845" h="139700">
                  <a:moveTo>
                    <a:pt x="387146" y="36004"/>
                  </a:moveTo>
                  <a:lnTo>
                    <a:pt x="383641" y="36004"/>
                  </a:lnTo>
                  <a:lnTo>
                    <a:pt x="383641" y="102489"/>
                  </a:lnTo>
                  <a:lnTo>
                    <a:pt x="387146" y="102489"/>
                  </a:lnTo>
                  <a:lnTo>
                    <a:pt x="387146" y="36004"/>
                  </a:lnTo>
                  <a:close/>
                </a:path>
                <a:path w="664845" h="139700">
                  <a:moveTo>
                    <a:pt x="454367" y="36004"/>
                  </a:moveTo>
                  <a:lnTo>
                    <a:pt x="450862" y="36004"/>
                  </a:lnTo>
                  <a:lnTo>
                    <a:pt x="450862" y="102489"/>
                  </a:lnTo>
                  <a:lnTo>
                    <a:pt x="454367" y="102489"/>
                  </a:lnTo>
                  <a:lnTo>
                    <a:pt x="454367" y="36004"/>
                  </a:lnTo>
                  <a:close/>
                </a:path>
                <a:path w="664845" h="139700">
                  <a:moveTo>
                    <a:pt x="512000" y="116281"/>
                  </a:moveTo>
                  <a:lnTo>
                    <a:pt x="510882" y="115163"/>
                  </a:lnTo>
                  <a:lnTo>
                    <a:pt x="509511" y="115163"/>
                  </a:lnTo>
                  <a:lnTo>
                    <a:pt x="472592" y="115163"/>
                  </a:lnTo>
                  <a:lnTo>
                    <a:pt x="471474" y="116281"/>
                  </a:lnTo>
                  <a:lnTo>
                    <a:pt x="471474" y="119011"/>
                  </a:lnTo>
                  <a:lnTo>
                    <a:pt x="472592" y="120129"/>
                  </a:lnTo>
                  <a:lnTo>
                    <a:pt x="510882" y="120129"/>
                  </a:lnTo>
                  <a:lnTo>
                    <a:pt x="512000" y="119011"/>
                  </a:lnTo>
                  <a:lnTo>
                    <a:pt x="512000" y="116281"/>
                  </a:lnTo>
                  <a:close/>
                </a:path>
                <a:path w="664845" h="139700">
                  <a:moveTo>
                    <a:pt x="612381" y="16941"/>
                  </a:moveTo>
                  <a:lnTo>
                    <a:pt x="611797" y="16941"/>
                  </a:lnTo>
                  <a:lnTo>
                    <a:pt x="611797" y="15671"/>
                  </a:lnTo>
                  <a:lnTo>
                    <a:pt x="478218" y="15671"/>
                  </a:lnTo>
                  <a:lnTo>
                    <a:pt x="478218" y="16941"/>
                  </a:lnTo>
                  <a:lnTo>
                    <a:pt x="477621" y="16941"/>
                  </a:lnTo>
                  <a:lnTo>
                    <a:pt x="477621" y="19481"/>
                  </a:lnTo>
                  <a:lnTo>
                    <a:pt x="478091" y="19481"/>
                  </a:lnTo>
                  <a:lnTo>
                    <a:pt x="478091" y="20751"/>
                  </a:lnTo>
                  <a:lnTo>
                    <a:pt x="611911" y="20751"/>
                  </a:lnTo>
                  <a:lnTo>
                    <a:pt x="611911" y="19481"/>
                  </a:lnTo>
                  <a:lnTo>
                    <a:pt x="612381" y="19481"/>
                  </a:lnTo>
                  <a:lnTo>
                    <a:pt x="612381" y="16941"/>
                  </a:lnTo>
                  <a:close/>
                </a:path>
                <a:path w="664845" h="139700">
                  <a:moveTo>
                    <a:pt x="664743" y="7480"/>
                  </a:moveTo>
                  <a:lnTo>
                    <a:pt x="657275" y="12"/>
                  </a:lnTo>
                  <a:lnTo>
                    <a:pt x="595464" y="0"/>
                  </a:lnTo>
                  <a:lnTo>
                    <a:pt x="594360" y="1117"/>
                  </a:lnTo>
                  <a:lnTo>
                    <a:pt x="594360" y="3860"/>
                  </a:lnTo>
                  <a:lnTo>
                    <a:pt x="595464" y="4965"/>
                  </a:lnTo>
                  <a:lnTo>
                    <a:pt x="596836" y="4965"/>
                  </a:lnTo>
                  <a:lnTo>
                    <a:pt x="654532" y="4978"/>
                  </a:lnTo>
                  <a:lnTo>
                    <a:pt x="659777" y="10223"/>
                  </a:lnTo>
                  <a:lnTo>
                    <a:pt x="659790" y="48806"/>
                  </a:lnTo>
                  <a:lnTo>
                    <a:pt x="660895" y="49923"/>
                  </a:lnTo>
                  <a:lnTo>
                    <a:pt x="663638" y="49923"/>
                  </a:lnTo>
                  <a:lnTo>
                    <a:pt x="664743" y="48806"/>
                  </a:lnTo>
                  <a:lnTo>
                    <a:pt x="664743" y="7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040527" y="5058435"/>
              <a:ext cx="13335" cy="29209"/>
            </a:xfrm>
            <a:custGeom>
              <a:avLst/>
              <a:gdLst/>
              <a:ahLst/>
              <a:cxnLst/>
              <a:rect l="l" t="t" r="r" b="b"/>
              <a:pathLst>
                <a:path w="13334" h="29210">
                  <a:moveTo>
                    <a:pt x="12954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9525" y="29210"/>
                  </a:lnTo>
                  <a:lnTo>
                    <a:pt x="12954" y="25768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038050" y="5055958"/>
              <a:ext cx="18415" cy="34290"/>
            </a:xfrm>
            <a:custGeom>
              <a:avLst/>
              <a:gdLst/>
              <a:ahLst/>
              <a:cxnLst/>
              <a:rect l="l" t="t" r="r" b="b"/>
              <a:pathLst>
                <a:path w="18415" h="34289">
                  <a:moveTo>
                    <a:pt x="16090" y="0"/>
                  </a:moveTo>
                  <a:lnTo>
                    <a:pt x="1828" y="0"/>
                  </a:lnTo>
                  <a:lnTo>
                    <a:pt x="1193" y="266"/>
                  </a:lnTo>
                  <a:lnTo>
                    <a:pt x="266" y="1181"/>
                  </a:lnTo>
                  <a:lnTo>
                    <a:pt x="0" y="1816"/>
                  </a:lnTo>
                  <a:lnTo>
                    <a:pt x="0" y="32346"/>
                  </a:lnTo>
                  <a:lnTo>
                    <a:pt x="266" y="32981"/>
                  </a:lnTo>
                  <a:lnTo>
                    <a:pt x="1193" y="33896"/>
                  </a:lnTo>
                  <a:lnTo>
                    <a:pt x="1828" y="34162"/>
                  </a:lnTo>
                  <a:lnTo>
                    <a:pt x="2476" y="34162"/>
                  </a:lnTo>
                  <a:lnTo>
                    <a:pt x="2476" y="29209"/>
                  </a:lnTo>
                  <a:lnTo>
                    <a:pt x="4953" y="29209"/>
                  </a:lnTo>
                  <a:lnTo>
                    <a:pt x="4953" y="4952"/>
                  </a:lnTo>
                  <a:lnTo>
                    <a:pt x="17919" y="4952"/>
                  </a:lnTo>
                  <a:lnTo>
                    <a:pt x="17919" y="1816"/>
                  </a:lnTo>
                  <a:lnTo>
                    <a:pt x="17653" y="1181"/>
                  </a:lnTo>
                  <a:lnTo>
                    <a:pt x="16725" y="266"/>
                  </a:lnTo>
                  <a:lnTo>
                    <a:pt x="16090" y="0"/>
                  </a:lnTo>
                  <a:close/>
                </a:path>
                <a:path w="18415" h="34289">
                  <a:moveTo>
                    <a:pt x="4953" y="29209"/>
                  </a:moveTo>
                  <a:lnTo>
                    <a:pt x="2476" y="29209"/>
                  </a:lnTo>
                  <a:lnTo>
                    <a:pt x="2476" y="34162"/>
                  </a:lnTo>
                  <a:lnTo>
                    <a:pt x="13373" y="34162"/>
                  </a:lnTo>
                  <a:lnTo>
                    <a:pt x="15856" y="31686"/>
                  </a:lnTo>
                  <a:lnTo>
                    <a:pt x="4953" y="31686"/>
                  </a:lnTo>
                  <a:lnTo>
                    <a:pt x="4953" y="29209"/>
                  </a:lnTo>
                  <a:close/>
                </a:path>
                <a:path w="18415" h="34289">
                  <a:moveTo>
                    <a:pt x="17919" y="4952"/>
                  </a:moveTo>
                  <a:lnTo>
                    <a:pt x="12954" y="4952"/>
                  </a:lnTo>
                  <a:lnTo>
                    <a:pt x="12954" y="26885"/>
                  </a:lnTo>
                  <a:lnTo>
                    <a:pt x="10617" y="29209"/>
                  </a:lnTo>
                  <a:lnTo>
                    <a:pt x="4953" y="29209"/>
                  </a:lnTo>
                  <a:lnTo>
                    <a:pt x="4953" y="31686"/>
                  </a:lnTo>
                  <a:lnTo>
                    <a:pt x="15856" y="31686"/>
                  </a:lnTo>
                  <a:lnTo>
                    <a:pt x="17919" y="29629"/>
                  </a:lnTo>
                  <a:lnTo>
                    <a:pt x="17919" y="49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686372" y="5150180"/>
              <a:ext cx="231140" cy="38735"/>
            </a:xfrm>
            <a:custGeom>
              <a:avLst/>
              <a:gdLst/>
              <a:ahLst/>
              <a:cxnLst/>
              <a:rect l="l" t="t" r="r" b="b"/>
              <a:pathLst>
                <a:path w="231140" h="38735">
                  <a:moveTo>
                    <a:pt x="230949" y="0"/>
                  </a:moveTo>
                  <a:lnTo>
                    <a:pt x="0" y="0"/>
                  </a:lnTo>
                  <a:lnTo>
                    <a:pt x="0" y="38112"/>
                  </a:lnTo>
                  <a:lnTo>
                    <a:pt x="230949" y="38112"/>
                  </a:lnTo>
                  <a:lnTo>
                    <a:pt x="23094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683896" y="5147652"/>
              <a:ext cx="236220" cy="43180"/>
            </a:xfrm>
            <a:custGeom>
              <a:avLst/>
              <a:gdLst/>
              <a:ahLst/>
              <a:cxnLst/>
              <a:rect l="l" t="t" r="r" b="b"/>
              <a:pathLst>
                <a:path w="236220" h="43179">
                  <a:moveTo>
                    <a:pt x="235902" y="1270"/>
                  </a:moveTo>
                  <a:lnTo>
                    <a:pt x="235038" y="1270"/>
                  </a:lnTo>
                  <a:lnTo>
                    <a:pt x="235038" y="0"/>
                  </a:lnTo>
                  <a:lnTo>
                    <a:pt x="230949" y="0"/>
                  </a:lnTo>
                  <a:lnTo>
                    <a:pt x="230949" y="5080"/>
                  </a:lnTo>
                  <a:lnTo>
                    <a:pt x="230949" y="38100"/>
                  </a:lnTo>
                  <a:lnTo>
                    <a:pt x="4965" y="38100"/>
                  </a:lnTo>
                  <a:lnTo>
                    <a:pt x="4965" y="5080"/>
                  </a:lnTo>
                  <a:lnTo>
                    <a:pt x="230949" y="5080"/>
                  </a:lnTo>
                  <a:lnTo>
                    <a:pt x="230949" y="0"/>
                  </a:lnTo>
                  <a:lnTo>
                    <a:pt x="863" y="0"/>
                  </a:lnTo>
                  <a:lnTo>
                    <a:pt x="863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38100"/>
                  </a:lnTo>
                  <a:lnTo>
                    <a:pt x="0" y="40640"/>
                  </a:lnTo>
                  <a:lnTo>
                    <a:pt x="0" y="41910"/>
                  </a:lnTo>
                  <a:lnTo>
                    <a:pt x="876" y="41910"/>
                  </a:lnTo>
                  <a:lnTo>
                    <a:pt x="876" y="43180"/>
                  </a:lnTo>
                  <a:lnTo>
                    <a:pt x="235026" y="43180"/>
                  </a:lnTo>
                  <a:lnTo>
                    <a:pt x="235026" y="41910"/>
                  </a:lnTo>
                  <a:lnTo>
                    <a:pt x="235902" y="41910"/>
                  </a:lnTo>
                  <a:lnTo>
                    <a:pt x="235902" y="40640"/>
                  </a:lnTo>
                  <a:lnTo>
                    <a:pt x="235902" y="38163"/>
                  </a:lnTo>
                  <a:lnTo>
                    <a:pt x="233426" y="38163"/>
                  </a:lnTo>
                  <a:lnTo>
                    <a:pt x="235902" y="38100"/>
                  </a:lnTo>
                  <a:lnTo>
                    <a:pt x="235902" y="5080"/>
                  </a:lnTo>
                  <a:lnTo>
                    <a:pt x="235902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007326" y="5150180"/>
              <a:ext cx="24130" cy="38735"/>
            </a:xfrm>
            <a:custGeom>
              <a:avLst/>
              <a:gdLst/>
              <a:ahLst/>
              <a:cxnLst/>
              <a:rect l="l" t="t" r="r" b="b"/>
              <a:pathLst>
                <a:path w="24129" h="38735">
                  <a:moveTo>
                    <a:pt x="23863" y="0"/>
                  </a:moveTo>
                  <a:lnTo>
                    <a:pt x="0" y="0"/>
                  </a:lnTo>
                  <a:lnTo>
                    <a:pt x="0" y="38112"/>
                  </a:lnTo>
                  <a:lnTo>
                    <a:pt x="23863" y="38112"/>
                  </a:lnTo>
                  <a:lnTo>
                    <a:pt x="2386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004856" y="5147698"/>
              <a:ext cx="29209" cy="43180"/>
            </a:xfrm>
            <a:custGeom>
              <a:avLst/>
              <a:gdLst/>
              <a:ahLst/>
              <a:cxnLst/>
              <a:rect l="l" t="t" r="r" b="b"/>
              <a:pathLst>
                <a:path w="29209" h="43179">
                  <a:moveTo>
                    <a:pt x="26987" y="0"/>
                  </a:moveTo>
                  <a:lnTo>
                    <a:pt x="1828" y="0"/>
                  </a:lnTo>
                  <a:lnTo>
                    <a:pt x="1181" y="266"/>
                  </a:lnTo>
                  <a:lnTo>
                    <a:pt x="253" y="1181"/>
                  </a:lnTo>
                  <a:lnTo>
                    <a:pt x="0" y="1828"/>
                  </a:lnTo>
                  <a:lnTo>
                    <a:pt x="0" y="41249"/>
                  </a:lnTo>
                  <a:lnTo>
                    <a:pt x="253" y="41884"/>
                  </a:lnTo>
                  <a:lnTo>
                    <a:pt x="1181" y="42811"/>
                  </a:lnTo>
                  <a:lnTo>
                    <a:pt x="1828" y="43065"/>
                  </a:lnTo>
                  <a:lnTo>
                    <a:pt x="26987" y="43065"/>
                  </a:lnTo>
                  <a:lnTo>
                    <a:pt x="27622" y="42811"/>
                  </a:lnTo>
                  <a:lnTo>
                    <a:pt x="28549" y="41884"/>
                  </a:lnTo>
                  <a:lnTo>
                    <a:pt x="28816" y="41249"/>
                  </a:lnTo>
                  <a:lnTo>
                    <a:pt x="28816" y="40589"/>
                  </a:lnTo>
                  <a:lnTo>
                    <a:pt x="23863" y="40589"/>
                  </a:lnTo>
                  <a:lnTo>
                    <a:pt x="23863" y="38112"/>
                  </a:lnTo>
                  <a:lnTo>
                    <a:pt x="4952" y="38112"/>
                  </a:lnTo>
                  <a:lnTo>
                    <a:pt x="4952" y="4965"/>
                  </a:lnTo>
                  <a:lnTo>
                    <a:pt x="28816" y="4965"/>
                  </a:lnTo>
                  <a:lnTo>
                    <a:pt x="28816" y="1828"/>
                  </a:lnTo>
                  <a:lnTo>
                    <a:pt x="28549" y="1181"/>
                  </a:lnTo>
                  <a:lnTo>
                    <a:pt x="27622" y="266"/>
                  </a:lnTo>
                  <a:lnTo>
                    <a:pt x="26987" y="0"/>
                  </a:lnTo>
                  <a:close/>
                </a:path>
                <a:path w="29209" h="43179">
                  <a:moveTo>
                    <a:pt x="28816" y="4965"/>
                  </a:moveTo>
                  <a:lnTo>
                    <a:pt x="23863" y="4965"/>
                  </a:lnTo>
                  <a:lnTo>
                    <a:pt x="23863" y="40589"/>
                  </a:lnTo>
                  <a:lnTo>
                    <a:pt x="26339" y="40589"/>
                  </a:lnTo>
                  <a:lnTo>
                    <a:pt x="26339" y="38112"/>
                  </a:lnTo>
                  <a:lnTo>
                    <a:pt x="28816" y="38112"/>
                  </a:lnTo>
                  <a:lnTo>
                    <a:pt x="28816" y="4965"/>
                  </a:lnTo>
                  <a:close/>
                </a:path>
                <a:path w="29209" h="43179">
                  <a:moveTo>
                    <a:pt x="28816" y="38112"/>
                  </a:moveTo>
                  <a:lnTo>
                    <a:pt x="26339" y="38112"/>
                  </a:lnTo>
                  <a:lnTo>
                    <a:pt x="26339" y="40589"/>
                  </a:lnTo>
                  <a:lnTo>
                    <a:pt x="28816" y="40589"/>
                  </a:lnTo>
                  <a:lnTo>
                    <a:pt x="28816" y="38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6372212" y="5037442"/>
              <a:ext cx="615950" cy="6985"/>
            </a:xfrm>
            <a:custGeom>
              <a:avLst/>
              <a:gdLst/>
              <a:ahLst/>
              <a:cxnLst/>
              <a:rect l="l" t="t" r="r" b="b"/>
              <a:pathLst>
                <a:path w="615950" h="6985">
                  <a:moveTo>
                    <a:pt x="615848" y="0"/>
                  </a:moveTo>
                  <a:lnTo>
                    <a:pt x="0" y="0"/>
                  </a:lnTo>
                  <a:lnTo>
                    <a:pt x="0" y="6413"/>
                  </a:lnTo>
                  <a:lnTo>
                    <a:pt x="615848" y="6413"/>
                  </a:lnTo>
                  <a:lnTo>
                    <a:pt x="61584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369723" y="5034965"/>
              <a:ext cx="621030" cy="11430"/>
            </a:xfrm>
            <a:custGeom>
              <a:avLst/>
              <a:gdLst/>
              <a:ahLst/>
              <a:cxnLst/>
              <a:rect l="l" t="t" r="r" b="b"/>
              <a:pathLst>
                <a:path w="621029" h="11429">
                  <a:moveTo>
                    <a:pt x="620801" y="1270"/>
                  </a:moveTo>
                  <a:lnTo>
                    <a:pt x="620001" y="1270"/>
                  </a:lnTo>
                  <a:lnTo>
                    <a:pt x="620001" y="0"/>
                  </a:lnTo>
                  <a:lnTo>
                    <a:pt x="615848" y="0"/>
                  </a:lnTo>
                  <a:lnTo>
                    <a:pt x="615848" y="5080"/>
                  </a:lnTo>
                  <a:lnTo>
                    <a:pt x="615848" y="6350"/>
                  </a:lnTo>
                  <a:lnTo>
                    <a:pt x="4953" y="6350"/>
                  </a:lnTo>
                  <a:lnTo>
                    <a:pt x="4953" y="5080"/>
                  </a:lnTo>
                  <a:lnTo>
                    <a:pt x="615848" y="5080"/>
                  </a:lnTo>
                  <a:lnTo>
                    <a:pt x="615848" y="0"/>
                  </a:lnTo>
                  <a:lnTo>
                    <a:pt x="800" y="0"/>
                  </a:lnTo>
                  <a:lnTo>
                    <a:pt x="800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876" y="10160"/>
                  </a:lnTo>
                  <a:lnTo>
                    <a:pt x="876" y="11430"/>
                  </a:lnTo>
                  <a:lnTo>
                    <a:pt x="619925" y="11430"/>
                  </a:lnTo>
                  <a:lnTo>
                    <a:pt x="619925" y="10160"/>
                  </a:lnTo>
                  <a:lnTo>
                    <a:pt x="620801" y="10160"/>
                  </a:lnTo>
                  <a:lnTo>
                    <a:pt x="620801" y="8890"/>
                  </a:lnTo>
                  <a:lnTo>
                    <a:pt x="620801" y="6413"/>
                  </a:lnTo>
                  <a:lnTo>
                    <a:pt x="618324" y="6413"/>
                  </a:lnTo>
                  <a:lnTo>
                    <a:pt x="620801" y="6350"/>
                  </a:lnTo>
                  <a:lnTo>
                    <a:pt x="620801" y="5080"/>
                  </a:lnTo>
                  <a:lnTo>
                    <a:pt x="620801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6371374" y="5150180"/>
              <a:ext cx="220345" cy="38735"/>
            </a:xfrm>
            <a:custGeom>
              <a:avLst/>
              <a:gdLst/>
              <a:ahLst/>
              <a:cxnLst/>
              <a:rect l="l" t="t" r="r" b="b"/>
              <a:pathLst>
                <a:path w="220345" h="38735">
                  <a:moveTo>
                    <a:pt x="220040" y="0"/>
                  </a:moveTo>
                  <a:lnTo>
                    <a:pt x="0" y="0"/>
                  </a:lnTo>
                  <a:lnTo>
                    <a:pt x="0" y="38112"/>
                  </a:lnTo>
                  <a:lnTo>
                    <a:pt x="220040" y="38112"/>
                  </a:lnTo>
                  <a:lnTo>
                    <a:pt x="22004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368872" y="5147652"/>
              <a:ext cx="225425" cy="43180"/>
            </a:xfrm>
            <a:custGeom>
              <a:avLst/>
              <a:gdLst/>
              <a:ahLst/>
              <a:cxnLst/>
              <a:rect l="l" t="t" r="r" b="b"/>
              <a:pathLst>
                <a:path w="225425" h="43179">
                  <a:moveTo>
                    <a:pt x="225005" y="1270"/>
                  </a:moveTo>
                  <a:lnTo>
                    <a:pt x="224142" y="1270"/>
                  </a:lnTo>
                  <a:lnTo>
                    <a:pt x="224142" y="0"/>
                  </a:lnTo>
                  <a:lnTo>
                    <a:pt x="220052" y="0"/>
                  </a:lnTo>
                  <a:lnTo>
                    <a:pt x="220052" y="5080"/>
                  </a:lnTo>
                  <a:lnTo>
                    <a:pt x="220052" y="38100"/>
                  </a:lnTo>
                  <a:lnTo>
                    <a:pt x="4965" y="38100"/>
                  </a:lnTo>
                  <a:lnTo>
                    <a:pt x="4965" y="5080"/>
                  </a:lnTo>
                  <a:lnTo>
                    <a:pt x="220052" y="5080"/>
                  </a:lnTo>
                  <a:lnTo>
                    <a:pt x="220052" y="0"/>
                  </a:lnTo>
                  <a:lnTo>
                    <a:pt x="876" y="0"/>
                  </a:lnTo>
                  <a:lnTo>
                    <a:pt x="876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38100"/>
                  </a:lnTo>
                  <a:lnTo>
                    <a:pt x="0" y="40640"/>
                  </a:lnTo>
                  <a:lnTo>
                    <a:pt x="0" y="41910"/>
                  </a:lnTo>
                  <a:lnTo>
                    <a:pt x="876" y="41910"/>
                  </a:lnTo>
                  <a:lnTo>
                    <a:pt x="876" y="43180"/>
                  </a:lnTo>
                  <a:lnTo>
                    <a:pt x="224129" y="43180"/>
                  </a:lnTo>
                  <a:lnTo>
                    <a:pt x="224129" y="41910"/>
                  </a:lnTo>
                  <a:lnTo>
                    <a:pt x="225005" y="41910"/>
                  </a:lnTo>
                  <a:lnTo>
                    <a:pt x="225005" y="40640"/>
                  </a:lnTo>
                  <a:lnTo>
                    <a:pt x="225005" y="38163"/>
                  </a:lnTo>
                  <a:lnTo>
                    <a:pt x="222529" y="38163"/>
                  </a:lnTo>
                  <a:lnTo>
                    <a:pt x="225005" y="38100"/>
                  </a:lnTo>
                  <a:lnTo>
                    <a:pt x="225005" y="5080"/>
                  </a:lnTo>
                  <a:lnTo>
                    <a:pt x="22500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823659" y="5163761"/>
              <a:ext cx="76835" cy="38735"/>
            </a:xfrm>
            <a:custGeom>
              <a:avLst/>
              <a:gdLst/>
              <a:ahLst/>
              <a:cxnLst/>
              <a:rect l="l" t="t" r="r" b="b"/>
              <a:pathLst>
                <a:path w="76834" h="38735">
                  <a:moveTo>
                    <a:pt x="38277" y="0"/>
                  </a:moveTo>
                  <a:lnTo>
                    <a:pt x="23376" y="3007"/>
                  </a:lnTo>
                  <a:lnTo>
                    <a:pt x="11209" y="11209"/>
                  </a:lnTo>
                  <a:lnTo>
                    <a:pt x="3007" y="23376"/>
                  </a:lnTo>
                  <a:lnTo>
                    <a:pt x="0" y="38277"/>
                  </a:lnTo>
                  <a:lnTo>
                    <a:pt x="76555" y="38277"/>
                  </a:lnTo>
                  <a:lnTo>
                    <a:pt x="73548" y="23376"/>
                  </a:lnTo>
                  <a:lnTo>
                    <a:pt x="65346" y="11209"/>
                  </a:lnTo>
                  <a:lnTo>
                    <a:pt x="53179" y="3007"/>
                  </a:lnTo>
                  <a:lnTo>
                    <a:pt x="38277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821182" y="5161272"/>
              <a:ext cx="81915" cy="43815"/>
            </a:xfrm>
            <a:custGeom>
              <a:avLst/>
              <a:gdLst/>
              <a:ahLst/>
              <a:cxnLst/>
              <a:rect l="l" t="t" r="r" b="b"/>
              <a:pathLst>
                <a:path w="81915" h="43814">
                  <a:moveTo>
                    <a:pt x="40754" y="0"/>
                  </a:moveTo>
                  <a:lnTo>
                    <a:pt x="24887" y="3203"/>
                  </a:lnTo>
                  <a:lnTo>
                    <a:pt x="11933" y="11939"/>
                  </a:lnTo>
                  <a:lnTo>
                    <a:pt x="3201" y="24897"/>
                  </a:lnTo>
                  <a:lnTo>
                    <a:pt x="0" y="40767"/>
                  </a:lnTo>
                  <a:lnTo>
                    <a:pt x="0" y="41414"/>
                  </a:lnTo>
                  <a:lnTo>
                    <a:pt x="253" y="42049"/>
                  </a:lnTo>
                  <a:lnTo>
                    <a:pt x="1181" y="42976"/>
                  </a:lnTo>
                  <a:lnTo>
                    <a:pt x="1828" y="43243"/>
                  </a:lnTo>
                  <a:lnTo>
                    <a:pt x="79692" y="43243"/>
                  </a:lnTo>
                  <a:lnTo>
                    <a:pt x="80327" y="42976"/>
                  </a:lnTo>
                  <a:lnTo>
                    <a:pt x="81241" y="42049"/>
                  </a:lnTo>
                  <a:lnTo>
                    <a:pt x="81508" y="41414"/>
                  </a:lnTo>
                  <a:lnTo>
                    <a:pt x="81508" y="40767"/>
                  </a:lnTo>
                  <a:lnTo>
                    <a:pt x="2476" y="40767"/>
                  </a:lnTo>
                  <a:lnTo>
                    <a:pt x="2476" y="38290"/>
                  </a:lnTo>
                  <a:lnTo>
                    <a:pt x="5202" y="38290"/>
                  </a:lnTo>
                  <a:lnTo>
                    <a:pt x="5681" y="33551"/>
                  </a:lnTo>
                  <a:lnTo>
                    <a:pt x="7769" y="26835"/>
                  </a:lnTo>
                  <a:lnTo>
                    <a:pt x="40754" y="4965"/>
                  </a:lnTo>
                  <a:lnTo>
                    <a:pt x="59229" y="4965"/>
                  </a:lnTo>
                  <a:lnTo>
                    <a:pt x="56616" y="3203"/>
                  </a:lnTo>
                  <a:lnTo>
                    <a:pt x="40754" y="0"/>
                  </a:lnTo>
                  <a:close/>
                </a:path>
                <a:path w="81915" h="43814">
                  <a:moveTo>
                    <a:pt x="5202" y="38290"/>
                  </a:moveTo>
                  <a:lnTo>
                    <a:pt x="2476" y="38290"/>
                  </a:lnTo>
                  <a:lnTo>
                    <a:pt x="2476" y="40767"/>
                  </a:lnTo>
                  <a:lnTo>
                    <a:pt x="4952" y="40767"/>
                  </a:lnTo>
                  <a:lnTo>
                    <a:pt x="5202" y="38290"/>
                  </a:lnTo>
                  <a:close/>
                </a:path>
                <a:path w="81915" h="43814">
                  <a:moveTo>
                    <a:pt x="76306" y="38290"/>
                  </a:moveTo>
                  <a:lnTo>
                    <a:pt x="5202" y="38290"/>
                  </a:lnTo>
                  <a:lnTo>
                    <a:pt x="4952" y="40767"/>
                  </a:lnTo>
                  <a:lnTo>
                    <a:pt x="76555" y="40767"/>
                  </a:lnTo>
                  <a:lnTo>
                    <a:pt x="76306" y="38290"/>
                  </a:lnTo>
                  <a:close/>
                </a:path>
                <a:path w="81915" h="43814">
                  <a:moveTo>
                    <a:pt x="59229" y="4965"/>
                  </a:moveTo>
                  <a:lnTo>
                    <a:pt x="40754" y="4965"/>
                  </a:lnTo>
                  <a:lnTo>
                    <a:pt x="47970" y="5692"/>
                  </a:lnTo>
                  <a:lnTo>
                    <a:pt x="54686" y="7777"/>
                  </a:lnTo>
                  <a:lnTo>
                    <a:pt x="76555" y="40767"/>
                  </a:lnTo>
                  <a:lnTo>
                    <a:pt x="79032" y="40767"/>
                  </a:lnTo>
                  <a:lnTo>
                    <a:pt x="79032" y="38290"/>
                  </a:lnTo>
                  <a:lnTo>
                    <a:pt x="81008" y="38290"/>
                  </a:lnTo>
                  <a:lnTo>
                    <a:pt x="78305" y="24897"/>
                  </a:lnTo>
                  <a:lnTo>
                    <a:pt x="69570" y="11939"/>
                  </a:lnTo>
                  <a:lnTo>
                    <a:pt x="59229" y="4965"/>
                  </a:lnTo>
                  <a:close/>
                </a:path>
                <a:path w="81915" h="43814">
                  <a:moveTo>
                    <a:pt x="81008" y="38290"/>
                  </a:moveTo>
                  <a:lnTo>
                    <a:pt x="79032" y="38290"/>
                  </a:lnTo>
                  <a:lnTo>
                    <a:pt x="79032" y="40767"/>
                  </a:lnTo>
                  <a:lnTo>
                    <a:pt x="81508" y="40767"/>
                  </a:lnTo>
                  <a:lnTo>
                    <a:pt x="81008" y="38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829751" y="5169851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38041" y="0"/>
                  </a:moveTo>
                  <a:lnTo>
                    <a:pt x="25056" y="266"/>
                  </a:lnTo>
                  <a:lnTo>
                    <a:pt x="13192" y="5550"/>
                  </a:lnTo>
                  <a:lnTo>
                    <a:pt x="4574" y="14658"/>
                  </a:lnTo>
                  <a:lnTo>
                    <a:pt x="0" y="26333"/>
                  </a:lnTo>
                  <a:lnTo>
                    <a:pt x="266" y="39318"/>
                  </a:lnTo>
                  <a:lnTo>
                    <a:pt x="5550" y="51182"/>
                  </a:lnTo>
                  <a:lnTo>
                    <a:pt x="14658" y="59800"/>
                  </a:lnTo>
                  <a:lnTo>
                    <a:pt x="26333" y="64375"/>
                  </a:lnTo>
                  <a:lnTo>
                    <a:pt x="39318" y="64109"/>
                  </a:lnTo>
                  <a:lnTo>
                    <a:pt x="51180" y="58825"/>
                  </a:lnTo>
                  <a:lnTo>
                    <a:pt x="59795" y="49716"/>
                  </a:lnTo>
                  <a:lnTo>
                    <a:pt x="64370" y="38041"/>
                  </a:lnTo>
                  <a:lnTo>
                    <a:pt x="64109" y="25056"/>
                  </a:lnTo>
                  <a:lnTo>
                    <a:pt x="58825" y="13192"/>
                  </a:lnTo>
                  <a:lnTo>
                    <a:pt x="49716" y="4574"/>
                  </a:lnTo>
                  <a:lnTo>
                    <a:pt x="38041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826741" y="5166841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27520" y="863"/>
                  </a:moveTo>
                  <a:lnTo>
                    <a:pt x="16314" y="5498"/>
                  </a:lnTo>
                  <a:lnTo>
                    <a:pt x="7621" y="13338"/>
                  </a:lnTo>
                  <a:lnTo>
                    <a:pt x="1998" y="23516"/>
                  </a:lnTo>
                  <a:lnTo>
                    <a:pt x="0" y="35229"/>
                  </a:lnTo>
                  <a:lnTo>
                    <a:pt x="0" y="37706"/>
                  </a:lnTo>
                  <a:lnTo>
                    <a:pt x="200" y="39560"/>
                  </a:lnTo>
                  <a:lnTo>
                    <a:pt x="279" y="40284"/>
                  </a:lnTo>
                  <a:lnTo>
                    <a:pt x="35166" y="70396"/>
                  </a:lnTo>
                  <a:lnTo>
                    <a:pt x="37706" y="70396"/>
                  </a:lnTo>
                  <a:lnTo>
                    <a:pt x="40284" y="70116"/>
                  </a:lnTo>
                  <a:lnTo>
                    <a:pt x="42862" y="69532"/>
                  </a:lnTo>
                  <a:lnTo>
                    <a:pt x="52781" y="65430"/>
                  </a:lnTo>
                  <a:lnTo>
                    <a:pt x="35166" y="65430"/>
                  </a:lnTo>
                  <a:lnTo>
                    <a:pt x="25169" y="63708"/>
                  </a:lnTo>
                  <a:lnTo>
                    <a:pt x="4965" y="35229"/>
                  </a:lnTo>
                  <a:lnTo>
                    <a:pt x="6681" y="25169"/>
                  </a:lnTo>
                  <a:lnTo>
                    <a:pt x="11512" y="16424"/>
                  </a:lnTo>
                  <a:lnTo>
                    <a:pt x="18981" y="9684"/>
                  </a:lnTo>
                  <a:lnTo>
                    <a:pt x="28613" y="5702"/>
                  </a:lnTo>
                  <a:lnTo>
                    <a:pt x="27520" y="863"/>
                  </a:lnTo>
                  <a:close/>
                </a:path>
                <a:path w="70484" h="70485">
                  <a:moveTo>
                    <a:pt x="52250" y="4965"/>
                  </a:moveTo>
                  <a:lnTo>
                    <a:pt x="35229" y="4965"/>
                  </a:lnTo>
                  <a:lnTo>
                    <a:pt x="45227" y="6680"/>
                  </a:lnTo>
                  <a:lnTo>
                    <a:pt x="53971" y="11507"/>
                  </a:lnTo>
                  <a:lnTo>
                    <a:pt x="65430" y="35229"/>
                  </a:lnTo>
                  <a:lnTo>
                    <a:pt x="63714" y="45227"/>
                  </a:lnTo>
                  <a:lnTo>
                    <a:pt x="37350" y="65430"/>
                  </a:lnTo>
                  <a:lnTo>
                    <a:pt x="52781" y="65430"/>
                  </a:lnTo>
                  <a:lnTo>
                    <a:pt x="54074" y="64896"/>
                  </a:lnTo>
                  <a:lnTo>
                    <a:pt x="62766" y="57053"/>
                  </a:lnTo>
                  <a:lnTo>
                    <a:pt x="68387" y="46874"/>
                  </a:lnTo>
                  <a:lnTo>
                    <a:pt x="70383" y="35229"/>
                  </a:lnTo>
                  <a:lnTo>
                    <a:pt x="70383" y="32677"/>
                  </a:lnTo>
                  <a:lnTo>
                    <a:pt x="57053" y="7618"/>
                  </a:lnTo>
                  <a:lnTo>
                    <a:pt x="52250" y="4965"/>
                  </a:lnTo>
                  <a:close/>
                </a:path>
                <a:path w="70484" h="70485">
                  <a:moveTo>
                    <a:pt x="35229" y="0"/>
                  </a:moveTo>
                  <a:lnTo>
                    <a:pt x="32689" y="0"/>
                  </a:lnTo>
                  <a:lnTo>
                    <a:pt x="30111" y="279"/>
                  </a:lnTo>
                  <a:lnTo>
                    <a:pt x="27520" y="863"/>
                  </a:lnTo>
                  <a:lnTo>
                    <a:pt x="28447" y="4965"/>
                  </a:lnTo>
                  <a:lnTo>
                    <a:pt x="28501" y="5207"/>
                  </a:lnTo>
                  <a:lnTo>
                    <a:pt x="28613" y="5702"/>
                  </a:lnTo>
                  <a:lnTo>
                    <a:pt x="30835" y="5207"/>
                  </a:lnTo>
                  <a:lnTo>
                    <a:pt x="33045" y="4965"/>
                  </a:lnTo>
                  <a:lnTo>
                    <a:pt x="52250" y="4965"/>
                  </a:lnTo>
                  <a:lnTo>
                    <a:pt x="46874" y="1996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848190" y="5188285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40" h="27939">
                  <a:moveTo>
                    <a:pt x="21335" y="0"/>
                  </a:moveTo>
                  <a:lnTo>
                    <a:pt x="6159" y="0"/>
                  </a:lnTo>
                  <a:lnTo>
                    <a:pt x="0" y="6159"/>
                  </a:lnTo>
                  <a:lnTo>
                    <a:pt x="0" y="21348"/>
                  </a:lnTo>
                  <a:lnTo>
                    <a:pt x="6159" y="27495"/>
                  </a:lnTo>
                  <a:lnTo>
                    <a:pt x="21335" y="27495"/>
                  </a:lnTo>
                  <a:lnTo>
                    <a:pt x="27495" y="21348"/>
                  </a:lnTo>
                  <a:lnTo>
                    <a:pt x="27495" y="13754"/>
                  </a:lnTo>
                  <a:lnTo>
                    <a:pt x="27495" y="6159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845706" y="5185816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20" h="33020">
                  <a:moveTo>
                    <a:pt x="20840" y="13677"/>
                  </a:moveTo>
                  <a:lnTo>
                    <a:pt x="18770" y="11607"/>
                  </a:lnTo>
                  <a:lnTo>
                    <a:pt x="13665" y="11607"/>
                  </a:lnTo>
                  <a:lnTo>
                    <a:pt x="11595" y="13677"/>
                  </a:lnTo>
                  <a:lnTo>
                    <a:pt x="11595" y="18783"/>
                  </a:lnTo>
                  <a:lnTo>
                    <a:pt x="13665" y="20853"/>
                  </a:lnTo>
                  <a:lnTo>
                    <a:pt x="18770" y="20853"/>
                  </a:lnTo>
                  <a:lnTo>
                    <a:pt x="20840" y="18783"/>
                  </a:lnTo>
                  <a:lnTo>
                    <a:pt x="20840" y="16573"/>
                  </a:lnTo>
                  <a:lnTo>
                    <a:pt x="20840" y="15887"/>
                  </a:lnTo>
                  <a:lnTo>
                    <a:pt x="20840" y="13677"/>
                  </a:lnTo>
                  <a:close/>
                </a:path>
                <a:path w="33020" h="33020">
                  <a:moveTo>
                    <a:pt x="32448" y="7264"/>
                  </a:moveTo>
                  <a:lnTo>
                    <a:pt x="30162" y="4978"/>
                  </a:lnTo>
                  <a:lnTo>
                    <a:pt x="27482" y="2298"/>
                  </a:lnTo>
                  <a:lnTo>
                    <a:pt x="27482" y="10007"/>
                  </a:lnTo>
                  <a:lnTo>
                    <a:pt x="27482" y="22453"/>
                  </a:lnTo>
                  <a:lnTo>
                    <a:pt x="22440" y="27482"/>
                  </a:lnTo>
                  <a:lnTo>
                    <a:pt x="10007" y="27482"/>
                  </a:lnTo>
                  <a:lnTo>
                    <a:pt x="4965" y="22453"/>
                  </a:lnTo>
                  <a:lnTo>
                    <a:pt x="4965" y="10007"/>
                  </a:lnTo>
                  <a:lnTo>
                    <a:pt x="10007" y="4978"/>
                  </a:lnTo>
                  <a:lnTo>
                    <a:pt x="22440" y="4978"/>
                  </a:lnTo>
                  <a:lnTo>
                    <a:pt x="27482" y="10007"/>
                  </a:lnTo>
                  <a:lnTo>
                    <a:pt x="27482" y="2298"/>
                  </a:lnTo>
                  <a:lnTo>
                    <a:pt x="25184" y="0"/>
                  </a:lnTo>
                  <a:lnTo>
                    <a:pt x="7251" y="0"/>
                  </a:lnTo>
                  <a:lnTo>
                    <a:pt x="0" y="7264"/>
                  </a:lnTo>
                  <a:lnTo>
                    <a:pt x="0" y="25196"/>
                  </a:lnTo>
                  <a:lnTo>
                    <a:pt x="7251" y="32461"/>
                  </a:lnTo>
                  <a:lnTo>
                    <a:pt x="25184" y="32461"/>
                  </a:lnTo>
                  <a:lnTo>
                    <a:pt x="30162" y="27482"/>
                  </a:lnTo>
                  <a:lnTo>
                    <a:pt x="32448" y="25196"/>
                  </a:lnTo>
                  <a:lnTo>
                    <a:pt x="32448" y="7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490332" y="5163761"/>
              <a:ext cx="76835" cy="38735"/>
            </a:xfrm>
            <a:custGeom>
              <a:avLst/>
              <a:gdLst/>
              <a:ahLst/>
              <a:cxnLst/>
              <a:rect l="l" t="t" r="r" b="b"/>
              <a:pathLst>
                <a:path w="76834" h="38735">
                  <a:moveTo>
                    <a:pt x="38277" y="0"/>
                  </a:moveTo>
                  <a:lnTo>
                    <a:pt x="23376" y="3007"/>
                  </a:lnTo>
                  <a:lnTo>
                    <a:pt x="11209" y="11209"/>
                  </a:lnTo>
                  <a:lnTo>
                    <a:pt x="3007" y="23376"/>
                  </a:lnTo>
                  <a:lnTo>
                    <a:pt x="0" y="38277"/>
                  </a:lnTo>
                  <a:lnTo>
                    <a:pt x="76555" y="38277"/>
                  </a:lnTo>
                  <a:lnTo>
                    <a:pt x="73548" y="23376"/>
                  </a:lnTo>
                  <a:lnTo>
                    <a:pt x="65346" y="11209"/>
                  </a:lnTo>
                  <a:lnTo>
                    <a:pt x="53179" y="3007"/>
                  </a:lnTo>
                  <a:lnTo>
                    <a:pt x="38277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487856" y="5161272"/>
              <a:ext cx="81915" cy="43815"/>
            </a:xfrm>
            <a:custGeom>
              <a:avLst/>
              <a:gdLst/>
              <a:ahLst/>
              <a:cxnLst/>
              <a:rect l="l" t="t" r="r" b="b"/>
              <a:pathLst>
                <a:path w="81915" h="43814">
                  <a:moveTo>
                    <a:pt x="40754" y="0"/>
                  </a:moveTo>
                  <a:lnTo>
                    <a:pt x="24887" y="3203"/>
                  </a:lnTo>
                  <a:lnTo>
                    <a:pt x="11933" y="11939"/>
                  </a:lnTo>
                  <a:lnTo>
                    <a:pt x="3201" y="24897"/>
                  </a:lnTo>
                  <a:lnTo>
                    <a:pt x="0" y="40767"/>
                  </a:lnTo>
                  <a:lnTo>
                    <a:pt x="0" y="41414"/>
                  </a:lnTo>
                  <a:lnTo>
                    <a:pt x="254" y="42049"/>
                  </a:lnTo>
                  <a:lnTo>
                    <a:pt x="1181" y="42976"/>
                  </a:lnTo>
                  <a:lnTo>
                    <a:pt x="1828" y="43243"/>
                  </a:lnTo>
                  <a:lnTo>
                    <a:pt x="79692" y="43243"/>
                  </a:lnTo>
                  <a:lnTo>
                    <a:pt x="80327" y="42976"/>
                  </a:lnTo>
                  <a:lnTo>
                    <a:pt x="81241" y="42049"/>
                  </a:lnTo>
                  <a:lnTo>
                    <a:pt x="81508" y="41414"/>
                  </a:lnTo>
                  <a:lnTo>
                    <a:pt x="81508" y="40767"/>
                  </a:lnTo>
                  <a:lnTo>
                    <a:pt x="2476" y="40767"/>
                  </a:lnTo>
                  <a:lnTo>
                    <a:pt x="2476" y="38290"/>
                  </a:lnTo>
                  <a:lnTo>
                    <a:pt x="5202" y="38290"/>
                  </a:lnTo>
                  <a:lnTo>
                    <a:pt x="5681" y="33551"/>
                  </a:lnTo>
                  <a:lnTo>
                    <a:pt x="7769" y="26835"/>
                  </a:lnTo>
                  <a:lnTo>
                    <a:pt x="40754" y="4965"/>
                  </a:lnTo>
                  <a:lnTo>
                    <a:pt x="59234" y="4965"/>
                  </a:lnTo>
                  <a:lnTo>
                    <a:pt x="56621" y="3203"/>
                  </a:lnTo>
                  <a:lnTo>
                    <a:pt x="40754" y="0"/>
                  </a:lnTo>
                  <a:close/>
                </a:path>
                <a:path w="81915" h="43814">
                  <a:moveTo>
                    <a:pt x="5202" y="38290"/>
                  </a:moveTo>
                  <a:lnTo>
                    <a:pt x="2476" y="38290"/>
                  </a:lnTo>
                  <a:lnTo>
                    <a:pt x="2476" y="40767"/>
                  </a:lnTo>
                  <a:lnTo>
                    <a:pt x="4953" y="40767"/>
                  </a:lnTo>
                  <a:lnTo>
                    <a:pt x="5202" y="38290"/>
                  </a:lnTo>
                  <a:close/>
                </a:path>
                <a:path w="81915" h="43814">
                  <a:moveTo>
                    <a:pt x="76306" y="38290"/>
                  </a:moveTo>
                  <a:lnTo>
                    <a:pt x="5202" y="38290"/>
                  </a:lnTo>
                  <a:lnTo>
                    <a:pt x="4953" y="40767"/>
                  </a:lnTo>
                  <a:lnTo>
                    <a:pt x="76555" y="40767"/>
                  </a:lnTo>
                  <a:lnTo>
                    <a:pt x="76306" y="38290"/>
                  </a:lnTo>
                  <a:close/>
                </a:path>
                <a:path w="81915" h="43814">
                  <a:moveTo>
                    <a:pt x="59234" y="4965"/>
                  </a:moveTo>
                  <a:lnTo>
                    <a:pt x="40754" y="4965"/>
                  </a:lnTo>
                  <a:lnTo>
                    <a:pt x="47970" y="5692"/>
                  </a:lnTo>
                  <a:lnTo>
                    <a:pt x="54686" y="7777"/>
                  </a:lnTo>
                  <a:lnTo>
                    <a:pt x="76555" y="40767"/>
                  </a:lnTo>
                  <a:lnTo>
                    <a:pt x="79032" y="40767"/>
                  </a:lnTo>
                  <a:lnTo>
                    <a:pt x="79032" y="38290"/>
                  </a:lnTo>
                  <a:lnTo>
                    <a:pt x="81009" y="38290"/>
                  </a:lnTo>
                  <a:lnTo>
                    <a:pt x="78307" y="24897"/>
                  </a:lnTo>
                  <a:lnTo>
                    <a:pt x="69575" y="11939"/>
                  </a:lnTo>
                  <a:lnTo>
                    <a:pt x="59234" y="4965"/>
                  </a:lnTo>
                  <a:close/>
                </a:path>
                <a:path w="81915" h="43814">
                  <a:moveTo>
                    <a:pt x="81009" y="38290"/>
                  </a:moveTo>
                  <a:lnTo>
                    <a:pt x="79032" y="38290"/>
                  </a:lnTo>
                  <a:lnTo>
                    <a:pt x="79032" y="40767"/>
                  </a:lnTo>
                  <a:lnTo>
                    <a:pt x="81508" y="40767"/>
                  </a:lnTo>
                  <a:lnTo>
                    <a:pt x="81009" y="38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96423" y="5169851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38041" y="0"/>
                  </a:moveTo>
                  <a:lnTo>
                    <a:pt x="25056" y="266"/>
                  </a:lnTo>
                  <a:lnTo>
                    <a:pt x="13192" y="5550"/>
                  </a:lnTo>
                  <a:lnTo>
                    <a:pt x="4574" y="14658"/>
                  </a:lnTo>
                  <a:lnTo>
                    <a:pt x="0" y="26333"/>
                  </a:lnTo>
                  <a:lnTo>
                    <a:pt x="266" y="39318"/>
                  </a:lnTo>
                  <a:lnTo>
                    <a:pt x="5550" y="51182"/>
                  </a:lnTo>
                  <a:lnTo>
                    <a:pt x="14658" y="59800"/>
                  </a:lnTo>
                  <a:lnTo>
                    <a:pt x="26333" y="64375"/>
                  </a:lnTo>
                  <a:lnTo>
                    <a:pt x="39318" y="64109"/>
                  </a:lnTo>
                  <a:lnTo>
                    <a:pt x="51182" y="58825"/>
                  </a:lnTo>
                  <a:lnTo>
                    <a:pt x="59800" y="49716"/>
                  </a:lnTo>
                  <a:lnTo>
                    <a:pt x="64375" y="38041"/>
                  </a:lnTo>
                  <a:lnTo>
                    <a:pt x="64109" y="25056"/>
                  </a:lnTo>
                  <a:lnTo>
                    <a:pt x="58825" y="13192"/>
                  </a:lnTo>
                  <a:lnTo>
                    <a:pt x="49716" y="4574"/>
                  </a:lnTo>
                  <a:lnTo>
                    <a:pt x="38041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493413" y="5166841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27520" y="863"/>
                  </a:moveTo>
                  <a:lnTo>
                    <a:pt x="16314" y="5498"/>
                  </a:lnTo>
                  <a:lnTo>
                    <a:pt x="7621" y="13338"/>
                  </a:lnTo>
                  <a:lnTo>
                    <a:pt x="1998" y="23516"/>
                  </a:lnTo>
                  <a:lnTo>
                    <a:pt x="0" y="35229"/>
                  </a:lnTo>
                  <a:lnTo>
                    <a:pt x="0" y="37706"/>
                  </a:lnTo>
                  <a:lnTo>
                    <a:pt x="200" y="39560"/>
                  </a:lnTo>
                  <a:lnTo>
                    <a:pt x="279" y="40284"/>
                  </a:lnTo>
                  <a:lnTo>
                    <a:pt x="35166" y="70396"/>
                  </a:lnTo>
                  <a:lnTo>
                    <a:pt x="37706" y="70396"/>
                  </a:lnTo>
                  <a:lnTo>
                    <a:pt x="40284" y="70116"/>
                  </a:lnTo>
                  <a:lnTo>
                    <a:pt x="42862" y="69532"/>
                  </a:lnTo>
                  <a:lnTo>
                    <a:pt x="52781" y="65430"/>
                  </a:lnTo>
                  <a:lnTo>
                    <a:pt x="35166" y="65430"/>
                  </a:lnTo>
                  <a:lnTo>
                    <a:pt x="25163" y="63708"/>
                  </a:lnTo>
                  <a:lnTo>
                    <a:pt x="4965" y="35229"/>
                  </a:lnTo>
                  <a:lnTo>
                    <a:pt x="6681" y="25169"/>
                  </a:lnTo>
                  <a:lnTo>
                    <a:pt x="11512" y="16424"/>
                  </a:lnTo>
                  <a:lnTo>
                    <a:pt x="18981" y="9684"/>
                  </a:lnTo>
                  <a:lnTo>
                    <a:pt x="28613" y="5702"/>
                  </a:lnTo>
                  <a:lnTo>
                    <a:pt x="27520" y="863"/>
                  </a:lnTo>
                  <a:close/>
                </a:path>
                <a:path w="70484" h="70485">
                  <a:moveTo>
                    <a:pt x="52250" y="4965"/>
                  </a:moveTo>
                  <a:lnTo>
                    <a:pt x="35229" y="4965"/>
                  </a:lnTo>
                  <a:lnTo>
                    <a:pt x="45227" y="6680"/>
                  </a:lnTo>
                  <a:lnTo>
                    <a:pt x="53971" y="11507"/>
                  </a:lnTo>
                  <a:lnTo>
                    <a:pt x="65430" y="35229"/>
                  </a:lnTo>
                  <a:lnTo>
                    <a:pt x="63714" y="45227"/>
                  </a:lnTo>
                  <a:lnTo>
                    <a:pt x="37350" y="65430"/>
                  </a:lnTo>
                  <a:lnTo>
                    <a:pt x="52781" y="65430"/>
                  </a:lnTo>
                  <a:lnTo>
                    <a:pt x="54074" y="64896"/>
                  </a:lnTo>
                  <a:lnTo>
                    <a:pt x="62766" y="57053"/>
                  </a:lnTo>
                  <a:lnTo>
                    <a:pt x="68387" y="46874"/>
                  </a:lnTo>
                  <a:lnTo>
                    <a:pt x="70383" y="35229"/>
                  </a:lnTo>
                  <a:lnTo>
                    <a:pt x="70383" y="32677"/>
                  </a:lnTo>
                  <a:lnTo>
                    <a:pt x="57053" y="7618"/>
                  </a:lnTo>
                  <a:lnTo>
                    <a:pt x="52250" y="4965"/>
                  </a:lnTo>
                  <a:close/>
                </a:path>
                <a:path w="70484" h="70485">
                  <a:moveTo>
                    <a:pt x="35229" y="0"/>
                  </a:moveTo>
                  <a:lnTo>
                    <a:pt x="32689" y="0"/>
                  </a:lnTo>
                  <a:lnTo>
                    <a:pt x="30111" y="279"/>
                  </a:lnTo>
                  <a:lnTo>
                    <a:pt x="27520" y="863"/>
                  </a:lnTo>
                  <a:lnTo>
                    <a:pt x="28447" y="4965"/>
                  </a:lnTo>
                  <a:lnTo>
                    <a:pt x="28501" y="5207"/>
                  </a:lnTo>
                  <a:lnTo>
                    <a:pt x="28613" y="5702"/>
                  </a:lnTo>
                  <a:lnTo>
                    <a:pt x="30835" y="5207"/>
                  </a:lnTo>
                  <a:lnTo>
                    <a:pt x="33045" y="4965"/>
                  </a:lnTo>
                  <a:lnTo>
                    <a:pt x="52250" y="4965"/>
                  </a:lnTo>
                  <a:lnTo>
                    <a:pt x="46874" y="1996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514863" y="5188285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40" h="27939">
                  <a:moveTo>
                    <a:pt x="21335" y="0"/>
                  </a:moveTo>
                  <a:lnTo>
                    <a:pt x="6159" y="0"/>
                  </a:lnTo>
                  <a:lnTo>
                    <a:pt x="0" y="6159"/>
                  </a:lnTo>
                  <a:lnTo>
                    <a:pt x="0" y="21348"/>
                  </a:lnTo>
                  <a:lnTo>
                    <a:pt x="6159" y="27495"/>
                  </a:lnTo>
                  <a:lnTo>
                    <a:pt x="21335" y="27495"/>
                  </a:lnTo>
                  <a:lnTo>
                    <a:pt x="27495" y="21348"/>
                  </a:lnTo>
                  <a:lnTo>
                    <a:pt x="27495" y="13754"/>
                  </a:lnTo>
                  <a:lnTo>
                    <a:pt x="27495" y="6159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512382" y="5185816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20" h="33020">
                  <a:moveTo>
                    <a:pt x="20840" y="13677"/>
                  </a:moveTo>
                  <a:lnTo>
                    <a:pt x="18770" y="11607"/>
                  </a:lnTo>
                  <a:lnTo>
                    <a:pt x="13665" y="11607"/>
                  </a:lnTo>
                  <a:lnTo>
                    <a:pt x="11595" y="13677"/>
                  </a:lnTo>
                  <a:lnTo>
                    <a:pt x="11595" y="18783"/>
                  </a:lnTo>
                  <a:lnTo>
                    <a:pt x="13665" y="20853"/>
                  </a:lnTo>
                  <a:lnTo>
                    <a:pt x="18770" y="20853"/>
                  </a:lnTo>
                  <a:lnTo>
                    <a:pt x="20840" y="18783"/>
                  </a:lnTo>
                  <a:lnTo>
                    <a:pt x="20840" y="16573"/>
                  </a:lnTo>
                  <a:lnTo>
                    <a:pt x="20840" y="15887"/>
                  </a:lnTo>
                  <a:lnTo>
                    <a:pt x="20840" y="13677"/>
                  </a:lnTo>
                  <a:close/>
                </a:path>
                <a:path w="33020" h="33020">
                  <a:moveTo>
                    <a:pt x="32448" y="7264"/>
                  </a:moveTo>
                  <a:lnTo>
                    <a:pt x="30162" y="4978"/>
                  </a:lnTo>
                  <a:lnTo>
                    <a:pt x="27482" y="2298"/>
                  </a:lnTo>
                  <a:lnTo>
                    <a:pt x="27482" y="10007"/>
                  </a:lnTo>
                  <a:lnTo>
                    <a:pt x="27482" y="22453"/>
                  </a:lnTo>
                  <a:lnTo>
                    <a:pt x="22440" y="27482"/>
                  </a:lnTo>
                  <a:lnTo>
                    <a:pt x="10007" y="27482"/>
                  </a:lnTo>
                  <a:lnTo>
                    <a:pt x="4965" y="22453"/>
                  </a:lnTo>
                  <a:lnTo>
                    <a:pt x="4965" y="10007"/>
                  </a:lnTo>
                  <a:lnTo>
                    <a:pt x="10007" y="4978"/>
                  </a:lnTo>
                  <a:lnTo>
                    <a:pt x="22440" y="4978"/>
                  </a:lnTo>
                  <a:lnTo>
                    <a:pt x="27482" y="10007"/>
                  </a:lnTo>
                  <a:lnTo>
                    <a:pt x="27482" y="2298"/>
                  </a:lnTo>
                  <a:lnTo>
                    <a:pt x="25184" y="0"/>
                  </a:lnTo>
                  <a:lnTo>
                    <a:pt x="7251" y="0"/>
                  </a:lnTo>
                  <a:lnTo>
                    <a:pt x="0" y="7264"/>
                  </a:lnTo>
                  <a:lnTo>
                    <a:pt x="0" y="25196"/>
                  </a:lnTo>
                  <a:lnTo>
                    <a:pt x="7251" y="32461"/>
                  </a:lnTo>
                  <a:lnTo>
                    <a:pt x="25184" y="32461"/>
                  </a:lnTo>
                  <a:lnTo>
                    <a:pt x="30162" y="27482"/>
                  </a:lnTo>
                  <a:lnTo>
                    <a:pt x="32448" y="25196"/>
                  </a:lnTo>
                  <a:lnTo>
                    <a:pt x="32448" y="7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020776" y="5065524"/>
              <a:ext cx="10160" cy="104139"/>
            </a:xfrm>
            <a:custGeom>
              <a:avLst/>
              <a:gdLst/>
              <a:ahLst/>
              <a:cxnLst/>
              <a:rect l="l" t="t" r="r" b="b"/>
              <a:pathLst>
                <a:path w="10159" h="104139">
                  <a:moveTo>
                    <a:pt x="2730" y="0"/>
                  </a:moveTo>
                  <a:lnTo>
                    <a:pt x="0" y="203"/>
                  </a:lnTo>
                  <a:lnTo>
                    <a:pt x="0" y="100304"/>
                  </a:lnTo>
                  <a:lnTo>
                    <a:pt x="3479" y="103784"/>
                  </a:lnTo>
                  <a:lnTo>
                    <a:pt x="10007" y="103784"/>
                  </a:lnTo>
                  <a:lnTo>
                    <a:pt x="10007" y="50774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019010" y="5064343"/>
              <a:ext cx="13970" cy="107314"/>
            </a:xfrm>
            <a:custGeom>
              <a:avLst/>
              <a:gdLst/>
              <a:ahLst/>
              <a:cxnLst/>
              <a:rect l="l" t="t" r="r" b="b"/>
              <a:pathLst>
                <a:path w="13970" h="107314">
                  <a:moveTo>
                    <a:pt x="3975" y="0"/>
                  </a:moveTo>
                  <a:lnTo>
                    <a:pt x="2501" y="0"/>
                  </a:lnTo>
                  <a:lnTo>
                    <a:pt x="1714" y="254"/>
                  </a:lnTo>
                  <a:lnTo>
                    <a:pt x="1079" y="825"/>
                  </a:lnTo>
                  <a:lnTo>
                    <a:pt x="419" y="1384"/>
                  </a:lnTo>
                  <a:lnTo>
                    <a:pt x="0" y="2311"/>
                  </a:lnTo>
                  <a:lnTo>
                    <a:pt x="12" y="102450"/>
                  </a:lnTo>
                  <a:lnTo>
                    <a:pt x="4279" y="106718"/>
                  </a:lnTo>
                  <a:lnTo>
                    <a:pt x="11772" y="106718"/>
                  </a:lnTo>
                  <a:lnTo>
                    <a:pt x="13004" y="106197"/>
                  </a:lnTo>
                  <a:lnTo>
                    <a:pt x="13525" y="104965"/>
                  </a:lnTo>
                  <a:lnTo>
                    <a:pt x="10020" y="104965"/>
                  </a:lnTo>
                  <a:lnTo>
                    <a:pt x="10020" y="103212"/>
                  </a:lnTo>
                  <a:lnTo>
                    <a:pt x="6210" y="103212"/>
                  </a:lnTo>
                  <a:lnTo>
                    <a:pt x="3517" y="100520"/>
                  </a:lnTo>
                  <a:lnTo>
                    <a:pt x="3517" y="6612"/>
                  </a:lnTo>
                  <a:lnTo>
                    <a:pt x="3076" y="3524"/>
                  </a:lnTo>
                  <a:lnTo>
                    <a:pt x="3653" y="2781"/>
                  </a:lnTo>
                  <a:lnTo>
                    <a:pt x="6489" y="2781"/>
                  </a:lnTo>
                  <a:lnTo>
                    <a:pt x="6375" y="1955"/>
                  </a:lnTo>
                  <a:lnTo>
                    <a:pt x="6052" y="1384"/>
                  </a:lnTo>
                  <a:lnTo>
                    <a:pt x="5930" y="1168"/>
                  </a:lnTo>
                  <a:lnTo>
                    <a:pt x="4763" y="254"/>
                  </a:lnTo>
                  <a:lnTo>
                    <a:pt x="3975" y="0"/>
                  </a:lnTo>
                  <a:close/>
                </a:path>
                <a:path w="13970" h="107314">
                  <a:moveTo>
                    <a:pt x="6489" y="2781"/>
                  </a:moveTo>
                  <a:lnTo>
                    <a:pt x="4023" y="2781"/>
                  </a:lnTo>
                  <a:lnTo>
                    <a:pt x="2696" y="3524"/>
                  </a:lnTo>
                  <a:lnTo>
                    <a:pt x="3517" y="3524"/>
                  </a:lnTo>
                  <a:lnTo>
                    <a:pt x="3517" y="6612"/>
                  </a:lnTo>
                  <a:lnTo>
                    <a:pt x="9967" y="51701"/>
                  </a:lnTo>
                  <a:lnTo>
                    <a:pt x="10020" y="104965"/>
                  </a:lnTo>
                  <a:lnTo>
                    <a:pt x="11772" y="104965"/>
                  </a:lnTo>
                  <a:lnTo>
                    <a:pt x="11772" y="103212"/>
                  </a:lnTo>
                  <a:lnTo>
                    <a:pt x="13525" y="103212"/>
                  </a:lnTo>
                  <a:lnTo>
                    <a:pt x="13512" y="51701"/>
                  </a:lnTo>
                  <a:lnTo>
                    <a:pt x="6596" y="3524"/>
                  </a:lnTo>
                  <a:lnTo>
                    <a:pt x="6489" y="2781"/>
                  </a:lnTo>
                  <a:close/>
                </a:path>
                <a:path w="13970" h="107314">
                  <a:moveTo>
                    <a:pt x="13525" y="103212"/>
                  </a:moveTo>
                  <a:lnTo>
                    <a:pt x="11772" y="103212"/>
                  </a:lnTo>
                  <a:lnTo>
                    <a:pt x="11772" y="104965"/>
                  </a:lnTo>
                  <a:lnTo>
                    <a:pt x="13525" y="104965"/>
                  </a:lnTo>
                  <a:lnTo>
                    <a:pt x="13525" y="103212"/>
                  </a:lnTo>
                  <a:close/>
                </a:path>
                <a:path w="13970" h="107314">
                  <a:moveTo>
                    <a:pt x="3517" y="3524"/>
                  </a:moveTo>
                  <a:lnTo>
                    <a:pt x="3076" y="3524"/>
                  </a:lnTo>
                  <a:lnTo>
                    <a:pt x="3517" y="6612"/>
                  </a:lnTo>
                  <a:lnTo>
                    <a:pt x="3517" y="3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6396103" y="5150180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0"/>
                  </a:moveTo>
                  <a:lnTo>
                    <a:pt x="0" y="32715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6393612" y="5147690"/>
              <a:ext cx="335280" cy="38100"/>
            </a:xfrm>
            <a:custGeom>
              <a:avLst/>
              <a:gdLst/>
              <a:ahLst/>
              <a:cxnLst/>
              <a:rect l="l" t="t" r="r" b="b"/>
              <a:pathLst>
                <a:path w="335279" h="38100">
                  <a:moveTo>
                    <a:pt x="45288" y="17487"/>
                  </a:moveTo>
                  <a:lnTo>
                    <a:pt x="44183" y="16370"/>
                  </a:lnTo>
                  <a:lnTo>
                    <a:pt x="4965" y="16370"/>
                  </a:lnTo>
                  <a:lnTo>
                    <a:pt x="4965" y="1117"/>
                  </a:lnTo>
                  <a:lnTo>
                    <a:pt x="3860" y="0"/>
                  </a:lnTo>
                  <a:lnTo>
                    <a:pt x="1117" y="0"/>
                  </a:lnTo>
                  <a:lnTo>
                    <a:pt x="0" y="1117"/>
                  </a:lnTo>
                  <a:lnTo>
                    <a:pt x="0" y="36576"/>
                  </a:lnTo>
                  <a:lnTo>
                    <a:pt x="1117" y="37680"/>
                  </a:lnTo>
                  <a:lnTo>
                    <a:pt x="3860" y="37680"/>
                  </a:lnTo>
                  <a:lnTo>
                    <a:pt x="4965" y="36576"/>
                  </a:lnTo>
                  <a:lnTo>
                    <a:pt x="4965" y="35204"/>
                  </a:lnTo>
                  <a:lnTo>
                    <a:pt x="4965" y="21336"/>
                  </a:lnTo>
                  <a:lnTo>
                    <a:pt x="44183" y="21336"/>
                  </a:lnTo>
                  <a:lnTo>
                    <a:pt x="45288" y="20218"/>
                  </a:lnTo>
                  <a:lnTo>
                    <a:pt x="45288" y="17487"/>
                  </a:lnTo>
                  <a:close/>
                </a:path>
                <a:path w="335279" h="38100">
                  <a:moveTo>
                    <a:pt x="185280" y="11734"/>
                  </a:moveTo>
                  <a:lnTo>
                    <a:pt x="184175" y="10617"/>
                  </a:lnTo>
                  <a:lnTo>
                    <a:pt x="182803" y="10617"/>
                  </a:lnTo>
                  <a:lnTo>
                    <a:pt x="166331" y="10617"/>
                  </a:lnTo>
                  <a:lnTo>
                    <a:pt x="165214" y="11734"/>
                  </a:lnTo>
                  <a:lnTo>
                    <a:pt x="165214" y="14478"/>
                  </a:lnTo>
                  <a:lnTo>
                    <a:pt x="166331" y="15582"/>
                  </a:lnTo>
                  <a:lnTo>
                    <a:pt x="184175" y="15582"/>
                  </a:lnTo>
                  <a:lnTo>
                    <a:pt x="185280" y="14478"/>
                  </a:lnTo>
                  <a:lnTo>
                    <a:pt x="185280" y="11734"/>
                  </a:lnTo>
                  <a:close/>
                </a:path>
                <a:path w="335279" h="38100">
                  <a:moveTo>
                    <a:pt x="320852" y="11734"/>
                  </a:moveTo>
                  <a:lnTo>
                    <a:pt x="319747" y="10617"/>
                  </a:lnTo>
                  <a:lnTo>
                    <a:pt x="318376" y="10617"/>
                  </a:lnTo>
                  <a:lnTo>
                    <a:pt x="301891" y="10617"/>
                  </a:lnTo>
                  <a:lnTo>
                    <a:pt x="300786" y="11734"/>
                  </a:lnTo>
                  <a:lnTo>
                    <a:pt x="300786" y="14478"/>
                  </a:lnTo>
                  <a:lnTo>
                    <a:pt x="301891" y="15582"/>
                  </a:lnTo>
                  <a:lnTo>
                    <a:pt x="319747" y="15582"/>
                  </a:lnTo>
                  <a:lnTo>
                    <a:pt x="320852" y="14478"/>
                  </a:lnTo>
                  <a:lnTo>
                    <a:pt x="320852" y="11734"/>
                  </a:lnTo>
                  <a:close/>
                </a:path>
                <a:path w="335279" h="38100">
                  <a:moveTo>
                    <a:pt x="334949" y="11734"/>
                  </a:moveTo>
                  <a:lnTo>
                    <a:pt x="333844" y="10617"/>
                  </a:lnTo>
                  <a:lnTo>
                    <a:pt x="332473" y="10617"/>
                  </a:lnTo>
                  <a:lnTo>
                    <a:pt x="326605" y="10617"/>
                  </a:lnTo>
                  <a:lnTo>
                    <a:pt x="325501" y="11734"/>
                  </a:lnTo>
                  <a:lnTo>
                    <a:pt x="325501" y="14478"/>
                  </a:lnTo>
                  <a:lnTo>
                    <a:pt x="326605" y="15582"/>
                  </a:lnTo>
                  <a:lnTo>
                    <a:pt x="333844" y="15582"/>
                  </a:lnTo>
                  <a:lnTo>
                    <a:pt x="334949" y="14478"/>
                  </a:lnTo>
                  <a:lnTo>
                    <a:pt x="334949" y="11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6917334" y="5065877"/>
              <a:ext cx="47625" cy="138430"/>
            </a:xfrm>
            <a:custGeom>
              <a:avLst/>
              <a:gdLst/>
              <a:ahLst/>
              <a:cxnLst/>
              <a:rect l="l" t="t" r="r" b="b"/>
              <a:pathLst>
                <a:path w="47625" h="138429">
                  <a:moveTo>
                    <a:pt x="47447" y="0"/>
                  </a:moveTo>
                  <a:lnTo>
                    <a:pt x="0" y="0"/>
                  </a:lnTo>
                  <a:lnTo>
                    <a:pt x="0" y="138302"/>
                  </a:lnTo>
                  <a:lnTo>
                    <a:pt x="47447" y="138302"/>
                  </a:lnTo>
                  <a:lnTo>
                    <a:pt x="47447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914832" y="5063210"/>
              <a:ext cx="52705" cy="143510"/>
            </a:xfrm>
            <a:custGeom>
              <a:avLst/>
              <a:gdLst/>
              <a:ahLst/>
              <a:cxnLst/>
              <a:rect l="l" t="t" r="r" b="b"/>
              <a:pathLst>
                <a:path w="52704" h="143510">
                  <a:moveTo>
                    <a:pt x="52412" y="2540"/>
                  </a:moveTo>
                  <a:lnTo>
                    <a:pt x="52374" y="1270"/>
                  </a:lnTo>
                  <a:lnTo>
                    <a:pt x="51422" y="1270"/>
                  </a:lnTo>
                  <a:lnTo>
                    <a:pt x="51422" y="0"/>
                  </a:lnTo>
                  <a:lnTo>
                    <a:pt x="47459" y="0"/>
                  </a:lnTo>
                  <a:lnTo>
                    <a:pt x="47459" y="5080"/>
                  </a:lnTo>
                  <a:lnTo>
                    <a:pt x="47459" y="138430"/>
                  </a:lnTo>
                  <a:lnTo>
                    <a:pt x="4965" y="138430"/>
                  </a:lnTo>
                  <a:lnTo>
                    <a:pt x="4965" y="5080"/>
                  </a:lnTo>
                  <a:lnTo>
                    <a:pt x="47459" y="5080"/>
                  </a:lnTo>
                  <a:lnTo>
                    <a:pt x="47459" y="0"/>
                  </a:lnTo>
                  <a:lnTo>
                    <a:pt x="1003" y="0"/>
                  </a:lnTo>
                  <a:lnTo>
                    <a:pt x="1003" y="1270"/>
                  </a:lnTo>
                  <a:lnTo>
                    <a:pt x="38" y="1270"/>
                  </a:lnTo>
                  <a:lnTo>
                    <a:pt x="38" y="2540"/>
                  </a:lnTo>
                  <a:lnTo>
                    <a:pt x="0" y="5080"/>
                  </a:lnTo>
                  <a:lnTo>
                    <a:pt x="0" y="138430"/>
                  </a:lnTo>
                  <a:lnTo>
                    <a:pt x="0" y="140970"/>
                  </a:lnTo>
                  <a:lnTo>
                    <a:pt x="0" y="142240"/>
                  </a:lnTo>
                  <a:lnTo>
                    <a:pt x="889" y="142240"/>
                  </a:lnTo>
                  <a:lnTo>
                    <a:pt x="889" y="143510"/>
                  </a:lnTo>
                  <a:lnTo>
                    <a:pt x="51536" y="143510"/>
                  </a:lnTo>
                  <a:lnTo>
                    <a:pt x="51536" y="142240"/>
                  </a:lnTo>
                  <a:lnTo>
                    <a:pt x="52412" y="142240"/>
                  </a:lnTo>
                  <a:lnTo>
                    <a:pt x="52412" y="140970"/>
                  </a:lnTo>
                  <a:lnTo>
                    <a:pt x="52412" y="138493"/>
                  </a:lnTo>
                  <a:lnTo>
                    <a:pt x="49936" y="138493"/>
                  </a:lnTo>
                  <a:lnTo>
                    <a:pt x="52412" y="138430"/>
                  </a:lnTo>
                  <a:lnTo>
                    <a:pt x="52412" y="5080"/>
                  </a:lnTo>
                  <a:lnTo>
                    <a:pt x="52412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964781" y="5065877"/>
              <a:ext cx="47625" cy="138430"/>
            </a:xfrm>
            <a:custGeom>
              <a:avLst/>
              <a:gdLst/>
              <a:ahLst/>
              <a:cxnLst/>
              <a:rect l="l" t="t" r="r" b="b"/>
              <a:pathLst>
                <a:path w="47625" h="138429">
                  <a:moveTo>
                    <a:pt x="47447" y="0"/>
                  </a:moveTo>
                  <a:lnTo>
                    <a:pt x="0" y="0"/>
                  </a:lnTo>
                  <a:lnTo>
                    <a:pt x="0" y="138302"/>
                  </a:lnTo>
                  <a:lnTo>
                    <a:pt x="47447" y="138302"/>
                  </a:lnTo>
                  <a:lnTo>
                    <a:pt x="47447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962280" y="5063210"/>
              <a:ext cx="52705" cy="143510"/>
            </a:xfrm>
            <a:custGeom>
              <a:avLst/>
              <a:gdLst/>
              <a:ahLst/>
              <a:cxnLst/>
              <a:rect l="l" t="t" r="r" b="b"/>
              <a:pathLst>
                <a:path w="52704" h="143510">
                  <a:moveTo>
                    <a:pt x="52412" y="2540"/>
                  </a:moveTo>
                  <a:lnTo>
                    <a:pt x="52374" y="1270"/>
                  </a:lnTo>
                  <a:lnTo>
                    <a:pt x="51422" y="1270"/>
                  </a:lnTo>
                  <a:lnTo>
                    <a:pt x="51422" y="0"/>
                  </a:lnTo>
                  <a:lnTo>
                    <a:pt x="47459" y="0"/>
                  </a:lnTo>
                  <a:lnTo>
                    <a:pt x="47459" y="5080"/>
                  </a:lnTo>
                  <a:lnTo>
                    <a:pt x="47459" y="138430"/>
                  </a:lnTo>
                  <a:lnTo>
                    <a:pt x="4965" y="138430"/>
                  </a:lnTo>
                  <a:lnTo>
                    <a:pt x="4965" y="5080"/>
                  </a:lnTo>
                  <a:lnTo>
                    <a:pt x="47459" y="5080"/>
                  </a:lnTo>
                  <a:lnTo>
                    <a:pt x="47459" y="0"/>
                  </a:lnTo>
                  <a:lnTo>
                    <a:pt x="1003" y="0"/>
                  </a:lnTo>
                  <a:lnTo>
                    <a:pt x="1003" y="1270"/>
                  </a:lnTo>
                  <a:lnTo>
                    <a:pt x="50" y="1270"/>
                  </a:lnTo>
                  <a:lnTo>
                    <a:pt x="50" y="2540"/>
                  </a:lnTo>
                  <a:lnTo>
                    <a:pt x="0" y="5080"/>
                  </a:lnTo>
                  <a:lnTo>
                    <a:pt x="0" y="138430"/>
                  </a:lnTo>
                  <a:lnTo>
                    <a:pt x="0" y="140970"/>
                  </a:lnTo>
                  <a:lnTo>
                    <a:pt x="0" y="142240"/>
                  </a:lnTo>
                  <a:lnTo>
                    <a:pt x="889" y="142240"/>
                  </a:lnTo>
                  <a:lnTo>
                    <a:pt x="889" y="143510"/>
                  </a:lnTo>
                  <a:lnTo>
                    <a:pt x="51536" y="143510"/>
                  </a:lnTo>
                  <a:lnTo>
                    <a:pt x="51536" y="142240"/>
                  </a:lnTo>
                  <a:lnTo>
                    <a:pt x="52412" y="142240"/>
                  </a:lnTo>
                  <a:lnTo>
                    <a:pt x="52412" y="140970"/>
                  </a:lnTo>
                  <a:lnTo>
                    <a:pt x="52412" y="138493"/>
                  </a:lnTo>
                  <a:lnTo>
                    <a:pt x="49936" y="138493"/>
                  </a:lnTo>
                  <a:lnTo>
                    <a:pt x="52412" y="138430"/>
                  </a:lnTo>
                  <a:lnTo>
                    <a:pt x="52412" y="5080"/>
                  </a:lnTo>
                  <a:lnTo>
                    <a:pt x="52412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924907" y="5072957"/>
              <a:ext cx="77470" cy="72390"/>
            </a:xfrm>
            <a:custGeom>
              <a:avLst/>
              <a:gdLst/>
              <a:ahLst/>
              <a:cxnLst/>
              <a:rect l="l" t="t" r="r" b="b"/>
              <a:pathLst>
                <a:path w="77470" h="72389">
                  <a:moveTo>
                    <a:pt x="77304" y="0"/>
                  </a:moveTo>
                  <a:lnTo>
                    <a:pt x="0" y="0"/>
                  </a:lnTo>
                  <a:lnTo>
                    <a:pt x="0" y="53454"/>
                  </a:lnTo>
                  <a:lnTo>
                    <a:pt x="3540" y="56367"/>
                  </a:lnTo>
                  <a:lnTo>
                    <a:pt x="12952" y="62776"/>
                  </a:lnTo>
                  <a:lnTo>
                    <a:pt x="26419" y="69184"/>
                  </a:lnTo>
                  <a:lnTo>
                    <a:pt x="42125" y="72097"/>
                  </a:lnTo>
                  <a:lnTo>
                    <a:pt x="54834" y="71832"/>
                  </a:lnTo>
                  <a:lnTo>
                    <a:pt x="62734" y="69975"/>
                  </a:lnTo>
                  <a:lnTo>
                    <a:pt x="69125" y="64934"/>
                  </a:lnTo>
                  <a:lnTo>
                    <a:pt x="77304" y="55118"/>
                  </a:lnTo>
                  <a:lnTo>
                    <a:pt x="77304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964809" y="5068536"/>
              <a:ext cx="0" cy="95885"/>
            </a:xfrm>
            <a:custGeom>
              <a:avLst/>
              <a:gdLst/>
              <a:ahLst/>
              <a:cxnLst/>
              <a:rect l="l" t="t" r="r" b="b"/>
              <a:pathLst>
                <a:path h="95885">
                  <a:moveTo>
                    <a:pt x="0" y="0"/>
                  </a:moveTo>
                  <a:lnTo>
                    <a:pt x="0" y="95427"/>
                  </a:lnTo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334442" y="5068544"/>
              <a:ext cx="1365250" cy="173990"/>
            </a:xfrm>
            <a:custGeom>
              <a:avLst/>
              <a:gdLst/>
              <a:ahLst/>
              <a:cxnLst/>
              <a:rect l="l" t="t" r="r" b="b"/>
              <a:pathLst>
                <a:path w="1365250" h="173989">
                  <a:moveTo>
                    <a:pt x="300507" y="96824"/>
                  </a:moveTo>
                  <a:lnTo>
                    <a:pt x="265328" y="61658"/>
                  </a:lnTo>
                  <a:lnTo>
                    <a:pt x="263753" y="61658"/>
                  </a:lnTo>
                  <a:lnTo>
                    <a:pt x="261823" y="63588"/>
                  </a:lnTo>
                  <a:lnTo>
                    <a:pt x="261823" y="65163"/>
                  </a:lnTo>
                  <a:lnTo>
                    <a:pt x="262788" y="66128"/>
                  </a:lnTo>
                  <a:lnTo>
                    <a:pt x="296989" y="100330"/>
                  </a:lnTo>
                  <a:lnTo>
                    <a:pt x="298564" y="100330"/>
                  </a:lnTo>
                  <a:lnTo>
                    <a:pt x="300507" y="98399"/>
                  </a:lnTo>
                  <a:lnTo>
                    <a:pt x="300507" y="96824"/>
                  </a:lnTo>
                  <a:close/>
                </a:path>
                <a:path w="1365250" h="173989">
                  <a:moveTo>
                    <a:pt x="347484" y="63588"/>
                  </a:moveTo>
                  <a:lnTo>
                    <a:pt x="345541" y="61645"/>
                  </a:lnTo>
                  <a:lnTo>
                    <a:pt x="343979" y="61645"/>
                  </a:lnTo>
                  <a:lnTo>
                    <a:pt x="343001" y="62611"/>
                  </a:lnTo>
                  <a:lnTo>
                    <a:pt x="308800" y="96812"/>
                  </a:lnTo>
                  <a:lnTo>
                    <a:pt x="308800" y="98386"/>
                  </a:lnTo>
                  <a:lnTo>
                    <a:pt x="310730" y="100330"/>
                  </a:lnTo>
                  <a:lnTo>
                    <a:pt x="312305" y="100330"/>
                  </a:lnTo>
                  <a:lnTo>
                    <a:pt x="347484" y="65151"/>
                  </a:lnTo>
                  <a:lnTo>
                    <a:pt x="347484" y="63588"/>
                  </a:lnTo>
                  <a:close/>
                </a:path>
                <a:path w="1365250" h="173989">
                  <a:moveTo>
                    <a:pt x="576605" y="89992"/>
                  </a:moveTo>
                  <a:lnTo>
                    <a:pt x="575487" y="88874"/>
                  </a:lnTo>
                  <a:lnTo>
                    <a:pt x="574116" y="88874"/>
                  </a:lnTo>
                  <a:lnTo>
                    <a:pt x="557644" y="88874"/>
                  </a:lnTo>
                  <a:lnTo>
                    <a:pt x="556539" y="89992"/>
                  </a:lnTo>
                  <a:lnTo>
                    <a:pt x="556539" y="92722"/>
                  </a:lnTo>
                  <a:lnTo>
                    <a:pt x="557644" y="93840"/>
                  </a:lnTo>
                  <a:lnTo>
                    <a:pt x="575487" y="93840"/>
                  </a:lnTo>
                  <a:lnTo>
                    <a:pt x="576605" y="92722"/>
                  </a:lnTo>
                  <a:lnTo>
                    <a:pt x="576605" y="89992"/>
                  </a:lnTo>
                  <a:close/>
                </a:path>
                <a:path w="1365250" h="173989">
                  <a:moveTo>
                    <a:pt x="632841" y="0"/>
                  </a:moveTo>
                  <a:lnTo>
                    <a:pt x="627875" y="0"/>
                  </a:lnTo>
                  <a:lnTo>
                    <a:pt x="627875" y="95427"/>
                  </a:lnTo>
                  <a:lnTo>
                    <a:pt x="632841" y="95427"/>
                  </a:lnTo>
                  <a:lnTo>
                    <a:pt x="632841" y="0"/>
                  </a:lnTo>
                  <a:close/>
                </a:path>
                <a:path w="1365250" h="173989">
                  <a:moveTo>
                    <a:pt x="1364856" y="160680"/>
                  </a:moveTo>
                  <a:lnTo>
                    <a:pt x="1362684" y="160680"/>
                  </a:lnTo>
                  <a:lnTo>
                    <a:pt x="1362684" y="156870"/>
                  </a:lnTo>
                  <a:lnTo>
                    <a:pt x="0" y="156870"/>
                  </a:lnTo>
                  <a:lnTo>
                    <a:pt x="0" y="160680"/>
                  </a:lnTo>
                  <a:lnTo>
                    <a:pt x="0" y="169570"/>
                  </a:lnTo>
                  <a:lnTo>
                    <a:pt x="0" y="173380"/>
                  </a:lnTo>
                  <a:lnTo>
                    <a:pt x="1363167" y="173380"/>
                  </a:lnTo>
                  <a:lnTo>
                    <a:pt x="1363167" y="169570"/>
                  </a:lnTo>
                  <a:lnTo>
                    <a:pt x="1364856" y="169570"/>
                  </a:lnTo>
                  <a:lnTo>
                    <a:pt x="1364856" y="160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405125" y="4987676"/>
              <a:ext cx="277495" cy="168275"/>
            </a:xfrm>
            <a:custGeom>
              <a:avLst/>
              <a:gdLst/>
              <a:ahLst/>
              <a:cxnLst/>
              <a:rect l="l" t="t" r="r" b="b"/>
              <a:pathLst>
                <a:path w="277495" h="168275">
                  <a:moveTo>
                    <a:pt x="176606" y="0"/>
                  </a:moveTo>
                  <a:lnTo>
                    <a:pt x="0" y="0"/>
                  </a:lnTo>
                  <a:lnTo>
                    <a:pt x="0" y="167982"/>
                  </a:lnTo>
                  <a:lnTo>
                    <a:pt x="277190" y="167982"/>
                  </a:lnTo>
                  <a:lnTo>
                    <a:pt x="277190" y="65392"/>
                  </a:lnTo>
                  <a:lnTo>
                    <a:pt x="17660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581722" y="4987670"/>
              <a:ext cx="100965" cy="168275"/>
            </a:xfrm>
            <a:custGeom>
              <a:avLst/>
              <a:gdLst/>
              <a:ahLst/>
              <a:cxnLst/>
              <a:rect l="l" t="t" r="r" b="b"/>
              <a:pathLst>
                <a:path w="100965" h="168275">
                  <a:moveTo>
                    <a:pt x="0" y="0"/>
                  </a:moveTo>
                  <a:lnTo>
                    <a:pt x="0" y="167982"/>
                  </a:lnTo>
                  <a:lnTo>
                    <a:pt x="100596" y="167982"/>
                  </a:lnTo>
                  <a:lnTo>
                    <a:pt x="100596" y="65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401124" y="4983662"/>
              <a:ext cx="285750" cy="176530"/>
            </a:xfrm>
            <a:custGeom>
              <a:avLst/>
              <a:gdLst/>
              <a:ahLst/>
              <a:cxnLst/>
              <a:rect l="l" t="t" r="r" b="b"/>
              <a:pathLst>
                <a:path w="285750" h="176529">
                  <a:moveTo>
                    <a:pt x="181787" y="0"/>
                  </a:moveTo>
                  <a:lnTo>
                    <a:pt x="0" y="0"/>
                  </a:lnTo>
                  <a:lnTo>
                    <a:pt x="0" y="175996"/>
                  </a:lnTo>
                  <a:lnTo>
                    <a:pt x="285191" y="175996"/>
                  </a:lnTo>
                  <a:lnTo>
                    <a:pt x="285191" y="167982"/>
                  </a:lnTo>
                  <a:lnTo>
                    <a:pt x="8001" y="167982"/>
                  </a:lnTo>
                  <a:lnTo>
                    <a:pt x="8001" y="8013"/>
                  </a:lnTo>
                  <a:lnTo>
                    <a:pt x="4000" y="8013"/>
                  </a:lnTo>
                  <a:lnTo>
                    <a:pt x="4000" y="4013"/>
                  </a:lnTo>
                  <a:lnTo>
                    <a:pt x="187959" y="4013"/>
                  </a:lnTo>
                  <a:lnTo>
                    <a:pt x="181787" y="0"/>
                  </a:lnTo>
                  <a:close/>
                </a:path>
                <a:path w="285750" h="176529">
                  <a:moveTo>
                    <a:pt x="187959" y="4013"/>
                  </a:moveTo>
                  <a:lnTo>
                    <a:pt x="8001" y="4013"/>
                  </a:lnTo>
                  <a:lnTo>
                    <a:pt x="8001" y="8013"/>
                  </a:lnTo>
                  <a:lnTo>
                    <a:pt x="179412" y="8013"/>
                  </a:lnTo>
                  <a:lnTo>
                    <a:pt x="277190" y="71577"/>
                  </a:lnTo>
                  <a:lnTo>
                    <a:pt x="277190" y="167982"/>
                  </a:lnTo>
                  <a:lnTo>
                    <a:pt x="285191" y="167982"/>
                  </a:lnTo>
                  <a:lnTo>
                    <a:pt x="285191" y="67233"/>
                  </a:lnTo>
                  <a:lnTo>
                    <a:pt x="187959" y="4013"/>
                  </a:lnTo>
                  <a:close/>
                </a:path>
                <a:path w="285750" h="176529">
                  <a:moveTo>
                    <a:pt x="8001" y="4013"/>
                  </a:moveTo>
                  <a:lnTo>
                    <a:pt x="4000" y="4013"/>
                  </a:lnTo>
                  <a:lnTo>
                    <a:pt x="4000" y="8013"/>
                  </a:lnTo>
                  <a:lnTo>
                    <a:pt x="8001" y="8013"/>
                  </a:lnTo>
                  <a:lnTo>
                    <a:pt x="8001" y="40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69538" y="4989089"/>
              <a:ext cx="405154" cy="241711"/>
            </a:xfrm>
            <a:prstGeom prst="rect">
              <a:avLst/>
            </a:prstGeom>
          </p:spPr>
        </p:pic>
      </p:grpSp>
      <p:grpSp>
        <p:nvGrpSpPr>
          <p:cNvPr id="342" name="object 342"/>
          <p:cNvGrpSpPr/>
          <p:nvPr/>
        </p:nvGrpSpPr>
        <p:grpSpPr>
          <a:xfrm>
            <a:off x="9017647" y="2393962"/>
            <a:ext cx="1317625" cy="1265555"/>
            <a:chOff x="9017647" y="2393962"/>
            <a:chExt cx="1317625" cy="1265555"/>
          </a:xfrm>
        </p:grpSpPr>
        <p:sp>
          <p:nvSpPr>
            <p:cNvPr id="343" name="object 343"/>
            <p:cNvSpPr/>
            <p:nvPr/>
          </p:nvSpPr>
          <p:spPr>
            <a:xfrm>
              <a:off x="9017647" y="2393962"/>
              <a:ext cx="1317625" cy="1265555"/>
            </a:xfrm>
            <a:custGeom>
              <a:avLst/>
              <a:gdLst/>
              <a:ahLst/>
              <a:cxnLst/>
              <a:rect l="l" t="t" r="r" b="b"/>
              <a:pathLst>
                <a:path w="1317625" h="1265554">
                  <a:moveTo>
                    <a:pt x="1317523" y="0"/>
                  </a:moveTo>
                  <a:lnTo>
                    <a:pt x="0" y="0"/>
                  </a:lnTo>
                  <a:lnTo>
                    <a:pt x="0" y="1265339"/>
                  </a:lnTo>
                  <a:lnTo>
                    <a:pt x="1317523" y="1265339"/>
                  </a:lnTo>
                  <a:lnTo>
                    <a:pt x="1317523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9017647" y="2393962"/>
              <a:ext cx="1317625" cy="1265555"/>
            </a:xfrm>
            <a:custGeom>
              <a:avLst/>
              <a:gdLst/>
              <a:ahLst/>
              <a:cxnLst/>
              <a:rect l="l" t="t" r="r" b="b"/>
              <a:pathLst>
                <a:path w="1317625" h="1265554">
                  <a:moveTo>
                    <a:pt x="1317523" y="0"/>
                  </a:moveTo>
                  <a:lnTo>
                    <a:pt x="74272" y="0"/>
                  </a:lnTo>
                  <a:lnTo>
                    <a:pt x="60689" y="27741"/>
                  </a:lnTo>
                  <a:lnTo>
                    <a:pt x="43803" y="59543"/>
                  </a:lnTo>
                  <a:lnTo>
                    <a:pt x="24312" y="92912"/>
                  </a:lnTo>
                  <a:lnTo>
                    <a:pt x="1884" y="127463"/>
                  </a:lnTo>
                  <a:lnTo>
                    <a:pt x="0" y="130054"/>
                  </a:lnTo>
                  <a:lnTo>
                    <a:pt x="0" y="1265339"/>
                  </a:lnTo>
                  <a:lnTo>
                    <a:pt x="1317523" y="1265339"/>
                  </a:lnTo>
                  <a:lnTo>
                    <a:pt x="1317523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9023896" y="2417241"/>
              <a:ext cx="1311275" cy="1242060"/>
            </a:xfrm>
            <a:custGeom>
              <a:avLst/>
              <a:gdLst/>
              <a:ahLst/>
              <a:cxnLst/>
              <a:rect l="l" t="t" r="r" b="b"/>
              <a:pathLst>
                <a:path w="1311275" h="1242060">
                  <a:moveTo>
                    <a:pt x="743068" y="984250"/>
                  </a:moveTo>
                  <a:lnTo>
                    <a:pt x="484915" y="984250"/>
                  </a:lnTo>
                  <a:lnTo>
                    <a:pt x="528170" y="985520"/>
                  </a:lnTo>
                  <a:lnTo>
                    <a:pt x="569119" y="990600"/>
                  </a:lnTo>
                  <a:lnTo>
                    <a:pt x="606519" y="1000760"/>
                  </a:lnTo>
                  <a:lnTo>
                    <a:pt x="639131" y="1018540"/>
                  </a:lnTo>
                  <a:lnTo>
                    <a:pt x="741602" y="1092200"/>
                  </a:lnTo>
                  <a:lnTo>
                    <a:pt x="787658" y="1126490"/>
                  </a:lnTo>
                  <a:lnTo>
                    <a:pt x="831062" y="1158240"/>
                  </a:lnTo>
                  <a:lnTo>
                    <a:pt x="872415" y="1187450"/>
                  </a:lnTo>
                  <a:lnTo>
                    <a:pt x="912317" y="1212850"/>
                  </a:lnTo>
                  <a:lnTo>
                    <a:pt x="951369" y="1236980"/>
                  </a:lnTo>
                  <a:lnTo>
                    <a:pt x="963591" y="1242060"/>
                  </a:lnTo>
                  <a:lnTo>
                    <a:pt x="1027297" y="1242060"/>
                  </a:lnTo>
                  <a:lnTo>
                    <a:pt x="1019168" y="1238250"/>
                  </a:lnTo>
                  <a:lnTo>
                    <a:pt x="992544" y="1215390"/>
                  </a:lnTo>
                  <a:lnTo>
                    <a:pt x="934793" y="1158240"/>
                  </a:lnTo>
                  <a:lnTo>
                    <a:pt x="895997" y="1126490"/>
                  </a:lnTo>
                  <a:lnTo>
                    <a:pt x="845474" y="1096010"/>
                  </a:lnTo>
                  <a:lnTo>
                    <a:pt x="779390" y="1065530"/>
                  </a:lnTo>
                  <a:lnTo>
                    <a:pt x="754207" y="1049020"/>
                  </a:lnTo>
                  <a:lnTo>
                    <a:pt x="741641" y="1023620"/>
                  </a:lnTo>
                  <a:lnTo>
                    <a:pt x="740619" y="993140"/>
                  </a:lnTo>
                  <a:lnTo>
                    <a:pt x="743068" y="984250"/>
                  </a:lnTo>
                  <a:close/>
                </a:path>
                <a:path w="1311275" h="1242060">
                  <a:moveTo>
                    <a:pt x="1271672" y="812800"/>
                  </a:moveTo>
                  <a:lnTo>
                    <a:pt x="986285" y="812800"/>
                  </a:lnTo>
                  <a:lnTo>
                    <a:pt x="1040093" y="821690"/>
                  </a:lnTo>
                  <a:lnTo>
                    <a:pt x="1088857" y="835660"/>
                  </a:lnTo>
                  <a:lnTo>
                    <a:pt x="1132467" y="853440"/>
                  </a:lnTo>
                  <a:lnTo>
                    <a:pt x="1170814" y="875030"/>
                  </a:lnTo>
                  <a:lnTo>
                    <a:pt x="1203789" y="899160"/>
                  </a:lnTo>
                  <a:lnTo>
                    <a:pt x="1231281" y="925830"/>
                  </a:lnTo>
                  <a:lnTo>
                    <a:pt x="1271704" y="971550"/>
                  </a:lnTo>
                  <a:lnTo>
                    <a:pt x="1298946" y="1007110"/>
                  </a:lnTo>
                  <a:lnTo>
                    <a:pt x="1311273" y="1026160"/>
                  </a:lnTo>
                  <a:lnTo>
                    <a:pt x="1311273" y="863600"/>
                  </a:lnTo>
                  <a:lnTo>
                    <a:pt x="1298914" y="847090"/>
                  </a:lnTo>
                  <a:lnTo>
                    <a:pt x="1271672" y="812800"/>
                  </a:lnTo>
                  <a:close/>
                </a:path>
                <a:path w="1311275" h="1242060">
                  <a:moveTo>
                    <a:pt x="899261" y="824230"/>
                  </a:moveTo>
                  <a:lnTo>
                    <a:pt x="562715" y="824230"/>
                  </a:lnTo>
                  <a:lnTo>
                    <a:pt x="577449" y="826770"/>
                  </a:lnTo>
                  <a:lnTo>
                    <a:pt x="589483" y="835660"/>
                  </a:lnTo>
                  <a:lnTo>
                    <a:pt x="597598" y="847090"/>
                  </a:lnTo>
                  <a:lnTo>
                    <a:pt x="600574" y="862330"/>
                  </a:lnTo>
                  <a:lnTo>
                    <a:pt x="600574" y="867410"/>
                  </a:lnTo>
                  <a:lnTo>
                    <a:pt x="599469" y="872490"/>
                  </a:lnTo>
                  <a:lnTo>
                    <a:pt x="597538" y="877570"/>
                  </a:lnTo>
                  <a:lnTo>
                    <a:pt x="601996" y="880110"/>
                  </a:lnTo>
                  <a:lnTo>
                    <a:pt x="604930" y="885190"/>
                  </a:lnTo>
                  <a:lnTo>
                    <a:pt x="604930" y="897890"/>
                  </a:lnTo>
                  <a:lnTo>
                    <a:pt x="601259" y="904240"/>
                  </a:lnTo>
                  <a:lnTo>
                    <a:pt x="595798" y="906780"/>
                  </a:lnTo>
                  <a:lnTo>
                    <a:pt x="647602" y="906780"/>
                  </a:lnTo>
                  <a:lnTo>
                    <a:pt x="649202" y="909320"/>
                  </a:lnTo>
                  <a:lnTo>
                    <a:pt x="649202" y="913130"/>
                  </a:lnTo>
                  <a:lnTo>
                    <a:pt x="647602" y="914400"/>
                  </a:lnTo>
                  <a:lnTo>
                    <a:pt x="161331" y="914400"/>
                  </a:lnTo>
                  <a:lnTo>
                    <a:pt x="194412" y="939800"/>
                  </a:lnTo>
                  <a:lnTo>
                    <a:pt x="231161" y="958850"/>
                  </a:lnTo>
                  <a:lnTo>
                    <a:pt x="272765" y="971550"/>
                  </a:lnTo>
                  <a:lnTo>
                    <a:pt x="320412" y="981710"/>
                  </a:lnTo>
                  <a:lnTo>
                    <a:pt x="356730" y="985520"/>
                  </a:lnTo>
                  <a:lnTo>
                    <a:pt x="473721" y="985520"/>
                  </a:lnTo>
                  <a:lnTo>
                    <a:pt x="484915" y="984250"/>
                  </a:lnTo>
                  <a:lnTo>
                    <a:pt x="743068" y="984250"/>
                  </a:lnTo>
                  <a:lnTo>
                    <a:pt x="768915" y="923290"/>
                  </a:lnTo>
                  <a:lnTo>
                    <a:pt x="796089" y="890270"/>
                  </a:lnTo>
                  <a:lnTo>
                    <a:pt x="830517" y="859790"/>
                  </a:lnTo>
                  <a:lnTo>
                    <a:pt x="871127" y="834390"/>
                  </a:lnTo>
                  <a:lnTo>
                    <a:pt x="899261" y="824230"/>
                  </a:lnTo>
                  <a:close/>
                </a:path>
                <a:path w="1311275" h="1242060">
                  <a:moveTo>
                    <a:pt x="198174" y="815340"/>
                  </a:moveTo>
                  <a:lnTo>
                    <a:pt x="86008" y="815340"/>
                  </a:lnTo>
                  <a:lnTo>
                    <a:pt x="102644" y="843280"/>
                  </a:lnTo>
                  <a:lnTo>
                    <a:pt x="119328" y="867410"/>
                  </a:lnTo>
                  <a:lnTo>
                    <a:pt x="136280" y="889000"/>
                  </a:lnTo>
                  <a:lnTo>
                    <a:pt x="153724" y="906780"/>
                  </a:lnTo>
                  <a:lnTo>
                    <a:pt x="176076" y="906780"/>
                  </a:lnTo>
                  <a:lnTo>
                    <a:pt x="176076" y="857250"/>
                  </a:lnTo>
                  <a:lnTo>
                    <a:pt x="167211" y="857250"/>
                  </a:lnTo>
                  <a:lnTo>
                    <a:pt x="166538" y="855980"/>
                  </a:lnTo>
                  <a:lnTo>
                    <a:pt x="166348" y="855980"/>
                  </a:lnTo>
                  <a:lnTo>
                    <a:pt x="166348" y="847090"/>
                  </a:lnTo>
                  <a:lnTo>
                    <a:pt x="166538" y="847090"/>
                  </a:lnTo>
                  <a:lnTo>
                    <a:pt x="167211" y="845820"/>
                  </a:lnTo>
                  <a:lnTo>
                    <a:pt x="173498" y="845820"/>
                  </a:lnTo>
                  <a:lnTo>
                    <a:pt x="198174" y="815340"/>
                  </a:lnTo>
                  <a:close/>
                </a:path>
                <a:path w="1311275" h="1242060">
                  <a:moveTo>
                    <a:pt x="339872" y="824230"/>
                  </a:moveTo>
                  <a:lnTo>
                    <a:pt x="264925" y="824230"/>
                  </a:lnTo>
                  <a:lnTo>
                    <a:pt x="279665" y="826770"/>
                  </a:lnTo>
                  <a:lnTo>
                    <a:pt x="291698" y="835660"/>
                  </a:lnTo>
                  <a:lnTo>
                    <a:pt x="299810" y="847090"/>
                  </a:lnTo>
                  <a:lnTo>
                    <a:pt x="302784" y="862330"/>
                  </a:lnTo>
                  <a:lnTo>
                    <a:pt x="302784" y="867410"/>
                  </a:lnTo>
                  <a:lnTo>
                    <a:pt x="301692" y="872490"/>
                  </a:lnTo>
                  <a:lnTo>
                    <a:pt x="299761" y="877570"/>
                  </a:lnTo>
                  <a:lnTo>
                    <a:pt x="304206" y="880110"/>
                  </a:lnTo>
                  <a:lnTo>
                    <a:pt x="307140" y="885190"/>
                  </a:lnTo>
                  <a:lnTo>
                    <a:pt x="307140" y="897890"/>
                  </a:lnTo>
                  <a:lnTo>
                    <a:pt x="303470" y="904240"/>
                  </a:lnTo>
                  <a:lnTo>
                    <a:pt x="298009" y="906780"/>
                  </a:lnTo>
                  <a:lnTo>
                    <a:pt x="324971" y="906780"/>
                  </a:lnTo>
                  <a:lnTo>
                    <a:pt x="324971" y="857250"/>
                  </a:lnTo>
                  <a:lnTo>
                    <a:pt x="316106" y="857250"/>
                  </a:lnTo>
                  <a:lnTo>
                    <a:pt x="315433" y="855980"/>
                  </a:lnTo>
                  <a:lnTo>
                    <a:pt x="315243" y="855980"/>
                  </a:lnTo>
                  <a:lnTo>
                    <a:pt x="315243" y="847090"/>
                  </a:lnTo>
                  <a:lnTo>
                    <a:pt x="315433" y="847090"/>
                  </a:lnTo>
                  <a:lnTo>
                    <a:pt x="316106" y="845820"/>
                  </a:lnTo>
                  <a:lnTo>
                    <a:pt x="322393" y="845820"/>
                  </a:lnTo>
                  <a:lnTo>
                    <a:pt x="339872" y="824230"/>
                  </a:lnTo>
                  <a:close/>
                </a:path>
                <a:path w="1311275" h="1242060">
                  <a:moveTo>
                    <a:pt x="488766" y="824230"/>
                  </a:moveTo>
                  <a:lnTo>
                    <a:pt x="413820" y="824230"/>
                  </a:lnTo>
                  <a:lnTo>
                    <a:pt x="428554" y="826770"/>
                  </a:lnTo>
                  <a:lnTo>
                    <a:pt x="440588" y="835660"/>
                  </a:lnTo>
                  <a:lnTo>
                    <a:pt x="448703" y="847090"/>
                  </a:lnTo>
                  <a:lnTo>
                    <a:pt x="451679" y="862330"/>
                  </a:lnTo>
                  <a:lnTo>
                    <a:pt x="451679" y="867410"/>
                  </a:lnTo>
                  <a:lnTo>
                    <a:pt x="450574" y="872490"/>
                  </a:lnTo>
                  <a:lnTo>
                    <a:pt x="448656" y="877570"/>
                  </a:lnTo>
                  <a:lnTo>
                    <a:pt x="453101" y="880110"/>
                  </a:lnTo>
                  <a:lnTo>
                    <a:pt x="456035" y="885190"/>
                  </a:lnTo>
                  <a:lnTo>
                    <a:pt x="456035" y="897890"/>
                  </a:lnTo>
                  <a:lnTo>
                    <a:pt x="452365" y="904240"/>
                  </a:lnTo>
                  <a:lnTo>
                    <a:pt x="446904" y="906780"/>
                  </a:lnTo>
                  <a:lnTo>
                    <a:pt x="473866" y="906780"/>
                  </a:lnTo>
                  <a:lnTo>
                    <a:pt x="473866" y="857250"/>
                  </a:lnTo>
                  <a:lnTo>
                    <a:pt x="464988" y="857250"/>
                  </a:lnTo>
                  <a:lnTo>
                    <a:pt x="464328" y="855980"/>
                  </a:lnTo>
                  <a:lnTo>
                    <a:pt x="464137" y="855980"/>
                  </a:lnTo>
                  <a:lnTo>
                    <a:pt x="464137" y="847090"/>
                  </a:lnTo>
                  <a:lnTo>
                    <a:pt x="464328" y="847090"/>
                  </a:lnTo>
                  <a:lnTo>
                    <a:pt x="464988" y="845820"/>
                  </a:lnTo>
                  <a:lnTo>
                    <a:pt x="471288" y="845820"/>
                  </a:lnTo>
                  <a:lnTo>
                    <a:pt x="488766" y="824230"/>
                  </a:lnTo>
                  <a:close/>
                </a:path>
                <a:path w="1311275" h="1242060">
                  <a:moveTo>
                    <a:pt x="347069" y="815340"/>
                  </a:moveTo>
                  <a:lnTo>
                    <a:pt x="229162" y="815340"/>
                  </a:lnTo>
                  <a:lnTo>
                    <a:pt x="243081" y="831850"/>
                  </a:lnTo>
                  <a:lnTo>
                    <a:pt x="249253" y="826770"/>
                  </a:lnTo>
                  <a:lnTo>
                    <a:pt x="256785" y="824230"/>
                  </a:lnTo>
                  <a:lnTo>
                    <a:pt x="339872" y="824230"/>
                  </a:lnTo>
                  <a:lnTo>
                    <a:pt x="347069" y="815340"/>
                  </a:lnTo>
                  <a:close/>
                </a:path>
                <a:path w="1311275" h="1242060">
                  <a:moveTo>
                    <a:pt x="495964" y="815340"/>
                  </a:moveTo>
                  <a:lnTo>
                    <a:pt x="378057" y="815340"/>
                  </a:lnTo>
                  <a:lnTo>
                    <a:pt x="391976" y="831850"/>
                  </a:lnTo>
                  <a:lnTo>
                    <a:pt x="398148" y="826770"/>
                  </a:lnTo>
                  <a:lnTo>
                    <a:pt x="405679" y="824230"/>
                  </a:lnTo>
                  <a:lnTo>
                    <a:pt x="488766" y="824230"/>
                  </a:lnTo>
                  <a:lnTo>
                    <a:pt x="495964" y="815340"/>
                  </a:lnTo>
                  <a:close/>
                </a:path>
                <a:path w="1311275" h="1242060">
                  <a:moveTo>
                    <a:pt x="1198475" y="726440"/>
                  </a:moveTo>
                  <a:lnTo>
                    <a:pt x="492484" y="726440"/>
                  </a:lnTo>
                  <a:lnTo>
                    <a:pt x="507224" y="728980"/>
                  </a:lnTo>
                  <a:lnTo>
                    <a:pt x="519257" y="737870"/>
                  </a:lnTo>
                  <a:lnTo>
                    <a:pt x="527369" y="749300"/>
                  </a:lnTo>
                  <a:lnTo>
                    <a:pt x="530343" y="764540"/>
                  </a:lnTo>
                  <a:lnTo>
                    <a:pt x="530343" y="769620"/>
                  </a:lnTo>
                  <a:lnTo>
                    <a:pt x="529250" y="774700"/>
                  </a:lnTo>
                  <a:lnTo>
                    <a:pt x="527320" y="779780"/>
                  </a:lnTo>
                  <a:lnTo>
                    <a:pt x="531778" y="782320"/>
                  </a:lnTo>
                  <a:lnTo>
                    <a:pt x="534699" y="787400"/>
                  </a:lnTo>
                  <a:lnTo>
                    <a:pt x="534699" y="800100"/>
                  </a:lnTo>
                  <a:lnTo>
                    <a:pt x="531994" y="805180"/>
                  </a:lnTo>
                  <a:lnTo>
                    <a:pt x="527764" y="807720"/>
                  </a:lnTo>
                  <a:lnTo>
                    <a:pt x="618265" y="807720"/>
                  </a:lnTo>
                  <a:lnTo>
                    <a:pt x="619865" y="810260"/>
                  </a:lnTo>
                  <a:lnTo>
                    <a:pt x="619865" y="814070"/>
                  </a:lnTo>
                  <a:lnTo>
                    <a:pt x="618265" y="815340"/>
                  </a:lnTo>
                  <a:lnTo>
                    <a:pt x="526939" y="815340"/>
                  </a:lnTo>
                  <a:lnTo>
                    <a:pt x="540871" y="831850"/>
                  </a:lnTo>
                  <a:lnTo>
                    <a:pt x="547030" y="826770"/>
                  </a:lnTo>
                  <a:lnTo>
                    <a:pt x="554574" y="824230"/>
                  </a:lnTo>
                  <a:lnTo>
                    <a:pt x="899261" y="824230"/>
                  </a:lnTo>
                  <a:lnTo>
                    <a:pt x="916845" y="817880"/>
                  </a:lnTo>
                  <a:lnTo>
                    <a:pt x="966600" y="812800"/>
                  </a:lnTo>
                  <a:lnTo>
                    <a:pt x="1271672" y="812800"/>
                  </a:lnTo>
                  <a:lnTo>
                    <a:pt x="1266627" y="806450"/>
                  </a:lnTo>
                  <a:lnTo>
                    <a:pt x="1232296" y="764540"/>
                  </a:lnTo>
                  <a:lnTo>
                    <a:pt x="1198475" y="726440"/>
                  </a:lnTo>
                  <a:close/>
                </a:path>
                <a:path w="1311275" h="1242060">
                  <a:moveTo>
                    <a:pt x="255400" y="59690"/>
                  </a:moveTo>
                  <a:lnTo>
                    <a:pt x="209292" y="91440"/>
                  </a:lnTo>
                  <a:lnTo>
                    <a:pt x="166595" y="127000"/>
                  </a:lnTo>
                  <a:lnTo>
                    <a:pt x="128185" y="166370"/>
                  </a:lnTo>
                  <a:lnTo>
                    <a:pt x="94938" y="204470"/>
                  </a:lnTo>
                  <a:lnTo>
                    <a:pt x="67731" y="241300"/>
                  </a:lnTo>
                  <a:lnTo>
                    <a:pt x="47440" y="275590"/>
                  </a:lnTo>
                  <a:lnTo>
                    <a:pt x="27828" y="328930"/>
                  </a:lnTo>
                  <a:lnTo>
                    <a:pt x="10493" y="401320"/>
                  </a:lnTo>
                  <a:lnTo>
                    <a:pt x="3567" y="448310"/>
                  </a:lnTo>
                  <a:lnTo>
                    <a:pt x="84" y="500380"/>
                  </a:lnTo>
                  <a:lnTo>
                    <a:pt x="0" y="501650"/>
                  </a:lnTo>
                  <a:lnTo>
                    <a:pt x="1438" y="558800"/>
                  </a:lnTo>
                  <a:lnTo>
                    <a:pt x="9532" y="621030"/>
                  </a:lnTo>
                  <a:lnTo>
                    <a:pt x="25929" y="684530"/>
                  </a:lnTo>
                  <a:lnTo>
                    <a:pt x="52276" y="750570"/>
                  </a:lnTo>
                  <a:lnTo>
                    <a:pt x="59825" y="765810"/>
                  </a:lnTo>
                  <a:lnTo>
                    <a:pt x="67278" y="781050"/>
                  </a:lnTo>
                  <a:lnTo>
                    <a:pt x="74651" y="795020"/>
                  </a:lnTo>
                  <a:lnTo>
                    <a:pt x="81956" y="807720"/>
                  </a:lnTo>
                  <a:lnTo>
                    <a:pt x="105845" y="807720"/>
                  </a:lnTo>
                  <a:lnTo>
                    <a:pt x="105845" y="759460"/>
                  </a:lnTo>
                  <a:lnTo>
                    <a:pt x="96980" y="759460"/>
                  </a:lnTo>
                  <a:lnTo>
                    <a:pt x="96320" y="758190"/>
                  </a:lnTo>
                  <a:lnTo>
                    <a:pt x="96130" y="758190"/>
                  </a:lnTo>
                  <a:lnTo>
                    <a:pt x="96130" y="749300"/>
                  </a:lnTo>
                  <a:lnTo>
                    <a:pt x="96320" y="749300"/>
                  </a:lnTo>
                  <a:lnTo>
                    <a:pt x="96980" y="748030"/>
                  </a:lnTo>
                  <a:lnTo>
                    <a:pt x="103292" y="748030"/>
                  </a:lnTo>
                  <a:lnTo>
                    <a:pt x="138103" y="706120"/>
                  </a:lnTo>
                  <a:lnTo>
                    <a:pt x="139398" y="704850"/>
                  </a:lnTo>
                  <a:lnTo>
                    <a:pt x="141227" y="703580"/>
                  </a:lnTo>
                  <a:lnTo>
                    <a:pt x="288281" y="703580"/>
                  </a:lnTo>
                  <a:lnTo>
                    <a:pt x="290122" y="702310"/>
                  </a:lnTo>
                  <a:lnTo>
                    <a:pt x="1176288" y="702310"/>
                  </a:lnTo>
                  <a:lnTo>
                    <a:pt x="1158700" y="683260"/>
                  </a:lnTo>
                  <a:lnTo>
                    <a:pt x="1132255" y="652780"/>
                  </a:lnTo>
                  <a:lnTo>
                    <a:pt x="1114320" y="629920"/>
                  </a:lnTo>
                  <a:lnTo>
                    <a:pt x="531968" y="629920"/>
                  </a:lnTo>
                  <a:lnTo>
                    <a:pt x="531968" y="506730"/>
                  </a:lnTo>
                  <a:lnTo>
                    <a:pt x="537594" y="500380"/>
                  </a:lnTo>
                  <a:lnTo>
                    <a:pt x="1024377" y="500380"/>
                  </a:lnTo>
                  <a:lnTo>
                    <a:pt x="1002752" y="466090"/>
                  </a:lnTo>
                  <a:lnTo>
                    <a:pt x="993676" y="452120"/>
                  </a:lnTo>
                  <a:lnTo>
                    <a:pt x="357572" y="452120"/>
                  </a:lnTo>
                  <a:lnTo>
                    <a:pt x="349291" y="450850"/>
                  </a:lnTo>
                  <a:lnTo>
                    <a:pt x="296544" y="435610"/>
                  </a:lnTo>
                  <a:lnTo>
                    <a:pt x="254656" y="411480"/>
                  </a:lnTo>
                  <a:lnTo>
                    <a:pt x="221424" y="379730"/>
                  </a:lnTo>
                  <a:lnTo>
                    <a:pt x="194643" y="349250"/>
                  </a:lnTo>
                  <a:lnTo>
                    <a:pt x="161804" y="303530"/>
                  </a:lnTo>
                  <a:lnTo>
                    <a:pt x="151578" y="252730"/>
                  </a:lnTo>
                  <a:lnTo>
                    <a:pt x="163019" y="218440"/>
                  </a:lnTo>
                  <a:lnTo>
                    <a:pt x="183879" y="189230"/>
                  </a:lnTo>
                  <a:lnTo>
                    <a:pt x="208051" y="166370"/>
                  </a:lnTo>
                  <a:lnTo>
                    <a:pt x="229429" y="151130"/>
                  </a:lnTo>
                  <a:lnTo>
                    <a:pt x="239240" y="143510"/>
                  </a:lnTo>
                  <a:lnTo>
                    <a:pt x="259129" y="130810"/>
                  </a:lnTo>
                  <a:lnTo>
                    <a:pt x="269154" y="125730"/>
                  </a:lnTo>
                  <a:lnTo>
                    <a:pt x="255400" y="125730"/>
                  </a:lnTo>
                  <a:lnTo>
                    <a:pt x="255400" y="59690"/>
                  </a:lnTo>
                  <a:close/>
                </a:path>
                <a:path w="1311275" h="1242060">
                  <a:moveTo>
                    <a:pt x="269586" y="726440"/>
                  </a:moveTo>
                  <a:lnTo>
                    <a:pt x="194707" y="726440"/>
                  </a:lnTo>
                  <a:lnTo>
                    <a:pt x="209440" y="728980"/>
                  </a:lnTo>
                  <a:lnTo>
                    <a:pt x="221471" y="737870"/>
                  </a:lnTo>
                  <a:lnTo>
                    <a:pt x="229585" y="749300"/>
                  </a:lnTo>
                  <a:lnTo>
                    <a:pt x="232566" y="764540"/>
                  </a:lnTo>
                  <a:lnTo>
                    <a:pt x="232566" y="769620"/>
                  </a:lnTo>
                  <a:lnTo>
                    <a:pt x="231461" y="774700"/>
                  </a:lnTo>
                  <a:lnTo>
                    <a:pt x="229530" y="779780"/>
                  </a:lnTo>
                  <a:lnTo>
                    <a:pt x="233988" y="782320"/>
                  </a:lnTo>
                  <a:lnTo>
                    <a:pt x="236909" y="787400"/>
                  </a:lnTo>
                  <a:lnTo>
                    <a:pt x="236909" y="800100"/>
                  </a:lnTo>
                  <a:lnTo>
                    <a:pt x="234204" y="805180"/>
                  </a:lnTo>
                  <a:lnTo>
                    <a:pt x="229988" y="807720"/>
                  </a:lnTo>
                  <a:lnTo>
                    <a:pt x="254740" y="807720"/>
                  </a:lnTo>
                  <a:lnTo>
                    <a:pt x="254740" y="759460"/>
                  </a:lnTo>
                  <a:lnTo>
                    <a:pt x="245875" y="759460"/>
                  </a:lnTo>
                  <a:lnTo>
                    <a:pt x="245215" y="758190"/>
                  </a:lnTo>
                  <a:lnTo>
                    <a:pt x="245024" y="758190"/>
                  </a:lnTo>
                  <a:lnTo>
                    <a:pt x="245024" y="749300"/>
                  </a:lnTo>
                  <a:lnTo>
                    <a:pt x="245215" y="749300"/>
                  </a:lnTo>
                  <a:lnTo>
                    <a:pt x="245875" y="748030"/>
                  </a:lnTo>
                  <a:lnTo>
                    <a:pt x="252174" y="748030"/>
                  </a:lnTo>
                  <a:lnTo>
                    <a:pt x="269586" y="726440"/>
                  </a:lnTo>
                  <a:close/>
                </a:path>
                <a:path w="1311275" h="1242060">
                  <a:moveTo>
                    <a:pt x="418481" y="726440"/>
                  </a:moveTo>
                  <a:lnTo>
                    <a:pt x="343602" y="726440"/>
                  </a:lnTo>
                  <a:lnTo>
                    <a:pt x="358334" y="728980"/>
                  </a:lnTo>
                  <a:lnTo>
                    <a:pt x="370364" y="737870"/>
                  </a:lnTo>
                  <a:lnTo>
                    <a:pt x="378474" y="749300"/>
                  </a:lnTo>
                  <a:lnTo>
                    <a:pt x="381448" y="764540"/>
                  </a:lnTo>
                  <a:lnTo>
                    <a:pt x="381448" y="769620"/>
                  </a:lnTo>
                  <a:lnTo>
                    <a:pt x="380356" y="774700"/>
                  </a:lnTo>
                  <a:lnTo>
                    <a:pt x="378425" y="779780"/>
                  </a:lnTo>
                  <a:lnTo>
                    <a:pt x="382883" y="782320"/>
                  </a:lnTo>
                  <a:lnTo>
                    <a:pt x="385804" y="787400"/>
                  </a:lnTo>
                  <a:lnTo>
                    <a:pt x="385804" y="800100"/>
                  </a:lnTo>
                  <a:lnTo>
                    <a:pt x="383099" y="805180"/>
                  </a:lnTo>
                  <a:lnTo>
                    <a:pt x="378882" y="807720"/>
                  </a:lnTo>
                  <a:lnTo>
                    <a:pt x="403635" y="807720"/>
                  </a:lnTo>
                  <a:lnTo>
                    <a:pt x="403635" y="759460"/>
                  </a:lnTo>
                  <a:lnTo>
                    <a:pt x="394770" y="759460"/>
                  </a:lnTo>
                  <a:lnTo>
                    <a:pt x="394097" y="758190"/>
                  </a:lnTo>
                  <a:lnTo>
                    <a:pt x="393919" y="758190"/>
                  </a:lnTo>
                  <a:lnTo>
                    <a:pt x="393919" y="749300"/>
                  </a:lnTo>
                  <a:lnTo>
                    <a:pt x="394097" y="749300"/>
                  </a:lnTo>
                  <a:lnTo>
                    <a:pt x="394770" y="748030"/>
                  </a:lnTo>
                  <a:lnTo>
                    <a:pt x="401069" y="748030"/>
                  </a:lnTo>
                  <a:lnTo>
                    <a:pt x="418481" y="726440"/>
                  </a:lnTo>
                  <a:close/>
                </a:path>
                <a:path w="1311275" h="1242060">
                  <a:moveTo>
                    <a:pt x="288281" y="703580"/>
                  </a:moveTo>
                  <a:lnTo>
                    <a:pt x="146625" y="703580"/>
                  </a:lnTo>
                  <a:lnTo>
                    <a:pt x="172698" y="734060"/>
                  </a:lnTo>
                  <a:lnTo>
                    <a:pt x="178895" y="728980"/>
                  </a:lnTo>
                  <a:lnTo>
                    <a:pt x="186490" y="726440"/>
                  </a:lnTo>
                  <a:lnTo>
                    <a:pt x="269586" y="726440"/>
                  </a:lnTo>
                  <a:lnTo>
                    <a:pt x="286998" y="704850"/>
                  </a:lnTo>
                  <a:lnTo>
                    <a:pt x="288281" y="703580"/>
                  </a:lnTo>
                  <a:close/>
                </a:path>
                <a:path w="1311275" h="1242060">
                  <a:moveTo>
                    <a:pt x="439017" y="702310"/>
                  </a:moveTo>
                  <a:lnTo>
                    <a:pt x="293729" y="702310"/>
                  </a:lnTo>
                  <a:lnTo>
                    <a:pt x="295520" y="703580"/>
                  </a:lnTo>
                  <a:lnTo>
                    <a:pt x="296815" y="704850"/>
                  </a:lnTo>
                  <a:lnTo>
                    <a:pt x="321758" y="734060"/>
                  </a:lnTo>
                  <a:lnTo>
                    <a:pt x="327917" y="728980"/>
                  </a:lnTo>
                  <a:lnTo>
                    <a:pt x="335448" y="726440"/>
                  </a:lnTo>
                  <a:lnTo>
                    <a:pt x="418481" y="726440"/>
                  </a:lnTo>
                  <a:lnTo>
                    <a:pt x="435893" y="704850"/>
                  </a:lnTo>
                  <a:lnTo>
                    <a:pt x="437175" y="703580"/>
                  </a:lnTo>
                  <a:lnTo>
                    <a:pt x="439017" y="702310"/>
                  </a:lnTo>
                  <a:close/>
                </a:path>
                <a:path w="1311275" h="1242060">
                  <a:moveTo>
                    <a:pt x="1176288" y="702310"/>
                  </a:moveTo>
                  <a:lnTo>
                    <a:pt x="442611" y="702310"/>
                  </a:lnTo>
                  <a:lnTo>
                    <a:pt x="444414" y="703580"/>
                  </a:lnTo>
                  <a:lnTo>
                    <a:pt x="445710" y="704850"/>
                  </a:lnTo>
                  <a:lnTo>
                    <a:pt x="470653" y="734060"/>
                  </a:lnTo>
                  <a:lnTo>
                    <a:pt x="476812" y="728980"/>
                  </a:lnTo>
                  <a:lnTo>
                    <a:pt x="484343" y="726440"/>
                  </a:lnTo>
                  <a:lnTo>
                    <a:pt x="1198475" y="726440"/>
                  </a:lnTo>
                  <a:lnTo>
                    <a:pt x="1196220" y="723900"/>
                  </a:lnTo>
                  <a:lnTo>
                    <a:pt x="1176288" y="702310"/>
                  </a:lnTo>
                  <a:close/>
                </a:path>
                <a:path w="1311275" h="1242060">
                  <a:moveTo>
                    <a:pt x="615445" y="500380"/>
                  </a:moveTo>
                  <a:lnTo>
                    <a:pt x="589347" y="500380"/>
                  </a:lnTo>
                  <a:lnTo>
                    <a:pt x="594960" y="506730"/>
                  </a:lnTo>
                  <a:lnTo>
                    <a:pt x="594960" y="629920"/>
                  </a:lnTo>
                  <a:lnTo>
                    <a:pt x="609832" y="629920"/>
                  </a:lnTo>
                  <a:lnTo>
                    <a:pt x="609832" y="506730"/>
                  </a:lnTo>
                  <a:lnTo>
                    <a:pt x="615445" y="500380"/>
                  </a:lnTo>
                  <a:close/>
                </a:path>
                <a:path w="1311275" h="1242060">
                  <a:moveTo>
                    <a:pt x="693296" y="500380"/>
                  </a:moveTo>
                  <a:lnTo>
                    <a:pt x="667198" y="500380"/>
                  </a:lnTo>
                  <a:lnTo>
                    <a:pt x="672811" y="506730"/>
                  </a:lnTo>
                  <a:lnTo>
                    <a:pt x="672811" y="629920"/>
                  </a:lnTo>
                  <a:lnTo>
                    <a:pt x="687683" y="629920"/>
                  </a:lnTo>
                  <a:lnTo>
                    <a:pt x="687683" y="506730"/>
                  </a:lnTo>
                  <a:lnTo>
                    <a:pt x="693296" y="500380"/>
                  </a:lnTo>
                  <a:close/>
                </a:path>
                <a:path w="1311275" h="1242060">
                  <a:moveTo>
                    <a:pt x="1024377" y="500380"/>
                  </a:moveTo>
                  <a:lnTo>
                    <a:pt x="745049" y="500380"/>
                  </a:lnTo>
                  <a:lnTo>
                    <a:pt x="750662" y="506730"/>
                  </a:lnTo>
                  <a:lnTo>
                    <a:pt x="750662" y="629920"/>
                  </a:lnTo>
                  <a:lnTo>
                    <a:pt x="1114320" y="629920"/>
                  </a:lnTo>
                  <a:lnTo>
                    <a:pt x="1106349" y="619760"/>
                  </a:lnTo>
                  <a:lnTo>
                    <a:pt x="1080713" y="584200"/>
                  </a:lnTo>
                  <a:lnTo>
                    <a:pt x="1055080" y="547370"/>
                  </a:lnTo>
                  <a:lnTo>
                    <a:pt x="1029182" y="508000"/>
                  </a:lnTo>
                  <a:lnTo>
                    <a:pt x="1024377" y="500380"/>
                  </a:lnTo>
                  <a:close/>
                </a:path>
                <a:path w="1311275" h="1242060">
                  <a:moveTo>
                    <a:pt x="448986" y="0"/>
                  </a:moveTo>
                  <a:lnTo>
                    <a:pt x="423628" y="1270"/>
                  </a:lnTo>
                  <a:lnTo>
                    <a:pt x="398434" y="3810"/>
                  </a:lnTo>
                  <a:lnTo>
                    <a:pt x="373430" y="8890"/>
                  </a:lnTo>
                  <a:lnTo>
                    <a:pt x="348644" y="15240"/>
                  </a:lnTo>
                  <a:lnTo>
                    <a:pt x="515890" y="15240"/>
                  </a:lnTo>
                  <a:lnTo>
                    <a:pt x="515890" y="86360"/>
                  </a:lnTo>
                  <a:lnTo>
                    <a:pt x="564207" y="91440"/>
                  </a:lnTo>
                  <a:lnTo>
                    <a:pt x="614900" y="101600"/>
                  </a:lnTo>
                  <a:lnTo>
                    <a:pt x="661634" y="118110"/>
                  </a:lnTo>
                  <a:lnTo>
                    <a:pt x="698077" y="143510"/>
                  </a:lnTo>
                  <a:lnTo>
                    <a:pt x="717896" y="177800"/>
                  </a:lnTo>
                  <a:lnTo>
                    <a:pt x="717387" y="204470"/>
                  </a:lnTo>
                  <a:lnTo>
                    <a:pt x="717339" y="207010"/>
                  </a:lnTo>
                  <a:lnTo>
                    <a:pt x="717218" y="213360"/>
                  </a:lnTo>
                  <a:lnTo>
                    <a:pt x="701774" y="248920"/>
                  </a:lnTo>
                  <a:lnTo>
                    <a:pt x="676137" y="283210"/>
                  </a:lnTo>
                  <a:lnTo>
                    <a:pt x="644884" y="314960"/>
                  </a:lnTo>
                  <a:lnTo>
                    <a:pt x="644770" y="334010"/>
                  </a:lnTo>
                  <a:lnTo>
                    <a:pt x="637391" y="340360"/>
                  </a:lnTo>
                  <a:lnTo>
                    <a:pt x="614150" y="340360"/>
                  </a:lnTo>
                  <a:lnTo>
                    <a:pt x="582495" y="364490"/>
                  </a:lnTo>
                  <a:lnTo>
                    <a:pt x="570098" y="373380"/>
                  </a:lnTo>
                  <a:lnTo>
                    <a:pt x="561013" y="378460"/>
                  </a:lnTo>
                  <a:lnTo>
                    <a:pt x="523998" y="402590"/>
                  </a:lnTo>
                  <a:lnTo>
                    <a:pt x="479812" y="426720"/>
                  </a:lnTo>
                  <a:lnTo>
                    <a:pt x="429422" y="444500"/>
                  </a:lnTo>
                  <a:lnTo>
                    <a:pt x="373790" y="452120"/>
                  </a:lnTo>
                  <a:lnTo>
                    <a:pt x="993676" y="452120"/>
                  </a:lnTo>
                  <a:lnTo>
                    <a:pt x="947226" y="381000"/>
                  </a:lnTo>
                  <a:lnTo>
                    <a:pt x="917594" y="337820"/>
                  </a:lnTo>
                  <a:lnTo>
                    <a:pt x="886359" y="294640"/>
                  </a:lnTo>
                  <a:lnTo>
                    <a:pt x="853253" y="250190"/>
                  </a:lnTo>
                  <a:lnTo>
                    <a:pt x="818010" y="207010"/>
                  </a:lnTo>
                  <a:lnTo>
                    <a:pt x="778129" y="163830"/>
                  </a:lnTo>
                  <a:lnTo>
                    <a:pt x="737706" y="125730"/>
                  </a:lnTo>
                  <a:lnTo>
                    <a:pt x="696853" y="91440"/>
                  </a:lnTo>
                  <a:lnTo>
                    <a:pt x="655682" y="63500"/>
                  </a:lnTo>
                  <a:lnTo>
                    <a:pt x="614306" y="40640"/>
                  </a:lnTo>
                  <a:lnTo>
                    <a:pt x="572836" y="22860"/>
                  </a:lnTo>
                  <a:lnTo>
                    <a:pt x="531385" y="10160"/>
                  </a:lnTo>
                  <a:lnTo>
                    <a:pt x="490064" y="2540"/>
                  </a:lnTo>
                  <a:lnTo>
                    <a:pt x="448986" y="0"/>
                  </a:lnTo>
                  <a:close/>
                </a:path>
                <a:path w="1311275" h="1242060">
                  <a:moveTo>
                    <a:pt x="405641" y="15240"/>
                  </a:moveTo>
                  <a:lnTo>
                    <a:pt x="365636" y="15240"/>
                  </a:lnTo>
                  <a:lnTo>
                    <a:pt x="365636" y="92710"/>
                  </a:lnTo>
                  <a:lnTo>
                    <a:pt x="376268" y="90170"/>
                  </a:lnTo>
                  <a:lnTo>
                    <a:pt x="405641" y="86360"/>
                  </a:lnTo>
                  <a:lnTo>
                    <a:pt x="405641" y="15240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9764523" y="3228840"/>
              <a:ext cx="570865" cy="430530"/>
            </a:xfrm>
            <a:custGeom>
              <a:avLst/>
              <a:gdLst/>
              <a:ahLst/>
              <a:cxnLst/>
              <a:rect l="l" t="t" r="r" b="b"/>
              <a:pathLst>
                <a:path w="570865" h="430529">
                  <a:moveTo>
                    <a:pt x="232473" y="0"/>
                  </a:moveTo>
                  <a:lnTo>
                    <a:pt x="225971" y="0"/>
                  </a:lnTo>
                  <a:lnTo>
                    <a:pt x="176216" y="6006"/>
                  </a:lnTo>
                  <a:lnTo>
                    <a:pt x="130499" y="22481"/>
                  </a:lnTo>
                  <a:lnTo>
                    <a:pt x="89891" y="47112"/>
                  </a:lnTo>
                  <a:lnTo>
                    <a:pt x="55464" y="77582"/>
                  </a:lnTo>
                  <a:lnTo>
                    <a:pt x="28292" y="111577"/>
                  </a:lnTo>
                  <a:lnTo>
                    <a:pt x="9447" y="146783"/>
                  </a:lnTo>
                  <a:lnTo>
                    <a:pt x="0" y="180884"/>
                  </a:lnTo>
                  <a:lnTo>
                    <a:pt x="1023" y="211566"/>
                  </a:lnTo>
                  <a:lnTo>
                    <a:pt x="13590" y="236515"/>
                  </a:lnTo>
                  <a:lnTo>
                    <a:pt x="38773" y="253415"/>
                  </a:lnTo>
                  <a:lnTo>
                    <a:pt x="104853" y="283241"/>
                  </a:lnTo>
                  <a:lnTo>
                    <a:pt x="155373" y="314622"/>
                  </a:lnTo>
                  <a:lnTo>
                    <a:pt x="194166" y="346069"/>
                  </a:lnTo>
                  <a:lnTo>
                    <a:pt x="225069" y="376095"/>
                  </a:lnTo>
                  <a:lnTo>
                    <a:pt x="251915" y="403213"/>
                  </a:lnTo>
                  <a:lnTo>
                    <a:pt x="278538" y="425934"/>
                  </a:lnTo>
                  <a:lnTo>
                    <a:pt x="286667" y="430461"/>
                  </a:lnTo>
                  <a:lnTo>
                    <a:pt x="570646" y="430461"/>
                  </a:lnTo>
                  <a:lnTo>
                    <a:pt x="570646" y="230746"/>
                  </a:lnTo>
                  <a:lnTo>
                    <a:pt x="84303" y="230746"/>
                  </a:lnTo>
                  <a:lnTo>
                    <a:pt x="76924" y="223431"/>
                  </a:lnTo>
                  <a:lnTo>
                    <a:pt x="76485" y="159563"/>
                  </a:lnTo>
                  <a:lnTo>
                    <a:pt x="76398" y="146783"/>
                  </a:lnTo>
                  <a:lnTo>
                    <a:pt x="76293" y="131452"/>
                  </a:lnTo>
                  <a:lnTo>
                    <a:pt x="76168" y="113106"/>
                  </a:lnTo>
                  <a:lnTo>
                    <a:pt x="76086" y="101053"/>
                  </a:lnTo>
                  <a:lnTo>
                    <a:pt x="77457" y="97701"/>
                  </a:lnTo>
                  <a:lnTo>
                    <a:pt x="82461" y="92646"/>
                  </a:lnTo>
                  <a:lnTo>
                    <a:pt x="85801" y="91262"/>
                  </a:lnTo>
                  <a:lnTo>
                    <a:pt x="102242" y="91262"/>
                  </a:lnTo>
                  <a:lnTo>
                    <a:pt x="103314" y="90779"/>
                  </a:lnTo>
                  <a:lnTo>
                    <a:pt x="104445" y="90525"/>
                  </a:lnTo>
                  <a:lnTo>
                    <a:pt x="466928" y="90525"/>
                  </a:lnTo>
                  <a:lnTo>
                    <a:pt x="463167" y="86947"/>
                  </a:lnTo>
                  <a:lnTo>
                    <a:pt x="430189" y="62610"/>
                  </a:lnTo>
                  <a:lnTo>
                    <a:pt x="391839" y="40968"/>
                  </a:lnTo>
                  <a:lnTo>
                    <a:pt x="348228" y="22893"/>
                  </a:lnTo>
                  <a:lnTo>
                    <a:pt x="299464" y="9259"/>
                  </a:lnTo>
                  <a:lnTo>
                    <a:pt x="245656" y="939"/>
                  </a:lnTo>
                  <a:lnTo>
                    <a:pt x="239027" y="304"/>
                  </a:lnTo>
                  <a:lnTo>
                    <a:pt x="232473" y="0"/>
                  </a:lnTo>
                  <a:close/>
                </a:path>
                <a:path w="570865" h="430529">
                  <a:moveTo>
                    <a:pt x="466928" y="90525"/>
                  </a:moveTo>
                  <a:lnTo>
                    <a:pt x="203238" y="90525"/>
                  </a:lnTo>
                  <a:lnTo>
                    <a:pt x="204372" y="90779"/>
                  </a:lnTo>
                  <a:lnTo>
                    <a:pt x="205461" y="91262"/>
                  </a:lnTo>
                  <a:lnTo>
                    <a:pt x="220937" y="91262"/>
                  </a:lnTo>
                  <a:lnTo>
                    <a:pt x="224205" y="92646"/>
                  </a:lnTo>
                  <a:lnTo>
                    <a:pt x="228692" y="97167"/>
                  </a:lnTo>
                  <a:lnTo>
                    <a:pt x="229192" y="97701"/>
                  </a:lnTo>
                  <a:lnTo>
                    <a:pt x="230543" y="101053"/>
                  </a:lnTo>
                  <a:lnTo>
                    <a:pt x="230045" y="180884"/>
                  </a:lnTo>
                  <a:lnTo>
                    <a:pt x="229955" y="195412"/>
                  </a:lnTo>
                  <a:lnTo>
                    <a:pt x="229854" y="211566"/>
                  </a:lnTo>
                  <a:lnTo>
                    <a:pt x="229768" y="223431"/>
                  </a:lnTo>
                  <a:lnTo>
                    <a:pt x="222415" y="230746"/>
                  </a:lnTo>
                  <a:lnTo>
                    <a:pt x="570646" y="230746"/>
                  </a:lnTo>
                  <a:lnTo>
                    <a:pt x="570646" y="214426"/>
                  </a:lnTo>
                  <a:lnTo>
                    <a:pt x="558323" y="195412"/>
                  </a:lnTo>
                  <a:lnTo>
                    <a:pt x="531082" y="159563"/>
                  </a:lnTo>
                  <a:lnTo>
                    <a:pt x="507290" y="131452"/>
                  </a:lnTo>
                  <a:lnTo>
                    <a:pt x="490664" y="113106"/>
                  </a:lnTo>
                  <a:lnTo>
                    <a:pt x="466928" y="90525"/>
                  </a:lnTo>
                  <a:close/>
                </a:path>
                <a:path w="570865" h="430529">
                  <a:moveTo>
                    <a:pt x="179337" y="91262"/>
                  </a:moveTo>
                  <a:lnTo>
                    <a:pt x="129083" y="91262"/>
                  </a:lnTo>
                  <a:lnTo>
                    <a:pt x="134988" y="97167"/>
                  </a:lnTo>
                  <a:lnTo>
                    <a:pt x="134988" y="106057"/>
                  </a:lnTo>
                  <a:lnTo>
                    <a:pt x="173431" y="106057"/>
                  </a:lnTo>
                  <a:lnTo>
                    <a:pt x="173431" y="97167"/>
                  </a:lnTo>
                  <a:lnTo>
                    <a:pt x="179337" y="91262"/>
                  </a:lnTo>
                  <a:close/>
                </a:path>
                <a:path w="570865" h="430529">
                  <a:moveTo>
                    <a:pt x="200914" y="90525"/>
                  </a:moveTo>
                  <a:lnTo>
                    <a:pt x="106807" y="90525"/>
                  </a:lnTo>
                  <a:lnTo>
                    <a:pt x="107925" y="90779"/>
                  </a:lnTo>
                  <a:lnTo>
                    <a:pt x="108997" y="91262"/>
                  </a:lnTo>
                  <a:lnTo>
                    <a:pt x="198691" y="91262"/>
                  </a:lnTo>
                  <a:lnTo>
                    <a:pt x="199780" y="90779"/>
                  </a:lnTo>
                  <a:lnTo>
                    <a:pt x="200914" y="90525"/>
                  </a:lnTo>
                  <a:close/>
                </a:path>
              </a:pathLst>
            </a:custGeom>
            <a:solidFill>
              <a:srgbClr val="93B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0068078" y="3149145"/>
              <a:ext cx="13335" cy="153670"/>
            </a:xfrm>
            <a:custGeom>
              <a:avLst/>
              <a:gdLst/>
              <a:ahLst/>
              <a:cxnLst/>
              <a:rect l="l" t="t" r="r" b="b"/>
              <a:pathLst>
                <a:path w="13334" h="153670">
                  <a:moveTo>
                    <a:pt x="9334" y="0"/>
                  </a:moveTo>
                  <a:lnTo>
                    <a:pt x="3810" y="0"/>
                  </a:lnTo>
                  <a:lnTo>
                    <a:pt x="3073" y="711"/>
                  </a:lnTo>
                  <a:lnTo>
                    <a:pt x="0" y="152234"/>
                  </a:lnTo>
                  <a:lnTo>
                    <a:pt x="774" y="153276"/>
                  </a:lnTo>
                  <a:lnTo>
                    <a:pt x="1638" y="153454"/>
                  </a:lnTo>
                  <a:lnTo>
                    <a:pt x="11506" y="153454"/>
                  </a:lnTo>
                  <a:lnTo>
                    <a:pt x="12357" y="153276"/>
                  </a:lnTo>
                  <a:lnTo>
                    <a:pt x="13144" y="152234"/>
                  </a:lnTo>
                  <a:lnTo>
                    <a:pt x="10071" y="711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0066433" y="3147518"/>
              <a:ext cx="16510" cy="156845"/>
            </a:xfrm>
            <a:custGeom>
              <a:avLst/>
              <a:gdLst/>
              <a:ahLst/>
              <a:cxnLst/>
              <a:rect l="l" t="t" r="r" b="b"/>
              <a:pathLst>
                <a:path w="16509" h="156845">
                  <a:moveTo>
                    <a:pt x="11874" y="0"/>
                  </a:moveTo>
                  <a:lnTo>
                    <a:pt x="4559" y="0"/>
                  </a:lnTo>
                  <a:lnTo>
                    <a:pt x="3111" y="1422"/>
                  </a:lnTo>
                  <a:lnTo>
                    <a:pt x="23" y="153454"/>
                  </a:lnTo>
                  <a:lnTo>
                    <a:pt x="0" y="154266"/>
                  </a:lnTo>
                  <a:lnTo>
                    <a:pt x="342" y="155105"/>
                  </a:lnTo>
                  <a:lnTo>
                    <a:pt x="1562" y="156362"/>
                  </a:lnTo>
                  <a:lnTo>
                    <a:pt x="2400" y="156718"/>
                  </a:lnTo>
                  <a:lnTo>
                    <a:pt x="14020" y="156718"/>
                  </a:lnTo>
                  <a:lnTo>
                    <a:pt x="14858" y="156362"/>
                  </a:lnTo>
                  <a:lnTo>
                    <a:pt x="16090" y="155105"/>
                  </a:lnTo>
                  <a:lnTo>
                    <a:pt x="16421" y="154266"/>
                  </a:lnTo>
                  <a:lnTo>
                    <a:pt x="16404" y="153454"/>
                  </a:lnTo>
                  <a:lnTo>
                    <a:pt x="3289" y="153454"/>
                  </a:lnTo>
                  <a:lnTo>
                    <a:pt x="6337" y="3263"/>
                  </a:lnTo>
                  <a:lnTo>
                    <a:pt x="13361" y="3263"/>
                  </a:lnTo>
                  <a:lnTo>
                    <a:pt x="13322" y="1422"/>
                  </a:lnTo>
                  <a:lnTo>
                    <a:pt x="11874" y="0"/>
                  </a:lnTo>
                  <a:close/>
                </a:path>
                <a:path w="16509" h="156845">
                  <a:moveTo>
                    <a:pt x="13361" y="3263"/>
                  </a:moveTo>
                  <a:lnTo>
                    <a:pt x="10096" y="3263"/>
                  </a:lnTo>
                  <a:lnTo>
                    <a:pt x="13144" y="153454"/>
                  </a:lnTo>
                  <a:lnTo>
                    <a:pt x="16404" y="153454"/>
                  </a:lnTo>
                  <a:lnTo>
                    <a:pt x="13361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0064716" y="3288223"/>
              <a:ext cx="20320" cy="46990"/>
            </a:xfrm>
            <a:custGeom>
              <a:avLst/>
              <a:gdLst/>
              <a:ahLst/>
              <a:cxnLst/>
              <a:rect l="l" t="t" r="r" b="b"/>
              <a:pathLst>
                <a:path w="20320" h="46989">
                  <a:moveTo>
                    <a:pt x="17208" y="0"/>
                  </a:moveTo>
                  <a:lnTo>
                    <a:pt x="2654" y="0"/>
                  </a:lnTo>
                  <a:lnTo>
                    <a:pt x="1943" y="685"/>
                  </a:lnTo>
                  <a:lnTo>
                    <a:pt x="0" y="45326"/>
                  </a:lnTo>
                  <a:lnTo>
                    <a:pt x="165" y="45758"/>
                  </a:lnTo>
                  <a:lnTo>
                    <a:pt x="774" y="46405"/>
                  </a:lnTo>
                  <a:lnTo>
                    <a:pt x="1206" y="46583"/>
                  </a:lnTo>
                  <a:lnTo>
                    <a:pt x="1650" y="46583"/>
                  </a:lnTo>
                  <a:lnTo>
                    <a:pt x="18656" y="46583"/>
                  </a:lnTo>
                  <a:lnTo>
                    <a:pt x="19088" y="46405"/>
                  </a:lnTo>
                  <a:lnTo>
                    <a:pt x="19697" y="45758"/>
                  </a:lnTo>
                  <a:lnTo>
                    <a:pt x="19862" y="45326"/>
                  </a:lnTo>
                  <a:lnTo>
                    <a:pt x="17919" y="685"/>
                  </a:lnTo>
                  <a:lnTo>
                    <a:pt x="17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0063077" y="3286592"/>
              <a:ext cx="23495" cy="50165"/>
            </a:xfrm>
            <a:custGeom>
              <a:avLst/>
              <a:gdLst/>
              <a:ahLst/>
              <a:cxnLst/>
              <a:rect l="l" t="t" r="r" b="b"/>
              <a:pathLst>
                <a:path w="23495" h="50164">
                  <a:moveTo>
                    <a:pt x="19710" y="0"/>
                  </a:moveTo>
                  <a:lnTo>
                    <a:pt x="3428" y="0"/>
                  </a:lnTo>
                  <a:lnTo>
                    <a:pt x="1993" y="1371"/>
                  </a:lnTo>
                  <a:lnTo>
                    <a:pt x="38" y="46443"/>
                  </a:lnTo>
                  <a:lnTo>
                    <a:pt x="0" y="47332"/>
                  </a:lnTo>
                  <a:lnTo>
                    <a:pt x="317" y="48196"/>
                  </a:lnTo>
                  <a:lnTo>
                    <a:pt x="1549" y="49479"/>
                  </a:lnTo>
                  <a:lnTo>
                    <a:pt x="2400" y="49847"/>
                  </a:lnTo>
                  <a:lnTo>
                    <a:pt x="20739" y="49847"/>
                  </a:lnTo>
                  <a:lnTo>
                    <a:pt x="21589" y="49479"/>
                  </a:lnTo>
                  <a:lnTo>
                    <a:pt x="22821" y="48196"/>
                  </a:lnTo>
                  <a:lnTo>
                    <a:pt x="23152" y="47332"/>
                  </a:lnTo>
                  <a:lnTo>
                    <a:pt x="23119" y="46583"/>
                  </a:lnTo>
                  <a:lnTo>
                    <a:pt x="3289" y="46583"/>
                  </a:lnTo>
                  <a:lnTo>
                    <a:pt x="5168" y="3263"/>
                  </a:lnTo>
                  <a:lnTo>
                    <a:pt x="21240" y="3263"/>
                  </a:lnTo>
                  <a:lnTo>
                    <a:pt x="21145" y="1371"/>
                  </a:lnTo>
                  <a:lnTo>
                    <a:pt x="19710" y="0"/>
                  </a:lnTo>
                  <a:close/>
                </a:path>
                <a:path w="23495" h="50164">
                  <a:moveTo>
                    <a:pt x="21240" y="3263"/>
                  </a:moveTo>
                  <a:lnTo>
                    <a:pt x="17970" y="3263"/>
                  </a:lnTo>
                  <a:lnTo>
                    <a:pt x="19844" y="46443"/>
                  </a:lnTo>
                  <a:lnTo>
                    <a:pt x="19850" y="46583"/>
                  </a:lnTo>
                  <a:lnTo>
                    <a:pt x="23119" y="46583"/>
                  </a:lnTo>
                  <a:lnTo>
                    <a:pt x="21240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0072057" y="3069685"/>
              <a:ext cx="15240" cy="76835"/>
            </a:xfrm>
            <a:custGeom>
              <a:avLst/>
              <a:gdLst/>
              <a:ahLst/>
              <a:cxnLst/>
              <a:rect l="l" t="t" r="r" b="b"/>
              <a:pathLst>
                <a:path w="15240" h="76835">
                  <a:moveTo>
                    <a:pt x="5270" y="0"/>
                  </a:moveTo>
                  <a:lnTo>
                    <a:pt x="2819" y="0"/>
                  </a:lnTo>
                  <a:lnTo>
                    <a:pt x="1384" y="1143"/>
                  </a:lnTo>
                  <a:lnTo>
                    <a:pt x="0" y="74066"/>
                  </a:lnTo>
                  <a:lnTo>
                    <a:pt x="330" y="74980"/>
                  </a:lnTo>
                  <a:lnTo>
                    <a:pt x="1460" y="76123"/>
                  </a:lnTo>
                  <a:lnTo>
                    <a:pt x="2108" y="76403"/>
                  </a:lnTo>
                  <a:lnTo>
                    <a:pt x="2781" y="76403"/>
                  </a:lnTo>
                  <a:lnTo>
                    <a:pt x="3797" y="76403"/>
                  </a:lnTo>
                  <a:lnTo>
                    <a:pt x="4699" y="75780"/>
                  </a:lnTo>
                  <a:lnTo>
                    <a:pt x="14846" y="54356"/>
                  </a:lnTo>
                  <a:lnTo>
                    <a:pt x="14960" y="53543"/>
                  </a:lnTo>
                  <a:lnTo>
                    <a:pt x="6540" y="825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0070441" y="3068060"/>
              <a:ext cx="18415" cy="80010"/>
            </a:xfrm>
            <a:custGeom>
              <a:avLst/>
              <a:gdLst/>
              <a:ahLst/>
              <a:cxnLst/>
              <a:rect l="l" t="t" r="r" b="b"/>
              <a:pathLst>
                <a:path w="18415" h="80010">
                  <a:moveTo>
                    <a:pt x="7912" y="0"/>
                  </a:moveTo>
                  <a:lnTo>
                    <a:pt x="3276" y="0"/>
                  </a:lnTo>
                  <a:lnTo>
                    <a:pt x="1384" y="2082"/>
                  </a:lnTo>
                  <a:lnTo>
                    <a:pt x="0" y="74637"/>
                  </a:lnTo>
                  <a:lnTo>
                    <a:pt x="83" y="76390"/>
                  </a:lnTo>
                  <a:lnTo>
                    <a:pt x="469" y="77431"/>
                  </a:lnTo>
                  <a:lnTo>
                    <a:pt x="1409" y="78371"/>
                  </a:lnTo>
                  <a:lnTo>
                    <a:pt x="2209" y="79209"/>
                  </a:lnTo>
                  <a:lnTo>
                    <a:pt x="3276" y="79654"/>
                  </a:lnTo>
                  <a:lnTo>
                    <a:pt x="6057" y="79654"/>
                  </a:lnTo>
                  <a:lnTo>
                    <a:pt x="7505" y="78689"/>
                  </a:lnTo>
                  <a:lnTo>
                    <a:pt x="8594" y="76390"/>
                  </a:lnTo>
                  <a:lnTo>
                    <a:pt x="3809" y="76390"/>
                  </a:lnTo>
                  <a:lnTo>
                    <a:pt x="3251" y="75742"/>
                  </a:lnTo>
                  <a:lnTo>
                    <a:pt x="4584" y="4914"/>
                  </a:lnTo>
                  <a:lnTo>
                    <a:pt x="4610" y="3848"/>
                  </a:lnTo>
                  <a:lnTo>
                    <a:pt x="5181" y="3263"/>
                  </a:lnTo>
                  <a:lnTo>
                    <a:pt x="9934" y="3263"/>
                  </a:lnTo>
                  <a:lnTo>
                    <a:pt x="9746" y="2082"/>
                  </a:lnTo>
                  <a:lnTo>
                    <a:pt x="9677" y="1650"/>
                  </a:lnTo>
                  <a:lnTo>
                    <a:pt x="7912" y="0"/>
                  </a:lnTo>
                  <a:close/>
                </a:path>
                <a:path w="18415" h="80010">
                  <a:moveTo>
                    <a:pt x="9934" y="3263"/>
                  </a:moveTo>
                  <a:lnTo>
                    <a:pt x="6222" y="3263"/>
                  </a:lnTo>
                  <a:lnTo>
                    <a:pt x="6692" y="3670"/>
                  </a:lnTo>
                  <a:lnTo>
                    <a:pt x="14833" y="54635"/>
                  </a:lnTo>
                  <a:lnTo>
                    <a:pt x="14846" y="55587"/>
                  </a:lnTo>
                  <a:lnTo>
                    <a:pt x="5092" y="76174"/>
                  </a:lnTo>
                  <a:lnTo>
                    <a:pt x="4737" y="76390"/>
                  </a:lnTo>
                  <a:lnTo>
                    <a:pt x="8594" y="76390"/>
                  </a:lnTo>
                  <a:lnTo>
                    <a:pt x="18072" y="56388"/>
                  </a:lnTo>
                  <a:lnTo>
                    <a:pt x="18129" y="54635"/>
                  </a:lnTo>
                  <a:lnTo>
                    <a:pt x="10027" y="3848"/>
                  </a:lnTo>
                  <a:lnTo>
                    <a:pt x="9934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0003088" y="3148156"/>
              <a:ext cx="67945" cy="40005"/>
            </a:xfrm>
            <a:custGeom>
              <a:avLst/>
              <a:gdLst/>
              <a:ahLst/>
              <a:cxnLst/>
              <a:rect l="l" t="t" r="r" b="b"/>
              <a:pathLst>
                <a:path w="67945" h="40005">
                  <a:moveTo>
                    <a:pt x="66268" y="0"/>
                  </a:moveTo>
                  <a:lnTo>
                    <a:pt x="64973" y="0"/>
                  </a:lnTo>
                  <a:lnTo>
                    <a:pt x="42202" y="1841"/>
                  </a:lnTo>
                  <a:lnTo>
                    <a:pt x="41452" y="2159"/>
                  </a:lnTo>
                  <a:lnTo>
                    <a:pt x="126" y="35699"/>
                  </a:lnTo>
                  <a:lnTo>
                    <a:pt x="0" y="37007"/>
                  </a:lnTo>
                  <a:lnTo>
                    <a:pt x="673" y="38912"/>
                  </a:lnTo>
                  <a:lnTo>
                    <a:pt x="1676" y="39585"/>
                  </a:lnTo>
                  <a:lnTo>
                    <a:pt x="2870" y="39585"/>
                  </a:lnTo>
                  <a:lnTo>
                    <a:pt x="3479" y="39585"/>
                  </a:lnTo>
                  <a:lnTo>
                    <a:pt x="4102" y="39408"/>
                  </a:lnTo>
                  <a:lnTo>
                    <a:pt x="67195" y="4559"/>
                  </a:lnTo>
                  <a:lnTo>
                    <a:pt x="67919" y="3175"/>
                  </a:lnTo>
                  <a:lnTo>
                    <a:pt x="67284" y="736"/>
                  </a:lnTo>
                  <a:lnTo>
                    <a:pt x="66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0001228" y="3146538"/>
              <a:ext cx="71755" cy="43180"/>
            </a:xfrm>
            <a:custGeom>
              <a:avLst/>
              <a:gdLst/>
              <a:ahLst/>
              <a:cxnLst/>
              <a:rect l="l" t="t" r="r" b="b"/>
              <a:pathLst>
                <a:path w="71754" h="43180">
                  <a:moveTo>
                    <a:pt x="68876" y="0"/>
                  </a:moveTo>
                  <a:lnTo>
                    <a:pt x="622" y="36322"/>
                  </a:lnTo>
                  <a:lnTo>
                    <a:pt x="0" y="38265"/>
                  </a:lnTo>
                  <a:lnTo>
                    <a:pt x="1231" y="41744"/>
                  </a:lnTo>
                  <a:lnTo>
                    <a:pt x="2844" y="42837"/>
                  </a:lnTo>
                  <a:lnTo>
                    <a:pt x="5613" y="42837"/>
                  </a:lnTo>
                  <a:lnTo>
                    <a:pt x="6515" y="42595"/>
                  </a:lnTo>
                  <a:lnTo>
                    <a:pt x="11985" y="39573"/>
                  </a:lnTo>
                  <a:lnTo>
                    <a:pt x="3644" y="39573"/>
                  </a:lnTo>
                  <a:lnTo>
                    <a:pt x="3162" y="38468"/>
                  </a:lnTo>
                  <a:lnTo>
                    <a:pt x="44081" y="5245"/>
                  </a:lnTo>
                  <a:lnTo>
                    <a:pt x="42200" y="5245"/>
                  </a:lnTo>
                  <a:lnTo>
                    <a:pt x="66675" y="3251"/>
                  </a:lnTo>
                  <a:lnTo>
                    <a:pt x="71063" y="3251"/>
                  </a:lnTo>
                  <a:lnTo>
                    <a:pt x="70548" y="1231"/>
                  </a:lnTo>
                  <a:lnTo>
                    <a:pt x="68876" y="0"/>
                  </a:lnTo>
                  <a:close/>
                </a:path>
                <a:path w="71754" h="43180">
                  <a:moveTo>
                    <a:pt x="71063" y="3251"/>
                  </a:moveTo>
                  <a:lnTo>
                    <a:pt x="68199" y="3251"/>
                  </a:lnTo>
                  <a:lnTo>
                    <a:pt x="68275" y="4749"/>
                  </a:lnTo>
                  <a:lnTo>
                    <a:pt x="5236" y="39573"/>
                  </a:lnTo>
                  <a:lnTo>
                    <a:pt x="11985" y="39573"/>
                  </a:lnTo>
                  <a:lnTo>
                    <a:pt x="70510" y="7239"/>
                  </a:lnTo>
                  <a:lnTo>
                    <a:pt x="71477" y="5245"/>
                  </a:lnTo>
                  <a:lnTo>
                    <a:pt x="71445" y="4749"/>
                  </a:lnTo>
                  <a:lnTo>
                    <a:pt x="71063" y="3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0077125" y="3149630"/>
              <a:ext cx="66675" cy="42545"/>
            </a:xfrm>
            <a:custGeom>
              <a:avLst/>
              <a:gdLst/>
              <a:ahLst/>
              <a:cxnLst/>
              <a:rect l="l" t="t" r="r" b="b"/>
              <a:pathLst>
                <a:path w="66675" h="42544">
                  <a:moveTo>
                    <a:pt x="3505" y="0"/>
                  </a:moveTo>
                  <a:lnTo>
                    <a:pt x="1803" y="0"/>
                  </a:lnTo>
                  <a:lnTo>
                    <a:pt x="901" y="507"/>
                  </a:lnTo>
                  <a:lnTo>
                    <a:pt x="0" y="2222"/>
                  </a:lnTo>
                  <a:lnTo>
                    <a:pt x="114" y="3289"/>
                  </a:lnTo>
                  <a:lnTo>
                    <a:pt x="13563" y="22745"/>
                  </a:lnTo>
                  <a:lnTo>
                    <a:pt x="14211" y="23253"/>
                  </a:lnTo>
                  <a:lnTo>
                    <a:pt x="62801" y="41833"/>
                  </a:lnTo>
                  <a:lnTo>
                    <a:pt x="63677" y="41922"/>
                  </a:lnTo>
                  <a:lnTo>
                    <a:pt x="64922" y="41922"/>
                  </a:lnTo>
                  <a:lnTo>
                    <a:pt x="65913" y="41198"/>
                  </a:lnTo>
                  <a:lnTo>
                    <a:pt x="66586" y="38798"/>
                  </a:lnTo>
                  <a:lnTo>
                    <a:pt x="65938" y="37426"/>
                  </a:lnTo>
                  <a:lnTo>
                    <a:pt x="4178" y="190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0075544" y="3147998"/>
              <a:ext cx="70485" cy="45720"/>
            </a:xfrm>
            <a:custGeom>
              <a:avLst/>
              <a:gdLst/>
              <a:ahLst/>
              <a:cxnLst/>
              <a:rect l="l" t="t" r="r" b="b"/>
              <a:pathLst>
                <a:path w="70484" h="45719">
                  <a:moveTo>
                    <a:pt x="5384" y="0"/>
                  </a:moveTo>
                  <a:lnTo>
                    <a:pt x="2794" y="0"/>
                  </a:lnTo>
                  <a:lnTo>
                    <a:pt x="1320" y="863"/>
                  </a:lnTo>
                  <a:lnTo>
                    <a:pt x="7" y="3365"/>
                  </a:lnTo>
                  <a:lnTo>
                    <a:pt x="0" y="5334"/>
                  </a:lnTo>
                  <a:lnTo>
                    <a:pt x="13995" y="25577"/>
                  </a:lnTo>
                  <a:lnTo>
                    <a:pt x="14909" y="26288"/>
                  </a:lnTo>
                  <a:lnTo>
                    <a:pt x="64327" y="45186"/>
                  </a:lnTo>
                  <a:lnTo>
                    <a:pt x="67221" y="45186"/>
                  </a:lnTo>
                  <a:lnTo>
                    <a:pt x="68872" y="43967"/>
                  </a:lnTo>
                  <a:lnTo>
                    <a:pt x="69439" y="41922"/>
                  </a:lnTo>
                  <a:lnTo>
                    <a:pt x="64928" y="41922"/>
                  </a:lnTo>
                  <a:lnTo>
                    <a:pt x="16687" y="23482"/>
                  </a:lnTo>
                  <a:lnTo>
                    <a:pt x="16294" y="23177"/>
                  </a:lnTo>
                  <a:lnTo>
                    <a:pt x="3035" y="4000"/>
                  </a:lnTo>
                  <a:lnTo>
                    <a:pt x="3495" y="3365"/>
                  </a:lnTo>
                  <a:lnTo>
                    <a:pt x="11468" y="3365"/>
                  </a:lnTo>
                  <a:lnTo>
                    <a:pt x="6350" y="279"/>
                  </a:lnTo>
                  <a:lnTo>
                    <a:pt x="5384" y="0"/>
                  </a:lnTo>
                  <a:close/>
                </a:path>
                <a:path w="70484" h="45719">
                  <a:moveTo>
                    <a:pt x="11468" y="3365"/>
                  </a:moveTo>
                  <a:lnTo>
                    <a:pt x="5143" y="3365"/>
                  </a:lnTo>
                  <a:lnTo>
                    <a:pt x="66725" y="40500"/>
                  </a:lnTo>
                  <a:lnTo>
                    <a:pt x="66471" y="41922"/>
                  </a:lnTo>
                  <a:lnTo>
                    <a:pt x="69439" y="41922"/>
                  </a:lnTo>
                  <a:lnTo>
                    <a:pt x="69834" y="40500"/>
                  </a:lnTo>
                  <a:lnTo>
                    <a:pt x="69926" y="40170"/>
                  </a:lnTo>
                  <a:lnTo>
                    <a:pt x="68973" y="38036"/>
                  </a:lnTo>
                  <a:lnTo>
                    <a:pt x="11468" y="3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0069037" y="314426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5016" y="0"/>
                  </a:moveTo>
                  <a:lnTo>
                    <a:pt x="2324" y="0"/>
                  </a:lnTo>
                  <a:lnTo>
                    <a:pt x="101" y="2184"/>
                  </a:lnTo>
                  <a:lnTo>
                    <a:pt x="63" y="4864"/>
                  </a:lnTo>
                  <a:lnTo>
                    <a:pt x="0" y="7594"/>
                  </a:lnTo>
                  <a:lnTo>
                    <a:pt x="2184" y="9855"/>
                  </a:lnTo>
                  <a:lnTo>
                    <a:pt x="4914" y="9905"/>
                  </a:lnTo>
                  <a:lnTo>
                    <a:pt x="7696" y="9905"/>
                  </a:lnTo>
                  <a:lnTo>
                    <a:pt x="9905" y="7721"/>
                  </a:lnTo>
                  <a:lnTo>
                    <a:pt x="10007" y="2311"/>
                  </a:lnTo>
                  <a:lnTo>
                    <a:pt x="7835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0006190" y="3078962"/>
              <a:ext cx="138430" cy="230504"/>
            </a:xfrm>
            <a:custGeom>
              <a:avLst/>
              <a:gdLst/>
              <a:ahLst/>
              <a:cxnLst/>
              <a:rect l="l" t="t" r="r" b="b"/>
              <a:pathLst>
                <a:path w="138429" h="230504">
                  <a:moveTo>
                    <a:pt x="65468" y="29794"/>
                  </a:moveTo>
                  <a:lnTo>
                    <a:pt x="65214" y="28016"/>
                  </a:lnTo>
                  <a:lnTo>
                    <a:pt x="64389" y="27393"/>
                  </a:lnTo>
                  <a:lnTo>
                    <a:pt x="63500" y="27520"/>
                  </a:lnTo>
                  <a:lnTo>
                    <a:pt x="28930" y="60007"/>
                  </a:lnTo>
                  <a:lnTo>
                    <a:pt x="28727" y="60883"/>
                  </a:lnTo>
                  <a:lnTo>
                    <a:pt x="29260" y="61760"/>
                  </a:lnTo>
                  <a:lnTo>
                    <a:pt x="31026" y="62166"/>
                  </a:lnTo>
                  <a:lnTo>
                    <a:pt x="31902" y="61633"/>
                  </a:lnTo>
                  <a:lnTo>
                    <a:pt x="32105" y="60756"/>
                  </a:lnTo>
                  <a:lnTo>
                    <a:pt x="36398" y="49898"/>
                  </a:lnTo>
                  <a:lnTo>
                    <a:pt x="43497" y="40817"/>
                  </a:lnTo>
                  <a:lnTo>
                    <a:pt x="52857" y="34213"/>
                  </a:lnTo>
                  <a:lnTo>
                    <a:pt x="63957" y="30746"/>
                  </a:lnTo>
                  <a:lnTo>
                    <a:pt x="64846" y="30619"/>
                  </a:lnTo>
                  <a:lnTo>
                    <a:pt x="65468" y="29794"/>
                  </a:lnTo>
                  <a:close/>
                </a:path>
                <a:path w="138429" h="230504">
                  <a:moveTo>
                    <a:pt x="66116" y="15151"/>
                  </a:moveTo>
                  <a:lnTo>
                    <a:pt x="65938" y="13360"/>
                  </a:lnTo>
                  <a:lnTo>
                    <a:pt x="65138" y="12712"/>
                  </a:lnTo>
                  <a:lnTo>
                    <a:pt x="64236" y="12801"/>
                  </a:lnTo>
                  <a:lnTo>
                    <a:pt x="28371" y="30416"/>
                  </a:lnTo>
                  <a:lnTo>
                    <a:pt x="12509" y="67017"/>
                  </a:lnTo>
                  <a:lnTo>
                    <a:pt x="12471" y="67906"/>
                  </a:lnTo>
                  <a:lnTo>
                    <a:pt x="13182" y="68668"/>
                  </a:lnTo>
                  <a:lnTo>
                    <a:pt x="14986" y="68719"/>
                  </a:lnTo>
                  <a:lnTo>
                    <a:pt x="15735" y="68021"/>
                  </a:lnTo>
                  <a:lnTo>
                    <a:pt x="15760" y="67119"/>
                  </a:lnTo>
                  <a:lnTo>
                    <a:pt x="20078" y="48412"/>
                  </a:lnTo>
                  <a:lnTo>
                    <a:pt x="30721" y="32689"/>
                  </a:lnTo>
                  <a:lnTo>
                    <a:pt x="46088" y="21412"/>
                  </a:lnTo>
                  <a:lnTo>
                    <a:pt x="64566" y="16040"/>
                  </a:lnTo>
                  <a:lnTo>
                    <a:pt x="65455" y="15951"/>
                  </a:lnTo>
                  <a:lnTo>
                    <a:pt x="66116" y="15151"/>
                  </a:lnTo>
                  <a:close/>
                </a:path>
                <a:path w="138429" h="230504">
                  <a:moveTo>
                    <a:pt x="68910" y="2501"/>
                  </a:moveTo>
                  <a:lnTo>
                    <a:pt x="68834" y="698"/>
                  </a:lnTo>
                  <a:lnTo>
                    <a:pt x="68072" y="0"/>
                  </a:lnTo>
                  <a:lnTo>
                    <a:pt x="67170" y="38"/>
                  </a:lnTo>
                  <a:lnTo>
                    <a:pt x="41249" y="6464"/>
                  </a:lnTo>
                  <a:lnTo>
                    <a:pt x="19888" y="21869"/>
                  </a:lnTo>
                  <a:lnTo>
                    <a:pt x="5372" y="43827"/>
                  </a:lnTo>
                  <a:lnTo>
                    <a:pt x="0" y="69875"/>
                  </a:lnTo>
                  <a:lnTo>
                    <a:pt x="165" y="74549"/>
                  </a:lnTo>
                  <a:lnTo>
                    <a:pt x="939" y="75234"/>
                  </a:lnTo>
                  <a:lnTo>
                    <a:pt x="2730" y="75120"/>
                  </a:lnTo>
                  <a:lnTo>
                    <a:pt x="3416" y="74358"/>
                  </a:lnTo>
                  <a:lnTo>
                    <a:pt x="3365" y="73456"/>
                  </a:lnTo>
                  <a:lnTo>
                    <a:pt x="3263" y="69875"/>
                  </a:lnTo>
                  <a:lnTo>
                    <a:pt x="22237" y="24142"/>
                  </a:lnTo>
                  <a:lnTo>
                    <a:pt x="67310" y="3302"/>
                  </a:lnTo>
                  <a:lnTo>
                    <a:pt x="68211" y="3263"/>
                  </a:lnTo>
                  <a:lnTo>
                    <a:pt x="68910" y="2501"/>
                  </a:lnTo>
                  <a:close/>
                </a:path>
                <a:path w="138429" h="230504">
                  <a:moveTo>
                    <a:pt x="73482" y="227558"/>
                  </a:moveTo>
                  <a:lnTo>
                    <a:pt x="72758" y="226822"/>
                  </a:lnTo>
                  <a:lnTo>
                    <a:pt x="60947" y="226822"/>
                  </a:lnTo>
                  <a:lnTo>
                    <a:pt x="60223" y="227558"/>
                  </a:lnTo>
                  <a:lnTo>
                    <a:pt x="60223" y="229349"/>
                  </a:lnTo>
                  <a:lnTo>
                    <a:pt x="60947" y="230085"/>
                  </a:lnTo>
                  <a:lnTo>
                    <a:pt x="61849" y="230085"/>
                  </a:lnTo>
                  <a:lnTo>
                    <a:pt x="72758" y="230085"/>
                  </a:lnTo>
                  <a:lnTo>
                    <a:pt x="73482" y="229349"/>
                  </a:lnTo>
                  <a:lnTo>
                    <a:pt x="73482" y="227558"/>
                  </a:lnTo>
                  <a:close/>
                </a:path>
                <a:path w="138429" h="230504">
                  <a:moveTo>
                    <a:pt x="73482" y="221665"/>
                  </a:moveTo>
                  <a:lnTo>
                    <a:pt x="72758" y="220929"/>
                  </a:lnTo>
                  <a:lnTo>
                    <a:pt x="60947" y="220929"/>
                  </a:lnTo>
                  <a:lnTo>
                    <a:pt x="60223" y="221665"/>
                  </a:lnTo>
                  <a:lnTo>
                    <a:pt x="60223" y="223469"/>
                  </a:lnTo>
                  <a:lnTo>
                    <a:pt x="60947" y="224193"/>
                  </a:lnTo>
                  <a:lnTo>
                    <a:pt x="61849" y="224193"/>
                  </a:lnTo>
                  <a:lnTo>
                    <a:pt x="72758" y="224193"/>
                  </a:lnTo>
                  <a:lnTo>
                    <a:pt x="73482" y="223469"/>
                  </a:lnTo>
                  <a:lnTo>
                    <a:pt x="73482" y="221665"/>
                  </a:lnTo>
                  <a:close/>
                </a:path>
                <a:path w="138429" h="230504">
                  <a:moveTo>
                    <a:pt x="73482" y="215760"/>
                  </a:moveTo>
                  <a:lnTo>
                    <a:pt x="72758" y="215023"/>
                  </a:lnTo>
                  <a:lnTo>
                    <a:pt x="60947" y="215023"/>
                  </a:lnTo>
                  <a:lnTo>
                    <a:pt x="60223" y="215760"/>
                  </a:lnTo>
                  <a:lnTo>
                    <a:pt x="60223" y="217551"/>
                  </a:lnTo>
                  <a:lnTo>
                    <a:pt x="60947" y="218287"/>
                  </a:lnTo>
                  <a:lnTo>
                    <a:pt x="61849" y="218287"/>
                  </a:lnTo>
                  <a:lnTo>
                    <a:pt x="72758" y="218287"/>
                  </a:lnTo>
                  <a:lnTo>
                    <a:pt x="73482" y="217551"/>
                  </a:lnTo>
                  <a:lnTo>
                    <a:pt x="73482" y="215760"/>
                  </a:lnTo>
                  <a:close/>
                </a:path>
                <a:path w="138429" h="230504">
                  <a:moveTo>
                    <a:pt x="74409" y="68491"/>
                  </a:moveTo>
                  <a:lnTo>
                    <a:pt x="73812" y="66979"/>
                  </a:lnTo>
                  <a:lnTo>
                    <a:pt x="71374" y="64427"/>
                  </a:lnTo>
                  <a:lnTo>
                    <a:pt x="71208" y="64363"/>
                  </a:lnTo>
                  <a:lnTo>
                    <a:pt x="71208" y="68491"/>
                  </a:lnTo>
                  <a:lnTo>
                    <a:pt x="71145" y="72136"/>
                  </a:lnTo>
                  <a:lnTo>
                    <a:pt x="69659" y="73583"/>
                  </a:lnTo>
                  <a:lnTo>
                    <a:pt x="65989" y="73583"/>
                  </a:lnTo>
                  <a:lnTo>
                    <a:pt x="64592" y="72136"/>
                  </a:lnTo>
                  <a:lnTo>
                    <a:pt x="64554" y="68491"/>
                  </a:lnTo>
                  <a:lnTo>
                    <a:pt x="66001" y="66979"/>
                  </a:lnTo>
                  <a:lnTo>
                    <a:pt x="69748" y="66979"/>
                  </a:lnTo>
                  <a:lnTo>
                    <a:pt x="71208" y="68491"/>
                  </a:lnTo>
                  <a:lnTo>
                    <a:pt x="71208" y="64363"/>
                  </a:lnTo>
                  <a:lnTo>
                    <a:pt x="69735" y="63715"/>
                  </a:lnTo>
                  <a:lnTo>
                    <a:pt x="64249" y="63715"/>
                  </a:lnTo>
                  <a:lnTo>
                    <a:pt x="61341" y="66573"/>
                  </a:lnTo>
                  <a:lnTo>
                    <a:pt x="61328" y="72136"/>
                  </a:lnTo>
                  <a:lnTo>
                    <a:pt x="61925" y="73583"/>
                  </a:lnTo>
                  <a:lnTo>
                    <a:pt x="64338" y="76098"/>
                  </a:lnTo>
                  <a:lnTo>
                    <a:pt x="66065" y="76847"/>
                  </a:lnTo>
                  <a:lnTo>
                    <a:pt x="71424" y="76847"/>
                  </a:lnTo>
                  <a:lnTo>
                    <a:pt x="74371" y="73939"/>
                  </a:lnTo>
                  <a:lnTo>
                    <a:pt x="74371" y="73583"/>
                  </a:lnTo>
                  <a:lnTo>
                    <a:pt x="74409" y="68491"/>
                  </a:lnTo>
                  <a:close/>
                </a:path>
                <a:path w="138429" h="230504">
                  <a:moveTo>
                    <a:pt x="81356" y="108597"/>
                  </a:moveTo>
                  <a:lnTo>
                    <a:pt x="80899" y="106857"/>
                  </a:lnTo>
                  <a:lnTo>
                    <a:pt x="79997" y="106337"/>
                  </a:lnTo>
                  <a:lnTo>
                    <a:pt x="75920" y="107429"/>
                  </a:lnTo>
                  <a:lnTo>
                    <a:pt x="72631" y="107835"/>
                  </a:lnTo>
                  <a:lnTo>
                    <a:pt x="69342" y="107835"/>
                  </a:lnTo>
                  <a:lnTo>
                    <a:pt x="59893" y="106705"/>
                  </a:lnTo>
                  <a:lnTo>
                    <a:pt x="51003" y="103378"/>
                  </a:lnTo>
                  <a:lnTo>
                    <a:pt x="43167" y="98031"/>
                  </a:lnTo>
                  <a:lnTo>
                    <a:pt x="36918" y="90805"/>
                  </a:lnTo>
                  <a:lnTo>
                    <a:pt x="36423" y="90055"/>
                  </a:lnTo>
                  <a:lnTo>
                    <a:pt x="35407" y="89839"/>
                  </a:lnTo>
                  <a:lnTo>
                    <a:pt x="33909" y="90830"/>
                  </a:lnTo>
                  <a:lnTo>
                    <a:pt x="33693" y="91846"/>
                  </a:lnTo>
                  <a:lnTo>
                    <a:pt x="34188" y="92595"/>
                  </a:lnTo>
                  <a:lnTo>
                    <a:pt x="41008" y="100469"/>
                  </a:lnTo>
                  <a:lnTo>
                    <a:pt x="49504" y="106273"/>
                  </a:lnTo>
                  <a:lnTo>
                    <a:pt x="59118" y="109867"/>
                  </a:lnTo>
                  <a:lnTo>
                    <a:pt x="69342" y="111099"/>
                  </a:lnTo>
                  <a:lnTo>
                    <a:pt x="72898" y="111099"/>
                  </a:lnTo>
                  <a:lnTo>
                    <a:pt x="76479" y="110655"/>
                  </a:lnTo>
                  <a:lnTo>
                    <a:pt x="80835" y="109486"/>
                  </a:lnTo>
                  <a:lnTo>
                    <a:pt x="81356" y="108597"/>
                  </a:lnTo>
                  <a:close/>
                </a:path>
                <a:path w="138429" h="230504">
                  <a:moveTo>
                    <a:pt x="91782" y="120307"/>
                  </a:moveTo>
                  <a:lnTo>
                    <a:pt x="91109" y="118643"/>
                  </a:lnTo>
                  <a:lnTo>
                    <a:pt x="90157" y="118237"/>
                  </a:lnTo>
                  <a:lnTo>
                    <a:pt x="82880" y="121196"/>
                  </a:lnTo>
                  <a:lnTo>
                    <a:pt x="76123" y="122453"/>
                  </a:lnTo>
                  <a:lnTo>
                    <a:pt x="69430" y="122453"/>
                  </a:lnTo>
                  <a:lnTo>
                    <a:pt x="56527" y="120878"/>
                  </a:lnTo>
                  <a:lnTo>
                    <a:pt x="44399" y="116306"/>
                  </a:lnTo>
                  <a:lnTo>
                    <a:pt x="33655" y="108902"/>
                  </a:lnTo>
                  <a:lnTo>
                    <a:pt x="24917" y="98869"/>
                  </a:lnTo>
                  <a:lnTo>
                    <a:pt x="24409" y="98120"/>
                  </a:lnTo>
                  <a:lnTo>
                    <a:pt x="23406" y="97917"/>
                  </a:lnTo>
                  <a:lnTo>
                    <a:pt x="21907" y="98907"/>
                  </a:lnTo>
                  <a:lnTo>
                    <a:pt x="21704" y="99923"/>
                  </a:lnTo>
                  <a:lnTo>
                    <a:pt x="22199" y="100672"/>
                  </a:lnTo>
                  <a:lnTo>
                    <a:pt x="31483" y="111328"/>
                  </a:lnTo>
                  <a:lnTo>
                    <a:pt x="42887" y="119189"/>
                  </a:lnTo>
                  <a:lnTo>
                    <a:pt x="55753" y="124053"/>
                  </a:lnTo>
                  <a:lnTo>
                    <a:pt x="69430" y="125717"/>
                  </a:lnTo>
                  <a:lnTo>
                    <a:pt x="76542" y="125717"/>
                  </a:lnTo>
                  <a:lnTo>
                    <a:pt x="83705" y="124383"/>
                  </a:lnTo>
                  <a:lnTo>
                    <a:pt x="91376" y="121259"/>
                  </a:lnTo>
                  <a:lnTo>
                    <a:pt x="91782" y="120307"/>
                  </a:lnTo>
                  <a:close/>
                </a:path>
                <a:path w="138429" h="230504">
                  <a:moveTo>
                    <a:pt x="96151" y="132118"/>
                  </a:moveTo>
                  <a:lnTo>
                    <a:pt x="95491" y="130441"/>
                  </a:lnTo>
                  <a:lnTo>
                    <a:pt x="94538" y="130048"/>
                  </a:lnTo>
                  <a:lnTo>
                    <a:pt x="93700" y="130378"/>
                  </a:lnTo>
                  <a:lnTo>
                    <a:pt x="86017" y="133451"/>
                  </a:lnTo>
                  <a:lnTo>
                    <a:pt x="77914" y="134924"/>
                  </a:lnTo>
                  <a:lnTo>
                    <a:pt x="69850" y="134924"/>
                  </a:lnTo>
                  <a:lnTo>
                    <a:pt x="53289" y="132867"/>
                  </a:lnTo>
                  <a:lnTo>
                    <a:pt x="37744" y="126873"/>
                  </a:lnTo>
                  <a:lnTo>
                    <a:pt x="24079" y="117246"/>
                  </a:lnTo>
                  <a:lnTo>
                    <a:pt x="13220" y="104279"/>
                  </a:lnTo>
                  <a:lnTo>
                    <a:pt x="12738" y="103530"/>
                  </a:lnTo>
                  <a:lnTo>
                    <a:pt x="11734" y="103301"/>
                  </a:lnTo>
                  <a:lnTo>
                    <a:pt x="10210" y="104267"/>
                  </a:lnTo>
                  <a:lnTo>
                    <a:pt x="9982" y="105270"/>
                  </a:lnTo>
                  <a:lnTo>
                    <a:pt x="10464" y="106032"/>
                  </a:lnTo>
                  <a:lnTo>
                    <a:pt x="21882" y="119659"/>
                  </a:lnTo>
                  <a:lnTo>
                    <a:pt x="36207" y="129755"/>
                  </a:lnTo>
                  <a:lnTo>
                    <a:pt x="52501" y="136029"/>
                  </a:lnTo>
                  <a:lnTo>
                    <a:pt x="69850" y="138188"/>
                  </a:lnTo>
                  <a:lnTo>
                    <a:pt x="76187" y="137896"/>
                  </a:lnTo>
                  <a:lnTo>
                    <a:pt x="82511" y="137020"/>
                  </a:lnTo>
                  <a:lnTo>
                    <a:pt x="88773" y="135521"/>
                  </a:lnTo>
                  <a:lnTo>
                    <a:pt x="95745" y="133070"/>
                  </a:lnTo>
                  <a:lnTo>
                    <a:pt x="96151" y="132118"/>
                  </a:lnTo>
                  <a:close/>
                </a:path>
                <a:path w="138429" h="230504">
                  <a:moveTo>
                    <a:pt x="111061" y="69342"/>
                  </a:moveTo>
                  <a:lnTo>
                    <a:pt x="95592" y="36512"/>
                  </a:lnTo>
                  <a:lnTo>
                    <a:pt x="94576" y="36601"/>
                  </a:lnTo>
                  <a:lnTo>
                    <a:pt x="93408" y="37973"/>
                  </a:lnTo>
                  <a:lnTo>
                    <a:pt x="93497" y="39001"/>
                  </a:lnTo>
                  <a:lnTo>
                    <a:pt x="94183" y="39585"/>
                  </a:lnTo>
                  <a:lnTo>
                    <a:pt x="100012" y="45796"/>
                  </a:lnTo>
                  <a:lnTo>
                    <a:pt x="104279" y="53047"/>
                  </a:lnTo>
                  <a:lnTo>
                    <a:pt x="106908" y="61010"/>
                  </a:lnTo>
                  <a:lnTo>
                    <a:pt x="107797" y="69342"/>
                  </a:lnTo>
                  <a:lnTo>
                    <a:pt x="107797" y="74650"/>
                  </a:lnTo>
                  <a:lnTo>
                    <a:pt x="106718" y="79971"/>
                  </a:lnTo>
                  <a:lnTo>
                    <a:pt x="104127" y="85788"/>
                  </a:lnTo>
                  <a:lnTo>
                    <a:pt x="104495" y="86753"/>
                  </a:lnTo>
                  <a:lnTo>
                    <a:pt x="106133" y="87490"/>
                  </a:lnTo>
                  <a:lnTo>
                    <a:pt x="107099" y="87122"/>
                  </a:lnTo>
                  <a:lnTo>
                    <a:pt x="107467" y="86296"/>
                  </a:lnTo>
                  <a:lnTo>
                    <a:pt x="109893" y="80873"/>
                  </a:lnTo>
                  <a:lnTo>
                    <a:pt x="111061" y="75095"/>
                  </a:lnTo>
                  <a:lnTo>
                    <a:pt x="111061" y="69342"/>
                  </a:lnTo>
                  <a:close/>
                </a:path>
                <a:path w="138429" h="230504">
                  <a:moveTo>
                    <a:pt x="125628" y="69430"/>
                  </a:moveTo>
                  <a:lnTo>
                    <a:pt x="104978" y="25298"/>
                  </a:lnTo>
                  <a:lnTo>
                    <a:pt x="104279" y="24726"/>
                  </a:lnTo>
                  <a:lnTo>
                    <a:pt x="103251" y="24828"/>
                  </a:lnTo>
                  <a:lnTo>
                    <a:pt x="102108" y="26225"/>
                  </a:lnTo>
                  <a:lnTo>
                    <a:pt x="102209" y="27254"/>
                  </a:lnTo>
                  <a:lnTo>
                    <a:pt x="102908" y="27825"/>
                  </a:lnTo>
                  <a:lnTo>
                    <a:pt x="111290" y="36474"/>
                  </a:lnTo>
                  <a:lnTo>
                    <a:pt x="117386" y="46609"/>
                  </a:lnTo>
                  <a:lnTo>
                    <a:pt x="121107" y="57746"/>
                  </a:lnTo>
                  <a:lnTo>
                    <a:pt x="122364" y="69430"/>
                  </a:lnTo>
                  <a:lnTo>
                    <a:pt x="121945" y="76225"/>
                  </a:lnTo>
                  <a:lnTo>
                    <a:pt x="120637" y="82956"/>
                  </a:lnTo>
                  <a:lnTo>
                    <a:pt x="118452" y="89509"/>
                  </a:lnTo>
                  <a:lnTo>
                    <a:pt x="114909" y="96596"/>
                  </a:lnTo>
                  <a:lnTo>
                    <a:pt x="115176" y="97586"/>
                  </a:lnTo>
                  <a:lnTo>
                    <a:pt x="116738" y="98488"/>
                  </a:lnTo>
                  <a:lnTo>
                    <a:pt x="117741" y="98221"/>
                  </a:lnTo>
                  <a:lnTo>
                    <a:pt x="118186" y="97447"/>
                  </a:lnTo>
                  <a:lnTo>
                    <a:pt x="121475" y="90754"/>
                  </a:lnTo>
                  <a:lnTo>
                    <a:pt x="123799" y="83781"/>
                  </a:lnTo>
                  <a:lnTo>
                    <a:pt x="125171" y="76644"/>
                  </a:lnTo>
                  <a:lnTo>
                    <a:pt x="125628" y="69430"/>
                  </a:lnTo>
                  <a:close/>
                </a:path>
                <a:path w="138429" h="230504">
                  <a:moveTo>
                    <a:pt x="138290" y="63525"/>
                  </a:moveTo>
                  <a:lnTo>
                    <a:pt x="121399" y="23825"/>
                  </a:lnTo>
                  <a:lnTo>
                    <a:pt x="112649" y="15367"/>
                  </a:lnTo>
                  <a:lnTo>
                    <a:pt x="111620" y="15468"/>
                  </a:lnTo>
                  <a:lnTo>
                    <a:pt x="110464" y="16852"/>
                  </a:lnTo>
                  <a:lnTo>
                    <a:pt x="110566" y="17881"/>
                  </a:lnTo>
                  <a:lnTo>
                    <a:pt x="111252" y="18453"/>
                  </a:lnTo>
                  <a:lnTo>
                    <a:pt x="118935" y="25971"/>
                  </a:lnTo>
                  <a:lnTo>
                    <a:pt x="135026" y="63792"/>
                  </a:lnTo>
                  <a:lnTo>
                    <a:pt x="135026" y="69189"/>
                  </a:lnTo>
                  <a:lnTo>
                    <a:pt x="134581" y="76898"/>
                  </a:lnTo>
                  <a:lnTo>
                    <a:pt x="133223" y="84543"/>
                  </a:lnTo>
                  <a:lnTo>
                    <a:pt x="130962" y="92036"/>
                  </a:lnTo>
                  <a:lnTo>
                    <a:pt x="127342" y="100088"/>
                  </a:lnTo>
                  <a:lnTo>
                    <a:pt x="127660" y="101066"/>
                  </a:lnTo>
                  <a:lnTo>
                    <a:pt x="129260" y="101892"/>
                  </a:lnTo>
                  <a:lnTo>
                    <a:pt x="130251" y="101587"/>
                  </a:lnTo>
                  <a:lnTo>
                    <a:pt x="134010" y="93167"/>
                  </a:lnTo>
                  <a:lnTo>
                    <a:pt x="136398" y="85305"/>
                  </a:lnTo>
                  <a:lnTo>
                    <a:pt x="137820" y="77279"/>
                  </a:lnTo>
                  <a:lnTo>
                    <a:pt x="138290" y="69189"/>
                  </a:lnTo>
                  <a:lnTo>
                    <a:pt x="138290" y="63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0182754" y="3279117"/>
              <a:ext cx="13335" cy="153670"/>
            </a:xfrm>
            <a:custGeom>
              <a:avLst/>
              <a:gdLst/>
              <a:ahLst/>
              <a:cxnLst/>
              <a:rect l="l" t="t" r="r" b="b"/>
              <a:pathLst>
                <a:path w="13334" h="153670">
                  <a:moveTo>
                    <a:pt x="9347" y="0"/>
                  </a:moveTo>
                  <a:lnTo>
                    <a:pt x="3810" y="0"/>
                  </a:lnTo>
                  <a:lnTo>
                    <a:pt x="3073" y="711"/>
                  </a:lnTo>
                  <a:lnTo>
                    <a:pt x="0" y="152222"/>
                  </a:lnTo>
                  <a:lnTo>
                    <a:pt x="774" y="153276"/>
                  </a:lnTo>
                  <a:lnTo>
                    <a:pt x="1638" y="153454"/>
                  </a:lnTo>
                  <a:lnTo>
                    <a:pt x="11506" y="153454"/>
                  </a:lnTo>
                  <a:lnTo>
                    <a:pt x="12357" y="153276"/>
                  </a:lnTo>
                  <a:lnTo>
                    <a:pt x="13144" y="152222"/>
                  </a:lnTo>
                  <a:lnTo>
                    <a:pt x="10071" y="711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0181112" y="3277489"/>
              <a:ext cx="16510" cy="156845"/>
            </a:xfrm>
            <a:custGeom>
              <a:avLst/>
              <a:gdLst/>
              <a:ahLst/>
              <a:cxnLst/>
              <a:rect l="l" t="t" r="r" b="b"/>
              <a:pathLst>
                <a:path w="16509" h="156845">
                  <a:moveTo>
                    <a:pt x="11874" y="0"/>
                  </a:moveTo>
                  <a:lnTo>
                    <a:pt x="4559" y="0"/>
                  </a:lnTo>
                  <a:lnTo>
                    <a:pt x="3111" y="1422"/>
                  </a:lnTo>
                  <a:lnTo>
                    <a:pt x="23" y="153454"/>
                  </a:lnTo>
                  <a:lnTo>
                    <a:pt x="0" y="154254"/>
                  </a:lnTo>
                  <a:lnTo>
                    <a:pt x="342" y="155105"/>
                  </a:lnTo>
                  <a:lnTo>
                    <a:pt x="1562" y="156362"/>
                  </a:lnTo>
                  <a:lnTo>
                    <a:pt x="2400" y="156705"/>
                  </a:lnTo>
                  <a:lnTo>
                    <a:pt x="14020" y="156705"/>
                  </a:lnTo>
                  <a:lnTo>
                    <a:pt x="14858" y="156362"/>
                  </a:lnTo>
                  <a:lnTo>
                    <a:pt x="16090" y="155105"/>
                  </a:lnTo>
                  <a:lnTo>
                    <a:pt x="16421" y="154254"/>
                  </a:lnTo>
                  <a:lnTo>
                    <a:pt x="16404" y="153454"/>
                  </a:lnTo>
                  <a:lnTo>
                    <a:pt x="3289" y="153454"/>
                  </a:lnTo>
                  <a:lnTo>
                    <a:pt x="6337" y="3263"/>
                  </a:lnTo>
                  <a:lnTo>
                    <a:pt x="13362" y="3263"/>
                  </a:lnTo>
                  <a:lnTo>
                    <a:pt x="13322" y="1422"/>
                  </a:lnTo>
                  <a:lnTo>
                    <a:pt x="11874" y="0"/>
                  </a:lnTo>
                  <a:close/>
                </a:path>
                <a:path w="16509" h="156845">
                  <a:moveTo>
                    <a:pt x="13361" y="3263"/>
                  </a:moveTo>
                  <a:lnTo>
                    <a:pt x="10096" y="3263"/>
                  </a:lnTo>
                  <a:lnTo>
                    <a:pt x="13144" y="153454"/>
                  </a:lnTo>
                  <a:lnTo>
                    <a:pt x="16404" y="153454"/>
                  </a:lnTo>
                  <a:lnTo>
                    <a:pt x="13361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0179396" y="3418191"/>
              <a:ext cx="20320" cy="46990"/>
            </a:xfrm>
            <a:custGeom>
              <a:avLst/>
              <a:gdLst/>
              <a:ahLst/>
              <a:cxnLst/>
              <a:rect l="l" t="t" r="r" b="b"/>
              <a:pathLst>
                <a:path w="20320" h="46989">
                  <a:moveTo>
                    <a:pt x="17195" y="0"/>
                  </a:moveTo>
                  <a:lnTo>
                    <a:pt x="2654" y="0"/>
                  </a:lnTo>
                  <a:lnTo>
                    <a:pt x="1943" y="685"/>
                  </a:lnTo>
                  <a:lnTo>
                    <a:pt x="0" y="45326"/>
                  </a:lnTo>
                  <a:lnTo>
                    <a:pt x="165" y="45758"/>
                  </a:lnTo>
                  <a:lnTo>
                    <a:pt x="774" y="46405"/>
                  </a:lnTo>
                  <a:lnTo>
                    <a:pt x="1206" y="46583"/>
                  </a:lnTo>
                  <a:lnTo>
                    <a:pt x="1650" y="46583"/>
                  </a:lnTo>
                  <a:lnTo>
                    <a:pt x="18656" y="46583"/>
                  </a:lnTo>
                  <a:lnTo>
                    <a:pt x="19088" y="46405"/>
                  </a:lnTo>
                  <a:lnTo>
                    <a:pt x="19697" y="45758"/>
                  </a:lnTo>
                  <a:lnTo>
                    <a:pt x="19862" y="45326"/>
                  </a:lnTo>
                  <a:lnTo>
                    <a:pt x="17919" y="685"/>
                  </a:lnTo>
                  <a:lnTo>
                    <a:pt x="17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0177756" y="3416560"/>
              <a:ext cx="23495" cy="50165"/>
            </a:xfrm>
            <a:custGeom>
              <a:avLst/>
              <a:gdLst/>
              <a:ahLst/>
              <a:cxnLst/>
              <a:rect l="l" t="t" r="r" b="b"/>
              <a:pathLst>
                <a:path w="23495" h="50164">
                  <a:moveTo>
                    <a:pt x="19710" y="0"/>
                  </a:moveTo>
                  <a:lnTo>
                    <a:pt x="3428" y="0"/>
                  </a:lnTo>
                  <a:lnTo>
                    <a:pt x="1993" y="1371"/>
                  </a:lnTo>
                  <a:lnTo>
                    <a:pt x="38" y="46443"/>
                  </a:lnTo>
                  <a:lnTo>
                    <a:pt x="0" y="47332"/>
                  </a:lnTo>
                  <a:lnTo>
                    <a:pt x="317" y="48196"/>
                  </a:lnTo>
                  <a:lnTo>
                    <a:pt x="1549" y="49479"/>
                  </a:lnTo>
                  <a:lnTo>
                    <a:pt x="2400" y="49847"/>
                  </a:lnTo>
                  <a:lnTo>
                    <a:pt x="20739" y="49847"/>
                  </a:lnTo>
                  <a:lnTo>
                    <a:pt x="21589" y="49479"/>
                  </a:lnTo>
                  <a:lnTo>
                    <a:pt x="22821" y="48196"/>
                  </a:lnTo>
                  <a:lnTo>
                    <a:pt x="23152" y="47332"/>
                  </a:lnTo>
                  <a:lnTo>
                    <a:pt x="23119" y="46583"/>
                  </a:lnTo>
                  <a:lnTo>
                    <a:pt x="3289" y="46583"/>
                  </a:lnTo>
                  <a:lnTo>
                    <a:pt x="5168" y="3263"/>
                  </a:lnTo>
                  <a:lnTo>
                    <a:pt x="21240" y="3263"/>
                  </a:lnTo>
                  <a:lnTo>
                    <a:pt x="21145" y="1371"/>
                  </a:lnTo>
                  <a:lnTo>
                    <a:pt x="19710" y="0"/>
                  </a:lnTo>
                  <a:close/>
                </a:path>
                <a:path w="23495" h="50164">
                  <a:moveTo>
                    <a:pt x="21240" y="3263"/>
                  </a:moveTo>
                  <a:lnTo>
                    <a:pt x="17970" y="3263"/>
                  </a:lnTo>
                  <a:lnTo>
                    <a:pt x="19844" y="46443"/>
                  </a:lnTo>
                  <a:lnTo>
                    <a:pt x="19850" y="46583"/>
                  </a:lnTo>
                  <a:lnTo>
                    <a:pt x="23119" y="46583"/>
                  </a:lnTo>
                  <a:lnTo>
                    <a:pt x="21240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0186735" y="3199654"/>
              <a:ext cx="15240" cy="76835"/>
            </a:xfrm>
            <a:custGeom>
              <a:avLst/>
              <a:gdLst/>
              <a:ahLst/>
              <a:cxnLst/>
              <a:rect l="l" t="t" r="r" b="b"/>
              <a:pathLst>
                <a:path w="15240" h="76835">
                  <a:moveTo>
                    <a:pt x="5270" y="0"/>
                  </a:moveTo>
                  <a:lnTo>
                    <a:pt x="2819" y="0"/>
                  </a:lnTo>
                  <a:lnTo>
                    <a:pt x="1384" y="1143"/>
                  </a:lnTo>
                  <a:lnTo>
                    <a:pt x="0" y="74066"/>
                  </a:lnTo>
                  <a:lnTo>
                    <a:pt x="330" y="74980"/>
                  </a:lnTo>
                  <a:lnTo>
                    <a:pt x="1460" y="76123"/>
                  </a:lnTo>
                  <a:lnTo>
                    <a:pt x="2108" y="76403"/>
                  </a:lnTo>
                  <a:lnTo>
                    <a:pt x="2781" y="76403"/>
                  </a:lnTo>
                  <a:lnTo>
                    <a:pt x="3797" y="76403"/>
                  </a:lnTo>
                  <a:lnTo>
                    <a:pt x="4699" y="75780"/>
                  </a:lnTo>
                  <a:lnTo>
                    <a:pt x="14846" y="54368"/>
                  </a:lnTo>
                  <a:lnTo>
                    <a:pt x="14947" y="53555"/>
                  </a:lnTo>
                  <a:lnTo>
                    <a:pt x="6540" y="825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0185122" y="3198030"/>
              <a:ext cx="18415" cy="80010"/>
            </a:xfrm>
            <a:custGeom>
              <a:avLst/>
              <a:gdLst/>
              <a:ahLst/>
              <a:cxnLst/>
              <a:rect l="l" t="t" r="r" b="b"/>
              <a:pathLst>
                <a:path w="18415" h="80010">
                  <a:moveTo>
                    <a:pt x="7912" y="0"/>
                  </a:moveTo>
                  <a:lnTo>
                    <a:pt x="3276" y="0"/>
                  </a:lnTo>
                  <a:lnTo>
                    <a:pt x="1384" y="2082"/>
                  </a:lnTo>
                  <a:lnTo>
                    <a:pt x="0" y="74637"/>
                  </a:lnTo>
                  <a:lnTo>
                    <a:pt x="87" y="76403"/>
                  </a:lnTo>
                  <a:lnTo>
                    <a:pt x="469" y="77431"/>
                  </a:lnTo>
                  <a:lnTo>
                    <a:pt x="2209" y="79209"/>
                  </a:lnTo>
                  <a:lnTo>
                    <a:pt x="3276" y="79654"/>
                  </a:lnTo>
                  <a:lnTo>
                    <a:pt x="6057" y="79654"/>
                  </a:lnTo>
                  <a:lnTo>
                    <a:pt x="7505" y="78689"/>
                  </a:lnTo>
                  <a:lnTo>
                    <a:pt x="8588" y="76403"/>
                  </a:lnTo>
                  <a:lnTo>
                    <a:pt x="3809" y="76403"/>
                  </a:lnTo>
                  <a:lnTo>
                    <a:pt x="3238" y="75742"/>
                  </a:lnTo>
                  <a:lnTo>
                    <a:pt x="4584" y="4914"/>
                  </a:lnTo>
                  <a:lnTo>
                    <a:pt x="4610" y="3848"/>
                  </a:lnTo>
                  <a:lnTo>
                    <a:pt x="5181" y="3263"/>
                  </a:lnTo>
                  <a:lnTo>
                    <a:pt x="9934" y="3263"/>
                  </a:lnTo>
                  <a:lnTo>
                    <a:pt x="9746" y="2082"/>
                  </a:lnTo>
                  <a:lnTo>
                    <a:pt x="9677" y="1650"/>
                  </a:lnTo>
                  <a:lnTo>
                    <a:pt x="7912" y="0"/>
                  </a:lnTo>
                  <a:close/>
                </a:path>
                <a:path w="18415" h="80010">
                  <a:moveTo>
                    <a:pt x="9934" y="3263"/>
                  </a:moveTo>
                  <a:lnTo>
                    <a:pt x="6222" y="3263"/>
                  </a:lnTo>
                  <a:lnTo>
                    <a:pt x="6692" y="3670"/>
                  </a:lnTo>
                  <a:lnTo>
                    <a:pt x="14833" y="54635"/>
                  </a:lnTo>
                  <a:lnTo>
                    <a:pt x="14846" y="55587"/>
                  </a:lnTo>
                  <a:lnTo>
                    <a:pt x="5092" y="76174"/>
                  </a:lnTo>
                  <a:lnTo>
                    <a:pt x="4737" y="76403"/>
                  </a:lnTo>
                  <a:lnTo>
                    <a:pt x="8588" y="76403"/>
                  </a:lnTo>
                  <a:lnTo>
                    <a:pt x="18072" y="56388"/>
                  </a:lnTo>
                  <a:lnTo>
                    <a:pt x="18129" y="54635"/>
                  </a:lnTo>
                  <a:lnTo>
                    <a:pt x="10027" y="3848"/>
                  </a:lnTo>
                  <a:lnTo>
                    <a:pt x="9934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0117769" y="3278127"/>
              <a:ext cx="67945" cy="40005"/>
            </a:xfrm>
            <a:custGeom>
              <a:avLst/>
              <a:gdLst/>
              <a:ahLst/>
              <a:cxnLst/>
              <a:rect l="l" t="t" r="r" b="b"/>
              <a:pathLst>
                <a:path w="67945" h="40004">
                  <a:moveTo>
                    <a:pt x="66268" y="0"/>
                  </a:moveTo>
                  <a:lnTo>
                    <a:pt x="64973" y="0"/>
                  </a:lnTo>
                  <a:lnTo>
                    <a:pt x="42214" y="1841"/>
                  </a:lnTo>
                  <a:lnTo>
                    <a:pt x="41440" y="2146"/>
                  </a:lnTo>
                  <a:lnTo>
                    <a:pt x="126" y="35699"/>
                  </a:lnTo>
                  <a:lnTo>
                    <a:pt x="0" y="37007"/>
                  </a:lnTo>
                  <a:lnTo>
                    <a:pt x="673" y="38912"/>
                  </a:lnTo>
                  <a:lnTo>
                    <a:pt x="1676" y="39585"/>
                  </a:lnTo>
                  <a:lnTo>
                    <a:pt x="2870" y="39585"/>
                  </a:lnTo>
                  <a:lnTo>
                    <a:pt x="3479" y="39585"/>
                  </a:lnTo>
                  <a:lnTo>
                    <a:pt x="4102" y="39408"/>
                  </a:lnTo>
                  <a:lnTo>
                    <a:pt x="67195" y="4559"/>
                  </a:lnTo>
                  <a:lnTo>
                    <a:pt x="67919" y="3175"/>
                  </a:lnTo>
                  <a:lnTo>
                    <a:pt x="67284" y="736"/>
                  </a:lnTo>
                  <a:lnTo>
                    <a:pt x="66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0115908" y="3276509"/>
              <a:ext cx="71755" cy="43180"/>
            </a:xfrm>
            <a:custGeom>
              <a:avLst/>
              <a:gdLst/>
              <a:ahLst/>
              <a:cxnLst/>
              <a:rect l="l" t="t" r="r" b="b"/>
              <a:pathLst>
                <a:path w="71754" h="43179">
                  <a:moveTo>
                    <a:pt x="68876" y="0"/>
                  </a:moveTo>
                  <a:lnTo>
                    <a:pt x="622" y="36322"/>
                  </a:lnTo>
                  <a:lnTo>
                    <a:pt x="0" y="38252"/>
                  </a:lnTo>
                  <a:lnTo>
                    <a:pt x="1231" y="41744"/>
                  </a:lnTo>
                  <a:lnTo>
                    <a:pt x="2844" y="42837"/>
                  </a:lnTo>
                  <a:lnTo>
                    <a:pt x="5613" y="42837"/>
                  </a:lnTo>
                  <a:lnTo>
                    <a:pt x="6515" y="42595"/>
                  </a:lnTo>
                  <a:lnTo>
                    <a:pt x="11985" y="39573"/>
                  </a:lnTo>
                  <a:lnTo>
                    <a:pt x="3644" y="39573"/>
                  </a:lnTo>
                  <a:lnTo>
                    <a:pt x="3162" y="38468"/>
                  </a:lnTo>
                  <a:lnTo>
                    <a:pt x="44081" y="5245"/>
                  </a:lnTo>
                  <a:lnTo>
                    <a:pt x="42200" y="5245"/>
                  </a:lnTo>
                  <a:lnTo>
                    <a:pt x="66675" y="3251"/>
                  </a:lnTo>
                  <a:lnTo>
                    <a:pt x="71063" y="3251"/>
                  </a:lnTo>
                  <a:lnTo>
                    <a:pt x="70548" y="1231"/>
                  </a:lnTo>
                  <a:lnTo>
                    <a:pt x="68876" y="0"/>
                  </a:lnTo>
                  <a:close/>
                </a:path>
                <a:path w="71754" h="43179">
                  <a:moveTo>
                    <a:pt x="71063" y="3251"/>
                  </a:moveTo>
                  <a:lnTo>
                    <a:pt x="68199" y="3251"/>
                  </a:lnTo>
                  <a:lnTo>
                    <a:pt x="68275" y="4749"/>
                  </a:lnTo>
                  <a:lnTo>
                    <a:pt x="5236" y="39573"/>
                  </a:lnTo>
                  <a:lnTo>
                    <a:pt x="11985" y="39573"/>
                  </a:lnTo>
                  <a:lnTo>
                    <a:pt x="70510" y="7239"/>
                  </a:lnTo>
                  <a:lnTo>
                    <a:pt x="71477" y="5245"/>
                  </a:lnTo>
                  <a:lnTo>
                    <a:pt x="71445" y="4749"/>
                  </a:lnTo>
                  <a:lnTo>
                    <a:pt x="71063" y="3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0191808" y="3279598"/>
              <a:ext cx="66675" cy="42545"/>
            </a:xfrm>
            <a:custGeom>
              <a:avLst/>
              <a:gdLst/>
              <a:ahLst/>
              <a:cxnLst/>
              <a:rect l="l" t="t" r="r" b="b"/>
              <a:pathLst>
                <a:path w="66675" h="42545">
                  <a:moveTo>
                    <a:pt x="3505" y="0"/>
                  </a:moveTo>
                  <a:lnTo>
                    <a:pt x="1803" y="0"/>
                  </a:lnTo>
                  <a:lnTo>
                    <a:pt x="901" y="507"/>
                  </a:lnTo>
                  <a:lnTo>
                    <a:pt x="0" y="2222"/>
                  </a:lnTo>
                  <a:lnTo>
                    <a:pt x="114" y="3289"/>
                  </a:lnTo>
                  <a:lnTo>
                    <a:pt x="13563" y="22745"/>
                  </a:lnTo>
                  <a:lnTo>
                    <a:pt x="14211" y="23253"/>
                  </a:lnTo>
                  <a:lnTo>
                    <a:pt x="62801" y="41833"/>
                  </a:lnTo>
                  <a:lnTo>
                    <a:pt x="63677" y="41922"/>
                  </a:lnTo>
                  <a:lnTo>
                    <a:pt x="64909" y="41922"/>
                  </a:lnTo>
                  <a:lnTo>
                    <a:pt x="65913" y="41198"/>
                  </a:lnTo>
                  <a:lnTo>
                    <a:pt x="66586" y="38798"/>
                  </a:lnTo>
                  <a:lnTo>
                    <a:pt x="65925" y="37439"/>
                  </a:lnTo>
                  <a:lnTo>
                    <a:pt x="4178" y="190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0190220" y="3277969"/>
              <a:ext cx="70485" cy="45720"/>
            </a:xfrm>
            <a:custGeom>
              <a:avLst/>
              <a:gdLst/>
              <a:ahLst/>
              <a:cxnLst/>
              <a:rect l="l" t="t" r="r" b="b"/>
              <a:pathLst>
                <a:path w="70484" h="45720">
                  <a:moveTo>
                    <a:pt x="5384" y="0"/>
                  </a:moveTo>
                  <a:lnTo>
                    <a:pt x="2794" y="0"/>
                  </a:lnTo>
                  <a:lnTo>
                    <a:pt x="1320" y="850"/>
                  </a:lnTo>
                  <a:lnTo>
                    <a:pt x="6" y="3365"/>
                  </a:lnTo>
                  <a:lnTo>
                    <a:pt x="0" y="5334"/>
                  </a:lnTo>
                  <a:lnTo>
                    <a:pt x="13995" y="25577"/>
                  </a:lnTo>
                  <a:lnTo>
                    <a:pt x="14909" y="26288"/>
                  </a:lnTo>
                  <a:lnTo>
                    <a:pt x="64327" y="45186"/>
                  </a:lnTo>
                  <a:lnTo>
                    <a:pt x="67221" y="45186"/>
                  </a:lnTo>
                  <a:lnTo>
                    <a:pt x="68872" y="43954"/>
                  </a:lnTo>
                  <a:lnTo>
                    <a:pt x="69444" y="41922"/>
                  </a:lnTo>
                  <a:lnTo>
                    <a:pt x="64928" y="41922"/>
                  </a:lnTo>
                  <a:lnTo>
                    <a:pt x="16687" y="23482"/>
                  </a:lnTo>
                  <a:lnTo>
                    <a:pt x="16294" y="23177"/>
                  </a:lnTo>
                  <a:lnTo>
                    <a:pt x="3048" y="4000"/>
                  </a:lnTo>
                  <a:lnTo>
                    <a:pt x="3496" y="3365"/>
                  </a:lnTo>
                  <a:lnTo>
                    <a:pt x="11468" y="3365"/>
                  </a:lnTo>
                  <a:lnTo>
                    <a:pt x="6350" y="279"/>
                  </a:lnTo>
                  <a:lnTo>
                    <a:pt x="5384" y="0"/>
                  </a:lnTo>
                  <a:close/>
                </a:path>
                <a:path w="70484" h="45720">
                  <a:moveTo>
                    <a:pt x="11468" y="3365"/>
                  </a:moveTo>
                  <a:lnTo>
                    <a:pt x="5143" y="3365"/>
                  </a:lnTo>
                  <a:lnTo>
                    <a:pt x="66725" y="40487"/>
                  </a:lnTo>
                  <a:lnTo>
                    <a:pt x="66471" y="41922"/>
                  </a:lnTo>
                  <a:lnTo>
                    <a:pt x="69444" y="41922"/>
                  </a:lnTo>
                  <a:lnTo>
                    <a:pt x="69849" y="40487"/>
                  </a:lnTo>
                  <a:lnTo>
                    <a:pt x="69938" y="40170"/>
                  </a:lnTo>
                  <a:lnTo>
                    <a:pt x="68973" y="38036"/>
                  </a:lnTo>
                  <a:lnTo>
                    <a:pt x="11468" y="3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0183729" y="327423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4991" y="0"/>
                  </a:moveTo>
                  <a:lnTo>
                    <a:pt x="2311" y="0"/>
                  </a:lnTo>
                  <a:lnTo>
                    <a:pt x="88" y="2184"/>
                  </a:lnTo>
                  <a:lnTo>
                    <a:pt x="0" y="7594"/>
                  </a:lnTo>
                  <a:lnTo>
                    <a:pt x="2171" y="9855"/>
                  </a:lnTo>
                  <a:lnTo>
                    <a:pt x="4902" y="9905"/>
                  </a:lnTo>
                  <a:lnTo>
                    <a:pt x="7670" y="9905"/>
                  </a:lnTo>
                  <a:lnTo>
                    <a:pt x="9893" y="7734"/>
                  </a:lnTo>
                  <a:lnTo>
                    <a:pt x="9994" y="2311"/>
                  </a:lnTo>
                  <a:lnTo>
                    <a:pt x="7823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0120871" y="3208934"/>
              <a:ext cx="138430" cy="230504"/>
            </a:xfrm>
            <a:custGeom>
              <a:avLst/>
              <a:gdLst/>
              <a:ahLst/>
              <a:cxnLst/>
              <a:rect l="l" t="t" r="r" b="b"/>
              <a:pathLst>
                <a:path w="138429" h="230504">
                  <a:moveTo>
                    <a:pt x="65468" y="29781"/>
                  </a:moveTo>
                  <a:lnTo>
                    <a:pt x="65214" y="28003"/>
                  </a:lnTo>
                  <a:lnTo>
                    <a:pt x="64389" y="27381"/>
                  </a:lnTo>
                  <a:lnTo>
                    <a:pt x="63500" y="27508"/>
                  </a:lnTo>
                  <a:lnTo>
                    <a:pt x="28930" y="59994"/>
                  </a:lnTo>
                  <a:lnTo>
                    <a:pt x="28727" y="60871"/>
                  </a:lnTo>
                  <a:lnTo>
                    <a:pt x="29260" y="61747"/>
                  </a:lnTo>
                  <a:lnTo>
                    <a:pt x="31026" y="62153"/>
                  </a:lnTo>
                  <a:lnTo>
                    <a:pt x="31902" y="61620"/>
                  </a:lnTo>
                  <a:lnTo>
                    <a:pt x="32105" y="60744"/>
                  </a:lnTo>
                  <a:lnTo>
                    <a:pt x="36385" y="49898"/>
                  </a:lnTo>
                  <a:lnTo>
                    <a:pt x="43497" y="40817"/>
                  </a:lnTo>
                  <a:lnTo>
                    <a:pt x="52857" y="34213"/>
                  </a:lnTo>
                  <a:lnTo>
                    <a:pt x="63957" y="30734"/>
                  </a:lnTo>
                  <a:lnTo>
                    <a:pt x="64846" y="30607"/>
                  </a:lnTo>
                  <a:lnTo>
                    <a:pt x="65468" y="29781"/>
                  </a:lnTo>
                  <a:close/>
                </a:path>
                <a:path w="138429" h="230504">
                  <a:moveTo>
                    <a:pt x="66116" y="15151"/>
                  </a:moveTo>
                  <a:lnTo>
                    <a:pt x="65925" y="13360"/>
                  </a:lnTo>
                  <a:lnTo>
                    <a:pt x="65138" y="12700"/>
                  </a:lnTo>
                  <a:lnTo>
                    <a:pt x="64236" y="12788"/>
                  </a:lnTo>
                  <a:lnTo>
                    <a:pt x="28371" y="30416"/>
                  </a:lnTo>
                  <a:lnTo>
                    <a:pt x="12509" y="67005"/>
                  </a:lnTo>
                  <a:lnTo>
                    <a:pt x="12471" y="67894"/>
                  </a:lnTo>
                  <a:lnTo>
                    <a:pt x="13182" y="68656"/>
                  </a:lnTo>
                  <a:lnTo>
                    <a:pt x="14986" y="68707"/>
                  </a:lnTo>
                  <a:lnTo>
                    <a:pt x="15735" y="68008"/>
                  </a:lnTo>
                  <a:lnTo>
                    <a:pt x="15760" y="67106"/>
                  </a:lnTo>
                  <a:lnTo>
                    <a:pt x="20078" y="48399"/>
                  </a:lnTo>
                  <a:lnTo>
                    <a:pt x="30721" y="32677"/>
                  </a:lnTo>
                  <a:lnTo>
                    <a:pt x="46088" y="21399"/>
                  </a:lnTo>
                  <a:lnTo>
                    <a:pt x="64566" y="16027"/>
                  </a:lnTo>
                  <a:lnTo>
                    <a:pt x="65455" y="15938"/>
                  </a:lnTo>
                  <a:lnTo>
                    <a:pt x="66116" y="15151"/>
                  </a:lnTo>
                  <a:close/>
                </a:path>
                <a:path w="138429" h="230504">
                  <a:moveTo>
                    <a:pt x="68910" y="2501"/>
                  </a:moveTo>
                  <a:lnTo>
                    <a:pt x="68834" y="711"/>
                  </a:lnTo>
                  <a:lnTo>
                    <a:pt x="68072" y="0"/>
                  </a:lnTo>
                  <a:lnTo>
                    <a:pt x="67170" y="38"/>
                  </a:lnTo>
                  <a:lnTo>
                    <a:pt x="41249" y="6451"/>
                  </a:lnTo>
                  <a:lnTo>
                    <a:pt x="19875" y="21869"/>
                  </a:lnTo>
                  <a:lnTo>
                    <a:pt x="5359" y="43840"/>
                  </a:lnTo>
                  <a:lnTo>
                    <a:pt x="0" y="69888"/>
                  </a:lnTo>
                  <a:lnTo>
                    <a:pt x="165" y="74549"/>
                  </a:lnTo>
                  <a:lnTo>
                    <a:pt x="927" y="75234"/>
                  </a:lnTo>
                  <a:lnTo>
                    <a:pt x="2730" y="75133"/>
                  </a:lnTo>
                  <a:lnTo>
                    <a:pt x="3416" y="74358"/>
                  </a:lnTo>
                  <a:lnTo>
                    <a:pt x="3365" y="73456"/>
                  </a:lnTo>
                  <a:lnTo>
                    <a:pt x="3263" y="69888"/>
                  </a:lnTo>
                  <a:lnTo>
                    <a:pt x="22237" y="24142"/>
                  </a:lnTo>
                  <a:lnTo>
                    <a:pt x="67310" y="3302"/>
                  </a:lnTo>
                  <a:lnTo>
                    <a:pt x="68199" y="3263"/>
                  </a:lnTo>
                  <a:lnTo>
                    <a:pt x="68910" y="2501"/>
                  </a:lnTo>
                  <a:close/>
                </a:path>
                <a:path w="138429" h="230504">
                  <a:moveTo>
                    <a:pt x="73469" y="227558"/>
                  </a:moveTo>
                  <a:lnTo>
                    <a:pt x="72732" y="226822"/>
                  </a:lnTo>
                  <a:lnTo>
                    <a:pt x="60934" y="226822"/>
                  </a:lnTo>
                  <a:lnTo>
                    <a:pt x="60210" y="227558"/>
                  </a:lnTo>
                  <a:lnTo>
                    <a:pt x="60210" y="229349"/>
                  </a:lnTo>
                  <a:lnTo>
                    <a:pt x="60934" y="230085"/>
                  </a:lnTo>
                  <a:lnTo>
                    <a:pt x="61836" y="230085"/>
                  </a:lnTo>
                  <a:lnTo>
                    <a:pt x="72732" y="230085"/>
                  </a:lnTo>
                  <a:lnTo>
                    <a:pt x="73469" y="229349"/>
                  </a:lnTo>
                  <a:lnTo>
                    <a:pt x="73469" y="227558"/>
                  </a:lnTo>
                  <a:close/>
                </a:path>
                <a:path w="138429" h="230504">
                  <a:moveTo>
                    <a:pt x="73469" y="221653"/>
                  </a:moveTo>
                  <a:lnTo>
                    <a:pt x="72732" y="220916"/>
                  </a:lnTo>
                  <a:lnTo>
                    <a:pt x="60934" y="220916"/>
                  </a:lnTo>
                  <a:lnTo>
                    <a:pt x="60210" y="221653"/>
                  </a:lnTo>
                  <a:lnTo>
                    <a:pt x="60210" y="223443"/>
                  </a:lnTo>
                  <a:lnTo>
                    <a:pt x="60934" y="224180"/>
                  </a:lnTo>
                  <a:lnTo>
                    <a:pt x="61836" y="224180"/>
                  </a:lnTo>
                  <a:lnTo>
                    <a:pt x="72732" y="224180"/>
                  </a:lnTo>
                  <a:lnTo>
                    <a:pt x="73469" y="223443"/>
                  </a:lnTo>
                  <a:lnTo>
                    <a:pt x="73469" y="221653"/>
                  </a:lnTo>
                  <a:close/>
                </a:path>
                <a:path w="138429" h="230504">
                  <a:moveTo>
                    <a:pt x="73469" y="215760"/>
                  </a:moveTo>
                  <a:lnTo>
                    <a:pt x="72732" y="215023"/>
                  </a:lnTo>
                  <a:lnTo>
                    <a:pt x="60934" y="215023"/>
                  </a:lnTo>
                  <a:lnTo>
                    <a:pt x="60210" y="215760"/>
                  </a:lnTo>
                  <a:lnTo>
                    <a:pt x="60210" y="217551"/>
                  </a:lnTo>
                  <a:lnTo>
                    <a:pt x="60934" y="218287"/>
                  </a:lnTo>
                  <a:lnTo>
                    <a:pt x="61836" y="218287"/>
                  </a:lnTo>
                  <a:lnTo>
                    <a:pt x="72732" y="218287"/>
                  </a:lnTo>
                  <a:lnTo>
                    <a:pt x="73469" y="217551"/>
                  </a:lnTo>
                  <a:lnTo>
                    <a:pt x="73469" y="215760"/>
                  </a:lnTo>
                  <a:close/>
                </a:path>
                <a:path w="138429" h="230504">
                  <a:moveTo>
                    <a:pt x="74409" y="68491"/>
                  </a:moveTo>
                  <a:lnTo>
                    <a:pt x="73825" y="66979"/>
                  </a:lnTo>
                  <a:lnTo>
                    <a:pt x="71374" y="64427"/>
                  </a:lnTo>
                  <a:lnTo>
                    <a:pt x="71208" y="64363"/>
                  </a:lnTo>
                  <a:lnTo>
                    <a:pt x="71208" y="68491"/>
                  </a:lnTo>
                  <a:lnTo>
                    <a:pt x="71132" y="72136"/>
                  </a:lnTo>
                  <a:lnTo>
                    <a:pt x="69646" y="73583"/>
                  </a:lnTo>
                  <a:lnTo>
                    <a:pt x="65989" y="73583"/>
                  </a:lnTo>
                  <a:lnTo>
                    <a:pt x="64592" y="72136"/>
                  </a:lnTo>
                  <a:lnTo>
                    <a:pt x="64554" y="68491"/>
                  </a:lnTo>
                  <a:lnTo>
                    <a:pt x="66001" y="66979"/>
                  </a:lnTo>
                  <a:lnTo>
                    <a:pt x="69748" y="66979"/>
                  </a:lnTo>
                  <a:lnTo>
                    <a:pt x="71208" y="68491"/>
                  </a:lnTo>
                  <a:lnTo>
                    <a:pt x="71208" y="64363"/>
                  </a:lnTo>
                  <a:lnTo>
                    <a:pt x="69735" y="63715"/>
                  </a:lnTo>
                  <a:lnTo>
                    <a:pt x="64249" y="63715"/>
                  </a:lnTo>
                  <a:lnTo>
                    <a:pt x="61328" y="66573"/>
                  </a:lnTo>
                  <a:lnTo>
                    <a:pt x="61328" y="72136"/>
                  </a:lnTo>
                  <a:lnTo>
                    <a:pt x="61912" y="73583"/>
                  </a:lnTo>
                  <a:lnTo>
                    <a:pt x="64325" y="76098"/>
                  </a:lnTo>
                  <a:lnTo>
                    <a:pt x="66052" y="76847"/>
                  </a:lnTo>
                  <a:lnTo>
                    <a:pt x="71412" y="76847"/>
                  </a:lnTo>
                  <a:lnTo>
                    <a:pt x="74358" y="73952"/>
                  </a:lnTo>
                  <a:lnTo>
                    <a:pt x="74371" y="73583"/>
                  </a:lnTo>
                  <a:lnTo>
                    <a:pt x="74409" y="68491"/>
                  </a:lnTo>
                  <a:close/>
                </a:path>
                <a:path w="138429" h="230504">
                  <a:moveTo>
                    <a:pt x="81356" y="108597"/>
                  </a:moveTo>
                  <a:lnTo>
                    <a:pt x="80886" y="106857"/>
                  </a:lnTo>
                  <a:lnTo>
                    <a:pt x="79997" y="106337"/>
                  </a:lnTo>
                  <a:lnTo>
                    <a:pt x="75920" y="107429"/>
                  </a:lnTo>
                  <a:lnTo>
                    <a:pt x="72631" y="107835"/>
                  </a:lnTo>
                  <a:lnTo>
                    <a:pt x="69342" y="107835"/>
                  </a:lnTo>
                  <a:lnTo>
                    <a:pt x="59893" y="106705"/>
                  </a:lnTo>
                  <a:lnTo>
                    <a:pt x="51003" y="103378"/>
                  </a:lnTo>
                  <a:lnTo>
                    <a:pt x="43167" y="98031"/>
                  </a:lnTo>
                  <a:lnTo>
                    <a:pt x="36918" y="90805"/>
                  </a:lnTo>
                  <a:lnTo>
                    <a:pt x="36423" y="90055"/>
                  </a:lnTo>
                  <a:lnTo>
                    <a:pt x="35407" y="89852"/>
                  </a:lnTo>
                  <a:lnTo>
                    <a:pt x="33909" y="90830"/>
                  </a:lnTo>
                  <a:lnTo>
                    <a:pt x="33693" y="91846"/>
                  </a:lnTo>
                  <a:lnTo>
                    <a:pt x="34188" y="92595"/>
                  </a:lnTo>
                  <a:lnTo>
                    <a:pt x="41008" y="100469"/>
                  </a:lnTo>
                  <a:lnTo>
                    <a:pt x="49504" y="106273"/>
                  </a:lnTo>
                  <a:lnTo>
                    <a:pt x="59118" y="109867"/>
                  </a:lnTo>
                  <a:lnTo>
                    <a:pt x="69342" y="111099"/>
                  </a:lnTo>
                  <a:lnTo>
                    <a:pt x="72898" y="111099"/>
                  </a:lnTo>
                  <a:lnTo>
                    <a:pt x="76479" y="110655"/>
                  </a:lnTo>
                  <a:lnTo>
                    <a:pt x="80835" y="109486"/>
                  </a:lnTo>
                  <a:lnTo>
                    <a:pt x="81356" y="108597"/>
                  </a:lnTo>
                  <a:close/>
                </a:path>
                <a:path w="138429" h="230504">
                  <a:moveTo>
                    <a:pt x="91782" y="120307"/>
                  </a:moveTo>
                  <a:lnTo>
                    <a:pt x="91109" y="118630"/>
                  </a:lnTo>
                  <a:lnTo>
                    <a:pt x="90157" y="118237"/>
                  </a:lnTo>
                  <a:lnTo>
                    <a:pt x="82880" y="121196"/>
                  </a:lnTo>
                  <a:lnTo>
                    <a:pt x="76123" y="122453"/>
                  </a:lnTo>
                  <a:lnTo>
                    <a:pt x="69430" y="122453"/>
                  </a:lnTo>
                  <a:lnTo>
                    <a:pt x="56527" y="120878"/>
                  </a:lnTo>
                  <a:lnTo>
                    <a:pt x="44386" y="116293"/>
                  </a:lnTo>
                  <a:lnTo>
                    <a:pt x="33655" y="108889"/>
                  </a:lnTo>
                  <a:lnTo>
                    <a:pt x="24917" y="98856"/>
                  </a:lnTo>
                  <a:lnTo>
                    <a:pt x="24409" y="98107"/>
                  </a:lnTo>
                  <a:lnTo>
                    <a:pt x="23406" y="97917"/>
                  </a:lnTo>
                  <a:lnTo>
                    <a:pt x="21907" y="98907"/>
                  </a:lnTo>
                  <a:lnTo>
                    <a:pt x="21704" y="99923"/>
                  </a:lnTo>
                  <a:lnTo>
                    <a:pt x="22199" y="100672"/>
                  </a:lnTo>
                  <a:lnTo>
                    <a:pt x="31483" y="111328"/>
                  </a:lnTo>
                  <a:lnTo>
                    <a:pt x="42887" y="119189"/>
                  </a:lnTo>
                  <a:lnTo>
                    <a:pt x="55753" y="124053"/>
                  </a:lnTo>
                  <a:lnTo>
                    <a:pt x="69430" y="125717"/>
                  </a:lnTo>
                  <a:lnTo>
                    <a:pt x="76542" y="125717"/>
                  </a:lnTo>
                  <a:lnTo>
                    <a:pt x="83705" y="124383"/>
                  </a:lnTo>
                  <a:lnTo>
                    <a:pt x="91389" y="121259"/>
                  </a:lnTo>
                  <a:lnTo>
                    <a:pt x="91782" y="120307"/>
                  </a:lnTo>
                  <a:close/>
                </a:path>
                <a:path w="138429" h="230504">
                  <a:moveTo>
                    <a:pt x="96151" y="132118"/>
                  </a:moveTo>
                  <a:lnTo>
                    <a:pt x="95478" y="130454"/>
                  </a:lnTo>
                  <a:lnTo>
                    <a:pt x="94538" y="130048"/>
                  </a:lnTo>
                  <a:lnTo>
                    <a:pt x="93700" y="130378"/>
                  </a:lnTo>
                  <a:lnTo>
                    <a:pt x="86004" y="133451"/>
                  </a:lnTo>
                  <a:lnTo>
                    <a:pt x="77914" y="134924"/>
                  </a:lnTo>
                  <a:lnTo>
                    <a:pt x="69837" y="134924"/>
                  </a:lnTo>
                  <a:lnTo>
                    <a:pt x="53289" y="132867"/>
                  </a:lnTo>
                  <a:lnTo>
                    <a:pt x="37744" y="126873"/>
                  </a:lnTo>
                  <a:lnTo>
                    <a:pt x="24079" y="117259"/>
                  </a:lnTo>
                  <a:lnTo>
                    <a:pt x="13220" y="104292"/>
                  </a:lnTo>
                  <a:lnTo>
                    <a:pt x="12738" y="103517"/>
                  </a:lnTo>
                  <a:lnTo>
                    <a:pt x="11734" y="103301"/>
                  </a:lnTo>
                  <a:lnTo>
                    <a:pt x="10210" y="104254"/>
                  </a:lnTo>
                  <a:lnTo>
                    <a:pt x="9982" y="105270"/>
                  </a:lnTo>
                  <a:lnTo>
                    <a:pt x="10464" y="106032"/>
                  </a:lnTo>
                  <a:lnTo>
                    <a:pt x="21882" y="119659"/>
                  </a:lnTo>
                  <a:lnTo>
                    <a:pt x="36207" y="129755"/>
                  </a:lnTo>
                  <a:lnTo>
                    <a:pt x="52489" y="136029"/>
                  </a:lnTo>
                  <a:lnTo>
                    <a:pt x="69837" y="138188"/>
                  </a:lnTo>
                  <a:lnTo>
                    <a:pt x="76187" y="137896"/>
                  </a:lnTo>
                  <a:lnTo>
                    <a:pt x="82511" y="137007"/>
                  </a:lnTo>
                  <a:lnTo>
                    <a:pt x="88760" y="135521"/>
                  </a:lnTo>
                  <a:lnTo>
                    <a:pt x="95745" y="133070"/>
                  </a:lnTo>
                  <a:lnTo>
                    <a:pt x="96151" y="132118"/>
                  </a:lnTo>
                  <a:close/>
                </a:path>
                <a:path w="138429" h="230504">
                  <a:moveTo>
                    <a:pt x="111061" y="69342"/>
                  </a:moveTo>
                  <a:lnTo>
                    <a:pt x="95592" y="36512"/>
                  </a:lnTo>
                  <a:lnTo>
                    <a:pt x="94576" y="36601"/>
                  </a:lnTo>
                  <a:lnTo>
                    <a:pt x="93408" y="37973"/>
                  </a:lnTo>
                  <a:lnTo>
                    <a:pt x="93484" y="39001"/>
                  </a:lnTo>
                  <a:lnTo>
                    <a:pt x="94170" y="39585"/>
                  </a:lnTo>
                  <a:lnTo>
                    <a:pt x="100012" y="45796"/>
                  </a:lnTo>
                  <a:lnTo>
                    <a:pt x="104279" y="53047"/>
                  </a:lnTo>
                  <a:lnTo>
                    <a:pt x="106895" y="61010"/>
                  </a:lnTo>
                  <a:lnTo>
                    <a:pt x="107797" y="69342"/>
                  </a:lnTo>
                  <a:lnTo>
                    <a:pt x="107797" y="74650"/>
                  </a:lnTo>
                  <a:lnTo>
                    <a:pt x="106718" y="79984"/>
                  </a:lnTo>
                  <a:lnTo>
                    <a:pt x="104127" y="85788"/>
                  </a:lnTo>
                  <a:lnTo>
                    <a:pt x="104495" y="86753"/>
                  </a:lnTo>
                  <a:lnTo>
                    <a:pt x="106133" y="87490"/>
                  </a:lnTo>
                  <a:lnTo>
                    <a:pt x="107099" y="87122"/>
                  </a:lnTo>
                  <a:lnTo>
                    <a:pt x="107467" y="86296"/>
                  </a:lnTo>
                  <a:lnTo>
                    <a:pt x="109893" y="80873"/>
                  </a:lnTo>
                  <a:lnTo>
                    <a:pt x="111061" y="75095"/>
                  </a:lnTo>
                  <a:lnTo>
                    <a:pt x="111061" y="69342"/>
                  </a:lnTo>
                  <a:close/>
                </a:path>
                <a:path w="138429" h="230504">
                  <a:moveTo>
                    <a:pt x="125628" y="69418"/>
                  </a:moveTo>
                  <a:lnTo>
                    <a:pt x="104978" y="25285"/>
                  </a:lnTo>
                  <a:lnTo>
                    <a:pt x="104279" y="24714"/>
                  </a:lnTo>
                  <a:lnTo>
                    <a:pt x="103251" y="24815"/>
                  </a:lnTo>
                  <a:lnTo>
                    <a:pt x="102108" y="26212"/>
                  </a:lnTo>
                  <a:lnTo>
                    <a:pt x="102209" y="27241"/>
                  </a:lnTo>
                  <a:lnTo>
                    <a:pt x="102908" y="27813"/>
                  </a:lnTo>
                  <a:lnTo>
                    <a:pt x="111290" y="36474"/>
                  </a:lnTo>
                  <a:lnTo>
                    <a:pt x="117386" y="46609"/>
                  </a:lnTo>
                  <a:lnTo>
                    <a:pt x="121107" y="57746"/>
                  </a:lnTo>
                  <a:lnTo>
                    <a:pt x="122364" y="69418"/>
                  </a:lnTo>
                  <a:lnTo>
                    <a:pt x="121932" y="76225"/>
                  </a:lnTo>
                  <a:lnTo>
                    <a:pt x="120637" y="82956"/>
                  </a:lnTo>
                  <a:lnTo>
                    <a:pt x="118452" y="89509"/>
                  </a:lnTo>
                  <a:lnTo>
                    <a:pt x="114909" y="96583"/>
                  </a:lnTo>
                  <a:lnTo>
                    <a:pt x="115176" y="97586"/>
                  </a:lnTo>
                  <a:lnTo>
                    <a:pt x="116738" y="98475"/>
                  </a:lnTo>
                  <a:lnTo>
                    <a:pt x="117741" y="98209"/>
                  </a:lnTo>
                  <a:lnTo>
                    <a:pt x="118186" y="97434"/>
                  </a:lnTo>
                  <a:lnTo>
                    <a:pt x="121475" y="90741"/>
                  </a:lnTo>
                  <a:lnTo>
                    <a:pt x="123799" y="83781"/>
                  </a:lnTo>
                  <a:lnTo>
                    <a:pt x="125171" y="76644"/>
                  </a:lnTo>
                  <a:lnTo>
                    <a:pt x="125628" y="69418"/>
                  </a:lnTo>
                  <a:close/>
                </a:path>
                <a:path w="138429" h="230504">
                  <a:moveTo>
                    <a:pt x="138290" y="63538"/>
                  </a:moveTo>
                  <a:lnTo>
                    <a:pt x="121399" y="23825"/>
                  </a:lnTo>
                  <a:lnTo>
                    <a:pt x="112649" y="15367"/>
                  </a:lnTo>
                  <a:lnTo>
                    <a:pt x="111620" y="15468"/>
                  </a:lnTo>
                  <a:lnTo>
                    <a:pt x="110464" y="16852"/>
                  </a:lnTo>
                  <a:lnTo>
                    <a:pt x="110553" y="17881"/>
                  </a:lnTo>
                  <a:lnTo>
                    <a:pt x="111252" y="18453"/>
                  </a:lnTo>
                  <a:lnTo>
                    <a:pt x="118935" y="25958"/>
                  </a:lnTo>
                  <a:lnTo>
                    <a:pt x="135026" y="63792"/>
                  </a:lnTo>
                  <a:lnTo>
                    <a:pt x="135026" y="69189"/>
                  </a:lnTo>
                  <a:lnTo>
                    <a:pt x="134581" y="76898"/>
                  </a:lnTo>
                  <a:lnTo>
                    <a:pt x="133223" y="84543"/>
                  </a:lnTo>
                  <a:lnTo>
                    <a:pt x="130949" y="92036"/>
                  </a:lnTo>
                  <a:lnTo>
                    <a:pt x="127342" y="100088"/>
                  </a:lnTo>
                  <a:lnTo>
                    <a:pt x="127660" y="101079"/>
                  </a:lnTo>
                  <a:lnTo>
                    <a:pt x="129260" y="101904"/>
                  </a:lnTo>
                  <a:lnTo>
                    <a:pt x="130251" y="101587"/>
                  </a:lnTo>
                  <a:lnTo>
                    <a:pt x="134010" y="93167"/>
                  </a:lnTo>
                  <a:lnTo>
                    <a:pt x="136398" y="85293"/>
                  </a:lnTo>
                  <a:lnTo>
                    <a:pt x="137820" y="77279"/>
                  </a:lnTo>
                  <a:lnTo>
                    <a:pt x="138290" y="69189"/>
                  </a:lnTo>
                  <a:lnTo>
                    <a:pt x="138290" y="635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0079616" y="3453288"/>
              <a:ext cx="13335" cy="153670"/>
            </a:xfrm>
            <a:custGeom>
              <a:avLst/>
              <a:gdLst/>
              <a:ahLst/>
              <a:cxnLst/>
              <a:rect l="l" t="t" r="r" b="b"/>
              <a:pathLst>
                <a:path w="13334" h="153670">
                  <a:moveTo>
                    <a:pt x="9334" y="0"/>
                  </a:moveTo>
                  <a:lnTo>
                    <a:pt x="3810" y="0"/>
                  </a:lnTo>
                  <a:lnTo>
                    <a:pt x="3073" y="711"/>
                  </a:lnTo>
                  <a:lnTo>
                    <a:pt x="0" y="152234"/>
                  </a:lnTo>
                  <a:lnTo>
                    <a:pt x="774" y="153276"/>
                  </a:lnTo>
                  <a:lnTo>
                    <a:pt x="1638" y="153454"/>
                  </a:lnTo>
                  <a:lnTo>
                    <a:pt x="11506" y="153454"/>
                  </a:lnTo>
                  <a:lnTo>
                    <a:pt x="12357" y="153276"/>
                  </a:lnTo>
                  <a:lnTo>
                    <a:pt x="13144" y="152234"/>
                  </a:lnTo>
                  <a:lnTo>
                    <a:pt x="10071" y="711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0077974" y="3451659"/>
              <a:ext cx="16510" cy="156845"/>
            </a:xfrm>
            <a:custGeom>
              <a:avLst/>
              <a:gdLst/>
              <a:ahLst/>
              <a:cxnLst/>
              <a:rect l="l" t="t" r="r" b="b"/>
              <a:pathLst>
                <a:path w="16509" h="156845">
                  <a:moveTo>
                    <a:pt x="11874" y="0"/>
                  </a:moveTo>
                  <a:lnTo>
                    <a:pt x="4559" y="0"/>
                  </a:lnTo>
                  <a:lnTo>
                    <a:pt x="3111" y="1422"/>
                  </a:lnTo>
                  <a:lnTo>
                    <a:pt x="23" y="153454"/>
                  </a:lnTo>
                  <a:lnTo>
                    <a:pt x="0" y="154254"/>
                  </a:lnTo>
                  <a:lnTo>
                    <a:pt x="342" y="155105"/>
                  </a:lnTo>
                  <a:lnTo>
                    <a:pt x="1562" y="156362"/>
                  </a:lnTo>
                  <a:lnTo>
                    <a:pt x="2400" y="156718"/>
                  </a:lnTo>
                  <a:lnTo>
                    <a:pt x="14020" y="156718"/>
                  </a:lnTo>
                  <a:lnTo>
                    <a:pt x="14858" y="156362"/>
                  </a:lnTo>
                  <a:lnTo>
                    <a:pt x="16090" y="155105"/>
                  </a:lnTo>
                  <a:lnTo>
                    <a:pt x="16421" y="154254"/>
                  </a:lnTo>
                  <a:lnTo>
                    <a:pt x="16404" y="153454"/>
                  </a:lnTo>
                  <a:lnTo>
                    <a:pt x="3276" y="153454"/>
                  </a:lnTo>
                  <a:lnTo>
                    <a:pt x="6337" y="3263"/>
                  </a:lnTo>
                  <a:lnTo>
                    <a:pt x="13361" y="3263"/>
                  </a:lnTo>
                  <a:lnTo>
                    <a:pt x="13322" y="1422"/>
                  </a:lnTo>
                  <a:lnTo>
                    <a:pt x="11874" y="0"/>
                  </a:lnTo>
                  <a:close/>
                </a:path>
                <a:path w="16509" h="156845">
                  <a:moveTo>
                    <a:pt x="13361" y="3263"/>
                  </a:moveTo>
                  <a:lnTo>
                    <a:pt x="10096" y="3263"/>
                  </a:lnTo>
                  <a:lnTo>
                    <a:pt x="13144" y="153454"/>
                  </a:lnTo>
                  <a:lnTo>
                    <a:pt x="16404" y="153454"/>
                  </a:lnTo>
                  <a:lnTo>
                    <a:pt x="13361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0076256" y="3592365"/>
              <a:ext cx="20320" cy="46990"/>
            </a:xfrm>
            <a:custGeom>
              <a:avLst/>
              <a:gdLst/>
              <a:ahLst/>
              <a:cxnLst/>
              <a:rect l="l" t="t" r="r" b="b"/>
              <a:pathLst>
                <a:path w="20320" h="46989">
                  <a:moveTo>
                    <a:pt x="17208" y="0"/>
                  </a:moveTo>
                  <a:lnTo>
                    <a:pt x="2654" y="0"/>
                  </a:lnTo>
                  <a:lnTo>
                    <a:pt x="1943" y="685"/>
                  </a:lnTo>
                  <a:lnTo>
                    <a:pt x="0" y="45326"/>
                  </a:lnTo>
                  <a:lnTo>
                    <a:pt x="165" y="45758"/>
                  </a:lnTo>
                  <a:lnTo>
                    <a:pt x="787" y="46405"/>
                  </a:lnTo>
                  <a:lnTo>
                    <a:pt x="1206" y="46583"/>
                  </a:lnTo>
                  <a:lnTo>
                    <a:pt x="1650" y="46583"/>
                  </a:lnTo>
                  <a:lnTo>
                    <a:pt x="18656" y="46583"/>
                  </a:lnTo>
                  <a:lnTo>
                    <a:pt x="19088" y="46405"/>
                  </a:lnTo>
                  <a:lnTo>
                    <a:pt x="19697" y="45758"/>
                  </a:lnTo>
                  <a:lnTo>
                    <a:pt x="19862" y="45326"/>
                  </a:lnTo>
                  <a:lnTo>
                    <a:pt x="17919" y="685"/>
                  </a:lnTo>
                  <a:lnTo>
                    <a:pt x="17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0074616" y="3590734"/>
              <a:ext cx="23495" cy="50165"/>
            </a:xfrm>
            <a:custGeom>
              <a:avLst/>
              <a:gdLst/>
              <a:ahLst/>
              <a:cxnLst/>
              <a:rect l="l" t="t" r="r" b="b"/>
              <a:pathLst>
                <a:path w="23495" h="50164">
                  <a:moveTo>
                    <a:pt x="19710" y="0"/>
                  </a:moveTo>
                  <a:lnTo>
                    <a:pt x="3428" y="0"/>
                  </a:lnTo>
                  <a:lnTo>
                    <a:pt x="1993" y="1371"/>
                  </a:lnTo>
                  <a:lnTo>
                    <a:pt x="38" y="46443"/>
                  </a:lnTo>
                  <a:lnTo>
                    <a:pt x="0" y="47332"/>
                  </a:lnTo>
                  <a:lnTo>
                    <a:pt x="317" y="48196"/>
                  </a:lnTo>
                  <a:lnTo>
                    <a:pt x="1549" y="49479"/>
                  </a:lnTo>
                  <a:lnTo>
                    <a:pt x="2400" y="49847"/>
                  </a:lnTo>
                  <a:lnTo>
                    <a:pt x="20739" y="49847"/>
                  </a:lnTo>
                  <a:lnTo>
                    <a:pt x="21589" y="49479"/>
                  </a:lnTo>
                  <a:lnTo>
                    <a:pt x="22821" y="48196"/>
                  </a:lnTo>
                  <a:lnTo>
                    <a:pt x="23152" y="47332"/>
                  </a:lnTo>
                  <a:lnTo>
                    <a:pt x="23119" y="46583"/>
                  </a:lnTo>
                  <a:lnTo>
                    <a:pt x="3289" y="46583"/>
                  </a:lnTo>
                  <a:lnTo>
                    <a:pt x="5168" y="3263"/>
                  </a:lnTo>
                  <a:lnTo>
                    <a:pt x="21241" y="3263"/>
                  </a:lnTo>
                  <a:lnTo>
                    <a:pt x="21158" y="1371"/>
                  </a:lnTo>
                  <a:lnTo>
                    <a:pt x="19710" y="0"/>
                  </a:lnTo>
                  <a:close/>
                </a:path>
                <a:path w="23495" h="50164">
                  <a:moveTo>
                    <a:pt x="21241" y="3263"/>
                  </a:moveTo>
                  <a:lnTo>
                    <a:pt x="17970" y="3263"/>
                  </a:lnTo>
                  <a:lnTo>
                    <a:pt x="19844" y="46443"/>
                  </a:lnTo>
                  <a:lnTo>
                    <a:pt x="19850" y="46583"/>
                  </a:lnTo>
                  <a:lnTo>
                    <a:pt x="23119" y="46583"/>
                  </a:lnTo>
                  <a:lnTo>
                    <a:pt x="21241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0083599" y="3373836"/>
              <a:ext cx="15240" cy="76835"/>
            </a:xfrm>
            <a:custGeom>
              <a:avLst/>
              <a:gdLst/>
              <a:ahLst/>
              <a:cxnLst/>
              <a:rect l="l" t="t" r="r" b="b"/>
              <a:pathLst>
                <a:path w="15240" h="76835">
                  <a:moveTo>
                    <a:pt x="5257" y="0"/>
                  </a:moveTo>
                  <a:lnTo>
                    <a:pt x="2806" y="0"/>
                  </a:lnTo>
                  <a:lnTo>
                    <a:pt x="1384" y="1130"/>
                  </a:lnTo>
                  <a:lnTo>
                    <a:pt x="0" y="74053"/>
                  </a:lnTo>
                  <a:lnTo>
                    <a:pt x="330" y="74968"/>
                  </a:lnTo>
                  <a:lnTo>
                    <a:pt x="1460" y="76111"/>
                  </a:lnTo>
                  <a:lnTo>
                    <a:pt x="2108" y="76390"/>
                  </a:lnTo>
                  <a:lnTo>
                    <a:pt x="2781" y="76390"/>
                  </a:lnTo>
                  <a:lnTo>
                    <a:pt x="3797" y="76390"/>
                  </a:lnTo>
                  <a:lnTo>
                    <a:pt x="4699" y="75768"/>
                  </a:lnTo>
                  <a:lnTo>
                    <a:pt x="14846" y="54343"/>
                  </a:lnTo>
                  <a:lnTo>
                    <a:pt x="14947" y="53530"/>
                  </a:lnTo>
                  <a:lnTo>
                    <a:pt x="6540" y="812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0081981" y="3372203"/>
              <a:ext cx="18415" cy="80010"/>
            </a:xfrm>
            <a:custGeom>
              <a:avLst/>
              <a:gdLst/>
              <a:ahLst/>
              <a:cxnLst/>
              <a:rect l="l" t="t" r="r" b="b"/>
              <a:pathLst>
                <a:path w="18415" h="80010">
                  <a:moveTo>
                    <a:pt x="7912" y="0"/>
                  </a:moveTo>
                  <a:lnTo>
                    <a:pt x="3276" y="0"/>
                  </a:lnTo>
                  <a:lnTo>
                    <a:pt x="1384" y="2082"/>
                  </a:lnTo>
                  <a:lnTo>
                    <a:pt x="0" y="74637"/>
                  </a:lnTo>
                  <a:lnTo>
                    <a:pt x="83" y="76390"/>
                  </a:lnTo>
                  <a:lnTo>
                    <a:pt x="469" y="77431"/>
                  </a:lnTo>
                  <a:lnTo>
                    <a:pt x="2209" y="79197"/>
                  </a:lnTo>
                  <a:lnTo>
                    <a:pt x="3276" y="79654"/>
                  </a:lnTo>
                  <a:lnTo>
                    <a:pt x="6057" y="79654"/>
                  </a:lnTo>
                  <a:lnTo>
                    <a:pt x="7505" y="78689"/>
                  </a:lnTo>
                  <a:lnTo>
                    <a:pt x="8594" y="76390"/>
                  </a:lnTo>
                  <a:lnTo>
                    <a:pt x="3809" y="76390"/>
                  </a:lnTo>
                  <a:lnTo>
                    <a:pt x="3251" y="75742"/>
                  </a:lnTo>
                  <a:lnTo>
                    <a:pt x="4597" y="4914"/>
                  </a:lnTo>
                  <a:lnTo>
                    <a:pt x="4610" y="3848"/>
                  </a:lnTo>
                  <a:lnTo>
                    <a:pt x="5181" y="3263"/>
                  </a:lnTo>
                  <a:lnTo>
                    <a:pt x="9935" y="3263"/>
                  </a:lnTo>
                  <a:lnTo>
                    <a:pt x="9746" y="2082"/>
                  </a:lnTo>
                  <a:lnTo>
                    <a:pt x="9677" y="1650"/>
                  </a:lnTo>
                  <a:lnTo>
                    <a:pt x="7912" y="0"/>
                  </a:lnTo>
                  <a:close/>
                </a:path>
                <a:path w="18415" h="80010">
                  <a:moveTo>
                    <a:pt x="9935" y="3263"/>
                  </a:moveTo>
                  <a:lnTo>
                    <a:pt x="6222" y="3263"/>
                  </a:lnTo>
                  <a:lnTo>
                    <a:pt x="6692" y="3670"/>
                  </a:lnTo>
                  <a:lnTo>
                    <a:pt x="14750" y="54114"/>
                  </a:lnTo>
                  <a:lnTo>
                    <a:pt x="14846" y="55587"/>
                  </a:lnTo>
                  <a:lnTo>
                    <a:pt x="5092" y="76174"/>
                  </a:lnTo>
                  <a:lnTo>
                    <a:pt x="4737" y="76390"/>
                  </a:lnTo>
                  <a:lnTo>
                    <a:pt x="8594" y="76390"/>
                  </a:lnTo>
                  <a:lnTo>
                    <a:pt x="18072" y="56388"/>
                  </a:lnTo>
                  <a:lnTo>
                    <a:pt x="18059" y="54114"/>
                  </a:lnTo>
                  <a:lnTo>
                    <a:pt x="10028" y="3848"/>
                  </a:lnTo>
                  <a:lnTo>
                    <a:pt x="9935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0014628" y="3452298"/>
              <a:ext cx="67945" cy="40005"/>
            </a:xfrm>
            <a:custGeom>
              <a:avLst/>
              <a:gdLst/>
              <a:ahLst/>
              <a:cxnLst/>
              <a:rect l="l" t="t" r="r" b="b"/>
              <a:pathLst>
                <a:path w="67945" h="40004">
                  <a:moveTo>
                    <a:pt x="66268" y="0"/>
                  </a:moveTo>
                  <a:lnTo>
                    <a:pt x="64973" y="0"/>
                  </a:lnTo>
                  <a:lnTo>
                    <a:pt x="42214" y="1841"/>
                  </a:lnTo>
                  <a:lnTo>
                    <a:pt x="41452" y="2159"/>
                  </a:lnTo>
                  <a:lnTo>
                    <a:pt x="126" y="35699"/>
                  </a:lnTo>
                  <a:lnTo>
                    <a:pt x="0" y="37007"/>
                  </a:lnTo>
                  <a:lnTo>
                    <a:pt x="673" y="38912"/>
                  </a:lnTo>
                  <a:lnTo>
                    <a:pt x="1676" y="39585"/>
                  </a:lnTo>
                  <a:lnTo>
                    <a:pt x="2870" y="39585"/>
                  </a:lnTo>
                  <a:lnTo>
                    <a:pt x="3479" y="39585"/>
                  </a:lnTo>
                  <a:lnTo>
                    <a:pt x="4114" y="39408"/>
                  </a:lnTo>
                  <a:lnTo>
                    <a:pt x="67208" y="4559"/>
                  </a:lnTo>
                  <a:lnTo>
                    <a:pt x="67919" y="3175"/>
                  </a:lnTo>
                  <a:lnTo>
                    <a:pt x="67284" y="736"/>
                  </a:lnTo>
                  <a:lnTo>
                    <a:pt x="66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0012768" y="3450680"/>
              <a:ext cx="71755" cy="43180"/>
            </a:xfrm>
            <a:custGeom>
              <a:avLst/>
              <a:gdLst/>
              <a:ahLst/>
              <a:cxnLst/>
              <a:rect l="l" t="t" r="r" b="b"/>
              <a:pathLst>
                <a:path w="71754" h="43179">
                  <a:moveTo>
                    <a:pt x="68876" y="0"/>
                  </a:moveTo>
                  <a:lnTo>
                    <a:pt x="622" y="36322"/>
                  </a:lnTo>
                  <a:lnTo>
                    <a:pt x="0" y="38265"/>
                  </a:lnTo>
                  <a:lnTo>
                    <a:pt x="1231" y="41744"/>
                  </a:lnTo>
                  <a:lnTo>
                    <a:pt x="2844" y="42837"/>
                  </a:lnTo>
                  <a:lnTo>
                    <a:pt x="5613" y="42837"/>
                  </a:lnTo>
                  <a:lnTo>
                    <a:pt x="6515" y="42595"/>
                  </a:lnTo>
                  <a:lnTo>
                    <a:pt x="11985" y="39573"/>
                  </a:lnTo>
                  <a:lnTo>
                    <a:pt x="3644" y="39573"/>
                  </a:lnTo>
                  <a:lnTo>
                    <a:pt x="3162" y="38468"/>
                  </a:lnTo>
                  <a:lnTo>
                    <a:pt x="44081" y="5245"/>
                  </a:lnTo>
                  <a:lnTo>
                    <a:pt x="42200" y="5245"/>
                  </a:lnTo>
                  <a:lnTo>
                    <a:pt x="66675" y="3251"/>
                  </a:lnTo>
                  <a:lnTo>
                    <a:pt x="71063" y="3251"/>
                  </a:lnTo>
                  <a:lnTo>
                    <a:pt x="70548" y="1231"/>
                  </a:lnTo>
                  <a:lnTo>
                    <a:pt x="68876" y="0"/>
                  </a:lnTo>
                  <a:close/>
                </a:path>
                <a:path w="71754" h="43179">
                  <a:moveTo>
                    <a:pt x="71063" y="3251"/>
                  </a:moveTo>
                  <a:lnTo>
                    <a:pt x="68199" y="3251"/>
                  </a:lnTo>
                  <a:lnTo>
                    <a:pt x="68275" y="4749"/>
                  </a:lnTo>
                  <a:lnTo>
                    <a:pt x="5236" y="39573"/>
                  </a:lnTo>
                  <a:lnTo>
                    <a:pt x="11985" y="39573"/>
                  </a:lnTo>
                  <a:lnTo>
                    <a:pt x="70510" y="7239"/>
                  </a:lnTo>
                  <a:lnTo>
                    <a:pt x="71477" y="5245"/>
                  </a:lnTo>
                  <a:lnTo>
                    <a:pt x="71445" y="4749"/>
                  </a:lnTo>
                  <a:lnTo>
                    <a:pt x="71063" y="3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0088667" y="3453768"/>
              <a:ext cx="66675" cy="42545"/>
            </a:xfrm>
            <a:custGeom>
              <a:avLst/>
              <a:gdLst/>
              <a:ahLst/>
              <a:cxnLst/>
              <a:rect l="l" t="t" r="r" b="b"/>
              <a:pathLst>
                <a:path w="66675" h="42545">
                  <a:moveTo>
                    <a:pt x="3505" y="0"/>
                  </a:moveTo>
                  <a:lnTo>
                    <a:pt x="1803" y="0"/>
                  </a:lnTo>
                  <a:lnTo>
                    <a:pt x="901" y="507"/>
                  </a:lnTo>
                  <a:lnTo>
                    <a:pt x="0" y="2222"/>
                  </a:lnTo>
                  <a:lnTo>
                    <a:pt x="114" y="3289"/>
                  </a:lnTo>
                  <a:lnTo>
                    <a:pt x="13563" y="22745"/>
                  </a:lnTo>
                  <a:lnTo>
                    <a:pt x="14211" y="23253"/>
                  </a:lnTo>
                  <a:lnTo>
                    <a:pt x="62801" y="41833"/>
                  </a:lnTo>
                  <a:lnTo>
                    <a:pt x="63677" y="41922"/>
                  </a:lnTo>
                  <a:lnTo>
                    <a:pt x="64909" y="41922"/>
                  </a:lnTo>
                  <a:lnTo>
                    <a:pt x="65913" y="41198"/>
                  </a:lnTo>
                  <a:lnTo>
                    <a:pt x="66586" y="38798"/>
                  </a:lnTo>
                  <a:lnTo>
                    <a:pt x="65938" y="37439"/>
                  </a:lnTo>
                  <a:lnTo>
                    <a:pt x="4178" y="203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0087082" y="3452140"/>
              <a:ext cx="70485" cy="45720"/>
            </a:xfrm>
            <a:custGeom>
              <a:avLst/>
              <a:gdLst/>
              <a:ahLst/>
              <a:cxnLst/>
              <a:rect l="l" t="t" r="r" b="b"/>
              <a:pathLst>
                <a:path w="70484" h="45720">
                  <a:moveTo>
                    <a:pt x="5384" y="0"/>
                  </a:moveTo>
                  <a:lnTo>
                    <a:pt x="2794" y="0"/>
                  </a:lnTo>
                  <a:lnTo>
                    <a:pt x="1320" y="863"/>
                  </a:lnTo>
                  <a:lnTo>
                    <a:pt x="7" y="3365"/>
                  </a:lnTo>
                  <a:lnTo>
                    <a:pt x="0" y="5334"/>
                  </a:lnTo>
                  <a:lnTo>
                    <a:pt x="13995" y="25577"/>
                  </a:lnTo>
                  <a:lnTo>
                    <a:pt x="14909" y="26288"/>
                  </a:lnTo>
                  <a:lnTo>
                    <a:pt x="64327" y="45186"/>
                  </a:lnTo>
                  <a:lnTo>
                    <a:pt x="67221" y="45186"/>
                  </a:lnTo>
                  <a:lnTo>
                    <a:pt x="68872" y="43954"/>
                  </a:lnTo>
                  <a:lnTo>
                    <a:pt x="69438" y="41922"/>
                  </a:lnTo>
                  <a:lnTo>
                    <a:pt x="64928" y="41922"/>
                  </a:lnTo>
                  <a:lnTo>
                    <a:pt x="16687" y="23482"/>
                  </a:lnTo>
                  <a:lnTo>
                    <a:pt x="16294" y="23177"/>
                  </a:lnTo>
                  <a:lnTo>
                    <a:pt x="3035" y="4000"/>
                  </a:lnTo>
                  <a:lnTo>
                    <a:pt x="3495" y="3365"/>
                  </a:lnTo>
                  <a:lnTo>
                    <a:pt x="11468" y="3365"/>
                  </a:lnTo>
                  <a:lnTo>
                    <a:pt x="6350" y="279"/>
                  </a:lnTo>
                  <a:lnTo>
                    <a:pt x="5384" y="0"/>
                  </a:lnTo>
                  <a:close/>
                </a:path>
                <a:path w="70484" h="45720">
                  <a:moveTo>
                    <a:pt x="11468" y="3365"/>
                  </a:moveTo>
                  <a:lnTo>
                    <a:pt x="5143" y="3365"/>
                  </a:lnTo>
                  <a:lnTo>
                    <a:pt x="66725" y="40487"/>
                  </a:lnTo>
                  <a:lnTo>
                    <a:pt x="66471" y="41922"/>
                  </a:lnTo>
                  <a:lnTo>
                    <a:pt x="69438" y="41922"/>
                  </a:lnTo>
                  <a:lnTo>
                    <a:pt x="69837" y="40487"/>
                  </a:lnTo>
                  <a:lnTo>
                    <a:pt x="69926" y="40170"/>
                  </a:lnTo>
                  <a:lnTo>
                    <a:pt x="68973" y="38036"/>
                  </a:lnTo>
                  <a:lnTo>
                    <a:pt x="11468" y="3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0080579" y="344840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5003" y="0"/>
                  </a:moveTo>
                  <a:lnTo>
                    <a:pt x="2324" y="0"/>
                  </a:lnTo>
                  <a:lnTo>
                    <a:pt x="101" y="2171"/>
                  </a:lnTo>
                  <a:lnTo>
                    <a:pt x="0" y="7581"/>
                  </a:lnTo>
                  <a:lnTo>
                    <a:pt x="2184" y="9855"/>
                  </a:lnTo>
                  <a:lnTo>
                    <a:pt x="4914" y="9905"/>
                  </a:lnTo>
                  <a:lnTo>
                    <a:pt x="7683" y="9905"/>
                  </a:lnTo>
                  <a:lnTo>
                    <a:pt x="9905" y="7721"/>
                  </a:lnTo>
                  <a:lnTo>
                    <a:pt x="10007" y="2311"/>
                  </a:lnTo>
                  <a:lnTo>
                    <a:pt x="7835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0017722" y="3383102"/>
              <a:ext cx="138430" cy="230504"/>
            </a:xfrm>
            <a:custGeom>
              <a:avLst/>
              <a:gdLst/>
              <a:ahLst/>
              <a:cxnLst/>
              <a:rect l="l" t="t" r="r" b="b"/>
              <a:pathLst>
                <a:path w="138429" h="230504">
                  <a:moveTo>
                    <a:pt x="65481" y="29794"/>
                  </a:moveTo>
                  <a:lnTo>
                    <a:pt x="65227" y="28016"/>
                  </a:lnTo>
                  <a:lnTo>
                    <a:pt x="64401" y="27393"/>
                  </a:lnTo>
                  <a:lnTo>
                    <a:pt x="63512" y="27520"/>
                  </a:lnTo>
                  <a:lnTo>
                    <a:pt x="28943" y="60007"/>
                  </a:lnTo>
                  <a:lnTo>
                    <a:pt x="28740" y="60883"/>
                  </a:lnTo>
                  <a:lnTo>
                    <a:pt x="29273" y="61760"/>
                  </a:lnTo>
                  <a:lnTo>
                    <a:pt x="31026" y="62179"/>
                  </a:lnTo>
                  <a:lnTo>
                    <a:pt x="31902" y="61633"/>
                  </a:lnTo>
                  <a:lnTo>
                    <a:pt x="32118" y="60756"/>
                  </a:lnTo>
                  <a:lnTo>
                    <a:pt x="36398" y="49898"/>
                  </a:lnTo>
                  <a:lnTo>
                    <a:pt x="43510" y="40830"/>
                  </a:lnTo>
                  <a:lnTo>
                    <a:pt x="52870" y="34213"/>
                  </a:lnTo>
                  <a:lnTo>
                    <a:pt x="63969" y="30746"/>
                  </a:lnTo>
                  <a:lnTo>
                    <a:pt x="64858" y="30619"/>
                  </a:lnTo>
                  <a:lnTo>
                    <a:pt x="65481" y="29794"/>
                  </a:lnTo>
                  <a:close/>
                </a:path>
                <a:path w="138429" h="230504">
                  <a:moveTo>
                    <a:pt x="66116" y="15163"/>
                  </a:moveTo>
                  <a:lnTo>
                    <a:pt x="65938" y="13373"/>
                  </a:lnTo>
                  <a:lnTo>
                    <a:pt x="65138" y="12712"/>
                  </a:lnTo>
                  <a:lnTo>
                    <a:pt x="64249" y="12801"/>
                  </a:lnTo>
                  <a:lnTo>
                    <a:pt x="28384" y="30416"/>
                  </a:lnTo>
                  <a:lnTo>
                    <a:pt x="12522" y="67017"/>
                  </a:lnTo>
                  <a:lnTo>
                    <a:pt x="12484" y="67919"/>
                  </a:lnTo>
                  <a:lnTo>
                    <a:pt x="13195" y="68668"/>
                  </a:lnTo>
                  <a:lnTo>
                    <a:pt x="14998" y="68732"/>
                  </a:lnTo>
                  <a:lnTo>
                    <a:pt x="15748" y="68021"/>
                  </a:lnTo>
                  <a:lnTo>
                    <a:pt x="15773" y="67119"/>
                  </a:lnTo>
                  <a:lnTo>
                    <a:pt x="20091" y="48412"/>
                  </a:lnTo>
                  <a:lnTo>
                    <a:pt x="30734" y="32689"/>
                  </a:lnTo>
                  <a:lnTo>
                    <a:pt x="46088" y="21412"/>
                  </a:lnTo>
                  <a:lnTo>
                    <a:pt x="64566" y="16052"/>
                  </a:lnTo>
                  <a:lnTo>
                    <a:pt x="65468" y="15963"/>
                  </a:lnTo>
                  <a:lnTo>
                    <a:pt x="66116" y="15163"/>
                  </a:lnTo>
                  <a:close/>
                </a:path>
                <a:path w="138429" h="230504">
                  <a:moveTo>
                    <a:pt x="68910" y="2501"/>
                  </a:moveTo>
                  <a:lnTo>
                    <a:pt x="68834" y="711"/>
                  </a:lnTo>
                  <a:lnTo>
                    <a:pt x="68084" y="0"/>
                  </a:lnTo>
                  <a:lnTo>
                    <a:pt x="67183" y="38"/>
                  </a:lnTo>
                  <a:lnTo>
                    <a:pt x="41262" y="6464"/>
                  </a:lnTo>
                  <a:lnTo>
                    <a:pt x="19888" y="21882"/>
                  </a:lnTo>
                  <a:lnTo>
                    <a:pt x="5372" y="43840"/>
                  </a:lnTo>
                  <a:lnTo>
                    <a:pt x="0" y="69888"/>
                  </a:lnTo>
                  <a:lnTo>
                    <a:pt x="165" y="74549"/>
                  </a:lnTo>
                  <a:lnTo>
                    <a:pt x="939" y="75234"/>
                  </a:lnTo>
                  <a:lnTo>
                    <a:pt x="2730" y="75133"/>
                  </a:lnTo>
                  <a:lnTo>
                    <a:pt x="3416" y="74358"/>
                  </a:lnTo>
                  <a:lnTo>
                    <a:pt x="3365" y="73456"/>
                  </a:lnTo>
                  <a:lnTo>
                    <a:pt x="3263" y="69888"/>
                  </a:lnTo>
                  <a:lnTo>
                    <a:pt x="22250" y="24142"/>
                  </a:lnTo>
                  <a:lnTo>
                    <a:pt x="67310" y="3302"/>
                  </a:lnTo>
                  <a:lnTo>
                    <a:pt x="68211" y="3263"/>
                  </a:lnTo>
                  <a:lnTo>
                    <a:pt x="68910" y="2501"/>
                  </a:lnTo>
                  <a:close/>
                </a:path>
                <a:path w="138429" h="230504">
                  <a:moveTo>
                    <a:pt x="73482" y="227558"/>
                  </a:moveTo>
                  <a:lnTo>
                    <a:pt x="72758" y="226822"/>
                  </a:lnTo>
                  <a:lnTo>
                    <a:pt x="60947" y="226822"/>
                  </a:lnTo>
                  <a:lnTo>
                    <a:pt x="60223" y="227558"/>
                  </a:lnTo>
                  <a:lnTo>
                    <a:pt x="60223" y="229362"/>
                  </a:lnTo>
                  <a:lnTo>
                    <a:pt x="60947" y="230085"/>
                  </a:lnTo>
                  <a:lnTo>
                    <a:pt x="61849" y="230085"/>
                  </a:lnTo>
                  <a:lnTo>
                    <a:pt x="72758" y="230085"/>
                  </a:lnTo>
                  <a:lnTo>
                    <a:pt x="73482" y="229362"/>
                  </a:lnTo>
                  <a:lnTo>
                    <a:pt x="73482" y="227558"/>
                  </a:lnTo>
                  <a:close/>
                </a:path>
                <a:path w="138429" h="230504">
                  <a:moveTo>
                    <a:pt x="73482" y="221665"/>
                  </a:moveTo>
                  <a:lnTo>
                    <a:pt x="72758" y="220929"/>
                  </a:lnTo>
                  <a:lnTo>
                    <a:pt x="60947" y="220929"/>
                  </a:lnTo>
                  <a:lnTo>
                    <a:pt x="60223" y="221665"/>
                  </a:lnTo>
                  <a:lnTo>
                    <a:pt x="60223" y="223456"/>
                  </a:lnTo>
                  <a:lnTo>
                    <a:pt x="60947" y="224193"/>
                  </a:lnTo>
                  <a:lnTo>
                    <a:pt x="61849" y="224193"/>
                  </a:lnTo>
                  <a:lnTo>
                    <a:pt x="72758" y="224193"/>
                  </a:lnTo>
                  <a:lnTo>
                    <a:pt x="73482" y="223456"/>
                  </a:lnTo>
                  <a:lnTo>
                    <a:pt x="73482" y="221665"/>
                  </a:lnTo>
                  <a:close/>
                </a:path>
                <a:path w="138429" h="230504">
                  <a:moveTo>
                    <a:pt x="73482" y="215760"/>
                  </a:moveTo>
                  <a:lnTo>
                    <a:pt x="72758" y="215023"/>
                  </a:lnTo>
                  <a:lnTo>
                    <a:pt x="60947" y="215023"/>
                  </a:lnTo>
                  <a:lnTo>
                    <a:pt x="60223" y="215760"/>
                  </a:lnTo>
                  <a:lnTo>
                    <a:pt x="60223" y="217551"/>
                  </a:lnTo>
                  <a:lnTo>
                    <a:pt x="60947" y="218287"/>
                  </a:lnTo>
                  <a:lnTo>
                    <a:pt x="61849" y="218287"/>
                  </a:lnTo>
                  <a:lnTo>
                    <a:pt x="72758" y="218287"/>
                  </a:lnTo>
                  <a:lnTo>
                    <a:pt x="73482" y="217551"/>
                  </a:lnTo>
                  <a:lnTo>
                    <a:pt x="73482" y="215760"/>
                  </a:lnTo>
                  <a:close/>
                </a:path>
                <a:path w="138429" h="230504">
                  <a:moveTo>
                    <a:pt x="74422" y="68491"/>
                  </a:moveTo>
                  <a:lnTo>
                    <a:pt x="73825" y="66979"/>
                  </a:lnTo>
                  <a:lnTo>
                    <a:pt x="71374" y="64427"/>
                  </a:lnTo>
                  <a:lnTo>
                    <a:pt x="71221" y="64363"/>
                  </a:lnTo>
                  <a:lnTo>
                    <a:pt x="71221" y="68491"/>
                  </a:lnTo>
                  <a:lnTo>
                    <a:pt x="71145" y="72136"/>
                  </a:lnTo>
                  <a:lnTo>
                    <a:pt x="69659" y="73583"/>
                  </a:lnTo>
                  <a:lnTo>
                    <a:pt x="66001" y="73583"/>
                  </a:lnTo>
                  <a:lnTo>
                    <a:pt x="64604" y="72136"/>
                  </a:lnTo>
                  <a:lnTo>
                    <a:pt x="64566" y="68491"/>
                  </a:lnTo>
                  <a:lnTo>
                    <a:pt x="66014" y="66979"/>
                  </a:lnTo>
                  <a:lnTo>
                    <a:pt x="69748" y="66979"/>
                  </a:lnTo>
                  <a:lnTo>
                    <a:pt x="71221" y="68491"/>
                  </a:lnTo>
                  <a:lnTo>
                    <a:pt x="71221" y="64363"/>
                  </a:lnTo>
                  <a:lnTo>
                    <a:pt x="69735" y="63715"/>
                  </a:lnTo>
                  <a:lnTo>
                    <a:pt x="64262" y="63715"/>
                  </a:lnTo>
                  <a:lnTo>
                    <a:pt x="61341" y="66573"/>
                  </a:lnTo>
                  <a:lnTo>
                    <a:pt x="61341" y="72136"/>
                  </a:lnTo>
                  <a:lnTo>
                    <a:pt x="61925" y="73583"/>
                  </a:lnTo>
                  <a:lnTo>
                    <a:pt x="64338" y="76098"/>
                  </a:lnTo>
                  <a:lnTo>
                    <a:pt x="66065" y="76847"/>
                  </a:lnTo>
                  <a:lnTo>
                    <a:pt x="71424" y="76847"/>
                  </a:lnTo>
                  <a:lnTo>
                    <a:pt x="74371" y="73952"/>
                  </a:lnTo>
                  <a:lnTo>
                    <a:pt x="74383" y="73583"/>
                  </a:lnTo>
                  <a:lnTo>
                    <a:pt x="74422" y="68491"/>
                  </a:lnTo>
                  <a:close/>
                </a:path>
                <a:path w="138429" h="230504">
                  <a:moveTo>
                    <a:pt x="81368" y="108610"/>
                  </a:moveTo>
                  <a:lnTo>
                    <a:pt x="80911" y="106870"/>
                  </a:lnTo>
                  <a:lnTo>
                    <a:pt x="80010" y="106349"/>
                  </a:lnTo>
                  <a:lnTo>
                    <a:pt x="75933" y="107442"/>
                  </a:lnTo>
                  <a:lnTo>
                    <a:pt x="72644" y="107848"/>
                  </a:lnTo>
                  <a:lnTo>
                    <a:pt x="69354" y="107848"/>
                  </a:lnTo>
                  <a:lnTo>
                    <a:pt x="59905" y="106705"/>
                  </a:lnTo>
                  <a:lnTo>
                    <a:pt x="51003" y="103378"/>
                  </a:lnTo>
                  <a:lnTo>
                    <a:pt x="43180" y="98031"/>
                  </a:lnTo>
                  <a:lnTo>
                    <a:pt x="36931" y="90817"/>
                  </a:lnTo>
                  <a:lnTo>
                    <a:pt x="36436" y="90068"/>
                  </a:lnTo>
                  <a:lnTo>
                    <a:pt x="35420" y="89852"/>
                  </a:lnTo>
                  <a:lnTo>
                    <a:pt x="33921" y="90843"/>
                  </a:lnTo>
                  <a:lnTo>
                    <a:pt x="33705" y="91859"/>
                  </a:lnTo>
                  <a:lnTo>
                    <a:pt x="34201" y="92608"/>
                  </a:lnTo>
                  <a:lnTo>
                    <a:pt x="41021" y="100469"/>
                  </a:lnTo>
                  <a:lnTo>
                    <a:pt x="49504" y="106286"/>
                  </a:lnTo>
                  <a:lnTo>
                    <a:pt x="59131" y="109880"/>
                  </a:lnTo>
                  <a:lnTo>
                    <a:pt x="69354" y="111112"/>
                  </a:lnTo>
                  <a:lnTo>
                    <a:pt x="72910" y="111112"/>
                  </a:lnTo>
                  <a:lnTo>
                    <a:pt x="76492" y="110667"/>
                  </a:lnTo>
                  <a:lnTo>
                    <a:pt x="80848" y="109499"/>
                  </a:lnTo>
                  <a:lnTo>
                    <a:pt x="81368" y="108610"/>
                  </a:lnTo>
                  <a:close/>
                </a:path>
                <a:path w="138429" h="230504">
                  <a:moveTo>
                    <a:pt x="91795" y="120307"/>
                  </a:moveTo>
                  <a:lnTo>
                    <a:pt x="91109" y="118630"/>
                  </a:lnTo>
                  <a:lnTo>
                    <a:pt x="90157" y="118237"/>
                  </a:lnTo>
                  <a:lnTo>
                    <a:pt x="82892" y="121196"/>
                  </a:lnTo>
                  <a:lnTo>
                    <a:pt x="76136" y="122453"/>
                  </a:lnTo>
                  <a:lnTo>
                    <a:pt x="69443" y="122453"/>
                  </a:lnTo>
                  <a:lnTo>
                    <a:pt x="56527" y="120878"/>
                  </a:lnTo>
                  <a:lnTo>
                    <a:pt x="44399" y="116306"/>
                  </a:lnTo>
                  <a:lnTo>
                    <a:pt x="33655" y="108902"/>
                  </a:lnTo>
                  <a:lnTo>
                    <a:pt x="24930" y="98869"/>
                  </a:lnTo>
                  <a:lnTo>
                    <a:pt x="24422" y="98107"/>
                  </a:lnTo>
                  <a:lnTo>
                    <a:pt x="23406" y="97917"/>
                  </a:lnTo>
                  <a:lnTo>
                    <a:pt x="21907" y="98907"/>
                  </a:lnTo>
                  <a:lnTo>
                    <a:pt x="21717" y="99923"/>
                  </a:lnTo>
                  <a:lnTo>
                    <a:pt x="22212" y="100672"/>
                  </a:lnTo>
                  <a:lnTo>
                    <a:pt x="31496" y="111340"/>
                  </a:lnTo>
                  <a:lnTo>
                    <a:pt x="42887" y="119189"/>
                  </a:lnTo>
                  <a:lnTo>
                    <a:pt x="55753" y="124053"/>
                  </a:lnTo>
                  <a:lnTo>
                    <a:pt x="69443" y="125717"/>
                  </a:lnTo>
                  <a:lnTo>
                    <a:pt x="76542" y="125717"/>
                  </a:lnTo>
                  <a:lnTo>
                    <a:pt x="83718" y="124383"/>
                  </a:lnTo>
                  <a:lnTo>
                    <a:pt x="91389" y="121259"/>
                  </a:lnTo>
                  <a:lnTo>
                    <a:pt x="91795" y="120307"/>
                  </a:lnTo>
                  <a:close/>
                </a:path>
                <a:path w="138429" h="230504">
                  <a:moveTo>
                    <a:pt x="96151" y="132118"/>
                  </a:moveTo>
                  <a:lnTo>
                    <a:pt x="95491" y="130454"/>
                  </a:lnTo>
                  <a:lnTo>
                    <a:pt x="94538" y="130048"/>
                  </a:lnTo>
                  <a:lnTo>
                    <a:pt x="93700" y="130378"/>
                  </a:lnTo>
                  <a:lnTo>
                    <a:pt x="86017" y="133464"/>
                  </a:lnTo>
                  <a:lnTo>
                    <a:pt x="77914" y="134924"/>
                  </a:lnTo>
                  <a:lnTo>
                    <a:pt x="69837" y="134924"/>
                  </a:lnTo>
                  <a:lnTo>
                    <a:pt x="53301" y="132867"/>
                  </a:lnTo>
                  <a:lnTo>
                    <a:pt x="37744" y="126873"/>
                  </a:lnTo>
                  <a:lnTo>
                    <a:pt x="24091" y="117259"/>
                  </a:lnTo>
                  <a:lnTo>
                    <a:pt x="13220" y="104292"/>
                  </a:lnTo>
                  <a:lnTo>
                    <a:pt x="12738" y="103530"/>
                  </a:lnTo>
                  <a:lnTo>
                    <a:pt x="11734" y="103301"/>
                  </a:lnTo>
                  <a:lnTo>
                    <a:pt x="10210" y="104267"/>
                  </a:lnTo>
                  <a:lnTo>
                    <a:pt x="9982" y="105270"/>
                  </a:lnTo>
                  <a:lnTo>
                    <a:pt x="10464" y="106032"/>
                  </a:lnTo>
                  <a:lnTo>
                    <a:pt x="21894" y="119659"/>
                  </a:lnTo>
                  <a:lnTo>
                    <a:pt x="36207" y="129755"/>
                  </a:lnTo>
                  <a:lnTo>
                    <a:pt x="52501" y="136042"/>
                  </a:lnTo>
                  <a:lnTo>
                    <a:pt x="69837" y="138188"/>
                  </a:lnTo>
                  <a:lnTo>
                    <a:pt x="76200" y="137896"/>
                  </a:lnTo>
                  <a:lnTo>
                    <a:pt x="82524" y="137020"/>
                  </a:lnTo>
                  <a:lnTo>
                    <a:pt x="88773" y="135521"/>
                  </a:lnTo>
                  <a:lnTo>
                    <a:pt x="95745" y="133070"/>
                  </a:lnTo>
                  <a:lnTo>
                    <a:pt x="96151" y="132118"/>
                  </a:lnTo>
                  <a:close/>
                </a:path>
                <a:path w="138429" h="230504">
                  <a:moveTo>
                    <a:pt x="111061" y="69342"/>
                  </a:moveTo>
                  <a:lnTo>
                    <a:pt x="95605" y="36512"/>
                  </a:lnTo>
                  <a:lnTo>
                    <a:pt x="94576" y="36601"/>
                  </a:lnTo>
                  <a:lnTo>
                    <a:pt x="93408" y="37973"/>
                  </a:lnTo>
                  <a:lnTo>
                    <a:pt x="93497" y="39001"/>
                  </a:lnTo>
                  <a:lnTo>
                    <a:pt x="94183" y="39585"/>
                  </a:lnTo>
                  <a:lnTo>
                    <a:pt x="100025" y="45808"/>
                  </a:lnTo>
                  <a:lnTo>
                    <a:pt x="104292" y="53060"/>
                  </a:lnTo>
                  <a:lnTo>
                    <a:pt x="106908" y="61010"/>
                  </a:lnTo>
                  <a:lnTo>
                    <a:pt x="107797" y="69342"/>
                  </a:lnTo>
                  <a:lnTo>
                    <a:pt x="107797" y="74650"/>
                  </a:lnTo>
                  <a:lnTo>
                    <a:pt x="106718" y="79971"/>
                  </a:lnTo>
                  <a:lnTo>
                    <a:pt x="104127" y="85788"/>
                  </a:lnTo>
                  <a:lnTo>
                    <a:pt x="104495" y="86753"/>
                  </a:lnTo>
                  <a:lnTo>
                    <a:pt x="106133" y="87490"/>
                  </a:lnTo>
                  <a:lnTo>
                    <a:pt x="107099" y="87122"/>
                  </a:lnTo>
                  <a:lnTo>
                    <a:pt x="107467" y="86296"/>
                  </a:lnTo>
                  <a:lnTo>
                    <a:pt x="109893" y="80873"/>
                  </a:lnTo>
                  <a:lnTo>
                    <a:pt x="111061" y="75095"/>
                  </a:lnTo>
                  <a:lnTo>
                    <a:pt x="111061" y="69342"/>
                  </a:lnTo>
                  <a:close/>
                </a:path>
                <a:path w="138429" h="230504">
                  <a:moveTo>
                    <a:pt x="125641" y="69443"/>
                  </a:moveTo>
                  <a:lnTo>
                    <a:pt x="104990" y="25298"/>
                  </a:lnTo>
                  <a:lnTo>
                    <a:pt x="104292" y="24726"/>
                  </a:lnTo>
                  <a:lnTo>
                    <a:pt x="103263" y="24828"/>
                  </a:lnTo>
                  <a:lnTo>
                    <a:pt x="102120" y="26225"/>
                  </a:lnTo>
                  <a:lnTo>
                    <a:pt x="102222" y="27254"/>
                  </a:lnTo>
                  <a:lnTo>
                    <a:pt x="102920" y="27825"/>
                  </a:lnTo>
                  <a:lnTo>
                    <a:pt x="111290" y="36474"/>
                  </a:lnTo>
                  <a:lnTo>
                    <a:pt x="117386" y="46609"/>
                  </a:lnTo>
                  <a:lnTo>
                    <a:pt x="121119" y="57759"/>
                  </a:lnTo>
                  <a:lnTo>
                    <a:pt x="122377" y="69443"/>
                  </a:lnTo>
                  <a:lnTo>
                    <a:pt x="121945" y="76238"/>
                  </a:lnTo>
                  <a:lnTo>
                    <a:pt x="120650" y="82956"/>
                  </a:lnTo>
                  <a:lnTo>
                    <a:pt x="118465" y="89509"/>
                  </a:lnTo>
                  <a:lnTo>
                    <a:pt x="114922" y="96596"/>
                  </a:lnTo>
                  <a:lnTo>
                    <a:pt x="115189" y="97599"/>
                  </a:lnTo>
                  <a:lnTo>
                    <a:pt x="116751" y="98488"/>
                  </a:lnTo>
                  <a:lnTo>
                    <a:pt x="117741" y="98221"/>
                  </a:lnTo>
                  <a:lnTo>
                    <a:pt x="118198" y="97447"/>
                  </a:lnTo>
                  <a:lnTo>
                    <a:pt x="121488" y="90754"/>
                  </a:lnTo>
                  <a:lnTo>
                    <a:pt x="123812" y="83781"/>
                  </a:lnTo>
                  <a:lnTo>
                    <a:pt x="125183" y="76644"/>
                  </a:lnTo>
                  <a:lnTo>
                    <a:pt x="125641" y="69443"/>
                  </a:lnTo>
                  <a:close/>
                </a:path>
                <a:path w="138429" h="230504">
                  <a:moveTo>
                    <a:pt x="138303" y="63525"/>
                  </a:moveTo>
                  <a:lnTo>
                    <a:pt x="121412" y="23837"/>
                  </a:lnTo>
                  <a:lnTo>
                    <a:pt x="112661" y="15367"/>
                  </a:lnTo>
                  <a:lnTo>
                    <a:pt x="111633" y="15468"/>
                  </a:lnTo>
                  <a:lnTo>
                    <a:pt x="110477" y="16852"/>
                  </a:lnTo>
                  <a:lnTo>
                    <a:pt x="110566" y="17868"/>
                  </a:lnTo>
                  <a:lnTo>
                    <a:pt x="111264" y="18453"/>
                  </a:lnTo>
                  <a:lnTo>
                    <a:pt x="118948" y="25971"/>
                  </a:lnTo>
                  <a:lnTo>
                    <a:pt x="135039" y="63792"/>
                  </a:lnTo>
                  <a:lnTo>
                    <a:pt x="135039" y="69189"/>
                  </a:lnTo>
                  <a:lnTo>
                    <a:pt x="134594" y="76898"/>
                  </a:lnTo>
                  <a:lnTo>
                    <a:pt x="133235" y="84543"/>
                  </a:lnTo>
                  <a:lnTo>
                    <a:pt x="130962" y="92036"/>
                  </a:lnTo>
                  <a:lnTo>
                    <a:pt x="127355" y="100088"/>
                  </a:lnTo>
                  <a:lnTo>
                    <a:pt x="127673" y="101079"/>
                  </a:lnTo>
                  <a:lnTo>
                    <a:pt x="129273" y="101892"/>
                  </a:lnTo>
                  <a:lnTo>
                    <a:pt x="130263" y="101587"/>
                  </a:lnTo>
                  <a:lnTo>
                    <a:pt x="134023" y="93167"/>
                  </a:lnTo>
                  <a:lnTo>
                    <a:pt x="136410" y="85305"/>
                  </a:lnTo>
                  <a:lnTo>
                    <a:pt x="137833" y="77279"/>
                  </a:lnTo>
                  <a:lnTo>
                    <a:pt x="138303" y="69189"/>
                  </a:lnTo>
                  <a:lnTo>
                    <a:pt x="138303" y="63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9847191" y="3326624"/>
              <a:ext cx="141605" cy="127000"/>
            </a:xfrm>
            <a:custGeom>
              <a:avLst/>
              <a:gdLst/>
              <a:ahLst/>
              <a:cxnLst/>
              <a:rect l="l" t="t" r="r" b="b"/>
              <a:pathLst>
                <a:path w="141604" h="127000">
                  <a:moveTo>
                    <a:pt x="136385" y="0"/>
                  </a:moveTo>
                  <a:lnTo>
                    <a:pt x="100342" y="0"/>
                  </a:lnTo>
                  <a:lnTo>
                    <a:pt x="97332" y="2997"/>
                  </a:lnTo>
                  <a:lnTo>
                    <a:pt x="97332" y="14858"/>
                  </a:lnTo>
                  <a:lnTo>
                    <a:pt x="45745" y="14858"/>
                  </a:lnTo>
                  <a:lnTo>
                    <a:pt x="45745" y="4914"/>
                  </a:lnTo>
                  <a:lnTo>
                    <a:pt x="45046" y="3225"/>
                  </a:lnTo>
                  <a:lnTo>
                    <a:pt x="42519" y="698"/>
                  </a:lnTo>
                  <a:lnTo>
                    <a:pt x="40830" y="0"/>
                  </a:lnTo>
                  <a:lnTo>
                    <a:pt x="4902" y="50"/>
                  </a:lnTo>
                  <a:lnTo>
                    <a:pt x="3225" y="749"/>
                  </a:lnTo>
                  <a:lnTo>
                    <a:pt x="698" y="3289"/>
                  </a:lnTo>
                  <a:lnTo>
                    <a:pt x="0" y="4978"/>
                  </a:lnTo>
                  <a:lnTo>
                    <a:pt x="812" y="121996"/>
                  </a:lnTo>
                  <a:lnTo>
                    <a:pt x="5232" y="126390"/>
                  </a:lnTo>
                  <a:lnTo>
                    <a:pt x="10629" y="126390"/>
                  </a:lnTo>
                  <a:lnTo>
                    <a:pt x="136143" y="126390"/>
                  </a:lnTo>
                  <a:lnTo>
                    <a:pt x="140563" y="121996"/>
                  </a:lnTo>
                  <a:lnTo>
                    <a:pt x="141287" y="4940"/>
                  </a:lnTo>
                  <a:lnTo>
                    <a:pt x="140601" y="3251"/>
                  </a:lnTo>
                  <a:lnTo>
                    <a:pt x="138074" y="698"/>
                  </a:lnTo>
                  <a:lnTo>
                    <a:pt x="136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9845560" y="3325044"/>
              <a:ext cx="144780" cy="130175"/>
            </a:xfrm>
            <a:custGeom>
              <a:avLst/>
              <a:gdLst/>
              <a:ahLst/>
              <a:cxnLst/>
              <a:rect l="l" t="t" r="r" b="b"/>
              <a:pathLst>
                <a:path w="144779" h="130175">
                  <a:moveTo>
                    <a:pt x="45326" y="0"/>
                  </a:moveTo>
                  <a:lnTo>
                    <a:pt x="6095" y="0"/>
                  </a:lnTo>
                  <a:lnTo>
                    <a:pt x="4000" y="863"/>
                  </a:lnTo>
                  <a:lnTo>
                    <a:pt x="850" y="4038"/>
                  </a:lnTo>
                  <a:lnTo>
                    <a:pt x="0" y="6146"/>
                  </a:lnTo>
                  <a:lnTo>
                    <a:pt x="774" y="118186"/>
                  </a:lnTo>
                  <a:lnTo>
                    <a:pt x="812" y="124472"/>
                  </a:lnTo>
                  <a:lnTo>
                    <a:pt x="5968" y="129603"/>
                  </a:lnTo>
                  <a:lnTo>
                    <a:pt x="138671" y="129603"/>
                  </a:lnTo>
                  <a:lnTo>
                    <a:pt x="141951" y="126339"/>
                  </a:lnTo>
                  <a:lnTo>
                    <a:pt x="7734" y="126339"/>
                  </a:lnTo>
                  <a:lnTo>
                    <a:pt x="4063" y="122681"/>
                  </a:lnTo>
                  <a:lnTo>
                    <a:pt x="3343" y="18059"/>
                  </a:lnTo>
                  <a:lnTo>
                    <a:pt x="3251" y="5537"/>
                  </a:lnTo>
                  <a:lnTo>
                    <a:pt x="5524" y="3251"/>
                  </a:lnTo>
                  <a:lnTo>
                    <a:pt x="48577" y="3251"/>
                  </a:lnTo>
                  <a:lnTo>
                    <a:pt x="45326" y="0"/>
                  </a:lnTo>
                  <a:close/>
                </a:path>
                <a:path w="144779" h="130175">
                  <a:moveTo>
                    <a:pt x="142966" y="3251"/>
                  </a:moveTo>
                  <a:lnTo>
                    <a:pt x="139064" y="3251"/>
                  </a:lnTo>
                  <a:lnTo>
                    <a:pt x="141299" y="5537"/>
                  </a:lnTo>
                  <a:lnTo>
                    <a:pt x="140601" y="118186"/>
                  </a:lnTo>
                  <a:lnTo>
                    <a:pt x="140576" y="122681"/>
                  </a:lnTo>
                  <a:lnTo>
                    <a:pt x="136893" y="126339"/>
                  </a:lnTo>
                  <a:lnTo>
                    <a:pt x="141951" y="126339"/>
                  </a:lnTo>
                  <a:lnTo>
                    <a:pt x="143827" y="124472"/>
                  </a:lnTo>
                  <a:lnTo>
                    <a:pt x="144479" y="18059"/>
                  </a:lnTo>
                  <a:lnTo>
                    <a:pt x="144551" y="6146"/>
                  </a:lnTo>
                  <a:lnTo>
                    <a:pt x="144329" y="5537"/>
                  </a:lnTo>
                  <a:lnTo>
                    <a:pt x="143721" y="4038"/>
                  </a:lnTo>
                  <a:lnTo>
                    <a:pt x="142966" y="3251"/>
                  </a:lnTo>
                  <a:close/>
                </a:path>
                <a:path w="144779" h="130175">
                  <a:moveTo>
                    <a:pt x="48577" y="3251"/>
                  </a:moveTo>
                  <a:lnTo>
                    <a:pt x="43510" y="3251"/>
                  </a:lnTo>
                  <a:lnTo>
                    <a:pt x="45745" y="5537"/>
                  </a:lnTo>
                  <a:lnTo>
                    <a:pt x="45745" y="18059"/>
                  </a:lnTo>
                  <a:lnTo>
                    <a:pt x="100596" y="18059"/>
                  </a:lnTo>
                  <a:lnTo>
                    <a:pt x="100596" y="14808"/>
                  </a:lnTo>
                  <a:lnTo>
                    <a:pt x="49009" y="14808"/>
                  </a:lnTo>
                  <a:lnTo>
                    <a:pt x="49009" y="3682"/>
                  </a:lnTo>
                  <a:lnTo>
                    <a:pt x="48577" y="3251"/>
                  </a:lnTo>
                  <a:close/>
                </a:path>
                <a:path w="144779" h="130175">
                  <a:moveTo>
                    <a:pt x="138576" y="0"/>
                  </a:moveTo>
                  <a:lnTo>
                    <a:pt x="101015" y="0"/>
                  </a:lnTo>
                  <a:lnTo>
                    <a:pt x="97332" y="3682"/>
                  </a:lnTo>
                  <a:lnTo>
                    <a:pt x="97332" y="14808"/>
                  </a:lnTo>
                  <a:lnTo>
                    <a:pt x="100596" y="14808"/>
                  </a:lnTo>
                  <a:lnTo>
                    <a:pt x="100596" y="5537"/>
                  </a:lnTo>
                  <a:lnTo>
                    <a:pt x="102031" y="4038"/>
                  </a:lnTo>
                  <a:lnTo>
                    <a:pt x="102819" y="3251"/>
                  </a:lnTo>
                  <a:lnTo>
                    <a:pt x="142966" y="3251"/>
                  </a:lnTo>
                  <a:lnTo>
                    <a:pt x="140588" y="863"/>
                  </a:lnTo>
                  <a:lnTo>
                    <a:pt x="138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9842238" y="3321685"/>
              <a:ext cx="151765" cy="136525"/>
            </a:xfrm>
            <a:custGeom>
              <a:avLst/>
              <a:gdLst/>
              <a:ahLst/>
              <a:cxnLst/>
              <a:rect l="l" t="t" r="r" b="b"/>
              <a:pathLst>
                <a:path w="151765" h="136525">
                  <a:moveTo>
                    <a:pt x="142659" y="0"/>
                  </a:moveTo>
                  <a:lnTo>
                    <a:pt x="102565" y="0"/>
                  </a:lnTo>
                  <a:lnTo>
                    <a:pt x="97345" y="5219"/>
                  </a:lnTo>
                  <a:lnTo>
                    <a:pt x="97345" y="14846"/>
                  </a:lnTo>
                  <a:lnTo>
                    <a:pt x="55638" y="14846"/>
                  </a:lnTo>
                  <a:lnTo>
                    <a:pt x="55638" y="5219"/>
                  </a:lnTo>
                  <a:lnTo>
                    <a:pt x="50418" y="0"/>
                  </a:lnTo>
                  <a:lnTo>
                    <a:pt x="8521" y="38"/>
                  </a:lnTo>
                  <a:lnTo>
                    <a:pt x="5600" y="1270"/>
                  </a:lnTo>
                  <a:lnTo>
                    <a:pt x="1206" y="5689"/>
                  </a:lnTo>
                  <a:lnTo>
                    <a:pt x="0" y="8636"/>
                  </a:lnTo>
                  <a:lnTo>
                    <a:pt x="838" y="129679"/>
                  </a:lnTo>
                  <a:lnTo>
                    <a:pt x="7480" y="136271"/>
                  </a:lnTo>
                  <a:lnTo>
                    <a:pt x="15582" y="136271"/>
                  </a:lnTo>
                  <a:lnTo>
                    <a:pt x="143802" y="136271"/>
                  </a:lnTo>
                  <a:lnTo>
                    <a:pt x="150444" y="129667"/>
                  </a:lnTo>
                  <a:lnTo>
                    <a:pt x="151193" y="8572"/>
                  </a:lnTo>
                  <a:lnTo>
                    <a:pt x="149999" y="5638"/>
                  </a:lnTo>
                  <a:lnTo>
                    <a:pt x="145592" y="1219"/>
                  </a:lnTo>
                  <a:lnTo>
                    <a:pt x="142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9840607" y="3320100"/>
              <a:ext cx="154940" cy="139700"/>
            </a:xfrm>
            <a:custGeom>
              <a:avLst/>
              <a:gdLst/>
              <a:ahLst/>
              <a:cxnLst/>
              <a:rect l="l" t="t" r="r" b="b"/>
              <a:pathLst>
                <a:path w="154940" h="139700">
                  <a:moveTo>
                    <a:pt x="52984" y="0"/>
                  </a:moveTo>
                  <a:lnTo>
                    <a:pt x="9715" y="0"/>
                  </a:lnTo>
                  <a:lnTo>
                    <a:pt x="6375" y="1384"/>
                  </a:lnTo>
                  <a:lnTo>
                    <a:pt x="1371" y="6438"/>
                  </a:lnTo>
                  <a:lnTo>
                    <a:pt x="0" y="9791"/>
                  </a:lnTo>
                  <a:lnTo>
                    <a:pt x="774" y="123164"/>
                  </a:lnTo>
                  <a:lnTo>
                    <a:pt x="850" y="132168"/>
                  </a:lnTo>
                  <a:lnTo>
                    <a:pt x="8216" y="139484"/>
                  </a:lnTo>
                  <a:lnTo>
                    <a:pt x="146329" y="139484"/>
                  </a:lnTo>
                  <a:lnTo>
                    <a:pt x="149610" y="136220"/>
                  </a:lnTo>
                  <a:lnTo>
                    <a:pt x="10007" y="136220"/>
                  </a:lnTo>
                  <a:lnTo>
                    <a:pt x="4089" y="130352"/>
                  </a:lnTo>
                  <a:lnTo>
                    <a:pt x="3321" y="18059"/>
                  </a:lnTo>
                  <a:lnTo>
                    <a:pt x="3263" y="10642"/>
                  </a:lnTo>
                  <a:lnTo>
                    <a:pt x="4292" y="8115"/>
                  </a:lnTo>
                  <a:lnTo>
                    <a:pt x="8077" y="4305"/>
                  </a:lnTo>
                  <a:lnTo>
                    <a:pt x="10591" y="3263"/>
                  </a:lnTo>
                  <a:lnTo>
                    <a:pt x="56255" y="3263"/>
                  </a:lnTo>
                  <a:lnTo>
                    <a:pt x="52984" y="0"/>
                  </a:lnTo>
                  <a:close/>
                </a:path>
                <a:path w="154940" h="139700">
                  <a:moveTo>
                    <a:pt x="149977" y="3263"/>
                  </a:moveTo>
                  <a:lnTo>
                    <a:pt x="143976" y="3263"/>
                  </a:lnTo>
                  <a:lnTo>
                    <a:pt x="146430" y="4305"/>
                  </a:lnTo>
                  <a:lnTo>
                    <a:pt x="149811" y="7708"/>
                  </a:lnTo>
                  <a:lnTo>
                    <a:pt x="150185" y="8115"/>
                  </a:lnTo>
                  <a:lnTo>
                    <a:pt x="150867" y="9791"/>
                  </a:lnTo>
                  <a:lnTo>
                    <a:pt x="151193" y="10642"/>
                  </a:lnTo>
                  <a:lnTo>
                    <a:pt x="150494" y="123164"/>
                  </a:lnTo>
                  <a:lnTo>
                    <a:pt x="150456" y="130352"/>
                  </a:lnTo>
                  <a:lnTo>
                    <a:pt x="144538" y="136220"/>
                  </a:lnTo>
                  <a:lnTo>
                    <a:pt x="149610" y="136220"/>
                  </a:lnTo>
                  <a:lnTo>
                    <a:pt x="153682" y="132168"/>
                  </a:lnTo>
                  <a:lnTo>
                    <a:pt x="154402" y="18059"/>
                  </a:lnTo>
                  <a:lnTo>
                    <a:pt x="154457" y="9791"/>
                  </a:lnTo>
                  <a:lnTo>
                    <a:pt x="153106" y="6438"/>
                  </a:lnTo>
                  <a:lnTo>
                    <a:pt x="152605" y="5905"/>
                  </a:lnTo>
                  <a:lnTo>
                    <a:pt x="149977" y="3263"/>
                  </a:lnTo>
                  <a:close/>
                </a:path>
                <a:path w="154940" h="139700">
                  <a:moveTo>
                    <a:pt x="56255" y="3263"/>
                  </a:moveTo>
                  <a:lnTo>
                    <a:pt x="51206" y="3263"/>
                  </a:lnTo>
                  <a:lnTo>
                    <a:pt x="55638" y="7708"/>
                  </a:lnTo>
                  <a:lnTo>
                    <a:pt x="55638" y="18059"/>
                  </a:lnTo>
                  <a:lnTo>
                    <a:pt x="100609" y="18059"/>
                  </a:lnTo>
                  <a:lnTo>
                    <a:pt x="100609" y="14808"/>
                  </a:lnTo>
                  <a:lnTo>
                    <a:pt x="58902" y="14808"/>
                  </a:lnTo>
                  <a:lnTo>
                    <a:pt x="58902" y="5905"/>
                  </a:lnTo>
                  <a:lnTo>
                    <a:pt x="56255" y="3263"/>
                  </a:lnTo>
                  <a:close/>
                </a:path>
                <a:path w="154940" h="139700">
                  <a:moveTo>
                    <a:pt x="144850" y="0"/>
                  </a:moveTo>
                  <a:lnTo>
                    <a:pt x="103250" y="0"/>
                  </a:lnTo>
                  <a:lnTo>
                    <a:pt x="97345" y="5905"/>
                  </a:lnTo>
                  <a:lnTo>
                    <a:pt x="97345" y="14808"/>
                  </a:lnTo>
                  <a:lnTo>
                    <a:pt x="100609" y="14808"/>
                  </a:lnTo>
                  <a:lnTo>
                    <a:pt x="100609" y="7708"/>
                  </a:lnTo>
                  <a:lnTo>
                    <a:pt x="105041" y="3263"/>
                  </a:lnTo>
                  <a:lnTo>
                    <a:pt x="149977" y="3263"/>
                  </a:lnTo>
                  <a:lnTo>
                    <a:pt x="148107" y="1384"/>
                  </a:lnTo>
                  <a:lnTo>
                    <a:pt x="1448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9847191" y="3326624"/>
              <a:ext cx="141605" cy="127000"/>
            </a:xfrm>
            <a:custGeom>
              <a:avLst/>
              <a:gdLst/>
              <a:ahLst/>
              <a:cxnLst/>
              <a:rect l="l" t="t" r="r" b="b"/>
              <a:pathLst>
                <a:path w="141604" h="127000">
                  <a:moveTo>
                    <a:pt x="136385" y="0"/>
                  </a:moveTo>
                  <a:lnTo>
                    <a:pt x="100342" y="0"/>
                  </a:lnTo>
                  <a:lnTo>
                    <a:pt x="97332" y="2997"/>
                  </a:lnTo>
                  <a:lnTo>
                    <a:pt x="97332" y="14858"/>
                  </a:lnTo>
                  <a:lnTo>
                    <a:pt x="45745" y="14858"/>
                  </a:lnTo>
                  <a:lnTo>
                    <a:pt x="45745" y="4914"/>
                  </a:lnTo>
                  <a:lnTo>
                    <a:pt x="45046" y="3225"/>
                  </a:lnTo>
                  <a:lnTo>
                    <a:pt x="42519" y="698"/>
                  </a:lnTo>
                  <a:lnTo>
                    <a:pt x="40830" y="0"/>
                  </a:lnTo>
                  <a:lnTo>
                    <a:pt x="4902" y="50"/>
                  </a:lnTo>
                  <a:lnTo>
                    <a:pt x="3225" y="749"/>
                  </a:lnTo>
                  <a:lnTo>
                    <a:pt x="698" y="3289"/>
                  </a:lnTo>
                  <a:lnTo>
                    <a:pt x="0" y="4978"/>
                  </a:lnTo>
                  <a:lnTo>
                    <a:pt x="812" y="121996"/>
                  </a:lnTo>
                  <a:lnTo>
                    <a:pt x="5232" y="126390"/>
                  </a:lnTo>
                  <a:lnTo>
                    <a:pt x="10629" y="126390"/>
                  </a:lnTo>
                  <a:lnTo>
                    <a:pt x="136143" y="126390"/>
                  </a:lnTo>
                  <a:lnTo>
                    <a:pt x="140563" y="121996"/>
                  </a:lnTo>
                  <a:lnTo>
                    <a:pt x="141287" y="4940"/>
                  </a:lnTo>
                  <a:lnTo>
                    <a:pt x="140601" y="3251"/>
                  </a:lnTo>
                  <a:lnTo>
                    <a:pt x="138074" y="698"/>
                  </a:lnTo>
                  <a:lnTo>
                    <a:pt x="136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9845560" y="3325044"/>
              <a:ext cx="144780" cy="130175"/>
            </a:xfrm>
            <a:custGeom>
              <a:avLst/>
              <a:gdLst/>
              <a:ahLst/>
              <a:cxnLst/>
              <a:rect l="l" t="t" r="r" b="b"/>
              <a:pathLst>
                <a:path w="144779" h="130175">
                  <a:moveTo>
                    <a:pt x="45326" y="0"/>
                  </a:moveTo>
                  <a:lnTo>
                    <a:pt x="6095" y="0"/>
                  </a:lnTo>
                  <a:lnTo>
                    <a:pt x="4000" y="863"/>
                  </a:lnTo>
                  <a:lnTo>
                    <a:pt x="850" y="4038"/>
                  </a:lnTo>
                  <a:lnTo>
                    <a:pt x="0" y="6146"/>
                  </a:lnTo>
                  <a:lnTo>
                    <a:pt x="774" y="118186"/>
                  </a:lnTo>
                  <a:lnTo>
                    <a:pt x="812" y="124472"/>
                  </a:lnTo>
                  <a:lnTo>
                    <a:pt x="5968" y="129603"/>
                  </a:lnTo>
                  <a:lnTo>
                    <a:pt x="138671" y="129603"/>
                  </a:lnTo>
                  <a:lnTo>
                    <a:pt x="141951" y="126339"/>
                  </a:lnTo>
                  <a:lnTo>
                    <a:pt x="7734" y="126339"/>
                  </a:lnTo>
                  <a:lnTo>
                    <a:pt x="4063" y="122681"/>
                  </a:lnTo>
                  <a:lnTo>
                    <a:pt x="3343" y="18059"/>
                  </a:lnTo>
                  <a:lnTo>
                    <a:pt x="3251" y="5537"/>
                  </a:lnTo>
                  <a:lnTo>
                    <a:pt x="5524" y="3251"/>
                  </a:lnTo>
                  <a:lnTo>
                    <a:pt x="48577" y="3251"/>
                  </a:lnTo>
                  <a:lnTo>
                    <a:pt x="45326" y="0"/>
                  </a:lnTo>
                  <a:close/>
                </a:path>
                <a:path w="144779" h="130175">
                  <a:moveTo>
                    <a:pt x="142966" y="3251"/>
                  </a:moveTo>
                  <a:lnTo>
                    <a:pt x="139064" y="3251"/>
                  </a:lnTo>
                  <a:lnTo>
                    <a:pt x="141299" y="5537"/>
                  </a:lnTo>
                  <a:lnTo>
                    <a:pt x="140601" y="118186"/>
                  </a:lnTo>
                  <a:lnTo>
                    <a:pt x="140576" y="122681"/>
                  </a:lnTo>
                  <a:lnTo>
                    <a:pt x="136893" y="126339"/>
                  </a:lnTo>
                  <a:lnTo>
                    <a:pt x="141951" y="126339"/>
                  </a:lnTo>
                  <a:lnTo>
                    <a:pt x="143827" y="124472"/>
                  </a:lnTo>
                  <a:lnTo>
                    <a:pt x="144479" y="18059"/>
                  </a:lnTo>
                  <a:lnTo>
                    <a:pt x="144551" y="6146"/>
                  </a:lnTo>
                  <a:lnTo>
                    <a:pt x="144329" y="5537"/>
                  </a:lnTo>
                  <a:lnTo>
                    <a:pt x="143721" y="4038"/>
                  </a:lnTo>
                  <a:lnTo>
                    <a:pt x="142966" y="3251"/>
                  </a:lnTo>
                  <a:close/>
                </a:path>
                <a:path w="144779" h="130175">
                  <a:moveTo>
                    <a:pt x="48577" y="3251"/>
                  </a:moveTo>
                  <a:lnTo>
                    <a:pt x="43510" y="3251"/>
                  </a:lnTo>
                  <a:lnTo>
                    <a:pt x="45745" y="5537"/>
                  </a:lnTo>
                  <a:lnTo>
                    <a:pt x="45745" y="18059"/>
                  </a:lnTo>
                  <a:lnTo>
                    <a:pt x="100596" y="18059"/>
                  </a:lnTo>
                  <a:lnTo>
                    <a:pt x="100596" y="14808"/>
                  </a:lnTo>
                  <a:lnTo>
                    <a:pt x="49009" y="14808"/>
                  </a:lnTo>
                  <a:lnTo>
                    <a:pt x="49009" y="3682"/>
                  </a:lnTo>
                  <a:lnTo>
                    <a:pt x="48577" y="3251"/>
                  </a:lnTo>
                  <a:close/>
                </a:path>
                <a:path w="144779" h="130175">
                  <a:moveTo>
                    <a:pt x="138576" y="0"/>
                  </a:moveTo>
                  <a:lnTo>
                    <a:pt x="101015" y="0"/>
                  </a:lnTo>
                  <a:lnTo>
                    <a:pt x="97332" y="3682"/>
                  </a:lnTo>
                  <a:lnTo>
                    <a:pt x="97332" y="14808"/>
                  </a:lnTo>
                  <a:lnTo>
                    <a:pt x="100596" y="14808"/>
                  </a:lnTo>
                  <a:lnTo>
                    <a:pt x="100596" y="5537"/>
                  </a:lnTo>
                  <a:lnTo>
                    <a:pt x="102031" y="4038"/>
                  </a:lnTo>
                  <a:lnTo>
                    <a:pt x="102819" y="3251"/>
                  </a:lnTo>
                  <a:lnTo>
                    <a:pt x="142966" y="3251"/>
                  </a:lnTo>
                  <a:lnTo>
                    <a:pt x="140588" y="863"/>
                  </a:lnTo>
                  <a:lnTo>
                    <a:pt x="138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9849294" y="3357790"/>
              <a:ext cx="137160" cy="93980"/>
            </a:xfrm>
            <a:custGeom>
              <a:avLst/>
              <a:gdLst/>
              <a:ahLst/>
              <a:cxnLst/>
              <a:rect l="l" t="t" r="r" b="b"/>
              <a:pathLst>
                <a:path w="137159" h="93979">
                  <a:moveTo>
                    <a:pt x="137121" y="0"/>
                  </a:moveTo>
                  <a:lnTo>
                    <a:pt x="0" y="0"/>
                  </a:lnTo>
                  <a:lnTo>
                    <a:pt x="0" y="85090"/>
                  </a:lnTo>
                  <a:lnTo>
                    <a:pt x="304" y="85090"/>
                  </a:lnTo>
                  <a:lnTo>
                    <a:pt x="304" y="90170"/>
                  </a:lnTo>
                  <a:lnTo>
                    <a:pt x="2476" y="90170"/>
                  </a:lnTo>
                  <a:lnTo>
                    <a:pt x="2476" y="93980"/>
                  </a:lnTo>
                  <a:lnTo>
                    <a:pt x="134670" y="93980"/>
                  </a:lnTo>
                  <a:lnTo>
                    <a:pt x="134670" y="90170"/>
                  </a:lnTo>
                  <a:lnTo>
                    <a:pt x="136855" y="90170"/>
                  </a:lnTo>
                  <a:lnTo>
                    <a:pt x="136855" y="85090"/>
                  </a:lnTo>
                  <a:lnTo>
                    <a:pt x="137121" y="85090"/>
                  </a:lnTo>
                  <a:lnTo>
                    <a:pt x="137121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9848987" y="3355300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0" y="0"/>
                  </a:moveTo>
                  <a:lnTo>
                    <a:pt x="126032" y="0"/>
                  </a:lnTo>
                </a:path>
              </a:pathLst>
            </a:custGeom>
            <a:ln w="5473">
              <a:solidFill>
                <a:srgbClr val="9FC6E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9848964" y="3301148"/>
              <a:ext cx="137795" cy="140970"/>
            </a:xfrm>
            <a:custGeom>
              <a:avLst/>
              <a:gdLst/>
              <a:ahLst/>
              <a:cxnLst/>
              <a:rect l="l" t="t" r="r" b="b"/>
              <a:pathLst>
                <a:path w="137795" h="140970">
                  <a:moveTo>
                    <a:pt x="16167" y="132753"/>
                  </a:moveTo>
                  <a:lnTo>
                    <a:pt x="10401" y="132753"/>
                  </a:lnTo>
                  <a:lnTo>
                    <a:pt x="10388" y="137236"/>
                  </a:lnTo>
                  <a:lnTo>
                    <a:pt x="13284" y="137236"/>
                  </a:lnTo>
                  <a:lnTo>
                    <a:pt x="16167" y="137236"/>
                  </a:lnTo>
                  <a:lnTo>
                    <a:pt x="16167" y="132753"/>
                  </a:lnTo>
                  <a:close/>
                </a:path>
                <a:path w="137795" h="140970">
                  <a:moveTo>
                    <a:pt x="41351" y="95453"/>
                  </a:moveTo>
                  <a:lnTo>
                    <a:pt x="38239" y="92341"/>
                  </a:lnTo>
                  <a:lnTo>
                    <a:pt x="38087" y="92341"/>
                  </a:lnTo>
                  <a:lnTo>
                    <a:pt x="38087" y="97256"/>
                  </a:lnTo>
                  <a:lnTo>
                    <a:pt x="38087" y="101333"/>
                  </a:lnTo>
                  <a:lnTo>
                    <a:pt x="36436" y="102971"/>
                  </a:lnTo>
                  <a:lnTo>
                    <a:pt x="32372" y="102971"/>
                  </a:lnTo>
                  <a:lnTo>
                    <a:pt x="30721" y="101333"/>
                  </a:lnTo>
                  <a:lnTo>
                    <a:pt x="30721" y="97256"/>
                  </a:lnTo>
                  <a:lnTo>
                    <a:pt x="32372" y="95605"/>
                  </a:lnTo>
                  <a:lnTo>
                    <a:pt x="36436" y="95605"/>
                  </a:lnTo>
                  <a:lnTo>
                    <a:pt x="38087" y="97256"/>
                  </a:lnTo>
                  <a:lnTo>
                    <a:pt x="38087" y="92341"/>
                  </a:lnTo>
                  <a:lnTo>
                    <a:pt x="30568" y="92341"/>
                  </a:lnTo>
                  <a:lnTo>
                    <a:pt x="27457" y="95453"/>
                  </a:lnTo>
                  <a:lnTo>
                    <a:pt x="27457" y="103124"/>
                  </a:lnTo>
                  <a:lnTo>
                    <a:pt x="30568" y="106235"/>
                  </a:lnTo>
                  <a:lnTo>
                    <a:pt x="38239" y="106235"/>
                  </a:lnTo>
                  <a:lnTo>
                    <a:pt x="41351" y="103124"/>
                  </a:lnTo>
                  <a:lnTo>
                    <a:pt x="41351" y="102971"/>
                  </a:lnTo>
                  <a:lnTo>
                    <a:pt x="41351" y="95605"/>
                  </a:lnTo>
                  <a:lnTo>
                    <a:pt x="41351" y="95453"/>
                  </a:lnTo>
                  <a:close/>
                </a:path>
                <a:path w="137795" h="140970">
                  <a:moveTo>
                    <a:pt x="51549" y="69608"/>
                  </a:moveTo>
                  <a:lnTo>
                    <a:pt x="49263" y="67322"/>
                  </a:lnTo>
                  <a:lnTo>
                    <a:pt x="48298" y="67322"/>
                  </a:lnTo>
                  <a:lnTo>
                    <a:pt x="48298" y="71412"/>
                  </a:lnTo>
                  <a:lnTo>
                    <a:pt x="48298" y="73469"/>
                  </a:lnTo>
                  <a:lnTo>
                    <a:pt x="47459" y="74295"/>
                  </a:lnTo>
                  <a:lnTo>
                    <a:pt x="45415" y="74295"/>
                  </a:lnTo>
                  <a:lnTo>
                    <a:pt x="44577" y="73469"/>
                  </a:lnTo>
                  <a:lnTo>
                    <a:pt x="44577" y="71412"/>
                  </a:lnTo>
                  <a:lnTo>
                    <a:pt x="45415" y="70586"/>
                  </a:lnTo>
                  <a:lnTo>
                    <a:pt x="47459" y="70586"/>
                  </a:lnTo>
                  <a:lnTo>
                    <a:pt x="48298" y="71412"/>
                  </a:lnTo>
                  <a:lnTo>
                    <a:pt x="48298" y="67322"/>
                  </a:lnTo>
                  <a:lnTo>
                    <a:pt x="43611" y="67322"/>
                  </a:lnTo>
                  <a:lnTo>
                    <a:pt x="41325" y="69608"/>
                  </a:lnTo>
                  <a:lnTo>
                    <a:pt x="41325" y="75272"/>
                  </a:lnTo>
                  <a:lnTo>
                    <a:pt x="43611" y="77558"/>
                  </a:lnTo>
                  <a:lnTo>
                    <a:pt x="49263" y="77558"/>
                  </a:lnTo>
                  <a:lnTo>
                    <a:pt x="51549" y="75272"/>
                  </a:lnTo>
                  <a:lnTo>
                    <a:pt x="51549" y="74295"/>
                  </a:lnTo>
                  <a:lnTo>
                    <a:pt x="51549" y="70586"/>
                  </a:lnTo>
                  <a:lnTo>
                    <a:pt x="51549" y="69608"/>
                  </a:lnTo>
                  <a:close/>
                </a:path>
                <a:path w="137795" h="140970">
                  <a:moveTo>
                    <a:pt x="57594" y="113169"/>
                  </a:moveTo>
                  <a:lnTo>
                    <a:pt x="57429" y="113004"/>
                  </a:lnTo>
                  <a:lnTo>
                    <a:pt x="54330" y="109905"/>
                  </a:lnTo>
                  <a:lnTo>
                    <a:pt x="54330" y="114973"/>
                  </a:lnTo>
                  <a:lnTo>
                    <a:pt x="54330" y="119849"/>
                  </a:lnTo>
                  <a:lnTo>
                    <a:pt x="52362" y="121818"/>
                  </a:lnTo>
                  <a:lnTo>
                    <a:pt x="47485" y="121818"/>
                  </a:lnTo>
                  <a:lnTo>
                    <a:pt x="45516" y="119849"/>
                  </a:lnTo>
                  <a:lnTo>
                    <a:pt x="45516" y="114973"/>
                  </a:lnTo>
                  <a:lnTo>
                    <a:pt x="47485" y="113004"/>
                  </a:lnTo>
                  <a:lnTo>
                    <a:pt x="52362" y="113004"/>
                  </a:lnTo>
                  <a:lnTo>
                    <a:pt x="54330" y="114973"/>
                  </a:lnTo>
                  <a:lnTo>
                    <a:pt x="54330" y="109905"/>
                  </a:lnTo>
                  <a:lnTo>
                    <a:pt x="54165" y="109740"/>
                  </a:lnTo>
                  <a:lnTo>
                    <a:pt x="45694" y="109740"/>
                  </a:lnTo>
                  <a:lnTo>
                    <a:pt x="42252" y="113169"/>
                  </a:lnTo>
                  <a:lnTo>
                    <a:pt x="42252" y="121653"/>
                  </a:lnTo>
                  <a:lnTo>
                    <a:pt x="45681" y="125082"/>
                  </a:lnTo>
                  <a:lnTo>
                    <a:pt x="54165" y="125082"/>
                  </a:lnTo>
                  <a:lnTo>
                    <a:pt x="57429" y="121818"/>
                  </a:lnTo>
                  <a:lnTo>
                    <a:pt x="57594" y="121653"/>
                  </a:lnTo>
                  <a:lnTo>
                    <a:pt x="57594" y="113169"/>
                  </a:lnTo>
                  <a:close/>
                </a:path>
                <a:path w="137795" h="140970">
                  <a:moveTo>
                    <a:pt x="60236" y="1638"/>
                  </a:moveTo>
                  <a:lnTo>
                    <a:pt x="58585" y="0"/>
                  </a:lnTo>
                  <a:lnTo>
                    <a:pt x="54521" y="0"/>
                  </a:lnTo>
                  <a:lnTo>
                    <a:pt x="52870" y="1638"/>
                  </a:lnTo>
                  <a:lnTo>
                    <a:pt x="52870" y="2044"/>
                  </a:lnTo>
                  <a:lnTo>
                    <a:pt x="22148" y="2044"/>
                  </a:lnTo>
                  <a:lnTo>
                    <a:pt x="19519" y="4686"/>
                  </a:lnTo>
                  <a:lnTo>
                    <a:pt x="19519" y="17272"/>
                  </a:lnTo>
                  <a:lnTo>
                    <a:pt x="20256" y="17995"/>
                  </a:lnTo>
                  <a:lnTo>
                    <a:pt x="22047" y="17995"/>
                  </a:lnTo>
                  <a:lnTo>
                    <a:pt x="22783" y="17272"/>
                  </a:lnTo>
                  <a:lnTo>
                    <a:pt x="22783" y="16370"/>
                  </a:lnTo>
                  <a:lnTo>
                    <a:pt x="22783" y="6477"/>
                  </a:lnTo>
                  <a:lnTo>
                    <a:pt x="23952" y="5308"/>
                  </a:lnTo>
                  <a:lnTo>
                    <a:pt x="52870" y="5308"/>
                  </a:lnTo>
                  <a:lnTo>
                    <a:pt x="52870" y="5702"/>
                  </a:lnTo>
                  <a:lnTo>
                    <a:pt x="54521" y="7353"/>
                  </a:lnTo>
                  <a:lnTo>
                    <a:pt x="56553" y="7353"/>
                  </a:lnTo>
                  <a:lnTo>
                    <a:pt x="58585" y="7353"/>
                  </a:lnTo>
                  <a:lnTo>
                    <a:pt x="60236" y="5702"/>
                  </a:lnTo>
                  <a:lnTo>
                    <a:pt x="60236" y="1638"/>
                  </a:lnTo>
                  <a:close/>
                </a:path>
                <a:path w="137795" h="140970">
                  <a:moveTo>
                    <a:pt x="63969" y="125450"/>
                  </a:moveTo>
                  <a:lnTo>
                    <a:pt x="58191" y="125450"/>
                  </a:lnTo>
                  <a:lnTo>
                    <a:pt x="58178" y="129933"/>
                  </a:lnTo>
                  <a:lnTo>
                    <a:pt x="61074" y="129933"/>
                  </a:lnTo>
                  <a:lnTo>
                    <a:pt x="63957" y="129933"/>
                  </a:lnTo>
                  <a:lnTo>
                    <a:pt x="63969" y="125450"/>
                  </a:lnTo>
                  <a:close/>
                </a:path>
                <a:path w="137795" h="140970">
                  <a:moveTo>
                    <a:pt x="64731" y="74053"/>
                  </a:moveTo>
                  <a:lnTo>
                    <a:pt x="58953" y="74053"/>
                  </a:lnTo>
                  <a:lnTo>
                    <a:pt x="58940" y="78536"/>
                  </a:lnTo>
                  <a:lnTo>
                    <a:pt x="61836" y="78536"/>
                  </a:lnTo>
                  <a:lnTo>
                    <a:pt x="64719" y="78536"/>
                  </a:lnTo>
                  <a:lnTo>
                    <a:pt x="64731" y="74053"/>
                  </a:lnTo>
                  <a:close/>
                </a:path>
                <a:path w="137795" h="140970">
                  <a:moveTo>
                    <a:pt x="67741" y="97942"/>
                  </a:moveTo>
                  <a:lnTo>
                    <a:pt x="65455" y="95656"/>
                  </a:lnTo>
                  <a:lnTo>
                    <a:pt x="64490" y="95656"/>
                  </a:lnTo>
                  <a:lnTo>
                    <a:pt x="64490" y="99745"/>
                  </a:lnTo>
                  <a:lnTo>
                    <a:pt x="64490" y="101803"/>
                  </a:lnTo>
                  <a:lnTo>
                    <a:pt x="63652" y="102628"/>
                  </a:lnTo>
                  <a:lnTo>
                    <a:pt x="61607" y="102628"/>
                  </a:lnTo>
                  <a:lnTo>
                    <a:pt x="60769" y="101803"/>
                  </a:lnTo>
                  <a:lnTo>
                    <a:pt x="60769" y="99745"/>
                  </a:lnTo>
                  <a:lnTo>
                    <a:pt x="61607" y="98920"/>
                  </a:lnTo>
                  <a:lnTo>
                    <a:pt x="63652" y="98920"/>
                  </a:lnTo>
                  <a:lnTo>
                    <a:pt x="64490" y="99745"/>
                  </a:lnTo>
                  <a:lnTo>
                    <a:pt x="64490" y="95656"/>
                  </a:lnTo>
                  <a:lnTo>
                    <a:pt x="59804" y="95656"/>
                  </a:lnTo>
                  <a:lnTo>
                    <a:pt x="57518" y="97942"/>
                  </a:lnTo>
                  <a:lnTo>
                    <a:pt x="57518" y="103606"/>
                  </a:lnTo>
                  <a:lnTo>
                    <a:pt x="59804" y="105892"/>
                  </a:lnTo>
                  <a:lnTo>
                    <a:pt x="65455" y="105892"/>
                  </a:lnTo>
                  <a:lnTo>
                    <a:pt x="67741" y="103606"/>
                  </a:lnTo>
                  <a:lnTo>
                    <a:pt x="67741" y="102628"/>
                  </a:lnTo>
                  <a:lnTo>
                    <a:pt x="67741" y="98920"/>
                  </a:lnTo>
                  <a:lnTo>
                    <a:pt x="67741" y="97942"/>
                  </a:lnTo>
                  <a:close/>
                </a:path>
                <a:path w="137795" h="140970">
                  <a:moveTo>
                    <a:pt x="79476" y="101650"/>
                  </a:moveTo>
                  <a:lnTo>
                    <a:pt x="73698" y="101650"/>
                  </a:lnTo>
                  <a:lnTo>
                    <a:pt x="73698" y="106133"/>
                  </a:lnTo>
                  <a:lnTo>
                    <a:pt x="76581" y="106133"/>
                  </a:lnTo>
                  <a:lnTo>
                    <a:pt x="79463" y="106133"/>
                  </a:lnTo>
                  <a:lnTo>
                    <a:pt x="79476" y="101650"/>
                  </a:lnTo>
                  <a:close/>
                </a:path>
                <a:path w="137795" h="140970">
                  <a:moveTo>
                    <a:pt x="81788" y="114338"/>
                  </a:moveTo>
                  <a:lnTo>
                    <a:pt x="79502" y="112052"/>
                  </a:lnTo>
                  <a:lnTo>
                    <a:pt x="78524" y="112052"/>
                  </a:lnTo>
                  <a:lnTo>
                    <a:pt x="78524" y="116141"/>
                  </a:lnTo>
                  <a:lnTo>
                    <a:pt x="78524" y="118198"/>
                  </a:lnTo>
                  <a:lnTo>
                    <a:pt x="77698" y="119024"/>
                  </a:lnTo>
                  <a:lnTo>
                    <a:pt x="75653" y="119024"/>
                  </a:lnTo>
                  <a:lnTo>
                    <a:pt x="74815" y="118198"/>
                  </a:lnTo>
                  <a:lnTo>
                    <a:pt x="74815" y="116141"/>
                  </a:lnTo>
                  <a:lnTo>
                    <a:pt x="75653" y="115316"/>
                  </a:lnTo>
                  <a:lnTo>
                    <a:pt x="77698" y="115316"/>
                  </a:lnTo>
                  <a:lnTo>
                    <a:pt x="78524" y="116141"/>
                  </a:lnTo>
                  <a:lnTo>
                    <a:pt x="78524" y="112052"/>
                  </a:lnTo>
                  <a:lnTo>
                    <a:pt x="73850" y="112052"/>
                  </a:lnTo>
                  <a:lnTo>
                    <a:pt x="71551" y="114338"/>
                  </a:lnTo>
                  <a:lnTo>
                    <a:pt x="71551" y="120002"/>
                  </a:lnTo>
                  <a:lnTo>
                    <a:pt x="73850" y="122288"/>
                  </a:lnTo>
                  <a:lnTo>
                    <a:pt x="79502" y="122288"/>
                  </a:lnTo>
                  <a:lnTo>
                    <a:pt x="81788" y="120002"/>
                  </a:lnTo>
                  <a:lnTo>
                    <a:pt x="81788" y="119024"/>
                  </a:lnTo>
                  <a:lnTo>
                    <a:pt x="81788" y="115316"/>
                  </a:lnTo>
                  <a:lnTo>
                    <a:pt x="81788" y="114338"/>
                  </a:lnTo>
                  <a:close/>
                </a:path>
                <a:path w="137795" h="140970">
                  <a:moveTo>
                    <a:pt x="86245" y="80022"/>
                  </a:moveTo>
                  <a:lnTo>
                    <a:pt x="83959" y="77736"/>
                  </a:lnTo>
                  <a:lnTo>
                    <a:pt x="82981" y="77736"/>
                  </a:lnTo>
                  <a:lnTo>
                    <a:pt x="82981" y="81826"/>
                  </a:lnTo>
                  <a:lnTo>
                    <a:pt x="82981" y="83883"/>
                  </a:lnTo>
                  <a:lnTo>
                    <a:pt x="82156" y="84709"/>
                  </a:lnTo>
                  <a:lnTo>
                    <a:pt x="80111" y="84709"/>
                  </a:lnTo>
                  <a:lnTo>
                    <a:pt x="79273" y="83883"/>
                  </a:lnTo>
                  <a:lnTo>
                    <a:pt x="79273" y="81826"/>
                  </a:lnTo>
                  <a:lnTo>
                    <a:pt x="80111" y="81000"/>
                  </a:lnTo>
                  <a:lnTo>
                    <a:pt x="82156" y="81000"/>
                  </a:lnTo>
                  <a:lnTo>
                    <a:pt x="82981" y="81826"/>
                  </a:lnTo>
                  <a:lnTo>
                    <a:pt x="82981" y="77736"/>
                  </a:lnTo>
                  <a:lnTo>
                    <a:pt x="78308" y="77736"/>
                  </a:lnTo>
                  <a:lnTo>
                    <a:pt x="76009" y="80022"/>
                  </a:lnTo>
                  <a:lnTo>
                    <a:pt x="76009" y="85686"/>
                  </a:lnTo>
                  <a:lnTo>
                    <a:pt x="78308" y="87972"/>
                  </a:lnTo>
                  <a:lnTo>
                    <a:pt x="83959" y="87972"/>
                  </a:lnTo>
                  <a:lnTo>
                    <a:pt x="86245" y="85686"/>
                  </a:lnTo>
                  <a:lnTo>
                    <a:pt x="86245" y="84709"/>
                  </a:lnTo>
                  <a:lnTo>
                    <a:pt x="86245" y="81000"/>
                  </a:lnTo>
                  <a:lnTo>
                    <a:pt x="86245" y="80022"/>
                  </a:lnTo>
                  <a:close/>
                </a:path>
                <a:path w="137795" h="140970">
                  <a:moveTo>
                    <a:pt x="99466" y="95770"/>
                  </a:moveTo>
                  <a:lnTo>
                    <a:pt x="99301" y="95605"/>
                  </a:lnTo>
                  <a:lnTo>
                    <a:pt x="96202" y="92506"/>
                  </a:lnTo>
                  <a:lnTo>
                    <a:pt x="96202" y="97574"/>
                  </a:lnTo>
                  <a:lnTo>
                    <a:pt x="96202" y="102450"/>
                  </a:lnTo>
                  <a:lnTo>
                    <a:pt x="94234" y="104419"/>
                  </a:lnTo>
                  <a:lnTo>
                    <a:pt x="89357" y="104419"/>
                  </a:lnTo>
                  <a:lnTo>
                    <a:pt x="87388" y="102450"/>
                  </a:lnTo>
                  <a:lnTo>
                    <a:pt x="87388" y="97574"/>
                  </a:lnTo>
                  <a:lnTo>
                    <a:pt x="89357" y="95605"/>
                  </a:lnTo>
                  <a:lnTo>
                    <a:pt x="94234" y="95605"/>
                  </a:lnTo>
                  <a:lnTo>
                    <a:pt x="96202" y="97574"/>
                  </a:lnTo>
                  <a:lnTo>
                    <a:pt x="96202" y="92506"/>
                  </a:lnTo>
                  <a:lnTo>
                    <a:pt x="96037" y="92341"/>
                  </a:lnTo>
                  <a:lnTo>
                    <a:pt x="87553" y="92341"/>
                  </a:lnTo>
                  <a:lnTo>
                    <a:pt x="84124" y="95770"/>
                  </a:lnTo>
                  <a:lnTo>
                    <a:pt x="84124" y="104254"/>
                  </a:lnTo>
                  <a:lnTo>
                    <a:pt x="87553" y="107683"/>
                  </a:lnTo>
                  <a:lnTo>
                    <a:pt x="96037" y="107683"/>
                  </a:lnTo>
                  <a:lnTo>
                    <a:pt x="99301" y="104419"/>
                  </a:lnTo>
                  <a:lnTo>
                    <a:pt x="99466" y="104254"/>
                  </a:lnTo>
                  <a:lnTo>
                    <a:pt x="99466" y="95770"/>
                  </a:lnTo>
                  <a:close/>
                </a:path>
                <a:path w="137795" h="140970">
                  <a:moveTo>
                    <a:pt x="100012" y="124866"/>
                  </a:moveTo>
                  <a:lnTo>
                    <a:pt x="97726" y="122580"/>
                  </a:lnTo>
                  <a:lnTo>
                    <a:pt x="96748" y="122580"/>
                  </a:lnTo>
                  <a:lnTo>
                    <a:pt x="96748" y="126669"/>
                  </a:lnTo>
                  <a:lnTo>
                    <a:pt x="96748" y="128727"/>
                  </a:lnTo>
                  <a:lnTo>
                    <a:pt x="95923" y="129552"/>
                  </a:lnTo>
                  <a:lnTo>
                    <a:pt x="93878" y="129552"/>
                  </a:lnTo>
                  <a:lnTo>
                    <a:pt x="93040" y="128727"/>
                  </a:lnTo>
                  <a:lnTo>
                    <a:pt x="93040" y="126669"/>
                  </a:lnTo>
                  <a:lnTo>
                    <a:pt x="93878" y="125844"/>
                  </a:lnTo>
                  <a:lnTo>
                    <a:pt x="95923" y="125844"/>
                  </a:lnTo>
                  <a:lnTo>
                    <a:pt x="96748" y="126669"/>
                  </a:lnTo>
                  <a:lnTo>
                    <a:pt x="96748" y="122580"/>
                  </a:lnTo>
                  <a:lnTo>
                    <a:pt x="92075" y="122580"/>
                  </a:lnTo>
                  <a:lnTo>
                    <a:pt x="89776" y="124866"/>
                  </a:lnTo>
                  <a:lnTo>
                    <a:pt x="89776" y="130530"/>
                  </a:lnTo>
                  <a:lnTo>
                    <a:pt x="92075" y="132816"/>
                  </a:lnTo>
                  <a:lnTo>
                    <a:pt x="97726" y="132816"/>
                  </a:lnTo>
                  <a:lnTo>
                    <a:pt x="100012" y="130530"/>
                  </a:lnTo>
                  <a:lnTo>
                    <a:pt x="100012" y="129552"/>
                  </a:lnTo>
                  <a:lnTo>
                    <a:pt x="100012" y="125844"/>
                  </a:lnTo>
                  <a:lnTo>
                    <a:pt x="100012" y="124866"/>
                  </a:lnTo>
                  <a:close/>
                </a:path>
                <a:path w="137795" h="140970">
                  <a:moveTo>
                    <a:pt x="101752" y="68033"/>
                  </a:moveTo>
                  <a:lnTo>
                    <a:pt x="95973" y="68033"/>
                  </a:lnTo>
                  <a:lnTo>
                    <a:pt x="95961" y="72517"/>
                  </a:lnTo>
                  <a:lnTo>
                    <a:pt x="98856" y="72517"/>
                  </a:lnTo>
                  <a:lnTo>
                    <a:pt x="101739" y="72517"/>
                  </a:lnTo>
                  <a:lnTo>
                    <a:pt x="101752" y="68033"/>
                  </a:lnTo>
                  <a:close/>
                </a:path>
                <a:path w="137795" h="140970">
                  <a:moveTo>
                    <a:pt x="118529" y="4686"/>
                  </a:moveTo>
                  <a:lnTo>
                    <a:pt x="115900" y="2044"/>
                  </a:lnTo>
                  <a:lnTo>
                    <a:pt x="85191" y="2044"/>
                  </a:lnTo>
                  <a:lnTo>
                    <a:pt x="85191" y="1651"/>
                  </a:lnTo>
                  <a:lnTo>
                    <a:pt x="83540" y="0"/>
                  </a:lnTo>
                  <a:lnTo>
                    <a:pt x="81508" y="0"/>
                  </a:lnTo>
                  <a:lnTo>
                    <a:pt x="79476" y="0"/>
                  </a:lnTo>
                  <a:lnTo>
                    <a:pt x="77825" y="1651"/>
                  </a:lnTo>
                  <a:lnTo>
                    <a:pt x="77825" y="5715"/>
                  </a:lnTo>
                  <a:lnTo>
                    <a:pt x="79476" y="7353"/>
                  </a:lnTo>
                  <a:lnTo>
                    <a:pt x="83540" y="7353"/>
                  </a:lnTo>
                  <a:lnTo>
                    <a:pt x="85191" y="5715"/>
                  </a:lnTo>
                  <a:lnTo>
                    <a:pt x="85191" y="5308"/>
                  </a:lnTo>
                  <a:lnTo>
                    <a:pt x="114096" y="5308"/>
                  </a:lnTo>
                  <a:lnTo>
                    <a:pt x="115265" y="6477"/>
                  </a:lnTo>
                  <a:lnTo>
                    <a:pt x="115265" y="17272"/>
                  </a:lnTo>
                  <a:lnTo>
                    <a:pt x="116001" y="17995"/>
                  </a:lnTo>
                  <a:lnTo>
                    <a:pt x="117792" y="17995"/>
                  </a:lnTo>
                  <a:lnTo>
                    <a:pt x="118529" y="17272"/>
                  </a:lnTo>
                  <a:lnTo>
                    <a:pt x="118529" y="16370"/>
                  </a:lnTo>
                  <a:lnTo>
                    <a:pt x="118529" y="4686"/>
                  </a:lnTo>
                  <a:close/>
                </a:path>
                <a:path w="137795" h="140970">
                  <a:moveTo>
                    <a:pt x="132905" y="132981"/>
                  </a:moveTo>
                  <a:lnTo>
                    <a:pt x="130619" y="130695"/>
                  </a:lnTo>
                  <a:lnTo>
                    <a:pt x="129654" y="130695"/>
                  </a:lnTo>
                  <a:lnTo>
                    <a:pt x="129654" y="134785"/>
                  </a:lnTo>
                  <a:lnTo>
                    <a:pt x="129654" y="136842"/>
                  </a:lnTo>
                  <a:lnTo>
                    <a:pt x="128816" y="137668"/>
                  </a:lnTo>
                  <a:lnTo>
                    <a:pt x="126771" y="137668"/>
                  </a:lnTo>
                  <a:lnTo>
                    <a:pt x="125933" y="136842"/>
                  </a:lnTo>
                  <a:lnTo>
                    <a:pt x="125933" y="134785"/>
                  </a:lnTo>
                  <a:lnTo>
                    <a:pt x="126771" y="133959"/>
                  </a:lnTo>
                  <a:lnTo>
                    <a:pt x="128816" y="133959"/>
                  </a:lnTo>
                  <a:lnTo>
                    <a:pt x="129654" y="134785"/>
                  </a:lnTo>
                  <a:lnTo>
                    <a:pt x="129654" y="130695"/>
                  </a:lnTo>
                  <a:lnTo>
                    <a:pt x="124968" y="130695"/>
                  </a:lnTo>
                  <a:lnTo>
                    <a:pt x="122682" y="132981"/>
                  </a:lnTo>
                  <a:lnTo>
                    <a:pt x="122682" y="138645"/>
                  </a:lnTo>
                  <a:lnTo>
                    <a:pt x="124968" y="140931"/>
                  </a:lnTo>
                  <a:lnTo>
                    <a:pt x="130619" y="140931"/>
                  </a:lnTo>
                  <a:lnTo>
                    <a:pt x="132905" y="138645"/>
                  </a:lnTo>
                  <a:lnTo>
                    <a:pt x="132905" y="137668"/>
                  </a:lnTo>
                  <a:lnTo>
                    <a:pt x="132905" y="133959"/>
                  </a:lnTo>
                  <a:lnTo>
                    <a:pt x="132905" y="132981"/>
                  </a:lnTo>
                  <a:close/>
                </a:path>
                <a:path w="137795" h="140970">
                  <a:moveTo>
                    <a:pt x="135166" y="116154"/>
                  </a:moveTo>
                  <a:lnTo>
                    <a:pt x="129387" y="116154"/>
                  </a:lnTo>
                  <a:lnTo>
                    <a:pt x="129374" y="120637"/>
                  </a:lnTo>
                  <a:lnTo>
                    <a:pt x="132270" y="120637"/>
                  </a:lnTo>
                  <a:lnTo>
                    <a:pt x="135153" y="120637"/>
                  </a:lnTo>
                  <a:lnTo>
                    <a:pt x="135166" y="116154"/>
                  </a:lnTo>
                  <a:close/>
                </a:path>
                <a:path w="137795" h="140970">
                  <a:moveTo>
                    <a:pt x="137744" y="52730"/>
                  </a:moveTo>
                  <a:lnTo>
                    <a:pt x="137198" y="53327"/>
                  </a:lnTo>
                  <a:lnTo>
                    <a:pt x="135166" y="54775"/>
                  </a:lnTo>
                  <a:lnTo>
                    <a:pt x="133959" y="55359"/>
                  </a:lnTo>
                  <a:lnTo>
                    <a:pt x="131330" y="55359"/>
                  </a:lnTo>
                  <a:lnTo>
                    <a:pt x="130136" y="54991"/>
                  </a:lnTo>
                  <a:lnTo>
                    <a:pt x="128219" y="54013"/>
                  </a:lnTo>
                  <a:lnTo>
                    <a:pt x="127419" y="53149"/>
                  </a:lnTo>
                  <a:lnTo>
                    <a:pt x="125844" y="51866"/>
                  </a:lnTo>
                  <a:lnTo>
                    <a:pt x="124460" y="50761"/>
                  </a:lnTo>
                  <a:lnTo>
                    <a:pt x="122542" y="49796"/>
                  </a:lnTo>
                  <a:lnTo>
                    <a:pt x="117919" y="49796"/>
                  </a:lnTo>
                  <a:lnTo>
                    <a:pt x="116484" y="50203"/>
                  </a:lnTo>
                  <a:lnTo>
                    <a:pt x="114046" y="51498"/>
                  </a:lnTo>
                  <a:lnTo>
                    <a:pt x="113423" y="51866"/>
                  </a:lnTo>
                  <a:lnTo>
                    <a:pt x="112255" y="53149"/>
                  </a:lnTo>
                  <a:lnTo>
                    <a:pt x="110705" y="54305"/>
                  </a:lnTo>
                  <a:lnTo>
                    <a:pt x="110045" y="54775"/>
                  </a:lnTo>
                  <a:lnTo>
                    <a:pt x="108991" y="55359"/>
                  </a:lnTo>
                  <a:lnTo>
                    <a:pt x="106210" y="55359"/>
                  </a:lnTo>
                  <a:lnTo>
                    <a:pt x="105003" y="54991"/>
                  </a:lnTo>
                  <a:lnTo>
                    <a:pt x="103085" y="54013"/>
                  </a:lnTo>
                  <a:lnTo>
                    <a:pt x="102285" y="53149"/>
                  </a:lnTo>
                  <a:lnTo>
                    <a:pt x="99326" y="50761"/>
                  </a:lnTo>
                  <a:lnTo>
                    <a:pt x="97409" y="49796"/>
                  </a:lnTo>
                  <a:lnTo>
                    <a:pt x="92786" y="49796"/>
                  </a:lnTo>
                  <a:lnTo>
                    <a:pt x="91351" y="50203"/>
                  </a:lnTo>
                  <a:lnTo>
                    <a:pt x="88912" y="51498"/>
                  </a:lnTo>
                  <a:lnTo>
                    <a:pt x="88290" y="51866"/>
                  </a:lnTo>
                  <a:lnTo>
                    <a:pt x="87122" y="53149"/>
                  </a:lnTo>
                  <a:lnTo>
                    <a:pt x="85572" y="54305"/>
                  </a:lnTo>
                  <a:lnTo>
                    <a:pt x="84912" y="54775"/>
                  </a:lnTo>
                  <a:lnTo>
                    <a:pt x="83858" y="55359"/>
                  </a:lnTo>
                  <a:lnTo>
                    <a:pt x="81076" y="55359"/>
                  </a:lnTo>
                  <a:lnTo>
                    <a:pt x="79870" y="54991"/>
                  </a:lnTo>
                  <a:lnTo>
                    <a:pt x="77952" y="54013"/>
                  </a:lnTo>
                  <a:lnTo>
                    <a:pt x="77165" y="53149"/>
                  </a:lnTo>
                  <a:lnTo>
                    <a:pt x="74193" y="50761"/>
                  </a:lnTo>
                  <a:lnTo>
                    <a:pt x="72275" y="49796"/>
                  </a:lnTo>
                  <a:lnTo>
                    <a:pt x="67652" y="49796"/>
                  </a:lnTo>
                  <a:lnTo>
                    <a:pt x="66217" y="50203"/>
                  </a:lnTo>
                  <a:lnTo>
                    <a:pt x="63779" y="51498"/>
                  </a:lnTo>
                  <a:lnTo>
                    <a:pt x="63157" y="51866"/>
                  </a:lnTo>
                  <a:lnTo>
                    <a:pt x="61988" y="53149"/>
                  </a:lnTo>
                  <a:lnTo>
                    <a:pt x="60439" y="54305"/>
                  </a:lnTo>
                  <a:lnTo>
                    <a:pt x="59778" y="54775"/>
                  </a:lnTo>
                  <a:lnTo>
                    <a:pt x="58724" y="55359"/>
                  </a:lnTo>
                  <a:lnTo>
                    <a:pt x="55943" y="55359"/>
                  </a:lnTo>
                  <a:lnTo>
                    <a:pt x="54737" y="54991"/>
                  </a:lnTo>
                  <a:lnTo>
                    <a:pt x="52819" y="54013"/>
                  </a:lnTo>
                  <a:lnTo>
                    <a:pt x="52031" y="53149"/>
                  </a:lnTo>
                  <a:lnTo>
                    <a:pt x="50457" y="51866"/>
                  </a:lnTo>
                  <a:lnTo>
                    <a:pt x="49072" y="50761"/>
                  </a:lnTo>
                  <a:lnTo>
                    <a:pt x="47155" y="49796"/>
                  </a:lnTo>
                  <a:lnTo>
                    <a:pt x="42532" y="49796"/>
                  </a:lnTo>
                  <a:lnTo>
                    <a:pt x="41097" y="50203"/>
                  </a:lnTo>
                  <a:lnTo>
                    <a:pt x="38646" y="51498"/>
                  </a:lnTo>
                  <a:lnTo>
                    <a:pt x="38023" y="51866"/>
                  </a:lnTo>
                  <a:lnTo>
                    <a:pt x="36868" y="53149"/>
                  </a:lnTo>
                  <a:lnTo>
                    <a:pt x="35318" y="54305"/>
                  </a:lnTo>
                  <a:lnTo>
                    <a:pt x="34658" y="54775"/>
                  </a:lnTo>
                  <a:lnTo>
                    <a:pt x="33604" y="55359"/>
                  </a:lnTo>
                  <a:lnTo>
                    <a:pt x="30810" y="55359"/>
                  </a:lnTo>
                  <a:lnTo>
                    <a:pt x="29616" y="54991"/>
                  </a:lnTo>
                  <a:lnTo>
                    <a:pt x="27698" y="54013"/>
                  </a:lnTo>
                  <a:lnTo>
                    <a:pt x="26898" y="53149"/>
                  </a:lnTo>
                  <a:lnTo>
                    <a:pt x="25323" y="51866"/>
                  </a:lnTo>
                  <a:lnTo>
                    <a:pt x="23939" y="50761"/>
                  </a:lnTo>
                  <a:lnTo>
                    <a:pt x="22021" y="49796"/>
                  </a:lnTo>
                  <a:lnTo>
                    <a:pt x="17399" y="49796"/>
                  </a:lnTo>
                  <a:lnTo>
                    <a:pt x="15963" y="50203"/>
                  </a:lnTo>
                  <a:lnTo>
                    <a:pt x="13525" y="51498"/>
                  </a:lnTo>
                  <a:lnTo>
                    <a:pt x="12903" y="51866"/>
                  </a:lnTo>
                  <a:lnTo>
                    <a:pt x="11734" y="53149"/>
                  </a:lnTo>
                  <a:lnTo>
                    <a:pt x="10185" y="54305"/>
                  </a:lnTo>
                  <a:lnTo>
                    <a:pt x="9525" y="54775"/>
                  </a:lnTo>
                  <a:lnTo>
                    <a:pt x="8470" y="55359"/>
                  </a:lnTo>
                  <a:lnTo>
                    <a:pt x="5689" y="55359"/>
                  </a:lnTo>
                  <a:lnTo>
                    <a:pt x="4483" y="54991"/>
                  </a:lnTo>
                  <a:lnTo>
                    <a:pt x="2565" y="54013"/>
                  </a:lnTo>
                  <a:lnTo>
                    <a:pt x="1778" y="53149"/>
                  </a:lnTo>
                  <a:lnTo>
                    <a:pt x="0" y="51714"/>
                  </a:lnTo>
                  <a:lnTo>
                    <a:pt x="25" y="56007"/>
                  </a:lnTo>
                  <a:lnTo>
                    <a:pt x="2006" y="57556"/>
                  </a:lnTo>
                  <a:lnTo>
                    <a:pt x="3975" y="58547"/>
                  </a:lnTo>
                  <a:lnTo>
                    <a:pt x="8445" y="58547"/>
                  </a:lnTo>
                  <a:lnTo>
                    <a:pt x="9753" y="58178"/>
                  </a:lnTo>
                  <a:lnTo>
                    <a:pt x="11023" y="57556"/>
                  </a:lnTo>
                  <a:lnTo>
                    <a:pt x="12966" y="56527"/>
                  </a:lnTo>
                  <a:lnTo>
                    <a:pt x="13982" y="55359"/>
                  </a:lnTo>
                  <a:lnTo>
                    <a:pt x="16281" y="53619"/>
                  </a:lnTo>
                  <a:lnTo>
                    <a:pt x="17119" y="53149"/>
                  </a:lnTo>
                  <a:lnTo>
                    <a:pt x="20878" y="53149"/>
                  </a:lnTo>
                  <a:lnTo>
                    <a:pt x="21463" y="53327"/>
                  </a:lnTo>
                  <a:lnTo>
                    <a:pt x="23380" y="54305"/>
                  </a:lnTo>
                  <a:lnTo>
                    <a:pt x="24345" y="55359"/>
                  </a:lnTo>
                  <a:lnTo>
                    <a:pt x="27139" y="57556"/>
                  </a:lnTo>
                  <a:lnTo>
                    <a:pt x="29108" y="58547"/>
                  </a:lnTo>
                  <a:lnTo>
                    <a:pt x="33578" y="58547"/>
                  </a:lnTo>
                  <a:lnTo>
                    <a:pt x="34886" y="58178"/>
                  </a:lnTo>
                  <a:lnTo>
                    <a:pt x="36156" y="57556"/>
                  </a:lnTo>
                  <a:lnTo>
                    <a:pt x="38100" y="56527"/>
                  </a:lnTo>
                  <a:lnTo>
                    <a:pt x="39116" y="55359"/>
                  </a:lnTo>
                  <a:lnTo>
                    <a:pt x="41414" y="53619"/>
                  </a:lnTo>
                  <a:lnTo>
                    <a:pt x="42252" y="53149"/>
                  </a:lnTo>
                  <a:lnTo>
                    <a:pt x="46012" y="53149"/>
                  </a:lnTo>
                  <a:lnTo>
                    <a:pt x="46583" y="53327"/>
                  </a:lnTo>
                  <a:lnTo>
                    <a:pt x="48514" y="54305"/>
                  </a:lnTo>
                  <a:lnTo>
                    <a:pt x="49466" y="55359"/>
                  </a:lnTo>
                  <a:lnTo>
                    <a:pt x="52260" y="57556"/>
                  </a:lnTo>
                  <a:lnTo>
                    <a:pt x="54229" y="58547"/>
                  </a:lnTo>
                  <a:lnTo>
                    <a:pt x="58699" y="58547"/>
                  </a:lnTo>
                  <a:lnTo>
                    <a:pt x="60007" y="58178"/>
                  </a:lnTo>
                  <a:lnTo>
                    <a:pt x="61277" y="57556"/>
                  </a:lnTo>
                  <a:lnTo>
                    <a:pt x="63220" y="56527"/>
                  </a:lnTo>
                  <a:lnTo>
                    <a:pt x="64236" y="55359"/>
                  </a:lnTo>
                  <a:lnTo>
                    <a:pt x="66535" y="53619"/>
                  </a:lnTo>
                  <a:lnTo>
                    <a:pt x="67373" y="53149"/>
                  </a:lnTo>
                  <a:lnTo>
                    <a:pt x="71145" y="53149"/>
                  </a:lnTo>
                  <a:lnTo>
                    <a:pt x="71716" y="53327"/>
                  </a:lnTo>
                  <a:lnTo>
                    <a:pt x="73634" y="54305"/>
                  </a:lnTo>
                  <a:lnTo>
                    <a:pt x="74599" y="55359"/>
                  </a:lnTo>
                  <a:lnTo>
                    <a:pt x="77393" y="57556"/>
                  </a:lnTo>
                  <a:lnTo>
                    <a:pt x="79362" y="58547"/>
                  </a:lnTo>
                  <a:lnTo>
                    <a:pt x="83832" y="58547"/>
                  </a:lnTo>
                  <a:lnTo>
                    <a:pt x="85140" y="58178"/>
                  </a:lnTo>
                  <a:lnTo>
                    <a:pt x="86410" y="57556"/>
                  </a:lnTo>
                  <a:lnTo>
                    <a:pt x="88353" y="56527"/>
                  </a:lnTo>
                  <a:lnTo>
                    <a:pt x="89369" y="55359"/>
                  </a:lnTo>
                  <a:lnTo>
                    <a:pt x="91668" y="53619"/>
                  </a:lnTo>
                  <a:lnTo>
                    <a:pt x="92506" y="53149"/>
                  </a:lnTo>
                  <a:lnTo>
                    <a:pt x="96278" y="53149"/>
                  </a:lnTo>
                  <a:lnTo>
                    <a:pt x="96850" y="53327"/>
                  </a:lnTo>
                  <a:lnTo>
                    <a:pt x="98767" y="54305"/>
                  </a:lnTo>
                  <a:lnTo>
                    <a:pt x="99733" y="55359"/>
                  </a:lnTo>
                  <a:lnTo>
                    <a:pt x="102527" y="57556"/>
                  </a:lnTo>
                  <a:lnTo>
                    <a:pt x="104495" y="58547"/>
                  </a:lnTo>
                  <a:lnTo>
                    <a:pt x="108966" y="58547"/>
                  </a:lnTo>
                  <a:lnTo>
                    <a:pt x="110274" y="58178"/>
                  </a:lnTo>
                  <a:lnTo>
                    <a:pt x="111544" y="57556"/>
                  </a:lnTo>
                  <a:lnTo>
                    <a:pt x="113487" y="56527"/>
                  </a:lnTo>
                  <a:lnTo>
                    <a:pt x="114503" y="55359"/>
                  </a:lnTo>
                  <a:lnTo>
                    <a:pt x="116801" y="53619"/>
                  </a:lnTo>
                  <a:lnTo>
                    <a:pt x="117640" y="53149"/>
                  </a:lnTo>
                  <a:lnTo>
                    <a:pt x="121399" y="53149"/>
                  </a:lnTo>
                  <a:lnTo>
                    <a:pt x="121983" y="53327"/>
                  </a:lnTo>
                  <a:lnTo>
                    <a:pt x="123901" y="54305"/>
                  </a:lnTo>
                  <a:lnTo>
                    <a:pt x="124866" y="55359"/>
                  </a:lnTo>
                  <a:lnTo>
                    <a:pt x="127660" y="57556"/>
                  </a:lnTo>
                  <a:lnTo>
                    <a:pt x="129628" y="58547"/>
                  </a:lnTo>
                  <a:lnTo>
                    <a:pt x="133972" y="58547"/>
                  </a:lnTo>
                  <a:lnTo>
                    <a:pt x="135432" y="58178"/>
                  </a:lnTo>
                  <a:lnTo>
                    <a:pt x="137718" y="57048"/>
                  </a:lnTo>
                  <a:lnTo>
                    <a:pt x="137731" y="55359"/>
                  </a:lnTo>
                  <a:lnTo>
                    <a:pt x="137744" y="52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9861996" y="3319365"/>
              <a:ext cx="16510" cy="108585"/>
            </a:xfrm>
            <a:custGeom>
              <a:avLst/>
              <a:gdLst/>
              <a:ahLst/>
              <a:cxnLst/>
              <a:rect l="l" t="t" r="r" b="b"/>
              <a:pathLst>
                <a:path w="16509" h="108585">
                  <a:moveTo>
                    <a:pt x="12661" y="0"/>
                  </a:moveTo>
                  <a:lnTo>
                    <a:pt x="3644" y="0"/>
                  </a:lnTo>
                  <a:lnTo>
                    <a:pt x="0" y="3657"/>
                  </a:lnTo>
                  <a:lnTo>
                    <a:pt x="0" y="104774"/>
                  </a:lnTo>
                  <a:lnTo>
                    <a:pt x="3644" y="108419"/>
                  </a:lnTo>
                  <a:lnTo>
                    <a:pt x="8153" y="108419"/>
                  </a:lnTo>
                  <a:lnTo>
                    <a:pt x="12661" y="108419"/>
                  </a:lnTo>
                  <a:lnTo>
                    <a:pt x="16306" y="104774"/>
                  </a:lnTo>
                  <a:lnTo>
                    <a:pt x="16306" y="3657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9870150" y="3319366"/>
              <a:ext cx="8255" cy="108585"/>
            </a:xfrm>
            <a:custGeom>
              <a:avLst/>
              <a:gdLst/>
              <a:ahLst/>
              <a:cxnLst/>
              <a:rect l="l" t="t" r="r" b="b"/>
              <a:pathLst>
                <a:path w="8254" h="108585">
                  <a:moveTo>
                    <a:pt x="4505" y="0"/>
                  </a:moveTo>
                  <a:lnTo>
                    <a:pt x="0" y="7"/>
                  </a:lnTo>
                  <a:lnTo>
                    <a:pt x="4368" y="2362"/>
                  </a:lnTo>
                  <a:lnTo>
                    <a:pt x="4368" y="106210"/>
                  </a:lnTo>
                  <a:lnTo>
                    <a:pt x="0" y="108414"/>
                  </a:lnTo>
                  <a:lnTo>
                    <a:pt x="1244" y="108414"/>
                  </a:lnTo>
                  <a:lnTo>
                    <a:pt x="5178" y="107744"/>
                  </a:lnTo>
                  <a:lnTo>
                    <a:pt x="8163" y="104343"/>
                  </a:lnTo>
                  <a:lnTo>
                    <a:pt x="8161" y="3649"/>
                  </a:lnTo>
                  <a:lnTo>
                    <a:pt x="4505" y="0"/>
                  </a:lnTo>
                  <a:close/>
                </a:path>
              </a:pathLst>
            </a:custGeom>
            <a:solidFill>
              <a:srgbClr val="2D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9865703" y="3324021"/>
              <a:ext cx="3810" cy="97790"/>
            </a:xfrm>
            <a:custGeom>
              <a:avLst/>
              <a:gdLst/>
              <a:ahLst/>
              <a:cxnLst/>
              <a:rect l="l" t="t" r="r" b="b"/>
              <a:pathLst>
                <a:path w="3809" h="97789">
                  <a:moveTo>
                    <a:pt x="3606" y="0"/>
                  </a:moveTo>
                  <a:lnTo>
                    <a:pt x="0" y="0"/>
                  </a:lnTo>
                  <a:lnTo>
                    <a:pt x="0" y="96520"/>
                  </a:lnTo>
                  <a:lnTo>
                    <a:pt x="165" y="96520"/>
                  </a:lnTo>
                  <a:lnTo>
                    <a:pt x="165" y="97790"/>
                  </a:lnTo>
                  <a:lnTo>
                    <a:pt x="3429" y="97790"/>
                  </a:lnTo>
                  <a:lnTo>
                    <a:pt x="3429" y="96520"/>
                  </a:lnTo>
                  <a:lnTo>
                    <a:pt x="3606" y="9652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8FB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9958447" y="3319365"/>
              <a:ext cx="16510" cy="108585"/>
            </a:xfrm>
            <a:custGeom>
              <a:avLst/>
              <a:gdLst/>
              <a:ahLst/>
              <a:cxnLst/>
              <a:rect l="l" t="t" r="r" b="b"/>
              <a:pathLst>
                <a:path w="16509" h="108585">
                  <a:moveTo>
                    <a:pt x="12661" y="0"/>
                  </a:moveTo>
                  <a:lnTo>
                    <a:pt x="3644" y="0"/>
                  </a:lnTo>
                  <a:lnTo>
                    <a:pt x="0" y="3657"/>
                  </a:lnTo>
                  <a:lnTo>
                    <a:pt x="0" y="104774"/>
                  </a:lnTo>
                  <a:lnTo>
                    <a:pt x="3644" y="108419"/>
                  </a:lnTo>
                  <a:lnTo>
                    <a:pt x="8153" y="108419"/>
                  </a:lnTo>
                  <a:lnTo>
                    <a:pt x="12661" y="108419"/>
                  </a:lnTo>
                  <a:lnTo>
                    <a:pt x="16306" y="104774"/>
                  </a:lnTo>
                  <a:lnTo>
                    <a:pt x="16306" y="3657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9966600" y="3319366"/>
              <a:ext cx="8255" cy="108585"/>
            </a:xfrm>
            <a:custGeom>
              <a:avLst/>
              <a:gdLst/>
              <a:ahLst/>
              <a:cxnLst/>
              <a:rect l="l" t="t" r="r" b="b"/>
              <a:pathLst>
                <a:path w="8254" h="108585">
                  <a:moveTo>
                    <a:pt x="4512" y="0"/>
                  </a:moveTo>
                  <a:lnTo>
                    <a:pt x="0" y="7"/>
                  </a:lnTo>
                  <a:lnTo>
                    <a:pt x="4368" y="2362"/>
                  </a:lnTo>
                  <a:lnTo>
                    <a:pt x="4368" y="106210"/>
                  </a:lnTo>
                  <a:lnTo>
                    <a:pt x="0" y="108414"/>
                  </a:lnTo>
                  <a:lnTo>
                    <a:pt x="1244" y="108414"/>
                  </a:lnTo>
                  <a:lnTo>
                    <a:pt x="5187" y="107739"/>
                  </a:lnTo>
                  <a:lnTo>
                    <a:pt x="8157" y="104343"/>
                  </a:lnTo>
                  <a:lnTo>
                    <a:pt x="8157" y="3653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B38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9962147" y="3324021"/>
              <a:ext cx="3810" cy="97790"/>
            </a:xfrm>
            <a:custGeom>
              <a:avLst/>
              <a:gdLst/>
              <a:ahLst/>
              <a:cxnLst/>
              <a:rect l="l" t="t" r="r" b="b"/>
              <a:pathLst>
                <a:path w="3809" h="97789">
                  <a:moveTo>
                    <a:pt x="3606" y="0"/>
                  </a:moveTo>
                  <a:lnTo>
                    <a:pt x="0" y="0"/>
                  </a:lnTo>
                  <a:lnTo>
                    <a:pt x="0" y="96520"/>
                  </a:lnTo>
                  <a:lnTo>
                    <a:pt x="165" y="96520"/>
                  </a:lnTo>
                  <a:lnTo>
                    <a:pt x="165" y="97790"/>
                  </a:lnTo>
                  <a:lnTo>
                    <a:pt x="3441" y="97790"/>
                  </a:lnTo>
                  <a:lnTo>
                    <a:pt x="3441" y="96520"/>
                  </a:lnTo>
                  <a:lnTo>
                    <a:pt x="3606" y="9652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EEC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9858730" y="3316109"/>
              <a:ext cx="119380" cy="114935"/>
            </a:xfrm>
            <a:custGeom>
              <a:avLst/>
              <a:gdLst/>
              <a:ahLst/>
              <a:cxnLst/>
              <a:rect l="l" t="t" r="r" b="b"/>
              <a:pathLst>
                <a:path w="119379" h="114935">
                  <a:moveTo>
                    <a:pt x="17411" y="13538"/>
                  </a:moveTo>
                  <a:lnTo>
                    <a:pt x="16687" y="12801"/>
                  </a:lnTo>
                  <a:lnTo>
                    <a:pt x="15786" y="12801"/>
                  </a:lnTo>
                  <a:lnTo>
                    <a:pt x="13004" y="12801"/>
                  </a:lnTo>
                  <a:lnTo>
                    <a:pt x="13004" y="9131"/>
                  </a:lnTo>
                  <a:lnTo>
                    <a:pt x="12280" y="8394"/>
                  </a:lnTo>
                  <a:lnTo>
                    <a:pt x="10477" y="8394"/>
                  </a:lnTo>
                  <a:lnTo>
                    <a:pt x="9740" y="9131"/>
                  </a:lnTo>
                  <a:lnTo>
                    <a:pt x="9740" y="12801"/>
                  </a:lnTo>
                  <a:lnTo>
                    <a:pt x="6070" y="12801"/>
                  </a:lnTo>
                  <a:lnTo>
                    <a:pt x="5346" y="13538"/>
                  </a:lnTo>
                  <a:lnTo>
                    <a:pt x="5346" y="15328"/>
                  </a:lnTo>
                  <a:lnTo>
                    <a:pt x="6070" y="16065"/>
                  </a:lnTo>
                  <a:lnTo>
                    <a:pt x="9740" y="16065"/>
                  </a:lnTo>
                  <a:lnTo>
                    <a:pt x="9740" y="19748"/>
                  </a:lnTo>
                  <a:lnTo>
                    <a:pt x="10477" y="20472"/>
                  </a:lnTo>
                  <a:lnTo>
                    <a:pt x="12280" y="20472"/>
                  </a:lnTo>
                  <a:lnTo>
                    <a:pt x="13004" y="19748"/>
                  </a:lnTo>
                  <a:lnTo>
                    <a:pt x="13004" y="18846"/>
                  </a:lnTo>
                  <a:lnTo>
                    <a:pt x="13004" y="16065"/>
                  </a:lnTo>
                  <a:lnTo>
                    <a:pt x="16687" y="16065"/>
                  </a:lnTo>
                  <a:lnTo>
                    <a:pt x="17411" y="15328"/>
                  </a:lnTo>
                  <a:lnTo>
                    <a:pt x="17411" y="13538"/>
                  </a:lnTo>
                  <a:close/>
                </a:path>
                <a:path w="119379" h="114935">
                  <a:moveTo>
                    <a:pt x="22834" y="5118"/>
                  </a:moveTo>
                  <a:lnTo>
                    <a:pt x="20980" y="3263"/>
                  </a:lnTo>
                  <a:lnTo>
                    <a:pt x="19570" y="1854"/>
                  </a:lnTo>
                  <a:lnTo>
                    <a:pt x="19570" y="6908"/>
                  </a:lnTo>
                  <a:lnTo>
                    <a:pt x="19570" y="108026"/>
                  </a:lnTo>
                  <a:lnTo>
                    <a:pt x="15925" y="111671"/>
                  </a:lnTo>
                  <a:lnTo>
                    <a:pt x="6908" y="111671"/>
                  </a:lnTo>
                  <a:lnTo>
                    <a:pt x="3263" y="108026"/>
                  </a:lnTo>
                  <a:lnTo>
                    <a:pt x="3263" y="6908"/>
                  </a:lnTo>
                  <a:lnTo>
                    <a:pt x="6908" y="3263"/>
                  </a:lnTo>
                  <a:lnTo>
                    <a:pt x="15925" y="3263"/>
                  </a:lnTo>
                  <a:lnTo>
                    <a:pt x="19570" y="6908"/>
                  </a:lnTo>
                  <a:lnTo>
                    <a:pt x="19570" y="1854"/>
                  </a:lnTo>
                  <a:lnTo>
                    <a:pt x="17716" y="0"/>
                  </a:lnTo>
                  <a:lnTo>
                    <a:pt x="5130" y="0"/>
                  </a:lnTo>
                  <a:lnTo>
                    <a:pt x="0" y="5118"/>
                  </a:lnTo>
                  <a:lnTo>
                    <a:pt x="0" y="109816"/>
                  </a:lnTo>
                  <a:lnTo>
                    <a:pt x="5130" y="114935"/>
                  </a:lnTo>
                  <a:lnTo>
                    <a:pt x="17716" y="114935"/>
                  </a:lnTo>
                  <a:lnTo>
                    <a:pt x="20980" y="111671"/>
                  </a:lnTo>
                  <a:lnTo>
                    <a:pt x="22834" y="109816"/>
                  </a:lnTo>
                  <a:lnTo>
                    <a:pt x="22834" y="5118"/>
                  </a:lnTo>
                  <a:close/>
                </a:path>
                <a:path w="119379" h="114935">
                  <a:moveTo>
                    <a:pt x="113893" y="11252"/>
                  </a:moveTo>
                  <a:lnTo>
                    <a:pt x="113169" y="10515"/>
                  </a:lnTo>
                  <a:lnTo>
                    <a:pt x="112268" y="10515"/>
                  </a:lnTo>
                  <a:lnTo>
                    <a:pt x="102552" y="10515"/>
                  </a:lnTo>
                  <a:lnTo>
                    <a:pt x="101815" y="11252"/>
                  </a:lnTo>
                  <a:lnTo>
                    <a:pt x="101815" y="13042"/>
                  </a:lnTo>
                  <a:lnTo>
                    <a:pt x="102552" y="13779"/>
                  </a:lnTo>
                  <a:lnTo>
                    <a:pt x="113169" y="13779"/>
                  </a:lnTo>
                  <a:lnTo>
                    <a:pt x="113893" y="13042"/>
                  </a:lnTo>
                  <a:lnTo>
                    <a:pt x="113893" y="11252"/>
                  </a:lnTo>
                  <a:close/>
                </a:path>
                <a:path w="119379" h="114935">
                  <a:moveTo>
                    <a:pt x="119278" y="5118"/>
                  </a:moveTo>
                  <a:lnTo>
                    <a:pt x="117424" y="3263"/>
                  </a:lnTo>
                  <a:lnTo>
                    <a:pt x="116014" y="1854"/>
                  </a:lnTo>
                  <a:lnTo>
                    <a:pt x="116014" y="6908"/>
                  </a:lnTo>
                  <a:lnTo>
                    <a:pt x="116014" y="108026"/>
                  </a:lnTo>
                  <a:lnTo>
                    <a:pt x="112369" y="111671"/>
                  </a:lnTo>
                  <a:lnTo>
                    <a:pt x="103352" y="111671"/>
                  </a:lnTo>
                  <a:lnTo>
                    <a:pt x="99707" y="108026"/>
                  </a:lnTo>
                  <a:lnTo>
                    <a:pt x="99707" y="6908"/>
                  </a:lnTo>
                  <a:lnTo>
                    <a:pt x="103352" y="3263"/>
                  </a:lnTo>
                  <a:lnTo>
                    <a:pt x="112369" y="3263"/>
                  </a:lnTo>
                  <a:lnTo>
                    <a:pt x="116014" y="6908"/>
                  </a:lnTo>
                  <a:lnTo>
                    <a:pt x="116014" y="1854"/>
                  </a:lnTo>
                  <a:lnTo>
                    <a:pt x="114160" y="0"/>
                  </a:lnTo>
                  <a:lnTo>
                    <a:pt x="101574" y="0"/>
                  </a:lnTo>
                  <a:lnTo>
                    <a:pt x="96443" y="5118"/>
                  </a:lnTo>
                  <a:lnTo>
                    <a:pt x="96443" y="109816"/>
                  </a:lnTo>
                  <a:lnTo>
                    <a:pt x="101574" y="114935"/>
                  </a:lnTo>
                  <a:lnTo>
                    <a:pt x="114160" y="114935"/>
                  </a:lnTo>
                  <a:lnTo>
                    <a:pt x="117424" y="111671"/>
                  </a:lnTo>
                  <a:lnTo>
                    <a:pt x="119278" y="109816"/>
                  </a:lnTo>
                  <a:lnTo>
                    <a:pt x="119278" y="51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9895509" y="3341484"/>
              <a:ext cx="45720" cy="92710"/>
            </a:xfrm>
            <a:custGeom>
              <a:avLst/>
              <a:gdLst/>
              <a:ahLst/>
              <a:cxnLst/>
              <a:rect l="l" t="t" r="r" b="b"/>
              <a:pathLst>
                <a:path w="45720" h="92710">
                  <a:moveTo>
                    <a:pt x="45516" y="0"/>
                  </a:moveTo>
                  <a:lnTo>
                    <a:pt x="0" y="0"/>
                  </a:lnTo>
                  <a:lnTo>
                    <a:pt x="0" y="92481"/>
                  </a:lnTo>
                  <a:lnTo>
                    <a:pt x="45516" y="92481"/>
                  </a:lnTo>
                  <a:lnTo>
                    <a:pt x="45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9893871" y="3339858"/>
              <a:ext cx="48895" cy="95250"/>
            </a:xfrm>
            <a:custGeom>
              <a:avLst/>
              <a:gdLst/>
              <a:ahLst/>
              <a:cxnLst/>
              <a:rect l="l" t="t" r="r" b="b"/>
              <a:pathLst>
                <a:path w="48895" h="95250">
                  <a:moveTo>
                    <a:pt x="37947" y="84061"/>
                  </a:moveTo>
                  <a:lnTo>
                    <a:pt x="37211" y="83324"/>
                  </a:lnTo>
                  <a:lnTo>
                    <a:pt x="11569" y="83324"/>
                  </a:lnTo>
                  <a:lnTo>
                    <a:pt x="10845" y="84061"/>
                  </a:lnTo>
                  <a:lnTo>
                    <a:pt x="10845" y="85864"/>
                  </a:lnTo>
                  <a:lnTo>
                    <a:pt x="11569" y="86588"/>
                  </a:lnTo>
                  <a:lnTo>
                    <a:pt x="12471" y="86588"/>
                  </a:lnTo>
                  <a:lnTo>
                    <a:pt x="37211" y="86588"/>
                  </a:lnTo>
                  <a:lnTo>
                    <a:pt x="37947" y="85864"/>
                  </a:lnTo>
                  <a:lnTo>
                    <a:pt x="37947" y="84061"/>
                  </a:lnTo>
                  <a:close/>
                </a:path>
                <a:path w="48895" h="95250">
                  <a:moveTo>
                    <a:pt x="37947" y="74790"/>
                  </a:moveTo>
                  <a:lnTo>
                    <a:pt x="37211" y="74053"/>
                  </a:lnTo>
                  <a:lnTo>
                    <a:pt x="11569" y="74053"/>
                  </a:lnTo>
                  <a:lnTo>
                    <a:pt x="10845" y="74790"/>
                  </a:lnTo>
                  <a:lnTo>
                    <a:pt x="10845" y="76593"/>
                  </a:lnTo>
                  <a:lnTo>
                    <a:pt x="11569" y="77317"/>
                  </a:lnTo>
                  <a:lnTo>
                    <a:pt x="12471" y="77317"/>
                  </a:lnTo>
                  <a:lnTo>
                    <a:pt x="37211" y="77317"/>
                  </a:lnTo>
                  <a:lnTo>
                    <a:pt x="37947" y="76593"/>
                  </a:lnTo>
                  <a:lnTo>
                    <a:pt x="37947" y="74790"/>
                  </a:lnTo>
                  <a:close/>
                </a:path>
                <a:path w="48895" h="95250">
                  <a:moveTo>
                    <a:pt x="37947" y="65519"/>
                  </a:moveTo>
                  <a:lnTo>
                    <a:pt x="37211" y="64782"/>
                  </a:lnTo>
                  <a:lnTo>
                    <a:pt x="11569" y="64782"/>
                  </a:lnTo>
                  <a:lnTo>
                    <a:pt x="10845" y="65519"/>
                  </a:lnTo>
                  <a:lnTo>
                    <a:pt x="10845" y="67322"/>
                  </a:lnTo>
                  <a:lnTo>
                    <a:pt x="11569" y="68046"/>
                  </a:lnTo>
                  <a:lnTo>
                    <a:pt x="12471" y="68046"/>
                  </a:lnTo>
                  <a:lnTo>
                    <a:pt x="37211" y="68046"/>
                  </a:lnTo>
                  <a:lnTo>
                    <a:pt x="37947" y="67322"/>
                  </a:lnTo>
                  <a:lnTo>
                    <a:pt x="37947" y="65519"/>
                  </a:lnTo>
                  <a:close/>
                </a:path>
                <a:path w="48895" h="95250">
                  <a:moveTo>
                    <a:pt x="37947" y="56235"/>
                  </a:moveTo>
                  <a:lnTo>
                    <a:pt x="37211" y="55499"/>
                  </a:lnTo>
                  <a:lnTo>
                    <a:pt x="11569" y="55499"/>
                  </a:lnTo>
                  <a:lnTo>
                    <a:pt x="10845" y="56235"/>
                  </a:lnTo>
                  <a:lnTo>
                    <a:pt x="10845" y="58039"/>
                  </a:lnTo>
                  <a:lnTo>
                    <a:pt x="11569" y="58762"/>
                  </a:lnTo>
                  <a:lnTo>
                    <a:pt x="12471" y="58762"/>
                  </a:lnTo>
                  <a:lnTo>
                    <a:pt x="37211" y="58762"/>
                  </a:lnTo>
                  <a:lnTo>
                    <a:pt x="37947" y="58039"/>
                  </a:lnTo>
                  <a:lnTo>
                    <a:pt x="37947" y="56235"/>
                  </a:lnTo>
                  <a:close/>
                </a:path>
                <a:path w="48895" h="95250">
                  <a:moveTo>
                    <a:pt x="37947" y="46964"/>
                  </a:moveTo>
                  <a:lnTo>
                    <a:pt x="37211" y="46228"/>
                  </a:lnTo>
                  <a:lnTo>
                    <a:pt x="11569" y="46228"/>
                  </a:lnTo>
                  <a:lnTo>
                    <a:pt x="10845" y="46964"/>
                  </a:lnTo>
                  <a:lnTo>
                    <a:pt x="10845" y="48755"/>
                  </a:lnTo>
                  <a:lnTo>
                    <a:pt x="11569" y="49491"/>
                  </a:lnTo>
                  <a:lnTo>
                    <a:pt x="12471" y="49491"/>
                  </a:lnTo>
                  <a:lnTo>
                    <a:pt x="37211" y="49491"/>
                  </a:lnTo>
                  <a:lnTo>
                    <a:pt x="37947" y="48755"/>
                  </a:lnTo>
                  <a:lnTo>
                    <a:pt x="37947" y="46964"/>
                  </a:lnTo>
                  <a:close/>
                </a:path>
                <a:path w="48895" h="95250">
                  <a:moveTo>
                    <a:pt x="37947" y="37693"/>
                  </a:moveTo>
                  <a:lnTo>
                    <a:pt x="37211" y="36957"/>
                  </a:lnTo>
                  <a:lnTo>
                    <a:pt x="11569" y="36957"/>
                  </a:lnTo>
                  <a:lnTo>
                    <a:pt x="10845" y="37693"/>
                  </a:lnTo>
                  <a:lnTo>
                    <a:pt x="10845" y="39484"/>
                  </a:lnTo>
                  <a:lnTo>
                    <a:pt x="11569" y="40220"/>
                  </a:lnTo>
                  <a:lnTo>
                    <a:pt x="12471" y="40220"/>
                  </a:lnTo>
                  <a:lnTo>
                    <a:pt x="37211" y="40220"/>
                  </a:lnTo>
                  <a:lnTo>
                    <a:pt x="37947" y="39484"/>
                  </a:lnTo>
                  <a:lnTo>
                    <a:pt x="37947" y="37693"/>
                  </a:lnTo>
                  <a:close/>
                </a:path>
                <a:path w="48895" h="95250">
                  <a:moveTo>
                    <a:pt x="37947" y="28422"/>
                  </a:moveTo>
                  <a:lnTo>
                    <a:pt x="37211" y="27686"/>
                  </a:lnTo>
                  <a:lnTo>
                    <a:pt x="11569" y="27686"/>
                  </a:lnTo>
                  <a:lnTo>
                    <a:pt x="10845" y="28422"/>
                  </a:lnTo>
                  <a:lnTo>
                    <a:pt x="10845" y="30213"/>
                  </a:lnTo>
                  <a:lnTo>
                    <a:pt x="11569" y="30949"/>
                  </a:lnTo>
                  <a:lnTo>
                    <a:pt x="12471" y="30949"/>
                  </a:lnTo>
                  <a:lnTo>
                    <a:pt x="37211" y="30949"/>
                  </a:lnTo>
                  <a:lnTo>
                    <a:pt x="37947" y="30213"/>
                  </a:lnTo>
                  <a:lnTo>
                    <a:pt x="37947" y="28422"/>
                  </a:lnTo>
                  <a:close/>
                </a:path>
                <a:path w="48895" h="95250">
                  <a:moveTo>
                    <a:pt x="37947" y="19151"/>
                  </a:moveTo>
                  <a:lnTo>
                    <a:pt x="37211" y="18415"/>
                  </a:lnTo>
                  <a:lnTo>
                    <a:pt x="11569" y="18415"/>
                  </a:lnTo>
                  <a:lnTo>
                    <a:pt x="10845" y="19151"/>
                  </a:lnTo>
                  <a:lnTo>
                    <a:pt x="10845" y="20942"/>
                  </a:lnTo>
                  <a:lnTo>
                    <a:pt x="11569" y="21678"/>
                  </a:lnTo>
                  <a:lnTo>
                    <a:pt x="12471" y="21678"/>
                  </a:lnTo>
                  <a:lnTo>
                    <a:pt x="37211" y="21678"/>
                  </a:lnTo>
                  <a:lnTo>
                    <a:pt x="37947" y="20942"/>
                  </a:lnTo>
                  <a:lnTo>
                    <a:pt x="37947" y="19151"/>
                  </a:lnTo>
                  <a:close/>
                </a:path>
                <a:path w="48895" h="95250">
                  <a:moveTo>
                    <a:pt x="37947" y="9880"/>
                  </a:moveTo>
                  <a:lnTo>
                    <a:pt x="37211" y="9144"/>
                  </a:lnTo>
                  <a:lnTo>
                    <a:pt x="11569" y="9144"/>
                  </a:lnTo>
                  <a:lnTo>
                    <a:pt x="10845" y="9880"/>
                  </a:lnTo>
                  <a:lnTo>
                    <a:pt x="10845" y="11671"/>
                  </a:lnTo>
                  <a:lnTo>
                    <a:pt x="11569" y="12407"/>
                  </a:lnTo>
                  <a:lnTo>
                    <a:pt x="12471" y="12407"/>
                  </a:lnTo>
                  <a:lnTo>
                    <a:pt x="37211" y="12407"/>
                  </a:lnTo>
                  <a:lnTo>
                    <a:pt x="37947" y="11671"/>
                  </a:lnTo>
                  <a:lnTo>
                    <a:pt x="37947" y="9880"/>
                  </a:lnTo>
                  <a:close/>
                </a:path>
                <a:path w="48895" h="95250">
                  <a:moveTo>
                    <a:pt x="487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92710"/>
                  </a:lnTo>
                  <a:lnTo>
                    <a:pt x="0" y="95250"/>
                  </a:lnTo>
                  <a:lnTo>
                    <a:pt x="48780" y="95250"/>
                  </a:lnTo>
                  <a:lnTo>
                    <a:pt x="48780" y="92710"/>
                  </a:lnTo>
                  <a:lnTo>
                    <a:pt x="3263" y="92710"/>
                  </a:lnTo>
                  <a:lnTo>
                    <a:pt x="3263" y="3810"/>
                  </a:lnTo>
                  <a:lnTo>
                    <a:pt x="45516" y="3810"/>
                  </a:lnTo>
                  <a:lnTo>
                    <a:pt x="45516" y="92481"/>
                  </a:lnTo>
                  <a:lnTo>
                    <a:pt x="48780" y="92481"/>
                  </a:lnTo>
                  <a:lnTo>
                    <a:pt x="48780" y="3810"/>
                  </a:lnTo>
                  <a:lnTo>
                    <a:pt x="48780" y="3263"/>
                  </a:lnTo>
                  <a:lnTo>
                    <a:pt x="48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9175478" y="2502739"/>
              <a:ext cx="566420" cy="366395"/>
            </a:xfrm>
            <a:custGeom>
              <a:avLst/>
              <a:gdLst/>
              <a:ahLst/>
              <a:cxnLst/>
              <a:rect l="l" t="t" r="r" b="b"/>
              <a:pathLst>
                <a:path w="566420" h="366394">
                  <a:moveTo>
                    <a:pt x="364312" y="0"/>
                  </a:moveTo>
                  <a:lnTo>
                    <a:pt x="364312" y="39725"/>
                  </a:lnTo>
                  <a:lnTo>
                    <a:pt x="117576" y="39725"/>
                  </a:lnTo>
                  <a:lnTo>
                    <a:pt x="107551" y="45179"/>
                  </a:lnTo>
                  <a:lnTo>
                    <a:pt x="56473" y="80789"/>
                  </a:lnTo>
                  <a:lnTo>
                    <a:pt x="11440" y="132133"/>
                  </a:lnTo>
                  <a:lnTo>
                    <a:pt x="0" y="166573"/>
                  </a:lnTo>
                  <a:lnTo>
                    <a:pt x="1117" y="193627"/>
                  </a:lnTo>
                  <a:lnTo>
                    <a:pt x="24988" y="240487"/>
                  </a:lnTo>
                  <a:lnTo>
                    <a:pt x="69840" y="293960"/>
                  </a:lnTo>
                  <a:lnTo>
                    <a:pt x="103073" y="324737"/>
                  </a:lnTo>
                  <a:lnTo>
                    <a:pt x="144964" y="349997"/>
                  </a:lnTo>
                  <a:lnTo>
                    <a:pt x="197713" y="364413"/>
                  </a:lnTo>
                  <a:lnTo>
                    <a:pt x="214172" y="365899"/>
                  </a:lnTo>
                  <a:lnTo>
                    <a:pt x="222211" y="365899"/>
                  </a:lnTo>
                  <a:lnTo>
                    <a:pt x="277843" y="358607"/>
                  </a:lnTo>
                  <a:lnTo>
                    <a:pt x="328233" y="340366"/>
                  </a:lnTo>
                  <a:lnTo>
                    <a:pt x="372414" y="316629"/>
                  </a:lnTo>
                  <a:lnTo>
                    <a:pt x="409422" y="292849"/>
                  </a:lnTo>
                  <a:lnTo>
                    <a:pt x="445852" y="267453"/>
                  </a:lnTo>
                  <a:lnTo>
                    <a:pt x="455539" y="260070"/>
                  </a:lnTo>
                  <a:lnTo>
                    <a:pt x="45351" y="260070"/>
                  </a:lnTo>
                  <a:lnTo>
                    <a:pt x="45351" y="149821"/>
                  </a:lnTo>
                  <a:lnTo>
                    <a:pt x="176339" y="149821"/>
                  </a:lnTo>
                  <a:lnTo>
                    <a:pt x="176339" y="87490"/>
                  </a:lnTo>
                  <a:lnTo>
                    <a:pt x="563848" y="87490"/>
                  </a:lnTo>
                  <a:lnTo>
                    <a:pt x="546499" y="57156"/>
                  </a:lnTo>
                  <a:lnTo>
                    <a:pt x="510056" y="32242"/>
                  </a:lnTo>
                  <a:lnTo>
                    <a:pt x="463322" y="15473"/>
                  </a:lnTo>
                  <a:lnTo>
                    <a:pt x="412629" y="5256"/>
                  </a:lnTo>
                  <a:lnTo>
                    <a:pt x="364312" y="0"/>
                  </a:lnTo>
                  <a:close/>
                </a:path>
                <a:path w="566420" h="366394">
                  <a:moveTo>
                    <a:pt x="176339" y="149821"/>
                  </a:moveTo>
                  <a:lnTo>
                    <a:pt x="155600" y="149821"/>
                  </a:lnTo>
                  <a:lnTo>
                    <a:pt x="155600" y="260070"/>
                  </a:lnTo>
                  <a:lnTo>
                    <a:pt x="455539" y="260070"/>
                  </a:lnTo>
                  <a:lnTo>
                    <a:pt x="462572" y="254711"/>
                  </a:lnTo>
                  <a:lnTo>
                    <a:pt x="347700" y="254711"/>
                  </a:lnTo>
                  <a:lnTo>
                    <a:pt x="340321" y="247383"/>
                  </a:lnTo>
                  <a:lnTo>
                    <a:pt x="339980" y="197726"/>
                  </a:lnTo>
                  <a:lnTo>
                    <a:pt x="176339" y="197726"/>
                  </a:lnTo>
                  <a:lnTo>
                    <a:pt x="176339" y="149821"/>
                  </a:lnTo>
                  <a:close/>
                </a:path>
                <a:path w="566420" h="366394">
                  <a:moveTo>
                    <a:pt x="565885" y="114490"/>
                  </a:moveTo>
                  <a:lnTo>
                    <a:pt x="466636" y="114490"/>
                  </a:lnTo>
                  <a:lnTo>
                    <a:pt x="467769" y="114744"/>
                  </a:lnTo>
                  <a:lnTo>
                    <a:pt x="468858" y="115227"/>
                  </a:lnTo>
                  <a:lnTo>
                    <a:pt x="484335" y="115227"/>
                  </a:lnTo>
                  <a:lnTo>
                    <a:pt x="487603" y="116611"/>
                  </a:lnTo>
                  <a:lnTo>
                    <a:pt x="492090" y="121132"/>
                  </a:lnTo>
                  <a:lnTo>
                    <a:pt x="492590" y="121665"/>
                  </a:lnTo>
                  <a:lnTo>
                    <a:pt x="493940" y="125018"/>
                  </a:lnTo>
                  <a:lnTo>
                    <a:pt x="493520" y="193627"/>
                  </a:lnTo>
                  <a:lnTo>
                    <a:pt x="493497" y="197405"/>
                  </a:lnTo>
                  <a:lnTo>
                    <a:pt x="493373" y="217816"/>
                  </a:lnTo>
                  <a:lnTo>
                    <a:pt x="493306" y="228828"/>
                  </a:lnTo>
                  <a:lnTo>
                    <a:pt x="524554" y="197405"/>
                  </a:lnTo>
                  <a:lnTo>
                    <a:pt x="550190" y="163123"/>
                  </a:lnTo>
                  <a:lnTo>
                    <a:pt x="565638" y="127439"/>
                  </a:lnTo>
                  <a:lnTo>
                    <a:pt x="565758" y="121132"/>
                  </a:lnTo>
                  <a:lnTo>
                    <a:pt x="565885" y="114490"/>
                  </a:lnTo>
                  <a:close/>
                </a:path>
                <a:path w="566420" h="366394">
                  <a:moveTo>
                    <a:pt x="563848" y="87490"/>
                  </a:moveTo>
                  <a:lnTo>
                    <a:pt x="286588" y="87490"/>
                  </a:lnTo>
                  <a:lnTo>
                    <a:pt x="286588" y="197726"/>
                  </a:lnTo>
                  <a:lnTo>
                    <a:pt x="339980" y="197726"/>
                  </a:lnTo>
                  <a:lnTo>
                    <a:pt x="339767" y="166573"/>
                  </a:lnTo>
                  <a:lnTo>
                    <a:pt x="339653" y="149821"/>
                  </a:lnTo>
                  <a:lnTo>
                    <a:pt x="339532" y="132133"/>
                  </a:lnTo>
                  <a:lnTo>
                    <a:pt x="339483" y="125018"/>
                  </a:lnTo>
                  <a:lnTo>
                    <a:pt x="340842" y="121665"/>
                  </a:lnTo>
                  <a:lnTo>
                    <a:pt x="345859" y="116611"/>
                  </a:lnTo>
                  <a:lnTo>
                    <a:pt x="349199" y="115227"/>
                  </a:lnTo>
                  <a:lnTo>
                    <a:pt x="365626" y="115227"/>
                  </a:lnTo>
                  <a:lnTo>
                    <a:pt x="366712" y="114744"/>
                  </a:lnTo>
                  <a:lnTo>
                    <a:pt x="367842" y="114490"/>
                  </a:lnTo>
                  <a:lnTo>
                    <a:pt x="565885" y="114490"/>
                  </a:lnTo>
                  <a:lnTo>
                    <a:pt x="565889" y="114274"/>
                  </a:lnTo>
                  <a:lnTo>
                    <a:pt x="368096" y="114274"/>
                  </a:lnTo>
                  <a:lnTo>
                    <a:pt x="367360" y="113537"/>
                  </a:lnTo>
                  <a:lnTo>
                    <a:pt x="367372" y="100952"/>
                  </a:lnTo>
                  <a:lnTo>
                    <a:pt x="370001" y="98323"/>
                  </a:lnTo>
                  <a:lnTo>
                    <a:pt x="566194" y="98323"/>
                  </a:lnTo>
                  <a:lnTo>
                    <a:pt x="566318" y="91808"/>
                  </a:lnTo>
                  <a:lnTo>
                    <a:pt x="563848" y="87490"/>
                  </a:lnTo>
                  <a:close/>
                </a:path>
                <a:path w="566420" h="366394">
                  <a:moveTo>
                    <a:pt x="442721" y="115227"/>
                  </a:moveTo>
                  <a:lnTo>
                    <a:pt x="392480" y="115227"/>
                  </a:lnTo>
                  <a:lnTo>
                    <a:pt x="398386" y="121132"/>
                  </a:lnTo>
                  <a:lnTo>
                    <a:pt x="398386" y="130035"/>
                  </a:lnTo>
                  <a:lnTo>
                    <a:pt x="436829" y="130035"/>
                  </a:lnTo>
                  <a:lnTo>
                    <a:pt x="436829" y="121132"/>
                  </a:lnTo>
                  <a:lnTo>
                    <a:pt x="442721" y="115227"/>
                  </a:lnTo>
                  <a:close/>
                </a:path>
                <a:path w="566420" h="366394">
                  <a:moveTo>
                    <a:pt x="464311" y="114490"/>
                  </a:moveTo>
                  <a:lnTo>
                    <a:pt x="370204" y="114490"/>
                  </a:lnTo>
                  <a:lnTo>
                    <a:pt x="371322" y="114744"/>
                  </a:lnTo>
                  <a:lnTo>
                    <a:pt x="372425" y="115227"/>
                  </a:lnTo>
                  <a:lnTo>
                    <a:pt x="462089" y="115227"/>
                  </a:lnTo>
                  <a:lnTo>
                    <a:pt x="463178" y="114744"/>
                  </a:lnTo>
                  <a:lnTo>
                    <a:pt x="464311" y="114490"/>
                  </a:lnTo>
                  <a:close/>
                </a:path>
                <a:path w="566420" h="366394">
                  <a:moveTo>
                    <a:pt x="461937" y="101574"/>
                  </a:moveTo>
                  <a:lnTo>
                    <a:pt x="371792" y="101574"/>
                  </a:lnTo>
                  <a:lnTo>
                    <a:pt x="370624" y="102755"/>
                  </a:lnTo>
                  <a:lnTo>
                    <a:pt x="370624" y="113537"/>
                  </a:lnTo>
                  <a:lnTo>
                    <a:pt x="369900" y="114274"/>
                  </a:lnTo>
                  <a:lnTo>
                    <a:pt x="463842" y="114274"/>
                  </a:lnTo>
                  <a:lnTo>
                    <a:pt x="463118" y="113537"/>
                  </a:lnTo>
                  <a:lnTo>
                    <a:pt x="463118" y="102755"/>
                  </a:lnTo>
                  <a:lnTo>
                    <a:pt x="461937" y="101574"/>
                  </a:lnTo>
                  <a:close/>
                </a:path>
                <a:path w="566420" h="366394">
                  <a:moveTo>
                    <a:pt x="566194" y="98323"/>
                  </a:moveTo>
                  <a:lnTo>
                    <a:pt x="463740" y="98323"/>
                  </a:lnTo>
                  <a:lnTo>
                    <a:pt x="466382" y="100952"/>
                  </a:lnTo>
                  <a:lnTo>
                    <a:pt x="466382" y="113537"/>
                  </a:lnTo>
                  <a:lnTo>
                    <a:pt x="465645" y="114274"/>
                  </a:lnTo>
                  <a:lnTo>
                    <a:pt x="565889" y="114274"/>
                  </a:lnTo>
                  <a:lnTo>
                    <a:pt x="566096" y="103452"/>
                  </a:lnTo>
                  <a:lnTo>
                    <a:pt x="566194" y="98323"/>
                  </a:lnTo>
                  <a:close/>
                </a:path>
                <a:path w="566420" h="366394">
                  <a:moveTo>
                    <a:pt x="428269" y="98323"/>
                  </a:moveTo>
                  <a:lnTo>
                    <a:pt x="405472" y="98323"/>
                  </a:lnTo>
                  <a:lnTo>
                    <a:pt x="406209" y="99047"/>
                  </a:lnTo>
                  <a:lnTo>
                    <a:pt x="406106" y="100952"/>
                  </a:lnTo>
                  <a:lnTo>
                    <a:pt x="405472" y="101574"/>
                  </a:lnTo>
                  <a:lnTo>
                    <a:pt x="428269" y="101574"/>
                  </a:lnTo>
                  <a:lnTo>
                    <a:pt x="427636" y="100952"/>
                  </a:lnTo>
                  <a:lnTo>
                    <a:pt x="427532" y="99047"/>
                  </a:lnTo>
                  <a:lnTo>
                    <a:pt x="428269" y="98323"/>
                  </a:lnTo>
                  <a:close/>
                </a:path>
                <a:path w="566420" h="366394">
                  <a:moveTo>
                    <a:pt x="254063" y="634"/>
                  </a:moveTo>
                  <a:lnTo>
                    <a:pt x="244739" y="1688"/>
                  </a:lnTo>
                  <a:lnTo>
                    <a:pt x="234932" y="3006"/>
                  </a:lnTo>
                  <a:lnTo>
                    <a:pt x="224690" y="4624"/>
                  </a:lnTo>
                  <a:lnTo>
                    <a:pt x="214058" y="6578"/>
                  </a:lnTo>
                  <a:lnTo>
                    <a:pt x="214058" y="39725"/>
                  </a:lnTo>
                  <a:lnTo>
                    <a:pt x="254063" y="39725"/>
                  </a:lnTo>
                  <a:lnTo>
                    <a:pt x="254063" y="634"/>
                  </a:lnTo>
                  <a:close/>
                </a:path>
              </a:pathLst>
            </a:custGeom>
            <a:solidFill>
              <a:srgbClr val="93B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2" name="object 40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429549" y="2432549"/>
              <a:ext cx="110235" cy="123021"/>
            </a:xfrm>
            <a:prstGeom prst="rect">
              <a:avLst/>
            </a:prstGeom>
          </p:spPr>
        </p:pic>
        <p:pic>
          <p:nvPicPr>
            <p:cNvPr id="403" name="object 40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220832" y="2652882"/>
              <a:ext cx="110235" cy="123023"/>
            </a:xfrm>
            <a:prstGeom prst="rect">
              <a:avLst/>
            </a:prstGeom>
          </p:spPr>
        </p:pic>
        <p:pic>
          <p:nvPicPr>
            <p:cNvPr id="404" name="object 40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351812" y="2590549"/>
              <a:ext cx="110248" cy="123021"/>
            </a:xfrm>
            <a:prstGeom prst="rect">
              <a:avLst/>
            </a:prstGeom>
          </p:spPr>
        </p:pic>
        <p:pic>
          <p:nvPicPr>
            <p:cNvPr id="405" name="object 40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279299" y="2432549"/>
              <a:ext cx="110235" cy="123021"/>
            </a:xfrm>
            <a:prstGeom prst="rect">
              <a:avLst/>
            </a:prstGeom>
          </p:spPr>
        </p:pic>
        <p:sp>
          <p:nvSpPr>
            <p:cNvPr id="406" name="object 406"/>
            <p:cNvSpPr/>
            <p:nvPr/>
          </p:nvSpPr>
          <p:spPr>
            <a:xfrm>
              <a:off x="9555876" y="2917554"/>
              <a:ext cx="63500" cy="130175"/>
            </a:xfrm>
            <a:custGeom>
              <a:avLst/>
              <a:gdLst/>
              <a:ahLst/>
              <a:cxnLst/>
              <a:rect l="l" t="t" r="r" b="b"/>
              <a:pathLst>
                <a:path w="63500" h="130175">
                  <a:moveTo>
                    <a:pt x="57365" y="0"/>
                  </a:moveTo>
                  <a:lnTo>
                    <a:pt x="50431" y="0"/>
                  </a:lnTo>
                  <a:lnTo>
                    <a:pt x="5613" y="0"/>
                  </a:lnTo>
                  <a:lnTo>
                    <a:pt x="0" y="5613"/>
                  </a:lnTo>
                  <a:lnTo>
                    <a:pt x="0" y="129590"/>
                  </a:lnTo>
                  <a:lnTo>
                    <a:pt x="62979" y="129590"/>
                  </a:lnTo>
                  <a:lnTo>
                    <a:pt x="62979" y="5613"/>
                  </a:lnTo>
                  <a:lnTo>
                    <a:pt x="57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9555874" y="2917545"/>
              <a:ext cx="63500" cy="130175"/>
            </a:xfrm>
            <a:custGeom>
              <a:avLst/>
              <a:gdLst/>
              <a:ahLst/>
              <a:cxnLst/>
              <a:rect l="l" t="t" r="r" b="b"/>
              <a:pathLst>
                <a:path w="63500" h="130175">
                  <a:moveTo>
                    <a:pt x="62992" y="107518"/>
                  </a:moveTo>
                  <a:lnTo>
                    <a:pt x="0" y="107518"/>
                  </a:lnTo>
                  <a:lnTo>
                    <a:pt x="0" y="129603"/>
                  </a:lnTo>
                  <a:lnTo>
                    <a:pt x="62992" y="129603"/>
                  </a:lnTo>
                  <a:lnTo>
                    <a:pt x="62992" y="107518"/>
                  </a:lnTo>
                  <a:close/>
                </a:path>
                <a:path w="63500" h="130175">
                  <a:moveTo>
                    <a:pt x="62992" y="5626"/>
                  </a:moveTo>
                  <a:lnTo>
                    <a:pt x="57365" y="0"/>
                  </a:lnTo>
                  <a:lnTo>
                    <a:pt x="5613" y="0"/>
                  </a:lnTo>
                  <a:lnTo>
                    <a:pt x="0" y="5626"/>
                  </a:lnTo>
                  <a:lnTo>
                    <a:pt x="0" y="14020"/>
                  </a:lnTo>
                  <a:lnTo>
                    <a:pt x="62992" y="14020"/>
                  </a:lnTo>
                  <a:lnTo>
                    <a:pt x="62992" y="5626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9605408" y="2931551"/>
              <a:ext cx="13970" cy="93980"/>
            </a:xfrm>
            <a:custGeom>
              <a:avLst/>
              <a:gdLst/>
              <a:ahLst/>
              <a:cxnLst/>
              <a:rect l="l" t="t" r="r" b="b"/>
              <a:pathLst>
                <a:path w="13970" h="93980">
                  <a:moveTo>
                    <a:pt x="13456" y="0"/>
                  </a:moveTo>
                  <a:lnTo>
                    <a:pt x="342" y="0"/>
                  </a:lnTo>
                  <a:lnTo>
                    <a:pt x="0" y="93510"/>
                  </a:lnTo>
                  <a:lnTo>
                    <a:pt x="13456" y="93510"/>
                  </a:lnTo>
                  <a:lnTo>
                    <a:pt x="13456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9600070" y="2917545"/>
              <a:ext cx="19050" cy="130175"/>
            </a:xfrm>
            <a:custGeom>
              <a:avLst/>
              <a:gdLst/>
              <a:ahLst/>
              <a:cxnLst/>
              <a:rect l="l" t="t" r="r" b="b"/>
              <a:pathLst>
                <a:path w="19050" h="130175">
                  <a:moveTo>
                    <a:pt x="18796" y="107518"/>
                  </a:moveTo>
                  <a:lnTo>
                    <a:pt x="5334" y="107518"/>
                  </a:lnTo>
                  <a:lnTo>
                    <a:pt x="5257" y="129616"/>
                  </a:lnTo>
                  <a:lnTo>
                    <a:pt x="18796" y="129603"/>
                  </a:lnTo>
                  <a:lnTo>
                    <a:pt x="18796" y="107518"/>
                  </a:lnTo>
                  <a:close/>
                </a:path>
                <a:path w="19050" h="130175">
                  <a:moveTo>
                    <a:pt x="18796" y="14020"/>
                  </a:moveTo>
                  <a:lnTo>
                    <a:pt x="18783" y="5626"/>
                  </a:lnTo>
                  <a:lnTo>
                    <a:pt x="13169" y="25"/>
                  </a:lnTo>
                  <a:lnTo>
                    <a:pt x="0" y="0"/>
                  </a:lnTo>
                  <a:lnTo>
                    <a:pt x="4457" y="6489"/>
                  </a:lnTo>
                  <a:lnTo>
                    <a:pt x="5638" y="10210"/>
                  </a:lnTo>
                  <a:lnTo>
                    <a:pt x="5676" y="14020"/>
                  </a:lnTo>
                  <a:lnTo>
                    <a:pt x="18796" y="14020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9551784" y="2913481"/>
              <a:ext cx="71755" cy="137795"/>
            </a:xfrm>
            <a:custGeom>
              <a:avLst/>
              <a:gdLst/>
              <a:ahLst/>
              <a:cxnLst/>
              <a:rect l="l" t="t" r="r" b="b"/>
              <a:pathLst>
                <a:path w="71754" h="137794">
                  <a:moveTo>
                    <a:pt x="71145" y="7454"/>
                  </a:moveTo>
                  <a:lnTo>
                    <a:pt x="67767" y="4076"/>
                  </a:lnTo>
                  <a:lnTo>
                    <a:pt x="67068" y="3378"/>
                  </a:lnTo>
                  <a:lnTo>
                    <a:pt x="67068" y="9690"/>
                  </a:lnTo>
                  <a:lnTo>
                    <a:pt x="67068" y="14592"/>
                  </a:lnTo>
                  <a:lnTo>
                    <a:pt x="55079" y="14592"/>
                  </a:lnTo>
                  <a:lnTo>
                    <a:pt x="52832" y="14592"/>
                  </a:lnTo>
                  <a:lnTo>
                    <a:pt x="25908" y="14592"/>
                  </a:lnTo>
                  <a:lnTo>
                    <a:pt x="24993" y="15506"/>
                  </a:lnTo>
                  <a:lnTo>
                    <a:pt x="24993" y="17754"/>
                  </a:lnTo>
                  <a:lnTo>
                    <a:pt x="25908" y="18669"/>
                  </a:lnTo>
                  <a:lnTo>
                    <a:pt x="27038" y="18669"/>
                  </a:lnTo>
                  <a:lnTo>
                    <a:pt x="52832" y="18669"/>
                  </a:lnTo>
                  <a:lnTo>
                    <a:pt x="53962" y="18669"/>
                  </a:lnTo>
                  <a:lnTo>
                    <a:pt x="55079" y="18669"/>
                  </a:lnTo>
                  <a:lnTo>
                    <a:pt x="67068" y="18669"/>
                  </a:lnTo>
                  <a:lnTo>
                    <a:pt x="67068" y="109207"/>
                  </a:lnTo>
                  <a:lnTo>
                    <a:pt x="55079" y="109207"/>
                  </a:lnTo>
                  <a:lnTo>
                    <a:pt x="52832" y="109207"/>
                  </a:lnTo>
                  <a:lnTo>
                    <a:pt x="25908" y="109207"/>
                  </a:lnTo>
                  <a:lnTo>
                    <a:pt x="24993" y="110121"/>
                  </a:lnTo>
                  <a:lnTo>
                    <a:pt x="24993" y="112369"/>
                  </a:lnTo>
                  <a:lnTo>
                    <a:pt x="25908" y="113284"/>
                  </a:lnTo>
                  <a:lnTo>
                    <a:pt x="27038" y="113284"/>
                  </a:lnTo>
                  <a:lnTo>
                    <a:pt x="52832" y="113284"/>
                  </a:lnTo>
                  <a:lnTo>
                    <a:pt x="53962" y="113284"/>
                  </a:lnTo>
                  <a:lnTo>
                    <a:pt x="55079" y="113284"/>
                  </a:lnTo>
                  <a:lnTo>
                    <a:pt x="67068" y="113284"/>
                  </a:lnTo>
                  <a:lnTo>
                    <a:pt x="67068" y="133667"/>
                  </a:lnTo>
                  <a:lnTo>
                    <a:pt x="4089" y="133667"/>
                  </a:lnTo>
                  <a:lnTo>
                    <a:pt x="4089" y="113284"/>
                  </a:lnTo>
                  <a:lnTo>
                    <a:pt x="16040" y="113284"/>
                  </a:lnTo>
                  <a:lnTo>
                    <a:pt x="16954" y="112369"/>
                  </a:lnTo>
                  <a:lnTo>
                    <a:pt x="16954" y="110121"/>
                  </a:lnTo>
                  <a:lnTo>
                    <a:pt x="16040" y="109207"/>
                  </a:lnTo>
                  <a:lnTo>
                    <a:pt x="4089" y="109207"/>
                  </a:lnTo>
                  <a:lnTo>
                    <a:pt x="4089" y="18669"/>
                  </a:lnTo>
                  <a:lnTo>
                    <a:pt x="16040" y="18669"/>
                  </a:lnTo>
                  <a:lnTo>
                    <a:pt x="16954" y="17754"/>
                  </a:lnTo>
                  <a:lnTo>
                    <a:pt x="16954" y="15506"/>
                  </a:lnTo>
                  <a:lnTo>
                    <a:pt x="16040" y="14592"/>
                  </a:lnTo>
                  <a:lnTo>
                    <a:pt x="4089" y="14592"/>
                  </a:lnTo>
                  <a:lnTo>
                    <a:pt x="4089" y="9690"/>
                  </a:lnTo>
                  <a:lnTo>
                    <a:pt x="9702" y="4076"/>
                  </a:lnTo>
                  <a:lnTo>
                    <a:pt x="61455" y="4076"/>
                  </a:lnTo>
                  <a:lnTo>
                    <a:pt x="67068" y="9690"/>
                  </a:lnTo>
                  <a:lnTo>
                    <a:pt x="67068" y="3378"/>
                  </a:lnTo>
                  <a:lnTo>
                    <a:pt x="63690" y="0"/>
                  </a:lnTo>
                  <a:lnTo>
                    <a:pt x="7467" y="0"/>
                  </a:lnTo>
                  <a:lnTo>
                    <a:pt x="0" y="7454"/>
                  </a:lnTo>
                  <a:lnTo>
                    <a:pt x="0" y="135928"/>
                  </a:lnTo>
                  <a:lnTo>
                    <a:pt x="1828" y="137744"/>
                  </a:lnTo>
                  <a:lnTo>
                    <a:pt x="69316" y="137744"/>
                  </a:lnTo>
                  <a:lnTo>
                    <a:pt x="71145" y="135928"/>
                  </a:lnTo>
                  <a:lnTo>
                    <a:pt x="71145" y="133667"/>
                  </a:lnTo>
                  <a:lnTo>
                    <a:pt x="71145" y="74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9633730" y="2917554"/>
              <a:ext cx="63500" cy="130175"/>
            </a:xfrm>
            <a:custGeom>
              <a:avLst/>
              <a:gdLst/>
              <a:ahLst/>
              <a:cxnLst/>
              <a:rect l="l" t="t" r="r" b="b"/>
              <a:pathLst>
                <a:path w="63500" h="130175">
                  <a:moveTo>
                    <a:pt x="57365" y="0"/>
                  </a:moveTo>
                  <a:lnTo>
                    <a:pt x="50431" y="0"/>
                  </a:lnTo>
                  <a:lnTo>
                    <a:pt x="5613" y="0"/>
                  </a:lnTo>
                  <a:lnTo>
                    <a:pt x="0" y="5613"/>
                  </a:lnTo>
                  <a:lnTo>
                    <a:pt x="0" y="129590"/>
                  </a:lnTo>
                  <a:lnTo>
                    <a:pt x="62979" y="129590"/>
                  </a:lnTo>
                  <a:lnTo>
                    <a:pt x="62979" y="5613"/>
                  </a:lnTo>
                  <a:lnTo>
                    <a:pt x="57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9633725" y="2917545"/>
              <a:ext cx="63500" cy="130175"/>
            </a:xfrm>
            <a:custGeom>
              <a:avLst/>
              <a:gdLst/>
              <a:ahLst/>
              <a:cxnLst/>
              <a:rect l="l" t="t" r="r" b="b"/>
              <a:pathLst>
                <a:path w="63500" h="130175">
                  <a:moveTo>
                    <a:pt x="62979" y="107518"/>
                  </a:moveTo>
                  <a:lnTo>
                    <a:pt x="0" y="107518"/>
                  </a:lnTo>
                  <a:lnTo>
                    <a:pt x="0" y="129603"/>
                  </a:lnTo>
                  <a:lnTo>
                    <a:pt x="62979" y="129603"/>
                  </a:lnTo>
                  <a:lnTo>
                    <a:pt x="62979" y="107518"/>
                  </a:lnTo>
                  <a:close/>
                </a:path>
                <a:path w="63500" h="130175">
                  <a:moveTo>
                    <a:pt x="62979" y="5626"/>
                  </a:moveTo>
                  <a:lnTo>
                    <a:pt x="57365" y="0"/>
                  </a:lnTo>
                  <a:lnTo>
                    <a:pt x="5613" y="0"/>
                  </a:lnTo>
                  <a:lnTo>
                    <a:pt x="0" y="5626"/>
                  </a:lnTo>
                  <a:lnTo>
                    <a:pt x="0" y="14020"/>
                  </a:lnTo>
                  <a:lnTo>
                    <a:pt x="62979" y="14020"/>
                  </a:lnTo>
                  <a:lnTo>
                    <a:pt x="62979" y="5626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9683263" y="2931551"/>
              <a:ext cx="13970" cy="93980"/>
            </a:xfrm>
            <a:custGeom>
              <a:avLst/>
              <a:gdLst/>
              <a:ahLst/>
              <a:cxnLst/>
              <a:rect l="l" t="t" r="r" b="b"/>
              <a:pathLst>
                <a:path w="13970" h="93980">
                  <a:moveTo>
                    <a:pt x="13440" y="0"/>
                  </a:moveTo>
                  <a:lnTo>
                    <a:pt x="342" y="101"/>
                  </a:lnTo>
                  <a:lnTo>
                    <a:pt x="0" y="93510"/>
                  </a:lnTo>
                  <a:lnTo>
                    <a:pt x="13440" y="93510"/>
                  </a:lnTo>
                  <a:lnTo>
                    <a:pt x="1344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9677921" y="2917545"/>
              <a:ext cx="19050" cy="130175"/>
            </a:xfrm>
            <a:custGeom>
              <a:avLst/>
              <a:gdLst/>
              <a:ahLst/>
              <a:cxnLst/>
              <a:rect l="l" t="t" r="r" b="b"/>
              <a:pathLst>
                <a:path w="19050" h="130175">
                  <a:moveTo>
                    <a:pt x="18783" y="107518"/>
                  </a:moveTo>
                  <a:lnTo>
                    <a:pt x="5334" y="107518"/>
                  </a:lnTo>
                  <a:lnTo>
                    <a:pt x="5257" y="129616"/>
                  </a:lnTo>
                  <a:lnTo>
                    <a:pt x="18783" y="129603"/>
                  </a:lnTo>
                  <a:lnTo>
                    <a:pt x="18783" y="107518"/>
                  </a:lnTo>
                  <a:close/>
                </a:path>
                <a:path w="19050" h="130175">
                  <a:moveTo>
                    <a:pt x="18783" y="5638"/>
                  </a:moveTo>
                  <a:lnTo>
                    <a:pt x="13169" y="25"/>
                  </a:lnTo>
                  <a:lnTo>
                    <a:pt x="0" y="0"/>
                  </a:lnTo>
                  <a:lnTo>
                    <a:pt x="4457" y="6489"/>
                  </a:lnTo>
                  <a:lnTo>
                    <a:pt x="5626" y="10210"/>
                  </a:lnTo>
                  <a:lnTo>
                    <a:pt x="5676" y="14020"/>
                  </a:lnTo>
                  <a:lnTo>
                    <a:pt x="18783" y="14020"/>
                  </a:lnTo>
                  <a:lnTo>
                    <a:pt x="18783" y="5638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9629635" y="2913481"/>
              <a:ext cx="71755" cy="137795"/>
            </a:xfrm>
            <a:custGeom>
              <a:avLst/>
              <a:gdLst/>
              <a:ahLst/>
              <a:cxnLst/>
              <a:rect l="l" t="t" r="r" b="b"/>
              <a:pathLst>
                <a:path w="71754" h="137794">
                  <a:moveTo>
                    <a:pt x="71145" y="7454"/>
                  </a:moveTo>
                  <a:lnTo>
                    <a:pt x="67767" y="4076"/>
                  </a:lnTo>
                  <a:lnTo>
                    <a:pt x="67068" y="3378"/>
                  </a:lnTo>
                  <a:lnTo>
                    <a:pt x="67068" y="9690"/>
                  </a:lnTo>
                  <a:lnTo>
                    <a:pt x="67068" y="14592"/>
                  </a:lnTo>
                  <a:lnTo>
                    <a:pt x="55092" y="14592"/>
                  </a:lnTo>
                  <a:lnTo>
                    <a:pt x="52832" y="14592"/>
                  </a:lnTo>
                  <a:lnTo>
                    <a:pt x="25920" y="14592"/>
                  </a:lnTo>
                  <a:lnTo>
                    <a:pt x="25006" y="15506"/>
                  </a:lnTo>
                  <a:lnTo>
                    <a:pt x="25006" y="17754"/>
                  </a:lnTo>
                  <a:lnTo>
                    <a:pt x="25920" y="18669"/>
                  </a:lnTo>
                  <a:lnTo>
                    <a:pt x="27051" y="18669"/>
                  </a:lnTo>
                  <a:lnTo>
                    <a:pt x="52832" y="18669"/>
                  </a:lnTo>
                  <a:lnTo>
                    <a:pt x="53962" y="18669"/>
                  </a:lnTo>
                  <a:lnTo>
                    <a:pt x="55092" y="18669"/>
                  </a:lnTo>
                  <a:lnTo>
                    <a:pt x="67068" y="18669"/>
                  </a:lnTo>
                  <a:lnTo>
                    <a:pt x="67068" y="109207"/>
                  </a:lnTo>
                  <a:lnTo>
                    <a:pt x="55092" y="109207"/>
                  </a:lnTo>
                  <a:lnTo>
                    <a:pt x="52832" y="109207"/>
                  </a:lnTo>
                  <a:lnTo>
                    <a:pt x="25920" y="109207"/>
                  </a:lnTo>
                  <a:lnTo>
                    <a:pt x="25006" y="110121"/>
                  </a:lnTo>
                  <a:lnTo>
                    <a:pt x="25006" y="112369"/>
                  </a:lnTo>
                  <a:lnTo>
                    <a:pt x="25920" y="113284"/>
                  </a:lnTo>
                  <a:lnTo>
                    <a:pt x="27051" y="113284"/>
                  </a:lnTo>
                  <a:lnTo>
                    <a:pt x="52832" y="113284"/>
                  </a:lnTo>
                  <a:lnTo>
                    <a:pt x="53962" y="113284"/>
                  </a:lnTo>
                  <a:lnTo>
                    <a:pt x="55092" y="113284"/>
                  </a:lnTo>
                  <a:lnTo>
                    <a:pt x="67068" y="113284"/>
                  </a:lnTo>
                  <a:lnTo>
                    <a:pt x="67068" y="133667"/>
                  </a:lnTo>
                  <a:lnTo>
                    <a:pt x="4089" y="133667"/>
                  </a:lnTo>
                  <a:lnTo>
                    <a:pt x="4089" y="113284"/>
                  </a:lnTo>
                  <a:lnTo>
                    <a:pt x="16052" y="113284"/>
                  </a:lnTo>
                  <a:lnTo>
                    <a:pt x="16967" y="112369"/>
                  </a:lnTo>
                  <a:lnTo>
                    <a:pt x="16967" y="110121"/>
                  </a:lnTo>
                  <a:lnTo>
                    <a:pt x="16052" y="109207"/>
                  </a:lnTo>
                  <a:lnTo>
                    <a:pt x="4089" y="109207"/>
                  </a:lnTo>
                  <a:lnTo>
                    <a:pt x="4089" y="18669"/>
                  </a:lnTo>
                  <a:lnTo>
                    <a:pt x="16052" y="18669"/>
                  </a:lnTo>
                  <a:lnTo>
                    <a:pt x="16967" y="17754"/>
                  </a:lnTo>
                  <a:lnTo>
                    <a:pt x="16967" y="15506"/>
                  </a:lnTo>
                  <a:lnTo>
                    <a:pt x="16052" y="14592"/>
                  </a:lnTo>
                  <a:lnTo>
                    <a:pt x="4089" y="14592"/>
                  </a:lnTo>
                  <a:lnTo>
                    <a:pt x="4089" y="9690"/>
                  </a:lnTo>
                  <a:lnTo>
                    <a:pt x="9702" y="4076"/>
                  </a:lnTo>
                  <a:lnTo>
                    <a:pt x="61455" y="4076"/>
                  </a:lnTo>
                  <a:lnTo>
                    <a:pt x="67068" y="9690"/>
                  </a:lnTo>
                  <a:lnTo>
                    <a:pt x="67068" y="3378"/>
                  </a:lnTo>
                  <a:lnTo>
                    <a:pt x="63690" y="0"/>
                  </a:lnTo>
                  <a:lnTo>
                    <a:pt x="7467" y="0"/>
                  </a:lnTo>
                  <a:lnTo>
                    <a:pt x="0" y="7454"/>
                  </a:lnTo>
                  <a:lnTo>
                    <a:pt x="0" y="135928"/>
                  </a:lnTo>
                  <a:lnTo>
                    <a:pt x="1828" y="137744"/>
                  </a:lnTo>
                  <a:lnTo>
                    <a:pt x="69316" y="137744"/>
                  </a:lnTo>
                  <a:lnTo>
                    <a:pt x="71145" y="135928"/>
                  </a:lnTo>
                  <a:lnTo>
                    <a:pt x="71145" y="133667"/>
                  </a:lnTo>
                  <a:lnTo>
                    <a:pt x="71145" y="74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9711584" y="2917554"/>
              <a:ext cx="63500" cy="130175"/>
            </a:xfrm>
            <a:custGeom>
              <a:avLst/>
              <a:gdLst/>
              <a:ahLst/>
              <a:cxnLst/>
              <a:rect l="l" t="t" r="r" b="b"/>
              <a:pathLst>
                <a:path w="63500" h="130175">
                  <a:moveTo>
                    <a:pt x="57365" y="0"/>
                  </a:moveTo>
                  <a:lnTo>
                    <a:pt x="50431" y="0"/>
                  </a:lnTo>
                  <a:lnTo>
                    <a:pt x="5613" y="0"/>
                  </a:lnTo>
                  <a:lnTo>
                    <a:pt x="0" y="5613"/>
                  </a:lnTo>
                  <a:lnTo>
                    <a:pt x="0" y="129590"/>
                  </a:lnTo>
                  <a:lnTo>
                    <a:pt x="62979" y="129590"/>
                  </a:lnTo>
                  <a:lnTo>
                    <a:pt x="62979" y="5613"/>
                  </a:lnTo>
                  <a:lnTo>
                    <a:pt x="57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9711576" y="2917545"/>
              <a:ext cx="63500" cy="130175"/>
            </a:xfrm>
            <a:custGeom>
              <a:avLst/>
              <a:gdLst/>
              <a:ahLst/>
              <a:cxnLst/>
              <a:rect l="l" t="t" r="r" b="b"/>
              <a:pathLst>
                <a:path w="63500" h="130175">
                  <a:moveTo>
                    <a:pt x="62979" y="107518"/>
                  </a:moveTo>
                  <a:lnTo>
                    <a:pt x="0" y="107518"/>
                  </a:lnTo>
                  <a:lnTo>
                    <a:pt x="0" y="129603"/>
                  </a:lnTo>
                  <a:lnTo>
                    <a:pt x="62979" y="129603"/>
                  </a:lnTo>
                  <a:lnTo>
                    <a:pt x="62979" y="107518"/>
                  </a:lnTo>
                  <a:close/>
                </a:path>
                <a:path w="63500" h="130175">
                  <a:moveTo>
                    <a:pt x="62979" y="5626"/>
                  </a:moveTo>
                  <a:lnTo>
                    <a:pt x="57365" y="0"/>
                  </a:lnTo>
                  <a:lnTo>
                    <a:pt x="5613" y="0"/>
                  </a:lnTo>
                  <a:lnTo>
                    <a:pt x="0" y="5626"/>
                  </a:lnTo>
                  <a:lnTo>
                    <a:pt x="0" y="14020"/>
                  </a:lnTo>
                  <a:lnTo>
                    <a:pt x="62979" y="14020"/>
                  </a:lnTo>
                  <a:lnTo>
                    <a:pt x="62979" y="5626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9761115" y="2931551"/>
              <a:ext cx="13970" cy="93980"/>
            </a:xfrm>
            <a:custGeom>
              <a:avLst/>
              <a:gdLst/>
              <a:ahLst/>
              <a:cxnLst/>
              <a:rect l="l" t="t" r="r" b="b"/>
              <a:pathLst>
                <a:path w="13970" h="93980">
                  <a:moveTo>
                    <a:pt x="13439" y="0"/>
                  </a:moveTo>
                  <a:lnTo>
                    <a:pt x="342" y="101"/>
                  </a:lnTo>
                  <a:lnTo>
                    <a:pt x="0" y="93510"/>
                  </a:lnTo>
                  <a:lnTo>
                    <a:pt x="13439" y="93510"/>
                  </a:lnTo>
                  <a:lnTo>
                    <a:pt x="1343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9755784" y="2917545"/>
              <a:ext cx="19050" cy="130175"/>
            </a:xfrm>
            <a:custGeom>
              <a:avLst/>
              <a:gdLst/>
              <a:ahLst/>
              <a:cxnLst/>
              <a:rect l="l" t="t" r="r" b="b"/>
              <a:pathLst>
                <a:path w="19050" h="130175">
                  <a:moveTo>
                    <a:pt x="18770" y="107518"/>
                  </a:moveTo>
                  <a:lnTo>
                    <a:pt x="5321" y="107518"/>
                  </a:lnTo>
                  <a:lnTo>
                    <a:pt x="5245" y="129616"/>
                  </a:lnTo>
                  <a:lnTo>
                    <a:pt x="18770" y="129603"/>
                  </a:lnTo>
                  <a:lnTo>
                    <a:pt x="18770" y="107518"/>
                  </a:lnTo>
                  <a:close/>
                </a:path>
                <a:path w="19050" h="130175">
                  <a:moveTo>
                    <a:pt x="18770" y="5638"/>
                  </a:moveTo>
                  <a:lnTo>
                    <a:pt x="13144" y="25"/>
                  </a:lnTo>
                  <a:lnTo>
                    <a:pt x="0" y="0"/>
                  </a:lnTo>
                  <a:lnTo>
                    <a:pt x="4445" y="6489"/>
                  </a:lnTo>
                  <a:lnTo>
                    <a:pt x="5626" y="10210"/>
                  </a:lnTo>
                  <a:lnTo>
                    <a:pt x="5664" y="14020"/>
                  </a:lnTo>
                  <a:lnTo>
                    <a:pt x="18770" y="14020"/>
                  </a:lnTo>
                  <a:lnTo>
                    <a:pt x="18770" y="5638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0" name="object 420"/>
          <p:cNvSpPr txBox="1"/>
          <p:nvPr/>
        </p:nvSpPr>
        <p:spPr>
          <a:xfrm>
            <a:off x="9528606" y="2949620"/>
            <a:ext cx="261620" cy="6159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300" baseline="27777" dirty="0">
                <a:latin typeface="TT Supermolot Bold"/>
                <a:cs typeface="TT Supermolot Bold"/>
              </a:rPr>
              <a:t>H</a:t>
            </a:r>
            <a:r>
              <a:rPr sz="100" dirty="0">
                <a:latin typeface="TT Supermolot Bold"/>
                <a:cs typeface="TT Supermolot Bold"/>
              </a:rPr>
              <a:t>2</a:t>
            </a:r>
            <a:r>
              <a:rPr sz="100" spc="395" dirty="0">
                <a:latin typeface="TT Supermolot Bold"/>
                <a:cs typeface="TT Supermolot Bold"/>
              </a:rPr>
              <a:t> </a:t>
            </a:r>
            <a:r>
              <a:rPr sz="300" baseline="27777" dirty="0">
                <a:latin typeface="TT Supermolot Bold"/>
                <a:cs typeface="TT Supermolot Bold"/>
              </a:rPr>
              <a:t>H</a:t>
            </a:r>
            <a:r>
              <a:rPr sz="100" dirty="0">
                <a:latin typeface="TT Supermolot Bold"/>
                <a:cs typeface="TT Supermolot Bold"/>
              </a:rPr>
              <a:t>2</a:t>
            </a:r>
            <a:r>
              <a:rPr sz="100" spc="400" dirty="0">
                <a:latin typeface="TT Supermolot Bold"/>
                <a:cs typeface="TT Supermolot Bold"/>
              </a:rPr>
              <a:t> </a:t>
            </a:r>
            <a:r>
              <a:rPr sz="300" spc="-37" baseline="27777" dirty="0">
                <a:latin typeface="TT Supermolot Bold"/>
                <a:cs typeface="TT Supermolot Bold"/>
              </a:rPr>
              <a:t>H</a:t>
            </a:r>
            <a:r>
              <a:rPr sz="100" spc="-25" dirty="0">
                <a:latin typeface="TT Supermolot Bold"/>
                <a:cs typeface="TT Supermolot Bold"/>
              </a:rPr>
              <a:t>2</a:t>
            </a:r>
            <a:endParaRPr sz="100">
              <a:latin typeface="TT Supermolot Bold"/>
              <a:cs typeface="TT Supermolot Bold"/>
            </a:endParaRPr>
          </a:p>
        </p:txBody>
      </p:sp>
      <p:grpSp>
        <p:nvGrpSpPr>
          <p:cNvPr id="421" name="object 421"/>
          <p:cNvGrpSpPr/>
          <p:nvPr/>
        </p:nvGrpSpPr>
        <p:grpSpPr>
          <a:xfrm>
            <a:off x="9017648" y="2599009"/>
            <a:ext cx="1205230" cy="1060450"/>
            <a:chOff x="9017648" y="2599009"/>
            <a:chExt cx="1205230" cy="1060450"/>
          </a:xfrm>
        </p:grpSpPr>
        <p:sp>
          <p:nvSpPr>
            <p:cNvPr id="422" name="object 422"/>
            <p:cNvSpPr/>
            <p:nvPr/>
          </p:nvSpPr>
          <p:spPr>
            <a:xfrm>
              <a:off x="9078836" y="2913481"/>
              <a:ext cx="753110" cy="417830"/>
            </a:xfrm>
            <a:custGeom>
              <a:avLst/>
              <a:gdLst/>
              <a:ahLst/>
              <a:cxnLst/>
              <a:rect l="l" t="t" r="r" b="b"/>
              <a:pathLst>
                <a:path w="753109" h="417829">
                  <a:moveTo>
                    <a:pt x="564921" y="312775"/>
                  </a:moveTo>
                  <a:lnTo>
                    <a:pt x="563321" y="311175"/>
                  </a:lnTo>
                  <a:lnTo>
                    <a:pt x="1600" y="311175"/>
                  </a:lnTo>
                  <a:lnTo>
                    <a:pt x="0" y="312775"/>
                  </a:lnTo>
                  <a:lnTo>
                    <a:pt x="0" y="316738"/>
                  </a:lnTo>
                  <a:lnTo>
                    <a:pt x="1600" y="318338"/>
                  </a:lnTo>
                  <a:lnTo>
                    <a:pt x="3581" y="318338"/>
                  </a:lnTo>
                  <a:lnTo>
                    <a:pt x="563321" y="318338"/>
                  </a:lnTo>
                  <a:lnTo>
                    <a:pt x="564921" y="316738"/>
                  </a:lnTo>
                  <a:lnTo>
                    <a:pt x="564921" y="312775"/>
                  </a:lnTo>
                  <a:close/>
                </a:path>
                <a:path w="753109" h="417829">
                  <a:moveTo>
                    <a:pt x="594258" y="411962"/>
                  </a:moveTo>
                  <a:lnTo>
                    <a:pt x="592658" y="410362"/>
                  </a:lnTo>
                  <a:lnTo>
                    <a:pt x="30937" y="410362"/>
                  </a:lnTo>
                  <a:lnTo>
                    <a:pt x="29337" y="411962"/>
                  </a:lnTo>
                  <a:lnTo>
                    <a:pt x="29337" y="415925"/>
                  </a:lnTo>
                  <a:lnTo>
                    <a:pt x="30937" y="417525"/>
                  </a:lnTo>
                  <a:lnTo>
                    <a:pt x="32918" y="417525"/>
                  </a:lnTo>
                  <a:lnTo>
                    <a:pt x="592658" y="417525"/>
                  </a:lnTo>
                  <a:lnTo>
                    <a:pt x="594258" y="415925"/>
                  </a:lnTo>
                  <a:lnTo>
                    <a:pt x="594258" y="411962"/>
                  </a:lnTo>
                  <a:close/>
                </a:path>
                <a:path w="753109" h="417829">
                  <a:moveTo>
                    <a:pt x="752868" y="134200"/>
                  </a:moveTo>
                  <a:lnTo>
                    <a:pt x="751497" y="132842"/>
                  </a:lnTo>
                  <a:lnTo>
                    <a:pt x="699795" y="132842"/>
                  </a:lnTo>
                  <a:lnTo>
                    <a:pt x="699795" y="7454"/>
                  </a:lnTo>
                  <a:lnTo>
                    <a:pt x="696417" y="4076"/>
                  </a:lnTo>
                  <a:lnTo>
                    <a:pt x="695718" y="3378"/>
                  </a:lnTo>
                  <a:lnTo>
                    <a:pt x="695718" y="9690"/>
                  </a:lnTo>
                  <a:lnTo>
                    <a:pt x="695718" y="14592"/>
                  </a:lnTo>
                  <a:lnTo>
                    <a:pt x="683742" y="14592"/>
                  </a:lnTo>
                  <a:lnTo>
                    <a:pt x="681494" y="14592"/>
                  </a:lnTo>
                  <a:lnTo>
                    <a:pt x="654570" y="14592"/>
                  </a:lnTo>
                  <a:lnTo>
                    <a:pt x="653656" y="15506"/>
                  </a:lnTo>
                  <a:lnTo>
                    <a:pt x="653656" y="17754"/>
                  </a:lnTo>
                  <a:lnTo>
                    <a:pt x="654570" y="18669"/>
                  </a:lnTo>
                  <a:lnTo>
                    <a:pt x="655701" y="18669"/>
                  </a:lnTo>
                  <a:lnTo>
                    <a:pt x="681494" y="18669"/>
                  </a:lnTo>
                  <a:lnTo>
                    <a:pt x="682625" y="18669"/>
                  </a:lnTo>
                  <a:lnTo>
                    <a:pt x="683742" y="18669"/>
                  </a:lnTo>
                  <a:lnTo>
                    <a:pt x="695718" y="18669"/>
                  </a:lnTo>
                  <a:lnTo>
                    <a:pt x="695718" y="109207"/>
                  </a:lnTo>
                  <a:lnTo>
                    <a:pt x="683742" y="109207"/>
                  </a:lnTo>
                  <a:lnTo>
                    <a:pt x="681494" y="109207"/>
                  </a:lnTo>
                  <a:lnTo>
                    <a:pt x="654570" y="109207"/>
                  </a:lnTo>
                  <a:lnTo>
                    <a:pt x="653656" y="110121"/>
                  </a:lnTo>
                  <a:lnTo>
                    <a:pt x="653656" y="112369"/>
                  </a:lnTo>
                  <a:lnTo>
                    <a:pt x="654570" y="113284"/>
                  </a:lnTo>
                  <a:lnTo>
                    <a:pt x="655701" y="113284"/>
                  </a:lnTo>
                  <a:lnTo>
                    <a:pt x="681494" y="113284"/>
                  </a:lnTo>
                  <a:lnTo>
                    <a:pt x="682625" y="113284"/>
                  </a:lnTo>
                  <a:lnTo>
                    <a:pt x="683742" y="113284"/>
                  </a:lnTo>
                  <a:lnTo>
                    <a:pt x="695718" y="113284"/>
                  </a:lnTo>
                  <a:lnTo>
                    <a:pt x="695718" y="132842"/>
                  </a:lnTo>
                  <a:lnTo>
                    <a:pt x="632739" y="132842"/>
                  </a:lnTo>
                  <a:lnTo>
                    <a:pt x="632739" y="113284"/>
                  </a:lnTo>
                  <a:lnTo>
                    <a:pt x="644702" y="113284"/>
                  </a:lnTo>
                  <a:lnTo>
                    <a:pt x="645617" y="112369"/>
                  </a:lnTo>
                  <a:lnTo>
                    <a:pt x="645617" y="110121"/>
                  </a:lnTo>
                  <a:lnTo>
                    <a:pt x="644702" y="109207"/>
                  </a:lnTo>
                  <a:lnTo>
                    <a:pt x="632739" y="109207"/>
                  </a:lnTo>
                  <a:lnTo>
                    <a:pt x="632739" y="18669"/>
                  </a:lnTo>
                  <a:lnTo>
                    <a:pt x="644702" y="18669"/>
                  </a:lnTo>
                  <a:lnTo>
                    <a:pt x="645617" y="17754"/>
                  </a:lnTo>
                  <a:lnTo>
                    <a:pt x="645617" y="15506"/>
                  </a:lnTo>
                  <a:lnTo>
                    <a:pt x="644702" y="14592"/>
                  </a:lnTo>
                  <a:lnTo>
                    <a:pt x="632739" y="14592"/>
                  </a:lnTo>
                  <a:lnTo>
                    <a:pt x="632739" y="9690"/>
                  </a:lnTo>
                  <a:lnTo>
                    <a:pt x="638352" y="4076"/>
                  </a:lnTo>
                  <a:lnTo>
                    <a:pt x="690105" y="4076"/>
                  </a:lnTo>
                  <a:lnTo>
                    <a:pt x="695718" y="9690"/>
                  </a:lnTo>
                  <a:lnTo>
                    <a:pt x="695718" y="3378"/>
                  </a:lnTo>
                  <a:lnTo>
                    <a:pt x="692340" y="0"/>
                  </a:lnTo>
                  <a:lnTo>
                    <a:pt x="636117" y="0"/>
                  </a:lnTo>
                  <a:lnTo>
                    <a:pt x="628650" y="7454"/>
                  </a:lnTo>
                  <a:lnTo>
                    <a:pt x="628650" y="132842"/>
                  </a:lnTo>
                  <a:lnTo>
                    <a:pt x="436435" y="132842"/>
                  </a:lnTo>
                  <a:lnTo>
                    <a:pt x="435063" y="134200"/>
                  </a:lnTo>
                  <a:lnTo>
                    <a:pt x="435063" y="137579"/>
                  </a:lnTo>
                  <a:lnTo>
                    <a:pt x="436435" y="138950"/>
                  </a:lnTo>
                  <a:lnTo>
                    <a:pt x="438124" y="138950"/>
                  </a:lnTo>
                  <a:lnTo>
                    <a:pt x="751497" y="138950"/>
                  </a:lnTo>
                  <a:lnTo>
                    <a:pt x="752868" y="137579"/>
                  </a:lnTo>
                  <a:lnTo>
                    <a:pt x="752868" y="134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9133183" y="3145030"/>
              <a:ext cx="126364" cy="81915"/>
            </a:xfrm>
            <a:custGeom>
              <a:avLst/>
              <a:gdLst/>
              <a:ahLst/>
              <a:cxnLst/>
              <a:rect l="l" t="t" r="r" b="b"/>
              <a:pathLst>
                <a:path w="126365" h="81914">
                  <a:moveTo>
                    <a:pt x="85420" y="0"/>
                  </a:moveTo>
                  <a:lnTo>
                    <a:pt x="75893" y="1276"/>
                  </a:lnTo>
                  <a:lnTo>
                    <a:pt x="67329" y="4878"/>
                  </a:lnTo>
                  <a:lnTo>
                    <a:pt x="60059" y="10463"/>
                  </a:lnTo>
                  <a:lnTo>
                    <a:pt x="54419" y="17691"/>
                  </a:lnTo>
                  <a:lnTo>
                    <a:pt x="52222" y="17018"/>
                  </a:lnTo>
                  <a:lnTo>
                    <a:pt x="49885" y="16649"/>
                  </a:lnTo>
                  <a:lnTo>
                    <a:pt x="47459" y="16649"/>
                  </a:lnTo>
                  <a:lnTo>
                    <a:pt x="38808" y="18273"/>
                  </a:lnTo>
                  <a:lnTo>
                    <a:pt x="31584" y="22734"/>
                  </a:lnTo>
                  <a:lnTo>
                    <a:pt x="26400" y="29417"/>
                  </a:lnTo>
                  <a:lnTo>
                    <a:pt x="23863" y="37706"/>
                  </a:lnTo>
                  <a:lnTo>
                    <a:pt x="22047" y="37617"/>
                  </a:lnTo>
                  <a:lnTo>
                    <a:pt x="13464" y="39349"/>
                  </a:lnTo>
                  <a:lnTo>
                    <a:pt x="6456" y="44073"/>
                  </a:lnTo>
                  <a:lnTo>
                    <a:pt x="1732" y="51081"/>
                  </a:lnTo>
                  <a:lnTo>
                    <a:pt x="0" y="59664"/>
                  </a:lnTo>
                  <a:lnTo>
                    <a:pt x="1732" y="68242"/>
                  </a:lnTo>
                  <a:lnTo>
                    <a:pt x="6456" y="75250"/>
                  </a:lnTo>
                  <a:lnTo>
                    <a:pt x="13464" y="79977"/>
                  </a:lnTo>
                  <a:lnTo>
                    <a:pt x="23063" y="81661"/>
                  </a:lnTo>
                  <a:lnTo>
                    <a:pt x="118516" y="81711"/>
                  </a:lnTo>
                  <a:lnTo>
                    <a:pt x="125844" y="74383"/>
                  </a:lnTo>
                  <a:lnTo>
                    <a:pt x="125844" y="59461"/>
                  </a:lnTo>
                  <a:lnTo>
                    <a:pt x="122682" y="54330"/>
                  </a:lnTo>
                  <a:lnTo>
                    <a:pt x="117995" y="51460"/>
                  </a:lnTo>
                  <a:lnTo>
                    <a:pt x="120205" y="46786"/>
                  </a:lnTo>
                  <a:lnTo>
                    <a:pt x="121488" y="41579"/>
                  </a:lnTo>
                  <a:lnTo>
                    <a:pt x="121488" y="36068"/>
                  </a:lnTo>
                  <a:lnTo>
                    <a:pt x="118652" y="22025"/>
                  </a:lnTo>
                  <a:lnTo>
                    <a:pt x="110921" y="10561"/>
                  </a:lnTo>
                  <a:lnTo>
                    <a:pt x="99456" y="2833"/>
                  </a:lnTo>
                  <a:lnTo>
                    <a:pt x="8542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9131482" y="3143239"/>
              <a:ext cx="129539" cy="85725"/>
            </a:xfrm>
            <a:custGeom>
              <a:avLst/>
              <a:gdLst/>
              <a:ahLst/>
              <a:cxnLst/>
              <a:rect l="l" t="t" r="r" b="b"/>
              <a:pathLst>
                <a:path w="129540" h="85725">
                  <a:moveTo>
                    <a:pt x="22973" y="83502"/>
                  </a:moveTo>
                  <a:lnTo>
                    <a:pt x="14887" y="83502"/>
                  </a:lnTo>
                  <a:lnTo>
                    <a:pt x="23748" y="85293"/>
                  </a:lnTo>
                  <a:lnTo>
                    <a:pt x="22973" y="85293"/>
                  </a:lnTo>
                  <a:lnTo>
                    <a:pt x="22973" y="83502"/>
                  </a:lnTo>
                  <a:close/>
                </a:path>
                <a:path w="129540" h="85725">
                  <a:moveTo>
                    <a:pt x="3919" y="54902"/>
                  </a:moveTo>
                  <a:lnTo>
                    <a:pt x="1233" y="54902"/>
                  </a:lnTo>
                  <a:lnTo>
                    <a:pt x="82" y="60604"/>
                  </a:lnTo>
                  <a:lnTo>
                    <a:pt x="0" y="61899"/>
                  </a:lnTo>
                  <a:lnTo>
                    <a:pt x="1784" y="70730"/>
                  </a:lnTo>
                  <a:lnTo>
                    <a:pt x="6895" y="78308"/>
                  </a:lnTo>
                  <a:lnTo>
                    <a:pt x="14596" y="83502"/>
                  </a:lnTo>
                  <a:lnTo>
                    <a:pt x="22973" y="83502"/>
                  </a:lnTo>
                  <a:lnTo>
                    <a:pt x="22973" y="85293"/>
                  </a:lnTo>
                  <a:lnTo>
                    <a:pt x="24856" y="85293"/>
                  </a:lnTo>
                  <a:lnTo>
                    <a:pt x="24761" y="81711"/>
                  </a:lnTo>
                  <a:lnTo>
                    <a:pt x="18147" y="81711"/>
                  </a:lnTo>
                  <a:lnTo>
                    <a:pt x="13092" y="79438"/>
                  </a:lnTo>
                  <a:lnTo>
                    <a:pt x="5764" y="72097"/>
                  </a:lnTo>
                  <a:lnTo>
                    <a:pt x="3531" y="67144"/>
                  </a:lnTo>
                  <a:lnTo>
                    <a:pt x="3491" y="55854"/>
                  </a:lnTo>
                  <a:lnTo>
                    <a:pt x="3919" y="54902"/>
                  </a:lnTo>
                  <a:close/>
                </a:path>
                <a:path w="129540" h="85725">
                  <a:moveTo>
                    <a:pt x="26554" y="81711"/>
                  </a:moveTo>
                  <a:lnTo>
                    <a:pt x="24761" y="81711"/>
                  </a:lnTo>
                  <a:lnTo>
                    <a:pt x="24856" y="85293"/>
                  </a:lnTo>
                  <a:lnTo>
                    <a:pt x="110332" y="85293"/>
                  </a:lnTo>
                  <a:lnTo>
                    <a:pt x="110421" y="83502"/>
                  </a:lnTo>
                  <a:lnTo>
                    <a:pt x="26554" y="83502"/>
                  </a:lnTo>
                  <a:lnTo>
                    <a:pt x="26554" y="81711"/>
                  </a:lnTo>
                  <a:close/>
                </a:path>
                <a:path w="129540" h="85725">
                  <a:moveTo>
                    <a:pt x="112216" y="83502"/>
                  </a:moveTo>
                  <a:lnTo>
                    <a:pt x="110421" y="83502"/>
                  </a:lnTo>
                  <a:lnTo>
                    <a:pt x="110332" y="85293"/>
                  </a:lnTo>
                  <a:lnTo>
                    <a:pt x="112216" y="85293"/>
                  </a:lnTo>
                  <a:lnTo>
                    <a:pt x="112216" y="83502"/>
                  </a:lnTo>
                  <a:close/>
                </a:path>
                <a:path w="129540" h="85725">
                  <a:moveTo>
                    <a:pt x="125817" y="54902"/>
                  </a:moveTo>
                  <a:lnTo>
                    <a:pt x="118963" y="54902"/>
                  </a:lnTo>
                  <a:lnTo>
                    <a:pt x="122947" y="57353"/>
                  </a:lnTo>
                  <a:lnTo>
                    <a:pt x="125754" y="61899"/>
                  </a:lnTo>
                  <a:lnTo>
                    <a:pt x="125754" y="71183"/>
                  </a:lnTo>
                  <a:lnTo>
                    <a:pt x="124128" y="74802"/>
                  </a:lnTo>
                  <a:lnTo>
                    <a:pt x="118845" y="80086"/>
                  </a:lnTo>
                  <a:lnTo>
                    <a:pt x="115213" y="81711"/>
                  </a:lnTo>
                  <a:lnTo>
                    <a:pt x="26554" y="81711"/>
                  </a:lnTo>
                  <a:lnTo>
                    <a:pt x="26554" y="83502"/>
                  </a:lnTo>
                  <a:lnTo>
                    <a:pt x="112216" y="83502"/>
                  </a:lnTo>
                  <a:lnTo>
                    <a:pt x="112216" y="85293"/>
                  </a:lnTo>
                  <a:lnTo>
                    <a:pt x="111187" y="85293"/>
                  </a:lnTo>
                  <a:lnTo>
                    <a:pt x="118248" y="83866"/>
                  </a:lnTo>
                  <a:lnTo>
                    <a:pt x="123850" y="80086"/>
                  </a:lnTo>
                  <a:lnTo>
                    <a:pt x="124375" y="79438"/>
                  </a:lnTo>
                  <a:lnTo>
                    <a:pt x="127898" y="74207"/>
                  </a:lnTo>
                  <a:lnTo>
                    <a:pt x="129323" y="67144"/>
                  </a:lnTo>
                  <a:lnTo>
                    <a:pt x="129323" y="60604"/>
                  </a:lnTo>
                  <a:lnTo>
                    <a:pt x="125817" y="54902"/>
                  </a:lnTo>
                  <a:close/>
                </a:path>
                <a:path w="129540" h="85725">
                  <a:moveTo>
                    <a:pt x="118756" y="54775"/>
                  </a:moveTo>
                  <a:lnTo>
                    <a:pt x="3977" y="54775"/>
                  </a:lnTo>
                  <a:lnTo>
                    <a:pt x="118963" y="54902"/>
                  </a:lnTo>
                  <a:lnTo>
                    <a:pt x="118756" y="54775"/>
                  </a:lnTo>
                  <a:close/>
                </a:path>
                <a:path w="129540" h="85725">
                  <a:moveTo>
                    <a:pt x="24272" y="37706"/>
                  </a:moveTo>
                  <a:lnTo>
                    <a:pt x="23307" y="37706"/>
                  </a:lnTo>
                  <a:lnTo>
                    <a:pt x="14462" y="39496"/>
                  </a:lnTo>
                  <a:lnTo>
                    <a:pt x="6895" y="44597"/>
                  </a:lnTo>
                  <a:lnTo>
                    <a:pt x="1784" y="52174"/>
                  </a:lnTo>
                  <a:lnTo>
                    <a:pt x="1259" y="54775"/>
                  </a:lnTo>
                  <a:lnTo>
                    <a:pt x="3977" y="54775"/>
                  </a:lnTo>
                  <a:lnTo>
                    <a:pt x="5764" y="50799"/>
                  </a:lnTo>
                  <a:lnTo>
                    <a:pt x="13092" y="43459"/>
                  </a:lnTo>
                  <a:lnTo>
                    <a:pt x="17976" y="41274"/>
                  </a:lnTo>
                  <a:lnTo>
                    <a:pt x="27168" y="41274"/>
                  </a:lnTo>
                  <a:lnTo>
                    <a:pt x="27342" y="39700"/>
                  </a:lnTo>
                  <a:lnTo>
                    <a:pt x="27404" y="39496"/>
                  </a:lnTo>
                  <a:lnTo>
                    <a:pt x="25564" y="39496"/>
                  </a:lnTo>
                  <a:lnTo>
                    <a:pt x="23786" y="39293"/>
                  </a:lnTo>
                  <a:lnTo>
                    <a:pt x="24225" y="37858"/>
                  </a:lnTo>
                  <a:lnTo>
                    <a:pt x="24272" y="37706"/>
                  </a:lnTo>
                  <a:close/>
                </a:path>
                <a:path w="129540" h="85725">
                  <a:moveTo>
                    <a:pt x="102756" y="3581"/>
                  </a:moveTo>
                  <a:lnTo>
                    <a:pt x="87121" y="3581"/>
                  </a:lnTo>
                  <a:lnTo>
                    <a:pt x="94030" y="4277"/>
                  </a:lnTo>
                  <a:lnTo>
                    <a:pt x="100460" y="6273"/>
                  </a:lnTo>
                  <a:lnTo>
                    <a:pt x="121383" y="37706"/>
                  </a:lnTo>
                  <a:lnTo>
                    <a:pt x="121261" y="43649"/>
                  </a:lnTo>
                  <a:lnTo>
                    <a:pt x="120191" y="48031"/>
                  </a:lnTo>
                  <a:lnTo>
                    <a:pt x="117348" y="54013"/>
                  </a:lnTo>
                  <a:lnTo>
                    <a:pt x="117509" y="54013"/>
                  </a:lnTo>
                  <a:lnTo>
                    <a:pt x="118756" y="54775"/>
                  </a:lnTo>
                  <a:lnTo>
                    <a:pt x="120636" y="51727"/>
                  </a:lnTo>
                  <a:lnTo>
                    <a:pt x="122396" y="51727"/>
                  </a:lnTo>
                  <a:lnTo>
                    <a:pt x="123633" y="49123"/>
                  </a:lnTo>
                  <a:lnTo>
                    <a:pt x="124979" y="43649"/>
                  </a:lnTo>
                  <a:lnTo>
                    <a:pt x="124949" y="37706"/>
                  </a:lnTo>
                  <a:lnTo>
                    <a:pt x="122019" y="23194"/>
                  </a:lnTo>
                  <a:lnTo>
                    <a:pt x="121069" y="21733"/>
                  </a:lnTo>
                  <a:lnTo>
                    <a:pt x="113889" y="11085"/>
                  </a:lnTo>
                  <a:lnTo>
                    <a:pt x="102756" y="3581"/>
                  </a:lnTo>
                  <a:close/>
                </a:path>
                <a:path w="129540" h="85725">
                  <a:moveTo>
                    <a:pt x="119696" y="53251"/>
                  </a:moveTo>
                  <a:lnTo>
                    <a:pt x="118756" y="54775"/>
                  </a:lnTo>
                  <a:lnTo>
                    <a:pt x="125610" y="54775"/>
                  </a:lnTo>
                  <a:lnTo>
                    <a:pt x="124367" y="54013"/>
                  </a:lnTo>
                  <a:lnTo>
                    <a:pt x="121309" y="54013"/>
                  </a:lnTo>
                  <a:lnTo>
                    <a:pt x="119696" y="53251"/>
                  </a:lnTo>
                  <a:close/>
                </a:path>
                <a:path w="129540" h="85725">
                  <a:moveTo>
                    <a:pt x="120636" y="51727"/>
                  </a:moveTo>
                  <a:lnTo>
                    <a:pt x="119696" y="53251"/>
                  </a:lnTo>
                  <a:lnTo>
                    <a:pt x="121309" y="54013"/>
                  </a:lnTo>
                  <a:lnTo>
                    <a:pt x="121999" y="52562"/>
                  </a:lnTo>
                  <a:lnTo>
                    <a:pt x="120636" y="51727"/>
                  </a:lnTo>
                  <a:close/>
                </a:path>
                <a:path w="129540" h="85725">
                  <a:moveTo>
                    <a:pt x="121999" y="52562"/>
                  </a:moveTo>
                  <a:lnTo>
                    <a:pt x="121309" y="54013"/>
                  </a:lnTo>
                  <a:lnTo>
                    <a:pt x="124367" y="54013"/>
                  </a:lnTo>
                  <a:lnTo>
                    <a:pt x="121999" y="52562"/>
                  </a:lnTo>
                  <a:close/>
                </a:path>
                <a:path w="129540" h="85725">
                  <a:moveTo>
                    <a:pt x="122396" y="51727"/>
                  </a:moveTo>
                  <a:lnTo>
                    <a:pt x="120636" y="51727"/>
                  </a:lnTo>
                  <a:lnTo>
                    <a:pt x="121999" y="52562"/>
                  </a:lnTo>
                  <a:lnTo>
                    <a:pt x="122396" y="51727"/>
                  </a:lnTo>
                  <a:close/>
                </a:path>
                <a:path w="129540" h="85725">
                  <a:moveTo>
                    <a:pt x="27168" y="41274"/>
                  </a:moveTo>
                  <a:lnTo>
                    <a:pt x="25424" y="41274"/>
                  </a:lnTo>
                  <a:lnTo>
                    <a:pt x="27151" y="41427"/>
                  </a:lnTo>
                  <a:lnTo>
                    <a:pt x="27168" y="41274"/>
                  </a:lnTo>
                  <a:close/>
                </a:path>
                <a:path w="129540" h="85725">
                  <a:moveTo>
                    <a:pt x="51764" y="16649"/>
                  </a:moveTo>
                  <a:lnTo>
                    <a:pt x="49160" y="16649"/>
                  </a:lnTo>
                  <a:lnTo>
                    <a:pt x="39859" y="18396"/>
                  </a:lnTo>
                  <a:lnTo>
                    <a:pt x="32091" y="23194"/>
                  </a:lnTo>
                  <a:lnTo>
                    <a:pt x="26515" y="30381"/>
                  </a:lnTo>
                  <a:lnTo>
                    <a:pt x="23786" y="39293"/>
                  </a:lnTo>
                  <a:lnTo>
                    <a:pt x="25564" y="39496"/>
                  </a:lnTo>
                  <a:lnTo>
                    <a:pt x="25580" y="39293"/>
                  </a:lnTo>
                  <a:lnTo>
                    <a:pt x="25703" y="37706"/>
                  </a:lnTo>
                  <a:lnTo>
                    <a:pt x="27952" y="37706"/>
                  </a:lnTo>
                  <a:lnTo>
                    <a:pt x="29688" y="32039"/>
                  </a:lnTo>
                  <a:lnTo>
                    <a:pt x="34484" y="25860"/>
                  </a:lnTo>
                  <a:lnTo>
                    <a:pt x="41163" y="21733"/>
                  </a:lnTo>
                  <a:lnTo>
                    <a:pt x="49160" y="20231"/>
                  </a:lnTo>
                  <a:lnTo>
                    <a:pt x="57785" y="20231"/>
                  </a:lnTo>
                  <a:lnTo>
                    <a:pt x="58370" y="19481"/>
                  </a:lnTo>
                  <a:lnTo>
                    <a:pt x="56120" y="19481"/>
                  </a:lnTo>
                  <a:lnTo>
                    <a:pt x="54790" y="18690"/>
                  </a:lnTo>
                  <a:lnTo>
                    <a:pt x="54487" y="18690"/>
                  </a:lnTo>
                  <a:lnTo>
                    <a:pt x="55485" y="17411"/>
                  </a:lnTo>
                  <a:lnTo>
                    <a:pt x="54278" y="17043"/>
                  </a:lnTo>
                  <a:lnTo>
                    <a:pt x="51764" y="16649"/>
                  </a:lnTo>
                  <a:close/>
                </a:path>
                <a:path w="129540" h="85725">
                  <a:moveTo>
                    <a:pt x="27952" y="37706"/>
                  </a:moveTo>
                  <a:lnTo>
                    <a:pt x="25703" y="37706"/>
                  </a:lnTo>
                  <a:lnTo>
                    <a:pt x="25580" y="39293"/>
                  </a:lnTo>
                  <a:lnTo>
                    <a:pt x="25564" y="39496"/>
                  </a:lnTo>
                  <a:lnTo>
                    <a:pt x="27404" y="39496"/>
                  </a:lnTo>
                  <a:lnTo>
                    <a:pt x="27906" y="37858"/>
                  </a:lnTo>
                  <a:lnTo>
                    <a:pt x="27952" y="37706"/>
                  </a:lnTo>
                  <a:close/>
                </a:path>
                <a:path w="129540" h="85725">
                  <a:moveTo>
                    <a:pt x="57785" y="20231"/>
                  </a:moveTo>
                  <a:lnTo>
                    <a:pt x="51395" y="20231"/>
                  </a:lnTo>
                  <a:lnTo>
                    <a:pt x="53567" y="20573"/>
                  </a:lnTo>
                  <a:lnTo>
                    <a:pt x="56945" y="21602"/>
                  </a:lnTo>
                  <a:lnTo>
                    <a:pt x="57552" y="20573"/>
                  </a:lnTo>
                  <a:lnTo>
                    <a:pt x="57657" y="20396"/>
                  </a:lnTo>
                  <a:lnTo>
                    <a:pt x="57785" y="20231"/>
                  </a:lnTo>
                  <a:close/>
                </a:path>
                <a:path w="129540" h="85725">
                  <a:moveTo>
                    <a:pt x="55485" y="17411"/>
                  </a:moveTo>
                  <a:lnTo>
                    <a:pt x="54487" y="18690"/>
                  </a:lnTo>
                  <a:lnTo>
                    <a:pt x="54790" y="18690"/>
                  </a:lnTo>
                  <a:lnTo>
                    <a:pt x="56120" y="19481"/>
                  </a:lnTo>
                  <a:lnTo>
                    <a:pt x="56653" y="17767"/>
                  </a:lnTo>
                  <a:lnTo>
                    <a:pt x="55485" y="17411"/>
                  </a:lnTo>
                  <a:close/>
                </a:path>
                <a:path w="129540" h="85725">
                  <a:moveTo>
                    <a:pt x="87121" y="0"/>
                  </a:moveTo>
                  <a:lnTo>
                    <a:pt x="55485" y="17411"/>
                  </a:lnTo>
                  <a:lnTo>
                    <a:pt x="56653" y="17767"/>
                  </a:lnTo>
                  <a:lnTo>
                    <a:pt x="56120" y="19481"/>
                  </a:lnTo>
                  <a:lnTo>
                    <a:pt x="58370" y="19481"/>
                  </a:lnTo>
                  <a:lnTo>
                    <a:pt x="62950" y="13614"/>
                  </a:lnTo>
                  <a:lnTo>
                    <a:pt x="66194" y="11085"/>
                  </a:lnTo>
                  <a:lnTo>
                    <a:pt x="69926" y="8216"/>
                  </a:lnTo>
                  <a:lnTo>
                    <a:pt x="78064" y="4794"/>
                  </a:lnTo>
                  <a:lnTo>
                    <a:pt x="87121" y="3581"/>
                  </a:lnTo>
                  <a:lnTo>
                    <a:pt x="102756" y="3581"/>
                  </a:lnTo>
                  <a:lnTo>
                    <a:pt x="101855" y="2973"/>
                  </a:lnTo>
                  <a:lnTo>
                    <a:pt x="87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9121813" y="3121303"/>
              <a:ext cx="93345" cy="105410"/>
            </a:xfrm>
            <a:custGeom>
              <a:avLst/>
              <a:gdLst/>
              <a:ahLst/>
              <a:cxnLst/>
              <a:rect l="l" t="t" r="r" b="b"/>
              <a:pathLst>
                <a:path w="93345" h="105410">
                  <a:moveTo>
                    <a:pt x="46761" y="0"/>
                  </a:moveTo>
                  <a:lnTo>
                    <a:pt x="43408" y="25"/>
                  </a:lnTo>
                  <a:lnTo>
                    <a:pt x="41554" y="2197"/>
                  </a:lnTo>
                  <a:lnTo>
                    <a:pt x="6223" y="45300"/>
                  </a:lnTo>
                  <a:lnTo>
                    <a:pt x="0" y="45300"/>
                  </a:lnTo>
                  <a:lnTo>
                    <a:pt x="0" y="52705"/>
                  </a:lnTo>
                  <a:lnTo>
                    <a:pt x="9728" y="52705"/>
                  </a:lnTo>
                  <a:lnTo>
                    <a:pt x="9728" y="105041"/>
                  </a:lnTo>
                  <a:lnTo>
                    <a:pt x="83197" y="105041"/>
                  </a:lnTo>
                  <a:lnTo>
                    <a:pt x="83197" y="52705"/>
                  </a:lnTo>
                  <a:lnTo>
                    <a:pt x="92976" y="52705"/>
                  </a:lnTo>
                  <a:lnTo>
                    <a:pt x="92976" y="45300"/>
                  </a:lnTo>
                  <a:lnTo>
                    <a:pt x="86779" y="45300"/>
                  </a:lnTo>
                  <a:lnTo>
                    <a:pt x="46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9121813" y="3121850"/>
              <a:ext cx="93345" cy="52705"/>
            </a:xfrm>
            <a:custGeom>
              <a:avLst/>
              <a:gdLst/>
              <a:ahLst/>
              <a:cxnLst/>
              <a:rect l="l" t="t" r="r" b="b"/>
              <a:pathLst>
                <a:path w="93345" h="52705">
                  <a:moveTo>
                    <a:pt x="46418" y="0"/>
                  </a:moveTo>
                  <a:lnTo>
                    <a:pt x="43802" y="0"/>
                  </a:lnTo>
                  <a:lnTo>
                    <a:pt x="42494" y="546"/>
                  </a:lnTo>
                  <a:lnTo>
                    <a:pt x="41554" y="1650"/>
                  </a:lnTo>
                  <a:lnTo>
                    <a:pt x="6223" y="44754"/>
                  </a:lnTo>
                  <a:lnTo>
                    <a:pt x="0" y="44754"/>
                  </a:lnTo>
                  <a:lnTo>
                    <a:pt x="1" y="52270"/>
                  </a:lnTo>
                  <a:lnTo>
                    <a:pt x="9269" y="52129"/>
                  </a:lnTo>
                  <a:lnTo>
                    <a:pt x="10225" y="52129"/>
                  </a:lnTo>
                  <a:lnTo>
                    <a:pt x="45035" y="9709"/>
                  </a:lnTo>
                  <a:lnTo>
                    <a:pt x="55819" y="9709"/>
                  </a:lnTo>
                  <a:lnTo>
                    <a:pt x="47725" y="546"/>
                  </a:lnTo>
                  <a:lnTo>
                    <a:pt x="46418" y="0"/>
                  </a:lnTo>
                  <a:close/>
                </a:path>
                <a:path w="93345" h="52705">
                  <a:moveTo>
                    <a:pt x="55819" y="9709"/>
                  </a:moveTo>
                  <a:lnTo>
                    <a:pt x="45035" y="9709"/>
                  </a:lnTo>
                  <a:lnTo>
                    <a:pt x="82429" y="52129"/>
                  </a:lnTo>
                  <a:lnTo>
                    <a:pt x="92989" y="52129"/>
                  </a:lnTo>
                  <a:lnTo>
                    <a:pt x="92989" y="44754"/>
                  </a:lnTo>
                  <a:lnTo>
                    <a:pt x="86779" y="44754"/>
                  </a:lnTo>
                  <a:lnTo>
                    <a:pt x="55819" y="9709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9120022" y="3120059"/>
              <a:ext cx="97155" cy="108585"/>
            </a:xfrm>
            <a:custGeom>
              <a:avLst/>
              <a:gdLst/>
              <a:ahLst/>
              <a:cxnLst/>
              <a:rect l="l" t="t" r="r" b="b"/>
              <a:pathLst>
                <a:path w="97154" h="108585">
                  <a:moveTo>
                    <a:pt x="96558" y="46075"/>
                  </a:moveTo>
                  <a:lnTo>
                    <a:pt x="96367" y="45618"/>
                  </a:lnTo>
                  <a:lnTo>
                    <a:pt x="95707" y="44945"/>
                  </a:lnTo>
                  <a:lnTo>
                    <a:pt x="95237" y="44754"/>
                  </a:lnTo>
                  <a:lnTo>
                    <a:pt x="89382" y="44754"/>
                  </a:lnTo>
                  <a:lnTo>
                    <a:pt x="53009" y="3594"/>
                  </a:lnTo>
                  <a:lnTo>
                    <a:pt x="50520" y="774"/>
                  </a:lnTo>
                  <a:lnTo>
                    <a:pt x="48691" y="0"/>
                  </a:lnTo>
                  <a:lnTo>
                    <a:pt x="45110" y="0"/>
                  </a:lnTo>
                  <a:lnTo>
                    <a:pt x="43268" y="774"/>
                  </a:lnTo>
                  <a:lnTo>
                    <a:pt x="42113" y="2120"/>
                  </a:lnTo>
                  <a:lnTo>
                    <a:pt x="42024" y="2311"/>
                  </a:lnTo>
                  <a:lnTo>
                    <a:pt x="43345" y="3441"/>
                  </a:lnTo>
                  <a:lnTo>
                    <a:pt x="44767" y="4610"/>
                  </a:lnTo>
                  <a:lnTo>
                    <a:pt x="45300" y="3924"/>
                  </a:lnTo>
                  <a:lnTo>
                    <a:pt x="46101" y="3594"/>
                  </a:lnTo>
                  <a:lnTo>
                    <a:pt x="47739" y="3594"/>
                  </a:lnTo>
                  <a:lnTo>
                    <a:pt x="48514" y="3924"/>
                  </a:lnTo>
                  <a:lnTo>
                    <a:pt x="87566" y="48120"/>
                  </a:lnTo>
                  <a:lnTo>
                    <a:pt x="88061" y="48336"/>
                  </a:lnTo>
                  <a:lnTo>
                    <a:pt x="92976" y="48336"/>
                  </a:lnTo>
                  <a:lnTo>
                    <a:pt x="92976" y="52158"/>
                  </a:lnTo>
                  <a:lnTo>
                    <a:pt x="85051" y="52158"/>
                  </a:lnTo>
                  <a:lnTo>
                    <a:pt x="83197" y="50063"/>
                  </a:lnTo>
                  <a:lnTo>
                    <a:pt x="83197" y="55435"/>
                  </a:lnTo>
                  <a:lnTo>
                    <a:pt x="83197" y="104495"/>
                  </a:lnTo>
                  <a:lnTo>
                    <a:pt x="13309" y="104495"/>
                  </a:lnTo>
                  <a:lnTo>
                    <a:pt x="13309" y="55156"/>
                  </a:lnTo>
                  <a:lnTo>
                    <a:pt x="46875" y="14274"/>
                  </a:lnTo>
                  <a:lnTo>
                    <a:pt x="82943" y="55181"/>
                  </a:lnTo>
                  <a:lnTo>
                    <a:pt x="83197" y="55435"/>
                  </a:lnTo>
                  <a:lnTo>
                    <a:pt x="83197" y="50063"/>
                  </a:lnTo>
                  <a:lnTo>
                    <a:pt x="51650" y="14274"/>
                  </a:lnTo>
                  <a:lnTo>
                    <a:pt x="47840" y="9956"/>
                  </a:lnTo>
                  <a:lnTo>
                    <a:pt x="47345" y="9715"/>
                  </a:lnTo>
                  <a:lnTo>
                    <a:pt x="46278" y="9715"/>
                  </a:lnTo>
                  <a:lnTo>
                    <a:pt x="45770" y="9956"/>
                  </a:lnTo>
                  <a:lnTo>
                    <a:pt x="11125" y="52158"/>
                  </a:lnTo>
                  <a:lnTo>
                    <a:pt x="3581" y="52158"/>
                  </a:lnTo>
                  <a:lnTo>
                    <a:pt x="3581" y="48336"/>
                  </a:lnTo>
                  <a:lnTo>
                    <a:pt x="8547" y="48336"/>
                  </a:lnTo>
                  <a:lnTo>
                    <a:pt x="8991" y="48120"/>
                  </a:lnTo>
                  <a:lnTo>
                    <a:pt x="10706" y="46075"/>
                  </a:lnTo>
                  <a:lnTo>
                    <a:pt x="44691" y="4610"/>
                  </a:lnTo>
                  <a:lnTo>
                    <a:pt x="43345" y="3441"/>
                  </a:lnTo>
                  <a:lnTo>
                    <a:pt x="41948" y="2311"/>
                  </a:lnTo>
                  <a:lnTo>
                    <a:pt x="7162" y="44754"/>
                  </a:lnTo>
                  <a:lnTo>
                    <a:pt x="1320" y="44754"/>
                  </a:lnTo>
                  <a:lnTo>
                    <a:pt x="863" y="44945"/>
                  </a:lnTo>
                  <a:lnTo>
                    <a:pt x="190" y="45618"/>
                  </a:lnTo>
                  <a:lnTo>
                    <a:pt x="0" y="46075"/>
                  </a:lnTo>
                  <a:lnTo>
                    <a:pt x="0" y="54419"/>
                  </a:lnTo>
                  <a:lnTo>
                    <a:pt x="190" y="54889"/>
                  </a:lnTo>
                  <a:lnTo>
                    <a:pt x="863" y="55549"/>
                  </a:lnTo>
                  <a:lnTo>
                    <a:pt x="1320" y="55740"/>
                  </a:lnTo>
                  <a:lnTo>
                    <a:pt x="9728" y="55740"/>
                  </a:lnTo>
                  <a:lnTo>
                    <a:pt x="9728" y="106756"/>
                  </a:lnTo>
                  <a:lnTo>
                    <a:pt x="9918" y="107213"/>
                  </a:lnTo>
                  <a:lnTo>
                    <a:pt x="10579" y="107886"/>
                  </a:lnTo>
                  <a:lnTo>
                    <a:pt x="11049" y="108077"/>
                  </a:lnTo>
                  <a:lnTo>
                    <a:pt x="85458" y="108077"/>
                  </a:lnTo>
                  <a:lnTo>
                    <a:pt x="85928" y="107886"/>
                  </a:lnTo>
                  <a:lnTo>
                    <a:pt x="86588" y="107213"/>
                  </a:lnTo>
                  <a:lnTo>
                    <a:pt x="86779" y="106756"/>
                  </a:lnTo>
                  <a:lnTo>
                    <a:pt x="86779" y="104495"/>
                  </a:lnTo>
                  <a:lnTo>
                    <a:pt x="86779" y="55740"/>
                  </a:lnTo>
                  <a:lnTo>
                    <a:pt x="95237" y="55740"/>
                  </a:lnTo>
                  <a:lnTo>
                    <a:pt x="95707" y="55549"/>
                  </a:lnTo>
                  <a:lnTo>
                    <a:pt x="96367" y="54889"/>
                  </a:lnTo>
                  <a:lnTo>
                    <a:pt x="96558" y="54419"/>
                  </a:lnTo>
                  <a:lnTo>
                    <a:pt x="96558" y="460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9143070" y="31782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9141800" y="3176994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9163410" y="31782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9162142" y="3176994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9143070" y="319735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9141800" y="31960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9163410" y="319735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9162142" y="31960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9182655" y="31782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9181382" y="3176994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9166613" y="3145029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090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9164823" y="314323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3677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3677" y="3581"/>
                  </a:lnTo>
                  <a:lnTo>
                    <a:pt x="14490" y="2781"/>
                  </a:lnTo>
                  <a:lnTo>
                    <a:pt x="14490" y="800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9147109" y="315617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1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9145318" y="3154385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790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7901" y="3581"/>
                  </a:lnTo>
                  <a:lnTo>
                    <a:pt x="28701" y="2781"/>
                  </a:lnTo>
                  <a:lnTo>
                    <a:pt x="28701" y="800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9140980" y="3164440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19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9139189" y="3162650"/>
              <a:ext cx="24130" cy="3810"/>
            </a:xfrm>
            <a:custGeom>
              <a:avLst/>
              <a:gdLst/>
              <a:ahLst/>
              <a:cxnLst/>
              <a:rect l="l" t="t" r="r" b="b"/>
              <a:pathLst>
                <a:path w="24129" h="3810">
                  <a:moveTo>
                    <a:pt x="2296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2961" y="3581"/>
                  </a:lnTo>
                  <a:lnTo>
                    <a:pt x="23774" y="2781"/>
                  </a:lnTo>
                  <a:lnTo>
                    <a:pt x="23774" y="800"/>
                  </a:lnTo>
                  <a:lnTo>
                    <a:pt x="229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9184177" y="3167319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9182387" y="316552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4693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4693" y="3581"/>
                  </a:lnTo>
                  <a:lnTo>
                    <a:pt x="15493" y="2781"/>
                  </a:lnTo>
                  <a:lnTo>
                    <a:pt x="15493" y="800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9099481" y="3205440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5">
                  <a:moveTo>
                    <a:pt x="20650" y="0"/>
                  </a:moveTo>
                  <a:lnTo>
                    <a:pt x="12612" y="1622"/>
                  </a:lnTo>
                  <a:lnTo>
                    <a:pt x="6048" y="6048"/>
                  </a:lnTo>
                  <a:lnTo>
                    <a:pt x="1622" y="12612"/>
                  </a:lnTo>
                  <a:lnTo>
                    <a:pt x="0" y="20650"/>
                  </a:lnTo>
                  <a:lnTo>
                    <a:pt x="41287" y="20650"/>
                  </a:lnTo>
                  <a:lnTo>
                    <a:pt x="39665" y="12612"/>
                  </a:lnTo>
                  <a:lnTo>
                    <a:pt x="35240" y="6048"/>
                  </a:lnTo>
                  <a:lnTo>
                    <a:pt x="28680" y="1622"/>
                  </a:lnTo>
                  <a:lnTo>
                    <a:pt x="2065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9097689" y="3203650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4" h="22860">
                  <a:moveTo>
                    <a:pt x="22440" y="0"/>
                  </a:moveTo>
                  <a:lnTo>
                    <a:pt x="13705" y="1763"/>
                  </a:lnTo>
                  <a:lnTo>
                    <a:pt x="6572" y="6572"/>
                  </a:lnTo>
                  <a:lnTo>
                    <a:pt x="1763" y="13705"/>
                  </a:lnTo>
                  <a:lnTo>
                    <a:pt x="0" y="22440"/>
                  </a:lnTo>
                  <a:lnTo>
                    <a:pt x="3581" y="22440"/>
                  </a:lnTo>
                  <a:lnTo>
                    <a:pt x="3581" y="17221"/>
                  </a:lnTo>
                  <a:lnTo>
                    <a:pt x="5689" y="12522"/>
                  </a:lnTo>
                  <a:lnTo>
                    <a:pt x="12522" y="5689"/>
                  </a:lnTo>
                  <a:lnTo>
                    <a:pt x="17221" y="3581"/>
                  </a:lnTo>
                  <a:lnTo>
                    <a:pt x="27647" y="3581"/>
                  </a:lnTo>
                  <a:lnTo>
                    <a:pt x="32359" y="5689"/>
                  </a:lnTo>
                  <a:lnTo>
                    <a:pt x="39192" y="12522"/>
                  </a:lnTo>
                  <a:lnTo>
                    <a:pt x="41300" y="17221"/>
                  </a:lnTo>
                  <a:lnTo>
                    <a:pt x="41300" y="22440"/>
                  </a:lnTo>
                  <a:lnTo>
                    <a:pt x="44869" y="22440"/>
                  </a:lnTo>
                  <a:lnTo>
                    <a:pt x="43107" y="13705"/>
                  </a:lnTo>
                  <a:lnTo>
                    <a:pt x="38303" y="6572"/>
                  </a:lnTo>
                  <a:lnTo>
                    <a:pt x="31174" y="1763"/>
                  </a:lnTo>
                  <a:lnTo>
                    <a:pt x="22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9135212" y="3215765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4">
                  <a:moveTo>
                    <a:pt x="16027" y="0"/>
                  </a:moveTo>
                  <a:lnTo>
                    <a:pt x="4622" y="0"/>
                  </a:lnTo>
                  <a:lnTo>
                    <a:pt x="0" y="4622"/>
                  </a:lnTo>
                  <a:lnTo>
                    <a:pt x="0" y="10325"/>
                  </a:lnTo>
                  <a:lnTo>
                    <a:pt x="20650" y="10325"/>
                  </a:lnTo>
                  <a:lnTo>
                    <a:pt x="20650" y="4622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9133423" y="3213975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8808" y="0"/>
                  </a:moveTo>
                  <a:lnTo>
                    <a:pt x="5422" y="0"/>
                  </a:lnTo>
                  <a:lnTo>
                    <a:pt x="0" y="5422"/>
                  </a:lnTo>
                  <a:lnTo>
                    <a:pt x="0" y="12115"/>
                  </a:lnTo>
                  <a:lnTo>
                    <a:pt x="3581" y="12115"/>
                  </a:lnTo>
                  <a:lnTo>
                    <a:pt x="3594" y="7404"/>
                  </a:lnTo>
                  <a:lnTo>
                    <a:pt x="7404" y="3594"/>
                  </a:lnTo>
                  <a:lnTo>
                    <a:pt x="16827" y="3594"/>
                  </a:lnTo>
                  <a:lnTo>
                    <a:pt x="20637" y="7404"/>
                  </a:lnTo>
                  <a:lnTo>
                    <a:pt x="20650" y="12115"/>
                  </a:lnTo>
                  <a:lnTo>
                    <a:pt x="24231" y="12115"/>
                  </a:lnTo>
                  <a:lnTo>
                    <a:pt x="24231" y="5422"/>
                  </a:lnTo>
                  <a:lnTo>
                    <a:pt x="188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9181062" y="31982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5">
                  <a:moveTo>
                    <a:pt x="12319" y="0"/>
                  </a:moveTo>
                  <a:lnTo>
                    <a:pt x="215" y="0"/>
                  </a:lnTo>
                  <a:lnTo>
                    <a:pt x="0" y="215"/>
                  </a:lnTo>
                  <a:lnTo>
                    <a:pt x="0" y="27089"/>
                  </a:lnTo>
                  <a:lnTo>
                    <a:pt x="215" y="27304"/>
                  </a:lnTo>
                  <a:lnTo>
                    <a:pt x="469" y="27304"/>
                  </a:lnTo>
                  <a:lnTo>
                    <a:pt x="12319" y="27304"/>
                  </a:lnTo>
                  <a:lnTo>
                    <a:pt x="12534" y="27089"/>
                  </a:lnTo>
                  <a:lnTo>
                    <a:pt x="12534" y="215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9179801" y="3196996"/>
              <a:ext cx="24130" cy="33020"/>
            </a:xfrm>
            <a:custGeom>
              <a:avLst/>
              <a:gdLst/>
              <a:ahLst/>
              <a:cxnLst/>
              <a:rect l="l" t="t" r="r" b="b"/>
              <a:pathLst>
                <a:path w="24129" h="33019">
                  <a:moveTo>
                    <a:pt x="15062" y="774"/>
                  </a:moveTo>
                  <a:lnTo>
                    <a:pt x="14287" y="0"/>
                  </a:lnTo>
                  <a:lnTo>
                    <a:pt x="12534" y="0"/>
                  </a:lnTo>
                  <a:lnTo>
                    <a:pt x="12534" y="2527"/>
                  </a:lnTo>
                  <a:lnTo>
                    <a:pt x="12534" y="27305"/>
                  </a:lnTo>
                  <a:lnTo>
                    <a:pt x="2527" y="27305"/>
                  </a:lnTo>
                  <a:lnTo>
                    <a:pt x="2527" y="2527"/>
                  </a:lnTo>
                  <a:lnTo>
                    <a:pt x="12534" y="2527"/>
                  </a:lnTo>
                  <a:lnTo>
                    <a:pt x="12534" y="0"/>
                  </a:lnTo>
                  <a:lnTo>
                    <a:pt x="774" y="0"/>
                  </a:lnTo>
                  <a:lnTo>
                    <a:pt x="0" y="774"/>
                  </a:lnTo>
                  <a:lnTo>
                    <a:pt x="0" y="29044"/>
                  </a:lnTo>
                  <a:lnTo>
                    <a:pt x="774" y="29819"/>
                  </a:lnTo>
                  <a:lnTo>
                    <a:pt x="14287" y="29819"/>
                  </a:lnTo>
                  <a:lnTo>
                    <a:pt x="15062" y="29044"/>
                  </a:lnTo>
                  <a:lnTo>
                    <a:pt x="15062" y="27305"/>
                  </a:lnTo>
                  <a:lnTo>
                    <a:pt x="15062" y="2527"/>
                  </a:lnTo>
                  <a:lnTo>
                    <a:pt x="15062" y="774"/>
                  </a:lnTo>
                  <a:close/>
                </a:path>
                <a:path w="24129" h="33019">
                  <a:moveTo>
                    <a:pt x="23685" y="31546"/>
                  </a:moveTo>
                  <a:lnTo>
                    <a:pt x="14109" y="31546"/>
                  </a:lnTo>
                  <a:lnTo>
                    <a:pt x="14109" y="32080"/>
                  </a:lnTo>
                  <a:lnTo>
                    <a:pt x="23685" y="32537"/>
                  </a:lnTo>
                  <a:lnTo>
                    <a:pt x="23685" y="31546"/>
                  </a:lnTo>
                  <a:close/>
                </a:path>
                <a:path w="24129" h="33019">
                  <a:moveTo>
                    <a:pt x="23698" y="31140"/>
                  </a:moveTo>
                  <a:lnTo>
                    <a:pt x="14109" y="31140"/>
                  </a:lnTo>
                  <a:lnTo>
                    <a:pt x="14109" y="31534"/>
                  </a:lnTo>
                  <a:lnTo>
                    <a:pt x="23698" y="31534"/>
                  </a:lnTo>
                  <a:lnTo>
                    <a:pt x="23698" y="311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9186354" y="3168719"/>
              <a:ext cx="17145" cy="55880"/>
            </a:xfrm>
            <a:custGeom>
              <a:avLst/>
              <a:gdLst/>
              <a:ahLst/>
              <a:cxnLst/>
              <a:rect l="l" t="t" r="r" b="b"/>
              <a:pathLst>
                <a:path w="17145" h="55880">
                  <a:moveTo>
                    <a:pt x="10858" y="0"/>
                  </a:moveTo>
                  <a:lnTo>
                    <a:pt x="10553" y="241"/>
                  </a:lnTo>
                  <a:lnTo>
                    <a:pt x="10159" y="393"/>
                  </a:lnTo>
                  <a:lnTo>
                    <a:pt x="0" y="393"/>
                  </a:lnTo>
                  <a:lnTo>
                    <a:pt x="6172" y="8267"/>
                  </a:lnTo>
                  <a:lnTo>
                    <a:pt x="7200" y="8267"/>
                  </a:lnTo>
                  <a:lnTo>
                    <a:pt x="7797" y="8877"/>
                  </a:lnTo>
                  <a:lnTo>
                    <a:pt x="7797" y="20396"/>
                  </a:lnTo>
                  <a:lnTo>
                    <a:pt x="7556" y="20878"/>
                  </a:lnTo>
                  <a:lnTo>
                    <a:pt x="7556" y="28460"/>
                  </a:lnTo>
                  <a:lnTo>
                    <a:pt x="8127" y="28740"/>
                  </a:lnTo>
                  <a:lnTo>
                    <a:pt x="8508" y="29324"/>
                  </a:lnTo>
                  <a:lnTo>
                    <a:pt x="8508" y="55829"/>
                  </a:lnTo>
                  <a:lnTo>
                    <a:pt x="16865" y="55829"/>
                  </a:lnTo>
                  <a:lnTo>
                    <a:pt x="16865" y="6692"/>
                  </a:lnTo>
                  <a:lnTo>
                    <a:pt x="10858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9193911" y="3168433"/>
              <a:ext cx="10160" cy="60325"/>
            </a:xfrm>
            <a:custGeom>
              <a:avLst/>
              <a:gdLst/>
              <a:ahLst/>
              <a:cxnLst/>
              <a:rect l="l" t="t" r="r" b="b"/>
              <a:pathLst>
                <a:path w="10159" h="60325">
                  <a:moveTo>
                    <a:pt x="9575" y="6565"/>
                  </a:moveTo>
                  <a:lnTo>
                    <a:pt x="9309" y="6286"/>
                  </a:lnTo>
                  <a:lnTo>
                    <a:pt x="3581" y="0"/>
                  </a:lnTo>
                  <a:lnTo>
                    <a:pt x="3302" y="279"/>
                  </a:lnTo>
                  <a:lnTo>
                    <a:pt x="9029" y="6781"/>
                  </a:lnTo>
                  <a:lnTo>
                    <a:pt x="9169" y="6896"/>
                  </a:lnTo>
                  <a:lnTo>
                    <a:pt x="9296" y="6985"/>
                  </a:lnTo>
                  <a:lnTo>
                    <a:pt x="9296" y="56121"/>
                  </a:lnTo>
                  <a:lnTo>
                    <a:pt x="939" y="56121"/>
                  </a:lnTo>
                  <a:lnTo>
                    <a:pt x="939" y="57315"/>
                  </a:lnTo>
                  <a:lnTo>
                    <a:pt x="558" y="57899"/>
                  </a:lnTo>
                  <a:lnTo>
                    <a:pt x="0" y="58191"/>
                  </a:lnTo>
                  <a:lnTo>
                    <a:pt x="0" y="59702"/>
                  </a:lnTo>
                  <a:lnTo>
                    <a:pt x="9575" y="59702"/>
                  </a:lnTo>
                  <a:lnTo>
                    <a:pt x="9575" y="6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9168947" y="3146804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8788" y="0"/>
                  </a:moveTo>
                  <a:lnTo>
                    <a:pt x="0" y="12"/>
                  </a:lnTo>
                  <a:lnTo>
                    <a:pt x="14681" y="18808"/>
                  </a:lnTo>
                  <a:lnTo>
                    <a:pt x="15036" y="18719"/>
                  </a:lnTo>
                  <a:lnTo>
                    <a:pt x="25463" y="18719"/>
                  </a:lnTo>
                  <a:lnTo>
                    <a:pt x="13728" y="5410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9182676" y="3152217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0"/>
                  </a:moveTo>
                  <a:lnTo>
                    <a:pt x="11734" y="13309"/>
                  </a:lnTo>
                  <a:lnTo>
                    <a:pt x="12166" y="13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9162947" y="3134857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3860" y="0"/>
                  </a:moveTo>
                  <a:lnTo>
                    <a:pt x="2527" y="1206"/>
                  </a:lnTo>
                  <a:lnTo>
                    <a:pt x="0" y="4279"/>
                  </a:lnTo>
                  <a:lnTo>
                    <a:pt x="3238" y="8432"/>
                  </a:lnTo>
                  <a:lnTo>
                    <a:pt x="3378" y="8394"/>
                  </a:lnTo>
                  <a:lnTo>
                    <a:pt x="3517" y="8381"/>
                  </a:lnTo>
                  <a:lnTo>
                    <a:pt x="11518" y="8381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9162567" y="3136061"/>
              <a:ext cx="34925" cy="90805"/>
            </a:xfrm>
            <a:custGeom>
              <a:avLst/>
              <a:gdLst/>
              <a:ahLst/>
              <a:cxnLst/>
              <a:rect l="l" t="t" r="r" b="b"/>
              <a:pathLst>
                <a:path w="34925" h="90805">
                  <a:moveTo>
                    <a:pt x="2895" y="0"/>
                  </a:moveTo>
                  <a:lnTo>
                    <a:pt x="0" y="2603"/>
                  </a:lnTo>
                  <a:lnTo>
                    <a:pt x="368" y="3086"/>
                  </a:lnTo>
                  <a:lnTo>
                    <a:pt x="2895" y="0"/>
                  </a:lnTo>
                  <a:close/>
                </a:path>
                <a:path w="34925" h="90805">
                  <a:moveTo>
                    <a:pt x="15163" y="10756"/>
                  </a:moveTo>
                  <a:lnTo>
                    <a:pt x="11899" y="7188"/>
                  </a:lnTo>
                  <a:lnTo>
                    <a:pt x="4038" y="7188"/>
                  </a:lnTo>
                  <a:lnTo>
                    <a:pt x="3759" y="7200"/>
                  </a:lnTo>
                  <a:lnTo>
                    <a:pt x="3619" y="7239"/>
                  </a:lnTo>
                  <a:lnTo>
                    <a:pt x="6375" y="10769"/>
                  </a:lnTo>
                  <a:lnTo>
                    <a:pt x="14947" y="10769"/>
                  </a:lnTo>
                  <a:lnTo>
                    <a:pt x="15163" y="10756"/>
                  </a:lnTo>
                  <a:close/>
                </a:path>
                <a:path w="34925" h="90805">
                  <a:moveTo>
                    <a:pt x="31584" y="41541"/>
                  </a:moveTo>
                  <a:lnTo>
                    <a:pt x="30975" y="40932"/>
                  </a:lnTo>
                  <a:lnTo>
                    <a:pt x="29946" y="40932"/>
                  </a:lnTo>
                  <a:lnTo>
                    <a:pt x="31343" y="42722"/>
                  </a:lnTo>
                  <a:lnTo>
                    <a:pt x="31343" y="53543"/>
                  </a:lnTo>
                  <a:lnTo>
                    <a:pt x="31496" y="53327"/>
                  </a:lnTo>
                  <a:lnTo>
                    <a:pt x="31584" y="53060"/>
                  </a:lnTo>
                  <a:lnTo>
                    <a:pt x="31584" y="41541"/>
                  </a:lnTo>
                  <a:close/>
                </a:path>
                <a:path w="34925" h="90805">
                  <a:moveTo>
                    <a:pt x="32296" y="61988"/>
                  </a:moveTo>
                  <a:lnTo>
                    <a:pt x="31902" y="61404"/>
                  </a:lnTo>
                  <a:lnTo>
                    <a:pt x="31343" y="61112"/>
                  </a:lnTo>
                  <a:lnTo>
                    <a:pt x="31343" y="90563"/>
                  </a:lnTo>
                  <a:lnTo>
                    <a:pt x="31902" y="90271"/>
                  </a:lnTo>
                  <a:lnTo>
                    <a:pt x="32296" y="89687"/>
                  </a:lnTo>
                  <a:lnTo>
                    <a:pt x="32296" y="61988"/>
                  </a:lnTo>
                  <a:close/>
                </a:path>
                <a:path w="34925" h="90805">
                  <a:moveTo>
                    <a:pt x="34925" y="32372"/>
                  </a:moveTo>
                  <a:lnTo>
                    <a:pt x="32270" y="29476"/>
                  </a:lnTo>
                  <a:lnTo>
                    <a:pt x="21602" y="29476"/>
                  </a:lnTo>
                  <a:lnTo>
                    <a:pt x="21234" y="29502"/>
                  </a:lnTo>
                  <a:lnTo>
                    <a:pt x="21056" y="29565"/>
                  </a:lnTo>
                  <a:lnTo>
                    <a:pt x="23787" y="33058"/>
                  </a:lnTo>
                  <a:lnTo>
                    <a:pt x="33515" y="33058"/>
                  </a:lnTo>
                  <a:lnTo>
                    <a:pt x="33934" y="33058"/>
                  </a:lnTo>
                  <a:lnTo>
                    <a:pt x="34340" y="32905"/>
                  </a:lnTo>
                  <a:lnTo>
                    <a:pt x="34645" y="32664"/>
                  </a:lnTo>
                  <a:lnTo>
                    <a:pt x="34925" y="32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9196294" y="3212969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5">
                  <a:moveTo>
                    <a:pt x="22021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185"/>
                  </a:lnTo>
                  <a:lnTo>
                    <a:pt x="28384" y="14185"/>
                  </a:lnTo>
                  <a:lnTo>
                    <a:pt x="28384" y="6350"/>
                  </a:lnTo>
                  <a:lnTo>
                    <a:pt x="22021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9184780" y="3204336"/>
              <a:ext cx="41910" cy="22860"/>
            </a:xfrm>
            <a:custGeom>
              <a:avLst/>
              <a:gdLst/>
              <a:ahLst/>
              <a:cxnLst/>
              <a:rect l="l" t="t" r="r" b="b"/>
              <a:pathLst>
                <a:path w="41909" h="22860">
                  <a:moveTo>
                    <a:pt x="9296" y="13563"/>
                  </a:moveTo>
                  <a:lnTo>
                    <a:pt x="8724" y="12992"/>
                  </a:lnTo>
                  <a:lnTo>
                    <a:pt x="571" y="12992"/>
                  </a:lnTo>
                  <a:lnTo>
                    <a:pt x="0" y="13563"/>
                  </a:lnTo>
                  <a:lnTo>
                    <a:pt x="0" y="14947"/>
                  </a:lnTo>
                  <a:lnTo>
                    <a:pt x="571" y="15519"/>
                  </a:lnTo>
                  <a:lnTo>
                    <a:pt x="1270" y="15519"/>
                  </a:lnTo>
                  <a:lnTo>
                    <a:pt x="8724" y="15519"/>
                  </a:lnTo>
                  <a:lnTo>
                    <a:pt x="9296" y="14947"/>
                  </a:lnTo>
                  <a:lnTo>
                    <a:pt x="9296" y="13563"/>
                  </a:lnTo>
                  <a:close/>
                </a:path>
                <a:path w="41909" h="22860">
                  <a:moveTo>
                    <a:pt x="9296" y="6921"/>
                  </a:moveTo>
                  <a:lnTo>
                    <a:pt x="8724" y="6350"/>
                  </a:lnTo>
                  <a:lnTo>
                    <a:pt x="571" y="6350"/>
                  </a:lnTo>
                  <a:lnTo>
                    <a:pt x="0" y="6921"/>
                  </a:lnTo>
                  <a:lnTo>
                    <a:pt x="0" y="8305"/>
                  </a:lnTo>
                  <a:lnTo>
                    <a:pt x="571" y="8877"/>
                  </a:lnTo>
                  <a:lnTo>
                    <a:pt x="1270" y="8877"/>
                  </a:lnTo>
                  <a:lnTo>
                    <a:pt x="8724" y="8877"/>
                  </a:lnTo>
                  <a:lnTo>
                    <a:pt x="9296" y="8305"/>
                  </a:lnTo>
                  <a:lnTo>
                    <a:pt x="9296" y="6921"/>
                  </a:lnTo>
                  <a:close/>
                </a:path>
                <a:path w="41909" h="22860">
                  <a:moveTo>
                    <a:pt x="9296" y="571"/>
                  </a:moveTo>
                  <a:lnTo>
                    <a:pt x="8724" y="0"/>
                  </a:lnTo>
                  <a:lnTo>
                    <a:pt x="571" y="0"/>
                  </a:lnTo>
                  <a:lnTo>
                    <a:pt x="0" y="571"/>
                  </a:lnTo>
                  <a:lnTo>
                    <a:pt x="0" y="1968"/>
                  </a:lnTo>
                  <a:lnTo>
                    <a:pt x="571" y="2527"/>
                  </a:lnTo>
                  <a:lnTo>
                    <a:pt x="1270" y="2527"/>
                  </a:lnTo>
                  <a:lnTo>
                    <a:pt x="8724" y="2527"/>
                  </a:lnTo>
                  <a:lnTo>
                    <a:pt x="9296" y="1968"/>
                  </a:lnTo>
                  <a:lnTo>
                    <a:pt x="9296" y="571"/>
                  </a:lnTo>
                  <a:close/>
                </a:path>
                <a:path w="41909" h="22860">
                  <a:moveTo>
                    <a:pt x="41681" y="13995"/>
                  </a:moveTo>
                  <a:lnTo>
                    <a:pt x="34518" y="6845"/>
                  </a:lnTo>
                  <a:lnTo>
                    <a:pt x="16865" y="6845"/>
                  </a:lnTo>
                  <a:lnTo>
                    <a:pt x="9715" y="13995"/>
                  </a:lnTo>
                  <a:lnTo>
                    <a:pt x="9715" y="22821"/>
                  </a:lnTo>
                  <a:lnTo>
                    <a:pt x="13296" y="22821"/>
                  </a:lnTo>
                  <a:lnTo>
                    <a:pt x="13296" y="19392"/>
                  </a:lnTo>
                  <a:lnTo>
                    <a:pt x="14681" y="16306"/>
                  </a:lnTo>
                  <a:lnTo>
                    <a:pt x="19177" y="11811"/>
                  </a:lnTo>
                  <a:lnTo>
                    <a:pt x="22263" y="10426"/>
                  </a:lnTo>
                  <a:lnTo>
                    <a:pt x="29121" y="10426"/>
                  </a:lnTo>
                  <a:lnTo>
                    <a:pt x="32219" y="11811"/>
                  </a:lnTo>
                  <a:lnTo>
                    <a:pt x="36715" y="16306"/>
                  </a:lnTo>
                  <a:lnTo>
                    <a:pt x="38100" y="19392"/>
                  </a:lnTo>
                  <a:lnTo>
                    <a:pt x="38100" y="22821"/>
                  </a:lnTo>
                  <a:lnTo>
                    <a:pt x="41681" y="22821"/>
                  </a:lnTo>
                  <a:lnTo>
                    <a:pt x="41681" y="13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9104339" y="3212965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9103081" y="3211700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49" y="0"/>
                  </a:move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18249" y="2527"/>
                  </a:lnTo>
                  <a:lnTo>
                    <a:pt x="18821" y="1955"/>
                  </a:lnTo>
                  <a:lnTo>
                    <a:pt x="18821" y="571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9101987" y="3220060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9100717" y="3218796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62" y="0"/>
                  </a:moveTo>
                  <a:lnTo>
                    <a:pt x="571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71" y="2527"/>
                  </a:lnTo>
                  <a:lnTo>
                    <a:pt x="1270" y="2527"/>
                  </a:lnTo>
                  <a:lnTo>
                    <a:pt x="18262" y="2527"/>
                  </a:lnTo>
                  <a:lnTo>
                    <a:pt x="18834" y="1955"/>
                  </a:lnTo>
                  <a:lnTo>
                    <a:pt x="18834" y="571"/>
                  </a:lnTo>
                  <a:lnTo>
                    <a:pt x="18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9210568" y="32184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287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9209311" y="3217165"/>
              <a:ext cx="13335" cy="2540"/>
            </a:xfrm>
            <a:custGeom>
              <a:avLst/>
              <a:gdLst/>
              <a:ahLst/>
              <a:cxnLst/>
              <a:rect l="l" t="t" r="r" b="b"/>
              <a:pathLst>
                <a:path w="13334" h="2539">
                  <a:moveTo>
                    <a:pt x="12242" y="0"/>
                  </a:move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12242" y="2527"/>
                  </a:lnTo>
                  <a:lnTo>
                    <a:pt x="12801" y="1955"/>
                  </a:lnTo>
                  <a:lnTo>
                    <a:pt x="12801" y="571"/>
                  </a:lnTo>
                  <a:lnTo>
                    <a:pt x="122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9212409" y="322321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287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9211145" y="3185833"/>
              <a:ext cx="27305" cy="38735"/>
            </a:xfrm>
            <a:custGeom>
              <a:avLst/>
              <a:gdLst/>
              <a:ahLst/>
              <a:cxnLst/>
              <a:rect l="l" t="t" r="r" b="b"/>
              <a:pathLst>
                <a:path w="27304" h="38735">
                  <a:moveTo>
                    <a:pt x="6502" y="14643"/>
                  </a:moveTo>
                  <a:lnTo>
                    <a:pt x="787" y="14643"/>
                  </a:lnTo>
                  <a:lnTo>
                    <a:pt x="787" y="19075"/>
                  </a:lnTo>
                  <a:lnTo>
                    <a:pt x="3644" y="19075"/>
                  </a:lnTo>
                  <a:lnTo>
                    <a:pt x="6489" y="19075"/>
                  </a:lnTo>
                  <a:lnTo>
                    <a:pt x="6502" y="14643"/>
                  </a:lnTo>
                  <a:close/>
                </a:path>
                <a:path w="27304" h="38735">
                  <a:moveTo>
                    <a:pt x="9448" y="0"/>
                  </a:moveTo>
                  <a:lnTo>
                    <a:pt x="3733" y="0"/>
                  </a:lnTo>
                  <a:lnTo>
                    <a:pt x="3733" y="4432"/>
                  </a:lnTo>
                  <a:lnTo>
                    <a:pt x="6591" y="4432"/>
                  </a:lnTo>
                  <a:lnTo>
                    <a:pt x="9436" y="4432"/>
                  </a:lnTo>
                  <a:lnTo>
                    <a:pt x="9448" y="0"/>
                  </a:lnTo>
                  <a:close/>
                </a:path>
                <a:path w="27304" h="38735">
                  <a:moveTo>
                    <a:pt x="12801" y="36703"/>
                  </a:moveTo>
                  <a:lnTo>
                    <a:pt x="12242" y="36131"/>
                  </a:lnTo>
                  <a:lnTo>
                    <a:pt x="558" y="36131"/>
                  </a:lnTo>
                  <a:lnTo>
                    <a:pt x="0" y="36703"/>
                  </a:lnTo>
                  <a:lnTo>
                    <a:pt x="0" y="38100"/>
                  </a:lnTo>
                  <a:lnTo>
                    <a:pt x="558" y="38658"/>
                  </a:lnTo>
                  <a:lnTo>
                    <a:pt x="1257" y="38658"/>
                  </a:lnTo>
                  <a:lnTo>
                    <a:pt x="12242" y="38658"/>
                  </a:lnTo>
                  <a:lnTo>
                    <a:pt x="12801" y="38100"/>
                  </a:lnTo>
                  <a:lnTo>
                    <a:pt x="12801" y="36703"/>
                  </a:lnTo>
                  <a:close/>
                </a:path>
                <a:path w="27304" h="38735">
                  <a:moveTo>
                    <a:pt x="16281" y="19583"/>
                  </a:moveTo>
                  <a:lnTo>
                    <a:pt x="10579" y="19583"/>
                  </a:lnTo>
                  <a:lnTo>
                    <a:pt x="10566" y="24015"/>
                  </a:lnTo>
                  <a:lnTo>
                    <a:pt x="13423" y="24015"/>
                  </a:lnTo>
                  <a:lnTo>
                    <a:pt x="16281" y="24015"/>
                  </a:lnTo>
                  <a:lnTo>
                    <a:pt x="16281" y="19583"/>
                  </a:lnTo>
                  <a:close/>
                </a:path>
                <a:path w="27304" h="38735">
                  <a:moveTo>
                    <a:pt x="20243" y="6286"/>
                  </a:moveTo>
                  <a:lnTo>
                    <a:pt x="16205" y="6286"/>
                  </a:lnTo>
                  <a:lnTo>
                    <a:pt x="16205" y="9423"/>
                  </a:lnTo>
                  <a:lnTo>
                    <a:pt x="18224" y="9423"/>
                  </a:lnTo>
                  <a:lnTo>
                    <a:pt x="20243" y="9423"/>
                  </a:lnTo>
                  <a:lnTo>
                    <a:pt x="20243" y="6286"/>
                  </a:lnTo>
                  <a:close/>
                </a:path>
                <a:path w="27304" h="38735">
                  <a:moveTo>
                    <a:pt x="27165" y="10769"/>
                  </a:moveTo>
                  <a:lnTo>
                    <a:pt x="23126" y="10769"/>
                  </a:lnTo>
                  <a:lnTo>
                    <a:pt x="23126" y="13906"/>
                  </a:lnTo>
                  <a:lnTo>
                    <a:pt x="25146" y="13906"/>
                  </a:lnTo>
                  <a:lnTo>
                    <a:pt x="27165" y="13906"/>
                  </a:lnTo>
                  <a:lnTo>
                    <a:pt x="27165" y="10769"/>
                  </a:lnTo>
                  <a:close/>
                </a:path>
                <a:path w="27304" h="38735">
                  <a:moveTo>
                    <a:pt x="27165" y="1651"/>
                  </a:moveTo>
                  <a:lnTo>
                    <a:pt x="23126" y="1651"/>
                  </a:lnTo>
                  <a:lnTo>
                    <a:pt x="23126" y="4787"/>
                  </a:lnTo>
                  <a:lnTo>
                    <a:pt x="25146" y="4787"/>
                  </a:lnTo>
                  <a:lnTo>
                    <a:pt x="27165" y="4787"/>
                  </a:lnTo>
                  <a:lnTo>
                    <a:pt x="27165" y="1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9282075" y="3145030"/>
              <a:ext cx="126364" cy="81915"/>
            </a:xfrm>
            <a:custGeom>
              <a:avLst/>
              <a:gdLst/>
              <a:ahLst/>
              <a:cxnLst/>
              <a:rect l="l" t="t" r="r" b="b"/>
              <a:pathLst>
                <a:path w="126365" h="81914">
                  <a:moveTo>
                    <a:pt x="85420" y="0"/>
                  </a:moveTo>
                  <a:lnTo>
                    <a:pt x="75893" y="1276"/>
                  </a:lnTo>
                  <a:lnTo>
                    <a:pt x="67329" y="4878"/>
                  </a:lnTo>
                  <a:lnTo>
                    <a:pt x="60059" y="10463"/>
                  </a:lnTo>
                  <a:lnTo>
                    <a:pt x="54419" y="17691"/>
                  </a:lnTo>
                  <a:lnTo>
                    <a:pt x="52222" y="17018"/>
                  </a:lnTo>
                  <a:lnTo>
                    <a:pt x="49885" y="16649"/>
                  </a:lnTo>
                  <a:lnTo>
                    <a:pt x="47459" y="16649"/>
                  </a:lnTo>
                  <a:lnTo>
                    <a:pt x="38808" y="18273"/>
                  </a:lnTo>
                  <a:lnTo>
                    <a:pt x="31584" y="22734"/>
                  </a:lnTo>
                  <a:lnTo>
                    <a:pt x="26400" y="29417"/>
                  </a:lnTo>
                  <a:lnTo>
                    <a:pt x="23863" y="37706"/>
                  </a:lnTo>
                  <a:lnTo>
                    <a:pt x="22047" y="37617"/>
                  </a:lnTo>
                  <a:lnTo>
                    <a:pt x="13469" y="39349"/>
                  </a:lnTo>
                  <a:lnTo>
                    <a:pt x="6461" y="44073"/>
                  </a:lnTo>
                  <a:lnTo>
                    <a:pt x="1733" y="51081"/>
                  </a:lnTo>
                  <a:lnTo>
                    <a:pt x="0" y="59664"/>
                  </a:lnTo>
                  <a:lnTo>
                    <a:pt x="1733" y="68242"/>
                  </a:lnTo>
                  <a:lnTo>
                    <a:pt x="6461" y="75250"/>
                  </a:lnTo>
                  <a:lnTo>
                    <a:pt x="13469" y="79977"/>
                  </a:lnTo>
                  <a:lnTo>
                    <a:pt x="23063" y="81661"/>
                  </a:lnTo>
                  <a:lnTo>
                    <a:pt x="118516" y="81711"/>
                  </a:lnTo>
                  <a:lnTo>
                    <a:pt x="125844" y="74383"/>
                  </a:lnTo>
                  <a:lnTo>
                    <a:pt x="125844" y="59461"/>
                  </a:lnTo>
                  <a:lnTo>
                    <a:pt x="122682" y="54330"/>
                  </a:lnTo>
                  <a:lnTo>
                    <a:pt x="117995" y="51460"/>
                  </a:lnTo>
                  <a:lnTo>
                    <a:pt x="120205" y="46786"/>
                  </a:lnTo>
                  <a:lnTo>
                    <a:pt x="121488" y="41579"/>
                  </a:lnTo>
                  <a:lnTo>
                    <a:pt x="121488" y="36068"/>
                  </a:lnTo>
                  <a:lnTo>
                    <a:pt x="118652" y="22025"/>
                  </a:lnTo>
                  <a:lnTo>
                    <a:pt x="110921" y="10561"/>
                  </a:lnTo>
                  <a:lnTo>
                    <a:pt x="99456" y="2833"/>
                  </a:lnTo>
                  <a:lnTo>
                    <a:pt x="8542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9280374" y="3143239"/>
              <a:ext cx="129539" cy="85725"/>
            </a:xfrm>
            <a:custGeom>
              <a:avLst/>
              <a:gdLst/>
              <a:ahLst/>
              <a:cxnLst/>
              <a:rect l="l" t="t" r="r" b="b"/>
              <a:pathLst>
                <a:path w="129540" h="85725">
                  <a:moveTo>
                    <a:pt x="22973" y="83502"/>
                  </a:moveTo>
                  <a:lnTo>
                    <a:pt x="14887" y="83502"/>
                  </a:lnTo>
                  <a:lnTo>
                    <a:pt x="23748" y="85293"/>
                  </a:lnTo>
                  <a:lnTo>
                    <a:pt x="22973" y="85293"/>
                  </a:lnTo>
                  <a:lnTo>
                    <a:pt x="22973" y="83502"/>
                  </a:lnTo>
                  <a:close/>
                </a:path>
                <a:path w="129540" h="85725">
                  <a:moveTo>
                    <a:pt x="3930" y="54902"/>
                  </a:moveTo>
                  <a:lnTo>
                    <a:pt x="1233" y="54902"/>
                  </a:lnTo>
                  <a:lnTo>
                    <a:pt x="82" y="60604"/>
                  </a:lnTo>
                  <a:lnTo>
                    <a:pt x="0" y="61899"/>
                  </a:lnTo>
                  <a:lnTo>
                    <a:pt x="1784" y="70730"/>
                  </a:lnTo>
                  <a:lnTo>
                    <a:pt x="6895" y="78308"/>
                  </a:lnTo>
                  <a:lnTo>
                    <a:pt x="14596" y="83502"/>
                  </a:lnTo>
                  <a:lnTo>
                    <a:pt x="22973" y="83502"/>
                  </a:lnTo>
                  <a:lnTo>
                    <a:pt x="22973" y="85293"/>
                  </a:lnTo>
                  <a:lnTo>
                    <a:pt x="24856" y="85293"/>
                  </a:lnTo>
                  <a:lnTo>
                    <a:pt x="24761" y="81711"/>
                  </a:lnTo>
                  <a:lnTo>
                    <a:pt x="18147" y="81711"/>
                  </a:lnTo>
                  <a:lnTo>
                    <a:pt x="13105" y="79438"/>
                  </a:lnTo>
                  <a:lnTo>
                    <a:pt x="5764" y="72097"/>
                  </a:lnTo>
                  <a:lnTo>
                    <a:pt x="3544" y="67144"/>
                  </a:lnTo>
                  <a:lnTo>
                    <a:pt x="3504" y="55854"/>
                  </a:lnTo>
                  <a:lnTo>
                    <a:pt x="3930" y="54902"/>
                  </a:lnTo>
                  <a:close/>
                </a:path>
                <a:path w="129540" h="85725">
                  <a:moveTo>
                    <a:pt x="26554" y="81711"/>
                  </a:moveTo>
                  <a:lnTo>
                    <a:pt x="24761" y="81711"/>
                  </a:lnTo>
                  <a:lnTo>
                    <a:pt x="24856" y="85293"/>
                  </a:lnTo>
                  <a:lnTo>
                    <a:pt x="110332" y="85293"/>
                  </a:lnTo>
                  <a:lnTo>
                    <a:pt x="110421" y="83502"/>
                  </a:lnTo>
                  <a:lnTo>
                    <a:pt x="26554" y="83502"/>
                  </a:lnTo>
                  <a:lnTo>
                    <a:pt x="26554" y="81711"/>
                  </a:lnTo>
                  <a:close/>
                </a:path>
                <a:path w="129540" h="85725">
                  <a:moveTo>
                    <a:pt x="112216" y="83502"/>
                  </a:moveTo>
                  <a:lnTo>
                    <a:pt x="110421" y="83502"/>
                  </a:lnTo>
                  <a:lnTo>
                    <a:pt x="110332" y="85293"/>
                  </a:lnTo>
                  <a:lnTo>
                    <a:pt x="112216" y="85293"/>
                  </a:lnTo>
                  <a:lnTo>
                    <a:pt x="112216" y="83502"/>
                  </a:lnTo>
                  <a:close/>
                </a:path>
                <a:path w="129540" h="85725">
                  <a:moveTo>
                    <a:pt x="125817" y="54902"/>
                  </a:moveTo>
                  <a:lnTo>
                    <a:pt x="118963" y="54902"/>
                  </a:lnTo>
                  <a:lnTo>
                    <a:pt x="122947" y="57353"/>
                  </a:lnTo>
                  <a:lnTo>
                    <a:pt x="125754" y="61899"/>
                  </a:lnTo>
                  <a:lnTo>
                    <a:pt x="125754" y="71183"/>
                  </a:lnTo>
                  <a:lnTo>
                    <a:pt x="124116" y="74802"/>
                  </a:lnTo>
                  <a:lnTo>
                    <a:pt x="118845" y="80086"/>
                  </a:lnTo>
                  <a:lnTo>
                    <a:pt x="115213" y="81711"/>
                  </a:lnTo>
                  <a:lnTo>
                    <a:pt x="26554" y="81711"/>
                  </a:lnTo>
                  <a:lnTo>
                    <a:pt x="26554" y="83502"/>
                  </a:lnTo>
                  <a:lnTo>
                    <a:pt x="112216" y="83502"/>
                  </a:lnTo>
                  <a:lnTo>
                    <a:pt x="112216" y="85293"/>
                  </a:lnTo>
                  <a:lnTo>
                    <a:pt x="111187" y="85293"/>
                  </a:lnTo>
                  <a:lnTo>
                    <a:pt x="118248" y="83866"/>
                  </a:lnTo>
                  <a:lnTo>
                    <a:pt x="123850" y="80086"/>
                  </a:lnTo>
                  <a:lnTo>
                    <a:pt x="124375" y="79438"/>
                  </a:lnTo>
                  <a:lnTo>
                    <a:pt x="127898" y="74207"/>
                  </a:lnTo>
                  <a:lnTo>
                    <a:pt x="129323" y="67144"/>
                  </a:lnTo>
                  <a:lnTo>
                    <a:pt x="129323" y="60604"/>
                  </a:lnTo>
                  <a:lnTo>
                    <a:pt x="125817" y="54902"/>
                  </a:lnTo>
                  <a:close/>
                </a:path>
                <a:path w="129540" h="85725">
                  <a:moveTo>
                    <a:pt x="118756" y="54775"/>
                  </a:moveTo>
                  <a:lnTo>
                    <a:pt x="3987" y="54775"/>
                  </a:lnTo>
                  <a:lnTo>
                    <a:pt x="118963" y="54902"/>
                  </a:lnTo>
                  <a:lnTo>
                    <a:pt x="118756" y="54775"/>
                  </a:lnTo>
                  <a:close/>
                </a:path>
                <a:path w="129540" h="85725">
                  <a:moveTo>
                    <a:pt x="24272" y="37706"/>
                  </a:moveTo>
                  <a:lnTo>
                    <a:pt x="23307" y="37706"/>
                  </a:lnTo>
                  <a:lnTo>
                    <a:pt x="14462" y="39496"/>
                  </a:lnTo>
                  <a:lnTo>
                    <a:pt x="6895" y="44597"/>
                  </a:lnTo>
                  <a:lnTo>
                    <a:pt x="1784" y="52174"/>
                  </a:lnTo>
                  <a:lnTo>
                    <a:pt x="1259" y="54775"/>
                  </a:lnTo>
                  <a:lnTo>
                    <a:pt x="3987" y="54775"/>
                  </a:lnTo>
                  <a:lnTo>
                    <a:pt x="5764" y="50799"/>
                  </a:lnTo>
                  <a:lnTo>
                    <a:pt x="13105" y="43459"/>
                  </a:lnTo>
                  <a:lnTo>
                    <a:pt x="17977" y="41274"/>
                  </a:lnTo>
                  <a:lnTo>
                    <a:pt x="27168" y="41274"/>
                  </a:lnTo>
                  <a:lnTo>
                    <a:pt x="27342" y="39700"/>
                  </a:lnTo>
                  <a:lnTo>
                    <a:pt x="27404" y="39496"/>
                  </a:lnTo>
                  <a:lnTo>
                    <a:pt x="25564" y="39496"/>
                  </a:lnTo>
                  <a:lnTo>
                    <a:pt x="23786" y="39293"/>
                  </a:lnTo>
                  <a:lnTo>
                    <a:pt x="24225" y="37858"/>
                  </a:lnTo>
                  <a:lnTo>
                    <a:pt x="24272" y="37706"/>
                  </a:lnTo>
                  <a:close/>
                </a:path>
                <a:path w="129540" h="85725">
                  <a:moveTo>
                    <a:pt x="102756" y="3581"/>
                  </a:moveTo>
                  <a:lnTo>
                    <a:pt x="87121" y="3581"/>
                  </a:lnTo>
                  <a:lnTo>
                    <a:pt x="94030" y="4277"/>
                  </a:lnTo>
                  <a:lnTo>
                    <a:pt x="100460" y="6273"/>
                  </a:lnTo>
                  <a:lnTo>
                    <a:pt x="121383" y="37706"/>
                  </a:lnTo>
                  <a:lnTo>
                    <a:pt x="121261" y="43649"/>
                  </a:lnTo>
                  <a:lnTo>
                    <a:pt x="120191" y="48031"/>
                  </a:lnTo>
                  <a:lnTo>
                    <a:pt x="117348" y="54013"/>
                  </a:lnTo>
                  <a:lnTo>
                    <a:pt x="117509" y="54013"/>
                  </a:lnTo>
                  <a:lnTo>
                    <a:pt x="118756" y="54775"/>
                  </a:lnTo>
                  <a:lnTo>
                    <a:pt x="120636" y="51727"/>
                  </a:lnTo>
                  <a:lnTo>
                    <a:pt x="122402" y="51727"/>
                  </a:lnTo>
                  <a:lnTo>
                    <a:pt x="123633" y="49123"/>
                  </a:lnTo>
                  <a:lnTo>
                    <a:pt x="124979" y="43649"/>
                  </a:lnTo>
                  <a:lnTo>
                    <a:pt x="124949" y="37706"/>
                  </a:lnTo>
                  <a:lnTo>
                    <a:pt x="122019" y="23194"/>
                  </a:lnTo>
                  <a:lnTo>
                    <a:pt x="121069" y="21733"/>
                  </a:lnTo>
                  <a:lnTo>
                    <a:pt x="113889" y="11085"/>
                  </a:lnTo>
                  <a:lnTo>
                    <a:pt x="102756" y="3581"/>
                  </a:lnTo>
                  <a:close/>
                </a:path>
                <a:path w="129540" h="85725">
                  <a:moveTo>
                    <a:pt x="119696" y="53251"/>
                  </a:moveTo>
                  <a:lnTo>
                    <a:pt x="118756" y="54775"/>
                  </a:lnTo>
                  <a:lnTo>
                    <a:pt x="125610" y="54775"/>
                  </a:lnTo>
                  <a:lnTo>
                    <a:pt x="124367" y="54013"/>
                  </a:lnTo>
                  <a:lnTo>
                    <a:pt x="121322" y="54013"/>
                  </a:lnTo>
                  <a:lnTo>
                    <a:pt x="119696" y="53251"/>
                  </a:lnTo>
                  <a:close/>
                </a:path>
                <a:path w="129540" h="85725">
                  <a:moveTo>
                    <a:pt x="120636" y="51727"/>
                  </a:moveTo>
                  <a:lnTo>
                    <a:pt x="119696" y="53251"/>
                  </a:lnTo>
                  <a:lnTo>
                    <a:pt x="121322" y="54013"/>
                  </a:lnTo>
                  <a:lnTo>
                    <a:pt x="122006" y="52566"/>
                  </a:lnTo>
                  <a:lnTo>
                    <a:pt x="120636" y="51727"/>
                  </a:lnTo>
                  <a:close/>
                </a:path>
                <a:path w="129540" h="85725">
                  <a:moveTo>
                    <a:pt x="122006" y="52566"/>
                  </a:moveTo>
                  <a:lnTo>
                    <a:pt x="121322" y="54013"/>
                  </a:lnTo>
                  <a:lnTo>
                    <a:pt x="124367" y="54013"/>
                  </a:lnTo>
                  <a:lnTo>
                    <a:pt x="122006" y="52566"/>
                  </a:lnTo>
                  <a:close/>
                </a:path>
                <a:path w="129540" h="85725">
                  <a:moveTo>
                    <a:pt x="122402" y="51727"/>
                  </a:moveTo>
                  <a:lnTo>
                    <a:pt x="120636" y="51727"/>
                  </a:lnTo>
                  <a:lnTo>
                    <a:pt x="122006" y="52566"/>
                  </a:lnTo>
                  <a:lnTo>
                    <a:pt x="122402" y="51727"/>
                  </a:lnTo>
                  <a:close/>
                </a:path>
                <a:path w="129540" h="85725">
                  <a:moveTo>
                    <a:pt x="27168" y="41274"/>
                  </a:moveTo>
                  <a:lnTo>
                    <a:pt x="25424" y="41274"/>
                  </a:lnTo>
                  <a:lnTo>
                    <a:pt x="27151" y="41427"/>
                  </a:lnTo>
                  <a:lnTo>
                    <a:pt x="27168" y="41274"/>
                  </a:lnTo>
                  <a:close/>
                </a:path>
                <a:path w="129540" h="85725">
                  <a:moveTo>
                    <a:pt x="51764" y="16649"/>
                  </a:moveTo>
                  <a:lnTo>
                    <a:pt x="49160" y="16649"/>
                  </a:lnTo>
                  <a:lnTo>
                    <a:pt x="39859" y="18396"/>
                  </a:lnTo>
                  <a:lnTo>
                    <a:pt x="32091" y="23194"/>
                  </a:lnTo>
                  <a:lnTo>
                    <a:pt x="26515" y="30381"/>
                  </a:lnTo>
                  <a:lnTo>
                    <a:pt x="23786" y="39293"/>
                  </a:lnTo>
                  <a:lnTo>
                    <a:pt x="25564" y="39496"/>
                  </a:lnTo>
                  <a:lnTo>
                    <a:pt x="25581" y="39293"/>
                  </a:lnTo>
                  <a:lnTo>
                    <a:pt x="25703" y="37858"/>
                  </a:lnTo>
                  <a:lnTo>
                    <a:pt x="25716" y="37706"/>
                  </a:lnTo>
                  <a:lnTo>
                    <a:pt x="27952" y="37706"/>
                  </a:lnTo>
                  <a:lnTo>
                    <a:pt x="29688" y="32039"/>
                  </a:lnTo>
                  <a:lnTo>
                    <a:pt x="34484" y="25860"/>
                  </a:lnTo>
                  <a:lnTo>
                    <a:pt x="41163" y="21733"/>
                  </a:lnTo>
                  <a:lnTo>
                    <a:pt x="49160" y="20231"/>
                  </a:lnTo>
                  <a:lnTo>
                    <a:pt x="57786" y="20231"/>
                  </a:lnTo>
                  <a:lnTo>
                    <a:pt x="58371" y="19481"/>
                  </a:lnTo>
                  <a:lnTo>
                    <a:pt x="56120" y="19481"/>
                  </a:lnTo>
                  <a:lnTo>
                    <a:pt x="54790" y="18690"/>
                  </a:lnTo>
                  <a:lnTo>
                    <a:pt x="54487" y="18690"/>
                  </a:lnTo>
                  <a:lnTo>
                    <a:pt x="55485" y="17411"/>
                  </a:lnTo>
                  <a:lnTo>
                    <a:pt x="54278" y="17043"/>
                  </a:lnTo>
                  <a:lnTo>
                    <a:pt x="51764" y="16649"/>
                  </a:lnTo>
                  <a:close/>
                </a:path>
                <a:path w="129540" h="85725">
                  <a:moveTo>
                    <a:pt x="27952" y="37706"/>
                  </a:moveTo>
                  <a:lnTo>
                    <a:pt x="25716" y="37706"/>
                  </a:lnTo>
                  <a:lnTo>
                    <a:pt x="25703" y="37858"/>
                  </a:lnTo>
                  <a:lnTo>
                    <a:pt x="25581" y="39293"/>
                  </a:lnTo>
                  <a:lnTo>
                    <a:pt x="25564" y="39496"/>
                  </a:lnTo>
                  <a:lnTo>
                    <a:pt x="27404" y="39496"/>
                  </a:lnTo>
                  <a:lnTo>
                    <a:pt x="27906" y="37858"/>
                  </a:lnTo>
                  <a:lnTo>
                    <a:pt x="27952" y="37706"/>
                  </a:lnTo>
                  <a:close/>
                </a:path>
                <a:path w="129540" h="85725">
                  <a:moveTo>
                    <a:pt x="57786" y="20231"/>
                  </a:moveTo>
                  <a:lnTo>
                    <a:pt x="51395" y="20231"/>
                  </a:lnTo>
                  <a:lnTo>
                    <a:pt x="53567" y="20573"/>
                  </a:lnTo>
                  <a:lnTo>
                    <a:pt x="56945" y="21602"/>
                  </a:lnTo>
                  <a:lnTo>
                    <a:pt x="57552" y="20573"/>
                  </a:lnTo>
                  <a:lnTo>
                    <a:pt x="57657" y="20396"/>
                  </a:lnTo>
                  <a:lnTo>
                    <a:pt x="57786" y="20231"/>
                  </a:lnTo>
                  <a:close/>
                </a:path>
                <a:path w="129540" h="85725">
                  <a:moveTo>
                    <a:pt x="55485" y="17411"/>
                  </a:moveTo>
                  <a:lnTo>
                    <a:pt x="54487" y="18690"/>
                  </a:lnTo>
                  <a:lnTo>
                    <a:pt x="54790" y="18690"/>
                  </a:lnTo>
                  <a:lnTo>
                    <a:pt x="56120" y="19481"/>
                  </a:lnTo>
                  <a:lnTo>
                    <a:pt x="56653" y="17767"/>
                  </a:lnTo>
                  <a:lnTo>
                    <a:pt x="55485" y="17411"/>
                  </a:lnTo>
                  <a:close/>
                </a:path>
                <a:path w="129540" h="85725">
                  <a:moveTo>
                    <a:pt x="87121" y="0"/>
                  </a:moveTo>
                  <a:lnTo>
                    <a:pt x="55485" y="17411"/>
                  </a:lnTo>
                  <a:lnTo>
                    <a:pt x="56653" y="17767"/>
                  </a:lnTo>
                  <a:lnTo>
                    <a:pt x="56120" y="19481"/>
                  </a:lnTo>
                  <a:lnTo>
                    <a:pt x="58371" y="19481"/>
                  </a:lnTo>
                  <a:lnTo>
                    <a:pt x="62955" y="13614"/>
                  </a:lnTo>
                  <a:lnTo>
                    <a:pt x="66199" y="11085"/>
                  </a:lnTo>
                  <a:lnTo>
                    <a:pt x="69931" y="8216"/>
                  </a:lnTo>
                  <a:lnTo>
                    <a:pt x="78066" y="4794"/>
                  </a:lnTo>
                  <a:lnTo>
                    <a:pt x="87121" y="3581"/>
                  </a:lnTo>
                  <a:lnTo>
                    <a:pt x="102756" y="3581"/>
                  </a:lnTo>
                  <a:lnTo>
                    <a:pt x="101855" y="2973"/>
                  </a:lnTo>
                  <a:lnTo>
                    <a:pt x="87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9270705" y="3120445"/>
              <a:ext cx="93345" cy="106045"/>
            </a:xfrm>
            <a:custGeom>
              <a:avLst/>
              <a:gdLst/>
              <a:ahLst/>
              <a:cxnLst/>
              <a:rect l="l" t="t" r="r" b="b"/>
              <a:pathLst>
                <a:path w="93345" h="106044">
                  <a:moveTo>
                    <a:pt x="46761" y="0"/>
                  </a:moveTo>
                  <a:lnTo>
                    <a:pt x="43408" y="25"/>
                  </a:lnTo>
                  <a:lnTo>
                    <a:pt x="41554" y="2197"/>
                  </a:lnTo>
                  <a:lnTo>
                    <a:pt x="6223" y="46164"/>
                  </a:lnTo>
                  <a:lnTo>
                    <a:pt x="0" y="46164"/>
                  </a:lnTo>
                  <a:lnTo>
                    <a:pt x="0" y="53568"/>
                  </a:lnTo>
                  <a:lnTo>
                    <a:pt x="9728" y="53568"/>
                  </a:lnTo>
                  <a:lnTo>
                    <a:pt x="9728" y="105892"/>
                  </a:lnTo>
                  <a:lnTo>
                    <a:pt x="83197" y="105892"/>
                  </a:lnTo>
                  <a:lnTo>
                    <a:pt x="83197" y="53568"/>
                  </a:lnTo>
                  <a:lnTo>
                    <a:pt x="92976" y="53568"/>
                  </a:lnTo>
                  <a:lnTo>
                    <a:pt x="92976" y="46164"/>
                  </a:lnTo>
                  <a:lnTo>
                    <a:pt x="86779" y="46164"/>
                  </a:lnTo>
                  <a:lnTo>
                    <a:pt x="46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9270707" y="3120999"/>
              <a:ext cx="93345" cy="53340"/>
            </a:xfrm>
            <a:custGeom>
              <a:avLst/>
              <a:gdLst/>
              <a:ahLst/>
              <a:cxnLst/>
              <a:rect l="l" t="t" r="r" b="b"/>
              <a:pathLst>
                <a:path w="93345" h="53339">
                  <a:moveTo>
                    <a:pt x="46418" y="0"/>
                  </a:moveTo>
                  <a:lnTo>
                    <a:pt x="43802" y="0"/>
                  </a:lnTo>
                  <a:lnTo>
                    <a:pt x="42494" y="546"/>
                  </a:lnTo>
                  <a:lnTo>
                    <a:pt x="41554" y="1638"/>
                  </a:lnTo>
                  <a:lnTo>
                    <a:pt x="6210" y="45605"/>
                  </a:lnTo>
                  <a:lnTo>
                    <a:pt x="0" y="45605"/>
                  </a:lnTo>
                  <a:lnTo>
                    <a:pt x="1" y="53120"/>
                  </a:lnTo>
                  <a:lnTo>
                    <a:pt x="9271" y="52979"/>
                  </a:lnTo>
                  <a:lnTo>
                    <a:pt x="10223" y="52979"/>
                  </a:lnTo>
                  <a:lnTo>
                    <a:pt x="45032" y="9696"/>
                  </a:lnTo>
                  <a:lnTo>
                    <a:pt x="55664" y="9696"/>
                  </a:lnTo>
                  <a:lnTo>
                    <a:pt x="47735" y="546"/>
                  </a:lnTo>
                  <a:lnTo>
                    <a:pt x="46418" y="0"/>
                  </a:lnTo>
                  <a:close/>
                </a:path>
                <a:path w="93345" h="53339">
                  <a:moveTo>
                    <a:pt x="55664" y="9696"/>
                  </a:moveTo>
                  <a:lnTo>
                    <a:pt x="45032" y="9696"/>
                  </a:lnTo>
                  <a:lnTo>
                    <a:pt x="82425" y="52979"/>
                  </a:lnTo>
                  <a:lnTo>
                    <a:pt x="92977" y="52979"/>
                  </a:lnTo>
                  <a:lnTo>
                    <a:pt x="92976" y="45605"/>
                  </a:lnTo>
                  <a:lnTo>
                    <a:pt x="86779" y="45605"/>
                  </a:lnTo>
                  <a:lnTo>
                    <a:pt x="55664" y="9696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9268905" y="3119208"/>
              <a:ext cx="97155" cy="109220"/>
            </a:xfrm>
            <a:custGeom>
              <a:avLst/>
              <a:gdLst/>
              <a:ahLst/>
              <a:cxnLst/>
              <a:rect l="l" t="t" r="r" b="b"/>
              <a:pathLst>
                <a:path w="97154" h="109219">
                  <a:moveTo>
                    <a:pt x="96558" y="46939"/>
                  </a:moveTo>
                  <a:lnTo>
                    <a:pt x="96367" y="46469"/>
                  </a:lnTo>
                  <a:lnTo>
                    <a:pt x="95707" y="45808"/>
                  </a:lnTo>
                  <a:lnTo>
                    <a:pt x="95237" y="45618"/>
                  </a:lnTo>
                  <a:lnTo>
                    <a:pt x="92976" y="45618"/>
                  </a:lnTo>
                  <a:lnTo>
                    <a:pt x="92976" y="49199"/>
                  </a:lnTo>
                  <a:lnTo>
                    <a:pt x="92976" y="53022"/>
                  </a:lnTo>
                  <a:lnTo>
                    <a:pt x="85077" y="53022"/>
                  </a:lnTo>
                  <a:lnTo>
                    <a:pt x="83197" y="50850"/>
                  </a:lnTo>
                  <a:lnTo>
                    <a:pt x="83197" y="56286"/>
                  </a:lnTo>
                  <a:lnTo>
                    <a:pt x="83197" y="105346"/>
                  </a:lnTo>
                  <a:lnTo>
                    <a:pt x="13309" y="105346"/>
                  </a:lnTo>
                  <a:lnTo>
                    <a:pt x="13309" y="56019"/>
                  </a:lnTo>
                  <a:lnTo>
                    <a:pt x="46875" y="14287"/>
                  </a:lnTo>
                  <a:lnTo>
                    <a:pt x="82943" y="56032"/>
                  </a:lnTo>
                  <a:lnTo>
                    <a:pt x="83197" y="56286"/>
                  </a:lnTo>
                  <a:lnTo>
                    <a:pt x="83197" y="50850"/>
                  </a:lnTo>
                  <a:lnTo>
                    <a:pt x="51625" y="14287"/>
                  </a:lnTo>
                  <a:lnTo>
                    <a:pt x="47879" y="9956"/>
                  </a:lnTo>
                  <a:lnTo>
                    <a:pt x="47396" y="9715"/>
                  </a:lnTo>
                  <a:lnTo>
                    <a:pt x="46266" y="9715"/>
                  </a:lnTo>
                  <a:lnTo>
                    <a:pt x="45770" y="9956"/>
                  </a:lnTo>
                  <a:lnTo>
                    <a:pt x="11112" y="53022"/>
                  </a:lnTo>
                  <a:lnTo>
                    <a:pt x="3581" y="53022"/>
                  </a:lnTo>
                  <a:lnTo>
                    <a:pt x="3581" y="49199"/>
                  </a:lnTo>
                  <a:lnTo>
                    <a:pt x="8547" y="49199"/>
                  </a:lnTo>
                  <a:lnTo>
                    <a:pt x="9017" y="48971"/>
                  </a:lnTo>
                  <a:lnTo>
                    <a:pt x="10680" y="46939"/>
                  </a:lnTo>
                  <a:lnTo>
                    <a:pt x="44716" y="4597"/>
                  </a:lnTo>
                  <a:lnTo>
                    <a:pt x="43345" y="3441"/>
                  </a:lnTo>
                  <a:lnTo>
                    <a:pt x="42113" y="2438"/>
                  </a:lnTo>
                  <a:lnTo>
                    <a:pt x="43345" y="3441"/>
                  </a:lnTo>
                  <a:lnTo>
                    <a:pt x="44792" y="4597"/>
                  </a:lnTo>
                  <a:lnTo>
                    <a:pt x="45300" y="3924"/>
                  </a:lnTo>
                  <a:lnTo>
                    <a:pt x="46101" y="3594"/>
                  </a:lnTo>
                  <a:lnTo>
                    <a:pt x="47739" y="3594"/>
                  </a:lnTo>
                  <a:lnTo>
                    <a:pt x="48539" y="3924"/>
                  </a:lnTo>
                  <a:lnTo>
                    <a:pt x="49136" y="4597"/>
                  </a:lnTo>
                  <a:lnTo>
                    <a:pt x="49822" y="3924"/>
                  </a:lnTo>
                  <a:lnTo>
                    <a:pt x="49149" y="4597"/>
                  </a:lnTo>
                  <a:lnTo>
                    <a:pt x="87553" y="48971"/>
                  </a:lnTo>
                  <a:lnTo>
                    <a:pt x="88049" y="49199"/>
                  </a:lnTo>
                  <a:lnTo>
                    <a:pt x="92976" y="49199"/>
                  </a:lnTo>
                  <a:lnTo>
                    <a:pt x="92976" y="45618"/>
                  </a:lnTo>
                  <a:lnTo>
                    <a:pt x="89382" y="45618"/>
                  </a:lnTo>
                  <a:lnTo>
                    <a:pt x="52870" y="3441"/>
                  </a:lnTo>
                  <a:lnTo>
                    <a:pt x="52006" y="2438"/>
                  </a:lnTo>
                  <a:lnTo>
                    <a:pt x="50520" y="762"/>
                  </a:lnTo>
                  <a:lnTo>
                    <a:pt x="48704" y="0"/>
                  </a:lnTo>
                  <a:lnTo>
                    <a:pt x="45110" y="0"/>
                  </a:lnTo>
                  <a:lnTo>
                    <a:pt x="43268" y="762"/>
                  </a:lnTo>
                  <a:lnTo>
                    <a:pt x="41859" y="2438"/>
                  </a:lnTo>
                  <a:lnTo>
                    <a:pt x="7150" y="45618"/>
                  </a:lnTo>
                  <a:lnTo>
                    <a:pt x="1320" y="45618"/>
                  </a:lnTo>
                  <a:lnTo>
                    <a:pt x="863" y="45808"/>
                  </a:lnTo>
                  <a:lnTo>
                    <a:pt x="190" y="46469"/>
                  </a:lnTo>
                  <a:lnTo>
                    <a:pt x="0" y="46939"/>
                  </a:lnTo>
                  <a:lnTo>
                    <a:pt x="0" y="55283"/>
                  </a:lnTo>
                  <a:lnTo>
                    <a:pt x="190" y="55740"/>
                  </a:lnTo>
                  <a:lnTo>
                    <a:pt x="863" y="56413"/>
                  </a:lnTo>
                  <a:lnTo>
                    <a:pt x="1320" y="56603"/>
                  </a:lnTo>
                  <a:lnTo>
                    <a:pt x="9728" y="56603"/>
                  </a:lnTo>
                  <a:lnTo>
                    <a:pt x="9728" y="107607"/>
                  </a:lnTo>
                  <a:lnTo>
                    <a:pt x="9918" y="108077"/>
                  </a:lnTo>
                  <a:lnTo>
                    <a:pt x="10579" y="108737"/>
                  </a:lnTo>
                  <a:lnTo>
                    <a:pt x="11049" y="108927"/>
                  </a:lnTo>
                  <a:lnTo>
                    <a:pt x="85458" y="108927"/>
                  </a:lnTo>
                  <a:lnTo>
                    <a:pt x="85915" y="108737"/>
                  </a:lnTo>
                  <a:lnTo>
                    <a:pt x="86588" y="108077"/>
                  </a:lnTo>
                  <a:lnTo>
                    <a:pt x="86779" y="107607"/>
                  </a:lnTo>
                  <a:lnTo>
                    <a:pt x="86779" y="105346"/>
                  </a:lnTo>
                  <a:lnTo>
                    <a:pt x="86779" y="56603"/>
                  </a:lnTo>
                  <a:lnTo>
                    <a:pt x="95237" y="56603"/>
                  </a:lnTo>
                  <a:lnTo>
                    <a:pt x="95707" y="56413"/>
                  </a:lnTo>
                  <a:lnTo>
                    <a:pt x="96367" y="55740"/>
                  </a:lnTo>
                  <a:lnTo>
                    <a:pt x="96558" y="55283"/>
                  </a:lnTo>
                  <a:lnTo>
                    <a:pt x="96558" y="46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9291963" y="31782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9290692" y="3176994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9312304" y="31782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9311035" y="3176994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9291963" y="319735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9290692" y="31960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9312304" y="319735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9311035" y="31960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9331547" y="31782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9330276" y="3176994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9315507" y="3145029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090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9313716" y="314323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3677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3677" y="3581"/>
                  </a:lnTo>
                  <a:lnTo>
                    <a:pt x="14490" y="2781"/>
                  </a:lnTo>
                  <a:lnTo>
                    <a:pt x="14490" y="800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9296001" y="315617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1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9294210" y="3154385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790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7901" y="3581"/>
                  </a:lnTo>
                  <a:lnTo>
                    <a:pt x="28701" y="2781"/>
                  </a:lnTo>
                  <a:lnTo>
                    <a:pt x="28701" y="800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9289873" y="3164440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18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9288082" y="3162650"/>
              <a:ext cx="24130" cy="3810"/>
            </a:xfrm>
            <a:custGeom>
              <a:avLst/>
              <a:gdLst/>
              <a:ahLst/>
              <a:cxnLst/>
              <a:rect l="l" t="t" r="r" b="b"/>
              <a:pathLst>
                <a:path w="24129" h="3810">
                  <a:moveTo>
                    <a:pt x="2296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2961" y="3581"/>
                  </a:lnTo>
                  <a:lnTo>
                    <a:pt x="23774" y="2781"/>
                  </a:lnTo>
                  <a:lnTo>
                    <a:pt x="23774" y="800"/>
                  </a:lnTo>
                  <a:lnTo>
                    <a:pt x="229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9333071" y="3167319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9331280" y="316552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4693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4693" y="3581"/>
                  </a:lnTo>
                  <a:lnTo>
                    <a:pt x="15493" y="2781"/>
                  </a:lnTo>
                  <a:lnTo>
                    <a:pt x="15493" y="800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9248373" y="3205440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5">
                  <a:moveTo>
                    <a:pt x="20650" y="0"/>
                  </a:moveTo>
                  <a:lnTo>
                    <a:pt x="12612" y="1622"/>
                  </a:lnTo>
                  <a:lnTo>
                    <a:pt x="6048" y="6048"/>
                  </a:lnTo>
                  <a:lnTo>
                    <a:pt x="1622" y="12612"/>
                  </a:lnTo>
                  <a:lnTo>
                    <a:pt x="0" y="20650"/>
                  </a:lnTo>
                  <a:lnTo>
                    <a:pt x="41300" y="20650"/>
                  </a:lnTo>
                  <a:lnTo>
                    <a:pt x="39677" y="12612"/>
                  </a:lnTo>
                  <a:lnTo>
                    <a:pt x="35252" y="6048"/>
                  </a:lnTo>
                  <a:lnTo>
                    <a:pt x="28688" y="1622"/>
                  </a:lnTo>
                  <a:lnTo>
                    <a:pt x="2065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9246585" y="3203650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4" h="22860">
                  <a:moveTo>
                    <a:pt x="22440" y="0"/>
                  </a:moveTo>
                  <a:lnTo>
                    <a:pt x="13705" y="1763"/>
                  </a:lnTo>
                  <a:lnTo>
                    <a:pt x="6572" y="6572"/>
                  </a:lnTo>
                  <a:lnTo>
                    <a:pt x="1763" y="13705"/>
                  </a:lnTo>
                  <a:lnTo>
                    <a:pt x="0" y="22440"/>
                  </a:lnTo>
                  <a:lnTo>
                    <a:pt x="3581" y="22440"/>
                  </a:lnTo>
                  <a:lnTo>
                    <a:pt x="3581" y="17221"/>
                  </a:lnTo>
                  <a:lnTo>
                    <a:pt x="5689" y="12522"/>
                  </a:lnTo>
                  <a:lnTo>
                    <a:pt x="12522" y="5689"/>
                  </a:lnTo>
                  <a:lnTo>
                    <a:pt x="17221" y="3581"/>
                  </a:lnTo>
                  <a:lnTo>
                    <a:pt x="27647" y="3581"/>
                  </a:lnTo>
                  <a:lnTo>
                    <a:pt x="32346" y="5689"/>
                  </a:lnTo>
                  <a:lnTo>
                    <a:pt x="39179" y="12522"/>
                  </a:lnTo>
                  <a:lnTo>
                    <a:pt x="41287" y="17221"/>
                  </a:lnTo>
                  <a:lnTo>
                    <a:pt x="41287" y="22440"/>
                  </a:lnTo>
                  <a:lnTo>
                    <a:pt x="44869" y="22440"/>
                  </a:lnTo>
                  <a:lnTo>
                    <a:pt x="43107" y="13705"/>
                  </a:lnTo>
                  <a:lnTo>
                    <a:pt x="38303" y="6572"/>
                  </a:lnTo>
                  <a:lnTo>
                    <a:pt x="31174" y="1763"/>
                  </a:lnTo>
                  <a:lnTo>
                    <a:pt x="22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9284106" y="3215765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4">
                  <a:moveTo>
                    <a:pt x="16027" y="0"/>
                  </a:moveTo>
                  <a:lnTo>
                    <a:pt x="4622" y="0"/>
                  </a:lnTo>
                  <a:lnTo>
                    <a:pt x="0" y="4622"/>
                  </a:lnTo>
                  <a:lnTo>
                    <a:pt x="0" y="10325"/>
                  </a:lnTo>
                  <a:lnTo>
                    <a:pt x="20650" y="10325"/>
                  </a:lnTo>
                  <a:lnTo>
                    <a:pt x="20650" y="4622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9282317" y="3213975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8808" y="0"/>
                  </a:moveTo>
                  <a:lnTo>
                    <a:pt x="5422" y="0"/>
                  </a:lnTo>
                  <a:lnTo>
                    <a:pt x="0" y="5422"/>
                  </a:lnTo>
                  <a:lnTo>
                    <a:pt x="0" y="12115"/>
                  </a:lnTo>
                  <a:lnTo>
                    <a:pt x="3581" y="12115"/>
                  </a:lnTo>
                  <a:lnTo>
                    <a:pt x="3594" y="7404"/>
                  </a:lnTo>
                  <a:lnTo>
                    <a:pt x="7404" y="3594"/>
                  </a:lnTo>
                  <a:lnTo>
                    <a:pt x="16827" y="3594"/>
                  </a:lnTo>
                  <a:lnTo>
                    <a:pt x="20637" y="7404"/>
                  </a:lnTo>
                  <a:lnTo>
                    <a:pt x="20650" y="12115"/>
                  </a:lnTo>
                  <a:lnTo>
                    <a:pt x="24231" y="12115"/>
                  </a:lnTo>
                  <a:lnTo>
                    <a:pt x="24231" y="5422"/>
                  </a:lnTo>
                  <a:lnTo>
                    <a:pt x="188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9329954" y="31982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5">
                  <a:moveTo>
                    <a:pt x="12319" y="0"/>
                  </a:moveTo>
                  <a:lnTo>
                    <a:pt x="215" y="0"/>
                  </a:lnTo>
                  <a:lnTo>
                    <a:pt x="0" y="215"/>
                  </a:lnTo>
                  <a:lnTo>
                    <a:pt x="0" y="27089"/>
                  </a:lnTo>
                  <a:lnTo>
                    <a:pt x="215" y="27304"/>
                  </a:lnTo>
                  <a:lnTo>
                    <a:pt x="469" y="27304"/>
                  </a:lnTo>
                  <a:lnTo>
                    <a:pt x="12319" y="27304"/>
                  </a:lnTo>
                  <a:lnTo>
                    <a:pt x="12534" y="27089"/>
                  </a:lnTo>
                  <a:lnTo>
                    <a:pt x="12534" y="215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9328696" y="3196996"/>
              <a:ext cx="24130" cy="33020"/>
            </a:xfrm>
            <a:custGeom>
              <a:avLst/>
              <a:gdLst/>
              <a:ahLst/>
              <a:cxnLst/>
              <a:rect l="l" t="t" r="r" b="b"/>
              <a:pathLst>
                <a:path w="24129" h="33019">
                  <a:moveTo>
                    <a:pt x="15062" y="774"/>
                  </a:moveTo>
                  <a:lnTo>
                    <a:pt x="14274" y="0"/>
                  </a:lnTo>
                  <a:lnTo>
                    <a:pt x="12534" y="0"/>
                  </a:lnTo>
                  <a:lnTo>
                    <a:pt x="12534" y="2527"/>
                  </a:lnTo>
                  <a:lnTo>
                    <a:pt x="12534" y="27305"/>
                  </a:lnTo>
                  <a:lnTo>
                    <a:pt x="2527" y="27305"/>
                  </a:lnTo>
                  <a:lnTo>
                    <a:pt x="2527" y="2527"/>
                  </a:lnTo>
                  <a:lnTo>
                    <a:pt x="12534" y="2527"/>
                  </a:lnTo>
                  <a:lnTo>
                    <a:pt x="12534" y="0"/>
                  </a:lnTo>
                  <a:lnTo>
                    <a:pt x="774" y="0"/>
                  </a:lnTo>
                  <a:lnTo>
                    <a:pt x="0" y="774"/>
                  </a:lnTo>
                  <a:lnTo>
                    <a:pt x="0" y="29044"/>
                  </a:lnTo>
                  <a:lnTo>
                    <a:pt x="774" y="29819"/>
                  </a:lnTo>
                  <a:lnTo>
                    <a:pt x="14274" y="29819"/>
                  </a:lnTo>
                  <a:lnTo>
                    <a:pt x="15062" y="29044"/>
                  </a:lnTo>
                  <a:lnTo>
                    <a:pt x="15062" y="27305"/>
                  </a:lnTo>
                  <a:lnTo>
                    <a:pt x="15062" y="2527"/>
                  </a:lnTo>
                  <a:lnTo>
                    <a:pt x="15062" y="774"/>
                  </a:lnTo>
                  <a:close/>
                </a:path>
                <a:path w="24129" h="33019">
                  <a:moveTo>
                    <a:pt x="23685" y="31546"/>
                  </a:moveTo>
                  <a:lnTo>
                    <a:pt x="14097" y="31546"/>
                  </a:lnTo>
                  <a:lnTo>
                    <a:pt x="14097" y="32080"/>
                  </a:lnTo>
                  <a:lnTo>
                    <a:pt x="23685" y="32537"/>
                  </a:lnTo>
                  <a:lnTo>
                    <a:pt x="23685" y="31546"/>
                  </a:lnTo>
                  <a:close/>
                </a:path>
                <a:path w="24129" h="33019">
                  <a:moveTo>
                    <a:pt x="23698" y="31140"/>
                  </a:moveTo>
                  <a:lnTo>
                    <a:pt x="14109" y="31140"/>
                  </a:lnTo>
                  <a:lnTo>
                    <a:pt x="14109" y="31534"/>
                  </a:lnTo>
                  <a:lnTo>
                    <a:pt x="23698" y="31534"/>
                  </a:lnTo>
                  <a:lnTo>
                    <a:pt x="23698" y="311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9335248" y="3168656"/>
              <a:ext cx="17145" cy="56515"/>
            </a:xfrm>
            <a:custGeom>
              <a:avLst/>
              <a:gdLst/>
              <a:ahLst/>
              <a:cxnLst/>
              <a:rect l="l" t="t" r="r" b="b"/>
              <a:pathLst>
                <a:path w="17145" h="56514">
                  <a:moveTo>
                    <a:pt x="10921" y="0"/>
                  </a:moveTo>
                  <a:lnTo>
                    <a:pt x="10604" y="279"/>
                  </a:lnTo>
                  <a:lnTo>
                    <a:pt x="10185" y="457"/>
                  </a:lnTo>
                  <a:lnTo>
                    <a:pt x="0" y="457"/>
                  </a:lnTo>
                  <a:lnTo>
                    <a:pt x="6172" y="8331"/>
                  </a:lnTo>
                  <a:lnTo>
                    <a:pt x="7200" y="8331"/>
                  </a:lnTo>
                  <a:lnTo>
                    <a:pt x="7797" y="8940"/>
                  </a:lnTo>
                  <a:lnTo>
                    <a:pt x="7797" y="20459"/>
                  </a:lnTo>
                  <a:lnTo>
                    <a:pt x="7556" y="20942"/>
                  </a:lnTo>
                  <a:lnTo>
                    <a:pt x="7556" y="28524"/>
                  </a:lnTo>
                  <a:lnTo>
                    <a:pt x="8127" y="28803"/>
                  </a:lnTo>
                  <a:lnTo>
                    <a:pt x="8508" y="29387"/>
                  </a:lnTo>
                  <a:lnTo>
                    <a:pt x="8508" y="55892"/>
                  </a:lnTo>
                  <a:lnTo>
                    <a:pt x="16865" y="55892"/>
                  </a:lnTo>
                  <a:lnTo>
                    <a:pt x="16865" y="6756"/>
                  </a:lnTo>
                  <a:lnTo>
                    <a:pt x="1092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9342793" y="3168357"/>
              <a:ext cx="10160" cy="60325"/>
            </a:xfrm>
            <a:custGeom>
              <a:avLst/>
              <a:gdLst/>
              <a:ahLst/>
              <a:cxnLst/>
              <a:rect l="l" t="t" r="r" b="b"/>
              <a:pathLst>
                <a:path w="10159" h="60325">
                  <a:moveTo>
                    <a:pt x="9588" y="6642"/>
                  </a:moveTo>
                  <a:lnTo>
                    <a:pt x="9309" y="6337"/>
                  </a:lnTo>
                  <a:lnTo>
                    <a:pt x="3644" y="0"/>
                  </a:lnTo>
                  <a:lnTo>
                    <a:pt x="3467" y="215"/>
                  </a:lnTo>
                  <a:lnTo>
                    <a:pt x="8902" y="6718"/>
                  </a:lnTo>
                  <a:lnTo>
                    <a:pt x="9156" y="6972"/>
                  </a:lnTo>
                  <a:lnTo>
                    <a:pt x="9309" y="7061"/>
                  </a:lnTo>
                  <a:lnTo>
                    <a:pt x="9309" y="56197"/>
                  </a:lnTo>
                  <a:lnTo>
                    <a:pt x="952" y="56197"/>
                  </a:lnTo>
                  <a:lnTo>
                    <a:pt x="952" y="57391"/>
                  </a:lnTo>
                  <a:lnTo>
                    <a:pt x="571" y="57975"/>
                  </a:lnTo>
                  <a:lnTo>
                    <a:pt x="0" y="58267"/>
                  </a:lnTo>
                  <a:lnTo>
                    <a:pt x="0" y="59778"/>
                  </a:lnTo>
                  <a:lnTo>
                    <a:pt x="9588" y="59778"/>
                  </a:lnTo>
                  <a:lnTo>
                    <a:pt x="9588" y="66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9317840" y="3146703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9220" y="0"/>
                  </a:moveTo>
                  <a:lnTo>
                    <a:pt x="8801" y="114"/>
                  </a:lnTo>
                  <a:lnTo>
                    <a:pt x="0" y="114"/>
                  </a:lnTo>
                  <a:lnTo>
                    <a:pt x="14681" y="18910"/>
                  </a:lnTo>
                  <a:lnTo>
                    <a:pt x="15036" y="18821"/>
                  </a:lnTo>
                  <a:lnTo>
                    <a:pt x="25628" y="18821"/>
                  </a:lnTo>
                  <a:lnTo>
                    <a:pt x="13144" y="4368"/>
                  </a:lnTo>
                  <a:lnTo>
                    <a:pt x="922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9330988" y="3151074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5">
                  <a:moveTo>
                    <a:pt x="0" y="0"/>
                  </a:moveTo>
                  <a:lnTo>
                    <a:pt x="12484" y="14452"/>
                  </a:lnTo>
                  <a:lnTo>
                    <a:pt x="12928" y="14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9311548" y="313400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4152" y="0"/>
                  </a:moveTo>
                  <a:lnTo>
                    <a:pt x="1397" y="3022"/>
                  </a:lnTo>
                  <a:lnTo>
                    <a:pt x="0" y="4762"/>
                  </a:lnTo>
                  <a:lnTo>
                    <a:pt x="3530" y="9283"/>
                  </a:lnTo>
                  <a:lnTo>
                    <a:pt x="3670" y="9245"/>
                  </a:lnTo>
                  <a:lnTo>
                    <a:pt x="3810" y="9232"/>
                  </a:lnTo>
                  <a:lnTo>
                    <a:pt x="12420" y="9232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9311450" y="3137039"/>
              <a:ext cx="35560" cy="90170"/>
            </a:xfrm>
            <a:custGeom>
              <a:avLst/>
              <a:gdLst/>
              <a:ahLst/>
              <a:cxnLst/>
              <a:rect l="l" t="t" r="r" b="b"/>
              <a:pathLst>
                <a:path w="35559" h="90169">
                  <a:moveTo>
                    <a:pt x="1485" y="0"/>
                  </a:moveTo>
                  <a:lnTo>
                    <a:pt x="0" y="1625"/>
                  </a:lnTo>
                  <a:lnTo>
                    <a:pt x="1485" y="0"/>
                  </a:lnTo>
                  <a:close/>
                </a:path>
                <a:path w="35559" h="90169">
                  <a:moveTo>
                    <a:pt x="15621" y="9664"/>
                  </a:moveTo>
                  <a:lnTo>
                    <a:pt x="12522" y="6210"/>
                  </a:lnTo>
                  <a:lnTo>
                    <a:pt x="4051" y="6210"/>
                  </a:lnTo>
                  <a:lnTo>
                    <a:pt x="3771" y="6223"/>
                  </a:lnTo>
                  <a:lnTo>
                    <a:pt x="3632" y="6261"/>
                  </a:lnTo>
                  <a:lnTo>
                    <a:pt x="6388" y="9791"/>
                  </a:lnTo>
                  <a:lnTo>
                    <a:pt x="14960" y="9791"/>
                  </a:lnTo>
                  <a:lnTo>
                    <a:pt x="15189" y="9791"/>
                  </a:lnTo>
                  <a:lnTo>
                    <a:pt x="15417" y="9740"/>
                  </a:lnTo>
                  <a:lnTo>
                    <a:pt x="15621" y="9664"/>
                  </a:lnTo>
                  <a:close/>
                </a:path>
                <a:path w="35559" h="90169">
                  <a:moveTo>
                    <a:pt x="31597" y="40563"/>
                  </a:moveTo>
                  <a:lnTo>
                    <a:pt x="30988" y="39954"/>
                  </a:lnTo>
                  <a:lnTo>
                    <a:pt x="29959" y="39954"/>
                  </a:lnTo>
                  <a:lnTo>
                    <a:pt x="31356" y="41744"/>
                  </a:lnTo>
                  <a:lnTo>
                    <a:pt x="31356" y="52565"/>
                  </a:lnTo>
                  <a:lnTo>
                    <a:pt x="31508" y="52349"/>
                  </a:lnTo>
                  <a:lnTo>
                    <a:pt x="31597" y="52082"/>
                  </a:lnTo>
                  <a:lnTo>
                    <a:pt x="31597" y="40563"/>
                  </a:lnTo>
                  <a:close/>
                </a:path>
                <a:path w="35559" h="90169">
                  <a:moveTo>
                    <a:pt x="32308" y="61010"/>
                  </a:moveTo>
                  <a:lnTo>
                    <a:pt x="31915" y="60426"/>
                  </a:lnTo>
                  <a:lnTo>
                    <a:pt x="31356" y="60134"/>
                  </a:lnTo>
                  <a:lnTo>
                    <a:pt x="31356" y="89585"/>
                  </a:lnTo>
                  <a:lnTo>
                    <a:pt x="31915" y="89293"/>
                  </a:lnTo>
                  <a:lnTo>
                    <a:pt x="32308" y="88709"/>
                  </a:lnTo>
                  <a:lnTo>
                    <a:pt x="32308" y="61010"/>
                  </a:lnTo>
                  <a:close/>
                </a:path>
                <a:path w="35559" h="90169">
                  <a:moveTo>
                    <a:pt x="34988" y="31318"/>
                  </a:moveTo>
                  <a:lnTo>
                    <a:pt x="32461" y="28498"/>
                  </a:lnTo>
                  <a:lnTo>
                    <a:pt x="21615" y="28498"/>
                  </a:lnTo>
                  <a:lnTo>
                    <a:pt x="21247" y="28524"/>
                  </a:lnTo>
                  <a:lnTo>
                    <a:pt x="21069" y="28587"/>
                  </a:lnTo>
                  <a:lnTo>
                    <a:pt x="23799" y="32080"/>
                  </a:lnTo>
                  <a:lnTo>
                    <a:pt x="33528" y="32080"/>
                  </a:lnTo>
                  <a:lnTo>
                    <a:pt x="33985" y="32080"/>
                  </a:lnTo>
                  <a:lnTo>
                    <a:pt x="34404" y="31902"/>
                  </a:lnTo>
                  <a:lnTo>
                    <a:pt x="34823" y="31534"/>
                  </a:lnTo>
                  <a:lnTo>
                    <a:pt x="34988" y="313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9345188" y="3212969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5">
                  <a:moveTo>
                    <a:pt x="22021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185"/>
                  </a:lnTo>
                  <a:lnTo>
                    <a:pt x="28384" y="14185"/>
                  </a:lnTo>
                  <a:lnTo>
                    <a:pt x="28384" y="6350"/>
                  </a:lnTo>
                  <a:lnTo>
                    <a:pt x="22021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9333675" y="3204336"/>
              <a:ext cx="41910" cy="22860"/>
            </a:xfrm>
            <a:custGeom>
              <a:avLst/>
              <a:gdLst/>
              <a:ahLst/>
              <a:cxnLst/>
              <a:rect l="l" t="t" r="r" b="b"/>
              <a:pathLst>
                <a:path w="41909" h="22860">
                  <a:moveTo>
                    <a:pt x="9296" y="13563"/>
                  </a:moveTo>
                  <a:lnTo>
                    <a:pt x="8724" y="12992"/>
                  </a:lnTo>
                  <a:lnTo>
                    <a:pt x="571" y="12992"/>
                  </a:lnTo>
                  <a:lnTo>
                    <a:pt x="0" y="13563"/>
                  </a:lnTo>
                  <a:lnTo>
                    <a:pt x="0" y="14947"/>
                  </a:lnTo>
                  <a:lnTo>
                    <a:pt x="571" y="15519"/>
                  </a:lnTo>
                  <a:lnTo>
                    <a:pt x="1270" y="15519"/>
                  </a:lnTo>
                  <a:lnTo>
                    <a:pt x="8724" y="15519"/>
                  </a:lnTo>
                  <a:lnTo>
                    <a:pt x="9296" y="14947"/>
                  </a:lnTo>
                  <a:lnTo>
                    <a:pt x="9296" y="13563"/>
                  </a:lnTo>
                  <a:close/>
                </a:path>
                <a:path w="41909" h="22860">
                  <a:moveTo>
                    <a:pt x="9296" y="6921"/>
                  </a:moveTo>
                  <a:lnTo>
                    <a:pt x="8724" y="6350"/>
                  </a:lnTo>
                  <a:lnTo>
                    <a:pt x="571" y="6350"/>
                  </a:lnTo>
                  <a:lnTo>
                    <a:pt x="0" y="6921"/>
                  </a:lnTo>
                  <a:lnTo>
                    <a:pt x="0" y="8305"/>
                  </a:lnTo>
                  <a:lnTo>
                    <a:pt x="571" y="8877"/>
                  </a:lnTo>
                  <a:lnTo>
                    <a:pt x="1270" y="8877"/>
                  </a:lnTo>
                  <a:lnTo>
                    <a:pt x="8724" y="8877"/>
                  </a:lnTo>
                  <a:lnTo>
                    <a:pt x="9296" y="8305"/>
                  </a:lnTo>
                  <a:lnTo>
                    <a:pt x="9296" y="6921"/>
                  </a:lnTo>
                  <a:close/>
                </a:path>
                <a:path w="41909" h="22860">
                  <a:moveTo>
                    <a:pt x="9296" y="571"/>
                  </a:moveTo>
                  <a:lnTo>
                    <a:pt x="8724" y="0"/>
                  </a:lnTo>
                  <a:lnTo>
                    <a:pt x="571" y="0"/>
                  </a:lnTo>
                  <a:lnTo>
                    <a:pt x="0" y="571"/>
                  </a:lnTo>
                  <a:lnTo>
                    <a:pt x="0" y="1968"/>
                  </a:lnTo>
                  <a:lnTo>
                    <a:pt x="571" y="2527"/>
                  </a:lnTo>
                  <a:lnTo>
                    <a:pt x="1270" y="2527"/>
                  </a:lnTo>
                  <a:lnTo>
                    <a:pt x="8724" y="2527"/>
                  </a:lnTo>
                  <a:lnTo>
                    <a:pt x="9296" y="1968"/>
                  </a:lnTo>
                  <a:lnTo>
                    <a:pt x="9296" y="571"/>
                  </a:lnTo>
                  <a:close/>
                </a:path>
                <a:path w="41909" h="22860">
                  <a:moveTo>
                    <a:pt x="41681" y="13995"/>
                  </a:moveTo>
                  <a:lnTo>
                    <a:pt x="34518" y="6845"/>
                  </a:lnTo>
                  <a:lnTo>
                    <a:pt x="16865" y="6845"/>
                  </a:lnTo>
                  <a:lnTo>
                    <a:pt x="9715" y="13995"/>
                  </a:lnTo>
                  <a:lnTo>
                    <a:pt x="9715" y="22821"/>
                  </a:lnTo>
                  <a:lnTo>
                    <a:pt x="13296" y="22821"/>
                  </a:lnTo>
                  <a:lnTo>
                    <a:pt x="13296" y="19392"/>
                  </a:lnTo>
                  <a:lnTo>
                    <a:pt x="14681" y="16306"/>
                  </a:lnTo>
                  <a:lnTo>
                    <a:pt x="19177" y="11811"/>
                  </a:lnTo>
                  <a:lnTo>
                    <a:pt x="22263" y="10426"/>
                  </a:lnTo>
                  <a:lnTo>
                    <a:pt x="29121" y="10426"/>
                  </a:lnTo>
                  <a:lnTo>
                    <a:pt x="32219" y="11811"/>
                  </a:lnTo>
                  <a:lnTo>
                    <a:pt x="36715" y="16306"/>
                  </a:lnTo>
                  <a:lnTo>
                    <a:pt x="38100" y="19392"/>
                  </a:lnTo>
                  <a:lnTo>
                    <a:pt x="38100" y="22821"/>
                  </a:lnTo>
                  <a:lnTo>
                    <a:pt x="41681" y="22821"/>
                  </a:lnTo>
                  <a:lnTo>
                    <a:pt x="41681" y="13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9253232" y="3212965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9251975" y="3211700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49" y="0"/>
                  </a:move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18249" y="2527"/>
                  </a:lnTo>
                  <a:lnTo>
                    <a:pt x="18821" y="1955"/>
                  </a:lnTo>
                  <a:lnTo>
                    <a:pt x="18821" y="571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9250879" y="3220060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9249609" y="3218796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62" y="0"/>
                  </a:moveTo>
                  <a:lnTo>
                    <a:pt x="571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71" y="2527"/>
                  </a:lnTo>
                  <a:lnTo>
                    <a:pt x="1270" y="2527"/>
                  </a:lnTo>
                  <a:lnTo>
                    <a:pt x="18262" y="2527"/>
                  </a:lnTo>
                  <a:lnTo>
                    <a:pt x="18834" y="1955"/>
                  </a:lnTo>
                  <a:lnTo>
                    <a:pt x="18834" y="571"/>
                  </a:lnTo>
                  <a:lnTo>
                    <a:pt x="18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9361302" y="322321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287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9360040" y="3185833"/>
              <a:ext cx="27305" cy="38735"/>
            </a:xfrm>
            <a:custGeom>
              <a:avLst/>
              <a:gdLst/>
              <a:ahLst/>
              <a:cxnLst/>
              <a:rect l="l" t="t" r="r" b="b"/>
              <a:pathLst>
                <a:path w="27304" h="38735">
                  <a:moveTo>
                    <a:pt x="6502" y="14643"/>
                  </a:moveTo>
                  <a:lnTo>
                    <a:pt x="787" y="14643"/>
                  </a:lnTo>
                  <a:lnTo>
                    <a:pt x="787" y="19075"/>
                  </a:lnTo>
                  <a:lnTo>
                    <a:pt x="3644" y="19075"/>
                  </a:lnTo>
                  <a:lnTo>
                    <a:pt x="6489" y="19075"/>
                  </a:lnTo>
                  <a:lnTo>
                    <a:pt x="6502" y="14643"/>
                  </a:lnTo>
                  <a:close/>
                </a:path>
                <a:path w="27304" h="38735">
                  <a:moveTo>
                    <a:pt x="9448" y="0"/>
                  </a:moveTo>
                  <a:lnTo>
                    <a:pt x="3733" y="0"/>
                  </a:lnTo>
                  <a:lnTo>
                    <a:pt x="3733" y="4432"/>
                  </a:lnTo>
                  <a:lnTo>
                    <a:pt x="6591" y="4432"/>
                  </a:lnTo>
                  <a:lnTo>
                    <a:pt x="9436" y="4432"/>
                  </a:lnTo>
                  <a:lnTo>
                    <a:pt x="9448" y="0"/>
                  </a:lnTo>
                  <a:close/>
                </a:path>
                <a:path w="27304" h="38735">
                  <a:moveTo>
                    <a:pt x="12801" y="36703"/>
                  </a:moveTo>
                  <a:lnTo>
                    <a:pt x="12242" y="36131"/>
                  </a:lnTo>
                  <a:lnTo>
                    <a:pt x="558" y="36131"/>
                  </a:lnTo>
                  <a:lnTo>
                    <a:pt x="0" y="36703"/>
                  </a:lnTo>
                  <a:lnTo>
                    <a:pt x="0" y="38100"/>
                  </a:lnTo>
                  <a:lnTo>
                    <a:pt x="558" y="38658"/>
                  </a:lnTo>
                  <a:lnTo>
                    <a:pt x="1257" y="38658"/>
                  </a:lnTo>
                  <a:lnTo>
                    <a:pt x="12242" y="38658"/>
                  </a:lnTo>
                  <a:lnTo>
                    <a:pt x="12801" y="38100"/>
                  </a:lnTo>
                  <a:lnTo>
                    <a:pt x="12801" y="36703"/>
                  </a:lnTo>
                  <a:close/>
                </a:path>
                <a:path w="27304" h="38735">
                  <a:moveTo>
                    <a:pt x="16281" y="19583"/>
                  </a:moveTo>
                  <a:lnTo>
                    <a:pt x="10579" y="19583"/>
                  </a:lnTo>
                  <a:lnTo>
                    <a:pt x="10566" y="24015"/>
                  </a:lnTo>
                  <a:lnTo>
                    <a:pt x="13423" y="24015"/>
                  </a:lnTo>
                  <a:lnTo>
                    <a:pt x="16281" y="24015"/>
                  </a:lnTo>
                  <a:lnTo>
                    <a:pt x="16281" y="19583"/>
                  </a:lnTo>
                  <a:close/>
                </a:path>
                <a:path w="27304" h="38735">
                  <a:moveTo>
                    <a:pt x="20231" y="6286"/>
                  </a:moveTo>
                  <a:lnTo>
                    <a:pt x="16192" y="6286"/>
                  </a:lnTo>
                  <a:lnTo>
                    <a:pt x="16192" y="9423"/>
                  </a:lnTo>
                  <a:lnTo>
                    <a:pt x="18211" y="9423"/>
                  </a:lnTo>
                  <a:lnTo>
                    <a:pt x="20231" y="9423"/>
                  </a:lnTo>
                  <a:lnTo>
                    <a:pt x="20231" y="6286"/>
                  </a:lnTo>
                  <a:close/>
                </a:path>
                <a:path w="27304" h="38735">
                  <a:moveTo>
                    <a:pt x="27165" y="10769"/>
                  </a:moveTo>
                  <a:lnTo>
                    <a:pt x="23126" y="10769"/>
                  </a:lnTo>
                  <a:lnTo>
                    <a:pt x="23126" y="13906"/>
                  </a:lnTo>
                  <a:lnTo>
                    <a:pt x="25146" y="13906"/>
                  </a:lnTo>
                  <a:lnTo>
                    <a:pt x="27165" y="13906"/>
                  </a:lnTo>
                  <a:lnTo>
                    <a:pt x="27165" y="10769"/>
                  </a:lnTo>
                  <a:close/>
                </a:path>
                <a:path w="27304" h="38735">
                  <a:moveTo>
                    <a:pt x="27165" y="1651"/>
                  </a:moveTo>
                  <a:lnTo>
                    <a:pt x="23126" y="1651"/>
                  </a:lnTo>
                  <a:lnTo>
                    <a:pt x="23126" y="4787"/>
                  </a:lnTo>
                  <a:lnTo>
                    <a:pt x="25146" y="4787"/>
                  </a:lnTo>
                  <a:lnTo>
                    <a:pt x="27165" y="4787"/>
                  </a:lnTo>
                  <a:lnTo>
                    <a:pt x="27165" y="1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9430969" y="3145030"/>
              <a:ext cx="126364" cy="81915"/>
            </a:xfrm>
            <a:custGeom>
              <a:avLst/>
              <a:gdLst/>
              <a:ahLst/>
              <a:cxnLst/>
              <a:rect l="l" t="t" r="r" b="b"/>
              <a:pathLst>
                <a:path w="126365" h="81914">
                  <a:moveTo>
                    <a:pt x="85420" y="0"/>
                  </a:moveTo>
                  <a:lnTo>
                    <a:pt x="75893" y="1276"/>
                  </a:lnTo>
                  <a:lnTo>
                    <a:pt x="67329" y="4878"/>
                  </a:lnTo>
                  <a:lnTo>
                    <a:pt x="60059" y="10463"/>
                  </a:lnTo>
                  <a:lnTo>
                    <a:pt x="54419" y="17691"/>
                  </a:lnTo>
                  <a:lnTo>
                    <a:pt x="52222" y="17018"/>
                  </a:lnTo>
                  <a:lnTo>
                    <a:pt x="49885" y="16649"/>
                  </a:lnTo>
                  <a:lnTo>
                    <a:pt x="47459" y="16649"/>
                  </a:lnTo>
                  <a:lnTo>
                    <a:pt x="38808" y="18273"/>
                  </a:lnTo>
                  <a:lnTo>
                    <a:pt x="31584" y="22734"/>
                  </a:lnTo>
                  <a:lnTo>
                    <a:pt x="26400" y="29417"/>
                  </a:lnTo>
                  <a:lnTo>
                    <a:pt x="23863" y="37706"/>
                  </a:lnTo>
                  <a:lnTo>
                    <a:pt x="22047" y="37617"/>
                  </a:lnTo>
                  <a:lnTo>
                    <a:pt x="13464" y="39349"/>
                  </a:lnTo>
                  <a:lnTo>
                    <a:pt x="6456" y="44073"/>
                  </a:lnTo>
                  <a:lnTo>
                    <a:pt x="1732" y="51081"/>
                  </a:lnTo>
                  <a:lnTo>
                    <a:pt x="0" y="59664"/>
                  </a:lnTo>
                  <a:lnTo>
                    <a:pt x="1732" y="68242"/>
                  </a:lnTo>
                  <a:lnTo>
                    <a:pt x="6456" y="75250"/>
                  </a:lnTo>
                  <a:lnTo>
                    <a:pt x="13464" y="79977"/>
                  </a:lnTo>
                  <a:lnTo>
                    <a:pt x="23063" y="81661"/>
                  </a:lnTo>
                  <a:lnTo>
                    <a:pt x="118516" y="81711"/>
                  </a:lnTo>
                  <a:lnTo>
                    <a:pt x="125844" y="74383"/>
                  </a:lnTo>
                  <a:lnTo>
                    <a:pt x="125844" y="59461"/>
                  </a:lnTo>
                  <a:lnTo>
                    <a:pt x="122682" y="54330"/>
                  </a:lnTo>
                  <a:lnTo>
                    <a:pt x="117995" y="51460"/>
                  </a:lnTo>
                  <a:lnTo>
                    <a:pt x="120205" y="46786"/>
                  </a:lnTo>
                  <a:lnTo>
                    <a:pt x="121488" y="41579"/>
                  </a:lnTo>
                  <a:lnTo>
                    <a:pt x="121488" y="36068"/>
                  </a:lnTo>
                  <a:lnTo>
                    <a:pt x="118652" y="22025"/>
                  </a:lnTo>
                  <a:lnTo>
                    <a:pt x="110921" y="10561"/>
                  </a:lnTo>
                  <a:lnTo>
                    <a:pt x="99456" y="2833"/>
                  </a:lnTo>
                  <a:lnTo>
                    <a:pt x="8542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9429268" y="3143239"/>
              <a:ext cx="129539" cy="85725"/>
            </a:xfrm>
            <a:custGeom>
              <a:avLst/>
              <a:gdLst/>
              <a:ahLst/>
              <a:cxnLst/>
              <a:rect l="l" t="t" r="r" b="b"/>
              <a:pathLst>
                <a:path w="129540" h="85725">
                  <a:moveTo>
                    <a:pt x="22973" y="83502"/>
                  </a:moveTo>
                  <a:lnTo>
                    <a:pt x="14887" y="83502"/>
                  </a:lnTo>
                  <a:lnTo>
                    <a:pt x="23748" y="85293"/>
                  </a:lnTo>
                  <a:lnTo>
                    <a:pt x="22973" y="85293"/>
                  </a:lnTo>
                  <a:lnTo>
                    <a:pt x="22973" y="83502"/>
                  </a:lnTo>
                  <a:close/>
                </a:path>
                <a:path w="129540" h="85725">
                  <a:moveTo>
                    <a:pt x="3919" y="54902"/>
                  </a:moveTo>
                  <a:lnTo>
                    <a:pt x="1233" y="54902"/>
                  </a:lnTo>
                  <a:lnTo>
                    <a:pt x="82" y="60604"/>
                  </a:lnTo>
                  <a:lnTo>
                    <a:pt x="0" y="61899"/>
                  </a:lnTo>
                  <a:lnTo>
                    <a:pt x="1784" y="70730"/>
                  </a:lnTo>
                  <a:lnTo>
                    <a:pt x="6895" y="78308"/>
                  </a:lnTo>
                  <a:lnTo>
                    <a:pt x="14596" y="83502"/>
                  </a:lnTo>
                  <a:lnTo>
                    <a:pt x="22973" y="83502"/>
                  </a:lnTo>
                  <a:lnTo>
                    <a:pt x="22973" y="85293"/>
                  </a:lnTo>
                  <a:lnTo>
                    <a:pt x="24856" y="85293"/>
                  </a:lnTo>
                  <a:lnTo>
                    <a:pt x="24761" y="81711"/>
                  </a:lnTo>
                  <a:lnTo>
                    <a:pt x="18147" y="81711"/>
                  </a:lnTo>
                  <a:lnTo>
                    <a:pt x="13105" y="79438"/>
                  </a:lnTo>
                  <a:lnTo>
                    <a:pt x="5764" y="72097"/>
                  </a:lnTo>
                  <a:lnTo>
                    <a:pt x="3531" y="67144"/>
                  </a:lnTo>
                  <a:lnTo>
                    <a:pt x="3491" y="55854"/>
                  </a:lnTo>
                  <a:lnTo>
                    <a:pt x="3919" y="54902"/>
                  </a:lnTo>
                  <a:close/>
                </a:path>
                <a:path w="129540" h="85725">
                  <a:moveTo>
                    <a:pt x="26554" y="81711"/>
                  </a:moveTo>
                  <a:lnTo>
                    <a:pt x="24761" y="81711"/>
                  </a:lnTo>
                  <a:lnTo>
                    <a:pt x="24856" y="85293"/>
                  </a:lnTo>
                  <a:lnTo>
                    <a:pt x="110332" y="85293"/>
                  </a:lnTo>
                  <a:lnTo>
                    <a:pt x="110421" y="83502"/>
                  </a:lnTo>
                  <a:lnTo>
                    <a:pt x="26554" y="83502"/>
                  </a:lnTo>
                  <a:lnTo>
                    <a:pt x="26554" y="81711"/>
                  </a:lnTo>
                  <a:close/>
                </a:path>
                <a:path w="129540" h="85725">
                  <a:moveTo>
                    <a:pt x="112216" y="83502"/>
                  </a:moveTo>
                  <a:lnTo>
                    <a:pt x="110421" y="83502"/>
                  </a:lnTo>
                  <a:lnTo>
                    <a:pt x="110332" y="85293"/>
                  </a:lnTo>
                  <a:lnTo>
                    <a:pt x="112216" y="85293"/>
                  </a:lnTo>
                  <a:lnTo>
                    <a:pt x="112216" y="83502"/>
                  </a:lnTo>
                  <a:close/>
                </a:path>
                <a:path w="129540" h="85725">
                  <a:moveTo>
                    <a:pt x="125817" y="54902"/>
                  </a:moveTo>
                  <a:lnTo>
                    <a:pt x="118963" y="54902"/>
                  </a:lnTo>
                  <a:lnTo>
                    <a:pt x="122947" y="57353"/>
                  </a:lnTo>
                  <a:lnTo>
                    <a:pt x="125754" y="61899"/>
                  </a:lnTo>
                  <a:lnTo>
                    <a:pt x="125754" y="71183"/>
                  </a:lnTo>
                  <a:lnTo>
                    <a:pt x="124116" y="74802"/>
                  </a:lnTo>
                  <a:lnTo>
                    <a:pt x="118845" y="80086"/>
                  </a:lnTo>
                  <a:lnTo>
                    <a:pt x="115213" y="81711"/>
                  </a:lnTo>
                  <a:lnTo>
                    <a:pt x="26554" y="81711"/>
                  </a:lnTo>
                  <a:lnTo>
                    <a:pt x="26554" y="83502"/>
                  </a:lnTo>
                  <a:lnTo>
                    <a:pt x="112216" y="83502"/>
                  </a:lnTo>
                  <a:lnTo>
                    <a:pt x="112216" y="85293"/>
                  </a:lnTo>
                  <a:lnTo>
                    <a:pt x="111187" y="85293"/>
                  </a:lnTo>
                  <a:lnTo>
                    <a:pt x="118248" y="83866"/>
                  </a:lnTo>
                  <a:lnTo>
                    <a:pt x="123850" y="80086"/>
                  </a:lnTo>
                  <a:lnTo>
                    <a:pt x="124375" y="79438"/>
                  </a:lnTo>
                  <a:lnTo>
                    <a:pt x="127898" y="74207"/>
                  </a:lnTo>
                  <a:lnTo>
                    <a:pt x="129323" y="67144"/>
                  </a:lnTo>
                  <a:lnTo>
                    <a:pt x="129323" y="60604"/>
                  </a:lnTo>
                  <a:lnTo>
                    <a:pt x="125817" y="54902"/>
                  </a:lnTo>
                  <a:close/>
                </a:path>
                <a:path w="129540" h="85725">
                  <a:moveTo>
                    <a:pt x="118756" y="54775"/>
                  </a:moveTo>
                  <a:lnTo>
                    <a:pt x="3977" y="54775"/>
                  </a:lnTo>
                  <a:lnTo>
                    <a:pt x="118963" y="54902"/>
                  </a:lnTo>
                  <a:lnTo>
                    <a:pt x="118756" y="54775"/>
                  </a:lnTo>
                  <a:close/>
                </a:path>
                <a:path w="129540" h="85725">
                  <a:moveTo>
                    <a:pt x="24272" y="37706"/>
                  </a:moveTo>
                  <a:lnTo>
                    <a:pt x="23307" y="37706"/>
                  </a:lnTo>
                  <a:lnTo>
                    <a:pt x="14462" y="39496"/>
                  </a:lnTo>
                  <a:lnTo>
                    <a:pt x="6895" y="44597"/>
                  </a:lnTo>
                  <a:lnTo>
                    <a:pt x="1784" y="52174"/>
                  </a:lnTo>
                  <a:lnTo>
                    <a:pt x="1259" y="54775"/>
                  </a:lnTo>
                  <a:lnTo>
                    <a:pt x="3977" y="54775"/>
                  </a:lnTo>
                  <a:lnTo>
                    <a:pt x="5764" y="50799"/>
                  </a:lnTo>
                  <a:lnTo>
                    <a:pt x="13105" y="43459"/>
                  </a:lnTo>
                  <a:lnTo>
                    <a:pt x="17977" y="41274"/>
                  </a:lnTo>
                  <a:lnTo>
                    <a:pt x="27168" y="41274"/>
                  </a:lnTo>
                  <a:lnTo>
                    <a:pt x="27342" y="39700"/>
                  </a:lnTo>
                  <a:lnTo>
                    <a:pt x="27404" y="39496"/>
                  </a:lnTo>
                  <a:lnTo>
                    <a:pt x="25564" y="39496"/>
                  </a:lnTo>
                  <a:lnTo>
                    <a:pt x="23786" y="39293"/>
                  </a:lnTo>
                  <a:lnTo>
                    <a:pt x="24225" y="37858"/>
                  </a:lnTo>
                  <a:lnTo>
                    <a:pt x="24272" y="37706"/>
                  </a:lnTo>
                  <a:close/>
                </a:path>
                <a:path w="129540" h="85725">
                  <a:moveTo>
                    <a:pt x="102756" y="3581"/>
                  </a:moveTo>
                  <a:lnTo>
                    <a:pt x="87121" y="3581"/>
                  </a:lnTo>
                  <a:lnTo>
                    <a:pt x="94030" y="4277"/>
                  </a:lnTo>
                  <a:lnTo>
                    <a:pt x="100460" y="6273"/>
                  </a:lnTo>
                  <a:lnTo>
                    <a:pt x="121383" y="37706"/>
                  </a:lnTo>
                  <a:lnTo>
                    <a:pt x="121261" y="43649"/>
                  </a:lnTo>
                  <a:lnTo>
                    <a:pt x="120191" y="48031"/>
                  </a:lnTo>
                  <a:lnTo>
                    <a:pt x="117348" y="54013"/>
                  </a:lnTo>
                  <a:lnTo>
                    <a:pt x="117509" y="54013"/>
                  </a:lnTo>
                  <a:lnTo>
                    <a:pt x="118756" y="54775"/>
                  </a:lnTo>
                  <a:lnTo>
                    <a:pt x="120636" y="51727"/>
                  </a:lnTo>
                  <a:lnTo>
                    <a:pt x="122402" y="51727"/>
                  </a:lnTo>
                  <a:lnTo>
                    <a:pt x="123633" y="49123"/>
                  </a:lnTo>
                  <a:lnTo>
                    <a:pt x="124979" y="43649"/>
                  </a:lnTo>
                  <a:lnTo>
                    <a:pt x="124949" y="37706"/>
                  </a:lnTo>
                  <a:lnTo>
                    <a:pt x="122019" y="23194"/>
                  </a:lnTo>
                  <a:lnTo>
                    <a:pt x="121069" y="21733"/>
                  </a:lnTo>
                  <a:lnTo>
                    <a:pt x="113889" y="11085"/>
                  </a:lnTo>
                  <a:lnTo>
                    <a:pt x="102756" y="3581"/>
                  </a:lnTo>
                  <a:close/>
                </a:path>
                <a:path w="129540" h="85725">
                  <a:moveTo>
                    <a:pt x="119696" y="53251"/>
                  </a:moveTo>
                  <a:lnTo>
                    <a:pt x="118756" y="54775"/>
                  </a:lnTo>
                  <a:lnTo>
                    <a:pt x="125610" y="54775"/>
                  </a:lnTo>
                  <a:lnTo>
                    <a:pt x="124367" y="54013"/>
                  </a:lnTo>
                  <a:lnTo>
                    <a:pt x="121322" y="54013"/>
                  </a:lnTo>
                  <a:lnTo>
                    <a:pt x="119696" y="53251"/>
                  </a:lnTo>
                  <a:close/>
                </a:path>
                <a:path w="129540" h="85725">
                  <a:moveTo>
                    <a:pt x="120636" y="51727"/>
                  </a:moveTo>
                  <a:lnTo>
                    <a:pt x="119696" y="53251"/>
                  </a:lnTo>
                  <a:lnTo>
                    <a:pt x="121322" y="54013"/>
                  </a:lnTo>
                  <a:lnTo>
                    <a:pt x="122006" y="52566"/>
                  </a:lnTo>
                  <a:lnTo>
                    <a:pt x="120636" y="51727"/>
                  </a:lnTo>
                  <a:close/>
                </a:path>
                <a:path w="129540" h="85725">
                  <a:moveTo>
                    <a:pt x="122006" y="52566"/>
                  </a:moveTo>
                  <a:lnTo>
                    <a:pt x="121322" y="54013"/>
                  </a:lnTo>
                  <a:lnTo>
                    <a:pt x="124367" y="54013"/>
                  </a:lnTo>
                  <a:lnTo>
                    <a:pt x="122006" y="52566"/>
                  </a:lnTo>
                  <a:close/>
                </a:path>
                <a:path w="129540" h="85725">
                  <a:moveTo>
                    <a:pt x="122402" y="51727"/>
                  </a:moveTo>
                  <a:lnTo>
                    <a:pt x="120636" y="51727"/>
                  </a:lnTo>
                  <a:lnTo>
                    <a:pt x="122006" y="52566"/>
                  </a:lnTo>
                  <a:lnTo>
                    <a:pt x="122402" y="51727"/>
                  </a:lnTo>
                  <a:close/>
                </a:path>
                <a:path w="129540" h="85725">
                  <a:moveTo>
                    <a:pt x="27168" y="41274"/>
                  </a:moveTo>
                  <a:lnTo>
                    <a:pt x="25424" y="41274"/>
                  </a:lnTo>
                  <a:lnTo>
                    <a:pt x="27151" y="41427"/>
                  </a:lnTo>
                  <a:lnTo>
                    <a:pt x="27168" y="41274"/>
                  </a:lnTo>
                  <a:close/>
                </a:path>
                <a:path w="129540" h="85725">
                  <a:moveTo>
                    <a:pt x="51764" y="16649"/>
                  </a:moveTo>
                  <a:lnTo>
                    <a:pt x="49160" y="16649"/>
                  </a:lnTo>
                  <a:lnTo>
                    <a:pt x="39859" y="18396"/>
                  </a:lnTo>
                  <a:lnTo>
                    <a:pt x="32091" y="23194"/>
                  </a:lnTo>
                  <a:lnTo>
                    <a:pt x="26515" y="30381"/>
                  </a:lnTo>
                  <a:lnTo>
                    <a:pt x="23786" y="39293"/>
                  </a:lnTo>
                  <a:lnTo>
                    <a:pt x="25564" y="39496"/>
                  </a:lnTo>
                  <a:lnTo>
                    <a:pt x="25580" y="39293"/>
                  </a:lnTo>
                  <a:lnTo>
                    <a:pt x="25703" y="37706"/>
                  </a:lnTo>
                  <a:lnTo>
                    <a:pt x="27952" y="37706"/>
                  </a:lnTo>
                  <a:lnTo>
                    <a:pt x="29688" y="32039"/>
                  </a:lnTo>
                  <a:lnTo>
                    <a:pt x="34484" y="25860"/>
                  </a:lnTo>
                  <a:lnTo>
                    <a:pt x="41163" y="21733"/>
                  </a:lnTo>
                  <a:lnTo>
                    <a:pt x="49160" y="20231"/>
                  </a:lnTo>
                  <a:lnTo>
                    <a:pt x="57798" y="20231"/>
                  </a:lnTo>
                  <a:lnTo>
                    <a:pt x="58383" y="19481"/>
                  </a:lnTo>
                  <a:lnTo>
                    <a:pt x="56120" y="19481"/>
                  </a:lnTo>
                  <a:lnTo>
                    <a:pt x="54790" y="18690"/>
                  </a:lnTo>
                  <a:lnTo>
                    <a:pt x="54487" y="18690"/>
                  </a:lnTo>
                  <a:lnTo>
                    <a:pt x="55485" y="17411"/>
                  </a:lnTo>
                  <a:lnTo>
                    <a:pt x="54278" y="17043"/>
                  </a:lnTo>
                  <a:lnTo>
                    <a:pt x="51764" y="16649"/>
                  </a:lnTo>
                  <a:close/>
                </a:path>
                <a:path w="129540" h="85725">
                  <a:moveTo>
                    <a:pt x="27952" y="37706"/>
                  </a:moveTo>
                  <a:lnTo>
                    <a:pt x="25703" y="37706"/>
                  </a:lnTo>
                  <a:lnTo>
                    <a:pt x="25580" y="39293"/>
                  </a:lnTo>
                  <a:lnTo>
                    <a:pt x="25564" y="39496"/>
                  </a:lnTo>
                  <a:lnTo>
                    <a:pt x="27404" y="39496"/>
                  </a:lnTo>
                  <a:lnTo>
                    <a:pt x="27906" y="37858"/>
                  </a:lnTo>
                  <a:lnTo>
                    <a:pt x="27952" y="37706"/>
                  </a:lnTo>
                  <a:close/>
                </a:path>
                <a:path w="129540" h="85725">
                  <a:moveTo>
                    <a:pt x="57798" y="20231"/>
                  </a:moveTo>
                  <a:lnTo>
                    <a:pt x="51395" y="20231"/>
                  </a:lnTo>
                  <a:lnTo>
                    <a:pt x="53567" y="20573"/>
                  </a:lnTo>
                  <a:lnTo>
                    <a:pt x="56945" y="21602"/>
                  </a:lnTo>
                  <a:lnTo>
                    <a:pt x="57563" y="20573"/>
                  </a:lnTo>
                  <a:lnTo>
                    <a:pt x="57669" y="20396"/>
                  </a:lnTo>
                  <a:lnTo>
                    <a:pt x="57798" y="20231"/>
                  </a:lnTo>
                  <a:close/>
                </a:path>
                <a:path w="129540" h="85725">
                  <a:moveTo>
                    <a:pt x="55485" y="17411"/>
                  </a:moveTo>
                  <a:lnTo>
                    <a:pt x="54487" y="18690"/>
                  </a:lnTo>
                  <a:lnTo>
                    <a:pt x="54790" y="18690"/>
                  </a:lnTo>
                  <a:lnTo>
                    <a:pt x="56120" y="19481"/>
                  </a:lnTo>
                  <a:lnTo>
                    <a:pt x="56653" y="17767"/>
                  </a:lnTo>
                  <a:lnTo>
                    <a:pt x="55485" y="17411"/>
                  </a:lnTo>
                  <a:close/>
                </a:path>
                <a:path w="129540" h="85725">
                  <a:moveTo>
                    <a:pt x="87121" y="0"/>
                  </a:moveTo>
                  <a:lnTo>
                    <a:pt x="55485" y="17411"/>
                  </a:lnTo>
                  <a:lnTo>
                    <a:pt x="56653" y="17767"/>
                  </a:lnTo>
                  <a:lnTo>
                    <a:pt x="56120" y="19481"/>
                  </a:lnTo>
                  <a:lnTo>
                    <a:pt x="58383" y="19481"/>
                  </a:lnTo>
                  <a:lnTo>
                    <a:pt x="62961" y="13614"/>
                  </a:lnTo>
                  <a:lnTo>
                    <a:pt x="66203" y="11085"/>
                  </a:lnTo>
                  <a:lnTo>
                    <a:pt x="69933" y="8216"/>
                  </a:lnTo>
                  <a:lnTo>
                    <a:pt x="78066" y="4794"/>
                  </a:lnTo>
                  <a:lnTo>
                    <a:pt x="87121" y="3581"/>
                  </a:lnTo>
                  <a:lnTo>
                    <a:pt x="102756" y="3581"/>
                  </a:lnTo>
                  <a:lnTo>
                    <a:pt x="101855" y="2973"/>
                  </a:lnTo>
                  <a:lnTo>
                    <a:pt x="87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9419598" y="3120445"/>
              <a:ext cx="93345" cy="106045"/>
            </a:xfrm>
            <a:custGeom>
              <a:avLst/>
              <a:gdLst/>
              <a:ahLst/>
              <a:cxnLst/>
              <a:rect l="l" t="t" r="r" b="b"/>
              <a:pathLst>
                <a:path w="93345" h="106044">
                  <a:moveTo>
                    <a:pt x="46761" y="0"/>
                  </a:moveTo>
                  <a:lnTo>
                    <a:pt x="43408" y="25"/>
                  </a:lnTo>
                  <a:lnTo>
                    <a:pt x="41554" y="2197"/>
                  </a:lnTo>
                  <a:lnTo>
                    <a:pt x="6223" y="46164"/>
                  </a:lnTo>
                  <a:lnTo>
                    <a:pt x="0" y="46164"/>
                  </a:lnTo>
                  <a:lnTo>
                    <a:pt x="0" y="53568"/>
                  </a:lnTo>
                  <a:lnTo>
                    <a:pt x="9728" y="53568"/>
                  </a:lnTo>
                  <a:lnTo>
                    <a:pt x="9728" y="105892"/>
                  </a:lnTo>
                  <a:lnTo>
                    <a:pt x="83197" y="105892"/>
                  </a:lnTo>
                  <a:lnTo>
                    <a:pt x="83197" y="53568"/>
                  </a:lnTo>
                  <a:lnTo>
                    <a:pt x="92976" y="53568"/>
                  </a:lnTo>
                  <a:lnTo>
                    <a:pt x="92976" y="46164"/>
                  </a:lnTo>
                  <a:lnTo>
                    <a:pt x="86779" y="46164"/>
                  </a:lnTo>
                  <a:lnTo>
                    <a:pt x="46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9419602" y="3120999"/>
              <a:ext cx="93345" cy="53340"/>
            </a:xfrm>
            <a:custGeom>
              <a:avLst/>
              <a:gdLst/>
              <a:ahLst/>
              <a:cxnLst/>
              <a:rect l="l" t="t" r="r" b="b"/>
              <a:pathLst>
                <a:path w="93345" h="53339">
                  <a:moveTo>
                    <a:pt x="46418" y="0"/>
                  </a:moveTo>
                  <a:lnTo>
                    <a:pt x="43802" y="0"/>
                  </a:lnTo>
                  <a:lnTo>
                    <a:pt x="42481" y="546"/>
                  </a:lnTo>
                  <a:lnTo>
                    <a:pt x="41541" y="1638"/>
                  </a:lnTo>
                  <a:lnTo>
                    <a:pt x="6210" y="45605"/>
                  </a:lnTo>
                  <a:lnTo>
                    <a:pt x="0" y="45605"/>
                  </a:lnTo>
                  <a:lnTo>
                    <a:pt x="1" y="53120"/>
                  </a:lnTo>
                  <a:lnTo>
                    <a:pt x="9275" y="52979"/>
                  </a:lnTo>
                  <a:lnTo>
                    <a:pt x="10221" y="52979"/>
                  </a:lnTo>
                  <a:lnTo>
                    <a:pt x="45031" y="9696"/>
                  </a:lnTo>
                  <a:lnTo>
                    <a:pt x="55664" y="9696"/>
                  </a:lnTo>
                  <a:lnTo>
                    <a:pt x="47735" y="546"/>
                  </a:lnTo>
                  <a:lnTo>
                    <a:pt x="46418" y="0"/>
                  </a:lnTo>
                  <a:close/>
                </a:path>
                <a:path w="93345" h="53339">
                  <a:moveTo>
                    <a:pt x="55664" y="9696"/>
                  </a:moveTo>
                  <a:lnTo>
                    <a:pt x="45031" y="9696"/>
                  </a:lnTo>
                  <a:lnTo>
                    <a:pt x="82424" y="52979"/>
                  </a:lnTo>
                  <a:lnTo>
                    <a:pt x="92964" y="52979"/>
                  </a:lnTo>
                  <a:lnTo>
                    <a:pt x="92963" y="45605"/>
                  </a:lnTo>
                  <a:lnTo>
                    <a:pt x="86779" y="45605"/>
                  </a:lnTo>
                  <a:lnTo>
                    <a:pt x="55664" y="9696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9417799" y="3119208"/>
              <a:ext cx="97155" cy="109220"/>
            </a:xfrm>
            <a:custGeom>
              <a:avLst/>
              <a:gdLst/>
              <a:ahLst/>
              <a:cxnLst/>
              <a:rect l="l" t="t" r="r" b="b"/>
              <a:pathLst>
                <a:path w="97154" h="109219">
                  <a:moveTo>
                    <a:pt x="96558" y="46939"/>
                  </a:moveTo>
                  <a:lnTo>
                    <a:pt x="96367" y="46469"/>
                  </a:lnTo>
                  <a:lnTo>
                    <a:pt x="95707" y="45808"/>
                  </a:lnTo>
                  <a:lnTo>
                    <a:pt x="95237" y="45618"/>
                  </a:lnTo>
                  <a:lnTo>
                    <a:pt x="92976" y="45618"/>
                  </a:lnTo>
                  <a:lnTo>
                    <a:pt x="92976" y="49199"/>
                  </a:lnTo>
                  <a:lnTo>
                    <a:pt x="92976" y="53022"/>
                  </a:lnTo>
                  <a:lnTo>
                    <a:pt x="85077" y="53022"/>
                  </a:lnTo>
                  <a:lnTo>
                    <a:pt x="83197" y="50850"/>
                  </a:lnTo>
                  <a:lnTo>
                    <a:pt x="83197" y="56286"/>
                  </a:lnTo>
                  <a:lnTo>
                    <a:pt x="83197" y="105346"/>
                  </a:lnTo>
                  <a:lnTo>
                    <a:pt x="13309" y="105346"/>
                  </a:lnTo>
                  <a:lnTo>
                    <a:pt x="13309" y="56019"/>
                  </a:lnTo>
                  <a:lnTo>
                    <a:pt x="46875" y="14287"/>
                  </a:lnTo>
                  <a:lnTo>
                    <a:pt x="82943" y="56032"/>
                  </a:lnTo>
                  <a:lnTo>
                    <a:pt x="83197" y="56286"/>
                  </a:lnTo>
                  <a:lnTo>
                    <a:pt x="83197" y="50850"/>
                  </a:lnTo>
                  <a:lnTo>
                    <a:pt x="51612" y="14287"/>
                  </a:lnTo>
                  <a:lnTo>
                    <a:pt x="47879" y="9956"/>
                  </a:lnTo>
                  <a:lnTo>
                    <a:pt x="47396" y="9715"/>
                  </a:lnTo>
                  <a:lnTo>
                    <a:pt x="46266" y="9715"/>
                  </a:lnTo>
                  <a:lnTo>
                    <a:pt x="45770" y="9956"/>
                  </a:lnTo>
                  <a:lnTo>
                    <a:pt x="11112" y="53022"/>
                  </a:lnTo>
                  <a:lnTo>
                    <a:pt x="3581" y="53022"/>
                  </a:lnTo>
                  <a:lnTo>
                    <a:pt x="3581" y="49199"/>
                  </a:lnTo>
                  <a:lnTo>
                    <a:pt x="8547" y="49199"/>
                  </a:lnTo>
                  <a:lnTo>
                    <a:pt x="9017" y="48971"/>
                  </a:lnTo>
                  <a:lnTo>
                    <a:pt x="10680" y="46939"/>
                  </a:lnTo>
                  <a:lnTo>
                    <a:pt x="44716" y="4597"/>
                  </a:lnTo>
                  <a:lnTo>
                    <a:pt x="43345" y="3441"/>
                  </a:lnTo>
                  <a:lnTo>
                    <a:pt x="42113" y="2438"/>
                  </a:lnTo>
                  <a:lnTo>
                    <a:pt x="43345" y="3441"/>
                  </a:lnTo>
                  <a:lnTo>
                    <a:pt x="44792" y="4597"/>
                  </a:lnTo>
                  <a:lnTo>
                    <a:pt x="45288" y="3924"/>
                  </a:lnTo>
                  <a:lnTo>
                    <a:pt x="46101" y="3594"/>
                  </a:lnTo>
                  <a:lnTo>
                    <a:pt x="47739" y="3594"/>
                  </a:lnTo>
                  <a:lnTo>
                    <a:pt x="48539" y="3924"/>
                  </a:lnTo>
                  <a:lnTo>
                    <a:pt x="49136" y="4597"/>
                  </a:lnTo>
                  <a:lnTo>
                    <a:pt x="49822" y="3924"/>
                  </a:lnTo>
                  <a:lnTo>
                    <a:pt x="49149" y="4597"/>
                  </a:lnTo>
                  <a:lnTo>
                    <a:pt x="87553" y="48971"/>
                  </a:lnTo>
                  <a:lnTo>
                    <a:pt x="88049" y="49199"/>
                  </a:lnTo>
                  <a:lnTo>
                    <a:pt x="92976" y="49199"/>
                  </a:lnTo>
                  <a:lnTo>
                    <a:pt x="92976" y="45618"/>
                  </a:lnTo>
                  <a:lnTo>
                    <a:pt x="89382" y="45618"/>
                  </a:lnTo>
                  <a:lnTo>
                    <a:pt x="52870" y="3441"/>
                  </a:lnTo>
                  <a:lnTo>
                    <a:pt x="52006" y="2438"/>
                  </a:lnTo>
                  <a:lnTo>
                    <a:pt x="50520" y="762"/>
                  </a:lnTo>
                  <a:lnTo>
                    <a:pt x="50380" y="711"/>
                  </a:lnTo>
                  <a:lnTo>
                    <a:pt x="50380" y="3441"/>
                  </a:lnTo>
                  <a:lnTo>
                    <a:pt x="50203" y="3594"/>
                  </a:lnTo>
                  <a:lnTo>
                    <a:pt x="50368" y="3441"/>
                  </a:lnTo>
                  <a:lnTo>
                    <a:pt x="50380" y="711"/>
                  </a:lnTo>
                  <a:lnTo>
                    <a:pt x="48691" y="0"/>
                  </a:lnTo>
                  <a:lnTo>
                    <a:pt x="45110" y="0"/>
                  </a:lnTo>
                  <a:lnTo>
                    <a:pt x="43268" y="762"/>
                  </a:lnTo>
                  <a:lnTo>
                    <a:pt x="41859" y="2438"/>
                  </a:lnTo>
                  <a:lnTo>
                    <a:pt x="7150" y="45618"/>
                  </a:lnTo>
                  <a:lnTo>
                    <a:pt x="1320" y="45618"/>
                  </a:lnTo>
                  <a:lnTo>
                    <a:pt x="863" y="45808"/>
                  </a:lnTo>
                  <a:lnTo>
                    <a:pt x="190" y="46469"/>
                  </a:lnTo>
                  <a:lnTo>
                    <a:pt x="0" y="46939"/>
                  </a:lnTo>
                  <a:lnTo>
                    <a:pt x="0" y="55283"/>
                  </a:lnTo>
                  <a:lnTo>
                    <a:pt x="190" y="55740"/>
                  </a:lnTo>
                  <a:lnTo>
                    <a:pt x="863" y="56413"/>
                  </a:lnTo>
                  <a:lnTo>
                    <a:pt x="1320" y="56603"/>
                  </a:lnTo>
                  <a:lnTo>
                    <a:pt x="9728" y="56603"/>
                  </a:lnTo>
                  <a:lnTo>
                    <a:pt x="9728" y="107607"/>
                  </a:lnTo>
                  <a:lnTo>
                    <a:pt x="9918" y="108077"/>
                  </a:lnTo>
                  <a:lnTo>
                    <a:pt x="10579" y="108737"/>
                  </a:lnTo>
                  <a:lnTo>
                    <a:pt x="11049" y="108927"/>
                  </a:lnTo>
                  <a:lnTo>
                    <a:pt x="85458" y="108927"/>
                  </a:lnTo>
                  <a:lnTo>
                    <a:pt x="85928" y="108737"/>
                  </a:lnTo>
                  <a:lnTo>
                    <a:pt x="86588" y="108077"/>
                  </a:lnTo>
                  <a:lnTo>
                    <a:pt x="86779" y="107607"/>
                  </a:lnTo>
                  <a:lnTo>
                    <a:pt x="86779" y="105346"/>
                  </a:lnTo>
                  <a:lnTo>
                    <a:pt x="86779" y="56603"/>
                  </a:lnTo>
                  <a:lnTo>
                    <a:pt x="95237" y="56603"/>
                  </a:lnTo>
                  <a:lnTo>
                    <a:pt x="95707" y="56413"/>
                  </a:lnTo>
                  <a:lnTo>
                    <a:pt x="96367" y="55740"/>
                  </a:lnTo>
                  <a:lnTo>
                    <a:pt x="96558" y="55283"/>
                  </a:lnTo>
                  <a:lnTo>
                    <a:pt x="96558" y="46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9440844" y="31782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160" y="0"/>
                  </a:moveTo>
                  <a:lnTo>
                    <a:pt x="0" y="101"/>
                  </a:lnTo>
                  <a:lnTo>
                    <a:pt x="101" y="10667"/>
                  </a:lnTo>
                  <a:lnTo>
                    <a:pt x="10160" y="1066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9439586" y="3176994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9461196" y="31782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9459929" y="3176994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9440844" y="319735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160" y="0"/>
                  </a:moveTo>
                  <a:lnTo>
                    <a:pt x="0" y="101"/>
                  </a:lnTo>
                  <a:lnTo>
                    <a:pt x="101" y="10667"/>
                  </a:lnTo>
                  <a:lnTo>
                    <a:pt x="10160" y="1066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9439586" y="31960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9461196" y="319735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9459929" y="31960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9480440" y="31782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9479169" y="3176994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9464400" y="3145029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089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9462610" y="314323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3677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3677" y="3581"/>
                  </a:lnTo>
                  <a:lnTo>
                    <a:pt x="14490" y="2781"/>
                  </a:lnTo>
                  <a:lnTo>
                    <a:pt x="14490" y="800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9444894" y="315617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1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9443104" y="3154385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790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7901" y="3581"/>
                  </a:lnTo>
                  <a:lnTo>
                    <a:pt x="28701" y="2781"/>
                  </a:lnTo>
                  <a:lnTo>
                    <a:pt x="28701" y="800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9438765" y="3164440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19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9436975" y="3162650"/>
              <a:ext cx="24130" cy="3810"/>
            </a:xfrm>
            <a:custGeom>
              <a:avLst/>
              <a:gdLst/>
              <a:ahLst/>
              <a:cxnLst/>
              <a:rect l="l" t="t" r="r" b="b"/>
              <a:pathLst>
                <a:path w="24129" h="3810">
                  <a:moveTo>
                    <a:pt x="2296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2961" y="3581"/>
                  </a:lnTo>
                  <a:lnTo>
                    <a:pt x="23774" y="2781"/>
                  </a:lnTo>
                  <a:lnTo>
                    <a:pt x="23774" y="800"/>
                  </a:lnTo>
                  <a:lnTo>
                    <a:pt x="229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9481963" y="3167319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9480172" y="316552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4693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4693" y="3581"/>
                  </a:lnTo>
                  <a:lnTo>
                    <a:pt x="15493" y="2781"/>
                  </a:lnTo>
                  <a:lnTo>
                    <a:pt x="15493" y="800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9397267" y="3205440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5">
                  <a:moveTo>
                    <a:pt x="20650" y="0"/>
                  </a:moveTo>
                  <a:lnTo>
                    <a:pt x="12612" y="1622"/>
                  </a:lnTo>
                  <a:lnTo>
                    <a:pt x="6048" y="6048"/>
                  </a:lnTo>
                  <a:lnTo>
                    <a:pt x="1622" y="12612"/>
                  </a:lnTo>
                  <a:lnTo>
                    <a:pt x="0" y="20650"/>
                  </a:lnTo>
                  <a:lnTo>
                    <a:pt x="41300" y="20650"/>
                  </a:lnTo>
                  <a:lnTo>
                    <a:pt x="39677" y="12612"/>
                  </a:lnTo>
                  <a:lnTo>
                    <a:pt x="35252" y="6048"/>
                  </a:lnTo>
                  <a:lnTo>
                    <a:pt x="28688" y="1622"/>
                  </a:lnTo>
                  <a:lnTo>
                    <a:pt x="2065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9395475" y="3203650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4" h="22860">
                  <a:moveTo>
                    <a:pt x="22440" y="0"/>
                  </a:moveTo>
                  <a:lnTo>
                    <a:pt x="13705" y="1763"/>
                  </a:lnTo>
                  <a:lnTo>
                    <a:pt x="6572" y="6572"/>
                  </a:lnTo>
                  <a:lnTo>
                    <a:pt x="1763" y="13705"/>
                  </a:lnTo>
                  <a:lnTo>
                    <a:pt x="0" y="22440"/>
                  </a:lnTo>
                  <a:lnTo>
                    <a:pt x="3581" y="22440"/>
                  </a:lnTo>
                  <a:lnTo>
                    <a:pt x="3581" y="17221"/>
                  </a:lnTo>
                  <a:lnTo>
                    <a:pt x="5689" y="12522"/>
                  </a:lnTo>
                  <a:lnTo>
                    <a:pt x="12522" y="5689"/>
                  </a:lnTo>
                  <a:lnTo>
                    <a:pt x="17221" y="3581"/>
                  </a:lnTo>
                  <a:lnTo>
                    <a:pt x="27647" y="3581"/>
                  </a:lnTo>
                  <a:lnTo>
                    <a:pt x="32359" y="5689"/>
                  </a:lnTo>
                  <a:lnTo>
                    <a:pt x="39192" y="12522"/>
                  </a:lnTo>
                  <a:lnTo>
                    <a:pt x="41300" y="17221"/>
                  </a:lnTo>
                  <a:lnTo>
                    <a:pt x="41300" y="22440"/>
                  </a:lnTo>
                  <a:lnTo>
                    <a:pt x="44881" y="22440"/>
                  </a:lnTo>
                  <a:lnTo>
                    <a:pt x="43118" y="13705"/>
                  </a:lnTo>
                  <a:lnTo>
                    <a:pt x="38309" y="6572"/>
                  </a:lnTo>
                  <a:lnTo>
                    <a:pt x="31176" y="1763"/>
                  </a:lnTo>
                  <a:lnTo>
                    <a:pt x="22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9433000" y="3215765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4">
                  <a:moveTo>
                    <a:pt x="16027" y="0"/>
                  </a:moveTo>
                  <a:lnTo>
                    <a:pt x="4622" y="0"/>
                  </a:lnTo>
                  <a:lnTo>
                    <a:pt x="0" y="4622"/>
                  </a:lnTo>
                  <a:lnTo>
                    <a:pt x="0" y="10325"/>
                  </a:lnTo>
                  <a:lnTo>
                    <a:pt x="20650" y="10325"/>
                  </a:lnTo>
                  <a:lnTo>
                    <a:pt x="20650" y="4622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9431210" y="3213975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8808" y="0"/>
                  </a:moveTo>
                  <a:lnTo>
                    <a:pt x="5422" y="0"/>
                  </a:lnTo>
                  <a:lnTo>
                    <a:pt x="0" y="5422"/>
                  </a:lnTo>
                  <a:lnTo>
                    <a:pt x="0" y="12115"/>
                  </a:lnTo>
                  <a:lnTo>
                    <a:pt x="3581" y="12115"/>
                  </a:lnTo>
                  <a:lnTo>
                    <a:pt x="3594" y="7404"/>
                  </a:lnTo>
                  <a:lnTo>
                    <a:pt x="7404" y="3594"/>
                  </a:lnTo>
                  <a:lnTo>
                    <a:pt x="16827" y="3594"/>
                  </a:lnTo>
                  <a:lnTo>
                    <a:pt x="20637" y="7404"/>
                  </a:lnTo>
                  <a:lnTo>
                    <a:pt x="20650" y="12115"/>
                  </a:lnTo>
                  <a:lnTo>
                    <a:pt x="24231" y="12115"/>
                  </a:lnTo>
                  <a:lnTo>
                    <a:pt x="24231" y="5422"/>
                  </a:lnTo>
                  <a:lnTo>
                    <a:pt x="188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9478850" y="3198243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5">
                  <a:moveTo>
                    <a:pt x="12319" y="0"/>
                  </a:moveTo>
                  <a:lnTo>
                    <a:pt x="203" y="0"/>
                  </a:lnTo>
                  <a:lnTo>
                    <a:pt x="0" y="215"/>
                  </a:lnTo>
                  <a:lnTo>
                    <a:pt x="0" y="27089"/>
                  </a:lnTo>
                  <a:lnTo>
                    <a:pt x="203" y="27304"/>
                  </a:lnTo>
                  <a:lnTo>
                    <a:pt x="469" y="27304"/>
                  </a:lnTo>
                  <a:lnTo>
                    <a:pt x="12319" y="27304"/>
                  </a:lnTo>
                  <a:lnTo>
                    <a:pt x="12534" y="27089"/>
                  </a:lnTo>
                  <a:lnTo>
                    <a:pt x="12534" y="215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9477566" y="3196996"/>
              <a:ext cx="24130" cy="33020"/>
            </a:xfrm>
            <a:custGeom>
              <a:avLst/>
              <a:gdLst/>
              <a:ahLst/>
              <a:cxnLst/>
              <a:rect l="l" t="t" r="r" b="b"/>
              <a:pathLst>
                <a:path w="24129" h="33019">
                  <a:moveTo>
                    <a:pt x="15074" y="774"/>
                  </a:moveTo>
                  <a:lnTo>
                    <a:pt x="14287" y="0"/>
                  </a:lnTo>
                  <a:lnTo>
                    <a:pt x="12547" y="0"/>
                  </a:lnTo>
                  <a:lnTo>
                    <a:pt x="12547" y="2527"/>
                  </a:lnTo>
                  <a:lnTo>
                    <a:pt x="12547" y="27305"/>
                  </a:lnTo>
                  <a:lnTo>
                    <a:pt x="2540" y="27305"/>
                  </a:lnTo>
                  <a:lnTo>
                    <a:pt x="2540" y="2527"/>
                  </a:lnTo>
                  <a:lnTo>
                    <a:pt x="12547" y="2527"/>
                  </a:lnTo>
                  <a:lnTo>
                    <a:pt x="12547" y="0"/>
                  </a:lnTo>
                  <a:lnTo>
                    <a:pt x="787" y="0"/>
                  </a:lnTo>
                  <a:lnTo>
                    <a:pt x="0" y="774"/>
                  </a:lnTo>
                  <a:lnTo>
                    <a:pt x="0" y="29044"/>
                  </a:lnTo>
                  <a:lnTo>
                    <a:pt x="787" y="29819"/>
                  </a:lnTo>
                  <a:lnTo>
                    <a:pt x="14287" y="29819"/>
                  </a:lnTo>
                  <a:lnTo>
                    <a:pt x="15074" y="29044"/>
                  </a:lnTo>
                  <a:lnTo>
                    <a:pt x="15074" y="27305"/>
                  </a:lnTo>
                  <a:lnTo>
                    <a:pt x="15074" y="2527"/>
                  </a:lnTo>
                  <a:lnTo>
                    <a:pt x="15074" y="774"/>
                  </a:lnTo>
                  <a:close/>
                </a:path>
                <a:path w="24129" h="33019">
                  <a:moveTo>
                    <a:pt x="23710" y="31546"/>
                  </a:moveTo>
                  <a:lnTo>
                    <a:pt x="14135" y="31546"/>
                  </a:lnTo>
                  <a:lnTo>
                    <a:pt x="14135" y="32080"/>
                  </a:lnTo>
                  <a:lnTo>
                    <a:pt x="23710" y="32537"/>
                  </a:lnTo>
                  <a:lnTo>
                    <a:pt x="23710" y="31546"/>
                  </a:lnTo>
                  <a:close/>
                </a:path>
                <a:path w="24129" h="33019">
                  <a:moveTo>
                    <a:pt x="23723" y="31140"/>
                  </a:moveTo>
                  <a:lnTo>
                    <a:pt x="14147" y="31140"/>
                  </a:lnTo>
                  <a:lnTo>
                    <a:pt x="14147" y="31534"/>
                  </a:lnTo>
                  <a:lnTo>
                    <a:pt x="23723" y="31534"/>
                  </a:lnTo>
                  <a:lnTo>
                    <a:pt x="23723" y="311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9484140" y="3168656"/>
              <a:ext cx="17145" cy="56515"/>
            </a:xfrm>
            <a:custGeom>
              <a:avLst/>
              <a:gdLst/>
              <a:ahLst/>
              <a:cxnLst/>
              <a:rect l="l" t="t" r="r" b="b"/>
              <a:pathLst>
                <a:path w="17145" h="56514">
                  <a:moveTo>
                    <a:pt x="10921" y="0"/>
                  </a:moveTo>
                  <a:lnTo>
                    <a:pt x="10604" y="279"/>
                  </a:lnTo>
                  <a:lnTo>
                    <a:pt x="10185" y="457"/>
                  </a:lnTo>
                  <a:lnTo>
                    <a:pt x="0" y="457"/>
                  </a:lnTo>
                  <a:lnTo>
                    <a:pt x="6172" y="8331"/>
                  </a:lnTo>
                  <a:lnTo>
                    <a:pt x="7200" y="8331"/>
                  </a:lnTo>
                  <a:lnTo>
                    <a:pt x="7797" y="8940"/>
                  </a:lnTo>
                  <a:lnTo>
                    <a:pt x="7797" y="20459"/>
                  </a:lnTo>
                  <a:lnTo>
                    <a:pt x="7556" y="20942"/>
                  </a:lnTo>
                  <a:lnTo>
                    <a:pt x="7556" y="28524"/>
                  </a:lnTo>
                  <a:lnTo>
                    <a:pt x="8127" y="28803"/>
                  </a:lnTo>
                  <a:lnTo>
                    <a:pt x="8508" y="29387"/>
                  </a:lnTo>
                  <a:lnTo>
                    <a:pt x="8508" y="55892"/>
                  </a:lnTo>
                  <a:lnTo>
                    <a:pt x="16865" y="55892"/>
                  </a:lnTo>
                  <a:lnTo>
                    <a:pt x="16865" y="6756"/>
                  </a:lnTo>
                  <a:lnTo>
                    <a:pt x="1092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9491701" y="3168357"/>
              <a:ext cx="10160" cy="60325"/>
            </a:xfrm>
            <a:custGeom>
              <a:avLst/>
              <a:gdLst/>
              <a:ahLst/>
              <a:cxnLst/>
              <a:rect l="l" t="t" r="r" b="b"/>
              <a:pathLst>
                <a:path w="10159" h="60325">
                  <a:moveTo>
                    <a:pt x="9575" y="6642"/>
                  </a:moveTo>
                  <a:lnTo>
                    <a:pt x="9296" y="6337"/>
                  </a:lnTo>
                  <a:lnTo>
                    <a:pt x="3632" y="0"/>
                  </a:lnTo>
                  <a:lnTo>
                    <a:pt x="3454" y="215"/>
                  </a:lnTo>
                  <a:lnTo>
                    <a:pt x="8890" y="6718"/>
                  </a:lnTo>
                  <a:lnTo>
                    <a:pt x="9144" y="6972"/>
                  </a:lnTo>
                  <a:lnTo>
                    <a:pt x="9296" y="7061"/>
                  </a:lnTo>
                  <a:lnTo>
                    <a:pt x="9296" y="56197"/>
                  </a:lnTo>
                  <a:lnTo>
                    <a:pt x="939" y="56197"/>
                  </a:lnTo>
                  <a:lnTo>
                    <a:pt x="939" y="57391"/>
                  </a:lnTo>
                  <a:lnTo>
                    <a:pt x="558" y="57975"/>
                  </a:lnTo>
                  <a:lnTo>
                    <a:pt x="0" y="58267"/>
                  </a:lnTo>
                  <a:lnTo>
                    <a:pt x="0" y="59778"/>
                  </a:lnTo>
                  <a:lnTo>
                    <a:pt x="9575" y="59778"/>
                  </a:lnTo>
                  <a:lnTo>
                    <a:pt x="9575" y="66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9466733" y="3146703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9220" y="0"/>
                  </a:moveTo>
                  <a:lnTo>
                    <a:pt x="8801" y="114"/>
                  </a:lnTo>
                  <a:lnTo>
                    <a:pt x="0" y="114"/>
                  </a:lnTo>
                  <a:lnTo>
                    <a:pt x="14681" y="18910"/>
                  </a:lnTo>
                  <a:lnTo>
                    <a:pt x="15036" y="18821"/>
                  </a:lnTo>
                  <a:lnTo>
                    <a:pt x="25628" y="18821"/>
                  </a:lnTo>
                  <a:lnTo>
                    <a:pt x="13157" y="4381"/>
                  </a:lnTo>
                  <a:lnTo>
                    <a:pt x="922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9479893" y="3151087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5">
                  <a:moveTo>
                    <a:pt x="0" y="0"/>
                  </a:moveTo>
                  <a:lnTo>
                    <a:pt x="12471" y="14439"/>
                  </a:lnTo>
                  <a:lnTo>
                    <a:pt x="12915" y="14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9460440" y="313400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4152" y="0"/>
                  </a:moveTo>
                  <a:lnTo>
                    <a:pt x="1397" y="3022"/>
                  </a:lnTo>
                  <a:lnTo>
                    <a:pt x="0" y="4762"/>
                  </a:lnTo>
                  <a:lnTo>
                    <a:pt x="3530" y="9283"/>
                  </a:lnTo>
                  <a:lnTo>
                    <a:pt x="3670" y="9245"/>
                  </a:lnTo>
                  <a:lnTo>
                    <a:pt x="3810" y="9232"/>
                  </a:lnTo>
                  <a:lnTo>
                    <a:pt x="12420" y="9232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9460344" y="3137039"/>
              <a:ext cx="35560" cy="90170"/>
            </a:xfrm>
            <a:custGeom>
              <a:avLst/>
              <a:gdLst/>
              <a:ahLst/>
              <a:cxnLst/>
              <a:rect l="l" t="t" r="r" b="b"/>
              <a:pathLst>
                <a:path w="35559" h="90169">
                  <a:moveTo>
                    <a:pt x="1485" y="0"/>
                  </a:moveTo>
                  <a:lnTo>
                    <a:pt x="0" y="1625"/>
                  </a:lnTo>
                  <a:lnTo>
                    <a:pt x="1485" y="0"/>
                  </a:lnTo>
                  <a:close/>
                </a:path>
                <a:path w="35559" h="90169">
                  <a:moveTo>
                    <a:pt x="15595" y="9664"/>
                  </a:moveTo>
                  <a:lnTo>
                    <a:pt x="12509" y="6210"/>
                  </a:lnTo>
                  <a:lnTo>
                    <a:pt x="4051" y="6210"/>
                  </a:lnTo>
                  <a:lnTo>
                    <a:pt x="3759" y="6223"/>
                  </a:lnTo>
                  <a:lnTo>
                    <a:pt x="3619" y="6261"/>
                  </a:lnTo>
                  <a:lnTo>
                    <a:pt x="6375" y="9791"/>
                  </a:lnTo>
                  <a:lnTo>
                    <a:pt x="14947" y="9791"/>
                  </a:lnTo>
                  <a:lnTo>
                    <a:pt x="15176" y="9791"/>
                  </a:lnTo>
                  <a:lnTo>
                    <a:pt x="15405" y="9740"/>
                  </a:lnTo>
                  <a:lnTo>
                    <a:pt x="15595" y="9664"/>
                  </a:lnTo>
                  <a:close/>
                </a:path>
                <a:path w="35559" h="90169">
                  <a:moveTo>
                    <a:pt x="31597" y="40563"/>
                  </a:moveTo>
                  <a:lnTo>
                    <a:pt x="30988" y="39954"/>
                  </a:lnTo>
                  <a:lnTo>
                    <a:pt x="29959" y="39954"/>
                  </a:lnTo>
                  <a:lnTo>
                    <a:pt x="31356" y="41744"/>
                  </a:lnTo>
                  <a:lnTo>
                    <a:pt x="31356" y="52565"/>
                  </a:lnTo>
                  <a:lnTo>
                    <a:pt x="31508" y="52349"/>
                  </a:lnTo>
                  <a:lnTo>
                    <a:pt x="31597" y="52082"/>
                  </a:lnTo>
                  <a:lnTo>
                    <a:pt x="31597" y="40563"/>
                  </a:lnTo>
                  <a:close/>
                </a:path>
                <a:path w="35559" h="90169">
                  <a:moveTo>
                    <a:pt x="32296" y="61010"/>
                  </a:moveTo>
                  <a:lnTo>
                    <a:pt x="31915" y="60426"/>
                  </a:lnTo>
                  <a:lnTo>
                    <a:pt x="31356" y="60134"/>
                  </a:lnTo>
                  <a:lnTo>
                    <a:pt x="31356" y="89585"/>
                  </a:lnTo>
                  <a:lnTo>
                    <a:pt x="31915" y="89293"/>
                  </a:lnTo>
                  <a:lnTo>
                    <a:pt x="32296" y="88709"/>
                  </a:lnTo>
                  <a:lnTo>
                    <a:pt x="32296" y="61010"/>
                  </a:lnTo>
                  <a:close/>
                </a:path>
                <a:path w="35559" h="90169">
                  <a:moveTo>
                    <a:pt x="34988" y="31318"/>
                  </a:moveTo>
                  <a:lnTo>
                    <a:pt x="32461" y="28498"/>
                  </a:lnTo>
                  <a:lnTo>
                    <a:pt x="21615" y="28498"/>
                  </a:lnTo>
                  <a:lnTo>
                    <a:pt x="21247" y="28524"/>
                  </a:lnTo>
                  <a:lnTo>
                    <a:pt x="21069" y="28587"/>
                  </a:lnTo>
                  <a:lnTo>
                    <a:pt x="23799" y="32080"/>
                  </a:lnTo>
                  <a:lnTo>
                    <a:pt x="33528" y="32080"/>
                  </a:lnTo>
                  <a:lnTo>
                    <a:pt x="33985" y="32080"/>
                  </a:lnTo>
                  <a:lnTo>
                    <a:pt x="34404" y="31902"/>
                  </a:lnTo>
                  <a:lnTo>
                    <a:pt x="34823" y="31534"/>
                  </a:lnTo>
                  <a:lnTo>
                    <a:pt x="34988" y="313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9494080" y="3212969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5">
                  <a:moveTo>
                    <a:pt x="22021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185"/>
                  </a:lnTo>
                  <a:lnTo>
                    <a:pt x="28384" y="14185"/>
                  </a:lnTo>
                  <a:lnTo>
                    <a:pt x="28384" y="6350"/>
                  </a:lnTo>
                  <a:lnTo>
                    <a:pt x="22021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9482569" y="3204336"/>
              <a:ext cx="41910" cy="22860"/>
            </a:xfrm>
            <a:custGeom>
              <a:avLst/>
              <a:gdLst/>
              <a:ahLst/>
              <a:cxnLst/>
              <a:rect l="l" t="t" r="r" b="b"/>
              <a:pathLst>
                <a:path w="41909" h="22860">
                  <a:moveTo>
                    <a:pt x="9296" y="13563"/>
                  </a:moveTo>
                  <a:lnTo>
                    <a:pt x="8724" y="12992"/>
                  </a:lnTo>
                  <a:lnTo>
                    <a:pt x="571" y="12992"/>
                  </a:lnTo>
                  <a:lnTo>
                    <a:pt x="0" y="13563"/>
                  </a:lnTo>
                  <a:lnTo>
                    <a:pt x="0" y="14947"/>
                  </a:lnTo>
                  <a:lnTo>
                    <a:pt x="571" y="15519"/>
                  </a:lnTo>
                  <a:lnTo>
                    <a:pt x="1270" y="15519"/>
                  </a:lnTo>
                  <a:lnTo>
                    <a:pt x="8724" y="15519"/>
                  </a:lnTo>
                  <a:lnTo>
                    <a:pt x="9296" y="14947"/>
                  </a:lnTo>
                  <a:lnTo>
                    <a:pt x="9296" y="13563"/>
                  </a:lnTo>
                  <a:close/>
                </a:path>
                <a:path w="41909" h="22860">
                  <a:moveTo>
                    <a:pt x="9296" y="6921"/>
                  </a:moveTo>
                  <a:lnTo>
                    <a:pt x="8724" y="6350"/>
                  </a:lnTo>
                  <a:lnTo>
                    <a:pt x="571" y="6350"/>
                  </a:lnTo>
                  <a:lnTo>
                    <a:pt x="0" y="6921"/>
                  </a:lnTo>
                  <a:lnTo>
                    <a:pt x="0" y="8305"/>
                  </a:lnTo>
                  <a:lnTo>
                    <a:pt x="571" y="8877"/>
                  </a:lnTo>
                  <a:lnTo>
                    <a:pt x="1270" y="8877"/>
                  </a:lnTo>
                  <a:lnTo>
                    <a:pt x="8724" y="8877"/>
                  </a:lnTo>
                  <a:lnTo>
                    <a:pt x="9296" y="8305"/>
                  </a:lnTo>
                  <a:lnTo>
                    <a:pt x="9296" y="6921"/>
                  </a:lnTo>
                  <a:close/>
                </a:path>
                <a:path w="41909" h="22860">
                  <a:moveTo>
                    <a:pt x="9296" y="571"/>
                  </a:moveTo>
                  <a:lnTo>
                    <a:pt x="8724" y="0"/>
                  </a:lnTo>
                  <a:lnTo>
                    <a:pt x="571" y="0"/>
                  </a:lnTo>
                  <a:lnTo>
                    <a:pt x="0" y="571"/>
                  </a:lnTo>
                  <a:lnTo>
                    <a:pt x="0" y="1968"/>
                  </a:lnTo>
                  <a:lnTo>
                    <a:pt x="571" y="2527"/>
                  </a:lnTo>
                  <a:lnTo>
                    <a:pt x="1270" y="2527"/>
                  </a:lnTo>
                  <a:lnTo>
                    <a:pt x="8724" y="2527"/>
                  </a:lnTo>
                  <a:lnTo>
                    <a:pt x="9296" y="1968"/>
                  </a:lnTo>
                  <a:lnTo>
                    <a:pt x="9296" y="571"/>
                  </a:lnTo>
                  <a:close/>
                </a:path>
                <a:path w="41909" h="22860">
                  <a:moveTo>
                    <a:pt x="41681" y="13995"/>
                  </a:moveTo>
                  <a:lnTo>
                    <a:pt x="34518" y="6845"/>
                  </a:lnTo>
                  <a:lnTo>
                    <a:pt x="16865" y="6845"/>
                  </a:lnTo>
                  <a:lnTo>
                    <a:pt x="9715" y="13995"/>
                  </a:lnTo>
                  <a:lnTo>
                    <a:pt x="9715" y="22821"/>
                  </a:lnTo>
                  <a:lnTo>
                    <a:pt x="13296" y="22821"/>
                  </a:lnTo>
                  <a:lnTo>
                    <a:pt x="13296" y="19392"/>
                  </a:lnTo>
                  <a:lnTo>
                    <a:pt x="14681" y="16306"/>
                  </a:lnTo>
                  <a:lnTo>
                    <a:pt x="19177" y="11811"/>
                  </a:lnTo>
                  <a:lnTo>
                    <a:pt x="22263" y="10426"/>
                  </a:lnTo>
                  <a:lnTo>
                    <a:pt x="29121" y="10426"/>
                  </a:lnTo>
                  <a:lnTo>
                    <a:pt x="32219" y="11811"/>
                  </a:lnTo>
                  <a:lnTo>
                    <a:pt x="36715" y="16306"/>
                  </a:lnTo>
                  <a:lnTo>
                    <a:pt x="38100" y="19392"/>
                  </a:lnTo>
                  <a:lnTo>
                    <a:pt x="38100" y="22821"/>
                  </a:lnTo>
                  <a:lnTo>
                    <a:pt x="41681" y="22821"/>
                  </a:lnTo>
                  <a:lnTo>
                    <a:pt x="41681" y="13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9402125" y="3212965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9400867" y="3211700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49" y="0"/>
                  </a:move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18249" y="2527"/>
                  </a:lnTo>
                  <a:lnTo>
                    <a:pt x="18821" y="1955"/>
                  </a:lnTo>
                  <a:lnTo>
                    <a:pt x="18821" y="571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9399771" y="3220060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9398501" y="3218796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62" y="0"/>
                  </a:moveTo>
                  <a:lnTo>
                    <a:pt x="571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71" y="2527"/>
                  </a:lnTo>
                  <a:lnTo>
                    <a:pt x="1270" y="2527"/>
                  </a:lnTo>
                  <a:lnTo>
                    <a:pt x="18262" y="2527"/>
                  </a:lnTo>
                  <a:lnTo>
                    <a:pt x="18834" y="1955"/>
                  </a:lnTo>
                  <a:lnTo>
                    <a:pt x="18834" y="571"/>
                  </a:lnTo>
                  <a:lnTo>
                    <a:pt x="18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9510195" y="322321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287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9412935" y="3185833"/>
              <a:ext cx="112395" cy="38735"/>
            </a:xfrm>
            <a:custGeom>
              <a:avLst/>
              <a:gdLst/>
              <a:ahLst/>
              <a:cxnLst/>
              <a:rect l="l" t="t" r="r" b="b"/>
              <a:pathLst>
                <a:path w="112395" h="38735">
                  <a:moveTo>
                    <a:pt x="4038" y="8102"/>
                  </a:moveTo>
                  <a:lnTo>
                    <a:pt x="0" y="8102"/>
                  </a:lnTo>
                  <a:lnTo>
                    <a:pt x="0" y="11239"/>
                  </a:lnTo>
                  <a:lnTo>
                    <a:pt x="2019" y="11239"/>
                  </a:lnTo>
                  <a:lnTo>
                    <a:pt x="4038" y="11239"/>
                  </a:lnTo>
                  <a:lnTo>
                    <a:pt x="4038" y="8102"/>
                  </a:lnTo>
                  <a:close/>
                </a:path>
                <a:path w="112395" h="38735">
                  <a:moveTo>
                    <a:pt x="10960" y="12598"/>
                  </a:moveTo>
                  <a:lnTo>
                    <a:pt x="6921" y="12598"/>
                  </a:lnTo>
                  <a:lnTo>
                    <a:pt x="6921" y="15735"/>
                  </a:lnTo>
                  <a:lnTo>
                    <a:pt x="8940" y="15735"/>
                  </a:lnTo>
                  <a:lnTo>
                    <a:pt x="10960" y="15735"/>
                  </a:lnTo>
                  <a:lnTo>
                    <a:pt x="10960" y="12598"/>
                  </a:lnTo>
                  <a:close/>
                </a:path>
                <a:path w="112395" h="38735">
                  <a:moveTo>
                    <a:pt x="10960" y="3467"/>
                  </a:moveTo>
                  <a:lnTo>
                    <a:pt x="6921" y="3467"/>
                  </a:lnTo>
                  <a:lnTo>
                    <a:pt x="6921" y="6604"/>
                  </a:lnTo>
                  <a:lnTo>
                    <a:pt x="8940" y="6604"/>
                  </a:lnTo>
                  <a:lnTo>
                    <a:pt x="10960" y="6604"/>
                  </a:lnTo>
                  <a:lnTo>
                    <a:pt x="10960" y="3467"/>
                  </a:lnTo>
                  <a:close/>
                </a:path>
                <a:path w="112395" h="38735">
                  <a:moveTo>
                    <a:pt x="102501" y="14643"/>
                  </a:moveTo>
                  <a:lnTo>
                    <a:pt x="96786" y="14643"/>
                  </a:lnTo>
                  <a:lnTo>
                    <a:pt x="96786" y="19075"/>
                  </a:lnTo>
                  <a:lnTo>
                    <a:pt x="99644" y="19075"/>
                  </a:lnTo>
                  <a:lnTo>
                    <a:pt x="102489" y="19075"/>
                  </a:lnTo>
                  <a:lnTo>
                    <a:pt x="102501" y="14643"/>
                  </a:lnTo>
                  <a:close/>
                </a:path>
                <a:path w="112395" h="38735">
                  <a:moveTo>
                    <a:pt x="105448" y="0"/>
                  </a:moveTo>
                  <a:lnTo>
                    <a:pt x="99733" y="0"/>
                  </a:lnTo>
                  <a:lnTo>
                    <a:pt x="99733" y="4432"/>
                  </a:lnTo>
                  <a:lnTo>
                    <a:pt x="102590" y="4432"/>
                  </a:lnTo>
                  <a:lnTo>
                    <a:pt x="105435" y="4432"/>
                  </a:lnTo>
                  <a:lnTo>
                    <a:pt x="105448" y="0"/>
                  </a:lnTo>
                  <a:close/>
                </a:path>
                <a:path w="112395" h="38735">
                  <a:moveTo>
                    <a:pt x="108800" y="36703"/>
                  </a:moveTo>
                  <a:lnTo>
                    <a:pt x="108242" y="36131"/>
                  </a:lnTo>
                  <a:lnTo>
                    <a:pt x="96558" y="36131"/>
                  </a:lnTo>
                  <a:lnTo>
                    <a:pt x="95999" y="36703"/>
                  </a:lnTo>
                  <a:lnTo>
                    <a:pt x="95999" y="38100"/>
                  </a:lnTo>
                  <a:lnTo>
                    <a:pt x="96558" y="38658"/>
                  </a:lnTo>
                  <a:lnTo>
                    <a:pt x="97256" y="38658"/>
                  </a:lnTo>
                  <a:lnTo>
                    <a:pt x="108242" y="38658"/>
                  </a:lnTo>
                  <a:lnTo>
                    <a:pt x="108800" y="38100"/>
                  </a:lnTo>
                  <a:lnTo>
                    <a:pt x="108800" y="36703"/>
                  </a:lnTo>
                  <a:close/>
                </a:path>
                <a:path w="112395" h="38735">
                  <a:moveTo>
                    <a:pt x="112280" y="19583"/>
                  </a:moveTo>
                  <a:lnTo>
                    <a:pt x="106578" y="19583"/>
                  </a:lnTo>
                  <a:lnTo>
                    <a:pt x="106565" y="24015"/>
                  </a:lnTo>
                  <a:lnTo>
                    <a:pt x="109423" y="24015"/>
                  </a:lnTo>
                  <a:lnTo>
                    <a:pt x="112280" y="24015"/>
                  </a:lnTo>
                  <a:lnTo>
                    <a:pt x="112280" y="195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9203406" y="3242730"/>
              <a:ext cx="126364" cy="81915"/>
            </a:xfrm>
            <a:custGeom>
              <a:avLst/>
              <a:gdLst/>
              <a:ahLst/>
              <a:cxnLst/>
              <a:rect l="l" t="t" r="r" b="b"/>
              <a:pathLst>
                <a:path w="126365" h="81914">
                  <a:moveTo>
                    <a:pt x="85420" y="0"/>
                  </a:moveTo>
                  <a:lnTo>
                    <a:pt x="75893" y="1276"/>
                  </a:lnTo>
                  <a:lnTo>
                    <a:pt x="67330" y="4878"/>
                  </a:lnTo>
                  <a:lnTo>
                    <a:pt x="60065" y="10463"/>
                  </a:lnTo>
                  <a:lnTo>
                    <a:pt x="54432" y="17691"/>
                  </a:lnTo>
                  <a:lnTo>
                    <a:pt x="52222" y="17018"/>
                  </a:lnTo>
                  <a:lnTo>
                    <a:pt x="49885" y="16649"/>
                  </a:lnTo>
                  <a:lnTo>
                    <a:pt x="47459" y="16649"/>
                  </a:lnTo>
                  <a:lnTo>
                    <a:pt x="38813" y="18273"/>
                  </a:lnTo>
                  <a:lnTo>
                    <a:pt x="31589" y="22734"/>
                  </a:lnTo>
                  <a:lnTo>
                    <a:pt x="26401" y="29417"/>
                  </a:lnTo>
                  <a:lnTo>
                    <a:pt x="23863" y="37706"/>
                  </a:lnTo>
                  <a:lnTo>
                    <a:pt x="22047" y="37617"/>
                  </a:lnTo>
                  <a:lnTo>
                    <a:pt x="13469" y="39349"/>
                  </a:lnTo>
                  <a:lnTo>
                    <a:pt x="6461" y="44073"/>
                  </a:lnTo>
                  <a:lnTo>
                    <a:pt x="1733" y="51081"/>
                  </a:lnTo>
                  <a:lnTo>
                    <a:pt x="0" y="59664"/>
                  </a:lnTo>
                  <a:lnTo>
                    <a:pt x="1733" y="68242"/>
                  </a:lnTo>
                  <a:lnTo>
                    <a:pt x="6461" y="75250"/>
                  </a:lnTo>
                  <a:lnTo>
                    <a:pt x="13469" y="79977"/>
                  </a:lnTo>
                  <a:lnTo>
                    <a:pt x="23063" y="81661"/>
                  </a:lnTo>
                  <a:lnTo>
                    <a:pt x="118516" y="81711"/>
                  </a:lnTo>
                  <a:lnTo>
                    <a:pt x="125844" y="74383"/>
                  </a:lnTo>
                  <a:lnTo>
                    <a:pt x="125844" y="59461"/>
                  </a:lnTo>
                  <a:lnTo>
                    <a:pt x="122682" y="54330"/>
                  </a:lnTo>
                  <a:lnTo>
                    <a:pt x="117995" y="51460"/>
                  </a:lnTo>
                  <a:lnTo>
                    <a:pt x="120205" y="46786"/>
                  </a:lnTo>
                  <a:lnTo>
                    <a:pt x="121488" y="41579"/>
                  </a:lnTo>
                  <a:lnTo>
                    <a:pt x="121488" y="36068"/>
                  </a:lnTo>
                  <a:lnTo>
                    <a:pt x="118652" y="22025"/>
                  </a:lnTo>
                  <a:lnTo>
                    <a:pt x="110921" y="10561"/>
                  </a:lnTo>
                  <a:lnTo>
                    <a:pt x="99456" y="2833"/>
                  </a:lnTo>
                  <a:lnTo>
                    <a:pt x="8542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9201706" y="3240939"/>
              <a:ext cx="129539" cy="85725"/>
            </a:xfrm>
            <a:custGeom>
              <a:avLst/>
              <a:gdLst/>
              <a:ahLst/>
              <a:cxnLst/>
              <a:rect l="l" t="t" r="r" b="b"/>
              <a:pathLst>
                <a:path w="129540" h="85725">
                  <a:moveTo>
                    <a:pt x="22973" y="83502"/>
                  </a:moveTo>
                  <a:lnTo>
                    <a:pt x="14887" y="83502"/>
                  </a:lnTo>
                  <a:lnTo>
                    <a:pt x="23748" y="85293"/>
                  </a:lnTo>
                  <a:lnTo>
                    <a:pt x="22973" y="85293"/>
                  </a:lnTo>
                  <a:lnTo>
                    <a:pt x="22973" y="83502"/>
                  </a:lnTo>
                  <a:close/>
                </a:path>
                <a:path w="129540" h="85725">
                  <a:moveTo>
                    <a:pt x="24272" y="37706"/>
                  </a:moveTo>
                  <a:lnTo>
                    <a:pt x="23246" y="37706"/>
                  </a:lnTo>
                  <a:lnTo>
                    <a:pt x="14454" y="39496"/>
                  </a:lnTo>
                  <a:lnTo>
                    <a:pt x="6895" y="44596"/>
                  </a:lnTo>
                  <a:lnTo>
                    <a:pt x="1784" y="52174"/>
                  </a:lnTo>
                  <a:lnTo>
                    <a:pt x="82" y="60604"/>
                  </a:lnTo>
                  <a:lnTo>
                    <a:pt x="0" y="61899"/>
                  </a:lnTo>
                  <a:lnTo>
                    <a:pt x="1784" y="70730"/>
                  </a:lnTo>
                  <a:lnTo>
                    <a:pt x="6895" y="78308"/>
                  </a:lnTo>
                  <a:lnTo>
                    <a:pt x="14596" y="83502"/>
                  </a:lnTo>
                  <a:lnTo>
                    <a:pt x="22973" y="83502"/>
                  </a:lnTo>
                  <a:lnTo>
                    <a:pt x="22973" y="85293"/>
                  </a:lnTo>
                  <a:lnTo>
                    <a:pt x="24856" y="85293"/>
                  </a:lnTo>
                  <a:lnTo>
                    <a:pt x="24761" y="81711"/>
                  </a:lnTo>
                  <a:lnTo>
                    <a:pt x="18160" y="81711"/>
                  </a:lnTo>
                  <a:lnTo>
                    <a:pt x="13105" y="79438"/>
                  </a:lnTo>
                  <a:lnTo>
                    <a:pt x="5764" y="72097"/>
                  </a:lnTo>
                  <a:lnTo>
                    <a:pt x="3544" y="67144"/>
                  </a:lnTo>
                  <a:lnTo>
                    <a:pt x="3504" y="55854"/>
                  </a:lnTo>
                  <a:lnTo>
                    <a:pt x="5764" y="50799"/>
                  </a:lnTo>
                  <a:lnTo>
                    <a:pt x="13105" y="43459"/>
                  </a:lnTo>
                  <a:lnTo>
                    <a:pt x="17989" y="41274"/>
                  </a:lnTo>
                  <a:lnTo>
                    <a:pt x="27168" y="41274"/>
                  </a:lnTo>
                  <a:lnTo>
                    <a:pt x="27342" y="39700"/>
                  </a:lnTo>
                  <a:lnTo>
                    <a:pt x="27404" y="39496"/>
                  </a:lnTo>
                  <a:lnTo>
                    <a:pt x="25564" y="39496"/>
                  </a:lnTo>
                  <a:lnTo>
                    <a:pt x="23786" y="39293"/>
                  </a:lnTo>
                  <a:lnTo>
                    <a:pt x="24225" y="37858"/>
                  </a:lnTo>
                  <a:lnTo>
                    <a:pt x="24272" y="37706"/>
                  </a:lnTo>
                  <a:close/>
                </a:path>
                <a:path w="129540" h="85725">
                  <a:moveTo>
                    <a:pt x="26554" y="81711"/>
                  </a:moveTo>
                  <a:lnTo>
                    <a:pt x="24761" y="81711"/>
                  </a:lnTo>
                  <a:lnTo>
                    <a:pt x="24856" y="85293"/>
                  </a:lnTo>
                  <a:lnTo>
                    <a:pt x="110332" y="85293"/>
                  </a:lnTo>
                  <a:lnTo>
                    <a:pt x="110421" y="83502"/>
                  </a:lnTo>
                  <a:lnTo>
                    <a:pt x="26554" y="83502"/>
                  </a:lnTo>
                  <a:lnTo>
                    <a:pt x="26554" y="81711"/>
                  </a:lnTo>
                  <a:close/>
                </a:path>
                <a:path w="129540" h="85725">
                  <a:moveTo>
                    <a:pt x="112216" y="83502"/>
                  </a:moveTo>
                  <a:lnTo>
                    <a:pt x="110421" y="83502"/>
                  </a:lnTo>
                  <a:lnTo>
                    <a:pt x="110332" y="85293"/>
                  </a:lnTo>
                  <a:lnTo>
                    <a:pt x="112216" y="85293"/>
                  </a:lnTo>
                  <a:lnTo>
                    <a:pt x="112216" y="83502"/>
                  </a:lnTo>
                  <a:close/>
                </a:path>
                <a:path w="129540" h="85725">
                  <a:moveTo>
                    <a:pt x="119696" y="53251"/>
                  </a:moveTo>
                  <a:lnTo>
                    <a:pt x="118756" y="54775"/>
                  </a:lnTo>
                  <a:lnTo>
                    <a:pt x="122947" y="57353"/>
                  </a:lnTo>
                  <a:lnTo>
                    <a:pt x="125741" y="61899"/>
                  </a:lnTo>
                  <a:lnTo>
                    <a:pt x="125741" y="71183"/>
                  </a:lnTo>
                  <a:lnTo>
                    <a:pt x="124128" y="74802"/>
                  </a:lnTo>
                  <a:lnTo>
                    <a:pt x="118845" y="80086"/>
                  </a:lnTo>
                  <a:lnTo>
                    <a:pt x="115213" y="81711"/>
                  </a:lnTo>
                  <a:lnTo>
                    <a:pt x="26554" y="81711"/>
                  </a:lnTo>
                  <a:lnTo>
                    <a:pt x="26554" y="83502"/>
                  </a:lnTo>
                  <a:lnTo>
                    <a:pt x="112216" y="83502"/>
                  </a:lnTo>
                  <a:lnTo>
                    <a:pt x="112216" y="85293"/>
                  </a:lnTo>
                  <a:lnTo>
                    <a:pt x="111187" y="85293"/>
                  </a:lnTo>
                  <a:lnTo>
                    <a:pt x="118250" y="83866"/>
                  </a:lnTo>
                  <a:lnTo>
                    <a:pt x="123856" y="80086"/>
                  </a:lnTo>
                  <a:lnTo>
                    <a:pt x="124382" y="79438"/>
                  </a:lnTo>
                  <a:lnTo>
                    <a:pt x="127909" y="74207"/>
                  </a:lnTo>
                  <a:lnTo>
                    <a:pt x="129335" y="67144"/>
                  </a:lnTo>
                  <a:lnTo>
                    <a:pt x="129335" y="60604"/>
                  </a:lnTo>
                  <a:lnTo>
                    <a:pt x="125817" y="54902"/>
                  </a:lnTo>
                  <a:lnTo>
                    <a:pt x="124367" y="54013"/>
                  </a:lnTo>
                  <a:lnTo>
                    <a:pt x="121322" y="54013"/>
                  </a:lnTo>
                  <a:lnTo>
                    <a:pt x="119696" y="53251"/>
                  </a:lnTo>
                  <a:close/>
                </a:path>
                <a:path w="129540" h="85725">
                  <a:moveTo>
                    <a:pt x="102756" y="3581"/>
                  </a:moveTo>
                  <a:lnTo>
                    <a:pt x="87121" y="3581"/>
                  </a:lnTo>
                  <a:lnTo>
                    <a:pt x="94032" y="4277"/>
                  </a:lnTo>
                  <a:lnTo>
                    <a:pt x="100465" y="6273"/>
                  </a:lnTo>
                  <a:lnTo>
                    <a:pt x="121383" y="37706"/>
                  </a:lnTo>
                  <a:lnTo>
                    <a:pt x="121261" y="43649"/>
                  </a:lnTo>
                  <a:lnTo>
                    <a:pt x="120191" y="48031"/>
                  </a:lnTo>
                  <a:lnTo>
                    <a:pt x="117348" y="54013"/>
                  </a:lnTo>
                  <a:lnTo>
                    <a:pt x="117509" y="54013"/>
                  </a:lnTo>
                  <a:lnTo>
                    <a:pt x="118756" y="54775"/>
                  </a:lnTo>
                  <a:lnTo>
                    <a:pt x="120636" y="51727"/>
                  </a:lnTo>
                  <a:lnTo>
                    <a:pt x="122402" y="51727"/>
                  </a:lnTo>
                  <a:lnTo>
                    <a:pt x="123633" y="49123"/>
                  </a:lnTo>
                  <a:lnTo>
                    <a:pt x="124979" y="43649"/>
                  </a:lnTo>
                  <a:lnTo>
                    <a:pt x="124949" y="37706"/>
                  </a:lnTo>
                  <a:lnTo>
                    <a:pt x="122019" y="23194"/>
                  </a:lnTo>
                  <a:lnTo>
                    <a:pt x="121069" y="21733"/>
                  </a:lnTo>
                  <a:lnTo>
                    <a:pt x="113889" y="11085"/>
                  </a:lnTo>
                  <a:lnTo>
                    <a:pt x="102756" y="3581"/>
                  </a:lnTo>
                  <a:close/>
                </a:path>
                <a:path w="129540" h="85725">
                  <a:moveTo>
                    <a:pt x="120636" y="51727"/>
                  </a:moveTo>
                  <a:lnTo>
                    <a:pt x="119696" y="53251"/>
                  </a:lnTo>
                  <a:lnTo>
                    <a:pt x="121322" y="54013"/>
                  </a:lnTo>
                  <a:lnTo>
                    <a:pt x="122006" y="52566"/>
                  </a:lnTo>
                  <a:lnTo>
                    <a:pt x="120636" y="51727"/>
                  </a:lnTo>
                  <a:close/>
                </a:path>
                <a:path w="129540" h="85725">
                  <a:moveTo>
                    <a:pt x="122006" y="52566"/>
                  </a:moveTo>
                  <a:lnTo>
                    <a:pt x="121322" y="54013"/>
                  </a:lnTo>
                  <a:lnTo>
                    <a:pt x="124367" y="54013"/>
                  </a:lnTo>
                  <a:lnTo>
                    <a:pt x="122006" y="52566"/>
                  </a:lnTo>
                  <a:close/>
                </a:path>
                <a:path w="129540" h="85725">
                  <a:moveTo>
                    <a:pt x="122402" y="51727"/>
                  </a:moveTo>
                  <a:lnTo>
                    <a:pt x="120636" y="51727"/>
                  </a:lnTo>
                  <a:lnTo>
                    <a:pt x="122006" y="52566"/>
                  </a:lnTo>
                  <a:lnTo>
                    <a:pt x="122402" y="51727"/>
                  </a:lnTo>
                  <a:close/>
                </a:path>
                <a:path w="129540" h="85725">
                  <a:moveTo>
                    <a:pt x="27168" y="41274"/>
                  </a:moveTo>
                  <a:lnTo>
                    <a:pt x="25424" y="41274"/>
                  </a:lnTo>
                  <a:lnTo>
                    <a:pt x="27151" y="41427"/>
                  </a:lnTo>
                  <a:lnTo>
                    <a:pt x="27168" y="41274"/>
                  </a:lnTo>
                  <a:close/>
                </a:path>
                <a:path w="129540" h="85725">
                  <a:moveTo>
                    <a:pt x="51764" y="16649"/>
                  </a:moveTo>
                  <a:lnTo>
                    <a:pt x="49160" y="16649"/>
                  </a:lnTo>
                  <a:lnTo>
                    <a:pt x="39859" y="18396"/>
                  </a:lnTo>
                  <a:lnTo>
                    <a:pt x="32091" y="23194"/>
                  </a:lnTo>
                  <a:lnTo>
                    <a:pt x="26515" y="30381"/>
                  </a:lnTo>
                  <a:lnTo>
                    <a:pt x="23786" y="39293"/>
                  </a:lnTo>
                  <a:lnTo>
                    <a:pt x="25564" y="39496"/>
                  </a:lnTo>
                  <a:lnTo>
                    <a:pt x="25581" y="39293"/>
                  </a:lnTo>
                  <a:lnTo>
                    <a:pt x="25703" y="37858"/>
                  </a:lnTo>
                  <a:lnTo>
                    <a:pt x="25716" y="37706"/>
                  </a:lnTo>
                  <a:lnTo>
                    <a:pt x="27952" y="37706"/>
                  </a:lnTo>
                  <a:lnTo>
                    <a:pt x="29688" y="32039"/>
                  </a:lnTo>
                  <a:lnTo>
                    <a:pt x="34484" y="25860"/>
                  </a:lnTo>
                  <a:lnTo>
                    <a:pt x="41163" y="21733"/>
                  </a:lnTo>
                  <a:lnTo>
                    <a:pt x="49160" y="20231"/>
                  </a:lnTo>
                  <a:lnTo>
                    <a:pt x="57798" y="20231"/>
                  </a:lnTo>
                  <a:lnTo>
                    <a:pt x="58383" y="19481"/>
                  </a:lnTo>
                  <a:lnTo>
                    <a:pt x="56133" y="19481"/>
                  </a:lnTo>
                  <a:lnTo>
                    <a:pt x="54791" y="18690"/>
                  </a:lnTo>
                  <a:lnTo>
                    <a:pt x="54487" y="18690"/>
                  </a:lnTo>
                  <a:lnTo>
                    <a:pt x="55485" y="17411"/>
                  </a:lnTo>
                  <a:lnTo>
                    <a:pt x="54278" y="17043"/>
                  </a:lnTo>
                  <a:lnTo>
                    <a:pt x="51764" y="16649"/>
                  </a:lnTo>
                  <a:close/>
                </a:path>
                <a:path w="129540" h="85725">
                  <a:moveTo>
                    <a:pt x="27952" y="37706"/>
                  </a:moveTo>
                  <a:lnTo>
                    <a:pt x="25716" y="37706"/>
                  </a:lnTo>
                  <a:lnTo>
                    <a:pt x="25703" y="37858"/>
                  </a:lnTo>
                  <a:lnTo>
                    <a:pt x="25581" y="39293"/>
                  </a:lnTo>
                  <a:lnTo>
                    <a:pt x="25564" y="39496"/>
                  </a:lnTo>
                  <a:lnTo>
                    <a:pt x="27404" y="39496"/>
                  </a:lnTo>
                  <a:lnTo>
                    <a:pt x="27906" y="37858"/>
                  </a:lnTo>
                  <a:lnTo>
                    <a:pt x="27952" y="37706"/>
                  </a:lnTo>
                  <a:close/>
                </a:path>
                <a:path w="129540" h="85725">
                  <a:moveTo>
                    <a:pt x="57798" y="20231"/>
                  </a:moveTo>
                  <a:lnTo>
                    <a:pt x="51395" y="20231"/>
                  </a:lnTo>
                  <a:lnTo>
                    <a:pt x="53567" y="20573"/>
                  </a:lnTo>
                  <a:lnTo>
                    <a:pt x="56945" y="21602"/>
                  </a:lnTo>
                  <a:lnTo>
                    <a:pt x="57563" y="20573"/>
                  </a:lnTo>
                  <a:lnTo>
                    <a:pt x="57669" y="20396"/>
                  </a:lnTo>
                  <a:lnTo>
                    <a:pt x="57798" y="20231"/>
                  </a:lnTo>
                  <a:close/>
                </a:path>
                <a:path w="129540" h="85725">
                  <a:moveTo>
                    <a:pt x="55485" y="17411"/>
                  </a:moveTo>
                  <a:lnTo>
                    <a:pt x="54487" y="18690"/>
                  </a:lnTo>
                  <a:lnTo>
                    <a:pt x="54791" y="18690"/>
                  </a:lnTo>
                  <a:lnTo>
                    <a:pt x="56133" y="19481"/>
                  </a:lnTo>
                  <a:lnTo>
                    <a:pt x="56653" y="17767"/>
                  </a:lnTo>
                  <a:lnTo>
                    <a:pt x="55485" y="17411"/>
                  </a:lnTo>
                  <a:close/>
                </a:path>
                <a:path w="129540" h="85725">
                  <a:moveTo>
                    <a:pt x="87121" y="0"/>
                  </a:moveTo>
                  <a:lnTo>
                    <a:pt x="55485" y="17411"/>
                  </a:lnTo>
                  <a:lnTo>
                    <a:pt x="56653" y="17767"/>
                  </a:lnTo>
                  <a:lnTo>
                    <a:pt x="56133" y="19481"/>
                  </a:lnTo>
                  <a:lnTo>
                    <a:pt x="58383" y="19481"/>
                  </a:lnTo>
                  <a:lnTo>
                    <a:pt x="62961" y="13614"/>
                  </a:lnTo>
                  <a:lnTo>
                    <a:pt x="66203" y="11085"/>
                  </a:lnTo>
                  <a:lnTo>
                    <a:pt x="69933" y="8216"/>
                  </a:lnTo>
                  <a:lnTo>
                    <a:pt x="78066" y="4794"/>
                  </a:lnTo>
                  <a:lnTo>
                    <a:pt x="87121" y="3581"/>
                  </a:lnTo>
                  <a:lnTo>
                    <a:pt x="102756" y="3581"/>
                  </a:lnTo>
                  <a:lnTo>
                    <a:pt x="101855" y="2973"/>
                  </a:lnTo>
                  <a:lnTo>
                    <a:pt x="87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9192036" y="3218141"/>
              <a:ext cx="93345" cy="106045"/>
            </a:xfrm>
            <a:custGeom>
              <a:avLst/>
              <a:gdLst/>
              <a:ahLst/>
              <a:cxnLst/>
              <a:rect l="l" t="t" r="r" b="b"/>
              <a:pathLst>
                <a:path w="93345" h="106045">
                  <a:moveTo>
                    <a:pt x="46761" y="0"/>
                  </a:moveTo>
                  <a:lnTo>
                    <a:pt x="43421" y="25"/>
                  </a:lnTo>
                  <a:lnTo>
                    <a:pt x="41554" y="2197"/>
                  </a:lnTo>
                  <a:lnTo>
                    <a:pt x="6223" y="46164"/>
                  </a:lnTo>
                  <a:lnTo>
                    <a:pt x="0" y="46164"/>
                  </a:lnTo>
                  <a:lnTo>
                    <a:pt x="0" y="53568"/>
                  </a:lnTo>
                  <a:lnTo>
                    <a:pt x="9728" y="53568"/>
                  </a:lnTo>
                  <a:lnTo>
                    <a:pt x="9728" y="105905"/>
                  </a:lnTo>
                  <a:lnTo>
                    <a:pt x="83197" y="105905"/>
                  </a:lnTo>
                  <a:lnTo>
                    <a:pt x="83197" y="53568"/>
                  </a:lnTo>
                  <a:lnTo>
                    <a:pt x="92976" y="53568"/>
                  </a:lnTo>
                  <a:lnTo>
                    <a:pt x="92976" y="46164"/>
                  </a:lnTo>
                  <a:lnTo>
                    <a:pt x="86779" y="46164"/>
                  </a:lnTo>
                  <a:lnTo>
                    <a:pt x="46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9192043" y="3218687"/>
              <a:ext cx="93345" cy="53340"/>
            </a:xfrm>
            <a:custGeom>
              <a:avLst/>
              <a:gdLst/>
              <a:ahLst/>
              <a:cxnLst/>
              <a:rect l="l" t="t" r="r" b="b"/>
              <a:pathLst>
                <a:path w="93345" h="53339">
                  <a:moveTo>
                    <a:pt x="46418" y="0"/>
                  </a:moveTo>
                  <a:lnTo>
                    <a:pt x="43814" y="0"/>
                  </a:lnTo>
                  <a:lnTo>
                    <a:pt x="42481" y="558"/>
                  </a:lnTo>
                  <a:lnTo>
                    <a:pt x="41541" y="1650"/>
                  </a:lnTo>
                  <a:lnTo>
                    <a:pt x="6210" y="45618"/>
                  </a:lnTo>
                  <a:lnTo>
                    <a:pt x="0" y="45618"/>
                  </a:lnTo>
                  <a:lnTo>
                    <a:pt x="1" y="53132"/>
                  </a:lnTo>
                  <a:lnTo>
                    <a:pt x="10108" y="53132"/>
                  </a:lnTo>
                  <a:lnTo>
                    <a:pt x="45031" y="9707"/>
                  </a:lnTo>
                  <a:lnTo>
                    <a:pt x="55684" y="9707"/>
                  </a:lnTo>
                  <a:lnTo>
                    <a:pt x="48708" y="1650"/>
                  </a:lnTo>
                  <a:lnTo>
                    <a:pt x="47736" y="558"/>
                  </a:lnTo>
                  <a:lnTo>
                    <a:pt x="46418" y="0"/>
                  </a:lnTo>
                  <a:close/>
                </a:path>
                <a:path w="93345" h="53339">
                  <a:moveTo>
                    <a:pt x="55684" y="9707"/>
                  </a:moveTo>
                  <a:lnTo>
                    <a:pt x="45031" y="9707"/>
                  </a:lnTo>
                  <a:lnTo>
                    <a:pt x="76054" y="45618"/>
                  </a:lnTo>
                  <a:lnTo>
                    <a:pt x="82439" y="53132"/>
                  </a:lnTo>
                  <a:lnTo>
                    <a:pt x="92976" y="53132"/>
                  </a:lnTo>
                  <a:lnTo>
                    <a:pt x="92976" y="45618"/>
                  </a:lnTo>
                  <a:lnTo>
                    <a:pt x="86779" y="45618"/>
                  </a:lnTo>
                  <a:lnTo>
                    <a:pt x="55684" y="9707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9190241" y="3216897"/>
              <a:ext cx="97155" cy="109220"/>
            </a:xfrm>
            <a:custGeom>
              <a:avLst/>
              <a:gdLst/>
              <a:ahLst/>
              <a:cxnLst/>
              <a:rect l="l" t="t" r="r" b="b"/>
              <a:pathLst>
                <a:path w="97154" h="109220">
                  <a:moveTo>
                    <a:pt x="96558" y="46939"/>
                  </a:moveTo>
                  <a:lnTo>
                    <a:pt x="96367" y="46482"/>
                  </a:lnTo>
                  <a:lnTo>
                    <a:pt x="95707" y="45808"/>
                  </a:lnTo>
                  <a:lnTo>
                    <a:pt x="95237" y="45618"/>
                  </a:lnTo>
                  <a:lnTo>
                    <a:pt x="89395" y="45618"/>
                  </a:lnTo>
                  <a:lnTo>
                    <a:pt x="52870" y="3441"/>
                  </a:lnTo>
                  <a:lnTo>
                    <a:pt x="50533" y="774"/>
                  </a:lnTo>
                  <a:lnTo>
                    <a:pt x="48704" y="0"/>
                  </a:lnTo>
                  <a:lnTo>
                    <a:pt x="45110" y="0"/>
                  </a:lnTo>
                  <a:lnTo>
                    <a:pt x="43281" y="774"/>
                  </a:lnTo>
                  <a:lnTo>
                    <a:pt x="42049" y="2324"/>
                  </a:lnTo>
                  <a:lnTo>
                    <a:pt x="43345" y="3441"/>
                  </a:lnTo>
                  <a:lnTo>
                    <a:pt x="44792" y="4610"/>
                  </a:lnTo>
                  <a:lnTo>
                    <a:pt x="45300" y="3924"/>
                  </a:lnTo>
                  <a:lnTo>
                    <a:pt x="46101" y="3594"/>
                  </a:lnTo>
                  <a:lnTo>
                    <a:pt x="47739" y="3594"/>
                  </a:lnTo>
                  <a:lnTo>
                    <a:pt x="48539" y="3924"/>
                  </a:lnTo>
                  <a:lnTo>
                    <a:pt x="49149" y="4610"/>
                  </a:lnTo>
                  <a:lnTo>
                    <a:pt x="49809" y="3924"/>
                  </a:lnTo>
                  <a:lnTo>
                    <a:pt x="50190" y="3594"/>
                  </a:lnTo>
                  <a:lnTo>
                    <a:pt x="49834" y="3924"/>
                  </a:lnTo>
                  <a:lnTo>
                    <a:pt x="49149" y="4610"/>
                  </a:lnTo>
                  <a:lnTo>
                    <a:pt x="87553" y="48971"/>
                  </a:lnTo>
                  <a:lnTo>
                    <a:pt x="88049" y="49199"/>
                  </a:lnTo>
                  <a:lnTo>
                    <a:pt x="92976" y="49199"/>
                  </a:lnTo>
                  <a:lnTo>
                    <a:pt x="92976" y="53022"/>
                  </a:lnTo>
                  <a:lnTo>
                    <a:pt x="85064" y="53022"/>
                  </a:lnTo>
                  <a:lnTo>
                    <a:pt x="83197" y="50863"/>
                  </a:lnTo>
                  <a:lnTo>
                    <a:pt x="83197" y="56299"/>
                  </a:lnTo>
                  <a:lnTo>
                    <a:pt x="83197" y="105346"/>
                  </a:lnTo>
                  <a:lnTo>
                    <a:pt x="13309" y="105346"/>
                  </a:lnTo>
                  <a:lnTo>
                    <a:pt x="13309" y="56032"/>
                  </a:lnTo>
                  <a:lnTo>
                    <a:pt x="46875" y="14300"/>
                  </a:lnTo>
                  <a:lnTo>
                    <a:pt x="82943" y="56045"/>
                  </a:lnTo>
                  <a:lnTo>
                    <a:pt x="83197" y="56299"/>
                  </a:lnTo>
                  <a:lnTo>
                    <a:pt x="83197" y="50863"/>
                  </a:lnTo>
                  <a:lnTo>
                    <a:pt x="51612" y="14300"/>
                  </a:lnTo>
                  <a:lnTo>
                    <a:pt x="47879" y="9969"/>
                  </a:lnTo>
                  <a:lnTo>
                    <a:pt x="47396" y="9728"/>
                  </a:lnTo>
                  <a:lnTo>
                    <a:pt x="46266" y="9728"/>
                  </a:lnTo>
                  <a:lnTo>
                    <a:pt x="45770" y="9969"/>
                  </a:lnTo>
                  <a:lnTo>
                    <a:pt x="11125" y="53022"/>
                  </a:lnTo>
                  <a:lnTo>
                    <a:pt x="3581" y="53022"/>
                  </a:lnTo>
                  <a:lnTo>
                    <a:pt x="3581" y="49199"/>
                  </a:lnTo>
                  <a:lnTo>
                    <a:pt x="8559" y="49199"/>
                  </a:lnTo>
                  <a:lnTo>
                    <a:pt x="9042" y="48971"/>
                  </a:lnTo>
                  <a:lnTo>
                    <a:pt x="44704" y="4610"/>
                  </a:lnTo>
                  <a:lnTo>
                    <a:pt x="43345" y="3441"/>
                  </a:lnTo>
                  <a:lnTo>
                    <a:pt x="41948" y="2324"/>
                  </a:lnTo>
                  <a:lnTo>
                    <a:pt x="7150" y="45618"/>
                  </a:lnTo>
                  <a:lnTo>
                    <a:pt x="1320" y="45618"/>
                  </a:lnTo>
                  <a:lnTo>
                    <a:pt x="863" y="45808"/>
                  </a:lnTo>
                  <a:lnTo>
                    <a:pt x="190" y="46482"/>
                  </a:lnTo>
                  <a:lnTo>
                    <a:pt x="0" y="46939"/>
                  </a:lnTo>
                  <a:lnTo>
                    <a:pt x="0" y="55283"/>
                  </a:lnTo>
                  <a:lnTo>
                    <a:pt x="190" y="55753"/>
                  </a:lnTo>
                  <a:lnTo>
                    <a:pt x="863" y="56413"/>
                  </a:lnTo>
                  <a:lnTo>
                    <a:pt x="1320" y="56603"/>
                  </a:lnTo>
                  <a:lnTo>
                    <a:pt x="9728" y="56603"/>
                  </a:lnTo>
                  <a:lnTo>
                    <a:pt x="9728" y="107619"/>
                  </a:lnTo>
                  <a:lnTo>
                    <a:pt x="9918" y="108077"/>
                  </a:lnTo>
                  <a:lnTo>
                    <a:pt x="10579" y="108737"/>
                  </a:lnTo>
                  <a:lnTo>
                    <a:pt x="11049" y="108927"/>
                  </a:lnTo>
                  <a:lnTo>
                    <a:pt x="85458" y="108927"/>
                  </a:lnTo>
                  <a:lnTo>
                    <a:pt x="85928" y="108737"/>
                  </a:lnTo>
                  <a:lnTo>
                    <a:pt x="86588" y="108077"/>
                  </a:lnTo>
                  <a:lnTo>
                    <a:pt x="86779" y="107619"/>
                  </a:lnTo>
                  <a:lnTo>
                    <a:pt x="86779" y="105346"/>
                  </a:lnTo>
                  <a:lnTo>
                    <a:pt x="86779" y="56603"/>
                  </a:lnTo>
                  <a:lnTo>
                    <a:pt x="95237" y="56603"/>
                  </a:lnTo>
                  <a:lnTo>
                    <a:pt x="95707" y="56413"/>
                  </a:lnTo>
                  <a:lnTo>
                    <a:pt x="96367" y="55753"/>
                  </a:lnTo>
                  <a:lnTo>
                    <a:pt x="96558" y="55283"/>
                  </a:lnTo>
                  <a:lnTo>
                    <a:pt x="96558" y="46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9213295" y="32759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9212027" y="32746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9233625" y="32759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60" y="0"/>
                  </a:moveTo>
                  <a:lnTo>
                    <a:pt x="0" y="101"/>
                  </a:lnTo>
                  <a:lnTo>
                    <a:pt x="101" y="10667"/>
                  </a:lnTo>
                  <a:lnTo>
                    <a:pt x="10160" y="1066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9232367" y="32746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9213295" y="329505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9212027" y="32937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9233625" y="329505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60" y="0"/>
                  </a:moveTo>
                  <a:lnTo>
                    <a:pt x="0" y="101"/>
                  </a:lnTo>
                  <a:lnTo>
                    <a:pt x="101" y="10667"/>
                  </a:lnTo>
                  <a:lnTo>
                    <a:pt x="10160" y="1066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9232367" y="32937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9252878" y="32759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9251611" y="32746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9236842" y="3242729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089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9235051" y="3240937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3677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3677" y="3581"/>
                  </a:lnTo>
                  <a:lnTo>
                    <a:pt x="14477" y="2781"/>
                  </a:lnTo>
                  <a:lnTo>
                    <a:pt x="14477" y="800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9217336" y="325387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1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9215545" y="3252081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790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7901" y="3581"/>
                  </a:lnTo>
                  <a:lnTo>
                    <a:pt x="28701" y="2781"/>
                  </a:lnTo>
                  <a:lnTo>
                    <a:pt x="28701" y="800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9211204" y="3262139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19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9209413" y="3260350"/>
              <a:ext cx="24130" cy="3810"/>
            </a:xfrm>
            <a:custGeom>
              <a:avLst/>
              <a:gdLst/>
              <a:ahLst/>
              <a:cxnLst/>
              <a:rect l="l" t="t" r="r" b="b"/>
              <a:pathLst>
                <a:path w="24129" h="3810">
                  <a:moveTo>
                    <a:pt x="2296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2961" y="3581"/>
                  </a:lnTo>
                  <a:lnTo>
                    <a:pt x="23774" y="2781"/>
                  </a:lnTo>
                  <a:lnTo>
                    <a:pt x="23774" y="800"/>
                  </a:lnTo>
                  <a:lnTo>
                    <a:pt x="229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9254406" y="3265018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9252615" y="326322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4693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4693" y="3581"/>
                  </a:lnTo>
                  <a:lnTo>
                    <a:pt x="15493" y="2781"/>
                  </a:lnTo>
                  <a:lnTo>
                    <a:pt x="15493" y="800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9169706" y="3303138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4">
                  <a:moveTo>
                    <a:pt x="20650" y="0"/>
                  </a:moveTo>
                  <a:lnTo>
                    <a:pt x="12612" y="1622"/>
                  </a:lnTo>
                  <a:lnTo>
                    <a:pt x="6048" y="6048"/>
                  </a:lnTo>
                  <a:lnTo>
                    <a:pt x="1622" y="12612"/>
                  </a:lnTo>
                  <a:lnTo>
                    <a:pt x="0" y="20650"/>
                  </a:lnTo>
                  <a:lnTo>
                    <a:pt x="41300" y="20650"/>
                  </a:lnTo>
                  <a:lnTo>
                    <a:pt x="39677" y="12612"/>
                  </a:lnTo>
                  <a:lnTo>
                    <a:pt x="35252" y="6048"/>
                  </a:lnTo>
                  <a:lnTo>
                    <a:pt x="28688" y="1622"/>
                  </a:lnTo>
                  <a:lnTo>
                    <a:pt x="2065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9167916" y="3301347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4" h="22860">
                  <a:moveTo>
                    <a:pt x="22440" y="0"/>
                  </a:moveTo>
                  <a:lnTo>
                    <a:pt x="13705" y="1763"/>
                  </a:lnTo>
                  <a:lnTo>
                    <a:pt x="6572" y="6572"/>
                  </a:lnTo>
                  <a:lnTo>
                    <a:pt x="1763" y="13705"/>
                  </a:lnTo>
                  <a:lnTo>
                    <a:pt x="0" y="22440"/>
                  </a:lnTo>
                  <a:lnTo>
                    <a:pt x="3581" y="22440"/>
                  </a:lnTo>
                  <a:lnTo>
                    <a:pt x="3581" y="17233"/>
                  </a:lnTo>
                  <a:lnTo>
                    <a:pt x="5689" y="12522"/>
                  </a:lnTo>
                  <a:lnTo>
                    <a:pt x="12522" y="5689"/>
                  </a:lnTo>
                  <a:lnTo>
                    <a:pt x="17221" y="3594"/>
                  </a:lnTo>
                  <a:lnTo>
                    <a:pt x="27647" y="3594"/>
                  </a:lnTo>
                  <a:lnTo>
                    <a:pt x="32359" y="5689"/>
                  </a:lnTo>
                  <a:lnTo>
                    <a:pt x="39179" y="12522"/>
                  </a:lnTo>
                  <a:lnTo>
                    <a:pt x="41287" y="17233"/>
                  </a:lnTo>
                  <a:lnTo>
                    <a:pt x="41287" y="22440"/>
                  </a:lnTo>
                  <a:lnTo>
                    <a:pt x="44881" y="22440"/>
                  </a:lnTo>
                  <a:lnTo>
                    <a:pt x="43113" y="13705"/>
                  </a:lnTo>
                  <a:lnTo>
                    <a:pt x="38304" y="6572"/>
                  </a:lnTo>
                  <a:lnTo>
                    <a:pt x="31174" y="1763"/>
                  </a:lnTo>
                  <a:lnTo>
                    <a:pt x="22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9205441" y="3313463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5">
                  <a:moveTo>
                    <a:pt x="16027" y="0"/>
                  </a:moveTo>
                  <a:lnTo>
                    <a:pt x="4622" y="0"/>
                  </a:lnTo>
                  <a:lnTo>
                    <a:pt x="0" y="4622"/>
                  </a:lnTo>
                  <a:lnTo>
                    <a:pt x="0" y="10325"/>
                  </a:lnTo>
                  <a:lnTo>
                    <a:pt x="20650" y="10325"/>
                  </a:lnTo>
                  <a:lnTo>
                    <a:pt x="20650" y="4622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9203648" y="3311672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8808" y="0"/>
                  </a:moveTo>
                  <a:lnTo>
                    <a:pt x="5422" y="0"/>
                  </a:lnTo>
                  <a:lnTo>
                    <a:pt x="0" y="5422"/>
                  </a:lnTo>
                  <a:lnTo>
                    <a:pt x="0" y="12115"/>
                  </a:lnTo>
                  <a:lnTo>
                    <a:pt x="3581" y="12115"/>
                  </a:lnTo>
                  <a:lnTo>
                    <a:pt x="3594" y="7404"/>
                  </a:lnTo>
                  <a:lnTo>
                    <a:pt x="7404" y="3594"/>
                  </a:lnTo>
                  <a:lnTo>
                    <a:pt x="16827" y="3594"/>
                  </a:lnTo>
                  <a:lnTo>
                    <a:pt x="20637" y="7404"/>
                  </a:lnTo>
                  <a:lnTo>
                    <a:pt x="20650" y="12115"/>
                  </a:lnTo>
                  <a:lnTo>
                    <a:pt x="24231" y="12115"/>
                  </a:lnTo>
                  <a:lnTo>
                    <a:pt x="24231" y="5422"/>
                  </a:lnTo>
                  <a:lnTo>
                    <a:pt x="188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9251289" y="329594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319" y="0"/>
                  </a:moveTo>
                  <a:lnTo>
                    <a:pt x="203" y="0"/>
                  </a:lnTo>
                  <a:lnTo>
                    <a:pt x="0" y="215"/>
                  </a:lnTo>
                  <a:lnTo>
                    <a:pt x="0" y="27089"/>
                  </a:lnTo>
                  <a:lnTo>
                    <a:pt x="203" y="27304"/>
                  </a:lnTo>
                  <a:lnTo>
                    <a:pt x="469" y="27304"/>
                  </a:lnTo>
                  <a:lnTo>
                    <a:pt x="12319" y="27304"/>
                  </a:lnTo>
                  <a:lnTo>
                    <a:pt x="12534" y="27089"/>
                  </a:lnTo>
                  <a:lnTo>
                    <a:pt x="12534" y="215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9250020" y="3294684"/>
              <a:ext cx="24130" cy="33020"/>
            </a:xfrm>
            <a:custGeom>
              <a:avLst/>
              <a:gdLst/>
              <a:ahLst/>
              <a:cxnLst/>
              <a:rect l="l" t="t" r="r" b="b"/>
              <a:pathLst>
                <a:path w="24129" h="33020">
                  <a:moveTo>
                    <a:pt x="15062" y="774"/>
                  </a:moveTo>
                  <a:lnTo>
                    <a:pt x="14287" y="0"/>
                  </a:lnTo>
                  <a:lnTo>
                    <a:pt x="12534" y="0"/>
                  </a:lnTo>
                  <a:lnTo>
                    <a:pt x="12534" y="2527"/>
                  </a:lnTo>
                  <a:lnTo>
                    <a:pt x="12534" y="27305"/>
                  </a:lnTo>
                  <a:lnTo>
                    <a:pt x="2527" y="27305"/>
                  </a:lnTo>
                  <a:lnTo>
                    <a:pt x="2527" y="2527"/>
                  </a:lnTo>
                  <a:lnTo>
                    <a:pt x="12534" y="2527"/>
                  </a:lnTo>
                  <a:lnTo>
                    <a:pt x="12534" y="0"/>
                  </a:lnTo>
                  <a:lnTo>
                    <a:pt x="774" y="0"/>
                  </a:lnTo>
                  <a:lnTo>
                    <a:pt x="0" y="774"/>
                  </a:lnTo>
                  <a:lnTo>
                    <a:pt x="0" y="29044"/>
                  </a:lnTo>
                  <a:lnTo>
                    <a:pt x="774" y="29832"/>
                  </a:lnTo>
                  <a:lnTo>
                    <a:pt x="14287" y="29832"/>
                  </a:lnTo>
                  <a:lnTo>
                    <a:pt x="15062" y="29044"/>
                  </a:lnTo>
                  <a:lnTo>
                    <a:pt x="15062" y="27305"/>
                  </a:lnTo>
                  <a:lnTo>
                    <a:pt x="15062" y="2527"/>
                  </a:lnTo>
                  <a:lnTo>
                    <a:pt x="15062" y="774"/>
                  </a:lnTo>
                  <a:close/>
                </a:path>
                <a:path w="24129" h="33020">
                  <a:moveTo>
                    <a:pt x="23698" y="31559"/>
                  </a:moveTo>
                  <a:lnTo>
                    <a:pt x="14122" y="31559"/>
                  </a:lnTo>
                  <a:lnTo>
                    <a:pt x="14122" y="32092"/>
                  </a:lnTo>
                  <a:lnTo>
                    <a:pt x="23698" y="32550"/>
                  </a:lnTo>
                  <a:lnTo>
                    <a:pt x="23698" y="31559"/>
                  </a:lnTo>
                  <a:close/>
                </a:path>
                <a:path w="24129" h="33020">
                  <a:moveTo>
                    <a:pt x="23698" y="31153"/>
                  </a:moveTo>
                  <a:lnTo>
                    <a:pt x="14122" y="31153"/>
                  </a:lnTo>
                  <a:lnTo>
                    <a:pt x="14122" y="31546"/>
                  </a:lnTo>
                  <a:lnTo>
                    <a:pt x="23698" y="31546"/>
                  </a:lnTo>
                  <a:lnTo>
                    <a:pt x="23698" y="31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9256579" y="3266356"/>
              <a:ext cx="17145" cy="56515"/>
            </a:xfrm>
            <a:custGeom>
              <a:avLst/>
              <a:gdLst/>
              <a:ahLst/>
              <a:cxnLst/>
              <a:rect l="l" t="t" r="r" b="b"/>
              <a:pathLst>
                <a:path w="17145" h="56514">
                  <a:moveTo>
                    <a:pt x="10921" y="0"/>
                  </a:moveTo>
                  <a:lnTo>
                    <a:pt x="10604" y="279"/>
                  </a:lnTo>
                  <a:lnTo>
                    <a:pt x="10198" y="457"/>
                  </a:lnTo>
                  <a:lnTo>
                    <a:pt x="0" y="457"/>
                  </a:lnTo>
                  <a:lnTo>
                    <a:pt x="6172" y="8331"/>
                  </a:lnTo>
                  <a:lnTo>
                    <a:pt x="7200" y="8331"/>
                  </a:lnTo>
                  <a:lnTo>
                    <a:pt x="7810" y="8940"/>
                  </a:lnTo>
                  <a:lnTo>
                    <a:pt x="7810" y="20459"/>
                  </a:lnTo>
                  <a:lnTo>
                    <a:pt x="7569" y="20955"/>
                  </a:lnTo>
                  <a:lnTo>
                    <a:pt x="7569" y="28524"/>
                  </a:lnTo>
                  <a:lnTo>
                    <a:pt x="8127" y="28803"/>
                  </a:lnTo>
                  <a:lnTo>
                    <a:pt x="8508" y="29387"/>
                  </a:lnTo>
                  <a:lnTo>
                    <a:pt x="8508" y="55892"/>
                  </a:lnTo>
                  <a:lnTo>
                    <a:pt x="16865" y="55892"/>
                  </a:lnTo>
                  <a:lnTo>
                    <a:pt x="16865" y="6756"/>
                  </a:lnTo>
                  <a:lnTo>
                    <a:pt x="1092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9264142" y="3266058"/>
              <a:ext cx="10160" cy="60325"/>
            </a:xfrm>
            <a:custGeom>
              <a:avLst/>
              <a:gdLst/>
              <a:ahLst/>
              <a:cxnLst/>
              <a:rect l="l" t="t" r="r" b="b"/>
              <a:pathLst>
                <a:path w="10159" h="60325">
                  <a:moveTo>
                    <a:pt x="9575" y="6642"/>
                  </a:moveTo>
                  <a:lnTo>
                    <a:pt x="9296" y="6337"/>
                  </a:lnTo>
                  <a:lnTo>
                    <a:pt x="3632" y="0"/>
                  </a:lnTo>
                  <a:lnTo>
                    <a:pt x="3352" y="304"/>
                  </a:lnTo>
                  <a:lnTo>
                    <a:pt x="8890" y="6718"/>
                  </a:lnTo>
                  <a:lnTo>
                    <a:pt x="9144" y="6972"/>
                  </a:lnTo>
                  <a:lnTo>
                    <a:pt x="9296" y="7061"/>
                  </a:lnTo>
                  <a:lnTo>
                    <a:pt x="9296" y="56197"/>
                  </a:lnTo>
                  <a:lnTo>
                    <a:pt x="939" y="56197"/>
                  </a:lnTo>
                  <a:lnTo>
                    <a:pt x="939" y="57391"/>
                  </a:lnTo>
                  <a:lnTo>
                    <a:pt x="558" y="57975"/>
                  </a:lnTo>
                  <a:lnTo>
                    <a:pt x="0" y="58267"/>
                  </a:lnTo>
                  <a:lnTo>
                    <a:pt x="0" y="59778"/>
                  </a:lnTo>
                  <a:lnTo>
                    <a:pt x="9575" y="59778"/>
                  </a:lnTo>
                  <a:lnTo>
                    <a:pt x="9575" y="66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9239162" y="3244403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9232" y="0"/>
                  </a:moveTo>
                  <a:lnTo>
                    <a:pt x="8813" y="114"/>
                  </a:lnTo>
                  <a:lnTo>
                    <a:pt x="0" y="114"/>
                  </a:lnTo>
                  <a:lnTo>
                    <a:pt x="14693" y="18910"/>
                  </a:lnTo>
                  <a:lnTo>
                    <a:pt x="15049" y="18821"/>
                  </a:lnTo>
                  <a:lnTo>
                    <a:pt x="25641" y="18821"/>
                  </a:lnTo>
                  <a:lnTo>
                    <a:pt x="13119" y="4330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9252285" y="3248736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4">
                  <a:moveTo>
                    <a:pt x="0" y="0"/>
                  </a:moveTo>
                  <a:lnTo>
                    <a:pt x="12522" y="14490"/>
                  </a:lnTo>
                  <a:lnTo>
                    <a:pt x="12966" y="14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9232879" y="3231705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4152" y="0"/>
                  </a:moveTo>
                  <a:lnTo>
                    <a:pt x="1397" y="3035"/>
                  </a:lnTo>
                  <a:lnTo>
                    <a:pt x="0" y="4762"/>
                  </a:lnTo>
                  <a:lnTo>
                    <a:pt x="3530" y="9283"/>
                  </a:lnTo>
                  <a:lnTo>
                    <a:pt x="3670" y="9245"/>
                  </a:lnTo>
                  <a:lnTo>
                    <a:pt x="3810" y="9232"/>
                  </a:lnTo>
                  <a:lnTo>
                    <a:pt x="12420" y="9232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9232786" y="3234740"/>
              <a:ext cx="35560" cy="90170"/>
            </a:xfrm>
            <a:custGeom>
              <a:avLst/>
              <a:gdLst/>
              <a:ahLst/>
              <a:cxnLst/>
              <a:rect l="l" t="t" r="r" b="b"/>
              <a:pathLst>
                <a:path w="35559" h="90170">
                  <a:moveTo>
                    <a:pt x="1485" y="0"/>
                  </a:moveTo>
                  <a:lnTo>
                    <a:pt x="0" y="1638"/>
                  </a:lnTo>
                  <a:lnTo>
                    <a:pt x="1485" y="0"/>
                  </a:lnTo>
                  <a:close/>
                </a:path>
                <a:path w="35559" h="90170">
                  <a:moveTo>
                    <a:pt x="15608" y="9652"/>
                  </a:moveTo>
                  <a:lnTo>
                    <a:pt x="12509" y="6197"/>
                  </a:lnTo>
                  <a:lnTo>
                    <a:pt x="4051" y="6197"/>
                  </a:lnTo>
                  <a:lnTo>
                    <a:pt x="3759" y="6210"/>
                  </a:lnTo>
                  <a:lnTo>
                    <a:pt x="3619" y="6248"/>
                  </a:lnTo>
                  <a:lnTo>
                    <a:pt x="6375" y="9779"/>
                  </a:lnTo>
                  <a:lnTo>
                    <a:pt x="14947" y="9779"/>
                  </a:lnTo>
                  <a:lnTo>
                    <a:pt x="15176" y="9779"/>
                  </a:lnTo>
                  <a:lnTo>
                    <a:pt x="15405" y="9740"/>
                  </a:lnTo>
                  <a:lnTo>
                    <a:pt x="15608" y="9652"/>
                  </a:lnTo>
                  <a:close/>
                </a:path>
                <a:path w="35559" h="90170">
                  <a:moveTo>
                    <a:pt x="31597" y="40563"/>
                  </a:moveTo>
                  <a:lnTo>
                    <a:pt x="30988" y="39954"/>
                  </a:lnTo>
                  <a:lnTo>
                    <a:pt x="29959" y="39954"/>
                  </a:lnTo>
                  <a:lnTo>
                    <a:pt x="31356" y="41744"/>
                  </a:lnTo>
                  <a:lnTo>
                    <a:pt x="31356" y="52565"/>
                  </a:lnTo>
                  <a:lnTo>
                    <a:pt x="31508" y="52349"/>
                  </a:lnTo>
                  <a:lnTo>
                    <a:pt x="31597" y="52082"/>
                  </a:lnTo>
                  <a:lnTo>
                    <a:pt x="31597" y="40563"/>
                  </a:lnTo>
                  <a:close/>
                </a:path>
                <a:path w="35559" h="90170">
                  <a:moveTo>
                    <a:pt x="32296" y="61010"/>
                  </a:moveTo>
                  <a:lnTo>
                    <a:pt x="31915" y="60426"/>
                  </a:lnTo>
                  <a:lnTo>
                    <a:pt x="31356" y="60134"/>
                  </a:lnTo>
                  <a:lnTo>
                    <a:pt x="31356" y="89585"/>
                  </a:lnTo>
                  <a:lnTo>
                    <a:pt x="31915" y="89293"/>
                  </a:lnTo>
                  <a:lnTo>
                    <a:pt x="32296" y="88709"/>
                  </a:lnTo>
                  <a:lnTo>
                    <a:pt x="32296" y="61010"/>
                  </a:lnTo>
                  <a:close/>
                </a:path>
                <a:path w="35559" h="90170">
                  <a:moveTo>
                    <a:pt x="34988" y="31318"/>
                  </a:moveTo>
                  <a:lnTo>
                    <a:pt x="32461" y="28498"/>
                  </a:lnTo>
                  <a:lnTo>
                    <a:pt x="21615" y="28498"/>
                  </a:lnTo>
                  <a:lnTo>
                    <a:pt x="21247" y="28524"/>
                  </a:lnTo>
                  <a:lnTo>
                    <a:pt x="21069" y="28587"/>
                  </a:lnTo>
                  <a:lnTo>
                    <a:pt x="23799" y="32080"/>
                  </a:lnTo>
                  <a:lnTo>
                    <a:pt x="33528" y="32080"/>
                  </a:lnTo>
                  <a:lnTo>
                    <a:pt x="33985" y="32080"/>
                  </a:lnTo>
                  <a:lnTo>
                    <a:pt x="34404" y="31902"/>
                  </a:lnTo>
                  <a:lnTo>
                    <a:pt x="34823" y="31534"/>
                  </a:lnTo>
                  <a:lnTo>
                    <a:pt x="34988" y="313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9266519" y="3310669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4">
                  <a:moveTo>
                    <a:pt x="22034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185"/>
                  </a:lnTo>
                  <a:lnTo>
                    <a:pt x="28384" y="14185"/>
                  </a:lnTo>
                  <a:lnTo>
                    <a:pt x="28384" y="6350"/>
                  </a:lnTo>
                  <a:lnTo>
                    <a:pt x="2203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9255023" y="3302037"/>
              <a:ext cx="41910" cy="22860"/>
            </a:xfrm>
            <a:custGeom>
              <a:avLst/>
              <a:gdLst/>
              <a:ahLst/>
              <a:cxnLst/>
              <a:rect l="l" t="t" r="r" b="b"/>
              <a:pathLst>
                <a:path w="41909" h="22860">
                  <a:moveTo>
                    <a:pt x="9283" y="13563"/>
                  </a:moveTo>
                  <a:lnTo>
                    <a:pt x="8712" y="12992"/>
                  </a:lnTo>
                  <a:lnTo>
                    <a:pt x="558" y="12992"/>
                  </a:lnTo>
                  <a:lnTo>
                    <a:pt x="0" y="13563"/>
                  </a:lnTo>
                  <a:lnTo>
                    <a:pt x="0" y="14947"/>
                  </a:lnTo>
                  <a:lnTo>
                    <a:pt x="558" y="15519"/>
                  </a:lnTo>
                  <a:lnTo>
                    <a:pt x="1257" y="15519"/>
                  </a:lnTo>
                  <a:lnTo>
                    <a:pt x="8712" y="15519"/>
                  </a:lnTo>
                  <a:lnTo>
                    <a:pt x="9283" y="14947"/>
                  </a:lnTo>
                  <a:lnTo>
                    <a:pt x="9283" y="13563"/>
                  </a:lnTo>
                  <a:close/>
                </a:path>
                <a:path w="41909" h="22860">
                  <a:moveTo>
                    <a:pt x="9283" y="6908"/>
                  </a:moveTo>
                  <a:lnTo>
                    <a:pt x="8712" y="6337"/>
                  </a:lnTo>
                  <a:lnTo>
                    <a:pt x="558" y="6337"/>
                  </a:lnTo>
                  <a:lnTo>
                    <a:pt x="0" y="6908"/>
                  </a:lnTo>
                  <a:lnTo>
                    <a:pt x="0" y="8293"/>
                  </a:lnTo>
                  <a:lnTo>
                    <a:pt x="558" y="8864"/>
                  </a:lnTo>
                  <a:lnTo>
                    <a:pt x="1257" y="8864"/>
                  </a:lnTo>
                  <a:lnTo>
                    <a:pt x="8712" y="8864"/>
                  </a:lnTo>
                  <a:lnTo>
                    <a:pt x="9283" y="8293"/>
                  </a:lnTo>
                  <a:lnTo>
                    <a:pt x="9283" y="6908"/>
                  </a:lnTo>
                  <a:close/>
                </a:path>
                <a:path w="41909" h="22860">
                  <a:moveTo>
                    <a:pt x="9283" y="571"/>
                  </a:moveTo>
                  <a:lnTo>
                    <a:pt x="8712" y="0"/>
                  </a:ln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8712" y="2527"/>
                  </a:lnTo>
                  <a:lnTo>
                    <a:pt x="9283" y="1955"/>
                  </a:lnTo>
                  <a:lnTo>
                    <a:pt x="9283" y="571"/>
                  </a:lnTo>
                  <a:close/>
                </a:path>
                <a:path w="41909" h="22860">
                  <a:moveTo>
                    <a:pt x="41668" y="13995"/>
                  </a:moveTo>
                  <a:lnTo>
                    <a:pt x="34518" y="6845"/>
                  </a:lnTo>
                  <a:lnTo>
                    <a:pt x="16852" y="6845"/>
                  </a:lnTo>
                  <a:lnTo>
                    <a:pt x="9702" y="13995"/>
                  </a:lnTo>
                  <a:lnTo>
                    <a:pt x="9702" y="22821"/>
                  </a:lnTo>
                  <a:lnTo>
                    <a:pt x="13284" y="22821"/>
                  </a:lnTo>
                  <a:lnTo>
                    <a:pt x="13284" y="19392"/>
                  </a:lnTo>
                  <a:lnTo>
                    <a:pt x="14668" y="16306"/>
                  </a:lnTo>
                  <a:lnTo>
                    <a:pt x="19164" y="11811"/>
                  </a:lnTo>
                  <a:lnTo>
                    <a:pt x="22250" y="10426"/>
                  </a:lnTo>
                  <a:lnTo>
                    <a:pt x="29108" y="10426"/>
                  </a:lnTo>
                  <a:lnTo>
                    <a:pt x="32207" y="11811"/>
                  </a:lnTo>
                  <a:lnTo>
                    <a:pt x="36703" y="16306"/>
                  </a:lnTo>
                  <a:lnTo>
                    <a:pt x="38087" y="19392"/>
                  </a:lnTo>
                  <a:lnTo>
                    <a:pt x="38087" y="22821"/>
                  </a:lnTo>
                  <a:lnTo>
                    <a:pt x="41668" y="22821"/>
                  </a:lnTo>
                  <a:lnTo>
                    <a:pt x="41668" y="13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9174566" y="3310665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9173309" y="3309400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49" y="0"/>
                  </a:move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18249" y="2527"/>
                  </a:lnTo>
                  <a:lnTo>
                    <a:pt x="18821" y="1955"/>
                  </a:lnTo>
                  <a:lnTo>
                    <a:pt x="18821" y="571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9172210" y="3317759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9170953" y="3316494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49" y="0"/>
                  </a:move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18249" y="2527"/>
                  </a:lnTo>
                  <a:lnTo>
                    <a:pt x="18821" y="1955"/>
                  </a:lnTo>
                  <a:lnTo>
                    <a:pt x="18821" y="571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9282633" y="332091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287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9281376" y="3283534"/>
              <a:ext cx="27305" cy="38735"/>
            </a:xfrm>
            <a:custGeom>
              <a:avLst/>
              <a:gdLst/>
              <a:ahLst/>
              <a:cxnLst/>
              <a:rect l="l" t="t" r="r" b="b"/>
              <a:pathLst>
                <a:path w="27304" h="38735">
                  <a:moveTo>
                    <a:pt x="6489" y="14643"/>
                  </a:moveTo>
                  <a:lnTo>
                    <a:pt x="774" y="14643"/>
                  </a:lnTo>
                  <a:lnTo>
                    <a:pt x="774" y="19075"/>
                  </a:lnTo>
                  <a:lnTo>
                    <a:pt x="3632" y="19075"/>
                  </a:lnTo>
                  <a:lnTo>
                    <a:pt x="6489" y="19075"/>
                  </a:lnTo>
                  <a:lnTo>
                    <a:pt x="6489" y="14643"/>
                  </a:lnTo>
                  <a:close/>
                </a:path>
                <a:path w="27304" h="38735">
                  <a:moveTo>
                    <a:pt x="9436" y="0"/>
                  </a:moveTo>
                  <a:lnTo>
                    <a:pt x="3721" y="0"/>
                  </a:lnTo>
                  <a:lnTo>
                    <a:pt x="3721" y="4432"/>
                  </a:lnTo>
                  <a:lnTo>
                    <a:pt x="6578" y="4432"/>
                  </a:lnTo>
                  <a:lnTo>
                    <a:pt x="9436" y="4432"/>
                  </a:lnTo>
                  <a:lnTo>
                    <a:pt x="9436" y="0"/>
                  </a:lnTo>
                  <a:close/>
                </a:path>
                <a:path w="27304" h="38735">
                  <a:moveTo>
                    <a:pt x="12814" y="36690"/>
                  </a:moveTo>
                  <a:lnTo>
                    <a:pt x="12242" y="36118"/>
                  </a:lnTo>
                  <a:lnTo>
                    <a:pt x="558" y="36118"/>
                  </a:lnTo>
                  <a:lnTo>
                    <a:pt x="0" y="36690"/>
                  </a:lnTo>
                  <a:lnTo>
                    <a:pt x="0" y="38074"/>
                  </a:lnTo>
                  <a:lnTo>
                    <a:pt x="558" y="38646"/>
                  </a:lnTo>
                  <a:lnTo>
                    <a:pt x="1257" y="38646"/>
                  </a:lnTo>
                  <a:lnTo>
                    <a:pt x="12242" y="38646"/>
                  </a:lnTo>
                  <a:lnTo>
                    <a:pt x="12814" y="38074"/>
                  </a:lnTo>
                  <a:lnTo>
                    <a:pt x="12814" y="36690"/>
                  </a:lnTo>
                  <a:close/>
                </a:path>
                <a:path w="27304" h="38735">
                  <a:moveTo>
                    <a:pt x="16281" y="19583"/>
                  </a:moveTo>
                  <a:lnTo>
                    <a:pt x="10566" y="19583"/>
                  </a:lnTo>
                  <a:lnTo>
                    <a:pt x="10566" y="24015"/>
                  </a:lnTo>
                  <a:lnTo>
                    <a:pt x="13423" y="24015"/>
                  </a:lnTo>
                  <a:lnTo>
                    <a:pt x="16281" y="24015"/>
                  </a:lnTo>
                  <a:lnTo>
                    <a:pt x="16281" y="19583"/>
                  </a:lnTo>
                  <a:close/>
                </a:path>
                <a:path w="27304" h="38735">
                  <a:moveTo>
                    <a:pt x="20231" y="6286"/>
                  </a:moveTo>
                  <a:lnTo>
                    <a:pt x="16192" y="6286"/>
                  </a:lnTo>
                  <a:lnTo>
                    <a:pt x="16192" y="9423"/>
                  </a:lnTo>
                  <a:lnTo>
                    <a:pt x="18211" y="9423"/>
                  </a:lnTo>
                  <a:lnTo>
                    <a:pt x="20231" y="9423"/>
                  </a:lnTo>
                  <a:lnTo>
                    <a:pt x="20231" y="6286"/>
                  </a:lnTo>
                  <a:close/>
                </a:path>
                <a:path w="27304" h="38735">
                  <a:moveTo>
                    <a:pt x="27152" y="10769"/>
                  </a:moveTo>
                  <a:lnTo>
                    <a:pt x="23114" y="10769"/>
                  </a:lnTo>
                  <a:lnTo>
                    <a:pt x="23114" y="13906"/>
                  </a:lnTo>
                  <a:lnTo>
                    <a:pt x="25133" y="13906"/>
                  </a:lnTo>
                  <a:lnTo>
                    <a:pt x="27152" y="13906"/>
                  </a:lnTo>
                  <a:lnTo>
                    <a:pt x="27152" y="10769"/>
                  </a:lnTo>
                  <a:close/>
                </a:path>
                <a:path w="27304" h="38735">
                  <a:moveTo>
                    <a:pt x="27152" y="1638"/>
                  </a:moveTo>
                  <a:lnTo>
                    <a:pt x="23114" y="1638"/>
                  </a:lnTo>
                  <a:lnTo>
                    <a:pt x="23114" y="4775"/>
                  </a:lnTo>
                  <a:lnTo>
                    <a:pt x="25133" y="4775"/>
                  </a:lnTo>
                  <a:lnTo>
                    <a:pt x="27152" y="4775"/>
                  </a:lnTo>
                  <a:lnTo>
                    <a:pt x="27152" y="16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9352300" y="3242730"/>
              <a:ext cx="126364" cy="81915"/>
            </a:xfrm>
            <a:custGeom>
              <a:avLst/>
              <a:gdLst/>
              <a:ahLst/>
              <a:cxnLst/>
              <a:rect l="l" t="t" r="r" b="b"/>
              <a:pathLst>
                <a:path w="126365" h="81914">
                  <a:moveTo>
                    <a:pt x="85420" y="0"/>
                  </a:moveTo>
                  <a:lnTo>
                    <a:pt x="75893" y="1276"/>
                  </a:lnTo>
                  <a:lnTo>
                    <a:pt x="67330" y="4878"/>
                  </a:lnTo>
                  <a:lnTo>
                    <a:pt x="60065" y="10463"/>
                  </a:lnTo>
                  <a:lnTo>
                    <a:pt x="54432" y="17691"/>
                  </a:lnTo>
                  <a:lnTo>
                    <a:pt x="52222" y="17018"/>
                  </a:lnTo>
                  <a:lnTo>
                    <a:pt x="49885" y="16649"/>
                  </a:lnTo>
                  <a:lnTo>
                    <a:pt x="47459" y="16649"/>
                  </a:lnTo>
                  <a:lnTo>
                    <a:pt x="38813" y="18273"/>
                  </a:lnTo>
                  <a:lnTo>
                    <a:pt x="31589" y="22734"/>
                  </a:lnTo>
                  <a:lnTo>
                    <a:pt x="26401" y="29417"/>
                  </a:lnTo>
                  <a:lnTo>
                    <a:pt x="23863" y="37706"/>
                  </a:lnTo>
                  <a:lnTo>
                    <a:pt x="22047" y="37617"/>
                  </a:lnTo>
                  <a:lnTo>
                    <a:pt x="13469" y="39349"/>
                  </a:lnTo>
                  <a:lnTo>
                    <a:pt x="6461" y="44073"/>
                  </a:lnTo>
                  <a:lnTo>
                    <a:pt x="1733" y="51081"/>
                  </a:lnTo>
                  <a:lnTo>
                    <a:pt x="0" y="59664"/>
                  </a:lnTo>
                  <a:lnTo>
                    <a:pt x="1733" y="68242"/>
                  </a:lnTo>
                  <a:lnTo>
                    <a:pt x="6461" y="75250"/>
                  </a:lnTo>
                  <a:lnTo>
                    <a:pt x="13469" y="79977"/>
                  </a:lnTo>
                  <a:lnTo>
                    <a:pt x="23063" y="81661"/>
                  </a:lnTo>
                  <a:lnTo>
                    <a:pt x="118516" y="81711"/>
                  </a:lnTo>
                  <a:lnTo>
                    <a:pt x="125844" y="74383"/>
                  </a:lnTo>
                  <a:lnTo>
                    <a:pt x="125844" y="59461"/>
                  </a:lnTo>
                  <a:lnTo>
                    <a:pt x="122682" y="54330"/>
                  </a:lnTo>
                  <a:lnTo>
                    <a:pt x="117995" y="51460"/>
                  </a:lnTo>
                  <a:lnTo>
                    <a:pt x="120205" y="46786"/>
                  </a:lnTo>
                  <a:lnTo>
                    <a:pt x="121488" y="41579"/>
                  </a:lnTo>
                  <a:lnTo>
                    <a:pt x="121488" y="36068"/>
                  </a:lnTo>
                  <a:lnTo>
                    <a:pt x="118652" y="22025"/>
                  </a:lnTo>
                  <a:lnTo>
                    <a:pt x="110921" y="10561"/>
                  </a:lnTo>
                  <a:lnTo>
                    <a:pt x="99456" y="2833"/>
                  </a:lnTo>
                  <a:lnTo>
                    <a:pt x="8542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9350599" y="3240939"/>
              <a:ext cx="129539" cy="85725"/>
            </a:xfrm>
            <a:custGeom>
              <a:avLst/>
              <a:gdLst/>
              <a:ahLst/>
              <a:cxnLst/>
              <a:rect l="l" t="t" r="r" b="b"/>
              <a:pathLst>
                <a:path w="129540" h="85725">
                  <a:moveTo>
                    <a:pt x="22973" y="83502"/>
                  </a:moveTo>
                  <a:lnTo>
                    <a:pt x="14887" y="83502"/>
                  </a:lnTo>
                  <a:lnTo>
                    <a:pt x="23748" y="85293"/>
                  </a:lnTo>
                  <a:lnTo>
                    <a:pt x="22973" y="85293"/>
                  </a:lnTo>
                  <a:lnTo>
                    <a:pt x="22973" y="83502"/>
                  </a:lnTo>
                  <a:close/>
                </a:path>
                <a:path w="129540" h="85725">
                  <a:moveTo>
                    <a:pt x="24272" y="37706"/>
                  </a:moveTo>
                  <a:lnTo>
                    <a:pt x="23246" y="37706"/>
                  </a:lnTo>
                  <a:lnTo>
                    <a:pt x="14454" y="39496"/>
                  </a:lnTo>
                  <a:lnTo>
                    <a:pt x="6895" y="44596"/>
                  </a:lnTo>
                  <a:lnTo>
                    <a:pt x="1784" y="52174"/>
                  </a:lnTo>
                  <a:lnTo>
                    <a:pt x="82" y="60604"/>
                  </a:lnTo>
                  <a:lnTo>
                    <a:pt x="0" y="61899"/>
                  </a:lnTo>
                  <a:lnTo>
                    <a:pt x="1784" y="70730"/>
                  </a:lnTo>
                  <a:lnTo>
                    <a:pt x="6895" y="78308"/>
                  </a:lnTo>
                  <a:lnTo>
                    <a:pt x="14596" y="83502"/>
                  </a:lnTo>
                  <a:lnTo>
                    <a:pt x="22973" y="83502"/>
                  </a:lnTo>
                  <a:lnTo>
                    <a:pt x="22973" y="85293"/>
                  </a:lnTo>
                  <a:lnTo>
                    <a:pt x="24856" y="85293"/>
                  </a:lnTo>
                  <a:lnTo>
                    <a:pt x="24761" y="81711"/>
                  </a:lnTo>
                  <a:lnTo>
                    <a:pt x="18160" y="81711"/>
                  </a:lnTo>
                  <a:lnTo>
                    <a:pt x="13105" y="79438"/>
                  </a:lnTo>
                  <a:lnTo>
                    <a:pt x="5764" y="72097"/>
                  </a:lnTo>
                  <a:lnTo>
                    <a:pt x="3544" y="67144"/>
                  </a:lnTo>
                  <a:lnTo>
                    <a:pt x="3504" y="55854"/>
                  </a:lnTo>
                  <a:lnTo>
                    <a:pt x="5764" y="50799"/>
                  </a:lnTo>
                  <a:lnTo>
                    <a:pt x="13105" y="43459"/>
                  </a:lnTo>
                  <a:lnTo>
                    <a:pt x="17989" y="41274"/>
                  </a:lnTo>
                  <a:lnTo>
                    <a:pt x="27168" y="41274"/>
                  </a:lnTo>
                  <a:lnTo>
                    <a:pt x="27342" y="39700"/>
                  </a:lnTo>
                  <a:lnTo>
                    <a:pt x="27404" y="39496"/>
                  </a:lnTo>
                  <a:lnTo>
                    <a:pt x="25564" y="39496"/>
                  </a:lnTo>
                  <a:lnTo>
                    <a:pt x="23786" y="39293"/>
                  </a:lnTo>
                  <a:lnTo>
                    <a:pt x="24225" y="37858"/>
                  </a:lnTo>
                  <a:lnTo>
                    <a:pt x="24272" y="37706"/>
                  </a:lnTo>
                  <a:close/>
                </a:path>
                <a:path w="129540" h="85725">
                  <a:moveTo>
                    <a:pt x="26554" y="81711"/>
                  </a:moveTo>
                  <a:lnTo>
                    <a:pt x="24761" y="81711"/>
                  </a:lnTo>
                  <a:lnTo>
                    <a:pt x="24856" y="85293"/>
                  </a:lnTo>
                  <a:lnTo>
                    <a:pt x="110332" y="85293"/>
                  </a:lnTo>
                  <a:lnTo>
                    <a:pt x="110421" y="83502"/>
                  </a:lnTo>
                  <a:lnTo>
                    <a:pt x="26554" y="83502"/>
                  </a:lnTo>
                  <a:lnTo>
                    <a:pt x="26554" y="81711"/>
                  </a:lnTo>
                  <a:close/>
                </a:path>
                <a:path w="129540" h="85725">
                  <a:moveTo>
                    <a:pt x="112216" y="83502"/>
                  </a:moveTo>
                  <a:lnTo>
                    <a:pt x="110421" y="83502"/>
                  </a:lnTo>
                  <a:lnTo>
                    <a:pt x="110332" y="85293"/>
                  </a:lnTo>
                  <a:lnTo>
                    <a:pt x="112216" y="85293"/>
                  </a:lnTo>
                  <a:lnTo>
                    <a:pt x="112216" y="83502"/>
                  </a:lnTo>
                  <a:close/>
                </a:path>
                <a:path w="129540" h="85725">
                  <a:moveTo>
                    <a:pt x="119696" y="53251"/>
                  </a:moveTo>
                  <a:lnTo>
                    <a:pt x="118756" y="54775"/>
                  </a:lnTo>
                  <a:lnTo>
                    <a:pt x="122947" y="57353"/>
                  </a:lnTo>
                  <a:lnTo>
                    <a:pt x="125741" y="61899"/>
                  </a:lnTo>
                  <a:lnTo>
                    <a:pt x="125741" y="71183"/>
                  </a:lnTo>
                  <a:lnTo>
                    <a:pt x="124128" y="74802"/>
                  </a:lnTo>
                  <a:lnTo>
                    <a:pt x="118845" y="80086"/>
                  </a:lnTo>
                  <a:lnTo>
                    <a:pt x="115213" y="81711"/>
                  </a:lnTo>
                  <a:lnTo>
                    <a:pt x="26554" y="81711"/>
                  </a:lnTo>
                  <a:lnTo>
                    <a:pt x="26554" y="83502"/>
                  </a:lnTo>
                  <a:lnTo>
                    <a:pt x="112216" y="83502"/>
                  </a:lnTo>
                  <a:lnTo>
                    <a:pt x="112216" y="85293"/>
                  </a:lnTo>
                  <a:lnTo>
                    <a:pt x="111187" y="85293"/>
                  </a:lnTo>
                  <a:lnTo>
                    <a:pt x="118248" y="83866"/>
                  </a:lnTo>
                  <a:lnTo>
                    <a:pt x="123852" y="80086"/>
                  </a:lnTo>
                  <a:lnTo>
                    <a:pt x="124377" y="79438"/>
                  </a:lnTo>
                  <a:lnTo>
                    <a:pt x="127903" y="74207"/>
                  </a:lnTo>
                  <a:lnTo>
                    <a:pt x="129335" y="67144"/>
                  </a:lnTo>
                  <a:lnTo>
                    <a:pt x="129335" y="60604"/>
                  </a:lnTo>
                  <a:lnTo>
                    <a:pt x="125817" y="54902"/>
                  </a:lnTo>
                  <a:lnTo>
                    <a:pt x="124367" y="54013"/>
                  </a:lnTo>
                  <a:lnTo>
                    <a:pt x="121322" y="54013"/>
                  </a:lnTo>
                  <a:lnTo>
                    <a:pt x="119696" y="53251"/>
                  </a:lnTo>
                  <a:close/>
                </a:path>
                <a:path w="129540" h="85725">
                  <a:moveTo>
                    <a:pt x="102756" y="3581"/>
                  </a:moveTo>
                  <a:lnTo>
                    <a:pt x="87121" y="3581"/>
                  </a:lnTo>
                  <a:lnTo>
                    <a:pt x="94032" y="4277"/>
                  </a:lnTo>
                  <a:lnTo>
                    <a:pt x="100465" y="6273"/>
                  </a:lnTo>
                  <a:lnTo>
                    <a:pt x="121383" y="37706"/>
                  </a:lnTo>
                  <a:lnTo>
                    <a:pt x="121260" y="43649"/>
                  </a:lnTo>
                  <a:lnTo>
                    <a:pt x="120179" y="48031"/>
                  </a:lnTo>
                  <a:lnTo>
                    <a:pt x="117349" y="54013"/>
                  </a:lnTo>
                  <a:lnTo>
                    <a:pt x="117509" y="54013"/>
                  </a:lnTo>
                  <a:lnTo>
                    <a:pt x="118756" y="54775"/>
                  </a:lnTo>
                  <a:lnTo>
                    <a:pt x="120636" y="51727"/>
                  </a:lnTo>
                  <a:lnTo>
                    <a:pt x="122402" y="51727"/>
                  </a:lnTo>
                  <a:lnTo>
                    <a:pt x="123633" y="49123"/>
                  </a:lnTo>
                  <a:lnTo>
                    <a:pt x="124979" y="43649"/>
                  </a:lnTo>
                  <a:lnTo>
                    <a:pt x="124949" y="37706"/>
                  </a:lnTo>
                  <a:lnTo>
                    <a:pt x="122019" y="23194"/>
                  </a:lnTo>
                  <a:lnTo>
                    <a:pt x="121069" y="21733"/>
                  </a:lnTo>
                  <a:lnTo>
                    <a:pt x="113889" y="11085"/>
                  </a:lnTo>
                  <a:lnTo>
                    <a:pt x="102756" y="3581"/>
                  </a:lnTo>
                  <a:close/>
                </a:path>
                <a:path w="129540" h="85725">
                  <a:moveTo>
                    <a:pt x="120636" y="51727"/>
                  </a:moveTo>
                  <a:lnTo>
                    <a:pt x="119696" y="53251"/>
                  </a:lnTo>
                  <a:lnTo>
                    <a:pt x="121322" y="54013"/>
                  </a:lnTo>
                  <a:lnTo>
                    <a:pt x="122006" y="52566"/>
                  </a:lnTo>
                  <a:lnTo>
                    <a:pt x="120636" y="51727"/>
                  </a:lnTo>
                  <a:close/>
                </a:path>
                <a:path w="129540" h="85725">
                  <a:moveTo>
                    <a:pt x="122006" y="52566"/>
                  </a:moveTo>
                  <a:lnTo>
                    <a:pt x="121322" y="54013"/>
                  </a:lnTo>
                  <a:lnTo>
                    <a:pt x="124367" y="54013"/>
                  </a:lnTo>
                  <a:lnTo>
                    <a:pt x="122006" y="52566"/>
                  </a:lnTo>
                  <a:close/>
                </a:path>
                <a:path w="129540" h="85725">
                  <a:moveTo>
                    <a:pt x="122402" y="51727"/>
                  </a:moveTo>
                  <a:lnTo>
                    <a:pt x="120636" y="51727"/>
                  </a:lnTo>
                  <a:lnTo>
                    <a:pt x="122006" y="52566"/>
                  </a:lnTo>
                  <a:lnTo>
                    <a:pt x="122402" y="51727"/>
                  </a:lnTo>
                  <a:close/>
                </a:path>
                <a:path w="129540" h="85725">
                  <a:moveTo>
                    <a:pt x="27168" y="41274"/>
                  </a:moveTo>
                  <a:lnTo>
                    <a:pt x="25424" y="41274"/>
                  </a:lnTo>
                  <a:lnTo>
                    <a:pt x="27151" y="41427"/>
                  </a:lnTo>
                  <a:lnTo>
                    <a:pt x="27168" y="41274"/>
                  </a:lnTo>
                  <a:close/>
                </a:path>
                <a:path w="129540" h="85725">
                  <a:moveTo>
                    <a:pt x="51764" y="16649"/>
                  </a:moveTo>
                  <a:lnTo>
                    <a:pt x="49160" y="16649"/>
                  </a:lnTo>
                  <a:lnTo>
                    <a:pt x="39859" y="18396"/>
                  </a:lnTo>
                  <a:lnTo>
                    <a:pt x="32091" y="23194"/>
                  </a:lnTo>
                  <a:lnTo>
                    <a:pt x="26515" y="30381"/>
                  </a:lnTo>
                  <a:lnTo>
                    <a:pt x="23786" y="39293"/>
                  </a:lnTo>
                  <a:lnTo>
                    <a:pt x="25564" y="39496"/>
                  </a:lnTo>
                  <a:lnTo>
                    <a:pt x="25581" y="39293"/>
                  </a:lnTo>
                  <a:lnTo>
                    <a:pt x="25703" y="37858"/>
                  </a:lnTo>
                  <a:lnTo>
                    <a:pt x="25716" y="37706"/>
                  </a:lnTo>
                  <a:lnTo>
                    <a:pt x="27952" y="37706"/>
                  </a:lnTo>
                  <a:lnTo>
                    <a:pt x="29688" y="32039"/>
                  </a:lnTo>
                  <a:lnTo>
                    <a:pt x="34484" y="25860"/>
                  </a:lnTo>
                  <a:lnTo>
                    <a:pt x="41163" y="21733"/>
                  </a:lnTo>
                  <a:lnTo>
                    <a:pt x="49160" y="20231"/>
                  </a:lnTo>
                  <a:lnTo>
                    <a:pt x="57798" y="20231"/>
                  </a:lnTo>
                  <a:lnTo>
                    <a:pt x="58382" y="19481"/>
                  </a:lnTo>
                  <a:lnTo>
                    <a:pt x="56133" y="19481"/>
                  </a:lnTo>
                  <a:lnTo>
                    <a:pt x="54791" y="18690"/>
                  </a:lnTo>
                  <a:lnTo>
                    <a:pt x="54487" y="18690"/>
                  </a:lnTo>
                  <a:lnTo>
                    <a:pt x="55485" y="17411"/>
                  </a:lnTo>
                  <a:lnTo>
                    <a:pt x="54278" y="17043"/>
                  </a:lnTo>
                  <a:lnTo>
                    <a:pt x="51764" y="16649"/>
                  </a:lnTo>
                  <a:close/>
                </a:path>
                <a:path w="129540" h="85725">
                  <a:moveTo>
                    <a:pt x="27952" y="37706"/>
                  </a:moveTo>
                  <a:lnTo>
                    <a:pt x="25716" y="37706"/>
                  </a:lnTo>
                  <a:lnTo>
                    <a:pt x="25703" y="37858"/>
                  </a:lnTo>
                  <a:lnTo>
                    <a:pt x="25581" y="39293"/>
                  </a:lnTo>
                  <a:lnTo>
                    <a:pt x="25564" y="39496"/>
                  </a:lnTo>
                  <a:lnTo>
                    <a:pt x="27404" y="39496"/>
                  </a:lnTo>
                  <a:lnTo>
                    <a:pt x="27906" y="37858"/>
                  </a:lnTo>
                  <a:lnTo>
                    <a:pt x="27952" y="37706"/>
                  </a:lnTo>
                  <a:close/>
                </a:path>
                <a:path w="129540" h="85725">
                  <a:moveTo>
                    <a:pt x="57798" y="20231"/>
                  </a:moveTo>
                  <a:lnTo>
                    <a:pt x="51395" y="20231"/>
                  </a:lnTo>
                  <a:lnTo>
                    <a:pt x="53554" y="20573"/>
                  </a:lnTo>
                  <a:lnTo>
                    <a:pt x="56945" y="21602"/>
                  </a:lnTo>
                  <a:lnTo>
                    <a:pt x="57563" y="20573"/>
                  </a:lnTo>
                  <a:lnTo>
                    <a:pt x="57798" y="20231"/>
                  </a:lnTo>
                  <a:close/>
                </a:path>
                <a:path w="129540" h="85725">
                  <a:moveTo>
                    <a:pt x="55485" y="17411"/>
                  </a:moveTo>
                  <a:lnTo>
                    <a:pt x="54487" y="18690"/>
                  </a:lnTo>
                  <a:lnTo>
                    <a:pt x="54791" y="18690"/>
                  </a:lnTo>
                  <a:lnTo>
                    <a:pt x="56133" y="19481"/>
                  </a:lnTo>
                  <a:lnTo>
                    <a:pt x="56653" y="17767"/>
                  </a:lnTo>
                  <a:lnTo>
                    <a:pt x="55485" y="17411"/>
                  </a:lnTo>
                  <a:close/>
                </a:path>
                <a:path w="129540" h="85725">
                  <a:moveTo>
                    <a:pt x="87121" y="0"/>
                  </a:moveTo>
                  <a:lnTo>
                    <a:pt x="55485" y="17411"/>
                  </a:lnTo>
                  <a:lnTo>
                    <a:pt x="56653" y="17767"/>
                  </a:lnTo>
                  <a:lnTo>
                    <a:pt x="56133" y="19481"/>
                  </a:lnTo>
                  <a:lnTo>
                    <a:pt x="58382" y="19481"/>
                  </a:lnTo>
                  <a:lnTo>
                    <a:pt x="62955" y="13614"/>
                  </a:lnTo>
                  <a:lnTo>
                    <a:pt x="66198" y="11085"/>
                  </a:lnTo>
                  <a:lnTo>
                    <a:pt x="69928" y="8216"/>
                  </a:lnTo>
                  <a:lnTo>
                    <a:pt x="78065" y="4794"/>
                  </a:lnTo>
                  <a:lnTo>
                    <a:pt x="87121" y="3581"/>
                  </a:lnTo>
                  <a:lnTo>
                    <a:pt x="102756" y="3581"/>
                  </a:lnTo>
                  <a:lnTo>
                    <a:pt x="101855" y="2973"/>
                  </a:lnTo>
                  <a:lnTo>
                    <a:pt x="87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9340930" y="3218141"/>
              <a:ext cx="93345" cy="106045"/>
            </a:xfrm>
            <a:custGeom>
              <a:avLst/>
              <a:gdLst/>
              <a:ahLst/>
              <a:cxnLst/>
              <a:rect l="l" t="t" r="r" b="b"/>
              <a:pathLst>
                <a:path w="93345" h="106045">
                  <a:moveTo>
                    <a:pt x="46761" y="0"/>
                  </a:moveTo>
                  <a:lnTo>
                    <a:pt x="43408" y="25"/>
                  </a:lnTo>
                  <a:lnTo>
                    <a:pt x="41554" y="2197"/>
                  </a:lnTo>
                  <a:lnTo>
                    <a:pt x="6223" y="46164"/>
                  </a:lnTo>
                  <a:lnTo>
                    <a:pt x="0" y="46164"/>
                  </a:lnTo>
                  <a:lnTo>
                    <a:pt x="0" y="53568"/>
                  </a:lnTo>
                  <a:lnTo>
                    <a:pt x="9728" y="53568"/>
                  </a:lnTo>
                  <a:lnTo>
                    <a:pt x="9728" y="105905"/>
                  </a:lnTo>
                  <a:lnTo>
                    <a:pt x="83197" y="105905"/>
                  </a:lnTo>
                  <a:lnTo>
                    <a:pt x="83197" y="53568"/>
                  </a:lnTo>
                  <a:lnTo>
                    <a:pt x="92976" y="53568"/>
                  </a:lnTo>
                  <a:lnTo>
                    <a:pt x="92976" y="46164"/>
                  </a:lnTo>
                  <a:lnTo>
                    <a:pt x="86779" y="46164"/>
                  </a:lnTo>
                  <a:lnTo>
                    <a:pt x="46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9340939" y="3218687"/>
              <a:ext cx="93345" cy="53340"/>
            </a:xfrm>
            <a:custGeom>
              <a:avLst/>
              <a:gdLst/>
              <a:ahLst/>
              <a:cxnLst/>
              <a:rect l="l" t="t" r="r" b="b"/>
              <a:pathLst>
                <a:path w="93345" h="53339">
                  <a:moveTo>
                    <a:pt x="46418" y="0"/>
                  </a:moveTo>
                  <a:lnTo>
                    <a:pt x="43815" y="0"/>
                  </a:lnTo>
                  <a:lnTo>
                    <a:pt x="42494" y="558"/>
                  </a:lnTo>
                  <a:lnTo>
                    <a:pt x="41554" y="1650"/>
                  </a:lnTo>
                  <a:lnTo>
                    <a:pt x="6223" y="45618"/>
                  </a:lnTo>
                  <a:lnTo>
                    <a:pt x="0" y="45618"/>
                  </a:lnTo>
                  <a:lnTo>
                    <a:pt x="1" y="53132"/>
                  </a:lnTo>
                  <a:lnTo>
                    <a:pt x="10103" y="53132"/>
                  </a:lnTo>
                  <a:lnTo>
                    <a:pt x="45039" y="9707"/>
                  </a:lnTo>
                  <a:lnTo>
                    <a:pt x="55663" y="9707"/>
                  </a:lnTo>
                  <a:lnTo>
                    <a:pt x="47735" y="558"/>
                  </a:lnTo>
                  <a:lnTo>
                    <a:pt x="46418" y="0"/>
                  </a:lnTo>
                  <a:close/>
                </a:path>
                <a:path w="93345" h="53339">
                  <a:moveTo>
                    <a:pt x="55663" y="9707"/>
                  </a:moveTo>
                  <a:lnTo>
                    <a:pt x="45039" y="9707"/>
                  </a:lnTo>
                  <a:lnTo>
                    <a:pt x="76051" y="45618"/>
                  </a:lnTo>
                  <a:lnTo>
                    <a:pt x="82434" y="53132"/>
                  </a:lnTo>
                  <a:lnTo>
                    <a:pt x="92976" y="53132"/>
                  </a:lnTo>
                  <a:lnTo>
                    <a:pt x="92976" y="45618"/>
                  </a:lnTo>
                  <a:lnTo>
                    <a:pt x="86779" y="45618"/>
                  </a:lnTo>
                  <a:lnTo>
                    <a:pt x="55663" y="9707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9339136" y="3216897"/>
              <a:ext cx="97155" cy="109220"/>
            </a:xfrm>
            <a:custGeom>
              <a:avLst/>
              <a:gdLst/>
              <a:ahLst/>
              <a:cxnLst/>
              <a:rect l="l" t="t" r="r" b="b"/>
              <a:pathLst>
                <a:path w="97154" h="109220">
                  <a:moveTo>
                    <a:pt x="96558" y="46939"/>
                  </a:moveTo>
                  <a:lnTo>
                    <a:pt x="96367" y="46482"/>
                  </a:lnTo>
                  <a:lnTo>
                    <a:pt x="95707" y="45808"/>
                  </a:lnTo>
                  <a:lnTo>
                    <a:pt x="95237" y="45618"/>
                  </a:lnTo>
                  <a:lnTo>
                    <a:pt x="89395" y="45618"/>
                  </a:lnTo>
                  <a:lnTo>
                    <a:pt x="52870" y="3441"/>
                  </a:lnTo>
                  <a:lnTo>
                    <a:pt x="50520" y="774"/>
                  </a:lnTo>
                  <a:lnTo>
                    <a:pt x="48704" y="0"/>
                  </a:lnTo>
                  <a:lnTo>
                    <a:pt x="45110" y="0"/>
                  </a:lnTo>
                  <a:lnTo>
                    <a:pt x="43281" y="774"/>
                  </a:lnTo>
                  <a:lnTo>
                    <a:pt x="42037" y="2324"/>
                  </a:lnTo>
                  <a:lnTo>
                    <a:pt x="43345" y="3441"/>
                  </a:lnTo>
                  <a:lnTo>
                    <a:pt x="44792" y="4610"/>
                  </a:lnTo>
                  <a:lnTo>
                    <a:pt x="45300" y="3924"/>
                  </a:lnTo>
                  <a:lnTo>
                    <a:pt x="46101" y="3594"/>
                  </a:lnTo>
                  <a:lnTo>
                    <a:pt x="47739" y="3594"/>
                  </a:lnTo>
                  <a:lnTo>
                    <a:pt x="48539" y="3924"/>
                  </a:lnTo>
                  <a:lnTo>
                    <a:pt x="49136" y="4610"/>
                  </a:lnTo>
                  <a:lnTo>
                    <a:pt x="49809" y="3924"/>
                  </a:lnTo>
                  <a:lnTo>
                    <a:pt x="50190" y="3594"/>
                  </a:lnTo>
                  <a:lnTo>
                    <a:pt x="49834" y="3924"/>
                  </a:lnTo>
                  <a:lnTo>
                    <a:pt x="49149" y="4610"/>
                  </a:lnTo>
                  <a:lnTo>
                    <a:pt x="87553" y="48971"/>
                  </a:lnTo>
                  <a:lnTo>
                    <a:pt x="88049" y="49199"/>
                  </a:lnTo>
                  <a:lnTo>
                    <a:pt x="92976" y="49199"/>
                  </a:lnTo>
                  <a:lnTo>
                    <a:pt x="92976" y="53022"/>
                  </a:lnTo>
                  <a:lnTo>
                    <a:pt x="85051" y="53022"/>
                  </a:lnTo>
                  <a:lnTo>
                    <a:pt x="83197" y="50876"/>
                  </a:lnTo>
                  <a:lnTo>
                    <a:pt x="83197" y="56311"/>
                  </a:lnTo>
                  <a:lnTo>
                    <a:pt x="83197" y="105346"/>
                  </a:lnTo>
                  <a:lnTo>
                    <a:pt x="13309" y="105346"/>
                  </a:lnTo>
                  <a:lnTo>
                    <a:pt x="13309" y="56045"/>
                  </a:lnTo>
                  <a:lnTo>
                    <a:pt x="46875" y="14300"/>
                  </a:lnTo>
                  <a:lnTo>
                    <a:pt x="82931" y="56045"/>
                  </a:lnTo>
                  <a:lnTo>
                    <a:pt x="83197" y="56311"/>
                  </a:lnTo>
                  <a:lnTo>
                    <a:pt x="83197" y="50876"/>
                  </a:lnTo>
                  <a:lnTo>
                    <a:pt x="51612" y="14300"/>
                  </a:lnTo>
                  <a:lnTo>
                    <a:pt x="47866" y="9969"/>
                  </a:lnTo>
                  <a:lnTo>
                    <a:pt x="47383" y="9728"/>
                  </a:lnTo>
                  <a:lnTo>
                    <a:pt x="46266" y="9728"/>
                  </a:lnTo>
                  <a:lnTo>
                    <a:pt x="45770" y="9969"/>
                  </a:lnTo>
                  <a:lnTo>
                    <a:pt x="11125" y="53022"/>
                  </a:lnTo>
                  <a:lnTo>
                    <a:pt x="3581" y="53022"/>
                  </a:lnTo>
                  <a:lnTo>
                    <a:pt x="3581" y="49199"/>
                  </a:lnTo>
                  <a:lnTo>
                    <a:pt x="8559" y="49199"/>
                  </a:lnTo>
                  <a:lnTo>
                    <a:pt x="9042" y="48971"/>
                  </a:lnTo>
                  <a:lnTo>
                    <a:pt x="44704" y="4610"/>
                  </a:lnTo>
                  <a:lnTo>
                    <a:pt x="43345" y="3441"/>
                  </a:lnTo>
                  <a:lnTo>
                    <a:pt x="41948" y="2324"/>
                  </a:lnTo>
                  <a:lnTo>
                    <a:pt x="7150" y="45618"/>
                  </a:lnTo>
                  <a:lnTo>
                    <a:pt x="1320" y="45618"/>
                  </a:lnTo>
                  <a:lnTo>
                    <a:pt x="863" y="45808"/>
                  </a:lnTo>
                  <a:lnTo>
                    <a:pt x="190" y="46482"/>
                  </a:lnTo>
                  <a:lnTo>
                    <a:pt x="0" y="46939"/>
                  </a:lnTo>
                  <a:lnTo>
                    <a:pt x="0" y="55283"/>
                  </a:lnTo>
                  <a:lnTo>
                    <a:pt x="190" y="55753"/>
                  </a:lnTo>
                  <a:lnTo>
                    <a:pt x="863" y="56413"/>
                  </a:lnTo>
                  <a:lnTo>
                    <a:pt x="1320" y="56603"/>
                  </a:lnTo>
                  <a:lnTo>
                    <a:pt x="9728" y="56603"/>
                  </a:lnTo>
                  <a:lnTo>
                    <a:pt x="9728" y="107619"/>
                  </a:lnTo>
                  <a:lnTo>
                    <a:pt x="9918" y="108077"/>
                  </a:lnTo>
                  <a:lnTo>
                    <a:pt x="10579" y="108737"/>
                  </a:lnTo>
                  <a:lnTo>
                    <a:pt x="11049" y="108927"/>
                  </a:lnTo>
                  <a:lnTo>
                    <a:pt x="85471" y="108927"/>
                  </a:lnTo>
                  <a:lnTo>
                    <a:pt x="85928" y="108737"/>
                  </a:lnTo>
                  <a:lnTo>
                    <a:pt x="86588" y="108077"/>
                  </a:lnTo>
                  <a:lnTo>
                    <a:pt x="86779" y="107619"/>
                  </a:lnTo>
                  <a:lnTo>
                    <a:pt x="86779" y="105346"/>
                  </a:lnTo>
                  <a:lnTo>
                    <a:pt x="86779" y="56603"/>
                  </a:lnTo>
                  <a:lnTo>
                    <a:pt x="95237" y="56603"/>
                  </a:lnTo>
                  <a:lnTo>
                    <a:pt x="95707" y="56413"/>
                  </a:lnTo>
                  <a:lnTo>
                    <a:pt x="96367" y="55753"/>
                  </a:lnTo>
                  <a:lnTo>
                    <a:pt x="96558" y="55283"/>
                  </a:lnTo>
                  <a:lnTo>
                    <a:pt x="96558" y="46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9362178" y="32759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60" y="0"/>
                  </a:moveTo>
                  <a:lnTo>
                    <a:pt x="0" y="101"/>
                  </a:lnTo>
                  <a:lnTo>
                    <a:pt x="101" y="10667"/>
                  </a:lnTo>
                  <a:lnTo>
                    <a:pt x="10160" y="1066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9360921" y="32746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9382530" y="32759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9381260" y="32746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9362178" y="329505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60" y="0"/>
                  </a:moveTo>
                  <a:lnTo>
                    <a:pt x="0" y="101"/>
                  </a:lnTo>
                  <a:lnTo>
                    <a:pt x="101" y="10667"/>
                  </a:lnTo>
                  <a:lnTo>
                    <a:pt x="10160" y="10667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9360921" y="32937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9382530" y="329505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9381260" y="32937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9401772" y="32759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9400503" y="32746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9385734" y="3242729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089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9383943" y="3240937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3677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3677" y="3581"/>
                  </a:lnTo>
                  <a:lnTo>
                    <a:pt x="14477" y="2781"/>
                  </a:lnTo>
                  <a:lnTo>
                    <a:pt x="14477" y="800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9366229" y="325387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1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9364439" y="3252081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790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7901" y="3581"/>
                  </a:lnTo>
                  <a:lnTo>
                    <a:pt x="28701" y="2781"/>
                  </a:lnTo>
                  <a:lnTo>
                    <a:pt x="28701" y="800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9360098" y="3262139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19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9358307" y="3260350"/>
              <a:ext cx="24130" cy="3810"/>
            </a:xfrm>
            <a:custGeom>
              <a:avLst/>
              <a:gdLst/>
              <a:ahLst/>
              <a:cxnLst/>
              <a:rect l="l" t="t" r="r" b="b"/>
              <a:pathLst>
                <a:path w="24129" h="3810">
                  <a:moveTo>
                    <a:pt x="2296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2961" y="3581"/>
                  </a:lnTo>
                  <a:lnTo>
                    <a:pt x="23774" y="2781"/>
                  </a:lnTo>
                  <a:lnTo>
                    <a:pt x="23774" y="800"/>
                  </a:lnTo>
                  <a:lnTo>
                    <a:pt x="229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9403298" y="3265018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9401507" y="326322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4693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4693" y="3581"/>
                  </a:lnTo>
                  <a:lnTo>
                    <a:pt x="15493" y="2781"/>
                  </a:lnTo>
                  <a:lnTo>
                    <a:pt x="15493" y="800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9318598" y="3303138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4">
                  <a:moveTo>
                    <a:pt x="20650" y="0"/>
                  </a:moveTo>
                  <a:lnTo>
                    <a:pt x="12612" y="1622"/>
                  </a:lnTo>
                  <a:lnTo>
                    <a:pt x="6048" y="6048"/>
                  </a:lnTo>
                  <a:lnTo>
                    <a:pt x="1622" y="12612"/>
                  </a:lnTo>
                  <a:lnTo>
                    <a:pt x="0" y="20650"/>
                  </a:lnTo>
                  <a:lnTo>
                    <a:pt x="41300" y="20650"/>
                  </a:lnTo>
                  <a:lnTo>
                    <a:pt x="39677" y="12612"/>
                  </a:lnTo>
                  <a:lnTo>
                    <a:pt x="35252" y="6048"/>
                  </a:lnTo>
                  <a:lnTo>
                    <a:pt x="28688" y="1622"/>
                  </a:lnTo>
                  <a:lnTo>
                    <a:pt x="2065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9316809" y="3301347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4" h="22860">
                  <a:moveTo>
                    <a:pt x="22440" y="0"/>
                  </a:moveTo>
                  <a:lnTo>
                    <a:pt x="13705" y="1763"/>
                  </a:lnTo>
                  <a:lnTo>
                    <a:pt x="6572" y="6572"/>
                  </a:lnTo>
                  <a:lnTo>
                    <a:pt x="1763" y="13705"/>
                  </a:lnTo>
                  <a:lnTo>
                    <a:pt x="0" y="22440"/>
                  </a:lnTo>
                  <a:lnTo>
                    <a:pt x="3581" y="22440"/>
                  </a:lnTo>
                  <a:lnTo>
                    <a:pt x="3581" y="17233"/>
                  </a:lnTo>
                  <a:lnTo>
                    <a:pt x="5689" y="12522"/>
                  </a:lnTo>
                  <a:lnTo>
                    <a:pt x="12522" y="5689"/>
                  </a:lnTo>
                  <a:lnTo>
                    <a:pt x="17221" y="3594"/>
                  </a:lnTo>
                  <a:lnTo>
                    <a:pt x="27647" y="3594"/>
                  </a:lnTo>
                  <a:lnTo>
                    <a:pt x="32359" y="5689"/>
                  </a:lnTo>
                  <a:lnTo>
                    <a:pt x="39192" y="12522"/>
                  </a:lnTo>
                  <a:lnTo>
                    <a:pt x="41287" y="17233"/>
                  </a:lnTo>
                  <a:lnTo>
                    <a:pt x="41287" y="22440"/>
                  </a:lnTo>
                  <a:lnTo>
                    <a:pt x="44881" y="22440"/>
                  </a:lnTo>
                  <a:lnTo>
                    <a:pt x="43113" y="13705"/>
                  </a:lnTo>
                  <a:lnTo>
                    <a:pt x="38304" y="6572"/>
                  </a:lnTo>
                  <a:lnTo>
                    <a:pt x="31174" y="1763"/>
                  </a:lnTo>
                  <a:lnTo>
                    <a:pt x="22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9354333" y="3313463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5">
                  <a:moveTo>
                    <a:pt x="16027" y="0"/>
                  </a:moveTo>
                  <a:lnTo>
                    <a:pt x="4622" y="0"/>
                  </a:lnTo>
                  <a:lnTo>
                    <a:pt x="0" y="4622"/>
                  </a:lnTo>
                  <a:lnTo>
                    <a:pt x="0" y="10325"/>
                  </a:lnTo>
                  <a:lnTo>
                    <a:pt x="20650" y="10325"/>
                  </a:lnTo>
                  <a:lnTo>
                    <a:pt x="20650" y="4622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9352541" y="3311672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8808" y="0"/>
                  </a:moveTo>
                  <a:lnTo>
                    <a:pt x="5422" y="0"/>
                  </a:lnTo>
                  <a:lnTo>
                    <a:pt x="0" y="5422"/>
                  </a:lnTo>
                  <a:lnTo>
                    <a:pt x="0" y="12115"/>
                  </a:lnTo>
                  <a:lnTo>
                    <a:pt x="3581" y="12115"/>
                  </a:lnTo>
                  <a:lnTo>
                    <a:pt x="3594" y="7404"/>
                  </a:lnTo>
                  <a:lnTo>
                    <a:pt x="7404" y="3594"/>
                  </a:lnTo>
                  <a:lnTo>
                    <a:pt x="16827" y="3594"/>
                  </a:lnTo>
                  <a:lnTo>
                    <a:pt x="20637" y="7404"/>
                  </a:lnTo>
                  <a:lnTo>
                    <a:pt x="20650" y="12115"/>
                  </a:lnTo>
                  <a:lnTo>
                    <a:pt x="24231" y="12115"/>
                  </a:lnTo>
                  <a:lnTo>
                    <a:pt x="24231" y="5422"/>
                  </a:lnTo>
                  <a:lnTo>
                    <a:pt x="188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9400183" y="329594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319" y="0"/>
                  </a:moveTo>
                  <a:lnTo>
                    <a:pt x="215" y="0"/>
                  </a:lnTo>
                  <a:lnTo>
                    <a:pt x="0" y="215"/>
                  </a:lnTo>
                  <a:lnTo>
                    <a:pt x="0" y="27089"/>
                  </a:lnTo>
                  <a:lnTo>
                    <a:pt x="215" y="27304"/>
                  </a:lnTo>
                  <a:lnTo>
                    <a:pt x="469" y="27304"/>
                  </a:lnTo>
                  <a:lnTo>
                    <a:pt x="12319" y="27304"/>
                  </a:lnTo>
                  <a:lnTo>
                    <a:pt x="12534" y="27089"/>
                  </a:lnTo>
                  <a:lnTo>
                    <a:pt x="12534" y="215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9398914" y="3294684"/>
              <a:ext cx="24130" cy="33020"/>
            </a:xfrm>
            <a:custGeom>
              <a:avLst/>
              <a:gdLst/>
              <a:ahLst/>
              <a:cxnLst/>
              <a:rect l="l" t="t" r="r" b="b"/>
              <a:pathLst>
                <a:path w="24129" h="33020">
                  <a:moveTo>
                    <a:pt x="15062" y="774"/>
                  </a:moveTo>
                  <a:lnTo>
                    <a:pt x="14287" y="0"/>
                  </a:lnTo>
                  <a:lnTo>
                    <a:pt x="12534" y="0"/>
                  </a:lnTo>
                  <a:lnTo>
                    <a:pt x="12534" y="2527"/>
                  </a:lnTo>
                  <a:lnTo>
                    <a:pt x="12534" y="27305"/>
                  </a:lnTo>
                  <a:lnTo>
                    <a:pt x="2527" y="27305"/>
                  </a:lnTo>
                  <a:lnTo>
                    <a:pt x="2527" y="2527"/>
                  </a:lnTo>
                  <a:lnTo>
                    <a:pt x="12534" y="2527"/>
                  </a:lnTo>
                  <a:lnTo>
                    <a:pt x="12534" y="0"/>
                  </a:lnTo>
                  <a:lnTo>
                    <a:pt x="774" y="0"/>
                  </a:lnTo>
                  <a:lnTo>
                    <a:pt x="0" y="774"/>
                  </a:lnTo>
                  <a:lnTo>
                    <a:pt x="0" y="29044"/>
                  </a:lnTo>
                  <a:lnTo>
                    <a:pt x="774" y="29832"/>
                  </a:lnTo>
                  <a:lnTo>
                    <a:pt x="14287" y="29832"/>
                  </a:lnTo>
                  <a:lnTo>
                    <a:pt x="15062" y="29044"/>
                  </a:lnTo>
                  <a:lnTo>
                    <a:pt x="15062" y="27305"/>
                  </a:lnTo>
                  <a:lnTo>
                    <a:pt x="15062" y="2527"/>
                  </a:lnTo>
                  <a:lnTo>
                    <a:pt x="15062" y="774"/>
                  </a:lnTo>
                  <a:close/>
                </a:path>
                <a:path w="24129" h="33020">
                  <a:moveTo>
                    <a:pt x="23698" y="31559"/>
                  </a:moveTo>
                  <a:lnTo>
                    <a:pt x="14122" y="31559"/>
                  </a:lnTo>
                  <a:lnTo>
                    <a:pt x="14122" y="32092"/>
                  </a:lnTo>
                  <a:lnTo>
                    <a:pt x="23698" y="32550"/>
                  </a:lnTo>
                  <a:lnTo>
                    <a:pt x="23698" y="31559"/>
                  </a:lnTo>
                  <a:close/>
                </a:path>
                <a:path w="24129" h="33020">
                  <a:moveTo>
                    <a:pt x="23698" y="31153"/>
                  </a:moveTo>
                  <a:lnTo>
                    <a:pt x="14122" y="31153"/>
                  </a:lnTo>
                  <a:lnTo>
                    <a:pt x="14122" y="31546"/>
                  </a:lnTo>
                  <a:lnTo>
                    <a:pt x="23698" y="31546"/>
                  </a:lnTo>
                  <a:lnTo>
                    <a:pt x="23698" y="31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9405475" y="3266356"/>
              <a:ext cx="17145" cy="56515"/>
            </a:xfrm>
            <a:custGeom>
              <a:avLst/>
              <a:gdLst/>
              <a:ahLst/>
              <a:cxnLst/>
              <a:rect l="l" t="t" r="r" b="b"/>
              <a:pathLst>
                <a:path w="17145" h="56514">
                  <a:moveTo>
                    <a:pt x="10921" y="0"/>
                  </a:moveTo>
                  <a:lnTo>
                    <a:pt x="10604" y="279"/>
                  </a:lnTo>
                  <a:lnTo>
                    <a:pt x="10185" y="457"/>
                  </a:lnTo>
                  <a:lnTo>
                    <a:pt x="0" y="457"/>
                  </a:lnTo>
                  <a:lnTo>
                    <a:pt x="6159" y="8331"/>
                  </a:lnTo>
                  <a:lnTo>
                    <a:pt x="7200" y="8331"/>
                  </a:lnTo>
                  <a:lnTo>
                    <a:pt x="7797" y="8940"/>
                  </a:lnTo>
                  <a:lnTo>
                    <a:pt x="7797" y="20459"/>
                  </a:lnTo>
                  <a:lnTo>
                    <a:pt x="7556" y="20955"/>
                  </a:lnTo>
                  <a:lnTo>
                    <a:pt x="7556" y="28524"/>
                  </a:lnTo>
                  <a:lnTo>
                    <a:pt x="8127" y="28803"/>
                  </a:lnTo>
                  <a:lnTo>
                    <a:pt x="8508" y="29387"/>
                  </a:lnTo>
                  <a:lnTo>
                    <a:pt x="8508" y="55892"/>
                  </a:lnTo>
                  <a:lnTo>
                    <a:pt x="16865" y="55892"/>
                  </a:lnTo>
                  <a:lnTo>
                    <a:pt x="16865" y="6756"/>
                  </a:lnTo>
                  <a:lnTo>
                    <a:pt x="1092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9413037" y="3266058"/>
              <a:ext cx="10160" cy="60325"/>
            </a:xfrm>
            <a:custGeom>
              <a:avLst/>
              <a:gdLst/>
              <a:ahLst/>
              <a:cxnLst/>
              <a:rect l="l" t="t" r="r" b="b"/>
              <a:pathLst>
                <a:path w="10159" h="60325">
                  <a:moveTo>
                    <a:pt x="9575" y="6642"/>
                  </a:moveTo>
                  <a:lnTo>
                    <a:pt x="9296" y="6337"/>
                  </a:lnTo>
                  <a:lnTo>
                    <a:pt x="3619" y="0"/>
                  </a:lnTo>
                  <a:lnTo>
                    <a:pt x="3454" y="215"/>
                  </a:lnTo>
                  <a:lnTo>
                    <a:pt x="8890" y="6718"/>
                  </a:lnTo>
                  <a:lnTo>
                    <a:pt x="9144" y="6972"/>
                  </a:lnTo>
                  <a:lnTo>
                    <a:pt x="9296" y="7061"/>
                  </a:lnTo>
                  <a:lnTo>
                    <a:pt x="9296" y="56197"/>
                  </a:lnTo>
                  <a:lnTo>
                    <a:pt x="939" y="56197"/>
                  </a:lnTo>
                  <a:lnTo>
                    <a:pt x="939" y="57391"/>
                  </a:lnTo>
                  <a:lnTo>
                    <a:pt x="558" y="57975"/>
                  </a:lnTo>
                  <a:lnTo>
                    <a:pt x="0" y="58267"/>
                  </a:lnTo>
                  <a:lnTo>
                    <a:pt x="0" y="59778"/>
                  </a:lnTo>
                  <a:lnTo>
                    <a:pt x="9575" y="59778"/>
                  </a:lnTo>
                  <a:lnTo>
                    <a:pt x="9575" y="66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9388068" y="3244390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9220" y="0"/>
                  </a:moveTo>
                  <a:lnTo>
                    <a:pt x="9016" y="88"/>
                  </a:lnTo>
                  <a:lnTo>
                    <a:pt x="8801" y="127"/>
                  </a:lnTo>
                  <a:lnTo>
                    <a:pt x="0" y="127"/>
                  </a:lnTo>
                  <a:lnTo>
                    <a:pt x="14681" y="18923"/>
                  </a:lnTo>
                  <a:lnTo>
                    <a:pt x="15036" y="18834"/>
                  </a:lnTo>
                  <a:lnTo>
                    <a:pt x="25628" y="18834"/>
                  </a:lnTo>
                  <a:lnTo>
                    <a:pt x="13106" y="4343"/>
                  </a:lnTo>
                  <a:lnTo>
                    <a:pt x="922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9401177" y="3248736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4">
                  <a:moveTo>
                    <a:pt x="0" y="0"/>
                  </a:moveTo>
                  <a:lnTo>
                    <a:pt x="12522" y="14490"/>
                  </a:lnTo>
                  <a:lnTo>
                    <a:pt x="12966" y="14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9381772" y="3231705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4152" y="0"/>
                  </a:moveTo>
                  <a:lnTo>
                    <a:pt x="1397" y="3035"/>
                  </a:lnTo>
                  <a:lnTo>
                    <a:pt x="0" y="4762"/>
                  </a:lnTo>
                  <a:lnTo>
                    <a:pt x="3530" y="9283"/>
                  </a:lnTo>
                  <a:lnTo>
                    <a:pt x="3670" y="9245"/>
                  </a:lnTo>
                  <a:lnTo>
                    <a:pt x="3810" y="9232"/>
                  </a:lnTo>
                  <a:lnTo>
                    <a:pt x="12420" y="9232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9381681" y="3234740"/>
              <a:ext cx="35560" cy="90170"/>
            </a:xfrm>
            <a:custGeom>
              <a:avLst/>
              <a:gdLst/>
              <a:ahLst/>
              <a:cxnLst/>
              <a:rect l="l" t="t" r="r" b="b"/>
              <a:pathLst>
                <a:path w="35559" h="90170">
                  <a:moveTo>
                    <a:pt x="1485" y="0"/>
                  </a:moveTo>
                  <a:lnTo>
                    <a:pt x="0" y="1638"/>
                  </a:lnTo>
                  <a:lnTo>
                    <a:pt x="1485" y="0"/>
                  </a:lnTo>
                  <a:close/>
                </a:path>
                <a:path w="35559" h="90170">
                  <a:moveTo>
                    <a:pt x="15608" y="9652"/>
                  </a:moveTo>
                  <a:lnTo>
                    <a:pt x="12509" y="6197"/>
                  </a:lnTo>
                  <a:lnTo>
                    <a:pt x="4051" y="6197"/>
                  </a:lnTo>
                  <a:lnTo>
                    <a:pt x="3759" y="6210"/>
                  </a:lnTo>
                  <a:lnTo>
                    <a:pt x="3619" y="6248"/>
                  </a:lnTo>
                  <a:lnTo>
                    <a:pt x="6375" y="9779"/>
                  </a:lnTo>
                  <a:lnTo>
                    <a:pt x="14947" y="9779"/>
                  </a:lnTo>
                  <a:lnTo>
                    <a:pt x="15176" y="9779"/>
                  </a:lnTo>
                  <a:lnTo>
                    <a:pt x="15405" y="9740"/>
                  </a:lnTo>
                  <a:lnTo>
                    <a:pt x="15608" y="9652"/>
                  </a:lnTo>
                  <a:close/>
                </a:path>
                <a:path w="35559" h="90170">
                  <a:moveTo>
                    <a:pt x="31597" y="40563"/>
                  </a:moveTo>
                  <a:lnTo>
                    <a:pt x="30988" y="39954"/>
                  </a:lnTo>
                  <a:lnTo>
                    <a:pt x="29959" y="39954"/>
                  </a:lnTo>
                  <a:lnTo>
                    <a:pt x="31356" y="41744"/>
                  </a:lnTo>
                  <a:lnTo>
                    <a:pt x="31356" y="52565"/>
                  </a:lnTo>
                  <a:lnTo>
                    <a:pt x="31508" y="52349"/>
                  </a:lnTo>
                  <a:lnTo>
                    <a:pt x="31597" y="52082"/>
                  </a:lnTo>
                  <a:lnTo>
                    <a:pt x="31597" y="40563"/>
                  </a:lnTo>
                  <a:close/>
                </a:path>
                <a:path w="35559" h="90170">
                  <a:moveTo>
                    <a:pt x="32296" y="61010"/>
                  </a:moveTo>
                  <a:lnTo>
                    <a:pt x="31915" y="60426"/>
                  </a:lnTo>
                  <a:lnTo>
                    <a:pt x="31356" y="60134"/>
                  </a:lnTo>
                  <a:lnTo>
                    <a:pt x="31356" y="89585"/>
                  </a:lnTo>
                  <a:lnTo>
                    <a:pt x="31915" y="89293"/>
                  </a:lnTo>
                  <a:lnTo>
                    <a:pt x="32296" y="88709"/>
                  </a:lnTo>
                  <a:lnTo>
                    <a:pt x="32296" y="61010"/>
                  </a:lnTo>
                  <a:close/>
                </a:path>
                <a:path w="35559" h="90170">
                  <a:moveTo>
                    <a:pt x="34988" y="31318"/>
                  </a:moveTo>
                  <a:lnTo>
                    <a:pt x="32461" y="28498"/>
                  </a:lnTo>
                  <a:lnTo>
                    <a:pt x="21615" y="28498"/>
                  </a:lnTo>
                  <a:lnTo>
                    <a:pt x="21247" y="28524"/>
                  </a:lnTo>
                  <a:lnTo>
                    <a:pt x="21069" y="28587"/>
                  </a:lnTo>
                  <a:lnTo>
                    <a:pt x="23799" y="32080"/>
                  </a:lnTo>
                  <a:lnTo>
                    <a:pt x="33528" y="32080"/>
                  </a:lnTo>
                  <a:lnTo>
                    <a:pt x="33985" y="32080"/>
                  </a:lnTo>
                  <a:lnTo>
                    <a:pt x="34404" y="31902"/>
                  </a:lnTo>
                  <a:lnTo>
                    <a:pt x="34823" y="31534"/>
                  </a:lnTo>
                  <a:lnTo>
                    <a:pt x="34988" y="313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9415413" y="3310669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4">
                  <a:moveTo>
                    <a:pt x="22034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185"/>
                  </a:lnTo>
                  <a:lnTo>
                    <a:pt x="28384" y="14185"/>
                  </a:lnTo>
                  <a:lnTo>
                    <a:pt x="28384" y="6350"/>
                  </a:lnTo>
                  <a:lnTo>
                    <a:pt x="2203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9403906" y="3302037"/>
              <a:ext cx="41910" cy="22860"/>
            </a:xfrm>
            <a:custGeom>
              <a:avLst/>
              <a:gdLst/>
              <a:ahLst/>
              <a:cxnLst/>
              <a:rect l="l" t="t" r="r" b="b"/>
              <a:pathLst>
                <a:path w="41909" h="22860">
                  <a:moveTo>
                    <a:pt x="9283" y="13563"/>
                  </a:moveTo>
                  <a:lnTo>
                    <a:pt x="8712" y="12992"/>
                  </a:lnTo>
                  <a:lnTo>
                    <a:pt x="558" y="12992"/>
                  </a:lnTo>
                  <a:lnTo>
                    <a:pt x="0" y="13563"/>
                  </a:lnTo>
                  <a:lnTo>
                    <a:pt x="0" y="14947"/>
                  </a:lnTo>
                  <a:lnTo>
                    <a:pt x="558" y="15519"/>
                  </a:lnTo>
                  <a:lnTo>
                    <a:pt x="1257" y="15519"/>
                  </a:lnTo>
                  <a:lnTo>
                    <a:pt x="8712" y="15519"/>
                  </a:lnTo>
                  <a:lnTo>
                    <a:pt x="9283" y="14947"/>
                  </a:lnTo>
                  <a:lnTo>
                    <a:pt x="9283" y="13563"/>
                  </a:lnTo>
                  <a:close/>
                </a:path>
                <a:path w="41909" h="22860">
                  <a:moveTo>
                    <a:pt x="9283" y="6908"/>
                  </a:moveTo>
                  <a:lnTo>
                    <a:pt x="8712" y="6337"/>
                  </a:lnTo>
                  <a:lnTo>
                    <a:pt x="558" y="6337"/>
                  </a:lnTo>
                  <a:lnTo>
                    <a:pt x="0" y="6908"/>
                  </a:lnTo>
                  <a:lnTo>
                    <a:pt x="0" y="8293"/>
                  </a:lnTo>
                  <a:lnTo>
                    <a:pt x="558" y="8864"/>
                  </a:lnTo>
                  <a:lnTo>
                    <a:pt x="1257" y="8864"/>
                  </a:lnTo>
                  <a:lnTo>
                    <a:pt x="8712" y="8864"/>
                  </a:lnTo>
                  <a:lnTo>
                    <a:pt x="9283" y="8293"/>
                  </a:lnTo>
                  <a:lnTo>
                    <a:pt x="9283" y="6908"/>
                  </a:lnTo>
                  <a:close/>
                </a:path>
                <a:path w="41909" h="22860">
                  <a:moveTo>
                    <a:pt x="9283" y="571"/>
                  </a:moveTo>
                  <a:lnTo>
                    <a:pt x="8712" y="0"/>
                  </a:ln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8712" y="2527"/>
                  </a:lnTo>
                  <a:lnTo>
                    <a:pt x="9283" y="1955"/>
                  </a:lnTo>
                  <a:lnTo>
                    <a:pt x="9283" y="571"/>
                  </a:lnTo>
                  <a:close/>
                </a:path>
                <a:path w="41909" h="22860">
                  <a:moveTo>
                    <a:pt x="41681" y="13995"/>
                  </a:moveTo>
                  <a:lnTo>
                    <a:pt x="34531" y="6845"/>
                  </a:lnTo>
                  <a:lnTo>
                    <a:pt x="16865" y="6845"/>
                  </a:lnTo>
                  <a:lnTo>
                    <a:pt x="9715" y="13995"/>
                  </a:lnTo>
                  <a:lnTo>
                    <a:pt x="9715" y="22821"/>
                  </a:lnTo>
                  <a:lnTo>
                    <a:pt x="13296" y="22821"/>
                  </a:lnTo>
                  <a:lnTo>
                    <a:pt x="13296" y="19392"/>
                  </a:lnTo>
                  <a:lnTo>
                    <a:pt x="14681" y="16306"/>
                  </a:lnTo>
                  <a:lnTo>
                    <a:pt x="19177" y="11811"/>
                  </a:lnTo>
                  <a:lnTo>
                    <a:pt x="22263" y="10426"/>
                  </a:lnTo>
                  <a:lnTo>
                    <a:pt x="29121" y="10426"/>
                  </a:lnTo>
                  <a:lnTo>
                    <a:pt x="32219" y="11811"/>
                  </a:lnTo>
                  <a:lnTo>
                    <a:pt x="36715" y="16306"/>
                  </a:lnTo>
                  <a:lnTo>
                    <a:pt x="38100" y="19392"/>
                  </a:lnTo>
                  <a:lnTo>
                    <a:pt x="38100" y="22821"/>
                  </a:lnTo>
                  <a:lnTo>
                    <a:pt x="41681" y="22821"/>
                  </a:lnTo>
                  <a:lnTo>
                    <a:pt x="41681" y="13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9323460" y="3310665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9322202" y="3309400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49" y="0"/>
                  </a:move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18249" y="2527"/>
                  </a:lnTo>
                  <a:lnTo>
                    <a:pt x="18821" y="1955"/>
                  </a:lnTo>
                  <a:lnTo>
                    <a:pt x="18821" y="571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9321104" y="3317759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9319846" y="3316494"/>
              <a:ext cx="19050" cy="2540"/>
            </a:xfrm>
            <a:custGeom>
              <a:avLst/>
              <a:gdLst/>
              <a:ahLst/>
              <a:cxnLst/>
              <a:rect l="l" t="t" r="r" b="b"/>
              <a:pathLst>
                <a:path w="19050" h="2539">
                  <a:moveTo>
                    <a:pt x="18249" y="0"/>
                  </a:move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18249" y="2527"/>
                  </a:lnTo>
                  <a:lnTo>
                    <a:pt x="18821" y="1955"/>
                  </a:lnTo>
                  <a:lnTo>
                    <a:pt x="18821" y="571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9431526" y="332091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287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9430258" y="3283534"/>
              <a:ext cx="27305" cy="38735"/>
            </a:xfrm>
            <a:custGeom>
              <a:avLst/>
              <a:gdLst/>
              <a:ahLst/>
              <a:cxnLst/>
              <a:rect l="l" t="t" r="r" b="b"/>
              <a:pathLst>
                <a:path w="27304" h="38735">
                  <a:moveTo>
                    <a:pt x="6502" y="14643"/>
                  </a:moveTo>
                  <a:lnTo>
                    <a:pt x="787" y="14643"/>
                  </a:lnTo>
                  <a:lnTo>
                    <a:pt x="787" y="19075"/>
                  </a:lnTo>
                  <a:lnTo>
                    <a:pt x="3644" y="19075"/>
                  </a:lnTo>
                  <a:lnTo>
                    <a:pt x="6502" y="19075"/>
                  </a:lnTo>
                  <a:lnTo>
                    <a:pt x="6502" y="14643"/>
                  </a:lnTo>
                  <a:close/>
                </a:path>
                <a:path w="27304" h="38735">
                  <a:moveTo>
                    <a:pt x="9448" y="0"/>
                  </a:moveTo>
                  <a:lnTo>
                    <a:pt x="3733" y="0"/>
                  </a:lnTo>
                  <a:lnTo>
                    <a:pt x="3733" y="4432"/>
                  </a:lnTo>
                  <a:lnTo>
                    <a:pt x="6591" y="4432"/>
                  </a:lnTo>
                  <a:lnTo>
                    <a:pt x="9448" y="4432"/>
                  </a:lnTo>
                  <a:lnTo>
                    <a:pt x="9448" y="0"/>
                  </a:lnTo>
                  <a:close/>
                </a:path>
                <a:path w="27304" h="38735">
                  <a:moveTo>
                    <a:pt x="12814" y="36690"/>
                  </a:moveTo>
                  <a:lnTo>
                    <a:pt x="12242" y="36118"/>
                  </a:lnTo>
                  <a:lnTo>
                    <a:pt x="558" y="36118"/>
                  </a:lnTo>
                  <a:lnTo>
                    <a:pt x="0" y="36690"/>
                  </a:lnTo>
                  <a:lnTo>
                    <a:pt x="0" y="38074"/>
                  </a:lnTo>
                  <a:lnTo>
                    <a:pt x="558" y="38646"/>
                  </a:lnTo>
                  <a:lnTo>
                    <a:pt x="1257" y="38646"/>
                  </a:lnTo>
                  <a:lnTo>
                    <a:pt x="12242" y="38646"/>
                  </a:lnTo>
                  <a:lnTo>
                    <a:pt x="12814" y="38074"/>
                  </a:lnTo>
                  <a:lnTo>
                    <a:pt x="12814" y="36690"/>
                  </a:lnTo>
                  <a:close/>
                </a:path>
                <a:path w="27304" h="38735">
                  <a:moveTo>
                    <a:pt x="16294" y="19583"/>
                  </a:moveTo>
                  <a:lnTo>
                    <a:pt x="10579" y="19583"/>
                  </a:lnTo>
                  <a:lnTo>
                    <a:pt x="10579" y="24015"/>
                  </a:lnTo>
                  <a:lnTo>
                    <a:pt x="13436" y="24015"/>
                  </a:lnTo>
                  <a:lnTo>
                    <a:pt x="16294" y="24015"/>
                  </a:lnTo>
                  <a:lnTo>
                    <a:pt x="16294" y="19583"/>
                  </a:lnTo>
                  <a:close/>
                </a:path>
                <a:path w="27304" h="38735">
                  <a:moveTo>
                    <a:pt x="20243" y="6286"/>
                  </a:moveTo>
                  <a:lnTo>
                    <a:pt x="16205" y="6286"/>
                  </a:lnTo>
                  <a:lnTo>
                    <a:pt x="16205" y="9423"/>
                  </a:lnTo>
                  <a:lnTo>
                    <a:pt x="18224" y="9423"/>
                  </a:lnTo>
                  <a:lnTo>
                    <a:pt x="20243" y="9423"/>
                  </a:lnTo>
                  <a:lnTo>
                    <a:pt x="20243" y="6286"/>
                  </a:lnTo>
                  <a:close/>
                </a:path>
                <a:path w="27304" h="38735">
                  <a:moveTo>
                    <a:pt x="27165" y="10769"/>
                  </a:moveTo>
                  <a:lnTo>
                    <a:pt x="23126" y="10769"/>
                  </a:lnTo>
                  <a:lnTo>
                    <a:pt x="23126" y="13906"/>
                  </a:lnTo>
                  <a:lnTo>
                    <a:pt x="25146" y="13906"/>
                  </a:lnTo>
                  <a:lnTo>
                    <a:pt x="27165" y="13906"/>
                  </a:lnTo>
                  <a:lnTo>
                    <a:pt x="27165" y="10769"/>
                  </a:lnTo>
                  <a:close/>
                </a:path>
                <a:path w="27304" h="38735">
                  <a:moveTo>
                    <a:pt x="27165" y="1638"/>
                  </a:moveTo>
                  <a:lnTo>
                    <a:pt x="23126" y="1638"/>
                  </a:lnTo>
                  <a:lnTo>
                    <a:pt x="23126" y="4775"/>
                  </a:lnTo>
                  <a:lnTo>
                    <a:pt x="25146" y="4775"/>
                  </a:lnTo>
                  <a:lnTo>
                    <a:pt x="27165" y="4775"/>
                  </a:lnTo>
                  <a:lnTo>
                    <a:pt x="27165" y="16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9501192" y="3242730"/>
              <a:ext cx="126364" cy="81915"/>
            </a:xfrm>
            <a:custGeom>
              <a:avLst/>
              <a:gdLst/>
              <a:ahLst/>
              <a:cxnLst/>
              <a:rect l="l" t="t" r="r" b="b"/>
              <a:pathLst>
                <a:path w="126365" h="81914">
                  <a:moveTo>
                    <a:pt x="85420" y="0"/>
                  </a:moveTo>
                  <a:lnTo>
                    <a:pt x="75893" y="1276"/>
                  </a:lnTo>
                  <a:lnTo>
                    <a:pt x="67330" y="4878"/>
                  </a:lnTo>
                  <a:lnTo>
                    <a:pt x="60065" y="10463"/>
                  </a:lnTo>
                  <a:lnTo>
                    <a:pt x="54432" y="17691"/>
                  </a:lnTo>
                  <a:lnTo>
                    <a:pt x="52222" y="17018"/>
                  </a:lnTo>
                  <a:lnTo>
                    <a:pt x="49885" y="16649"/>
                  </a:lnTo>
                  <a:lnTo>
                    <a:pt x="47459" y="16649"/>
                  </a:lnTo>
                  <a:lnTo>
                    <a:pt x="38813" y="18273"/>
                  </a:lnTo>
                  <a:lnTo>
                    <a:pt x="31589" y="22734"/>
                  </a:lnTo>
                  <a:lnTo>
                    <a:pt x="26401" y="29417"/>
                  </a:lnTo>
                  <a:lnTo>
                    <a:pt x="23863" y="37706"/>
                  </a:lnTo>
                  <a:lnTo>
                    <a:pt x="22047" y="37617"/>
                  </a:lnTo>
                  <a:lnTo>
                    <a:pt x="13469" y="39349"/>
                  </a:lnTo>
                  <a:lnTo>
                    <a:pt x="6461" y="44073"/>
                  </a:lnTo>
                  <a:lnTo>
                    <a:pt x="1733" y="51081"/>
                  </a:lnTo>
                  <a:lnTo>
                    <a:pt x="0" y="59664"/>
                  </a:lnTo>
                  <a:lnTo>
                    <a:pt x="1733" y="68242"/>
                  </a:lnTo>
                  <a:lnTo>
                    <a:pt x="6461" y="75250"/>
                  </a:lnTo>
                  <a:lnTo>
                    <a:pt x="13469" y="79977"/>
                  </a:lnTo>
                  <a:lnTo>
                    <a:pt x="23063" y="81661"/>
                  </a:lnTo>
                  <a:lnTo>
                    <a:pt x="118516" y="81711"/>
                  </a:lnTo>
                  <a:lnTo>
                    <a:pt x="125844" y="74383"/>
                  </a:lnTo>
                  <a:lnTo>
                    <a:pt x="125844" y="59461"/>
                  </a:lnTo>
                  <a:lnTo>
                    <a:pt x="122682" y="54330"/>
                  </a:lnTo>
                  <a:lnTo>
                    <a:pt x="117995" y="51460"/>
                  </a:lnTo>
                  <a:lnTo>
                    <a:pt x="120205" y="46786"/>
                  </a:lnTo>
                  <a:lnTo>
                    <a:pt x="121488" y="41579"/>
                  </a:lnTo>
                  <a:lnTo>
                    <a:pt x="121488" y="36068"/>
                  </a:lnTo>
                  <a:lnTo>
                    <a:pt x="118652" y="22025"/>
                  </a:lnTo>
                  <a:lnTo>
                    <a:pt x="110921" y="10561"/>
                  </a:lnTo>
                  <a:lnTo>
                    <a:pt x="99456" y="2833"/>
                  </a:lnTo>
                  <a:lnTo>
                    <a:pt x="8542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9499492" y="3240939"/>
              <a:ext cx="129539" cy="85725"/>
            </a:xfrm>
            <a:custGeom>
              <a:avLst/>
              <a:gdLst/>
              <a:ahLst/>
              <a:cxnLst/>
              <a:rect l="l" t="t" r="r" b="b"/>
              <a:pathLst>
                <a:path w="129540" h="85725">
                  <a:moveTo>
                    <a:pt x="22973" y="83502"/>
                  </a:moveTo>
                  <a:lnTo>
                    <a:pt x="14888" y="83502"/>
                  </a:lnTo>
                  <a:lnTo>
                    <a:pt x="23747" y="85293"/>
                  </a:lnTo>
                  <a:lnTo>
                    <a:pt x="22973" y="85293"/>
                  </a:lnTo>
                  <a:lnTo>
                    <a:pt x="22973" y="83502"/>
                  </a:lnTo>
                  <a:close/>
                </a:path>
                <a:path w="129540" h="85725">
                  <a:moveTo>
                    <a:pt x="24272" y="37706"/>
                  </a:moveTo>
                  <a:lnTo>
                    <a:pt x="23246" y="37706"/>
                  </a:lnTo>
                  <a:lnTo>
                    <a:pt x="14456" y="39496"/>
                  </a:lnTo>
                  <a:lnTo>
                    <a:pt x="6899" y="44596"/>
                  </a:lnTo>
                  <a:lnTo>
                    <a:pt x="1789" y="52174"/>
                  </a:lnTo>
                  <a:lnTo>
                    <a:pt x="82" y="60604"/>
                  </a:lnTo>
                  <a:lnTo>
                    <a:pt x="0" y="61899"/>
                  </a:lnTo>
                  <a:lnTo>
                    <a:pt x="1789" y="70730"/>
                  </a:lnTo>
                  <a:lnTo>
                    <a:pt x="6899" y="78308"/>
                  </a:lnTo>
                  <a:lnTo>
                    <a:pt x="14598" y="83502"/>
                  </a:lnTo>
                  <a:lnTo>
                    <a:pt x="22973" y="83502"/>
                  </a:lnTo>
                  <a:lnTo>
                    <a:pt x="22973" y="85293"/>
                  </a:lnTo>
                  <a:lnTo>
                    <a:pt x="24855" y="85293"/>
                  </a:lnTo>
                  <a:lnTo>
                    <a:pt x="24761" y="81711"/>
                  </a:lnTo>
                  <a:lnTo>
                    <a:pt x="18159" y="81711"/>
                  </a:lnTo>
                  <a:lnTo>
                    <a:pt x="13105" y="79438"/>
                  </a:lnTo>
                  <a:lnTo>
                    <a:pt x="5764" y="72097"/>
                  </a:lnTo>
                  <a:lnTo>
                    <a:pt x="3543" y="67144"/>
                  </a:lnTo>
                  <a:lnTo>
                    <a:pt x="3504" y="55854"/>
                  </a:lnTo>
                  <a:lnTo>
                    <a:pt x="5764" y="50799"/>
                  </a:lnTo>
                  <a:lnTo>
                    <a:pt x="13105" y="43459"/>
                  </a:lnTo>
                  <a:lnTo>
                    <a:pt x="17989" y="41274"/>
                  </a:lnTo>
                  <a:lnTo>
                    <a:pt x="27168" y="41274"/>
                  </a:lnTo>
                  <a:lnTo>
                    <a:pt x="27341" y="39700"/>
                  </a:lnTo>
                  <a:lnTo>
                    <a:pt x="27404" y="39496"/>
                  </a:lnTo>
                  <a:lnTo>
                    <a:pt x="25563" y="39496"/>
                  </a:lnTo>
                  <a:lnTo>
                    <a:pt x="23785" y="39293"/>
                  </a:lnTo>
                  <a:lnTo>
                    <a:pt x="24225" y="37858"/>
                  </a:lnTo>
                  <a:lnTo>
                    <a:pt x="24272" y="37706"/>
                  </a:lnTo>
                  <a:close/>
                </a:path>
                <a:path w="129540" h="85725">
                  <a:moveTo>
                    <a:pt x="26554" y="81711"/>
                  </a:moveTo>
                  <a:lnTo>
                    <a:pt x="24761" y="81711"/>
                  </a:lnTo>
                  <a:lnTo>
                    <a:pt x="24855" y="85293"/>
                  </a:lnTo>
                  <a:lnTo>
                    <a:pt x="110331" y="85293"/>
                  </a:lnTo>
                  <a:lnTo>
                    <a:pt x="110421" y="83502"/>
                  </a:lnTo>
                  <a:lnTo>
                    <a:pt x="26554" y="83502"/>
                  </a:lnTo>
                  <a:lnTo>
                    <a:pt x="26554" y="81711"/>
                  </a:lnTo>
                  <a:close/>
                </a:path>
                <a:path w="129540" h="85725">
                  <a:moveTo>
                    <a:pt x="112216" y="83502"/>
                  </a:moveTo>
                  <a:lnTo>
                    <a:pt x="110421" y="83502"/>
                  </a:lnTo>
                  <a:lnTo>
                    <a:pt x="110331" y="85293"/>
                  </a:lnTo>
                  <a:lnTo>
                    <a:pt x="112216" y="85293"/>
                  </a:lnTo>
                  <a:lnTo>
                    <a:pt x="112216" y="83502"/>
                  </a:lnTo>
                  <a:close/>
                </a:path>
                <a:path w="129540" h="85725">
                  <a:moveTo>
                    <a:pt x="119696" y="53251"/>
                  </a:moveTo>
                  <a:lnTo>
                    <a:pt x="118756" y="54775"/>
                  </a:lnTo>
                  <a:lnTo>
                    <a:pt x="122947" y="57353"/>
                  </a:lnTo>
                  <a:lnTo>
                    <a:pt x="125754" y="61899"/>
                  </a:lnTo>
                  <a:lnTo>
                    <a:pt x="125754" y="71183"/>
                  </a:lnTo>
                  <a:lnTo>
                    <a:pt x="124128" y="74802"/>
                  </a:lnTo>
                  <a:lnTo>
                    <a:pt x="118845" y="80086"/>
                  </a:lnTo>
                  <a:lnTo>
                    <a:pt x="115213" y="81711"/>
                  </a:lnTo>
                  <a:lnTo>
                    <a:pt x="26554" y="81711"/>
                  </a:lnTo>
                  <a:lnTo>
                    <a:pt x="26554" y="83502"/>
                  </a:lnTo>
                  <a:lnTo>
                    <a:pt x="112216" y="83502"/>
                  </a:lnTo>
                  <a:lnTo>
                    <a:pt x="112216" y="85293"/>
                  </a:lnTo>
                  <a:lnTo>
                    <a:pt x="111187" y="85293"/>
                  </a:lnTo>
                  <a:lnTo>
                    <a:pt x="118248" y="83866"/>
                  </a:lnTo>
                  <a:lnTo>
                    <a:pt x="123851" y="80086"/>
                  </a:lnTo>
                  <a:lnTo>
                    <a:pt x="124377" y="79438"/>
                  </a:lnTo>
                  <a:lnTo>
                    <a:pt x="127903" y="74207"/>
                  </a:lnTo>
                  <a:lnTo>
                    <a:pt x="129335" y="67144"/>
                  </a:lnTo>
                  <a:lnTo>
                    <a:pt x="129335" y="60604"/>
                  </a:lnTo>
                  <a:lnTo>
                    <a:pt x="125817" y="54902"/>
                  </a:lnTo>
                  <a:lnTo>
                    <a:pt x="124366" y="54013"/>
                  </a:lnTo>
                  <a:lnTo>
                    <a:pt x="121321" y="54013"/>
                  </a:lnTo>
                  <a:lnTo>
                    <a:pt x="119696" y="53251"/>
                  </a:lnTo>
                  <a:close/>
                </a:path>
                <a:path w="129540" h="85725">
                  <a:moveTo>
                    <a:pt x="102756" y="3581"/>
                  </a:moveTo>
                  <a:lnTo>
                    <a:pt x="87120" y="3581"/>
                  </a:lnTo>
                  <a:lnTo>
                    <a:pt x="94032" y="4277"/>
                  </a:lnTo>
                  <a:lnTo>
                    <a:pt x="100465" y="6273"/>
                  </a:lnTo>
                  <a:lnTo>
                    <a:pt x="121382" y="37706"/>
                  </a:lnTo>
                  <a:lnTo>
                    <a:pt x="121261" y="43649"/>
                  </a:lnTo>
                  <a:lnTo>
                    <a:pt x="120191" y="48031"/>
                  </a:lnTo>
                  <a:lnTo>
                    <a:pt x="117348" y="54013"/>
                  </a:lnTo>
                  <a:lnTo>
                    <a:pt x="117509" y="54013"/>
                  </a:lnTo>
                  <a:lnTo>
                    <a:pt x="118756" y="54775"/>
                  </a:lnTo>
                  <a:lnTo>
                    <a:pt x="120636" y="51727"/>
                  </a:lnTo>
                  <a:lnTo>
                    <a:pt x="122402" y="51727"/>
                  </a:lnTo>
                  <a:lnTo>
                    <a:pt x="123633" y="49123"/>
                  </a:lnTo>
                  <a:lnTo>
                    <a:pt x="124979" y="43649"/>
                  </a:lnTo>
                  <a:lnTo>
                    <a:pt x="124948" y="37706"/>
                  </a:lnTo>
                  <a:lnTo>
                    <a:pt x="122019" y="23194"/>
                  </a:lnTo>
                  <a:lnTo>
                    <a:pt x="121069" y="21733"/>
                  </a:lnTo>
                  <a:lnTo>
                    <a:pt x="113889" y="11085"/>
                  </a:lnTo>
                  <a:lnTo>
                    <a:pt x="102756" y="3581"/>
                  </a:lnTo>
                  <a:close/>
                </a:path>
                <a:path w="129540" h="85725">
                  <a:moveTo>
                    <a:pt x="120636" y="51727"/>
                  </a:moveTo>
                  <a:lnTo>
                    <a:pt x="119696" y="53251"/>
                  </a:lnTo>
                  <a:lnTo>
                    <a:pt x="121321" y="54013"/>
                  </a:lnTo>
                  <a:lnTo>
                    <a:pt x="122005" y="52566"/>
                  </a:lnTo>
                  <a:lnTo>
                    <a:pt x="120636" y="51727"/>
                  </a:lnTo>
                  <a:close/>
                </a:path>
                <a:path w="129540" h="85725">
                  <a:moveTo>
                    <a:pt x="122005" y="52566"/>
                  </a:moveTo>
                  <a:lnTo>
                    <a:pt x="121321" y="54013"/>
                  </a:lnTo>
                  <a:lnTo>
                    <a:pt x="124366" y="54013"/>
                  </a:lnTo>
                  <a:lnTo>
                    <a:pt x="122005" y="52566"/>
                  </a:lnTo>
                  <a:close/>
                </a:path>
                <a:path w="129540" h="85725">
                  <a:moveTo>
                    <a:pt x="122402" y="51727"/>
                  </a:moveTo>
                  <a:lnTo>
                    <a:pt x="120636" y="51727"/>
                  </a:lnTo>
                  <a:lnTo>
                    <a:pt x="122005" y="52566"/>
                  </a:lnTo>
                  <a:lnTo>
                    <a:pt x="122402" y="51727"/>
                  </a:lnTo>
                  <a:close/>
                </a:path>
                <a:path w="129540" h="85725">
                  <a:moveTo>
                    <a:pt x="27168" y="41274"/>
                  </a:moveTo>
                  <a:lnTo>
                    <a:pt x="25424" y="41274"/>
                  </a:lnTo>
                  <a:lnTo>
                    <a:pt x="27151" y="41427"/>
                  </a:lnTo>
                  <a:lnTo>
                    <a:pt x="27168" y="41274"/>
                  </a:lnTo>
                  <a:close/>
                </a:path>
                <a:path w="129540" h="85725">
                  <a:moveTo>
                    <a:pt x="51764" y="16649"/>
                  </a:moveTo>
                  <a:lnTo>
                    <a:pt x="49160" y="16649"/>
                  </a:lnTo>
                  <a:lnTo>
                    <a:pt x="39859" y="18396"/>
                  </a:lnTo>
                  <a:lnTo>
                    <a:pt x="32091" y="23194"/>
                  </a:lnTo>
                  <a:lnTo>
                    <a:pt x="26514" y="30381"/>
                  </a:lnTo>
                  <a:lnTo>
                    <a:pt x="23785" y="39293"/>
                  </a:lnTo>
                  <a:lnTo>
                    <a:pt x="25563" y="39496"/>
                  </a:lnTo>
                  <a:lnTo>
                    <a:pt x="25581" y="39293"/>
                  </a:lnTo>
                  <a:lnTo>
                    <a:pt x="25703" y="37858"/>
                  </a:lnTo>
                  <a:lnTo>
                    <a:pt x="25716" y="37706"/>
                  </a:lnTo>
                  <a:lnTo>
                    <a:pt x="27952" y="37706"/>
                  </a:lnTo>
                  <a:lnTo>
                    <a:pt x="29688" y="32039"/>
                  </a:lnTo>
                  <a:lnTo>
                    <a:pt x="34484" y="25860"/>
                  </a:lnTo>
                  <a:lnTo>
                    <a:pt x="41163" y="21733"/>
                  </a:lnTo>
                  <a:lnTo>
                    <a:pt x="49160" y="20231"/>
                  </a:lnTo>
                  <a:lnTo>
                    <a:pt x="57798" y="20231"/>
                  </a:lnTo>
                  <a:lnTo>
                    <a:pt x="58382" y="19481"/>
                  </a:lnTo>
                  <a:lnTo>
                    <a:pt x="56132" y="19481"/>
                  </a:lnTo>
                  <a:lnTo>
                    <a:pt x="54791" y="18690"/>
                  </a:lnTo>
                  <a:lnTo>
                    <a:pt x="54487" y="18690"/>
                  </a:lnTo>
                  <a:lnTo>
                    <a:pt x="55485" y="17411"/>
                  </a:lnTo>
                  <a:lnTo>
                    <a:pt x="54278" y="17043"/>
                  </a:lnTo>
                  <a:lnTo>
                    <a:pt x="51764" y="16649"/>
                  </a:lnTo>
                  <a:close/>
                </a:path>
                <a:path w="129540" h="85725">
                  <a:moveTo>
                    <a:pt x="27952" y="37706"/>
                  </a:moveTo>
                  <a:lnTo>
                    <a:pt x="25716" y="37706"/>
                  </a:lnTo>
                  <a:lnTo>
                    <a:pt x="25703" y="37858"/>
                  </a:lnTo>
                  <a:lnTo>
                    <a:pt x="25581" y="39293"/>
                  </a:lnTo>
                  <a:lnTo>
                    <a:pt x="25563" y="39496"/>
                  </a:lnTo>
                  <a:lnTo>
                    <a:pt x="27404" y="39496"/>
                  </a:lnTo>
                  <a:lnTo>
                    <a:pt x="27905" y="37858"/>
                  </a:lnTo>
                  <a:lnTo>
                    <a:pt x="27952" y="37706"/>
                  </a:lnTo>
                  <a:close/>
                </a:path>
                <a:path w="129540" h="85725">
                  <a:moveTo>
                    <a:pt x="57798" y="20231"/>
                  </a:moveTo>
                  <a:lnTo>
                    <a:pt x="51395" y="20231"/>
                  </a:lnTo>
                  <a:lnTo>
                    <a:pt x="53567" y="20573"/>
                  </a:lnTo>
                  <a:lnTo>
                    <a:pt x="56945" y="21602"/>
                  </a:lnTo>
                  <a:lnTo>
                    <a:pt x="57562" y="20573"/>
                  </a:lnTo>
                  <a:lnTo>
                    <a:pt x="57669" y="20396"/>
                  </a:lnTo>
                  <a:lnTo>
                    <a:pt x="57798" y="20231"/>
                  </a:lnTo>
                  <a:close/>
                </a:path>
                <a:path w="129540" h="85725">
                  <a:moveTo>
                    <a:pt x="55485" y="17411"/>
                  </a:moveTo>
                  <a:lnTo>
                    <a:pt x="54487" y="18690"/>
                  </a:lnTo>
                  <a:lnTo>
                    <a:pt x="54791" y="18690"/>
                  </a:lnTo>
                  <a:lnTo>
                    <a:pt x="56132" y="19481"/>
                  </a:lnTo>
                  <a:lnTo>
                    <a:pt x="56653" y="17767"/>
                  </a:lnTo>
                  <a:lnTo>
                    <a:pt x="55485" y="17411"/>
                  </a:lnTo>
                  <a:close/>
                </a:path>
                <a:path w="129540" h="85725">
                  <a:moveTo>
                    <a:pt x="87120" y="0"/>
                  </a:moveTo>
                  <a:lnTo>
                    <a:pt x="55485" y="17411"/>
                  </a:lnTo>
                  <a:lnTo>
                    <a:pt x="56653" y="17767"/>
                  </a:lnTo>
                  <a:lnTo>
                    <a:pt x="56132" y="19481"/>
                  </a:lnTo>
                  <a:lnTo>
                    <a:pt x="58382" y="19481"/>
                  </a:lnTo>
                  <a:lnTo>
                    <a:pt x="62960" y="13614"/>
                  </a:lnTo>
                  <a:lnTo>
                    <a:pt x="66202" y="11085"/>
                  </a:lnTo>
                  <a:lnTo>
                    <a:pt x="69932" y="8216"/>
                  </a:lnTo>
                  <a:lnTo>
                    <a:pt x="78066" y="4794"/>
                  </a:lnTo>
                  <a:lnTo>
                    <a:pt x="87120" y="3581"/>
                  </a:lnTo>
                  <a:lnTo>
                    <a:pt x="102756" y="3581"/>
                  </a:lnTo>
                  <a:lnTo>
                    <a:pt x="101855" y="2973"/>
                  </a:lnTo>
                  <a:lnTo>
                    <a:pt x="871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9489823" y="3218141"/>
              <a:ext cx="93345" cy="106045"/>
            </a:xfrm>
            <a:custGeom>
              <a:avLst/>
              <a:gdLst/>
              <a:ahLst/>
              <a:cxnLst/>
              <a:rect l="l" t="t" r="r" b="b"/>
              <a:pathLst>
                <a:path w="93345" h="106045">
                  <a:moveTo>
                    <a:pt x="46761" y="0"/>
                  </a:moveTo>
                  <a:lnTo>
                    <a:pt x="43408" y="25"/>
                  </a:lnTo>
                  <a:lnTo>
                    <a:pt x="41554" y="2197"/>
                  </a:lnTo>
                  <a:lnTo>
                    <a:pt x="6223" y="46164"/>
                  </a:lnTo>
                  <a:lnTo>
                    <a:pt x="0" y="46164"/>
                  </a:lnTo>
                  <a:lnTo>
                    <a:pt x="0" y="53568"/>
                  </a:lnTo>
                  <a:lnTo>
                    <a:pt x="9728" y="53568"/>
                  </a:lnTo>
                  <a:lnTo>
                    <a:pt x="9728" y="105905"/>
                  </a:lnTo>
                  <a:lnTo>
                    <a:pt x="83197" y="105905"/>
                  </a:lnTo>
                  <a:lnTo>
                    <a:pt x="83197" y="53568"/>
                  </a:lnTo>
                  <a:lnTo>
                    <a:pt x="92976" y="53568"/>
                  </a:lnTo>
                  <a:lnTo>
                    <a:pt x="92976" y="46164"/>
                  </a:lnTo>
                  <a:lnTo>
                    <a:pt x="86779" y="46164"/>
                  </a:lnTo>
                  <a:lnTo>
                    <a:pt x="46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9489821" y="3218687"/>
              <a:ext cx="93345" cy="53340"/>
            </a:xfrm>
            <a:custGeom>
              <a:avLst/>
              <a:gdLst/>
              <a:ahLst/>
              <a:cxnLst/>
              <a:rect l="l" t="t" r="r" b="b"/>
              <a:pathLst>
                <a:path w="93345" h="53339">
                  <a:moveTo>
                    <a:pt x="46431" y="0"/>
                  </a:moveTo>
                  <a:lnTo>
                    <a:pt x="43814" y="0"/>
                  </a:lnTo>
                  <a:lnTo>
                    <a:pt x="42494" y="558"/>
                  </a:lnTo>
                  <a:lnTo>
                    <a:pt x="41554" y="1650"/>
                  </a:lnTo>
                  <a:lnTo>
                    <a:pt x="6223" y="45618"/>
                  </a:lnTo>
                  <a:lnTo>
                    <a:pt x="0" y="45618"/>
                  </a:lnTo>
                  <a:lnTo>
                    <a:pt x="1" y="53132"/>
                  </a:lnTo>
                  <a:lnTo>
                    <a:pt x="10114" y="53132"/>
                  </a:lnTo>
                  <a:lnTo>
                    <a:pt x="45038" y="9707"/>
                  </a:lnTo>
                  <a:lnTo>
                    <a:pt x="55695" y="9707"/>
                  </a:lnTo>
                  <a:lnTo>
                    <a:pt x="48721" y="1650"/>
                  </a:lnTo>
                  <a:lnTo>
                    <a:pt x="47749" y="558"/>
                  </a:lnTo>
                  <a:lnTo>
                    <a:pt x="46431" y="0"/>
                  </a:lnTo>
                  <a:close/>
                </a:path>
                <a:path w="93345" h="53339">
                  <a:moveTo>
                    <a:pt x="55695" y="9707"/>
                  </a:moveTo>
                  <a:lnTo>
                    <a:pt x="45038" y="9707"/>
                  </a:lnTo>
                  <a:lnTo>
                    <a:pt x="76061" y="45618"/>
                  </a:lnTo>
                  <a:lnTo>
                    <a:pt x="82446" y="53132"/>
                  </a:lnTo>
                  <a:lnTo>
                    <a:pt x="92989" y="53132"/>
                  </a:lnTo>
                  <a:lnTo>
                    <a:pt x="92989" y="45618"/>
                  </a:lnTo>
                  <a:lnTo>
                    <a:pt x="86779" y="45618"/>
                  </a:lnTo>
                  <a:lnTo>
                    <a:pt x="55695" y="9707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9488030" y="3216897"/>
              <a:ext cx="97155" cy="109220"/>
            </a:xfrm>
            <a:custGeom>
              <a:avLst/>
              <a:gdLst/>
              <a:ahLst/>
              <a:cxnLst/>
              <a:rect l="l" t="t" r="r" b="b"/>
              <a:pathLst>
                <a:path w="97154" h="109220">
                  <a:moveTo>
                    <a:pt x="96558" y="46939"/>
                  </a:moveTo>
                  <a:lnTo>
                    <a:pt x="96367" y="46482"/>
                  </a:lnTo>
                  <a:lnTo>
                    <a:pt x="95707" y="45808"/>
                  </a:lnTo>
                  <a:lnTo>
                    <a:pt x="95237" y="45618"/>
                  </a:lnTo>
                  <a:lnTo>
                    <a:pt x="89395" y="45618"/>
                  </a:lnTo>
                  <a:lnTo>
                    <a:pt x="52870" y="3441"/>
                  </a:lnTo>
                  <a:lnTo>
                    <a:pt x="50520" y="774"/>
                  </a:lnTo>
                  <a:lnTo>
                    <a:pt x="48704" y="0"/>
                  </a:lnTo>
                  <a:lnTo>
                    <a:pt x="45110" y="0"/>
                  </a:lnTo>
                  <a:lnTo>
                    <a:pt x="43281" y="774"/>
                  </a:lnTo>
                  <a:lnTo>
                    <a:pt x="42037" y="2324"/>
                  </a:lnTo>
                  <a:lnTo>
                    <a:pt x="43345" y="3441"/>
                  </a:lnTo>
                  <a:lnTo>
                    <a:pt x="44780" y="4610"/>
                  </a:lnTo>
                  <a:lnTo>
                    <a:pt x="45300" y="3924"/>
                  </a:lnTo>
                  <a:lnTo>
                    <a:pt x="46101" y="3594"/>
                  </a:lnTo>
                  <a:lnTo>
                    <a:pt x="47739" y="3594"/>
                  </a:lnTo>
                  <a:lnTo>
                    <a:pt x="48539" y="3924"/>
                  </a:lnTo>
                  <a:lnTo>
                    <a:pt x="49136" y="4610"/>
                  </a:lnTo>
                  <a:lnTo>
                    <a:pt x="49809" y="3924"/>
                  </a:lnTo>
                  <a:lnTo>
                    <a:pt x="50190" y="3594"/>
                  </a:lnTo>
                  <a:lnTo>
                    <a:pt x="49834" y="3924"/>
                  </a:lnTo>
                  <a:lnTo>
                    <a:pt x="49149" y="4610"/>
                  </a:lnTo>
                  <a:lnTo>
                    <a:pt x="87553" y="48971"/>
                  </a:lnTo>
                  <a:lnTo>
                    <a:pt x="88049" y="49199"/>
                  </a:lnTo>
                  <a:lnTo>
                    <a:pt x="92976" y="49199"/>
                  </a:lnTo>
                  <a:lnTo>
                    <a:pt x="92976" y="53022"/>
                  </a:lnTo>
                  <a:lnTo>
                    <a:pt x="85051" y="53022"/>
                  </a:lnTo>
                  <a:lnTo>
                    <a:pt x="83197" y="50876"/>
                  </a:lnTo>
                  <a:lnTo>
                    <a:pt x="83197" y="56311"/>
                  </a:lnTo>
                  <a:lnTo>
                    <a:pt x="83197" y="105346"/>
                  </a:lnTo>
                  <a:lnTo>
                    <a:pt x="13309" y="105346"/>
                  </a:lnTo>
                  <a:lnTo>
                    <a:pt x="13309" y="56045"/>
                  </a:lnTo>
                  <a:lnTo>
                    <a:pt x="46875" y="14300"/>
                  </a:lnTo>
                  <a:lnTo>
                    <a:pt x="82931" y="56045"/>
                  </a:lnTo>
                  <a:lnTo>
                    <a:pt x="83197" y="56311"/>
                  </a:lnTo>
                  <a:lnTo>
                    <a:pt x="83197" y="50876"/>
                  </a:lnTo>
                  <a:lnTo>
                    <a:pt x="51612" y="14300"/>
                  </a:lnTo>
                  <a:lnTo>
                    <a:pt x="47866" y="9969"/>
                  </a:lnTo>
                  <a:lnTo>
                    <a:pt x="47383" y="9728"/>
                  </a:lnTo>
                  <a:lnTo>
                    <a:pt x="46266" y="9728"/>
                  </a:lnTo>
                  <a:lnTo>
                    <a:pt x="45770" y="9969"/>
                  </a:lnTo>
                  <a:lnTo>
                    <a:pt x="11125" y="53022"/>
                  </a:lnTo>
                  <a:lnTo>
                    <a:pt x="3581" y="53022"/>
                  </a:lnTo>
                  <a:lnTo>
                    <a:pt x="3581" y="49199"/>
                  </a:lnTo>
                  <a:lnTo>
                    <a:pt x="8559" y="49199"/>
                  </a:lnTo>
                  <a:lnTo>
                    <a:pt x="9042" y="48971"/>
                  </a:lnTo>
                  <a:lnTo>
                    <a:pt x="44704" y="4610"/>
                  </a:lnTo>
                  <a:lnTo>
                    <a:pt x="43345" y="3441"/>
                  </a:lnTo>
                  <a:lnTo>
                    <a:pt x="41948" y="2324"/>
                  </a:lnTo>
                  <a:lnTo>
                    <a:pt x="7150" y="45618"/>
                  </a:lnTo>
                  <a:lnTo>
                    <a:pt x="1320" y="45618"/>
                  </a:lnTo>
                  <a:lnTo>
                    <a:pt x="863" y="45808"/>
                  </a:lnTo>
                  <a:lnTo>
                    <a:pt x="190" y="46482"/>
                  </a:lnTo>
                  <a:lnTo>
                    <a:pt x="0" y="46939"/>
                  </a:lnTo>
                  <a:lnTo>
                    <a:pt x="0" y="55283"/>
                  </a:lnTo>
                  <a:lnTo>
                    <a:pt x="190" y="55753"/>
                  </a:lnTo>
                  <a:lnTo>
                    <a:pt x="863" y="56413"/>
                  </a:lnTo>
                  <a:lnTo>
                    <a:pt x="1320" y="56603"/>
                  </a:lnTo>
                  <a:lnTo>
                    <a:pt x="9728" y="56603"/>
                  </a:lnTo>
                  <a:lnTo>
                    <a:pt x="9728" y="107619"/>
                  </a:lnTo>
                  <a:lnTo>
                    <a:pt x="9918" y="108077"/>
                  </a:lnTo>
                  <a:lnTo>
                    <a:pt x="10591" y="108737"/>
                  </a:lnTo>
                  <a:lnTo>
                    <a:pt x="11049" y="108927"/>
                  </a:lnTo>
                  <a:lnTo>
                    <a:pt x="85458" y="108927"/>
                  </a:lnTo>
                  <a:lnTo>
                    <a:pt x="85928" y="108737"/>
                  </a:lnTo>
                  <a:lnTo>
                    <a:pt x="86588" y="108077"/>
                  </a:lnTo>
                  <a:lnTo>
                    <a:pt x="86779" y="107619"/>
                  </a:lnTo>
                  <a:lnTo>
                    <a:pt x="86779" y="105346"/>
                  </a:lnTo>
                  <a:lnTo>
                    <a:pt x="86779" y="56603"/>
                  </a:lnTo>
                  <a:lnTo>
                    <a:pt x="95237" y="56603"/>
                  </a:lnTo>
                  <a:lnTo>
                    <a:pt x="95707" y="56413"/>
                  </a:lnTo>
                  <a:lnTo>
                    <a:pt x="96367" y="55753"/>
                  </a:lnTo>
                  <a:lnTo>
                    <a:pt x="96558" y="55283"/>
                  </a:lnTo>
                  <a:lnTo>
                    <a:pt x="96558" y="46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9511082" y="32759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9509813" y="32746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9531421" y="32759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9530152" y="32746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9511082" y="329505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9509813" y="32937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9531421" y="329505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9530152" y="32937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9550668" y="327595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147" y="0"/>
                  </a:moveTo>
                  <a:lnTo>
                    <a:pt x="0" y="101"/>
                  </a:lnTo>
                  <a:lnTo>
                    <a:pt x="88" y="10667"/>
                  </a:lnTo>
                  <a:lnTo>
                    <a:pt x="10147" y="10667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9549396" y="32746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2166" y="0"/>
                  </a:moveTo>
                  <a:lnTo>
                    <a:pt x="609" y="0"/>
                  </a:lnTo>
                  <a:lnTo>
                    <a:pt x="0" y="609"/>
                  </a:lnTo>
                  <a:lnTo>
                    <a:pt x="0" y="12585"/>
                  </a:lnTo>
                  <a:lnTo>
                    <a:pt x="609" y="13195"/>
                  </a:lnTo>
                  <a:lnTo>
                    <a:pt x="12166" y="13195"/>
                  </a:lnTo>
                  <a:lnTo>
                    <a:pt x="12776" y="12585"/>
                  </a:lnTo>
                  <a:lnTo>
                    <a:pt x="12776" y="10668"/>
                  </a:lnTo>
                  <a:lnTo>
                    <a:pt x="2527" y="10668"/>
                  </a:lnTo>
                  <a:lnTo>
                    <a:pt x="2527" y="2527"/>
                  </a:lnTo>
                  <a:lnTo>
                    <a:pt x="12776" y="2527"/>
                  </a:lnTo>
                  <a:lnTo>
                    <a:pt x="12776" y="609"/>
                  </a:lnTo>
                  <a:lnTo>
                    <a:pt x="12166" y="0"/>
                  </a:lnTo>
                  <a:close/>
                </a:path>
                <a:path w="13334" h="13335">
                  <a:moveTo>
                    <a:pt x="12776" y="2527"/>
                  </a:moveTo>
                  <a:lnTo>
                    <a:pt x="10248" y="2527"/>
                  </a:lnTo>
                  <a:lnTo>
                    <a:pt x="10248" y="10668"/>
                  </a:lnTo>
                  <a:lnTo>
                    <a:pt x="12776" y="10668"/>
                  </a:lnTo>
                  <a:lnTo>
                    <a:pt x="12776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9534627" y="3242729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090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9532837" y="3240937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3677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3677" y="3581"/>
                  </a:lnTo>
                  <a:lnTo>
                    <a:pt x="14477" y="2781"/>
                  </a:lnTo>
                  <a:lnTo>
                    <a:pt x="14477" y="800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9515122" y="3253874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25400">
                  <a:moveTo>
                    <a:pt x="251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9513331" y="3252081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790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7901" y="3581"/>
                  </a:lnTo>
                  <a:lnTo>
                    <a:pt x="28701" y="2781"/>
                  </a:lnTo>
                  <a:lnTo>
                    <a:pt x="28701" y="800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9508990" y="3262139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19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9507199" y="3260350"/>
              <a:ext cx="24130" cy="3810"/>
            </a:xfrm>
            <a:custGeom>
              <a:avLst/>
              <a:gdLst/>
              <a:ahLst/>
              <a:cxnLst/>
              <a:rect l="l" t="t" r="r" b="b"/>
              <a:pathLst>
                <a:path w="24129" h="3810">
                  <a:moveTo>
                    <a:pt x="22961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22961" y="3581"/>
                  </a:lnTo>
                  <a:lnTo>
                    <a:pt x="23774" y="2781"/>
                  </a:lnTo>
                  <a:lnTo>
                    <a:pt x="23774" y="800"/>
                  </a:lnTo>
                  <a:lnTo>
                    <a:pt x="229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9552192" y="3265018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91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9550401" y="326322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4693" y="0"/>
                  </a:moveTo>
                  <a:lnTo>
                    <a:pt x="800" y="0"/>
                  </a:lnTo>
                  <a:lnTo>
                    <a:pt x="0" y="800"/>
                  </a:lnTo>
                  <a:lnTo>
                    <a:pt x="0" y="2781"/>
                  </a:lnTo>
                  <a:lnTo>
                    <a:pt x="800" y="3581"/>
                  </a:lnTo>
                  <a:lnTo>
                    <a:pt x="1790" y="3581"/>
                  </a:lnTo>
                  <a:lnTo>
                    <a:pt x="14693" y="3581"/>
                  </a:lnTo>
                  <a:lnTo>
                    <a:pt x="15493" y="2781"/>
                  </a:lnTo>
                  <a:lnTo>
                    <a:pt x="15493" y="800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9467491" y="3303138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4">
                  <a:moveTo>
                    <a:pt x="20650" y="0"/>
                  </a:moveTo>
                  <a:lnTo>
                    <a:pt x="12612" y="1622"/>
                  </a:lnTo>
                  <a:lnTo>
                    <a:pt x="6048" y="6048"/>
                  </a:lnTo>
                  <a:lnTo>
                    <a:pt x="1622" y="12612"/>
                  </a:lnTo>
                  <a:lnTo>
                    <a:pt x="0" y="20650"/>
                  </a:lnTo>
                  <a:lnTo>
                    <a:pt x="41300" y="20650"/>
                  </a:lnTo>
                  <a:lnTo>
                    <a:pt x="39677" y="12612"/>
                  </a:lnTo>
                  <a:lnTo>
                    <a:pt x="35252" y="6048"/>
                  </a:lnTo>
                  <a:lnTo>
                    <a:pt x="28688" y="1622"/>
                  </a:lnTo>
                  <a:lnTo>
                    <a:pt x="2065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9465702" y="3301347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4" h="22860">
                  <a:moveTo>
                    <a:pt x="22440" y="0"/>
                  </a:moveTo>
                  <a:lnTo>
                    <a:pt x="13705" y="1763"/>
                  </a:lnTo>
                  <a:lnTo>
                    <a:pt x="6572" y="6572"/>
                  </a:lnTo>
                  <a:lnTo>
                    <a:pt x="1763" y="13705"/>
                  </a:lnTo>
                  <a:lnTo>
                    <a:pt x="0" y="22440"/>
                  </a:lnTo>
                  <a:lnTo>
                    <a:pt x="3581" y="22440"/>
                  </a:lnTo>
                  <a:lnTo>
                    <a:pt x="3581" y="17233"/>
                  </a:lnTo>
                  <a:lnTo>
                    <a:pt x="5689" y="12522"/>
                  </a:lnTo>
                  <a:lnTo>
                    <a:pt x="12522" y="5689"/>
                  </a:lnTo>
                  <a:lnTo>
                    <a:pt x="17221" y="3594"/>
                  </a:lnTo>
                  <a:lnTo>
                    <a:pt x="27647" y="3594"/>
                  </a:lnTo>
                  <a:lnTo>
                    <a:pt x="32359" y="5689"/>
                  </a:lnTo>
                  <a:lnTo>
                    <a:pt x="39192" y="12522"/>
                  </a:lnTo>
                  <a:lnTo>
                    <a:pt x="41287" y="17233"/>
                  </a:lnTo>
                  <a:lnTo>
                    <a:pt x="41287" y="22440"/>
                  </a:lnTo>
                  <a:lnTo>
                    <a:pt x="44869" y="22440"/>
                  </a:lnTo>
                  <a:lnTo>
                    <a:pt x="43105" y="13705"/>
                  </a:lnTo>
                  <a:lnTo>
                    <a:pt x="38298" y="6572"/>
                  </a:lnTo>
                  <a:lnTo>
                    <a:pt x="31169" y="1763"/>
                  </a:lnTo>
                  <a:lnTo>
                    <a:pt x="22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9503227" y="3313463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5">
                  <a:moveTo>
                    <a:pt x="16027" y="0"/>
                  </a:moveTo>
                  <a:lnTo>
                    <a:pt x="4622" y="0"/>
                  </a:lnTo>
                  <a:lnTo>
                    <a:pt x="0" y="4622"/>
                  </a:lnTo>
                  <a:lnTo>
                    <a:pt x="0" y="10325"/>
                  </a:lnTo>
                  <a:lnTo>
                    <a:pt x="20650" y="10325"/>
                  </a:lnTo>
                  <a:lnTo>
                    <a:pt x="20650" y="4622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9501435" y="3311672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8808" y="0"/>
                  </a:moveTo>
                  <a:lnTo>
                    <a:pt x="5422" y="0"/>
                  </a:lnTo>
                  <a:lnTo>
                    <a:pt x="0" y="5422"/>
                  </a:lnTo>
                  <a:lnTo>
                    <a:pt x="0" y="12115"/>
                  </a:lnTo>
                  <a:lnTo>
                    <a:pt x="3581" y="12115"/>
                  </a:lnTo>
                  <a:lnTo>
                    <a:pt x="3594" y="7404"/>
                  </a:lnTo>
                  <a:lnTo>
                    <a:pt x="7404" y="3594"/>
                  </a:lnTo>
                  <a:lnTo>
                    <a:pt x="16827" y="3594"/>
                  </a:lnTo>
                  <a:lnTo>
                    <a:pt x="20637" y="7404"/>
                  </a:lnTo>
                  <a:lnTo>
                    <a:pt x="20650" y="12115"/>
                  </a:lnTo>
                  <a:lnTo>
                    <a:pt x="24231" y="12115"/>
                  </a:lnTo>
                  <a:lnTo>
                    <a:pt x="24231" y="5422"/>
                  </a:lnTo>
                  <a:lnTo>
                    <a:pt x="188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9549075" y="3295942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12319" y="0"/>
                  </a:moveTo>
                  <a:lnTo>
                    <a:pt x="203" y="0"/>
                  </a:lnTo>
                  <a:lnTo>
                    <a:pt x="0" y="215"/>
                  </a:lnTo>
                  <a:lnTo>
                    <a:pt x="0" y="27089"/>
                  </a:lnTo>
                  <a:lnTo>
                    <a:pt x="203" y="27304"/>
                  </a:lnTo>
                  <a:lnTo>
                    <a:pt x="469" y="27304"/>
                  </a:lnTo>
                  <a:lnTo>
                    <a:pt x="12319" y="27304"/>
                  </a:lnTo>
                  <a:lnTo>
                    <a:pt x="12534" y="27089"/>
                  </a:lnTo>
                  <a:lnTo>
                    <a:pt x="12534" y="215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9547809" y="3294684"/>
              <a:ext cx="24130" cy="33020"/>
            </a:xfrm>
            <a:custGeom>
              <a:avLst/>
              <a:gdLst/>
              <a:ahLst/>
              <a:cxnLst/>
              <a:rect l="l" t="t" r="r" b="b"/>
              <a:pathLst>
                <a:path w="24129" h="33020">
                  <a:moveTo>
                    <a:pt x="15062" y="774"/>
                  </a:moveTo>
                  <a:lnTo>
                    <a:pt x="14287" y="0"/>
                  </a:lnTo>
                  <a:lnTo>
                    <a:pt x="12534" y="0"/>
                  </a:lnTo>
                  <a:lnTo>
                    <a:pt x="12534" y="2527"/>
                  </a:lnTo>
                  <a:lnTo>
                    <a:pt x="12534" y="27305"/>
                  </a:lnTo>
                  <a:lnTo>
                    <a:pt x="2527" y="27305"/>
                  </a:lnTo>
                  <a:lnTo>
                    <a:pt x="2527" y="2527"/>
                  </a:lnTo>
                  <a:lnTo>
                    <a:pt x="12534" y="2527"/>
                  </a:lnTo>
                  <a:lnTo>
                    <a:pt x="12534" y="0"/>
                  </a:lnTo>
                  <a:lnTo>
                    <a:pt x="774" y="0"/>
                  </a:lnTo>
                  <a:lnTo>
                    <a:pt x="0" y="774"/>
                  </a:lnTo>
                  <a:lnTo>
                    <a:pt x="0" y="29044"/>
                  </a:lnTo>
                  <a:lnTo>
                    <a:pt x="774" y="29832"/>
                  </a:lnTo>
                  <a:lnTo>
                    <a:pt x="14287" y="29832"/>
                  </a:lnTo>
                  <a:lnTo>
                    <a:pt x="15062" y="29044"/>
                  </a:lnTo>
                  <a:lnTo>
                    <a:pt x="15062" y="27305"/>
                  </a:lnTo>
                  <a:lnTo>
                    <a:pt x="15062" y="2527"/>
                  </a:lnTo>
                  <a:lnTo>
                    <a:pt x="15062" y="774"/>
                  </a:lnTo>
                  <a:close/>
                </a:path>
                <a:path w="24129" h="33020">
                  <a:moveTo>
                    <a:pt x="23698" y="31559"/>
                  </a:moveTo>
                  <a:lnTo>
                    <a:pt x="14122" y="31559"/>
                  </a:lnTo>
                  <a:lnTo>
                    <a:pt x="14122" y="32092"/>
                  </a:lnTo>
                  <a:lnTo>
                    <a:pt x="23698" y="32550"/>
                  </a:lnTo>
                  <a:lnTo>
                    <a:pt x="23698" y="31559"/>
                  </a:lnTo>
                  <a:close/>
                </a:path>
                <a:path w="24129" h="33020">
                  <a:moveTo>
                    <a:pt x="23698" y="31153"/>
                  </a:moveTo>
                  <a:lnTo>
                    <a:pt x="14122" y="31153"/>
                  </a:lnTo>
                  <a:lnTo>
                    <a:pt x="14122" y="31546"/>
                  </a:lnTo>
                  <a:lnTo>
                    <a:pt x="23698" y="31546"/>
                  </a:lnTo>
                  <a:lnTo>
                    <a:pt x="23698" y="31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9554367" y="3266356"/>
              <a:ext cx="17145" cy="56515"/>
            </a:xfrm>
            <a:custGeom>
              <a:avLst/>
              <a:gdLst/>
              <a:ahLst/>
              <a:cxnLst/>
              <a:rect l="l" t="t" r="r" b="b"/>
              <a:pathLst>
                <a:path w="17145" h="56514">
                  <a:moveTo>
                    <a:pt x="10921" y="0"/>
                  </a:moveTo>
                  <a:lnTo>
                    <a:pt x="10604" y="279"/>
                  </a:lnTo>
                  <a:lnTo>
                    <a:pt x="10185" y="457"/>
                  </a:lnTo>
                  <a:lnTo>
                    <a:pt x="0" y="457"/>
                  </a:lnTo>
                  <a:lnTo>
                    <a:pt x="6159" y="8331"/>
                  </a:lnTo>
                  <a:lnTo>
                    <a:pt x="7188" y="8331"/>
                  </a:lnTo>
                  <a:lnTo>
                    <a:pt x="7797" y="8940"/>
                  </a:lnTo>
                  <a:lnTo>
                    <a:pt x="7797" y="20459"/>
                  </a:lnTo>
                  <a:lnTo>
                    <a:pt x="7556" y="20942"/>
                  </a:lnTo>
                  <a:lnTo>
                    <a:pt x="7556" y="28524"/>
                  </a:lnTo>
                  <a:lnTo>
                    <a:pt x="8127" y="28803"/>
                  </a:lnTo>
                  <a:lnTo>
                    <a:pt x="8508" y="29387"/>
                  </a:lnTo>
                  <a:lnTo>
                    <a:pt x="8508" y="55892"/>
                  </a:lnTo>
                  <a:lnTo>
                    <a:pt x="16865" y="55892"/>
                  </a:lnTo>
                  <a:lnTo>
                    <a:pt x="16865" y="6756"/>
                  </a:lnTo>
                  <a:lnTo>
                    <a:pt x="1092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9561932" y="3266058"/>
              <a:ext cx="10160" cy="60325"/>
            </a:xfrm>
            <a:custGeom>
              <a:avLst/>
              <a:gdLst/>
              <a:ahLst/>
              <a:cxnLst/>
              <a:rect l="l" t="t" r="r" b="b"/>
              <a:pathLst>
                <a:path w="10159" h="60325">
                  <a:moveTo>
                    <a:pt x="9575" y="6642"/>
                  </a:moveTo>
                  <a:lnTo>
                    <a:pt x="9296" y="6337"/>
                  </a:lnTo>
                  <a:lnTo>
                    <a:pt x="3632" y="0"/>
                  </a:lnTo>
                  <a:lnTo>
                    <a:pt x="3454" y="215"/>
                  </a:lnTo>
                  <a:lnTo>
                    <a:pt x="8890" y="6718"/>
                  </a:lnTo>
                  <a:lnTo>
                    <a:pt x="9144" y="6972"/>
                  </a:lnTo>
                  <a:lnTo>
                    <a:pt x="9296" y="7061"/>
                  </a:lnTo>
                  <a:lnTo>
                    <a:pt x="9296" y="56197"/>
                  </a:lnTo>
                  <a:lnTo>
                    <a:pt x="939" y="56197"/>
                  </a:lnTo>
                  <a:lnTo>
                    <a:pt x="939" y="57391"/>
                  </a:lnTo>
                  <a:lnTo>
                    <a:pt x="558" y="57975"/>
                  </a:lnTo>
                  <a:lnTo>
                    <a:pt x="0" y="58267"/>
                  </a:lnTo>
                  <a:lnTo>
                    <a:pt x="0" y="59778"/>
                  </a:lnTo>
                  <a:lnTo>
                    <a:pt x="9575" y="59778"/>
                  </a:lnTo>
                  <a:lnTo>
                    <a:pt x="9575" y="66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9536960" y="3244390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9220" y="0"/>
                  </a:moveTo>
                  <a:lnTo>
                    <a:pt x="9016" y="88"/>
                  </a:lnTo>
                  <a:lnTo>
                    <a:pt x="8801" y="127"/>
                  </a:lnTo>
                  <a:lnTo>
                    <a:pt x="0" y="127"/>
                  </a:lnTo>
                  <a:lnTo>
                    <a:pt x="14681" y="18923"/>
                  </a:lnTo>
                  <a:lnTo>
                    <a:pt x="15036" y="18834"/>
                  </a:lnTo>
                  <a:lnTo>
                    <a:pt x="25628" y="18834"/>
                  </a:lnTo>
                  <a:lnTo>
                    <a:pt x="13106" y="4343"/>
                  </a:lnTo>
                  <a:lnTo>
                    <a:pt x="922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9550071" y="3248736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4">
                  <a:moveTo>
                    <a:pt x="0" y="0"/>
                  </a:moveTo>
                  <a:lnTo>
                    <a:pt x="12522" y="14490"/>
                  </a:lnTo>
                  <a:lnTo>
                    <a:pt x="12966" y="14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9530669" y="3231705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4152" y="0"/>
                  </a:moveTo>
                  <a:lnTo>
                    <a:pt x="1397" y="3035"/>
                  </a:lnTo>
                  <a:lnTo>
                    <a:pt x="0" y="4762"/>
                  </a:lnTo>
                  <a:lnTo>
                    <a:pt x="3530" y="9283"/>
                  </a:lnTo>
                  <a:lnTo>
                    <a:pt x="3670" y="9245"/>
                  </a:lnTo>
                  <a:lnTo>
                    <a:pt x="3810" y="9232"/>
                  </a:lnTo>
                  <a:lnTo>
                    <a:pt x="12420" y="9232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9530575" y="3234740"/>
              <a:ext cx="35560" cy="90170"/>
            </a:xfrm>
            <a:custGeom>
              <a:avLst/>
              <a:gdLst/>
              <a:ahLst/>
              <a:cxnLst/>
              <a:rect l="l" t="t" r="r" b="b"/>
              <a:pathLst>
                <a:path w="35559" h="90170">
                  <a:moveTo>
                    <a:pt x="1485" y="0"/>
                  </a:moveTo>
                  <a:lnTo>
                    <a:pt x="0" y="1638"/>
                  </a:lnTo>
                  <a:lnTo>
                    <a:pt x="1485" y="0"/>
                  </a:lnTo>
                  <a:close/>
                </a:path>
                <a:path w="35559" h="90170">
                  <a:moveTo>
                    <a:pt x="15595" y="9652"/>
                  </a:moveTo>
                  <a:lnTo>
                    <a:pt x="12509" y="6197"/>
                  </a:lnTo>
                  <a:lnTo>
                    <a:pt x="4038" y="6197"/>
                  </a:lnTo>
                  <a:lnTo>
                    <a:pt x="3746" y="6210"/>
                  </a:lnTo>
                  <a:lnTo>
                    <a:pt x="3619" y="6248"/>
                  </a:lnTo>
                  <a:lnTo>
                    <a:pt x="6375" y="9779"/>
                  </a:lnTo>
                  <a:lnTo>
                    <a:pt x="14947" y="9779"/>
                  </a:lnTo>
                  <a:lnTo>
                    <a:pt x="15176" y="9779"/>
                  </a:lnTo>
                  <a:lnTo>
                    <a:pt x="15405" y="9740"/>
                  </a:lnTo>
                  <a:lnTo>
                    <a:pt x="15595" y="9652"/>
                  </a:lnTo>
                  <a:close/>
                </a:path>
                <a:path w="35559" h="90170">
                  <a:moveTo>
                    <a:pt x="31584" y="40563"/>
                  </a:moveTo>
                  <a:lnTo>
                    <a:pt x="30975" y="39954"/>
                  </a:lnTo>
                  <a:lnTo>
                    <a:pt x="29946" y="39954"/>
                  </a:lnTo>
                  <a:lnTo>
                    <a:pt x="31343" y="41744"/>
                  </a:lnTo>
                  <a:lnTo>
                    <a:pt x="31343" y="52565"/>
                  </a:lnTo>
                  <a:lnTo>
                    <a:pt x="31496" y="52349"/>
                  </a:lnTo>
                  <a:lnTo>
                    <a:pt x="31584" y="52082"/>
                  </a:lnTo>
                  <a:lnTo>
                    <a:pt x="31584" y="40563"/>
                  </a:lnTo>
                  <a:close/>
                </a:path>
                <a:path w="35559" h="90170">
                  <a:moveTo>
                    <a:pt x="32283" y="61010"/>
                  </a:moveTo>
                  <a:lnTo>
                    <a:pt x="31902" y="60426"/>
                  </a:lnTo>
                  <a:lnTo>
                    <a:pt x="31343" y="60134"/>
                  </a:lnTo>
                  <a:lnTo>
                    <a:pt x="31343" y="89585"/>
                  </a:lnTo>
                  <a:lnTo>
                    <a:pt x="31902" y="89293"/>
                  </a:lnTo>
                  <a:lnTo>
                    <a:pt x="32283" y="88709"/>
                  </a:lnTo>
                  <a:lnTo>
                    <a:pt x="32283" y="61010"/>
                  </a:lnTo>
                  <a:close/>
                </a:path>
                <a:path w="35559" h="90170">
                  <a:moveTo>
                    <a:pt x="34975" y="31318"/>
                  </a:moveTo>
                  <a:lnTo>
                    <a:pt x="32448" y="28498"/>
                  </a:lnTo>
                  <a:lnTo>
                    <a:pt x="21602" y="28498"/>
                  </a:lnTo>
                  <a:lnTo>
                    <a:pt x="21234" y="28524"/>
                  </a:lnTo>
                  <a:lnTo>
                    <a:pt x="21056" y="28587"/>
                  </a:lnTo>
                  <a:lnTo>
                    <a:pt x="23787" y="32080"/>
                  </a:lnTo>
                  <a:lnTo>
                    <a:pt x="33515" y="32080"/>
                  </a:lnTo>
                  <a:lnTo>
                    <a:pt x="33972" y="32080"/>
                  </a:lnTo>
                  <a:lnTo>
                    <a:pt x="34391" y="31902"/>
                  </a:lnTo>
                  <a:lnTo>
                    <a:pt x="34810" y="31534"/>
                  </a:lnTo>
                  <a:lnTo>
                    <a:pt x="34975" y="313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9564305" y="3310669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4">
                  <a:moveTo>
                    <a:pt x="22034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185"/>
                  </a:lnTo>
                  <a:lnTo>
                    <a:pt x="28384" y="14185"/>
                  </a:lnTo>
                  <a:lnTo>
                    <a:pt x="28384" y="6350"/>
                  </a:lnTo>
                  <a:lnTo>
                    <a:pt x="2203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9552800" y="3302037"/>
              <a:ext cx="41910" cy="22860"/>
            </a:xfrm>
            <a:custGeom>
              <a:avLst/>
              <a:gdLst/>
              <a:ahLst/>
              <a:cxnLst/>
              <a:rect l="l" t="t" r="r" b="b"/>
              <a:pathLst>
                <a:path w="41909" h="22860">
                  <a:moveTo>
                    <a:pt x="9283" y="6908"/>
                  </a:moveTo>
                  <a:lnTo>
                    <a:pt x="8724" y="6337"/>
                  </a:lnTo>
                  <a:lnTo>
                    <a:pt x="558" y="6337"/>
                  </a:lnTo>
                  <a:lnTo>
                    <a:pt x="0" y="6908"/>
                  </a:lnTo>
                  <a:lnTo>
                    <a:pt x="0" y="8293"/>
                  </a:lnTo>
                  <a:lnTo>
                    <a:pt x="558" y="8864"/>
                  </a:lnTo>
                  <a:lnTo>
                    <a:pt x="1257" y="8864"/>
                  </a:lnTo>
                  <a:lnTo>
                    <a:pt x="8724" y="8864"/>
                  </a:lnTo>
                  <a:lnTo>
                    <a:pt x="9283" y="8293"/>
                  </a:lnTo>
                  <a:lnTo>
                    <a:pt x="9283" y="6908"/>
                  </a:lnTo>
                  <a:close/>
                </a:path>
                <a:path w="41909" h="22860">
                  <a:moveTo>
                    <a:pt x="9283" y="571"/>
                  </a:moveTo>
                  <a:lnTo>
                    <a:pt x="8724" y="0"/>
                  </a:lnTo>
                  <a:lnTo>
                    <a:pt x="558" y="0"/>
                  </a:lnTo>
                  <a:lnTo>
                    <a:pt x="0" y="571"/>
                  </a:lnTo>
                  <a:lnTo>
                    <a:pt x="0" y="1955"/>
                  </a:lnTo>
                  <a:lnTo>
                    <a:pt x="558" y="2527"/>
                  </a:lnTo>
                  <a:lnTo>
                    <a:pt x="1257" y="2527"/>
                  </a:lnTo>
                  <a:lnTo>
                    <a:pt x="8724" y="2527"/>
                  </a:lnTo>
                  <a:lnTo>
                    <a:pt x="9283" y="1955"/>
                  </a:lnTo>
                  <a:lnTo>
                    <a:pt x="9283" y="571"/>
                  </a:lnTo>
                  <a:close/>
                </a:path>
                <a:path w="41909" h="22860">
                  <a:moveTo>
                    <a:pt x="41681" y="13995"/>
                  </a:moveTo>
                  <a:lnTo>
                    <a:pt x="34531" y="6845"/>
                  </a:lnTo>
                  <a:lnTo>
                    <a:pt x="16865" y="6845"/>
                  </a:lnTo>
                  <a:lnTo>
                    <a:pt x="9715" y="13995"/>
                  </a:lnTo>
                  <a:lnTo>
                    <a:pt x="9715" y="22821"/>
                  </a:lnTo>
                  <a:lnTo>
                    <a:pt x="13296" y="22821"/>
                  </a:lnTo>
                  <a:lnTo>
                    <a:pt x="13296" y="19392"/>
                  </a:lnTo>
                  <a:lnTo>
                    <a:pt x="14681" y="16306"/>
                  </a:lnTo>
                  <a:lnTo>
                    <a:pt x="19177" y="11811"/>
                  </a:lnTo>
                  <a:lnTo>
                    <a:pt x="22263" y="10426"/>
                  </a:lnTo>
                  <a:lnTo>
                    <a:pt x="29121" y="10426"/>
                  </a:lnTo>
                  <a:lnTo>
                    <a:pt x="32219" y="11811"/>
                  </a:lnTo>
                  <a:lnTo>
                    <a:pt x="36715" y="16306"/>
                  </a:lnTo>
                  <a:lnTo>
                    <a:pt x="38100" y="19392"/>
                  </a:lnTo>
                  <a:lnTo>
                    <a:pt x="38100" y="22821"/>
                  </a:lnTo>
                  <a:lnTo>
                    <a:pt x="41681" y="22821"/>
                  </a:lnTo>
                  <a:lnTo>
                    <a:pt x="41681" y="13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9472352" y="3310665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16294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9471089" y="3283534"/>
              <a:ext cx="135255" cy="28575"/>
            </a:xfrm>
            <a:custGeom>
              <a:avLst/>
              <a:gdLst/>
              <a:ahLst/>
              <a:cxnLst/>
              <a:rect l="l" t="t" r="r" b="b"/>
              <a:pathLst>
                <a:path w="135254" h="28575">
                  <a:moveTo>
                    <a:pt x="18821" y="26441"/>
                  </a:moveTo>
                  <a:lnTo>
                    <a:pt x="18249" y="25869"/>
                  </a:lnTo>
                  <a:lnTo>
                    <a:pt x="558" y="25869"/>
                  </a:lnTo>
                  <a:lnTo>
                    <a:pt x="0" y="26441"/>
                  </a:lnTo>
                  <a:lnTo>
                    <a:pt x="0" y="27825"/>
                  </a:lnTo>
                  <a:lnTo>
                    <a:pt x="558" y="28397"/>
                  </a:lnTo>
                  <a:lnTo>
                    <a:pt x="1257" y="28397"/>
                  </a:lnTo>
                  <a:lnTo>
                    <a:pt x="18249" y="28397"/>
                  </a:lnTo>
                  <a:lnTo>
                    <a:pt x="18821" y="27825"/>
                  </a:lnTo>
                  <a:lnTo>
                    <a:pt x="18821" y="26441"/>
                  </a:lnTo>
                  <a:close/>
                </a:path>
                <a:path w="135254" h="28575">
                  <a:moveTo>
                    <a:pt x="114566" y="14643"/>
                  </a:moveTo>
                  <a:lnTo>
                    <a:pt x="108851" y="14643"/>
                  </a:lnTo>
                  <a:lnTo>
                    <a:pt x="108851" y="19075"/>
                  </a:lnTo>
                  <a:lnTo>
                    <a:pt x="111709" y="19075"/>
                  </a:lnTo>
                  <a:lnTo>
                    <a:pt x="114566" y="19075"/>
                  </a:lnTo>
                  <a:lnTo>
                    <a:pt x="114566" y="14643"/>
                  </a:lnTo>
                  <a:close/>
                </a:path>
                <a:path w="135254" h="28575">
                  <a:moveTo>
                    <a:pt x="117513" y="0"/>
                  </a:moveTo>
                  <a:lnTo>
                    <a:pt x="111798" y="0"/>
                  </a:lnTo>
                  <a:lnTo>
                    <a:pt x="111798" y="4432"/>
                  </a:lnTo>
                  <a:lnTo>
                    <a:pt x="114655" y="4432"/>
                  </a:lnTo>
                  <a:lnTo>
                    <a:pt x="117513" y="4432"/>
                  </a:lnTo>
                  <a:lnTo>
                    <a:pt x="117513" y="0"/>
                  </a:lnTo>
                  <a:close/>
                </a:path>
                <a:path w="135254" h="28575">
                  <a:moveTo>
                    <a:pt x="124358" y="19583"/>
                  </a:moveTo>
                  <a:lnTo>
                    <a:pt x="118643" y="19583"/>
                  </a:lnTo>
                  <a:lnTo>
                    <a:pt x="118643" y="24015"/>
                  </a:lnTo>
                  <a:lnTo>
                    <a:pt x="121500" y="24015"/>
                  </a:lnTo>
                  <a:lnTo>
                    <a:pt x="124358" y="24015"/>
                  </a:lnTo>
                  <a:lnTo>
                    <a:pt x="124358" y="19583"/>
                  </a:lnTo>
                  <a:close/>
                </a:path>
                <a:path w="135254" h="28575">
                  <a:moveTo>
                    <a:pt x="128308" y="6286"/>
                  </a:moveTo>
                  <a:lnTo>
                    <a:pt x="124269" y="6286"/>
                  </a:lnTo>
                  <a:lnTo>
                    <a:pt x="124269" y="9423"/>
                  </a:lnTo>
                  <a:lnTo>
                    <a:pt x="126288" y="9423"/>
                  </a:lnTo>
                  <a:lnTo>
                    <a:pt x="128308" y="9423"/>
                  </a:lnTo>
                  <a:lnTo>
                    <a:pt x="128308" y="6286"/>
                  </a:lnTo>
                  <a:close/>
                </a:path>
                <a:path w="135254" h="28575">
                  <a:moveTo>
                    <a:pt x="135229" y="10769"/>
                  </a:moveTo>
                  <a:lnTo>
                    <a:pt x="131191" y="10769"/>
                  </a:lnTo>
                  <a:lnTo>
                    <a:pt x="131191" y="13906"/>
                  </a:lnTo>
                  <a:lnTo>
                    <a:pt x="133210" y="13906"/>
                  </a:lnTo>
                  <a:lnTo>
                    <a:pt x="135229" y="13906"/>
                  </a:lnTo>
                  <a:lnTo>
                    <a:pt x="135229" y="10769"/>
                  </a:lnTo>
                  <a:close/>
                </a:path>
                <a:path w="135254" h="28575">
                  <a:moveTo>
                    <a:pt x="135229" y="1638"/>
                  </a:moveTo>
                  <a:lnTo>
                    <a:pt x="131191" y="1638"/>
                  </a:lnTo>
                  <a:lnTo>
                    <a:pt x="131191" y="4775"/>
                  </a:lnTo>
                  <a:lnTo>
                    <a:pt x="133210" y="4775"/>
                  </a:lnTo>
                  <a:lnTo>
                    <a:pt x="135229" y="4775"/>
                  </a:lnTo>
                  <a:lnTo>
                    <a:pt x="135229" y="16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9521544" y="2624485"/>
              <a:ext cx="141605" cy="127000"/>
            </a:xfrm>
            <a:custGeom>
              <a:avLst/>
              <a:gdLst/>
              <a:ahLst/>
              <a:cxnLst/>
              <a:rect l="l" t="t" r="r" b="b"/>
              <a:pathLst>
                <a:path w="141604" h="127000">
                  <a:moveTo>
                    <a:pt x="136385" y="0"/>
                  </a:moveTo>
                  <a:lnTo>
                    <a:pt x="100342" y="0"/>
                  </a:lnTo>
                  <a:lnTo>
                    <a:pt x="97332" y="2997"/>
                  </a:lnTo>
                  <a:lnTo>
                    <a:pt x="97332" y="14858"/>
                  </a:lnTo>
                  <a:lnTo>
                    <a:pt x="45745" y="14858"/>
                  </a:lnTo>
                  <a:lnTo>
                    <a:pt x="45745" y="4914"/>
                  </a:lnTo>
                  <a:lnTo>
                    <a:pt x="45046" y="3225"/>
                  </a:lnTo>
                  <a:lnTo>
                    <a:pt x="42519" y="698"/>
                  </a:lnTo>
                  <a:lnTo>
                    <a:pt x="40830" y="0"/>
                  </a:lnTo>
                  <a:lnTo>
                    <a:pt x="4902" y="50"/>
                  </a:lnTo>
                  <a:lnTo>
                    <a:pt x="3213" y="749"/>
                  </a:lnTo>
                  <a:lnTo>
                    <a:pt x="685" y="3301"/>
                  </a:lnTo>
                  <a:lnTo>
                    <a:pt x="0" y="4991"/>
                  </a:lnTo>
                  <a:lnTo>
                    <a:pt x="812" y="121996"/>
                  </a:lnTo>
                  <a:lnTo>
                    <a:pt x="5232" y="126390"/>
                  </a:lnTo>
                  <a:lnTo>
                    <a:pt x="10629" y="126390"/>
                  </a:lnTo>
                  <a:lnTo>
                    <a:pt x="136143" y="126390"/>
                  </a:lnTo>
                  <a:lnTo>
                    <a:pt x="140576" y="121996"/>
                  </a:lnTo>
                  <a:lnTo>
                    <a:pt x="141287" y="4940"/>
                  </a:lnTo>
                  <a:lnTo>
                    <a:pt x="140601" y="3251"/>
                  </a:lnTo>
                  <a:lnTo>
                    <a:pt x="138074" y="698"/>
                  </a:lnTo>
                  <a:lnTo>
                    <a:pt x="136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9519915" y="2622908"/>
              <a:ext cx="144780" cy="130175"/>
            </a:xfrm>
            <a:custGeom>
              <a:avLst/>
              <a:gdLst/>
              <a:ahLst/>
              <a:cxnLst/>
              <a:rect l="l" t="t" r="r" b="b"/>
              <a:pathLst>
                <a:path w="144779" h="130175">
                  <a:moveTo>
                    <a:pt x="45313" y="0"/>
                  </a:moveTo>
                  <a:lnTo>
                    <a:pt x="6095" y="0"/>
                  </a:lnTo>
                  <a:lnTo>
                    <a:pt x="4000" y="863"/>
                  </a:lnTo>
                  <a:lnTo>
                    <a:pt x="850" y="4038"/>
                  </a:lnTo>
                  <a:lnTo>
                    <a:pt x="0" y="6134"/>
                  </a:lnTo>
                  <a:lnTo>
                    <a:pt x="761" y="118186"/>
                  </a:lnTo>
                  <a:lnTo>
                    <a:pt x="812" y="124485"/>
                  </a:lnTo>
                  <a:lnTo>
                    <a:pt x="5968" y="129603"/>
                  </a:lnTo>
                  <a:lnTo>
                    <a:pt x="138671" y="129603"/>
                  </a:lnTo>
                  <a:lnTo>
                    <a:pt x="141951" y="126339"/>
                  </a:lnTo>
                  <a:lnTo>
                    <a:pt x="7734" y="126339"/>
                  </a:lnTo>
                  <a:lnTo>
                    <a:pt x="4063" y="122681"/>
                  </a:lnTo>
                  <a:lnTo>
                    <a:pt x="3343" y="18059"/>
                  </a:lnTo>
                  <a:lnTo>
                    <a:pt x="3251" y="5537"/>
                  </a:lnTo>
                  <a:lnTo>
                    <a:pt x="5524" y="3251"/>
                  </a:lnTo>
                  <a:lnTo>
                    <a:pt x="48564" y="3251"/>
                  </a:lnTo>
                  <a:lnTo>
                    <a:pt x="45313" y="0"/>
                  </a:lnTo>
                  <a:close/>
                </a:path>
                <a:path w="144779" h="130175">
                  <a:moveTo>
                    <a:pt x="142966" y="3251"/>
                  </a:moveTo>
                  <a:lnTo>
                    <a:pt x="139064" y="3251"/>
                  </a:lnTo>
                  <a:lnTo>
                    <a:pt x="141299" y="5537"/>
                  </a:lnTo>
                  <a:lnTo>
                    <a:pt x="140601" y="118186"/>
                  </a:lnTo>
                  <a:lnTo>
                    <a:pt x="140576" y="122681"/>
                  </a:lnTo>
                  <a:lnTo>
                    <a:pt x="136893" y="126339"/>
                  </a:lnTo>
                  <a:lnTo>
                    <a:pt x="141951" y="126339"/>
                  </a:lnTo>
                  <a:lnTo>
                    <a:pt x="143814" y="124485"/>
                  </a:lnTo>
                  <a:lnTo>
                    <a:pt x="144479" y="18059"/>
                  </a:lnTo>
                  <a:lnTo>
                    <a:pt x="144551" y="6134"/>
                  </a:lnTo>
                  <a:lnTo>
                    <a:pt x="144329" y="5537"/>
                  </a:lnTo>
                  <a:lnTo>
                    <a:pt x="143721" y="4038"/>
                  </a:lnTo>
                  <a:lnTo>
                    <a:pt x="142966" y="3251"/>
                  </a:lnTo>
                  <a:close/>
                </a:path>
                <a:path w="144779" h="130175">
                  <a:moveTo>
                    <a:pt x="48564" y="3251"/>
                  </a:moveTo>
                  <a:lnTo>
                    <a:pt x="43510" y="3251"/>
                  </a:lnTo>
                  <a:lnTo>
                    <a:pt x="44302" y="4038"/>
                  </a:lnTo>
                  <a:lnTo>
                    <a:pt x="45745" y="5537"/>
                  </a:lnTo>
                  <a:lnTo>
                    <a:pt x="45745" y="18059"/>
                  </a:lnTo>
                  <a:lnTo>
                    <a:pt x="100596" y="18059"/>
                  </a:lnTo>
                  <a:lnTo>
                    <a:pt x="100596" y="14795"/>
                  </a:lnTo>
                  <a:lnTo>
                    <a:pt x="48996" y="14795"/>
                  </a:lnTo>
                  <a:lnTo>
                    <a:pt x="48996" y="3682"/>
                  </a:lnTo>
                  <a:lnTo>
                    <a:pt x="48564" y="3251"/>
                  </a:lnTo>
                  <a:close/>
                </a:path>
                <a:path w="144779" h="130175">
                  <a:moveTo>
                    <a:pt x="138576" y="0"/>
                  </a:moveTo>
                  <a:lnTo>
                    <a:pt x="101015" y="0"/>
                  </a:lnTo>
                  <a:lnTo>
                    <a:pt x="97332" y="3682"/>
                  </a:lnTo>
                  <a:lnTo>
                    <a:pt x="97332" y="14795"/>
                  </a:lnTo>
                  <a:lnTo>
                    <a:pt x="100596" y="14795"/>
                  </a:lnTo>
                  <a:lnTo>
                    <a:pt x="100596" y="5537"/>
                  </a:lnTo>
                  <a:lnTo>
                    <a:pt x="102039" y="4038"/>
                  </a:lnTo>
                  <a:lnTo>
                    <a:pt x="102831" y="3251"/>
                  </a:lnTo>
                  <a:lnTo>
                    <a:pt x="142966" y="3251"/>
                  </a:lnTo>
                  <a:lnTo>
                    <a:pt x="140588" y="863"/>
                  </a:lnTo>
                  <a:lnTo>
                    <a:pt x="138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9516591" y="2619546"/>
              <a:ext cx="151765" cy="136525"/>
            </a:xfrm>
            <a:custGeom>
              <a:avLst/>
              <a:gdLst/>
              <a:ahLst/>
              <a:cxnLst/>
              <a:rect l="l" t="t" r="r" b="b"/>
              <a:pathLst>
                <a:path w="151765" h="136525">
                  <a:moveTo>
                    <a:pt x="142659" y="0"/>
                  </a:moveTo>
                  <a:lnTo>
                    <a:pt x="102565" y="0"/>
                  </a:lnTo>
                  <a:lnTo>
                    <a:pt x="97345" y="5219"/>
                  </a:lnTo>
                  <a:lnTo>
                    <a:pt x="97345" y="14859"/>
                  </a:lnTo>
                  <a:lnTo>
                    <a:pt x="55638" y="14859"/>
                  </a:lnTo>
                  <a:lnTo>
                    <a:pt x="55638" y="5219"/>
                  </a:lnTo>
                  <a:lnTo>
                    <a:pt x="50406" y="0"/>
                  </a:lnTo>
                  <a:lnTo>
                    <a:pt x="8521" y="38"/>
                  </a:lnTo>
                  <a:lnTo>
                    <a:pt x="5587" y="1270"/>
                  </a:lnTo>
                  <a:lnTo>
                    <a:pt x="1206" y="5702"/>
                  </a:lnTo>
                  <a:lnTo>
                    <a:pt x="0" y="8636"/>
                  </a:lnTo>
                  <a:lnTo>
                    <a:pt x="838" y="129679"/>
                  </a:lnTo>
                  <a:lnTo>
                    <a:pt x="7480" y="136271"/>
                  </a:lnTo>
                  <a:lnTo>
                    <a:pt x="15582" y="136271"/>
                  </a:lnTo>
                  <a:lnTo>
                    <a:pt x="143802" y="136271"/>
                  </a:lnTo>
                  <a:lnTo>
                    <a:pt x="150444" y="129679"/>
                  </a:lnTo>
                  <a:lnTo>
                    <a:pt x="151193" y="8572"/>
                  </a:lnTo>
                  <a:lnTo>
                    <a:pt x="149986" y="5638"/>
                  </a:lnTo>
                  <a:lnTo>
                    <a:pt x="145592" y="1219"/>
                  </a:lnTo>
                  <a:lnTo>
                    <a:pt x="142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9514961" y="2617964"/>
              <a:ext cx="154940" cy="139700"/>
            </a:xfrm>
            <a:custGeom>
              <a:avLst/>
              <a:gdLst/>
              <a:ahLst/>
              <a:cxnLst/>
              <a:rect l="l" t="t" r="r" b="b"/>
              <a:pathLst>
                <a:path w="154940" h="139700">
                  <a:moveTo>
                    <a:pt x="52997" y="0"/>
                  </a:moveTo>
                  <a:lnTo>
                    <a:pt x="9715" y="0"/>
                  </a:lnTo>
                  <a:lnTo>
                    <a:pt x="6375" y="1384"/>
                  </a:lnTo>
                  <a:lnTo>
                    <a:pt x="1371" y="6438"/>
                  </a:lnTo>
                  <a:lnTo>
                    <a:pt x="0" y="9791"/>
                  </a:lnTo>
                  <a:lnTo>
                    <a:pt x="774" y="123164"/>
                  </a:lnTo>
                  <a:lnTo>
                    <a:pt x="838" y="132168"/>
                  </a:lnTo>
                  <a:lnTo>
                    <a:pt x="8216" y="139484"/>
                  </a:lnTo>
                  <a:lnTo>
                    <a:pt x="146329" y="139484"/>
                  </a:lnTo>
                  <a:lnTo>
                    <a:pt x="149610" y="136220"/>
                  </a:lnTo>
                  <a:lnTo>
                    <a:pt x="9994" y="136220"/>
                  </a:lnTo>
                  <a:lnTo>
                    <a:pt x="4089" y="130352"/>
                  </a:lnTo>
                  <a:lnTo>
                    <a:pt x="3309" y="18059"/>
                  </a:lnTo>
                  <a:lnTo>
                    <a:pt x="3263" y="10642"/>
                  </a:lnTo>
                  <a:lnTo>
                    <a:pt x="4292" y="8115"/>
                  </a:lnTo>
                  <a:lnTo>
                    <a:pt x="8077" y="4305"/>
                  </a:lnTo>
                  <a:lnTo>
                    <a:pt x="10591" y="3251"/>
                  </a:lnTo>
                  <a:lnTo>
                    <a:pt x="56248" y="3251"/>
                  </a:lnTo>
                  <a:lnTo>
                    <a:pt x="52997" y="0"/>
                  </a:lnTo>
                  <a:close/>
                </a:path>
                <a:path w="154940" h="139700">
                  <a:moveTo>
                    <a:pt x="149972" y="3251"/>
                  </a:moveTo>
                  <a:lnTo>
                    <a:pt x="143945" y="3251"/>
                  </a:lnTo>
                  <a:lnTo>
                    <a:pt x="146430" y="4305"/>
                  </a:lnTo>
                  <a:lnTo>
                    <a:pt x="149811" y="7708"/>
                  </a:lnTo>
                  <a:lnTo>
                    <a:pt x="150185" y="8115"/>
                  </a:lnTo>
                  <a:lnTo>
                    <a:pt x="150867" y="9791"/>
                  </a:lnTo>
                  <a:lnTo>
                    <a:pt x="151193" y="10642"/>
                  </a:lnTo>
                  <a:lnTo>
                    <a:pt x="150494" y="123164"/>
                  </a:lnTo>
                  <a:lnTo>
                    <a:pt x="150444" y="130352"/>
                  </a:lnTo>
                  <a:lnTo>
                    <a:pt x="144538" y="136220"/>
                  </a:lnTo>
                  <a:lnTo>
                    <a:pt x="149610" y="136220"/>
                  </a:lnTo>
                  <a:lnTo>
                    <a:pt x="153682" y="132168"/>
                  </a:lnTo>
                  <a:lnTo>
                    <a:pt x="154402" y="18059"/>
                  </a:lnTo>
                  <a:lnTo>
                    <a:pt x="154456" y="9791"/>
                  </a:lnTo>
                  <a:lnTo>
                    <a:pt x="153106" y="6438"/>
                  </a:lnTo>
                  <a:lnTo>
                    <a:pt x="152606" y="5905"/>
                  </a:lnTo>
                  <a:lnTo>
                    <a:pt x="149972" y="3251"/>
                  </a:lnTo>
                  <a:close/>
                </a:path>
                <a:path w="154940" h="139700">
                  <a:moveTo>
                    <a:pt x="56248" y="3251"/>
                  </a:moveTo>
                  <a:lnTo>
                    <a:pt x="51193" y="3251"/>
                  </a:lnTo>
                  <a:lnTo>
                    <a:pt x="55638" y="7708"/>
                  </a:lnTo>
                  <a:lnTo>
                    <a:pt x="55638" y="18059"/>
                  </a:lnTo>
                  <a:lnTo>
                    <a:pt x="100609" y="18059"/>
                  </a:lnTo>
                  <a:lnTo>
                    <a:pt x="100609" y="14808"/>
                  </a:lnTo>
                  <a:lnTo>
                    <a:pt x="58902" y="14808"/>
                  </a:lnTo>
                  <a:lnTo>
                    <a:pt x="58902" y="5905"/>
                  </a:lnTo>
                  <a:lnTo>
                    <a:pt x="56248" y="3251"/>
                  </a:lnTo>
                  <a:close/>
                </a:path>
                <a:path w="154940" h="139700">
                  <a:moveTo>
                    <a:pt x="144851" y="0"/>
                  </a:moveTo>
                  <a:lnTo>
                    <a:pt x="103250" y="0"/>
                  </a:lnTo>
                  <a:lnTo>
                    <a:pt x="97345" y="5905"/>
                  </a:lnTo>
                  <a:lnTo>
                    <a:pt x="97345" y="14808"/>
                  </a:lnTo>
                  <a:lnTo>
                    <a:pt x="100609" y="14808"/>
                  </a:lnTo>
                  <a:lnTo>
                    <a:pt x="100609" y="7708"/>
                  </a:lnTo>
                  <a:lnTo>
                    <a:pt x="105054" y="3251"/>
                  </a:lnTo>
                  <a:lnTo>
                    <a:pt x="149972" y="3251"/>
                  </a:lnTo>
                  <a:lnTo>
                    <a:pt x="148119" y="1384"/>
                  </a:lnTo>
                  <a:lnTo>
                    <a:pt x="1448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9521544" y="2624485"/>
              <a:ext cx="141605" cy="127000"/>
            </a:xfrm>
            <a:custGeom>
              <a:avLst/>
              <a:gdLst/>
              <a:ahLst/>
              <a:cxnLst/>
              <a:rect l="l" t="t" r="r" b="b"/>
              <a:pathLst>
                <a:path w="141604" h="127000">
                  <a:moveTo>
                    <a:pt x="136385" y="0"/>
                  </a:moveTo>
                  <a:lnTo>
                    <a:pt x="100342" y="0"/>
                  </a:lnTo>
                  <a:lnTo>
                    <a:pt x="97332" y="2997"/>
                  </a:lnTo>
                  <a:lnTo>
                    <a:pt x="97332" y="14858"/>
                  </a:lnTo>
                  <a:lnTo>
                    <a:pt x="45745" y="14858"/>
                  </a:lnTo>
                  <a:lnTo>
                    <a:pt x="45745" y="4914"/>
                  </a:lnTo>
                  <a:lnTo>
                    <a:pt x="45046" y="3225"/>
                  </a:lnTo>
                  <a:lnTo>
                    <a:pt x="42519" y="698"/>
                  </a:lnTo>
                  <a:lnTo>
                    <a:pt x="40830" y="0"/>
                  </a:lnTo>
                  <a:lnTo>
                    <a:pt x="4902" y="50"/>
                  </a:lnTo>
                  <a:lnTo>
                    <a:pt x="3213" y="749"/>
                  </a:lnTo>
                  <a:lnTo>
                    <a:pt x="685" y="3301"/>
                  </a:lnTo>
                  <a:lnTo>
                    <a:pt x="0" y="4991"/>
                  </a:lnTo>
                  <a:lnTo>
                    <a:pt x="812" y="121996"/>
                  </a:lnTo>
                  <a:lnTo>
                    <a:pt x="5232" y="126390"/>
                  </a:lnTo>
                  <a:lnTo>
                    <a:pt x="10629" y="126390"/>
                  </a:lnTo>
                  <a:lnTo>
                    <a:pt x="136143" y="126390"/>
                  </a:lnTo>
                  <a:lnTo>
                    <a:pt x="140576" y="121996"/>
                  </a:lnTo>
                  <a:lnTo>
                    <a:pt x="141287" y="4940"/>
                  </a:lnTo>
                  <a:lnTo>
                    <a:pt x="140601" y="3251"/>
                  </a:lnTo>
                  <a:lnTo>
                    <a:pt x="138074" y="698"/>
                  </a:lnTo>
                  <a:lnTo>
                    <a:pt x="136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9519915" y="2622908"/>
              <a:ext cx="144780" cy="130175"/>
            </a:xfrm>
            <a:custGeom>
              <a:avLst/>
              <a:gdLst/>
              <a:ahLst/>
              <a:cxnLst/>
              <a:rect l="l" t="t" r="r" b="b"/>
              <a:pathLst>
                <a:path w="144779" h="130175">
                  <a:moveTo>
                    <a:pt x="45313" y="0"/>
                  </a:moveTo>
                  <a:lnTo>
                    <a:pt x="6095" y="0"/>
                  </a:lnTo>
                  <a:lnTo>
                    <a:pt x="4000" y="863"/>
                  </a:lnTo>
                  <a:lnTo>
                    <a:pt x="850" y="4038"/>
                  </a:lnTo>
                  <a:lnTo>
                    <a:pt x="0" y="6134"/>
                  </a:lnTo>
                  <a:lnTo>
                    <a:pt x="761" y="118186"/>
                  </a:lnTo>
                  <a:lnTo>
                    <a:pt x="812" y="124485"/>
                  </a:lnTo>
                  <a:lnTo>
                    <a:pt x="5968" y="129603"/>
                  </a:lnTo>
                  <a:lnTo>
                    <a:pt x="138671" y="129603"/>
                  </a:lnTo>
                  <a:lnTo>
                    <a:pt x="141951" y="126339"/>
                  </a:lnTo>
                  <a:lnTo>
                    <a:pt x="7734" y="126339"/>
                  </a:lnTo>
                  <a:lnTo>
                    <a:pt x="4063" y="122681"/>
                  </a:lnTo>
                  <a:lnTo>
                    <a:pt x="3343" y="18059"/>
                  </a:lnTo>
                  <a:lnTo>
                    <a:pt x="3251" y="5537"/>
                  </a:lnTo>
                  <a:lnTo>
                    <a:pt x="5524" y="3251"/>
                  </a:lnTo>
                  <a:lnTo>
                    <a:pt x="48564" y="3251"/>
                  </a:lnTo>
                  <a:lnTo>
                    <a:pt x="45313" y="0"/>
                  </a:lnTo>
                  <a:close/>
                </a:path>
                <a:path w="144779" h="130175">
                  <a:moveTo>
                    <a:pt x="142966" y="3251"/>
                  </a:moveTo>
                  <a:lnTo>
                    <a:pt x="139064" y="3251"/>
                  </a:lnTo>
                  <a:lnTo>
                    <a:pt x="141299" y="5537"/>
                  </a:lnTo>
                  <a:lnTo>
                    <a:pt x="140601" y="118186"/>
                  </a:lnTo>
                  <a:lnTo>
                    <a:pt x="140576" y="122681"/>
                  </a:lnTo>
                  <a:lnTo>
                    <a:pt x="136893" y="126339"/>
                  </a:lnTo>
                  <a:lnTo>
                    <a:pt x="141951" y="126339"/>
                  </a:lnTo>
                  <a:lnTo>
                    <a:pt x="143814" y="124485"/>
                  </a:lnTo>
                  <a:lnTo>
                    <a:pt x="144479" y="18059"/>
                  </a:lnTo>
                  <a:lnTo>
                    <a:pt x="144551" y="6134"/>
                  </a:lnTo>
                  <a:lnTo>
                    <a:pt x="144329" y="5537"/>
                  </a:lnTo>
                  <a:lnTo>
                    <a:pt x="143721" y="4038"/>
                  </a:lnTo>
                  <a:lnTo>
                    <a:pt x="142966" y="3251"/>
                  </a:lnTo>
                  <a:close/>
                </a:path>
                <a:path w="144779" h="130175">
                  <a:moveTo>
                    <a:pt x="48564" y="3251"/>
                  </a:moveTo>
                  <a:lnTo>
                    <a:pt x="43510" y="3251"/>
                  </a:lnTo>
                  <a:lnTo>
                    <a:pt x="44302" y="4038"/>
                  </a:lnTo>
                  <a:lnTo>
                    <a:pt x="45745" y="5537"/>
                  </a:lnTo>
                  <a:lnTo>
                    <a:pt x="45745" y="18059"/>
                  </a:lnTo>
                  <a:lnTo>
                    <a:pt x="100596" y="18059"/>
                  </a:lnTo>
                  <a:lnTo>
                    <a:pt x="100596" y="14795"/>
                  </a:lnTo>
                  <a:lnTo>
                    <a:pt x="48996" y="14795"/>
                  </a:lnTo>
                  <a:lnTo>
                    <a:pt x="48996" y="3682"/>
                  </a:lnTo>
                  <a:lnTo>
                    <a:pt x="48564" y="3251"/>
                  </a:lnTo>
                  <a:close/>
                </a:path>
                <a:path w="144779" h="130175">
                  <a:moveTo>
                    <a:pt x="138576" y="0"/>
                  </a:moveTo>
                  <a:lnTo>
                    <a:pt x="101015" y="0"/>
                  </a:lnTo>
                  <a:lnTo>
                    <a:pt x="97332" y="3682"/>
                  </a:lnTo>
                  <a:lnTo>
                    <a:pt x="97332" y="14795"/>
                  </a:lnTo>
                  <a:lnTo>
                    <a:pt x="100596" y="14795"/>
                  </a:lnTo>
                  <a:lnTo>
                    <a:pt x="100596" y="5537"/>
                  </a:lnTo>
                  <a:lnTo>
                    <a:pt x="102039" y="4038"/>
                  </a:lnTo>
                  <a:lnTo>
                    <a:pt x="102831" y="3251"/>
                  </a:lnTo>
                  <a:lnTo>
                    <a:pt x="142966" y="3251"/>
                  </a:lnTo>
                  <a:lnTo>
                    <a:pt x="140588" y="863"/>
                  </a:lnTo>
                  <a:lnTo>
                    <a:pt x="138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9523641" y="2655646"/>
              <a:ext cx="137160" cy="93980"/>
            </a:xfrm>
            <a:custGeom>
              <a:avLst/>
              <a:gdLst/>
              <a:ahLst/>
              <a:cxnLst/>
              <a:rect l="l" t="t" r="r" b="b"/>
              <a:pathLst>
                <a:path w="137159" h="93980">
                  <a:moveTo>
                    <a:pt x="137134" y="0"/>
                  </a:moveTo>
                  <a:lnTo>
                    <a:pt x="0" y="0"/>
                  </a:lnTo>
                  <a:lnTo>
                    <a:pt x="0" y="85090"/>
                  </a:lnTo>
                  <a:lnTo>
                    <a:pt x="317" y="85090"/>
                  </a:lnTo>
                  <a:lnTo>
                    <a:pt x="317" y="90170"/>
                  </a:lnTo>
                  <a:lnTo>
                    <a:pt x="2489" y="90170"/>
                  </a:lnTo>
                  <a:lnTo>
                    <a:pt x="2489" y="93980"/>
                  </a:lnTo>
                  <a:lnTo>
                    <a:pt x="134670" y="93980"/>
                  </a:lnTo>
                  <a:lnTo>
                    <a:pt x="134670" y="90170"/>
                  </a:lnTo>
                  <a:lnTo>
                    <a:pt x="136855" y="90170"/>
                  </a:lnTo>
                  <a:lnTo>
                    <a:pt x="136855" y="85090"/>
                  </a:lnTo>
                  <a:lnTo>
                    <a:pt x="137134" y="85090"/>
                  </a:lnTo>
                  <a:lnTo>
                    <a:pt x="137134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9523332" y="2653162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0" y="0"/>
                  </a:moveTo>
                  <a:lnTo>
                    <a:pt x="126040" y="0"/>
                  </a:lnTo>
                </a:path>
              </a:pathLst>
            </a:custGeom>
            <a:ln w="5473">
              <a:solidFill>
                <a:srgbClr val="9FC6E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9523311" y="2599016"/>
              <a:ext cx="137795" cy="140970"/>
            </a:xfrm>
            <a:custGeom>
              <a:avLst/>
              <a:gdLst/>
              <a:ahLst/>
              <a:cxnLst/>
              <a:rect l="l" t="t" r="r" b="b"/>
              <a:pathLst>
                <a:path w="137795" h="140969">
                  <a:moveTo>
                    <a:pt x="16179" y="132740"/>
                  </a:moveTo>
                  <a:lnTo>
                    <a:pt x="10401" y="132740"/>
                  </a:lnTo>
                  <a:lnTo>
                    <a:pt x="10388" y="137223"/>
                  </a:lnTo>
                  <a:lnTo>
                    <a:pt x="13284" y="137223"/>
                  </a:lnTo>
                  <a:lnTo>
                    <a:pt x="16167" y="137223"/>
                  </a:lnTo>
                  <a:lnTo>
                    <a:pt x="16179" y="132740"/>
                  </a:lnTo>
                  <a:close/>
                </a:path>
                <a:path w="137795" h="140969">
                  <a:moveTo>
                    <a:pt x="41351" y="95453"/>
                  </a:moveTo>
                  <a:lnTo>
                    <a:pt x="38239" y="92341"/>
                  </a:lnTo>
                  <a:lnTo>
                    <a:pt x="38087" y="92341"/>
                  </a:lnTo>
                  <a:lnTo>
                    <a:pt x="38087" y="97256"/>
                  </a:lnTo>
                  <a:lnTo>
                    <a:pt x="38087" y="101320"/>
                  </a:lnTo>
                  <a:lnTo>
                    <a:pt x="36436" y="102971"/>
                  </a:lnTo>
                  <a:lnTo>
                    <a:pt x="32372" y="102971"/>
                  </a:lnTo>
                  <a:lnTo>
                    <a:pt x="30721" y="101320"/>
                  </a:lnTo>
                  <a:lnTo>
                    <a:pt x="30721" y="97256"/>
                  </a:lnTo>
                  <a:lnTo>
                    <a:pt x="32372" y="95605"/>
                  </a:lnTo>
                  <a:lnTo>
                    <a:pt x="36436" y="95605"/>
                  </a:lnTo>
                  <a:lnTo>
                    <a:pt x="38087" y="97256"/>
                  </a:lnTo>
                  <a:lnTo>
                    <a:pt x="38087" y="92341"/>
                  </a:lnTo>
                  <a:lnTo>
                    <a:pt x="30568" y="92341"/>
                  </a:lnTo>
                  <a:lnTo>
                    <a:pt x="27457" y="95453"/>
                  </a:lnTo>
                  <a:lnTo>
                    <a:pt x="27457" y="103124"/>
                  </a:lnTo>
                  <a:lnTo>
                    <a:pt x="30568" y="106235"/>
                  </a:lnTo>
                  <a:lnTo>
                    <a:pt x="38239" y="106235"/>
                  </a:lnTo>
                  <a:lnTo>
                    <a:pt x="41351" y="103124"/>
                  </a:lnTo>
                  <a:lnTo>
                    <a:pt x="41351" y="102971"/>
                  </a:lnTo>
                  <a:lnTo>
                    <a:pt x="41351" y="95605"/>
                  </a:lnTo>
                  <a:lnTo>
                    <a:pt x="41351" y="95453"/>
                  </a:lnTo>
                  <a:close/>
                </a:path>
                <a:path w="137795" h="140969">
                  <a:moveTo>
                    <a:pt x="51549" y="69596"/>
                  </a:moveTo>
                  <a:lnTo>
                    <a:pt x="49263" y="67310"/>
                  </a:lnTo>
                  <a:lnTo>
                    <a:pt x="48285" y="67310"/>
                  </a:lnTo>
                  <a:lnTo>
                    <a:pt x="48285" y="71399"/>
                  </a:lnTo>
                  <a:lnTo>
                    <a:pt x="48285" y="73456"/>
                  </a:lnTo>
                  <a:lnTo>
                    <a:pt x="47459" y="74282"/>
                  </a:lnTo>
                  <a:lnTo>
                    <a:pt x="45415" y="74282"/>
                  </a:lnTo>
                  <a:lnTo>
                    <a:pt x="44577" y="73456"/>
                  </a:lnTo>
                  <a:lnTo>
                    <a:pt x="44577" y="71399"/>
                  </a:lnTo>
                  <a:lnTo>
                    <a:pt x="45415" y="70573"/>
                  </a:lnTo>
                  <a:lnTo>
                    <a:pt x="47459" y="70573"/>
                  </a:lnTo>
                  <a:lnTo>
                    <a:pt x="48285" y="71399"/>
                  </a:lnTo>
                  <a:lnTo>
                    <a:pt x="48285" y="67310"/>
                  </a:lnTo>
                  <a:lnTo>
                    <a:pt x="43611" y="67310"/>
                  </a:lnTo>
                  <a:lnTo>
                    <a:pt x="41313" y="69596"/>
                  </a:lnTo>
                  <a:lnTo>
                    <a:pt x="41313" y="75260"/>
                  </a:lnTo>
                  <a:lnTo>
                    <a:pt x="43611" y="77546"/>
                  </a:lnTo>
                  <a:lnTo>
                    <a:pt x="49263" y="77546"/>
                  </a:lnTo>
                  <a:lnTo>
                    <a:pt x="51549" y="75260"/>
                  </a:lnTo>
                  <a:lnTo>
                    <a:pt x="51549" y="74282"/>
                  </a:lnTo>
                  <a:lnTo>
                    <a:pt x="51549" y="70573"/>
                  </a:lnTo>
                  <a:lnTo>
                    <a:pt x="51549" y="69596"/>
                  </a:lnTo>
                  <a:close/>
                </a:path>
                <a:path w="137795" h="140969">
                  <a:moveTo>
                    <a:pt x="57594" y="113169"/>
                  </a:moveTo>
                  <a:lnTo>
                    <a:pt x="57429" y="113004"/>
                  </a:lnTo>
                  <a:lnTo>
                    <a:pt x="54330" y="109905"/>
                  </a:lnTo>
                  <a:lnTo>
                    <a:pt x="54330" y="114973"/>
                  </a:lnTo>
                  <a:lnTo>
                    <a:pt x="54330" y="119849"/>
                  </a:lnTo>
                  <a:lnTo>
                    <a:pt x="52362" y="121818"/>
                  </a:lnTo>
                  <a:lnTo>
                    <a:pt x="47485" y="121818"/>
                  </a:lnTo>
                  <a:lnTo>
                    <a:pt x="45516" y="119849"/>
                  </a:lnTo>
                  <a:lnTo>
                    <a:pt x="45516" y="114973"/>
                  </a:lnTo>
                  <a:lnTo>
                    <a:pt x="47485" y="113004"/>
                  </a:lnTo>
                  <a:lnTo>
                    <a:pt x="52362" y="113004"/>
                  </a:lnTo>
                  <a:lnTo>
                    <a:pt x="54330" y="114973"/>
                  </a:lnTo>
                  <a:lnTo>
                    <a:pt x="54330" y="109905"/>
                  </a:lnTo>
                  <a:lnTo>
                    <a:pt x="54165" y="109740"/>
                  </a:lnTo>
                  <a:lnTo>
                    <a:pt x="45681" y="109740"/>
                  </a:lnTo>
                  <a:lnTo>
                    <a:pt x="42252" y="113169"/>
                  </a:lnTo>
                  <a:lnTo>
                    <a:pt x="42252" y="121653"/>
                  </a:lnTo>
                  <a:lnTo>
                    <a:pt x="45681" y="125082"/>
                  </a:lnTo>
                  <a:lnTo>
                    <a:pt x="54165" y="125082"/>
                  </a:lnTo>
                  <a:lnTo>
                    <a:pt x="57429" y="121818"/>
                  </a:lnTo>
                  <a:lnTo>
                    <a:pt x="57594" y="121653"/>
                  </a:lnTo>
                  <a:lnTo>
                    <a:pt x="57594" y="113169"/>
                  </a:lnTo>
                  <a:close/>
                </a:path>
                <a:path w="137795" h="140969">
                  <a:moveTo>
                    <a:pt x="60236" y="1638"/>
                  </a:moveTo>
                  <a:lnTo>
                    <a:pt x="58585" y="0"/>
                  </a:lnTo>
                  <a:lnTo>
                    <a:pt x="54521" y="0"/>
                  </a:lnTo>
                  <a:lnTo>
                    <a:pt x="52870" y="1638"/>
                  </a:lnTo>
                  <a:lnTo>
                    <a:pt x="52870" y="2044"/>
                  </a:lnTo>
                  <a:lnTo>
                    <a:pt x="22161" y="2044"/>
                  </a:lnTo>
                  <a:lnTo>
                    <a:pt x="19519" y="4673"/>
                  </a:lnTo>
                  <a:lnTo>
                    <a:pt x="19519" y="17272"/>
                  </a:lnTo>
                  <a:lnTo>
                    <a:pt x="20256" y="17995"/>
                  </a:lnTo>
                  <a:lnTo>
                    <a:pt x="22059" y="17995"/>
                  </a:lnTo>
                  <a:lnTo>
                    <a:pt x="22783" y="17272"/>
                  </a:lnTo>
                  <a:lnTo>
                    <a:pt x="22783" y="16370"/>
                  </a:lnTo>
                  <a:lnTo>
                    <a:pt x="22783" y="6477"/>
                  </a:lnTo>
                  <a:lnTo>
                    <a:pt x="23952" y="5308"/>
                  </a:lnTo>
                  <a:lnTo>
                    <a:pt x="52870" y="5308"/>
                  </a:lnTo>
                  <a:lnTo>
                    <a:pt x="52870" y="5702"/>
                  </a:lnTo>
                  <a:lnTo>
                    <a:pt x="54521" y="7353"/>
                  </a:lnTo>
                  <a:lnTo>
                    <a:pt x="56553" y="7353"/>
                  </a:lnTo>
                  <a:lnTo>
                    <a:pt x="58585" y="7353"/>
                  </a:lnTo>
                  <a:lnTo>
                    <a:pt x="60236" y="5702"/>
                  </a:lnTo>
                  <a:lnTo>
                    <a:pt x="60236" y="1638"/>
                  </a:lnTo>
                  <a:close/>
                </a:path>
                <a:path w="137795" h="140969">
                  <a:moveTo>
                    <a:pt x="63982" y="125450"/>
                  </a:moveTo>
                  <a:lnTo>
                    <a:pt x="58204" y="125450"/>
                  </a:lnTo>
                  <a:lnTo>
                    <a:pt x="58191" y="129933"/>
                  </a:lnTo>
                  <a:lnTo>
                    <a:pt x="61087" y="129933"/>
                  </a:lnTo>
                  <a:lnTo>
                    <a:pt x="63969" y="129933"/>
                  </a:lnTo>
                  <a:lnTo>
                    <a:pt x="63982" y="125450"/>
                  </a:lnTo>
                  <a:close/>
                </a:path>
                <a:path w="137795" h="140969">
                  <a:moveTo>
                    <a:pt x="64731" y="74041"/>
                  </a:moveTo>
                  <a:lnTo>
                    <a:pt x="58953" y="74041"/>
                  </a:lnTo>
                  <a:lnTo>
                    <a:pt x="58940" y="78524"/>
                  </a:lnTo>
                  <a:lnTo>
                    <a:pt x="61836" y="78524"/>
                  </a:lnTo>
                  <a:lnTo>
                    <a:pt x="64719" y="78524"/>
                  </a:lnTo>
                  <a:lnTo>
                    <a:pt x="64731" y="74041"/>
                  </a:lnTo>
                  <a:close/>
                </a:path>
                <a:path w="137795" h="140969">
                  <a:moveTo>
                    <a:pt x="67754" y="97942"/>
                  </a:moveTo>
                  <a:lnTo>
                    <a:pt x="65468" y="95656"/>
                  </a:lnTo>
                  <a:lnTo>
                    <a:pt x="64490" y="95656"/>
                  </a:lnTo>
                  <a:lnTo>
                    <a:pt x="64490" y="99745"/>
                  </a:lnTo>
                  <a:lnTo>
                    <a:pt x="64490" y="101803"/>
                  </a:lnTo>
                  <a:lnTo>
                    <a:pt x="63665" y="102628"/>
                  </a:lnTo>
                  <a:lnTo>
                    <a:pt x="61620" y="102628"/>
                  </a:lnTo>
                  <a:lnTo>
                    <a:pt x="60782" y="101803"/>
                  </a:lnTo>
                  <a:lnTo>
                    <a:pt x="60782" y="99745"/>
                  </a:lnTo>
                  <a:lnTo>
                    <a:pt x="61620" y="98920"/>
                  </a:lnTo>
                  <a:lnTo>
                    <a:pt x="63665" y="98920"/>
                  </a:lnTo>
                  <a:lnTo>
                    <a:pt x="64490" y="99745"/>
                  </a:lnTo>
                  <a:lnTo>
                    <a:pt x="64490" y="95656"/>
                  </a:lnTo>
                  <a:lnTo>
                    <a:pt x="59817" y="95656"/>
                  </a:lnTo>
                  <a:lnTo>
                    <a:pt x="57518" y="97942"/>
                  </a:lnTo>
                  <a:lnTo>
                    <a:pt x="57518" y="103606"/>
                  </a:lnTo>
                  <a:lnTo>
                    <a:pt x="59817" y="105892"/>
                  </a:lnTo>
                  <a:lnTo>
                    <a:pt x="65468" y="105892"/>
                  </a:lnTo>
                  <a:lnTo>
                    <a:pt x="67754" y="103606"/>
                  </a:lnTo>
                  <a:lnTo>
                    <a:pt x="67754" y="102628"/>
                  </a:lnTo>
                  <a:lnTo>
                    <a:pt x="67754" y="98920"/>
                  </a:lnTo>
                  <a:lnTo>
                    <a:pt x="67754" y="97942"/>
                  </a:lnTo>
                  <a:close/>
                </a:path>
                <a:path w="137795" h="140969">
                  <a:moveTo>
                    <a:pt x="79463" y="101638"/>
                  </a:moveTo>
                  <a:lnTo>
                    <a:pt x="73698" y="101638"/>
                  </a:lnTo>
                  <a:lnTo>
                    <a:pt x="73685" y="106121"/>
                  </a:lnTo>
                  <a:lnTo>
                    <a:pt x="76581" y="106121"/>
                  </a:lnTo>
                  <a:lnTo>
                    <a:pt x="79463" y="106121"/>
                  </a:lnTo>
                  <a:lnTo>
                    <a:pt x="79463" y="101638"/>
                  </a:lnTo>
                  <a:close/>
                </a:path>
                <a:path w="137795" h="140969">
                  <a:moveTo>
                    <a:pt x="81788" y="114338"/>
                  </a:moveTo>
                  <a:lnTo>
                    <a:pt x="79502" y="112052"/>
                  </a:lnTo>
                  <a:lnTo>
                    <a:pt x="78536" y="112052"/>
                  </a:lnTo>
                  <a:lnTo>
                    <a:pt x="78536" y="116141"/>
                  </a:lnTo>
                  <a:lnTo>
                    <a:pt x="78536" y="118198"/>
                  </a:lnTo>
                  <a:lnTo>
                    <a:pt x="77698" y="119024"/>
                  </a:lnTo>
                  <a:lnTo>
                    <a:pt x="75653" y="119024"/>
                  </a:lnTo>
                  <a:lnTo>
                    <a:pt x="74815" y="118198"/>
                  </a:lnTo>
                  <a:lnTo>
                    <a:pt x="74815" y="116141"/>
                  </a:lnTo>
                  <a:lnTo>
                    <a:pt x="75653" y="115316"/>
                  </a:lnTo>
                  <a:lnTo>
                    <a:pt x="77698" y="115316"/>
                  </a:lnTo>
                  <a:lnTo>
                    <a:pt x="78536" y="116141"/>
                  </a:lnTo>
                  <a:lnTo>
                    <a:pt x="78536" y="112052"/>
                  </a:lnTo>
                  <a:lnTo>
                    <a:pt x="73850" y="112052"/>
                  </a:lnTo>
                  <a:lnTo>
                    <a:pt x="71564" y="114338"/>
                  </a:lnTo>
                  <a:lnTo>
                    <a:pt x="71564" y="120002"/>
                  </a:lnTo>
                  <a:lnTo>
                    <a:pt x="73850" y="122288"/>
                  </a:lnTo>
                  <a:lnTo>
                    <a:pt x="79502" y="122288"/>
                  </a:lnTo>
                  <a:lnTo>
                    <a:pt x="81788" y="120002"/>
                  </a:lnTo>
                  <a:lnTo>
                    <a:pt x="81788" y="119024"/>
                  </a:lnTo>
                  <a:lnTo>
                    <a:pt x="81788" y="115316"/>
                  </a:lnTo>
                  <a:lnTo>
                    <a:pt x="81788" y="114338"/>
                  </a:lnTo>
                  <a:close/>
                </a:path>
                <a:path w="137795" h="140969">
                  <a:moveTo>
                    <a:pt x="86258" y="80010"/>
                  </a:moveTo>
                  <a:lnTo>
                    <a:pt x="83972" y="77724"/>
                  </a:lnTo>
                  <a:lnTo>
                    <a:pt x="82994" y="77724"/>
                  </a:lnTo>
                  <a:lnTo>
                    <a:pt x="82994" y="81813"/>
                  </a:lnTo>
                  <a:lnTo>
                    <a:pt x="82994" y="83870"/>
                  </a:lnTo>
                  <a:lnTo>
                    <a:pt x="82169" y="84696"/>
                  </a:lnTo>
                  <a:lnTo>
                    <a:pt x="80124" y="84696"/>
                  </a:lnTo>
                  <a:lnTo>
                    <a:pt x="79286" y="83870"/>
                  </a:lnTo>
                  <a:lnTo>
                    <a:pt x="79286" y="81813"/>
                  </a:lnTo>
                  <a:lnTo>
                    <a:pt x="80124" y="80987"/>
                  </a:lnTo>
                  <a:lnTo>
                    <a:pt x="82169" y="80987"/>
                  </a:lnTo>
                  <a:lnTo>
                    <a:pt x="82994" y="81813"/>
                  </a:lnTo>
                  <a:lnTo>
                    <a:pt x="82994" y="77724"/>
                  </a:lnTo>
                  <a:lnTo>
                    <a:pt x="78320" y="77724"/>
                  </a:lnTo>
                  <a:lnTo>
                    <a:pt x="76022" y="80010"/>
                  </a:lnTo>
                  <a:lnTo>
                    <a:pt x="76022" y="85674"/>
                  </a:lnTo>
                  <a:lnTo>
                    <a:pt x="78320" y="87960"/>
                  </a:lnTo>
                  <a:lnTo>
                    <a:pt x="83972" y="87960"/>
                  </a:lnTo>
                  <a:lnTo>
                    <a:pt x="86258" y="85674"/>
                  </a:lnTo>
                  <a:lnTo>
                    <a:pt x="86258" y="84696"/>
                  </a:lnTo>
                  <a:lnTo>
                    <a:pt x="86258" y="80987"/>
                  </a:lnTo>
                  <a:lnTo>
                    <a:pt x="86258" y="80010"/>
                  </a:lnTo>
                  <a:close/>
                </a:path>
                <a:path w="137795" h="140969">
                  <a:moveTo>
                    <a:pt x="99466" y="95770"/>
                  </a:moveTo>
                  <a:lnTo>
                    <a:pt x="99301" y="95605"/>
                  </a:lnTo>
                  <a:lnTo>
                    <a:pt x="96202" y="92506"/>
                  </a:lnTo>
                  <a:lnTo>
                    <a:pt x="96202" y="97574"/>
                  </a:lnTo>
                  <a:lnTo>
                    <a:pt x="96202" y="102450"/>
                  </a:lnTo>
                  <a:lnTo>
                    <a:pt x="94234" y="104419"/>
                  </a:lnTo>
                  <a:lnTo>
                    <a:pt x="89357" y="104419"/>
                  </a:lnTo>
                  <a:lnTo>
                    <a:pt x="87388" y="102450"/>
                  </a:lnTo>
                  <a:lnTo>
                    <a:pt x="87388" y="97574"/>
                  </a:lnTo>
                  <a:lnTo>
                    <a:pt x="89357" y="95605"/>
                  </a:lnTo>
                  <a:lnTo>
                    <a:pt x="94234" y="95605"/>
                  </a:lnTo>
                  <a:lnTo>
                    <a:pt x="96202" y="97574"/>
                  </a:lnTo>
                  <a:lnTo>
                    <a:pt x="96202" y="92506"/>
                  </a:lnTo>
                  <a:lnTo>
                    <a:pt x="96037" y="92341"/>
                  </a:lnTo>
                  <a:lnTo>
                    <a:pt x="87553" y="92341"/>
                  </a:lnTo>
                  <a:lnTo>
                    <a:pt x="84124" y="95770"/>
                  </a:lnTo>
                  <a:lnTo>
                    <a:pt x="84124" y="104254"/>
                  </a:lnTo>
                  <a:lnTo>
                    <a:pt x="87553" y="107683"/>
                  </a:lnTo>
                  <a:lnTo>
                    <a:pt x="96037" y="107683"/>
                  </a:lnTo>
                  <a:lnTo>
                    <a:pt x="99301" y="104419"/>
                  </a:lnTo>
                  <a:lnTo>
                    <a:pt x="99466" y="104254"/>
                  </a:lnTo>
                  <a:lnTo>
                    <a:pt x="99466" y="95770"/>
                  </a:lnTo>
                  <a:close/>
                </a:path>
                <a:path w="137795" h="140969">
                  <a:moveTo>
                    <a:pt x="100012" y="124853"/>
                  </a:moveTo>
                  <a:lnTo>
                    <a:pt x="97726" y="122567"/>
                  </a:lnTo>
                  <a:lnTo>
                    <a:pt x="96761" y="122567"/>
                  </a:lnTo>
                  <a:lnTo>
                    <a:pt x="96761" y="126657"/>
                  </a:lnTo>
                  <a:lnTo>
                    <a:pt x="96761" y="128714"/>
                  </a:lnTo>
                  <a:lnTo>
                    <a:pt x="95923" y="129540"/>
                  </a:lnTo>
                  <a:lnTo>
                    <a:pt x="93878" y="129540"/>
                  </a:lnTo>
                  <a:lnTo>
                    <a:pt x="93040" y="128714"/>
                  </a:lnTo>
                  <a:lnTo>
                    <a:pt x="93040" y="126657"/>
                  </a:lnTo>
                  <a:lnTo>
                    <a:pt x="93878" y="125831"/>
                  </a:lnTo>
                  <a:lnTo>
                    <a:pt x="95923" y="125831"/>
                  </a:lnTo>
                  <a:lnTo>
                    <a:pt x="96761" y="126657"/>
                  </a:lnTo>
                  <a:lnTo>
                    <a:pt x="96761" y="122567"/>
                  </a:lnTo>
                  <a:lnTo>
                    <a:pt x="92075" y="122567"/>
                  </a:lnTo>
                  <a:lnTo>
                    <a:pt x="89789" y="124853"/>
                  </a:lnTo>
                  <a:lnTo>
                    <a:pt x="89789" y="130517"/>
                  </a:lnTo>
                  <a:lnTo>
                    <a:pt x="92075" y="132803"/>
                  </a:lnTo>
                  <a:lnTo>
                    <a:pt x="97726" y="132803"/>
                  </a:lnTo>
                  <a:lnTo>
                    <a:pt x="100012" y="130517"/>
                  </a:lnTo>
                  <a:lnTo>
                    <a:pt x="100012" y="129540"/>
                  </a:lnTo>
                  <a:lnTo>
                    <a:pt x="100012" y="125831"/>
                  </a:lnTo>
                  <a:lnTo>
                    <a:pt x="100012" y="124853"/>
                  </a:lnTo>
                  <a:close/>
                </a:path>
                <a:path w="137795" h="140969">
                  <a:moveTo>
                    <a:pt x="101752" y="68021"/>
                  </a:moveTo>
                  <a:lnTo>
                    <a:pt x="95986" y="68021"/>
                  </a:lnTo>
                  <a:lnTo>
                    <a:pt x="95973" y="72504"/>
                  </a:lnTo>
                  <a:lnTo>
                    <a:pt x="98869" y="72504"/>
                  </a:lnTo>
                  <a:lnTo>
                    <a:pt x="101752" y="72504"/>
                  </a:lnTo>
                  <a:lnTo>
                    <a:pt x="101752" y="68021"/>
                  </a:lnTo>
                  <a:close/>
                </a:path>
                <a:path w="137795" h="140969">
                  <a:moveTo>
                    <a:pt x="118541" y="4673"/>
                  </a:moveTo>
                  <a:lnTo>
                    <a:pt x="115912" y="2044"/>
                  </a:lnTo>
                  <a:lnTo>
                    <a:pt x="85191" y="2044"/>
                  </a:lnTo>
                  <a:lnTo>
                    <a:pt x="85191" y="1651"/>
                  </a:lnTo>
                  <a:lnTo>
                    <a:pt x="83540" y="0"/>
                  </a:lnTo>
                  <a:lnTo>
                    <a:pt x="81508" y="0"/>
                  </a:lnTo>
                  <a:lnTo>
                    <a:pt x="79476" y="0"/>
                  </a:lnTo>
                  <a:lnTo>
                    <a:pt x="77825" y="1651"/>
                  </a:lnTo>
                  <a:lnTo>
                    <a:pt x="77825" y="5715"/>
                  </a:lnTo>
                  <a:lnTo>
                    <a:pt x="79476" y="7353"/>
                  </a:lnTo>
                  <a:lnTo>
                    <a:pt x="83540" y="7353"/>
                  </a:lnTo>
                  <a:lnTo>
                    <a:pt x="85191" y="5715"/>
                  </a:lnTo>
                  <a:lnTo>
                    <a:pt x="85191" y="5308"/>
                  </a:lnTo>
                  <a:lnTo>
                    <a:pt x="114109" y="5308"/>
                  </a:lnTo>
                  <a:lnTo>
                    <a:pt x="115277" y="6477"/>
                  </a:lnTo>
                  <a:lnTo>
                    <a:pt x="115277" y="17272"/>
                  </a:lnTo>
                  <a:lnTo>
                    <a:pt x="116014" y="17995"/>
                  </a:lnTo>
                  <a:lnTo>
                    <a:pt x="117817" y="17995"/>
                  </a:lnTo>
                  <a:lnTo>
                    <a:pt x="118541" y="17272"/>
                  </a:lnTo>
                  <a:lnTo>
                    <a:pt x="118541" y="16370"/>
                  </a:lnTo>
                  <a:lnTo>
                    <a:pt x="118541" y="4673"/>
                  </a:lnTo>
                  <a:close/>
                </a:path>
                <a:path w="137795" h="140969">
                  <a:moveTo>
                    <a:pt x="132918" y="132994"/>
                  </a:moveTo>
                  <a:lnTo>
                    <a:pt x="130632" y="130695"/>
                  </a:lnTo>
                  <a:lnTo>
                    <a:pt x="129654" y="130695"/>
                  </a:lnTo>
                  <a:lnTo>
                    <a:pt x="129654" y="134785"/>
                  </a:lnTo>
                  <a:lnTo>
                    <a:pt x="129654" y="136842"/>
                  </a:lnTo>
                  <a:lnTo>
                    <a:pt x="128828" y="137668"/>
                  </a:lnTo>
                  <a:lnTo>
                    <a:pt x="126784" y="137668"/>
                  </a:lnTo>
                  <a:lnTo>
                    <a:pt x="125945" y="136842"/>
                  </a:lnTo>
                  <a:lnTo>
                    <a:pt x="125945" y="134785"/>
                  </a:lnTo>
                  <a:lnTo>
                    <a:pt x="126784" y="133959"/>
                  </a:lnTo>
                  <a:lnTo>
                    <a:pt x="128828" y="133959"/>
                  </a:lnTo>
                  <a:lnTo>
                    <a:pt x="129654" y="134785"/>
                  </a:lnTo>
                  <a:lnTo>
                    <a:pt x="129654" y="130695"/>
                  </a:lnTo>
                  <a:lnTo>
                    <a:pt x="124980" y="130695"/>
                  </a:lnTo>
                  <a:lnTo>
                    <a:pt x="122682" y="132994"/>
                  </a:lnTo>
                  <a:lnTo>
                    <a:pt x="122682" y="138645"/>
                  </a:lnTo>
                  <a:lnTo>
                    <a:pt x="124980" y="140931"/>
                  </a:lnTo>
                  <a:lnTo>
                    <a:pt x="130632" y="140931"/>
                  </a:lnTo>
                  <a:lnTo>
                    <a:pt x="132918" y="138645"/>
                  </a:lnTo>
                  <a:lnTo>
                    <a:pt x="132918" y="137668"/>
                  </a:lnTo>
                  <a:lnTo>
                    <a:pt x="132918" y="133959"/>
                  </a:lnTo>
                  <a:lnTo>
                    <a:pt x="132918" y="132994"/>
                  </a:lnTo>
                  <a:close/>
                </a:path>
                <a:path w="137795" h="140969">
                  <a:moveTo>
                    <a:pt x="135166" y="116154"/>
                  </a:moveTo>
                  <a:lnTo>
                    <a:pt x="129387" y="116154"/>
                  </a:lnTo>
                  <a:lnTo>
                    <a:pt x="129374" y="120637"/>
                  </a:lnTo>
                  <a:lnTo>
                    <a:pt x="132270" y="120637"/>
                  </a:lnTo>
                  <a:lnTo>
                    <a:pt x="135153" y="120637"/>
                  </a:lnTo>
                  <a:lnTo>
                    <a:pt x="135166" y="116154"/>
                  </a:lnTo>
                  <a:close/>
                </a:path>
                <a:path w="137795" h="140969">
                  <a:moveTo>
                    <a:pt x="137756" y="52717"/>
                  </a:moveTo>
                  <a:lnTo>
                    <a:pt x="137210" y="53314"/>
                  </a:lnTo>
                  <a:lnTo>
                    <a:pt x="135166" y="54762"/>
                  </a:lnTo>
                  <a:lnTo>
                    <a:pt x="133972" y="55346"/>
                  </a:lnTo>
                  <a:lnTo>
                    <a:pt x="131343" y="55346"/>
                  </a:lnTo>
                  <a:lnTo>
                    <a:pt x="130136" y="54991"/>
                  </a:lnTo>
                  <a:lnTo>
                    <a:pt x="128219" y="54000"/>
                  </a:lnTo>
                  <a:lnTo>
                    <a:pt x="127431" y="53136"/>
                  </a:lnTo>
                  <a:lnTo>
                    <a:pt x="124460" y="50749"/>
                  </a:lnTo>
                  <a:lnTo>
                    <a:pt x="122542" y="49784"/>
                  </a:lnTo>
                  <a:lnTo>
                    <a:pt x="117919" y="49784"/>
                  </a:lnTo>
                  <a:lnTo>
                    <a:pt x="116484" y="50190"/>
                  </a:lnTo>
                  <a:lnTo>
                    <a:pt x="114020" y="51498"/>
                  </a:lnTo>
                  <a:lnTo>
                    <a:pt x="113436" y="51854"/>
                  </a:lnTo>
                  <a:lnTo>
                    <a:pt x="112255" y="53136"/>
                  </a:lnTo>
                  <a:lnTo>
                    <a:pt x="110718" y="54292"/>
                  </a:lnTo>
                  <a:lnTo>
                    <a:pt x="110045" y="54762"/>
                  </a:lnTo>
                  <a:lnTo>
                    <a:pt x="109004" y="55346"/>
                  </a:lnTo>
                  <a:lnTo>
                    <a:pt x="106235" y="55346"/>
                  </a:lnTo>
                  <a:lnTo>
                    <a:pt x="105003" y="54991"/>
                  </a:lnTo>
                  <a:lnTo>
                    <a:pt x="103085" y="54000"/>
                  </a:lnTo>
                  <a:lnTo>
                    <a:pt x="102298" y="53136"/>
                  </a:lnTo>
                  <a:lnTo>
                    <a:pt x="99326" y="50749"/>
                  </a:lnTo>
                  <a:lnTo>
                    <a:pt x="97409" y="49784"/>
                  </a:lnTo>
                  <a:lnTo>
                    <a:pt x="92786" y="49784"/>
                  </a:lnTo>
                  <a:lnTo>
                    <a:pt x="91351" y="50190"/>
                  </a:lnTo>
                  <a:lnTo>
                    <a:pt x="88887" y="51498"/>
                  </a:lnTo>
                  <a:lnTo>
                    <a:pt x="88303" y="51854"/>
                  </a:lnTo>
                  <a:lnTo>
                    <a:pt x="87122" y="53136"/>
                  </a:lnTo>
                  <a:lnTo>
                    <a:pt x="85585" y="54292"/>
                  </a:lnTo>
                  <a:lnTo>
                    <a:pt x="84912" y="54762"/>
                  </a:lnTo>
                  <a:lnTo>
                    <a:pt x="83870" y="55346"/>
                  </a:lnTo>
                  <a:lnTo>
                    <a:pt x="81102" y="55346"/>
                  </a:lnTo>
                  <a:lnTo>
                    <a:pt x="79870" y="54991"/>
                  </a:lnTo>
                  <a:lnTo>
                    <a:pt x="77952" y="54000"/>
                  </a:lnTo>
                  <a:lnTo>
                    <a:pt x="77177" y="53136"/>
                  </a:lnTo>
                  <a:lnTo>
                    <a:pt x="74193" y="50749"/>
                  </a:lnTo>
                  <a:lnTo>
                    <a:pt x="72275" y="49784"/>
                  </a:lnTo>
                  <a:lnTo>
                    <a:pt x="67652" y="49784"/>
                  </a:lnTo>
                  <a:lnTo>
                    <a:pt x="66217" y="50190"/>
                  </a:lnTo>
                  <a:lnTo>
                    <a:pt x="63754" y="51498"/>
                  </a:lnTo>
                  <a:lnTo>
                    <a:pt x="63169" y="51854"/>
                  </a:lnTo>
                  <a:lnTo>
                    <a:pt x="61988" y="53136"/>
                  </a:lnTo>
                  <a:lnTo>
                    <a:pt x="60452" y="54292"/>
                  </a:lnTo>
                  <a:lnTo>
                    <a:pt x="59778" y="54762"/>
                  </a:lnTo>
                  <a:lnTo>
                    <a:pt x="58737" y="55346"/>
                  </a:lnTo>
                  <a:lnTo>
                    <a:pt x="55956" y="55346"/>
                  </a:lnTo>
                  <a:lnTo>
                    <a:pt x="54749" y="54991"/>
                  </a:lnTo>
                  <a:lnTo>
                    <a:pt x="52819" y="54000"/>
                  </a:lnTo>
                  <a:lnTo>
                    <a:pt x="52044" y="53136"/>
                  </a:lnTo>
                  <a:lnTo>
                    <a:pt x="50457" y="51854"/>
                  </a:lnTo>
                  <a:lnTo>
                    <a:pt x="49072" y="50749"/>
                  </a:lnTo>
                  <a:lnTo>
                    <a:pt x="47155" y="49784"/>
                  </a:lnTo>
                  <a:lnTo>
                    <a:pt x="42532" y="49784"/>
                  </a:lnTo>
                  <a:lnTo>
                    <a:pt x="41097" y="50190"/>
                  </a:lnTo>
                  <a:lnTo>
                    <a:pt x="38633" y="51498"/>
                  </a:lnTo>
                  <a:lnTo>
                    <a:pt x="38036" y="51854"/>
                  </a:lnTo>
                  <a:lnTo>
                    <a:pt x="36868" y="53136"/>
                  </a:lnTo>
                  <a:lnTo>
                    <a:pt x="35331" y="54292"/>
                  </a:lnTo>
                  <a:lnTo>
                    <a:pt x="34658" y="54762"/>
                  </a:lnTo>
                  <a:lnTo>
                    <a:pt x="33616" y="55346"/>
                  </a:lnTo>
                  <a:lnTo>
                    <a:pt x="30822" y="55346"/>
                  </a:lnTo>
                  <a:lnTo>
                    <a:pt x="29616" y="54991"/>
                  </a:lnTo>
                  <a:lnTo>
                    <a:pt x="27686" y="54000"/>
                  </a:lnTo>
                  <a:lnTo>
                    <a:pt x="26911" y="53136"/>
                  </a:lnTo>
                  <a:lnTo>
                    <a:pt x="25323" y="51854"/>
                  </a:lnTo>
                  <a:lnTo>
                    <a:pt x="23939" y="50749"/>
                  </a:lnTo>
                  <a:lnTo>
                    <a:pt x="22021" y="49784"/>
                  </a:lnTo>
                  <a:lnTo>
                    <a:pt x="17399" y="49784"/>
                  </a:lnTo>
                  <a:lnTo>
                    <a:pt x="15963" y="50190"/>
                  </a:lnTo>
                  <a:lnTo>
                    <a:pt x="13500" y="51498"/>
                  </a:lnTo>
                  <a:lnTo>
                    <a:pt x="12915" y="51854"/>
                  </a:lnTo>
                  <a:lnTo>
                    <a:pt x="11734" y="53136"/>
                  </a:lnTo>
                  <a:lnTo>
                    <a:pt x="10198" y="54292"/>
                  </a:lnTo>
                  <a:lnTo>
                    <a:pt x="9525" y="54762"/>
                  </a:lnTo>
                  <a:lnTo>
                    <a:pt x="8483" y="55346"/>
                  </a:lnTo>
                  <a:lnTo>
                    <a:pt x="5702" y="55346"/>
                  </a:lnTo>
                  <a:lnTo>
                    <a:pt x="4495" y="54991"/>
                  </a:lnTo>
                  <a:lnTo>
                    <a:pt x="2565" y="54000"/>
                  </a:lnTo>
                  <a:lnTo>
                    <a:pt x="1790" y="53136"/>
                  </a:lnTo>
                  <a:lnTo>
                    <a:pt x="660" y="52209"/>
                  </a:lnTo>
                  <a:lnTo>
                    <a:pt x="0" y="51689"/>
                  </a:lnTo>
                  <a:lnTo>
                    <a:pt x="25" y="55994"/>
                  </a:lnTo>
                  <a:lnTo>
                    <a:pt x="2006" y="57543"/>
                  </a:lnTo>
                  <a:lnTo>
                    <a:pt x="3975" y="58534"/>
                  </a:lnTo>
                  <a:lnTo>
                    <a:pt x="8445" y="58534"/>
                  </a:lnTo>
                  <a:lnTo>
                    <a:pt x="9753" y="58166"/>
                  </a:lnTo>
                  <a:lnTo>
                    <a:pt x="11036" y="57543"/>
                  </a:lnTo>
                  <a:lnTo>
                    <a:pt x="12966" y="56515"/>
                  </a:lnTo>
                  <a:lnTo>
                    <a:pt x="13995" y="55346"/>
                  </a:lnTo>
                  <a:lnTo>
                    <a:pt x="16281" y="53606"/>
                  </a:lnTo>
                  <a:lnTo>
                    <a:pt x="17119" y="53136"/>
                  </a:lnTo>
                  <a:lnTo>
                    <a:pt x="20878" y="53136"/>
                  </a:lnTo>
                  <a:lnTo>
                    <a:pt x="21463" y="53314"/>
                  </a:lnTo>
                  <a:lnTo>
                    <a:pt x="23380" y="54292"/>
                  </a:lnTo>
                  <a:lnTo>
                    <a:pt x="24345" y="55346"/>
                  </a:lnTo>
                  <a:lnTo>
                    <a:pt x="27139" y="57543"/>
                  </a:lnTo>
                  <a:lnTo>
                    <a:pt x="29108" y="58534"/>
                  </a:lnTo>
                  <a:lnTo>
                    <a:pt x="33578" y="58534"/>
                  </a:lnTo>
                  <a:lnTo>
                    <a:pt x="34886" y="58166"/>
                  </a:lnTo>
                  <a:lnTo>
                    <a:pt x="36169" y="57543"/>
                  </a:lnTo>
                  <a:lnTo>
                    <a:pt x="38100" y="56515"/>
                  </a:lnTo>
                  <a:lnTo>
                    <a:pt x="39128" y="55346"/>
                  </a:lnTo>
                  <a:lnTo>
                    <a:pt x="41414" y="53606"/>
                  </a:lnTo>
                  <a:lnTo>
                    <a:pt x="42252" y="53136"/>
                  </a:lnTo>
                  <a:lnTo>
                    <a:pt x="46012" y="53136"/>
                  </a:lnTo>
                  <a:lnTo>
                    <a:pt x="46583" y="53314"/>
                  </a:lnTo>
                  <a:lnTo>
                    <a:pt x="48514" y="54292"/>
                  </a:lnTo>
                  <a:lnTo>
                    <a:pt x="49466" y="55346"/>
                  </a:lnTo>
                  <a:lnTo>
                    <a:pt x="52260" y="57543"/>
                  </a:lnTo>
                  <a:lnTo>
                    <a:pt x="54229" y="58534"/>
                  </a:lnTo>
                  <a:lnTo>
                    <a:pt x="58699" y="58534"/>
                  </a:lnTo>
                  <a:lnTo>
                    <a:pt x="60007" y="58166"/>
                  </a:lnTo>
                  <a:lnTo>
                    <a:pt x="61290" y="57543"/>
                  </a:lnTo>
                  <a:lnTo>
                    <a:pt x="63220" y="56515"/>
                  </a:lnTo>
                  <a:lnTo>
                    <a:pt x="64249" y="55346"/>
                  </a:lnTo>
                  <a:lnTo>
                    <a:pt x="66535" y="53606"/>
                  </a:lnTo>
                  <a:lnTo>
                    <a:pt x="67373" y="53136"/>
                  </a:lnTo>
                  <a:lnTo>
                    <a:pt x="71145" y="53136"/>
                  </a:lnTo>
                  <a:lnTo>
                    <a:pt x="71716" y="53314"/>
                  </a:lnTo>
                  <a:lnTo>
                    <a:pt x="73634" y="54292"/>
                  </a:lnTo>
                  <a:lnTo>
                    <a:pt x="74599" y="55346"/>
                  </a:lnTo>
                  <a:lnTo>
                    <a:pt x="77393" y="57543"/>
                  </a:lnTo>
                  <a:lnTo>
                    <a:pt x="79362" y="58534"/>
                  </a:lnTo>
                  <a:lnTo>
                    <a:pt x="83832" y="58534"/>
                  </a:lnTo>
                  <a:lnTo>
                    <a:pt x="85140" y="58166"/>
                  </a:lnTo>
                  <a:lnTo>
                    <a:pt x="86423" y="57543"/>
                  </a:lnTo>
                  <a:lnTo>
                    <a:pt x="88353" y="56515"/>
                  </a:lnTo>
                  <a:lnTo>
                    <a:pt x="89382" y="55346"/>
                  </a:lnTo>
                  <a:lnTo>
                    <a:pt x="91668" y="53606"/>
                  </a:lnTo>
                  <a:lnTo>
                    <a:pt x="92506" y="53136"/>
                  </a:lnTo>
                  <a:lnTo>
                    <a:pt x="96278" y="53136"/>
                  </a:lnTo>
                  <a:lnTo>
                    <a:pt x="96850" y="53314"/>
                  </a:lnTo>
                  <a:lnTo>
                    <a:pt x="98767" y="54292"/>
                  </a:lnTo>
                  <a:lnTo>
                    <a:pt x="99733" y="55346"/>
                  </a:lnTo>
                  <a:lnTo>
                    <a:pt x="102527" y="57543"/>
                  </a:lnTo>
                  <a:lnTo>
                    <a:pt x="104495" y="58534"/>
                  </a:lnTo>
                  <a:lnTo>
                    <a:pt x="108966" y="58534"/>
                  </a:lnTo>
                  <a:lnTo>
                    <a:pt x="110274" y="58166"/>
                  </a:lnTo>
                  <a:lnTo>
                    <a:pt x="111556" y="57543"/>
                  </a:lnTo>
                  <a:lnTo>
                    <a:pt x="113487" y="56515"/>
                  </a:lnTo>
                  <a:lnTo>
                    <a:pt x="114515" y="55346"/>
                  </a:lnTo>
                  <a:lnTo>
                    <a:pt x="116801" y="53606"/>
                  </a:lnTo>
                  <a:lnTo>
                    <a:pt x="117640" y="53136"/>
                  </a:lnTo>
                  <a:lnTo>
                    <a:pt x="121412" y="53136"/>
                  </a:lnTo>
                  <a:lnTo>
                    <a:pt x="121983" y="53314"/>
                  </a:lnTo>
                  <a:lnTo>
                    <a:pt x="123901" y="54292"/>
                  </a:lnTo>
                  <a:lnTo>
                    <a:pt x="124866" y="55346"/>
                  </a:lnTo>
                  <a:lnTo>
                    <a:pt x="127660" y="57543"/>
                  </a:lnTo>
                  <a:lnTo>
                    <a:pt x="129628" y="58534"/>
                  </a:lnTo>
                  <a:lnTo>
                    <a:pt x="133972" y="58534"/>
                  </a:lnTo>
                  <a:lnTo>
                    <a:pt x="135432" y="58166"/>
                  </a:lnTo>
                  <a:lnTo>
                    <a:pt x="137718" y="57048"/>
                  </a:lnTo>
                  <a:lnTo>
                    <a:pt x="137731" y="55346"/>
                  </a:lnTo>
                  <a:lnTo>
                    <a:pt x="137756" y="527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9536351" y="2617230"/>
              <a:ext cx="16510" cy="108585"/>
            </a:xfrm>
            <a:custGeom>
              <a:avLst/>
              <a:gdLst/>
              <a:ahLst/>
              <a:cxnLst/>
              <a:rect l="l" t="t" r="r" b="b"/>
              <a:pathLst>
                <a:path w="16509" h="108585">
                  <a:moveTo>
                    <a:pt x="12661" y="0"/>
                  </a:moveTo>
                  <a:lnTo>
                    <a:pt x="3644" y="0"/>
                  </a:lnTo>
                  <a:lnTo>
                    <a:pt x="0" y="3657"/>
                  </a:lnTo>
                  <a:lnTo>
                    <a:pt x="0" y="104762"/>
                  </a:lnTo>
                  <a:lnTo>
                    <a:pt x="3644" y="108419"/>
                  </a:lnTo>
                  <a:lnTo>
                    <a:pt x="8153" y="108419"/>
                  </a:lnTo>
                  <a:lnTo>
                    <a:pt x="12661" y="108419"/>
                  </a:lnTo>
                  <a:lnTo>
                    <a:pt x="16306" y="104762"/>
                  </a:lnTo>
                  <a:lnTo>
                    <a:pt x="16306" y="3657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9544504" y="2617228"/>
              <a:ext cx="8255" cy="108585"/>
            </a:xfrm>
            <a:custGeom>
              <a:avLst/>
              <a:gdLst/>
              <a:ahLst/>
              <a:cxnLst/>
              <a:rect l="l" t="t" r="r" b="b"/>
              <a:pathLst>
                <a:path w="8254" h="108585">
                  <a:moveTo>
                    <a:pt x="4511" y="1"/>
                  </a:moveTo>
                  <a:lnTo>
                    <a:pt x="0" y="0"/>
                  </a:lnTo>
                  <a:lnTo>
                    <a:pt x="4368" y="2363"/>
                  </a:lnTo>
                  <a:lnTo>
                    <a:pt x="4368" y="106211"/>
                  </a:lnTo>
                  <a:lnTo>
                    <a:pt x="0" y="108419"/>
                  </a:lnTo>
                  <a:lnTo>
                    <a:pt x="1244" y="108419"/>
                  </a:lnTo>
                  <a:lnTo>
                    <a:pt x="5181" y="107747"/>
                  </a:lnTo>
                  <a:lnTo>
                    <a:pt x="8155" y="104344"/>
                  </a:lnTo>
                  <a:lnTo>
                    <a:pt x="8155" y="365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2D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9540050" y="2621876"/>
              <a:ext cx="3810" cy="97790"/>
            </a:xfrm>
            <a:custGeom>
              <a:avLst/>
              <a:gdLst/>
              <a:ahLst/>
              <a:cxnLst/>
              <a:rect l="l" t="t" r="r" b="b"/>
              <a:pathLst>
                <a:path w="3809" h="97789">
                  <a:moveTo>
                    <a:pt x="3606" y="0"/>
                  </a:moveTo>
                  <a:lnTo>
                    <a:pt x="0" y="0"/>
                  </a:lnTo>
                  <a:lnTo>
                    <a:pt x="0" y="96520"/>
                  </a:lnTo>
                  <a:lnTo>
                    <a:pt x="165" y="96520"/>
                  </a:lnTo>
                  <a:lnTo>
                    <a:pt x="165" y="97790"/>
                  </a:lnTo>
                  <a:lnTo>
                    <a:pt x="3441" y="97790"/>
                  </a:lnTo>
                  <a:lnTo>
                    <a:pt x="3441" y="96520"/>
                  </a:lnTo>
                  <a:lnTo>
                    <a:pt x="3606" y="9652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8FB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9632801" y="2617230"/>
              <a:ext cx="16510" cy="108585"/>
            </a:xfrm>
            <a:custGeom>
              <a:avLst/>
              <a:gdLst/>
              <a:ahLst/>
              <a:cxnLst/>
              <a:rect l="l" t="t" r="r" b="b"/>
              <a:pathLst>
                <a:path w="16509" h="108585">
                  <a:moveTo>
                    <a:pt x="12661" y="0"/>
                  </a:moveTo>
                  <a:lnTo>
                    <a:pt x="3644" y="0"/>
                  </a:lnTo>
                  <a:lnTo>
                    <a:pt x="0" y="3657"/>
                  </a:lnTo>
                  <a:lnTo>
                    <a:pt x="0" y="104762"/>
                  </a:lnTo>
                  <a:lnTo>
                    <a:pt x="3644" y="108419"/>
                  </a:lnTo>
                  <a:lnTo>
                    <a:pt x="8153" y="108419"/>
                  </a:lnTo>
                  <a:lnTo>
                    <a:pt x="12661" y="108419"/>
                  </a:lnTo>
                  <a:lnTo>
                    <a:pt x="16306" y="104762"/>
                  </a:lnTo>
                  <a:lnTo>
                    <a:pt x="16306" y="3657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9640954" y="2617228"/>
              <a:ext cx="8255" cy="108585"/>
            </a:xfrm>
            <a:custGeom>
              <a:avLst/>
              <a:gdLst/>
              <a:ahLst/>
              <a:cxnLst/>
              <a:rect l="l" t="t" r="r" b="b"/>
              <a:pathLst>
                <a:path w="8254" h="108585">
                  <a:moveTo>
                    <a:pt x="4504" y="1"/>
                  </a:moveTo>
                  <a:lnTo>
                    <a:pt x="0" y="0"/>
                  </a:lnTo>
                  <a:lnTo>
                    <a:pt x="4368" y="2363"/>
                  </a:lnTo>
                  <a:lnTo>
                    <a:pt x="4368" y="106211"/>
                  </a:lnTo>
                  <a:lnTo>
                    <a:pt x="0" y="108419"/>
                  </a:lnTo>
                  <a:lnTo>
                    <a:pt x="1244" y="108419"/>
                  </a:lnTo>
                  <a:lnTo>
                    <a:pt x="5177" y="107744"/>
                  </a:lnTo>
                  <a:lnTo>
                    <a:pt x="8149" y="104344"/>
                  </a:lnTo>
                  <a:lnTo>
                    <a:pt x="8152" y="3660"/>
                  </a:lnTo>
                  <a:lnTo>
                    <a:pt x="4504" y="1"/>
                  </a:lnTo>
                  <a:close/>
                </a:path>
              </a:pathLst>
            </a:custGeom>
            <a:solidFill>
              <a:srgbClr val="B38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9636506" y="2621876"/>
              <a:ext cx="3810" cy="97790"/>
            </a:xfrm>
            <a:custGeom>
              <a:avLst/>
              <a:gdLst/>
              <a:ahLst/>
              <a:cxnLst/>
              <a:rect l="l" t="t" r="r" b="b"/>
              <a:pathLst>
                <a:path w="3809" h="97789">
                  <a:moveTo>
                    <a:pt x="3606" y="0"/>
                  </a:moveTo>
                  <a:lnTo>
                    <a:pt x="0" y="0"/>
                  </a:lnTo>
                  <a:lnTo>
                    <a:pt x="0" y="96520"/>
                  </a:lnTo>
                  <a:lnTo>
                    <a:pt x="165" y="96520"/>
                  </a:lnTo>
                  <a:lnTo>
                    <a:pt x="165" y="97790"/>
                  </a:lnTo>
                  <a:lnTo>
                    <a:pt x="3441" y="97790"/>
                  </a:lnTo>
                  <a:lnTo>
                    <a:pt x="3441" y="96520"/>
                  </a:lnTo>
                  <a:lnTo>
                    <a:pt x="3606" y="9652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EEC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9533077" y="2613977"/>
              <a:ext cx="119380" cy="114935"/>
            </a:xfrm>
            <a:custGeom>
              <a:avLst/>
              <a:gdLst/>
              <a:ahLst/>
              <a:cxnLst/>
              <a:rect l="l" t="t" r="r" b="b"/>
              <a:pathLst>
                <a:path w="119379" h="114935">
                  <a:moveTo>
                    <a:pt x="17411" y="13538"/>
                  </a:moveTo>
                  <a:lnTo>
                    <a:pt x="16687" y="12801"/>
                  </a:lnTo>
                  <a:lnTo>
                    <a:pt x="15786" y="12801"/>
                  </a:lnTo>
                  <a:lnTo>
                    <a:pt x="13017" y="12801"/>
                  </a:lnTo>
                  <a:lnTo>
                    <a:pt x="13017" y="9118"/>
                  </a:lnTo>
                  <a:lnTo>
                    <a:pt x="12293" y="8394"/>
                  </a:lnTo>
                  <a:lnTo>
                    <a:pt x="10490" y="8394"/>
                  </a:lnTo>
                  <a:lnTo>
                    <a:pt x="9753" y="9118"/>
                  </a:lnTo>
                  <a:lnTo>
                    <a:pt x="9753" y="12801"/>
                  </a:lnTo>
                  <a:lnTo>
                    <a:pt x="6070" y="12801"/>
                  </a:lnTo>
                  <a:lnTo>
                    <a:pt x="5346" y="13538"/>
                  </a:lnTo>
                  <a:lnTo>
                    <a:pt x="5346" y="15328"/>
                  </a:lnTo>
                  <a:lnTo>
                    <a:pt x="6070" y="16065"/>
                  </a:lnTo>
                  <a:lnTo>
                    <a:pt x="9753" y="16065"/>
                  </a:lnTo>
                  <a:lnTo>
                    <a:pt x="9753" y="19735"/>
                  </a:lnTo>
                  <a:lnTo>
                    <a:pt x="10490" y="20459"/>
                  </a:lnTo>
                  <a:lnTo>
                    <a:pt x="12293" y="20459"/>
                  </a:lnTo>
                  <a:lnTo>
                    <a:pt x="13017" y="19735"/>
                  </a:lnTo>
                  <a:lnTo>
                    <a:pt x="13017" y="18834"/>
                  </a:lnTo>
                  <a:lnTo>
                    <a:pt x="13017" y="16065"/>
                  </a:lnTo>
                  <a:lnTo>
                    <a:pt x="16687" y="16065"/>
                  </a:lnTo>
                  <a:lnTo>
                    <a:pt x="17411" y="15328"/>
                  </a:lnTo>
                  <a:lnTo>
                    <a:pt x="17411" y="13538"/>
                  </a:lnTo>
                  <a:close/>
                </a:path>
                <a:path w="119379" h="114935">
                  <a:moveTo>
                    <a:pt x="22834" y="5118"/>
                  </a:moveTo>
                  <a:lnTo>
                    <a:pt x="20980" y="3263"/>
                  </a:lnTo>
                  <a:lnTo>
                    <a:pt x="19570" y="1866"/>
                  </a:lnTo>
                  <a:lnTo>
                    <a:pt x="19570" y="6908"/>
                  </a:lnTo>
                  <a:lnTo>
                    <a:pt x="19570" y="108026"/>
                  </a:lnTo>
                  <a:lnTo>
                    <a:pt x="15925" y="111683"/>
                  </a:lnTo>
                  <a:lnTo>
                    <a:pt x="6908" y="111683"/>
                  </a:lnTo>
                  <a:lnTo>
                    <a:pt x="3263" y="108026"/>
                  </a:lnTo>
                  <a:lnTo>
                    <a:pt x="3263" y="6908"/>
                  </a:lnTo>
                  <a:lnTo>
                    <a:pt x="6908" y="3263"/>
                  </a:lnTo>
                  <a:lnTo>
                    <a:pt x="15925" y="3263"/>
                  </a:lnTo>
                  <a:lnTo>
                    <a:pt x="19570" y="6908"/>
                  </a:lnTo>
                  <a:lnTo>
                    <a:pt x="19570" y="1866"/>
                  </a:lnTo>
                  <a:lnTo>
                    <a:pt x="17703" y="0"/>
                  </a:lnTo>
                  <a:lnTo>
                    <a:pt x="5118" y="0"/>
                  </a:lnTo>
                  <a:lnTo>
                    <a:pt x="0" y="5118"/>
                  </a:lnTo>
                  <a:lnTo>
                    <a:pt x="0" y="109816"/>
                  </a:lnTo>
                  <a:lnTo>
                    <a:pt x="5118" y="114935"/>
                  </a:lnTo>
                  <a:lnTo>
                    <a:pt x="17703" y="114935"/>
                  </a:lnTo>
                  <a:lnTo>
                    <a:pt x="20967" y="111683"/>
                  </a:lnTo>
                  <a:lnTo>
                    <a:pt x="22834" y="109816"/>
                  </a:lnTo>
                  <a:lnTo>
                    <a:pt x="22834" y="5118"/>
                  </a:lnTo>
                  <a:close/>
                </a:path>
                <a:path w="119379" h="114935">
                  <a:moveTo>
                    <a:pt x="113906" y="11239"/>
                  </a:moveTo>
                  <a:lnTo>
                    <a:pt x="113182" y="10515"/>
                  </a:lnTo>
                  <a:lnTo>
                    <a:pt x="112280" y="10515"/>
                  </a:lnTo>
                  <a:lnTo>
                    <a:pt x="102565" y="10515"/>
                  </a:lnTo>
                  <a:lnTo>
                    <a:pt x="101841" y="11239"/>
                  </a:lnTo>
                  <a:lnTo>
                    <a:pt x="101841" y="13042"/>
                  </a:lnTo>
                  <a:lnTo>
                    <a:pt x="102565" y="13779"/>
                  </a:lnTo>
                  <a:lnTo>
                    <a:pt x="113182" y="13779"/>
                  </a:lnTo>
                  <a:lnTo>
                    <a:pt x="113906" y="13042"/>
                  </a:lnTo>
                  <a:lnTo>
                    <a:pt x="113906" y="11239"/>
                  </a:lnTo>
                  <a:close/>
                </a:path>
                <a:path w="119379" h="114935">
                  <a:moveTo>
                    <a:pt x="119291" y="5118"/>
                  </a:moveTo>
                  <a:lnTo>
                    <a:pt x="117424" y="3263"/>
                  </a:lnTo>
                  <a:lnTo>
                    <a:pt x="116027" y="1866"/>
                  </a:lnTo>
                  <a:lnTo>
                    <a:pt x="116027" y="6908"/>
                  </a:lnTo>
                  <a:lnTo>
                    <a:pt x="116027" y="108026"/>
                  </a:lnTo>
                  <a:lnTo>
                    <a:pt x="112382" y="111683"/>
                  </a:lnTo>
                  <a:lnTo>
                    <a:pt x="103365" y="111683"/>
                  </a:lnTo>
                  <a:lnTo>
                    <a:pt x="99720" y="108026"/>
                  </a:lnTo>
                  <a:lnTo>
                    <a:pt x="99720" y="6908"/>
                  </a:lnTo>
                  <a:lnTo>
                    <a:pt x="103365" y="3263"/>
                  </a:lnTo>
                  <a:lnTo>
                    <a:pt x="112382" y="3263"/>
                  </a:lnTo>
                  <a:lnTo>
                    <a:pt x="116027" y="6908"/>
                  </a:lnTo>
                  <a:lnTo>
                    <a:pt x="116027" y="1866"/>
                  </a:lnTo>
                  <a:lnTo>
                    <a:pt x="114160" y="0"/>
                  </a:lnTo>
                  <a:lnTo>
                    <a:pt x="101574" y="0"/>
                  </a:lnTo>
                  <a:lnTo>
                    <a:pt x="96456" y="5118"/>
                  </a:lnTo>
                  <a:lnTo>
                    <a:pt x="96456" y="109816"/>
                  </a:lnTo>
                  <a:lnTo>
                    <a:pt x="101574" y="114935"/>
                  </a:lnTo>
                  <a:lnTo>
                    <a:pt x="114160" y="114935"/>
                  </a:lnTo>
                  <a:lnTo>
                    <a:pt x="117411" y="111683"/>
                  </a:lnTo>
                  <a:lnTo>
                    <a:pt x="119291" y="109816"/>
                  </a:lnTo>
                  <a:lnTo>
                    <a:pt x="119291" y="51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9569856" y="2639339"/>
              <a:ext cx="45720" cy="92710"/>
            </a:xfrm>
            <a:custGeom>
              <a:avLst/>
              <a:gdLst/>
              <a:ahLst/>
              <a:cxnLst/>
              <a:rect l="l" t="t" r="r" b="b"/>
              <a:pathLst>
                <a:path w="45720" h="92710">
                  <a:moveTo>
                    <a:pt x="45516" y="0"/>
                  </a:moveTo>
                  <a:lnTo>
                    <a:pt x="0" y="0"/>
                  </a:lnTo>
                  <a:lnTo>
                    <a:pt x="0" y="92481"/>
                  </a:lnTo>
                  <a:lnTo>
                    <a:pt x="45516" y="92481"/>
                  </a:lnTo>
                  <a:lnTo>
                    <a:pt x="45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9568218" y="2637713"/>
              <a:ext cx="48895" cy="95250"/>
            </a:xfrm>
            <a:custGeom>
              <a:avLst/>
              <a:gdLst/>
              <a:ahLst/>
              <a:cxnLst/>
              <a:rect l="l" t="t" r="r" b="b"/>
              <a:pathLst>
                <a:path w="48895" h="95250">
                  <a:moveTo>
                    <a:pt x="37947" y="84061"/>
                  </a:moveTo>
                  <a:lnTo>
                    <a:pt x="37211" y="83324"/>
                  </a:lnTo>
                  <a:lnTo>
                    <a:pt x="11569" y="83324"/>
                  </a:lnTo>
                  <a:lnTo>
                    <a:pt x="10845" y="84061"/>
                  </a:lnTo>
                  <a:lnTo>
                    <a:pt x="10845" y="85864"/>
                  </a:lnTo>
                  <a:lnTo>
                    <a:pt x="11569" y="86588"/>
                  </a:lnTo>
                  <a:lnTo>
                    <a:pt x="12471" y="86588"/>
                  </a:lnTo>
                  <a:lnTo>
                    <a:pt x="37211" y="86588"/>
                  </a:lnTo>
                  <a:lnTo>
                    <a:pt x="37947" y="85864"/>
                  </a:lnTo>
                  <a:lnTo>
                    <a:pt x="37947" y="84061"/>
                  </a:lnTo>
                  <a:close/>
                </a:path>
                <a:path w="48895" h="95250">
                  <a:moveTo>
                    <a:pt x="37947" y="74790"/>
                  </a:moveTo>
                  <a:lnTo>
                    <a:pt x="37211" y="74053"/>
                  </a:lnTo>
                  <a:lnTo>
                    <a:pt x="11569" y="74053"/>
                  </a:lnTo>
                  <a:lnTo>
                    <a:pt x="10845" y="74790"/>
                  </a:lnTo>
                  <a:lnTo>
                    <a:pt x="10845" y="76581"/>
                  </a:lnTo>
                  <a:lnTo>
                    <a:pt x="11569" y="77317"/>
                  </a:lnTo>
                  <a:lnTo>
                    <a:pt x="12471" y="77317"/>
                  </a:lnTo>
                  <a:lnTo>
                    <a:pt x="37211" y="77317"/>
                  </a:lnTo>
                  <a:lnTo>
                    <a:pt x="37947" y="76581"/>
                  </a:lnTo>
                  <a:lnTo>
                    <a:pt x="37947" y="74790"/>
                  </a:lnTo>
                  <a:close/>
                </a:path>
                <a:path w="48895" h="95250">
                  <a:moveTo>
                    <a:pt x="37947" y="65519"/>
                  </a:moveTo>
                  <a:lnTo>
                    <a:pt x="37211" y="64782"/>
                  </a:lnTo>
                  <a:lnTo>
                    <a:pt x="11569" y="64782"/>
                  </a:lnTo>
                  <a:lnTo>
                    <a:pt x="10845" y="65519"/>
                  </a:lnTo>
                  <a:lnTo>
                    <a:pt x="10845" y="67322"/>
                  </a:lnTo>
                  <a:lnTo>
                    <a:pt x="11569" y="68046"/>
                  </a:lnTo>
                  <a:lnTo>
                    <a:pt x="12471" y="68046"/>
                  </a:lnTo>
                  <a:lnTo>
                    <a:pt x="37211" y="68046"/>
                  </a:lnTo>
                  <a:lnTo>
                    <a:pt x="37947" y="67322"/>
                  </a:lnTo>
                  <a:lnTo>
                    <a:pt x="37947" y="65519"/>
                  </a:lnTo>
                  <a:close/>
                </a:path>
                <a:path w="48895" h="95250">
                  <a:moveTo>
                    <a:pt x="37947" y="56248"/>
                  </a:moveTo>
                  <a:lnTo>
                    <a:pt x="37211" y="55511"/>
                  </a:lnTo>
                  <a:lnTo>
                    <a:pt x="11569" y="55511"/>
                  </a:lnTo>
                  <a:lnTo>
                    <a:pt x="10845" y="56248"/>
                  </a:lnTo>
                  <a:lnTo>
                    <a:pt x="10845" y="58051"/>
                  </a:lnTo>
                  <a:lnTo>
                    <a:pt x="11569" y="58775"/>
                  </a:lnTo>
                  <a:lnTo>
                    <a:pt x="12471" y="58775"/>
                  </a:lnTo>
                  <a:lnTo>
                    <a:pt x="37211" y="58775"/>
                  </a:lnTo>
                  <a:lnTo>
                    <a:pt x="37947" y="58051"/>
                  </a:lnTo>
                  <a:lnTo>
                    <a:pt x="37947" y="56248"/>
                  </a:lnTo>
                  <a:close/>
                </a:path>
                <a:path w="48895" h="95250">
                  <a:moveTo>
                    <a:pt x="37947" y="46977"/>
                  </a:moveTo>
                  <a:lnTo>
                    <a:pt x="37211" y="46240"/>
                  </a:lnTo>
                  <a:lnTo>
                    <a:pt x="11569" y="46240"/>
                  </a:lnTo>
                  <a:lnTo>
                    <a:pt x="10845" y="46977"/>
                  </a:lnTo>
                  <a:lnTo>
                    <a:pt x="10845" y="48780"/>
                  </a:lnTo>
                  <a:lnTo>
                    <a:pt x="11569" y="49504"/>
                  </a:lnTo>
                  <a:lnTo>
                    <a:pt x="12471" y="49504"/>
                  </a:lnTo>
                  <a:lnTo>
                    <a:pt x="37211" y="49504"/>
                  </a:lnTo>
                  <a:lnTo>
                    <a:pt x="37947" y="48780"/>
                  </a:lnTo>
                  <a:lnTo>
                    <a:pt x="37947" y="46977"/>
                  </a:lnTo>
                  <a:close/>
                </a:path>
                <a:path w="48895" h="95250">
                  <a:moveTo>
                    <a:pt x="37947" y="37706"/>
                  </a:moveTo>
                  <a:lnTo>
                    <a:pt x="37211" y="36969"/>
                  </a:lnTo>
                  <a:lnTo>
                    <a:pt x="11569" y="36969"/>
                  </a:lnTo>
                  <a:lnTo>
                    <a:pt x="10845" y="37706"/>
                  </a:lnTo>
                  <a:lnTo>
                    <a:pt x="10845" y="39509"/>
                  </a:lnTo>
                  <a:lnTo>
                    <a:pt x="11569" y="40233"/>
                  </a:lnTo>
                  <a:lnTo>
                    <a:pt x="12471" y="40233"/>
                  </a:lnTo>
                  <a:lnTo>
                    <a:pt x="37211" y="40233"/>
                  </a:lnTo>
                  <a:lnTo>
                    <a:pt x="37947" y="39509"/>
                  </a:lnTo>
                  <a:lnTo>
                    <a:pt x="37947" y="37706"/>
                  </a:lnTo>
                  <a:close/>
                </a:path>
                <a:path w="48895" h="95250">
                  <a:moveTo>
                    <a:pt x="37947" y="28422"/>
                  </a:moveTo>
                  <a:lnTo>
                    <a:pt x="37211" y="27686"/>
                  </a:lnTo>
                  <a:lnTo>
                    <a:pt x="11569" y="27686"/>
                  </a:lnTo>
                  <a:lnTo>
                    <a:pt x="10845" y="28422"/>
                  </a:lnTo>
                  <a:lnTo>
                    <a:pt x="10845" y="30226"/>
                  </a:lnTo>
                  <a:lnTo>
                    <a:pt x="11569" y="30949"/>
                  </a:lnTo>
                  <a:lnTo>
                    <a:pt x="12471" y="30949"/>
                  </a:lnTo>
                  <a:lnTo>
                    <a:pt x="37211" y="30949"/>
                  </a:lnTo>
                  <a:lnTo>
                    <a:pt x="37947" y="30226"/>
                  </a:lnTo>
                  <a:lnTo>
                    <a:pt x="37947" y="28422"/>
                  </a:lnTo>
                  <a:close/>
                </a:path>
                <a:path w="48895" h="95250">
                  <a:moveTo>
                    <a:pt x="37947" y="19151"/>
                  </a:moveTo>
                  <a:lnTo>
                    <a:pt x="37211" y="18415"/>
                  </a:lnTo>
                  <a:lnTo>
                    <a:pt x="11569" y="18415"/>
                  </a:lnTo>
                  <a:lnTo>
                    <a:pt x="10845" y="19151"/>
                  </a:lnTo>
                  <a:lnTo>
                    <a:pt x="10845" y="20955"/>
                  </a:lnTo>
                  <a:lnTo>
                    <a:pt x="11569" y="21678"/>
                  </a:lnTo>
                  <a:lnTo>
                    <a:pt x="12471" y="21678"/>
                  </a:lnTo>
                  <a:lnTo>
                    <a:pt x="37211" y="21678"/>
                  </a:lnTo>
                  <a:lnTo>
                    <a:pt x="37947" y="20955"/>
                  </a:lnTo>
                  <a:lnTo>
                    <a:pt x="37947" y="19151"/>
                  </a:lnTo>
                  <a:close/>
                </a:path>
                <a:path w="48895" h="95250">
                  <a:moveTo>
                    <a:pt x="37947" y="9880"/>
                  </a:moveTo>
                  <a:lnTo>
                    <a:pt x="37211" y="9144"/>
                  </a:lnTo>
                  <a:lnTo>
                    <a:pt x="11569" y="9144"/>
                  </a:lnTo>
                  <a:lnTo>
                    <a:pt x="10845" y="9880"/>
                  </a:lnTo>
                  <a:lnTo>
                    <a:pt x="10845" y="11671"/>
                  </a:lnTo>
                  <a:lnTo>
                    <a:pt x="11569" y="12407"/>
                  </a:lnTo>
                  <a:lnTo>
                    <a:pt x="12471" y="12407"/>
                  </a:lnTo>
                  <a:lnTo>
                    <a:pt x="37211" y="12407"/>
                  </a:lnTo>
                  <a:lnTo>
                    <a:pt x="37947" y="11671"/>
                  </a:lnTo>
                  <a:lnTo>
                    <a:pt x="37947" y="9880"/>
                  </a:lnTo>
                  <a:close/>
                </a:path>
                <a:path w="48895" h="95250">
                  <a:moveTo>
                    <a:pt x="487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92710"/>
                  </a:lnTo>
                  <a:lnTo>
                    <a:pt x="0" y="95250"/>
                  </a:lnTo>
                  <a:lnTo>
                    <a:pt x="48780" y="95250"/>
                  </a:lnTo>
                  <a:lnTo>
                    <a:pt x="48780" y="92710"/>
                  </a:lnTo>
                  <a:lnTo>
                    <a:pt x="3263" y="92710"/>
                  </a:lnTo>
                  <a:lnTo>
                    <a:pt x="3263" y="3810"/>
                  </a:lnTo>
                  <a:lnTo>
                    <a:pt x="45516" y="3810"/>
                  </a:lnTo>
                  <a:lnTo>
                    <a:pt x="45516" y="92481"/>
                  </a:lnTo>
                  <a:lnTo>
                    <a:pt x="48780" y="92481"/>
                  </a:lnTo>
                  <a:lnTo>
                    <a:pt x="48780" y="3810"/>
                  </a:lnTo>
                  <a:lnTo>
                    <a:pt x="48780" y="3263"/>
                  </a:lnTo>
                  <a:lnTo>
                    <a:pt x="48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9017648" y="3419241"/>
              <a:ext cx="811530" cy="240665"/>
            </a:xfrm>
            <a:custGeom>
              <a:avLst/>
              <a:gdLst/>
              <a:ahLst/>
              <a:cxnLst/>
              <a:rect l="l" t="t" r="r" b="b"/>
              <a:pathLst>
                <a:path w="811529" h="240664">
                  <a:moveTo>
                    <a:pt x="616418" y="120284"/>
                  </a:moveTo>
                  <a:lnTo>
                    <a:pt x="359701" y="120284"/>
                  </a:lnTo>
                  <a:lnTo>
                    <a:pt x="391560" y="121531"/>
                  </a:lnTo>
                  <a:lnTo>
                    <a:pt x="422925" y="125311"/>
                  </a:lnTo>
                  <a:lnTo>
                    <a:pt x="480079" y="139372"/>
                  </a:lnTo>
                  <a:lnTo>
                    <a:pt x="519279" y="154688"/>
                  </a:lnTo>
                  <a:lnTo>
                    <a:pt x="557028" y="173598"/>
                  </a:lnTo>
                  <a:lnTo>
                    <a:pt x="612925" y="207307"/>
                  </a:lnTo>
                  <a:lnTo>
                    <a:pt x="662923" y="240060"/>
                  </a:lnTo>
                  <a:lnTo>
                    <a:pt x="810963" y="240060"/>
                  </a:lnTo>
                  <a:lnTo>
                    <a:pt x="751443" y="206668"/>
                  </a:lnTo>
                  <a:lnTo>
                    <a:pt x="647414" y="139372"/>
                  </a:lnTo>
                  <a:lnTo>
                    <a:pt x="617522" y="120909"/>
                  </a:lnTo>
                  <a:lnTo>
                    <a:pt x="616418" y="120284"/>
                  </a:lnTo>
                  <a:close/>
                </a:path>
                <a:path w="811529" h="240664">
                  <a:moveTo>
                    <a:pt x="0" y="0"/>
                  </a:moveTo>
                  <a:lnTo>
                    <a:pt x="0" y="87224"/>
                  </a:lnTo>
                  <a:lnTo>
                    <a:pt x="263" y="87224"/>
                  </a:lnTo>
                  <a:lnTo>
                    <a:pt x="4286" y="89106"/>
                  </a:lnTo>
                  <a:lnTo>
                    <a:pt x="41685" y="102771"/>
                  </a:lnTo>
                  <a:lnTo>
                    <a:pt x="90107" y="114381"/>
                  </a:lnTo>
                  <a:lnTo>
                    <a:pt x="142146" y="121531"/>
                  </a:lnTo>
                  <a:lnTo>
                    <a:pt x="196989" y="124824"/>
                  </a:lnTo>
                  <a:lnTo>
                    <a:pt x="232899" y="125311"/>
                  </a:lnTo>
                  <a:lnTo>
                    <a:pt x="215962" y="125311"/>
                  </a:lnTo>
                  <a:lnTo>
                    <a:pt x="249421" y="124962"/>
                  </a:lnTo>
                  <a:lnTo>
                    <a:pt x="273708" y="124233"/>
                  </a:lnTo>
                  <a:lnTo>
                    <a:pt x="298365" y="123057"/>
                  </a:lnTo>
                  <a:lnTo>
                    <a:pt x="332208" y="120909"/>
                  </a:lnTo>
                  <a:lnTo>
                    <a:pt x="340883" y="120517"/>
                  </a:lnTo>
                  <a:lnTo>
                    <a:pt x="349392" y="120284"/>
                  </a:lnTo>
                  <a:lnTo>
                    <a:pt x="616418" y="120284"/>
                  </a:lnTo>
                  <a:lnTo>
                    <a:pt x="586532" y="103366"/>
                  </a:lnTo>
                  <a:lnTo>
                    <a:pt x="519715" y="72951"/>
                  </a:lnTo>
                  <a:lnTo>
                    <a:pt x="483162" y="61069"/>
                  </a:lnTo>
                  <a:lnTo>
                    <a:pt x="444138" y="52070"/>
                  </a:lnTo>
                  <a:lnTo>
                    <a:pt x="424611" y="49405"/>
                  </a:lnTo>
                  <a:lnTo>
                    <a:pt x="225532" y="49405"/>
                  </a:lnTo>
                  <a:lnTo>
                    <a:pt x="194946" y="48921"/>
                  </a:lnTo>
                  <a:lnTo>
                    <a:pt x="137827" y="44858"/>
                  </a:lnTo>
                  <a:lnTo>
                    <a:pt x="92978" y="37683"/>
                  </a:lnTo>
                  <a:lnTo>
                    <a:pt x="43541" y="23306"/>
                  </a:lnTo>
                  <a:lnTo>
                    <a:pt x="4400" y="3278"/>
                  </a:lnTo>
                  <a:lnTo>
                    <a:pt x="0" y="0"/>
                  </a:lnTo>
                  <a:close/>
                </a:path>
                <a:path w="811529" h="240664">
                  <a:moveTo>
                    <a:pt x="359748" y="44490"/>
                  </a:moveTo>
                  <a:lnTo>
                    <a:pt x="348012" y="44490"/>
                  </a:lnTo>
                  <a:lnTo>
                    <a:pt x="334482" y="44858"/>
                  </a:lnTo>
                  <a:lnTo>
                    <a:pt x="335936" y="44858"/>
                  </a:lnTo>
                  <a:lnTo>
                    <a:pt x="328132" y="45210"/>
                  </a:lnTo>
                  <a:lnTo>
                    <a:pt x="293320" y="47421"/>
                  </a:lnTo>
                  <a:lnTo>
                    <a:pt x="270749" y="48484"/>
                  </a:lnTo>
                  <a:lnTo>
                    <a:pt x="247869" y="49171"/>
                  </a:lnTo>
                  <a:lnTo>
                    <a:pt x="225532" y="49405"/>
                  </a:lnTo>
                  <a:lnTo>
                    <a:pt x="424611" y="49405"/>
                  </a:lnTo>
                  <a:lnTo>
                    <a:pt x="402408" y="46374"/>
                  </a:lnTo>
                  <a:lnTo>
                    <a:pt x="359748" y="4449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0044602" y="3334286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5676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0041542" y="3331234"/>
              <a:ext cx="63500" cy="6350"/>
            </a:xfrm>
            <a:custGeom>
              <a:avLst/>
              <a:gdLst/>
              <a:ahLst/>
              <a:cxnLst/>
              <a:rect l="l" t="t" r="r" b="b"/>
              <a:pathLst>
                <a:path w="63500" h="6350">
                  <a:moveTo>
                    <a:pt x="61518" y="0"/>
                  </a:moveTo>
                  <a:lnTo>
                    <a:pt x="1371" y="0"/>
                  </a:lnTo>
                  <a:lnTo>
                    <a:pt x="0" y="1358"/>
                  </a:lnTo>
                  <a:lnTo>
                    <a:pt x="0" y="4737"/>
                  </a:lnTo>
                  <a:lnTo>
                    <a:pt x="1371" y="6108"/>
                  </a:lnTo>
                  <a:lnTo>
                    <a:pt x="3060" y="6108"/>
                  </a:lnTo>
                  <a:lnTo>
                    <a:pt x="61518" y="6108"/>
                  </a:lnTo>
                  <a:lnTo>
                    <a:pt x="62877" y="4737"/>
                  </a:lnTo>
                  <a:lnTo>
                    <a:pt x="62877" y="1358"/>
                  </a:lnTo>
                  <a:lnTo>
                    <a:pt x="615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0162748" y="3465163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5676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0159687" y="3462111"/>
              <a:ext cx="63500" cy="6350"/>
            </a:xfrm>
            <a:custGeom>
              <a:avLst/>
              <a:gdLst/>
              <a:ahLst/>
              <a:cxnLst/>
              <a:rect l="l" t="t" r="r" b="b"/>
              <a:pathLst>
                <a:path w="63500" h="6350">
                  <a:moveTo>
                    <a:pt x="61518" y="0"/>
                  </a:moveTo>
                  <a:lnTo>
                    <a:pt x="1371" y="0"/>
                  </a:lnTo>
                  <a:lnTo>
                    <a:pt x="0" y="1358"/>
                  </a:lnTo>
                  <a:lnTo>
                    <a:pt x="0" y="4737"/>
                  </a:lnTo>
                  <a:lnTo>
                    <a:pt x="1371" y="6108"/>
                  </a:lnTo>
                  <a:lnTo>
                    <a:pt x="3060" y="6108"/>
                  </a:lnTo>
                  <a:lnTo>
                    <a:pt x="61518" y="6108"/>
                  </a:lnTo>
                  <a:lnTo>
                    <a:pt x="62877" y="4737"/>
                  </a:lnTo>
                  <a:lnTo>
                    <a:pt x="62877" y="1358"/>
                  </a:lnTo>
                  <a:lnTo>
                    <a:pt x="615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0059181" y="3640377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5676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0056120" y="3637325"/>
              <a:ext cx="63500" cy="6350"/>
            </a:xfrm>
            <a:custGeom>
              <a:avLst/>
              <a:gdLst/>
              <a:ahLst/>
              <a:cxnLst/>
              <a:rect l="l" t="t" r="r" b="b"/>
              <a:pathLst>
                <a:path w="63500" h="6350">
                  <a:moveTo>
                    <a:pt x="61518" y="0"/>
                  </a:moveTo>
                  <a:lnTo>
                    <a:pt x="1371" y="0"/>
                  </a:lnTo>
                  <a:lnTo>
                    <a:pt x="0" y="1358"/>
                  </a:lnTo>
                  <a:lnTo>
                    <a:pt x="0" y="4737"/>
                  </a:lnTo>
                  <a:lnTo>
                    <a:pt x="1371" y="6108"/>
                  </a:lnTo>
                  <a:lnTo>
                    <a:pt x="3060" y="6108"/>
                  </a:lnTo>
                  <a:lnTo>
                    <a:pt x="61518" y="6108"/>
                  </a:lnTo>
                  <a:lnTo>
                    <a:pt x="62877" y="4737"/>
                  </a:lnTo>
                  <a:lnTo>
                    <a:pt x="62877" y="1358"/>
                  </a:lnTo>
                  <a:lnTo>
                    <a:pt x="615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4" name="object 70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103995" y="2865235"/>
              <a:ext cx="260564" cy="165060"/>
            </a:xfrm>
            <a:prstGeom prst="rect">
              <a:avLst/>
            </a:prstGeom>
          </p:spPr>
        </p:pic>
      </p:grpSp>
      <p:grpSp>
        <p:nvGrpSpPr>
          <p:cNvPr id="705" name="object 705"/>
          <p:cNvGrpSpPr/>
          <p:nvPr/>
        </p:nvGrpSpPr>
        <p:grpSpPr>
          <a:xfrm>
            <a:off x="6334454" y="6034900"/>
            <a:ext cx="1454150" cy="1057275"/>
            <a:chOff x="6334454" y="6034900"/>
            <a:chExt cx="1454150" cy="1057275"/>
          </a:xfrm>
        </p:grpSpPr>
        <p:sp>
          <p:nvSpPr>
            <p:cNvPr id="706" name="object 706"/>
            <p:cNvSpPr/>
            <p:nvPr/>
          </p:nvSpPr>
          <p:spPr>
            <a:xfrm>
              <a:off x="6334454" y="6034900"/>
              <a:ext cx="1454150" cy="1057275"/>
            </a:xfrm>
            <a:custGeom>
              <a:avLst/>
              <a:gdLst/>
              <a:ahLst/>
              <a:cxnLst/>
              <a:rect l="l" t="t" r="r" b="b"/>
              <a:pathLst>
                <a:path w="1454150" h="1057275">
                  <a:moveTo>
                    <a:pt x="1453718" y="0"/>
                  </a:moveTo>
                  <a:lnTo>
                    <a:pt x="0" y="0"/>
                  </a:lnTo>
                  <a:lnTo>
                    <a:pt x="0" y="1056881"/>
                  </a:lnTo>
                  <a:lnTo>
                    <a:pt x="1453718" y="1056881"/>
                  </a:lnTo>
                  <a:lnTo>
                    <a:pt x="1453718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6334455" y="6084210"/>
              <a:ext cx="1454150" cy="1007744"/>
            </a:xfrm>
            <a:custGeom>
              <a:avLst/>
              <a:gdLst/>
              <a:ahLst/>
              <a:cxnLst/>
              <a:rect l="l" t="t" r="r" b="b"/>
              <a:pathLst>
                <a:path w="1454150" h="1007745">
                  <a:moveTo>
                    <a:pt x="305520" y="156895"/>
                  </a:moveTo>
                  <a:lnTo>
                    <a:pt x="257091" y="188502"/>
                  </a:lnTo>
                  <a:lnTo>
                    <a:pt x="209814" y="222117"/>
                  </a:lnTo>
                  <a:lnTo>
                    <a:pt x="163825" y="257463"/>
                  </a:lnTo>
                  <a:lnTo>
                    <a:pt x="119260" y="294266"/>
                  </a:lnTo>
                  <a:lnTo>
                    <a:pt x="76256" y="332251"/>
                  </a:lnTo>
                  <a:lnTo>
                    <a:pt x="34949" y="371141"/>
                  </a:lnTo>
                  <a:lnTo>
                    <a:pt x="0" y="406135"/>
                  </a:lnTo>
                  <a:lnTo>
                    <a:pt x="0" y="1007571"/>
                  </a:lnTo>
                  <a:lnTo>
                    <a:pt x="216721" y="1007571"/>
                  </a:lnTo>
                  <a:lnTo>
                    <a:pt x="200142" y="989831"/>
                  </a:lnTo>
                  <a:lnTo>
                    <a:pt x="171269" y="956578"/>
                  </a:lnTo>
                  <a:lnTo>
                    <a:pt x="144572" y="924598"/>
                  </a:lnTo>
                  <a:lnTo>
                    <a:pt x="111971" y="884719"/>
                  </a:lnTo>
                  <a:lnTo>
                    <a:pt x="82355" y="845174"/>
                  </a:lnTo>
                  <a:lnTo>
                    <a:pt x="57562" y="804903"/>
                  </a:lnTo>
                  <a:lnTo>
                    <a:pt x="39425" y="762849"/>
                  </a:lnTo>
                  <a:lnTo>
                    <a:pt x="29780" y="717950"/>
                  </a:lnTo>
                  <a:lnTo>
                    <a:pt x="30463" y="669150"/>
                  </a:lnTo>
                  <a:lnTo>
                    <a:pt x="43789" y="615179"/>
                  </a:lnTo>
                  <a:lnTo>
                    <a:pt x="67525" y="566096"/>
                  </a:lnTo>
                  <a:lnTo>
                    <a:pt x="98655" y="522027"/>
                  </a:lnTo>
                  <a:lnTo>
                    <a:pt x="134158" y="483100"/>
                  </a:lnTo>
                  <a:lnTo>
                    <a:pt x="171016" y="449441"/>
                  </a:lnTo>
                  <a:lnTo>
                    <a:pt x="206211" y="421177"/>
                  </a:lnTo>
                  <a:lnTo>
                    <a:pt x="262725" y="380154"/>
                  </a:lnTo>
                  <a:lnTo>
                    <a:pt x="315423" y="347528"/>
                  </a:lnTo>
                  <a:lnTo>
                    <a:pt x="341981" y="333082"/>
                  </a:lnTo>
                  <a:lnTo>
                    <a:pt x="305520" y="333082"/>
                  </a:lnTo>
                  <a:lnTo>
                    <a:pt x="305520" y="156895"/>
                  </a:lnTo>
                  <a:close/>
                </a:path>
                <a:path w="1454150" h="1007745">
                  <a:moveTo>
                    <a:pt x="1453718" y="709565"/>
                  </a:moveTo>
                  <a:lnTo>
                    <a:pt x="1445152" y="721207"/>
                  </a:lnTo>
                  <a:lnTo>
                    <a:pt x="1411568" y="760526"/>
                  </a:lnTo>
                  <a:lnTo>
                    <a:pt x="1375312" y="798265"/>
                  </a:lnTo>
                  <a:lnTo>
                    <a:pt x="1337445" y="834085"/>
                  </a:lnTo>
                  <a:lnTo>
                    <a:pt x="1337293" y="859396"/>
                  </a:lnTo>
                  <a:lnTo>
                    <a:pt x="1333780" y="876224"/>
                  </a:lnTo>
                  <a:lnTo>
                    <a:pt x="1324410" y="889979"/>
                  </a:lnTo>
                  <a:lnTo>
                    <a:pt x="1310595" y="899260"/>
                  </a:lnTo>
                  <a:lnTo>
                    <a:pt x="1293745" y="902665"/>
                  </a:lnTo>
                  <a:lnTo>
                    <a:pt x="1256026" y="902665"/>
                  </a:lnTo>
                  <a:lnTo>
                    <a:pt x="1211735" y="936428"/>
                  </a:lnTo>
                  <a:lnTo>
                    <a:pt x="1172152" y="964953"/>
                  </a:lnTo>
                  <a:lnTo>
                    <a:pt x="1139308" y="987595"/>
                  </a:lnTo>
                  <a:lnTo>
                    <a:pt x="1109388" y="1007571"/>
                  </a:lnTo>
                  <a:lnTo>
                    <a:pt x="1453718" y="1007571"/>
                  </a:lnTo>
                  <a:lnTo>
                    <a:pt x="1453718" y="709565"/>
                  </a:lnTo>
                  <a:close/>
                </a:path>
                <a:path w="1454150" h="1007745">
                  <a:moveTo>
                    <a:pt x="818434" y="0"/>
                  </a:moveTo>
                  <a:lnTo>
                    <a:pt x="764654" y="1645"/>
                  </a:lnTo>
                  <a:lnTo>
                    <a:pt x="711142" y="6577"/>
                  </a:lnTo>
                  <a:lnTo>
                    <a:pt x="657935" y="14785"/>
                  </a:lnTo>
                  <a:lnTo>
                    <a:pt x="605067" y="26261"/>
                  </a:lnTo>
                  <a:lnTo>
                    <a:pt x="552573" y="40995"/>
                  </a:lnTo>
                  <a:lnTo>
                    <a:pt x="995701" y="40995"/>
                  </a:lnTo>
                  <a:lnTo>
                    <a:pt x="995701" y="227799"/>
                  </a:lnTo>
                  <a:lnTo>
                    <a:pt x="1043124" y="231875"/>
                  </a:lnTo>
                  <a:lnTo>
                    <a:pt x="1093005" y="237510"/>
                  </a:lnTo>
                  <a:lnTo>
                    <a:pt x="1144390" y="244943"/>
                  </a:lnTo>
                  <a:lnTo>
                    <a:pt x="1196324" y="254416"/>
                  </a:lnTo>
                  <a:lnTo>
                    <a:pt x="1247852" y="266169"/>
                  </a:lnTo>
                  <a:lnTo>
                    <a:pt x="1298019" y="280440"/>
                  </a:lnTo>
                  <a:lnTo>
                    <a:pt x="1345871" y="297471"/>
                  </a:lnTo>
                  <a:lnTo>
                    <a:pt x="1390453" y="317502"/>
                  </a:lnTo>
                  <a:lnTo>
                    <a:pt x="1430810" y="340773"/>
                  </a:lnTo>
                  <a:lnTo>
                    <a:pt x="1453718" y="358193"/>
                  </a:lnTo>
                  <a:lnTo>
                    <a:pt x="1453718" y="227317"/>
                  </a:lnTo>
                  <a:lnTo>
                    <a:pt x="1418315" y="202316"/>
                  </a:lnTo>
                  <a:lnTo>
                    <a:pt x="1375572" y="174314"/>
                  </a:lnTo>
                  <a:lnTo>
                    <a:pt x="1332742" y="148415"/>
                  </a:lnTo>
                  <a:lnTo>
                    <a:pt x="1289842" y="124615"/>
                  </a:lnTo>
                  <a:lnTo>
                    <a:pt x="1246890" y="102909"/>
                  </a:lnTo>
                  <a:lnTo>
                    <a:pt x="1203905" y="83293"/>
                  </a:lnTo>
                  <a:lnTo>
                    <a:pt x="1160903" y="65762"/>
                  </a:lnTo>
                  <a:lnTo>
                    <a:pt x="1117902" y="50310"/>
                  </a:lnTo>
                  <a:lnTo>
                    <a:pt x="1074921" y="36935"/>
                  </a:lnTo>
                  <a:lnTo>
                    <a:pt x="1031977" y="25629"/>
                  </a:lnTo>
                  <a:lnTo>
                    <a:pt x="989088" y="16390"/>
                  </a:lnTo>
                  <a:lnTo>
                    <a:pt x="946271" y="9212"/>
                  </a:lnTo>
                  <a:lnTo>
                    <a:pt x="903545" y="4091"/>
                  </a:lnTo>
                  <a:lnTo>
                    <a:pt x="860927" y="1022"/>
                  </a:lnTo>
                  <a:lnTo>
                    <a:pt x="818434" y="0"/>
                  </a:lnTo>
                  <a:close/>
                </a:path>
                <a:path w="1454150" h="1007745">
                  <a:moveTo>
                    <a:pt x="703614" y="40995"/>
                  </a:moveTo>
                  <a:lnTo>
                    <a:pt x="597607" y="40995"/>
                  </a:lnTo>
                  <a:lnTo>
                    <a:pt x="597607" y="245237"/>
                  </a:lnTo>
                  <a:lnTo>
                    <a:pt x="625772" y="240069"/>
                  </a:lnTo>
                  <a:lnTo>
                    <a:pt x="652906" y="235785"/>
                  </a:lnTo>
                  <a:lnTo>
                    <a:pt x="678892" y="232296"/>
                  </a:lnTo>
                  <a:lnTo>
                    <a:pt x="703614" y="229514"/>
                  </a:lnTo>
                  <a:lnTo>
                    <a:pt x="703614" y="40995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7729250" y="6034900"/>
              <a:ext cx="59055" cy="56515"/>
            </a:xfrm>
            <a:custGeom>
              <a:avLst/>
              <a:gdLst/>
              <a:ahLst/>
              <a:cxnLst/>
              <a:rect l="l" t="t" r="r" b="b"/>
              <a:pathLst>
                <a:path w="59054" h="56514">
                  <a:moveTo>
                    <a:pt x="58922" y="0"/>
                  </a:moveTo>
                  <a:lnTo>
                    <a:pt x="0" y="0"/>
                  </a:lnTo>
                  <a:lnTo>
                    <a:pt x="18351" y="19245"/>
                  </a:lnTo>
                  <a:lnTo>
                    <a:pt x="51482" y="50155"/>
                  </a:lnTo>
                  <a:lnTo>
                    <a:pt x="58922" y="56406"/>
                  </a:lnTo>
                  <a:lnTo>
                    <a:pt x="58922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6364235" y="6312014"/>
              <a:ext cx="1424305" cy="779780"/>
            </a:xfrm>
            <a:custGeom>
              <a:avLst/>
              <a:gdLst/>
              <a:ahLst/>
              <a:cxnLst/>
              <a:rect l="l" t="t" r="r" b="b"/>
              <a:pathLst>
                <a:path w="1424304" h="779779">
                  <a:moveTo>
                    <a:pt x="965920" y="0"/>
                  </a:moveTo>
                  <a:lnTo>
                    <a:pt x="965920" y="105283"/>
                  </a:lnTo>
                  <a:lnTo>
                    <a:pt x="312200" y="105283"/>
                  </a:lnTo>
                  <a:lnTo>
                    <a:pt x="285642" y="119723"/>
                  </a:lnTo>
                  <a:lnTo>
                    <a:pt x="232944" y="152353"/>
                  </a:lnTo>
                  <a:lnTo>
                    <a:pt x="176430" y="193374"/>
                  </a:lnTo>
                  <a:lnTo>
                    <a:pt x="141235" y="221635"/>
                  </a:lnTo>
                  <a:lnTo>
                    <a:pt x="104377" y="255294"/>
                  </a:lnTo>
                  <a:lnTo>
                    <a:pt x="68874" y="294221"/>
                  </a:lnTo>
                  <a:lnTo>
                    <a:pt x="37745" y="338289"/>
                  </a:lnTo>
                  <a:lnTo>
                    <a:pt x="14008" y="387371"/>
                  </a:lnTo>
                  <a:lnTo>
                    <a:pt x="682" y="441337"/>
                  </a:lnTo>
                  <a:lnTo>
                    <a:pt x="117" y="481764"/>
                  </a:lnTo>
                  <a:lnTo>
                    <a:pt x="0" y="490143"/>
                  </a:lnTo>
                  <a:lnTo>
                    <a:pt x="9644" y="535044"/>
                  </a:lnTo>
                  <a:lnTo>
                    <a:pt x="27781" y="577100"/>
                  </a:lnTo>
                  <a:lnTo>
                    <a:pt x="52574" y="617370"/>
                  </a:lnTo>
                  <a:lnTo>
                    <a:pt x="82190" y="656911"/>
                  </a:lnTo>
                  <a:lnTo>
                    <a:pt x="114792" y="696785"/>
                  </a:lnTo>
                  <a:lnTo>
                    <a:pt x="141488" y="728769"/>
                  </a:lnTo>
                  <a:lnTo>
                    <a:pt x="170361" y="762025"/>
                  </a:lnTo>
                  <a:lnTo>
                    <a:pt x="186942" y="779767"/>
                  </a:lnTo>
                  <a:lnTo>
                    <a:pt x="1079595" y="779767"/>
                  </a:lnTo>
                  <a:lnTo>
                    <a:pt x="1109528" y="759790"/>
                  </a:lnTo>
                  <a:lnTo>
                    <a:pt x="1142376" y="737150"/>
                  </a:lnTo>
                  <a:lnTo>
                    <a:pt x="1181959" y="708622"/>
                  </a:lnTo>
                  <a:lnTo>
                    <a:pt x="1207625" y="689051"/>
                  </a:lnTo>
                  <a:lnTo>
                    <a:pt x="120837" y="689051"/>
                  </a:lnTo>
                  <a:lnTo>
                    <a:pt x="120837" y="396963"/>
                  </a:lnTo>
                  <a:lnTo>
                    <a:pt x="467890" y="396963"/>
                  </a:lnTo>
                  <a:lnTo>
                    <a:pt x="467890" y="231813"/>
                  </a:lnTo>
                  <a:lnTo>
                    <a:pt x="1423937" y="231813"/>
                  </a:lnTo>
                  <a:lnTo>
                    <a:pt x="1423937" y="130383"/>
                  </a:lnTo>
                  <a:lnTo>
                    <a:pt x="1401029" y="112963"/>
                  </a:lnTo>
                  <a:lnTo>
                    <a:pt x="1360672" y="89694"/>
                  </a:lnTo>
                  <a:lnTo>
                    <a:pt x="1316090" y="69664"/>
                  </a:lnTo>
                  <a:lnTo>
                    <a:pt x="1268238" y="52635"/>
                  </a:lnTo>
                  <a:lnTo>
                    <a:pt x="1218071" y="38365"/>
                  </a:lnTo>
                  <a:lnTo>
                    <a:pt x="1166543" y="26614"/>
                  </a:lnTo>
                  <a:lnTo>
                    <a:pt x="1114609" y="17142"/>
                  </a:lnTo>
                  <a:lnTo>
                    <a:pt x="1063224" y="9709"/>
                  </a:lnTo>
                  <a:lnTo>
                    <a:pt x="1013343" y="4075"/>
                  </a:lnTo>
                  <a:lnTo>
                    <a:pt x="965920" y="0"/>
                  </a:lnTo>
                  <a:close/>
                </a:path>
                <a:path w="1424304" h="779779">
                  <a:moveTo>
                    <a:pt x="467890" y="396963"/>
                  </a:moveTo>
                  <a:lnTo>
                    <a:pt x="412924" y="396963"/>
                  </a:lnTo>
                  <a:lnTo>
                    <a:pt x="412924" y="689051"/>
                  </a:lnTo>
                  <a:lnTo>
                    <a:pt x="1207625" y="689051"/>
                  </a:lnTo>
                  <a:lnTo>
                    <a:pt x="1226245" y="674852"/>
                  </a:lnTo>
                  <a:lnTo>
                    <a:pt x="945740" y="674852"/>
                  </a:lnTo>
                  <a:lnTo>
                    <a:pt x="928904" y="671449"/>
                  </a:lnTo>
                  <a:lnTo>
                    <a:pt x="902192" y="631621"/>
                  </a:lnTo>
                  <a:lnTo>
                    <a:pt x="901530" y="535044"/>
                  </a:lnTo>
                  <a:lnTo>
                    <a:pt x="901453" y="523900"/>
                  </a:lnTo>
                  <a:lnTo>
                    <a:pt x="467890" y="523900"/>
                  </a:lnTo>
                  <a:lnTo>
                    <a:pt x="467890" y="396963"/>
                  </a:lnTo>
                  <a:close/>
                </a:path>
                <a:path w="1424304" h="779779">
                  <a:moveTo>
                    <a:pt x="1423937" y="303364"/>
                  </a:moveTo>
                  <a:lnTo>
                    <a:pt x="1237027" y="303364"/>
                  </a:lnTo>
                  <a:lnTo>
                    <a:pt x="1239990" y="304025"/>
                  </a:lnTo>
                  <a:lnTo>
                    <a:pt x="1242864" y="305282"/>
                  </a:lnTo>
                  <a:lnTo>
                    <a:pt x="1275341" y="305282"/>
                  </a:lnTo>
                  <a:lnTo>
                    <a:pt x="1282352" y="305969"/>
                  </a:lnTo>
                  <a:lnTo>
                    <a:pt x="1281510" y="305969"/>
                  </a:lnTo>
                  <a:lnTo>
                    <a:pt x="1288094" y="307971"/>
                  </a:lnTo>
                  <a:lnTo>
                    <a:pt x="1287913" y="307971"/>
                  </a:lnTo>
                  <a:lnTo>
                    <a:pt x="1293722" y="311094"/>
                  </a:lnTo>
                  <a:lnTo>
                    <a:pt x="1299092" y="315531"/>
                  </a:lnTo>
                  <a:lnTo>
                    <a:pt x="1303499" y="320933"/>
                  </a:lnTo>
                  <a:lnTo>
                    <a:pt x="1306714" y="326999"/>
                  </a:lnTo>
                  <a:lnTo>
                    <a:pt x="1308674" y="333580"/>
                  </a:lnTo>
                  <a:lnTo>
                    <a:pt x="1309297" y="340321"/>
                  </a:lnTo>
                  <a:lnTo>
                    <a:pt x="1309291" y="344525"/>
                  </a:lnTo>
                  <a:lnTo>
                    <a:pt x="1307665" y="606285"/>
                  </a:lnTo>
                  <a:lnTo>
                    <a:pt x="1345531" y="570465"/>
                  </a:lnTo>
                  <a:lnTo>
                    <a:pt x="1381788" y="532726"/>
                  </a:lnTo>
                  <a:lnTo>
                    <a:pt x="1415371" y="493406"/>
                  </a:lnTo>
                  <a:lnTo>
                    <a:pt x="1423937" y="481764"/>
                  </a:lnTo>
                  <a:lnTo>
                    <a:pt x="1423937" y="303364"/>
                  </a:lnTo>
                  <a:close/>
                </a:path>
                <a:path w="1424304" h="779779">
                  <a:moveTo>
                    <a:pt x="1423937" y="231813"/>
                  </a:moveTo>
                  <a:lnTo>
                    <a:pt x="759977" y="231813"/>
                  </a:lnTo>
                  <a:lnTo>
                    <a:pt x="759977" y="523900"/>
                  </a:lnTo>
                  <a:lnTo>
                    <a:pt x="901453" y="523900"/>
                  </a:lnTo>
                  <a:lnTo>
                    <a:pt x="900224" y="344525"/>
                  </a:lnTo>
                  <a:lnTo>
                    <a:pt x="900229" y="340321"/>
                  </a:lnTo>
                  <a:lnTo>
                    <a:pt x="921794" y="307971"/>
                  </a:lnTo>
                  <a:lnTo>
                    <a:pt x="935288" y="305282"/>
                  </a:lnTo>
                  <a:lnTo>
                    <a:pt x="969481" y="305282"/>
                  </a:lnTo>
                  <a:lnTo>
                    <a:pt x="972270" y="304025"/>
                  </a:lnTo>
                  <a:lnTo>
                    <a:pt x="975255" y="303364"/>
                  </a:lnTo>
                  <a:lnTo>
                    <a:pt x="1423937" y="303364"/>
                  </a:lnTo>
                  <a:lnTo>
                    <a:pt x="1423937" y="302768"/>
                  </a:lnTo>
                  <a:lnTo>
                    <a:pt x="975941" y="302768"/>
                  </a:lnTo>
                  <a:lnTo>
                    <a:pt x="973997" y="300837"/>
                  </a:lnTo>
                  <a:lnTo>
                    <a:pt x="974010" y="267474"/>
                  </a:lnTo>
                  <a:lnTo>
                    <a:pt x="980982" y="260502"/>
                  </a:lnTo>
                  <a:lnTo>
                    <a:pt x="1423937" y="260502"/>
                  </a:lnTo>
                  <a:lnTo>
                    <a:pt x="1423937" y="231813"/>
                  </a:lnTo>
                  <a:close/>
                </a:path>
                <a:path w="1424304" h="779779">
                  <a:moveTo>
                    <a:pt x="1192622" y="305282"/>
                  </a:moveTo>
                  <a:lnTo>
                    <a:pt x="1021515" y="305282"/>
                  </a:lnTo>
                  <a:lnTo>
                    <a:pt x="1034727" y="307971"/>
                  </a:lnTo>
                  <a:lnTo>
                    <a:pt x="1045900" y="315531"/>
                  </a:lnTo>
                  <a:lnTo>
                    <a:pt x="1053412" y="326655"/>
                  </a:lnTo>
                  <a:lnTo>
                    <a:pt x="1056179" y="340321"/>
                  </a:lnTo>
                  <a:lnTo>
                    <a:pt x="1056179" y="344525"/>
                  </a:lnTo>
                  <a:lnTo>
                    <a:pt x="1158046" y="344525"/>
                  </a:lnTo>
                  <a:lnTo>
                    <a:pt x="1158046" y="340321"/>
                  </a:lnTo>
                  <a:lnTo>
                    <a:pt x="1160712" y="327139"/>
                  </a:lnTo>
                  <a:lnTo>
                    <a:pt x="1160810" y="326655"/>
                  </a:lnTo>
                  <a:lnTo>
                    <a:pt x="1168218" y="315671"/>
                  </a:lnTo>
                  <a:lnTo>
                    <a:pt x="1168313" y="315531"/>
                  </a:lnTo>
                  <a:lnTo>
                    <a:pt x="1179469" y="307971"/>
                  </a:lnTo>
                  <a:lnTo>
                    <a:pt x="1179337" y="307971"/>
                  </a:lnTo>
                  <a:lnTo>
                    <a:pt x="1192622" y="305282"/>
                  </a:lnTo>
                  <a:close/>
                </a:path>
                <a:path w="1424304" h="779779">
                  <a:moveTo>
                    <a:pt x="1230868" y="303364"/>
                  </a:moveTo>
                  <a:lnTo>
                    <a:pt x="981529" y="303364"/>
                  </a:lnTo>
                  <a:lnTo>
                    <a:pt x="984500" y="304025"/>
                  </a:lnTo>
                  <a:lnTo>
                    <a:pt x="987336" y="305282"/>
                  </a:lnTo>
                  <a:lnTo>
                    <a:pt x="1225031" y="305282"/>
                  </a:lnTo>
                  <a:lnTo>
                    <a:pt x="1227905" y="304025"/>
                  </a:lnTo>
                  <a:lnTo>
                    <a:pt x="1230868" y="303364"/>
                  </a:lnTo>
                  <a:close/>
                </a:path>
                <a:path w="1424304" h="779779">
                  <a:moveTo>
                    <a:pt x="1224581" y="269151"/>
                  </a:moveTo>
                  <a:lnTo>
                    <a:pt x="985758" y="269151"/>
                  </a:lnTo>
                  <a:lnTo>
                    <a:pt x="982646" y="272249"/>
                  </a:lnTo>
                  <a:lnTo>
                    <a:pt x="982646" y="300837"/>
                  </a:lnTo>
                  <a:lnTo>
                    <a:pt x="980703" y="302768"/>
                  </a:lnTo>
                  <a:lnTo>
                    <a:pt x="1229636" y="302768"/>
                  </a:lnTo>
                  <a:lnTo>
                    <a:pt x="1227705" y="300837"/>
                  </a:lnTo>
                  <a:lnTo>
                    <a:pt x="1227693" y="272249"/>
                  </a:lnTo>
                  <a:lnTo>
                    <a:pt x="1224581" y="269151"/>
                  </a:lnTo>
                  <a:close/>
                </a:path>
                <a:path w="1424304" h="779779">
                  <a:moveTo>
                    <a:pt x="1423937" y="260502"/>
                  </a:moveTo>
                  <a:lnTo>
                    <a:pt x="1229369" y="260502"/>
                  </a:lnTo>
                  <a:lnTo>
                    <a:pt x="1236341" y="267474"/>
                  </a:lnTo>
                  <a:lnTo>
                    <a:pt x="1236341" y="300837"/>
                  </a:lnTo>
                  <a:lnTo>
                    <a:pt x="1234411" y="302768"/>
                  </a:lnTo>
                  <a:lnTo>
                    <a:pt x="1423937" y="302768"/>
                  </a:lnTo>
                  <a:lnTo>
                    <a:pt x="1423937" y="260502"/>
                  </a:lnTo>
                  <a:close/>
                </a:path>
                <a:path w="1424304" h="779779">
                  <a:moveTo>
                    <a:pt x="1135351" y="260502"/>
                  </a:moveTo>
                  <a:lnTo>
                    <a:pt x="1074988" y="260502"/>
                  </a:lnTo>
                  <a:lnTo>
                    <a:pt x="1076918" y="262445"/>
                  </a:lnTo>
                  <a:lnTo>
                    <a:pt x="1076918" y="267208"/>
                  </a:lnTo>
                  <a:lnTo>
                    <a:pt x="1074988" y="269151"/>
                  </a:lnTo>
                  <a:lnTo>
                    <a:pt x="1135351" y="269151"/>
                  </a:lnTo>
                  <a:lnTo>
                    <a:pt x="1133433" y="267208"/>
                  </a:lnTo>
                  <a:lnTo>
                    <a:pt x="1133433" y="262445"/>
                  </a:lnTo>
                  <a:lnTo>
                    <a:pt x="1135351" y="260502"/>
                  </a:lnTo>
                  <a:close/>
                </a:path>
                <a:path w="1424304" h="779779">
                  <a:moveTo>
                    <a:pt x="673833" y="1701"/>
                  </a:moveTo>
                  <a:lnTo>
                    <a:pt x="649111" y="4490"/>
                  </a:lnTo>
                  <a:lnTo>
                    <a:pt x="623125" y="7983"/>
                  </a:lnTo>
                  <a:lnTo>
                    <a:pt x="595991" y="12269"/>
                  </a:lnTo>
                  <a:lnTo>
                    <a:pt x="567826" y="17437"/>
                  </a:lnTo>
                  <a:lnTo>
                    <a:pt x="567826" y="105283"/>
                  </a:lnTo>
                  <a:lnTo>
                    <a:pt x="673833" y="105283"/>
                  </a:lnTo>
                  <a:lnTo>
                    <a:pt x="673833" y="1701"/>
                  </a:lnTo>
                  <a:close/>
                </a:path>
              </a:pathLst>
            </a:custGeom>
            <a:solidFill>
              <a:srgbClr val="93B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7043292" y="613042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281635" y="0"/>
                  </a:moveTo>
                  <a:lnTo>
                    <a:pt x="0" y="0"/>
                  </a:lnTo>
                  <a:lnTo>
                    <a:pt x="0" y="281647"/>
                  </a:lnTo>
                  <a:lnTo>
                    <a:pt x="281635" y="281647"/>
                  </a:lnTo>
                  <a:lnTo>
                    <a:pt x="281635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7038060" y="6125057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292100" y="0"/>
                  </a:moveTo>
                  <a:lnTo>
                    <a:pt x="281647" y="0"/>
                  </a:lnTo>
                  <a:lnTo>
                    <a:pt x="281647" y="10160"/>
                  </a:lnTo>
                  <a:lnTo>
                    <a:pt x="281647" y="281940"/>
                  </a:lnTo>
                  <a:lnTo>
                    <a:pt x="10452" y="281940"/>
                  </a:lnTo>
                  <a:lnTo>
                    <a:pt x="10452" y="10160"/>
                  </a:lnTo>
                  <a:lnTo>
                    <a:pt x="281647" y="10160"/>
                  </a:lnTo>
                  <a:lnTo>
                    <a:pt x="28164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281940"/>
                  </a:lnTo>
                  <a:lnTo>
                    <a:pt x="0" y="287020"/>
                  </a:lnTo>
                  <a:lnTo>
                    <a:pt x="0" y="292100"/>
                  </a:lnTo>
                  <a:lnTo>
                    <a:pt x="292100" y="292100"/>
                  </a:lnTo>
                  <a:lnTo>
                    <a:pt x="292100" y="287020"/>
                  </a:lnTo>
                  <a:lnTo>
                    <a:pt x="286867" y="287020"/>
                  </a:lnTo>
                  <a:lnTo>
                    <a:pt x="286867" y="281940"/>
                  </a:lnTo>
                  <a:lnTo>
                    <a:pt x="292100" y="281940"/>
                  </a:lnTo>
                  <a:lnTo>
                    <a:pt x="292100" y="10160"/>
                  </a:lnTo>
                  <a:lnTo>
                    <a:pt x="292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2" name="object 71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043616" y="6146164"/>
              <a:ext cx="286543" cy="305836"/>
            </a:xfrm>
            <a:prstGeom prst="rect">
              <a:avLst/>
            </a:prstGeom>
          </p:spPr>
        </p:pic>
        <p:sp>
          <p:nvSpPr>
            <p:cNvPr id="713" name="object 713"/>
            <p:cNvSpPr/>
            <p:nvPr/>
          </p:nvSpPr>
          <p:spPr>
            <a:xfrm>
              <a:off x="6490296" y="6714197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281635" y="0"/>
                  </a:moveTo>
                  <a:lnTo>
                    <a:pt x="0" y="0"/>
                  </a:lnTo>
                  <a:lnTo>
                    <a:pt x="0" y="281647"/>
                  </a:lnTo>
                  <a:lnTo>
                    <a:pt x="281635" y="281647"/>
                  </a:lnTo>
                  <a:lnTo>
                    <a:pt x="281635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6485064" y="6708825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292100" y="0"/>
                  </a:moveTo>
                  <a:lnTo>
                    <a:pt x="281647" y="0"/>
                  </a:lnTo>
                  <a:lnTo>
                    <a:pt x="281647" y="10160"/>
                  </a:lnTo>
                  <a:lnTo>
                    <a:pt x="281647" y="281940"/>
                  </a:lnTo>
                  <a:lnTo>
                    <a:pt x="10452" y="281940"/>
                  </a:lnTo>
                  <a:lnTo>
                    <a:pt x="10452" y="10160"/>
                  </a:lnTo>
                  <a:lnTo>
                    <a:pt x="281647" y="10160"/>
                  </a:lnTo>
                  <a:lnTo>
                    <a:pt x="28164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281940"/>
                  </a:lnTo>
                  <a:lnTo>
                    <a:pt x="0" y="287020"/>
                  </a:lnTo>
                  <a:lnTo>
                    <a:pt x="0" y="292100"/>
                  </a:lnTo>
                  <a:lnTo>
                    <a:pt x="292100" y="292100"/>
                  </a:lnTo>
                  <a:lnTo>
                    <a:pt x="292100" y="287020"/>
                  </a:lnTo>
                  <a:lnTo>
                    <a:pt x="286867" y="287020"/>
                  </a:lnTo>
                  <a:lnTo>
                    <a:pt x="286867" y="281940"/>
                  </a:lnTo>
                  <a:lnTo>
                    <a:pt x="292100" y="281940"/>
                  </a:lnTo>
                  <a:lnTo>
                    <a:pt x="292100" y="10160"/>
                  </a:lnTo>
                  <a:lnTo>
                    <a:pt x="292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5" name="object 71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490633" y="6729945"/>
              <a:ext cx="286536" cy="305831"/>
            </a:xfrm>
            <a:prstGeom prst="rect">
              <a:avLst/>
            </a:prstGeom>
          </p:spPr>
        </p:pic>
        <p:sp>
          <p:nvSpPr>
            <p:cNvPr id="716" name="object 716"/>
            <p:cNvSpPr/>
            <p:nvPr/>
          </p:nvSpPr>
          <p:spPr>
            <a:xfrm>
              <a:off x="6837349" y="6549047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281647" y="0"/>
                  </a:moveTo>
                  <a:lnTo>
                    <a:pt x="0" y="0"/>
                  </a:lnTo>
                  <a:lnTo>
                    <a:pt x="0" y="281647"/>
                  </a:lnTo>
                  <a:lnTo>
                    <a:pt x="281647" y="281647"/>
                  </a:lnTo>
                  <a:lnTo>
                    <a:pt x="281647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6832130" y="6543674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292087" y="0"/>
                  </a:moveTo>
                  <a:lnTo>
                    <a:pt x="281635" y="0"/>
                  </a:lnTo>
                  <a:lnTo>
                    <a:pt x="281635" y="10160"/>
                  </a:lnTo>
                  <a:lnTo>
                    <a:pt x="281635" y="281940"/>
                  </a:lnTo>
                  <a:lnTo>
                    <a:pt x="10439" y="281940"/>
                  </a:lnTo>
                  <a:lnTo>
                    <a:pt x="10439" y="10160"/>
                  </a:lnTo>
                  <a:lnTo>
                    <a:pt x="281635" y="10160"/>
                  </a:lnTo>
                  <a:lnTo>
                    <a:pt x="28163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281940"/>
                  </a:lnTo>
                  <a:lnTo>
                    <a:pt x="0" y="287020"/>
                  </a:lnTo>
                  <a:lnTo>
                    <a:pt x="0" y="292100"/>
                  </a:lnTo>
                  <a:lnTo>
                    <a:pt x="292087" y="292100"/>
                  </a:lnTo>
                  <a:lnTo>
                    <a:pt x="292087" y="287020"/>
                  </a:lnTo>
                  <a:lnTo>
                    <a:pt x="286867" y="287020"/>
                  </a:lnTo>
                  <a:lnTo>
                    <a:pt x="286867" y="281940"/>
                  </a:lnTo>
                  <a:lnTo>
                    <a:pt x="292087" y="281940"/>
                  </a:lnTo>
                  <a:lnTo>
                    <a:pt x="292087" y="10160"/>
                  </a:lnTo>
                  <a:lnTo>
                    <a:pt x="2920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8" name="object 71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837684" y="6564795"/>
              <a:ext cx="286532" cy="305826"/>
            </a:xfrm>
            <a:prstGeom prst="rect">
              <a:avLst/>
            </a:prstGeom>
          </p:spPr>
        </p:pic>
        <p:sp>
          <p:nvSpPr>
            <p:cNvPr id="719" name="object 719"/>
            <p:cNvSpPr/>
            <p:nvPr/>
          </p:nvSpPr>
          <p:spPr>
            <a:xfrm>
              <a:off x="6645198" y="613042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281647" y="0"/>
                  </a:moveTo>
                  <a:lnTo>
                    <a:pt x="0" y="0"/>
                  </a:lnTo>
                  <a:lnTo>
                    <a:pt x="0" y="281647"/>
                  </a:lnTo>
                  <a:lnTo>
                    <a:pt x="281647" y="281647"/>
                  </a:lnTo>
                  <a:lnTo>
                    <a:pt x="281647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6639966" y="6125057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292087" y="0"/>
                  </a:moveTo>
                  <a:lnTo>
                    <a:pt x="281647" y="0"/>
                  </a:lnTo>
                  <a:lnTo>
                    <a:pt x="281647" y="10160"/>
                  </a:lnTo>
                  <a:lnTo>
                    <a:pt x="281647" y="281940"/>
                  </a:lnTo>
                  <a:lnTo>
                    <a:pt x="10452" y="281940"/>
                  </a:lnTo>
                  <a:lnTo>
                    <a:pt x="10452" y="10160"/>
                  </a:lnTo>
                  <a:lnTo>
                    <a:pt x="281647" y="10160"/>
                  </a:lnTo>
                  <a:lnTo>
                    <a:pt x="28164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281940"/>
                  </a:lnTo>
                  <a:lnTo>
                    <a:pt x="0" y="287020"/>
                  </a:lnTo>
                  <a:lnTo>
                    <a:pt x="0" y="292100"/>
                  </a:lnTo>
                  <a:lnTo>
                    <a:pt x="292087" y="292100"/>
                  </a:lnTo>
                  <a:lnTo>
                    <a:pt x="292087" y="287020"/>
                  </a:lnTo>
                  <a:lnTo>
                    <a:pt x="286867" y="287020"/>
                  </a:lnTo>
                  <a:lnTo>
                    <a:pt x="286867" y="281940"/>
                  </a:lnTo>
                  <a:lnTo>
                    <a:pt x="292087" y="281940"/>
                  </a:lnTo>
                  <a:lnTo>
                    <a:pt x="292087" y="10160"/>
                  </a:lnTo>
                  <a:lnTo>
                    <a:pt x="2920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1" name="object 72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645532" y="6146164"/>
              <a:ext cx="286531" cy="305836"/>
            </a:xfrm>
            <a:prstGeom prst="rect">
              <a:avLst/>
            </a:prstGeom>
          </p:spPr>
        </p:pic>
        <p:sp>
          <p:nvSpPr>
            <p:cNvPr id="722" name="object 722"/>
            <p:cNvSpPr/>
            <p:nvPr/>
          </p:nvSpPr>
          <p:spPr>
            <a:xfrm>
              <a:off x="7281807" y="6634586"/>
              <a:ext cx="374650" cy="335280"/>
            </a:xfrm>
            <a:custGeom>
              <a:avLst/>
              <a:gdLst/>
              <a:ahLst/>
              <a:cxnLst/>
              <a:rect l="l" t="t" r="r" b="b"/>
              <a:pathLst>
                <a:path w="374650" h="335279">
                  <a:moveTo>
                    <a:pt x="361340" y="0"/>
                  </a:moveTo>
                  <a:lnTo>
                    <a:pt x="265849" y="0"/>
                  </a:lnTo>
                  <a:lnTo>
                    <a:pt x="257886" y="7962"/>
                  </a:lnTo>
                  <a:lnTo>
                    <a:pt x="257886" y="39357"/>
                  </a:lnTo>
                  <a:lnTo>
                    <a:pt x="121196" y="39357"/>
                  </a:lnTo>
                  <a:lnTo>
                    <a:pt x="121196" y="13017"/>
                  </a:lnTo>
                  <a:lnTo>
                    <a:pt x="119354" y="8559"/>
                  </a:lnTo>
                  <a:lnTo>
                    <a:pt x="112648" y="1866"/>
                  </a:lnTo>
                  <a:lnTo>
                    <a:pt x="108191" y="25"/>
                  </a:lnTo>
                  <a:lnTo>
                    <a:pt x="12992" y="139"/>
                  </a:lnTo>
                  <a:lnTo>
                    <a:pt x="8521" y="1993"/>
                  </a:lnTo>
                  <a:lnTo>
                    <a:pt x="1828" y="8750"/>
                  </a:lnTo>
                  <a:lnTo>
                    <a:pt x="0" y="13220"/>
                  </a:lnTo>
                  <a:lnTo>
                    <a:pt x="2031" y="308927"/>
                  </a:lnTo>
                  <a:lnTo>
                    <a:pt x="4153" y="319019"/>
                  </a:lnTo>
                  <a:lnTo>
                    <a:pt x="9780" y="327267"/>
                  </a:lnTo>
                  <a:lnTo>
                    <a:pt x="18067" y="332832"/>
                  </a:lnTo>
                  <a:lnTo>
                    <a:pt x="28168" y="334873"/>
                  </a:lnTo>
                  <a:lnTo>
                    <a:pt x="346392" y="334873"/>
                  </a:lnTo>
                  <a:lnTo>
                    <a:pt x="374357" y="13093"/>
                  </a:lnTo>
                  <a:lnTo>
                    <a:pt x="372516" y="8610"/>
                  </a:lnTo>
                  <a:lnTo>
                    <a:pt x="365823" y="1866"/>
                  </a:lnTo>
                  <a:lnTo>
                    <a:pt x="361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7277484" y="6630405"/>
              <a:ext cx="383540" cy="343535"/>
            </a:xfrm>
            <a:custGeom>
              <a:avLst/>
              <a:gdLst/>
              <a:ahLst/>
              <a:cxnLst/>
              <a:rect l="l" t="t" r="r" b="b"/>
              <a:pathLst>
                <a:path w="383540" h="343534">
                  <a:moveTo>
                    <a:pt x="108361" y="0"/>
                  </a:moveTo>
                  <a:lnTo>
                    <a:pt x="16141" y="0"/>
                  </a:lnTo>
                  <a:lnTo>
                    <a:pt x="10604" y="2311"/>
                  </a:lnTo>
                  <a:lnTo>
                    <a:pt x="2273" y="10706"/>
                  </a:lnTo>
                  <a:lnTo>
                    <a:pt x="0" y="16268"/>
                  </a:lnTo>
                  <a:lnTo>
                    <a:pt x="2044" y="313143"/>
                  </a:lnTo>
                  <a:lnTo>
                    <a:pt x="4506" y="324896"/>
                  </a:lnTo>
                  <a:lnTo>
                    <a:pt x="11060" y="334505"/>
                  </a:lnTo>
                  <a:lnTo>
                    <a:pt x="20716" y="340990"/>
                  </a:lnTo>
                  <a:lnTo>
                    <a:pt x="32486" y="343369"/>
                  </a:lnTo>
                  <a:lnTo>
                    <a:pt x="350723" y="343369"/>
                  </a:lnTo>
                  <a:lnTo>
                    <a:pt x="362498" y="340990"/>
                  </a:lnTo>
                  <a:lnTo>
                    <a:pt x="371814" y="334733"/>
                  </a:lnTo>
                  <a:lnTo>
                    <a:pt x="32486" y="334733"/>
                  </a:lnTo>
                  <a:lnTo>
                    <a:pt x="24039" y="333036"/>
                  </a:lnTo>
                  <a:lnTo>
                    <a:pt x="8851" y="47866"/>
                  </a:lnTo>
                  <a:lnTo>
                    <a:pt x="8749" y="14566"/>
                  </a:lnTo>
                  <a:lnTo>
                    <a:pt x="14643" y="8635"/>
                  </a:lnTo>
                  <a:lnTo>
                    <a:pt x="124912" y="8635"/>
                  </a:lnTo>
                  <a:lnTo>
                    <a:pt x="123372" y="6351"/>
                  </a:lnTo>
                  <a:lnTo>
                    <a:pt x="116367" y="1621"/>
                  </a:lnTo>
                  <a:lnTo>
                    <a:pt x="108361" y="0"/>
                  </a:lnTo>
                  <a:close/>
                </a:path>
                <a:path w="383540" h="343534">
                  <a:moveTo>
                    <a:pt x="378801" y="8635"/>
                  </a:moveTo>
                  <a:lnTo>
                    <a:pt x="368489" y="8635"/>
                  </a:lnTo>
                  <a:lnTo>
                    <a:pt x="374370" y="14566"/>
                  </a:lnTo>
                  <a:lnTo>
                    <a:pt x="372513" y="313143"/>
                  </a:lnTo>
                  <a:lnTo>
                    <a:pt x="370768" y="321521"/>
                  </a:lnTo>
                  <a:lnTo>
                    <a:pt x="366083" y="328402"/>
                  </a:lnTo>
                  <a:lnTo>
                    <a:pt x="359167" y="333036"/>
                  </a:lnTo>
                  <a:lnTo>
                    <a:pt x="350723" y="334733"/>
                  </a:lnTo>
                  <a:lnTo>
                    <a:pt x="371814" y="334733"/>
                  </a:lnTo>
                  <a:lnTo>
                    <a:pt x="382808" y="47866"/>
                  </a:lnTo>
                  <a:lnTo>
                    <a:pt x="382968" y="22123"/>
                  </a:lnTo>
                  <a:lnTo>
                    <a:pt x="383005" y="16268"/>
                  </a:lnTo>
                  <a:lnTo>
                    <a:pt x="382412" y="14693"/>
                  </a:lnTo>
                  <a:lnTo>
                    <a:pt x="380777" y="10706"/>
                  </a:lnTo>
                  <a:lnTo>
                    <a:pt x="380720" y="10566"/>
                  </a:lnTo>
                  <a:lnTo>
                    <a:pt x="378801" y="8635"/>
                  </a:lnTo>
                  <a:close/>
                </a:path>
                <a:path w="383540" h="343534">
                  <a:moveTo>
                    <a:pt x="124912" y="8635"/>
                  </a:moveTo>
                  <a:lnTo>
                    <a:pt x="115303" y="8635"/>
                  </a:lnTo>
                  <a:lnTo>
                    <a:pt x="120027" y="13360"/>
                  </a:lnTo>
                  <a:lnTo>
                    <a:pt x="121196" y="14566"/>
                  </a:lnTo>
                  <a:lnTo>
                    <a:pt x="121196" y="47866"/>
                  </a:lnTo>
                  <a:lnTo>
                    <a:pt x="266534" y="47866"/>
                  </a:lnTo>
                  <a:lnTo>
                    <a:pt x="266534" y="39217"/>
                  </a:lnTo>
                  <a:lnTo>
                    <a:pt x="129832" y="39217"/>
                  </a:lnTo>
                  <a:lnTo>
                    <a:pt x="129832" y="22123"/>
                  </a:lnTo>
                  <a:lnTo>
                    <a:pt x="128098" y="13360"/>
                  </a:lnTo>
                  <a:lnTo>
                    <a:pt x="124912" y="8635"/>
                  </a:lnTo>
                  <a:close/>
                </a:path>
                <a:path w="383540" h="343534">
                  <a:moveTo>
                    <a:pt x="372515" y="2311"/>
                  </a:moveTo>
                  <a:lnTo>
                    <a:pt x="270332" y="2311"/>
                  </a:lnTo>
                  <a:lnTo>
                    <a:pt x="257898" y="22123"/>
                  </a:lnTo>
                  <a:lnTo>
                    <a:pt x="257898" y="39217"/>
                  </a:lnTo>
                  <a:lnTo>
                    <a:pt x="266534" y="39217"/>
                  </a:lnTo>
                  <a:lnTo>
                    <a:pt x="266534" y="14693"/>
                  </a:lnTo>
                  <a:lnTo>
                    <a:pt x="374369" y="14693"/>
                  </a:lnTo>
                  <a:lnTo>
                    <a:pt x="374370" y="14566"/>
                  </a:lnTo>
                  <a:lnTo>
                    <a:pt x="266484" y="14566"/>
                  </a:lnTo>
                  <a:lnTo>
                    <a:pt x="272414" y="8635"/>
                  </a:lnTo>
                  <a:lnTo>
                    <a:pt x="378801" y="8635"/>
                  </a:lnTo>
                  <a:lnTo>
                    <a:pt x="372515" y="2311"/>
                  </a:lnTo>
                  <a:close/>
                </a:path>
                <a:path w="383540" h="343534">
                  <a:moveTo>
                    <a:pt x="367144" y="0"/>
                  </a:moveTo>
                  <a:lnTo>
                    <a:pt x="279318" y="0"/>
                  </a:lnTo>
                  <a:lnTo>
                    <a:pt x="271354" y="1621"/>
                  </a:lnTo>
                  <a:lnTo>
                    <a:pt x="270520" y="2184"/>
                  </a:lnTo>
                  <a:lnTo>
                    <a:pt x="372389" y="2184"/>
                  </a:lnTo>
                  <a:lnTo>
                    <a:pt x="367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7268701" y="6621503"/>
              <a:ext cx="400685" cy="361315"/>
            </a:xfrm>
            <a:custGeom>
              <a:avLst/>
              <a:gdLst/>
              <a:ahLst/>
              <a:cxnLst/>
              <a:rect l="l" t="t" r="r" b="b"/>
              <a:pathLst>
                <a:path w="400684" h="361315">
                  <a:moveTo>
                    <a:pt x="377977" y="0"/>
                  </a:moveTo>
                  <a:lnTo>
                    <a:pt x="288734" y="0"/>
                  </a:lnTo>
                  <a:lnTo>
                    <a:pt x="276742" y="2426"/>
                  </a:lnTo>
                  <a:lnTo>
                    <a:pt x="266939" y="9039"/>
                  </a:lnTo>
                  <a:lnTo>
                    <a:pt x="260325" y="18838"/>
                  </a:lnTo>
                  <a:lnTo>
                    <a:pt x="257898" y="30822"/>
                  </a:lnTo>
                  <a:lnTo>
                    <a:pt x="257898" y="39357"/>
                  </a:lnTo>
                  <a:lnTo>
                    <a:pt x="147408" y="39357"/>
                  </a:lnTo>
                  <a:lnTo>
                    <a:pt x="128538" y="2439"/>
                  </a:lnTo>
                  <a:lnTo>
                    <a:pt x="116535" y="12"/>
                  </a:lnTo>
                  <a:lnTo>
                    <a:pt x="22567" y="114"/>
                  </a:lnTo>
                  <a:lnTo>
                    <a:pt x="14808" y="3352"/>
                  </a:lnTo>
                  <a:lnTo>
                    <a:pt x="3175" y="15100"/>
                  </a:lnTo>
                  <a:lnTo>
                    <a:pt x="0" y="22885"/>
                  </a:lnTo>
                  <a:lnTo>
                    <a:pt x="2044" y="322110"/>
                  </a:lnTo>
                  <a:lnTo>
                    <a:pt x="5225" y="337254"/>
                  </a:lnTo>
                  <a:lnTo>
                    <a:pt x="13673" y="349632"/>
                  </a:lnTo>
                  <a:lnTo>
                    <a:pt x="26113" y="357984"/>
                  </a:lnTo>
                  <a:lnTo>
                    <a:pt x="41275" y="361048"/>
                  </a:lnTo>
                  <a:lnTo>
                    <a:pt x="359511" y="361048"/>
                  </a:lnTo>
                  <a:lnTo>
                    <a:pt x="395569" y="337232"/>
                  </a:lnTo>
                  <a:lnTo>
                    <a:pt x="400570" y="22732"/>
                  </a:lnTo>
                  <a:lnTo>
                    <a:pt x="397383" y="14947"/>
                  </a:lnTo>
                  <a:lnTo>
                    <a:pt x="385737" y="3225"/>
                  </a:lnTo>
                  <a:lnTo>
                    <a:pt x="3779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7264460" y="6617306"/>
              <a:ext cx="409575" cy="369570"/>
            </a:xfrm>
            <a:custGeom>
              <a:avLst/>
              <a:gdLst/>
              <a:ahLst/>
              <a:cxnLst/>
              <a:rect l="l" t="t" r="r" b="b"/>
              <a:pathLst>
                <a:path w="409575" h="369570">
                  <a:moveTo>
                    <a:pt x="121348" y="0"/>
                  </a:moveTo>
                  <a:lnTo>
                    <a:pt x="35071" y="0"/>
                  </a:lnTo>
                  <a:lnTo>
                    <a:pt x="5873" y="15643"/>
                  </a:lnTo>
                  <a:lnTo>
                    <a:pt x="5762" y="15779"/>
                  </a:lnTo>
                  <a:lnTo>
                    <a:pt x="2804" y="21374"/>
                  </a:lnTo>
                  <a:lnTo>
                    <a:pt x="2730" y="21513"/>
                  </a:lnTo>
                  <a:lnTo>
                    <a:pt x="2628" y="21705"/>
                  </a:lnTo>
                  <a:lnTo>
                    <a:pt x="2553" y="21848"/>
                  </a:lnTo>
                  <a:lnTo>
                    <a:pt x="709" y="28067"/>
                  </a:lnTo>
                  <a:lnTo>
                    <a:pt x="601" y="28429"/>
                  </a:lnTo>
                  <a:lnTo>
                    <a:pt x="0" y="35026"/>
                  </a:lnTo>
                  <a:lnTo>
                    <a:pt x="54" y="47866"/>
                  </a:lnTo>
                  <a:lnTo>
                    <a:pt x="1962" y="326326"/>
                  </a:lnTo>
                  <a:lnTo>
                    <a:pt x="28680" y="366167"/>
                  </a:lnTo>
                  <a:lnTo>
                    <a:pt x="45510" y="369570"/>
                  </a:lnTo>
                  <a:lnTo>
                    <a:pt x="363747" y="369570"/>
                  </a:lnTo>
                  <a:lnTo>
                    <a:pt x="380572" y="366167"/>
                  </a:lnTo>
                  <a:lnTo>
                    <a:pt x="388373" y="360934"/>
                  </a:lnTo>
                  <a:lnTo>
                    <a:pt x="45510" y="360934"/>
                  </a:lnTo>
                  <a:lnTo>
                    <a:pt x="32019" y="358204"/>
                  </a:lnTo>
                  <a:lnTo>
                    <a:pt x="10624" y="326326"/>
                  </a:lnTo>
                  <a:lnTo>
                    <a:pt x="8691" y="47866"/>
                  </a:lnTo>
                  <a:lnTo>
                    <a:pt x="8611" y="28067"/>
                  </a:lnTo>
                  <a:lnTo>
                    <a:pt x="11159" y="21848"/>
                  </a:lnTo>
                  <a:lnTo>
                    <a:pt x="11218" y="21705"/>
                  </a:lnTo>
                  <a:lnTo>
                    <a:pt x="11297" y="21513"/>
                  </a:lnTo>
                  <a:lnTo>
                    <a:pt x="21304" y="11430"/>
                  </a:lnTo>
                  <a:lnTo>
                    <a:pt x="27972" y="8636"/>
                  </a:lnTo>
                  <a:lnTo>
                    <a:pt x="143335" y="8636"/>
                  </a:lnTo>
                  <a:lnTo>
                    <a:pt x="134506" y="2682"/>
                  </a:lnTo>
                  <a:lnTo>
                    <a:pt x="121348" y="0"/>
                  </a:lnTo>
                  <a:close/>
                </a:path>
                <a:path w="409575" h="369570">
                  <a:moveTo>
                    <a:pt x="396924" y="8636"/>
                  </a:moveTo>
                  <a:lnTo>
                    <a:pt x="381362" y="8636"/>
                  </a:lnTo>
                  <a:lnTo>
                    <a:pt x="387725" y="11290"/>
                  </a:lnTo>
                  <a:lnTo>
                    <a:pt x="397745" y="21374"/>
                  </a:lnTo>
                  <a:lnTo>
                    <a:pt x="400488" y="28067"/>
                  </a:lnTo>
                  <a:lnTo>
                    <a:pt x="398631" y="326326"/>
                  </a:lnTo>
                  <a:lnTo>
                    <a:pt x="395826" y="339743"/>
                  </a:lnTo>
                  <a:lnTo>
                    <a:pt x="388319" y="350766"/>
                  </a:lnTo>
                  <a:lnTo>
                    <a:pt x="377250" y="358204"/>
                  </a:lnTo>
                  <a:lnTo>
                    <a:pt x="363747" y="360934"/>
                  </a:lnTo>
                  <a:lnTo>
                    <a:pt x="388373" y="360934"/>
                  </a:lnTo>
                  <a:lnTo>
                    <a:pt x="407277" y="326326"/>
                  </a:lnTo>
                  <a:lnTo>
                    <a:pt x="409008" y="47866"/>
                  </a:lnTo>
                  <a:lnTo>
                    <a:pt x="409067" y="35026"/>
                  </a:lnTo>
                  <a:lnTo>
                    <a:pt x="408458" y="28429"/>
                  </a:lnTo>
                  <a:lnTo>
                    <a:pt x="398979" y="10375"/>
                  </a:lnTo>
                  <a:lnTo>
                    <a:pt x="398875" y="10248"/>
                  </a:lnTo>
                  <a:lnTo>
                    <a:pt x="396924" y="8636"/>
                  </a:lnTo>
                  <a:close/>
                </a:path>
                <a:path w="409575" h="369570">
                  <a:moveTo>
                    <a:pt x="143335" y="8636"/>
                  </a:moveTo>
                  <a:lnTo>
                    <a:pt x="121286" y="8636"/>
                  </a:lnTo>
                  <a:lnTo>
                    <a:pt x="131106" y="10619"/>
                  </a:lnTo>
                  <a:lnTo>
                    <a:pt x="139540" y="16303"/>
                  </a:lnTo>
                  <a:lnTo>
                    <a:pt x="145227" y="24725"/>
                  </a:lnTo>
                  <a:lnTo>
                    <a:pt x="147314" y="35026"/>
                  </a:lnTo>
                  <a:lnTo>
                    <a:pt x="147314" y="47866"/>
                  </a:lnTo>
                  <a:lnTo>
                    <a:pt x="266465" y="47866"/>
                  </a:lnTo>
                  <a:lnTo>
                    <a:pt x="266465" y="39230"/>
                  </a:lnTo>
                  <a:lnTo>
                    <a:pt x="155962" y="39230"/>
                  </a:lnTo>
                  <a:lnTo>
                    <a:pt x="155962" y="35026"/>
                  </a:lnTo>
                  <a:lnTo>
                    <a:pt x="153291" y="21848"/>
                  </a:lnTo>
                  <a:lnTo>
                    <a:pt x="153195" y="21374"/>
                  </a:lnTo>
                  <a:lnTo>
                    <a:pt x="145769" y="10375"/>
                  </a:lnTo>
                  <a:lnTo>
                    <a:pt x="145683" y="10248"/>
                  </a:lnTo>
                  <a:lnTo>
                    <a:pt x="143335" y="8636"/>
                  </a:lnTo>
                  <a:close/>
                </a:path>
                <a:path w="409575" h="369570">
                  <a:moveTo>
                    <a:pt x="387693" y="2682"/>
                  </a:moveTo>
                  <a:lnTo>
                    <a:pt x="279237" y="2682"/>
                  </a:lnTo>
                  <a:lnTo>
                    <a:pt x="257829" y="35026"/>
                  </a:lnTo>
                  <a:lnTo>
                    <a:pt x="257829" y="39230"/>
                  </a:lnTo>
                  <a:lnTo>
                    <a:pt x="266465" y="39230"/>
                  </a:lnTo>
                  <a:lnTo>
                    <a:pt x="266465" y="35026"/>
                  </a:lnTo>
                  <a:lnTo>
                    <a:pt x="268549" y="24725"/>
                  </a:lnTo>
                  <a:lnTo>
                    <a:pt x="274225" y="16303"/>
                  </a:lnTo>
                  <a:lnTo>
                    <a:pt x="282630" y="10619"/>
                  </a:lnTo>
                  <a:lnTo>
                    <a:pt x="283748" y="10375"/>
                  </a:lnTo>
                  <a:lnTo>
                    <a:pt x="292343" y="8636"/>
                  </a:lnTo>
                  <a:lnTo>
                    <a:pt x="396924" y="8636"/>
                  </a:lnTo>
                  <a:lnTo>
                    <a:pt x="393498" y="5804"/>
                  </a:lnTo>
                  <a:lnTo>
                    <a:pt x="387693" y="2682"/>
                  </a:lnTo>
                  <a:close/>
                </a:path>
                <a:path w="409575" h="369570">
                  <a:moveTo>
                    <a:pt x="375240" y="0"/>
                  </a:moveTo>
                  <a:lnTo>
                    <a:pt x="292342" y="0"/>
                  </a:lnTo>
                  <a:lnTo>
                    <a:pt x="279083" y="2682"/>
                  </a:lnTo>
                  <a:lnTo>
                    <a:pt x="387882" y="2682"/>
                  </a:lnTo>
                  <a:lnTo>
                    <a:pt x="380880" y="553"/>
                  </a:lnTo>
                  <a:lnTo>
                    <a:pt x="375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7281807" y="6634586"/>
              <a:ext cx="374650" cy="335280"/>
            </a:xfrm>
            <a:custGeom>
              <a:avLst/>
              <a:gdLst/>
              <a:ahLst/>
              <a:cxnLst/>
              <a:rect l="l" t="t" r="r" b="b"/>
              <a:pathLst>
                <a:path w="374650" h="335279">
                  <a:moveTo>
                    <a:pt x="361340" y="0"/>
                  </a:moveTo>
                  <a:lnTo>
                    <a:pt x="265849" y="0"/>
                  </a:lnTo>
                  <a:lnTo>
                    <a:pt x="257886" y="7962"/>
                  </a:lnTo>
                  <a:lnTo>
                    <a:pt x="257886" y="39357"/>
                  </a:lnTo>
                  <a:lnTo>
                    <a:pt x="121196" y="39357"/>
                  </a:lnTo>
                  <a:lnTo>
                    <a:pt x="121196" y="13017"/>
                  </a:lnTo>
                  <a:lnTo>
                    <a:pt x="119354" y="8559"/>
                  </a:lnTo>
                  <a:lnTo>
                    <a:pt x="112648" y="1866"/>
                  </a:lnTo>
                  <a:lnTo>
                    <a:pt x="108191" y="25"/>
                  </a:lnTo>
                  <a:lnTo>
                    <a:pt x="12992" y="139"/>
                  </a:lnTo>
                  <a:lnTo>
                    <a:pt x="8521" y="1993"/>
                  </a:lnTo>
                  <a:lnTo>
                    <a:pt x="1828" y="8750"/>
                  </a:lnTo>
                  <a:lnTo>
                    <a:pt x="0" y="13220"/>
                  </a:lnTo>
                  <a:lnTo>
                    <a:pt x="2031" y="308927"/>
                  </a:lnTo>
                  <a:lnTo>
                    <a:pt x="4153" y="319019"/>
                  </a:lnTo>
                  <a:lnTo>
                    <a:pt x="9780" y="327267"/>
                  </a:lnTo>
                  <a:lnTo>
                    <a:pt x="18067" y="332832"/>
                  </a:lnTo>
                  <a:lnTo>
                    <a:pt x="28168" y="334873"/>
                  </a:lnTo>
                  <a:lnTo>
                    <a:pt x="346392" y="334873"/>
                  </a:lnTo>
                  <a:lnTo>
                    <a:pt x="374357" y="13093"/>
                  </a:lnTo>
                  <a:lnTo>
                    <a:pt x="372516" y="8610"/>
                  </a:lnTo>
                  <a:lnTo>
                    <a:pt x="365823" y="1866"/>
                  </a:lnTo>
                  <a:lnTo>
                    <a:pt x="361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7277484" y="6630405"/>
              <a:ext cx="383540" cy="343535"/>
            </a:xfrm>
            <a:custGeom>
              <a:avLst/>
              <a:gdLst/>
              <a:ahLst/>
              <a:cxnLst/>
              <a:rect l="l" t="t" r="r" b="b"/>
              <a:pathLst>
                <a:path w="383540" h="343534">
                  <a:moveTo>
                    <a:pt x="108361" y="0"/>
                  </a:moveTo>
                  <a:lnTo>
                    <a:pt x="16141" y="0"/>
                  </a:lnTo>
                  <a:lnTo>
                    <a:pt x="10604" y="2311"/>
                  </a:lnTo>
                  <a:lnTo>
                    <a:pt x="2273" y="10706"/>
                  </a:lnTo>
                  <a:lnTo>
                    <a:pt x="0" y="16268"/>
                  </a:lnTo>
                  <a:lnTo>
                    <a:pt x="2044" y="313143"/>
                  </a:lnTo>
                  <a:lnTo>
                    <a:pt x="4506" y="324896"/>
                  </a:lnTo>
                  <a:lnTo>
                    <a:pt x="11060" y="334505"/>
                  </a:lnTo>
                  <a:lnTo>
                    <a:pt x="20716" y="340990"/>
                  </a:lnTo>
                  <a:lnTo>
                    <a:pt x="32486" y="343369"/>
                  </a:lnTo>
                  <a:lnTo>
                    <a:pt x="350723" y="343369"/>
                  </a:lnTo>
                  <a:lnTo>
                    <a:pt x="362498" y="340990"/>
                  </a:lnTo>
                  <a:lnTo>
                    <a:pt x="371814" y="334733"/>
                  </a:lnTo>
                  <a:lnTo>
                    <a:pt x="32486" y="334733"/>
                  </a:lnTo>
                  <a:lnTo>
                    <a:pt x="24039" y="333036"/>
                  </a:lnTo>
                  <a:lnTo>
                    <a:pt x="8851" y="47866"/>
                  </a:lnTo>
                  <a:lnTo>
                    <a:pt x="8749" y="14566"/>
                  </a:lnTo>
                  <a:lnTo>
                    <a:pt x="14643" y="8635"/>
                  </a:lnTo>
                  <a:lnTo>
                    <a:pt x="124912" y="8635"/>
                  </a:lnTo>
                  <a:lnTo>
                    <a:pt x="123372" y="6351"/>
                  </a:lnTo>
                  <a:lnTo>
                    <a:pt x="116367" y="1621"/>
                  </a:lnTo>
                  <a:lnTo>
                    <a:pt x="108361" y="0"/>
                  </a:lnTo>
                  <a:close/>
                </a:path>
                <a:path w="383540" h="343534">
                  <a:moveTo>
                    <a:pt x="378801" y="8635"/>
                  </a:moveTo>
                  <a:lnTo>
                    <a:pt x="368489" y="8635"/>
                  </a:lnTo>
                  <a:lnTo>
                    <a:pt x="374370" y="14566"/>
                  </a:lnTo>
                  <a:lnTo>
                    <a:pt x="372513" y="313143"/>
                  </a:lnTo>
                  <a:lnTo>
                    <a:pt x="370768" y="321521"/>
                  </a:lnTo>
                  <a:lnTo>
                    <a:pt x="366083" y="328402"/>
                  </a:lnTo>
                  <a:lnTo>
                    <a:pt x="359167" y="333036"/>
                  </a:lnTo>
                  <a:lnTo>
                    <a:pt x="350723" y="334733"/>
                  </a:lnTo>
                  <a:lnTo>
                    <a:pt x="371814" y="334733"/>
                  </a:lnTo>
                  <a:lnTo>
                    <a:pt x="382808" y="47866"/>
                  </a:lnTo>
                  <a:lnTo>
                    <a:pt x="382968" y="22123"/>
                  </a:lnTo>
                  <a:lnTo>
                    <a:pt x="383005" y="16268"/>
                  </a:lnTo>
                  <a:lnTo>
                    <a:pt x="382412" y="14693"/>
                  </a:lnTo>
                  <a:lnTo>
                    <a:pt x="380777" y="10706"/>
                  </a:lnTo>
                  <a:lnTo>
                    <a:pt x="380720" y="10566"/>
                  </a:lnTo>
                  <a:lnTo>
                    <a:pt x="378801" y="8635"/>
                  </a:lnTo>
                  <a:close/>
                </a:path>
                <a:path w="383540" h="343534">
                  <a:moveTo>
                    <a:pt x="124912" y="8635"/>
                  </a:moveTo>
                  <a:lnTo>
                    <a:pt x="115303" y="8635"/>
                  </a:lnTo>
                  <a:lnTo>
                    <a:pt x="120027" y="13360"/>
                  </a:lnTo>
                  <a:lnTo>
                    <a:pt x="121196" y="14566"/>
                  </a:lnTo>
                  <a:lnTo>
                    <a:pt x="121196" y="47866"/>
                  </a:lnTo>
                  <a:lnTo>
                    <a:pt x="266534" y="47866"/>
                  </a:lnTo>
                  <a:lnTo>
                    <a:pt x="266534" y="39217"/>
                  </a:lnTo>
                  <a:lnTo>
                    <a:pt x="129832" y="39217"/>
                  </a:lnTo>
                  <a:lnTo>
                    <a:pt x="129832" y="22123"/>
                  </a:lnTo>
                  <a:lnTo>
                    <a:pt x="128098" y="13360"/>
                  </a:lnTo>
                  <a:lnTo>
                    <a:pt x="124912" y="8635"/>
                  </a:lnTo>
                  <a:close/>
                </a:path>
                <a:path w="383540" h="343534">
                  <a:moveTo>
                    <a:pt x="372515" y="2311"/>
                  </a:moveTo>
                  <a:lnTo>
                    <a:pt x="270332" y="2311"/>
                  </a:lnTo>
                  <a:lnTo>
                    <a:pt x="257898" y="22123"/>
                  </a:lnTo>
                  <a:lnTo>
                    <a:pt x="257898" y="39217"/>
                  </a:lnTo>
                  <a:lnTo>
                    <a:pt x="266534" y="39217"/>
                  </a:lnTo>
                  <a:lnTo>
                    <a:pt x="266534" y="14693"/>
                  </a:lnTo>
                  <a:lnTo>
                    <a:pt x="374369" y="14693"/>
                  </a:lnTo>
                  <a:lnTo>
                    <a:pt x="374370" y="14566"/>
                  </a:lnTo>
                  <a:lnTo>
                    <a:pt x="266484" y="14566"/>
                  </a:lnTo>
                  <a:lnTo>
                    <a:pt x="272414" y="8635"/>
                  </a:lnTo>
                  <a:lnTo>
                    <a:pt x="378801" y="8635"/>
                  </a:lnTo>
                  <a:lnTo>
                    <a:pt x="372515" y="2311"/>
                  </a:lnTo>
                  <a:close/>
                </a:path>
                <a:path w="383540" h="343534">
                  <a:moveTo>
                    <a:pt x="367144" y="0"/>
                  </a:moveTo>
                  <a:lnTo>
                    <a:pt x="279318" y="0"/>
                  </a:lnTo>
                  <a:lnTo>
                    <a:pt x="271354" y="1621"/>
                  </a:lnTo>
                  <a:lnTo>
                    <a:pt x="270520" y="2184"/>
                  </a:lnTo>
                  <a:lnTo>
                    <a:pt x="372389" y="2184"/>
                  </a:lnTo>
                  <a:lnTo>
                    <a:pt x="367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7286568" y="6703324"/>
              <a:ext cx="365125" cy="262255"/>
            </a:xfrm>
            <a:custGeom>
              <a:avLst/>
              <a:gdLst/>
              <a:ahLst/>
              <a:cxnLst/>
              <a:rect l="l" t="t" r="r" b="b"/>
              <a:pathLst>
                <a:path w="365125" h="262254">
                  <a:moveTo>
                    <a:pt x="0" y="6486"/>
                  </a:moveTo>
                  <a:lnTo>
                    <a:pt x="1605" y="240019"/>
                  </a:lnTo>
                  <a:lnTo>
                    <a:pt x="23538" y="261813"/>
                  </a:lnTo>
                  <a:lnTo>
                    <a:pt x="341495" y="261813"/>
                  </a:lnTo>
                  <a:lnTo>
                    <a:pt x="364830" y="14503"/>
                  </a:lnTo>
                  <a:lnTo>
                    <a:pt x="17676" y="14503"/>
                  </a:lnTo>
                  <a:lnTo>
                    <a:pt x="7797" y="12237"/>
                  </a:lnTo>
                  <a:lnTo>
                    <a:pt x="0" y="6486"/>
                  </a:lnTo>
                  <a:close/>
                </a:path>
                <a:path w="365125" h="262254">
                  <a:moveTo>
                    <a:pt x="50963" y="0"/>
                  </a:moveTo>
                  <a:lnTo>
                    <a:pt x="41077" y="2266"/>
                  </a:lnTo>
                  <a:lnTo>
                    <a:pt x="27554" y="12237"/>
                  </a:lnTo>
                  <a:lnTo>
                    <a:pt x="17676" y="14503"/>
                  </a:lnTo>
                  <a:lnTo>
                    <a:pt x="84249" y="14503"/>
                  </a:lnTo>
                  <a:lnTo>
                    <a:pt x="74364" y="12237"/>
                  </a:lnTo>
                  <a:lnTo>
                    <a:pt x="60841" y="2266"/>
                  </a:lnTo>
                  <a:lnTo>
                    <a:pt x="50963" y="0"/>
                  </a:lnTo>
                  <a:close/>
                </a:path>
                <a:path w="365125" h="262254">
                  <a:moveTo>
                    <a:pt x="117536" y="0"/>
                  </a:moveTo>
                  <a:lnTo>
                    <a:pt x="107658" y="2266"/>
                  </a:lnTo>
                  <a:lnTo>
                    <a:pt x="94135" y="12237"/>
                  </a:lnTo>
                  <a:lnTo>
                    <a:pt x="84249" y="14503"/>
                  </a:lnTo>
                  <a:lnTo>
                    <a:pt x="150823" y="14503"/>
                  </a:lnTo>
                  <a:lnTo>
                    <a:pt x="140944" y="12237"/>
                  </a:lnTo>
                  <a:lnTo>
                    <a:pt x="127422" y="2266"/>
                  </a:lnTo>
                  <a:lnTo>
                    <a:pt x="117536" y="0"/>
                  </a:lnTo>
                  <a:close/>
                </a:path>
                <a:path w="365125" h="262254">
                  <a:moveTo>
                    <a:pt x="184109" y="0"/>
                  </a:moveTo>
                  <a:lnTo>
                    <a:pt x="174231" y="2266"/>
                  </a:lnTo>
                  <a:lnTo>
                    <a:pt x="160708" y="12237"/>
                  </a:lnTo>
                  <a:lnTo>
                    <a:pt x="150823" y="14503"/>
                  </a:lnTo>
                  <a:lnTo>
                    <a:pt x="217409" y="14503"/>
                  </a:lnTo>
                  <a:lnTo>
                    <a:pt x="207523" y="12237"/>
                  </a:lnTo>
                  <a:lnTo>
                    <a:pt x="193995" y="2266"/>
                  </a:lnTo>
                  <a:lnTo>
                    <a:pt x="184109" y="0"/>
                  </a:lnTo>
                  <a:close/>
                </a:path>
                <a:path w="365125" h="262254">
                  <a:moveTo>
                    <a:pt x="250708" y="0"/>
                  </a:moveTo>
                  <a:lnTo>
                    <a:pt x="240822" y="2266"/>
                  </a:lnTo>
                  <a:lnTo>
                    <a:pt x="227295" y="12237"/>
                  </a:lnTo>
                  <a:lnTo>
                    <a:pt x="217409" y="14503"/>
                  </a:lnTo>
                  <a:lnTo>
                    <a:pt x="283995" y="14503"/>
                  </a:lnTo>
                  <a:lnTo>
                    <a:pt x="274109" y="12237"/>
                  </a:lnTo>
                  <a:lnTo>
                    <a:pt x="260587" y="2266"/>
                  </a:lnTo>
                  <a:lnTo>
                    <a:pt x="250708" y="0"/>
                  </a:lnTo>
                  <a:close/>
                </a:path>
                <a:path w="365125" h="262254">
                  <a:moveTo>
                    <a:pt x="317294" y="0"/>
                  </a:moveTo>
                  <a:lnTo>
                    <a:pt x="307409" y="2266"/>
                  </a:lnTo>
                  <a:lnTo>
                    <a:pt x="293881" y="12237"/>
                  </a:lnTo>
                  <a:lnTo>
                    <a:pt x="283995" y="14503"/>
                  </a:lnTo>
                  <a:lnTo>
                    <a:pt x="350568" y="14503"/>
                  </a:lnTo>
                  <a:lnTo>
                    <a:pt x="340690" y="12237"/>
                  </a:lnTo>
                  <a:lnTo>
                    <a:pt x="327173" y="2266"/>
                  </a:lnTo>
                  <a:lnTo>
                    <a:pt x="317294" y="0"/>
                  </a:lnTo>
                  <a:close/>
                </a:path>
                <a:path w="365125" h="262254">
                  <a:moveTo>
                    <a:pt x="364863" y="9056"/>
                  </a:moveTo>
                  <a:lnTo>
                    <a:pt x="359907" y="12515"/>
                  </a:lnTo>
                  <a:lnTo>
                    <a:pt x="350568" y="14503"/>
                  </a:lnTo>
                  <a:lnTo>
                    <a:pt x="364830" y="14503"/>
                  </a:lnTo>
                  <a:lnTo>
                    <a:pt x="364863" y="9056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7286523" y="6567093"/>
              <a:ext cx="365125" cy="374015"/>
            </a:xfrm>
            <a:custGeom>
              <a:avLst/>
              <a:gdLst/>
              <a:ahLst/>
              <a:cxnLst/>
              <a:rect l="l" t="t" r="r" b="b"/>
              <a:pathLst>
                <a:path w="365125" h="374015">
                  <a:moveTo>
                    <a:pt x="42837" y="351713"/>
                  </a:moveTo>
                  <a:lnTo>
                    <a:pt x="27533" y="351713"/>
                  </a:lnTo>
                  <a:lnTo>
                    <a:pt x="27520" y="363588"/>
                  </a:lnTo>
                  <a:lnTo>
                    <a:pt x="35179" y="363588"/>
                  </a:lnTo>
                  <a:lnTo>
                    <a:pt x="42824" y="363588"/>
                  </a:lnTo>
                  <a:lnTo>
                    <a:pt x="42837" y="351713"/>
                  </a:lnTo>
                  <a:close/>
                </a:path>
                <a:path w="365125" h="374015">
                  <a:moveTo>
                    <a:pt x="109562" y="263067"/>
                  </a:moveTo>
                  <a:lnTo>
                    <a:pt x="108115" y="255905"/>
                  </a:lnTo>
                  <a:lnTo>
                    <a:pt x="106362" y="253301"/>
                  </a:lnTo>
                  <a:lnTo>
                    <a:pt x="104165" y="250050"/>
                  </a:lnTo>
                  <a:lnTo>
                    <a:pt x="100914" y="247865"/>
                  </a:lnTo>
                  <a:lnTo>
                    <a:pt x="100914" y="257670"/>
                  </a:lnTo>
                  <a:lnTo>
                    <a:pt x="100914" y="268465"/>
                  </a:lnTo>
                  <a:lnTo>
                    <a:pt x="96545" y="272834"/>
                  </a:lnTo>
                  <a:lnTo>
                    <a:pt x="85750" y="272834"/>
                  </a:lnTo>
                  <a:lnTo>
                    <a:pt x="81381" y="268465"/>
                  </a:lnTo>
                  <a:lnTo>
                    <a:pt x="81381" y="257670"/>
                  </a:lnTo>
                  <a:lnTo>
                    <a:pt x="85750" y="253301"/>
                  </a:lnTo>
                  <a:lnTo>
                    <a:pt x="96545" y="253301"/>
                  </a:lnTo>
                  <a:lnTo>
                    <a:pt x="100914" y="257670"/>
                  </a:lnTo>
                  <a:lnTo>
                    <a:pt x="100914" y="247865"/>
                  </a:lnTo>
                  <a:lnTo>
                    <a:pt x="98310" y="246100"/>
                  </a:lnTo>
                  <a:lnTo>
                    <a:pt x="91147" y="244652"/>
                  </a:lnTo>
                  <a:lnTo>
                    <a:pt x="83985" y="246100"/>
                  </a:lnTo>
                  <a:lnTo>
                    <a:pt x="78130" y="250050"/>
                  </a:lnTo>
                  <a:lnTo>
                    <a:pt x="74180" y="255905"/>
                  </a:lnTo>
                  <a:lnTo>
                    <a:pt x="72732" y="263067"/>
                  </a:lnTo>
                  <a:lnTo>
                    <a:pt x="74180" y="270243"/>
                  </a:lnTo>
                  <a:lnTo>
                    <a:pt x="78130" y="276098"/>
                  </a:lnTo>
                  <a:lnTo>
                    <a:pt x="83985" y="280035"/>
                  </a:lnTo>
                  <a:lnTo>
                    <a:pt x="91147" y="281482"/>
                  </a:lnTo>
                  <a:lnTo>
                    <a:pt x="98310" y="280035"/>
                  </a:lnTo>
                  <a:lnTo>
                    <a:pt x="104165" y="276098"/>
                  </a:lnTo>
                  <a:lnTo>
                    <a:pt x="106362" y="272834"/>
                  </a:lnTo>
                  <a:lnTo>
                    <a:pt x="108115" y="270243"/>
                  </a:lnTo>
                  <a:lnTo>
                    <a:pt x="109562" y="263067"/>
                  </a:lnTo>
                  <a:close/>
                </a:path>
                <a:path w="365125" h="374015">
                  <a:moveTo>
                    <a:pt x="136575" y="184416"/>
                  </a:moveTo>
                  <a:lnTo>
                    <a:pt x="130505" y="178358"/>
                  </a:lnTo>
                  <a:lnTo>
                    <a:pt x="127927" y="178358"/>
                  </a:lnTo>
                  <a:lnTo>
                    <a:pt x="127927" y="189191"/>
                  </a:lnTo>
                  <a:lnTo>
                    <a:pt x="127927" y="194627"/>
                  </a:lnTo>
                  <a:lnTo>
                    <a:pt x="125730" y="196824"/>
                  </a:lnTo>
                  <a:lnTo>
                    <a:pt x="120307" y="196824"/>
                  </a:lnTo>
                  <a:lnTo>
                    <a:pt x="118097" y="194627"/>
                  </a:lnTo>
                  <a:lnTo>
                    <a:pt x="118097" y="189191"/>
                  </a:lnTo>
                  <a:lnTo>
                    <a:pt x="120307" y="186994"/>
                  </a:lnTo>
                  <a:lnTo>
                    <a:pt x="125730" y="186994"/>
                  </a:lnTo>
                  <a:lnTo>
                    <a:pt x="127927" y="189191"/>
                  </a:lnTo>
                  <a:lnTo>
                    <a:pt x="127927" y="178358"/>
                  </a:lnTo>
                  <a:lnTo>
                    <a:pt x="115519" y="178358"/>
                  </a:lnTo>
                  <a:lnTo>
                    <a:pt x="109461" y="184416"/>
                  </a:lnTo>
                  <a:lnTo>
                    <a:pt x="109461" y="199402"/>
                  </a:lnTo>
                  <a:lnTo>
                    <a:pt x="115519" y="205460"/>
                  </a:lnTo>
                  <a:lnTo>
                    <a:pt x="130505" y="205460"/>
                  </a:lnTo>
                  <a:lnTo>
                    <a:pt x="136575" y="199402"/>
                  </a:lnTo>
                  <a:lnTo>
                    <a:pt x="136575" y="196824"/>
                  </a:lnTo>
                  <a:lnTo>
                    <a:pt x="136575" y="186994"/>
                  </a:lnTo>
                  <a:lnTo>
                    <a:pt x="136575" y="184416"/>
                  </a:lnTo>
                  <a:close/>
                </a:path>
                <a:path w="365125" h="374015">
                  <a:moveTo>
                    <a:pt x="152590" y="311073"/>
                  </a:moveTo>
                  <a:lnTo>
                    <a:pt x="150990" y="303161"/>
                  </a:lnTo>
                  <a:lnTo>
                    <a:pt x="148450" y="299389"/>
                  </a:lnTo>
                  <a:lnTo>
                    <a:pt x="146634" y="296697"/>
                  </a:lnTo>
                  <a:lnTo>
                    <a:pt x="143941" y="294894"/>
                  </a:lnTo>
                  <a:lnTo>
                    <a:pt x="143941" y="304622"/>
                  </a:lnTo>
                  <a:lnTo>
                    <a:pt x="143941" y="317525"/>
                  </a:lnTo>
                  <a:lnTo>
                    <a:pt x="138722" y="322757"/>
                  </a:lnTo>
                  <a:lnTo>
                    <a:pt x="125806" y="322757"/>
                  </a:lnTo>
                  <a:lnTo>
                    <a:pt x="120586" y="317525"/>
                  </a:lnTo>
                  <a:lnTo>
                    <a:pt x="120586" y="304622"/>
                  </a:lnTo>
                  <a:lnTo>
                    <a:pt x="125806" y="299389"/>
                  </a:lnTo>
                  <a:lnTo>
                    <a:pt x="138722" y="299389"/>
                  </a:lnTo>
                  <a:lnTo>
                    <a:pt x="143941" y="304622"/>
                  </a:lnTo>
                  <a:lnTo>
                    <a:pt x="143941" y="294894"/>
                  </a:lnTo>
                  <a:lnTo>
                    <a:pt x="140169" y="292341"/>
                  </a:lnTo>
                  <a:lnTo>
                    <a:pt x="132257" y="290741"/>
                  </a:lnTo>
                  <a:lnTo>
                    <a:pt x="124345" y="292341"/>
                  </a:lnTo>
                  <a:lnTo>
                    <a:pt x="117881" y="296697"/>
                  </a:lnTo>
                  <a:lnTo>
                    <a:pt x="113538" y="303161"/>
                  </a:lnTo>
                  <a:lnTo>
                    <a:pt x="111937" y="311073"/>
                  </a:lnTo>
                  <a:lnTo>
                    <a:pt x="113538" y="318985"/>
                  </a:lnTo>
                  <a:lnTo>
                    <a:pt x="117881" y="325450"/>
                  </a:lnTo>
                  <a:lnTo>
                    <a:pt x="124345" y="329806"/>
                  </a:lnTo>
                  <a:lnTo>
                    <a:pt x="132257" y="331406"/>
                  </a:lnTo>
                  <a:lnTo>
                    <a:pt x="140169" y="329806"/>
                  </a:lnTo>
                  <a:lnTo>
                    <a:pt x="146634" y="325450"/>
                  </a:lnTo>
                  <a:lnTo>
                    <a:pt x="148450" y="322757"/>
                  </a:lnTo>
                  <a:lnTo>
                    <a:pt x="150990" y="318985"/>
                  </a:lnTo>
                  <a:lnTo>
                    <a:pt x="152590" y="311073"/>
                  </a:lnTo>
                  <a:close/>
                </a:path>
                <a:path w="365125" h="374015">
                  <a:moveTo>
                    <a:pt x="159562" y="4356"/>
                  </a:moveTo>
                  <a:lnTo>
                    <a:pt x="155206" y="0"/>
                  </a:lnTo>
                  <a:lnTo>
                    <a:pt x="144437" y="0"/>
                  </a:lnTo>
                  <a:lnTo>
                    <a:pt x="140081" y="4356"/>
                  </a:lnTo>
                  <a:lnTo>
                    <a:pt x="140081" y="5435"/>
                  </a:lnTo>
                  <a:lnTo>
                    <a:pt x="58686" y="5435"/>
                  </a:lnTo>
                  <a:lnTo>
                    <a:pt x="51714" y="12407"/>
                  </a:lnTo>
                  <a:lnTo>
                    <a:pt x="51714" y="45770"/>
                  </a:lnTo>
                  <a:lnTo>
                    <a:pt x="53644" y="47701"/>
                  </a:lnTo>
                  <a:lnTo>
                    <a:pt x="58420" y="47701"/>
                  </a:lnTo>
                  <a:lnTo>
                    <a:pt x="60350" y="45770"/>
                  </a:lnTo>
                  <a:lnTo>
                    <a:pt x="60350" y="43383"/>
                  </a:lnTo>
                  <a:lnTo>
                    <a:pt x="60363" y="17183"/>
                  </a:lnTo>
                  <a:lnTo>
                    <a:pt x="63461" y="14071"/>
                  </a:lnTo>
                  <a:lnTo>
                    <a:pt x="140081" y="14071"/>
                  </a:lnTo>
                  <a:lnTo>
                    <a:pt x="140081" y="15125"/>
                  </a:lnTo>
                  <a:lnTo>
                    <a:pt x="144437" y="19494"/>
                  </a:lnTo>
                  <a:lnTo>
                    <a:pt x="149821" y="19494"/>
                  </a:lnTo>
                  <a:lnTo>
                    <a:pt x="155206" y="19494"/>
                  </a:lnTo>
                  <a:lnTo>
                    <a:pt x="159562" y="15125"/>
                  </a:lnTo>
                  <a:lnTo>
                    <a:pt x="159562" y="4356"/>
                  </a:lnTo>
                  <a:close/>
                </a:path>
                <a:path w="365125" h="374015">
                  <a:moveTo>
                    <a:pt x="179489" y="259511"/>
                  </a:moveTo>
                  <a:lnTo>
                    <a:pt x="173418" y="253453"/>
                  </a:lnTo>
                  <a:lnTo>
                    <a:pt x="170840" y="253453"/>
                  </a:lnTo>
                  <a:lnTo>
                    <a:pt x="170840" y="264287"/>
                  </a:lnTo>
                  <a:lnTo>
                    <a:pt x="170840" y="269722"/>
                  </a:lnTo>
                  <a:lnTo>
                    <a:pt x="168643" y="271919"/>
                  </a:lnTo>
                  <a:lnTo>
                    <a:pt x="163220" y="271919"/>
                  </a:lnTo>
                  <a:lnTo>
                    <a:pt x="161010" y="269722"/>
                  </a:lnTo>
                  <a:lnTo>
                    <a:pt x="161010" y="264287"/>
                  </a:lnTo>
                  <a:lnTo>
                    <a:pt x="163220" y="262089"/>
                  </a:lnTo>
                  <a:lnTo>
                    <a:pt x="168643" y="262089"/>
                  </a:lnTo>
                  <a:lnTo>
                    <a:pt x="170840" y="264287"/>
                  </a:lnTo>
                  <a:lnTo>
                    <a:pt x="170840" y="253453"/>
                  </a:lnTo>
                  <a:lnTo>
                    <a:pt x="158432" y="253453"/>
                  </a:lnTo>
                  <a:lnTo>
                    <a:pt x="152374" y="259511"/>
                  </a:lnTo>
                  <a:lnTo>
                    <a:pt x="152374" y="274497"/>
                  </a:lnTo>
                  <a:lnTo>
                    <a:pt x="158432" y="280555"/>
                  </a:lnTo>
                  <a:lnTo>
                    <a:pt x="173418" y="280555"/>
                  </a:lnTo>
                  <a:lnTo>
                    <a:pt x="179489" y="274497"/>
                  </a:lnTo>
                  <a:lnTo>
                    <a:pt x="179489" y="271919"/>
                  </a:lnTo>
                  <a:lnTo>
                    <a:pt x="179489" y="262089"/>
                  </a:lnTo>
                  <a:lnTo>
                    <a:pt x="179489" y="259511"/>
                  </a:lnTo>
                  <a:close/>
                </a:path>
                <a:path w="365125" h="374015">
                  <a:moveTo>
                    <a:pt x="263525" y="264985"/>
                  </a:moveTo>
                  <a:lnTo>
                    <a:pt x="261924" y="257073"/>
                  </a:lnTo>
                  <a:lnTo>
                    <a:pt x="259384" y="253301"/>
                  </a:lnTo>
                  <a:lnTo>
                    <a:pt x="257568" y="250609"/>
                  </a:lnTo>
                  <a:lnTo>
                    <a:pt x="254876" y="248805"/>
                  </a:lnTo>
                  <a:lnTo>
                    <a:pt x="254876" y="258521"/>
                  </a:lnTo>
                  <a:lnTo>
                    <a:pt x="254876" y="271437"/>
                  </a:lnTo>
                  <a:lnTo>
                    <a:pt x="249656" y="276656"/>
                  </a:lnTo>
                  <a:lnTo>
                    <a:pt x="236740" y="276656"/>
                  </a:lnTo>
                  <a:lnTo>
                    <a:pt x="231521" y="271437"/>
                  </a:lnTo>
                  <a:lnTo>
                    <a:pt x="231521" y="258521"/>
                  </a:lnTo>
                  <a:lnTo>
                    <a:pt x="236740" y="253301"/>
                  </a:lnTo>
                  <a:lnTo>
                    <a:pt x="249656" y="253301"/>
                  </a:lnTo>
                  <a:lnTo>
                    <a:pt x="254876" y="258521"/>
                  </a:lnTo>
                  <a:lnTo>
                    <a:pt x="254876" y="248805"/>
                  </a:lnTo>
                  <a:lnTo>
                    <a:pt x="251104" y="246253"/>
                  </a:lnTo>
                  <a:lnTo>
                    <a:pt x="243192" y="244652"/>
                  </a:lnTo>
                  <a:lnTo>
                    <a:pt x="235280" y="246253"/>
                  </a:lnTo>
                  <a:lnTo>
                    <a:pt x="228815" y="250609"/>
                  </a:lnTo>
                  <a:lnTo>
                    <a:pt x="224459" y="257073"/>
                  </a:lnTo>
                  <a:lnTo>
                    <a:pt x="222872" y="264985"/>
                  </a:lnTo>
                  <a:lnTo>
                    <a:pt x="224459" y="272897"/>
                  </a:lnTo>
                  <a:lnTo>
                    <a:pt x="228815" y="279361"/>
                  </a:lnTo>
                  <a:lnTo>
                    <a:pt x="235280" y="283718"/>
                  </a:lnTo>
                  <a:lnTo>
                    <a:pt x="243192" y="285318"/>
                  </a:lnTo>
                  <a:lnTo>
                    <a:pt x="251104" y="283718"/>
                  </a:lnTo>
                  <a:lnTo>
                    <a:pt x="257568" y="279361"/>
                  </a:lnTo>
                  <a:lnTo>
                    <a:pt x="259384" y="276656"/>
                  </a:lnTo>
                  <a:lnTo>
                    <a:pt x="261924" y="272897"/>
                  </a:lnTo>
                  <a:lnTo>
                    <a:pt x="263525" y="264985"/>
                  </a:lnTo>
                  <a:close/>
                </a:path>
                <a:path w="365125" h="374015">
                  <a:moveTo>
                    <a:pt x="264972" y="330835"/>
                  </a:moveTo>
                  <a:lnTo>
                    <a:pt x="258914" y="324777"/>
                  </a:lnTo>
                  <a:lnTo>
                    <a:pt x="256336" y="324777"/>
                  </a:lnTo>
                  <a:lnTo>
                    <a:pt x="256336" y="335610"/>
                  </a:lnTo>
                  <a:lnTo>
                    <a:pt x="256336" y="341045"/>
                  </a:lnTo>
                  <a:lnTo>
                    <a:pt x="254127" y="343242"/>
                  </a:lnTo>
                  <a:lnTo>
                    <a:pt x="248704" y="343242"/>
                  </a:lnTo>
                  <a:lnTo>
                    <a:pt x="246507" y="341045"/>
                  </a:lnTo>
                  <a:lnTo>
                    <a:pt x="246507" y="335610"/>
                  </a:lnTo>
                  <a:lnTo>
                    <a:pt x="248704" y="333413"/>
                  </a:lnTo>
                  <a:lnTo>
                    <a:pt x="254127" y="333413"/>
                  </a:lnTo>
                  <a:lnTo>
                    <a:pt x="256336" y="335610"/>
                  </a:lnTo>
                  <a:lnTo>
                    <a:pt x="256336" y="324777"/>
                  </a:lnTo>
                  <a:lnTo>
                    <a:pt x="243928" y="324777"/>
                  </a:lnTo>
                  <a:lnTo>
                    <a:pt x="237858" y="330835"/>
                  </a:lnTo>
                  <a:lnTo>
                    <a:pt x="237858" y="345821"/>
                  </a:lnTo>
                  <a:lnTo>
                    <a:pt x="243928" y="351878"/>
                  </a:lnTo>
                  <a:lnTo>
                    <a:pt x="258914" y="351878"/>
                  </a:lnTo>
                  <a:lnTo>
                    <a:pt x="264972" y="345821"/>
                  </a:lnTo>
                  <a:lnTo>
                    <a:pt x="264972" y="343242"/>
                  </a:lnTo>
                  <a:lnTo>
                    <a:pt x="264972" y="333413"/>
                  </a:lnTo>
                  <a:lnTo>
                    <a:pt x="264972" y="330835"/>
                  </a:lnTo>
                  <a:close/>
                </a:path>
                <a:path w="365125" h="374015">
                  <a:moveTo>
                    <a:pt x="269570" y="180251"/>
                  </a:moveTo>
                  <a:lnTo>
                    <a:pt x="254279" y="180251"/>
                  </a:lnTo>
                  <a:lnTo>
                    <a:pt x="254266" y="192125"/>
                  </a:lnTo>
                  <a:lnTo>
                    <a:pt x="261924" y="192125"/>
                  </a:lnTo>
                  <a:lnTo>
                    <a:pt x="269570" y="192125"/>
                  </a:lnTo>
                  <a:lnTo>
                    <a:pt x="269570" y="180251"/>
                  </a:lnTo>
                  <a:close/>
                </a:path>
                <a:path w="365125" h="374015">
                  <a:moveTo>
                    <a:pt x="314045" y="12407"/>
                  </a:moveTo>
                  <a:lnTo>
                    <a:pt x="307073" y="5435"/>
                  </a:lnTo>
                  <a:lnTo>
                    <a:pt x="225679" y="5435"/>
                  </a:lnTo>
                  <a:lnTo>
                    <a:pt x="225679" y="4356"/>
                  </a:lnTo>
                  <a:lnTo>
                    <a:pt x="221322" y="0"/>
                  </a:lnTo>
                  <a:lnTo>
                    <a:pt x="215938" y="0"/>
                  </a:lnTo>
                  <a:lnTo>
                    <a:pt x="210553" y="0"/>
                  </a:lnTo>
                  <a:lnTo>
                    <a:pt x="206197" y="4356"/>
                  </a:lnTo>
                  <a:lnTo>
                    <a:pt x="206197" y="15125"/>
                  </a:lnTo>
                  <a:lnTo>
                    <a:pt x="210553" y="19494"/>
                  </a:lnTo>
                  <a:lnTo>
                    <a:pt x="221322" y="19494"/>
                  </a:lnTo>
                  <a:lnTo>
                    <a:pt x="225679" y="15125"/>
                  </a:lnTo>
                  <a:lnTo>
                    <a:pt x="225679" y="14071"/>
                  </a:lnTo>
                  <a:lnTo>
                    <a:pt x="302298" y="14071"/>
                  </a:lnTo>
                  <a:lnTo>
                    <a:pt x="305409" y="17183"/>
                  </a:lnTo>
                  <a:lnTo>
                    <a:pt x="305409" y="45770"/>
                  </a:lnTo>
                  <a:lnTo>
                    <a:pt x="307340" y="47701"/>
                  </a:lnTo>
                  <a:lnTo>
                    <a:pt x="312115" y="47701"/>
                  </a:lnTo>
                  <a:lnTo>
                    <a:pt x="314045" y="45770"/>
                  </a:lnTo>
                  <a:lnTo>
                    <a:pt x="314045" y="43383"/>
                  </a:lnTo>
                  <a:lnTo>
                    <a:pt x="314045" y="12407"/>
                  </a:lnTo>
                  <a:close/>
                </a:path>
                <a:path w="365125" h="374015">
                  <a:moveTo>
                    <a:pt x="352145" y="352361"/>
                  </a:moveTo>
                  <a:lnTo>
                    <a:pt x="346075" y="346290"/>
                  </a:lnTo>
                  <a:lnTo>
                    <a:pt x="343496" y="346290"/>
                  </a:lnTo>
                  <a:lnTo>
                    <a:pt x="343496" y="357124"/>
                  </a:lnTo>
                  <a:lnTo>
                    <a:pt x="343496" y="362559"/>
                  </a:lnTo>
                  <a:lnTo>
                    <a:pt x="341299" y="364769"/>
                  </a:lnTo>
                  <a:lnTo>
                    <a:pt x="335876" y="364769"/>
                  </a:lnTo>
                  <a:lnTo>
                    <a:pt x="333667" y="362559"/>
                  </a:lnTo>
                  <a:lnTo>
                    <a:pt x="333667" y="357124"/>
                  </a:lnTo>
                  <a:lnTo>
                    <a:pt x="335876" y="354939"/>
                  </a:lnTo>
                  <a:lnTo>
                    <a:pt x="341299" y="354939"/>
                  </a:lnTo>
                  <a:lnTo>
                    <a:pt x="343496" y="357124"/>
                  </a:lnTo>
                  <a:lnTo>
                    <a:pt x="343496" y="346290"/>
                  </a:lnTo>
                  <a:lnTo>
                    <a:pt x="331089" y="346290"/>
                  </a:lnTo>
                  <a:lnTo>
                    <a:pt x="325031" y="352361"/>
                  </a:lnTo>
                  <a:lnTo>
                    <a:pt x="325031" y="367334"/>
                  </a:lnTo>
                  <a:lnTo>
                    <a:pt x="331089" y="373405"/>
                  </a:lnTo>
                  <a:lnTo>
                    <a:pt x="346075" y="373405"/>
                  </a:lnTo>
                  <a:lnTo>
                    <a:pt x="352145" y="367334"/>
                  </a:lnTo>
                  <a:lnTo>
                    <a:pt x="352145" y="364769"/>
                  </a:lnTo>
                  <a:lnTo>
                    <a:pt x="352145" y="354939"/>
                  </a:lnTo>
                  <a:lnTo>
                    <a:pt x="352145" y="352361"/>
                  </a:lnTo>
                  <a:close/>
                </a:path>
                <a:path w="365125" h="374015">
                  <a:moveTo>
                    <a:pt x="358076" y="307759"/>
                  </a:moveTo>
                  <a:lnTo>
                    <a:pt x="342773" y="307759"/>
                  </a:lnTo>
                  <a:lnTo>
                    <a:pt x="342760" y="319633"/>
                  </a:lnTo>
                  <a:lnTo>
                    <a:pt x="350418" y="319633"/>
                  </a:lnTo>
                  <a:lnTo>
                    <a:pt x="358063" y="319633"/>
                  </a:lnTo>
                  <a:lnTo>
                    <a:pt x="358076" y="307759"/>
                  </a:lnTo>
                  <a:close/>
                </a:path>
                <a:path w="365125" h="374015">
                  <a:moveTo>
                    <a:pt x="364934" y="139712"/>
                  </a:moveTo>
                  <a:lnTo>
                    <a:pt x="363524" y="141287"/>
                  </a:lnTo>
                  <a:lnTo>
                    <a:pt x="358114" y="145097"/>
                  </a:lnTo>
                  <a:lnTo>
                    <a:pt x="355434" y="146431"/>
                  </a:lnTo>
                  <a:lnTo>
                    <a:pt x="347154" y="146431"/>
                  </a:lnTo>
                  <a:lnTo>
                    <a:pt x="344779" y="145707"/>
                  </a:lnTo>
                  <a:lnTo>
                    <a:pt x="342734" y="144640"/>
                  </a:lnTo>
                  <a:lnTo>
                    <a:pt x="339674" y="143103"/>
                  </a:lnTo>
                  <a:lnTo>
                    <a:pt x="337578" y="140804"/>
                  </a:lnTo>
                  <a:lnTo>
                    <a:pt x="337134" y="140322"/>
                  </a:lnTo>
                  <a:lnTo>
                    <a:pt x="329730" y="134493"/>
                  </a:lnTo>
                  <a:lnTo>
                    <a:pt x="324650" y="131914"/>
                  </a:lnTo>
                  <a:lnTo>
                    <a:pt x="312508" y="131914"/>
                  </a:lnTo>
                  <a:lnTo>
                    <a:pt x="308597" y="133007"/>
                  </a:lnTo>
                  <a:lnTo>
                    <a:pt x="300697" y="137198"/>
                  </a:lnTo>
                  <a:lnTo>
                    <a:pt x="299707" y="138341"/>
                  </a:lnTo>
                  <a:lnTo>
                    <a:pt x="298081" y="140322"/>
                  </a:lnTo>
                  <a:lnTo>
                    <a:pt x="291909" y="144919"/>
                  </a:lnTo>
                  <a:lnTo>
                    <a:pt x="289179" y="146431"/>
                  </a:lnTo>
                  <a:lnTo>
                    <a:pt x="280581" y="146431"/>
                  </a:lnTo>
                  <a:lnTo>
                    <a:pt x="278193" y="145707"/>
                  </a:lnTo>
                  <a:lnTo>
                    <a:pt x="276148" y="144640"/>
                  </a:lnTo>
                  <a:lnTo>
                    <a:pt x="273126" y="143103"/>
                  </a:lnTo>
                  <a:lnTo>
                    <a:pt x="271005" y="140804"/>
                  </a:lnTo>
                  <a:lnTo>
                    <a:pt x="270560" y="140322"/>
                  </a:lnTo>
                  <a:lnTo>
                    <a:pt x="263144" y="134493"/>
                  </a:lnTo>
                  <a:lnTo>
                    <a:pt x="258064" y="131914"/>
                  </a:lnTo>
                  <a:lnTo>
                    <a:pt x="245922" y="131914"/>
                  </a:lnTo>
                  <a:lnTo>
                    <a:pt x="242011" y="133007"/>
                  </a:lnTo>
                  <a:lnTo>
                    <a:pt x="234099" y="137198"/>
                  </a:lnTo>
                  <a:lnTo>
                    <a:pt x="233108" y="138341"/>
                  </a:lnTo>
                  <a:lnTo>
                    <a:pt x="231482" y="140322"/>
                  </a:lnTo>
                  <a:lnTo>
                    <a:pt x="225323" y="144919"/>
                  </a:lnTo>
                  <a:lnTo>
                    <a:pt x="222605" y="146431"/>
                  </a:lnTo>
                  <a:lnTo>
                    <a:pt x="213995" y="146431"/>
                  </a:lnTo>
                  <a:lnTo>
                    <a:pt x="211607" y="145707"/>
                  </a:lnTo>
                  <a:lnTo>
                    <a:pt x="209562" y="144640"/>
                  </a:lnTo>
                  <a:lnTo>
                    <a:pt x="206540" y="143103"/>
                  </a:lnTo>
                  <a:lnTo>
                    <a:pt x="204419" y="140804"/>
                  </a:lnTo>
                  <a:lnTo>
                    <a:pt x="203974" y="140322"/>
                  </a:lnTo>
                  <a:lnTo>
                    <a:pt x="200240" y="137401"/>
                  </a:lnTo>
                  <a:lnTo>
                    <a:pt x="196570" y="134493"/>
                  </a:lnTo>
                  <a:lnTo>
                    <a:pt x="191477" y="131914"/>
                  </a:lnTo>
                  <a:lnTo>
                    <a:pt x="179336" y="131914"/>
                  </a:lnTo>
                  <a:lnTo>
                    <a:pt x="175425" y="133007"/>
                  </a:lnTo>
                  <a:lnTo>
                    <a:pt x="167513" y="137198"/>
                  </a:lnTo>
                  <a:lnTo>
                    <a:pt x="166522" y="138341"/>
                  </a:lnTo>
                  <a:lnTo>
                    <a:pt x="164909" y="140322"/>
                  </a:lnTo>
                  <a:lnTo>
                    <a:pt x="158737" y="144919"/>
                  </a:lnTo>
                  <a:lnTo>
                    <a:pt x="156006" y="146431"/>
                  </a:lnTo>
                  <a:lnTo>
                    <a:pt x="147408" y="146431"/>
                  </a:lnTo>
                  <a:lnTo>
                    <a:pt x="145021" y="145707"/>
                  </a:lnTo>
                  <a:lnTo>
                    <a:pt x="142976" y="144640"/>
                  </a:lnTo>
                  <a:lnTo>
                    <a:pt x="139928" y="143103"/>
                  </a:lnTo>
                  <a:lnTo>
                    <a:pt x="137833" y="140804"/>
                  </a:lnTo>
                  <a:lnTo>
                    <a:pt x="137388" y="140322"/>
                  </a:lnTo>
                  <a:lnTo>
                    <a:pt x="129984" y="134493"/>
                  </a:lnTo>
                  <a:lnTo>
                    <a:pt x="124891" y="131914"/>
                  </a:lnTo>
                  <a:lnTo>
                    <a:pt x="112750" y="131914"/>
                  </a:lnTo>
                  <a:lnTo>
                    <a:pt x="108851" y="133007"/>
                  </a:lnTo>
                  <a:lnTo>
                    <a:pt x="100939" y="137198"/>
                  </a:lnTo>
                  <a:lnTo>
                    <a:pt x="99949" y="138341"/>
                  </a:lnTo>
                  <a:lnTo>
                    <a:pt x="98323" y="140322"/>
                  </a:lnTo>
                  <a:lnTo>
                    <a:pt x="92163" y="144919"/>
                  </a:lnTo>
                  <a:lnTo>
                    <a:pt x="89433" y="146431"/>
                  </a:lnTo>
                  <a:lnTo>
                    <a:pt x="80835" y="146431"/>
                  </a:lnTo>
                  <a:lnTo>
                    <a:pt x="78447" y="145707"/>
                  </a:lnTo>
                  <a:lnTo>
                    <a:pt x="76403" y="144640"/>
                  </a:lnTo>
                  <a:lnTo>
                    <a:pt x="73355" y="143103"/>
                  </a:lnTo>
                  <a:lnTo>
                    <a:pt x="71259" y="140804"/>
                  </a:lnTo>
                  <a:lnTo>
                    <a:pt x="70815" y="140322"/>
                  </a:lnTo>
                  <a:lnTo>
                    <a:pt x="67081" y="137401"/>
                  </a:lnTo>
                  <a:lnTo>
                    <a:pt x="63411" y="134493"/>
                  </a:lnTo>
                  <a:lnTo>
                    <a:pt x="58318" y="131914"/>
                  </a:lnTo>
                  <a:lnTo>
                    <a:pt x="46177" y="131914"/>
                  </a:lnTo>
                  <a:lnTo>
                    <a:pt x="42265" y="133007"/>
                  </a:lnTo>
                  <a:lnTo>
                    <a:pt x="34366" y="137198"/>
                  </a:lnTo>
                  <a:lnTo>
                    <a:pt x="33375" y="138341"/>
                  </a:lnTo>
                  <a:lnTo>
                    <a:pt x="31750" y="140322"/>
                  </a:lnTo>
                  <a:lnTo>
                    <a:pt x="28435" y="142811"/>
                  </a:lnTo>
                  <a:lnTo>
                    <a:pt x="25577" y="144919"/>
                  </a:lnTo>
                  <a:lnTo>
                    <a:pt x="22860" y="146431"/>
                  </a:lnTo>
                  <a:lnTo>
                    <a:pt x="14262" y="146431"/>
                  </a:lnTo>
                  <a:lnTo>
                    <a:pt x="11874" y="145707"/>
                  </a:lnTo>
                  <a:lnTo>
                    <a:pt x="9829" y="144640"/>
                  </a:lnTo>
                  <a:lnTo>
                    <a:pt x="6781" y="143103"/>
                  </a:lnTo>
                  <a:lnTo>
                    <a:pt x="4241" y="140322"/>
                  </a:lnTo>
                  <a:lnTo>
                    <a:pt x="0" y="136982"/>
                  </a:lnTo>
                  <a:lnTo>
                    <a:pt x="76" y="148361"/>
                  </a:lnTo>
                  <a:lnTo>
                    <a:pt x="5308" y="152476"/>
                  </a:lnTo>
                  <a:lnTo>
                    <a:pt x="10515" y="155117"/>
                  </a:lnTo>
                  <a:lnTo>
                    <a:pt x="22352" y="155117"/>
                  </a:lnTo>
                  <a:lnTo>
                    <a:pt x="26428" y="153974"/>
                  </a:lnTo>
                  <a:lnTo>
                    <a:pt x="34340" y="149771"/>
                  </a:lnTo>
                  <a:lnTo>
                    <a:pt x="37261" y="146431"/>
                  </a:lnTo>
                  <a:lnTo>
                    <a:pt x="43116" y="142049"/>
                  </a:lnTo>
                  <a:lnTo>
                    <a:pt x="45389" y="140804"/>
                  </a:lnTo>
                  <a:lnTo>
                    <a:pt x="55308" y="140804"/>
                  </a:lnTo>
                  <a:lnTo>
                    <a:pt x="56857" y="141287"/>
                  </a:lnTo>
                  <a:lnTo>
                    <a:pt x="61937" y="143878"/>
                  </a:lnTo>
                  <a:lnTo>
                    <a:pt x="64477" y="146659"/>
                  </a:lnTo>
                  <a:lnTo>
                    <a:pt x="71882" y="152476"/>
                  </a:lnTo>
                  <a:lnTo>
                    <a:pt x="77089" y="155117"/>
                  </a:lnTo>
                  <a:lnTo>
                    <a:pt x="88925" y="155117"/>
                  </a:lnTo>
                  <a:lnTo>
                    <a:pt x="93014" y="153974"/>
                  </a:lnTo>
                  <a:lnTo>
                    <a:pt x="100914" y="149771"/>
                  </a:lnTo>
                  <a:lnTo>
                    <a:pt x="103847" y="146431"/>
                  </a:lnTo>
                  <a:lnTo>
                    <a:pt x="106743" y="144246"/>
                  </a:lnTo>
                  <a:lnTo>
                    <a:pt x="109702" y="142049"/>
                  </a:lnTo>
                  <a:lnTo>
                    <a:pt x="111975" y="140804"/>
                  </a:lnTo>
                  <a:lnTo>
                    <a:pt x="121894" y="140804"/>
                  </a:lnTo>
                  <a:lnTo>
                    <a:pt x="123444" y="141287"/>
                  </a:lnTo>
                  <a:lnTo>
                    <a:pt x="128498" y="143878"/>
                  </a:lnTo>
                  <a:lnTo>
                    <a:pt x="131051" y="146659"/>
                  </a:lnTo>
                  <a:lnTo>
                    <a:pt x="138455" y="152476"/>
                  </a:lnTo>
                  <a:lnTo>
                    <a:pt x="143662" y="155117"/>
                  </a:lnTo>
                  <a:lnTo>
                    <a:pt x="155511" y="155117"/>
                  </a:lnTo>
                  <a:lnTo>
                    <a:pt x="159588" y="153974"/>
                  </a:lnTo>
                  <a:lnTo>
                    <a:pt x="167500" y="149771"/>
                  </a:lnTo>
                  <a:lnTo>
                    <a:pt x="170408" y="146431"/>
                  </a:lnTo>
                  <a:lnTo>
                    <a:pt x="176276" y="142049"/>
                  </a:lnTo>
                  <a:lnTo>
                    <a:pt x="178549" y="140804"/>
                  </a:lnTo>
                  <a:lnTo>
                    <a:pt x="188468" y="140804"/>
                  </a:lnTo>
                  <a:lnTo>
                    <a:pt x="190017" y="141287"/>
                  </a:lnTo>
                  <a:lnTo>
                    <a:pt x="192036" y="142341"/>
                  </a:lnTo>
                  <a:lnTo>
                    <a:pt x="195084" y="143878"/>
                  </a:lnTo>
                  <a:lnTo>
                    <a:pt x="197637" y="146659"/>
                  </a:lnTo>
                  <a:lnTo>
                    <a:pt x="205041" y="152476"/>
                  </a:lnTo>
                  <a:lnTo>
                    <a:pt x="210248" y="155117"/>
                  </a:lnTo>
                  <a:lnTo>
                    <a:pt x="222084" y="155117"/>
                  </a:lnTo>
                  <a:lnTo>
                    <a:pt x="226174" y="153974"/>
                  </a:lnTo>
                  <a:lnTo>
                    <a:pt x="234086" y="149771"/>
                  </a:lnTo>
                  <a:lnTo>
                    <a:pt x="237007" y="146431"/>
                  </a:lnTo>
                  <a:lnTo>
                    <a:pt x="242862" y="142049"/>
                  </a:lnTo>
                  <a:lnTo>
                    <a:pt x="245135" y="140804"/>
                  </a:lnTo>
                  <a:lnTo>
                    <a:pt x="255054" y="140804"/>
                  </a:lnTo>
                  <a:lnTo>
                    <a:pt x="256603" y="141287"/>
                  </a:lnTo>
                  <a:lnTo>
                    <a:pt x="258622" y="142341"/>
                  </a:lnTo>
                  <a:lnTo>
                    <a:pt x="261683" y="143878"/>
                  </a:lnTo>
                  <a:lnTo>
                    <a:pt x="264210" y="146659"/>
                  </a:lnTo>
                  <a:lnTo>
                    <a:pt x="271627" y="152476"/>
                  </a:lnTo>
                  <a:lnTo>
                    <a:pt x="276834" y="155117"/>
                  </a:lnTo>
                  <a:lnTo>
                    <a:pt x="288671" y="155117"/>
                  </a:lnTo>
                  <a:lnTo>
                    <a:pt x="292760" y="153974"/>
                  </a:lnTo>
                  <a:lnTo>
                    <a:pt x="300672" y="149771"/>
                  </a:lnTo>
                  <a:lnTo>
                    <a:pt x="303593" y="146431"/>
                  </a:lnTo>
                  <a:lnTo>
                    <a:pt x="309448" y="142049"/>
                  </a:lnTo>
                  <a:lnTo>
                    <a:pt x="311721" y="140804"/>
                  </a:lnTo>
                  <a:lnTo>
                    <a:pt x="321640" y="140804"/>
                  </a:lnTo>
                  <a:lnTo>
                    <a:pt x="323189" y="141287"/>
                  </a:lnTo>
                  <a:lnTo>
                    <a:pt x="328256" y="143878"/>
                  </a:lnTo>
                  <a:lnTo>
                    <a:pt x="330796" y="146659"/>
                  </a:lnTo>
                  <a:lnTo>
                    <a:pt x="338201" y="152476"/>
                  </a:lnTo>
                  <a:lnTo>
                    <a:pt x="343420" y="155117"/>
                  </a:lnTo>
                  <a:lnTo>
                    <a:pt x="354863" y="155117"/>
                  </a:lnTo>
                  <a:lnTo>
                    <a:pt x="358787" y="154127"/>
                  </a:lnTo>
                  <a:lnTo>
                    <a:pt x="364871" y="151155"/>
                  </a:lnTo>
                  <a:lnTo>
                    <a:pt x="364896" y="146431"/>
                  </a:lnTo>
                  <a:lnTo>
                    <a:pt x="364934" y="1397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7321027" y="6615376"/>
              <a:ext cx="43815" cy="287655"/>
            </a:xfrm>
            <a:custGeom>
              <a:avLst/>
              <a:gdLst/>
              <a:ahLst/>
              <a:cxnLst/>
              <a:rect l="l" t="t" r="r" b="b"/>
              <a:pathLst>
                <a:path w="43815" h="287654">
                  <a:moveTo>
                    <a:pt x="21615" y="0"/>
                  </a:moveTo>
                  <a:lnTo>
                    <a:pt x="13201" y="1698"/>
                  </a:lnTo>
                  <a:lnTo>
                    <a:pt x="6330" y="6329"/>
                  </a:lnTo>
                  <a:lnTo>
                    <a:pt x="1698" y="13196"/>
                  </a:lnTo>
                  <a:lnTo>
                    <a:pt x="0" y="21602"/>
                  </a:lnTo>
                  <a:lnTo>
                    <a:pt x="0" y="265633"/>
                  </a:lnTo>
                  <a:lnTo>
                    <a:pt x="1698" y="274046"/>
                  </a:lnTo>
                  <a:lnTo>
                    <a:pt x="6330" y="280917"/>
                  </a:lnTo>
                  <a:lnTo>
                    <a:pt x="13201" y="285549"/>
                  </a:lnTo>
                  <a:lnTo>
                    <a:pt x="21615" y="287248"/>
                  </a:lnTo>
                  <a:lnTo>
                    <a:pt x="30027" y="285549"/>
                  </a:lnTo>
                  <a:lnTo>
                    <a:pt x="36893" y="280917"/>
                  </a:lnTo>
                  <a:lnTo>
                    <a:pt x="41521" y="274046"/>
                  </a:lnTo>
                  <a:lnTo>
                    <a:pt x="43218" y="265633"/>
                  </a:lnTo>
                  <a:lnTo>
                    <a:pt x="43218" y="21602"/>
                  </a:lnTo>
                  <a:lnTo>
                    <a:pt x="41521" y="13196"/>
                  </a:lnTo>
                  <a:lnTo>
                    <a:pt x="36893" y="6329"/>
                  </a:lnTo>
                  <a:lnTo>
                    <a:pt x="30027" y="1698"/>
                  </a:lnTo>
                  <a:lnTo>
                    <a:pt x="21615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7342640" y="6615374"/>
              <a:ext cx="22225" cy="287655"/>
            </a:xfrm>
            <a:custGeom>
              <a:avLst/>
              <a:gdLst/>
              <a:ahLst/>
              <a:cxnLst/>
              <a:rect l="l" t="t" r="r" b="b"/>
              <a:pathLst>
                <a:path w="22225" h="287654">
                  <a:moveTo>
                    <a:pt x="0" y="0"/>
                  </a:moveTo>
                  <a:lnTo>
                    <a:pt x="11738" y="6326"/>
                  </a:lnTo>
                  <a:lnTo>
                    <a:pt x="11572" y="6326"/>
                  </a:lnTo>
                  <a:lnTo>
                    <a:pt x="11572" y="281395"/>
                  </a:lnTo>
                  <a:lnTo>
                    <a:pt x="1" y="287240"/>
                  </a:lnTo>
                  <a:lnTo>
                    <a:pt x="6275" y="285975"/>
                  </a:lnTo>
                  <a:lnTo>
                    <a:pt x="9337" y="284922"/>
                  </a:lnTo>
                  <a:lnTo>
                    <a:pt x="21609" y="21603"/>
                  </a:lnTo>
                  <a:lnTo>
                    <a:pt x="19912" y="13195"/>
                  </a:lnTo>
                  <a:lnTo>
                    <a:pt x="15284" y="6326"/>
                  </a:lnTo>
                  <a:lnTo>
                    <a:pt x="8416" y="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7330870" y="6626646"/>
              <a:ext cx="10160" cy="260350"/>
            </a:xfrm>
            <a:custGeom>
              <a:avLst/>
              <a:gdLst/>
              <a:ahLst/>
              <a:cxnLst/>
              <a:rect l="l" t="t" r="r" b="b"/>
              <a:pathLst>
                <a:path w="10159" h="260350">
                  <a:moveTo>
                    <a:pt x="7404" y="0"/>
                  </a:moveTo>
                  <a:lnTo>
                    <a:pt x="2133" y="0"/>
                  </a:lnTo>
                  <a:lnTo>
                    <a:pt x="0" y="2133"/>
                  </a:lnTo>
                  <a:lnTo>
                    <a:pt x="0" y="257987"/>
                  </a:lnTo>
                  <a:lnTo>
                    <a:pt x="2133" y="260121"/>
                  </a:lnTo>
                  <a:lnTo>
                    <a:pt x="4762" y="260121"/>
                  </a:lnTo>
                  <a:lnTo>
                    <a:pt x="7404" y="260121"/>
                  </a:lnTo>
                  <a:lnTo>
                    <a:pt x="9537" y="257987"/>
                  </a:lnTo>
                  <a:lnTo>
                    <a:pt x="9537" y="2133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8FB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7576573" y="6615376"/>
              <a:ext cx="43815" cy="287655"/>
            </a:xfrm>
            <a:custGeom>
              <a:avLst/>
              <a:gdLst/>
              <a:ahLst/>
              <a:cxnLst/>
              <a:rect l="l" t="t" r="r" b="b"/>
              <a:pathLst>
                <a:path w="43815" h="287654">
                  <a:moveTo>
                    <a:pt x="21615" y="0"/>
                  </a:moveTo>
                  <a:lnTo>
                    <a:pt x="13201" y="1698"/>
                  </a:lnTo>
                  <a:lnTo>
                    <a:pt x="6330" y="6329"/>
                  </a:lnTo>
                  <a:lnTo>
                    <a:pt x="1698" y="13196"/>
                  </a:lnTo>
                  <a:lnTo>
                    <a:pt x="0" y="21602"/>
                  </a:lnTo>
                  <a:lnTo>
                    <a:pt x="0" y="265633"/>
                  </a:lnTo>
                  <a:lnTo>
                    <a:pt x="1698" y="274046"/>
                  </a:lnTo>
                  <a:lnTo>
                    <a:pt x="6330" y="280917"/>
                  </a:lnTo>
                  <a:lnTo>
                    <a:pt x="13201" y="285549"/>
                  </a:lnTo>
                  <a:lnTo>
                    <a:pt x="21615" y="287248"/>
                  </a:lnTo>
                  <a:lnTo>
                    <a:pt x="30027" y="285549"/>
                  </a:lnTo>
                  <a:lnTo>
                    <a:pt x="36893" y="280917"/>
                  </a:lnTo>
                  <a:lnTo>
                    <a:pt x="41521" y="274046"/>
                  </a:lnTo>
                  <a:lnTo>
                    <a:pt x="43218" y="265633"/>
                  </a:lnTo>
                  <a:lnTo>
                    <a:pt x="43218" y="21602"/>
                  </a:lnTo>
                  <a:lnTo>
                    <a:pt x="41521" y="13196"/>
                  </a:lnTo>
                  <a:lnTo>
                    <a:pt x="36893" y="6329"/>
                  </a:lnTo>
                  <a:lnTo>
                    <a:pt x="30027" y="1698"/>
                  </a:lnTo>
                  <a:lnTo>
                    <a:pt x="21615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7598178" y="6615371"/>
              <a:ext cx="22225" cy="287655"/>
            </a:xfrm>
            <a:custGeom>
              <a:avLst/>
              <a:gdLst/>
              <a:ahLst/>
              <a:cxnLst/>
              <a:rect l="l" t="t" r="r" b="b"/>
              <a:pathLst>
                <a:path w="22225" h="287654">
                  <a:moveTo>
                    <a:pt x="0" y="0"/>
                  </a:moveTo>
                  <a:lnTo>
                    <a:pt x="11753" y="6334"/>
                  </a:lnTo>
                  <a:lnTo>
                    <a:pt x="11579" y="6334"/>
                  </a:lnTo>
                  <a:lnTo>
                    <a:pt x="11579" y="281399"/>
                  </a:lnTo>
                  <a:lnTo>
                    <a:pt x="7" y="287242"/>
                  </a:lnTo>
                  <a:lnTo>
                    <a:pt x="6294" y="285974"/>
                  </a:lnTo>
                  <a:lnTo>
                    <a:pt x="9325" y="284932"/>
                  </a:lnTo>
                  <a:lnTo>
                    <a:pt x="21607" y="21609"/>
                  </a:lnTo>
                  <a:lnTo>
                    <a:pt x="19913" y="13203"/>
                  </a:lnTo>
                  <a:lnTo>
                    <a:pt x="15288" y="6334"/>
                  </a:lnTo>
                  <a:lnTo>
                    <a:pt x="8423" y="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7586409" y="6626646"/>
              <a:ext cx="10160" cy="260350"/>
            </a:xfrm>
            <a:custGeom>
              <a:avLst/>
              <a:gdLst/>
              <a:ahLst/>
              <a:cxnLst/>
              <a:rect l="l" t="t" r="r" b="b"/>
              <a:pathLst>
                <a:path w="10159" h="260350">
                  <a:moveTo>
                    <a:pt x="7404" y="0"/>
                  </a:moveTo>
                  <a:lnTo>
                    <a:pt x="2133" y="0"/>
                  </a:lnTo>
                  <a:lnTo>
                    <a:pt x="0" y="2133"/>
                  </a:lnTo>
                  <a:lnTo>
                    <a:pt x="0" y="257987"/>
                  </a:lnTo>
                  <a:lnTo>
                    <a:pt x="2133" y="260121"/>
                  </a:lnTo>
                  <a:lnTo>
                    <a:pt x="4775" y="260121"/>
                  </a:lnTo>
                  <a:lnTo>
                    <a:pt x="7404" y="260121"/>
                  </a:lnTo>
                  <a:lnTo>
                    <a:pt x="9537" y="257987"/>
                  </a:lnTo>
                  <a:lnTo>
                    <a:pt x="9537" y="2133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EEC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7312380" y="6606743"/>
              <a:ext cx="316230" cy="304800"/>
            </a:xfrm>
            <a:custGeom>
              <a:avLst/>
              <a:gdLst/>
              <a:ahLst/>
              <a:cxnLst/>
              <a:rect l="l" t="t" r="r" b="b"/>
              <a:pathLst>
                <a:path w="316229" h="304800">
                  <a:moveTo>
                    <a:pt x="46151" y="35839"/>
                  </a:moveTo>
                  <a:lnTo>
                    <a:pt x="44221" y="33909"/>
                  </a:lnTo>
                  <a:lnTo>
                    <a:pt x="41833" y="33909"/>
                  </a:lnTo>
                  <a:lnTo>
                    <a:pt x="34480" y="33909"/>
                  </a:lnTo>
                  <a:lnTo>
                    <a:pt x="34480" y="24180"/>
                  </a:lnTo>
                  <a:lnTo>
                    <a:pt x="32550" y="22237"/>
                  </a:lnTo>
                  <a:lnTo>
                    <a:pt x="27774" y="22237"/>
                  </a:lnTo>
                  <a:lnTo>
                    <a:pt x="25844" y="24180"/>
                  </a:lnTo>
                  <a:lnTo>
                    <a:pt x="25844" y="33909"/>
                  </a:lnTo>
                  <a:lnTo>
                    <a:pt x="16103" y="33909"/>
                  </a:lnTo>
                  <a:lnTo>
                    <a:pt x="14160" y="35839"/>
                  </a:lnTo>
                  <a:lnTo>
                    <a:pt x="14160" y="40614"/>
                  </a:lnTo>
                  <a:lnTo>
                    <a:pt x="16103" y="42545"/>
                  </a:lnTo>
                  <a:lnTo>
                    <a:pt x="25844" y="42545"/>
                  </a:lnTo>
                  <a:lnTo>
                    <a:pt x="25844" y="52298"/>
                  </a:lnTo>
                  <a:lnTo>
                    <a:pt x="27774" y="54229"/>
                  </a:lnTo>
                  <a:lnTo>
                    <a:pt x="32550" y="54229"/>
                  </a:lnTo>
                  <a:lnTo>
                    <a:pt x="34480" y="52298"/>
                  </a:lnTo>
                  <a:lnTo>
                    <a:pt x="34480" y="49911"/>
                  </a:lnTo>
                  <a:lnTo>
                    <a:pt x="34480" y="42545"/>
                  </a:lnTo>
                  <a:lnTo>
                    <a:pt x="44221" y="42545"/>
                  </a:lnTo>
                  <a:lnTo>
                    <a:pt x="46151" y="40614"/>
                  </a:lnTo>
                  <a:lnTo>
                    <a:pt x="46151" y="35839"/>
                  </a:lnTo>
                  <a:close/>
                </a:path>
                <a:path w="316229" h="304800">
                  <a:moveTo>
                    <a:pt x="60490" y="30238"/>
                  </a:moveTo>
                  <a:lnTo>
                    <a:pt x="58115" y="18478"/>
                  </a:lnTo>
                  <a:lnTo>
                    <a:pt x="51854" y="9207"/>
                  </a:lnTo>
                  <a:lnTo>
                    <a:pt x="51854" y="30238"/>
                  </a:lnTo>
                  <a:lnTo>
                    <a:pt x="51854" y="274281"/>
                  </a:lnTo>
                  <a:lnTo>
                    <a:pt x="50165" y="282689"/>
                  </a:lnTo>
                  <a:lnTo>
                    <a:pt x="45529" y="289560"/>
                  </a:lnTo>
                  <a:lnTo>
                    <a:pt x="38671" y="294195"/>
                  </a:lnTo>
                  <a:lnTo>
                    <a:pt x="30251" y="295897"/>
                  </a:lnTo>
                  <a:lnTo>
                    <a:pt x="21844" y="294195"/>
                  </a:lnTo>
                  <a:lnTo>
                    <a:pt x="14973" y="289560"/>
                  </a:lnTo>
                  <a:lnTo>
                    <a:pt x="10337" y="282689"/>
                  </a:lnTo>
                  <a:lnTo>
                    <a:pt x="8636" y="274281"/>
                  </a:lnTo>
                  <a:lnTo>
                    <a:pt x="8636" y="30238"/>
                  </a:lnTo>
                  <a:lnTo>
                    <a:pt x="10337" y="21831"/>
                  </a:lnTo>
                  <a:lnTo>
                    <a:pt x="14973" y="14960"/>
                  </a:lnTo>
                  <a:lnTo>
                    <a:pt x="21844" y="10325"/>
                  </a:lnTo>
                  <a:lnTo>
                    <a:pt x="30251" y="8636"/>
                  </a:lnTo>
                  <a:lnTo>
                    <a:pt x="38671" y="10325"/>
                  </a:lnTo>
                  <a:lnTo>
                    <a:pt x="45529" y="14960"/>
                  </a:lnTo>
                  <a:lnTo>
                    <a:pt x="50165" y="21831"/>
                  </a:lnTo>
                  <a:lnTo>
                    <a:pt x="51854" y="30238"/>
                  </a:lnTo>
                  <a:lnTo>
                    <a:pt x="51854" y="9207"/>
                  </a:lnTo>
                  <a:lnTo>
                    <a:pt x="51625" y="8864"/>
                  </a:lnTo>
                  <a:lnTo>
                    <a:pt x="51282" y="8636"/>
                  </a:lnTo>
                  <a:lnTo>
                    <a:pt x="42011" y="2374"/>
                  </a:lnTo>
                  <a:lnTo>
                    <a:pt x="30251" y="0"/>
                  </a:lnTo>
                  <a:lnTo>
                    <a:pt x="18491" y="2374"/>
                  </a:lnTo>
                  <a:lnTo>
                    <a:pt x="8877" y="8864"/>
                  </a:lnTo>
                  <a:lnTo>
                    <a:pt x="2387" y="18478"/>
                  </a:lnTo>
                  <a:lnTo>
                    <a:pt x="0" y="30238"/>
                  </a:lnTo>
                  <a:lnTo>
                    <a:pt x="0" y="274281"/>
                  </a:lnTo>
                  <a:lnTo>
                    <a:pt x="2387" y="286042"/>
                  </a:lnTo>
                  <a:lnTo>
                    <a:pt x="8877" y="295656"/>
                  </a:lnTo>
                  <a:lnTo>
                    <a:pt x="18491" y="302133"/>
                  </a:lnTo>
                  <a:lnTo>
                    <a:pt x="30251" y="304520"/>
                  </a:lnTo>
                  <a:lnTo>
                    <a:pt x="42011" y="302133"/>
                  </a:lnTo>
                  <a:lnTo>
                    <a:pt x="51269" y="295897"/>
                  </a:lnTo>
                  <a:lnTo>
                    <a:pt x="51625" y="295656"/>
                  </a:lnTo>
                  <a:lnTo>
                    <a:pt x="58115" y="286042"/>
                  </a:lnTo>
                  <a:lnTo>
                    <a:pt x="60490" y="274281"/>
                  </a:lnTo>
                  <a:lnTo>
                    <a:pt x="60490" y="30238"/>
                  </a:lnTo>
                  <a:close/>
                </a:path>
                <a:path w="316229" h="304800">
                  <a:moveTo>
                    <a:pt x="301790" y="29781"/>
                  </a:moveTo>
                  <a:lnTo>
                    <a:pt x="299859" y="27851"/>
                  </a:lnTo>
                  <a:lnTo>
                    <a:pt x="297472" y="27851"/>
                  </a:lnTo>
                  <a:lnTo>
                    <a:pt x="271729" y="27851"/>
                  </a:lnTo>
                  <a:lnTo>
                    <a:pt x="269798" y="29781"/>
                  </a:lnTo>
                  <a:lnTo>
                    <a:pt x="269798" y="34556"/>
                  </a:lnTo>
                  <a:lnTo>
                    <a:pt x="271729" y="36487"/>
                  </a:lnTo>
                  <a:lnTo>
                    <a:pt x="299859" y="36487"/>
                  </a:lnTo>
                  <a:lnTo>
                    <a:pt x="301790" y="34556"/>
                  </a:lnTo>
                  <a:lnTo>
                    <a:pt x="301790" y="29781"/>
                  </a:lnTo>
                  <a:close/>
                </a:path>
                <a:path w="316229" h="304800">
                  <a:moveTo>
                    <a:pt x="316039" y="30238"/>
                  </a:moveTo>
                  <a:lnTo>
                    <a:pt x="313664" y="18478"/>
                  </a:lnTo>
                  <a:lnTo>
                    <a:pt x="307403" y="9207"/>
                  </a:lnTo>
                  <a:lnTo>
                    <a:pt x="307403" y="30238"/>
                  </a:lnTo>
                  <a:lnTo>
                    <a:pt x="307403" y="274281"/>
                  </a:lnTo>
                  <a:lnTo>
                    <a:pt x="305714" y="282689"/>
                  </a:lnTo>
                  <a:lnTo>
                    <a:pt x="301078" y="289560"/>
                  </a:lnTo>
                  <a:lnTo>
                    <a:pt x="294208" y="294195"/>
                  </a:lnTo>
                  <a:lnTo>
                    <a:pt x="285800" y="295897"/>
                  </a:lnTo>
                  <a:lnTo>
                    <a:pt x="277393" y="294195"/>
                  </a:lnTo>
                  <a:lnTo>
                    <a:pt x="270522" y="289560"/>
                  </a:lnTo>
                  <a:lnTo>
                    <a:pt x="265887" y="282689"/>
                  </a:lnTo>
                  <a:lnTo>
                    <a:pt x="264185" y="274281"/>
                  </a:lnTo>
                  <a:lnTo>
                    <a:pt x="264185" y="30238"/>
                  </a:lnTo>
                  <a:lnTo>
                    <a:pt x="265887" y="21831"/>
                  </a:lnTo>
                  <a:lnTo>
                    <a:pt x="270522" y="14960"/>
                  </a:lnTo>
                  <a:lnTo>
                    <a:pt x="277393" y="10325"/>
                  </a:lnTo>
                  <a:lnTo>
                    <a:pt x="285800" y="8636"/>
                  </a:lnTo>
                  <a:lnTo>
                    <a:pt x="294208" y="10325"/>
                  </a:lnTo>
                  <a:lnTo>
                    <a:pt x="301078" y="14960"/>
                  </a:lnTo>
                  <a:lnTo>
                    <a:pt x="305714" y="21831"/>
                  </a:lnTo>
                  <a:lnTo>
                    <a:pt x="307403" y="30238"/>
                  </a:lnTo>
                  <a:lnTo>
                    <a:pt x="307403" y="9207"/>
                  </a:lnTo>
                  <a:lnTo>
                    <a:pt x="307174" y="8864"/>
                  </a:lnTo>
                  <a:lnTo>
                    <a:pt x="306832" y="8636"/>
                  </a:lnTo>
                  <a:lnTo>
                    <a:pt x="297561" y="2374"/>
                  </a:lnTo>
                  <a:lnTo>
                    <a:pt x="285800" y="0"/>
                  </a:lnTo>
                  <a:lnTo>
                    <a:pt x="274040" y="2374"/>
                  </a:lnTo>
                  <a:lnTo>
                    <a:pt x="264426" y="8864"/>
                  </a:lnTo>
                  <a:lnTo>
                    <a:pt x="257937" y="18478"/>
                  </a:lnTo>
                  <a:lnTo>
                    <a:pt x="255549" y="30238"/>
                  </a:lnTo>
                  <a:lnTo>
                    <a:pt x="255549" y="274281"/>
                  </a:lnTo>
                  <a:lnTo>
                    <a:pt x="257937" y="286042"/>
                  </a:lnTo>
                  <a:lnTo>
                    <a:pt x="264426" y="295656"/>
                  </a:lnTo>
                  <a:lnTo>
                    <a:pt x="274040" y="302133"/>
                  </a:lnTo>
                  <a:lnTo>
                    <a:pt x="285800" y="304520"/>
                  </a:lnTo>
                  <a:lnTo>
                    <a:pt x="297561" y="302133"/>
                  </a:lnTo>
                  <a:lnTo>
                    <a:pt x="306819" y="295897"/>
                  </a:lnTo>
                  <a:lnTo>
                    <a:pt x="307174" y="295656"/>
                  </a:lnTo>
                  <a:lnTo>
                    <a:pt x="313664" y="286042"/>
                  </a:lnTo>
                  <a:lnTo>
                    <a:pt x="316039" y="274281"/>
                  </a:lnTo>
                  <a:lnTo>
                    <a:pt x="316039" y="302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7" name="object 73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405494" y="6669628"/>
              <a:ext cx="129235" cy="254000"/>
            </a:xfrm>
            <a:prstGeom prst="rect">
              <a:avLst/>
            </a:prstGeom>
          </p:spPr>
        </p:pic>
      </p:grpSp>
      <p:grpSp>
        <p:nvGrpSpPr>
          <p:cNvPr id="738" name="object 738"/>
          <p:cNvGrpSpPr/>
          <p:nvPr/>
        </p:nvGrpSpPr>
        <p:grpSpPr>
          <a:xfrm>
            <a:off x="3905999" y="4253687"/>
            <a:ext cx="1332230" cy="1134110"/>
            <a:chOff x="3905999" y="4253687"/>
            <a:chExt cx="1332230" cy="1134110"/>
          </a:xfrm>
        </p:grpSpPr>
        <p:sp>
          <p:nvSpPr>
            <p:cNvPr id="739" name="object 739"/>
            <p:cNvSpPr/>
            <p:nvPr/>
          </p:nvSpPr>
          <p:spPr>
            <a:xfrm>
              <a:off x="3905999" y="4253687"/>
              <a:ext cx="1332230" cy="1134110"/>
            </a:xfrm>
            <a:custGeom>
              <a:avLst/>
              <a:gdLst/>
              <a:ahLst/>
              <a:cxnLst/>
              <a:rect l="l" t="t" r="r" b="b"/>
              <a:pathLst>
                <a:path w="1332229" h="1134110">
                  <a:moveTo>
                    <a:pt x="1332001" y="0"/>
                  </a:moveTo>
                  <a:lnTo>
                    <a:pt x="0" y="0"/>
                  </a:lnTo>
                  <a:lnTo>
                    <a:pt x="0" y="1133995"/>
                  </a:lnTo>
                  <a:lnTo>
                    <a:pt x="1332001" y="1133995"/>
                  </a:lnTo>
                  <a:lnTo>
                    <a:pt x="1332001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3905999" y="5354596"/>
              <a:ext cx="19050" cy="33655"/>
            </a:xfrm>
            <a:custGeom>
              <a:avLst/>
              <a:gdLst/>
              <a:ahLst/>
              <a:cxnLst/>
              <a:rect l="l" t="t" r="r" b="b"/>
              <a:pathLst>
                <a:path w="19050" h="33654">
                  <a:moveTo>
                    <a:pt x="0" y="0"/>
                  </a:moveTo>
                  <a:lnTo>
                    <a:pt x="0" y="33086"/>
                  </a:lnTo>
                  <a:lnTo>
                    <a:pt x="19052" y="33086"/>
                  </a:lnTo>
                  <a:lnTo>
                    <a:pt x="6618" y="9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3905999" y="5073562"/>
              <a:ext cx="1332230" cy="21590"/>
            </a:xfrm>
            <a:custGeom>
              <a:avLst/>
              <a:gdLst/>
              <a:ahLst/>
              <a:cxnLst/>
              <a:rect l="l" t="t" r="r" b="b"/>
              <a:pathLst>
                <a:path w="1332229" h="21589">
                  <a:moveTo>
                    <a:pt x="1332001" y="21310"/>
                  </a:moveTo>
                  <a:lnTo>
                    <a:pt x="1332001" y="0"/>
                  </a:lnTo>
                  <a:lnTo>
                    <a:pt x="0" y="0"/>
                  </a:lnTo>
                  <a:lnTo>
                    <a:pt x="0" y="21310"/>
                  </a:lnTo>
                  <a:lnTo>
                    <a:pt x="1332001" y="21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4421761" y="4645765"/>
              <a:ext cx="589280" cy="266065"/>
            </a:xfrm>
            <a:custGeom>
              <a:avLst/>
              <a:gdLst/>
              <a:ahLst/>
              <a:cxnLst/>
              <a:rect l="l" t="t" r="r" b="b"/>
              <a:pathLst>
                <a:path w="589279" h="266064">
                  <a:moveTo>
                    <a:pt x="549986" y="0"/>
                  </a:moveTo>
                  <a:lnTo>
                    <a:pt x="39001" y="0"/>
                  </a:lnTo>
                  <a:lnTo>
                    <a:pt x="23815" y="3064"/>
                  </a:lnTo>
                  <a:lnTo>
                    <a:pt x="11418" y="11422"/>
                  </a:lnTo>
                  <a:lnTo>
                    <a:pt x="3063" y="23815"/>
                  </a:lnTo>
                  <a:lnTo>
                    <a:pt x="0" y="38989"/>
                  </a:lnTo>
                  <a:lnTo>
                    <a:pt x="0" y="226860"/>
                  </a:lnTo>
                  <a:lnTo>
                    <a:pt x="3063" y="242033"/>
                  </a:lnTo>
                  <a:lnTo>
                    <a:pt x="11418" y="254427"/>
                  </a:lnTo>
                  <a:lnTo>
                    <a:pt x="23815" y="262784"/>
                  </a:lnTo>
                  <a:lnTo>
                    <a:pt x="39001" y="265849"/>
                  </a:lnTo>
                  <a:lnTo>
                    <a:pt x="549986" y="265849"/>
                  </a:lnTo>
                  <a:lnTo>
                    <a:pt x="565155" y="262784"/>
                  </a:lnTo>
                  <a:lnTo>
                    <a:pt x="577540" y="254427"/>
                  </a:lnTo>
                  <a:lnTo>
                    <a:pt x="585888" y="242033"/>
                  </a:lnTo>
                  <a:lnTo>
                    <a:pt x="588949" y="226860"/>
                  </a:lnTo>
                  <a:lnTo>
                    <a:pt x="588949" y="38989"/>
                  </a:lnTo>
                  <a:lnTo>
                    <a:pt x="585888" y="23815"/>
                  </a:lnTo>
                  <a:lnTo>
                    <a:pt x="577540" y="11422"/>
                  </a:lnTo>
                  <a:lnTo>
                    <a:pt x="565155" y="3064"/>
                  </a:lnTo>
                  <a:lnTo>
                    <a:pt x="549986" y="0"/>
                  </a:lnTo>
                  <a:close/>
                </a:path>
              </a:pathLst>
            </a:custGeom>
            <a:solidFill>
              <a:srgbClr val="99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4416046" y="4640050"/>
              <a:ext cx="600710" cy="277495"/>
            </a:xfrm>
            <a:custGeom>
              <a:avLst/>
              <a:gdLst/>
              <a:ahLst/>
              <a:cxnLst/>
              <a:rect l="l" t="t" r="r" b="b"/>
              <a:pathLst>
                <a:path w="600710" h="277495">
                  <a:moveTo>
                    <a:pt x="44716" y="0"/>
                  </a:moveTo>
                  <a:lnTo>
                    <a:pt x="27308" y="3513"/>
                  </a:lnTo>
                  <a:lnTo>
                    <a:pt x="13095" y="13093"/>
                  </a:lnTo>
                  <a:lnTo>
                    <a:pt x="3513" y="27303"/>
                  </a:lnTo>
                  <a:lnTo>
                    <a:pt x="0" y="44703"/>
                  </a:lnTo>
                  <a:lnTo>
                    <a:pt x="0" y="232575"/>
                  </a:lnTo>
                  <a:lnTo>
                    <a:pt x="3513" y="249975"/>
                  </a:lnTo>
                  <a:lnTo>
                    <a:pt x="13095" y="264185"/>
                  </a:lnTo>
                  <a:lnTo>
                    <a:pt x="27308" y="273765"/>
                  </a:lnTo>
                  <a:lnTo>
                    <a:pt x="44716" y="277279"/>
                  </a:lnTo>
                  <a:lnTo>
                    <a:pt x="555701" y="277279"/>
                  </a:lnTo>
                  <a:lnTo>
                    <a:pt x="573092" y="273765"/>
                  </a:lnTo>
                  <a:lnTo>
                    <a:pt x="584827" y="265849"/>
                  </a:lnTo>
                  <a:lnTo>
                    <a:pt x="44716" y="265849"/>
                  </a:lnTo>
                  <a:lnTo>
                    <a:pt x="31761" y="263223"/>
                  </a:lnTo>
                  <a:lnTo>
                    <a:pt x="21186" y="256093"/>
                  </a:lnTo>
                  <a:lnTo>
                    <a:pt x="14055" y="245523"/>
                  </a:lnTo>
                  <a:lnTo>
                    <a:pt x="11430" y="232575"/>
                  </a:lnTo>
                  <a:lnTo>
                    <a:pt x="11430" y="44703"/>
                  </a:lnTo>
                  <a:lnTo>
                    <a:pt x="14055" y="31761"/>
                  </a:lnTo>
                  <a:lnTo>
                    <a:pt x="21186" y="21189"/>
                  </a:lnTo>
                  <a:lnTo>
                    <a:pt x="31761" y="14057"/>
                  </a:lnTo>
                  <a:lnTo>
                    <a:pt x="44716" y="11429"/>
                  </a:lnTo>
                  <a:lnTo>
                    <a:pt x="44716" y="0"/>
                  </a:lnTo>
                  <a:close/>
                </a:path>
                <a:path w="600710" h="277495">
                  <a:moveTo>
                    <a:pt x="555701" y="0"/>
                  </a:moveTo>
                  <a:lnTo>
                    <a:pt x="44716" y="0"/>
                  </a:lnTo>
                  <a:lnTo>
                    <a:pt x="44716" y="11429"/>
                  </a:lnTo>
                  <a:lnTo>
                    <a:pt x="555701" y="11429"/>
                  </a:lnTo>
                  <a:lnTo>
                    <a:pt x="568654" y="14057"/>
                  </a:lnTo>
                  <a:lnTo>
                    <a:pt x="579221" y="21189"/>
                  </a:lnTo>
                  <a:lnTo>
                    <a:pt x="586340" y="31761"/>
                  </a:lnTo>
                  <a:lnTo>
                    <a:pt x="588949" y="44703"/>
                  </a:lnTo>
                  <a:lnTo>
                    <a:pt x="588949" y="232575"/>
                  </a:lnTo>
                  <a:lnTo>
                    <a:pt x="586340" y="245523"/>
                  </a:lnTo>
                  <a:lnTo>
                    <a:pt x="579221" y="256093"/>
                  </a:lnTo>
                  <a:lnTo>
                    <a:pt x="568654" y="263223"/>
                  </a:lnTo>
                  <a:lnTo>
                    <a:pt x="555701" y="265849"/>
                  </a:lnTo>
                  <a:lnTo>
                    <a:pt x="584827" y="265849"/>
                  </a:lnTo>
                  <a:lnTo>
                    <a:pt x="587294" y="264185"/>
                  </a:lnTo>
                  <a:lnTo>
                    <a:pt x="596868" y="249975"/>
                  </a:lnTo>
                  <a:lnTo>
                    <a:pt x="600379" y="232575"/>
                  </a:lnTo>
                  <a:lnTo>
                    <a:pt x="600379" y="44703"/>
                  </a:lnTo>
                  <a:lnTo>
                    <a:pt x="596868" y="27303"/>
                  </a:lnTo>
                  <a:lnTo>
                    <a:pt x="587294" y="13093"/>
                  </a:lnTo>
                  <a:lnTo>
                    <a:pt x="573092" y="3513"/>
                  </a:lnTo>
                  <a:lnTo>
                    <a:pt x="5557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4948986" y="4633658"/>
              <a:ext cx="22860" cy="294005"/>
            </a:xfrm>
            <a:custGeom>
              <a:avLst/>
              <a:gdLst/>
              <a:ahLst/>
              <a:cxnLst/>
              <a:rect l="l" t="t" r="r" b="b"/>
              <a:pathLst>
                <a:path w="22860" h="294004">
                  <a:moveTo>
                    <a:pt x="22478" y="0"/>
                  </a:moveTo>
                  <a:lnTo>
                    <a:pt x="0" y="0"/>
                  </a:lnTo>
                  <a:lnTo>
                    <a:pt x="0" y="293890"/>
                  </a:lnTo>
                  <a:lnTo>
                    <a:pt x="22478" y="293890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4943272" y="4627841"/>
              <a:ext cx="34290" cy="306070"/>
            </a:xfrm>
            <a:custGeom>
              <a:avLst/>
              <a:gdLst/>
              <a:ahLst/>
              <a:cxnLst/>
              <a:rect l="l" t="t" r="r" b="b"/>
              <a:pathLst>
                <a:path w="34289" h="306070">
                  <a:moveTo>
                    <a:pt x="33909" y="0"/>
                  </a:moveTo>
                  <a:lnTo>
                    <a:pt x="22479" y="0"/>
                  </a:lnTo>
                  <a:lnTo>
                    <a:pt x="22479" y="11430"/>
                  </a:lnTo>
                  <a:lnTo>
                    <a:pt x="22479" y="294640"/>
                  </a:lnTo>
                  <a:lnTo>
                    <a:pt x="11430" y="294640"/>
                  </a:lnTo>
                  <a:lnTo>
                    <a:pt x="11430" y="11430"/>
                  </a:lnTo>
                  <a:lnTo>
                    <a:pt x="22479" y="11430"/>
                  </a:lnTo>
                  <a:lnTo>
                    <a:pt x="22479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94640"/>
                  </a:lnTo>
                  <a:lnTo>
                    <a:pt x="0" y="299707"/>
                  </a:lnTo>
                  <a:lnTo>
                    <a:pt x="5715" y="299707"/>
                  </a:lnTo>
                  <a:lnTo>
                    <a:pt x="11430" y="299720"/>
                  </a:lnTo>
                  <a:lnTo>
                    <a:pt x="16954" y="299720"/>
                  </a:lnTo>
                  <a:lnTo>
                    <a:pt x="16954" y="306070"/>
                  </a:lnTo>
                  <a:lnTo>
                    <a:pt x="33909" y="306070"/>
                  </a:lnTo>
                  <a:lnTo>
                    <a:pt x="33909" y="299720"/>
                  </a:lnTo>
                  <a:lnTo>
                    <a:pt x="33909" y="294640"/>
                  </a:lnTo>
                  <a:lnTo>
                    <a:pt x="33909" y="11430"/>
                  </a:lnTo>
                  <a:lnTo>
                    <a:pt x="339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4469282" y="4633658"/>
              <a:ext cx="22860" cy="294005"/>
            </a:xfrm>
            <a:custGeom>
              <a:avLst/>
              <a:gdLst/>
              <a:ahLst/>
              <a:cxnLst/>
              <a:rect l="l" t="t" r="r" b="b"/>
              <a:pathLst>
                <a:path w="22860" h="294004">
                  <a:moveTo>
                    <a:pt x="22491" y="0"/>
                  </a:moveTo>
                  <a:lnTo>
                    <a:pt x="0" y="0"/>
                  </a:lnTo>
                  <a:lnTo>
                    <a:pt x="0" y="293890"/>
                  </a:lnTo>
                  <a:lnTo>
                    <a:pt x="22491" y="293890"/>
                  </a:lnTo>
                  <a:lnTo>
                    <a:pt x="22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4463567" y="4627841"/>
              <a:ext cx="34290" cy="299720"/>
            </a:xfrm>
            <a:custGeom>
              <a:avLst/>
              <a:gdLst/>
              <a:ahLst/>
              <a:cxnLst/>
              <a:rect l="l" t="t" r="r" b="b"/>
              <a:pathLst>
                <a:path w="34289" h="299720">
                  <a:moveTo>
                    <a:pt x="33921" y="0"/>
                  </a:moveTo>
                  <a:lnTo>
                    <a:pt x="22491" y="0"/>
                  </a:lnTo>
                  <a:lnTo>
                    <a:pt x="22491" y="11430"/>
                  </a:lnTo>
                  <a:lnTo>
                    <a:pt x="22491" y="294640"/>
                  </a:lnTo>
                  <a:lnTo>
                    <a:pt x="11430" y="294640"/>
                  </a:lnTo>
                  <a:lnTo>
                    <a:pt x="11430" y="11430"/>
                  </a:lnTo>
                  <a:lnTo>
                    <a:pt x="22491" y="11430"/>
                  </a:lnTo>
                  <a:lnTo>
                    <a:pt x="22491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94640"/>
                  </a:lnTo>
                  <a:lnTo>
                    <a:pt x="0" y="299707"/>
                  </a:lnTo>
                  <a:lnTo>
                    <a:pt x="5715" y="299707"/>
                  </a:lnTo>
                  <a:lnTo>
                    <a:pt x="11430" y="299720"/>
                  </a:lnTo>
                  <a:lnTo>
                    <a:pt x="33921" y="299720"/>
                  </a:lnTo>
                  <a:lnTo>
                    <a:pt x="33921" y="294640"/>
                  </a:lnTo>
                  <a:lnTo>
                    <a:pt x="33921" y="11430"/>
                  </a:lnTo>
                  <a:lnTo>
                    <a:pt x="339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5014231" y="4734330"/>
              <a:ext cx="13970" cy="84455"/>
            </a:xfrm>
            <a:custGeom>
              <a:avLst/>
              <a:gdLst/>
              <a:ahLst/>
              <a:cxnLst/>
              <a:rect l="l" t="t" r="r" b="b"/>
              <a:pathLst>
                <a:path w="13970" h="84454">
                  <a:moveTo>
                    <a:pt x="10668" y="0"/>
                  </a:moveTo>
                  <a:lnTo>
                    <a:pt x="0" y="0"/>
                  </a:lnTo>
                  <a:lnTo>
                    <a:pt x="0" y="83832"/>
                  </a:lnTo>
                  <a:lnTo>
                    <a:pt x="10668" y="83832"/>
                  </a:lnTo>
                  <a:lnTo>
                    <a:pt x="13716" y="80759"/>
                  </a:lnTo>
                  <a:lnTo>
                    <a:pt x="13716" y="306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4508398" y="4664036"/>
              <a:ext cx="525780" cy="219710"/>
            </a:xfrm>
            <a:custGeom>
              <a:avLst/>
              <a:gdLst/>
              <a:ahLst/>
              <a:cxnLst/>
              <a:rect l="l" t="t" r="r" b="b"/>
              <a:pathLst>
                <a:path w="525779" h="219710">
                  <a:moveTo>
                    <a:pt x="419239" y="210832"/>
                  </a:moveTo>
                  <a:lnTo>
                    <a:pt x="416661" y="208280"/>
                  </a:lnTo>
                  <a:lnTo>
                    <a:pt x="413524" y="208280"/>
                  </a:lnTo>
                  <a:lnTo>
                    <a:pt x="2552" y="208280"/>
                  </a:lnTo>
                  <a:lnTo>
                    <a:pt x="0" y="210832"/>
                  </a:lnTo>
                  <a:lnTo>
                    <a:pt x="0" y="217144"/>
                  </a:lnTo>
                  <a:lnTo>
                    <a:pt x="2552" y="219710"/>
                  </a:lnTo>
                  <a:lnTo>
                    <a:pt x="416661" y="219710"/>
                  </a:lnTo>
                  <a:lnTo>
                    <a:pt x="419239" y="217144"/>
                  </a:lnTo>
                  <a:lnTo>
                    <a:pt x="419239" y="210832"/>
                  </a:lnTo>
                  <a:close/>
                </a:path>
                <a:path w="525779" h="219710">
                  <a:moveTo>
                    <a:pt x="419239" y="2552"/>
                  </a:moveTo>
                  <a:lnTo>
                    <a:pt x="416661" y="0"/>
                  </a:lnTo>
                  <a:lnTo>
                    <a:pt x="413524" y="0"/>
                  </a:lnTo>
                  <a:lnTo>
                    <a:pt x="230263" y="0"/>
                  </a:lnTo>
                  <a:lnTo>
                    <a:pt x="227787" y="2552"/>
                  </a:lnTo>
                  <a:lnTo>
                    <a:pt x="227787" y="8864"/>
                  </a:lnTo>
                  <a:lnTo>
                    <a:pt x="230263" y="11430"/>
                  </a:lnTo>
                  <a:lnTo>
                    <a:pt x="416661" y="11430"/>
                  </a:lnTo>
                  <a:lnTo>
                    <a:pt x="419239" y="8864"/>
                  </a:lnTo>
                  <a:lnTo>
                    <a:pt x="419239" y="2552"/>
                  </a:lnTo>
                  <a:close/>
                </a:path>
                <a:path w="525779" h="219710">
                  <a:moveTo>
                    <a:pt x="525259" y="70205"/>
                  </a:moveTo>
                  <a:lnTo>
                    <a:pt x="519645" y="64579"/>
                  </a:lnTo>
                  <a:lnTo>
                    <a:pt x="505828" y="64579"/>
                  </a:lnTo>
                  <a:lnTo>
                    <a:pt x="505828" y="76009"/>
                  </a:lnTo>
                  <a:lnTo>
                    <a:pt x="512686" y="76009"/>
                  </a:lnTo>
                  <a:lnTo>
                    <a:pt x="513829" y="77139"/>
                  </a:lnTo>
                  <a:lnTo>
                    <a:pt x="513829" y="147269"/>
                  </a:lnTo>
                  <a:lnTo>
                    <a:pt x="512686" y="148412"/>
                  </a:lnTo>
                  <a:lnTo>
                    <a:pt x="505828" y="148412"/>
                  </a:lnTo>
                  <a:lnTo>
                    <a:pt x="505828" y="159842"/>
                  </a:lnTo>
                  <a:lnTo>
                    <a:pt x="519645" y="159829"/>
                  </a:lnTo>
                  <a:lnTo>
                    <a:pt x="525259" y="154203"/>
                  </a:lnTo>
                  <a:lnTo>
                    <a:pt x="525259" y="702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0" name="object 750"/>
          <p:cNvSpPr txBox="1"/>
          <p:nvPr/>
        </p:nvSpPr>
        <p:spPr>
          <a:xfrm>
            <a:off x="4486248" y="4675464"/>
            <a:ext cx="468630" cy="196850"/>
          </a:xfrm>
          <a:prstGeom prst="rect">
            <a:avLst/>
          </a:prstGeom>
          <a:solidFill>
            <a:srgbClr val="89BF3C"/>
          </a:solidFill>
        </p:spPr>
        <p:txBody>
          <a:bodyPr vert="horz" wrap="square" lIns="0" tIns="952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75"/>
              </a:spcBef>
            </a:pPr>
            <a:r>
              <a:rPr sz="1100" spc="-25" dirty="0">
                <a:latin typeface="TT Supermolot Bold"/>
                <a:cs typeface="TT Supermolot Bold"/>
              </a:rPr>
              <a:t>H</a:t>
            </a:r>
            <a:r>
              <a:rPr sz="975" spc="-37" baseline="-17094" dirty="0">
                <a:latin typeface="TT Supermolot Bold"/>
                <a:cs typeface="TT Supermolot Bold"/>
              </a:rPr>
              <a:t>2</a:t>
            </a:r>
            <a:endParaRPr sz="975" baseline="-17094">
              <a:latin typeface="TT Supermolot Bold"/>
              <a:cs typeface="TT Supermolot Bold"/>
            </a:endParaRPr>
          </a:p>
        </p:txBody>
      </p:sp>
      <p:grpSp>
        <p:nvGrpSpPr>
          <p:cNvPr id="751" name="object 751"/>
          <p:cNvGrpSpPr/>
          <p:nvPr/>
        </p:nvGrpSpPr>
        <p:grpSpPr>
          <a:xfrm>
            <a:off x="4101664" y="4638050"/>
            <a:ext cx="864869" cy="439420"/>
            <a:chOff x="4101664" y="4638050"/>
            <a:chExt cx="864869" cy="439420"/>
          </a:xfrm>
        </p:grpSpPr>
        <p:sp>
          <p:nvSpPr>
            <p:cNvPr id="752" name="object 752"/>
            <p:cNvSpPr/>
            <p:nvPr/>
          </p:nvSpPr>
          <p:spPr>
            <a:xfrm>
              <a:off x="4507738" y="4664036"/>
              <a:ext cx="207645" cy="11430"/>
            </a:xfrm>
            <a:custGeom>
              <a:avLst/>
              <a:gdLst/>
              <a:ahLst/>
              <a:cxnLst/>
              <a:rect l="l" t="t" r="r" b="b"/>
              <a:pathLst>
                <a:path w="207645" h="11429">
                  <a:moveTo>
                    <a:pt x="94119" y="2552"/>
                  </a:moveTo>
                  <a:lnTo>
                    <a:pt x="91554" y="0"/>
                  </a:lnTo>
                  <a:lnTo>
                    <a:pt x="88404" y="0"/>
                  </a:lnTo>
                  <a:lnTo>
                    <a:pt x="2565" y="0"/>
                  </a:lnTo>
                  <a:lnTo>
                    <a:pt x="0" y="2552"/>
                  </a:lnTo>
                  <a:lnTo>
                    <a:pt x="0" y="8864"/>
                  </a:lnTo>
                  <a:lnTo>
                    <a:pt x="2565" y="11430"/>
                  </a:lnTo>
                  <a:lnTo>
                    <a:pt x="91554" y="11430"/>
                  </a:lnTo>
                  <a:lnTo>
                    <a:pt x="94119" y="8864"/>
                  </a:lnTo>
                  <a:lnTo>
                    <a:pt x="94119" y="2552"/>
                  </a:lnTo>
                  <a:close/>
                </a:path>
                <a:path w="207645" h="11429">
                  <a:moveTo>
                    <a:pt x="207111" y="2552"/>
                  </a:moveTo>
                  <a:lnTo>
                    <a:pt x="204533" y="0"/>
                  </a:lnTo>
                  <a:lnTo>
                    <a:pt x="201396" y="0"/>
                  </a:lnTo>
                  <a:lnTo>
                    <a:pt x="115582" y="0"/>
                  </a:lnTo>
                  <a:lnTo>
                    <a:pt x="113004" y="2552"/>
                  </a:lnTo>
                  <a:lnTo>
                    <a:pt x="113004" y="8864"/>
                  </a:lnTo>
                  <a:lnTo>
                    <a:pt x="115582" y="11430"/>
                  </a:lnTo>
                  <a:lnTo>
                    <a:pt x="204533" y="11430"/>
                  </a:lnTo>
                  <a:lnTo>
                    <a:pt x="207111" y="8864"/>
                  </a:lnTo>
                  <a:lnTo>
                    <a:pt x="207111" y="2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4435462" y="4927549"/>
              <a:ext cx="525145" cy="53340"/>
            </a:xfrm>
            <a:custGeom>
              <a:avLst/>
              <a:gdLst/>
              <a:ahLst/>
              <a:cxnLst/>
              <a:rect l="l" t="t" r="r" b="b"/>
              <a:pathLst>
                <a:path w="525145" h="53339">
                  <a:moveTo>
                    <a:pt x="524763" y="0"/>
                  </a:moveTo>
                  <a:lnTo>
                    <a:pt x="0" y="0"/>
                  </a:lnTo>
                  <a:lnTo>
                    <a:pt x="0" y="53085"/>
                  </a:lnTo>
                  <a:lnTo>
                    <a:pt x="524763" y="53085"/>
                  </a:lnTo>
                  <a:lnTo>
                    <a:pt x="524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4429747" y="4922227"/>
              <a:ext cx="536575" cy="64769"/>
            </a:xfrm>
            <a:custGeom>
              <a:avLst/>
              <a:gdLst/>
              <a:ahLst/>
              <a:cxnLst/>
              <a:rect l="l" t="t" r="r" b="b"/>
              <a:pathLst>
                <a:path w="536575" h="64770">
                  <a:moveTo>
                    <a:pt x="536194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53340"/>
                  </a:lnTo>
                  <a:lnTo>
                    <a:pt x="0" y="64770"/>
                  </a:lnTo>
                  <a:lnTo>
                    <a:pt x="5715" y="64770"/>
                  </a:lnTo>
                  <a:lnTo>
                    <a:pt x="536194" y="64770"/>
                  </a:lnTo>
                  <a:lnTo>
                    <a:pt x="536194" y="58420"/>
                  </a:lnTo>
                  <a:lnTo>
                    <a:pt x="536194" y="53340"/>
                  </a:lnTo>
                  <a:lnTo>
                    <a:pt x="524764" y="53340"/>
                  </a:lnTo>
                  <a:lnTo>
                    <a:pt x="524764" y="52070"/>
                  </a:lnTo>
                  <a:lnTo>
                    <a:pt x="11430" y="52070"/>
                  </a:lnTo>
                  <a:lnTo>
                    <a:pt x="11430" y="11430"/>
                  </a:lnTo>
                  <a:lnTo>
                    <a:pt x="524764" y="11430"/>
                  </a:lnTo>
                  <a:lnTo>
                    <a:pt x="524764" y="52070"/>
                  </a:lnTo>
                  <a:lnTo>
                    <a:pt x="536194" y="52070"/>
                  </a:lnTo>
                  <a:lnTo>
                    <a:pt x="536194" y="11430"/>
                  </a:lnTo>
                  <a:lnTo>
                    <a:pt x="5361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5" name="object 75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348780" y="4884182"/>
              <a:ext cx="92405" cy="131178"/>
            </a:xfrm>
            <a:prstGeom prst="rect">
              <a:avLst/>
            </a:prstGeom>
          </p:spPr>
        </p:pic>
        <p:sp>
          <p:nvSpPr>
            <p:cNvPr id="756" name="object 756"/>
            <p:cNvSpPr/>
            <p:nvPr/>
          </p:nvSpPr>
          <p:spPr>
            <a:xfrm>
              <a:off x="4128969" y="4703531"/>
              <a:ext cx="268605" cy="235585"/>
            </a:xfrm>
            <a:custGeom>
              <a:avLst/>
              <a:gdLst/>
              <a:ahLst/>
              <a:cxnLst/>
              <a:rect l="l" t="t" r="r" b="b"/>
              <a:pathLst>
                <a:path w="268604" h="235585">
                  <a:moveTo>
                    <a:pt x="247434" y="0"/>
                  </a:moveTo>
                  <a:lnTo>
                    <a:pt x="81445" y="0"/>
                  </a:lnTo>
                  <a:lnTo>
                    <a:pt x="73469" y="5067"/>
                  </a:lnTo>
                  <a:lnTo>
                    <a:pt x="1866" y="157099"/>
                  </a:lnTo>
                  <a:lnTo>
                    <a:pt x="0" y="165430"/>
                  </a:lnTo>
                  <a:lnTo>
                    <a:pt x="0" y="235089"/>
                  </a:lnTo>
                  <a:lnTo>
                    <a:pt x="268033" y="235089"/>
                  </a:lnTo>
                  <a:lnTo>
                    <a:pt x="268033" y="20586"/>
                  </a:lnTo>
                  <a:lnTo>
                    <a:pt x="266415" y="12574"/>
                  </a:lnTo>
                  <a:lnTo>
                    <a:pt x="262001" y="6030"/>
                  </a:lnTo>
                  <a:lnTo>
                    <a:pt x="255453" y="1618"/>
                  </a:lnTo>
                  <a:lnTo>
                    <a:pt x="247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4123254" y="4697816"/>
              <a:ext cx="280035" cy="247015"/>
            </a:xfrm>
            <a:custGeom>
              <a:avLst/>
              <a:gdLst/>
              <a:ahLst/>
              <a:cxnLst/>
              <a:rect l="l" t="t" r="r" b="b"/>
              <a:pathLst>
                <a:path w="280035" h="247014">
                  <a:moveTo>
                    <a:pt x="253149" y="0"/>
                  </a:moveTo>
                  <a:lnTo>
                    <a:pt x="95935" y="0"/>
                  </a:lnTo>
                  <a:lnTo>
                    <a:pt x="87951" y="1145"/>
                  </a:lnTo>
                  <a:lnTo>
                    <a:pt x="5994" y="152755"/>
                  </a:lnTo>
                  <a:lnTo>
                    <a:pt x="493" y="171983"/>
                  </a:lnTo>
                  <a:lnTo>
                    <a:pt x="381" y="172656"/>
                  </a:lnTo>
                  <a:lnTo>
                    <a:pt x="0" y="179577"/>
                  </a:lnTo>
                  <a:lnTo>
                    <a:pt x="0" y="246519"/>
                  </a:lnTo>
                  <a:lnTo>
                    <a:pt x="279463" y="246519"/>
                  </a:lnTo>
                  <a:lnTo>
                    <a:pt x="279463" y="235089"/>
                  </a:lnTo>
                  <a:lnTo>
                    <a:pt x="11430" y="235089"/>
                  </a:lnTo>
                  <a:lnTo>
                    <a:pt x="11430" y="171983"/>
                  </a:lnTo>
                  <a:lnTo>
                    <a:pt x="13106" y="164490"/>
                  </a:lnTo>
                  <a:lnTo>
                    <a:pt x="83413" y="15214"/>
                  </a:lnTo>
                  <a:lnTo>
                    <a:pt x="89362" y="11442"/>
                  </a:lnTo>
                  <a:lnTo>
                    <a:pt x="274276" y="11442"/>
                  </a:lnTo>
                  <a:lnTo>
                    <a:pt x="271754" y="7702"/>
                  </a:lnTo>
                  <a:lnTo>
                    <a:pt x="263393" y="2066"/>
                  </a:lnTo>
                  <a:lnTo>
                    <a:pt x="253149" y="0"/>
                  </a:lnTo>
                  <a:close/>
                </a:path>
                <a:path w="280035" h="247014">
                  <a:moveTo>
                    <a:pt x="274276" y="11442"/>
                  </a:moveTo>
                  <a:lnTo>
                    <a:pt x="261366" y="11442"/>
                  </a:lnTo>
                  <a:lnTo>
                    <a:pt x="268008" y="18084"/>
                  </a:lnTo>
                  <a:lnTo>
                    <a:pt x="268033" y="235089"/>
                  </a:lnTo>
                  <a:lnTo>
                    <a:pt x="279463" y="235089"/>
                  </a:lnTo>
                  <a:lnTo>
                    <a:pt x="279463" y="26301"/>
                  </a:lnTo>
                  <a:lnTo>
                    <a:pt x="277433" y="16268"/>
                  </a:lnTo>
                  <a:lnTo>
                    <a:pt x="277391" y="16062"/>
                  </a:lnTo>
                  <a:lnTo>
                    <a:pt x="274276" y="114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4128960" y="4935258"/>
              <a:ext cx="268605" cy="40640"/>
            </a:xfrm>
            <a:custGeom>
              <a:avLst/>
              <a:gdLst/>
              <a:ahLst/>
              <a:cxnLst/>
              <a:rect l="l" t="t" r="r" b="b"/>
              <a:pathLst>
                <a:path w="268604" h="40639">
                  <a:moveTo>
                    <a:pt x="268033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40640"/>
                  </a:lnTo>
                  <a:lnTo>
                    <a:pt x="264528" y="40640"/>
                  </a:lnTo>
                  <a:lnTo>
                    <a:pt x="264528" y="34290"/>
                  </a:lnTo>
                  <a:lnTo>
                    <a:pt x="268033" y="34290"/>
                  </a:lnTo>
                  <a:lnTo>
                    <a:pt x="2680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4123254" y="4930084"/>
              <a:ext cx="280035" cy="52069"/>
            </a:xfrm>
            <a:custGeom>
              <a:avLst/>
              <a:gdLst/>
              <a:ahLst/>
              <a:cxnLst/>
              <a:rect l="l" t="t" r="r" b="b"/>
              <a:pathLst>
                <a:path w="280035" h="52070">
                  <a:moveTo>
                    <a:pt x="279463" y="0"/>
                  </a:moveTo>
                  <a:lnTo>
                    <a:pt x="0" y="0"/>
                  </a:lnTo>
                  <a:lnTo>
                    <a:pt x="0" y="51523"/>
                  </a:lnTo>
                  <a:lnTo>
                    <a:pt x="5714" y="51523"/>
                  </a:lnTo>
                  <a:lnTo>
                    <a:pt x="5714" y="40093"/>
                  </a:lnTo>
                  <a:lnTo>
                    <a:pt x="11429" y="40093"/>
                  </a:lnTo>
                  <a:lnTo>
                    <a:pt x="11429" y="11429"/>
                  </a:lnTo>
                  <a:lnTo>
                    <a:pt x="279463" y="11429"/>
                  </a:lnTo>
                  <a:lnTo>
                    <a:pt x="279463" y="0"/>
                  </a:lnTo>
                  <a:close/>
                </a:path>
                <a:path w="280035" h="52070">
                  <a:moveTo>
                    <a:pt x="11429" y="40093"/>
                  </a:moveTo>
                  <a:lnTo>
                    <a:pt x="5714" y="40093"/>
                  </a:lnTo>
                  <a:lnTo>
                    <a:pt x="5714" y="51523"/>
                  </a:lnTo>
                  <a:lnTo>
                    <a:pt x="258825" y="51523"/>
                  </a:lnTo>
                  <a:lnTo>
                    <a:pt x="266854" y="49903"/>
                  </a:lnTo>
                  <a:lnTo>
                    <a:pt x="272926" y="45808"/>
                  </a:lnTo>
                  <a:lnTo>
                    <a:pt x="11429" y="45808"/>
                  </a:lnTo>
                  <a:lnTo>
                    <a:pt x="11429" y="40093"/>
                  </a:lnTo>
                  <a:close/>
                </a:path>
                <a:path w="280035" h="52070">
                  <a:moveTo>
                    <a:pt x="279463" y="11429"/>
                  </a:moveTo>
                  <a:lnTo>
                    <a:pt x="268033" y="11429"/>
                  </a:lnTo>
                  <a:lnTo>
                    <a:pt x="268020" y="35966"/>
                  </a:lnTo>
                  <a:lnTo>
                    <a:pt x="263893" y="40093"/>
                  </a:lnTo>
                  <a:lnTo>
                    <a:pt x="11429" y="40093"/>
                  </a:lnTo>
                  <a:lnTo>
                    <a:pt x="11429" y="45808"/>
                  </a:lnTo>
                  <a:lnTo>
                    <a:pt x="272926" y="45808"/>
                  </a:lnTo>
                  <a:lnTo>
                    <a:pt x="273411" y="45481"/>
                  </a:lnTo>
                  <a:lnTo>
                    <a:pt x="277835" y="38922"/>
                  </a:lnTo>
                  <a:lnTo>
                    <a:pt x="279463" y="30886"/>
                  </a:lnTo>
                  <a:lnTo>
                    <a:pt x="279463" y="11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4134424" y="4737558"/>
              <a:ext cx="172085" cy="120650"/>
            </a:xfrm>
            <a:custGeom>
              <a:avLst/>
              <a:gdLst/>
              <a:ahLst/>
              <a:cxnLst/>
              <a:rect l="l" t="t" r="r" b="b"/>
              <a:pathLst>
                <a:path w="172085" h="120650">
                  <a:moveTo>
                    <a:pt x="139992" y="0"/>
                  </a:moveTo>
                  <a:lnTo>
                    <a:pt x="54381" y="0"/>
                  </a:lnTo>
                  <a:lnTo>
                    <a:pt x="0" y="120561"/>
                  </a:lnTo>
                  <a:lnTo>
                    <a:pt x="171576" y="120561"/>
                  </a:lnTo>
                  <a:lnTo>
                    <a:pt x="171576" y="31597"/>
                  </a:lnTo>
                  <a:lnTo>
                    <a:pt x="169093" y="19298"/>
                  </a:lnTo>
                  <a:lnTo>
                    <a:pt x="162323" y="9255"/>
                  </a:lnTo>
                  <a:lnTo>
                    <a:pt x="152283" y="2483"/>
                  </a:lnTo>
                  <a:lnTo>
                    <a:pt x="139992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4134424" y="4731843"/>
              <a:ext cx="177800" cy="132080"/>
            </a:xfrm>
            <a:custGeom>
              <a:avLst/>
              <a:gdLst/>
              <a:ahLst/>
              <a:cxnLst/>
              <a:rect l="l" t="t" r="r" b="b"/>
              <a:pathLst>
                <a:path w="177800" h="132079">
                  <a:moveTo>
                    <a:pt x="139992" y="0"/>
                  </a:moveTo>
                  <a:lnTo>
                    <a:pt x="54381" y="0"/>
                  </a:lnTo>
                  <a:lnTo>
                    <a:pt x="54381" y="11429"/>
                  </a:lnTo>
                  <a:lnTo>
                    <a:pt x="139992" y="11429"/>
                  </a:lnTo>
                  <a:lnTo>
                    <a:pt x="150058" y="13475"/>
                  </a:lnTo>
                  <a:lnTo>
                    <a:pt x="158275" y="19023"/>
                  </a:lnTo>
                  <a:lnTo>
                    <a:pt x="163818" y="27244"/>
                  </a:lnTo>
                  <a:lnTo>
                    <a:pt x="165861" y="37312"/>
                  </a:lnTo>
                  <a:lnTo>
                    <a:pt x="165861" y="120573"/>
                  </a:lnTo>
                  <a:lnTo>
                    <a:pt x="0" y="120573"/>
                  </a:lnTo>
                  <a:lnTo>
                    <a:pt x="0" y="131991"/>
                  </a:lnTo>
                  <a:lnTo>
                    <a:pt x="177291" y="131991"/>
                  </a:lnTo>
                  <a:lnTo>
                    <a:pt x="177291" y="37312"/>
                  </a:lnTo>
                  <a:lnTo>
                    <a:pt x="174360" y="22788"/>
                  </a:lnTo>
                  <a:lnTo>
                    <a:pt x="166366" y="10931"/>
                  </a:lnTo>
                  <a:lnTo>
                    <a:pt x="154510" y="2936"/>
                  </a:lnTo>
                  <a:lnTo>
                    <a:pt x="1399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4305999" y="4821073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55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4300286" y="4821073"/>
              <a:ext cx="11430" cy="118110"/>
            </a:xfrm>
            <a:custGeom>
              <a:avLst/>
              <a:gdLst/>
              <a:ahLst/>
              <a:cxnLst/>
              <a:rect l="l" t="t" r="r" b="b"/>
              <a:pathLst>
                <a:path w="11429" h="118110">
                  <a:moveTo>
                    <a:pt x="11430" y="0"/>
                  </a:moveTo>
                  <a:lnTo>
                    <a:pt x="0" y="0"/>
                  </a:lnTo>
                  <a:lnTo>
                    <a:pt x="0" y="117551"/>
                  </a:lnTo>
                  <a:lnTo>
                    <a:pt x="11430" y="117551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4263213" y="4738138"/>
              <a:ext cx="0" cy="120014"/>
            </a:xfrm>
            <a:custGeom>
              <a:avLst/>
              <a:gdLst/>
              <a:ahLst/>
              <a:cxnLst/>
              <a:rect l="l" t="t" r="r" b="b"/>
              <a:pathLst>
                <a:path h="120014">
                  <a:moveTo>
                    <a:pt x="0" y="0"/>
                  </a:moveTo>
                  <a:lnTo>
                    <a:pt x="0" y="11976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4257497" y="4638052"/>
              <a:ext cx="102235" cy="220345"/>
            </a:xfrm>
            <a:custGeom>
              <a:avLst/>
              <a:gdLst/>
              <a:ahLst/>
              <a:cxnLst/>
              <a:rect l="l" t="t" r="r" b="b"/>
              <a:pathLst>
                <a:path w="102235" h="220345">
                  <a:moveTo>
                    <a:pt x="11430" y="100088"/>
                  </a:moveTo>
                  <a:lnTo>
                    <a:pt x="0" y="100088"/>
                  </a:lnTo>
                  <a:lnTo>
                    <a:pt x="0" y="219849"/>
                  </a:lnTo>
                  <a:lnTo>
                    <a:pt x="11430" y="219849"/>
                  </a:lnTo>
                  <a:lnTo>
                    <a:pt x="11430" y="100088"/>
                  </a:lnTo>
                  <a:close/>
                </a:path>
                <a:path w="102235" h="220345">
                  <a:moveTo>
                    <a:pt x="102158" y="2565"/>
                  </a:moveTo>
                  <a:lnTo>
                    <a:pt x="99593" y="0"/>
                  </a:lnTo>
                  <a:lnTo>
                    <a:pt x="93294" y="0"/>
                  </a:lnTo>
                  <a:lnTo>
                    <a:pt x="90728" y="2565"/>
                  </a:lnTo>
                  <a:lnTo>
                    <a:pt x="90728" y="5715"/>
                  </a:lnTo>
                  <a:lnTo>
                    <a:pt x="90741" y="163093"/>
                  </a:lnTo>
                  <a:lnTo>
                    <a:pt x="88569" y="169875"/>
                  </a:lnTo>
                  <a:lnTo>
                    <a:pt x="82207" y="179019"/>
                  </a:lnTo>
                  <a:lnTo>
                    <a:pt x="78473" y="181140"/>
                  </a:lnTo>
                  <a:lnTo>
                    <a:pt x="71716" y="181114"/>
                  </a:lnTo>
                  <a:lnTo>
                    <a:pt x="69164" y="183680"/>
                  </a:lnTo>
                  <a:lnTo>
                    <a:pt x="69164" y="189992"/>
                  </a:lnTo>
                  <a:lnTo>
                    <a:pt x="71716" y="192544"/>
                  </a:lnTo>
                  <a:lnTo>
                    <a:pt x="83197" y="192544"/>
                  </a:lnTo>
                  <a:lnTo>
                    <a:pt x="90233" y="187642"/>
                  </a:lnTo>
                  <a:lnTo>
                    <a:pt x="102158" y="155511"/>
                  </a:lnTo>
                  <a:lnTo>
                    <a:pt x="102158" y="2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4343831" y="4662093"/>
              <a:ext cx="22860" cy="104139"/>
            </a:xfrm>
            <a:custGeom>
              <a:avLst/>
              <a:gdLst/>
              <a:ahLst/>
              <a:cxnLst/>
              <a:rect l="l" t="t" r="r" b="b"/>
              <a:pathLst>
                <a:path w="22860" h="104139">
                  <a:moveTo>
                    <a:pt x="22491" y="0"/>
                  </a:moveTo>
                  <a:lnTo>
                    <a:pt x="0" y="0"/>
                  </a:lnTo>
                  <a:lnTo>
                    <a:pt x="0" y="104025"/>
                  </a:lnTo>
                  <a:lnTo>
                    <a:pt x="22491" y="104025"/>
                  </a:lnTo>
                  <a:lnTo>
                    <a:pt x="22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4338116" y="4656899"/>
              <a:ext cx="34290" cy="115570"/>
            </a:xfrm>
            <a:custGeom>
              <a:avLst/>
              <a:gdLst/>
              <a:ahLst/>
              <a:cxnLst/>
              <a:rect l="l" t="t" r="r" b="b"/>
              <a:pathLst>
                <a:path w="34289" h="115570">
                  <a:moveTo>
                    <a:pt x="33921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104140"/>
                  </a:lnTo>
                  <a:lnTo>
                    <a:pt x="0" y="114300"/>
                  </a:lnTo>
                  <a:lnTo>
                    <a:pt x="0" y="115570"/>
                  </a:lnTo>
                  <a:lnTo>
                    <a:pt x="5715" y="115570"/>
                  </a:lnTo>
                  <a:lnTo>
                    <a:pt x="33921" y="115570"/>
                  </a:lnTo>
                  <a:lnTo>
                    <a:pt x="33921" y="109220"/>
                  </a:lnTo>
                  <a:lnTo>
                    <a:pt x="33921" y="104140"/>
                  </a:lnTo>
                  <a:lnTo>
                    <a:pt x="22491" y="104140"/>
                  </a:lnTo>
                  <a:lnTo>
                    <a:pt x="22491" y="102870"/>
                  </a:lnTo>
                  <a:lnTo>
                    <a:pt x="11430" y="102870"/>
                  </a:lnTo>
                  <a:lnTo>
                    <a:pt x="11430" y="11430"/>
                  </a:lnTo>
                  <a:lnTo>
                    <a:pt x="22491" y="11430"/>
                  </a:lnTo>
                  <a:lnTo>
                    <a:pt x="22491" y="102870"/>
                  </a:lnTo>
                  <a:lnTo>
                    <a:pt x="33921" y="102870"/>
                  </a:lnTo>
                  <a:lnTo>
                    <a:pt x="33921" y="11430"/>
                  </a:lnTo>
                  <a:lnTo>
                    <a:pt x="339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4587273" y="4914484"/>
              <a:ext cx="175895" cy="88265"/>
            </a:xfrm>
            <a:custGeom>
              <a:avLst/>
              <a:gdLst/>
              <a:ahLst/>
              <a:cxnLst/>
              <a:rect l="l" t="t" r="r" b="b"/>
              <a:pathLst>
                <a:path w="175895" h="88264">
                  <a:moveTo>
                    <a:pt x="87769" y="0"/>
                  </a:moveTo>
                  <a:lnTo>
                    <a:pt x="53604" y="6901"/>
                  </a:lnTo>
                  <a:lnTo>
                    <a:pt x="25706" y="25722"/>
                  </a:lnTo>
                  <a:lnTo>
                    <a:pt x="6897" y="53637"/>
                  </a:lnTo>
                  <a:lnTo>
                    <a:pt x="0" y="87820"/>
                  </a:lnTo>
                  <a:lnTo>
                    <a:pt x="175590" y="87820"/>
                  </a:lnTo>
                  <a:lnTo>
                    <a:pt x="168699" y="53637"/>
                  </a:lnTo>
                  <a:lnTo>
                    <a:pt x="149896" y="25722"/>
                  </a:lnTo>
                  <a:lnTo>
                    <a:pt x="121985" y="6901"/>
                  </a:lnTo>
                  <a:lnTo>
                    <a:pt x="87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4581557" y="4908769"/>
              <a:ext cx="187325" cy="99695"/>
            </a:xfrm>
            <a:custGeom>
              <a:avLst/>
              <a:gdLst/>
              <a:ahLst/>
              <a:cxnLst/>
              <a:rect l="l" t="t" r="r" b="b"/>
              <a:pathLst>
                <a:path w="187325" h="99695">
                  <a:moveTo>
                    <a:pt x="93484" y="0"/>
                  </a:moveTo>
                  <a:lnTo>
                    <a:pt x="57098" y="7349"/>
                  </a:lnTo>
                  <a:lnTo>
                    <a:pt x="27382" y="27393"/>
                  </a:lnTo>
                  <a:lnTo>
                    <a:pt x="7347" y="57124"/>
                  </a:lnTo>
                  <a:lnTo>
                    <a:pt x="0" y="93535"/>
                  </a:lnTo>
                  <a:lnTo>
                    <a:pt x="0" y="95046"/>
                  </a:lnTo>
                  <a:lnTo>
                    <a:pt x="609" y="96507"/>
                  </a:lnTo>
                  <a:lnTo>
                    <a:pt x="2730" y="98640"/>
                  </a:lnTo>
                  <a:lnTo>
                    <a:pt x="4216" y="99250"/>
                  </a:lnTo>
                  <a:lnTo>
                    <a:pt x="5714" y="99250"/>
                  </a:lnTo>
                  <a:lnTo>
                    <a:pt x="5714" y="87820"/>
                  </a:lnTo>
                  <a:lnTo>
                    <a:pt x="12004" y="87820"/>
                  </a:lnTo>
                  <a:lnTo>
                    <a:pt x="25440" y="47631"/>
                  </a:lnTo>
                  <a:lnTo>
                    <a:pt x="61553" y="17880"/>
                  </a:lnTo>
                  <a:lnTo>
                    <a:pt x="93484" y="11429"/>
                  </a:lnTo>
                  <a:lnTo>
                    <a:pt x="135973" y="11429"/>
                  </a:lnTo>
                  <a:lnTo>
                    <a:pt x="129921" y="7349"/>
                  </a:lnTo>
                  <a:lnTo>
                    <a:pt x="93484" y="0"/>
                  </a:lnTo>
                  <a:close/>
                </a:path>
                <a:path w="187325" h="99695">
                  <a:moveTo>
                    <a:pt x="12004" y="87820"/>
                  </a:moveTo>
                  <a:lnTo>
                    <a:pt x="5714" y="87820"/>
                  </a:lnTo>
                  <a:lnTo>
                    <a:pt x="5714" y="99250"/>
                  </a:lnTo>
                  <a:lnTo>
                    <a:pt x="182829" y="99250"/>
                  </a:lnTo>
                  <a:lnTo>
                    <a:pt x="184353" y="98640"/>
                  </a:lnTo>
                  <a:lnTo>
                    <a:pt x="186448" y="96507"/>
                  </a:lnTo>
                  <a:lnTo>
                    <a:pt x="187020" y="95046"/>
                  </a:lnTo>
                  <a:lnTo>
                    <a:pt x="187020" y="93535"/>
                  </a:lnTo>
                  <a:lnTo>
                    <a:pt x="11429" y="93535"/>
                  </a:lnTo>
                  <a:lnTo>
                    <a:pt x="12004" y="87820"/>
                  </a:lnTo>
                  <a:close/>
                </a:path>
                <a:path w="187325" h="99695">
                  <a:moveTo>
                    <a:pt x="175016" y="87820"/>
                  </a:moveTo>
                  <a:lnTo>
                    <a:pt x="12004" y="87820"/>
                  </a:lnTo>
                  <a:lnTo>
                    <a:pt x="11429" y="93535"/>
                  </a:lnTo>
                  <a:lnTo>
                    <a:pt x="175590" y="93535"/>
                  </a:lnTo>
                  <a:lnTo>
                    <a:pt x="175016" y="87820"/>
                  </a:lnTo>
                  <a:close/>
                </a:path>
                <a:path w="187325" h="99695">
                  <a:moveTo>
                    <a:pt x="135973" y="11429"/>
                  </a:moveTo>
                  <a:lnTo>
                    <a:pt x="93484" y="11429"/>
                  </a:lnTo>
                  <a:lnTo>
                    <a:pt x="110080" y="13097"/>
                  </a:lnTo>
                  <a:lnTo>
                    <a:pt x="125502" y="17880"/>
                  </a:lnTo>
                  <a:lnTo>
                    <a:pt x="161606" y="47631"/>
                  </a:lnTo>
                  <a:lnTo>
                    <a:pt x="175590" y="93535"/>
                  </a:lnTo>
                  <a:lnTo>
                    <a:pt x="181305" y="93535"/>
                  </a:lnTo>
                  <a:lnTo>
                    <a:pt x="181305" y="87820"/>
                  </a:lnTo>
                  <a:lnTo>
                    <a:pt x="185867" y="87820"/>
                  </a:lnTo>
                  <a:lnTo>
                    <a:pt x="179679" y="57124"/>
                  </a:lnTo>
                  <a:lnTo>
                    <a:pt x="159650" y="27393"/>
                  </a:lnTo>
                  <a:lnTo>
                    <a:pt x="135973" y="11429"/>
                  </a:lnTo>
                  <a:close/>
                </a:path>
                <a:path w="187325" h="99695">
                  <a:moveTo>
                    <a:pt x="185867" y="87820"/>
                  </a:moveTo>
                  <a:lnTo>
                    <a:pt x="181305" y="87820"/>
                  </a:lnTo>
                  <a:lnTo>
                    <a:pt x="181305" y="93535"/>
                  </a:lnTo>
                  <a:lnTo>
                    <a:pt x="187020" y="93535"/>
                  </a:lnTo>
                  <a:lnTo>
                    <a:pt x="185867" y="87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4606884" y="4932967"/>
              <a:ext cx="137795" cy="139065"/>
            </a:xfrm>
            <a:custGeom>
              <a:avLst/>
              <a:gdLst/>
              <a:ahLst/>
              <a:cxnLst/>
              <a:rect l="l" t="t" r="r" b="b"/>
              <a:pathLst>
                <a:path w="137795" h="139064">
                  <a:moveTo>
                    <a:pt x="73210" y="0"/>
                  </a:moveTo>
                  <a:lnTo>
                    <a:pt x="68155" y="0"/>
                  </a:lnTo>
                  <a:lnTo>
                    <a:pt x="44996" y="4053"/>
                  </a:lnTo>
                  <a:lnTo>
                    <a:pt x="24910" y="15327"/>
                  </a:lnTo>
                  <a:lnTo>
                    <a:pt x="9546" y="32495"/>
                  </a:lnTo>
                  <a:lnTo>
                    <a:pt x="553" y="54229"/>
                  </a:lnTo>
                  <a:lnTo>
                    <a:pt x="0" y="81723"/>
                  </a:lnTo>
                  <a:lnTo>
                    <a:pt x="9705" y="106468"/>
                  </a:lnTo>
                  <a:lnTo>
                    <a:pt x="27976" y="125782"/>
                  </a:lnTo>
                  <a:lnTo>
                    <a:pt x="53119" y="136982"/>
                  </a:lnTo>
                  <a:lnTo>
                    <a:pt x="58059" y="138099"/>
                  </a:lnTo>
                  <a:lnTo>
                    <a:pt x="63215" y="138671"/>
                  </a:lnTo>
                  <a:lnTo>
                    <a:pt x="68257" y="138671"/>
                  </a:lnTo>
                  <a:lnTo>
                    <a:pt x="111501" y="123343"/>
                  </a:lnTo>
                  <a:lnTo>
                    <a:pt x="135885" y="84442"/>
                  </a:lnTo>
                  <a:lnTo>
                    <a:pt x="137537" y="70850"/>
                  </a:lnTo>
                  <a:lnTo>
                    <a:pt x="136527" y="57397"/>
                  </a:lnTo>
                  <a:lnTo>
                    <a:pt x="118320" y="21387"/>
                  </a:lnTo>
                  <a:lnTo>
                    <a:pt x="83307" y="1689"/>
                  </a:lnTo>
                  <a:lnTo>
                    <a:pt x="73210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4601247" y="4927258"/>
              <a:ext cx="147955" cy="150495"/>
            </a:xfrm>
            <a:custGeom>
              <a:avLst/>
              <a:gdLst/>
              <a:ahLst/>
              <a:cxnLst/>
              <a:rect l="l" t="t" r="r" b="b"/>
              <a:pathLst>
                <a:path w="147954" h="150495">
                  <a:moveTo>
                    <a:pt x="79234" y="0"/>
                  </a:moveTo>
                  <a:lnTo>
                    <a:pt x="73799" y="0"/>
                  </a:lnTo>
                  <a:lnTo>
                    <a:pt x="48958" y="4256"/>
                  </a:lnTo>
                  <a:lnTo>
                    <a:pt x="27241" y="16241"/>
                  </a:lnTo>
                  <a:lnTo>
                    <a:pt x="10485" y="34826"/>
                  </a:lnTo>
                  <a:lnTo>
                    <a:pt x="609" y="58686"/>
                  </a:lnTo>
                  <a:lnTo>
                    <a:pt x="42" y="86411"/>
                  </a:lnTo>
                  <a:lnTo>
                    <a:pt x="0" y="88477"/>
                  </a:lnTo>
                  <a:lnTo>
                    <a:pt x="30280" y="136148"/>
                  </a:lnTo>
                  <a:lnTo>
                    <a:pt x="68465" y="150088"/>
                  </a:lnTo>
                  <a:lnTo>
                    <a:pt x="73900" y="150088"/>
                  </a:lnTo>
                  <a:lnTo>
                    <a:pt x="98736" y="145831"/>
                  </a:lnTo>
                  <a:lnTo>
                    <a:pt x="111726" y="138658"/>
                  </a:lnTo>
                  <a:lnTo>
                    <a:pt x="69227" y="138658"/>
                  </a:lnTo>
                  <a:lnTo>
                    <a:pt x="64566" y="138137"/>
                  </a:lnTo>
                  <a:lnTo>
                    <a:pt x="59994" y="137121"/>
                  </a:lnTo>
                  <a:lnTo>
                    <a:pt x="36955" y="126844"/>
                  </a:lnTo>
                  <a:lnTo>
                    <a:pt x="20189" y="109121"/>
                  </a:lnTo>
                  <a:lnTo>
                    <a:pt x="11266" y="86411"/>
                  </a:lnTo>
                  <a:lnTo>
                    <a:pt x="11702" y="64090"/>
                  </a:lnTo>
                  <a:lnTo>
                    <a:pt x="34111" y="25485"/>
                  </a:lnTo>
                  <a:lnTo>
                    <a:pt x="73799" y="11417"/>
                  </a:lnTo>
                  <a:lnTo>
                    <a:pt x="111761" y="11417"/>
                  </a:lnTo>
                  <a:lnTo>
                    <a:pt x="90182" y="1816"/>
                  </a:lnTo>
                  <a:lnTo>
                    <a:pt x="84657" y="584"/>
                  </a:lnTo>
                  <a:lnTo>
                    <a:pt x="79234" y="0"/>
                  </a:lnTo>
                  <a:close/>
                </a:path>
                <a:path w="147954" h="150495">
                  <a:moveTo>
                    <a:pt x="111761" y="11417"/>
                  </a:moveTo>
                  <a:lnTo>
                    <a:pt x="78472" y="11417"/>
                  </a:lnTo>
                  <a:lnTo>
                    <a:pt x="83133" y="11938"/>
                  </a:lnTo>
                  <a:lnTo>
                    <a:pt x="87705" y="12966"/>
                  </a:lnTo>
                  <a:lnTo>
                    <a:pt x="127520" y="40957"/>
                  </a:lnTo>
                  <a:lnTo>
                    <a:pt x="137442" y="76433"/>
                  </a:lnTo>
                  <a:lnTo>
                    <a:pt x="135954" y="88477"/>
                  </a:lnTo>
                  <a:lnTo>
                    <a:pt x="135902" y="88900"/>
                  </a:lnTo>
                  <a:lnTo>
                    <a:pt x="127677" y="108842"/>
                  </a:lnTo>
                  <a:lnTo>
                    <a:pt x="113583" y="124594"/>
                  </a:lnTo>
                  <a:lnTo>
                    <a:pt x="95148" y="134939"/>
                  </a:lnTo>
                  <a:lnTo>
                    <a:pt x="73900" y="138658"/>
                  </a:lnTo>
                  <a:lnTo>
                    <a:pt x="111726" y="138658"/>
                  </a:lnTo>
                  <a:lnTo>
                    <a:pt x="147052" y="91401"/>
                  </a:lnTo>
                  <a:lnTo>
                    <a:pt x="147675" y="61609"/>
                  </a:lnTo>
                  <a:lnTo>
                    <a:pt x="137191" y="34826"/>
                  </a:lnTo>
                  <a:lnTo>
                    <a:pt x="117420" y="13935"/>
                  </a:lnTo>
                  <a:lnTo>
                    <a:pt x="111761" y="114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4643517" y="497077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31534" y="0"/>
                  </a:moveTo>
                  <a:lnTo>
                    <a:pt x="19293" y="2476"/>
                  </a:lnTo>
                  <a:lnTo>
                    <a:pt x="9266" y="9232"/>
                  </a:lnTo>
                  <a:lnTo>
                    <a:pt x="2489" y="19255"/>
                  </a:lnTo>
                  <a:lnTo>
                    <a:pt x="0" y="31534"/>
                  </a:lnTo>
                  <a:lnTo>
                    <a:pt x="2489" y="43806"/>
                  </a:lnTo>
                  <a:lnTo>
                    <a:pt x="9266" y="53830"/>
                  </a:lnTo>
                  <a:lnTo>
                    <a:pt x="19293" y="60589"/>
                  </a:lnTo>
                  <a:lnTo>
                    <a:pt x="31534" y="63068"/>
                  </a:lnTo>
                  <a:lnTo>
                    <a:pt x="43826" y="60589"/>
                  </a:lnTo>
                  <a:lnTo>
                    <a:pt x="53879" y="53830"/>
                  </a:lnTo>
                  <a:lnTo>
                    <a:pt x="60666" y="43806"/>
                  </a:lnTo>
                  <a:lnTo>
                    <a:pt x="63157" y="31534"/>
                  </a:lnTo>
                  <a:lnTo>
                    <a:pt x="60666" y="19255"/>
                  </a:lnTo>
                  <a:lnTo>
                    <a:pt x="53879" y="9232"/>
                  </a:lnTo>
                  <a:lnTo>
                    <a:pt x="43826" y="2476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4637802" y="4965056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37249" y="0"/>
                  </a:moveTo>
                  <a:lnTo>
                    <a:pt x="22749" y="2925"/>
                  </a:lnTo>
                  <a:lnTo>
                    <a:pt x="10909" y="10904"/>
                  </a:lnTo>
                  <a:lnTo>
                    <a:pt x="2926" y="22743"/>
                  </a:lnTo>
                  <a:lnTo>
                    <a:pt x="0" y="37249"/>
                  </a:lnTo>
                  <a:lnTo>
                    <a:pt x="2926" y="51747"/>
                  </a:lnTo>
                  <a:lnTo>
                    <a:pt x="10909" y="63584"/>
                  </a:lnTo>
                  <a:lnTo>
                    <a:pt x="22749" y="71565"/>
                  </a:lnTo>
                  <a:lnTo>
                    <a:pt x="37249" y="74498"/>
                  </a:lnTo>
                  <a:lnTo>
                    <a:pt x="51762" y="71565"/>
                  </a:lnTo>
                  <a:lnTo>
                    <a:pt x="63633" y="63584"/>
                  </a:lnTo>
                  <a:lnTo>
                    <a:pt x="63982" y="63068"/>
                  </a:lnTo>
                  <a:lnTo>
                    <a:pt x="37249" y="63068"/>
                  </a:lnTo>
                  <a:lnTo>
                    <a:pt x="27239" y="61028"/>
                  </a:lnTo>
                  <a:lnTo>
                    <a:pt x="19053" y="55497"/>
                  </a:lnTo>
                  <a:lnTo>
                    <a:pt x="13510" y="47296"/>
                  </a:lnTo>
                  <a:lnTo>
                    <a:pt x="11429" y="37249"/>
                  </a:lnTo>
                  <a:lnTo>
                    <a:pt x="13510" y="27199"/>
                  </a:lnTo>
                  <a:lnTo>
                    <a:pt x="19053" y="18996"/>
                  </a:lnTo>
                  <a:lnTo>
                    <a:pt x="27239" y="13463"/>
                  </a:lnTo>
                  <a:lnTo>
                    <a:pt x="37249" y="11429"/>
                  </a:lnTo>
                  <a:lnTo>
                    <a:pt x="63988" y="11429"/>
                  </a:lnTo>
                  <a:lnTo>
                    <a:pt x="63633" y="10904"/>
                  </a:lnTo>
                  <a:lnTo>
                    <a:pt x="51762" y="2925"/>
                  </a:lnTo>
                  <a:lnTo>
                    <a:pt x="37249" y="0"/>
                  </a:lnTo>
                  <a:close/>
                </a:path>
                <a:path w="74929" h="74929">
                  <a:moveTo>
                    <a:pt x="63988" y="11429"/>
                  </a:moveTo>
                  <a:lnTo>
                    <a:pt x="37249" y="11429"/>
                  </a:lnTo>
                  <a:lnTo>
                    <a:pt x="47310" y="13463"/>
                  </a:lnTo>
                  <a:lnTo>
                    <a:pt x="55522" y="18996"/>
                  </a:lnTo>
                  <a:lnTo>
                    <a:pt x="61075" y="27199"/>
                  </a:lnTo>
                  <a:lnTo>
                    <a:pt x="63157" y="37249"/>
                  </a:lnTo>
                  <a:lnTo>
                    <a:pt x="61075" y="47296"/>
                  </a:lnTo>
                  <a:lnTo>
                    <a:pt x="55522" y="55497"/>
                  </a:lnTo>
                  <a:lnTo>
                    <a:pt x="47310" y="61028"/>
                  </a:lnTo>
                  <a:lnTo>
                    <a:pt x="37249" y="63068"/>
                  </a:lnTo>
                  <a:lnTo>
                    <a:pt x="63982" y="63068"/>
                  </a:lnTo>
                  <a:lnTo>
                    <a:pt x="71646" y="51747"/>
                  </a:lnTo>
                  <a:lnTo>
                    <a:pt x="74587" y="37249"/>
                  </a:lnTo>
                  <a:lnTo>
                    <a:pt x="71646" y="22743"/>
                  </a:lnTo>
                  <a:lnTo>
                    <a:pt x="63988" y="11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4670188" y="499739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7620" y="0"/>
                  </a:moveTo>
                  <a:lnTo>
                    <a:pt x="2197" y="0"/>
                  </a:lnTo>
                  <a:lnTo>
                    <a:pt x="0" y="2197"/>
                  </a:lnTo>
                  <a:lnTo>
                    <a:pt x="0" y="4914"/>
                  </a:lnTo>
                  <a:lnTo>
                    <a:pt x="0" y="7632"/>
                  </a:lnTo>
                  <a:lnTo>
                    <a:pt x="2197" y="9829"/>
                  </a:lnTo>
                  <a:lnTo>
                    <a:pt x="7620" y="9829"/>
                  </a:lnTo>
                  <a:lnTo>
                    <a:pt x="9804" y="7632"/>
                  </a:lnTo>
                  <a:lnTo>
                    <a:pt x="9804" y="2197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4664473" y="4991675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471" y="0"/>
                  </a:moveTo>
                  <a:lnTo>
                    <a:pt x="4762" y="0"/>
                  </a:lnTo>
                  <a:lnTo>
                    <a:pt x="0" y="4749"/>
                  </a:lnTo>
                  <a:lnTo>
                    <a:pt x="0" y="16497"/>
                  </a:lnTo>
                  <a:lnTo>
                    <a:pt x="4762" y="21247"/>
                  </a:lnTo>
                  <a:lnTo>
                    <a:pt x="16471" y="21247"/>
                  </a:lnTo>
                  <a:lnTo>
                    <a:pt x="21234" y="16497"/>
                  </a:lnTo>
                  <a:lnTo>
                    <a:pt x="21234" y="11429"/>
                  </a:lnTo>
                  <a:lnTo>
                    <a:pt x="10566" y="11429"/>
                  </a:lnTo>
                  <a:lnTo>
                    <a:pt x="9817" y="10629"/>
                  </a:lnTo>
                  <a:lnTo>
                    <a:pt x="10566" y="9829"/>
                  </a:lnTo>
                  <a:lnTo>
                    <a:pt x="21234" y="9829"/>
                  </a:lnTo>
                  <a:lnTo>
                    <a:pt x="21234" y="4749"/>
                  </a:lnTo>
                  <a:lnTo>
                    <a:pt x="16471" y="0"/>
                  </a:lnTo>
                  <a:close/>
                </a:path>
                <a:path w="21589" h="21589">
                  <a:moveTo>
                    <a:pt x="10566" y="9829"/>
                  </a:moveTo>
                  <a:lnTo>
                    <a:pt x="9817" y="10629"/>
                  </a:lnTo>
                  <a:lnTo>
                    <a:pt x="10566" y="11429"/>
                  </a:lnTo>
                  <a:lnTo>
                    <a:pt x="10566" y="9829"/>
                  </a:lnTo>
                  <a:close/>
                </a:path>
                <a:path w="21589" h="21589">
                  <a:moveTo>
                    <a:pt x="10566" y="9829"/>
                  </a:moveTo>
                  <a:lnTo>
                    <a:pt x="10566" y="11429"/>
                  </a:lnTo>
                  <a:lnTo>
                    <a:pt x="11429" y="10629"/>
                  </a:lnTo>
                  <a:lnTo>
                    <a:pt x="10566" y="9829"/>
                  </a:lnTo>
                  <a:close/>
                </a:path>
                <a:path w="21589" h="21589">
                  <a:moveTo>
                    <a:pt x="21234" y="9829"/>
                  </a:moveTo>
                  <a:lnTo>
                    <a:pt x="10566" y="9829"/>
                  </a:lnTo>
                  <a:lnTo>
                    <a:pt x="11429" y="10629"/>
                  </a:lnTo>
                  <a:lnTo>
                    <a:pt x="10566" y="11429"/>
                  </a:lnTo>
                  <a:lnTo>
                    <a:pt x="21234" y="11429"/>
                  </a:lnTo>
                  <a:lnTo>
                    <a:pt x="21234" y="98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4203454" y="4914484"/>
              <a:ext cx="175895" cy="88265"/>
            </a:xfrm>
            <a:custGeom>
              <a:avLst/>
              <a:gdLst/>
              <a:ahLst/>
              <a:cxnLst/>
              <a:rect l="l" t="t" r="r" b="b"/>
              <a:pathLst>
                <a:path w="175895" h="88264">
                  <a:moveTo>
                    <a:pt x="87820" y="0"/>
                  </a:moveTo>
                  <a:lnTo>
                    <a:pt x="53637" y="6901"/>
                  </a:lnTo>
                  <a:lnTo>
                    <a:pt x="25722" y="25722"/>
                  </a:lnTo>
                  <a:lnTo>
                    <a:pt x="6901" y="53637"/>
                  </a:lnTo>
                  <a:lnTo>
                    <a:pt x="0" y="87820"/>
                  </a:lnTo>
                  <a:lnTo>
                    <a:pt x="175641" y="87820"/>
                  </a:lnTo>
                  <a:lnTo>
                    <a:pt x="168739" y="53637"/>
                  </a:lnTo>
                  <a:lnTo>
                    <a:pt x="149918" y="25722"/>
                  </a:lnTo>
                  <a:lnTo>
                    <a:pt x="122003" y="6901"/>
                  </a:lnTo>
                  <a:lnTo>
                    <a:pt x="87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4197739" y="4908769"/>
              <a:ext cx="187325" cy="99695"/>
            </a:xfrm>
            <a:custGeom>
              <a:avLst/>
              <a:gdLst/>
              <a:ahLst/>
              <a:cxnLst/>
              <a:rect l="l" t="t" r="r" b="b"/>
              <a:pathLst>
                <a:path w="187325" h="99695">
                  <a:moveTo>
                    <a:pt x="93535" y="0"/>
                  </a:moveTo>
                  <a:lnTo>
                    <a:pt x="57132" y="7349"/>
                  </a:lnTo>
                  <a:lnTo>
                    <a:pt x="27403" y="27393"/>
                  </a:lnTo>
                  <a:lnTo>
                    <a:pt x="7356" y="57124"/>
                  </a:lnTo>
                  <a:lnTo>
                    <a:pt x="0" y="93535"/>
                  </a:lnTo>
                  <a:lnTo>
                    <a:pt x="0" y="95046"/>
                  </a:lnTo>
                  <a:lnTo>
                    <a:pt x="609" y="96507"/>
                  </a:lnTo>
                  <a:lnTo>
                    <a:pt x="2743" y="98640"/>
                  </a:lnTo>
                  <a:lnTo>
                    <a:pt x="4203" y="99250"/>
                  </a:lnTo>
                  <a:lnTo>
                    <a:pt x="5714" y="99250"/>
                  </a:lnTo>
                  <a:lnTo>
                    <a:pt x="5714" y="87820"/>
                  </a:lnTo>
                  <a:lnTo>
                    <a:pt x="12007" y="87820"/>
                  </a:lnTo>
                  <a:lnTo>
                    <a:pt x="25453" y="47631"/>
                  </a:lnTo>
                  <a:lnTo>
                    <a:pt x="61575" y="17880"/>
                  </a:lnTo>
                  <a:lnTo>
                    <a:pt x="93535" y="11429"/>
                  </a:lnTo>
                  <a:lnTo>
                    <a:pt x="135998" y="11429"/>
                  </a:lnTo>
                  <a:lnTo>
                    <a:pt x="129946" y="7349"/>
                  </a:lnTo>
                  <a:lnTo>
                    <a:pt x="93535" y="0"/>
                  </a:lnTo>
                  <a:close/>
                </a:path>
                <a:path w="187325" h="99695">
                  <a:moveTo>
                    <a:pt x="12007" y="87820"/>
                  </a:moveTo>
                  <a:lnTo>
                    <a:pt x="5714" y="87820"/>
                  </a:lnTo>
                  <a:lnTo>
                    <a:pt x="5714" y="99250"/>
                  </a:lnTo>
                  <a:lnTo>
                    <a:pt x="182854" y="99250"/>
                  </a:lnTo>
                  <a:lnTo>
                    <a:pt x="184340" y="98640"/>
                  </a:lnTo>
                  <a:lnTo>
                    <a:pt x="186461" y="96507"/>
                  </a:lnTo>
                  <a:lnTo>
                    <a:pt x="187070" y="95046"/>
                  </a:lnTo>
                  <a:lnTo>
                    <a:pt x="187070" y="93535"/>
                  </a:lnTo>
                  <a:lnTo>
                    <a:pt x="11429" y="93535"/>
                  </a:lnTo>
                  <a:lnTo>
                    <a:pt x="12007" y="87820"/>
                  </a:lnTo>
                  <a:close/>
                </a:path>
                <a:path w="187325" h="99695">
                  <a:moveTo>
                    <a:pt x="175065" y="87820"/>
                  </a:moveTo>
                  <a:lnTo>
                    <a:pt x="12007" y="87820"/>
                  </a:lnTo>
                  <a:lnTo>
                    <a:pt x="11429" y="93535"/>
                  </a:lnTo>
                  <a:lnTo>
                    <a:pt x="175640" y="93535"/>
                  </a:lnTo>
                  <a:lnTo>
                    <a:pt x="175065" y="87820"/>
                  </a:lnTo>
                  <a:close/>
                </a:path>
                <a:path w="187325" h="99695">
                  <a:moveTo>
                    <a:pt x="135998" y="11429"/>
                  </a:moveTo>
                  <a:lnTo>
                    <a:pt x="93535" y="11429"/>
                  </a:lnTo>
                  <a:lnTo>
                    <a:pt x="110083" y="13097"/>
                  </a:lnTo>
                  <a:lnTo>
                    <a:pt x="125490" y="17880"/>
                  </a:lnTo>
                  <a:lnTo>
                    <a:pt x="161619" y="47631"/>
                  </a:lnTo>
                  <a:lnTo>
                    <a:pt x="175640" y="93535"/>
                  </a:lnTo>
                  <a:lnTo>
                    <a:pt x="181355" y="93535"/>
                  </a:lnTo>
                  <a:lnTo>
                    <a:pt x="181355" y="87820"/>
                  </a:lnTo>
                  <a:lnTo>
                    <a:pt x="185917" y="87820"/>
                  </a:lnTo>
                  <a:lnTo>
                    <a:pt x="179721" y="57124"/>
                  </a:lnTo>
                  <a:lnTo>
                    <a:pt x="159677" y="27393"/>
                  </a:lnTo>
                  <a:lnTo>
                    <a:pt x="135998" y="11429"/>
                  </a:lnTo>
                  <a:close/>
                </a:path>
                <a:path w="187325" h="99695">
                  <a:moveTo>
                    <a:pt x="185917" y="87820"/>
                  </a:moveTo>
                  <a:lnTo>
                    <a:pt x="181355" y="87820"/>
                  </a:lnTo>
                  <a:lnTo>
                    <a:pt x="181355" y="93535"/>
                  </a:lnTo>
                  <a:lnTo>
                    <a:pt x="187070" y="93535"/>
                  </a:lnTo>
                  <a:lnTo>
                    <a:pt x="185917" y="87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4223071" y="4932967"/>
              <a:ext cx="137795" cy="139065"/>
            </a:xfrm>
            <a:custGeom>
              <a:avLst/>
              <a:gdLst/>
              <a:ahLst/>
              <a:cxnLst/>
              <a:rect l="l" t="t" r="r" b="b"/>
              <a:pathLst>
                <a:path w="137795" h="139064">
                  <a:moveTo>
                    <a:pt x="73207" y="0"/>
                  </a:moveTo>
                  <a:lnTo>
                    <a:pt x="68140" y="0"/>
                  </a:lnTo>
                  <a:lnTo>
                    <a:pt x="45006" y="4053"/>
                  </a:lnTo>
                  <a:lnTo>
                    <a:pt x="24925" y="15327"/>
                  </a:lnTo>
                  <a:lnTo>
                    <a:pt x="9554" y="32495"/>
                  </a:lnTo>
                  <a:lnTo>
                    <a:pt x="550" y="54229"/>
                  </a:lnTo>
                  <a:lnTo>
                    <a:pt x="0" y="81725"/>
                  </a:lnTo>
                  <a:lnTo>
                    <a:pt x="9708" y="106473"/>
                  </a:lnTo>
                  <a:lnTo>
                    <a:pt x="27973" y="125787"/>
                  </a:lnTo>
                  <a:lnTo>
                    <a:pt x="53090" y="136982"/>
                  </a:lnTo>
                  <a:lnTo>
                    <a:pt x="58081" y="138099"/>
                  </a:lnTo>
                  <a:lnTo>
                    <a:pt x="63187" y="138671"/>
                  </a:lnTo>
                  <a:lnTo>
                    <a:pt x="68279" y="138671"/>
                  </a:lnTo>
                  <a:lnTo>
                    <a:pt x="111486" y="123343"/>
                  </a:lnTo>
                  <a:lnTo>
                    <a:pt x="135843" y="84442"/>
                  </a:lnTo>
                  <a:lnTo>
                    <a:pt x="137517" y="70850"/>
                  </a:lnTo>
                  <a:lnTo>
                    <a:pt x="136518" y="57397"/>
                  </a:lnTo>
                  <a:lnTo>
                    <a:pt x="118294" y="21387"/>
                  </a:lnTo>
                  <a:lnTo>
                    <a:pt x="83316" y="1689"/>
                  </a:lnTo>
                  <a:lnTo>
                    <a:pt x="73207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4217433" y="4927258"/>
              <a:ext cx="147955" cy="150495"/>
            </a:xfrm>
            <a:custGeom>
              <a:avLst/>
              <a:gdLst/>
              <a:ahLst/>
              <a:cxnLst/>
              <a:rect l="l" t="t" r="r" b="b"/>
              <a:pathLst>
                <a:path w="147954" h="150495">
                  <a:moveTo>
                    <a:pt x="79184" y="0"/>
                  </a:moveTo>
                  <a:lnTo>
                    <a:pt x="73774" y="0"/>
                  </a:lnTo>
                  <a:lnTo>
                    <a:pt x="48942" y="4256"/>
                  </a:lnTo>
                  <a:lnTo>
                    <a:pt x="10483" y="34826"/>
                  </a:lnTo>
                  <a:lnTo>
                    <a:pt x="42" y="86411"/>
                  </a:lnTo>
                  <a:lnTo>
                    <a:pt x="0" y="88477"/>
                  </a:lnTo>
                  <a:lnTo>
                    <a:pt x="7981" y="108842"/>
                  </a:lnTo>
                  <a:lnTo>
                    <a:pt x="57480" y="148272"/>
                  </a:lnTo>
                  <a:lnTo>
                    <a:pt x="68491" y="150088"/>
                  </a:lnTo>
                  <a:lnTo>
                    <a:pt x="73914" y="150088"/>
                  </a:lnTo>
                  <a:lnTo>
                    <a:pt x="98745" y="145831"/>
                  </a:lnTo>
                  <a:lnTo>
                    <a:pt x="111738" y="138658"/>
                  </a:lnTo>
                  <a:lnTo>
                    <a:pt x="69253" y="138658"/>
                  </a:lnTo>
                  <a:lnTo>
                    <a:pt x="64579" y="138137"/>
                  </a:lnTo>
                  <a:lnTo>
                    <a:pt x="59982" y="137121"/>
                  </a:lnTo>
                  <a:lnTo>
                    <a:pt x="36934" y="126844"/>
                  </a:lnTo>
                  <a:lnTo>
                    <a:pt x="20174" y="109121"/>
                  </a:lnTo>
                  <a:lnTo>
                    <a:pt x="11261" y="86411"/>
                  </a:lnTo>
                  <a:lnTo>
                    <a:pt x="11702" y="64090"/>
                  </a:lnTo>
                  <a:lnTo>
                    <a:pt x="11760" y="61175"/>
                  </a:lnTo>
                  <a:lnTo>
                    <a:pt x="20024" y="41238"/>
                  </a:lnTo>
                  <a:lnTo>
                    <a:pt x="34128" y="25485"/>
                  </a:lnTo>
                  <a:lnTo>
                    <a:pt x="52551" y="15138"/>
                  </a:lnTo>
                  <a:lnTo>
                    <a:pt x="73774" y="11417"/>
                  </a:lnTo>
                  <a:lnTo>
                    <a:pt x="111758" y="11417"/>
                  </a:lnTo>
                  <a:lnTo>
                    <a:pt x="90195" y="1816"/>
                  </a:lnTo>
                  <a:lnTo>
                    <a:pt x="84683" y="584"/>
                  </a:lnTo>
                  <a:lnTo>
                    <a:pt x="79184" y="0"/>
                  </a:lnTo>
                  <a:close/>
                </a:path>
                <a:path w="147954" h="150495">
                  <a:moveTo>
                    <a:pt x="111758" y="11417"/>
                  </a:moveTo>
                  <a:lnTo>
                    <a:pt x="78422" y="11417"/>
                  </a:lnTo>
                  <a:lnTo>
                    <a:pt x="83121" y="11938"/>
                  </a:lnTo>
                  <a:lnTo>
                    <a:pt x="87706" y="12966"/>
                  </a:lnTo>
                  <a:lnTo>
                    <a:pt x="127546" y="40957"/>
                  </a:lnTo>
                  <a:lnTo>
                    <a:pt x="137452" y="76433"/>
                  </a:lnTo>
                  <a:lnTo>
                    <a:pt x="135967" y="88477"/>
                  </a:lnTo>
                  <a:lnTo>
                    <a:pt x="135915" y="88900"/>
                  </a:lnTo>
                  <a:lnTo>
                    <a:pt x="127658" y="108842"/>
                  </a:lnTo>
                  <a:lnTo>
                    <a:pt x="113558" y="124594"/>
                  </a:lnTo>
                  <a:lnTo>
                    <a:pt x="95137" y="134939"/>
                  </a:lnTo>
                  <a:lnTo>
                    <a:pt x="73914" y="138658"/>
                  </a:lnTo>
                  <a:lnTo>
                    <a:pt x="111738" y="138658"/>
                  </a:lnTo>
                  <a:lnTo>
                    <a:pt x="120453" y="133846"/>
                  </a:lnTo>
                  <a:lnTo>
                    <a:pt x="137179" y="115311"/>
                  </a:lnTo>
                  <a:lnTo>
                    <a:pt x="147066" y="91401"/>
                  </a:lnTo>
                  <a:lnTo>
                    <a:pt x="147630" y="64090"/>
                  </a:lnTo>
                  <a:lnTo>
                    <a:pt x="147681" y="61609"/>
                  </a:lnTo>
                  <a:lnTo>
                    <a:pt x="137185" y="34826"/>
                  </a:lnTo>
                  <a:lnTo>
                    <a:pt x="117412" y="13935"/>
                  </a:lnTo>
                  <a:lnTo>
                    <a:pt x="111758" y="114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4259737" y="497077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31534" y="0"/>
                  </a:moveTo>
                  <a:lnTo>
                    <a:pt x="19261" y="2476"/>
                  </a:lnTo>
                  <a:lnTo>
                    <a:pt x="9237" y="9232"/>
                  </a:lnTo>
                  <a:lnTo>
                    <a:pt x="2478" y="19255"/>
                  </a:lnTo>
                  <a:lnTo>
                    <a:pt x="0" y="31534"/>
                  </a:lnTo>
                  <a:lnTo>
                    <a:pt x="2478" y="43806"/>
                  </a:lnTo>
                  <a:lnTo>
                    <a:pt x="9237" y="53830"/>
                  </a:lnTo>
                  <a:lnTo>
                    <a:pt x="19261" y="60589"/>
                  </a:lnTo>
                  <a:lnTo>
                    <a:pt x="31534" y="63068"/>
                  </a:lnTo>
                  <a:lnTo>
                    <a:pt x="43812" y="60589"/>
                  </a:lnTo>
                  <a:lnTo>
                    <a:pt x="53835" y="53830"/>
                  </a:lnTo>
                  <a:lnTo>
                    <a:pt x="60591" y="43806"/>
                  </a:lnTo>
                  <a:lnTo>
                    <a:pt x="63068" y="31534"/>
                  </a:lnTo>
                  <a:lnTo>
                    <a:pt x="60591" y="19255"/>
                  </a:lnTo>
                  <a:lnTo>
                    <a:pt x="53835" y="9232"/>
                  </a:lnTo>
                  <a:lnTo>
                    <a:pt x="43812" y="2476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4254022" y="4965056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37249" y="0"/>
                  </a:moveTo>
                  <a:lnTo>
                    <a:pt x="22751" y="2925"/>
                  </a:lnTo>
                  <a:lnTo>
                    <a:pt x="10914" y="10904"/>
                  </a:lnTo>
                  <a:lnTo>
                    <a:pt x="2932" y="22743"/>
                  </a:lnTo>
                  <a:lnTo>
                    <a:pt x="0" y="37249"/>
                  </a:lnTo>
                  <a:lnTo>
                    <a:pt x="2932" y="51747"/>
                  </a:lnTo>
                  <a:lnTo>
                    <a:pt x="10914" y="63584"/>
                  </a:lnTo>
                  <a:lnTo>
                    <a:pt x="22751" y="71565"/>
                  </a:lnTo>
                  <a:lnTo>
                    <a:pt x="37249" y="74498"/>
                  </a:lnTo>
                  <a:lnTo>
                    <a:pt x="51750" y="71565"/>
                  </a:lnTo>
                  <a:lnTo>
                    <a:pt x="63595" y="63584"/>
                  </a:lnTo>
                  <a:lnTo>
                    <a:pt x="63943" y="63068"/>
                  </a:lnTo>
                  <a:lnTo>
                    <a:pt x="37249" y="63068"/>
                  </a:lnTo>
                  <a:lnTo>
                    <a:pt x="27206" y="61028"/>
                  </a:lnTo>
                  <a:lnTo>
                    <a:pt x="19005" y="55497"/>
                  </a:lnTo>
                  <a:lnTo>
                    <a:pt x="13471" y="47296"/>
                  </a:lnTo>
                  <a:lnTo>
                    <a:pt x="11429" y="37249"/>
                  </a:lnTo>
                  <a:lnTo>
                    <a:pt x="13471" y="27199"/>
                  </a:lnTo>
                  <a:lnTo>
                    <a:pt x="19005" y="18996"/>
                  </a:lnTo>
                  <a:lnTo>
                    <a:pt x="27206" y="13463"/>
                  </a:lnTo>
                  <a:lnTo>
                    <a:pt x="37249" y="11429"/>
                  </a:lnTo>
                  <a:lnTo>
                    <a:pt x="63949" y="11429"/>
                  </a:lnTo>
                  <a:lnTo>
                    <a:pt x="63595" y="10904"/>
                  </a:lnTo>
                  <a:lnTo>
                    <a:pt x="51750" y="2925"/>
                  </a:lnTo>
                  <a:lnTo>
                    <a:pt x="37249" y="0"/>
                  </a:lnTo>
                  <a:close/>
                </a:path>
                <a:path w="74929" h="74929">
                  <a:moveTo>
                    <a:pt x="63949" y="11429"/>
                  </a:moveTo>
                  <a:lnTo>
                    <a:pt x="37249" y="11429"/>
                  </a:lnTo>
                  <a:lnTo>
                    <a:pt x="47298" y="13463"/>
                  </a:lnTo>
                  <a:lnTo>
                    <a:pt x="55503" y="18996"/>
                  </a:lnTo>
                  <a:lnTo>
                    <a:pt x="61039" y="27199"/>
                  </a:lnTo>
                  <a:lnTo>
                    <a:pt x="63080" y="37249"/>
                  </a:lnTo>
                  <a:lnTo>
                    <a:pt x="61039" y="47296"/>
                  </a:lnTo>
                  <a:lnTo>
                    <a:pt x="55503" y="55497"/>
                  </a:lnTo>
                  <a:lnTo>
                    <a:pt x="47298" y="61028"/>
                  </a:lnTo>
                  <a:lnTo>
                    <a:pt x="37249" y="63068"/>
                  </a:lnTo>
                  <a:lnTo>
                    <a:pt x="63943" y="63068"/>
                  </a:lnTo>
                  <a:lnTo>
                    <a:pt x="71581" y="51747"/>
                  </a:lnTo>
                  <a:lnTo>
                    <a:pt x="74510" y="37249"/>
                  </a:lnTo>
                  <a:lnTo>
                    <a:pt x="71581" y="22743"/>
                  </a:lnTo>
                  <a:lnTo>
                    <a:pt x="63949" y="11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4286360" y="499739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7632" y="0"/>
                  </a:moveTo>
                  <a:lnTo>
                    <a:pt x="2197" y="0"/>
                  </a:lnTo>
                  <a:lnTo>
                    <a:pt x="0" y="2197"/>
                  </a:lnTo>
                  <a:lnTo>
                    <a:pt x="0" y="4914"/>
                  </a:lnTo>
                  <a:lnTo>
                    <a:pt x="0" y="7632"/>
                  </a:lnTo>
                  <a:lnTo>
                    <a:pt x="2197" y="9829"/>
                  </a:lnTo>
                  <a:lnTo>
                    <a:pt x="7632" y="9829"/>
                  </a:lnTo>
                  <a:lnTo>
                    <a:pt x="9829" y="7632"/>
                  </a:lnTo>
                  <a:lnTo>
                    <a:pt x="9829" y="2197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4280658" y="4991675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497" y="0"/>
                  </a:moveTo>
                  <a:lnTo>
                    <a:pt x="4749" y="0"/>
                  </a:lnTo>
                  <a:lnTo>
                    <a:pt x="0" y="4749"/>
                  </a:lnTo>
                  <a:lnTo>
                    <a:pt x="0" y="16497"/>
                  </a:lnTo>
                  <a:lnTo>
                    <a:pt x="4749" y="21247"/>
                  </a:lnTo>
                  <a:lnTo>
                    <a:pt x="16497" y="21247"/>
                  </a:lnTo>
                  <a:lnTo>
                    <a:pt x="21247" y="16497"/>
                  </a:lnTo>
                  <a:lnTo>
                    <a:pt x="21247" y="11429"/>
                  </a:lnTo>
                  <a:lnTo>
                    <a:pt x="10617" y="11429"/>
                  </a:lnTo>
                  <a:lnTo>
                    <a:pt x="9817" y="10629"/>
                  </a:lnTo>
                  <a:lnTo>
                    <a:pt x="10617" y="9829"/>
                  </a:lnTo>
                  <a:lnTo>
                    <a:pt x="21247" y="9829"/>
                  </a:lnTo>
                  <a:lnTo>
                    <a:pt x="21247" y="4749"/>
                  </a:lnTo>
                  <a:lnTo>
                    <a:pt x="16497" y="0"/>
                  </a:lnTo>
                  <a:close/>
                </a:path>
                <a:path w="21589" h="21589">
                  <a:moveTo>
                    <a:pt x="10617" y="9829"/>
                  </a:moveTo>
                  <a:lnTo>
                    <a:pt x="9817" y="10629"/>
                  </a:lnTo>
                  <a:lnTo>
                    <a:pt x="10617" y="11429"/>
                  </a:lnTo>
                  <a:lnTo>
                    <a:pt x="10617" y="9829"/>
                  </a:lnTo>
                  <a:close/>
                </a:path>
                <a:path w="21589" h="21589">
                  <a:moveTo>
                    <a:pt x="10617" y="9829"/>
                  </a:moveTo>
                  <a:lnTo>
                    <a:pt x="10617" y="11429"/>
                  </a:lnTo>
                  <a:lnTo>
                    <a:pt x="11417" y="10629"/>
                  </a:lnTo>
                  <a:lnTo>
                    <a:pt x="10617" y="9829"/>
                  </a:lnTo>
                  <a:close/>
                </a:path>
                <a:path w="21589" h="21589">
                  <a:moveTo>
                    <a:pt x="21247" y="9829"/>
                  </a:moveTo>
                  <a:lnTo>
                    <a:pt x="10617" y="9829"/>
                  </a:lnTo>
                  <a:lnTo>
                    <a:pt x="11417" y="10629"/>
                  </a:lnTo>
                  <a:lnTo>
                    <a:pt x="10617" y="11429"/>
                  </a:lnTo>
                  <a:lnTo>
                    <a:pt x="21247" y="11429"/>
                  </a:lnTo>
                  <a:lnTo>
                    <a:pt x="21247" y="98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4773916" y="4914484"/>
              <a:ext cx="175895" cy="88265"/>
            </a:xfrm>
            <a:custGeom>
              <a:avLst/>
              <a:gdLst/>
              <a:ahLst/>
              <a:cxnLst/>
              <a:rect l="l" t="t" r="r" b="b"/>
              <a:pathLst>
                <a:path w="175895" h="88264">
                  <a:moveTo>
                    <a:pt x="87820" y="0"/>
                  </a:moveTo>
                  <a:lnTo>
                    <a:pt x="53647" y="6901"/>
                  </a:lnTo>
                  <a:lnTo>
                    <a:pt x="25731" y="25722"/>
                  </a:lnTo>
                  <a:lnTo>
                    <a:pt x="6905" y="53637"/>
                  </a:lnTo>
                  <a:lnTo>
                    <a:pt x="0" y="87820"/>
                  </a:lnTo>
                  <a:lnTo>
                    <a:pt x="175641" y="87820"/>
                  </a:lnTo>
                  <a:lnTo>
                    <a:pt x="168737" y="53637"/>
                  </a:lnTo>
                  <a:lnTo>
                    <a:pt x="149913" y="25722"/>
                  </a:lnTo>
                  <a:lnTo>
                    <a:pt x="121998" y="6901"/>
                  </a:lnTo>
                  <a:lnTo>
                    <a:pt x="87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4768201" y="4908769"/>
              <a:ext cx="187325" cy="99695"/>
            </a:xfrm>
            <a:custGeom>
              <a:avLst/>
              <a:gdLst/>
              <a:ahLst/>
              <a:cxnLst/>
              <a:rect l="l" t="t" r="r" b="b"/>
              <a:pathLst>
                <a:path w="187325" h="99695">
                  <a:moveTo>
                    <a:pt x="93535" y="0"/>
                  </a:moveTo>
                  <a:lnTo>
                    <a:pt x="57141" y="7349"/>
                  </a:lnTo>
                  <a:lnTo>
                    <a:pt x="27408" y="27393"/>
                  </a:lnTo>
                  <a:lnTo>
                    <a:pt x="7355" y="57124"/>
                  </a:lnTo>
                  <a:lnTo>
                    <a:pt x="0" y="93535"/>
                  </a:lnTo>
                  <a:lnTo>
                    <a:pt x="0" y="95046"/>
                  </a:lnTo>
                  <a:lnTo>
                    <a:pt x="660" y="96507"/>
                  </a:lnTo>
                  <a:lnTo>
                    <a:pt x="2768" y="98640"/>
                  </a:lnTo>
                  <a:lnTo>
                    <a:pt x="4190" y="99250"/>
                  </a:lnTo>
                  <a:lnTo>
                    <a:pt x="5714" y="99250"/>
                  </a:lnTo>
                  <a:lnTo>
                    <a:pt x="5714" y="87820"/>
                  </a:lnTo>
                  <a:lnTo>
                    <a:pt x="12008" y="87820"/>
                  </a:lnTo>
                  <a:lnTo>
                    <a:pt x="25494" y="47631"/>
                  </a:lnTo>
                  <a:lnTo>
                    <a:pt x="61606" y="17880"/>
                  </a:lnTo>
                  <a:lnTo>
                    <a:pt x="93535" y="11429"/>
                  </a:lnTo>
                  <a:lnTo>
                    <a:pt x="136024" y="11429"/>
                  </a:lnTo>
                  <a:lnTo>
                    <a:pt x="129972" y="7349"/>
                  </a:lnTo>
                  <a:lnTo>
                    <a:pt x="93535" y="0"/>
                  </a:lnTo>
                  <a:close/>
                </a:path>
                <a:path w="187325" h="99695">
                  <a:moveTo>
                    <a:pt x="12008" y="87820"/>
                  </a:moveTo>
                  <a:lnTo>
                    <a:pt x="5714" y="87820"/>
                  </a:lnTo>
                  <a:lnTo>
                    <a:pt x="5714" y="99250"/>
                  </a:lnTo>
                  <a:lnTo>
                    <a:pt x="182879" y="99250"/>
                  </a:lnTo>
                  <a:lnTo>
                    <a:pt x="184315" y="98640"/>
                  </a:lnTo>
                  <a:lnTo>
                    <a:pt x="185445" y="97574"/>
                  </a:lnTo>
                  <a:lnTo>
                    <a:pt x="186499" y="96507"/>
                  </a:lnTo>
                  <a:lnTo>
                    <a:pt x="187070" y="95046"/>
                  </a:lnTo>
                  <a:lnTo>
                    <a:pt x="187070" y="93535"/>
                  </a:lnTo>
                  <a:lnTo>
                    <a:pt x="11429" y="93535"/>
                  </a:lnTo>
                  <a:lnTo>
                    <a:pt x="12008" y="87820"/>
                  </a:lnTo>
                  <a:close/>
                </a:path>
                <a:path w="187325" h="99695">
                  <a:moveTo>
                    <a:pt x="175067" y="87820"/>
                  </a:moveTo>
                  <a:lnTo>
                    <a:pt x="12008" y="87820"/>
                  </a:lnTo>
                  <a:lnTo>
                    <a:pt x="11429" y="93535"/>
                  </a:lnTo>
                  <a:lnTo>
                    <a:pt x="175640" y="93535"/>
                  </a:lnTo>
                  <a:lnTo>
                    <a:pt x="175067" y="87820"/>
                  </a:lnTo>
                  <a:close/>
                </a:path>
                <a:path w="187325" h="99695">
                  <a:moveTo>
                    <a:pt x="136024" y="11429"/>
                  </a:moveTo>
                  <a:lnTo>
                    <a:pt x="93535" y="11429"/>
                  </a:lnTo>
                  <a:lnTo>
                    <a:pt x="110088" y="13097"/>
                  </a:lnTo>
                  <a:lnTo>
                    <a:pt x="125515" y="17880"/>
                  </a:lnTo>
                  <a:lnTo>
                    <a:pt x="161657" y="47631"/>
                  </a:lnTo>
                  <a:lnTo>
                    <a:pt x="175640" y="93535"/>
                  </a:lnTo>
                  <a:lnTo>
                    <a:pt x="181355" y="93535"/>
                  </a:lnTo>
                  <a:lnTo>
                    <a:pt x="181355" y="87820"/>
                  </a:lnTo>
                  <a:lnTo>
                    <a:pt x="185918" y="87820"/>
                  </a:lnTo>
                  <a:lnTo>
                    <a:pt x="179730" y="57124"/>
                  </a:lnTo>
                  <a:lnTo>
                    <a:pt x="159700" y="27393"/>
                  </a:lnTo>
                  <a:lnTo>
                    <a:pt x="136024" y="11429"/>
                  </a:lnTo>
                  <a:close/>
                </a:path>
                <a:path w="187325" h="99695">
                  <a:moveTo>
                    <a:pt x="185918" y="87820"/>
                  </a:moveTo>
                  <a:lnTo>
                    <a:pt x="181355" y="87820"/>
                  </a:lnTo>
                  <a:lnTo>
                    <a:pt x="181355" y="93535"/>
                  </a:lnTo>
                  <a:lnTo>
                    <a:pt x="187070" y="93535"/>
                  </a:lnTo>
                  <a:lnTo>
                    <a:pt x="185918" y="87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4793538" y="4932967"/>
              <a:ext cx="137795" cy="139065"/>
            </a:xfrm>
            <a:custGeom>
              <a:avLst/>
              <a:gdLst/>
              <a:ahLst/>
              <a:cxnLst/>
              <a:rect l="l" t="t" r="r" b="b"/>
              <a:pathLst>
                <a:path w="137795" h="139064">
                  <a:moveTo>
                    <a:pt x="73246" y="0"/>
                  </a:moveTo>
                  <a:lnTo>
                    <a:pt x="68102" y="0"/>
                  </a:lnTo>
                  <a:lnTo>
                    <a:pt x="45003" y="4053"/>
                  </a:lnTo>
                  <a:lnTo>
                    <a:pt x="24946" y="15327"/>
                  </a:lnTo>
                  <a:lnTo>
                    <a:pt x="9582" y="32495"/>
                  </a:lnTo>
                  <a:lnTo>
                    <a:pt x="564" y="54229"/>
                  </a:lnTo>
                  <a:lnTo>
                    <a:pt x="0" y="81725"/>
                  </a:lnTo>
                  <a:lnTo>
                    <a:pt x="9719" y="106473"/>
                  </a:lnTo>
                  <a:lnTo>
                    <a:pt x="28008" y="125787"/>
                  </a:lnTo>
                  <a:lnTo>
                    <a:pt x="53154" y="136982"/>
                  </a:lnTo>
                  <a:lnTo>
                    <a:pt x="58107" y="138099"/>
                  </a:lnTo>
                  <a:lnTo>
                    <a:pt x="63251" y="138671"/>
                  </a:lnTo>
                  <a:lnTo>
                    <a:pt x="68293" y="138671"/>
                  </a:lnTo>
                  <a:lnTo>
                    <a:pt x="111487" y="123343"/>
                  </a:lnTo>
                  <a:lnTo>
                    <a:pt x="135831" y="84442"/>
                  </a:lnTo>
                  <a:lnTo>
                    <a:pt x="137535" y="70850"/>
                  </a:lnTo>
                  <a:lnTo>
                    <a:pt x="136552" y="57397"/>
                  </a:lnTo>
                  <a:lnTo>
                    <a:pt x="118318" y="21387"/>
                  </a:lnTo>
                  <a:lnTo>
                    <a:pt x="83342" y="1689"/>
                  </a:lnTo>
                  <a:lnTo>
                    <a:pt x="73246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4787918" y="4927258"/>
              <a:ext cx="147955" cy="150495"/>
            </a:xfrm>
            <a:custGeom>
              <a:avLst/>
              <a:gdLst/>
              <a:ahLst/>
              <a:cxnLst/>
              <a:rect l="l" t="t" r="r" b="b"/>
              <a:pathLst>
                <a:path w="147954" h="150495">
                  <a:moveTo>
                    <a:pt x="79158" y="0"/>
                  </a:moveTo>
                  <a:lnTo>
                    <a:pt x="73722" y="0"/>
                  </a:lnTo>
                  <a:lnTo>
                    <a:pt x="48924" y="4256"/>
                  </a:lnTo>
                  <a:lnTo>
                    <a:pt x="27216" y="16241"/>
                  </a:lnTo>
                  <a:lnTo>
                    <a:pt x="10453" y="34826"/>
                  </a:lnTo>
                  <a:lnTo>
                    <a:pt x="570" y="58686"/>
                  </a:lnTo>
                  <a:lnTo>
                    <a:pt x="39" y="86411"/>
                  </a:lnTo>
                  <a:lnTo>
                    <a:pt x="0" y="88477"/>
                  </a:lnTo>
                  <a:lnTo>
                    <a:pt x="30258" y="136148"/>
                  </a:lnTo>
                  <a:lnTo>
                    <a:pt x="68490" y="150088"/>
                  </a:lnTo>
                  <a:lnTo>
                    <a:pt x="73913" y="150088"/>
                  </a:lnTo>
                  <a:lnTo>
                    <a:pt x="98753" y="145831"/>
                  </a:lnTo>
                  <a:lnTo>
                    <a:pt x="111743" y="138658"/>
                  </a:lnTo>
                  <a:lnTo>
                    <a:pt x="69252" y="138658"/>
                  </a:lnTo>
                  <a:lnTo>
                    <a:pt x="64578" y="138137"/>
                  </a:lnTo>
                  <a:lnTo>
                    <a:pt x="60006" y="137121"/>
                  </a:lnTo>
                  <a:lnTo>
                    <a:pt x="36924" y="126844"/>
                  </a:lnTo>
                  <a:lnTo>
                    <a:pt x="20147" y="109121"/>
                  </a:lnTo>
                  <a:lnTo>
                    <a:pt x="11228" y="86411"/>
                  </a:lnTo>
                  <a:lnTo>
                    <a:pt x="11664" y="64090"/>
                  </a:lnTo>
                  <a:lnTo>
                    <a:pt x="11721" y="61175"/>
                  </a:lnTo>
                  <a:lnTo>
                    <a:pt x="20001" y="41238"/>
                  </a:lnTo>
                  <a:lnTo>
                    <a:pt x="34111" y="25485"/>
                  </a:lnTo>
                  <a:lnTo>
                    <a:pt x="52526" y="15138"/>
                  </a:lnTo>
                  <a:lnTo>
                    <a:pt x="73722" y="11417"/>
                  </a:lnTo>
                  <a:lnTo>
                    <a:pt x="111752" y="11417"/>
                  </a:lnTo>
                  <a:lnTo>
                    <a:pt x="90207" y="1816"/>
                  </a:lnTo>
                  <a:lnTo>
                    <a:pt x="84682" y="584"/>
                  </a:lnTo>
                  <a:lnTo>
                    <a:pt x="79158" y="0"/>
                  </a:lnTo>
                  <a:close/>
                </a:path>
                <a:path w="147954" h="150495">
                  <a:moveTo>
                    <a:pt x="111752" y="11417"/>
                  </a:moveTo>
                  <a:lnTo>
                    <a:pt x="78396" y="11417"/>
                  </a:lnTo>
                  <a:lnTo>
                    <a:pt x="83158" y="11938"/>
                  </a:lnTo>
                  <a:lnTo>
                    <a:pt x="87730" y="12966"/>
                  </a:lnTo>
                  <a:lnTo>
                    <a:pt x="127545" y="40957"/>
                  </a:lnTo>
                  <a:lnTo>
                    <a:pt x="137467" y="76433"/>
                  </a:lnTo>
                  <a:lnTo>
                    <a:pt x="135979" y="88477"/>
                  </a:lnTo>
                  <a:lnTo>
                    <a:pt x="113563" y="124594"/>
                  </a:lnTo>
                  <a:lnTo>
                    <a:pt x="73913" y="138658"/>
                  </a:lnTo>
                  <a:lnTo>
                    <a:pt x="111743" y="138658"/>
                  </a:lnTo>
                  <a:lnTo>
                    <a:pt x="147065" y="91401"/>
                  </a:lnTo>
                  <a:lnTo>
                    <a:pt x="147680" y="61609"/>
                  </a:lnTo>
                  <a:lnTo>
                    <a:pt x="137176" y="34826"/>
                  </a:lnTo>
                  <a:lnTo>
                    <a:pt x="117402" y="13935"/>
                  </a:lnTo>
                  <a:lnTo>
                    <a:pt x="111752" y="114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4830208" y="497077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31521" y="0"/>
                  </a:moveTo>
                  <a:lnTo>
                    <a:pt x="19245" y="2476"/>
                  </a:lnTo>
                  <a:lnTo>
                    <a:pt x="9226" y="9232"/>
                  </a:lnTo>
                  <a:lnTo>
                    <a:pt x="2474" y="19255"/>
                  </a:lnTo>
                  <a:lnTo>
                    <a:pt x="0" y="31534"/>
                  </a:lnTo>
                  <a:lnTo>
                    <a:pt x="2474" y="43806"/>
                  </a:lnTo>
                  <a:lnTo>
                    <a:pt x="9226" y="53830"/>
                  </a:lnTo>
                  <a:lnTo>
                    <a:pt x="19245" y="60589"/>
                  </a:lnTo>
                  <a:lnTo>
                    <a:pt x="31521" y="63068"/>
                  </a:lnTo>
                  <a:lnTo>
                    <a:pt x="43804" y="60589"/>
                  </a:lnTo>
                  <a:lnTo>
                    <a:pt x="53827" y="53830"/>
                  </a:lnTo>
                  <a:lnTo>
                    <a:pt x="60580" y="43806"/>
                  </a:lnTo>
                  <a:lnTo>
                    <a:pt x="63055" y="31534"/>
                  </a:lnTo>
                  <a:lnTo>
                    <a:pt x="60580" y="19255"/>
                  </a:lnTo>
                  <a:lnTo>
                    <a:pt x="53827" y="9232"/>
                  </a:lnTo>
                  <a:lnTo>
                    <a:pt x="43804" y="2476"/>
                  </a:lnTo>
                  <a:lnTo>
                    <a:pt x="31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4824493" y="4965056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37236" y="0"/>
                  </a:moveTo>
                  <a:lnTo>
                    <a:pt x="22738" y="2925"/>
                  </a:lnTo>
                  <a:lnTo>
                    <a:pt x="10902" y="10904"/>
                  </a:lnTo>
                  <a:lnTo>
                    <a:pt x="2924" y="22743"/>
                  </a:lnTo>
                  <a:lnTo>
                    <a:pt x="0" y="37249"/>
                  </a:lnTo>
                  <a:lnTo>
                    <a:pt x="2924" y="51747"/>
                  </a:lnTo>
                  <a:lnTo>
                    <a:pt x="10902" y="63584"/>
                  </a:lnTo>
                  <a:lnTo>
                    <a:pt x="22738" y="71565"/>
                  </a:lnTo>
                  <a:lnTo>
                    <a:pt x="37236" y="74498"/>
                  </a:lnTo>
                  <a:lnTo>
                    <a:pt x="51741" y="71565"/>
                  </a:lnTo>
                  <a:lnTo>
                    <a:pt x="63580" y="63584"/>
                  </a:lnTo>
                  <a:lnTo>
                    <a:pt x="63928" y="63068"/>
                  </a:lnTo>
                  <a:lnTo>
                    <a:pt x="37236" y="63068"/>
                  </a:lnTo>
                  <a:lnTo>
                    <a:pt x="27176" y="61028"/>
                  </a:lnTo>
                  <a:lnTo>
                    <a:pt x="18975" y="55497"/>
                  </a:lnTo>
                  <a:lnTo>
                    <a:pt x="13453" y="47296"/>
                  </a:lnTo>
                  <a:lnTo>
                    <a:pt x="11429" y="37249"/>
                  </a:lnTo>
                  <a:lnTo>
                    <a:pt x="13453" y="27199"/>
                  </a:lnTo>
                  <a:lnTo>
                    <a:pt x="18975" y="18996"/>
                  </a:lnTo>
                  <a:lnTo>
                    <a:pt x="27176" y="13463"/>
                  </a:lnTo>
                  <a:lnTo>
                    <a:pt x="37236" y="11429"/>
                  </a:lnTo>
                  <a:lnTo>
                    <a:pt x="63935" y="11429"/>
                  </a:lnTo>
                  <a:lnTo>
                    <a:pt x="63580" y="10904"/>
                  </a:lnTo>
                  <a:lnTo>
                    <a:pt x="51741" y="2925"/>
                  </a:lnTo>
                  <a:lnTo>
                    <a:pt x="37236" y="0"/>
                  </a:lnTo>
                  <a:close/>
                </a:path>
                <a:path w="74929" h="74929">
                  <a:moveTo>
                    <a:pt x="63935" y="11429"/>
                  </a:moveTo>
                  <a:lnTo>
                    <a:pt x="37236" y="11429"/>
                  </a:lnTo>
                  <a:lnTo>
                    <a:pt x="47298" y="13463"/>
                  </a:lnTo>
                  <a:lnTo>
                    <a:pt x="55503" y="18996"/>
                  </a:lnTo>
                  <a:lnTo>
                    <a:pt x="61030" y="27199"/>
                  </a:lnTo>
                  <a:lnTo>
                    <a:pt x="63055" y="37249"/>
                  </a:lnTo>
                  <a:lnTo>
                    <a:pt x="61030" y="47296"/>
                  </a:lnTo>
                  <a:lnTo>
                    <a:pt x="55503" y="55497"/>
                  </a:lnTo>
                  <a:lnTo>
                    <a:pt x="47298" y="61028"/>
                  </a:lnTo>
                  <a:lnTo>
                    <a:pt x="37236" y="63068"/>
                  </a:lnTo>
                  <a:lnTo>
                    <a:pt x="63928" y="63068"/>
                  </a:lnTo>
                  <a:lnTo>
                    <a:pt x="71560" y="51747"/>
                  </a:lnTo>
                  <a:lnTo>
                    <a:pt x="74485" y="37249"/>
                  </a:lnTo>
                  <a:lnTo>
                    <a:pt x="71560" y="22743"/>
                  </a:lnTo>
                  <a:lnTo>
                    <a:pt x="63935" y="11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4856878" y="499739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7620" y="0"/>
                  </a:moveTo>
                  <a:lnTo>
                    <a:pt x="2197" y="0"/>
                  </a:lnTo>
                  <a:lnTo>
                    <a:pt x="0" y="2197"/>
                  </a:lnTo>
                  <a:lnTo>
                    <a:pt x="0" y="4914"/>
                  </a:lnTo>
                  <a:lnTo>
                    <a:pt x="0" y="7632"/>
                  </a:lnTo>
                  <a:lnTo>
                    <a:pt x="2197" y="9829"/>
                  </a:lnTo>
                  <a:lnTo>
                    <a:pt x="7620" y="9829"/>
                  </a:lnTo>
                  <a:lnTo>
                    <a:pt x="9817" y="7632"/>
                  </a:lnTo>
                  <a:lnTo>
                    <a:pt x="9817" y="2197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4101655" y="4852415"/>
              <a:ext cx="770890" cy="160655"/>
            </a:xfrm>
            <a:custGeom>
              <a:avLst/>
              <a:gdLst/>
              <a:ahLst/>
              <a:cxnLst/>
              <a:rect l="l" t="t" r="r" b="b"/>
              <a:pathLst>
                <a:path w="770889" h="160654">
                  <a:moveTo>
                    <a:pt x="33020" y="83045"/>
                  </a:moveTo>
                  <a:lnTo>
                    <a:pt x="30454" y="80492"/>
                  </a:lnTo>
                  <a:lnTo>
                    <a:pt x="27305" y="80492"/>
                  </a:lnTo>
                  <a:lnTo>
                    <a:pt x="11430" y="80492"/>
                  </a:lnTo>
                  <a:lnTo>
                    <a:pt x="11430" y="71678"/>
                  </a:lnTo>
                  <a:lnTo>
                    <a:pt x="8864" y="69126"/>
                  </a:lnTo>
                  <a:lnTo>
                    <a:pt x="2565" y="69126"/>
                  </a:lnTo>
                  <a:lnTo>
                    <a:pt x="0" y="71678"/>
                  </a:lnTo>
                  <a:lnTo>
                    <a:pt x="0" y="83045"/>
                  </a:lnTo>
                  <a:lnTo>
                    <a:pt x="0" y="89357"/>
                  </a:lnTo>
                  <a:lnTo>
                    <a:pt x="0" y="115163"/>
                  </a:lnTo>
                  <a:lnTo>
                    <a:pt x="30454" y="115163"/>
                  </a:lnTo>
                  <a:lnTo>
                    <a:pt x="33020" y="112610"/>
                  </a:lnTo>
                  <a:lnTo>
                    <a:pt x="33020" y="106299"/>
                  </a:lnTo>
                  <a:lnTo>
                    <a:pt x="30454" y="103733"/>
                  </a:lnTo>
                  <a:lnTo>
                    <a:pt x="27305" y="103733"/>
                  </a:lnTo>
                  <a:lnTo>
                    <a:pt x="11430" y="103733"/>
                  </a:lnTo>
                  <a:lnTo>
                    <a:pt x="11430" y="91922"/>
                  </a:lnTo>
                  <a:lnTo>
                    <a:pt x="30454" y="91922"/>
                  </a:lnTo>
                  <a:lnTo>
                    <a:pt x="33020" y="89357"/>
                  </a:lnTo>
                  <a:lnTo>
                    <a:pt x="33020" y="83045"/>
                  </a:lnTo>
                  <a:close/>
                </a:path>
                <a:path w="770889" h="160654">
                  <a:moveTo>
                    <a:pt x="57873" y="9410"/>
                  </a:moveTo>
                  <a:lnTo>
                    <a:pt x="55511" y="5753"/>
                  </a:lnTo>
                  <a:lnTo>
                    <a:pt x="49466" y="1231"/>
                  </a:lnTo>
                  <a:lnTo>
                    <a:pt x="45656" y="12"/>
                  </a:lnTo>
                  <a:lnTo>
                    <a:pt x="31902" y="0"/>
                  </a:lnTo>
                  <a:lnTo>
                    <a:pt x="29337" y="2565"/>
                  </a:lnTo>
                  <a:lnTo>
                    <a:pt x="29337" y="8877"/>
                  </a:lnTo>
                  <a:lnTo>
                    <a:pt x="31902" y="11430"/>
                  </a:lnTo>
                  <a:lnTo>
                    <a:pt x="35052" y="11430"/>
                  </a:lnTo>
                  <a:lnTo>
                    <a:pt x="43332" y="11417"/>
                  </a:lnTo>
                  <a:lnTo>
                    <a:pt x="44805" y="12001"/>
                  </a:lnTo>
                  <a:lnTo>
                    <a:pt x="45605" y="12623"/>
                  </a:lnTo>
                  <a:lnTo>
                    <a:pt x="46443" y="13741"/>
                  </a:lnTo>
                  <a:lnTo>
                    <a:pt x="46443" y="35331"/>
                  </a:lnTo>
                  <a:lnTo>
                    <a:pt x="45605" y="36449"/>
                  </a:lnTo>
                  <a:lnTo>
                    <a:pt x="44805" y="37058"/>
                  </a:lnTo>
                  <a:lnTo>
                    <a:pt x="43332" y="37642"/>
                  </a:lnTo>
                  <a:lnTo>
                    <a:pt x="31902" y="37630"/>
                  </a:lnTo>
                  <a:lnTo>
                    <a:pt x="29337" y="40195"/>
                  </a:lnTo>
                  <a:lnTo>
                    <a:pt x="29337" y="46507"/>
                  </a:lnTo>
                  <a:lnTo>
                    <a:pt x="31902" y="49060"/>
                  </a:lnTo>
                  <a:lnTo>
                    <a:pt x="45656" y="49060"/>
                  </a:lnTo>
                  <a:lnTo>
                    <a:pt x="49466" y="47840"/>
                  </a:lnTo>
                  <a:lnTo>
                    <a:pt x="55511" y="43307"/>
                  </a:lnTo>
                  <a:lnTo>
                    <a:pt x="57873" y="39662"/>
                  </a:lnTo>
                  <a:lnTo>
                    <a:pt x="57873" y="9410"/>
                  </a:lnTo>
                  <a:close/>
                </a:path>
                <a:path w="770889" h="160654">
                  <a:moveTo>
                    <a:pt x="184835" y="21729"/>
                  </a:moveTo>
                  <a:lnTo>
                    <a:pt x="140385" y="21729"/>
                  </a:lnTo>
                  <a:lnTo>
                    <a:pt x="137820" y="24282"/>
                  </a:lnTo>
                  <a:lnTo>
                    <a:pt x="137820" y="30594"/>
                  </a:lnTo>
                  <a:lnTo>
                    <a:pt x="140385" y="33147"/>
                  </a:lnTo>
                  <a:lnTo>
                    <a:pt x="143535" y="33147"/>
                  </a:lnTo>
                  <a:lnTo>
                    <a:pt x="173405" y="33147"/>
                  </a:lnTo>
                  <a:lnTo>
                    <a:pt x="173405" y="44132"/>
                  </a:lnTo>
                  <a:lnTo>
                    <a:pt x="175958" y="46697"/>
                  </a:lnTo>
                  <a:lnTo>
                    <a:pt x="182270" y="46697"/>
                  </a:lnTo>
                  <a:lnTo>
                    <a:pt x="184835" y="44132"/>
                  </a:lnTo>
                  <a:lnTo>
                    <a:pt x="184835" y="21729"/>
                  </a:lnTo>
                  <a:close/>
                </a:path>
                <a:path w="770889" h="160654">
                  <a:moveTo>
                    <a:pt x="770750" y="144018"/>
                  </a:moveTo>
                  <a:lnTo>
                    <a:pt x="765987" y="139268"/>
                  </a:lnTo>
                  <a:lnTo>
                    <a:pt x="754265" y="139268"/>
                  </a:lnTo>
                  <a:lnTo>
                    <a:pt x="749503" y="144018"/>
                  </a:lnTo>
                  <a:lnTo>
                    <a:pt x="749503" y="155765"/>
                  </a:lnTo>
                  <a:lnTo>
                    <a:pt x="754265" y="160515"/>
                  </a:lnTo>
                  <a:lnTo>
                    <a:pt x="765987" y="160515"/>
                  </a:lnTo>
                  <a:lnTo>
                    <a:pt x="770750" y="155765"/>
                  </a:lnTo>
                  <a:lnTo>
                    <a:pt x="770750" y="150698"/>
                  </a:lnTo>
                  <a:lnTo>
                    <a:pt x="770750" y="149098"/>
                  </a:lnTo>
                  <a:lnTo>
                    <a:pt x="770750" y="1440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92" name="object 79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404010" y="3914990"/>
            <a:ext cx="1290167" cy="1472692"/>
          </a:xfrm>
          <a:prstGeom prst="rect">
            <a:avLst/>
          </a:prstGeom>
        </p:spPr>
      </p:pic>
      <p:sp>
        <p:nvSpPr>
          <p:cNvPr id="793" name="object 793"/>
          <p:cNvSpPr txBox="1"/>
          <p:nvPr/>
        </p:nvSpPr>
        <p:spPr>
          <a:xfrm>
            <a:off x="2029894" y="4907686"/>
            <a:ext cx="575310" cy="462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950" spc="-10" dirty="0">
                <a:latin typeface="TT Supermolot Bold"/>
                <a:cs typeface="TT Supermolot Bold"/>
              </a:rPr>
              <a:t>Sprzedam surowce. Tanio!</a:t>
            </a:r>
            <a:endParaRPr sz="950">
              <a:latin typeface="TT Supermolot Bold"/>
              <a:cs typeface="TT Supermolot Bold"/>
            </a:endParaRPr>
          </a:p>
        </p:txBody>
      </p:sp>
      <p:pic>
        <p:nvPicPr>
          <p:cNvPr id="794" name="object 794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926998" y="6034900"/>
            <a:ext cx="1758175" cy="1056881"/>
          </a:xfrm>
          <a:prstGeom prst="rect">
            <a:avLst/>
          </a:prstGeom>
        </p:spPr>
      </p:pic>
      <p:pic>
        <p:nvPicPr>
          <p:cNvPr id="795" name="object 795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3927805" y="5581777"/>
            <a:ext cx="1310195" cy="1502219"/>
          </a:xfrm>
          <a:prstGeom prst="rect">
            <a:avLst/>
          </a:prstGeom>
        </p:spPr>
      </p:pic>
      <p:sp>
        <p:nvSpPr>
          <p:cNvPr id="796" name="object 796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797" name="object 797"/>
          <p:cNvSpPr txBox="1"/>
          <p:nvPr/>
        </p:nvSpPr>
        <p:spPr>
          <a:xfrm>
            <a:off x="396563" y="2194285"/>
            <a:ext cx="1460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T Supermolot Bold"/>
                <a:cs typeface="TT Supermolot Bold"/>
              </a:rPr>
              <a:t>10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798" name="object 798"/>
          <p:cNvSpPr txBox="1"/>
          <p:nvPr/>
        </p:nvSpPr>
        <p:spPr>
          <a:xfrm>
            <a:off x="2977584" y="2194285"/>
            <a:ext cx="679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TT Supermolot Bold"/>
                <a:cs typeface="TT Supermolot Bold"/>
              </a:rPr>
              <a:t>1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799" name="object 799"/>
          <p:cNvSpPr txBox="1"/>
          <p:nvPr/>
        </p:nvSpPr>
        <p:spPr>
          <a:xfrm>
            <a:off x="5490279" y="2194285"/>
            <a:ext cx="1435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T Supermolot Bold"/>
                <a:cs typeface="TT Supermolot Bold"/>
              </a:rPr>
              <a:t>16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800" name="object 800"/>
          <p:cNvSpPr txBox="1"/>
          <p:nvPr/>
        </p:nvSpPr>
        <p:spPr>
          <a:xfrm>
            <a:off x="8061776" y="2194285"/>
            <a:ext cx="1009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TT Supermolot Bold"/>
                <a:cs typeface="TT Supermolot Bold"/>
              </a:rPr>
              <a:t>4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801" name="object 801"/>
          <p:cNvSpPr txBox="1"/>
          <p:nvPr/>
        </p:nvSpPr>
        <p:spPr>
          <a:xfrm>
            <a:off x="419169" y="3887195"/>
            <a:ext cx="1009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TT Supermolot Bold"/>
                <a:cs typeface="TT Supermolot Bold"/>
              </a:rPr>
              <a:t>9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802" name="object 802"/>
          <p:cNvSpPr txBox="1"/>
          <p:nvPr/>
        </p:nvSpPr>
        <p:spPr>
          <a:xfrm>
            <a:off x="2963614" y="3887195"/>
            <a:ext cx="958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TT Supermolot Bold"/>
                <a:cs typeface="TT Supermolot Bold"/>
              </a:rPr>
              <a:t>2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803" name="object 803"/>
          <p:cNvSpPr txBox="1"/>
          <p:nvPr/>
        </p:nvSpPr>
        <p:spPr>
          <a:xfrm>
            <a:off x="5492819" y="3887195"/>
            <a:ext cx="1384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T Supermolot Bold"/>
                <a:cs typeface="TT Supermolot Bold"/>
              </a:rPr>
              <a:t>21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804" name="object 804"/>
          <p:cNvSpPr txBox="1"/>
          <p:nvPr/>
        </p:nvSpPr>
        <p:spPr>
          <a:xfrm>
            <a:off x="8044884" y="3887195"/>
            <a:ext cx="134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T Supermolot Bold"/>
                <a:cs typeface="TT Supermolot Bold"/>
              </a:rPr>
              <a:t>17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805" name="object 805"/>
          <p:cNvSpPr txBox="1"/>
          <p:nvPr/>
        </p:nvSpPr>
        <p:spPr>
          <a:xfrm>
            <a:off x="421328" y="5589503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TT Supermolot Bold"/>
                <a:cs typeface="TT Supermolot Bold"/>
              </a:rPr>
              <a:t>3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806" name="object 806"/>
          <p:cNvSpPr txBox="1"/>
          <p:nvPr/>
        </p:nvSpPr>
        <p:spPr>
          <a:xfrm>
            <a:off x="2965519" y="5589503"/>
            <a:ext cx="92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TT Supermolot Bold"/>
                <a:cs typeface="TT Supermolot Bold"/>
              </a:rPr>
              <a:t>7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807" name="object 807"/>
          <p:cNvSpPr txBox="1"/>
          <p:nvPr/>
        </p:nvSpPr>
        <p:spPr>
          <a:xfrm>
            <a:off x="5512885" y="5589503"/>
            <a:ext cx="984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TT Supermolot Bold"/>
                <a:cs typeface="TT Supermolot Bold"/>
              </a:rPr>
              <a:t>5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808" name="object 808"/>
          <p:cNvSpPr txBox="1"/>
          <p:nvPr/>
        </p:nvSpPr>
        <p:spPr>
          <a:xfrm>
            <a:off x="8061521" y="5589503"/>
            <a:ext cx="1016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TT Supermolot Bold"/>
                <a:cs typeface="TT Supermolot Bold"/>
              </a:rPr>
              <a:t>8</a:t>
            </a:r>
            <a:endParaRPr sz="1000">
              <a:latin typeface="TT Supermolot Bold"/>
              <a:cs typeface="TT Supermolot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300" y="876305"/>
            <a:ext cx="7823200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 marR="5080">
              <a:lnSpc>
                <a:spcPts val="5000"/>
              </a:lnSpc>
              <a:spcBef>
                <a:spcPts val="760"/>
              </a:spcBef>
              <a:tabLst>
                <a:tab pos="1412240" algn="l"/>
                <a:tab pos="3672840" algn="l"/>
                <a:tab pos="3869690" algn="l"/>
                <a:tab pos="4272915" algn="l"/>
              </a:tabLst>
            </a:pPr>
            <a:r>
              <a:rPr sz="5000" spc="-20" dirty="0">
                <a:solidFill>
                  <a:srgbClr val="3A9BDC"/>
                </a:solidFill>
                <a:latin typeface="TT Supermolot Light"/>
                <a:cs typeface="TT Supermolot Light"/>
              </a:rPr>
              <a:t>Rola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wodoru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w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zielonej transformacji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energetycznej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3149605"/>
            <a:ext cx="6552565" cy="1160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spc="-15" dirty="0">
                <a:latin typeface="TT Supermolot Regular"/>
                <a:cs typeface="TT Supermolot Regular"/>
              </a:rPr>
              <a:t>Koncepcj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15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gospodark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15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wodorowej</a:t>
            </a:r>
            <a:r>
              <a:rPr sz="1200" spc="15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zakład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15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ograniczeni</a:t>
            </a:r>
            <a:r>
              <a:rPr sz="1200" dirty="0">
                <a:latin typeface="TT Supermolot Regular"/>
                <a:cs typeface="TT Supermolot Regular"/>
              </a:rPr>
              <a:t>e</a:t>
            </a:r>
            <a:r>
              <a:rPr sz="1200" spc="15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stosowania</a:t>
            </a:r>
            <a:r>
              <a:rPr sz="1200" spc="15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konwencjonalnyc</a:t>
            </a:r>
            <a:r>
              <a:rPr sz="1200" dirty="0">
                <a:latin typeface="TT Supermolot Regular"/>
                <a:cs typeface="TT Supermolot Regular"/>
              </a:rPr>
              <a:t>h</a:t>
            </a:r>
            <a:r>
              <a:rPr sz="1200" spc="15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nośników </a:t>
            </a:r>
            <a:r>
              <a:rPr sz="1200" spc="-20" dirty="0">
                <a:latin typeface="TT Supermolot Regular"/>
                <a:cs typeface="TT Supermolot Regular"/>
              </a:rPr>
              <a:t>energii</a:t>
            </a:r>
            <a:r>
              <a:rPr sz="1200" spc="18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(np.</a:t>
            </a:r>
            <a:r>
              <a:rPr sz="1200" spc="18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ropa</a:t>
            </a:r>
            <a:r>
              <a:rPr sz="1200" spc="18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naftowa,</a:t>
            </a:r>
            <a:r>
              <a:rPr sz="1200" spc="18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węgiel,</a:t>
            </a:r>
            <a:r>
              <a:rPr sz="1200" spc="18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ga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18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ziemny)</a:t>
            </a:r>
            <a:r>
              <a:rPr sz="1200" spc="18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n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18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rzecz</a:t>
            </a:r>
            <a:r>
              <a:rPr sz="1200" spc="18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bardzie</a:t>
            </a:r>
            <a:r>
              <a:rPr sz="1200" dirty="0">
                <a:latin typeface="TT Supermolot Regular"/>
                <a:cs typeface="TT Supermolot Regular"/>
              </a:rPr>
              <a:t>j</a:t>
            </a:r>
            <a:r>
              <a:rPr sz="1200" spc="18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zrównoważonyc</a:t>
            </a:r>
            <a:r>
              <a:rPr sz="1200" dirty="0">
                <a:latin typeface="TT Supermolot Regular"/>
                <a:cs typeface="TT Supermolot Regular"/>
              </a:rPr>
              <a:t>h</a:t>
            </a:r>
            <a:r>
              <a:rPr sz="1200" spc="18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rozwiązań,</a:t>
            </a:r>
            <a:r>
              <a:rPr sz="1200" spc="18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do któryc</a:t>
            </a:r>
            <a:r>
              <a:rPr sz="1200" dirty="0">
                <a:latin typeface="TT Supermolot Regular"/>
                <a:cs typeface="TT Supermolot Regular"/>
              </a:rPr>
              <a:t>h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zaliczan</a:t>
            </a:r>
            <a:r>
              <a:rPr sz="1200" dirty="0">
                <a:latin typeface="TT Supermolot Regular"/>
                <a:cs typeface="TT Supermolot Regular"/>
              </a:rPr>
              <a:t>y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jest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wodór.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T</a:t>
            </a:r>
            <a:r>
              <a:rPr sz="1200" dirty="0">
                <a:latin typeface="TT Supermolot Regular"/>
                <a:cs typeface="TT Supermolot Regular"/>
              </a:rPr>
              <a:t>o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najczęściej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występujący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pierwiastek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we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Wszechświecie,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chociażby </a:t>
            </a:r>
            <a:r>
              <a:rPr sz="1200" spc="-10" dirty="0">
                <a:latin typeface="TT Supermolot Regular"/>
                <a:cs typeface="TT Supermolot Regular"/>
              </a:rPr>
              <a:t>w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postac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wody,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któr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pokrywa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2/</a:t>
            </a:r>
            <a:r>
              <a:rPr sz="1200" dirty="0">
                <a:latin typeface="TT Supermolot Regular"/>
                <a:cs typeface="TT Supermolot Regular"/>
              </a:rPr>
              <a:t>3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Ziemi.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Sam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wodór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ni</a:t>
            </a:r>
            <a:r>
              <a:rPr sz="1200" dirty="0">
                <a:latin typeface="TT Supermolot Regular"/>
                <a:cs typeface="TT Supermolot Regular"/>
              </a:rPr>
              <a:t>e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jest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pierwotnym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źródłem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energii.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Moż</a:t>
            </a:r>
            <a:r>
              <a:rPr sz="1200" dirty="0">
                <a:latin typeface="TT Supermolot Regular"/>
                <a:cs typeface="TT Supermolot Regular"/>
              </a:rPr>
              <a:t>e</a:t>
            </a:r>
            <a:r>
              <a:rPr sz="1200" spc="-6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być</a:t>
            </a:r>
            <a:r>
              <a:rPr sz="1200" spc="-20" dirty="0">
                <a:latin typeface="TT Supermolot Regular"/>
                <a:cs typeface="TT Supermolot Regular"/>
              </a:rPr>
              <a:t> pozyskiwany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ramach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różnych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procesów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chemicznych,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tym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sposó</a:t>
            </a:r>
            <a:r>
              <a:rPr sz="1200" dirty="0">
                <a:latin typeface="TT Supermolot Regular"/>
                <a:cs typeface="TT Supermolot Regular"/>
              </a:rPr>
              <a:t>b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bezemisyjny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procesie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elektroliz</a:t>
            </a:r>
            <a:r>
              <a:rPr sz="1200" dirty="0">
                <a:latin typeface="TT Supermolot Regular"/>
                <a:cs typeface="TT Supermolot Regular"/>
              </a:rPr>
              <a:t>y</a:t>
            </a:r>
            <a:r>
              <a:rPr sz="1200" spc="-25" dirty="0">
                <a:latin typeface="TT Supermolot Regular"/>
                <a:cs typeface="TT Supermolot Regular"/>
              </a:rPr>
              <a:t> wody.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4483105"/>
            <a:ext cx="6554470" cy="970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spc="-25" dirty="0">
                <a:latin typeface="TT Supermolot Regular"/>
                <a:cs typeface="TT Supermolot Regular"/>
              </a:rPr>
              <a:t>Powszechnie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realizowana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transformacja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energetyczna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zakłada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wdrożenie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tanich,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łatwo</a:t>
            </a:r>
            <a:r>
              <a:rPr sz="1200" spc="-10" dirty="0">
                <a:latin typeface="TT Supermolot Regular"/>
                <a:cs typeface="TT Supermolot Regular"/>
              </a:rPr>
              <a:t> dostępnych</a:t>
            </a:r>
            <a:r>
              <a:rPr sz="1200" spc="5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bezemisyjnych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nośników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energii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–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wszystkie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kryteria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spełnia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wodór. Wielu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naukowców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inży- </a:t>
            </a:r>
            <a:r>
              <a:rPr sz="1200" dirty="0">
                <a:latin typeface="TT Supermolot Regular"/>
                <a:cs typeface="TT Supermolot Regular"/>
              </a:rPr>
              <a:t>nierów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widzi</a:t>
            </a:r>
            <a:r>
              <a:rPr sz="1200" spc="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szansę</a:t>
            </a:r>
            <a:r>
              <a:rPr sz="1200" spc="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4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wykorzystanie</a:t>
            </a:r>
            <a:r>
              <a:rPr sz="1200" spc="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prostej</a:t>
            </a:r>
            <a:r>
              <a:rPr sz="1200" spc="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reakcji</a:t>
            </a:r>
            <a:r>
              <a:rPr sz="1200" spc="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łączenia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tlenem,</a:t>
            </a:r>
            <a:r>
              <a:rPr sz="1200" spc="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wyniku</a:t>
            </a:r>
            <a:r>
              <a:rPr sz="1200" spc="4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której </a:t>
            </a:r>
            <a:r>
              <a:rPr sz="1200" spc="-20" dirty="0">
                <a:latin typeface="TT Supermolot Regular"/>
                <a:cs typeface="TT Supermolot Regular"/>
              </a:rPr>
              <a:t>powstanie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oraz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woda.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procesie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tym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nie</a:t>
            </a:r>
            <a:r>
              <a:rPr sz="1200" spc="-20" dirty="0">
                <a:latin typeface="TT Supermolot Regular"/>
                <a:cs typeface="TT Supermolot Regular"/>
              </a:rPr>
              <a:t> występują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żadne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inne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substancje,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co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czyni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tech- nologię </a:t>
            </a:r>
            <a:r>
              <a:rPr sz="1200" spc="-20" dirty="0">
                <a:latin typeface="TT Supermolot Regular"/>
                <a:cs typeface="TT Supermolot Regular"/>
              </a:rPr>
              <a:t>wodorową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odpowiedzią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wyzwania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klimatyczne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0" dirty="0">
                <a:latin typeface="TT Supermolot Regular"/>
                <a:cs typeface="TT Supermolot Regular"/>
              </a:rPr>
              <a:t> środowiskowe.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300" y="5626105"/>
            <a:ext cx="6553834" cy="1160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Obecnie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obserwowany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dynamiczny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rozwój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gospodarki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wodorowej. </a:t>
            </a:r>
            <a:r>
              <a:rPr sz="1200" spc="-10" dirty="0">
                <a:latin typeface="TT Supermolot Regular"/>
                <a:cs typeface="TT Supermolot Regular"/>
              </a:rPr>
              <a:t>Rośnie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liczba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nowych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inwe- stycji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sektorze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energetyki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efektywności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energetycznej,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których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wodór </a:t>
            </a:r>
            <a:r>
              <a:rPr sz="1200" spc="-20" dirty="0">
                <a:latin typeface="TT Supermolot Regular"/>
                <a:cs typeface="TT Supermolot Regular"/>
              </a:rPr>
              <a:t>odgrywa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kluczową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rolę. </a:t>
            </a:r>
            <a:r>
              <a:rPr sz="1200" dirty="0">
                <a:latin typeface="TT Supermolot Regular"/>
                <a:cs typeface="TT Supermolot Regular"/>
              </a:rPr>
              <a:t>Już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dziś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wiele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krajów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jest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stanie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produkować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wodór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dużą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skalę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sposób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przyjazny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dla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środo- wiska,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rozwijać </a:t>
            </a:r>
            <a:r>
              <a:rPr sz="1200" dirty="0">
                <a:latin typeface="TT Supermolot Regular"/>
                <a:cs typeface="TT Supermolot Regular"/>
              </a:rPr>
              <a:t>sieć</a:t>
            </a:r>
            <a:r>
              <a:rPr sz="1200" spc="-20" dirty="0">
                <a:latin typeface="TT Supermolot Regular"/>
                <a:cs typeface="TT Supermolot Regular"/>
              </a:rPr>
              <a:t> dystrybucji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0" dirty="0">
                <a:latin typeface="TT Supermolot Regular"/>
                <a:cs typeface="TT Supermolot Regular"/>
              </a:rPr>
              <a:t> magazynowania wodoru, 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także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adaptować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wodór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istniejących </a:t>
            </a:r>
            <a:r>
              <a:rPr sz="1200" dirty="0">
                <a:latin typeface="TT Supermolot Regular"/>
                <a:cs typeface="TT Supermolot Regular"/>
              </a:rPr>
              <a:t>gałęzi</a:t>
            </a:r>
            <a:r>
              <a:rPr sz="1200" spc="-10" dirty="0">
                <a:latin typeface="TT Supermolot Regular"/>
                <a:cs typeface="TT Supermolot Regular"/>
              </a:rPr>
              <a:t> gospodarki. </a:t>
            </a: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odegra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szczególną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rolę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dekarbonizacji </a:t>
            </a:r>
            <a:r>
              <a:rPr sz="1200" dirty="0">
                <a:latin typeface="TT Supermolot Regular"/>
                <a:cs typeface="TT Supermolot Regular"/>
              </a:rPr>
              <a:t>sektora</a:t>
            </a:r>
            <a:r>
              <a:rPr sz="1200" spc="-10" dirty="0">
                <a:latin typeface="TT Supermolot Regular"/>
                <a:cs typeface="TT Supermolot Regular"/>
              </a:rPr>
              <a:t> transportu, energetyki</a:t>
            </a:r>
            <a:r>
              <a:rPr sz="1200" spc="50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przemysłu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ciężkiego.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35300" y="3056945"/>
            <a:ext cx="293941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100"/>
              </a:spcBef>
            </a:pP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Wodór</a:t>
            </a:r>
            <a:r>
              <a:rPr sz="16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w</a:t>
            </a:r>
            <a:r>
              <a:rPr sz="1600" spc="-5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6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transformacji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energetycznej </a:t>
            </a:r>
            <a:r>
              <a:rPr sz="16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pozwoli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uniezależnić gospodarkę </a:t>
            </a:r>
            <a:r>
              <a:rPr sz="16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krajów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od importu paliw, </a:t>
            </a:r>
            <a:r>
              <a:rPr sz="16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poprawi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bezpieczeństwo </a:t>
            </a:r>
            <a:r>
              <a:rPr sz="16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energetyczne,</a:t>
            </a:r>
            <a:r>
              <a:rPr sz="1600" spc="500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a</a:t>
            </a:r>
            <a:r>
              <a:rPr sz="1600" spc="-5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jednocześnie</a:t>
            </a:r>
            <a:r>
              <a:rPr sz="1600" spc="-5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ograniczy </a:t>
            </a:r>
            <a:r>
              <a:rPr sz="16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wpływ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czynników geopolitycznych </a:t>
            </a:r>
            <a:r>
              <a:rPr sz="1600" spc="-25" dirty="0">
                <a:solidFill>
                  <a:srgbClr val="3A9BDC"/>
                </a:solidFill>
                <a:latin typeface="TT Supermolot Bold"/>
                <a:cs typeface="TT Supermolot Bold"/>
              </a:rPr>
              <a:t>na </a:t>
            </a:r>
            <a:r>
              <a:rPr sz="1600" dirty="0">
                <a:solidFill>
                  <a:srgbClr val="3A9BDC"/>
                </a:solidFill>
                <a:latin typeface="TT Supermolot Bold"/>
                <a:cs typeface="TT Supermolot Bold"/>
              </a:rPr>
              <a:t>lokalną </a:t>
            </a:r>
            <a:r>
              <a:rPr sz="16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energetykę.</a:t>
            </a:r>
            <a:endParaRPr sz="1600">
              <a:latin typeface="TT Supermolot Bold"/>
              <a:cs typeface="TT Supermolot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300" y="387355"/>
            <a:ext cx="607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1</a:t>
            </a:r>
            <a:r>
              <a:rPr sz="1200" spc="-25" dirty="0">
                <a:latin typeface="TT Supermolot Regular"/>
                <a:cs typeface="TT Supermolot Regular"/>
              </a:rPr>
              <a:t> 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Wprowadzenie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Świata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Technologii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Wodorowych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300" y="876305"/>
            <a:ext cx="8283575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265"/>
              </a:lnSpc>
              <a:tabLst>
                <a:tab pos="1307465" algn="l"/>
                <a:tab pos="2812415" algn="l"/>
              </a:tabLst>
            </a:pPr>
            <a:r>
              <a:rPr sz="5000" spc="-20" dirty="0">
                <a:solidFill>
                  <a:srgbClr val="3A9BDC"/>
                </a:solidFill>
                <a:latin typeface="TT Supermolot Light"/>
                <a:cs typeface="TT Supermolot Light"/>
              </a:rPr>
              <a:t>Cykl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życia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wodoru</a:t>
            </a:r>
            <a:endParaRPr sz="5000">
              <a:latin typeface="TT Supermolot Light"/>
              <a:cs typeface="TT Supermolot Light"/>
            </a:endParaRPr>
          </a:p>
          <a:p>
            <a:pPr marL="12700">
              <a:lnSpc>
                <a:spcPts val="5500"/>
              </a:lnSpc>
              <a:tabLst>
                <a:tab pos="447040" algn="l"/>
                <a:tab pos="1307465" algn="l"/>
                <a:tab pos="4012565" algn="l"/>
                <a:tab pos="4872990" algn="l"/>
              </a:tabLst>
            </a:pP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-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25" dirty="0">
                <a:solidFill>
                  <a:srgbClr val="3A9BDC"/>
                </a:solidFill>
                <a:latin typeface="TT Supermolot Light"/>
                <a:cs typeface="TT Supermolot Light"/>
              </a:rPr>
              <a:t>od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produkcji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25" dirty="0">
                <a:solidFill>
                  <a:srgbClr val="3A9BDC"/>
                </a:solidFill>
                <a:latin typeface="TT Supermolot Light"/>
                <a:cs typeface="TT Supermolot Light"/>
              </a:rPr>
              <a:t>po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konsumpcję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2959105"/>
            <a:ext cx="6316980" cy="779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Gospodarka</a:t>
            </a:r>
            <a:r>
              <a:rPr sz="1200" spc="-20" dirty="0">
                <a:latin typeface="TT Supermolot Regular"/>
                <a:cs typeface="TT Supermolot Regular"/>
              </a:rPr>
              <a:t> wodorowa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cały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łańcuch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wartości,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uwzględniający </a:t>
            </a:r>
            <a:r>
              <a:rPr sz="1200" spc="-25" dirty="0">
                <a:latin typeface="TT Supermolot Regular"/>
                <a:cs typeface="TT Supermolot Regular"/>
              </a:rPr>
              <a:t>wytwarzanie,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magazynowanie, </a:t>
            </a:r>
            <a:r>
              <a:rPr sz="1200" spc="-25" dirty="0">
                <a:latin typeface="TT Supermolot Regular"/>
                <a:cs typeface="TT Supermolot Regular"/>
              </a:rPr>
              <a:t>transportowanie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oraz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zużycie</a:t>
            </a:r>
            <a:r>
              <a:rPr sz="1200" spc="-20" dirty="0">
                <a:latin typeface="TT Supermolot Regular"/>
                <a:cs typeface="TT Supermolot Regular"/>
              </a:rPr>
              <a:t> wodoru. Wdrażając </a:t>
            </a:r>
            <a:r>
              <a:rPr sz="1200" spc="-10" dirty="0">
                <a:latin typeface="TT Supermolot Regular"/>
                <a:cs typeface="TT Supermolot Regular"/>
              </a:rPr>
              <a:t>nowe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rozwiązania,</a:t>
            </a:r>
            <a:r>
              <a:rPr sz="1200" spc="-20" dirty="0">
                <a:latin typeface="TT Supermolot Regular"/>
                <a:cs typeface="TT Supermolot Regular"/>
              </a:rPr>
              <a:t> musimy </a:t>
            </a:r>
            <a:r>
              <a:rPr sz="1200" spc="-10" dirty="0">
                <a:latin typeface="TT Supermolot Regular"/>
                <a:cs typeface="TT Supermolot Regular"/>
              </a:rPr>
              <a:t>mieć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zaplanowany cały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cykl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życia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produktu,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by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zidentyfikować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potrzeby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możliwości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rynku,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także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zminimalizować </a:t>
            </a:r>
            <a:r>
              <a:rPr sz="1200" spc="-20" dirty="0">
                <a:latin typeface="TT Supermolot Regular"/>
                <a:cs typeface="TT Supermolot Regular"/>
              </a:rPr>
              <a:t>zagrożenia.</a:t>
            </a:r>
            <a:r>
              <a:rPr sz="1200" spc="-25" dirty="0">
                <a:latin typeface="TT Supermolot Regular"/>
                <a:cs typeface="TT Supermolot Regular"/>
              </a:rPr>
              <a:t> Najważniejsze</a:t>
            </a:r>
            <a:r>
              <a:rPr sz="1200" spc="-20" dirty="0">
                <a:latin typeface="TT Supermolot Regular"/>
                <a:cs typeface="TT Supermolot Regular"/>
              </a:rPr>
              <a:t> elementy </a:t>
            </a:r>
            <a:r>
              <a:rPr sz="1200" spc="-10" dirty="0">
                <a:latin typeface="TT Supermolot Regular"/>
                <a:cs typeface="TT Supermolot Regular"/>
              </a:rPr>
              <a:t>cyklu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życia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r>
              <a:rPr sz="1200" spc="-25" dirty="0">
                <a:latin typeface="TT Supermolot Regular"/>
                <a:cs typeface="TT Supermolot Regular"/>
              </a:rPr>
              <a:t> to: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3778255"/>
            <a:ext cx="1333500" cy="233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1.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290"/>
              </a:lnSpc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ELEKTROLIZA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20" dirty="0">
                <a:solidFill>
                  <a:srgbClr val="3A9BDC"/>
                </a:solidFill>
                <a:latin typeface="TT Supermolot Bold"/>
                <a:cs typeface="TT Supermolot Bold"/>
              </a:rPr>
              <a:t>WODY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Proces,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którym</a:t>
            </a:r>
            <a:r>
              <a:rPr sz="1000" spc="-20" dirty="0">
                <a:latin typeface="TT Supermolot Regular"/>
                <a:cs typeface="TT Supermolot Regular"/>
              </a:rPr>
              <a:t> woda </a:t>
            </a:r>
            <a:r>
              <a:rPr sz="1000" dirty="0">
                <a:latin typeface="TT Supermolot Regular"/>
                <a:cs typeface="TT Supermolot Regular"/>
              </a:rPr>
              <a:t>jest rozkładana </a:t>
            </a:r>
            <a:r>
              <a:rPr sz="1000" spc="-25" dirty="0">
                <a:latin typeface="TT Supermolot Regular"/>
                <a:cs typeface="TT Supermolot Regular"/>
              </a:rPr>
              <a:t>na </a:t>
            </a:r>
            <a:r>
              <a:rPr sz="1000" dirty="0">
                <a:latin typeface="TT Supermolot Regular"/>
                <a:cs typeface="TT Supermolot Regular"/>
              </a:rPr>
              <a:t>wodór i tlen za </a:t>
            </a:r>
            <a:r>
              <a:rPr sz="1000" spc="-10" dirty="0">
                <a:latin typeface="TT Supermolot Regular"/>
                <a:cs typeface="TT Supermolot Regular"/>
              </a:rPr>
              <a:t>pomocą </a:t>
            </a:r>
            <a:r>
              <a:rPr sz="1000" dirty="0">
                <a:latin typeface="TT Supermolot Regular"/>
                <a:cs typeface="TT Supermolot Regular"/>
              </a:rPr>
              <a:t>energii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elektrycznej.</a:t>
            </a:r>
            <a:endParaRPr sz="1000">
              <a:latin typeface="TT Supermolot Regular"/>
              <a:cs typeface="TT Supermolot Regular"/>
            </a:endParaRPr>
          </a:p>
          <a:p>
            <a:pPr marL="12700" marR="183515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Wytwarzany </a:t>
            </a:r>
            <a:r>
              <a:rPr sz="1000" spc="-10" dirty="0">
                <a:latin typeface="TT Supermolot Regular"/>
                <a:cs typeface="TT Supermolot Regular"/>
              </a:rPr>
              <a:t>wodór </a:t>
            </a:r>
            <a:r>
              <a:rPr sz="1000" dirty="0">
                <a:latin typeface="TT Supermolot Regular"/>
                <a:cs typeface="TT Supermolot Regular"/>
              </a:rPr>
              <a:t>może być </a:t>
            </a:r>
            <a:r>
              <a:rPr sz="1000" spc="-10" dirty="0">
                <a:latin typeface="TT Supermolot Regular"/>
                <a:cs typeface="TT Supermolot Regular"/>
              </a:rPr>
              <a:t>wykorzy- </a:t>
            </a:r>
            <a:r>
              <a:rPr sz="1000" dirty="0">
                <a:latin typeface="TT Supermolot Regular"/>
                <a:cs typeface="TT Supermolot Regular"/>
              </a:rPr>
              <a:t>stywany jako </a:t>
            </a:r>
            <a:r>
              <a:rPr sz="1000" spc="-10" dirty="0">
                <a:latin typeface="TT Supermolot Regular"/>
                <a:cs typeface="TT Supermolot Regular"/>
              </a:rPr>
              <a:t>nośnik energii.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9299" y="3778255"/>
            <a:ext cx="1350645" cy="214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2.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290"/>
              </a:lnSpc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MAGAZYNOWANIE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WODORU</a:t>
            </a:r>
            <a:endParaRPr sz="1200">
              <a:latin typeface="TT Supermolot Bold"/>
              <a:cs typeface="TT Supermolot Bold"/>
            </a:endParaRPr>
          </a:p>
          <a:p>
            <a:pPr marL="12700" marR="18542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Wodór może </a:t>
            </a:r>
            <a:r>
              <a:rPr sz="1000" spc="-25" dirty="0">
                <a:latin typeface="TT Supermolot Regular"/>
                <a:cs typeface="TT Supermolot Regular"/>
              </a:rPr>
              <a:t>być </a:t>
            </a:r>
            <a:r>
              <a:rPr sz="1000" dirty="0">
                <a:latin typeface="TT Supermolot Regular"/>
                <a:cs typeface="TT Supermolot Regular"/>
              </a:rPr>
              <a:t>przechowywany </a:t>
            </a:r>
            <a:r>
              <a:rPr sz="1000" spc="-25" dirty="0">
                <a:latin typeface="TT Supermolot Regular"/>
                <a:cs typeface="TT Supermolot Regular"/>
              </a:rPr>
              <a:t>pod </a:t>
            </a:r>
            <a:r>
              <a:rPr sz="1000" dirty="0">
                <a:latin typeface="TT Supermolot Regular"/>
                <a:cs typeface="TT Supermolot Regular"/>
              </a:rPr>
              <a:t>wysokim </a:t>
            </a:r>
            <a:r>
              <a:rPr sz="1000" spc="-10" dirty="0">
                <a:latin typeface="TT Supermolot Regular"/>
                <a:cs typeface="TT Supermolot Regular"/>
              </a:rPr>
              <a:t>ciśnieniem </a:t>
            </a:r>
            <a:r>
              <a:rPr sz="1000" dirty="0">
                <a:latin typeface="TT Supermolot Regular"/>
                <a:cs typeface="TT Supermolot Regular"/>
              </a:rPr>
              <a:t>w zbiornikach </a:t>
            </a:r>
            <a:r>
              <a:rPr sz="1000" spc="-25" dirty="0">
                <a:latin typeface="TT Supermolot Regular"/>
                <a:cs typeface="TT Supermolot Regular"/>
              </a:rPr>
              <a:t>lub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w formie </a:t>
            </a:r>
            <a:r>
              <a:rPr sz="1000" spc="-10" dirty="0">
                <a:latin typeface="TT Supermolot Regular"/>
                <a:cs typeface="TT Supermolot Regular"/>
              </a:rPr>
              <a:t>związków </a:t>
            </a:r>
            <a:r>
              <a:rPr sz="1000" dirty="0">
                <a:latin typeface="TT Supermolot Regular"/>
                <a:cs typeface="TT Supermolot Regular"/>
              </a:rPr>
              <a:t>chemicznych, takich </a:t>
            </a:r>
            <a:r>
              <a:rPr sz="1000" spc="-25" dirty="0">
                <a:latin typeface="TT Supermolot Regular"/>
                <a:cs typeface="TT Supermolot Regular"/>
              </a:rPr>
              <a:t>jak </a:t>
            </a:r>
            <a:r>
              <a:rPr sz="1000" dirty="0">
                <a:latin typeface="TT Supermolot Regular"/>
                <a:cs typeface="TT Supermolot Regular"/>
              </a:rPr>
              <a:t>amoniak lub </a:t>
            </a:r>
            <a:r>
              <a:rPr sz="1000" spc="-10" dirty="0">
                <a:latin typeface="TT Supermolot Regular"/>
                <a:cs typeface="TT Supermolot Regular"/>
              </a:rPr>
              <a:t>metanol.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1300" y="3778255"/>
            <a:ext cx="1368425" cy="195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3.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290"/>
              </a:lnSpc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TRANSPORT</a:t>
            </a:r>
            <a:endParaRPr sz="1200">
              <a:latin typeface="TT Supermolot Bold"/>
              <a:cs typeface="TT Supermolot Bold"/>
            </a:endParaRPr>
          </a:p>
          <a:p>
            <a:pPr marL="12700" marR="4064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Wodór musi </a:t>
            </a:r>
            <a:r>
              <a:rPr sz="1000" spc="-25" dirty="0">
                <a:latin typeface="TT Supermolot Regular"/>
                <a:cs typeface="TT Supermolot Regular"/>
              </a:rPr>
              <a:t>być </a:t>
            </a:r>
            <a:r>
              <a:rPr sz="1000" spc="-10" dirty="0">
                <a:latin typeface="TT Supermolot Regular"/>
                <a:cs typeface="TT Supermolot Regular"/>
              </a:rPr>
              <a:t>przetransportowany</a:t>
            </a:r>
            <a:r>
              <a:rPr sz="1000" spc="50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 miejsc </a:t>
            </a:r>
            <a:r>
              <a:rPr sz="1000" spc="-20" dirty="0">
                <a:latin typeface="TT Supermolot Regular"/>
                <a:cs typeface="TT Supermolot Regular"/>
              </a:rPr>
              <a:t>jego </a:t>
            </a:r>
            <a:r>
              <a:rPr sz="1000" dirty="0">
                <a:latin typeface="TT Supermolot Regular"/>
                <a:cs typeface="TT Supermolot Regular"/>
              </a:rPr>
              <a:t>konsumpcji, co </a:t>
            </a:r>
            <a:r>
              <a:rPr sz="1000" spc="-20" dirty="0">
                <a:latin typeface="TT Supermolot Regular"/>
                <a:cs typeface="TT Supermolot Regular"/>
              </a:rPr>
              <a:t>może </a:t>
            </a:r>
            <a:r>
              <a:rPr sz="1000" dirty="0">
                <a:latin typeface="TT Supermolot Regular"/>
                <a:cs typeface="TT Supermolot Regular"/>
              </a:rPr>
              <a:t>wymagać </a:t>
            </a:r>
            <a:r>
              <a:rPr sz="1000" spc="-10" dirty="0">
                <a:latin typeface="TT Supermolot Regular"/>
                <a:cs typeface="TT Supermolot Regular"/>
              </a:rPr>
              <a:t>odpowiedniej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ts val="1500"/>
              </a:lnSpc>
            </a:pPr>
            <a:r>
              <a:rPr sz="1000" spc="-10" dirty="0">
                <a:latin typeface="TT Supermolot Regular"/>
                <a:cs typeface="TT Supermolot Regular"/>
              </a:rPr>
              <a:t>infrastruktury,</a:t>
            </a:r>
            <a:r>
              <a:rPr sz="1000" spc="4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takiej</a:t>
            </a:r>
            <a:r>
              <a:rPr sz="1000" spc="4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jak </a:t>
            </a:r>
            <a:r>
              <a:rPr sz="1000" dirty="0">
                <a:latin typeface="TT Supermolot Regular"/>
                <a:cs typeface="TT Supermolot Regular"/>
              </a:rPr>
              <a:t>rurociągi lub </a:t>
            </a:r>
            <a:r>
              <a:rPr sz="1000" spc="-10" dirty="0">
                <a:latin typeface="TT Supermolot Regular"/>
                <a:cs typeface="TT Supermolot Regular"/>
              </a:rPr>
              <a:t>cysterny.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3299" y="3778255"/>
            <a:ext cx="136017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4.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290"/>
              </a:lnSpc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OGNIWA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PALIWOWE</a:t>
            </a:r>
            <a:endParaRPr sz="1200">
              <a:latin typeface="TT Supermolot Bold"/>
              <a:cs typeface="TT Supermolot Bold"/>
            </a:endParaRPr>
          </a:p>
          <a:p>
            <a:pPr marL="12700" marR="18161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Wodór jest </a:t>
            </a:r>
            <a:r>
              <a:rPr sz="1000" spc="-10" dirty="0">
                <a:latin typeface="TT Supermolot Regular"/>
                <a:cs typeface="TT Supermolot Regular"/>
              </a:rPr>
              <a:t>wykorzy- </a:t>
            </a:r>
            <a:r>
              <a:rPr sz="1000" dirty="0">
                <a:latin typeface="TT Supermolot Regular"/>
                <a:cs typeface="TT Supermolot Regular"/>
              </a:rPr>
              <a:t>stywany jako </a:t>
            </a:r>
            <a:r>
              <a:rPr sz="1000" spc="-10" dirty="0">
                <a:latin typeface="TT Supermolot Regular"/>
                <a:cs typeface="TT Supermolot Regular"/>
              </a:rPr>
              <a:t>paliwo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w ogniwach </a:t>
            </a:r>
            <a:r>
              <a:rPr sz="1000" spc="-10" dirty="0">
                <a:latin typeface="TT Supermolot Regular"/>
                <a:cs typeface="TT Supermolot Regular"/>
              </a:rPr>
              <a:t>paliwowych </a:t>
            </a:r>
            <a:r>
              <a:rPr sz="1000" dirty="0">
                <a:latin typeface="TT Supermolot Regular"/>
                <a:cs typeface="TT Supermolot Regular"/>
              </a:rPr>
              <a:t>do produkcji </a:t>
            </a:r>
            <a:r>
              <a:rPr sz="1000" spc="-10" dirty="0">
                <a:latin typeface="TT Supermolot Regular"/>
                <a:cs typeface="TT Supermolot Regular"/>
              </a:rPr>
              <a:t>energii </a:t>
            </a:r>
            <a:r>
              <a:rPr sz="1000" dirty="0">
                <a:latin typeface="TT Supermolot Regular"/>
                <a:cs typeface="TT Supermolot Regular"/>
              </a:rPr>
              <a:t>elektrycznej </a:t>
            </a:r>
            <a:r>
              <a:rPr sz="1000" spc="-10" dirty="0">
                <a:latin typeface="TT Supermolot Regular"/>
                <a:cs typeface="TT Supermolot Regular"/>
              </a:rPr>
              <a:t>poprzez </a:t>
            </a:r>
            <a:r>
              <a:rPr sz="1000" dirty="0">
                <a:latin typeface="TT Supermolot Regular"/>
                <a:cs typeface="TT Supermolot Regular"/>
              </a:rPr>
              <a:t>reakcję </a:t>
            </a:r>
            <a:r>
              <a:rPr sz="1000" spc="-10" dirty="0">
                <a:latin typeface="TT Supermolot Regular"/>
                <a:cs typeface="TT Supermolot Regular"/>
              </a:rPr>
              <a:t>chemiczną</a:t>
            </a:r>
            <a:endParaRPr sz="1000">
              <a:latin typeface="TT Supermolot Regular"/>
              <a:cs typeface="TT Supermolot Regular"/>
            </a:endParaRPr>
          </a:p>
          <a:p>
            <a:pPr marL="12700" marR="147955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tlenem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10" dirty="0">
                <a:latin typeface="TT Supermolot Regular"/>
                <a:cs typeface="TT Supermolot Regular"/>
              </a:rPr>
              <a:t> powietrza. </a:t>
            </a:r>
            <a:r>
              <a:rPr sz="1000" dirty="0">
                <a:latin typeface="TT Supermolot Regular"/>
                <a:cs typeface="TT Supermolot Regular"/>
              </a:rPr>
              <a:t>Ten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proces</a:t>
            </a:r>
            <a:r>
              <a:rPr sz="1000" spc="-10" dirty="0">
                <a:latin typeface="TT Supermolot Regular"/>
                <a:cs typeface="TT Supermolot Regular"/>
              </a:rPr>
              <a:t> generuje </a:t>
            </a:r>
            <a:r>
              <a:rPr sz="1000" dirty="0">
                <a:latin typeface="TT Supermolot Regular"/>
                <a:cs typeface="TT Supermolot Regular"/>
              </a:rPr>
              <a:t>energię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elektryczną,</a:t>
            </a:r>
            <a:r>
              <a:rPr sz="1000" spc="50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a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jedynym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efektem </a:t>
            </a:r>
            <a:r>
              <a:rPr sz="1000" dirty="0">
                <a:latin typeface="TT Supermolot Regular"/>
                <a:cs typeface="TT Supermolot Regular"/>
              </a:rPr>
              <a:t>ubocznym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ciepło </a:t>
            </a:r>
            <a:r>
              <a:rPr sz="1000" dirty="0">
                <a:latin typeface="TT Supermolot Regular"/>
                <a:cs typeface="TT Supermolot Regular"/>
              </a:rPr>
              <a:t>i </a:t>
            </a:r>
            <a:r>
              <a:rPr sz="1000" spc="-10" dirty="0">
                <a:latin typeface="TT Supermolot Regular"/>
                <a:cs typeface="TT Supermolot Regular"/>
              </a:rPr>
              <a:t>woda.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14212" y="3778255"/>
            <a:ext cx="1366520" cy="214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6.</a:t>
            </a:r>
            <a:endParaRPr sz="3000">
              <a:latin typeface="TT Supermolot Regular"/>
              <a:cs typeface="TT Supermolot Regular"/>
            </a:endParaRPr>
          </a:p>
          <a:p>
            <a:pPr marL="55244">
              <a:lnSpc>
                <a:spcPts val="1290"/>
              </a:lnSpc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ZUŻYCIE</a:t>
            </a:r>
            <a:endParaRPr sz="1200">
              <a:latin typeface="TT Supermolot Bold"/>
              <a:cs typeface="TT Supermolot Bold"/>
            </a:endParaRPr>
          </a:p>
          <a:p>
            <a:pPr marL="55244">
              <a:lnSpc>
                <a:spcPct val="100000"/>
              </a:lnSpc>
              <a:spcBef>
                <a:spcPts val="60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WODORU</a:t>
            </a:r>
            <a:endParaRPr sz="1200">
              <a:latin typeface="TT Supermolot Bold"/>
              <a:cs typeface="TT Supermolot Bold"/>
            </a:endParaRPr>
          </a:p>
          <a:p>
            <a:pPr marL="55244" marR="1066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Wodór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(H</a:t>
            </a:r>
            <a:r>
              <a:rPr sz="825" baseline="-35353" dirty="0">
                <a:latin typeface="TT Supermolot Regular"/>
                <a:cs typeface="TT Supermolot Regular"/>
              </a:rPr>
              <a:t>2</a:t>
            </a:r>
            <a:r>
              <a:rPr sz="1000" dirty="0">
                <a:latin typeface="TT Supermolot Regular"/>
                <a:cs typeface="TT Supermolot Regular"/>
              </a:rPr>
              <a:t>) po </a:t>
            </a:r>
            <a:r>
              <a:rPr sz="1000" spc="-10" dirty="0">
                <a:latin typeface="TT Supermolot Regular"/>
                <a:cs typeface="TT Supermolot Regular"/>
              </a:rPr>
              <a:t>zuży- </a:t>
            </a:r>
            <a:r>
              <a:rPr sz="1000" dirty="0">
                <a:latin typeface="TT Supermolot Regular"/>
                <a:cs typeface="TT Supermolot Regular"/>
              </a:rPr>
              <a:t>ciu wraca do </a:t>
            </a:r>
            <a:r>
              <a:rPr sz="1000" spc="-10" dirty="0">
                <a:latin typeface="TT Supermolot Regular"/>
                <a:cs typeface="TT Supermolot Regular"/>
              </a:rPr>
              <a:t>środo- </a:t>
            </a:r>
            <a:r>
              <a:rPr sz="1000" dirty="0">
                <a:latin typeface="TT Supermolot Regular"/>
                <a:cs typeface="TT Supermolot Regular"/>
              </a:rPr>
              <a:t>wiska w postaci </a:t>
            </a:r>
            <a:r>
              <a:rPr sz="1000" spc="-20" dirty="0">
                <a:latin typeface="TT Supermolot Regular"/>
                <a:cs typeface="TT Supermolot Regular"/>
              </a:rPr>
              <a:t>wody </a:t>
            </a:r>
            <a:r>
              <a:rPr sz="1000" dirty="0">
                <a:latin typeface="TT Supermolot Regular"/>
                <a:cs typeface="TT Supermolot Regular"/>
              </a:rPr>
              <a:t>(H</a:t>
            </a:r>
            <a:r>
              <a:rPr sz="825" baseline="-35353" dirty="0">
                <a:latin typeface="TT Supermolot Regular"/>
                <a:cs typeface="TT Supermolot Regular"/>
              </a:rPr>
              <a:t>2</a:t>
            </a:r>
            <a:r>
              <a:rPr sz="1000" dirty="0">
                <a:latin typeface="TT Supermolot Regular"/>
                <a:cs typeface="TT Supermolot Regular"/>
              </a:rPr>
              <a:t>O).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ten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spo-</a:t>
            </a:r>
            <a:r>
              <a:rPr sz="1000" spc="50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sób otwiera się </a:t>
            </a:r>
            <a:r>
              <a:rPr sz="1000" spc="-20" dirty="0">
                <a:latin typeface="TT Supermolot Regular"/>
                <a:cs typeface="TT Supermolot Regular"/>
              </a:rPr>
              <a:t>jego</a:t>
            </a:r>
            <a:endParaRPr sz="1000">
              <a:latin typeface="TT Supermolot Regular"/>
              <a:cs typeface="TT Supermolot Regular"/>
            </a:endParaRPr>
          </a:p>
          <a:p>
            <a:pPr marL="55244" marR="30480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nowy cykl życia w </a:t>
            </a:r>
            <a:r>
              <a:rPr sz="1000" spc="-20" dirty="0">
                <a:latin typeface="TT Supermolot Regular"/>
                <a:cs typeface="TT Supermolot Regular"/>
              </a:rPr>
              <a:t>eko- </a:t>
            </a:r>
            <a:r>
              <a:rPr sz="1000" spc="-10" dirty="0">
                <a:latin typeface="TT Supermolot Regular"/>
                <a:cs typeface="TT Supermolot Regular"/>
              </a:rPr>
              <a:t>systemie.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17492" y="3778255"/>
            <a:ext cx="1405255" cy="290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5.</a:t>
            </a:r>
            <a:endParaRPr sz="3000">
              <a:latin typeface="TT Supermolot Regular"/>
              <a:cs typeface="TT Supermolot Regular"/>
            </a:endParaRPr>
          </a:p>
          <a:p>
            <a:pPr marL="30480">
              <a:lnSpc>
                <a:spcPts val="1290"/>
              </a:lnSpc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UŻYCIE</a:t>
            </a:r>
            <a:r>
              <a:rPr sz="1200" spc="-40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WODORU</a:t>
            </a:r>
            <a:endParaRPr sz="1200">
              <a:latin typeface="TT Supermolot Bold"/>
              <a:cs typeface="TT Supermolot Bold"/>
            </a:endParaRPr>
          </a:p>
          <a:p>
            <a:pPr marL="3048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Wodór może być </a:t>
            </a:r>
            <a:r>
              <a:rPr sz="1000" spc="-10" dirty="0">
                <a:latin typeface="TT Supermolot Regular"/>
                <a:cs typeface="TT Supermolot Regular"/>
              </a:rPr>
              <a:t>wyko- </a:t>
            </a:r>
            <a:r>
              <a:rPr sz="1000" dirty="0">
                <a:latin typeface="TT Supermolot Regular"/>
                <a:cs typeface="TT Supermolot Regular"/>
              </a:rPr>
              <a:t>rzystywany jako </a:t>
            </a:r>
            <a:r>
              <a:rPr sz="1000" spc="-10" dirty="0">
                <a:latin typeface="TT Supermolot Regular"/>
                <a:cs typeface="TT Supermolot Regular"/>
              </a:rPr>
              <a:t>paliwo </a:t>
            </a:r>
            <a:r>
              <a:rPr sz="1000" dirty="0">
                <a:latin typeface="TT Supermolot Regular"/>
                <a:cs typeface="TT Supermolot Regular"/>
              </a:rPr>
              <a:t>w pojazdach </a:t>
            </a:r>
            <a:r>
              <a:rPr sz="1000" spc="-10" dirty="0">
                <a:latin typeface="TT Supermolot Regular"/>
                <a:cs typeface="TT Supermolot Regular"/>
              </a:rPr>
              <a:t>zasilanych </a:t>
            </a:r>
            <a:r>
              <a:rPr sz="1000" dirty="0">
                <a:latin typeface="TT Supermolot Regular"/>
                <a:cs typeface="TT Supermolot Regular"/>
              </a:rPr>
              <a:t>ogniwami </a:t>
            </a:r>
            <a:r>
              <a:rPr sz="1000" spc="-10" dirty="0">
                <a:latin typeface="TT Supermolot Regular"/>
                <a:cs typeface="TT Supermolot Regular"/>
              </a:rPr>
              <a:t>paliwowymi </a:t>
            </a:r>
            <a:r>
              <a:rPr sz="1000" dirty="0">
                <a:latin typeface="TT Supermolot Regular"/>
                <a:cs typeface="TT Supermolot Regular"/>
              </a:rPr>
              <a:t>lub w innych </a:t>
            </a:r>
            <a:r>
              <a:rPr sz="1000" spc="-10" dirty="0">
                <a:latin typeface="TT Supermolot Regular"/>
                <a:cs typeface="TT Supermolot Regular"/>
              </a:rPr>
              <a:t>instala- </a:t>
            </a:r>
            <a:r>
              <a:rPr sz="1000" dirty="0">
                <a:latin typeface="TT Supermolot Regular"/>
                <a:cs typeface="TT Supermolot Regular"/>
              </a:rPr>
              <a:t>cjach, które </a:t>
            </a:r>
            <a:r>
              <a:rPr sz="1000" spc="-10" dirty="0">
                <a:latin typeface="TT Supermolot Regular"/>
                <a:cs typeface="TT Supermolot Regular"/>
              </a:rPr>
              <a:t>wymagają </a:t>
            </a:r>
            <a:r>
              <a:rPr sz="1000" dirty="0">
                <a:latin typeface="TT Supermolot Regular"/>
                <a:cs typeface="TT Supermolot Regular"/>
              </a:rPr>
              <a:t>dostępu do </a:t>
            </a:r>
            <a:r>
              <a:rPr sz="1000" spc="-10" dirty="0">
                <a:latin typeface="TT Supermolot Regular"/>
                <a:cs typeface="TT Supermolot Regular"/>
              </a:rPr>
              <a:t>bezemisyj- </a:t>
            </a:r>
            <a:r>
              <a:rPr sz="1000" dirty="0">
                <a:latin typeface="TT Supermolot Regular"/>
                <a:cs typeface="TT Supermolot Regular"/>
              </a:rPr>
              <a:t>nej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energii.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Wodór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może </a:t>
            </a:r>
            <a:r>
              <a:rPr sz="1000" dirty="0">
                <a:latin typeface="TT Supermolot Regular"/>
                <a:cs typeface="TT Supermolot Regular"/>
              </a:rPr>
              <a:t>być wykorzystywany </a:t>
            </a:r>
            <a:r>
              <a:rPr sz="1000" spc="-25" dirty="0">
                <a:latin typeface="TT Supermolot Regular"/>
                <a:cs typeface="TT Supermolot Regular"/>
              </a:rPr>
              <a:t>do </a:t>
            </a:r>
            <a:r>
              <a:rPr sz="1000" dirty="0">
                <a:latin typeface="TT Supermolot Regular"/>
                <a:cs typeface="TT Supermolot Regular"/>
              </a:rPr>
              <a:t>produkcji tzw. </a:t>
            </a:r>
            <a:r>
              <a:rPr sz="1000" spc="-10" dirty="0">
                <a:latin typeface="TT Supermolot Regular"/>
                <a:cs typeface="TT Supermolot Regular"/>
              </a:rPr>
              <a:t>bezemi- </a:t>
            </a:r>
            <a:r>
              <a:rPr sz="1000" dirty="0">
                <a:latin typeface="TT Supermolot Regular"/>
                <a:cs typeface="TT Supermolot Regular"/>
              </a:rPr>
              <a:t>syjnych paliw </a:t>
            </a:r>
            <a:r>
              <a:rPr sz="1000" spc="-10" dirty="0">
                <a:latin typeface="TT Supermolot Regular"/>
                <a:cs typeface="TT Supermolot Regular"/>
              </a:rPr>
              <a:t>alterna- </a:t>
            </a:r>
            <a:r>
              <a:rPr sz="1000" dirty="0">
                <a:latin typeface="TT Supermolot Regular"/>
                <a:cs typeface="TT Supermolot Regular"/>
              </a:rPr>
              <a:t>tywnych (e-</a:t>
            </a:r>
            <a:r>
              <a:rPr sz="1000" spc="-10" dirty="0">
                <a:latin typeface="TT Supermolot Regular"/>
                <a:cs typeface="TT Supermolot Regular"/>
              </a:rPr>
              <a:t>paliw).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300" y="387355"/>
            <a:ext cx="607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1</a:t>
            </a:r>
            <a:r>
              <a:rPr sz="1200" spc="-25" dirty="0">
                <a:latin typeface="TT Supermolot Regular"/>
                <a:cs typeface="TT Supermolot Regular"/>
              </a:rPr>
              <a:t> 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Wprowadzenie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Świata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Technologii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Wodorowych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300" y="876305"/>
            <a:ext cx="7512050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265"/>
              </a:lnSpc>
              <a:tabLst>
                <a:tab pos="2034539" algn="l"/>
                <a:tab pos="30378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Wodór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25" dirty="0">
                <a:solidFill>
                  <a:srgbClr val="3A9BDC"/>
                </a:solidFill>
                <a:latin typeface="TT Supermolot Light"/>
                <a:cs typeface="TT Supermolot Light"/>
              </a:rPr>
              <a:t>dla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klimatu</a:t>
            </a:r>
            <a:endParaRPr sz="5000">
              <a:latin typeface="TT Supermolot Light"/>
              <a:cs typeface="TT Supermolot Light"/>
            </a:endParaRPr>
          </a:p>
          <a:p>
            <a:pPr marL="12700">
              <a:lnSpc>
                <a:spcPts val="5500"/>
              </a:lnSpc>
              <a:tabLst>
                <a:tab pos="288290" algn="l"/>
                <a:tab pos="5311140" algn="l"/>
              </a:tabLst>
            </a:pP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i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zrównoważonego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rozwoju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3054355"/>
            <a:ext cx="2929890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10" dirty="0">
                <a:latin typeface="TT Supermolot Regular"/>
                <a:cs typeface="TT Supermolot Regular"/>
              </a:rPr>
              <a:t> najpowszechniejszym pierwiastkiem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we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Wszechświecie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–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stanowi </a:t>
            </a:r>
            <a:r>
              <a:rPr sz="1200" dirty="0">
                <a:latin typeface="TT Supermolot Regular"/>
                <a:cs typeface="TT Supermolot Regular"/>
              </a:rPr>
              <a:t>75%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masy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materii.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4197355"/>
            <a:ext cx="298323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produkcji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wykorzystujemy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wodę. </a:t>
            </a:r>
            <a:r>
              <a:rPr sz="1200" dirty="0">
                <a:latin typeface="TT Supermolot Regular"/>
                <a:cs typeface="TT Supermolot Regular"/>
              </a:rPr>
              <a:t>Woda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pokrywa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2/3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powierzchni</a:t>
            </a:r>
            <a:r>
              <a:rPr sz="1200" spc="-10" dirty="0">
                <a:latin typeface="TT Supermolot Regular"/>
                <a:cs typeface="TT Supermolot Regular"/>
              </a:rPr>
              <a:t> Ziemi.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300" y="5149855"/>
            <a:ext cx="3049905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Zastosowanie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 zapewnia </a:t>
            </a:r>
            <a:r>
              <a:rPr sz="1200" spc="-10" dirty="0">
                <a:latin typeface="TT Supermolot Regular"/>
                <a:cs typeface="TT Supermolot Regular"/>
              </a:rPr>
              <a:t>bezemisyjną </a:t>
            </a:r>
            <a:r>
              <a:rPr sz="1200" dirty="0">
                <a:latin typeface="TT Supermolot Regular"/>
                <a:cs typeface="TT Supermolot Regular"/>
              </a:rPr>
              <a:t>energię,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produktem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ubocznym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jedynie woda.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300" y="6292855"/>
            <a:ext cx="2935605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produkowany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procesie</a:t>
            </a:r>
            <a:r>
              <a:rPr sz="1200" spc="-10" dirty="0">
                <a:latin typeface="TT Supermolot Regular"/>
                <a:cs typeface="TT Supermolot Regular"/>
              </a:rPr>
              <a:t> elektrolizy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neutralny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dla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środowiska.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35323" y="3435355"/>
            <a:ext cx="3014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Technologia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wodorowa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napędza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rozwój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OZE.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35323" y="4197355"/>
            <a:ext cx="2836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stabilizuje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OZE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zależne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pogody.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35323" y="5149855"/>
            <a:ext cx="3015615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Możliwość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produkcji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trudnych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do </a:t>
            </a:r>
            <a:r>
              <a:rPr sz="1200" spc="-10" dirty="0">
                <a:latin typeface="TT Supermolot Regular"/>
                <a:cs typeface="TT Supermolot Regular"/>
              </a:rPr>
              <a:t>wykorzystania</a:t>
            </a:r>
            <a:r>
              <a:rPr sz="1200" dirty="0">
                <a:latin typeface="TT Supermolot Regular"/>
                <a:cs typeface="TT Supermolot Regular"/>
              </a:rPr>
              <a:t> obszarach takich jak </a:t>
            </a:r>
            <a:r>
              <a:rPr sz="1200" spc="-10" dirty="0">
                <a:latin typeface="TT Supermolot Regular"/>
                <a:cs typeface="TT Supermolot Regular"/>
              </a:rPr>
              <a:t>pustynie </a:t>
            </a:r>
            <a:r>
              <a:rPr sz="1200" dirty="0">
                <a:latin typeface="TT Supermolot Regular"/>
                <a:cs typeface="TT Supermolot Regular"/>
              </a:rPr>
              <a:t>czy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nieużytki</a:t>
            </a:r>
            <a:r>
              <a:rPr sz="1200" spc="-10" dirty="0">
                <a:latin typeface="TT Supermolot Regular"/>
                <a:cs typeface="TT Supermolot Regular"/>
              </a:rPr>
              <a:t> rolne.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35323" y="6292855"/>
            <a:ext cx="309880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Poprawa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warunków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środowiska</a:t>
            </a:r>
            <a:r>
              <a:rPr sz="1200" spc="-5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naturalnego </a:t>
            </a:r>
            <a:r>
              <a:rPr sz="1200" dirty="0">
                <a:latin typeface="TT Supermolot Regular"/>
                <a:cs typeface="TT Supermolot Regular"/>
              </a:rPr>
              <a:t>poprzez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zmniejszenie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emisyjności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gospodarki.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300" y="387355"/>
            <a:ext cx="607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1</a:t>
            </a:r>
            <a:r>
              <a:rPr sz="1200" spc="-25" dirty="0">
                <a:latin typeface="TT Supermolot Regular"/>
                <a:cs typeface="TT Supermolot Regular"/>
              </a:rPr>
              <a:t> 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Wprowadzenie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Świata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Technologii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Wodorowych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8299" y="3873505"/>
            <a:ext cx="132080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H</a:t>
            </a:r>
            <a:endParaRPr sz="15000">
              <a:latin typeface="TT Supermolot Light"/>
              <a:cs typeface="TT Supermolot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73685" y="5302255"/>
            <a:ext cx="631190" cy="1358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75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2</a:t>
            </a:r>
            <a:endParaRPr sz="8750">
              <a:latin typeface="TT Supermolot Light"/>
              <a:cs typeface="TT Supermolot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3650" y="3875839"/>
            <a:ext cx="3766820" cy="452755"/>
            <a:chOff x="353650" y="3875839"/>
            <a:chExt cx="3766820" cy="452755"/>
          </a:xfrm>
        </p:grpSpPr>
        <p:sp>
          <p:nvSpPr>
            <p:cNvPr id="18" name="object 18"/>
            <p:cNvSpPr/>
            <p:nvPr/>
          </p:nvSpPr>
          <p:spPr>
            <a:xfrm>
              <a:off x="360000" y="3882189"/>
              <a:ext cx="3735070" cy="421005"/>
            </a:xfrm>
            <a:custGeom>
              <a:avLst/>
              <a:gdLst/>
              <a:ahLst/>
              <a:cxnLst/>
              <a:rect l="l" t="t" r="r" b="b"/>
              <a:pathLst>
                <a:path w="3735070" h="421004">
                  <a:moveTo>
                    <a:pt x="0" y="0"/>
                  </a:moveTo>
                  <a:lnTo>
                    <a:pt x="3084004" y="0"/>
                  </a:lnTo>
                  <a:lnTo>
                    <a:pt x="3735070" y="42042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69674" y="427721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571524" y="6528886"/>
            <a:ext cx="3766820" cy="452755"/>
            <a:chOff x="6571524" y="6528886"/>
            <a:chExt cx="3766820" cy="452755"/>
          </a:xfrm>
        </p:grpSpPr>
        <p:sp>
          <p:nvSpPr>
            <p:cNvPr id="21" name="object 21"/>
            <p:cNvSpPr/>
            <p:nvPr/>
          </p:nvSpPr>
          <p:spPr>
            <a:xfrm>
              <a:off x="6596929" y="6554293"/>
              <a:ext cx="3735070" cy="421005"/>
            </a:xfrm>
            <a:custGeom>
              <a:avLst/>
              <a:gdLst/>
              <a:ahLst/>
              <a:cxnLst/>
              <a:rect l="l" t="t" r="r" b="b"/>
              <a:pathLst>
                <a:path w="3735070" h="421004">
                  <a:moveTo>
                    <a:pt x="3735070" y="420420"/>
                  </a:moveTo>
                  <a:lnTo>
                    <a:pt x="651065" y="42042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71524" y="652888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399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799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399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53650" y="4911397"/>
            <a:ext cx="3761104" cy="187325"/>
            <a:chOff x="353650" y="4911397"/>
            <a:chExt cx="3761104" cy="187325"/>
          </a:xfrm>
        </p:grpSpPr>
        <p:sp>
          <p:nvSpPr>
            <p:cNvPr id="24" name="object 24"/>
            <p:cNvSpPr/>
            <p:nvPr/>
          </p:nvSpPr>
          <p:spPr>
            <a:xfrm>
              <a:off x="360000" y="4917747"/>
              <a:ext cx="3729354" cy="155575"/>
            </a:xfrm>
            <a:custGeom>
              <a:avLst/>
              <a:gdLst/>
              <a:ahLst/>
              <a:cxnLst/>
              <a:rect l="l" t="t" r="r" b="b"/>
              <a:pathLst>
                <a:path w="3729354" h="155575">
                  <a:moveTo>
                    <a:pt x="0" y="0"/>
                  </a:moveTo>
                  <a:lnTo>
                    <a:pt x="3084004" y="0"/>
                  </a:lnTo>
                  <a:lnTo>
                    <a:pt x="3728986" y="155359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63593" y="50477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577607" y="5758390"/>
            <a:ext cx="3761104" cy="187325"/>
            <a:chOff x="6577607" y="5758390"/>
            <a:chExt cx="3761104" cy="187325"/>
          </a:xfrm>
        </p:grpSpPr>
        <p:sp>
          <p:nvSpPr>
            <p:cNvPr id="27" name="object 27"/>
            <p:cNvSpPr/>
            <p:nvPr/>
          </p:nvSpPr>
          <p:spPr>
            <a:xfrm>
              <a:off x="6603000" y="5783795"/>
              <a:ext cx="3729354" cy="155575"/>
            </a:xfrm>
            <a:custGeom>
              <a:avLst/>
              <a:gdLst/>
              <a:ahLst/>
              <a:cxnLst/>
              <a:rect l="l" t="t" r="r" b="b"/>
              <a:pathLst>
                <a:path w="3729354" h="155575">
                  <a:moveTo>
                    <a:pt x="3728999" y="155359"/>
                  </a:moveTo>
                  <a:lnTo>
                    <a:pt x="644994" y="15535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77607" y="575839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53650" y="5780987"/>
            <a:ext cx="3761740" cy="238125"/>
            <a:chOff x="353650" y="5780987"/>
            <a:chExt cx="3761740" cy="238125"/>
          </a:xfrm>
        </p:grpSpPr>
        <p:sp>
          <p:nvSpPr>
            <p:cNvPr id="30" name="object 30"/>
            <p:cNvSpPr/>
            <p:nvPr/>
          </p:nvSpPr>
          <p:spPr>
            <a:xfrm>
              <a:off x="360000" y="5806389"/>
              <a:ext cx="3729990" cy="206375"/>
            </a:xfrm>
            <a:custGeom>
              <a:avLst/>
              <a:gdLst/>
              <a:ahLst/>
              <a:cxnLst/>
              <a:rect l="l" t="t" r="r" b="b"/>
              <a:pathLst>
                <a:path w="3729990" h="206375">
                  <a:moveTo>
                    <a:pt x="0" y="205778"/>
                  </a:moveTo>
                  <a:lnTo>
                    <a:pt x="3084004" y="205778"/>
                  </a:lnTo>
                  <a:lnTo>
                    <a:pt x="3729939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64539" y="578098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576659" y="4838384"/>
            <a:ext cx="3761740" cy="238125"/>
            <a:chOff x="6576659" y="4838384"/>
            <a:chExt cx="3761740" cy="238125"/>
          </a:xfrm>
        </p:grpSpPr>
        <p:sp>
          <p:nvSpPr>
            <p:cNvPr id="33" name="object 33"/>
            <p:cNvSpPr/>
            <p:nvPr/>
          </p:nvSpPr>
          <p:spPr>
            <a:xfrm>
              <a:off x="6602061" y="4844734"/>
              <a:ext cx="3729990" cy="206375"/>
            </a:xfrm>
            <a:custGeom>
              <a:avLst/>
              <a:gdLst/>
              <a:ahLst/>
              <a:cxnLst/>
              <a:rect l="l" t="t" r="r" b="b"/>
              <a:pathLst>
                <a:path w="3729990" h="206375">
                  <a:moveTo>
                    <a:pt x="3729939" y="0"/>
                  </a:moveTo>
                  <a:lnTo>
                    <a:pt x="645934" y="0"/>
                  </a:lnTo>
                  <a:lnTo>
                    <a:pt x="0" y="205778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76659" y="502511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53650" y="6406538"/>
            <a:ext cx="3769995" cy="574675"/>
            <a:chOff x="353650" y="6406538"/>
            <a:chExt cx="3769995" cy="574675"/>
          </a:xfrm>
        </p:grpSpPr>
        <p:sp>
          <p:nvSpPr>
            <p:cNvPr id="36" name="object 36"/>
            <p:cNvSpPr/>
            <p:nvPr/>
          </p:nvSpPr>
          <p:spPr>
            <a:xfrm>
              <a:off x="360000" y="6431940"/>
              <a:ext cx="3738245" cy="542925"/>
            </a:xfrm>
            <a:custGeom>
              <a:avLst/>
              <a:gdLst/>
              <a:ahLst/>
              <a:cxnLst/>
              <a:rect l="l" t="t" r="r" b="b"/>
              <a:pathLst>
                <a:path w="3738245" h="542925">
                  <a:moveTo>
                    <a:pt x="0" y="542785"/>
                  </a:moveTo>
                  <a:lnTo>
                    <a:pt x="3084004" y="542785"/>
                  </a:lnTo>
                  <a:lnTo>
                    <a:pt x="3737965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72561" y="640653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568639" y="3875826"/>
            <a:ext cx="3769995" cy="574675"/>
            <a:chOff x="6568639" y="3875826"/>
            <a:chExt cx="3769995" cy="574675"/>
          </a:xfrm>
        </p:grpSpPr>
        <p:sp>
          <p:nvSpPr>
            <p:cNvPr id="39" name="object 39"/>
            <p:cNvSpPr/>
            <p:nvPr/>
          </p:nvSpPr>
          <p:spPr>
            <a:xfrm>
              <a:off x="6594034" y="3882176"/>
              <a:ext cx="3738245" cy="542925"/>
            </a:xfrm>
            <a:custGeom>
              <a:avLst/>
              <a:gdLst/>
              <a:ahLst/>
              <a:cxnLst/>
              <a:rect l="l" t="t" r="r" b="b"/>
              <a:pathLst>
                <a:path w="3738245" h="542925">
                  <a:moveTo>
                    <a:pt x="3737965" y="0"/>
                  </a:moveTo>
                  <a:lnTo>
                    <a:pt x="653961" y="0"/>
                  </a:lnTo>
                  <a:lnTo>
                    <a:pt x="0" y="542785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68639" y="439956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300" y="876305"/>
            <a:ext cx="6124575" cy="89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65"/>
              </a:lnSpc>
              <a:tabLst>
                <a:tab pos="2034539" algn="l"/>
                <a:tab pos="30378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Wodór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25" dirty="0">
                <a:solidFill>
                  <a:srgbClr val="3A9BDC"/>
                </a:solidFill>
                <a:latin typeface="TT Supermolot Light"/>
                <a:cs typeface="TT Supermolot Light"/>
              </a:rPr>
              <a:t>dla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technologii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3244855"/>
            <a:ext cx="309880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całkowicie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bezemisyjne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rozwiązanie technologiczne.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4102105"/>
            <a:ext cx="2919730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Stymulowanie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innowacji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wielu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obszarach </a:t>
            </a:r>
            <a:r>
              <a:rPr sz="1200" dirty="0">
                <a:latin typeface="TT Supermolot Regular"/>
                <a:cs typeface="TT Supermolot Regular"/>
              </a:rPr>
              <a:t>np.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przemyśle,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transporcie,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sektorze kosmicznym.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300" y="5245105"/>
            <a:ext cx="254762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Otwarcie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światowe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trendy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szansa </a:t>
            </a:r>
            <a:r>
              <a:rPr sz="1200" dirty="0">
                <a:latin typeface="TT Supermolot Regular"/>
                <a:cs typeface="TT Supermolot Regular"/>
              </a:rPr>
              <a:t>dla </a:t>
            </a:r>
            <a:r>
              <a:rPr sz="1200" spc="-10" dirty="0">
                <a:latin typeface="TT Supermolot Regular"/>
                <a:cs typeface="TT Supermolot Regular"/>
              </a:rPr>
              <a:t>startupów.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300" y="6292855"/>
            <a:ext cx="2134235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Kilkanaście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metod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produkcji, wykorzystujących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m.in.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odpady.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35323" y="3435355"/>
            <a:ext cx="2086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Współpraca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nauki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przemysłu.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35323" y="4102105"/>
            <a:ext cx="281686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Adaptacja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istniejących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gałęzi </a:t>
            </a:r>
            <a:r>
              <a:rPr sz="1200" dirty="0">
                <a:latin typeface="TT Supermolot Regular"/>
                <a:cs typeface="TT Supermolot Regular"/>
              </a:rPr>
              <a:t>oraz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tworzenie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nowych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gałęzi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gospodarki.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35323" y="5054605"/>
            <a:ext cx="2839085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3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razy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większą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gęstość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energii </a:t>
            </a:r>
            <a:r>
              <a:rPr sz="1200" dirty="0">
                <a:latin typeface="TT Supermolot Regular"/>
                <a:cs typeface="TT Supermolot Regular"/>
              </a:rPr>
              <a:t>niż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benzyna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100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razy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większą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gęstość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niż </a:t>
            </a:r>
            <a:r>
              <a:rPr sz="1200" spc="-10" dirty="0">
                <a:latin typeface="TT Supermolot Regular"/>
                <a:cs typeface="TT Supermolot Regular"/>
              </a:rPr>
              <a:t>baterie.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35323" y="6102355"/>
            <a:ext cx="3021330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Zastąpienie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tradycyjnych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paliw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stosowanych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samochodach,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pociągach,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statkach, </a:t>
            </a:r>
            <a:r>
              <a:rPr sz="1200" dirty="0">
                <a:latin typeface="TT Supermolot Regular"/>
                <a:cs typeface="TT Supermolot Regular"/>
              </a:rPr>
              <a:t>samolotach i </a:t>
            </a:r>
            <a:r>
              <a:rPr sz="1200" spc="-10" dirty="0">
                <a:latin typeface="TT Supermolot Regular"/>
                <a:cs typeface="TT Supermolot Regular"/>
              </a:rPr>
              <a:t>innych.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300" y="387355"/>
            <a:ext cx="607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1</a:t>
            </a:r>
            <a:r>
              <a:rPr sz="1200" spc="-25" dirty="0">
                <a:latin typeface="TT Supermolot Regular"/>
                <a:cs typeface="TT Supermolot Regular"/>
              </a:rPr>
              <a:t> 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Wprowadzenie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Świata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Technologii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Wodorowych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8299" y="3873505"/>
            <a:ext cx="132080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H</a:t>
            </a:r>
            <a:endParaRPr sz="15000">
              <a:latin typeface="TT Supermolot Light"/>
              <a:cs typeface="TT Supermolot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73685" y="5302255"/>
            <a:ext cx="631190" cy="1358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75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2</a:t>
            </a:r>
            <a:endParaRPr sz="8750">
              <a:latin typeface="TT Supermolot Light"/>
              <a:cs typeface="TT Supermolot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3650" y="3875839"/>
            <a:ext cx="3766820" cy="452755"/>
            <a:chOff x="353650" y="3875839"/>
            <a:chExt cx="3766820" cy="452755"/>
          </a:xfrm>
        </p:grpSpPr>
        <p:sp>
          <p:nvSpPr>
            <p:cNvPr id="18" name="object 18"/>
            <p:cNvSpPr/>
            <p:nvPr/>
          </p:nvSpPr>
          <p:spPr>
            <a:xfrm>
              <a:off x="360000" y="3882189"/>
              <a:ext cx="3735070" cy="421005"/>
            </a:xfrm>
            <a:custGeom>
              <a:avLst/>
              <a:gdLst/>
              <a:ahLst/>
              <a:cxnLst/>
              <a:rect l="l" t="t" r="r" b="b"/>
              <a:pathLst>
                <a:path w="3735070" h="421004">
                  <a:moveTo>
                    <a:pt x="0" y="0"/>
                  </a:moveTo>
                  <a:lnTo>
                    <a:pt x="3084004" y="0"/>
                  </a:lnTo>
                  <a:lnTo>
                    <a:pt x="3735070" y="42042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69674" y="427721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571524" y="6528886"/>
            <a:ext cx="3766820" cy="452755"/>
            <a:chOff x="6571524" y="6528886"/>
            <a:chExt cx="3766820" cy="452755"/>
          </a:xfrm>
        </p:grpSpPr>
        <p:sp>
          <p:nvSpPr>
            <p:cNvPr id="21" name="object 21"/>
            <p:cNvSpPr/>
            <p:nvPr/>
          </p:nvSpPr>
          <p:spPr>
            <a:xfrm>
              <a:off x="6596929" y="6554293"/>
              <a:ext cx="3735070" cy="421005"/>
            </a:xfrm>
            <a:custGeom>
              <a:avLst/>
              <a:gdLst/>
              <a:ahLst/>
              <a:cxnLst/>
              <a:rect l="l" t="t" r="r" b="b"/>
              <a:pathLst>
                <a:path w="3735070" h="421004">
                  <a:moveTo>
                    <a:pt x="3735070" y="420420"/>
                  </a:moveTo>
                  <a:lnTo>
                    <a:pt x="651065" y="42042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71524" y="652888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399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799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399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53650" y="4911397"/>
            <a:ext cx="3761104" cy="187325"/>
            <a:chOff x="353650" y="4911397"/>
            <a:chExt cx="3761104" cy="187325"/>
          </a:xfrm>
        </p:grpSpPr>
        <p:sp>
          <p:nvSpPr>
            <p:cNvPr id="24" name="object 24"/>
            <p:cNvSpPr/>
            <p:nvPr/>
          </p:nvSpPr>
          <p:spPr>
            <a:xfrm>
              <a:off x="360000" y="4917747"/>
              <a:ext cx="3729354" cy="155575"/>
            </a:xfrm>
            <a:custGeom>
              <a:avLst/>
              <a:gdLst/>
              <a:ahLst/>
              <a:cxnLst/>
              <a:rect l="l" t="t" r="r" b="b"/>
              <a:pathLst>
                <a:path w="3729354" h="155575">
                  <a:moveTo>
                    <a:pt x="0" y="0"/>
                  </a:moveTo>
                  <a:lnTo>
                    <a:pt x="3084004" y="0"/>
                  </a:lnTo>
                  <a:lnTo>
                    <a:pt x="3728986" y="155359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63593" y="50477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577607" y="5758390"/>
            <a:ext cx="3761104" cy="187325"/>
            <a:chOff x="6577607" y="5758390"/>
            <a:chExt cx="3761104" cy="187325"/>
          </a:xfrm>
        </p:grpSpPr>
        <p:sp>
          <p:nvSpPr>
            <p:cNvPr id="27" name="object 27"/>
            <p:cNvSpPr/>
            <p:nvPr/>
          </p:nvSpPr>
          <p:spPr>
            <a:xfrm>
              <a:off x="6603000" y="5783795"/>
              <a:ext cx="3729354" cy="155575"/>
            </a:xfrm>
            <a:custGeom>
              <a:avLst/>
              <a:gdLst/>
              <a:ahLst/>
              <a:cxnLst/>
              <a:rect l="l" t="t" r="r" b="b"/>
              <a:pathLst>
                <a:path w="3729354" h="155575">
                  <a:moveTo>
                    <a:pt x="3728999" y="155359"/>
                  </a:moveTo>
                  <a:lnTo>
                    <a:pt x="644994" y="15535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77607" y="575839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53650" y="5780987"/>
            <a:ext cx="3761740" cy="238125"/>
            <a:chOff x="353650" y="5780987"/>
            <a:chExt cx="3761740" cy="238125"/>
          </a:xfrm>
        </p:grpSpPr>
        <p:sp>
          <p:nvSpPr>
            <p:cNvPr id="30" name="object 30"/>
            <p:cNvSpPr/>
            <p:nvPr/>
          </p:nvSpPr>
          <p:spPr>
            <a:xfrm>
              <a:off x="360000" y="5806389"/>
              <a:ext cx="3729990" cy="206375"/>
            </a:xfrm>
            <a:custGeom>
              <a:avLst/>
              <a:gdLst/>
              <a:ahLst/>
              <a:cxnLst/>
              <a:rect l="l" t="t" r="r" b="b"/>
              <a:pathLst>
                <a:path w="3729990" h="206375">
                  <a:moveTo>
                    <a:pt x="0" y="205778"/>
                  </a:moveTo>
                  <a:lnTo>
                    <a:pt x="3084004" y="205778"/>
                  </a:lnTo>
                  <a:lnTo>
                    <a:pt x="3729939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64539" y="578098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576659" y="4838384"/>
            <a:ext cx="3761740" cy="238125"/>
            <a:chOff x="6576659" y="4838384"/>
            <a:chExt cx="3761740" cy="238125"/>
          </a:xfrm>
        </p:grpSpPr>
        <p:sp>
          <p:nvSpPr>
            <p:cNvPr id="33" name="object 33"/>
            <p:cNvSpPr/>
            <p:nvPr/>
          </p:nvSpPr>
          <p:spPr>
            <a:xfrm>
              <a:off x="6602061" y="4844734"/>
              <a:ext cx="3729990" cy="206375"/>
            </a:xfrm>
            <a:custGeom>
              <a:avLst/>
              <a:gdLst/>
              <a:ahLst/>
              <a:cxnLst/>
              <a:rect l="l" t="t" r="r" b="b"/>
              <a:pathLst>
                <a:path w="3729990" h="206375">
                  <a:moveTo>
                    <a:pt x="3729939" y="0"/>
                  </a:moveTo>
                  <a:lnTo>
                    <a:pt x="645934" y="0"/>
                  </a:lnTo>
                  <a:lnTo>
                    <a:pt x="0" y="205778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76659" y="502511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53650" y="6406538"/>
            <a:ext cx="3769995" cy="574675"/>
            <a:chOff x="353650" y="6406538"/>
            <a:chExt cx="3769995" cy="574675"/>
          </a:xfrm>
        </p:grpSpPr>
        <p:sp>
          <p:nvSpPr>
            <p:cNvPr id="36" name="object 36"/>
            <p:cNvSpPr/>
            <p:nvPr/>
          </p:nvSpPr>
          <p:spPr>
            <a:xfrm>
              <a:off x="360000" y="6431940"/>
              <a:ext cx="3738245" cy="542925"/>
            </a:xfrm>
            <a:custGeom>
              <a:avLst/>
              <a:gdLst/>
              <a:ahLst/>
              <a:cxnLst/>
              <a:rect l="l" t="t" r="r" b="b"/>
              <a:pathLst>
                <a:path w="3738245" h="542925">
                  <a:moveTo>
                    <a:pt x="0" y="542785"/>
                  </a:moveTo>
                  <a:lnTo>
                    <a:pt x="3084004" y="542785"/>
                  </a:lnTo>
                  <a:lnTo>
                    <a:pt x="3737965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72561" y="640653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568639" y="3875826"/>
            <a:ext cx="3769995" cy="574675"/>
            <a:chOff x="6568639" y="3875826"/>
            <a:chExt cx="3769995" cy="574675"/>
          </a:xfrm>
        </p:grpSpPr>
        <p:sp>
          <p:nvSpPr>
            <p:cNvPr id="39" name="object 39"/>
            <p:cNvSpPr/>
            <p:nvPr/>
          </p:nvSpPr>
          <p:spPr>
            <a:xfrm>
              <a:off x="6594034" y="3882176"/>
              <a:ext cx="3738245" cy="542925"/>
            </a:xfrm>
            <a:custGeom>
              <a:avLst/>
              <a:gdLst/>
              <a:ahLst/>
              <a:cxnLst/>
              <a:rect l="l" t="t" r="r" b="b"/>
              <a:pathLst>
                <a:path w="3738245" h="542925">
                  <a:moveTo>
                    <a:pt x="3737965" y="0"/>
                  </a:moveTo>
                  <a:lnTo>
                    <a:pt x="653961" y="0"/>
                  </a:lnTo>
                  <a:lnTo>
                    <a:pt x="0" y="542785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68639" y="439956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800"/>
              </a:lnSpc>
              <a:spcBef>
                <a:spcPts val="100"/>
              </a:spcBef>
            </a:pPr>
            <a:r>
              <a:rPr sz="8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INFORMACJE</a:t>
            </a:r>
            <a:endParaRPr sz="8000">
              <a:latin typeface="TT Supermolot Light"/>
              <a:cs typeface="TT Supermolot Light"/>
            </a:endParaRPr>
          </a:p>
          <a:p>
            <a:pPr marL="12700">
              <a:lnSpc>
                <a:spcPts val="8800"/>
              </a:lnSpc>
              <a:tabLst>
                <a:tab pos="2079625" algn="l"/>
              </a:tabLst>
            </a:pPr>
            <a:r>
              <a:rPr sz="8000" spc="-25" dirty="0">
                <a:solidFill>
                  <a:srgbClr val="FFFFFF"/>
                </a:solidFill>
                <a:latin typeface="TT Supermolot Light"/>
                <a:cs typeface="TT Supermolot Light"/>
              </a:rPr>
              <a:t>DLA</a:t>
            </a:r>
            <a:r>
              <a:rPr sz="8000" dirty="0">
                <a:solidFill>
                  <a:srgbClr val="FFFFFF"/>
                </a:solidFill>
                <a:latin typeface="TT Supermolot Light"/>
                <a:cs typeface="TT Supermolot Light"/>
              </a:rPr>
              <a:t>	</a:t>
            </a:r>
            <a:r>
              <a:rPr sz="8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NAUCZYCIELA</a:t>
            </a:r>
            <a:endParaRPr sz="8000">
              <a:latin typeface="TT Supermolot Light"/>
              <a:cs typeface="TT Supermolot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387355"/>
            <a:ext cx="6405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Scenariusz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nr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1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POZIOM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PODSTAWOWY</a:t>
            </a:r>
            <a:r>
              <a:rPr sz="1100" spc="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//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Wprowadzenie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do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Świata</a:t>
            </a:r>
            <a:r>
              <a:rPr sz="12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Technologii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Wodorowych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3105155"/>
            <a:ext cx="623252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Co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musisz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wiedzieć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przed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zrealizowaniem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zajęć?</a:t>
            </a:r>
            <a:endParaRPr sz="23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300" y="876305"/>
            <a:ext cx="6124575" cy="89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65"/>
              </a:lnSpc>
              <a:tabLst>
                <a:tab pos="2034539" algn="l"/>
                <a:tab pos="30378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Wodór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25" dirty="0">
                <a:solidFill>
                  <a:srgbClr val="3A9BDC"/>
                </a:solidFill>
                <a:latin typeface="TT Supermolot Light"/>
                <a:cs typeface="TT Supermolot Light"/>
              </a:rPr>
              <a:t>dla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gospodarki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3244855"/>
            <a:ext cx="306832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Światowy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trend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–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rynek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wodorowy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rozwija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się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skali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globalnej.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4197355"/>
            <a:ext cx="296291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Innowacje,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nowe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produkty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usługi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związane </a:t>
            </a:r>
            <a:r>
              <a:rPr sz="1200" dirty="0">
                <a:latin typeface="TT Supermolot Regular"/>
                <a:cs typeface="TT Supermolot Regular"/>
              </a:rPr>
              <a:t>z gospodarką </a:t>
            </a:r>
            <a:r>
              <a:rPr sz="1200" spc="-10" dirty="0">
                <a:latin typeface="TT Supermolot Regular"/>
                <a:cs typeface="TT Supermolot Regular"/>
              </a:rPr>
              <a:t>wodorową.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300" y="5245105"/>
            <a:ext cx="306197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Oszczędności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poprzez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poprawę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efektywności energetycznej.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300" y="6292855"/>
            <a:ext cx="1394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Nowe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miejsca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pracy.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09923" y="3435355"/>
            <a:ext cx="2030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Redukcja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kosztów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emisji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CO</a:t>
            </a:r>
            <a:r>
              <a:rPr sz="1050" spc="-30" baseline="-31746" dirty="0">
                <a:latin typeface="TT Supermolot Regular"/>
                <a:cs typeface="TT Supermolot Regular"/>
              </a:rPr>
              <a:t>2</a:t>
            </a:r>
            <a:r>
              <a:rPr sz="1200" spc="-20" dirty="0">
                <a:latin typeface="TT Supermolot Regular"/>
                <a:cs typeface="TT Supermolot Regular"/>
              </a:rPr>
              <a:t>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35233" y="4102105"/>
            <a:ext cx="2703195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Niezależność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surowcowa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brak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kosztów </a:t>
            </a:r>
            <a:r>
              <a:rPr sz="1200" dirty="0">
                <a:latin typeface="TT Supermolot Regular"/>
                <a:cs typeface="TT Supermolot Regular"/>
              </a:rPr>
              <a:t>importu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surowców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energetycznych.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35233" y="5054605"/>
            <a:ext cx="243205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Pozyskiwanie</a:t>
            </a:r>
            <a:r>
              <a:rPr sz="1200" spc="-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środków</a:t>
            </a:r>
            <a:r>
              <a:rPr sz="1200" spc="-6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krajowych</a:t>
            </a:r>
            <a:endParaRPr sz="1200">
              <a:latin typeface="TT Supermolot Regular"/>
              <a:cs typeface="TT Supermolot Regular"/>
            </a:endParaRPr>
          </a:p>
          <a:p>
            <a:pPr marL="12700" marR="508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i europejskich na rozwój </a:t>
            </a:r>
            <a:r>
              <a:rPr sz="1200" spc="-10" dirty="0">
                <a:latin typeface="TT Supermolot Regular"/>
                <a:cs typeface="TT Supermolot Regular"/>
              </a:rPr>
              <a:t>gospodarki wodorowej.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35233" y="6102355"/>
            <a:ext cx="3077210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Łączenie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sektorów: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energetycznego, </a:t>
            </a:r>
            <a:r>
              <a:rPr sz="1200" dirty="0">
                <a:latin typeface="TT Supermolot Regular"/>
                <a:cs typeface="TT Supermolot Regular"/>
              </a:rPr>
              <a:t>gazowniczego,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elektrycznego,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ciepłowniczego </a:t>
            </a:r>
            <a:r>
              <a:rPr sz="1200" dirty="0">
                <a:latin typeface="TT Supermolot Regular"/>
                <a:cs typeface="TT Supermolot Regular"/>
              </a:rPr>
              <a:t>(sector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coupling).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300" y="387355"/>
            <a:ext cx="607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1</a:t>
            </a:r>
            <a:r>
              <a:rPr sz="1200" spc="-25" dirty="0">
                <a:latin typeface="TT Supermolot Regular"/>
                <a:cs typeface="TT Supermolot Regular"/>
              </a:rPr>
              <a:t> 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Wprowadzenie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Świata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Technologii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Wodorowych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8299" y="3873505"/>
            <a:ext cx="132080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H</a:t>
            </a:r>
            <a:endParaRPr sz="15000">
              <a:latin typeface="TT Supermolot Light"/>
              <a:cs typeface="TT Supermolot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73685" y="5302255"/>
            <a:ext cx="631190" cy="1358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75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2</a:t>
            </a:r>
            <a:endParaRPr sz="8750">
              <a:latin typeface="TT Supermolot Light"/>
              <a:cs typeface="TT Supermolot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3650" y="3875839"/>
            <a:ext cx="3766820" cy="452755"/>
            <a:chOff x="353650" y="3875839"/>
            <a:chExt cx="3766820" cy="452755"/>
          </a:xfrm>
        </p:grpSpPr>
        <p:sp>
          <p:nvSpPr>
            <p:cNvPr id="18" name="object 18"/>
            <p:cNvSpPr/>
            <p:nvPr/>
          </p:nvSpPr>
          <p:spPr>
            <a:xfrm>
              <a:off x="360000" y="3882189"/>
              <a:ext cx="3735070" cy="421005"/>
            </a:xfrm>
            <a:custGeom>
              <a:avLst/>
              <a:gdLst/>
              <a:ahLst/>
              <a:cxnLst/>
              <a:rect l="l" t="t" r="r" b="b"/>
              <a:pathLst>
                <a:path w="3735070" h="421004">
                  <a:moveTo>
                    <a:pt x="0" y="0"/>
                  </a:moveTo>
                  <a:lnTo>
                    <a:pt x="3084004" y="0"/>
                  </a:lnTo>
                  <a:lnTo>
                    <a:pt x="3735070" y="42042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69674" y="427721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571524" y="6528886"/>
            <a:ext cx="3766820" cy="452755"/>
            <a:chOff x="6571524" y="6528886"/>
            <a:chExt cx="3766820" cy="452755"/>
          </a:xfrm>
        </p:grpSpPr>
        <p:sp>
          <p:nvSpPr>
            <p:cNvPr id="21" name="object 21"/>
            <p:cNvSpPr/>
            <p:nvPr/>
          </p:nvSpPr>
          <p:spPr>
            <a:xfrm>
              <a:off x="6596929" y="6554293"/>
              <a:ext cx="3735070" cy="421005"/>
            </a:xfrm>
            <a:custGeom>
              <a:avLst/>
              <a:gdLst/>
              <a:ahLst/>
              <a:cxnLst/>
              <a:rect l="l" t="t" r="r" b="b"/>
              <a:pathLst>
                <a:path w="3735070" h="421004">
                  <a:moveTo>
                    <a:pt x="3735070" y="420420"/>
                  </a:moveTo>
                  <a:lnTo>
                    <a:pt x="651065" y="42042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71524" y="652888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399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799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399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53650" y="4911397"/>
            <a:ext cx="3761104" cy="187325"/>
            <a:chOff x="353650" y="4911397"/>
            <a:chExt cx="3761104" cy="187325"/>
          </a:xfrm>
        </p:grpSpPr>
        <p:sp>
          <p:nvSpPr>
            <p:cNvPr id="24" name="object 24"/>
            <p:cNvSpPr/>
            <p:nvPr/>
          </p:nvSpPr>
          <p:spPr>
            <a:xfrm>
              <a:off x="360000" y="4917747"/>
              <a:ext cx="3729354" cy="155575"/>
            </a:xfrm>
            <a:custGeom>
              <a:avLst/>
              <a:gdLst/>
              <a:ahLst/>
              <a:cxnLst/>
              <a:rect l="l" t="t" r="r" b="b"/>
              <a:pathLst>
                <a:path w="3729354" h="155575">
                  <a:moveTo>
                    <a:pt x="0" y="0"/>
                  </a:moveTo>
                  <a:lnTo>
                    <a:pt x="3084004" y="0"/>
                  </a:lnTo>
                  <a:lnTo>
                    <a:pt x="3728986" y="155359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63593" y="50477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577607" y="5758390"/>
            <a:ext cx="3761104" cy="187325"/>
            <a:chOff x="6577607" y="5758390"/>
            <a:chExt cx="3761104" cy="187325"/>
          </a:xfrm>
        </p:grpSpPr>
        <p:sp>
          <p:nvSpPr>
            <p:cNvPr id="27" name="object 27"/>
            <p:cNvSpPr/>
            <p:nvPr/>
          </p:nvSpPr>
          <p:spPr>
            <a:xfrm>
              <a:off x="6603000" y="5783795"/>
              <a:ext cx="3729354" cy="155575"/>
            </a:xfrm>
            <a:custGeom>
              <a:avLst/>
              <a:gdLst/>
              <a:ahLst/>
              <a:cxnLst/>
              <a:rect l="l" t="t" r="r" b="b"/>
              <a:pathLst>
                <a:path w="3729354" h="155575">
                  <a:moveTo>
                    <a:pt x="3728999" y="155359"/>
                  </a:moveTo>
                  <a:lnTo>
                    <a:pt x="644994" y="15535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77607" y="575839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53650" y="5780987"/>
            <a:ext cx="3761740" cy="238125"/>
            <a:chOff x="353650" y="5780987"/>
            <a:chExt cx="3761740" cy="238125"/>
          </a:xfrm>
        </p:grpSpPr>
        <p:sp>
          <p:nvSpPr>
            <p:cNvPr id="30" name="object 30"/>
            <p:cNvSpPr/>
            <p:nvPr/>
          </p:nvSpPr>
          <p:spPr>
            <a:xfrm>
              <a:off x="360000" y="5806389"/>
              <a:ext cx="3729990" cy="206375"/>
            </a:xfrm>
            <a:custGeom>
              <a:avLst/>
              <a:gdLst/>
              <a:ahLst/>
              <a:cxnLst/>
              <a:rect l="l" t="t" r="r" b="b"/>
              <a:pathLst>
                <a:path w="3729990" h="206375">
                  <a:moveTo>
                    <a:pt x="0" y="205778"/>
                  </a:moveTo>
                  <a:lnTo>
                    <a:pt x="3084004" y="205778"/>
                  </a:lnTo>
                  <a:lnTo>
                    <a:pt x="3729939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64539" y="578098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576659" y="4838384"/>
            <a:ext cx="3761740" cy="238125"/>
            <a:chOff x="6576659" y="4838384"/>
            <a:chExt cx="3761740" cy="238125"/>
          </a:xfrm>
        </p:grpSpPr>
        <p:sp>
          <p:nvSpPr>
            <p:cNvPr id="33" name="object 33"/>
            <p:cNvSpPr/>
            <p:nvPr/>
          </p:nvSpPr>
          <p:spPr>
            <a:xfrm>
              <a:off x="6602061" y="4844734"/>
              <a:ext cx="3729990" cy="206375"/>
            </a:xfrm>
            <a:custGeom>
              <a:avLst/>
              <a:gdLst/>
              <a:ahLst/>
              <a:cxnLst/>
              <a:rect l="l" t="t" r="r" b="b"/>
              <a:pathLst>
                <a:path w="3729990" h="206375">
                  <a:moveTo>
                    <a:pt x="3729939" y="0"/>
                  </a:moveTo>
                  <a:lnTo>
                    <a:pt x="645934" y="0"/>
                  </a:lnTo>
                  <a:lnTo>
                    <a:pt x="0" y="205778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76659" y="502511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53650" y="6406538"/>
            <a:ext cx="3769995" cy="574675"/>
            <a:chOff x="353650" y="6406538"/>
            <a:chExt cx="3769995" cy="574675"/>
          </a:xfrm>
        </p:grpSpPr>
        <p:sp>
          <p:nvSpPr>
            <p:cNvPr id="36" name="object 36"/>
            <p:cNvSpPr/>
            <p:nvPr/>
          </p:nvSpPr>
          <p:spPr>
            <a:xfrm>
              <a:off x="360000" y="6431940"/>
              <a:ext cx="3738245" cy="542925"/>
            </a:xfrm>
            <a:custGeom>
              <a:avLst/>
              <a:gdLst/>
              <a:ahLst/>
              <a:cxnLst/>
              <a:rect l="l" t="t" r="r" b="b"/>
              <a:pathLst>
                <a:path w="3738245" h="542925">
                  <a:moveTo>
                    <a:pt x="0" y="542785"/>
                  </a:moveTo>
                  <a:lnTo>
                    <a:pt x="3084004" y="542785"/>
                  </a:lnTo>
                  <a:lnTo>
                    <a:pt x="3737965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72561" y="640653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568639" y="3875826"/>
            <a:ext cx="3769995" cy="574675"/>
            <a:chOff x="6568639" y="3875826"/>
            <a:chExt cx="3769995" cy="574675"/>
          </a:xfrm>
        </p:grpSpPr>
        <p:sp>
          <p:nvSpPr>
            <p:cNvPr id="39" name="object 39"/>
            <p:cNvSpPr/>
            <p:nvPr/>
          </p:nvSpPr>
          <p:spPr>
            <a:xfrm>
              <a:off x="6594034" y="3882176"/>
              <a:ext cx="3738245" cy="542925"/>
            </a:xfrm>
            <a:custGeom>
              <a:avLst/>
              <a:gdLst/>
              <a:ahLst/>
              <a:cxnLst/>
              <a:rect l="l" t="t" r="r" b="b"/>
              <a:pathLst>
                <a:path w="3738245" h="542925">
                  <a:moveTo>
                    <a:pt x="3737965" y="0"/>
                  </a:moveTo>
                  <a:lnTo>
                    <a:pt x="653961" y="0"/>
                  </a:lnTo>
                  <a:lnTo>
                    <a:pt x="0" y="542785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68639" y="439956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300" y="876305"/>
            <a:ext cx="5768975" cy="89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65"/>
              </a:lnSpc>
              <a:tabLst>
                <a:tab pos="2034539" algn="l"/>
                <a:tab pos="25171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Wodór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geopolityka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3244855"/>
            <a:ext cx="265557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Uniezależnienie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paliw </a:t>
            </a:r>
            <a:r>
              <a:rPr sz="1200" spc="-10" dirty="0">
                <a:latin typeface="TT Supermolot Regular"/>
                <a:cs typeface="TT Supermolot Regular"/>
              </a:rPr>
              <a:t>kopalnych importowanych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innych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krajów.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4197355"/>
            <a:ext cx="2668905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Wypełnienie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umów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międzynarodowych </a:t>
            </a:r>
            <a:r>
              <a:rPr sz="1200" dirty="0">
                <a:latin typeface="TT Supermolot Regular"/>
                <a:cs typeface="TT Supermolot Regular"/>
              </a:rPr>
              <a:t>i porozumień </a:t>
            </a:r>
            <a:r>
              <a:rPr sz="1200" spc="-10" dirty="0">
                <a:latin typeface="TT Supermolot Regular"/>
                <a:cs typeface="TT Supermolot Regular"/>
              </a:rPr>
              <a:t>klimatycznych.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300" y="5149855"/>
            <a:ext cx="2298065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Lokalna produkcja </a:t>
            </a:r>
            <a:r>
              <a:rPr sz="1200" spc="-10" dirty="0">
                <a:latin typeface="TT Supermolot Regular"/>
                <a:cs typeface="TT Supermolot Regular"/>
              </a:rPr>
              <a:t>komponentów </a:t>
            </a:r>
            <a:r>
              <a:rPr sz="1200" dirty="0">
                <a:latin typeface="TT Supermolot Regular"/>
                <a:cs typeface="TT Supermolot Regular"/>
              </a:rPr>
              <a:t>i niezależność </a:t>
            </a:r>
            <a:r>
              <a:rPr sz="1200" spc="-10" dirty="0">
                <a:latin typeface="TT Supermolot Regular"/>
                <a:cs typeface="TT Supermolot Regular"/>
              </a:rPr>
              <a:t>energetyczna.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300" y="6197605"/>
            <a:ext cx="219837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Realizacja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strategii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postaci </a:t>
            </a:r>
            <a:r>
              <a:rPr sz="1200" dirty="0">
                <a:latin typeface="TT Supermolot Regular"/>
                <a:cs typeface="TT Supermolot Regular"/>
              </a:rPr>
              <a:t>Europejskiego Zielonego </a:t>
            </a:r>
            <a:r>
              <a:rPr sz="1200" spc="-10" dirty="0">
                <a:latin typeface="TT Supermolot Regular"/>
                <a:cs typeface="TT Supermolot Regular"/>
              </a:rPr>
              <a:t>Ładu.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35323" y="3435355"/>
            <a:ext cx="2884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Poprawa </a:t>
            </a:r>
            <a:r>
              <a:rPr sz="1200" spc="-10" dirty="0">
                <a:latin typeface="TT Supermolot Regular"/>
                <a:cs typeface="TT Supermolot Regular"/>
              </a:rPr>
              <a:t>bezpieczeństwa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energetycznego.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35323" y="4102105"/>
            <a:ext cx="291973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Brak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presji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podażowej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kraje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posiadające </a:t>
            </a:r>
            <a:r>
              <a:rPr sz="1200" dirty="0">
                <a:latin typeface="TT Supermolot Regular"/>
                <a:cs typeface="TT Supermolot Regular"/>
              </a:rPr>
              <a:t>złoża </a:t>
            </a:r>
            <a:r>
              <a:rPr sz="1200" spc="-10" dirty="0">
                <a:latin typeface="TT Supermolot Regular"/>
                <a:cs typeface="TT Supermolot Regular"/>
              </a:rPr>
              <a:t>surowców.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35323" y="5054605"/>
            <a:ext cx="2368550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Możliwość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magazynowania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dużych </a:t>
            </a:r>
            <a:r>
              <a:rPr sz="1200" dirty="0">
                <a:latin typeface="TT Supermolot Regular"/>
                <a:cs typeface="TT Supermolot Regular"/>
              </a:rPr>
              <a:t>wolumenów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długi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okres, </a:t>
            </a:r>
            <a:r>
              <a:rPr sz="1200" dirty="0">
                <a:latin typeface="TT Supermolot Regular"/>
                <a:cs typeface="TT Supermolot Regular"/>
              </a:rPr>
              <a:t>zapewniając</a:t>
            </a:r>
            <a:r>
              <a:rPr sz="1200" spc="-7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bezpieczeństwo.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35323" y="6102355"/>
            <a:ext cx="260731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Uniezależnienie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światowych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wahań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rynku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energii.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300" y="387355"/>
            <a:ext cx="607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1</a:t>
            </a:r>
            <a:r>
              <a:rPr sz="1200" spc="-25" dirty="0">
                <a:latin typeface="TT Supermolot Regular"/>
                <a:cs typeface="TT Supermolot Regular"/>
              </a:rPr>
              <a:t> 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Wprowadzenie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Świata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Technologii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Wodorowych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8299" y="3873505"/>
            <a:ext cx="132080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H</a:t>
            </a:r>
            <a:endParaRPr sz="15000">
              <a:latin typeface="TT Supermolot Light"/>
              <a:cs typeface="TT Supermolot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73685" y="5302255"/>
            <a:ext cx="631190" cy="1358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75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2</a:t>
            </a:r>
            <a:endParaRPr sz="8750">
              <a:latin typeface="TT Supermolot Light"/>
              <a:cs typeface="TT Supermolot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3650" y="3875839"/>
            <a:ext cx="3766820" cy="452755"/>
            <a:chOff x="353650" y="3875839"/>
            <a:chExt cx="3766820" cy="452755"/>
          </a:xfrm>
        </p:grpSpPr>
        <p:sp>
          <p:nvSpPr>
            <p:cNvPr id="18" name="object 18"/>
            <p:cNvSpPr/>
            <p:nvPr/>
          </p:nvSpPr>
          <p:spPr>
            <a:xfrm>
              <a:off x="360000" y="3882189"/>
              <a:ext cx="3735070" cy="421005"/>
            </a:xfrm>
            <a:custGeom>
              <a:avLst/>
              <a:gdLst/>
              <a:ahLst/>
              <a:cxnLst/>
              <a:rect l="l" t="t" r="r" b="b"/>
              <a:pathLst>
                <a:path w="3735070" h="421004">
                  <a:moveTo>
                    <a:pt x="0" y="0"/>
                  </a:moveTo>
                  <a:lnTo>
                    <a:pt x="3084004" y="0"/>
                  </a:lnTo>
                  <a:lnTo>
                    <a:pt x="3735070" y="42042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69674" y="427721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571524" y="6492882"/>
            <a:ext cx="3766820" cy="452755"/>
            <a:chOff x="6571524" y="6492882"/>
            <a:chExt cx="3766820" cy="452755"/>
          </a:xfrm>
        </p:grpSpPr>
        <p:sp>
          <p:nvSpPr>
            <p:cNvPr id="21" name="object 21"/>
            <p:cNvSpPr/>
            <p:nvPr/>
          </p:nvSpPr>
          <p:spPr>
            <a:xfrm>
              <a:off x="6596929" y="6518289"/>
              <a:ext cx="3735070" cy="421005"/>
            </a:xfrm>
            <a:custGeom>
              <a:avLst/>
              <a:gdLst/>
              <a:ahLst/>
              <a:cxnLst/>
              <a:rect l="l" t="t" r="r" b="b"/>
              <a:pathLst>
                <a:path w="3735070" h="421004">
                  <a:moveTo>
                    <a:pt x="3735070" y="420420"/>
                  </a:moveTo>
                  <a:lnTo>
                    <a:pt x="651065" y="42042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71524" y="649288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399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799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399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53650" y="4911397"/>
            <a:ext cx="3761104" cy="187325"/>
            <a:chOff x="353650" y="4911397"/>
            <a:chExt cx="3761104" cy="187325"/>
          </a:xfrm>
        </p:grpSpPr>
        <p:sp>
          <p:nvSpPr>
            <p:cNvPr id="24" name="object 24"/>
            <p:cNvSpPr/>
            <p:nvPr/>
          </p:nvSpPr>
          <p:spPr>
            <a:xfrm>
              <a:off x="360000" y="4917747"/>
              <a:ext cx="3729354" cy="155575"/>
            </a:xfrm>
            <a:custGeom>
              <a:avLst/>
              <a:gdLst/>
              <a:ahLst/>
              <a:cxnLst/>
              <a:rect l="l" t="t" r="r" b="b"/>
              <a:pathLst>
                <a:path w="3729354" h="155575">
                  <a:moveTo>
                    <a:pt x="0" y="0"/>
                  </a:moveTo>
                  <a:lnTo>
                    <a:pt x="3084004" y="0"/>
                  </a:lnTo>
                  <a:lnTo>
                    <a:pt x="3728986" y="155359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63593" y="50477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577607" y="5713383"/>
            <a:ext cx="3761104" cy="187325"/>
            <a:chOff x="6577607" y="5713383"/>
            <a:chExt cx="3761104" cy="187325"/>
          </a:xfrm>
        </p:grpSpPr>
        <p:sp>
          <p:nvSpPr>
            <p:cNvPr id="27" name="object 27"/>
            <p:cNvSpPr/>
            <p:nvPr/>
          </p:nvSpPr>
          <p:spPr>
            <a:xfrm>
              <a:off x="6603000" y="5738788"/>
              <a:ext cx="3729354" cy="155575"/>
            </a:xfrm>
            <a:custGeom>
              <a:avLst/>
              <a:gdLst/>
              <a:ahLst/>
              <a:cxnLst/>
              <a:rect l="l" t="t" r="r" b="b"/>
              <a:pathLst>
                <a:path w="3729354" h="155575">
                  <a:moveTo>
                    <a:pt x="3728999" y="155359"/>
                  </a:moveTo>
                  <a:lnTo>
                    <a:pt x="644994" y="15535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77607" y="571338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53650" y="5753987"/>
            <a:ext cx="3761740" cy="238125"/>
            <a:chOff x="353650" y="5753987"/>
            <a:chExt cx="3761740" cy="238125"/>
          </a:xfrm>
        </p:grpSpPr>
        <p:sp>
          <p:nvSpPr>
            <p:cNvPr id="30" name="object 30"/>
            <p:cNvSpPr/>
            <p:nvPr/>
          </p:nvSpPr>
          <p:spPr>
            <a:xfrm>
              <a:off x="360000" y="5779390"/>
              <a:ext cx="3729990" cy="206375"/>
            </a:xfrm>
            <a:custGeom>
              <a:avLst/>
              <a:gdLst/>
              <a:ahLst/>
              <a:cxnLst/>
              <a:rect l="l" t="t" r="r" b="b"/>
              <a:pathLst>
                <a:path w="3729990" h="206375">
                  <a:moveTo>
                    <a:pt x="0" y="205778"/>
                  </a:moveTo>
                  <a:lnTo>
                    <a:pt x="3084004" y="205778"/>
                  </a:lnTo>
                  <a:lnTo>
                    <a:pt x="3729939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64539" y="575398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576659" y="4838384"/>
            <a:ext cx="3761740" cy="238125"/>
            <a:chOff x="6576659" y="4838384"/>
            <a:chExt cx="3761740" cy="238125"/>
          </a:xfrm>
        </p:grpSpPr>
        <p:sp>
          <p:nvSpPr>
            <p:cNvPr id="33" name="object 33"/>
            <p:cNvSpPr/>
            <p:nvPr/>
          </p:nvSpPr>
          <p:spPr>
            <a:xfrm>
              <a:off x="6602061" y="4844734"/>
              <a:ext cx="3729990" cy="206375"/>
            </a:xfrm>
            <a:custGeom>
              <a:avLst/>
              <a:gdLst/>
              <a:ahLst/>
              <a:cxnLst/>
              <a:rect l="l" t="t" r="r" b="b"/>
              <a:pathLst>
                <a:path w="3729990" h="206375">
                  <a:moveTo>
                    <a:pt x="3729939" y="0"/>
                  </a:moveTo>
                  <a:lnTo>
                    <a:pt x="645934" y="0"/>
                  </a:lnTo>
                  <a:lnTo>
                    <a:pt x="0" y="205778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76659" y="502511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53650" y="6370533"/>
            <a:ext cx="3769995" cy="574675"/>
            <a:chOff x="353650" y="6370533"/>
            <a:chExt cx="3769995" cy="574675"/>
          </a:xfrm>
        </p:grpSpPr>
        <p:sp>
          <p:nvSpPr>
            <p:cNvPr id="36" name="object 36"/>
            <p:cNvSpPr/>
            <p:nvPr/>
          </p:nvSpPr>
          <p:spPr>
            <a:xfrm>
              <a:off x="360000" y="6395937"/>
              <a:ext cx="3738245" cy="542925"/>
            </a:xfrm>
            <a:custGeom>
              <a:avLst/>
              <a:gdLst/>
              <a:ahLst/>
              <a:cxnLst/>
              <a:rect l="l" t="t" r="r" b="b"/>
              <a:pathLst>
                <a:path w="3738245" h="542925">
                  <a:moveTo>
                    <a:pt x="0" y="542785"/>
                  </a:moveTo>
                  <a:lnTo>
                    <a:pt x="3084004" y="542785"/>
                  </a:lnTo>
                  <a:lnTo>
                    <a:pt x="3737965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72561" y="637053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568639" y="3875826"/>
            <a:ext cx="3769995" cy="574675"/>
            <a:chOff x="6568639" y="3875826"/>
            <a:chExt cx="3769995" cy="574675"/>
          </a:xfrm>
        </p:grpSpPr>
        <p:sp>
          <p:nvSpPr>
            <p:cNvPr id="39" name="object 39"/>
            <p:cNvSpPr/>
            <p:nvPr/>
          </p:nvSpPr>
          <p:spPr>
            <a:xfrm>
              <a:off x="6594034" y="3882176"/>
              <a:ext cx="3738245" cy="542925"/>
            </a:xfrm>
            <a:custGeom>
              <a:avLst/>
              <a:gdLst/>
              <a:ahLst/>
              <a:cxnLst/>
              <a:rect l="l" t="t" r="r" b="b"/>
              <a:pathLst>
                <a:path w="3738245" h="542925">
                  <a:moveTo>
                    <a:pt x="3737965" y="0"/>
                  </a:moveTo>
                  <a:lnTo>
                    <a:pt x="653961" y="0"/>
                  </a:lnTo>
                  <a:lnTo>
                    <a:pt x="0" y="542785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68639" y="439956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300" y="876305"/>
            <a:ext cx="6673850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 marR="5080">
              <a:lnSpc>
                <a:spcPts val="5000"/>
              </a:lnSpc>
              <a:spcBef>
                <a:spcPts val="760"/>
              </a:spcBef>
              <a:tabLst>
                <a:tab pos="859790" algn="l"/>
                <a:tab pos="2694940" algn="l"/>
                <a:tab pos="45904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Dlaczego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wodór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zyskuje </a:t>
            </a:r>
            <a:r>
              <a:rPr sz="5000" spc="-25" dirty="0">
                <a:solidFill>
                  <a:srgbClr val="3A9BDC"/>
                </a:solidFill>
                <a:latin typeface="TT Supermolot Light"/>
                <a:cs typeface="TT Supermolot Light"/>
              </a:rPr>
              <a:t>na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znaczeniu?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3244855"/>
            <a:ext cx="232918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Technologie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OZE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zapewniają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tanią </a:t>
            </a:r>
            <a:r>
              <a:rPr sz="1200" dirty="0">
                <a:latin typeface="TT Supermolot Regular"/>
                <a:cs typeface="TT Supermolot Regular"/>
              </a:rPr>
              <a:t>energię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elektryczną.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4102105"/>
            <a:ext cx="2707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Wzrost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kosztów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emisji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dwutlenku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węgla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900" y="4292605"/>
            <a:ext cx="2677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(CO</a:t>
            </a:r>
            <a:r>
              <a:rPr sz="1800" baseline="-32407" dirty="0">
                <a:latin typeface="TT Supermolot Regular"/>
                <a:cs typeface="TT Supermolot Regular"/>
              </a:rPr>
              <a:t>²</a:t>
            </a:r>
            <a:r>
              <a:rPr sz="1200" dirty="0">
                <a:latin typeface="TT Supermolot Regular"/>
                <a:cs typeface="TT Supermolot Regular"/>
              </a:rPr>
              <a:t>),</a:t>
            </a:r>
            <a:r>
              <a:rPr sz="1200" spc="2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co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przekłada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wyższe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ceny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300" y="4483105"/>
            <a:ext cx="1376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energii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elektrycznej.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300" y="5149855"/>
            <a:ext cx="282067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Konieczność zwiększenia </a:t>
            </a:r>
            <a:r>
              <a:rPr sz="1200" spc="-10" dirty="0">
                <a:latin typeface="TT Supermolot Regular"/>
                <a:cs typeface="TT Supermolot Regular"/>
              </a:rPr>
              <a:t>bezpieczeństwa energetycznego.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300" y="6197605"/>
            <a:ext cx="281051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Postępująca</a:t>
            </a:r>
            <a:r>
              <a:rPr sz="1200" spc="-10" dirty="0">
                <a:latin typeface="TT Supermolot Regular"/>
                <a:cs typeface="TT Supermolot Regular"/>
              </a:rPr>
              <a:t> transformacja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energetyczna </a:t>
            </a:r>
            <a:r>
              <a:rPr sz="1200" dirty="0">
                <a:latin typeface="TT Supermolot Regular"/>
                <a:cs typeface="TT Supermolot Regular"/>
              </a:rPr>
              <a:t>i rozwój gospodarki </a:t>
            </a:r>
            <a:r>
              <a:rPr sz="1200" spc="-10" dirty="0">
                <a:latin typeface="TT Supermolot Regular"/>
                <a:cs typeface="TT Supermolot Regular"/>
              </a:rPr>
              <a:t>niskoemisyjnej.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35323" y="3244855"/>
            <a:ext cx="299085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Ograniczenie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rozwoju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OZE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skutek niedoinwestowanej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infrastruktury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sieciowej.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35323" y="4102105"/>
            <a:ext cx="3001010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Możliwość pozyskiwania wodoru z </a:t>
            </a:r>
            <a:r>
              <a:rPr sz="1200" spc="-10" dirty="0">
                <a:latin typeface="TT Supermolot Regular"/>
                <a:cs typeface="TT Supermolot Regular"/>
              </a:rPr>
              <a:t>odpadów, </a:t>
            </a:r>
            <a:r>
              <a:rPr sz="1200" dirty="0">
                <a:latin typeface="TT Supermolot Regular"/>
                <a:cs typeface="TT Supermolot Regular"/>
              </a:rPr>
              <a:t>co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zapewnia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rozwój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gospodarki</a:t>
            </a:r>
            <a:r>
              <a:rPr sz="1200" spc="-10" dirty="0">
                <a:latin typeface="TT Supermolot Regular"/>
                <a:cs typeface="TT Supermolot Regular"/>
              </a:rPr>
              <a:t> obiegu </a:t>
            </a:r>
            <a:r>
              <a:rPr sz="1200" dirty="0">
                <a:latin typeface="TT Supermolot Regular"/>
                <a:cs typeface="TT Supermolot Regular"/>
              </a:rPr>
              <a:t>zamkniętego </a:t>
            </a:r>
            <a:r>
              <a:rPr sz="1200" spc="-10" dirty="0">
                <a:latin typeface="TT Supermolot Regular"/>
                <a:cs typeface="TT Supermolot Regular"/>
              </a:rPr>
              <a:t>(GOZ).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35323" y="5149855"/>
            <a:ext cx="2223135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Występowanie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nadwyżek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energii </a:t>
            </a:r>
            <a:r>
              <a:rPr sz="1200" dirty="0">
                <a:latin typeface="TT Supermolot Regular"/>
                <a:cs typeface="TT Supermolot Regular"/>
              </a:rPr>
              <a:t>elektrycznej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OZE.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35323" y="6197605"/>
            <a:ext cx="3033395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bezemisyjny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nośnik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zgodny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celami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zrównoważonego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rozwoju.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300" y="387355"/>
            <a:ext cx="607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1</a:t>
            </a:r>
            <a:r>
              <a:rPr sz="1200" spc="-25" dirty="0">
                <a:latin typeface="TT Supermolot Regular"/>
                <a:cs typeface="TT Supermolot Regular"/>
              </a:rPr>
              <a:t> 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Wprowadzenie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Świata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Technologii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Wodorowych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78299" y="3873505"/>
            <a:ext cx="132080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H</a:t>
            </a:r>
            <a:endParaRPr sz="15000">
              <a:latin typeface="TT Supermolot Light"/>
              <a:cs typeface="TT Supermolot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73685" y="5302255"/>
            <a:ext cx="631190" cy="1358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75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2</a:t>
            </a:r>
            <a:endParaRPr sz="8750">
              <a:latin typeface="TT Supermolot Light"/>
              <a:cs typeface="TT Supermolot Ligh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53650" y="3875839"/>
            <a:ext cx="3766820" cy="452755"/>
            <a:chOff x="353650" y="3875839"/>
            <a:chExt cx="3766820" cy="452755"/>
          </a:xfrm>
        </p:grpSpPr>
        <p:sp>
          <p:nvSpPr>
            <p:cNvPr id="20" name="object 20"/>
            <p:cNvSpPr/>
            <p:nvPr/>
          </p:nvSpPr>
          <p:spPr>
            <a:xfrm>
              <a:off x="360000" y="3882189"/>
              <a:ext cx="3735070" cy="421005"/>
            </a:xfrm>
            <a:custGeom>
              <a:avLst/>
              <a:gdLst/>
              <a:ahLst/>
              <a:cxnLst/>
              <a:rect l="l" t="t" r="r" b="b"/>
              <a:pathLst>
                <a:path w="3735070" h="421004">
                  <a:moveTo>
                    <a:pt x="0" y="0"/>
                  </a:moveTo>
                  <a:lnTo>
                    <a:pt x="3084004" y="0"/>
                  </a:lnTo>
                  <a:lnTo>
                    <a:pt x="3735070" y="42042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69674" y="427721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571524" y="6492882"/>
            <a:ext cx="3766820" cy="452755"/>
            <a:chOff x="6571524" y="6492882"/>
            <a:chExt cx="3766820" cy="452755"/>
          </a:xfrm>
        </p:grpSpPr>
        <p:sp>
          <p:nvSpPr>
            <p:cNvPr id="23" name="object 23"/>
            <p:cNvSpPr/>
            <p:nvPr/>
          </p:nvSpPr>
          <p:spPr>
            <a:xfrm>
              <a:off x="6596929" y="6518289"/>
              <a:ext cx="3735070" cy="421005"/>
            </a:xfrm>
            <a:custGeom>
              <a:avLst/>
              <a:gdLst/>
              <a:ahLst/>
              <a:cxnLst/>
              <a:rect l="l" t="t" r="r" b="b"/>
              <a:pathLst>
                <a:path w="3735070" h="421004">
                  <a:moveTo>
                    <a:pt x="3735070" y="420420"/>
                  </a:moveTo>
                  <a:lnTo>
                    <a:pt x="651065" y="42042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71524" y="649288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399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799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399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53650" y="4929393"/>
            <a:ext cx="3761104" cy="187325"/>
            <a:chOff x="353650" y="4929393"/>
            <a:chExt cx="3761104" cy="187325"/>
          </a:xfrm>
        </p:grpSpPr>
        <p:sp>
          <p:nvSpPr>
            <p:cNvPr id="26" name="object 26"/>
            <p:cNvSpPr/>
            <p:nvPr/>
          </p:nvSpPr>
          <p:spPr>
            <a:xfrm>
              <a:off x="360000" y="4935743"/>
              <a:ext cx="3729354" cy="155575"/>
            </a:xfrm>
            <a:custGeom>
              <a:avLst/>
              <a:gdLst/>
              <a:ahLst/>
              <a:cxnLst/>
              <a:rect l="l" t="t" r="r" b="b"/>
              <a:pathLst>
                <a:path w="3729354" h="155575">
                  <a:moveTo>
                    <a:pt x="0" y="0"/>
                  </a:moveTo>
                  <a:lnTo>
                    <a:pt x="3084004" y="0"/>
                  </a:lnTo>
                  <a:lnTo>
                    <a:pt x="3728986" y="155359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63593" y="506570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399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799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399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577607" y="5713383"/>
            <a:ext cx="3761104" cy="187325"/>
            <a:chOff x="6577607" y="5713383"/>
            <a:chExt cx="3761104" cy="187325"/>
          </a:xfrm>
        </p:grpSpPr>
        <p:sp>
          <p:nvSpPr>
            <p:cNvPr id="29" name="object 29"/>
            <p:cNvSpPr/>
            <p:nvPr/>
          </p:nvSpPr>
          <p:spPr>
            <a:xfrm>
              <a:off x="6603000" y="5738788"/>
              <a:ext cx="3729354" cy="155575"/>
            </a:xfrm>
            <a:custGeom>
              <a:avLst/>
              <a:gdLst/>
              <a:ahLst/>
              <a:cxnLst/>
              <a:rect l="l" t="t" r="r" b="b"/>
              <a:pathLst>
                <a:path w="3729354" h="155575">
                  <a:moveTo>
                    <a:pt x="3728999" y="155359"/>
                  </a:moveTo>
                  <a:lnTo>
                    <a:pt x="644994" y="15535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77607" y="571338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53650" y="5663984"/>
            <a:ext cx="3761740" cy="238125"/>
            <a:chOff x="353650" y="5663984"/>
            <a:chExt cx="3761740" cy="238125"/>
          </a:xfrm>
        </p:grpSpPr>
        <p:sp>
          <p:nvSpPr>
            <p:cNvPr id="32" name="object 32"/>
            <p:cNvSpPr/>
            <p:nvPr/>
          </p:nvSpPr>
          <p:spPr>
            <a:xfrm>
              <a:off x="360000" y="5689386"/>
              <a:ext cx="3729990" cy="206375"/>
            </a:xfrm>
            <a:custGeom>
              <a:avLst/>
              <a:gdLst/>
              <a:ahLst/>
              <a:cxnLst/>
              <a:rect l="l" t="t" r="r" b="b"/>
              <a:pathLst>
                <a:path w="3729990" h="206375">
                  <a:moveTo>
                    <a:pt x="0" y="205778"/>
                  </a:moveTo>
                  <a:lnTo>
                    <a:pt x="3084004" y="205778"/>
                  </a:lnTo>
                  <a:lnTo>
                    <a:pt x="3729939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64539" y="566398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576659" y="4928388"/>
            <a:ext cx="3761740" cy="238125"/>
            <a:chOff x="6576659" y="4928388"/>
            <a:chExt cx="3761740" cy="238125"/>
          </a:xfrm>
        </p:grpSpPr>
        <p:sp>
          <p:nvSpPr>
            <p:cNvPr id="35" name="object 35"/>
            <p:cNvSpPr/>
            <p:nvPr/>
          </p:nvSpPr>
          <p:spPr>
            <a:xfrm>
              <a:off x="6602061" y="4934738"/>
              <a:ext cx="3729990" cy="206375"/>
            </a:xfrm>
            <a:custGeom>
              <a:avLst/>
              <a:gdLst/>
              <a:ahLst/>
              <a:cxnLst/>
              <a:rect l="l" t="t" r="r" b="b"/>
              <a:pathLst>
                <a:path w="3729990" h="206375">
                  <a:moveTo>
                    <a:pt x="3729939" y="0"/>
                  </a:moveTo>
                  <a:lnTo>
                    <a:pt x="645934" y="0"/>
                  </a:lnTo>
                  <a:lnTo>
                    <a:pt x="0" y="205778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76659" y="511511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53650" y="6370533"/>
            <a:ext cx="3769995" cy="574675"/>
            <a:chOff x="353650" y="6370533"/>
            <a:chExt cx="3769995" cy="574675"/>
          </a:xfrm>
        </p:grpSpPr>
        <p:sp>
          <p:nvSpPr>
            <p:cNvPr id="38" name="object 38"/>
            <p:cNvSpPr/>
            <p:nvPr/>
          </p:nvSpPr>
          <p:spPr>
            <a:xfrm>
              <a:off x="360000" y="6395937"/>
              <a:ext cx="3738245" cy="542925"/>
            </a:xfrm>
            <a:custGeom>
              <a:avLst/>
              <a:gdLst/>
              <a:ahLst/>
              <a:cxnLst/>
              <a:rect l="l" t="t" r="r" b="b"/>
              <a:pathLst>
                <a:path w="3738245" h="542925">
                  <a:moveTo>
                    <a:pt x="0" y="542785"/>
                  </a:moveTo>
                  <a:lnTo>
                    <a:pt x="3084004" y="542785"/>
                  </a:lnTo>
                  <a:lnTo>
                    <a:pt x="3737965" y="0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72561" y="637053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6568639" y="3875826"/>
            <a:ext cx="3769995" cy="574675"/>
            <a:chOff x="6568639" y="3875826"/>
            <a:chExt cx="3769995" cy="574675"/>
          </a:xfrm>
        </p:grpSpPr>
        <p:sp>
          <p:nvSpPr>
            <p:cNvPr id="41" name="object 41"/>
            <p:cNvSpPr/>
            <p:nvPr/>
          </p:nvSpPr>
          <p:spPr>
            <a:xfrm>
              <a:off x="6594034" y="3882176"/>
              <a:ext cx="3738245" cy="542925"/>
            </a:xfrm>
            <a:custGeom>
              <a:avLst/>
              <a:gdLst/>
              <a:ahLst/>
              <a:cxnLst/>
              <a:rect l="l" t="t" r="r" b="b"/>
              <a:pathLst>
                <a:path w="3738245" h="542925">
                  <a:moveTo>
                    <a:pt x="3737965" y="0"/>
                  </a:moveTo>
                  <a:lnTo>
                    <a:pt x="653961" y="0"/>
                  </a:lnTo>
                  <a:lnTo>
                    <a:pt x="0" y="542785"/>
                  </a:lnTo>
                </a:path>
              </a:pathLst>
            </a:custGeom>
            <a:ln w="12700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568639" y="439956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300" y="876305"/>
            <a:ext cx="7292975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 marR="5080">
              <a:lnSpc>
                <a:spcPts val="5000"/>
              </a:lnSpc>
              <a:spcBef>
                <a:spcPts val="760"/>
              </a:spcBef>
              <a:tabLst>
                <a:tab pos="2034539" algn="l"/>
                <a:tab pos="413639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Wodór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sprzyja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energetyce rozproszonej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2959105"/>
            <a:ext cx="5884545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Model</a:t>
            </a:r>
            <a:r>
              <a:rPr sz="1200" spc="-20" dirty="0">
                <a:latin typeface="TT Supermolot Regular"/>
                <a:cs typeface="TT Supermolot Regular"/>
              </a:rPr>
              <a:t> energetyki obejmujący technologie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wodorowe zmienia </a:t>
            </a:r>
            <a:r>
              <a:rPr sz="1200" spc="-10" dirty="0">
                <a:latin typeface="TT Supermolot Regular"/>
                <a:cs typeface="TT Supermolot Regular"/>
              </a:rPr>
              <a:t>podejście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20" dirty="0">
                <a:latin typeface="TT Supermolot Regular"/>
                <a:cs typeface="TT Supermolot Regular"/>
              </a:rPr>
              <a:t> rynku </a:t>
            </a:r>
            <a:r>
              <a:rPr sz="1200" spc="-10" dirty="0">
                <a:latin typeface="TT Supermolot Regular"/>
                <a:cs typeface="TT Supermolot Regular"/>
              </a:rPr>
              <a:t>energii. </a:t>
            </a:r>
            <a:r>
              <a:rPr sz="1200" spc="-20" dirty="0">
                <a:latin typeface="TT Supermolot Regular"/>
                <a:cs typeface="TT Supermolot Regular"/>
              </a:rPr>
              <a:t>Obecny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system</a:t>
            </a:r>
            <a:r>
              <a:rPr sz="1200" spc="-10" dirty="0">
                <a:latin typeface="TT Supermolot Regular"/>
                <a:cs typeface="TT Supermolot Regular"/>
              </a:rPr>
              <a:t> bazuje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0" dirty="0">
                <a:latin typeface="TT Supermolot Regular"/>
                <a:cs typeface="TT Supermolot Regular"/>
              </a:rPr>
              <a:t> dużych, </a:t>
            </a:r>
            <a:r>
              <a:rPr sz="1200" spc="-25" dirty="0">
                <a:latin typeface="TT Supermolot Regular"/>
                <a:cs typeface="TT Supermolot Regular"/>
              </a:rPr>
              <a:t>centralnych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jednostkach</a:t>
            </a:r>
            <a:r>
              <a:rPr sz="1200" spc="-10" dirty="0">
                <a:latin typeface="TT Supermolot Regular"/>
                <a:cs typeface="TT Supermolot Regular"/>
              </a:rPr>
              <a:t> wytwórczych.</a:t>
            </a:r>
            <a:endParaRPr sz="12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OZE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wodór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rozproszona </a:t>
            </a:r>
            <a:r>
              <a:rPr sz="1200" spc="-10" dirty="0">
                <a:latin typeface="TT Supermolot Regular"/>
                <a:cs typeface="TT Supermolot Regular"/>
              </a:rPr>
              <a:t>sieć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wytwórcza.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3778255"/>
            <a:ext cx="1705610" cy="214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1.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290"/>
              </a:lnSpc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MAGAZYNOWANIE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ENERGII</a:t>
            </a:r>
            <a:endParaRPr sz="1200">
              <a:latin typeface="TT Supermolot Bold"/>
              <a:cs typeface="TT Supermolot Bold"/>
            </a:endParaRPr>
          </a:p>
          <a:p>
            <a:pPr marL="12700" marR="812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Wodór może być </a:t>
            </a:r>
            <a:r>
              <a:rPr sz="1000" spc="-10" dirty="0">
                <a:latin typeface="TT Supermolot Regular"/>
                <a:cs typeface="TT Supermolot Regular"/>
              </a:rPr>
              <a:t>wykorzy- </a:t>
            </a:r>
            <a:r>
              <a:rPr sz="1000" dirty="0">
                <a:latin typeface="TT Supermolot Regular"/>
                <a:cs typeface="TT Supermolot Regular"/>
              </a:rPr>
              <a:t>stywany do </a:t>
            </a:r>
            <a:r>
              <a:rPr sz="1000" spc="-10" dirty="0">
                <a:latin typeface="TT Supermolot Regular"/>
                <a:cs typeface="TT Supermolot Regular"/>
              </a:rPr>
              <a:t>magazynowania </a:t>
            </a:r>
            <a:r>
              <a:rPr sz="1000" dirty="0">
                <a:latin typeface="TT Supermolot Regular"/>
                <a:cs typeface="TT Supermolot Regular"/>
              </a:rPr>
              <a:t>nadmiaru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wytworzo- </a:t>
            </a:r>
            <a:r>
              <a:rPr sz="1000" dirty="0">
                <a:latin typeface="TT Supermolot Regular"/>
                <a:cs typeface="TT Supermolot Regular"/>
              </a:rPr>
              <a:t>nej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instalacjach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OZE,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który </a:t>
            </a:r>
            <a:r>
              <a:rPr sz="1000" dirty="0">
                <a:latin typeface="TT Supermolot Regular"/>
                <a:cs typeface="TT Supermolot Regular"/>
              </a:rPr>
              <a:t>może być </a:t>
            </a:r>
            <a:r>
              <a:rPr sz="1000" spc="-10" dirty="0">
                <a:latin typeface="TT Supermolot Regular"/>
                <a:cs typeface="TT Supermolot Regular"/>
              </a:rPr>
              <a:t>wykorzystywany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w okresach zwiększonego </a:t>
            </a:r>
            <a:r>
              <a:rPr sz="1000" spc="-25" dirty="0">
                <a:latin typeface="TT Supermolot Regular"/>
                <a:cs typeface="TT Supermolot Regular"/>
              </a:rPr>
              <a:t>po- </a:t>
            </a:r>
            <a:r>
              <a:rPr sz="1000" dirty="0">
                <a:latin typeface="TT Supermolot Regular"/>
                <a:cs typeface="TT Supermolot Regular"/>
              </a:rPr>
              <a:t>pytu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na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energię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elektryczną.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3699" y="3778255"/>
            <a:ext cx="1542415" cy="214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2.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290"/>
              </a:lnSpc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REDUKCJA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EMISJI</a:t>
            </a:r>
            <a:endParaRPr sz="1200">
              <a:latin typeface="TT Supermolot Bold"/>
              <a:cs typeface="TT Supermolot Bold"/>
            </a:endParaRPr>
          </a:p>
          <a:p>
            <a:pPr marL="12700" marR="5334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Wodór może </a:t>
            </a:r>
            <a:r>
              <a:rPr sz="1000" spc="-10" dirty="0">
                <a:latin typeface="TT Supermolot Regular"/>
                <a:cs typeface="TT Supermolot Regular"/>
              </a:rPr>
              <a:t>zastępować </a:t>
            </a:r>
            <a:r>
              <a:rPr sz="1000" dirty="0">
                <a:latin typeface="TT Supermolot Regular"/>
                <a:cs typeface="TT Supermolot Regular"/>
              </a:rPr>
              <a:t>tradycyjne paliwa </a:t>
            </a:r>
            <a:r>
              <a:rPr sz="1000" spc="-10" dirty="0">
                <a:latin typeface="TT Supermolot Regular"/>
                <a:cs typeface="TT Supermolot Regular"/>
              </a:rPr>
              <a:t>kopalne </a:t>
            </a:r>
            <a:r>
              <a:rPr sz="1000" dirty="0">
                <a:latin typeface="TT Supermolot Regular"/>
                <a:cs typeface="TT Supermolot Regular"/>
              </a:rPr>
              <a:t>w sektorach takich </a:t>
            </a:r>
            <a:r>
              <a:rPr sz="1000" spc="-25" dirty="0">
                <a:latin typeface="TT Supermolot Regular"/>
                <a:cs typeface="TT Supermolot Regular"/>
              </a:rPr>
              <a:t>jak </a:t>
            </a:r>
            <a:r>
              <a:rPr sz="1000" dirty="0">
                <a:latin typeface="TT Supermolot Regular"/>
                <a:cs typeface="TT Supermolot Regular"/>
              </a:rPr>
              <a:t>transport,</a:t>
            </a:r>
            <a:r>
              <a:rPr sz="1000" spc="-4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ciepłownictwo</a:t>
            </a:r>
            <a:endParaRPr sz="1000">
              <a:latin typeface="TT Supermolot Regular"/>
              <a:cs typeface="TT Supermolot Regular"/>
            </a:endParaRPr>
          </a:p>
          <a:p>
            <a:pPr marL="12700" marR="215265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przemysł.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To</a:t>
            </a:r>
            <a:r>
              <a:rPr sz="1000" spc="-10" dirty="0">
                <a:latin typeface="TT Supermolot Regular"/>
                <a:cs typeface="TT Supermolot Regular"/>
              </a:rPr>
              <a:t> prowadzi </a:t>
            </a:r>
            <a:r>
              <a:rPr sz="1000" dirty="0">
                <a:latin typeface="TT Supermolot Regular"/>
                <a:cs typeface="TT Supermolot Regular"/>
              </a:rPr>
              <a:t>do ograniczenia </a:t>
            </a:r>
            <a:r>
              <a:rPr sz="1000" spc="-10" dirty="0">
                <a:latin typeface="TT Supermolot Regular"/>
                <a:cs typeface="TT Supermolot Regular"/>
              </a:rPr>
              <a:t>emisji </a:t>
            </a:r>
            <a:r>
              <a:rPr sz="1000" dirty="0">
                <a:latin typeface="TT Supermolot Regular"/>
                <a:cs typeface="TT Supermolot Regular"/>
              </a:rPr>
              <a:t>gazów </a:t>
            </a:r>
            <a:r>
              <a:rPr sz="1000" spc="-10" dirty="0">
                <a:latin typeface="TT Supermolot Regular"/>
                <a:cs typeface="TT Supermolot Regular"/>
              </a:rPr>
              <a:t>cieplarnianych</a:t>
            </a:r>
            <a:endParaRPr sz="10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latin typeface="TT Supermolot Regular"/>
                <a:cs typeface="TT Supermolot Regular"/>
              </a:rPr>
              <a:t>i zanieczyszczeń </a:t>
            </a:r>
            <a:r>
              <a:rPr sz="1000" spc="-10" dirty="0">
                <a:latin typeface="TT Supermolot Regular"/>
                <a:cs typeface="TT Supermolot Regular"/>
              </a:rPr>
              <a:t>powietrza.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0100" y="3778255"/>
            <a:ext cx="1731645" cy="271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3.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290"/>
              </a:lnSpc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LOKALNA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PRODUKCJA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ENERGII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Generatory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wodorowe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mogą </a:t>
            </a:r>
            <a:r>
              <a:rPr sz="1000" dirty="0">
                <a:latin typeface="TT Supermolot Regular"/>
                <a:cs typeface="TT Supermolot Regular"/>
              </a:rPr>
              <a:t>być budowane w </a:t>
            </a:r>
            <a:r>
              <a:rPr sz="1000" spc="-10" dirty="0">
                <a:latin typeface="TT Supermolot Regular"/>
                <a:cs typeface="TT Supermolot Regular"/>
              </a:rPr>
              <a:t>pobliżu </a:t>
            </a:r>
            <a:r>
              <a:rPr sz="1000" dirty="0">
                <a:latin typeface="TT Supermolot Regular"/>
                <a:cs typeface="TT Supermolot Regular"/>
              </a:rPr>
              <a:t>lokalnych odbiorców </a:t>
            </a:r>
            <a:r>
              <a:rPr sz="1000" spc="-10" dirty="0">
                <a:latin typeface="TT Supermolot Regular"/>
                <a:cs typeface="TT Supermolot Regular"/>
              </a:rPr>
              <a:t>energii, </a:t>
            </a:r>
            <a:r>
              <a:rPr sz="1000" dirty="0">
                <a:latin typeface="TT Supermolot Regular"/>
                <a:cs typeface="TT Supermolot Regular"/>
              </a:rPr>
              <a:t>co zmniejsza </a:t>
            </a:r>
            <a:r>
              <a:rPr sz="1000" spc="-10" dirty="0">
                <a:latin typeface="TT Supermolot Regular"/>
                <a:cs typeface="TT Supermolot Regular"/>
              </a:rPr>
              <a:t>konieczność </a:t>
            </a:r>
            <a:r>
              <a:rPr sz="1000" dirty="0">
                <a:latin typeface="TT Supermolot Regular"/>
                <a:cs typeface="TT Supermolot Regular"/>
              </a:rPr>
              <a:t>transportu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wodoru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za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pomocą </a:t>
            </a:r>
            <a:r>
              <a:rPr sz="1000" dirty="0">
                <a:latin typeface="TT Supermolot Regular"/>
                <a:cs typeface="TT Supermolot Regular"/>
              </a:rPr>
              <a:t>rurociągów. To może </a:t>
            </a:r>
            <a:r>
              <a:rPr sz="1000" spc="-10" dirty="0">
                <a:latin typeface="TT Supermolot Regular"/>
                <a:cs typeface="TT Supermolot Regular"/>
              </a:rPr>
              <a:t>poprawić </a:t>
            </a:r>
            <a:r>
              <a:rPr sz="1000" dirty="0">
                <a:latin typeface="TT Supermolot Regular"/>
                <a:cs typeface="TT Supermolot Regular"/>
              </a:rPr>
              <a:t>efektywność i </a:t>
            </a:r>
            <a:r>
              <a:rPr sz="1000" spc="-10" dirty="0">
                <a:latin typeface="TT Supermolot Regular"/>
                <a:cs typeface="TT Supermolot Regular"/>
              </a:rPr>
              <a:t>elastyczność </a:t>
            </a:r>
            <a:r>
              <a:rPr sz="1000" dirty="0">
                <a:latin typeface="TT Supermolot Regular"/>
                <a:cs typeface="TT Supermolot Regular"/>
              </a:rPr>
              <a:t>systemu</a:t>
            </a:r>
            <a:r>
              <a:rPr sz="1000" spc="-4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energetycznego, </a:t>
            </a:r>
            <a:r>
              <a:rPr sz="1000" dirty="0">
                <a:latin typeface="TT Supermolot Regular"/>
                <a:cs typeface="TT Supermolot Regular"/>
              </a:rPr>
              <a:t>eliminując straty </a:t>
            </a:r>
            <a:r>
              <a:rPr sz="1000" spc="-10" dirty="0">
                <a:latin typeface="TT Supermolot Regular"/>
                <a:cs typeface="TT Supermolot Regular"/>
              </a:rPr>
              <a:t>związane</a:t>
            </a:r>
            <a:endParaRPr sz="10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transportem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energii.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6500" y="3778255"/>
            <a:ext cx="1700530" cy="214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4.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290"/>
              </a:lnSpc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WSPARCIE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DLA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MIKROSIECI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Wodór może być </a:t>
            </a:r>
            <a:r>
              <a:rPr sz="1000" spc="-10" dirty="0">
                <a:latin typeface="TT Supermolot Regular"/>
                <a:cs typeface="TT Supermolot Regular"/>
              </a:rPr>
              <a:t>wykorzysty- </a:t>
            </a:r>
            <a:r>
              <a:rPr sz="1000" dirty="0">
                <a:latin typeface="TT Supermolot Regular"/>
                <a:cs typeface="TT Supermolot Regular"/>
              </a:rPr>
              <a:t>wany w mikrosieciach, </a:t>
            </a:r>
            <a:r>
              <a:rPr sz="1000" spc="-10" dirty="0">
                <a:latin typeface="TT Supermolot Regular"/>
                <a:cs typeface="TT Supermolot Regular"/>
              </a:rPr>
              <a:t>czyli </a:t>
            </a:r>
            <a:r>
              <a:rPr sz="1000" dirty="0">
                <a:latin typeface="TT Supermolot Regular"/>
                <a:cs typeface="TT Supermolot Regular"/>
              </a:rPr>
              <a:t>autonomicznych </a:t>
            </a:r>
            <a:r>
              <a:rPr sz="1000" spc="-10" dirty="0">
                <a:latin typeface="TT Supermolot Regular"/>
                <a:cs typeface="TT Supermolot Regular"/>
              </a:rPr>
              <a:t>systemach energetycznych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(systemy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wy- </a:t>
            </a:r>
            <a:r>
              <a:rPr sz="1000" dirty="0">
                <a:latin typeface="TT Supermolot Regular"/>
                <a:cs typeface="TT Supermolot Regular"/>
              </a:rPr>
              <a:t>spowe),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które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mogą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być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odłą- </a:t>
            </a:r>
            <a:r>
              <a:rPr sz="1000" dirty="0">
                <a:latin typeface="TT Supermolot Regular"/>
                <a:cs typeface="TT Supermolot Regular"/>
              </a:rPr>
              <a:t>czone od krajowego </a:t>
            </a:r>
            <a:r>
              <a:rPr sz="1000" spc="-10" dirty="0">
                <a:latin typeface="TT Supermolot Regular"/>
                <a:cs typeface="TT Supermolot Regular"/>
              </a:rPr>
              <a:t>systemu elektroenergetycznego.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12899" y="3778255"/>
            <a:ext cx="1722120" cy="233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5.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290"/>
              </a:lnSpc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ZRÓWNOWAŻONY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ROZWÓJ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dirty="0">
                <a:latin typeface="TT Supermolot Regular"/>
                <a:cs typeface="TT Supermolot Regular"/>
              </a:rPr>
              <a:t>Wykorzystanie </a:t>
            </a:r>
            <a:r>
              <a:rPr sz="1000" spc="-10" dirty="0">
                <a:latin typeface="TT Supermolot Regular"/>
                <a:cs typeface="TT Supermolot Regular"/>
              </a:rPr>
              <a:t>wodoru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energetyce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rozproszonej </a:t>
            </a:r>
            <a:r>
              <a:rPr sz="1000" dirty="0">
                <a:latin typeface="TT Supermolot Regular"/>
                <a:cs typeface="TT Supermolot Regular"/>
              </a:rPr>
              <a:t>może przyczynić się do </a:t>
            </a:r>
            <a:r>
              <a:rPr sz="1000" spc="-10" dirty="0">
                <a:latin typeface="TT Supermolot Regular"/>
                <a:cs typeface="TT Supermolot Regular"/>
              </a:rPr>
              <a:t>zrów- </a:t>
            </a:r>
            <a:r>
              <a:rPr sz="1000" dirty="0">
                <a:latin typeface="TT Supermolot Regular"/>
                <a:cs typeface="TT Supermolot Regular"/>
              </a:rPr>
              <a:t>noważonego rozwoju nie </a:t>
            </a:r>
            <a:r>
              <a:rPr sz="1000" spc="-10" dirty="0">
                <a:latin typeface="TT Supermolot Regular"/>
                <a:cs typeface="TT Supermolot Regular"/>
              </a:rPr>
              <a:t>tylko </a:t>
            </a:r>
            <a:r>
              <a:rPr sz="1000" dirty="0">
                <a:latin typeface="TT Supermolot Regular"/>
                <a:cs typeface="TT Supermolot Regular"/>
              </a:rPr>
              <a:t>dużych aglomeracji </a:t>
            </a:r>
            <a:r>
              <a:rPr sz="1000" spc="-10" dirty="0">
                <a:latin typeface="TT Supermolot Regular"/>
                <a:cs typeface="TT Supermolot Regular"/>
              </a:rPr>
              <a:t>miejskich, </a:t>
            </a:r>
            <a:r>
              <a:rPr sz="1000" dirty="0">
                <a:latin typeface="TT Supermolot Regular"/>
                <a:cs typeface="TT Supermolot Regular"/>
              </a:rPr>
              <a:t>ale także obszarów, gdzie </a:t>
            </a:r>
            <a:r>
              <a:rPr sz="1000" spc="-25" dirty="0">
                <a:latin typeface="TT Supermolot Regular"/>
                <a:cs typeface="TT Supermolot Regular"/>
              </a:rPr>
              <a:t>in- </a:t>
            </a:r>
            <a:r>
              <a:rPr sz="1000" dirty="0">
                <a:latin typeface="TT Supermolot Regular"/>
                <a:cs typeface="TT Supermolot Regular"/>
              </a:rPr>
              <a:t>frastruktura</a:t>
            </a:r>
            <a:r>
              <a:rPr sz="1000" spc="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energetyczna</a:t>
            </a:r>
            <a:r>
              <a:rPr sz="1000" spc="3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nie </a:t>
            </a:r>
            <a:r>
              <a:rPr sz="1000" dirty="0">
                <a:latin typeface="TT Supermolot Regular"/>
                <a:cs typeface="TT Supermolot Regular"/>
              </a:rPr>
              <a:t>jest wystarczająca </a:t>
            </a:r>
            <a:r>
              <a:rPr sz="1000" spc="-10" dirty="0">
                <a:latin typeface="TT Supermolot Regular"/>
                <a:cs typeface="TT Supermolot Regular"/>
              </a:rPr>
              <a:t>rozwinięta.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300" y="387355"/>
            <a:ext cx="607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1</a:t>
            </a:r>
            <a:r>
              <a:rPr sz="1200" spc="-25" dirty="0">
                <a:latin typeface="TT Supermolot Regular"/>
                <a:cs typeface="TT Supermolot Regular"/>
              </a:rPr>
              <a:t> 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Wprowadzenie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Świata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Technologii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Wodorowych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300" y="876305"/>
            <a:ext cx="5241925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265"/>
              </a:lnSpc>
              <a:tabLst>
                <a:tab pos="2034539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Wpływ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wodoru</a:t>
            </a:r>
            <a:endParaRPr sz="5000">
              <a:latin typeface="TT Supermolot Light"/>
              <a:cs typeface="TT Supermolot Light"/>
            </a:endParaRPr>
          </a:p>
          <a:p>
            <a:pPr marL="12700">
              <a:lnSpc>
                <a:spcPts val="5500"/>
              </a:lnSpc>
              <a:tabLst>
                <a:tab pos="859790" algn="l"/>
                <a:tab pos="2374265" algn="l"/>
              </a:tabLst>
            </a:pPr>
            <a:r>
              <a:rPr sz="5000" spc="-25" dirty="0">
                <a:solidFill>
                  <a:srgbClr val="3A9BDC"/>
                </a:solidFill>
                <a:latin typeface="TT Supermolot Light"/>
                <a:cs typeface="TT Supermolot Light"/>
              </a:rPr>
              <a:t>na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życie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codzienne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500" y="2959105"/>
            <a:ext cx="6429375" cy="1160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 marR="30480">
              <a:lnSpc>
                <a:spcPct val="104200"/>
              </a:lnSpc>
              <a:spcBef>
                <a:spcPts val="40"/>
              </a:spcBef>
            </a:pPr>
            <a:r>
              <a:rPr sz="1200" spc="-20" dirty="0">
                <a:latin typeface="TT Supermolot Regular"/>
                <a:cs typeface="TT Supermolot Regular"/>
              </a:rPr>
              <a:t>Wpływ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upowszechniania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energetyce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5" dirty="0">
                <a:latin typeface="TT Supermolot Regular"/>
                <a:cs typeface="TT Supermolot Regular"/>
              </a:rPr>
              <a:t> gospodarce </a:t>
            </a:r>
            <a:r>
              <a:rPr sz="1200" spc="-10" dirty="0">
                <a:latin typeface="TT Supermolot Regular"/>
                <a:cs typeface="TT Supermolot Regular"/>
              </a:rPr>
              <a:t>można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ocenić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dwa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sposoby. Już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teraz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można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zauważyć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widoczne </a:t>
            </a:r>
            <a:r>
              <a:rPr sz="1200" spc="-20" dirty="0">
                <a:latin typeface="TT Supermolot Regular"/>
                <a:cs typeface="TT Supermolot Regular"/>
              </a:rPr>
              <a:t>zmiany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infrastrukturze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opracowywanych</a:t>
            </a:r>
            <a:r>
              <a:rPr sz="1200" spc="-10" dirty="0">
                <a:latin typeface="TT Supermolot Regular"/>
                <a:cs typeface="TT Supermolot Regular"/>
              </a:rPr>
              <a:t> technologiach, </a:t>
            </a:r>
            <a:r>
              <a:rPr sz="1200" dirty="0">
                <a:latin typeface="TT Supermolot Regular"/>
                <a:cs typeface="TT Supermolot Regular"/>
              </a:rPr>
              <a:t>ale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czynniki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środowiskowe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5" dirty="0">
                <a:latin typeface="TT Supermolot Regular"/>
                <a:cs typeface="TT Supermolot Regular"/>
              </a:rPr>
              <a:t> społeczno-</a:t>
            </a:r>
            <a:r>
              <a:rPr sz="1200" spc="-20" dirty="0">
                <a:latin typeface="TT Supermolot Regular"/>
                <a:cs typeface="TT Supermolot Regular"/>
              </a:rPr>
              <a:t>gospodarcze</a:t>
            </a:r>
            <a:r>
              <a:rPr sz="1200" spc="-10" dirty="0">
                <a:latin typeface="TT Supermolot Regular"/>
                <a:cs typeface="TT Supermolot Regular"/>
              </a:rPr>
              <a:t> oraz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ograniczenie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importu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ropy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naftowej</a:t>
            </a:r>
            <a:endParaRPr sz="1200">
              <a:latin typeface="TT Supermolot Regular"/>
              <a:cs typeface="TT Supermolot Regular"/>
            </a:endParaRPr>
          </a:p>
          <a:p>
            <a:pPr marL="63500" marR="11430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emisji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CO</a:t>
            </a:r>
            <a:r>
              <a:rPr sz="1800" spc="-15" baseline="-32407" dirty="0">
                <a:latin typeface="TT Supermolot Regular"/>
                <a:cs typeface="TT Supermolot Regular"/>
              </a:rPr>
              <a:t>²</a:t>
            </a:r>
            <a:r>
              <a:rPr sz="1200" spc="-10" dirty="0">
                <a:latin typeface="TT Supermolot Regular"/>
                <a:cs typeface="TT Supermolot Regular"/>
              </a:rPr>
              <a:t>,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mogą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stać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widoczne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dopiero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upływem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czasu.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Ostateczną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wizją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jest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stworzenie </a:t>
            </a:r>
            <a:r>
              <a:rPr sz="1200" spc="-20" dirty="0">
                <a:latin typeface="TT Supermolot Regular"/>
                <a:cs typeface="TT Supermolot Regular"/>
              </a:rPr>
              <a:t>zrównoważonego</a:t>
            </a:r>
            <a:r>
              <a:rPr sz="1200" spc="4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społeczeństwa</a:t>
            </a:r>
            <a:r>
              <a:rPr sz="1200" spc="4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napędzanego</a:t>
            </a:r>
            <a:r>
              <a:rPr sz="1200" spc="4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ekologicznym,</a:t>
            </a:r>
            <a:r>
              <a:rPr sz="1200" spc="4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odnawialnym</a:t>
            </a:r>
            <a:r>
              <a:rPr sz="1200" spc="4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wodorem.</a:t>
            </a:r>
            <a:endParaRPr sz="1200">
              <a:latin typeface="TT Supermolot Regular"/>
              <a:cs typeface="TT Supermolot Regular"/>
            </a:endParaRPr>
          </a:p>
          <a:p>
            <a:pPr marL="62865">
              <a:lnSpc>
                <a:spcPct val="100000"/>
              </a:lnSpc>
              <a:spcBef>
                <a:spcPts val="60"/>
              </a:spcBef>
            </a:pPr>
            <a:r>
              <a:rPr sz="1200" spc="-20" dirty="0">
                <a:latin typeface="TT Supermolot Regular"/>
                <a:cs typeface="TT Supermolot Regular"/>
              </a:rPr>
              <a:t>Wpływ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tego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rozwiązania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życie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codzienne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mógłby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obejmować: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4254505"/>
            <a:ext cx="1642745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1.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150"/>
              </a:lnSpc>
            </a:pPr>
            <a:r>
              <a:rPr sz="1000" dirty="0">
                <a:latin typeface="TT Supermolot Regular"/>
                <a:cs typeface="TT Supermolot Regular"/>
              </a:rPr>
              <a:t>Upowszechnienie </a:t>
            </a:r>
            <a:r>
              <a:rPr sz="1000" spc="-10" dirty="0">
                <a:latin typeface="TT Supermolot Regular"/>
                <a:cs typeface="TT Supermolot Regular"/>
              </a:rPr>
              <a:t>użytkowa-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nia bezemisyjnych </a:t>
            </a:r>
            <a:r>
              <a:rPr sz="1000" spc="-10" dirty="0">
                <a:latin typeface="TT Supermolot Regular"/>
                <a:cs typeface="TT Supermolot Regular"/>
              </a:rPr>
              <a:t>pojazdów,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tym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wodór.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3717" y="4254505"/>
            <a:ext cx="1626235" cy="176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2.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150"/>
              </a:lnSpc>
            </a:pPr>
            <a:r>
              <a:rPr sz="1000" dirty="0">
                <a:latin typeface="TT Supermolot Regular"/>
                <a:cs typeface="TT Supermolot Regular"/>
              </a:rPr>
              <a:t>Niezawodny dostęp </a:t>
            </a:r>
            <a:r>
              <a:rPr sz="1000" spc="-10" dirty="0">
                <a:latin typeface="TT Supermolot Regular"/>
                <a:cs typeface="TT Supermolot Regular"/>
              </a:rPr>
              <a:t>energii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dla gospodarstw </a:t>
            </a:r>
            <a:r>
              <a:rPr sz="1000" spc="-10" dirty="0">
                <a:latin typeface="TT Supermolot Regular"/>
                <a:cs typeface="TT Supermolot Regular"/>
              </a:rPr>
              <a:t>domowych</a:t>
            </a:r>
            <a:r>
              <a:rPr sz="1000" spc="50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przemysłu.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Zgromadzony </a:t>
            </a:r>
            <a:r>
              <a:rPr sz="1000" dirty="0">
                <a:latin typeface="TT Supermolot Regular"/>
                <a:cs typeface="TT Supermolot Regular"/>
              </a:rPr>
              <a:t>wodór będzie można </a:t>
            </a:r>
            <a:r>
              <a:rPr sz="1000" spc="-10" dirty="0">
                <a:latin typeface="TT Supermolot Regular"/>
                <a:cs typeface="TT Supermolot Regular"/>
              </a:rPr>
              <a:t>wyko- </a:t>
            </a:r>
            <a:r>
              <a:rPr sz="1000" dirty="0">
                <a:latin typeface="TT Supermolot Regular"/>
                <a:cs typeface="TT Supermolot Regular"/>
              </a:rPr>
              <a:t>rzystywać w okresach </a:t>
            </a:r>
            <a:r>
              <a:rPr sz="1000" spc="-10" dirty="0">
                <a:latin typeface="TT Supermolot Regular"/>
                <a:cs typeface="TT Supermolot Regular"/>
              </a:rPr>
              <a:t>szczy- </a:t>
            </a:r>
            <a:r>
              <a:rPr sz="1000" dirty="0">
                <a:latin typeface="TT Supermolot Regular"/>
                <a:cs typeface="TT Supermolot Regular"/>
              </a:rPr>
              <a:t>towego zapotrzebowania </a:t>
            </a:r>
            <a:r>
              <a:rPr sz="1000" spc="-25" dirty="0">
                <a:latin typeface="TT Supermolot Regular"/>
                <a:cs typeface="TT Supermolot Regular"/>
              </a:rPr>
              <a:t>na </a:t>
            </a:r>
            <a:r>
              <a:rPr sz="1000" dirty="0">
                <a:latin typeface="TT Supermolot Regular"/>
                <a:cs typeface="TT Supermolot Regular"/>
              </a:rPr>
              <a:t>energię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elektryczną.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0134" y="4254505"/>
            <a:ext cx="1732280" cy="119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3.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150"/>
              </a:lnSpc>
            </a:pPr>
            <a:r>
              <a:rPr sz="1000" dirty="0">
                <a:latin typeface="TT Supermolot Regular"/>
                <a:cs typeface="TT Supermolot Regular"/>
              </a:rPr>
              <a:t>Zmianę sposobu </a:t>
            </a:r>
            <a:r>
              <a:rPr sz="1000" spc="-10" dirty="0">
                <a:latin typeface="TT Supermolot Regular"/>
                <a:cs typeface="TT Supermolot Regular"/>
              </a:rPr>
              <a:t>ładowania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samochodów </a:t>
            </a:r>
            <a:r>
              <a:rPr sz="1000" spc="-10" dirty="0">
                <a:latin typeface="TT Supermolot Regular"/>
                <a:cs typeface="TT Supermolot Regular"/>
              </a:rPr>
              <a:t>elektrycznych </a:t>
            </a:r>
            <a:r>
              <a:rPr sz="1000" dirty="0">
                <a:latin typeface="TT Supermolot Regular"/>
                <a:cs typeface="TT Supermolot Regular"/>
              </a:rPr>
              <a:t>oraz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rozwój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łączności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mobilnej </a:t>
            </a:r>
            <a:r>
              <a:rPr sz="1000" dirty="0">
                <a:latin typeface="TT Supermolot Regular"/>
                <a:cs typeface="TT Supermolot Regular"/>
              </a:rPr>
              <a:t>w </a:t>
            </a:r>
            <a:r>
              <a:rPr sz="1000" spc="-10" dirty="0">
                <a:latin typeface="TT Supermolot Regular"/>
                <a:cs typeface="TT Supermolot Regular"/>
              </a:rPr>
              <a:t>świecie.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6551" y="4254505"/>
            <a:ext cx="1537970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4.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150"/>
              </a:lnSpc>
            </a:pPr>
            <a:r>
              <a:rPr sz="1000" dirty="0">
                <a:latin typeface="TT Supermolot Regular"/>
                <a:cs typeface="TT Supermolot Regular"/>
              </a:rPr>
              <a:t>Wypełnienie luki </a:t>
            </a:r>
            <a:r>
              <a:rPr sz="1000" spc="-10" dirty="0">
                <a:latin typeface="TT Supermolot Regular"/>
                <a:cs typeface="TT Supermolot Regular"/>
              </a:rPr>
              <a:t>pomiędzy</a:t>
            </a:r>
            <a:endParaRPr sz="10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latin typeface="TT Supermolot Regular"/>
                <a:cs typeface="TT Supermolot Regular"/>
              </a:rPr>
              <a:t>paliwami kopalnymi a </a:t>
            </a:r>
            <a:r>
              <a:rPr sz="1000" spc="-20" dirty="0">
                <a:latin typeface="TT Supermolot Regular"/>
                <a:cs typeface="TT Supermolot Regular"/>
              </a:rPr>
              <a:t>OZE.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12968" y="4254505"/>
            <a:ext cx="1665605" cy="157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5.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150"/>
              </a:lnSpc>
            </a:pPr>
            <a:r>
              <a:rPr sz="1000" dirty="0">
                <a:latin typeface="TT Supermolot Regular"/>
                <a:cs typeface="TT Supermolot Regular"/>
              </a:rPr>
              <a:t>Upowszechnienie </a:t>
            </a:r>
            <a:r>
              <a:rPr sz="1000" spc="-10" dirty="0">
                <a:latin typeface="TT Supermolot Regular"/>
                <a:cs typeface="TT Supermolot Regular"/>
              </a:rPr>
              <a:t>energetyki</a:t>
            </a:r>
            <a:endParaRPr sz="10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latin typeface="TT Supermolot Regular"/>
                <a:cs typeface="TT Supermolot Regular"/>
              </a:rPr>
              <a:t>rozproszonej w </a:t>
            </a:r>
            <a:r>
              <a:rPr sz="1000" spc="-10" dirty="0">
                <a:latin typeface="TT Supermolot Regular"/>
                <a:cs typeface="TT Supermolot Regular"/>
              </a:rPr>
              <a:t>formie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np.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społeczności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energetycz- </a:t>
            </a:r>
            <a:r>
              <a:rPr sz="1000" dirty="0">
                <a:latin typeface="TT Supermolot Regular"/>
                <a:cs typeface="TT Supermolot Regular"/>
              </a:rPr>
              <a:t>nych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(klastry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spółdzielnie energetyczne),</a:t>
            </a:r>
            <a:r>
              <a:rPr sz="1000" spc="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a</a:t>
            </a:r>
            <a:r>
              <a:rPr sz="1000" spc="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także</a:t>
            </a:r>
            <a:r>
              <a:rPr sz="1000" spc="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ener- </a:t>
            </a:r>
            <a:r>
              <a:rPr sz="1000" dirty="0">
                <a:latin typeface="TT Supermolot Regular"/>
                <a:cs typeface="TT Supermolot Regular"/>
              </a:rPr>
              <a:t>getyki </a:t>
            </a:r>
            <a:r>
              <a:rPr sz="1000" spc="-10" dirty="0">
                <a:latin typeface="TT Supermolot Regular"/>
                <a:cs typeface="TT Supermolot Regular"/>
              </a:rPr>
              <a:t>prosumenckiej.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300" y="387355"/>
            <a:ext cx="607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1</a:t>
            </a:r>
            <a:r>
              <a:rPr sz="1200" spc="-25" dirty="0">
                <a:latin typeface="TT Supermolot Regular"/>
                <a:cs typeface="TT Supermolot Regular"/>
              </a:rPr>
              <a:t> 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Wprowadzenie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Świata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Technologii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Wodorowych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300" y="876305"/>
            <a:ext cx="6140450" cy="89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65"/>
              </a:lnSpc>
              <a:tabLst>
                <a:tab pos="349186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Bezemisyny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transport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2959105"/>
            <a:ext cx="7894955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spc="-25" dirty="0">
                <a:latin typeface="TT Supermolot Regular"/>
                <a:cs typeface="TT Supermolot Regular"/>
              </a:rPr>
              <a:t>Wprowadzenie infrastruktury</a:t>
            </a:r>
            <a:r>
              <a:rPr sz="1200" spc="-20" dirty="0">
                <a:latin typeface="TT Supermolot Regular"/>
                <a:cs typeface="TT Supermolot Regular"/>
              </a:rPr>
              <a:t> wodorowej </a:t>
            </a:r>
            <a:r>
              <a:rPr sz="1200" spc="-10" dirty="0">
                <a:latin typeface="TT Supermolot Regular"/>
                <a:cs typeface="TT Supermolot Regular"/>
              </a:rPr>
              <a:t>takiej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jak</a:t>
            </a:r>
            <a:r>
              <a:rPr sz="1200" spc="-20" dirty="0">
                <a:latin typeface="TT Supermolot Regular"/>
                <a:cs typeface="TT Supermolot Regular"/>
              </a:rPr>
              <a:t> stacje </a:t>
            </a:r>
            <a:r>
              <a:rPr sz="1200" spc="-10" dirty="0">
                <a:latin typeface="TT Supermolot Regular"/>
                <a:cs typeface="TT Supermolot Regular"/>
              </a:rPr>
              <a:t>tankowania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wodoru, </a:t>
            </a:r>
            <a:r>
              <a:rPr sz="1200" spc="-10" dirty="0">
                <a:latin typeface="TT Supermolot Regular"/>
                <a:cs typeface="TT Supermolot Regular"/>
              </a:rPr>
              <a:t>umożliwi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rozwój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popularyzację</a:t>
            </a:r>
            <a:r>
              <a:rPr sz="1200" spc="500" dirty="0">
                <a:latin typeface="TT Supermolot Regular"/>
                <a:cs typeface="TT Supermolot Regular"/>
              </a:rPr>
              <a:t>  </a:t>
            </a:r>
            <a:r>
              <a:rPr sz="1200" spc="-10" dirty="0">
                <a:latin typeface="TT Supermolot Regular"/>
                <a:cs typeface="TT Supermolot Regular"/>
              </a:rPr>
              <a:t>pojazdów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napędzanych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wodorem,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wspierając </a:t>
            </a:r>
            <a:r>
              <a:rPr sz="1200" spc="-10" dirty="0">
                <a:latin typeface="TT Supermolot Regular"/>
                <a:cs typeface="TT Supermolot Regular"/>
              </a:rPr>
              <a:t>tym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samym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globalne</a:t>
            </a:r>
            <a:r>
              <a:rPr sz="1200" spc="-20" dirty="0">
                <a:latin typeface="TT Supermolot Regular"/>
                <a:cs typeface="TT Supermolot Regular"/>
              </a:rPr>
              <a:t> wysiłki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rzecz </a:t>
            </a:r>
            <a:r>
              <a:rPr sz="1200" spc="-10" dirty="0">
                <a:latin typeface="TT Supermolot Regular"/>
                <a:cs typeface="TT Supermolot Regular"/>
              </a:rPr>
              <a:t>redukcji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emisji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gazów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cieplarnianych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sektorze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transportu.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Oto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przykłady</a:t>
            </a:r>
            <a:r>
              <a:rPr sz="1200" spc="-25" dirty="0">
                <a:latin typeface="TT Supermolot Regular"/>
                <a:cs typeface="TT Supermolot Regular"/>
              </a:rPr>
              <a:t> wykorzystania </a:t>
            </a:r>
            <a:r>
              <a:rPr sz="1200" spc="-10" dirty="0">
                <a:latin typeface="TT Supermolot Regular"/>
                <a:cs typeface="TT Supermolot Regular"/>
              </a:rPr>
              <a:t>wodoru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różnego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rodzaju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pojazdach: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3587755"/>
            <a:ext cx="1712595" cy="367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1.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290"/>
              </a:lnSpc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SAMOCHODY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WODOROWE</a:t>
            </a:r>
            <a:endParaRPr sz="1200">
              <a:latin typeface="TT Supermolot Bold"/>
              <a:cs typeface="TT Supermolot Bold"/>
            </a:endParaRPr>
          </a:p>
          <a:p>
            <a:pPr marL="12700" marR="60960">
              <a:lnSpc>
                <a:spcPts val="1500"/>
              </a:lnSpc>
              <a:spcBef>
                <a:spcPts val="60"/>
              </a:spcBef>
            </a:pPr>
            <a:r>
              <a:rPr sz="1000" spc="-30" dirty="0">
                <a:latin typeface="TT Supermolot Regular"/>
                <a:cs typeface="TT Supermolot Regular"/>
              </a:rPr>
              <a:t>Samochody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zasilane</a:t>
            </a:r>
            <a:r>
              <a:rPr sz="1000" spc="20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wodorem </a:t>
            </a:r>
            <a:r>
              <a:rPr sz="1000" spc="-30" dirty="0">
                <a:latin typeface="TT Supermolot Regular"/>
                <a:cs typeface="TT Supermolot Regular"/>
              </a:rPr>
              <a:t>wykorzystują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ogniwa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paliwowe </a:t>
            </a:r>
            <a:r>
              <a:rPr sz="1000" spc="-30" dirty="0">
                <a:latin typeface="TT Supermolot Regular"/>
                <a:cs typeface="TT Supermolot Regular"/>
              </a:rPr>
              <a:t>(ang. </a:t>
            </a:r>
            <a:r>
              <a:rPr sz="1000" i="1" spc="-25" dirty="0">
                <a:latin typeface="TT Supermolot Italic"/>
                <a:cs typeface="TT Supermolot Italic"/>
              </a:rPr>
              <a:t>fuel cell</a:t>
            </a:r>
            <a:r>
              <a:rPr sz="1000" spc="-25" dirty="0">
                <a:latin typeface="TT Supermolot Regular"/>
                <a:cs typeface="TT Supermolot Regular"/>
              </a:rPr>
              <a:t>)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do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przekształ- </a:t>
            </a:r>
            <a:r>
              <a:rPr sz="1000" spc="-25" dirty="0">
                <a:latin typeface="TT Supermolot Regular"/>
                <a:cs typeface="TT Supermolot Regular"/>
              </a:rPr>
              <a:t>cania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wodoru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tlenu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ener- </a:t>
            </a:r>
            <a:r>
              <a:rPr sz="1000" spc="-20" dirty="0">
                <a:latin typeface="TT Supermolot Regular"/>
                <a:cs typeface="TT Supermolot Regular"/>
              </a:rPr>
              <a:t>gię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elektryczną,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napędzającą </a:t>
            </a:r>
            <a:r>
              <a:rPr sz="1000" spc="-30" dirty="0">
                <a:latin typeface="TT Supermolot Regular"/>
                <a:cs typeface="TT Supermolot Regular"/>
              </a:rPr>
              <a:t>pojazd.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Jedynym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produktem </a:t>
            </a:r>
            <a:r>
              <a:rPr sz="1000" spc="-35" dirty="0">
                <a:latin typeface="TT Supermolot Regular"/>
                <a:cs typeface="TT Supermolot Regular"/>
              </a:rPr>
              <a:t>ubocznym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jest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woda,</a:t>
            </a:r>
            <a:r>
              <a:rPr sz="1000" spc="-20" dirty="0">
                <a:latin typeface="TT Supermolot Regular"/>
                <a:cs typeface="TT Supermolot Regular"/>
              </a:rPr>
              <a:t> co ozna- </a:t>
            </a:r>
            <a:r>
              <a:rPr sz="1000" spc="-25" dirty="0">
                <a:latin typeface="TT Supermolot Regular"/>
                <a:cs typeface="TT Supermolot Regular"/>
              </a:rPr>
              <a:t>cza, </a:t>
            </a:r>
            <a:r>
              <a:rPr sz="1000" spc="-20" dirty="0">
                <a:latin typeface="TT Supermolot Regular"/>
                <a:cs typeface="TT Supermolot Regular"/>
              </a:rPr>
              <a:t>że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samochody</a:t>
            </a:r>
            <a:r>
              <a:rPr sz="1000" spc="-10" dirty="0">
                <a:latin typeface="TT Supermolot Regular"/>
                <a:cs typeface="TT Supermolot Regular"/>
              </a:rPr>
              <a:t> wodorowe </a:t>
            </a:r>
            <a:r>
              <a:rPr sz="1000" spc="-30" dirty="0">
                <a:latin typeface="TT Supermolot Regular"/>
                <a:cs typeface="TT Supermolot Regular"/>
              </a:rPr>
              <a:t>emitują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jedynie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parę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wodną,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a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nie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szkodliwe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substancje. </a:t>
            </a:r>
            <a:r>
              <a:rPr sz="1000" spc="-25" dirty="0">
                <a:latin typeface="TT Supermolot Regular"/>
                <a:cs typeface="TT Supermolot Regular"/>
              </a:rPr>
              <a:t>Dzięki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temu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samochody</a:t>
            </a:r>
            <a:r>
              <a:rPr sz="1000" spc="-10" dirty="0">
                <a:latin typeface="TT Supermolot Regular"/>
                <a:cs typeface="TT Supermolot Regular"/>
              </a:rPr>
              <a:t> wodo- </a:t>
            </a:r>
            <a:r>
              <a:rPr sz="1000" spc="-25" dirty="0">
                <a:latin typeface="TT Supermolot Regular"/>
                <a:cs typeface="TT Supermolot Regular"/>
              </a:rPr>
              <a:t>rowe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mogą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znacznie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zmniejszyć </a:t>
            </a:r>
            <a:r>
              <a:rPr sz="1000" spc="-35" dirty="0">
                <a:latin typeface="TT Supermolot Regular"/>
                <a:cs typeface="TT Supermolot Regular"/>
              </a:rPr>
              <a:t>negatywny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wpływ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transportu </a:t>
            </a:r>
            <a:r>
              <a:rPr sz="1000" spc="-35" dirty="0">
                <a:latin typeface="TT Supermolot Regular"/>
                <a:cs typeface="TT Supermolot Regular"/>
              </a:rPr>
              <a:t>drogowego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na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jakość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powietrza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5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środowisko.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3699" y="3587755"/>
            <a:ext cx="1682114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2.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290"/>
              </a:lnSpc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AUTOBUSY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WODOROWE</a:t>
            </a:r>
            <a:endParaRPr sz="1200">
              <a:latin typeface="TT Supermolot Bold"/>
              <a:cs typeface="TT Supermolot Bold"/>
            </a:endParaRPr>
          </a:p>
          <a:p>
            <a:pPr marL="12700" marR="2794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Wodór może być </a:t>
            </a:r>
            <a:r>
              <a:rPr sz="1000" spc="-10" dirty="0">
                <a:latin typeface="TT Supermolot Regular"/>
                <a:cs typeface="TT Supermolot Regular"/>
              </a:rPr>
              <a:t>również </a:t>
            </a:r>
            <a:r>
              <a:rPr sz="1000" dirty="0">
                <a:latin typeface="TT Supermolot Regular"/>
                <a:cs typeface="TT Supermolot Regular"/>
              </a:rPr>
              <a:t>wykorzystywany do </a:t>
            </a:r>
            <a:r>
              <a:rPr sz="1000" spc="-10" dirty="0">
                <a:latin typeface="TT Supermolot Regular"/>
                <a:cs typeface="TT Supermolot Regular"/>
              </a:rPr>
              <a:t>zasila- </a:t>
            </a:r>
            <a:r>
              <a:rPr sz="1000" dirty="0">
                <a:latin typeface="TT Supermolot Regular"/>
                <a:cs typeface="TT Supermolot Regular"/>
              </a:rPr>
              <a:t>nia autobusów, co </a:t>
            </a:r>
            <a:r>
              <a:rPr sz="1000" spc="-10" dirty="0">
                <a:latin typeface="TT Supermolot Regular"/>
                <a:cs typeface="TT Supermolot Regular"/>
              </a:rPr>
              <a:t>pozwala </a:t>
            </a:r>
            <a:r>
              <a:rPr sz="1000" dirty="0">
                <a:latin typeface="TT Supermolot Regular"/>
                <a:cs typeface="TT Supermolot Regular"/>
              </a:rPr>
              <a:t>na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długie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zasięgi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szybkie </a:t>
            </a:r>
            <a:r>
              <a:rPr sz="1000" dirty="0">
                <a:latin typeface="TT Supermolot Regular"/>
                <a:cs typeface="TT Supermolot Regular"/>
              </a:rPr>
              <a:t>tankowanie, co jest </a:t>
            </a:r>
            <a:r>
              <a:rPr sz="1000" spc="-10" dirty="0">
                <a:latin typeface="TT Supermolot Regular"/>
                <a:cs typeface="TT Supermolot Regular"/>
              </a:rPr>
              <a:t>kluczowe </a:t>
            </a:r>
            <a:r>
              <a:rPr sz="1000" dirty="0">
                <a:latin typeface="TT Supermolot Regular"/>
                <a:cs typeface="TT Supermolot Regular"/>
              </a:rPr>
              <a:t>dla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transportu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publicznego. </a:t>
            </a:r>
            <a:r>
              <a:rPr sz="1000" dirty="0">
                <a:latin typeface="TT Supermolot Regular"/>
                <a:cs typeface="TT Supermolot Regular"/>
              </a:rPr>
              <a:t>Autobusy wodorowe są </a:t>
            </a:r>
            <a:r>
              <a:rPr sz="1000" spc="-10" dirty="0">
                <a:latin typeface="TT Supermolot Regular"/>
                <a:cs typeface="TT Supermolot Regular"/>
              </a:rPr>
              <a:t>cich- </a:t>
            </a:r>
            <a:r>
              <a:rPr sz="1000" dirty="0">
                <a:latin typeface="TT Supermolot Regular"/>
                <a:cs typeface="TT Supermolot Regular"/>
              </a:rPr>
              <a:t>sze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generują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mniej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hałasu</a:t>
            </a:r>
            <a:r>
              <a:rPr sz="1000" spc="50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 porównaniu z </a:t>
            </a:r>
            <a:r>
              <a:rPr sz="1000" spc="-10" dirty="0">
                <a:latin typeface="TT Supermolot Regular"/>
                <a:cs typeface="TT Supermolot Regular"/>
              </a:rPr>
              <a:t>tradycyjnymi </a:t>
            </a:r>
            <a:r>
              <a:rPr sz="1000" dirty="0">
                <a:latin typeface="TT Supermolot Regular"/>
                <a:cs typeface="TT Supermolot Regular"/>
              </a:rPr>
              <a:t>autobusami </a:t>
            </a:r>
            <a:r>
              <a:rPr sz="1000" spc="-10" dirty="0">
                <a:latin typeface="TT Supermolot Regular"/>
                <a:cs typeface="TT Supermolot Regular"/>
              </a:rPr>
              <a:t>spalinowymi,</a:t>
            </a:r>
            <a:endParaRPr sz="1000">
              <a:latin typeface="TT Supermolot Regular"/>
              <a:cs typeface="TT Supermolot Regular"/>
            </a:endParaRPr>
          </a:p>
          <a:p>
            <a:pPr marL="12700" marR="113030" algn="just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co przyczynia się do </a:t>
            </a:r>
            <a:r>
              <a:rPr sz="1000" spc="-10" dirty="0">
                <a:latin typeface="TT Supermolot Regular"/>
                <a:cs typeface="TT Supermolot Regular"/>
              </a:rPr>
              <a:t>popra- </a:t>
            </a:r>
            <a:r>
              <a:rPr sz="1000" dirty="0">
                <a:latin typeface="TT Supermolot Regular"/>
                <a:cs typeface="TT Supermolot Regular"/>
              </a:rPr>
              <a:t>wy jakości życia w </a:t>
            </a:r>
            <a:r>
              <a:rPr sz="1000" spc="-10" dirty="0">
                <a:latin typeface="TT Supermolot Regular"/>
                <a:cs typeface="TT Supermolot Regular"/>
              </a:rPr>
              <a:t>miejskich obszarach.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0100" y="3587755"/>
            <a:ext cx="1707514" cy="271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3.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290"/>
              </a:lnSpc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POCIĄGI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WODOROWE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Wodór może być </a:t>
            </a:r>
            <a:r>
              <a:rPr sz="1000" spc="-10" dirty="0">
                <a:latin typeface="TT Supermolot Regular"/>
                <a:cs typeface="TT Supermolot Regular"/>
              </a:rPr>
              <a:t>również </a:t>
            </a:r>
            <a:r>
              <a:rPr sz="1000" dirty="0">
                <a:latin typeface="TT Supermolot Regular"/>
                <a:cs typeface="TT Supermolot Regular"/>
              </a:rPr>
              <a:t>stosowany w </a:t>
            </a:r>
            <a:r>
              <a:rPr sz="1000" spc="-10" dirty="0">
                <a:latin typeface="TT Supermolot Regular"/>
                <a:cs typeface="TT Supermolot Regular"/>
              </a:rPr>
              <a:t>transporcie </a:t>
            </a:r>
            <a:r>
              <a:rPr sz="1000" dirty="0">
                <a:latin typeface="TT Supermolot Regular"/>
                <a:cs typeface="TT Supermolot Regular"/>
              </a:rPr>
              <a:t>kolejowym. Pociągi i </a:t>
            </a:r>
            <a:r>
              <a:rPr sz="1000" spc="-10" dirty="0">
                <a:latin typeface="TT Supermolot Regular"/>
                <a:cs typeface="TT Supermolot Regular"/>
              </a:rPr>
              <a:t>tramwaje </a:t>
            </a:r>
            <a:r>
              <a:rPr sz="1000" dirty="0">
                <a:latin typeface="TT Supermolot Regular"/>
                <a:cs typeface="TT Supermolot Regular"/>
              </a:rPr>
              <a:t>zasilane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wodorem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mogą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być </a:t>
            </a:r>
            <a:r>
              <a:rPr sz="1000" dirty="0">
                <a:latin typeface="TT Supermolot Regular"/>
                <a:cs typeface="TT Supermolot Regular"/>
              </a:rPr>
              <a:t>alternatywą dla </a:t>
            </a:r>
            <a:r>
              <a:rPr sz="1000" spc="-10" dirty="0">
                <a:latin typeface="TT Supermolot Regular"/>
                <a:cs typeface="TT Supermolot Regular"/>
              </a:rPr>
              <a:t>tradycyj-</a:t>
            </a:r>
            <a:r>
              <a:rPr sz="1000" spc="50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nych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pociągów</a:t>
            </a:r>
            <a:r>
              <a:rPr sz="1000" spc="-10" dirty="0">
                <a:latin typeface="TT Supermolot Regular"/>
                <a:cs typeface="TT Supermolot Regular"/>
              </a:rPr>
              <a:t> spalinowych, </a:t>
            </a:r>
            <a:r>
              <a:rPr sz="1000" dirty="0">
                <a:latin typeface="TT Supermolot Regular"/>
                <a:cs typeface="TT Supermolot Regular"/>
              </a:rPr>
              <a:t>pomagając w </a:t>
            </a:r>
            <a:r>
              <a:rPr sz="1000" spc="-10" dirty="0">
                <a:latin typeface="TT Supermolot Regular"/>
                <a:cs typeface="TT Supermolot Regular"/>
              </a:rPr>
              <a:t>ograniczeniu </a:t>
            </a:r>
            <a:r>
              <a:rPr sz="1000" dirty="0">
                <a:latin typeface="TT Supermolot Regular"/>
                <a:cs typeface="TT Supermolot Regular"/>
              </a:rPr>
              <a:t>emisji gazów cieplarnianych </a:t>
            </a:r>
            <a:r>
              <a:rPr sz="1000" spc="-50" dirty="0">
                <a:latin typeface="TT Supermolot Regular"/>
                <a:cs typeface="TT Supermolot Regular"/>
              </a:rPr>
              <a:t>i</a:t>
            </a:r>
            <a:r>
              <a:rPr sz="1000" dirty="0">
                <a:latin typeface="TT Supermolot Regular"/>
                <a:cs typeface="TT Supermolot Regular"/>
              </a:rPr>
              <a:t> poprawie czystości </a:t>
            </a:r>
            <a:r>
              <a:rPr sz="1000" spc="-10" dirty="0">
                <a:latin typeface="TT Supermolot Regular"/>
                <a:cs typeface="TT Supermolot Regular"/>
              </a:rPr>
              <a:t>powietrza </a:t>
            </a:r>
            <a:r>
              <a:rPr sz="1000" dirty="0">
                <a:latin typeface="TT Supermolot Regular"/>
                <a:cs typeface="TT Supermolot Regular"/>
              </a:rPr>
              <a:t>w obszarach miejskich i </a:t>
            </a:r>
            <a:r>
              <a:rPr sz="1000" spc="-20" dirty="0">
                <a:latin typeface="TT Supermolot Regular"/>
                <a:cs typeface="TT Supermolot Regular"/>
              </a:rPr>
              <a:t>pod- </a:t>
            </a:r>
            <a:r>
              <a:rPr sz="1000" spc="-10" dirty="0">
                <a:latin typeface="TT Supermolot Regular"/>
                <a:cs typeface="TT Supermolot Regular"/>
              </a:rPr>
              <a:t>miejskich.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6500" y="3587755"/>
            <a:ext cx="166433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4.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290"/>
              </a:lnSpc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STATKI</a:t>
            </a:r>
            <a:r>
              <a:rPr sz="1200" spc="-25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I</a:t>
            </a:r>
            <a:r>
              <a:rPr sz="1200" spc="-20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PROMY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WODOROWE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Wodór może być </a:t>
            </a:r>
            <a:r>
              <a:rPr sz="1000" spc="-10" dirty="0">
                <a:latin typeface="TT Supermolot Regular"/>
                <a:cs typeface="TT Supermolot Regular"/>
              </a:rPr>
              <a:t>wykorzy- </a:t>
            </a:r>
            <a:r>
              <a:rPr sz="1000" dirty="0">
                <a:latin typeface="TT Supermolot Regular"/>
                <a:cs typeface="TT Supermolot Regular"/>
              </a:rPr>
              <a:t>stywany jako źródło </a:t>
            </a:r>
            <a:r>
              <a:rPr sz="1000" spc="-10" dirty="0">
                <a:latin typeface="TT Supermolot Regular"/>
                <a:cs typeface="TT Supermolot Regular"/>
              </a:rPr>
              <a:t>energii </a:t>
            </a:r>
            <a:r>
              <a:rPr sz="1000" dirty="0">
                <a:latin typeface="TT Supermolot Regular"/>
                <a:cs typeface="TT Supermolot Regular"/>
              </a:rPr>
              <a:t>również w transporcie </a:t>
            </a:r>
            <a:r>
              <a:rPr sz="1000" spc="-20" dirty="0">
                <a:latin typeface="TT Supermolot Regular"/>
                <a:cs typeface="TT Supermolot Regular"/>
              </a:rPr>
              <a:t>mor- </a:t>
            </a:r>
            <a:r>
              <a:rPr sz="1000" dirty="0">
                <a:latin typeface="TT Supermolot Regular"/>
                <a:cs typeface="TT Supermolot Regular"/>
              </a:rPr>
              <a:t>skim. Wodór może </a:t>
            </a:r>
            <a:r>
              <a:rPr sz="1000" spc="-10" dirty="0">
                <a:latin typeface="TT Supermolot Regular"/>
                <a:cs typeface="TT Supermolot Regular"/>
              </a:rPr>
              <a:t>zastąpić </a:t>
            </a:r>
            <a:r>
              <a:rPr sz="1000" dirty="0">
                <a:latin typeface="TT Supermolot Regular"/>
                <a:cs typeface="TT Supermolot Regular"/>
              </a:rPr>
              <a:t>tradycyjne paliwa </a:t>
            </a:r>
            <a:r>
              <a:rPr sz="1000" spc="-10" dirty="0">
                <a:latin typeface="TT Supermolot Regular"/>
                <a:cs typeface="TT Supermolot Regular"/>
              </a:rPr>
              <a:t>stosowane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statkach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promach,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co </a:t>
            </a:r>
            <a:r>
              <a:rPr sz="1000" dirty="0">
                <a:latin typeface="TT Supermolot Regular"/>
                <a:cs typeface="TT Supermolot Regular"/>
              </a:rPr>
              <a:t>prowadzi do znacznej </a:t>
            </a:r>
            <a:r>
              <a:rPr sz="1000" spc="-25" dirty="0">
                <a:latin typeface="TT Supermolot Regular"/>
                <a:cs typeface="TT Supermolot Regular"/>
              </a:rPr>
              <a:t>re- </a:t>
            </a:r>
            <a:r>
              <a:rPr sz="1000" dirty="0">
                <a:latin typeface="TT Supermolot Regular"/>
                <a:cs typeface="TT Supermolot Regular"/>
              </a:rPr>
              <a:t>dukcji emisji </a:t>
            </a:r>
            <a:r>
              <a:rPr sz="1000" spc="-10" dirty="0">
                <a:latin typeface="TT Supermolot Regular"/>
                <a:cs typeface="TT Supermolot Regular"/>
              </a:rPr>
              <a:t>zanieczyszczeń </a:t>
            </a:r>
            <a:r>
              <a:rPr sz="1000" dirty="0">
                <a:latin typeface="TT Supermolot Regular"/>
                <a:cs typeface="TT Supermolot Regular"/>
              </a:rPr>
              <a:t>wodnych i powietrznych </a:t>
            </a:r>
            <a:r>
              <a:rPr sz="1000" spc="-20" dirty="0">
                <a:latin typeface="TT Supermolot Regular"/>
                <a:cs typeface="TT Supermolot Regular"/>
              </a:rPr>
              <a:t>oraz </a:t>
            </a:r>
            <a:r>
              <a:rPr sz="1000" dirty="0">
                <a:latin typeface="TT Supermolot Regular"/>
                <a:cs typeface="TT Supermolot Regular"/>
              </a:rPr>
              <a:t>zmniejszenia wpływu </a:t>
            </a:r>
            <a:r>
              <a:rPr sz="1000" spc="-10" dirty="0">
                <a:latin typeface="TT Supermolot Regular"/>
                <a:cs typeface="TT Supermolot Regular"/>
              </a:rPr>
              <a:t>trans- </a:t>
            </a:r>
            <a:r>
              <a:rPr sz="1000" dirty="0">
                <a:latin typeface="TT Supermolot Regular"/>
                <a:cs typeface="TT Supermolot Regular"/>
              </a:rPr>
              <a:t>portu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morskiego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środowi- </a:t>
            </a:r>
            <a:r>
              <a:rPr sz="1000" dirty="0">
                <a:latin typeface="TT Supermolot Regular"/>
                <a:cs typeface="TT Supermolot Regular"/>
              </a:rPr>
              <a:t>sko </a:t>
            </a:r>
            <a:r>
              <a:rPr sz="1000" spc="-10" dirty="0">
                <a:latin typeface="TT Supermolot Regular"/>
                <a:cs typeface="TT Supermolot Regular"/>
              </a:rPr>
              <a:t>naturalne.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61025" y="3587755"/>
            <a:ext cx="1776730" cy="157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5.</a:t>
            </a:r>
            <a:endParaRPr sz="3000">
              <a:latin typeface="TT Supermolot Regular"/>
              <a:cs typeface="TT Supermolot Regular"/>
            </a:endParaRPr>
          </a:p>
          <a:p>
            <a:pPr marL="64135">
              <a:lnSpc>
                <a:spcPts val="1290"/>
              </a:lnSpc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LOTNICTWO</a:t>
            </a:r>
            <a:endParaRPr sz="1200">
              <a:latin typeface="TT Supermolot Bold"/>
              <a:cs typeface="TT Supermolot Bold"/>
            </a:endParaRPr>
          </a:p>
          <a:p>
            <a:pPr marL="64135" marR="98425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 lotnictwie wodór </a:t>
            </a:r>
            <a:r>
              <a:rPr sz="1000" spc="-20" dirty="0">
                <a:latin typeface="TT Supermolot Regular"/>
                <a:cs typeface="TT Supermolot Regular"/>
              </a:rPr>
              <a:t>może</a:t>
            </a:r>
            <a:r>
              <a:rPr sz="1000" spc="50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być używany jako paliwo </a:t>
            </a:r>
            <a:r>
              <a:rPr sz="1000" spc="-25" dirty="0">
                <a:latin typeface="TT Supermolot Regular"/>
                <a:cs typeface="TT Supermolot Regular"/>
              </a:rPr>
              <a:t>do </a:t>
            </a:r>
            <a:r>
              <a:rPr sz="1000" dirty="0">
                <a:latin typeface="TT Supermolot Regular"/>
                <a:cs typeface="TT Supermolot Regular"/>
              </a:rPr>
              <a:t>napędu samolotów, </a:t>
            </a:r>
            <a:r>
              <a:rPr sz="1000" spc="-10" dirty="0">
                <a:latin typeface="TT Supermolot Regular"/>
                <a:cs typeface="TT Supermolot Regular"/>
              </a:rPr>
              <a:t>oferując</a:t>
            </a:r>
            <a:endParaRPr sz="1000">
              <a:latin typeface="TT Supermolot Regular"/>
              <a:cs typeface="TT Supermolot Regular"/>
            </a:endParaRPr>
          </a:p>
          <a:p>
            <a:pPr marL="64135" marR="30480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możliwość znacznego </a:t>
            </a:r>
            <a:r>
              <a:rPr sz="1000" spc="-10" dirty="0">
                <a:latin typeface="TT Supermolot Regular"/>
                <a:cs typeface="TT Supermolot Regular"/>
              </a:rPr>
              <a:t>obniże- </a:t>
            </a:r>
            <a:r>
              <a:rPr sz="1000" dirty="0">
                <a:latin typeface="TT Supermolot Regular"/>
                <a:cs typeface="TT Supermolot Regular"/>
              </a:rPr>
              <a:t>nia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emisji </a:t>
            </a:r>
            <a:r>
              <a:rPr sz="1000" spc="-20" dirty="0">
                <a:latin typeface="TT Supermolot Regular"/>
                <a:cs typeface="TT Supermolot Regular"/>
              </a:rPr>
              <a:t>CO</a:t>
            </a:r>
            <a:r>
              <a:rPr sz="825" spc="-30" baseline="-35353" dirty="0">
                <a:latin typeface="TT Supermolot Regular"/>
                <a:cs typeface="TT Supermolot Regular"/>
              </a:rPr>
              <a:t>2</a:t>
            </a:r>
            <a:r>
              <a:rPr sz="1000" spc="-20" dirty="0">
                <a:latin typeface="TT Supermolot Regular"/>
                <a:cs typeface="TT Supermolot Regular"/>
              </a:rPr>
              <a:t>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300" y="387355"/>
            <a:ext cx="607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1</a:t>
            </a:r>
            <a:r>
              <a:rPr sz="1200" spc="-25" dirty="0">
                <a:latin typeface="TT Supermolot Regular"/>
                <a:cs typeface="TT Supermolot Regular"/>
              </a:rPr>
              <a:t> 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Wprowadzenie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Świata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Technologii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Wodorowych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300" y="876305"/>
            <a:ext cx="4743450" cy="89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65"/>
              </a:lnSpc>
              <a:tabLst>
                <a:tab pos="1990089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Czyste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powietrze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2959105"/>
            <a:ext cx="5060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Wodór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może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przyczynić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poprawy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jakości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powietrza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kilka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sposobów: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3206755"/>
            <a:ext cx="1691005" cy="347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1.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290"/>
              </a:lnSpc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SAMOCHODY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WODOROWE</a:t>
            </a:r>
            <a:endParaRPr sz="1200">
              <a:latin typeface="TT Supermolot Bold"/>
              <a:cs typeface="TT Supermolot Bold"/>
            </a:endParaRPr>
          </a:p>
          <a:p>
            <a:pPr marL="12700" marR="67310">
              <a:lnSpc>
                <a:spcPts val="1500"/>
              </a:lnSpc>
              <a:spcBef>
                <a:spcPts val="60"/>
              </a:spcBef>
            </a:pPr>
            <a:r>
              <a:rPr sz="1000" spc="-30" dirty="0">
                <a:latin typeface="TT Supermolot Regular"/>
                <a:cs typeface="TT Supermolot Regular"/>
              </a:rPr>
              <a:t>Pojazdy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zasilane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wodorem </a:t>
            </a:r>
            <a:r>
              <a:rPr sz="1000" spc="-30" dirty="0">
                <a:latin typeface="TT Supermolot Regular"/>
                <a:cs typeface="TT Supermolot Regular"/>
              </a:rPr>
              <a:t>emitują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jedynie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nieszkodliwą </a:t>
            </a:r>
            <a:r>
              <a:rPr sz="1000" spc="-25" dirty="0">
                <a:latin typeface="TT Supermolot Regular"/>
                <a:cs typeface="TT Supermolot Regular"/>
              </a:rPr>
              <a:t>parę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wodną,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eliminując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emisję </a:t>
            </a:r>
            <a:r>
              <a:rPr sz="1000" spc="-30" dirty="0">
                <a:latin typeface="TT Supermolot Regular"/>
                <a:cs typeface="TT Supermolot Regular"/>
              </a:rPr>
              <a:t>szkodliwych</a:t>
            </a:r>
            <a:r>
              <a:rPr sz="1000" spc="3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substancji,</a:t>
            </a:r>
            <a:r>
              <a:rPr sz="1000" spc="3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takich </a:t>
            </a:r>
            <a:r>
              <a:rPr sz="1000" spc="-20" dirty="0">
                <a:latin typeface="TT Supermolot Regular"/>
                <a:cs typeface="TT Supermolot Regular"/>
              </a:rPr>
              <a:t>jak </a:t>
            </a:r>
            <a:r>
              <a:rPr sz="1000" spc="-30" dirty="0">
                <a:latin typeface="TT Supermolot Regular"/>
                <a:cs typeface="TT Supermolot Regular"/>
              </a:rPr>
              <a:t>dwutlenek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azotu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(NOx)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czy </a:t>
            </a:r>
            <a:r>
              <a:rPr sz="1000" spc="-30" dirty="0">
                <a:latin typeface="TT Supermolot Regular"/>
                <a:cs typeface="TT Supermolot Regular"/>
              </a:rPr>
              <a:t>cząstki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stałe,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które</a:t>
            </a:r>
            <a:r>
              <a:rPr sz="1000" spc="-20" dirty="0">
                <a:latin typeface="TT Supermolot Regular"/>
                <a:cs typeface="TT Supermolot Regular"/>
              </a:rPr>
              <a:t> są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typowe </a:t>
            </a:r>
            <a:r>
              <a:rPr sz="1000" spc="-20" dirty="0">
                <a:latin typeface="TT Supermolot Regular"/>
                <a:cs typeface="TT Supermolot Regular"/>
              </a:rPr>
              <a:t>dla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pojazdów</a:t>
            </a:r>
            <a:r>
              <a:rPr sz="1000" spc="-10" dirty="0">
                <a:latin typeface="TT Supermolot Regular"/>
                <a:cs typeface="TT Supermolot Regular"/>
              </a:rPr>
              <a:t> spalinowych.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ts val="1500"/>
              </a:lnSpc>
            </a:pPr>
            <a:r>
              <a:rPr sz="1000" spc="-30" dirty="0">
                <a:latin typeface="TT Supermolot Regular"/>
                <a:cs typeface="TT Supermolot Regular"/>
              </a:rPr>
              <a:t>Przejście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na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samochody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wodo- </a:t>
            </a:r>
            <a:r>
              <a:rPr sz="1000" spc="-25" dirty="0">
                <a:latin typeface="TT Supermolot Regular"/>
                <a:cs typeface="TT Supermolot Regular"/>
              </a:rPr>
              <a:t>rowe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mogłoby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zatem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znacznie </a:t>
            </a:r>
            <a:r>
              <a:rPr sz="1000" spc="-30" dirty="0">
                <a:latin typeface="TT Supermolot Regular"/>
                <a:cs typeface="TT Supermolot Regular"/>
              </a:rPr>
              <a:t>zmniejszyć</a:t>
            </a:r>
            <a:r>
              <a:rPr sz="1000" spc="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zanieczyszczenie </a:t>
            </a:r>
            <a:r>
              <a:rPr sz="1000" spc="-30" dirty="0">
                <a:latin typeface="TT Supermolot Regular"/>
                <a:cs typeface="TT Supermolot Regular"/>
              </a:rPr>
              <a:t>powietrza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obszarach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miej- </a:t>
            </a:r>
            <a:r>
              <a:rPr sz="1000" spc="-25" dirty="0">
                <a:latin typeface="TT Supermolot Regular"/>
                <a:cs typeface="TT Supermolot Regular"/>
              </a:rPr>
              <a:t>skich,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przyczyniając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się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do </a:t>
            </a:r>
            <a:r>
              <a:rPr sz="1000" spc="-30" dirty="0">
                <a:latin typeface="TT Supermolot Regular"/>
                <a:cs typeface="TT Supermolot Regular"/>
              </a:rPr>
              <a:t>poprawy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jakości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życia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miesz- kańców.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3699" y="3206755"/>
            <a:ext cx="1696720" cy="214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2.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290"/>
              </a:lnSpc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ELEKTROWNIE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WODOROWE</a:t>
            </a:r>
            <a:endParaRPr sz="1200">
              <a:latin typeface="TT Supermolot Bold"/>
              <a:cs typeface="TT Supermolot Bold"/>
            </a:endParaRPr>
          </a:p>
          <a:p>
            <a:pPr marL="12700" marR="3556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Wdrażanie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tego</a:t>
            </a:r>
            <a:r>
              <a:rPr sz="1000" spc="-10" dirty="0">
                <a:latin typeface="TT Supermolot Regular"/>
                <a:cs typeface="TT Supermolot Regular"/>
              </a:rPr>
              <a:t> rodzaju </a:t>
            </a:r>
            <a:r>
              <a:rPr sz="1000" dirty="0">
                <a:latin typeface="TT Supermolot Regular"/>
                <a:cs typeface="TT Supermolot Regular"/>
              </a:rPr>
              <a:t>elektrowni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mogłoby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zastąpić </a:t>
            </a:r>
            <a:r>
              <a:rPr sz="1000" dirty="0">
                <a:latin typeface="TT Supermolot Regular"/>
                <a:cs typeface="TT Supermolot Regular"/>
              </a:rPr>
              <a:t>tradycyjne elektrownie </a:t>
            </a:r>
            <a:r>
              <a:rPr sz="1000" spc="-10" dirty="0">
                <a:latin typeface="TT Supermolot Regular"/>
                <a:cs typeface="TT Supermolot Regular"/>
              </a:rPr>
              <a:t>opar- </a:t>
            </a:r>
            <a:r>
              <a:rPr sz="1000" dirty="0">
                <a:latin typeface="TT Supermolot Regular"/>
                <a:cs typeface="TT Supermolot Regular"/>
              </a:rPr>
              <a:t>te na paliwach </a:t>
            </a:r>
            <a:r>
              <a:rPr sz="1000" spc="-10" dirty="0">
                <a:latin typeface="TT Supermolot Regular"/>
                <a:cs typeface="TT Supermolot Regular"/>
              </a:rPr>
              <a:t>kopalnych, </a:t>
            </a:r>
            <a:r>
              <a:rPr sz="1000" dirty="0">
                <a:latin typeface="TT Supermolot Regular"/>
                <a:cs typeface="TT Supermolot Regular"/>
              </a:rPr>
              <a:t>przyczyniając się do </a:t>
            </a:r>
            <a:r>
              <a:rPr sz="1000" spc="-10" dirty="0">
                <a:latin typeface="TT Supermolot Regular"/>
                <a:cs typeface="TT Supermolot Regular"/>
              </a:rPr>
              <a:t>redukcji </a:t>
            </a:r>
            <a:r>
              <a:rPr sz="1000" dirty="0">
                <a:latin typeface="TT Supermolot Regular"/>
                <a:cs typeface="TT Supermolot Regular"/>
              </a:rPr>
              <a:t>zanieczyszczenia </a:t>
            </a:r>
            <a:r>
              <a:rPr sz="1000" spc="-10" dirty="0">
                <a:latin typeface="TT Supermolot Regular"/>
                <a:cs typeface="TT Supermolot Regular"/>
              </a:rPr>
              <a:t>powietrza</a:t>
            </a:r>
            <a:endParaRPr sz="10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latin typeface="TT Supermolot Regular"/>
                <a:cs typeface="TT Supermolot Regular"/>
              </a:rPr>
              <a:t>w skali regionalnej i </a:t>
            </a:r>
            <a:r>
              <a:rPr sz="1000" spc="-10" dirty="0">
                <a:latin typeface="TT Supermolot Regular"/>
                <a:cs typeface="TT Supermolot Regular"/>
              </a:rPr>
              <a:t>globalnej.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0100" y="3206755"/>
            <a:ext cx="1663700" cy="328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3.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290"/>
              </a:lnSpc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OGRZEWANIE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I</a:t>
            </a:r>
            <a:r>
              <a:rPr sz="1200" spc="-5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CHŁODZENIE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Wodór może być </a:t>
            </a:r>
            <a:r>
              <a:rPr sz="1000" spc="-10" dirty="0">
                <a:latin typeface="TT Supermolot Regular"/>
                <a:cs typeface="TT Supermolot Regular"/>
              </a:rPr>
              <a:t>również </a:t>
            </a:r>
            <a:r>
              <a:rPr sz="1000" dirty="0">
                <a:latin typeface="TT Supermolot Regular"/>
                <a:cs typeface="TT Supermolot Regular"/>
              </a:rPr>
              <a:t>wykorzystywany do </a:t>
            </a:r>
            <a:r>
              <a:rPr sz="1000" spc="-10" dirty="0">
                <a:latin typeface="TT Supermolot Regular"/>
                <a:cs typeface="TT Supermolot Regular"/>
              </a:rPr>
              <a:t>zasilania </a:t>
            </a:r>
            <a:r>
              <a:rPr sz="1000" dirty="0">
                <a:latin typeface="TT Supermolot Regular"/>
                <a:cs typeface="TT Supermolot Regular"/>
              </a:rPr>
              <a:t>urządzeń grzewczych i </a:t>
            </a:r>
            <a:r>
              <a:rPr sz="1000" spc="-10" dirty="0">
                <a:latin typeface="TT Supermolot Regular"/>
                <a:cs typeface="TT Supermolot Regular"/>
              </a:rPr>
              <a:t>chło- </a:t>
            </a:r>
            <a:r>
              <a:rPr sz="1000" dirty="0">
                <a:latin typeface="TT Supermolot Regular"/>
                <a:cs typeface="TT Supermolot Regular"/>
              </a:rPr>
              <a:t>dzących, które są </a:t>
            </a:r>
            <a:r>
              <a:rPr sz="1000" spc="-10" dirty="0">
                <a:latin typeface="TT Supermolot Regular"/>
                <a:cs typeface="TT Supermolot Regular"/>
              </a:rPr>
              <a:t>często </a:t>
            </a:r>
            <a:r>
              <a:rPr sz="1000" dirty="0">
                <a:latin typeface="TT Supermolot Regular"/>
                <a:cs typeface="TT Supermolot Regular"/>
              </a:rPr>
              <a:t>odpowiedzialne za </a:t>
            </a:r>
            <a:r>
              <a:rPr sz="1000" spc="-10" dirty="0">
                <a:latin typeface="TT Supermolot Regular"/>
                <a:cs typeface="TT Supermolot Regular"/>
              </a:rPr>
              <a:t>emisję </a:t>
            </a:r>
            <a:r>
              <a:rPr sz="1000" dirty="0">
                <a:latin typeface="TT Supermolot Regular"/>
                <a:cs typeface="TT Supermolot Regular"/>
              </a:rPr>
              <a:t>zanieczyszczeń </a:t>
            </a:r>
            <a:r>
              <a:rPr sz="1000" spc="-10" dirty="0">
                <a:latin typeface="TT Supermolot Regular"/>
                <a:cs typeface="TT Supermolot Regular"/>
              </a:rPr>
              <a:t>atmosferycz- </a:t>
            </a:r>
            <a:r>
              <a:rPr sz="1000" dirty="0">
                <a:latin typeface="TT Supermolot Regular"/>
                <a:cs typeface="TT Supermolot Regular"/>
              </a:rPr>
              <a:t>nych,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szczególnie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sezonie </a:t>
            </a:r>
            <a:r>
              <a:rPr sz="1000" dirty="0">
                <a:latin typeface="TT Supermolot Regular"/>
                <a:cs typeface="TT Supermolot Regular"/>
              </a:rPr>
              <a:t>grzewczym.</a:t>
            </a:r>
            <a:r>
              <a:rPr sz="1000" spc="-5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Zastąpienie </a:t>
            </a:r>
            <a:r>
              <a:rPr sz="1000" dirty="0">
                <a:latin typeface="TT Supermolot Regular"/>
                <a:cs typeface="TT Supermolot Regular"/>
              </a:rPr>
              <a:t>tradycyjnych źródeł </a:t>
            </a:r>
            <a:r>
              <a:rPr sz="1000" spc="-10" dirty="0">
                <a:latin typeface="TT Supermolot Regular"/>
                <a:cs typeface="TT Supermolot Regular"/>
              </a:rPr>
              <a:t>ciepła </a:t>
            </a:r>
            <a:r>
              <a:rPr sz="1000" dirty="0">
                <a:latin typeface="TT Supermolot Regular"/>
                <a:cs typeface="TT Supermolot Regular"/>
              </a:rPr>
              <a:t>wodorowymi </a:t>
            </a:r>
            <a:r>
              <a:rPr sz="1000" spc="-10" dirty="0">
                <a:latin typeface="TT Supermolot Regular"/>
                <a:cs typeface="TT Supermolot Regular"/>
              </a:rPr>
              <a:t>rozwiązaniami </a:t>
            </a:r>
            <a:r>
              <a:rPr sz="1000" dirty="0">
                <a:latin typeface="TT Supermolot Regular"/>
                <a:cs typeface="TT Supermolot Regular"/>
              </a:rPr>
              <a:t>mogłoby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zmniejszyć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emisję </a:t>
            </a:r>
            <a:r>
              <a:rPr sz="1000" dirty="0">
                <a:latin typeface="TT Supermolot Regular"/>
                <a:cs typeface="TT Supermolot Regular"/>
              </a:rPr>
              <a:t>szkodliwych substancji </a:t>
            </a:r>
            <a:r>
              <a:rPr sz="1000" spc="-25" dirty="0">
                <a:latin typeface="TT Supermolot Regular"/>
                <a:cs typeface="TT Supermolot Regular"/>
              </a:rPr>
              <a:t>do </a:t>
            </a:r>
            <a:r>
              <a:rPr sz="1000" spc="-10" dirty="0">
                <a:latin typeface="TT Supermolot Regular"/>
                <a:cs typeface="TT Supermolot Regular"/>
              </a:rPr>
              <a:t>powietrza.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6500" y="3206755"/>
            <a:ext cx="1715135" cy="271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4.</a:t>
            </a:r>
            <a:endParaRPr sz="3000">
              <a:latin typeface="TT Supermolot Regular"/>
              <a:cs typeface="TT Supermolot Regular"/>
            </a:endParaRPr>
          </a:p>
          <a:p>
            <a:pPr marL="12700">
              <a:lnSpc>
                <a:spcPts val="1290"/>
              </a:lnSpc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PRZEMYSŁ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Wodór może być </a:t>
            </a:r>
            <a:r>
              <a:rPr sz="1000" spc="-10" dirty="0">
                <a:latin typeface="TT Supermolot Regular"/>
                <a:cs typeface="TT Supermolot Regular"/>
              </a:rPr>
              <a:t>używany</a:t>
            </a:r>
            <a:r>
              <a:rPr sz="1000" spc="50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jako surowiec, zastępując </a:t>
            </a:r>
            <a:r>
              <a:rPr sz="1000" spc="-20" dirty="0">
                <a:latin typeface="TT Supermolot Regular"/>
                <a:cs typeface="TT Supermolot Regular"/>
              </a:rPr>
              <a:t>nie- </a:t>
            </a:r>
            <a:r>
              <a:rPr sz="1000" dirty="0">
                <a:latin typeface="TT Supermolot Regular"/>
                <a:cs typeface="TT Supermolot Regular"/>
              </a:rPr>
              <a:t>które procesy </a:t>
            </a:r>
            <a:r>
              <a:rPr sz="1000" spc="-10" dirty="0">
                <a:latin typeface="TT Supermolot Regular"/>
                <a:cs typeface="TT Supermolot Regular"/>
              </a:rPr>
              <a:t>przemysłowe, </a:t>
            </a:r>
            <a:r>
              <a:rPr sz="1000" dirty="0">
                <a:latin typeface="TT Supermolot Regular"/>
                <a:cs typeface="TT Supermolot Regular"/>
              </a:rPr>
              <a:t>które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mogą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przyczyniać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się</a:t>
            </a:r>
            <a:endParaRPr sz="1000">
              <a:latin typeface="TT Supermolot Regular"/>
              <a:cs typeface="TT Supermolot Regular"/>
            </a:endParaRPr>
          </a:p>
          <a:p>
            <a:pPr marL="12700" marR="103505" algn="just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do emisji zanieczyszczeń </a:t>
            </a:r>
            <a:r>
              <a:rPr sz="1000" spc="-25" dirty="0">
                <a:latin typeface="TT Supermolot Regular"/>
                <a:cs typeface="TT Supermolot Regular"/>
              </a:rPr>
              <a:t>do </a:t>
            </a:r>
            <a:r>
              <a:rPr sz="1000" dirty="0">
                <a:latin typeface="TT Supermolot Regular"/>
                <a:cs typeface="TT Supermolot Regular"/>
              </a:rPr>
              <a:t>powietrza. Wdrożenie </a:t>
            </a:r>
            <a:r>
              <a:rPr sz="1000" spc="-10" dirty="0">
                <a:latin typeface="TT Supermolot Regular"/>
                <a:cs typeface="TT Supermolot Regular"/>
              </a:rPr>
              <a:t>tech- </a:t>
            </a:r>
            <a:r>
              <a:rPr sz="1000" dirty="0">
                <a:latin typeface="TT Supermolot Regular"/>
                <a:cs typeface="TT Supermolot Regular"/>
              </a:rPr>
              <a:t>nologii opartych na </a:t>
            </a:r>
            <a:r>
              <a:rPr sz="1000" spc="-10" dirty="0">
                <a:latin typeface="TT Supermolot Regular"/>
                <a:cs typeface="TT Supermolot Regular"/>
              </a:rPr>
              <a:t>wodorze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przemyśle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może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pomóc</a:t>
            </a:r>
            <a:endParaRPr sz="1000">
              <a:latin typeface="TT Supermolot Regular"/>
              <a:cs typeface="TT Supermolot Regular"/>
            </a:endParaRPr>
          </a:p>
          <a:p>
            <a:pPr marL="12700" marR="28575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w zmniejszeniu </a:t>
            </a:r>
            <a:r>
              <a:rPr sz="1000" spc="-10" dirty="0">
                <a:latin typeface="TT Supermolot Regular"/>
                <a:cs typeface="TT Supermolot Regular"/>
              </a:rPr>
              <a:t>zanieczysz- </a:t>
            </a:r>
            <a:r>
              <a:rPr sz="1000" dirty="0">
                <a:latin typeface="TT Supermolot Regular"/>
                <a:cs typeface="TT Supermolot Regular"/>
              </a:rPr>
              <a:t>czenia powietrza w </a:t>
            </a:r>
            <a:r>
              <a:rPr sz="1000" spc="-10" dirty="0">
                <a:latin typeface="TT Supermolot Regular"/>
                <a:cs typeface="TT Supermolot Regular"/>
              </a:rPr>
              <a:t>obszarach przemysłowych.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86425" y="3206755"/>
            <a:ext cx="1642110" cy="252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100"/>
              </a:spcBef>
            </a:pPr>
            <a:r>
              <a:rPr sz="3000" spc="-25" dirty="0">
                <a:solidFill>
                  <a:srgbClr val="3A9BDC"/>
                </a:solidFill>
                <a:latin typeface="TT Supermolot Regular"/>
                <a:cs typeface="TT Supermolot Regular"/>
              </a:rPr>
              <a:t>5.</a:t>
            </a:r>
            <a:endParaRPr sz="3000">
              <a:latin typeface="TT Supermolot Regular"/>
              <a:cs typeface="TT Supermolot Regular"/>
            </a:endParaRPr>
          </a:p>
          <a:p>
            <a:pPr marL="38735">
              <a:lnSpc>
                <a:spcPts val="1290"/>
              </a:lnSpc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PRODUKCJA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ENERGII</a:t>
            </a:r>
            <a:endParaRPr sz="1200">
              <a:latin typeface="TT Supermolot Bold"/>
              <a:cs typeface="TT Supermolot Bold"/>
            </a:endParaRPr>
          </a:p>
          <a:p>
            <a:pPr marL="38735">
              <a:lnSpc>
                <a:spcPct val="100000"/>
              </a:lnSpc>
              <a:spcBef>
                <a:spcPts val="60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ODNAWIALNEJ</a:t>
            </a:r>
            <a:endParaRPr sz="1200">
              <a:latin typeface="TT Supermolot Bold"/>
              <a:cs typeface="TT Supermolot Bold"/>
            </a:endParaRPr>
          </a:p>
          <a:p>
            <a:pPr marL="38735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Wodór może być </a:t>
            </a:r>
            <a:r>
              <a:rPr sz="1000" spc="-10" dirty="0">
                <a:latin typeface="TT Supermolot Regular"/>
                <a:cs typeface="TT Supermolot Regular"/>
              </a:rPr>
              <a:t>wykorzy- </a:t>
            </a:r>
            <a:r>
              <a:rPr sz="1000" dirty="0">
                <a:latin typeface="TT Supermolot Regular"/>
                <a:cs typeface="TT Supermolot Regular"/>
              </a:rPr>
              <a:t>stywany do </a:t>
            </a:r>
            <a:r>
              <a:rPr sz="1000" spc="-10" dirty="0">
                <a:latin typeface="TT Supermolot Regular"/>
                <a:cs typeface="TT Supermolot Regular"/>
              </a:rPr>
              <a:t>magazynowania </a:t>
            </a:r>
            <a:r>
              <a:rPr sz="1000" dirty="0">
                <a:latin typeface="TT Supermolot Regular"/>
                <a:cs typeface="TT Supermolot Regular"/>
              </a:rPr>
              <a:t>nadmiaru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wytworzo- </a:t>
            </a:r>
            <a:r>
              <a:rPr sz="1000" dirty="0">
                <a:latin typeface="TT Supermolot Regular"/>
                <a:cs typeface="TT Supermolot Regular"/>
              </a:rPr>
              <a:t>nej</a:t>
            </a:r>
            <a:r>
              <a:rPr sz="1000" spc="2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 instalacjach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OZE,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co </a:t>
            </a:r>
            <a:r>
              <a:rPr sz="1000" dirty="0">
                <a:latin typeface="TT Supermolot Regular"/>
                <a:cs typeface="TT Supermolot Regular"/>
              </a:rPr>
              <a:t>pozwala na bardziej </a:t>
            </a:r>
            <a:r>
              <a:rPr sz="1000" spc="-10" dirty="0">
                <a:latin typeface="TT Supermolot Regular"/>
                <a:cs typeface="TT Supermolot Regular"/>
              </a:rPr>
              <a:t>stabilne </a:t>
            </a:r>
            <a:r>
              <a:rPr sz="1000" dirty="0">
                <a:latin typeface="TT Supermolot Regular"/>
                <a:cs typeface="TT Supermolot Regular"/>
              </a:rPr>
              <a:t>i elastyczne </a:t>
            </a:r>
            <a:r>
              <a:rPr sz="1000" spc="-10" dirty="0">
                <a:latin typeface="TT Supermolot Regular"/>
                <a:cs typeface="TT Supermolot Regular"/>
              </a:rPr>
              <a:t>zarządzanie </a:t>
            </a:r>
            <a:r>
              <a:rPr sz="1000" dirty="0">
                <a:latin typeface="TT Supermolot Regular"/>
                <a:cs typeface="TT Supermolot Regular"/>
              </a:rPr>
              <a:t>systemem</a:t>
            </a:r>
            <a:r>
              <a:rPr sz="1000" spc="-5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energetycznym</a:t>
            </a:r>
            <a:endParaRPr sz="1000">
              <a:latin typeface="TT Supermolot Regular"/>
              <a:cs typeface="TT Supermolot Regular"/>
            </a:endParaRPr>
          </a:p>
          <a:p>
            <a:pPr marL="38735" marR="74930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i ograniczenie emisji </a:t>
            </a:r>
            <a:r>
              <a:rPr sz="1000" spc="-10" dirty="0">
                <a:latin typeface="TT Supermolot Regular"/>
                <a:cs typeface="TT Supermolot Regular"/>
              </a:rPr>
              <a:t>zanie- </a:t>
            </a:r>
            <a:r>
              <a:rPr sz="1000" dirty="0">
                <a:latin typeface="TT Supermolot Regular"/>
                <a:cs typeface="TT Supermolot Regular"/>
              </a:rPr>
              <a:t>czyszczeń do </a:t>
            </a:r>
            <a:r>
              <a:rPr sz="1000" spc="-10" dirty="0">
                <a:latin typeface="TT Supermolot Regular"/>
                <a:cs typeface="TT Supermolot Regular"/>
              </a:rPr>
              <a:t>atmosfery.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300" y="387355"/>
            <a:ext cx="607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1</a:t>
            </a:r>
            <a:r>
              <a:rPr sz="1200" spc="-25" dirty="0">
                <a:latin typeface="TT Supermolot Regular"/>
                <a:cs typeface="TT Supermolot Regular"/>
              </a:rPr>
              <a:t> 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Wprowadzenie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Świata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Technologii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Wodorowych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00" y="876305"/>
            <a:ext cx="9365615" cy="542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ŹRÓDŁA </a:t>
            </a:r>
            <a:r>
              <a:rPr sz="1100" spc="-10" dirty="0">
                <a:latin typeface="TT Supermolot Bold"/>
                <a:cs typeface="TT Supermolot Bold"/>
              </a:rPr>
              <a:t>DANYCH</a:t>
            </a:r>
            <a:endParaRPr sz="1100">
              <a:latin typeface="TT Supermolot Bold"/>
              <a:cs typeface="TT Supermolot Bold"/>
            </a:endParaRPr>
          </a:p>
          <a:p>
            <a:pPr marL="168275" marR="3164205" indent="-95250">
              <a:lnSpc>
                <a:spcPct val="125000"/>
              </a:lnSpc>
              <a:spcBef>
                <a:spcPts val="730"/>
              </a:spcBef>
              <a:buAutoNum type="arabicPeriod"/>
              <a:tabLst>
                <a:tab pos="192405" algn="l"/>
              </a:tabLst>
            </a:pPr>
            <a:r>
              <a:rPr sz="1000" dirty="0">
                <a:latin typeface="TT Supermolot Regular"/>
                <a:cs typeface="TT Supermolot Regular"/>
              </a:rPr>
              <a:t>Polska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Strategia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Wodorowa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roku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2030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perspektywą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roku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2040,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Ministerstwo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Klimatu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Środowiska, 	</a:t>
            </a:r>
            <a:r>
              <a:rPr sz="1000" dirty="0">
                <a:latin typeface="TT Supermolot Regular"/>
                <a:cs typeface="TT Supermolot Regular"/>
                <a:hlinkClick r:id="rId2"/>
              </a:rPr>
              <a:t>https://www.gov.pl/web/klimat/polska-strategia-wodorowa-do-roku-</a:t>
            </a:r>
            <a:r>
              <a:rPr sz="1000" spc="-20" dirty="0">
                <a:latin typeface="TT Supermolot Regular"/>
                <a:cs typeface="TT Supermolot Regular"/>
                <a:hlinkClick r:id="rId2"/>
              </a:rPr>
              <a:t>2030</a:t>
            </a:r>
            <a:endParaRPr sz="1000">
              <a:latin typeface="TT Supermolot Regular"/>
              <a:cs typeface="TT Supermolot Regular"/>
            </a:endParaRPr>
          </a:p>
          <a:p>
            <a:pPr marL="167005" indent="-12382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67005" algn="l"/>
              </a:tabLst>
            </a:pPr>
            <a:r>
              <a:rPr sz="1000" dirty="0">
                <a:latin typeface="TT Supermolot Regular"/>
                <a:cs typeface="TT Supermolot Regular"/>
              </a:rPr>
              <a:t>EU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Power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Sector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2030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Targets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Tracker,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Ember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Research,</a:t>
            </a:r>
            <a:endParaRPr sz="1000">
              <a:latin typeface="TT Supermolot Regular"/>
              <a:cs typeface="TT Supermolot Regular"/>
            </a:endParaRPr>
          </a:p>
          <a:p>
            <a:pPr marL="221615">
              <a:lnSpc>
                <a:spcPct val="100000"/>
              </a:lnSpc>
              <a:spcBef>
                <a:spcPts val="300"/>
              </a:spcBef>
            </a:pPr>
            <a:r>
              <a:rPr sz="1000" spc="-15" dirty="0">
                <a:latin typeface="TT Supermolot Regular"/>
                <a:cs typeface="TT Supermolot Regular"/>
              </a:rPr>
              <a:t>https://ember-</a:t>
            </a:r>
            <a:r>
              <a:rPr sz="1000" spc="-20" dirty="0">
                <a:latin typeface="TT Supermolot Regular"/>
                <a:cs typeface="TT Supermolot Regular"/>
              </a:rPr>
              <a:t>climate.org/data/data-</a:t>
            </a:r>
            <a:r>
              <a:rPr sz="1000" spc="-25" dirty="0">
                <a:latin typeface="TT Supermolot Regular"/>
                <a:cs typeface="TT Supermolot Regular"/>
              </a:rPr>
              <a:t>tools/european-renewables-</a:t>
            </a:r>
            <a:r>
              <a:rPr sz="1000" spc="-20" dirty="0">
                <a:latin typeface="TT Supermolot Regular"/>
                <a:cs typeface="TT Supermolot Regular"/>
              </a:rPr>
              <a:t>target-</a:t>
            </a:r>
            <a:r>
              <a:rPr sz="1000" spc="-10" dirty="0">
                <a:latin typeface="TT Supermolot Regular"/>
                <a:cs typeface="TT Supermolot Regular"/>
              </a:rPr>
              <a:t>tracker/</a:t>
            </a:r>
            <a:endParaRPr sz="1000">
              <a:latin typeface="TT Supermolot Regular"/>
              <a:cs typeface="TT Supermolot Regular"/>
            </a:endParaRPr>
          </a:p>
          <a:p>
            <a:pPr marL="165100" marR="2701925" indent="-122555">
              <a:lnSpc>
                <a:spcPct val="125000"/>
              </a:lnSpc>
              <a:buAutoNum type="arabicPeriod" startAt="3"/>
              <a:tabLst>
                <a:tab pos="192405" algn="l"/>
              </a:tabLst>
            </a:pPr>
            <a:r>
              <a:rPr sz="1000" dirty="0">
                <a:latin typeface="TT Supermolot Regular"/>
                <a:cs typeface="TT Supermolot Regular"/>
              </a:rPr>
              <a:t>Strategia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rozwoju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Wielkopolski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wodorowej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 2030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perspektywą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 2040,</a:t>
            </a:r>
            <a:r>
              <a:rPr sz="1000" spc="229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Zarząd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Województwa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Wielkopolskiego, 	</a:t>
            </a:r>
            <a:r>
              <a:rPr sz="1000" spc="-10" dirty="0">
                <a:latin typeface="TT Supermolot Regular"/>
                <a:cs typeface="TT Supermolot Regular"/>
                <a:hlinkClick r:id="rId3"/>
              </a:rPr>
              <a:t>http://iw.org.pl/strategiawodorowa/</a:t>
            </a:r>
            <a:endParaRPr sz="1000">
              <a:latin typeface="TT Supermolot Regular"/>
              <a:cs typeface="TT Supermolot Regular"/>
            </a:endParaRPr>
          </a:p>
          <a:p>
            <a:pPr marL="170815" indent="-127635">
              <a:lnSpc>
                <a:spcPct val="100000"/>
              </a:lnSpc>
              <a:spcBef>
                <a:spcPts val="300"/>
              </a:spcBef>
              <a:buAutoNum type="arabicPeriod" startAt="3"/>
              <a:tabLst>
                <a:tab pos="170815" algn="l"/>
              </a:tabLst>
            </a:pPr>
            <a:r>
              <a:rPr sz="1000" dirty="0">
                <a:latin typeface="TT Supermolot Regular"/>
                <a:cs typeface="TT Supermolot Regular"/>
              </a:rPr>
              <a:t>Sprawozdanie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działalności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prezesa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Urzędu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Regulacji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Energetyki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2022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r.,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Urząd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Regulacji</a:t>
            </a:r>
            <a:r>
              <a:rPr sz="1000" spc="-10" dirty="0">
                <a:latin typeface="TT Supermolot Regular"/>
                <a:cs typeface="TT Supermolot Regular"/>
              </a:rPr>
              <a:t> Energetyki,</a:t>
            </a:r>
            <a:endParaRPr sz="1000">
              <a:latin typeface="TT Supermolot Regular"/>
              <a:cs typeface="TT Supermolot Regular"/>
            </a:endParaRPr>
          </a:p>
          <a:p>
            <a:pPr marL="192405">
              <a:lnSpc>
                <a:spcPct val="100000"/>
              </a:lnSpc>
              <a:spcBef>
                <a:spcPts val="300"/>
              </a:spcBef>
            </a:pPr>
            <a:r>
              <a:rPr sz="1000" spc="-20" dirty="0">
                <a:latin typeface="TT Supermolot Regular"/>
                <a:cs typeface="TT Supermolot Regular"/>
                <a:hlinkClick r:id="rId4"/>
              </a:rPr>
              <a:t>https://www.ure.gov.pl/pl/urzad/informacje-ogolne/edukacja-i-komunikacja/publikacje/sprawozdania-z-dzialaln/2916,Sprawozdania-z-dzialalnosci-Prezesa-</a:t>
            </a:r>
            <a:r>
              <a:rPr sz="1000" spc="-10" dirty="0">
                <a:latin typeface="TT Supermolot Regular"/>
                <a:cs typeface="TT Supermolot Regular"/>
                <a:hlinkClick r:id="rId4"/>
              </a:rPr>
              <a:t>URE.html</a:t>
            </a:r>
            <a:endParaRPr sz="1000">
              <a:latin typeface="TT Supermolot Regular"/>
              <a:cs typeface="TT Supermolot Regular"/>
            </a:endParaRPr>
          </a:p>
          <a:p>
            <a:pPr marL="171450" indent="-128270">
              <a:lnSpc>
                <a:spcPct val="100000"/>
              </a:lnSpc>
              <a:spcBef>
                <a:spcPts val="300"/>
              </a:spcBef>
              <a:buAutoNum type="arabicPeriod" startAt="5"/>
              <a:tabLst>
                <a:tab pos="17145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Działania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indywidualne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 informowanie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 ryzyku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 związku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zanieczyszczeniem </a:t>
            </a:r>
            <a:r>
              <a:rPr sz="1000" spc="-10" dirty="0">
                <a:latin typeface="TT Supermolot Regular"/>
                <a:cs typeface="TT Supermolot Regular"/>
              </a:rPr>
              <a:t>powietrza</a:t>
            </a:r>
            <a:endParaRPr sz="1000">
              <a:latin typeface="TT Supermolot Regular"/>
              <a:cs typeface="TT Supermolot Regular"/>
            </a:endParaRPr>
          </a:p>
          <a:p>
            <a:pPr marL="192405" marR="2436495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–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zalecenia przygotowane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przez grupę ekspertów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Światowej Organizacji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Zdrowia 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krajowymi rekomendacjami dla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Polski </a:t>
            </a:r>
            <a:r>
              <a:rPr sz="1000" spc="-10" dirty="0">
                <a:latin typeface="TT Supermolot Regular"/>
                <a:cs typeface="TT Supermolot Regular"/>
                <a:hlinkClick r:id="rId5"/>
              </a:rPr>
              <a:t>https://www.duw.pl/download/3/45502/Dzialaniaindiinforyzykuwzwiazkuzzanieczyszczeniempowietrza1.pdf</a:t>
            </a:r>
            <a:endParaRPr sz="1000">
              <a:latin typeface="TT Supermolot Regular"/>
              <a:cs typeface="TT Supermolot Regular"/>
            </a:endParaRPr>
          </a:p>
          <a:p>
            <a:pPr marL="173990" marR="3755390" indent="-131445">
              <a:lnSpc>
                <a:spcPct val="125000"/>
              </a:lnSpc>
              <a:buAutoNum type="arabicPeriod" startAt="6"/>
              <a:tabLst>
                <a:tab pos="192405" algn="l"/>
              </a:tabLst>
            </a:pPr>
            <a:r>
              <a:rPr sz="1000" dirty="0">
                <a:latin typeface="TT Supermolot Regular"/>
                <a:cs typeface="TT Supermolot Regular"/>
              </a:rPr>
              <a:t>Linie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kolejowe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Polsce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-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podstawowe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parametry,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Urząd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Trasportu</a:t>
            </a:r>
            <a:r>
              <a:rPr sz="1000" spc="-10" dirty="0">
                <a:latin typeface="TT Supermolot Regular"/>
                <a:cs typeface="TT Supermolot Regular"/>
              </a:rPr>
              <a:t> Kolejowego 	</a:t>
            </a:r>
            <a:r>
              <a:rPr sz="1000" dirty="0">
                <a:latin typeface="TT Supermolot Regular"/>
                <a:cs typeface="TT Supermolot Regular"/>
              </a:rPr>
              <a:t>https://utk.gov.pl/pl/aktualnosci/19158,Linie-kolejowe-w-Polsce-podstawowe-</a:t>
            </a:r>
            <a:r>
              <a:rPr sz="1000" spc="-10" dirty="0">
                <a:latin typeface="TT Supermolot Regular"/>
                <a:cs typeface="TT Supermolot Regular"/>
              </a:rPr>
              <a:t>parametry.html</a:t>
            </a:r>
            <a:endParaRPr sz="1000">
              <a:latin typeface="TT Supermolot Regular"/>
              <a:cs typeface="TT Supermolot Regular"/>
            </a:endParaRPr>
          </a:p>
          <a:p>
            <a:pPr marL="191135" marR="5714365" indent="-148590">
              <a:lnSpc>
                <a:spcPct val="125000"/>
              </a:lnSpc>
              <a:buAutoNum type="arabicPeriod" startAt="6"/>
              <a:tabLst>
                <a:tab pos="192405" algn="l"/>
              </a:tabLst>
            </a:pPr>
            <a:r>
              <a:rPr sz="1000" spc="-10" dirty="0">
                <a:latin typeface="TT Supermolot Regular"/>
                <a:cs typeface="TT Supermolot Regular"/>
              </a:rPr>
              <a:t>Freedomhouse.org 	https://freedomhouse.org/countries/freedom-world/scores</a:t>
            </a:r>
            <a:endParaRPr sz="1000">
              <a:latin typeface="TT Supermolot Regular"/>
              <a:cs typeface="TT Supermolot Regular"/>
            </a:endParaRPr>
          </a:p>
          <a:p>
            <a:pPr marL="191135" marR="4521200" indent="-148590">
              <a:lnSpc>
                <a:spcPct val="125000"/>
              </a:lnSpc>
              <a:buAutoNum type="arabicPeriod" startAt="6"/>
              <a:tabLst>
                <a:tab pos="192405" algn="l"/>
              </a:tabLst>
            </a:pPr>
            <a:r>
              <a:rPr sz="1000" dirty="0">
                <a:latin typeface="TT Supermolot Regular"/>
                <a:cs typeface="TT Supermolot Regular"/>
              </a:rPr>
              <a:t>Transformacja </a:t>
            </a:r>
            <a:r>
              <a:rPr sz="1000" spc="-10" dirty="0">
                <a:latin typeface="TT Supermolot Regular"/>
                <a:cs typeface="TT Supermolot Regular"/>
              </a:rPr>
              <a:t>energetyczna</a:t>
            </a:r>
            <a:r>
              <a:rPr sz="1000" dirty="0">
                <a:latin typeface="TT Supermolot Regular"/>
                <a:cs typeface="TT Supermolot Regular"/>
              </a:rPr>
              <a:t> w Polsce. Edycja 2023, Forum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Energii 	</a:t>
            </a:r>
            <a:r>
              <a:rPr sz="1000" spc="-10" dirty="0">
                <a:latin typeface="TT Supermolot Regular"/>
                <a:cs typeface="TT Supermolot Regular"/>
                <a:hlinkClick r:id="rId6"/>
              </a:rPr>
              <a:t>https://www.forum-energii.eu/transformacja-energetyczna-w-polsce-edycja-</a:t>
            </a:r>
            <a:r>
              <a:rPr sz="1000" spc="-25" dirty="0">
                <a:latin typeface="TT Supermolot Regular"/>
                <a:cs typeface="TT Supermolot Regular"/>
                <a:hlinkClick r:id="rId6"/>
              </a:rPr>
              <a:t>2023</a:t>
            </a:r>
            <a:endParaRPr sz="1000">
              <a:latin typeface="TT Supermolot Regular"/>
              <a:cs typeface="TT Supermolot Regular"/>
            </a:endParaRPr>
          </a:p>
          <a:p>
            <a:pPr marL="191770" indent="-148590">
              <a:lnSpc>
                <a:spcPct val="100000"/>
              </a:lnSpc>
              <a:spcBef>
                <a:spcPts val="300"/>
              </a:spcBef>
              <a:buAutoNum type="arabicPeriod" startAt="6"/>
              <a:tabLst>
                <a:tab pos="19177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Ochrona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środowiska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2023,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Główny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Urząd</a:t>
            </a:r>
            <a:r>
              <a:rPr sz="1000" spc="-10" dirty="0">
                <a:latin typeface="TT Supermolot Regular"/>
                <a:cs typeface="TT Supermolot Regular"/>
              </a:rPr>
              <a:t> Statystyczny</a:t>
            </a:r>
            <a:endParaRPr sz="1000">
              <a:latin typeface="TT Supermolot Regular"/>
              <a:cs typeface="TT Supermolot Regular"/>
            </a:endParaRPr>
          </a:p>
          <a:p>
            <a:pPr marL="192405">
              <a:lnSpc>
                <a:spcPct val="100000"/>
              </a:lnSpc>
              <a:spcBef>
                <a:spcPts val="300"/>
              </a:spcBef>
            </a:pPr>
            <a:r>
              <a:rPr sz="1000" spc="-10" dirty="0">
                <a:latin typeface="TT Supermolot Regular"/>
                <a:cs typeface="TT Supermolot Regular"/>
              </a:rPr>
              <a:t>https://stat.gov.pl/obszary-tematyczne/srodowisko-energia/srodowisko/ochrona-srodowiska-2023,1,24.html</a:t>
            </a:r>
            <a:endParaRPr sz="1000">
              <a:latin typeface="TT Supermolot Regular"/>
              <a:cs typeface="TT Supermolot Regular"/>
            </a:endParaRPr>
          </a:p>
          <a:p>
            <a:pPr marL="191135" marR="4522470" indent="-179070">
              <a:lnSpc>
                <a:spcPct val="125000"/>
              </a:lnSpc>
              <a:buAutoNum type="arabicPeriod" startAt="10"/>
              <a:tabLst>
                <a:tab pos="192405" algn="l"/>
              </a:tabLst>
            </a:pPr>
            <a:r>
              <a:rPr sz="1000" dirty="0">
                <a:latin typeface="TT Supermolot Regular"/>
                <a:cs typeface="TT Supermolot Regular"/>
              </a:rPr>
              <a:t>Oil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Tanker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Spill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Statistics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2022,</a:t>
            </a:r>
            <a:r>
              <a:rPr sz="1000" spc="2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International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Tanker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Owners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Pollution</a:t>
            </a:r>
            <a:r>
              <a:rPr sz="1000" spc="-10" dirty="0">
                <a:latin typeface="TT Supermolot Regular"/>
                <a:cs typeface="TT Supermolot Regular"/>
              </a:rPr>
              <a:t> Federation, 	</a:t>
            </a:r>
            <a:r>
              <a:rPr sz="1000" dirty="0">
                <a:latin typeface="TT Supermolot Regular"/>
                <a:cs typeface="TT Supermolot Regular"/>
                <a:hlinkClick r:id="rId7"/>
              </a:rPr>
              <a:t>https://www.itopf.org/news-events/news/tanker-spill-statistics-</a:t>
            </a:r>
            <a:r>
              <a:rPr sz="1000" spc="-10" dirty="0">
                <a:latin typeface="TT Supermolot Regular"/>
                <a:cs typeface="TT Supermolot Regular"/>
                <a:hlinkClick r:id="rId7"/>
              </a:rPr>
              <a:t>2022/</a:t>
            </a:r>
            <a:endParaRPr sz="1000">
              <a:latin typeface="TT Supermolot Regular"/>
              <a:cs typeface="TT Supermolot Regular"/>
            </a:endParaRPr>
          </a:p>
          <a:p>
            <a:pPr marL="191135" marR="5191760" indent="-179070">
              <a:lnSpc>
                <a:spcPct val="125000"/>
              </a:lnSpc>
              <a:buAutoNum type="arabicPeriod" startAt="10"/>
              <a:tabLst>
                <a:tab pos="192405" algn="l"/>
              </a:tabLst>
            </a:pPr>
            <a:r>
              <a:rPr sz="1000" dirty="0">
                <a:latin typeface="TT Supermolot Regular"/>
                <a:cs typeface="TT Supermolot Regular"/>
              </a:rPr>
              <a:t>International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Shipping,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Międzynarodowa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Agencja</a:t>
            </a:r>
            <a:r>
              <a:rPr sz="1000" spc="-10" dirty="0">
                <a:latin typeface="TT Supermolot Regular"/>
                <a:cs typeface="TT Supermolot Regular"/>
              </a:rPr>
              <a:t> Energetyczna, 	</a:t>
            </a:r>
            <a:r>
              <a:rPr sz="1000" spc="-10" dirty="0">
                <a:latin typeface="TT Supermolot Regular"/>
                <a:cs typeface="TT Supermolot Regular"/>
                <a:hlinkClick r:id="rId8"/>
              </a:rPr>
              <a:t>https://www.iea.org/energy-system/transport/international-shipping</a:t>
            </a:r>
            <a:endParaRPr sz="1000">
              <a:latin typeface="TT Supermolot Regular"/>
              <a:cs typeface="TT Supermolot Regular"/>
            </a:endParaRPr>
          </a:p>
          <a:p>
            <a:pPr marL="191770" indent="-179070">
              <a:lnSpc>
                <a:spcPct val="100000"/>
              </a:lnSpc>
              <a:spcBef>
                <a:spcPts val="300"/>
              </a:spcBef>
              <a:buAutoNum type="arabicPeriod" startAt="10"/>
              <a:tabLst>
                <a:tab pos="19177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Emisja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dwutlenku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węgla,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Urząd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Transportu</a:t>
            </a:r>
            <a:r>
              <a:rPr sz="1000" spc="-10" dirty="0">
                <a:latin typeface="TT Supermolot Regular"/>
                <a:cs typeface="TT Supermolot Regular"/>
              </a:rPr>
              <a:t> Kolejowego</a:t>
            </a:r>
            <a:endParaRPr sz="1000">
              <a:latin typeface="TT Supermolot Regular"/>
              <a:cs typeface="TT Supermolot Regular"/>
            </a:endParaRPr>
          </a:p>
          <a:p>
            <a:pPr marL="192405">
              <a:lnSpc>
                <a:spcPct val="100000"/>
              </a:lnSpc>
              <a:spcBef>
                <a:spcPts val="300"/>
              </a:spcBef>
            </a:pPr>
            <a:r>
              <a:rPr sz="1000" spc="-10" dirty="0">
                <a:latin typeface="TT Supermolot Regular"/>
                <a:cs typeface="TT Supermolot Regular"/>
              </a:rPr>
              <a:t>https://dane.utk.gov.pl/sts/eko-kolej/emisja-dwutlenku-wegla-co2/21000,Emisja-dwutlenku-wegla-CO2.html</a:t>
            </a:r>
            <a:endParaRPr sz="1000">
              <a:latin typeface="TT Supermolot Regular"/>
              <a:cs typeface="TT Supermolot Regular"/>
            </a:endParaRPr>
          </a:p>
          <a:p>
            <a:pPr marL="175260" marR="6015355" indent="-163195">
              <a:lnSpc>
                <a:spcPct val="125000"/>
              </a:lnSpc>
              <a:buAutoNum type="arabicPeriod" startAt="13"/>
              <a:tabLst>
                <a:tab pos="192405" algn="l"/>
              </a:tabLst>
            </a:pPr>
            <a:r>
              <a:rPr sz="1000" dirty="0">
                <a:latin typeface="TT Supermolot Regular"/>
                <a:cs typeface="TT Supermolot Regular"/>
              </a:rPr>
              <a:t>Aviation, Międzynarodowa Agencja </a:t>
            </a:r>
            <a:r>
              <a:rPr sz="1000" spc="-10" dirty="0">
                <a:latin typeface="TT Supermolot Regular"/>
                <a:cs typeface="TT Supermolot Regular"/>
              </a:rPr>
              <a:t>Energetyczna 	</a:t>
            </a:r>
            <a:r>
              <a:rPr sz="1000" spc="-10" dirty="0">
                <a:latin typeface="TT Supermolot Regular"/>
                <a:cs typeface="TT Supermolot Regular"/>
                <a:hlinkClick r:id="rId9"/>
              </a:rPr>
              <a:t>https://www.iea.org/energy-system/transport/aviation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37744" y="400067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387355"/>
            <a:ext cx="607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1</a:t>
            </a:r>
            <a:r>
              <a:rPr sz="1200" spc="-25" dirty="0">
                <a:latin typeface="TT Supermolot Regular"/>
                <a:cs typeface="TT Supermolot Regular"/>
              </a:rPr>
              <a:t> 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Wprowadzenie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Świata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Technologii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Wodorowych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299" y="876305"/>
            <a:ext cx="5398135" cy="142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MATERIAŁY </a:t>
            </a:r>
            <a:r>
              <a:rPr sz="1100" spc="-10" dirty="0">
                <a:latin typeface="TT Supermolot Bold"/>
                <a:cs typeface="TT Supermolot Bold"/>
              </a:rPr>
              <a:t>UZUPEŁNIAJĄCE</a:t>
            </a:r>
            <a:endParaRPr sz="1100">
              <a:latin typeface="TT Supermolot Bold"/>
              <a:cs typeface="TT Supermolot Bold"/>
            </a:endParaRPr>
          </a:p>
          <a:p>
            <a:pPr marL="120650" marR="5080" indent="-80645">
              <a:lnSpc>
                <a:spcPct val="125000"/>
              </a:lnSpc>
              <a:spcBef>
                <a:spcPts val="730"/>
              </a:spcBef>
              <a:buAutoNum type="arabicPeriod"/>
              <a:tabLst>
                <a:tab pos="120650" algn="l"/>
                <a:tab pos="12573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	</a:t>
            </a:r>
            <a:r>
              <a:rPr sz="1000" spc="-25" dirty="0">
                <a:latin typeface="TT Supermolot Regular"/>
                <a:cs typeface="TT Supermolot Regular"/>
              </a:rPr>
              <a:t>Szkoła</a:t>
            </a:r>
            <a:r>
              <a:rPr sz="1000" spc="2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Wodorowa,</a:t>
            </a:r>
            <a:r>
              <a:rPr sz="1000" spc="3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Urząd</a:t>
            </a:r>
            <a:r>
              <a:rPr sz="1000" spc="3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Marszałkowski</a:t>
            </a:r>
            <a:r>
              <a:rPr sz="1000" spc="3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Województwa</a:t>
            </a:r>
            <a:r>
              <a:rPr sz="1000" spc="3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Wielkopolskiego,</a:t>
            </a:r>
            <a:r>
              <a:rPr sz="1000" spc="3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ISBN</a:t>
            </a:r>
            <a:r>
              <a:rPr sz="1000" spc="30" dirty="0">
                <a:latin typeface="TT Supermolot Regular"/>
                <a:cs typeface="TT Supermolot Regular"/>
              </a:rPr>
              <a:t> </a:t>
            </a:r>
            <a:r>
              <a:rPr sz="1000" spc="-40" dirty="0">
                <a:latin typeface="TT Supermolot Regular"/>
                <a:cs typeface="TT Supermolot Regular"/>
              </a:rPr>
              <a:t>978-83-60782-</a:t>
            </a:r>
            <a:r>
              <a:rPr sz="1000" spc="-35" dirty="0">
                <a:latin typeface="TT Supermolot Regular"/>
                <a:cs typeface="TT Supermolot Regular"/>
              </a:rPr>
              <a:t>31-</a:t>
            </a:r>
            <a:r>
              <a:rPr sz="1000" spc="-50" dirty="0">
                <a:latin typeface="TT Supermolot Regular"/>
                <a:cs typeface="TT Supermolot Regular"/>
              </a:rPr>
              <a:t>6</a:t>
            </a:r>
            <a:r>
              <a:rPr sz="1000" spc="-35" dirty="0">
                <a:latin typeface="TT Supermolot Regular"/>
                <a:cs typeface="TT Supermolot Regular"/>
              </a:rPr>
              <a:t> https://mh.energy/szkola-</a:t>
            </a:r>
            <a:r>
              <a:rPr sz="1000" spc="-10" dirty="0">
                <a:latin typeface="TT Supermolot Regular"/>
                <a:cs typeface="TT Supermolot Regular"/>
              </a:rPr>
              <a:t>wodorowa</a:t>
            </a:r>
            <a:endParaRPr sz="1000">
              <a:latin typeface="TT Supermolot Regular"/>
              <a:cs typeface="TT Supermolot Regular"/>
            </a:endParaRPr>
          </a:p>
          <a:p>
            <a:pPr marL="120650" marR="32384" indent="-107950">
              <a:lnSpc>
                <a:spcPct val="125000"/>
              </a:lnSpc>
              <a:buAutoNum type="arabicPeriod"/>
              <a:tabLst>
                <a:tab pos="120650" algn="l"/>
                <a:tab pos="12700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	</a:t>
            </a:r>
            <a:r>
              <a:rPr sz="1000" spc="-30" dirty="0">
                <a:latin typeface="TT Supermolot Regular"/>
                <a:cs typeface="TT Supermolot Regular"/>
              </a:rPr>
              <a:t>Gospodarka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wodorowa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Polsce,Polski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Instytut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Ekonomiczny,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5/2020,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ISBN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978-83-66698-04-</a:t>
            </a:r>
            <a:r>
              <a:rPr sz="1000" spc="-50" dirty="0">
                <a:latin typeface="TT Supermolot Regular"/>
                <a:cs typeface="TT Supermolot Regular"/>
              </a:rPr>
              <a:t>8</a:t>
            </a:r>
            <a:r>
              <a:rPr sz="1000" spc="-35" dirty="0">
                <a:latin typeface="TT Supermolot Regular"/>
                <a:cs typeface="TT Supermolot Regular"/>
              </a:rPr>
              <a:t> https://pie.net.pl/wp-</a:t>
            </a:r>
            <a:r>
              <a:rPr sz="1000" spc="-40" dirty="0">
                <a:latin typeface="TT Supermolot Regular"/>
                <a:cs typeface="TT Supermolot Regular"/>
              </a:rPr>
              <a:t>content/uploads/2024/01/PP-5-</a:t>
            </a:r>
            <a:r>
              <a:rPr sz="1000" spc="-10" dirty="0">
                <a:latin typeface="TT Supermolot Regular"/>
                <a:cs typeface="TT Supermolot Regular"/>
              </a:rPr>
              <a:t>2023_wodor.pdf</a:t>
            </a:r>
            <a:endParaRPr sz="1000">
              <a:latin typeface="TT Supermolot Regular"/>
              <a:cs typeface="TT Supermolot Regular"/>
            </a:endParaRPr>
          </a:p>
          <a:p>
            <a:pPr marL="120014" marR="1137920" indent="-107950">
              <a:lnSpc>
                <a:spcPct val="125000"/>
              </a:lnSpc>
              <a:buAutoNum type="arabicPeriod"/>
              <a:tabLst>
                <a:tab pos="120014" algn="l"/>
                <a:tab pos="125095" algn="l"/>
              </a:tabLst>
            </a:pPr>
            <a:r>
              <a:rPr sz="1000" dirty="0">
                <a:latin typeface="TT Supermolot Regular"/>
                <a:cs typeface="TT Supermolot Regular"/>
              </a:rPr>
              <a:t>	</a:t>
            </a:r>
            <a:r>
              <a:rPr sz="1000" spc="-25" dirty="0">
                <a:latin typeface="TT Supermolot Regular"/>
                <a:cs typeface="TT Supermolot Regular"/>
              </a:rPr>
              <a:t>Polska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Strategia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Wodorowa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do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roku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2030,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Ministerstwo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Klimatu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Środowiska </a:t>
            </a:r>
            <a:r>
              <a:rPr sz="1000" spc="-25" dirty="0">
                <a:latin typeface="TT Supermolot Regular"/>
                <a:cs typeface="TT Supermolot Regular"/>
                <a:hlinkClick r:id="rId2"/>
              </a:rPr>
              <a:t>https://www.gov.pl/web/klimat/polska-strategia-wodorowa-do-roku-</a:t>
            </a:r>
            <a:r>
              <a:rPr sz="1000" spc="-20" dirty="0">
                <a:latin typeface="TT Supermolot Regular"/>
                <a:cs typeface="TT Supermolot Regular"/>
                <a:hlinkClick r:id="rId2"/>
              </a:rPr>
              <a:t>2030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37744" y="400067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387355"/>
            <a:ext cx="607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1</a:t>
            </a:r>
            <a:r>
              <a:rPr sz="1200" spc="-25" dirty="0">
                <a:latin typeface="TT Supermolot Regular"/>
                <a:cs typeface="TT Supermolot Regular"/>
              </a:rPr>
              <a:t> 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Wprowadzenie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Świata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Technologii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Wodorowych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998" y="467683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998" y="2576829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1900" y="2686055"/>
            <a:ext cx="8329930" cy="180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WIEDZA O </a:t>
            </a:r>
            <a:r>
              <a:rPr sz="1100" spc="-10" dirty="0">
                <a:latin typeface="TT Supermolot Bold"/>
                <a:cs typeface="TT Supermolot Bold"/>
              </a:rPr>
              <a:t>WODORZE</a:t>
            </a:r>
            <a:endParaRPr sz="1100">
              <a:latin typeface="TT Supermolot Bold"/>
              <a:cs typeface="TT Supermolot Bold"/>
            </a:endParaRPr>
          </a:p>
          <a:p>
            <a:pPr marL="180340" indent="-142240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180340" algn="l"/>
              </a:tabLst>
            </a:pPr>
            <a:r>
              <a:rPr sz="1000" spc="-30" dirty="0">
                <a:latin typeface="TT Supermolot Regular"/>
                <a:cs typeface="TT Supermolot Regular"/>
              </a:rPr>
              <a:t>Strategia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Bezpieczeństwa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Technologii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Wodorowych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Polsce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na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lata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40" dirty="0">
                <a:latin typeface="TT Supermolot Regular"/>
                <a:cs typeface="TT Supermolot Regular"/>
              </a:rPr>
              <a:t>2023-</a:t>
            </a:r>
            <a:r>
              <a:rPr sz="1000" spc="-20" dirty="0">
                <a:latin typeface="TT Supermolot Regular"/>
                <a:cs typeface="TT Supermolot Regular"/>
              </a:rPr>
              <a:t>2030</a:t>
            </a:r>
            <a:endParaRPr sz="1000">
              <a:latin typeface="TT Supermolot Regular"/>
              <a:cs typeface="TT Supermolot Regular"/>
            </a:endParaRPr>
          </a:p>
          <a:p>
            <a:pPr marL="181610">
              <a:lnSpc>
                <a:spcPct val="100000"/>
              </a:lnSpc>
              <a:spcBef>
                <a:spcPts val="300"/>
              </a:spcBef>
            </a:pPr>
            <a:r>
              <a:rPr sz="1000" spc="-25" dirty="0">
                <a:latin typeface="TT Supermolot Regular"/>
                <a:cs typeface="TT Supermolot Regular"/>
              </a:rPr>
              <a:t>https://itech.lukasiewicz.gov.pl/wp-content/uploads/2024/03/Strategia-bezpieczenstwa-technologii-wodorowych-w-Polsce-na-lata-</a:t>
            </a:r>
            <a:r>
              <a:rPr sz="1000" spc="-35" dirty="0">
                <a:latin typeface="TT Supermolot Regular"/>
                <a:cs typeface="TT Supermolot Regular"/>
              </a:rPr>
              <a:t>2023-</a:t>
            </a:r>
            <a:r>
              <a:rPr sz="1000" spc="-10" dirty="0">
                <a:latin typeface="TT Supermolot Regular"/>
                <a:cs typeface="TT Supermolot Regular"/>
              </a:rPr>
              <a:t>2030.pdf</a:t>
            </a:r>
            <a:endParaRPr sz="1000">
              <a:latin typeface="TT Supermolot Regular"/>
              <a:cs typeface="TT Supermolot Regular"/>
            </a:endParaRPr>
          </a:p>
          <a:p>
            <a:pPr marL="180975" indent="-142875">
              <a:lnSpc>
                <a:spcPct val="100000"/>
              </a:lnSpc>
              <a:spcBef>
                <a:spcPts val="300"/>
              </a:spcBef>
              <a:buAutoNum type="arabicPeriod" startAt="2"/>
              <a:tabLst>
                <a:tab pos="180975" algn="l"/>
              </a:tabLst>
            </a:pPr>
            <a:r>
              <a:rPr sz="1000" spc="-30" dirty="0">
                <a:latin typeface="TT Supermolot Regular"/>
                <a:cs typeface="TT Supermolot Regular"/>
              </a:rPr>
              <a:t>Bezpieczeństwo</a:t>
            </a:r>
            <a:r>
              <a:rPr sz="1000" dirty="0">
                <a:latin typeface="TT Supermolot Regular"/>
                <a:cs typeface="TT Supermolot Regular"/>
              </a:rPr>
              <a:t> w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technologiach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wodorowych</a:t>
            </a:r>
            <a:endParaRPr sz="1000">
              <a:latin typeface="TT Supermolot Regular"/>
              <a:cs typeface="TT Supermolot Regular"/>
            </a:endParaRPr>
          </a:p>
          <a:p>
            <a:pPr marL="181610">
              <a:lnSpc>
                <a:spcPct val="100000"/>
              </a:lnSpc>
              <a:spcBef>
                <a:spcPts val="300"/>
              </a:spcBef>
            </a:pPr>
            <a:r>
              <a:rPr sz="1000" spc="-25" dirty="0">
                <a:latin typeface="TT Supermolot Regular"/>
                <a:cs typeface="TT Supermolot Regular"/>
              </a:rPr>
              <a:t>https://itech.lukasiewicz.gov.pl/2023/10/11/bezpieczenstwo-w-technologiach-wodorowych-w-8-</a:t>
            </a:r>
            <a:r>
              <a:rPr sz="1000" spc="-10" dirty="0">
                <a:latin typeface="TT Supermolot Regular"/>
                <a:cs typeface="TT Supermolot Regular"/>
              </a:rPr>
              <a:t>raportach/</a:t>
            </a:r>
            <a:endParaRPr sz="1000">
              <a:latin typeface="TT Supermolot Regular"/>
              <a:cs typeface="TT Supermolot Regular"/>
            </a:endParaRPr>
          </a:p>
          <a:p>
            <a:pPr marL="180975" indent="-142875">
              <a:lnSpc>
                <a:spcPct val="100000"/>
              </a:lnSpc>
              <a:spcBef>
                <a:spcPts val="300"/>
              </a:spcBef>
              <a:buAutoNum type="arabicPeriod" startAt="3"/>
              <a:tabLst>
                <a:tab pos="180975" algn="l"/>
              </a:tabLst>
            </a:pPr>
            <a:r>
              <a:rPr sz="1000" spc="-20" dirty="0">
                <a:latin typeface="TT Supermolot Regular"/>
                <a:cs typeface="TT Supermolot Regular"/>
              </a:rPr>
              <a:t>H</a:t>
            </a:r>
            <a:r>
              <a:rPr sz="825" spc="-30" baseline="-35353" dirty="0">
                <a:latin typeface="TT Supermolot Regular"/>
                <a:cs typeface="TT Supermolot Regular"/>
              </a:rPr>
              <a:t>2</a:t>
            </a:r>
            <a:r>
              <a:rPr sz="1000" spc="-20" dirty="0">
                <a:latin typeface="TT Supermolot Regular"/>
                <a:cs typeface="TT Supermolot Regular"/>
              </a:rPr>
              <a:t>:</a:t>
            </a:r>
            <a:r>
              <a:rPr sz="1000" spc="-25" dirty="0">
                <a:latin typeface="TT Supermolot Regular"/>
                <a:cs typeface="TT Supermolot Regular"/>
              </a:rPr>
              <a:t> Opinie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preferencje</a:t>
            </a:r>
            <a:r>
              <a:rPr sz="1000" spc="-25" dirty="0">
                <a:latin typeface="TT Supermolot Regular"/>
                <a:cs typeface="TT Supermolot Regular"/>
              </a:rPr>
              <a:t> Polek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Polaków</a:t>
            </a:r>
            <a:endParaRPr sz="1000">
              <a:latin typeface="TT Supermolot Regular"/>
              <a:cs typeface="TT Supermolot Regular"/>
            </a:endParaRPr>
          </a:p>
          <a:p>
            <a:pPr marL="181610">
              <a:lnSpc>
                <a:spcPct val="100000"/>
              </a:lnSpc>
              <a:spcBef>
                <a:spcPts val="300"/>
              </a:spcBef>
            </a:pPr>
            <a:r>
              <a:rPr sz="1000" spc="-35" dirty="0">
                <a:latin typeface="TT Supermolot Regular"/>
                <a:cs typeface="TT Supermolot Regular"/>
              </a:rPr>
              <a:t>https://itech.lukasiewicz.gov.pl/2023/05/10/h2-opinie-i-preferencje-polek-i-</a:t>
            </a:r>
            <a:r>
              <a:rPr sz="1000" spc="-10" dirty="0">
                <a:latin typeface="TT Supermolot Regular"/>
                <a:cs typeface="TT Supermolot Regular"/>
              </a:rPr>
              <a:t>polakow/</a:t>
            </a:r>
            <a:endParaRPr sz="1000">
              <a:latin typeface="TT Supermolot Regular"/>
              <a:cs typeface="TT Supermolot Regular"/>
            </a:endParaRPr>
          </a:p>
          <a:p>
            <a:pPr marL="180340" marR="3607435" indent="-142875">
              <a:lnSpc>
                <a:spcPct val="125000"/>
              </a:lnSpc>
              <a:buAutoNum type="arabicPeriod" startAt="4"/>
              <a:tabLst>
                <a:tab pos="181610" algn="l"/>
              </a:tabLst>
            </a:pPr>
            <a:r>
              <a:rPr sz="1000" spc="-25" dirty="0">
                <a:latin typeface="TT Supermolot Regular"/>
                <a:cs typeface="TT Supermolot Regular"/>
              </a:rPr>
              <a:t>Wodór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25" dirty="0">
                <a:latin typeface="TT Supermolot Regular"/>
                <a:cs typeface="TT Supermolot Regular"/>
              </a:rPr>
              <a:t> Polsce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perspektywie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2030+ 	</a:t>
            </a:r>
            <a:r>
              <a:rPr sz="1000" spc="-35" dirty="0">
                <a:latin typeface="TT Supermolot Regular"/>
                <a:cs typeface="TT Supermolot Regular"/>
              </a:rPr>
              <a:t>https://itech.lukasiewicz.gov.pl/2023/06/09/wodor-polsce-</a:t>
            </a:r>
            <a:r>
              <a:rPr sz="1000" spc="-40" dirty="0">
                <a:latin typeface="TT Supermolot Regular"/>
                <a:cs typeface="TT Supermolot Regular"/>
              </a:rPr>
              <a:t>w-</a:t>
            </a:r>
            <a:r>
              <a:rPr sz="1000" spc="-35" dirty="0">
                <a:latin typeface="TT Supermolot Regular"/>
                <a:cs typeface="TT Supermolot Regular"/>
              </a:rPr>
              <a:t>perspektywie-</a:t>
            </a:r>
            <a:r>
              <a:rPr sz="1000" spc="-10" dirty="0">
                <a:latin typeface="TT Supermolot Regular"/>
                <a:cs typeface="TT Supermolot Regular"/>
              </a:rPr>
              <a:t>2030/</a:t>
            </a:r>
            <a:endParaRPr sz="10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29397" y="5206042"/>
            <a:ext cx="205613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Projekt</a:t>
            </a:r>
            <a:r>
              <a:rPr sz="9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dofinansowany</a:t>
            </a:r>
            <a:r>
              <a:rPr sz="9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ze</a:t>
            </a:r>
            <a:r>
              <a:rPr sz="9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środków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budżetu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państwa,</a:t>
            </a:r>
            <a:r>
              <a:rPr sz="9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przyznanych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przez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Ministra</a:t>
            </a:r>
            <a:r>
              <a:rPr sz="9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Edukacji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ramach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Programu</a:t>
            </a:r>
            <a:r>
              <a:rPr sz="900" spc="-4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„Społeczna</a:t>
            </a:r>
            <a:r>
              <a:rPr sz="900" spc="-4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odpowiedzialność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 </a:t>
            </a:r>
            <a:r>
              <a:rPr sz="9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II”</a:t>
            </a:r>
            <a:endParaRPr sz="900">
              <a:latin typeface="TT Supermolot Regular"/>
              <a:cs typeface="TT Supermolot Regular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67362" y="5895505"/>
            <a:ext cx="704850" cy="168275"/>
            <a:chOff x="2967362" y="5895505"/>
            <a:chExt cx="704850" cy="1682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7362" y="5897840"/>
              <a:ext cx="120294" cy="1634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8700" y="5895505"/>
              <a:ext cx="128460" cy="168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5213" y="5897840"/>
              <a:ext cx="120294" cy="1634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11207" y="5897841"/>
              <a:ext cx="121920" cy="163830"/>
            </a:xfrm>
            <a:custGeom>
              <a:avLst/>
              <a:gdLst/>
              <a:ahLst/>
              <a:cxnLst/>
              <a:rect l="l" t="t" r="r" b="b"/>
              <a:pathLst>
                <a:path w="121920" h="163829">
                  <a:moveTo>
                    <a:pt x="121462" y="0"/>
                  </a:moveTo>
                  <a:lnTo>
                    <a:pt x="91097" y="0"/>
                  </a:lnTo>
                  <a:lnTo>
                    <a:pt x="91097" y="67310"/>
                  </a:lnTo>
                  <a:lnTo>
                    <a:pt x="30365" y="67310"/>
                  </a:lnTo>
                  <a:lnTo>
                    <a:pt x="30365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3980"/>
                  </a:lnTo>
                  <a:lnTo>
                    <a:pt x="0" y="163830"/>
                  </a:lnTo>
                  <a:lnTo>
                    <a:pt x="30365" y="163830"/>
                  </a:lnTo>
                  <a:lnTo>
                    <a:pt x="30365" y="93980"/>
                  </a:lnTo>
                  <a:lnTo>
                    <a:pt x="91097" y="93980"/>
                  </a:lnTo>
                  <a:lnTo>
                    <a:pt x="91097" y="163830"/>
                  </a:lnTo>
                  <a:lnTo>
                    <a:pt x="121462" y="163830"/>
                  </a:lnTo>
                  <a:lnTo>
                    <a:pt x="121462" y="93980"/>
                  </a:lnTo>
                  <a:lnTo>
                    <a:pt x="121462" y="67310"/>
                  </a:lnTo>
                  <a:lnTo>
                    <a:pt x="121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3717" y="5897839"/>
              <a:ext cx="117957" cy="16348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955688" y="6130467"/>
            <a:ext cx="612140" cy="167005"/>
            <a:chOff x="2955688" y="6130467"/>
            <a:chExt cx="612140" cy="16700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5688" y="6130467"/>
              <a:ext cx="255785" cy="1670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6014" y="6176004"/>
              <a:ext cx="331706" cy="12146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635476" y="6130467"/>
            <a:ext cx="696595" cy="220979"/>
            <a:chOff x="3635476" y="6130467"/>
            <a:chExt cx="696595" cy="220979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5476" y="6130467"/>
              <a:ext cx="211404" cy="1670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71419" y="6176003"/>
              <a:ext cx="105105" cy="1751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7568" y="6130468"/>
              <a:ext cx="274481" cy="20670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00090" y="6133970"/>
              <a:ext cx="31750" cy="163830"/>
            </a:xfrm>
            <a:custGeom>
              <a:avLst/>
              <a:gdLst/>
              <a:ahLst/>
              <a:cxnLst/>
              <a:rect l="l" t="t" r="r" b="b"/>
              <a:pathLst>
                <a:path w="31750" h="163829">
                  <a:moveTo>
                    <a:pt x="31534" y="0"/>
                  </a:moveTo>
                  <a:lnTo>
                    <a:pt x="0" y="0"/>
                  </a:lnTo>
                  <a:lnTo>
                    <a:pt x="0" y="52552"/>
                  </a:lnTo>
                  <a:lnTo>
                    <a:pt x="5842" y="110947"/>
                  </a:lnTo>
                  <a:lnTo>
                    <a:pt x="25692" y="110947"/>
                  </a:lnTo>
                  <a:lnTo>
                    <a:pt x="31534" y="52552"/>
                  </a:lnTo>
                  <a:lnTo>
                    <a:pt x="31534" y="0"/>
                  </a:lnTo>
                  <a:close/>
                </a:path>
                <a:path w="31750" h="163829">
                  <a:moveTo>
                    <a:pt x="29197" y="134302"/>
                  </a:moveTo>
                  <a:lnTo>
                    <a:pt x="2336" y="134302"/>
                  </a:lnTo>
                  <a:lnTo>
                    <a:pt x="2336" y="163499"/>
                  </a:lnTo>
                  <a:lnTo>
                    <a:pt x="29197" y="163499"/>
                  </a:lnTo>
                  <a:lnTo>
                    <a:pt x="29197" y="134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310383" y="5829762"/>
            <a:ext cx="546100" cy="584835"/>
            <a:chOff x="2310383" y="5829762"/>
            <a:chExt cx="546100" cy="58483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979" y="5983850"/>
              <a:ext cx="265657" cy="24856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310371" y="5829769"/>
              <a:ext cx="546100" cy="584835"/>
            </a:xfrm>
            <a:custGeom>
              <a:avLst/>
              <a:gdLst/>
              <a:ahLst/>
              <a:cxnLst/>
              <a:rect l="l" t="t" r="r" b="b"/>
              <a:pathLst>
                <a:path w="546100" h="584835">
                  <a:moveTo>
                    <a:pt x="156692" y="563968"/>
                  </a:moveTo>
                  <a:lnTo>
                    <a:pt x="156654" y="563841"/>
                  </a:lnTo>
                  <a:lnTo>
                    <a:pt x="140106" y="563841"/>
                  </a:lnTo>
                  <a:lnTo>
                    <a:pt x="140131" y="563968"/>
                  </a:lnTo>
                  <a:lnTo>
                    <a:pt x="156692" y="563968"/>
                  </a:lnTo>
                  <a:close/>
                </a:path>
                <a:path w="546100" h="584835">
                  <a:moveTo>
                    <a:pt x="173024" y="566381"/>
                  </a:moveTo>
                  <a:lnTo>
                    <a:pt x="172897" y="563968"/>
                  </a:lnTo>
                  <a:lnTo>
                    <a:pt x="156692" y="563968"/>
                  </a:lnTo>
                  <a:lnTo>
                    <a:pt x="141173" y="568020"/>
                  </a:lnTo>
                  <a:lnTo>
                    <a:pt x="140131" y="563968"/>
                  </a:lnTo>
                  <a:lnTo>
                    <a:pt x="123088" y="563968"/>
                  </a:lnTo>
                  <a:lnTo>
                    <a:pt x="126263" y="576402"/>
                  </a:lnTo>
                  <a:lnTo>
                    <a:pt x="129006" y="580047"/>
                  </a:lnTo>
                  <a:lnTo>
                    <a:pt x="135343" y="583793"/>
                  </a:lnTo>
                  <a:lnTo>
                    <a:pt x="138252" y="584568"/>
                  </a:lnTo>
                  <a:lnTo>
                    <a:pt x="142608" y="584568"/>
                  </a:lnTo>
                  <a:lnTo>
                    <a:pt x="143979" y="584390"/>
                  </a:lnTo>
                  <a:lnTo>
                    <a:pt x="160578" y="580047"/>
                  </a:lnTo>
                  <a:lnTo>
                    <a:pt x="160705" y="580047"/>
                  </a:lnTo>
                  <a:lnTo>
                    <a:pt x="166751" y="577100"/>
                  </a:lnTo>
                  <a:lnTo>
                    <a:pt x="170929" y="572350"/>
                  </a:lnTo>
                  <a:lnTo>
                    <a:pt x="172453" y="568020"/>
                  </a:lnTo>
                  <a:lnTo>
                    <a:pt x="173024" y="566381"/>
                  </a:lnTo>
                  <a:close/>
                </a:path>
                <a:path w="546100" h="584835">
                  <a:moveTo>
                    <a:pt x="449300" y="94564"/>
                  </a:moveTo>
                  <a:lnTo>
                    <a:pt x="448602" y="88036"/>
                  </a:lnTo>
                  <a:lnTo>
                    <a:pt x="432866" y="38074"/>
                  </a:lnTo>
                  <a:lnTo>
                    <a:pt x="432866" y="93014"/>
                  </a:lnTo>
                  <a:lnTo>
                    <a:pt x="356743" y="117348"/>
                  </a:lnTo>
                  <a:lnTo>
                    <a:pt x="351891" y="102019"/>
                  </a:lnTo>
                  <a:lnTo>
                    <a:pt x="401967" y="85801"/>
                  </a:lnTo>
                  <a:lnTo>
                    <a:pt x="372071" y="69621"/>
                  </a:lnTo>
                  <a:lnTo>
                    <a:pt x="359435" y="64960"/>
                  </a:lnTo>
                  <a:lnTo>
                    <a:pt x="340360" y="57912"/>
                  </a:lnTo>
                  <a:lnTo>
                    <a:pt x="307314" y="50787"/>
                  </a:lnTo>
                  <a:lnTo>
                    <a:pt x="220573" y="54267"/>
                  </a:lnTo>
                  <a:lnTo>
                    <a:pt x="171132" y="71234"/>
                  </a:lnTo>
                  <a:lnTo>
                    <a:pt x="126720" y="98310"/>
                  </a:lnTo>
                  <a:lnTo>
                    <a:pt x="88963" y="134518"/>
                  </a:lnTo>
                  <a:lnTo>
                    <a:pt x="59448" y="178879"/>
                  </a:lnTo>
                  <a:lnTo>
                    <a:pt x="40373" y="228638"/>
                  </a:lnTo>
                  <a:lnTo>
                    <a:pt x="32689" y="280454"/>
                  </a:lnTo>
                  <a:lnTo>
                    <a:pt x="36258" y="332130"/>
                  </a:lnTo>
                  <a:lnTo>
                    <a:pt x="36283" y="332435"/>
                  </a:lnTo>
                  <a:lnTo>
                    <a:pt x="51015" y="382689"/>
                  </a:lnTo>
                  <a:lnTo>
                    <a:pt x="76758" y="429336"/>
                  </a:lnTo>
                  <a:lnTo>
                    <a:pt x="63741" y="438670"/>
                  </a:lnTo>
                  <a:lnTo>
                    <a:pt x="43332" y="404583"/>
                  </a:lnTo>
                  <a:lnTo>
                    <a:pt x="28511" y="367969"/>
                  </a:lnTo>
                  <a:lnTo>
                    <a:pt x="19494" y="329488"/>
                  </a:lnTo>
                  <a:lnTo>
                    <a:pt x="16497" y="289852"/>
                  </a:lnTo>
                  <a:lnTo>
                    <a:pt x="20612" y="243827"/>
                  </a:lnTo>
                  <a:lnTo>
                    <a:pt x="32613" y="199961"/>
                  </a:lnTo>
                  <a:lnTo>
                    <a:pt x="51968" y="159169"/>
                  </a:lnTo>
                  <a:lnTo>
                    <a:pt x="78130" y="122402"/>
                  </a:lnTo>
                  <a:lnTo>
                    <a:pt x="110553" y="90576"/>
                  </a:lnTo>
                  <a:lnTo>
                    <a:pt x="148678" y="64630"/>
                  </a:lnTo>
                  <a:lnTo>
                    <a:pt x="190830" y="45923"/>
                  </a:lnTo>
                  <a:lnTo>
                    <a:pt x="234467" y="35293"/>
                  </a:lnTo>
                  <a:lnTo>
                    <a:pt x="233133" y="35293"/>
                  </a:lnTo>
                  <a:lnTo>
                    <a:pt x="279882" y="32385"/>
                  </a:lnTo>
                  <a:lnTo>
                    <a:pt x="324650" y="37503"/>
                  </a:lnTo>
                  <a:lnTo>
                    <a:pt x="368122" y="50507"/>
                  </a:lnTo>
                  <a:lnTo>
                    <a:pt x="409244" y="71374"/>
                  </a:lnTo>
                  <a:lnTo>
                    <a:pt x="398754" y="38125"/>
                  </a:lnTo>
                  <a:lnTo>
                    <a:pt x="393471" y="21424"/>
                  </a:lnTo>
                  <a:lnTo>
                    <a:pt x="408762" y="16535"/>
                  </a:lnTo>
                  <a:lnTo>
                    <a:pt x="432866" y="93014"/>
                  </a:lnTo>
                  <a:lnTo>
                    <a:pt x="432866" y="38074"/>
                  </a:lnTo>
                  <a:lnTo>
                    <a:pt x="413994" y="622"/>
                  </a:lnTo>
                  <a:lnTo>
                    <a:pt x="411391" y="0"/>
                  </a:lnTo>
                  <a:lnTo>
                    <a:pt x="407085" y="0"/>
                  </a:lnTo>
                  <a:lnTo>
                    <a:pt x="377037" y="19875"/>
                  </a:lnTo>
                  <a:lnTo>
                    <a:pt x="377736" y="26403"/>
                  </a:lnTo>
                  <a:lnTo>
                    <a:pt x="381431" y="38125"/>
                  </a:lnTo>
                  <a:lnTo>
                    <a:pt x="366064" y="32385"/>
                  </a:lnTo>
                  <a:lnTo>
                    <a:pt x="355434" y="28422"/>
                  </a:lnTo>
                  <a:lnTo>
                    <a:pt x="328612" y="21424"/>
                  </a:lnTo>
                  <a:lnTo>
                    <a:pt x="301142" y="17183"/>
                  </a:lnTo>
                  <a:lnTo>
                    <a:pt x="273253" y="15760"/>
                  </a:lnTo>
                  <a:lnTo>
                    <a:pt x="238709" y="17970"/>
                  </a:lnTo>
                  <a:lnTo>
                    <a:pt x="171958" y="35293"/>
                  </a:lnTo>
                  <a:lnTo>
                    <a:pt x="100101" y="77774"/>
                  </a:lnTo>
                  <a:lnTo>
                    <a:pt x="65608" y="111658"/>
                  </a:lnTo>
                  <a:lnTo>
                    <a:pt x="37757" y="150799"/>
                  </a:lnTo>
                  <a:lnTo>
                    <a:pt x="17145" y="194195"/>
                  </a:lnTo>
                  <a:lnTo>
                    <a:pt x="4368" y="240868"/>
                  </a:lnTo>
                  <a:lnTo>
                    <a:pt x="0" y="289852"/>
                  </a:lnTo>
                  <a:lnTo>
                    <a:pt x="3162" y="332130"/>
                  </a:lnTo>
                  <a:lnTo>
                    <a:pt x="12712" y="373011"/>
                  </a:lnTo>
                  <a:lnTo>
                    <a:pt x="28486" y="411899"/>
                  </a:lnTo>
                  <a:lnTo>
                    <a:pt x="50292" y="448259"/>
                  </a:lnTo>
                  <a:lnTo>
                    <a:pt x="62369" y="455206"/>
                  </a:lnTo>
                  <a:lnTo>
                    <a:pt x="67157" y="455206"/>
                  </a:lnTo>
                  <a:lnTo>
                    <a:pt x="70510" y="454139"/>
                  </a:lnTo>
                  <a:lnTo>
                    <a:pt x="86360" y="442798"/>
                  </a:lnTo>
                  <a:lnTo>
                    <a:pt x="90208" y="438670"/>
                  </a:lnTo>
                  <a:lnTo>
                    <a:pt x="90830" y="438010"/>
                  </a:lnTo>
                  <a:lnTo>
                    <a:pt x="93040" y="432092"/>
                  </a:lnTo>
                  <a:lnTo>
                    <a:pt x="92976" y="429336"/>
                  </a:lnTo>
                  <a:lnTo>
                    <a:pt x="92887" y="425767"/>
                  </a:lnTo>
                  <a:lnTo>
                    <a:pt x="90233" y="419773"/>
                  </a:lnTo>
                  <a:lnTo>
                    <a:pt x="66154" y="376250"/>
                  </a:lnTo>
                  <a:lnTo>
                    <a:pt x="52387" y="329488"/>
                  </a:lnTo>
                  <a:lnTo>
                    <a:pt x="49047" y="281152"/>
                  </a:lnTo>
                  <a:lnTo>
                    <a:pt x="56248" y="232918"/>
                  </a:lnTo>
                  <a:lnTo>
                    <a:pt x="74104" y="186474"/>
                  </a:lnTo>
                  <a:lnTo>
                    <a:pt x="101612" y="145046"/>
                  </a:lnTo>
                  <a:lnTo>
                    <a:pt x="136740" y="111315"/>
                  </a:lnTo>
                  <a:lnTo>
                    <a:pt x="178079" y="86144"/>
                  </a:lnTo>
                  <a:lnTo>
                    <a:pt x="224218" y="70396"/>
                  </a:lnTo>
                  <a:lnTo>
                    <a:pt x="273735" y="64960"/>
                  </a:lnTo>
                  <a:lnTo>
                    <a:pt x="295833" y="66052"/>
                  </a:lnTo>
                  <a:lnTo>
                    <a:pt x="317576" y="69316"/>
                  </a:lnTo>
                  <a:lnTo>
                    <a:pt x="338848" y="74701"/>
                  </a:lnTo>
                  <a:lnTo>
                    <a:pt x="359498" y="82169"/>
                  </a:lnTo>
                  <a:lnTo>
                    <a:pt x="346811" y="86283"/>
                  </a:lnTo>
                  <a:lnTo>
                    <a:pt x="341109" y="89484"/>
                  </a:lnTo>
                  <a:lnTo>
                    <a:pt x="338340" y="93014"/>
                  </a:lnTo>
                  <a:lnTo>
                    <a:pt x="337185" y="94564"/>
                  </a:lnTo>
                  <a:lnTo>
                    <a:pt x="336092" y="98310"/>
                  </a:lnTo>
                  <a:lnTo>
                    <a:pt x="335457" y="100634"/>
                  </a:lnTo>
                  <a:lnTo>
                    <a:pt x="336156" y="107022"/>
                  </a:lnTo>
                  <a:lnTo>
                    <a:pt x="342341" y="126542"/>
                  </a:lnTo>
                  <a:lnTo>
                    <a:pt x="345274" y="130022"/>
                  </a:lnTo>
                  <a:lnTo>
                    <a:pt x="351536" y="133273"/>
                  </a:lnTo>
                  <a:lnTo>
                    <a:pt x="354139" y="133896"/>
                  </a:lnTo>
                  <a:lnTo>
                    <a:pt x="358432" y="133896"/>
                  </a:lnTo>
                  <a:lnTo>
                    <a:pt x="360121" y="133629"/>
                  </a:lnTo>
                  <a:lnTo>
                    <a:pt x="411086" y="117348"/>
                  </a:lnTo>
                  <a:lnTo>
                    <a:pt x="437883" y="108788"/>
                  </a:lnTo>
                  <a:lnTo>
                    <a:pt x="443598" y="105600"/>
                  </a:lnTo>
                  <a:lnTo>
                    <a:pt x="447522" y="100634"/>
                  </a:lnTo>
                  <a:lnTo>
                    <a:pt x="449300" y="94564"/>
                  </a:lnTo>
                  <a:close/>
                </a:path>
                <a:path w="546100" h="584835">
                  <a:moveTo>
                    <a:pt x="545642" y="307644"/>
                  </a:moveTo>
                  <a:lnTo>
                    <a:pt x="544893" y="261937"/>
                  </a:lnTo>
                  <a:lnTo>
                    <a:pt x="536587" y="216789"/>
                  </a:lnTo>
                  <a:lnTo>
                    <a:pt x="520687" y="173228"/>
                  </a:lnTo>
                  <a:lnTo>
                    <a:pt x="502145" y="141071"/>
                  </a:lnTo>
                  <a:lnTo>
                    <a:pt x="497103" y="132321"/>
                  </a:lnTo>
                  <a:lnTo>
                    <a:pt x="494131" y="127520"/>
                  </a:lnTo>
                  <a:lnTo>
                    <a:pt x="488848" y="124485"/>
                  </a:lnTo>
                  <a:lnTo>
                    <a:pt x="479120" y="124485"/>
                  </a:lnTo>
                  <a:lnTo>
                    <a:pt x="475399" y="125882"/>
                  </a:lnTo>
                  <a:lnTo>
                    <a:pt x="472478" y="128295"/>
                  </a:lnTo>
                  <a:lnTo>
                    <a:pt x="460489" y="136893"/>
                  </a:lnTo>
                  <a:lnTo>
                    <a:pt x="456031" y="141681"/>
                  </a:lnTo>
                  <a:lnTo>
                    <a:pt x="453821" y="147612"/>
                  </a:lnTo>
                  <a:lnTo>
                    <a:pt x="453885" y="150355"/>
                  </a:lnTo>
                  <a:lnTo>
                    <a:pt x="453974" y="153936"/>
                  </a:lnTo>
                  <a:lnTo>
                    <a:pt x="456628" y="159931"/>
                  </a:lnTo>
                  <a:lnTo>
                    <a:pt x="481279" y="205155"/>
                  </a:lnTo>
                  <a:lnTo>
                    <a:pt x="494753" y="253796"/>
                  </a:lnTo>
                  <a:lnTo>
                    <a:pt x="497179" y="303809"/>
                  </a:lnTo>
                  <a:lnTo>
                    <a:pt x="488721" y="352869"/>
                  </a:lnTo>
                  <a:lnTo>
                    <a:pt x="469366" y="399783"/>
                  </a:lnTo>
                  <a:lnTo>
                    <a:pt x="439381" y="441642"/>
                  </a:lnTo>
                  <a:lnTo>
                    <a:pt x="404418" y="472795"/>
                  </a:lnTo>
                  <a:lnTo>
                    <a:pt x="364147" y="495833"/>
                  </a:lnTo>
                  <a:lnTo>
                    <a:pt x="320014" y="510133"/>
                  </a:lnTo>
                  <a:lnTo>
                    <a:pt x="273481" y="515048"/>
                  </a:lnTo>
                  <a:lnTo>
                    <a:pt x="255333" y="514299"/>
                  </a:lnTo>
                  <a:lnTo>
                    <a:pt x="237350" y="512089"/>
                  </a:lnTo>
                  <a:lnTo>
                    <a:pt x="219621" y="508431"/>
                  </a:lnTo>
                  <a:lnTo>
                    <a:pt x="202260" y="503364"/>
                  </a:lnTo>
                  <a:lnTo>
                    <a:pt x="210947" y="501116"/>
                  </a:lnTo>
                  <a:lnTo>
                    <a:pt x="214579" y="498360"/>
                  </a:lnTo>
                  <a:lnTo>
                    <a:pt x="219024" y="490778"/>
                  </a:lnTo>
                  <a:lnTo>
                    <a:pt x="219557" y="486918"/>
                  </a:lnTo>
                  <a:lnTo>
                    <a:pt x="219646" y="486257"/>
                  </a:lnTo>
                  <a:lnTo>
                    <a:pt x="215633" y="470916"/>
                  </a:lnTo>
                  <a:lnTo>
                    <a:pt x="215582" y="470712"/>
                  </a:lnTo>
                  <a:lnTo>
                    <a:pt x="212547" y="459092"/>
                  </a:lnTo>
                  <a:lnTo>
                    <a:pt x="205854" y="454164"/>
                  </a:lnTo>
                  <a:lnTo>
                    <a:pt x="197205" y="454164"/>
                  </a:lnTo>
                  <a:lnTo>
                    <a:pt x="117170" y="474332"/>
                  </a:lnTo>
                  <a:lnTo>
                    <a:pt x="105016" y="487895"/>
                  </a:lnTo>
                  <a:lnTo>
                    <a:pt x="105359" y="494436"/>
                  </a:lnTo>
                  <a:lnTo>
                    <a:pt x="123050" y="563841"/>
                  </a:lnTo>
                  <a:lnTo>
                    <a:pt x="140106" y="563841"/>
                  </a:lnTo>
                  <a:lnTo>
                    <a:pt x="121462" y="490778"/>
                  </a:lnTo>
                  <a:lnTo>
                    <a:pt x="121348" y="490334"/>
                  </a:lnTo>
                  <a:lnTo>
                    <a:pt x="198513" y="470712"/>
                  </a:lnTo>
                  <a:lnTo>
                    <a:pt x="202577" y="486257"/>
                  </a:lnTo>
                  <a:lnTo>
                    <a:pt x="202311" y="486257"/>
                  </a:lnTo>
                  <a:lnTo>
                    <a:pt x="152895" y="499097"/>
                  </a:lnTo>
                  <a:lnTo>
                    <a:pt x="196303" y="518845"/>
                  </a:lnTo>
                  <a:lnTo>
                    <a:pt x="241630" y="529463"/>
                  </a:lnTo>
                  <a:lnTo>
                    <a:pt x="287578" y="531164"/>
                  </a:lnTo>
                  <a:lnTo>
                    <a:pt x="332841" y="524154"/>
                  </a:lnTo>
                  <a:lnTo>
                    <a:pt x="358216" y="515048"/>
                  </a:lnTo>
                  <a:lnTo>
                    <a:pt x="376135" y="508622"/>
                  </a:lnTo>
                  <a:lnTo>
                    <a:pt x="416140" y="484759"/>
                  </a:lnTo>
                  <a:lnTo>
                    <a:pt x="451573" y="452793"/>
                  </a:lnTo>
                  <a:lnTo>
                    <a:pt x="480072" y="414477"/>
                  </a:lnTo>
                  <a:lnTo>
                    <a:pt x="500075" y="372338"/>
                  </a:lnTo>
                  <a:lnTo>
                    <a:pt x="511530" y="327698"/>
                  </a:lnTo>
                  <a:lnTo>
                    <a:pt x="514337" y="281851"/>
                  </a:lnTo>
                  <a:lnTo>
                    <a:pt x="508419" y="236143"/>
                  </a:lnTo>
                  <a:lnTo>
                    <a:pt x="493699" y="191871"/>
                  </a:lnTo>
                  <a:lnTo>
                    <a:pt x="470090" y="150355"/>
                  </a:lnTo>
                  <a:lnTo>
                    <a:pt x="483057" y="141071"/>
                  </a:lnTo>
                  <a:lnTo>
                    <a:pt x="508190" y="185458"/>
                  </a:lnTo>
                  <a:lnTo>
                    <a:pt x="523824" y="232778"/>
                  </a:lnTo>
                  <a:lnTo>
                    <a:pt x="530034" y="281609"/>
                  </a:lnTo>
                  <a:lnTo>
                    <a:pt x="526910" y="330542"/>
                  </a:lnTo>
                  <a:lnTo>
                    <a:pt x="514540" y="378193"/>
                  </a:lnTo>
                  <a:lnTo>
                    <a:pt x="493026" y="423125"/>
                  </a:lnTo>
                  <a:lnTo>
                    <a:pt x="462457" y="463943"/>
                  </a:lnTo>
                  <a:lnTo>
                    <a:pt x="424472" y="497954"/>
                  </a:lnTo>
                  <a:lnTo>
                    <a:pt x="381635" y="523252"/>
                  </a:lnTo>
                  <a:lnTo>
                    <a:pt x="335330" y="539648"/>
                  </a:lnTo>
                  <a:lnTo>
                    <a:pt x="286943" y="546925"/>
                  </a:lnTo>
                  <a:lnTo>
                    <a:pt x="237871" y="544868"/>
                  </a:lnTo>
                  <a:lnTo>
                    <a:pt x="229489" y="542848"/>
                  </a:lnTo>
                  <a:lnTo>
                    <a:pt x="189522" y="533260"/>
                  </a:lnTo>
                  <a:lnTo>
                    <a:pt x="143268" y="511911"/>
                  </a:lnTo>
                  <a:lnTo>
                    <a:pt x="156654" y="563841"/>
                  </a:lnTo>
                  <a:lnTo>
                    <a:pt x="172897" y="563841"/>
                  </a:lnTo>
                  <a:lnTo>
                    <a:pt x="172694" y="560031"/>
                  </a:lnTo>
                  <a:lnTo>
                    <a:pt x="172681" y="559816"/>
                  </a:lnTo>
                  <a:lnTo>
                    <a:pt x="168300" y="542848"/>
                  </a:lnTo>
                  <a:lnTo>
                    <a:pt x="193586" y="551954"/>
                  </a:lnTo>
                  <a:lnTo>
                    <a:pt x="219621" y="558520"/>
                  </a:lnTo>
                  <a:lnTo>
                    <a:pt x="246189" y="562508"/>
                  </a:lnTo>
                  <a:lnTo>
                    <a:pt x="273113" y="563841"/>
                  </a:lnTo>
                  <a:lnTo>
                    <a:pt x="318452" y="560031"/>
                  </a:lnTo>
                  <a:lnTo>
                    <a:pt x="362178" y="548855"/>
                  </a:lnTo>
                  <a:lnTo>
                    <a:pt x="366560" y="546925"/>
                  </a:lnTo>
                  <a:lnTo>
                    <a:pt x="403377" y="530707"/>
                  </a:lnTo>
                  <a:lnTo>
                    <a:pt x="441147" y="506006"/>
                  </a:lnTo>
                  <a:lnTo>
                    <a:pt x="474599" y="475132"/>
                  </a:lnTo>
                  <a:lnTo>
                    <a:pt x="503339" y="437654"/>
                  </a:lnTo>
                  <a:lnTo>
                    <a:pt x="524802" y="396557"/>
                  </a:lnTo>
                  <a:lnTo>
                    <a:pt x="538835" y="353161"/>
                  </a:lnTo>
                  <a:lnTo>
                    <a:pt x="538924" y="352869"/>
                  </a:lnTo>
                  <a:lnTo>
                    <a:pt x="545642" y="3076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7473175" y="5256004"/>
            <a:ext cx="0" cy="1782445"/>
          </a:xfrm>
          <a:custGeom>
            <a:avLst/>
            <a:gdLst/>
            <a:ahLst/>
            <a:cxnLst/>
            <a:rect l="l" t="t" r="r" b="b"/>
            <a:pathLst>
              <a:path h="1782445">
                <a:moveTo>
                  <a:pt x="0" y="178200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39995" y="5641187"/>
            <a:ext cx="1409204" cy="961720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7843797" y="6167908"/>
            <a:ext cx="268605" cy="258445"/>
          </a:xfrm>
          <a:custGeom>
            <a:avLst/>
            <a:gdLst/>
            <a:ahLst/>
            <a:cxnLst/>
            <a:rect l="l" t="t" r="r" b="b"/>
            <a:pathLst>
              <a:path w="268604" h="258445">
                <a:moveTo>
                  <a:pt x="268325" y="0"/>
                </a:moveTo>
                <a:lnTo>
                  <a:pt x="239458" y="0"/>
                </a:lnTo>
                <a:lnTo>
                  <a:pt x="237070" y="292"/>
                </a:lnTo>
                <a:lnTo>
                  <a:pt x="143243" y="164490"/>
                </a:lnTo>
                <a:lnTo>
                  <a:pt x="134975" y="183375"/>
                </a:lnTo>
                <a:lnTo>
                  <a:pt x="131279" y="173748"/>
                </a:lnTo>
                <a:lnTo>
                  <a:pt x="36233" y="3174"/>
                </a:lnTo>
                <a:lnTo>
                  <a:pt x="28854" y="0"/>
                </a:lnTo>
                <a:lnTo>
                  <a:pt x="0" y="0"/>
                </a:lnTo>
                <a:lnTo>
                  <a:pt x="0" y="257886"/>
                </a:lnTo>
                <a:lnTo>
                  <a:pt x="30594" y="257886"/>
                </a:lnTo>
                <a:lnTo>
                  <a:pt x="30594" y="65862"/>
                </a:lnTo>
                <a:lnTo>
                  <a:pt x="29514" y="50926"/>
                </a:lnTo>
                <a:lnTo>
                  <a:pt x="122847" y="218109"/>
                </a:lnTo>
                <a:lnTo>
                  <a:pt x="127050" y="220814"/>
                </a:lnTo>
                <a:lnTo>
                  <a:pt x="142887" y="220814"/>
                </a:lnTo>
                <a:lnTo>
                  <a:pt x="147091" y="218109"/>
                </a:lnTo>
                <a:lnTo>
                  <a:pt x="238442" y="51473"/>
                </a:lnTo>
                <a:lnTo>
                  <a:pt x="238023" y="57403"/>
                </a:lnTo>
                <a:lnTo>
                  <a:pt x="237731" y="257886"/>
                </a:lnTo>
                <a:lnTo>
                  <a:pt x="268325" y="257886"/>
                </a:lnTo>
                <a:lnTo>
                  <a:pt x="268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74920" y="6167907"/>
            <a:ext cx="209550" cy="258445"/>
          </a:xfrm>
          <a:custGeom>
            <a:avLst/>
            <a:gdLst/>
            <a:ahLst/>
            <a:cxnLst/>
            <a:rect l="l" t="t" r="r" b="b"/>
            <a:pathLst>
              <a:path w="209550" h="258445">
                <a:moveTo>
                  <a:pt x="209118" y="0"/>
                </a:moveTo>
                <a:lnTo>
                  <a:pt x="178523" y="0"/>
                </a:lnTo>
                <a:lnTo>
                  <a:pt x="178523" y="185420"/>
                </a:lnTo>
                <a:lnTo>
                  <a:pt x="179425" y="200291"/>
                </a:lnTo>
                <a:lnTo>
                  <a:pt x="28143" y="3530"/>
                </a:lnTo>
                <a:lnTo>
                  <a:pt x="26428" y="1943"/>
                </a:lnTo>
                <a:lnTo>
                  <a:pt x="24930" y="1168"/>
                </a:lnTo>
                <a:lnTo>
                  <a:pt x="23418" y="393"/>
                </a:lnTo>
                <a:lnTo>
                  <a:pt x="21120" y="0"/>
                </a:lnTo>
                <a:lnTo>
                  <a:pt x="0" y="0"/>
                </a:lnTo>
                <a:lnTo>
                  <a:pt x="0" y="257886"/>
                </a:lnTo>
                <a:lnTo>
                  <a:pt x="30594" y="257886"/>
                </a:lnTo>
                <a:lnTo>
                  <a:pt x="30594" y="74142"/>
                </a:lnTo>
                <a:lnTo>
                  <a:pt x="29883" y="57404"/>
                </a:lnTo>
                <a:lnTo>
                  <a:pt x="180873" y="253873"/>
                </a:lnTo>
                <a:lnTo>
                  <a:pt x="182689" y="255485"/>
                </a:lnTo>
                <a:lnTo>
                  <a:pt x="186423" y="257403"/>
                </a:lnTo>
                <a:lnTo>
                  <a:pt x="188721" y="257886"/>
                </a:lnTo>
                <a:lnTo>
                  <a:pt x="209118" y="257886"/>
                </a:lnTo>
                <a:lnTo>
                  <a:pt x="209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36585" y="6163246"/>
            <a:ext cx="621665" cy="266065"/>
          </a:xfrm>
          <a:custGeom>
            <a:avLst/>
            <a:gdLst/>
            <a:ahLst/>
            <a:cxnLst/>
            <a:rect l="l" t="t" r="r" b="b"/>
            <a:pathLst>
              <a:path w="621665" h="266064">
                <a:moveTo>
                  <a:pt x="38506" y="80251"/>
                </a:moveTo>
                <a:lnTo>
                  <a:pt x="6477" y="80251"/>
                </a:lnTo>
                <a:lnTo>
                  <a:pt x="6477" y="262559"/>
                </a:lnTo>
                <a:lnTo>
                  <a:pt x="38506" y="262559"/>
                </a:lnTo>
                <a:lnTo>
                  <a:pt x="38506" y="80251"/>
                </a:lnTo>
                <a:close/>
              </a:path>
              <a:path w="621665" h="266064">
                <a:moveTo>
                  <a:pt x="45720" y="19913"/>
                </a:moveTo>
                <a:lnTo>
                  <a:pt x="25793" y="0"/>
                </a:lnTo>
                <a:lnTo>
                  <a:pt x="19558" y="0"/>
                </a:lnTo>
                <a:lnTo>
                  <a:pt x="0" y="19913"/>
                </a:lnTo>
                <a:lnTo>
                  <a:pt x="0" y="26149"/>
                </a:lnTo>
                <a:lnTo>
                  <a:pt x="19558" y="45707"/>
                </a:lnTo>
                <a:lnTo>
                  <a:pt x="25793" y="45707"/>
                </a:lnTo>
                <a:lnTo>
                  <a:pt x="45720" y="26149"/>
                </a:lnTo>
                <a:lnTo>
                  <a:pt x="45720" y="19913"/>
                </a:lnTo>
                <a:close/>
              </a:path>
              <a:path w="621665" h="266064">
                <a:moveTo>
                  <a:pt x="244576" y="184277"/>
                </a:moveTo>
                <a:lnTo>
                  <a:pt x="231051" y="143789"/>
                </a:lnTo>
                <a:lnTo>
                  <a:pt x="198056" y="122936"/>
                </a:lnTo>
                <a:lnTo>
                  <a:pt x="152704" y="107226"/>
                </a:lnTo>
                <a:lnTo>
                  <a:pt x="146100" y="104305"/>
                </a:lnTo>
                <a:lnTo>
                  <a:pt x="134467" y="97599"/>
                </a:lnTo>
                <a:lnTo>
                  <a:pt x="129794" y="93548"/>
                </a:lnTo>
                <a:lnTo>
                  <a:pt x="122720" y="84061"/>
                </a:lnTo>
                <a:lnTo>
                  <a:pt x="120942" y="78092"/>
                </a:lnTo>
                <a:lnTo>
                  <a:pt x="120942" y="65252"/>
                </a:lnTo>
                <a:lnTo>
                  <a:pt x="154101" y="31813"/>
                </a:lnTo>
                <a:lnTo>
                  <a:pt x="161010" y="30759"/>
                </a:lnTo>
                <a:lnTo>
                  <a:pt x="177088" y="30759"/>
                </a:lnTo>
                <a:lnTo>
                  <a:pt x="212458" y="45288"/>
                </a:lnTo>
                <a:lnTo>
                  <a:pt x="217843" y="49364"/>
                </a:lnTo>
                <a:lnTo>
                  <a:pt x="220218" y="50380"/>
                </a:lnTo>
                <a:lnTo>
                  <a:pt x="238810" y="28422"/>
                </a:lnTo>
                <a:lnTo>
                  <a:pt x="231863" y="22326"/>
                </a:lnTo>
                <a:lnTo>
                  <a:pt x="188925" y="3492"/>
                </a:lnTo>
                <a:lnTo>
                  <a:pt x="168275" y="1790"/>
                </a:lnTo>
                <a:lnTo>
                  <a:pt x="158915" y="2159"/>
                </a:lnTo>
                <a:lnTo>
                  <a:pt x="120510" y="14655"/>
                </a:lnTo>
                <a:lnTo>
                  <a:pt x="93853" y="46240"/>
                </a:lnTo>
                <a:lnTo>
                  <a:pt x="88544" y="72694"/>
                </a:lnTo>
                <a:lnTo>
                  <a:pt x="88874" y="80899"/>
                </a:lnTo>
                <a:lnTo>
                  <a:pt x="113563" y="125907"/>
                </a:lnTo>
                <a:lnTo>
                  <a:pt x="180238" y="151434"/>
                </a:lnTo>
                <a:lnTo>
                  <a:pt x="186804" y="154279"/>
                </a:lnTo>
                <a:lnTo>
                  <a:pt x="198323" y="160997"/>
                </a:lnTo>
                <a:lnTo>
                  <a:pt x="202984" y="165176"/>
                </a:lnTo>
                <a:lnTo>
                  <a:pt x="210058" y="175133"/>
                </a:lnTo>
                <a:lnTo>
                  <a:pt x="211823" y="181521"/>
                </a:lnTo>
                <a:lnTo>
                  <a:pt x="211823" y="196392"/>
                </a:lnTo>
                <a:lnTo>
                  <a:pt x="187883" y="230759"/>
                </a:lnTo>
                <a:lnTo>
                  <a:pt x="167551" y="236461"/>
                </a:lnTo>
                <a:lnTo>
                  <a:pt x="159270" y="236461"/>
                </a:lnTo>
                <a:lnTo>
                  <a:pt x="121208" y="226745"/>
                </a:lnTo>
                <a:lnTo>
                  <a:pt x="100965" y="211899"/>
                </a:lnTo>
                <a:lnTo>
                  <a:pt x="98082" y="210540"/>
                </a:lnTo>
                <a:lnTo>
                  <a:pt x="77393" y="231787"/>
                </a:lnTo>
                <a:lnTo>
                  <a:pt x="85051" y="239115"/>
                </a:lnTo>
                <a:lnTo>
                  <a:pt x="123151" y="260324"/>
                </a:lnTo>
                <a:lnTo>
                  <a:pt x="158191" y="265442"/>
                </a:lnTo>
                <a:lnTo>
                  <a:pt x="168173" y="265049"/>
                </a:lnTo>
                <a:lnTo>
                  <a:pt x="209651" y="251663"/>
                </a:lnTo>
                <a:lnTo>
                  <a:pt x="235597" y="223215"/>
                </a:lnTo>
                <a:lnTo>
                  <a:pt x="244208" y="192595"/>
                </a:lnTo>
                <a:lnTo>
                  <a:pt x="244576" y="184277"/>
                </a:lnTo>
                <a:close/>
              </a:path>
              <a:path w="621665" h="266064">
                <a:moveTo>
                  <a:pt x="621042" y="4660"/>
                </a:moveTo>
                <a:lnTo>
                  <a:pt x="590867" y="4660"/>
                </a:lnTo>
                <a:lnTo>
                  <a:pt x="588314" y="5499"/>
                </a:lnTo>
                <a:lnTo>
                  <a:pt x="528726" y="192176"/>
                </a:lnTo>
                <a:lnTo>
                  <a:pt x="524395" y="213601"/>
                </a:lnTo>
                <a:lnTo>
                  <a:pt x="522719" y="205562"/>
                </a:lnTo>
                <a:lnTo>
                  <a:pt x="457517" y="10541"/>
                </a:lnTo>
                <a:lnTo>
                  <a:pt x="449592" y="4660"/>
                </a:lnTo>
                <a:lnTo>
                  <a:pt x="433400" y="4660"/>
                </a:lnTo>
                <a:lnTo>
                  <a:pt x="363880" y="192176"/>
                </a:lnTo>
                <a:lnTo>
                  <a:pt x="358482" y="214312"/>
                </a:lnTo>
                <a:lnTo>
                  <a:pt x="354571" y="195427"/>
                </a:lnTo>
                <a:lnTo>
                  <a:pt x="299631" y="10541"/>
                </a:lnTo>
                <a:lnTo>
                  <a:pt x="298259" y="8559"/>
                </a:lnTo>
                <a:lnTo>
                  <a:pt x="294170" y="5435"/>
                </a:lnTo>
                <a:lnTo>
                  <a:pt x="291592" y="4660"/>
                </a:lnTo>
                <a:lnTo>
                  <a:pt x="259499" y="4660"/>
                </a:lnTo>
                <a:lnTo>
                  <a:pt x="339940" y="262547"/>
                </a:lnTo>
                <a:lnTo>
                  <a:pt x="371259" y="262547"/>
                </a:lnTo>
                <a:lnTo>
                  <a:pt x="436943" y="65849"/>
                </a:lnTo>
                <a:lnTo>
                  <a:pt x="440359" y="52895"/>
                </a:lnTo>
                <a:lnTo>
                  <a:pt x="441439" y="57810"/>
                </a:lnTo>
                <a:lnTo>
                  <a:pt x="442645" y="62128"/>
                </a:lnTo>
                <a:lnTo>
                  <a:pt x="509282" y="262547"/>
                </a:lnTo>
                <a:lnTo>
                  <a:pt x="540600" y="262547"/>
                </a:lnTo>
                <a:lnTo>
                  <a:pt x="621042" y="4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42097" y="6563347"/>
            <a:ext cx="1218565" cy="71120"/>
          </a:xfrm>
          <a:custGeom>
            <a:avLst/>
            <a:gdLst/>
            <a:ahLst/>
            <a:cxnLst/>
            <a:rect l="l" t="t" r="r" b="b"/>
            <a:pathLst>
              <a:path w="1218565" h="71120">
                <a:moveTo>
                  <a:pt x="1218539" y="0"/>
                </a:moveTo>
                <a:lnTo>
                  <a:pt x="0" y="0"/>
                </a:lnTo>
                <a:lnTo>
                  <a:pt x="0" y="70827"/>
                </a:lnTo>
                <a:lnTo>
                  <a:pt x="1218539" y="70827"/>
                </a:lnTo>
                <a:lnTo>
                  <a:pt x="1218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42110" y="6700126"/>
            <a:ext cx="1218565" cy="5080"/>
          </a:xfrm>
          <a:custGeom>
            <a:avLst/>
            <a:gdLst/>
            <a:ahLst/>
            <a:cxnLst/>
            <a:rect l="l" t="t" r="r" b="b"/>
            <a:pathLst>
              <a:path w="1218565" h="5079">
                <a:moveTo>
                  <a:pt x="1218539" y="0"/>
                </a:moveTo>
                <a:lnTo>
                  <a:pt x="0" y="0"/>
                </a:lnTo>
                <a:lnTo>
                  <a:pt x="0" y="4876"/>
                </a:lnTo>
                <a:lnTo>
                  <a:pt x="1218539" y="4876"/>
                </a:lnTo>
                <a:lnTo>
                  <a:pt x="1218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5380" y="5368581"/>
            <a:ext cx="816610" cy="1039494"/>
          </a:xfrm>
          <a:custGeom>
            <a:avLst/>
            <a:gdLst/>
            <a:ahLst/>
            <a:cxnLst/>
            <a:rect l="l" t="t" r="r" b="b"/>
            <a:pathLst>
              <a:path w="816610" h="1039495">
                <a:moveTo>
                  <a:pt x="79870" y="42379"/>
                </a:moveTo>
                <a:lnTo>
                  <a:pt x="76733" y="25882"/>
                </a:lnTo>
                <a:lnTo>
                  <a:pt x="68173" y="12407"/>
                </a:lnTo>
                <a:lnTo>
                  <a:pt x="55473" y="3327"/>
                </a:lnTo>
                <a:lnTo>
                  <a:pt x="39941" y="0"/>
                </a:lnTo>
                <a:lnTo>
                  <a:pt x="24396" y="3327"/>
                </a:lnTo>
                <a:lnTo>
                  <a:pt x="11696" y="12407"/>
                </a:lnTo>
                <a:lnTo>
                  <a:pt x="3136" y="25882"/>
                </a:lnTo>
                <a:lnTo>
                  <a:pt x="0" y="42379"/>
                </a:lnTo>
                <a:lnTo>
                  <a:pt x="0" y="212242"/>
                </a:lnTo>
                <a:lnTo>
                  <a:pt x="3136" y="228727"/>
                </a:lnTo>
                <a:lnTo>
                  <a:pt x="11696" y="242201"/>
                </a:lnTo>
                <a:lnTo>
                  <a:pt x="24396" y="251282"/>
                </a:lnTo>
                <a:lnTo>
                  <a:pt x="39941" y="254622"/>
                </a:lnTo>
                <a:lnTo>
                  <a:pt x="55473" y="251282"/>
                </a:lnTo>
                <a:lnTo>
                  <a:pt x="68173" y="242201"/>
                </a:lnTo>
                <a:lnTo>
                  <a:pt x="76733" y="228727"/>
                </a:lnTo>
                <a:lnTo>
                  <a:pt x="79870" y="212242"/>
                </a:lnTo>
                <a:lnTo>
                  <a:pt x="79870" y="42379"/>
                </a:lnTo>
                <a:close/>
              </a:path>
              <a:path w="816610" h="1039495">
                <a:moveTo>
                  <a:pt x="816610" y="737158"/>
                </a:moveTo>
                <a:lnTo>
                  <a:pt x="813473" y="720661"/>
                </a:lnTo>
                <a:lnTo>
                  <a:pt x="804913" y="707186"/>
                </a:lnTo>
                <a:lnTo>
                  <a:pt x="792226" y="698106"/>
                </a:lnTo>
                <a:lnTo>
                  <a:pt x="776668" y="694778"/>
                </a:lnTo>
                <a:lnTo>
                  <a:pt x="489470" y="694778"/>
                </a:lnTo>
                <a:lnTo>
                  <a:pt x="473938" y="698106"/>
                </a:lnTo>
                <a:lnTo>
                  <a:pt x="461238" y="707186"/>
                </a:lnTo>
                <a:lnTo>
                  <a:pt x="452691" y="720661"/>
                </a:lnTo>
                <a:lnTo>
                  <a:pt x="449541" y="737158"/>
                </a:lnTo>
                <a:lnTo>
                  <a:pt x="452691" y="753656"/>
                </a:lnTo>
                <a:lnTo>
                  <a:pt x="461238" y="767118"/>
                </a:lnTo>
                <a:lnTo>
                  <a:pt x="473938" y="776198"/>
                </a:lnTo>
                <a:lnTo>
                  <a:pt x="489470" y="779538"/>
                </a:lnTo>
                <a:lnTo>
                  <a:pt x="736739" y="779538"/>
                </a:lnTo>
                <a:lnTo>
                  <a:pt x="736739" y="954532"/>
                </a:lnTo>
                <a:lnTo>
                  <a:pt x="136334" y="954532"/>
                </a:lnTo>
                <a:lnTo>
                  <a:pt x="680402" y="377075"/>
                </a:lnTo>
                <a:lnTo>
                  <a:pt x="689178" y="363054"/>
                </a:lnTo>
                <a:lnTo>
                  <a:pt x="692099" y="347103"/>
                </a:lnTo>
                <a:lnTo>
                  <a:pt x="689178" y="331152"/>
                </a:lnTo>
                <a:lnTo>
                  <a:pt x="680402" y="317144"/>
                </a:lnTo>
                <a:lnTo>
                  <a:pt x="515518" y="142151"/>
                </a:lnTo>
                <a:lnTo>
                  <a:pt x="502310" y="132842"/>
                </a:lnTo>
                <a:lnTo>
                  <a:pt x="487286" y="129730"/>
                </a:lnTo>
                <a:lnTo>
                  <a:pt x="472262" y="132842"/>
                </a:lnTo>
                <a:lnTo>
                  <a:pt x="459041" y="142151"/>
                </a:lnTo>
                <a:lnTo>
                  <a:pt x="79857" y="544614"/>
                </a:lnTo>
                <a:lnTo>
                  <a:pt x="79857" y="347624"/>
                </a:lnTo>
                <a:lnTo>
                  <a:pt x="55473" y="308571"/>
                </a:lnTo>
                <a:lnTo>
                  <a:pt x="11696" y="317652"/>
                </a:lnTo>
                <a:lnTo>
                  <a:pt x="0" y="347624"/>
                </a:lnTo>
                <a:lnTo>
                  <a:pt x="0" y="646925"/>
                </a:lnTo>
                <a:lnTo>
                  <a:pt x="24638" y="686092"/>
                </a:lnTo>
                <a:lnTo>
                  <a:pt x="36144" y="689114"/>
                </a:lnTo>
                <a:lnTo>
                  <a:pt x="47726" y="688492"/>
                </a:lnTo>
                <a:lnTo>
                  <a:pt x="58648" y="684364"/>
                </a:lnTo>
                <a:lnTo>
                  <a:pt x="68160" y="676897"/>
                </a:lnTo>
                <a:lnTo>
                  <a:pt x="487273" y="232054"/>
                </a:lnTo>
                <a:lnTo>
                  <a:pt x="595693" y="347116"/>
                </a:lnTo>
                <a:lnTo>
                  <a:pt x="11696" y="966952"/>
                </a:lnTo>
                <a:lnTo>
                  <a:pt x="4660" y="977049"/>
                </a:lnTo>
                <a:lnTo>
                  <a:pt x="774" y="988644"/>
                </a:lnTo>
                <a:lnTo>
                  <a:pt x="190" y="1000937"/>
                </a:lnTo>
                <a:lnTo>
                  <a:pt x="3048" y="1013142"/>
                </a:lnTo>
                <a:lnTo>
                  <a:pt x="9144" y="1023912"/>
                </a:lnTo>
                <a:lnTo>
                  <a:pt x="17754" y="1032154"/>
                </a:lnTo>
                <a:lnTo>
                  <a:pt x="28232" y="1037437"/>
                </a:lnTo>
                <a:lnTo>
                  <a:pt x="39928" y="1039304"/>
                </a:lnTo>
                <a:lnTo>
                  <a:pt x="776668" y="1039304"/>
                </a:lnTo>
                <a:lnTo>
                  <a:pt x="792226" y="1035964"/>
                </a:lnTo>
                <a:lnTo>
                  <a:pt x="804913" y="1026883"/>
                </a:lnTo>
                <a:lnTo>
                  <a:pt x="813473" y="1013421"/>
                </a:lnTo>
                <a:lnTo>
                  <a:pt x="816610" y="996924"/>
                </a:lnTo>
                <a:lnTo>
                  <a:pt x="816610" y="737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773998" y="6467259"/>
            <a:ext cx="828040" cy="111760"/>
            <a:chOff x="773998" y="6467259"/>
            <a:chExt cx="828040" cy="111760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3998" y="6469555"/>
              <a:ext cx="159973" cy="1091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5399" y="6467259"/>
              <a:ext cx="259292" cy="11140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34231" y="6467259"/>
              <a:ext cx="367581" cy="109867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786142" y="6661325"/>
            <a:ext cx="352425" cy="106680"/>
            <a:chOff x="786142" y="6661325"/>
            <a:chExt cx="352425" cy="106680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6142" y="6661325"/>
              <a:ext cx="262079" cy="10668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7479" y="6661871"/>
              <a:ext cx="70713" cy="1061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00" y="870869"/>
            <a:ext cx="5265420" cy="191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70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PRZEBIEG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LEKCJI</a:t>
            </a:r>
            <a:endParaRPr sz="5000">
              <a:latin typeface="TT Supermolot Light"/>
              <a:cs typeface="TT Supermolot Light"/>
            </a:endParaRPr>
          </a:p>
          <a:p>
            <a:pPr marL="12700">
              <a:lnSpc>
                <a:spcPct val="100000"/>
              </a:lnSpc>
              <a:spcBef>
                <a:spcPts val="2890"/>
              </a:spcBef>
              <a:tabLst>
                <a:tab pos="2049780" algn="l"/>
                <a:tab pos="4087495" algn="l"/>
              </a:tabLst>
            </a:pPr>
            <a:r>
              <a:rPr sz="2000" dirty="0">
                <a:latin typeface="TT Supermolot Bold"/>
                <a:cs typeface="TT Supermolot Bold"/>
              </a:rPr>
              <a:t>CZĘŚĆ</a:t>
            </a:r>
            <a:r>
              <a:rPr sz="2000" spc="-60" dirty="0">
                <a:latin typeface="TT Supermolot Bold"/>
                <a:cs typeface="TT Supermolot Bold"/>
              </a:rPr>
              <a:t> </a:t>
            </a:r>
            <a:r>
              <a:rPr sz="2000" spc="-50" dirty="0">
                <a:latin typeface="TT Supermolot Bold"/>
                <a:cs typeface="TT Supermolot Bold"/>
              </a:rPr>
              <a:t>1</a:t>
            </a:r>
            <a:r>
              <a:rPr sz="2000" dirty="0">
                <a:latin typeface="TT Supermolot Bold"/>
                <a:cs typeface="TT Supermolot Bold"/>
              </a:rPr>
              <a:t>	CZĘŚĆ</a:t>
            </a:r>
            <a:r>
              <a:rPr sz="2000" spc="-60" dirty="0">
                <a:latin typeface="TT Supermolot Bold"/>
                <a:cs typeface="TT Supermolot Bold"/>
              </a:rPr>
              <a:t> </a:t>
            </a:r>
            <a:r>
              <a:rPr sz="2000" spc="-50" dirty="0">
                <a:latin typeface="TT Supermolot Bold"/>
                <a:cs typeface="TT Supermolot Bold"/>
              </a:rPr>
              <a:t>2</a:t>
            </a:r>
            <a:r>
              <a:rPr sz="2000" dirty="0">
                <a:latin typeface="TT Supermolot Bold"/>
                <a:cs typeface="TT Supermolot Bold"/>
              </a:rPr>
              <a:t>	CZĘŚĆ</a:t>
            </a:r>
            <a:r>
              <a:rPr sz="2000" spc="-60" dirty="0">
                <a:latin typeface="TT Supermolot Bold"/>
                <a:cs typeface="TT Supermolot Bold"/>
              </a:rPr>
              <a:t> </a:t>
            </a:r>
            <a:r>
              <a:rPr sz="2000" spc="-50" dirty="0">
                <a:latin typeface="TT Supermolot Bold"/>
                <a:cs typeface="TT Supermolot Bold"/>
              </a:rPr>
              <a:t>3</a:t>
            </a:r>
            <a:endParaRPr sz="20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2150"/>
              </a:spcBef>
              <a:tabLst>
                <a:tab pos="2049780" algn="l"/>
                <a:tab pos="4087495" algn="l"/>
              </a:tabLst>
            </a:pPr>
            <a:r>
              <a:rPr sz="1200" dirty="0">
                <a:latin typeface="TT Supermolot Bold"/>
                <a:cs typeface="TT Supermolot Bold"/>
              </a:rPr>
              <a:t>OKOŁO 10 </a:t>
            </a:r>
            <a:r>
              <a:rPr sz="1200" spc="-10" dirty="0">
                <a:latin typeface="TT Supermolot Bold"/>
                <a:cs typeface="TT Supermolot Bold"/>
              </a:rPr>
              <a:t>MINUT</a:t>
            </a:r>
            <a:r>
              <a:rPr sz="1200" dirty="0">
                <a:latin typeface="TT Supermolot Bold"/>
                <a:cs typeface="TT Supermolot Bold"/>
              </a:rPr>
              <a:t>	OKOŁO 10 </a:t>
            </a:r>
            <a:r>
              <a:rPr sz="1200" spc="-10" dirty="0">
                <a:latin typeface="TT Supermolot Bold"/>
                <a:cs typeface="TT Supermolot Bold"/>
              </a:rPr>
              <a:t>MINUT</a:t>
            </a:r>
            <a:r>
              <a:rPr sz="1200" dirty="0">
                <a:latin typeface="TT Supermolot Bold"/>
                <a:cs typeface="TT Supermolot Bold"/>
              </a:rPr>
              <a:t>	OKOŁO 10 </a:t>
            </a:r>
            <a:r>
              <a:rPr sz="1200" spc="-10" dirty="0">
                <a:latin typeface="TT Supermolot Bold"/>
                <a:cs typeface="TT Supermolot Bold"/>
              </a:rPr>
              <a:t>MINUT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0064" y="2000255"/>
            <a:ext cx="951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T Supermolot Bold"/>
                <a:cs typeface="TT Supermolot Bold"/>
              </a:rPr>
              <a:t>CZĘŚĆ</a:t>
            </a:r>
            <a:r>
              <a:rPr sz="2000" spc="-60" dirty="0">
                <a:latin typeface="TT Supermolot Bold"/>
                <a:cs typeface="TT Supermolot Bold"/>
              </a:rPr>
              <a:t> </a:t>
            </a:r>
            <a:r>
              <a:rPr sz="2000" spc="-50" dirty="0">
                <a:latin typeface="TT Supermolot Bold"/>
                <a:cs typeface="TT Supermolot Bold"/>
              </a:rPr>
              <a:t>4</a:t>
            </a:r>
            <a:endParaRPr sz="2000">
              <a:latin typeface="TT Supermolot Bold"/>
              <a:cs typeface="TT Supermolo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0" y="3136905"/>
            <a:ext cx="1828164" cy="269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122555" indent="-144145" algn="just">
              <a:lnSpc>
                <a:spcPct val="125000"/>
              </a:lnSpc>
              <a:spcBef>
                <a:spcPts val="100"/>
              </a:spcBef>
              <a:buClr>
                <a:srgbClr val="3A9BDC"/>
              </a:buClr>
              <a:buFont typeface="TT Supermolot Bold"/>
              <a:buAutoNum type="arabicPeriod"/>
              <a:tabLst>
                <a:tab pos="15621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Nauczyciel dzieli </a:t>
            </a:r>
            <a:r>
              <a:rPr sz="1000" spc="-10" dirty="0">
                <a:latin typeface="TT Supermolot Regular"/>
                <a:cs typeface="TT Supermolot Regular"/>
              </a:rPr>
              <a:t>uczniów</a:t>
            </a:r>
            <a:r>
              <a:rPr sz="1000" spc="50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na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grupy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4-5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osobowe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oraz</a:t>
            </a:r>
            <a:endParaRPr sz="1000">
              <a:latin typeface="TT Supermolot Regular"/>
              <a:cs typeface="TT Supermolot Regular"/>
            </a:endParaRPr>
          </a:p>
          <a:p>
            <a:pPr marL="156210" algn="just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latin typeface="TT Supermolot Regular"/>
                <a:cs typeface="TT Supermolot Regular"/>
              </a:rPr>
              <a:t>rozdaje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każdej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grupie</a:t>
            </a:r>
            <a:r>
              <a:rPr sz="1000" spc="-10" dirty="0">
                <a:latin typeface="TT Supermolot Regular"/>
                <a:cs typeface="TT Supermolot Regular"/>
              </a:rPr>
              <a:t> planszę</a:t>
            </a:r>
            <a:endParaRPr sz="1000">
              <a:latin typeface="TT Supermolot Regular"/>
              <a:cs typeface="TT Supermolot Regular"/>
            </a:endParaRPr>
          </a:p>
          <a:p>
            <a:pPr marL="156210" marR="82550" algn="just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„Świat paliw kopalnych” </a:t>
            </a:r>
            <a:r>
              <a:rPr sz="1000" spc="-20" dirty="0">
                <a:latin typeface="TT Supermolot Regular"/>
                <a:cs typeface="TT Supermolot Regular"/>
              </a:rPr>
              <a:t>(lub </a:t>
            </a:r>
            <a:r>
              <a:rPr sz="1000" dirty="0">
                <a:latin typeface="TT Supermolot Regular"/>
                <a:cs typeface="TT Supermolot Regular"/>
              </a:rPr>
              <a:t>wyświetla</a:t>
            </a:r>
            <a:r>
              <a:rPr sz="1000" spc="2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planszę </a:t>
            </a:r>
            <a:r>
              <a:rPr sz="1000" spc="-20" dirty="0">
                <a:latin typeface="TT Supermolot Regular"/>
                <a:cs typeface="TT Supermolot Regular"/>
              </a:rPr>
              <a:t>na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projek- </a:t>
            </a:r>
            <a:r>
              <a:rPr sz="1000" spc="-10" dirty="0">
                <a:latin typeface="TT Supermolot Regular"/>
                <a:cs typeface="TT Supermolot Regular"/>
              </a:rPr>
              <a:t>torze).</a:t>
            </a:r>
            <a:endParaRPr sz="1000">
              <a:latin typeface="TT Supermolot Regular"/>
              <a:cs typeface="TT Supermolot Regular"/>
            </a:endParaRPr>
          </a:p>
          <a:p>
            <a:pPr marL="139065" marR="34290" indent="-127000">
              <a:lnSpc>
                <a:spcPct val="125000"/>
              </a:lnSpc>
              <a:buClr>
                <a:srgbClr val="3A9BDC"/>
              </a:buClr>
              <a:buFont typeface="TT Supermolot Bold"/>
              <a:buAutoNum type="arabicPeriod" startAt="2"/>
              <a:tabLst>
                <a:tab pos="15621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Uczniowie dopasowują </a:t>
            </a:r>
            <a:r>
              <a:rPr sz="1000" spc="-10" dirty="0">
                <a:latin typeface="TT Supermolot Regular"/>
                <a:cs typeface="TT Supermolot Regular"/>
              </a:rPr>
              <a:t>opisy 	</a:t>
            </a:r>
            <a:r>
              <a:rPr sz="1000" dirty="0">
                <a:latin typeface="TT Supermolot Regular"/>
                <a:cs typeface="TT Supermolot Regular"/>
              </a:rPr>
              <a:t>do elementów </a:t>
            </a:r>
            <a:r>
              <a:rPr sz="1000" spc="-10" dirty="0">
                <a:latin typeface="TT Supermolot Regular"/>
                <a:cs typeface="TT Supermolot Regular"/>
              </a:rPr>
              <a:t>infrastruktury 	</a:t>
            </a:r>
            <a:r>
              <a:rPr sz="1000" spc="-30" dirty="0">
                <a:latin typeface="TT Supermolot Regular"/>
                <a:cs typeface="TT Supermolot Regular"/>
              </a:rPr>
              <a:t>wodorowej </a:t>
            </a:r>
            <a:r>
              <a:rPr sz="1000" dirty="0">
                <a:latin typeface="TT Supermolot Regular"/>
                <a:cs typeface="TT Supermolot Regular"/>
              </a:rPr>
              <a:t>-</a:t>
            </a:r>
            <a:r>
              <a:rPr sz="1000" spc="-25" dirty="0">
                <a:latin typeface="TT Supermolot Regular"/>
                <a:cs typeface="TT Supermolot Regular"/>
              </a:rPr>
              <a:t> praca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mapkami.</a:t>
            </a:r>
            <a:endParaRPr sz="1000">
              <a:latin typeface="TT Supermolot Regular"/>
              <a:cs typeface="TT Supermolot Regular"/>
            </a:endParaRPr>
          </a:p>
          <a:p>
            <a:pPr marL="139700" marR="52069" indent="-127635">
              <a:lnSpc>
                <a:spcPct val="125000"/>
              </a:lnSpc>
              <a:buClr>
                <a:srgbClr val="3A9BDC"/>
              </a:buClr>
              <a:buFont typeface="TT Supermolot Bold"/>
              <a:buAutoNum type="arabicPeriod" startAt="2"/>
              <a:tabLst>
                <a:tab pos="15621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Nauczyciel wyjaśnia </a:t>
            </a:r>
            <a:r>
              <a:rPr sz="1000" spc="-10" dirty="0">
                <a:latin typeface="TT Supermolot Regular"/>
                <a:cs typeface="TT Supermolot Regular"/>
              </a:rPr>
              <a:t>znacze- 	</a:t>
            </a:r>
            <a:r>
              <a:rPr sz="1000" dirty="0">
                <a:latin typeface="TT Supermolot Regular"/>
                <a:cs typeface="TT Supermolot Regular"/>
              </a:rPr>
              <a:t>nie poszczególnych </a:t>
            </a:r>
            <a:r>
              <a:rPr sz="1000" spc="-10" dirty="0">
                <a:latin typeface="TT Supermolot Regular"/>
                <a:cs typeface="TT Supermolot Regular"/>
              </a:rPr>
              <a:t>elemen- 	</a:t>
            </a:r>
            <a:r>
              <a:rPr sz="1000" dirty="0">
                <a:latin typeface="TT Supermolot Regular"/>
                <a:cs typeface="TT Supermolot Regular"/>
              </a:rPr>
              <a:t>tów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oraz opisuje </a:t>
            </a:r>
            <a:r>
              <a:rPr sz="1000" spc="-10" dirty="0">
                <a:latin typeface="TT Supermolot Regular"/>
                <a:cs typeface="TT Supermolot Regular"/>
              </a:rPr>
              <a:t>największe 	</a:t>
            </a:r>
            <a:r>
              <a:rPr sz="1000" dirty="0">
                <a:latin typeface="TT Supermolot Regular"/>
                <a:cs typeface="TT Supermolot Regular"/>
              </a:rPr>
              <a:t>wyzwania związane z </a:t>
            </a:r>
            <a:r>
              <a:rPr sz="1000" spc="-10" dirty="0">
                <a:latin typeface="TT Supermolot Regular"/>
                <a:cs typeface="TT Supermolot Regular"/>
              </a:rPr>
              <a:t>danym 	obszarem.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899" y="3136905"/>
            <a:ext cx="1646555" cy="269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45085" indent="-144145">
              <a:lnSpc>
                <a:spcPct val="125000"/>
              </a:lnSpc>
              <a:spcBef>
                <a:spcPts val="100"/>
              </a:spcBef>
              <a:buClr>
                <a:srgbClr val="3A9BDC"/>
              </a:buClr>
              <a:buFont typeface="TT Supermolot Bold"/>
              <a:buAutoNum type="arabicPeriod"/>
              <a:tabLst>
                <a:tab pos="15621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Nauczyciel rozdaje </a:t>
            </a:r>
            <a:r>
              <a:rPr sz="1000" spc="-10" dirty="0">
                <a:latin typeface="TT Supermolot Regular"/>
                <a:cs typeface="TT Supermolot Regular"/>
              </a:rPr>
              <a:t>każdej </a:t>
            </a:r>
            <a:r>
              <a:rPr sz="1000" dirty="0">
                <a:latin typeface="TT Supermolot Regular"/>
                <a:cs typeface="TT Supermolot Regular"/>
              </a:rPr>
              <a:t>grupie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planszę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„Świat </a:t>
            </a:r>
            <a:r>
              <a:rPr sz="1000" dirty="0">
                <a:latin typeface="TT Supermolot Regular"/>
                <a:cs typeface="TT Supermolot Regular"/>
              </a:rPr>
              <a:t>technologii </a:t>
            </a:r>
            <a:r>
              <a:rPr sz="1000" spc="-10" dirty="0">
                <a:latin typeface="TT Supermolot Regular"/>
                <a:cs typeface="TT Supermolot Regular"/>
              </a:rPr>
              <a:t>wodorowych” </a:t>
            </a:r>
            <a:r>
              <a:rPr sz="1000" dirty="0">
                <a:latin typeface="TT Supermolot Regular"/>
                <a:cs typeface="TT Supermolot Regular"/>
              </a:rPr>
              <a:t>(lub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wyświetla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planszę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na </a:t>
            </a:r>
            <a:r>
              <a:rPr sz="1000" spc="-10" dirty="0">
                <a:latin typeface="TT Supermolot Regular"/>
                <a:cs typeface="TT Supermolot Regular"/>
              </a:rPr>
              <a:t>projektorze).</a:t>
            </a:r>
            <a:endParaRPr sz="1000">
              <a:latin typeface="TT Supermolot Regular"/>
              <a:cs typeface="TT Supermolot Regular"/>
            </a:endParaRPr>
          </a:p>
          <a:p>
            <a:pPr marL="139065" marR="51435" indent="-127000">
              <a:lnSpc>
                <a:spcPct val="125000"/>
              </a:lnSpc>
              <a:buClr>
                <a:srgbClr val="3A9BDC"/>
              </a:buClr>
              <a:buFont typeface="TT Supermolot Bold"/>
              <a:buAutoNum type="arabicPeriod"/>
              <a:tabLst>
                <a:tab pos="15621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Uczniowie </a:t>
            </a:r>
            <a:r>
              <a:rPr sz="1000" spc="-10" dirty="0">
                <a:latin typeface="TT Supermolot Regular"/>
                <a:cs typeface="TT Supermolot Regular"/>
              </a:rPr>
              <a:t>dopasowują 	</a:t>
            </a:r>
            <a:r>
              <a:rPr sz="1000" dirty="0">
                <a:latin typeface="TT Supermolot Regular"/>
                <a:cs typeface="TT Supermolot Regular"/>
              </a:rPr>
              <a:t>opisy do </a:t>
            </a:r>
            <a:r>
              <a:rPr sz="1000" spc="-10" dirty="0">
                <a:latin typeface="TT Supermolot Regular"/>
                <a:cs typeface="TT Supermolot Regular"/>
              </a:rPr>
              <a:t>elementów 	infrastruktury</a:t>
            </a:r>
            <a:r>
              <a:rPr sz="1000" spc="7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wodorowej</a:t>
            </a:r>
            <a:endParaRPr sz="1000">
              <a:latin typeface="TT Supermolot Regular"/>
              <a:cs typeface="TT Supermolot Regular"/>
            </a:endParaRPr>
          </a:p>
          <a:p>
            <a:pPr marL="15621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latin typeface="TT Supermolot Regular"/>
                <a:cs typeface="TT Supermolot Regular"/>
              </a:rPr>
              <a:t>- praca z </a:t>
            </a:r>
            <a:r>
              <a:rPr sz="1000" spc="-10" dirty="0">
                <a:latin typeface="TT Supermolot Regular"/>
                <a:cs typeface="TT Supermolot Regular"/>
              </a:rPr>
              <a:t>mapkami.</a:t>
            </a:r>
            <a:endParaRPr sz="1000">
              <a:latin typeface="TT Supermolot Regular"/>
              <a:cs typeface="TT Supermolot Regular"/>
            </a:endParaRPr>
          </a:p>
          <a:p>
            <a:pPr marL="139700" marR="5080" indent="-127635">
              <a:lnSpc>
                <a:spcPct val="125000"/>
              </a:lnSpc>
              <a:buClr>
                <a:srgbClr val="3A9BDC"/>
              </a:buClr>
              <a:buFont typeface="TT Supermolot Bold"/>
              <a:buAutoNum type="arabicPeriod" startAt="3"/>
              <a:tabLst>
                <a:tab pos="15621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Nauczyciel </a:t>
            </a:r>
            <a:r>
              <a:rPr sz="1000" spc="-10" dirty="0">
                <a:latin typeface="TT Supermolot Regular"/>
                <a:cs typeface="TT Supermolot Regular"/>
              </a:rPr>
              <a:t>wyjaśnia 	</a:t>
            </a:r>
            <a:r>
              <a:rPr sz="1000" dirty="0">
                <a:latin typeface="TT Supermolot Regular"/>
                <a:cs typeface="TT Supermolot Regular"/>
              </a:rPr>
              <a:t>znaczenie </a:t>
            </a:r>
            <a:r>
              <a:rPr sz="1000" spc="-10" dirty="0">
                <a:latin typeface="TT Supermolot Regular"/>
                <a:cs typeface="TT Supermolot Regular"/>
              </a:rPr>
              <a:t>poszczególnych 	</a:t>
            </a:r>
            <a:r>
              <a:rPr sz="1000" dirty="0">
                <a:latin typeface="TT Supermolot Regular"/>
                <a:cs typeface="TT Supermolot Regular"/>
              </a:rPr>
              <a:t>elementów oraz </a:t>
            </a:r>
            <a:r>
              <a:rPr sz="1000" spc="-10" dirty="0">
                <a:latin typeface="TT Supermolot Regular"/>
                <a:cs typeface="TT Supermolot Regular"/>
              </a:rPr>
              <a:t>opisuje 	</a:t>
            </a:r>
            <a:r>
              <a:rPr sz="1000" dirty="0">
                <a:latin typeface="TT Supermolot Regular"/>
                <a:cs typeface="TT Supermolot Regular"/>
              </a:rPr>
              <a:t>możliwości </a:t>
            </a:r>
            <a:r>
              <a:rPr sz="1000" spc="-10" dirty="0">
                <a:latin typeface="TT Supermolot Regular"/>
                <a:cs typeface="TT Supermolot Regular"/>
              </a:rPr>
              <a:t>związane</a:t>
            </a:r>
            <a:endParaRPr sz="1000">
              <a:latin typeface="TT Supermolot Regular"/>
              <a:cs typeface="TT Supermolot Regular"/>
            </a:endParaRPr>
          </a:p>
          <a:p>
            <a:pPr marL="15621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danym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obszarem.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5195" y="4000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5195" y="4381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35195" y="4953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35195" y="5524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35195" y="5905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22500" y="3136905"/>
            <a:ext cx="183578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705">
              <a:lnSpc>
                <a:spcPct val="125000"/>
              </a:lnSpc>
              <a:spcBef>
                <a:spcPts val="100"/>
              </a:spcBef>
            </a:pPr>
            <a:r>
              <a:rPr sz="1000" spc="-10" dirty="0">
                <a:latin typeface="TT Supermolot Regular"/>
                <a:cs typeface="TT Supermolot Regular"/>
              </a:rPr>
              <a:t>Nauczyciel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prowadzi dyskusję, </a:t>
            </a:r>
            <a:r>
              <a:rPr sz="1000" dirty="0">
                <a:latin typeface="TT Supermolot Regular"/>
                <a:cs typeface="TT Supermolot Regular"/>
              </a:rPr>
              <a:t>porównując oba modele </a:t>
            </a:r>
            <a:r>
              <a:rPr sz="1000" spc="-10" dirty="0">
                <a:latin typeface="TT Supermolot Regular"/>
                <a:cs typeface="TT Supermolot Regular"/>
              </a:rPr>
              <a:t>ener- </a:t>
            </a:r>
            <a:r>
              <a:rPr sz="1000" dirty="0">
                <a:latin typeface="TT Supermolot Regular"/>
                <a:cs typeface="TT Supermolot Regular"/>
              </a:rPr>
              <a:t>getyki oraz wykorzystując </a:t>
            </a:r>
            <a:r>
              <a:rPr sz="1000" spc="-10" dirty="0">
                <a:latin typeface="TT Supermolot Regular"/>
                <a:cs typeface="TT Supermolot Regular"/>
              </a:rPr>
              <a:t>przy- </a:t>
            </a:r>
            <a:r>
              <a:rPr sz="1000" dirty="0">
                <a:latin typeface="TT Supermolot Regular"/>
                <a:cs typeface="TT Supermolot Regular"/>
              </a:rPr>
              <a:t>kładowe </a:t>
            </a:r>
            <a:r>
              <a:rPr sz="1000" spc="-10" dirty="0">
                <a:latin typeface="TT Supermolot Regular"/>
                <a:cs typeface="TT Supermolot Regular"/>
              </a:rPr>
              <a:t>pytania:</a:t>
            </a:r>
            <a:endParaRPr sz="1000">
              <a:latin typeface="TT Supermolot Regular"/>
              <a:cs typeface="TT Supermolot Regular"/>
            </a:endParaRPr>
          </a:p>
          <a:p>
            <a:pPr marL="156210" marR="13335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Jaki jest najważniejszy </a:t>
            </a:r>
            <a:r>
              <a:rPr sz="1000" spc="-25" dirty="0">
                <a:latin typeface="TT Supermolot Regular"/>
                <a:cs typeface="TT Supermolot Regular"/>
              </a:rPr>
              <a:t>cel </a:t>
            </a:r>
            <a:r>
              <a:rPr sz="1000" spc="-35" dirty="0">
                <a:latin typeface="TT Supermolot Regular"/>
                <a:cs typeface="TT Supermolot Regular"/>
              </a:rPr>
              <a:t>transformacji</a:t>
            </a:r>
            <a:r>
              <a:rPr sz="1000" spc="3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energetycznej? </a:t>
            </a:r>
            <a:r>
              <a:rPr sz="1000" dirty="0">
                <a:latin typeface="TT Supermolot Regular"/>
                <a:cs typeface="TT Supermolot Regular"/>
              </a:rPr>
              <a:t>Jakie dodatkowe </a:t>
            </a:r>
            <a:r>
              <a:rPr sz="1000" spc="-10" dirty="0">
                <a:latin typeface="TT Supermolot Regular"/>
                <a:cs typeface="TT Supermolot Regular"/>
              </a:rPr>
              <a:t>korzyści </a:t>
            </a:r>
            <a:r>
              <a:rPr sz="1000" dirty="0">
                <a:latin typeface="TT Supermolot Regular"/>
                <a:cs typeface="TT Supermolot Regular"/>
              </a:rPr>
              <a:t>przyniesie gospodarka </a:t>
            </a:r>
            <a:r>
              <a:rPr sz="1000" spc="-10" dirty="0">
                <a:latin typeface="TT Supermolot Regular"/>
                <a:cs typeface="TT Supermolot Regular"/>
              </a:rPr>
              <a:t>wodo- rowa?</a:t>
            </a:r>
            <a:endParaRPr sz="1000">
              <a:latin typeface="TT Supermolot Regular"/>
              <a:cs typeface="TT Supermolot Regular"/>
            </a:endParaRPr>
          </a:p>
          <a:p>
            <a:pPr marL="156210" marR="5080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W których obszarach </a:t>
            </a:r>
            <a:r>
              <a:rPr sz="1000" spc="-10" dirty="0">
                <a:latin typeface="TT Supermolot Regular"/>
                <a:cs typeface="TT Supermolot Regular"/>
              </a:rPr>
              <a:t>gospo- </a:t>
            </a:r>
            <a:r>
              <a:rPr sz="1000" dirty="0">
                <a:latin typeface="TT Supermolot Regular"/>
                <a:cs typeface="TT Supermolot Regular"/>
              </a:rPr>
              <a:t>darki będą widoczne </a:t>
            </a:r>
            <a:r>
              <a:rPr sz="1000" spc="-10" dirty="0">
                <a:latin typeface="TT Supermolot Regular"/>
                <a:cs typeface="TT Supermolot Regular"/>
              </a:rPr>
              <a:t>najwięk- </a:t>
            </a:r>
            <a:r>
              <a:rPr sz="1000" dirty="0">
                <a:latin typeface="TT Supermolot Regular"/>
                <a:cs typeface="TT Supermolot Regular"/>
              </a:rPr>
              <a:t>sze </a:t>
            </a:r>
            <a:r>
              <a:rPr sz="1000" spc="-10" dirty="0">
                <a:latin typeface="TT Supermolot Regular"/>
                <a:cs typeface="TT Supermolot Regular"/>
              </a:rPr>
              <a:t>zmiany?</a:t>
            </a:r>
            <a:endParaRPr sz="1000">
              <a:latin typeface="TT Supermolot Regular"/>
              <a:cs typeface="TT Supermolot Regular"/>
            </a:endParaRPr>
          </a:p>
          <a:p>
            <a:pPr marL="156210" marR="15240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Jak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długo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Polska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będzie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roz- </a:t>
            </a:r>
            <a:r>
              <a:rPr sz="1000" dirty="0">
                <a:latin typeface="TT Supermolot Regular"/>
                <a:cs typeface="TT Supermolot Regular"/>
              </a:rPr>
              <a:t>wijała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obecną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infrastrukturę? </a:t>
            </a:r>
            <a:r>
              <a:rPr sz="1000" dirty="0">
                <a:latin typeface="TT Supermolot Regular"/>
                <a:cs typeface="TT Supermolot Regular"/>
              </a:rPr>
              <a:t>Jak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długo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będzie</a:t>
            </a:r>
            <a:r>
              <a:rPr sz="1000" spc="-10" dirty="0">
                <a:latin typeface="TT Supermolot Regular"/>
                <a:cs typeface="TT Supermolot Regular"/>
              </a:rPr>
              <a:t> trwała </a:t>
            </a:r>
            <a:r>
              <a:rPr sz="1000" spc="-35" dirty="0">
                <a:latin typeface="TT Supermolot Regular"/>
                <a:cs typeface="TT Supermolot Regular"/>
              </a:rPr>
              <a:t>transformacja</a:t>
            </a:r>
            <a:r>
              <a:rPr sz="1000" spc="3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energetyczna?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60100" y="2578105"/>
            <a:ext cx="1183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Bold"/>
                <a:cs typeface="TT Supermolot Bold"/>
              </a:rPr>
              <a:t>OKOŁO 15 </a:t>
            </a:r>
            <a:r>
              <a:rPr sz="1200" spc="-10" dirty="0">
                <a:latin typeface="TT Supermolot Bold"/>
                <a:cs typeface="TT Supermolot Bold"/>
              </a:rPr>
              <a:t>MINUT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60100" y="3136905"/>
            <a:ext cx="1790064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000" spc="-25" dirty="0">
                <a:latin typeface="TT Supermolot Regular"/>
                <a:cs typeface="TT Supermolot Regular"/>
              </a:rPr>
              <a:t>Nauczyciel</a:t>
            </a:r>
            <a:r>
              <a:rPr sz="1000" spc="3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przeprowadza</a:t>
            </a:r>
            <a:r>
              <a:rPr sz="1000" spc="3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krótki </a:t>
            </a:r>
            <a:r>
              <a:rPr sz="1000" dirty="0">
                <a:latin typeface="TT Supermolot Regular"/>
                <a:cs typeface="TT Supermolot Regular"/>
              </a:rPr>
              <a:t>wykład na bazie </a:t>
            </a:r>
            <a:r>
              <a:rPr sz="1000" spc="-10" dirty="0">
                <a:latin typeface="TT Supermolot Regular"/>
                <a:cs typeface="TT Supermolot Regular"/>
              </a:rPr>
              <a:t>przygotowanej </a:t>
            </a:r>
            <a:r>
              <a:rPr sz="1000" dirty="0">
                <a:latin typeface="TT Supermolot Regular"/>
                <a:cs typeface="TT Supermolot Regular"/>
              </a:rPr>
              <a:t>prezentacji.</a:t>
            </a:r>
            <a:r>
              <a:rPr sz="1000" spc="-10" dirty="0">
                <a:latin typeface="TT Supermolot Regular"/>
                <a:cs typeface="TT Supermolot Regular"/>
              </a:rPr>
              <a:t> Nauczyciel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wyjaśnia skutki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rozwoju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gospodarki wodorowej.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9995" y="2454355"/>
            <a:ext cx="1764030" cy="0"/>
          </a:xfrm>
          <a:custGeom>
            <a:avLst/>
            <a:gdLst/>
            <a:ahLst/>
            <a:cxnLst/>
            <a:rect l="l" t="t" r="r" b="b"/>
            <a:pathLst>
              <a:path w="1764030">
                <a:moveTo>
                  <a:pt x="176400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9999" y="1860555"/>
            <a:ext cx="7934959" cy="0"/>
          </a:xfrm>
          <a:custGeom>
            <a:avLst/>
            <a:gdLst/>
            <a:ahLst/>
            <a:cxnLst/>
            <a:rect l="l" t="t" r="r" b="b"/>
            <a:pathLst>
              <a:path w="7934959">
                <a:moveTo>
                  <a:pt x="79344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97601" y="2454355"/>
            <a:ext cx="1821814" cy="0"/>
          </a:xfrm>
          <a:custGeom>
            <a:avLst/>
            <a:gdLst/>
            <a:ahLst/>
            <a:cxnLst/>
            <a:rect l="l" t="t" r="r" b="b"/>
            <a:pathLst>
              <a:path w="1821814">
                <a:moveTo>
                  <a:pt x="18215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35195" y="2454355"/>
            <a:ext cx="1811020" cy="0"/>
          </a:xfrm>
          <a:custGeom>
            <a:avLst/>
            <a:gdLst/>
            <a:ahLst/>
            <a:cxnLst/>
            <a:rect l="l" t="t" r="r" b="b"/>
            <a:pathLst>
              <a:path w="1811020">
                <a:moveTo>
                  <a:pt x="181080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2801" y="2454355"/>
            <a:ext cx="1821814" cy="0"/>
          </a:xfrm>
          <a:custGeom>
            <a:avLst/>
            <a:gdLst/>
            <a:ahLst/>
            <a:cxnLst/>
            <a:rect l="l" t="t" r="r" b="b"/>
            <a:pathLst>
              <a:path w="1821815">
                <a:moveTo>
                  <a:pt x="18215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9995" y="2936655"/>
            <a:ext cx="1764030" cy="0"/>
          </a:xfrm>
          <a:custGeom>
            <a:avLst/>
            <a:gdLst/>
            <a:ahLst/>
            <a:cxnLst/>
            <a:rect l="l" t="t" r="r" b="b"/>
            <a:pathLst>
              <a:path w="1764030">
                <a:moveTo>
                  <a:pt x="176400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97601" y="2936655"/>
            <a:ext cx="1821814" cy="0"/>
          </a:xfrm>
          <a:custGeom>
            <a:avLst/>
            <a:gdLst/>
            <a:ahLst/>
            <a:cxnLst/>
            <a:rect l="l" t="t" r="r" b="b"/>
            <a:pathLst>
              <a:path w="1821814">
                <a:moveTo>
                  <a:pt x="18215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35195" y="2936655"/>
            <a:ext cx="1811020" cy="0"/>
          </a:xfrm>
          <a:custGeom>
            <a:avLst/>
            <a:gdLst/>
            <a:ahLst/>
            <a:cxnLst/>
            <a:rect l="l" t="t" r="r" b="b"/>
            <a:pathLst>
              <a:path w="1811020">
                <a:moveTo>
                  <a:pt x="181080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72801" y="2936655"/>
            <a:ext cx="1821814" cy="0"/>
          </a:xfrm>
          <a:custGeom>
            <a:avLst/>
            <a:gdLst/>
            <a:ahLst/>
            <a:cxnLst/>
            <a:rect l="l" t="t" r="r" b="b"/>
            <a:pathLst>
              <a:path w="1821815">
                <a:moveTo>
                  <a:pt x="18215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02396" y="12"/>
            <a:ext cx="2289810" cy="7560309"/>
          </a:xfrm>
          <a:custGeom>
            <a:avLst/>
            <a:gdLst/>
            <a:ahLst/>
            <a:cxnLst/>
            <a:rect l="l" t="t" r="r" b="b"/>
            <a:pathLst>
              <a:path w="2289809" h="7560309">
                <a:moveTo>
                  <a:pt x="2289606" y="0"/>
                </a:moveTo>
                <a:lnTo>
                  <a:pt x="0" y="0"/>
                </a:lnTo>
                <a:lnTo>
                  <a:pt x="0" y="7559992"/>
                </a:lnTo>
                <a:lnTo>
                  <a:pt x="2289606" y="7559992"/>
                </a:lnTo>
                <a:lnTo>
                  <a:pt x="2289606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591299" y="232285"/>
            <a:ext cx="17125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GRUPA</a:t>
            </a:r>
            <a:r>
              <a:rPr sz="1000" spc="-3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DOCELOWA:</a:t>
            </a:r>
            <a:endParaRPr sz="1000">
              <a:latin typeface="TT Supermolot Bold"/>
              <a:cs typeface="TT Supermolot Bold"/>
            </a:endParaRPr>
          </a:p>
          <a:p>
            <a:pPr marL="12700" marR="26797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uczniowie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szkół 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podstawowych</a:t>
            </a:r>
            <a:r>
              <a:rPr sz="10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(10-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14</a:t>
            </a:r>
            <a:r>
              <a:rPr sz="10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lat)</a:t>
            </a:r>
            <a:endParaRPr sz="10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ponadpodstawowych</a:t>
            </a:r>
            <a:r>
              <a:rPr sz="1000" spc="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(15-</a:t>
            </a:r>
            <a:r>
              <a:rPr sz="10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19</a:t>
            </a:r>
            <a:r>
              <a:rPr sz="1000" spc="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lat)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91299" y="994285"/>
            <a:ext cx="7302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CZAS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ZAJĘĆ:</a:t>
            </a:r>
            <a:endParaRPr sz="10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45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minut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91299" y="1489585"/>
            <a:ext cx="18199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PRZEDMIOT:</a:t>
            </a:r>
            <a:endParaRPr sz="1000">
              <a:latin typeface="TT Supermolot Bold"/>
              <a:cs typeface="TT Supermolot Bold"/>
            </a:endParaRPr>
          </a:p>
          <a:p>
            <a:pPr marL="12700" marR="508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fizyka, chemia, inne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zajęcia 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związane z tematyką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energetyki 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infrastruktury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603996" y="2642082"/>
            <a:ext cx="54610" cy="3864610"/>
          </a:xfrm>
          <a:custGeom>
            <a:avLst/>
            <a:gdLst/>
            <a:ahLst/>
            <a:cxnLst/>
            <a:rect l="l" t="t" r="r" b="b"/>
            <a:pathLst>
              <a:path w="54609" h="3864609">
                <a:moveTo>
                  <a:pt x="54000" y="3810000"/>
                </a:moveTo>
                <a:lnTo>
                  <a:pt x="0" y="3810000"/>
                </a:lnTo>
                <a:lnTo>
                  <a:pt x="0" y="3864000"/>
                </a:lnTo>
                <a:lnTo>
                  <a:pt x="54000" y="3864000"/>
                </a:lnTo>
                <a:lnTo>
                  <a:pt x="54000" y="3810000"/>
                </a:lnTo>
                <a:close/>
              </a:path>
              <a:path w="54609" h="3864609">
                <a:moveTo>
                  <a:pt x="54000" y="3505200"/>
                </a:moveTo>
                <a:lnTo>
                  <a:pt x="0" y="3505200"/>
                </a:lnTo>
                <a:lnTo>
                  <a:pt x="0" y="3559200"/>
                </a:lnTo>
                <a:lnTo>
                  <a:pt x="54000" y="3559200"/>
                </a:lnTo>
                <a:lnTo>
                  <a:pt x="54000" y="3505200"/>
                </a:lnTo>
                <a:close/>
              </a:path>
              <a:path w="54609" h="3864609">
                <a:moveTo>
                  <a:pt x="54000" y="3200400"/>
                </a:moveTo>
                <a:lnTo>
                  <a:pt x="0" y="3200400"/>
                </a:lnTo>
                <a:lnTo>
                  <a:pt x="0" y="3254413"/>
                </a:lnTo>
                <a:lnTo>
                  <a:pt x="54000" y="3254413"/>
                </a:lnTo>
                <a:lnTo>
                  <a:pt x="54000" y="3200400"/>
                </a:lnTo>
                <a:close/>
              </a:path>
              <a:path w="54609" h="3864609">
                <a:moveTo>
                  <a:pt x="54000" y="3048000"/>
                </a:moveTo>
                <a:lnTo>
                  <a:pt x="0" y="3048000"/>
                </a:lnTo>
                <a:lnTo>
                  <a:pt x="0" y="3102000"/>
                </a:lnTo>
                <a:lnTo>
                  <a:pt x="54000" y="3102000"/>
                </a:lnTo>
                <a:lnTo>
                  <a:pt x="54000" y="3048000"/>
                </a:lnTo>
                <a:close/>
              </a:path>
              <a:path w="54609" h="3864609">
                <a:moveTo>
                  <a:pt x="54000" y="2438400"/>
                </a:moveTo>
                <a:lnTo>
                  <a:pt x="0" y="2438400"/>
                </a:lnTo>
                <a:lnTo>
                  <a:pt x="0" y="2492400"/>
                </a:lnTo>
                <a:lnTo>
                  <a:pt x="54000" y="2492400"/>
                </a:lnTo>
                <a:lnTo>
                  <a:pt x="54000" y="2438400"/>
                </a:lnTo>
                <a:close/>
              </a:path>
              <a:path w="54609" h="3864609">
                <a:moveTo>
                  <a:pt x="54000" y="2133600"/>
                </a:moveTo>
                <a:lnTo>
                  <a:pt x="0" y="2133600"/>
                </a:lnTo>
                <a:lnTo>
                  <a:pt x="0" y="2187600"/>
                </a:lnTo>
                <a:lnTo>
                  <a:pt x="54000" y="2187600"/>
                </a:lnTo>
                <a:lnTo>
                  <a:pt x="54000" y="2133600"/>
                </a:lnTo>
                <a:close/>
              </a:path>
              <a:path w="54609" h="3864609">
                <a:moveTo>
                  <a:pt x="54000" y="1524000"/>
                </a:moveTo>
                <a:lnTo>
                  <a:pt x="0" y="1524000"/>
                </a:lnTo>
                <a:lnTo>
                  <a:pt x="0" y="1578000"/>
                </a:lnTo>
                <a:lnTo>
                  <a:pt x="54000" y="1578000"/>
                </a:lnTo>
                <a:lnTo>
                  <a:pt x="54000" y="1524000"/>
                </a:lnTo>
                <a:close/>
              </a:path>
              <a:path w="54609" h="3864609">
                <a:moveTo>
                  <a:pt x="54000" y="1066800"/>
                </a:moveTo>
                <a:lnTo>
                  <a:pt x="0" y="1066800"/>
                </a:lnTo>
                <a:lnTo>
                  <a:pt x="0" y="1120800"/>
                </a:lnTo>
                <a:lnTo>
                  <a:pt x="54000" y="1120800"/>
                </a:lnTo>
                <a:lnTo>
                  <a:pt x="54000" y="1066800"/>
                </a:lnTo>
                <a:close/>
              </a:path>
              <a:path w="54609" h="3864609">
                <a:moveTo>
                  <a:pt x="54000" y="609600"/>
                </a:moveTo>
                <a:lnTo>
                  <a:pt x="0" y="609600"/>
                </a:lnTo>
                <a:lnTo>
                  <a:pt x="0" y="663600"/>
                </a:lnTo>
                <a:lnTo>
                  <a:pt x="54000" y="663600"/>
                </a:lnTo>
                <a:lnTo>
                  <a:pt x="54000" y="609600"/>
                </a:lnTo>
                <a:close/>
              </a:path>
              <a:path w="54609" h="3864609">
                <a:moveTo>
                  <a:pt x="54000" y="0"/>
                </a:moveTo>
                <a:lnTo>
                  <a:pt x="0" y="0"/>
                </a:lnTo>
                <a:lnTo>
                  <a:pt x="0" y="54000"/>
                </a:lnTo>
                <a:lnTo>
                  <a:pt x="54000" y="54000"/>
                </a:lnTo>
                <a:lnTo>
                  <a:pt x="5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591197" y="2251585"/>
            <a:ext cx="1839595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595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CEL</a:t>
            </a:r>
            <a:r>
              <a:rPr sz="1000" spc="-2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LEKCJI</a:t>
            </a:r>
            <a:r>
              <a:rPr sz="10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/</a:t>
            </a:r>
            <a:r>
              <a:rPr sz="10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EFEKTY EDUKACYJNE:</a:t>
            </a:r>
            <a:endParaRPr sz="1000">
              <a:latin typeface="TT Supermolot Bold"/>
              <a:cs typeface="TT Supermolot Bold"/>
            </a:endParaRPr>
          </a:p>
          <a:p>
            <a:pPr marL="97155" algn="just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uczniowie zapoznają </a:t>
            </a:r>
            <a:r>
              <a:rPr sz="10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się</a:t>
            </a:r>
            <a:endParaRPr sz="1000">
              <a:latin typeface="TT Supermolot Regular"/>
              <a:cs typeface="TT Supermolot Regular"/>
            </a:endParaRPr>
          </a:p>
          <a:p>
            <a:pPr marL="102235" marR="85725" algn="just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 podstawowymi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elementami infrastruktury</a:t>
            </a:r>
            <a:r>
              <a:rPr sz="1000" spc="7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energetycznej</a:t>
            </a:r>
            <a:r>
              <a:rPr sz="1000" spc="5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wodorowej,</a:t>
            </a:r>
            <a:endParaRPr sz="1000">
              <a:latin typeface="TT Supermolot Regular"/>
              <a:cs typeface="TT Supermolot Regular"/>
            </a:endParaRPr>
          </a:p>
          <a:p>
            <a:pPr marL="102235" marR="209550" indent="-5715" algn="just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poznają powiązania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między 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poszczególnymi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obszarami energetyki,</a:t>
            </a:r>
            <a:endParaRPr sz="1000">
              <a:latin typeface="TT Supermolot Regular"/>
              <a:cs typeface="TT Supermolot Regular"/>
            </a:endParaRPr>
          </a:p>
          <a:p>
            <a:pPr marL="102235" marR="5080" indent="-5715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dostrzegają wyzwania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związa- 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ne</a:t>
            </a:r>
            <a:r>
              <a:rPr sz="10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ze</a:t>
            </a:r>
            <a:r>
              <a:rPr sz="10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współczesnym</a:t>
            </a:r>
            <a:r>
              <a:rPr sz="10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modelem energetyki,</a:t>
            </a:r>
            <a:endParaRPr sz="1000">
              <a:latin typeface="TT Supermolot Regular"/>
              <a:cs typeface="TT Supermolot Regular"/>
            </a:endParaRPr>
          </a:p>
          <a:p>
            <a:pPr marL="97155" marR="9652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poznają możliwości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poprawy 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funkcjonowania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ekosystemu energetycznego</a:t>
            </a:r>
            <a:r>
              <a:rPr sz="1000" spc="3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dzięki</a:t>
            </a:r>
            <a:r>
              <a:rPr sz="1000" spc="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tech- 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nologiom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wodorowym, 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poznają możliwości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stosowa- 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nia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wodoru,</a:t>
            </a:r>
            <a:endParaRPr sz="1000">
              <a:latin typeface="TT Supermolot Regular"/>
              <a:cs typeface="TT Supermolot Regular"/>
            </a:endParaRPr>
          </a:p>
          <a:p>
            <a:pPr marL="102235" marR="54610" indent="-5715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rozumieją, że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transformacja 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jest ważna, pilna i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niekoniecz- 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nie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prosta.</a:t>
            </a:r>
            <a:endParaRPr sz="10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MATERIAŁY:</a:t>
            </a:r>
            <a:endParaRPr sz="1000">
              <a:latin typeface="TT Supermolot Bold"/>
              <a:cs typeface="TT Supermolot Bold"/>
            </a:endParaRPr>
          </a:p>
          <a:p>
            <a:pPr marL="97155" marR="47625" indent="-6350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TT Supermolot Regular"/>
                <a:cs typeface="TT Supermolot Regular"/>
              </a:rPr>
              <a:t>plansza</a:t>
            </a:r>
            <a:r>
              <a:rPr sz="10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„Świat</a:t>
            </a:r>
            <a:r>
              <a:rPr sz="10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paliw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TT Supermolot Regular"/>
                <a:cs typeface="TT Supermolot Regular"/>
              </a:rPr>
              <a:t>kopalnych” 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plansza „Świat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technologii wodorowych”</a:t>
            </a:r>
            <a:endParaRPr sz="1000">
              <a:latin typeface="TT Supermolot Regular"/>
              <a:cs typeface="TT Supermolot Regular"/>
            </a:endParaRPr>
          </a:p>
          <a:p>
            <a:pPr marL="102235" marR="130175" indent="-5715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karty do pracy z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elementami </a:t>
            </a:r>
            <a:r>
              <a:rPr sz="10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mapy</a:t>
            </a:r>
            <a:endParaRPr sz="1000">
              <a:latin typeface="TT Supermolot Regular"/>
              <a:cs typeface="TT Supermolot Regular"/>
            </a:endParaRPr>
          </a:p>
          <a:p>
            <a:pPr marL="97155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prezentacja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603996" y="6909282"/>
            <a:ext cx="54610" cy="359410"/>
          </a:xfrm>
          <a:custGeom>
            <a:avLst/>
            <a:gdLst/>
            <a:ahLst/>
            <a:cxnLst/>
            <a:rect l="l" t="t" r="r" b="b"/>
            <a:pathLst>
              <a:path w="54609" h="359409">
                <a:moveTo>
                  <a:pt x="54000" y="304800"/>
                </a:moveTo>
                <a:lnTo>
                  <a:pt x="0" y="304800"/>
                </a:lnTo>
                <a:lnTo>
                  <a:pt x="0" y="358800"/>
                </a:lnTo>
                <a:lnTo>
                  <a:pt x="54000" y="358800"/>
                </a:lnTo>
                <a:lnTo>
                  <a:pt x="54000" y="304800"/>
                </a:lnTo>
                <a:close/>
              </a:path>
              <a:path w="54609" h="359409">
                <a:moveTo>
                  <a:pt x="54000" y="152400"/>
                </a:moveTo>
                <a:lnTo>
                  <a:pt x="0" y="152400"/>
                </a:lnTo>
                <a:lnTo>
                  <a:pt x="0" y="206400"/>
                </a:lnTo>
                <a:lnTo>
                  <a:pt x="54000" y="206400"/>
                </a:lnTo>
                <a:lnTo>
                  <a:pt x="54000" y="152400"/>
                </a:lnTo>
                <a:close/>
              </a:path>
              <a:path w="54609" h="359409">
                <a:moveTo>
                  <a:pt x="54000" y="0"/>
                </a:moveTo>
                <a:lnTo>
                  <a:pt x="0" y="0"/>
                </a:lnTo>
                <a:lnTo>
                  <a:pt x="0" y="54000"/>
                </a:lnTo>
                <a:lnTo>
                  <a:pt x="54000" y="54000"/>
                </a:lnTo>
                <a:lnTo>
                  <a:pt x="5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591323" y="6671185"/>
            <a:ext cx="14839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METODY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PRACY:</a:t>
            </a:r>
            <a:endParaRPr sz="1000">
              <a:latin typeface="TT Supermolot Bold"/>
              <a:cs typeface="TT Supermolot Bold"/>
            </a:endParaRPr>
          </a:p>
          <a:p>
            <a:pPr marL="97155" marR="508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praca w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grupach </a:t>
            </a:r>
            <a:r>
              <a:rPr sz="1000" dirty="0">
                <a:solidFill>
                  <a:srgbClr val="FFFFFF"/>
                </a:solidFill>
                <a:latin typeface="TT Supermolot Regular"/>
                <a:cs typeface="TT Supermolot Regular"/>
              </a:rPr>
              <a:t>dyskusja z </a:t>
            </a:r>
            <a:r>
              <a:rPr sz="10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nauczycielem wykład</a:t>
            </a:r>
            <a:endParaRPr sz="1000">
              <a:latin typeface="TT Supermolot Regular"/>
              <a:cs typeface="TT Supermolot Regular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604001" y="180004"/>
            <a:ext cx="1796414" cy="7200265"/>
            <a:chOff x="8604001" y="180004"/>
            <a:chExt cx="1796414" cy="7200265"/>
          </a:xfrm>
        </p:grpSpPr>
        <p:sp>
          <p:nvSpPr>
            <p:cNvPr id="32" name="object 32"/>
            <p:cNvSpPr/>
            <p:nvPr/>
          </p:nvSpPr>
          <p:spPr>
            <a:xfrm>
              <a:off x="8639313" y="183179"/>
              <a:ext cx="1760855" cy="0"/>
            </a:xfrm>
            <a:custGeom>
              <a:avLst/>
              <a:gdLst/>
              <a:ahLst/>
              <a:cxnLst/>
              <a:rect l="l" t="t" r="r" b="b"/>
              <a:pathLst>
                <a:path w="1760854">
                  <a:moveTo>
                    <a:pt x="176053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04001" y="939180"/>
              <a:ext cx="1760855" cy="0"/>
            </a:xfrm>
            <a:custGeom>
              <a:avLst/>
              <a:gdLst/>
              <a:ahLst/>
              <a:cxnLst/>
              <a:rect l="l" t="t" r="r" b="b"/>
              <a:pathLst>
                <a:path w="1760854">
                  <a:moveTo>
                    <a:pt x="176053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04001" y="1407180"/>
              <a:ext cx="1760855" cy="0"/>
            </a:xfrm>
            <a:custGeom>
              <a:avLst/>
              <a:gdLst/>
              <a:ahLst/>
              <a:cxnLst/>
              <a:rect l="l" t="t" r="r" b="b"/>
              <a:pathLst>
                <a:path w="1760854">
                  <a:moveTo>
                    <a:pt x="176053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604001" y="2199180"/>
              <a:ext cx="1760855" cy="0"/>
            </a:xfrm>
            <a:custGeom>
              <a:avLst/>
              <a:gdLst/>
              <a:ahLst/>
              <a:cxnLst/>
              <a:rect l="l" t="t" r="r" b="b"/>
              <a:pathLst>
                <a:path w="1760854">
                  <a:moveTo>
                    <a:pt x="176053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604001" y="6609180"/>
              <a:ext cx="1760855" cy="0"/>
            </a:xfrm>
            <a:custGeom>
              <a:avLst/>
              <a:gdLst/>
              <a:ahLst/>
              <a:cxnLst/>
              <a:rect l="l" t="t" r="r" b="b"/>
              <a:pathLst>
                <a:path w="1760854">
                  <a:moveTo>
                    <a:pt x="176053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04001" y="7376830"/>
              <a:ext cx="1760855" cy="0"/>
            </a:xfrm>
            <a:custGeom>
              <a:avLst/>
              <a:gdLst/>
              <a:ahLst/>
              <a:cxnLst/>
              <a:rect l="l" t="t" r="r" b="b"/>
              <a:pathLst>
                <a:path w="1760854">
                  <a:moveTo>
                    <a:pt x="176053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18530" y="1003164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4" h="337184">
                  <a:moveTo>
                    <a:pt x="0" y="168414"/>
                  </a:moveTo>
                  <a:lnTo>
                    <a:pt x="6015" y="123642"/>
                  </a:lnTo>
                  <a:lnTo>
                    <a:pt x="22993" y="83411"/>
                  </a:lnTo>
                  <a:lnTo>
                    <a:pt x="49326" y="49326"/>
                  </a:lnTo>
                  <a:lnTo>
                    <a:pt x="83411" y="22993"/>
                  </a:lnTo>
                  <a:lnTo>
                    <a:pt x="123642" y="6015"/>
                  </a:lnTo>
                  <a:lnTo>
                    <a:pt x="168414" y="0"/>
                  </a:lnTo>
                  <a:lnTo>
                    <a:pt x="213186" y="6015"/>
                  </a:lnTo>
                  <a:lnTo>
                    <a:pt x="253417" y="22993"/>
                  </a:lnTo>
                  <a:lnTo>
                    <a:pt x="287502" y="49326"/>
                  </a:lnTo>
                  <a:lnTo>
                    <a:pt x="313836" y="83411"/>
                  </a:lnTo>
                  <a:lnTo>
                    <a:pt x="330813" y="123642"/>
                  </a:lnTo>
                  <a:lnTo>
                    <a:pt x="336829" y="168414"/>
                  </a:lnTo>
                  <a:lnTo>
                    <a:pt x="330813" y="213186"/>
                  </a:lnTo>
                  <a:lnTo>
                    <a:pt x="313836" y="253417"/>
                  </a:lnTo>
                  <a:lnTo>
                    <a:pt x="287502" y="287502"/>
                  </a:lnTo>
                  <a:lnTo>
                    <a:pt x="253417" y="313836"/>
                  </a:lnTo>
                  <a:lnTo>
                    <a:pt x="213186" y="330813"/>
                  </a:lnTo>
                  <a:lnTo>
                    <a:pt x="168414" y="336829"/>
                  </a:lnTo>
                  <a:lnTo>
                    <a:pt x="123642" y="330813"/>
                  </a:lnTo>
                  <a:lnTo>
                    <a:pt x="83411" y="313836"/>
                  </a:lnTo>
                  <a:lnTo>
                    <a:pt x="49326" y="287502"/>
                  </a:lnTo>
                  <a:lnTo>
                    <a:pt x="22993" y="253417"/>
                  </a:lnTo>
                  <a:lnTo>
                    <a:pt x="6015" y="213186"/>
                  </a:lnTo>
                  <a:lnTo>
                    <a:pt x="0" y="168414"/>
                  </a:lnTo>
                </a:path>
              </a:pathLst>
            </a:custGeom>
            <a:ln w="118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12588" y="997178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175717" y="50"/>
                  </a:moveTo>
                  <a:lnTo>
                    <a:pt x="169773" y="0"/>
                  </a:lnTo>
                  <a:lnTo>
                    <a:pt x="168465" y="168452"/>
                  </a:lnTo>
                  <a:lnTo>
                    <a:pt x="0" y="168452"/>
                  </a:lnTo>
                  <a:lnTo>
                    <a:pt x="0" y="174396"/>
                  </a:lnTo>
                  <a:lnTo>
                    <a:pt x="6239" y="220693"/>
                  </a:lnTo>
                  <a:lnTo>
                    <a:pt x="23839" y="262328"/>
                  </a:lnTo>
                  <a:lnTo>
                    <a:pt x="51127" y="297627"/>
                  </a:lnTo>
                  <a:lnTo>
                    <a:pt x="86425" y="324914"/>
                  </a:lnTo>
                  <a:lnTo>
                    <a:pt x="128061" y="342515"/>
                  </a:lnTo>
                  <a:lnTo>
                    <a:pt x="174358" y="348754"/>
                  </a:lnTo>
                  <a:lnTo>
                    <a:pt x="220654" y="342515"/>
                  </a:lnTo>
                  <a:lnTo>
                    <a:pt x="262287" y="324914"/>
                  </a:lnTo>
                  <a:lnTo>
                    <a:pt x="297583" y="297627"/>
                  </a:lnTo>
                  <a:lnTo>
                    <a:pt x="324867" y="262328"/>
                  </a:lnTo>
                  <a:lnTo>
                    <a:pt x="342465" y="220693"/>
                  </a:lnTo>
                  <a:lnTo>
                    <a:pt x="348703" y="174396"/>
                  </a:lnTo>
                  <a:lnTo>
                    <a:pt x="342514" y="128412"/>
                  </a:lnTo>
                  <a:lnTo>
                    <a:pt x="325053" y="86966"/>
                  </a:lnTo>
                  <a:lnTo>
                    <a:pt x="297981" y="51733"/>
                  </a:lnTo>
                  <a:lnTo>
                    <a:pt x="262961" y="24386"/>
                  </a:lnTo>
                  <a:lnTo>
                    <a:pt x="221652" y="6601"/>
                  </a:lnTo>
                  <a:lnTo>
                    <a:pt x="175717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006651" y="991283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80">
                  <a:moveTo>
                    <a:pt x="181711" y="0"/>
                  </a:moveTo>
                  <a:lnTo>
                    <a:pt x="169823" y="0"/>
                  </a:lnTo>
                  <a:lnTo>
                    <a:pt x="168503" y="168414"/>
                  </a:lnTo>
                  <a:lnTo>
                    <a:pt x="0" y="168414"/>
                  </a:lnTo>
                  <a:lnTo>
                    <a:pt x="0" y="180289"/>
                  </a:lnTo>
                  <a:lnTo>
                    <a:pt x="6450" y="228168"/>
                  </a:lnTo>
                  <a:lnTo>
                    <a:pt x="24649" y="271224"/>
                  </a:lnTo>
                  <a:lnTo>
                    <a:pt x="52863" y="307725"/>
                  </a:lnTo>
                  <a:lnTo>
                    <a:pt x="89362" y="335941"/>
                  </a:lnTo>
                  <a:lnTo>
                    <a:pt x="132415" y="354140"/>
                  </a:lnTo>
                  <a:lnTo>
                    <a:pt x="180289" y="360591"/>
                  </a:lnTo>
                  <a:lnTo>
                    <a:pt x="228164" y="354140"/>
                  </a:lnTo>
                  <a:lnTo>
                    <a:pt x="241025" y="348703"/>
                  </a:lnTo>
                  <a:lnTo>
                    <a:pt x="180289" y="348703"/>
                  </a:lnTo>
                  <a:lnTo>
                    <a:pt x="135737" y="342644"/>
                  </a:lnTo>
                  <a:lnTo>
                    <a:pt x="95568" y="325572"/>
                  </a:lnTo>
                  <a:lnTo>
                    <a:pt x="61439" y="299143"/>
                  </a:lnTo>
                  <a:lnTo>
                    <a:pt x="35008" y="265015"/>
                  </a:lnTo>
                  <a:lnTo>
                    <a:pt x="17934" y="224845"/>
                  </a:lnTo>
                  <a:lnTo>
                    <a:pt x="11874" y="180289"/>
                  </a:lnTo>
                  <a:lnTo>
                    <a:pt x="180289" y="180289"/>
                  </a:lnTo>
                  <a:lnTo>
                    <a:pt x="181425" y="35449"/>
                  </a:lnTo>
                  <a:lnTo>
                    <a:pt x="181505" y="25168"/>
                  </a:lnTo>
                  <a:lnTo>
                    <a:pt x="181609" y="11887"/>
                  </a:lnTo>
                  <a:lnTo>
                    <a:pt x="241080" y="11887"/>
                  </a:lnTo>
                  <a:lnTo>
                    <a:pt x="229207" y="6774"/>
                  </a:lnTo>
                  <a:lnTo>
                    <a:pt x="181711" y="0"/>
                  </a:lnTo>
                  <a:close/>
                </a:path>
                <a:path w="360679" h="360680">
                  <a:moveTo>
                    <a:pt x="241080" y="11887"/>
                  </a:moveTo>
                  <a:lnTo>
                    <a:pt x="181609" y="11887"/>
                  </a:lnTo>
                  <a:lnTo>
                    <a:pt x="225896" y="18231"/>
                  </a:lnTo>
                  <a:lnTo>
                    <a:pt x="265773" y="35449"/>
                  </a:lnTo>
                  <a:lnTo>
                    <a:pt x="299618" y="61902"/>
                  </a:lnTo>
                  <a:lnTo>
                    <a:pt x="325804" y="95952"/>
                  </a:lnTo>
                  <a:lnTo>
                    <a:pt x="342708" y="135960"/>
                  </a:lnTo>
                  <a:lnTo>
                    <a:pt x="348703" y="180289"/>
                  </a:lnTo>
                  <a:lnTo>
                    <a:pt x="342644" y="224845"/>
                  </a:lnTo>
                  <a:lnTo>
                    <a:pt x="325572" y="265015"/>
                  </a:lnTo>
                  <a:lnTo>
                    <a:pt x="299143" y="299143"/>
                  </a:lnTo>
                  <a:lnTo>
                    <a:pt x="265015" y="325572"/>
                  </a:lnTo>
                  <a:lnTo>
                    <a:pt x="224845" y="342644"/>
                  </a:lnTo>
                  <a:lnTo>
                    <a:pt x="180289" y="348703"/>
                  </a:lnTo>
                  <a:lnTo>
                    <a:pt x="241025" y="348703"/>
                  </a:lnTo>
                  <a:lnTo>
                    <a:pt x="307720" y="307725"/>
                  </a:lnTo>
                  <a:lnTo>
                    <a:pt x="335938" y="271224"/>
                  </a:lnTo>
                  <a:lnTo>
                    <a:pt x="354139" y="228168"/>
                  </a:lnTo>
                  <a:lnTo>
                    <a:pt x="360591" y="180289"/>
                  </a:lnTo>
                  <a:lnTo>
                    <a:pt x="354189" y="132742"/>
                  </a:lnTo>
                  <a:lnTo>
                    <a:pt x="336132" y="89884"/>
                  </a:lnTo>
                  <a:lnTo>
                    <a:pt x="308136" y="53449"/>
                  </a:lnTo>
                  <a:lnTo>
                    <a:pt x="271922" y="25168"/>
                  </a:lnTo>
                  <a:lnTo>
                    <a:pt x="241080" y="11887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807744" y="2508867"/>
            <a:ext cx="348615" cy="354330"/>
            <a:chOff x="1807744" y="2508867"/>
            <a:chExt cx="348615" cy="354330"/>
          </a:xfrm>
        </p:grpSpPr>
        <p:sp>
          <p:nvSpPr>
            <p:cNvPr id="42" name="object 42"/>
            <p:cNvSpPr/>
            <p:nvPr/>
          </p:nvSpPr>
          <p:spPr>
            <a:xfrm>
              <a:off x="1813675" y="2520723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336550" h="336550">
                  <a:moveTo>
                    <a:pt x="0" y="168122"/>
                  </a:moveTo>
                  <a:lnTo>
                    <a:pt x="6005" y="123429"/>
                  </a:lnTo>
                  <a:lnTo>
                    <a:pt x="22953" y="83268"/>
                  </a:lnTo>
                  <a:lnTo>
                    <a:pt x="49241" y="49242"/>
                  </a:lnTo>
                  <a:lnTo>
                    <a:pt x="83264" y="22954"/>
                  </a:lnTo>
                  <a:lnTo>
                    <a:pt x="123422" y="6005"/>
                  </a:lnTo>
                  <a:lnTo>
                    <a:pt x="168109" y="0"/>
                  </a:lnTo>
                  <a:lnTo>
                    <a:pt x="212808" y="6005"/>
                  </a:lnTo>
                  <a:lnTo>
                    <a:pt x="252972" y="22954"/>
                  </a:lnTo>
                  <a:lnTo>
                    <a:pt x="287000" y="49242"/>
                  </a:lnTo>
                  <a:lnTo>
                    <a:pt x="313290" y="83268"/>
                  </a:lnTo>
                  <a:lnTo>
                    <a:pt x="330239" y="123429"/>
                  </a:lnTo>
                  <a:lnTo>
                    <a:pt x="336245" y="168122"/>
                  </a:lnTo>
                  <a:lnTo>
                    <a:pt x="330239" y="212815"/>
                  </a:lnTo>
                  <a:lnTo>
                    <a:pt x="313290" y="252976"/>
                  </a:lnTo>
                  <a:lnTo>
                    <a:pt x="287000" y="287002"/>
                  </a:lnTo>
                  <a:lnTo>
                    <a:pt x="252972" y="313291"/>
                  </a:lnTo>
                  <a:lnTo>
                    <a:pt x="212808" y="330239"/>
                  </a:lnTo>
                  <a:lnTo>
                    <a:pt x="168109" y="336245"/>
                  </a:lnTo>
                  <a:lnTo>
                    <a:pt x="123422" y="330239"/>
                  </a:lnTo>
                  <a:lnTo>
                    <a:pt x="83264" y="313291"/>
                  </a:lnTo>
                  <a:lnTo>
                    <a:pt x="49241" y="287002"/>
                  </a:lnTo>
                  <a:lnTo>
                    <a:pt x="22953" y="252976"/>
                  </a:lnTo>
                  <a:lnTo>
                    <a:pt x="6005" y="212815"/>
                  </a:lnTo>
                  <a:lnTo>
                    <a:pt x="0" y="168122"/>
                  </a:lnTo>
                </a:path>
              </a:pathLst>
            </a:custGeom>
            <a:ln w="11861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9766" y="2508867"/>
              <a:ext cx="169341" cy="201968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3856145" y="2508867"/>
            <a:ext cx="348615" cy="354330"/>
            <a:chOff x="3856145" y="2508867"/>
            <a:chExt cx="348615" cy="354330"/>
          </a:xfrm>
        </p:grpSpPr>
        <p:sp>
          <p:nvSpPr>
            <p:cNvPr id="45" name="object 45"/>
            <p:cNvSpPr/>
            <p:nvPr/>
          </p:nvSpPr>
          <p:spPr>
            <a:xfrm>
              <a:off x="3862076" y="2520723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336550" h="336550">
                  <a:moveTo>
                    <a:pt x="0" y="168122"/>
                  </a:moveTo>
                  <a:lnTo>
                    <a:pt x="6005" y="123429"/>
                  </a:lnTo>
                  <a:lnTo>
                    <a:pt x="22953" y="83268"/>
                  </a:lnTo>
                  <a:lnTo>
                    <a:pt x="49241" y="49242"/>
                  </a:lnTo>
                  <a:lnTo>
                    <a:pt x="83264" y="22954"/>
                  </a:lnTo>
                  <a:lnTo>
                    <a:pt x="123422" y="6005"/>
                  </a:lnTo>
                  <a:lnTo>
                    <a:pt x="168109" y="0"/>
                  </a:lnTo>
                  <a:lnTo>
                    <a:pt x="212808" y="6005"/>
                  </a:lnTo>
                  <a:lnTo>
                    <a:pt x="252972" y="22954"/>
                  </a:lnTo>
                  <a:lnTo>
                    <a:pt x="287000" y="49242"/>
                  </a:lnTo>
                  <a:lnTo>
                    <a:pt x="313290" y="83268"/>
                  </a:lnTo>
                  <a:lnTo>
                    <a:pt x="330239" y="123429"/>
                  </a:lnTo>
                  <a:lnTo>
                    <a:pt x="336245" y="168122"/>
                  </a:lnTo>
                  <a:lnTo>
                    <a:pt x="330239" y="212815"/>
                  </a:lnTo>
                  <a:lnTo>
                    <a:pt x="313290" y="252976"/>
                  </a:lnTo>
                  <a:lnTo>
                    <a:pt x="287000" y="287002"/>
                  </a:lnTo>
                  <a:lnTo>
                    <a:pt x="252972" y="313291"/>
                  </a:lnTo>
                  <a:lnTo>
                    <a:pt x="212808" y="330239"/>
                  </a:lnTo>
                  <a:lnTo>
                    <a:pt x="168109" y="336245"/>
                  </a:lnTo>
                  <a:lnTo>
                    <a:pt x="123422" y="330239"/>
                  </a:lnTo>
                  <a:lnTo>
                    <a:pt x="83264" y="313291"/>
                  </a:lnTo>
                  <a:lnTo>
                    <a:pt x="49241" y="287002"/>
                  </a:lnTo>
                  <a:lnTo>
                    <a:pt x="22953" y="252976"/>
                  </a:lnTo>
                  <a:lnTo>
                    <a:pt x="6005" y="212815"/>
                  </a:lnTo>
                  <a:lnTo>
                    <a:pt x="0" y="168122"/>
                  </a:lnTo>
                </a:path>
              </a:pathLst>
            </a:custGeom>
            <a:ln w="11861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8167" y="2508867"/>
              <a:ext cx="169341" cy="201968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5890144" y="2508867"/>
            <a:ext cx="348615" cy="354330"/>
            <a:chOff x="5890144" y="2508867"/>
            <a:chExt cx="348615" cy="354330"/>
          </a:xfrm>
        </p:grpSpPr>
        <p:sp>
          <p:nvSpPr>
            <p:cNvPr id="48" name="object 48"/>
            <p:cNvSpPr/>
            <p:nvPr/>
          </p:nvSpPr>
          <p:spPr>
            <a:xfrm>
              <a:off x="5896075" y="2520723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336550" h="336550">
                  <a:moveTo>
                    <a:pt x="0" y="168122"/>
                  </a:moveTo>
                  <a:lnTo>
                    <a:pt x="6005" y="123429"/>
                  </a:lnTo>
                  <a:lnTo>
                    <a:pt x="22953" y="83268"/>
                  </a:lnTo>
                  <a:lnTo>
                    <a:pt x="49241" y="49242"/>
                  </a:lnTo>
                  <a:lnTo>
                    <a:pt x="83264" y="22954"/>
                  </a:lnTo>
                  <a:lnTo>
                    <a:pt x="123422" y="6005"/>
                  </a:lnTo>
                  <a:lnTo>
                    <a:pt x="168109" y="0"/>
                  </a:lnTo>
                  <a:lnTo>
                    <a:pt x="212808" y="6005"/>
                  </a:lnTo>
                  <a:lnTo>
                    <a:pt x="252972" y="22954"/>
                  </a:lnTo>
                  <a:lnTo>
                    <a:pt x="287000" y="49242"/>
                  </a:lnTo>
                  <a:lnTo>
                    <a:pt x="313290" y="83268"/>
                  </a:lnTo>
                  <a:lnTo>
                    <a:pt x="330239" y="123429"/>
                  </a:lnTo>
                  <a:lnTo>
                    <a:pt x="336245" y="168122"/>
                  </a:lnTo>
                  <a:lnTo>
                    <a:pt x="330239" y="212815"/>
                  </a:lnTo>
                  <a:lnTo>
                    <a:pt x="313290" y="252976"/>
                  </a:lnTo>
                  <a:lnTo>
                    <a:pt x="287000" y="287002"/>
                  </a:lnTo>
                  <a:lnTo>
                    <a:pt x="252972" y="313291"/>
                  </a:lnTo>
                  <a:lnTo>
                    <a:pt x="212808" y="330239"/>
                  </a:lnTo>
                  <a:lnTo>
                    <a:pt x="168109" y="336245"/>
                  </a:lnTo>
                  <a:lnTo>
                    <a:pt x="123422" y="330239"/>
                  </a:lnTo>
                  <a:lnTo>
                    <a:pt x="83264" y="313291"/>
                  </a:lnTo>
                  <a:lnTo>
                    <a:pt x="49241" y="287002"/>
                  </a:lnTo>
                  <a:lnTo>
                    <a:pt x="22953" y="252976"/>
                  </a:lnTo>
                  <a:lnTo>
                    <a:pt x="6005" y="212815"/>
                  </a:lnTo>
                  <a:lnTo>
                    <a:pt x="0" y="168122"/>
                  </a:lnTo>
                </a:path>
              </a:pathLst>
            </a:custGeom>
            <a:ln w="11861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2165" y="2508867"/>
              <a:ext cx="169341" cy="201968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7931706" y="2508867"/>
            <a:ext cx="354330" cy="354330"/>
            <a:chOff x="7931706" y="2508867"/>
            <a:chExt cx="354330" cy="354330"/>
          </a:xfrm>
        </p:grpSpPr>
        <p:sp>
          <p:nvSpPr>
            <p:cNvPr id="51" name="object 51"/>
            <p:cNvSpPr/>
            <p:nvPr/>
          </p:nvSpPr>
          <p:spPr>
            <a:xfrm>
              <a:off x="7937637" y="2520723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336550" h="336550">
                  <a:moveTo>
                    <a:pt x="0" y="168122"/>
                  </a:moveTo>
                  <a:lnTo>
                    <a:pt x="6005" y="123429"/>
                  </a:lnTo>
                  <a:lnTo>
                    <a:pt x="22954" y="83268"/>
                  </a:lnTo>
                  <a:lnTo>
                    <a:pt x="49244" y="49242"/>
                  </a:lnTo>
                  <a:lnTo>
                    <a:pt x="83272" y="22954"/>
                  </a:lnTo>
                  <a:lnTo>
                    <a:pt x="123436" y="6005"/>
                  </a:lnTo>
                  <a:lnTo>
                    <a:pt x="168135" y="0"/>
                  </a:lnTo>
                  <a:lnTo>
                    <a:pt x="212822" y="6005"/>
                  </a:lnTo>
                  <a:lnTo>
                    <a:pt x="252980" y="22954"/>
                  </a:lnTo>
                  <a:lnTo>
                    <a:pt x="287004" y="49242"/>
                  </a:lnTo>
                  <a:lnTo>
                    <a:pt x="313291" y="83268"/>
                  </a:lnTo>
                  <a:lnTo>
                    <a:pt x="330239" y="123429"/>
                  </a:lnTo>
                  <a:lnTo>
                    <a:pt x="336245" y="168122"/>
                  </a:lnTo>
                  <a:lnTo>
                    <a:pt x="330239" y="212815"/>
                  </a:lnTo>
                  <a:lnTo>
                    <a:pt x="313291" y="252976"/>
                  </a:lnTo>
                  <a:lnTo>
                    <a:pt x="287004" y="287002"/>
                  </a:lnTo>
                  <a:lnTo>
                    <a:pt x="252980" y="313291"/>
                  </a:lnTo>
                  <a:lnTo>
                    <a:pt x="212822" y="330239"/>
                  </a:lnTo>
                  <a:lnTo>
                    <a:pt x="168135" y="336245"/>
                  </a:lnTo>
                  <a:lnTo>
                    <a:pt x="123436" y="330239"/>
                  </a:lnTo>
                  <a:lnTo>
                    <a:pt x="83272" y="313291"/>
                  </a:lnTo>
                  <a:lnTo>
                    <a:pt x="49244" y="287002"/>
                  </a:lnTo>
                  <a:lnTo>
                    <a:pt x="22954" y="252976"/>
                  </a:lnTo>
                  <a:lnTo>
                    <a:pt x="6005" y="212815"/>
                  </a:lnTo>
                  <a:lnTo>
                    <a:pt x="0" y="168122"/>
                  </a:lnTo>
                </a:path>
              </a:pathLst>
            </a:custGeom>
            <a:ln w="11861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3806" y="2508867"/>
              <a:ext cx="191960" cy="191858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359999" y="752505"/>
            <a:ext cx="7934959" cy="0"/>
          </a:xfrm>
          <a:custGeom>
            <a:avLst/>
            <a:gdLst/>
            <a:ahLst/>
            <a:cxnLst/>
            <a:rect l="l" t="t" r="r" b="b"/>
            <a:pathLst>
              <a:path w="7934959">
                <a:moveTo>
                  <a:pt x="79344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47300" y="387355"/>
            <a:ext cx="607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</a:t>
            </a:r>
            <a:r>
              <a:rPr sz="1200" spc="-30" dirty="0">
                <a:latin typeface="TT Supermolot Regular"/>
                <a:cs typeface="TT Supermolot Regular"/>
              </a:rPr>
              <a:t> nr </a:t>
            </a:r>
            <a:r>
              <a:rPr sz="1200" dirty="0">
                <a:latin typeface="TT Supermolot Regular"/>
                <a:cs typeface="TT Supermolot Regular"/>
              </a:rPr>
              <a:t>1</a:t>
            </a:r>
            <a:r>
              <a:rPr sz="1200" spc="-25" dirty="0">
                <a:latin typeface="TT Supermolot Regular"/>
                <a:cs typeface="TT Supermolot Regular"/>
              </a:rPr>
              <a:t> //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Wprowadzenie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Świata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Technologii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Wodorowych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300" y="744181"/>
            <a:ext cx="5469255" cy="16897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8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UCZEŃ</a:t>
            </a:r>
            <a:endParaRPr sz="8000">
              <a:latin typeface="TT Supermolot Light"/>
              <a:cs typeface="TT Supermolot Light"/>
            </a:endParaRPr>
          </a:p>
          <a:p>
            <a:pPr marL="129539">
              <a:lnSpc>
                <a:spcPct val="100000"/>
              </a:lnSpc>
              <a:spcBef>
                <a:spcPts val="165"/>
              </a:spcBef>
            </a:pPr>
            <a:r>
              <a:rPr sz="2300" dirty="0">
                <a:solidFill>
                  <a:srgbClr val="FFFFFF"/>
                </a:solidFill>
              </a:rPr>
              <a:t>Zadania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dla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uczestników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zajęć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spc="-10" dirty="0">
                <a:solidFill>
                  <a:srgbClr val="FFFFFF"/>
                </a:solidFill>
              </a:rPr>
              <a:t>lekcyjnych</a:t>
            </a:r>
            <a:endParaRPr sz="2300"/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387355"/>
            <a:ext cx="6210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Scenariusz</a:t>
            </a:r>
            <a:r>
              <a:rPr sz="12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nr</a:t>
            </a:r>
            <a:r>
              <a:rPr sz="12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1</a:t>
            </a:r>
            <a:r>
              <a:rPr sz="12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POZIOM</a:t>
            </a:r>
            <a:r>
              <a:rPr sz="1100" spc="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PODSTAWOWY</a:t>
            </a:r>
            <a:r>
              <a:rPr sz="1100" spc="3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5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TT Supermolot Regular"/>
                <a:cs typeface="TT Supermolot Regular"/>
              </a:rPr>
              <a:t>Wprowadzenie</a:t>
            </a:r>
            <a:r>
              <a:rPr sz="1200" spc="-5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do</a:t>
            </a:r>
            <a:r>
              <a:rPr sz="1200" spc="-5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Świata</a:t>
            </a:r>
            <a:r>
              <a:rPr sz="1200" spc="-5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Technologii</a:t>
            </a:r>
            <a:r>
              <a:rPr sz="1200" spc="-5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Wodorowych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0" dirty="0"/>
              <a:t> nr </a:t>
            </a:r>
            <a:r>
              <a:rPr dirty="0"/>
              <a:t>1</a:t>
            </a:r>
            <a:r>
              <a:rPr spc="-25" dirty="0"/>
              <a:t> //</a:t>
            </a:r>
            <a:r>
              <a:rPr spc="-3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0" dirty="0"/>
              <a:t> </a:t>
            </a:r>
            <a:r>
              <a:rPr spc="-40" dirty="0"/>
              <a:t>Wprowadzenie</a:t>
            </a:r>
            <a:r>
              <a:rPr spc="-25" dirty="0"/>
              <a:t> </a:t>
            </a:r>
            <a:r>
              <a:rPr spc="-20" dirty="0"/>
              <a:t>do</a:t>
            </a:r>
            <a:r>
              <a:rPr spc="-30" dirty="0"/>
              <a:t> </a:t>
            </a:r>
            <a:r>
              <a:rPr spc="-35" dirty="0"/>
              <a:t>Świata</a:t>
            </a:r>
            <a:r>
              <a:rPr spc="-25" dirty="0"/>
              <a:t> </a:t>
            </a:r>
            <a:r>
              <a:rPr spc="-35" dirty="0"/>
              <a:t>Technologii</a:t>
            </a:r>
            <a:r>
              <a:rPr spc="-30" dirty="0"/>
              <a:t> </a:t>
            </a:r>
            <a:r>
              <a:rPr spc="-10" dirty="0"/>
              <a:t>Wodorowych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0" y="937475"/>
            <a:ext cx="94900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3264" algn="l"/>
                <a:tab pos="3945890" algn="l"/>
                <a:tab pos="595566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MAPA: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ŚWIAT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PALIW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KOPALNYCH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2292355"/>
            <a:ext cx="2903220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Ściągnij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mapę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strony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„POPH2.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Wiesz </a:t>
            </a:r>
            <a:r>
              <a:rPr sz="1200" dirty="0">
                <a:latin typeface="TT Supermolot Regular"/>
                <a:cs typeface="TT Supermolot Regular"/>
              </a:rPr>
              <a:t>więcej”.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Wydrukuj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lub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zapisz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formacie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do </a:t>
            </a:r>
            <a:r>
              <a:rPr sz="1200" dirty="0">
                <a:latin typeface="TT Supermolot Regular"/>
                <a:cs typeface="TT Supermolot Regular"/>
              </a:rPr>
              <a:t>wyświetlenia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podczas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zajęć.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3054355"/>
            <a:ext cx="2898140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POMYSŁ!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Wydrukuj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mapę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formacie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A3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umieść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ją </a:t>
            </a:r>
            <a:r>
              <a:rPr sz="1200" dirty="0">
                <a:latin typeface="TT Supermolot Regular"/>
                <a:cs typeface="TT Supermolot Regular"/>
              </a:rPr>
              <a:t>np.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gablocie szkolnej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 celach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edukacyj- nych.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03992" y="2272055"/>
            <a:ext cx="6526530" cy="4632325"/>
            <a:chOff x="3803992" y="2272055"/>
            <a:chExt cx="6526530" cy="4632325"/>
          </a:xfrm>
        </p:grpSpPr>
        <p:sp>
          <p:nvSpPr>
            <p:cNvPr id="9" name="object 9"/>
            <p:cNvSpPr/>
            <p:nvPr/>
          </p:nvSpPr>
          <p:spPr>
            <a:xfrm>
              <a:off x="3803995" y="2272064"/>
              <a:ext cx="6523355" cy="1940560"/>
            </a:xfrm>
            <a:custGeom>
              <a:avLst/>
              <a:gdLst/>
              <a:ahLst/>
              <a:cxnLst/>
              <a:rect l="l" t="t" r="r" b="b"/>
              <a:pathLst>
                <a:path w="6523355" h="1940560">
                  <a:moveTo>
                    <a:pt x="6523278" y="0"/>
                  </a:moveTo>
                  <a:lnTo>
                    <a:pt x="0" y="0"/>
                  </a:lnTo>
                  <a:lnTo>
                    <a:pt x="0" y="1930095"/>
                  </a:lnTo>
                  <a:lnTo>
                    <a:pt x="6520776" y="1940318"/>
                  </a:lnTo>
                  <a:lnTo>
                    <a:pt x="6523278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03992" y="2272055"/>
              <a:ext cx="6525259" cy="4632325"/>
            </a:xfrm>
            <a:custGeom>
              <a:avLst/>
              <a:gdLst/>
              <a:ahLst/>
              <a:cxnLst/>
              <a:rect l="l" t="t" r="r" b="b"/>
              <a:pathLst>
                <a:path w="6525259" h="4632325">
                  <a:moveTo>
                    <a:pt x="6524752" y="12"/>
                  </a:moveTo>
                  <a:lnTo>
                    <a:pt x="6415087" y="12"/>
                  </a:lnTo>
                  <a:lnTo>
                    <a:pt x="2665679" y="0"/>
                  </a:lnTo>
                  <a:lnTo>
                    <a:pt x="2649613" y="38582"/>
                  </a:lnTo>
                  <a:lnTo>
                    <a:pt x="2624264" y="97802"/>
                  </a:lnTo>
                  <a:lnTo>
                    <a:pt x="2593733" y="165227"/>
                  </a:lnTo>
                  <a:lnTo>
                    <a:pt x="2576398" y="201549"/>
                  </a:lnTo>
                  <a:lnTo>
                    <a:pt x="2557602" y="239344"/>
                  </a:lnTo>
                  <a:lnTo>
                    <a:pt x="2537307" y="278422"/>
                  </a:lnTo>
                  <a:lnTo>
                    <a:pt x="2515451" y="318604"/>
                  </a:lnTo>
                  <a:lnTo>
                    <a:pt x="2491981" y="359676"/>
                  </a:lnTo>
                  <a:lnTo>
                    <a:pt x="2466848" y="401472"/>
                  </a:lnTo>
                  <a:lnTo>
                    <a:pt x="2439987" y="443788"/>
                  </a:lnTo>
                  <a:lnTo>
                    <a:pt x="2411361" y="486435"/>
                  </a:lnTo>
                  <a:lnTo>
                    <a:pt x="2380907" y="529209"/>
                  </a:lnTo>
                  <a:lnTo>
                    <a:pt x="2348573" y="571931"/>
                  </a:lnTo>
                  <a:lnTo>
                    <a:pt x="2314308" y="614413"/>
                  </a:lnTo>
                  <a:lnTo>
                    <a:pt x="2278062" y="656450"/>
                  </a:lnTo>
                  <a:lnTo>
                    <a:pt x="2239772" y="697865"/>
                  </a:lnTo>
                  <a:lnTo>
                    <a:pt x="2199386" y="738454"/>
                  </a:lnTo>
                  <a:lnTo>
                    <a:pt x="2156866" y="778040"/>
                  </a:lnTo>
                  <a:lnTo>
                    <a:pt x="2112137" y="816406"/>
                  </a:lnTo>
                  <a:lnTo>
                    <a:pt x="2065172" y="853389"/>
                  </a:lnTo>
                  <a:lnTo>
                    <a:pt x="2015883" y="888784"/>
                  </a:lnTo>
                  <a:lnTo>
                    <a:pt x="1964258" y="922401"/>
                  </a:lnTo>
                  <a:lnTo>
                    <a:pt x="1910207" y="954036"/>
                  </a:lnTo>
                  <a:lnTo>
                    <a:pt x="1853692" y="983513"/>
                  </a:lnTo>
                  <a:lnTo>
                    <a:pt x="1794675" y="1010640"/>
                  </a:lnTo>
                  <a:lnTo>
                    <a:pt x="1733067" y="1035215"/>
                  </a:lnTo>
                  <a:lnTo>
                    <a:pt x="1671650" y="1056119"/>
                  </a:lnTo>
                  <a:lnTo>
                    <a:pt x="1605597" y="1074064"/>
                  </a:lnTo>
                  <a:lnTo>
                    <a:pt x="1578902" y="1081862"/>
                  </a:lnTo>
                  <a:lnTo>
                    <a:pt x="1573415" y="1083932"/>
                  </a:lnTo>
                  <a:lnTo>
                    <a:pt x="1568856" y="1085215"/>
                  </a:lnTo>
                  <a:lnTo>
                    <a:pt x="1539087" y="1095171"/>
                  </a:lnTo>
                  <a:lnTo>
                    <a:pt x="1488617" y="1117041"/>
                  </a:lnTo>
                  <a:lnTo>
                    <a:pt x="1448676" y="1141247"/>
                  </a:lnTo>
                  <a:lnTo>
                    <a:pt x="1417408" y="1167460"/>
                  </a:lnTo>
                  <a:lnTo>
                    <a:pt x="1382661" y="1209814"/>
                  </a:lnTo>
                  <a:lnTo>
                    <a:pt x="1356918" y="1254823"/>
                  </a:lnTo>
                  <a:lnTo>
                    <a:pt x="1341640" y="1285748"/>
                  </a:lnTo>
                  <a:lnTo>
                    <a:pt x="1333881" y="1301356"/>
                  </a:lnTo>
                  <a:lnTo>
                    <a:pt x="1307236" y="1348320"/>
                  </a:lnTo>
                  <a:lnTo>
                    <a:pt x="1284363" y="1379296"/>
                  </a:lnTo>
                  <a:lnTo>
                    <a:pt x="1255229" y="1409636"/>
                  </a:lnTo>
                  <a:lnTo>
                    <a:pt x="1217955" y="1438998"/>
                  </a:lnTo>
                  <a:lnTo>
                    <a:pt x="1170686" y="1467040"/>
                  </a:lnTo>
                  <a:lnTo>
                    <a:pt x="1111554" y="1493456"/>
                  </a:lnTo>
                  <a:lnTo>
                    <a:pt x="1038694" y="1517904"/>
                  </a:lnTo>
                  <a:lnTo>
                    <a:pt x="996530" y="1529283"/>
                  </a:lnTo>
                  <a:lnTo>
                    <a:pt x="950226" y="1540040"/>
                  </a:lnTo>
                  <a:lnTo>
                    <a:pt x="899566" y="1550149"/>
                  </a:lnTo>
                  <a:lnTo>
                    <a:pt x="844296" y="1559547"/>
                  </a:lnTo>
                  <a:lnTo>
                    <a:pt x="784199" y="1568208"/>
                  </a:lnTo>
                  <a:lnTo>
                    <a:pt x="719035" y="1576095"/>
                  </a:lnTo>
                  <a:lnTo>
                    <a:pt x="648576" y="1583156"/>
                  </a:lnTo>
                  <a:lnTo>
                    <a:pt x="419785" y="1599222"/>
                  </a:lnTo>
                  <a:lnTo>
                    <a:pt x="269798" y="1580184"/>
                  </a:lnTo>
                  <a:lnTo>
                    <a:pt x="132321" y="1504086"/>
                  </a:lnTo>
                  <a:lnTo>
                    <a:pt x="0" y="1396834"/>
                  </a:lnTo>
                  <a:lnTo>
                    <a:pt x="0" y="1565960"/>
                  </a:lnTo>
                  <a:lnTo>
                    <a:pt x="0" y="4485894"/>
                  </a:lnTo>
                  <a:lnTo>
                    <a:pt x="0" y="4631956"/>
                  </a:lnTo>
                  <a:lnTo>
                    <a:pt x="6524752" y="4631956"/>
                  </a:lnTo>
                  <a:lnTo>
                    <a:pt x="6524752" y="1648853"/>
                  </a:lnTo>
                  <a:lnTo>
                    <a:pt x="6524752" y="12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26285" y="4295161"/>
              <a:ext cx="1240790" cy="1118235"/>
            </a:xfrm>
            <a:custGeom>
              <a:avLst/>
              <a:gdLst/>
              <a:ahLst/>
              <a:cxnLst/>
              <a:rect l="l" t="t" r="r" b="b"/>
              <a:pathLst>
                <a:path w="1240790" h="1118235">
                  <a:moveTo>
                    <a:pt x="942238" y="302526"/>
                  </a:moveTo>
                  <a:lnTo>
                    <a:pt x="940422" y="302742"/>
                  </a:lnTo>
                  <a:lnTo>
                    <a:pt x="932332" y="303199"/>
                  </a:lnTo>
                  <a:lnTo>
                    <a:pt x="923645" y="303415"/>
                  </a:lnTo>
                  <a:lnTo>
                    <a:pt x="912964" y="303987"/>
                  </a:lnTo>
                  <a:lnTo>
                    <a:pt x="861260" y="309564"/>
                  </a:lnTo>
                  <a:lnTo>
                    <a:pt x="806308" y="323108"/>
                  </a:lnTo>
                  <a:lnTo>
                    <a:pt x="769435" y="337126"/>
                  </a:lnTo>
                  <a:lnTo>
                    <a:pt x="730315" y="356590"/>
                  </a:lnTo>
                  <a:lnTo>
                    <a:pt x="689483" y="382320"/>
                  </a:lnTo>
                  <a:lnTo>
                    <a:pt x="655886" y="407914"/>
                  </a:lnTo>
                  <a:lnTo>
                    <a:pt x="621683" y="438347"/>
                  </a:lnTo>
                  <a:lnTo>
                    <a:pt x="587018" y="474002"/>
                  </a:lnTo>
                  <a:lnTo>
                    <a:pt x="552030" y="515266"/>
                  </a:lnTo>
                  <a:lnTo>
                    <a:pt x="516877" y="562508"/>
                  </a:lnTo>
                  <a:lnTo>
                    <a:pt x="510345" y="571185"/>
                  </a:lnTo>
                  <a:lnTo>
                    <a:pt x="468046" y="610262"/>
                  </a:lnTo>
                  <a:lnTo>
                    <a:pt x="426029" y="636762"/>
                  </a:lnTo>
                  <a:lnTo>
                    <a:pt x="383535" y="658369"/>
                  </a:lnTo>
                  <a:lnTo>
                    <a:pt x="344179" y="675995"/>
                  </a:lnTo>
                  <a:lnTo>
                    <a:pt x="261626" y="710434"/>
                  </a:lnTo>
                  <a:lnTo>
                    <a:pt x="230579" y="723745"/>
                  </a:lnTo>
                  <a:lnTo>
                    <a:pt x="185117" y="744994"/>
                  </a:lnTo>
                  <a:lnTo>
                    <a:pt x="141973" y="768896"/>
                  </a:lnTo>
                  <a:lnTo>
                    <a:pt x="102307" y="797085"/>
                  </a:lnTo>
                  <a:lnTo>
                    <a:pt x="64531" y="835326"/>
                  </a:lnTo>
                  <a:lnTo>
                    <a:pt x="31756" y="887130"/>
                  </a:lnTo>
                  <a:lnTo>
                    <a:pt x="14246" y="932379"/>
                  </a:lnTo>
                  <a:lnTo>
                    <a:pt x="4459" y="976066"/>
                  </a:lnTo>
                  <a:lnTo>
                    <a:pt x="427" y="1016457"/>
                  </a:lnTo>
                  <a:lnTo>
                    <a:pt x="0" y="1034948"/>
                  </a:lnTo>
                  <a:lnTo>
                    <a:pt x="1281" y="1067388"/>
                  </a:lnTo>
                  <a:lnTo>
                    <a:pt x="3979" y="1091869"/>
                  </a:lnTo>
                  <a:lnTo>
                    <a:pt x="4102" y="1092984"/>
                  </a:lnTo>
                  <a:lnTo>
                    <a:pt x="7036" y="1110279"/>
                  </a:lnTo>
                  <a:lnTo>
                    <a:pt x="8661" y="1117815"/>
                  </a:lnTo>
                  <a:lnTo>
                    <a:pt x="114706" y="1091869"/>
                  </a:lnTo>
                  <a:lnTo>
                    <a:pt x="113825" y="1087533"/>
                  </a:lnTo>
                  <a:lnTo>
                    <a:pt x="111901" y="1075518"/>
                  </a:lnTo>
                  <a:lnTo>
                    <a:pt x="110008" y="1057502"/>
                  </a:lnTo>
                  <a:lnTo>
                    <a:pt x="109169" y="1034948"/>
                  </a:lnTo>
                  <a:lnTo>
                    <a:pt x="109728" y="1016855"/>
                  </a:lnTo>
                  <a:lnTo>
                    <a:pt x="115086" y="978178"/>
                  </a:lnTo>
                  <a:lnTo>
                    <a:pt x="127757" y="939511"/>
                  </a:lnTo>
                  <a:lnTo>
                    <a:pt x="149540" y="903824"/>
                  </a:lnTo>
                  <a:lnTo>
                    <a:pt x="180467" y="874495"/>
                  </a:lnTo>
                  <a:lnTo>
                    <a:pt x="219929" y="849921"/>
                  </a:lnTo>
                  <a:lnTo>
                    <a:pt x="266051" y="827437"/>
                  </a:lnTo>
                  <a:lnTo>
                    <a:pt x="374103" y="781913"/>
                  </a:lnTo>
                  <a:lnTo>
                    <a:pt x="406129" y="768061"/>
                  </a:lnTo>
                  <a:lnTo>
                    <a:pt x="469681" y="737295"/>
                  </a:lnTo>
                  <a:lnTo>
                    <a:pt x="515402" y="710225"/>
                  </a:lnTo>
                  <a:lnTo>
                    <a:pt x="557936" y="678192"/>
                  </a:lnTo>
                  <a:lnTo>
                    <a:pt x="595412" y="639609"/>
                  </a:lnTo>
                  <a:lnTo>
                    <a:pt x="638258" y="582218"/>
                  </a:lnTo>
                  <a:lnTo>
                    <a:pt x="669261" y="545811"/>
                  </a:lnTo>
                  <a:lnTo>
                    <a:pt x="699192" y="515266"/>
                  </a:lnTo>
                  <a:lnTo>
                    <a:pt x="727887" y="490042"/>
                  </a:lnTo>
                  <a:lnTo>
                    <a:pt x="768364" y="460932"/>
                  </a:lnTo>
                  <a:lnTo>
                    <a:pt x="805459" y="440613"/>
                  </a:lnTo>
                  <a:lnTo>
                    <a:pt x="854460" y="422660"/>
                  </a:lnTo>
                  <a:lnTo>
                    <a:pt x="895413" y="414909"/>
                  </a:lnTo>
                  <a:lnTo>
                    <a:pt x="938822" y="412165"/>
                  </a:lnTo>
                  <a:lnTo>
                    <a:pt x="953960" y="411226"/>
                  </a:lnTo>
                  <a:lnTo>
                    <a:pt x="1010151" y="397592"/>
                  </a:lnTo>
                  <a:lnTo>
                    <a:pt x="1054531" y="378028"/>
                  </a:lnTo>
                  <a:lnTo>
                    <a:pt x="1088639" y="356088"/>
                  </a:lnTo>
                  <a:lnTo>
                    <a:pt x="1118298" y="330644"/>
                  </a:lnTo>
                  <a:lnTo>
                    <a:pt x="1140571" y="306362"/>
                  </a:lnTo>
                  <a:lnTo>
                    <a:pt x="942898" y="306362"/>
                  </a:lnTo>
                  <a:lnTo>
                    <a:pt x="942489" y="303987"/>
                  </a:lnTo>
                  <a:lnTo>
                    <a:pt x="942391" y="303415"/>
                  </a:lnTo>
                  <a:lnTo>
                    <a:pt x="942275" y="302742"/>
                  </a:lnTo>
                  <a:lnTo>
                    <a:pt x="942238" y="302526"/>
                  </a:lnTo>
                  <a:close/>
                </a:path>
                <a:path w="1240790" h="1118235">
                  <a:moveTo>
                    <a:pt x="114712" y="1091869"/>
                  </a:moveTo>
                  <a:lnTo>
                    <a:pt x="77982" y="1100856"/>
                  </a:lnTo>
                  <a:lnTo>
                    <a:pt x="114650" y="1092085"/>
                  </a:lnTo>
                  <a:lnTo>
                    <a:pt x="114712" y="1091869"/>
                  </a:lnTo>
                  <a:close/>
                </a:path>
                <a:path w="1240790" h="1118235">
                  <a:moveTo>
                    <a:pt x="1240599" y="0"/>
                  </a:moveTo>
                  <a:lnTo>
                    <a:pt x="1131443" y="0"/>
                  </a:lnTo>
                  <a:lnTo>
                    <a:pt x="1131388" y="3586"/>
                  </a:lnTo>
                  <a:lnTo>
                    <a:pt x="1131009" y="13096"/>
                  </a:lnTo>
                  <a:lnTo>
                    <a:pt x="1125691" y="63359"/>
                  </a:lnTo>
                  <a:lnTo>
                    <a:pt x="1113345" y="120815"/>
                  </a:lnTo>
                  <a:lnTo>
                    <a:pt x="1097509" y="166897"/>
                  </a:lnTo>
                  <a:lnTo>
                    <a:pt x="1079293" y="203820"/>
                  </a:lnTo>
                  <a:lnTo>
                    <a:pt x="1054936" y="238576"/>
                  </a:lnTo>
                  <a:lnTo>
                    <a:pt x="1015250" y="274320"/>
                  </a:lnTo>
                  <a:lnTo>
                    <a:pt x="963313" y="297869"/>
                  </a:lnTo>
                  <a:lnTo>
                    <a:pt x="942341" y="302526"/>
                  </a:lnTo>
                  <a:lnTo>
                    <a:pt x="942898" y="306362"/>
                  </a:lnTo>
                  <a:lnTo>
                    <a:pt x="1140592" y="306362"/>
                  </a:lnTo>
                  <a:lnTo>
                    <a:pt x="1159989" y="280455"/>
                  </a:lnTo>
                  <a:lnTo>
                    <a:pt x="1190421" y="226656"/>
                  </a:lnTo>
                  <a:lnTo>
                    <a:pt x="1207109" y="186019"/>
                  </a:lnTo>
                  <a:lnTo>
                    <a:pt x="1219504" y="146540"/>
                  </a:lnTo>
                  <a:lnTo>
                    <a:pt x="1228308" y="109397"/>
                  </a:lnTo>
                  <a:lnTo>
                    <a:pt x="1237840" y="46831"/>
                  </a:lnTo>
                  <a:lnTo>
                    <a:pt x="1240476" y="7802"/>
                  </a:lnTo>
                  <a:lnTo>
                    <a:pt x="1240599" y="0"/>
                  </a:lnTo>
                  <a:close/>
                </a:path>
              </a:pathLst>
            </a:custGeom>
            <a:solidFill>
              <a:srgbClr val="276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14430" y="3193488"/>
              <a:ext cx="4914900" cy="3543935"/>
            </a:xfrm>
            <a:custGeom>
              <a:avLst/>
              <a:gdLst/>
              <a:ahLst/>
              <a:cxnLst/>
              <a:rect l="l" t="t" r="r" b="b"/>
              <a:pathLst>
                <a:path w="4914900" h="3543934">
                  <a:moveTo>
                    <a:pt x="22047" y="0"/>
                  </a:moveTo>
                  <a:lnTo>
                    <a:pt x="0" y="143332"/>
                  </a:lnTo>
                  <a:lnTo>
                    <a:pt x="20285" y="146190"/>
                  </a:lnTo>
                  <a:lnTo>
                    <a:pt x="41544" y="148777"/>
                  </a:lnTo>
                  <a:lnTo>
                    <a:pt x="86918" y="153555"/>
                  </a:lnTo>
                  <a:lnTo>
                    <a:pt x="129508" y="157783"/>
                  </a:lnTo>
                  <a:lnTo>
                    <a:pt x="174348" y="162520"/>
                  </a:lnTo>
                  <a:lnTo>
                    <a:pt x="220889" y="168159"/>
                  </a:lnTo>
                  <a:lnTo>
                    <a:pt x="268579" y="175094"/>
                  </a:lnTo>
                  <a:lnTo>
                    <a:pt x="340898" y="188720"/>
                  </a:lnTo>
                  <a:lnTo>
                    <a:pt x="412254" y="207213"/>
                  </a:lnTo>
                  <a:lnTo>
                    <a:pt x="463827" y="224878"/>
                  </a:lnTo>
                  <a:lnTo>
                    <a:pt x="512762" y="246202"/>
                  </a:lnTo>
                  <a:lnTo>
                    <a:pt x="547253" y="264785"/>
                  </a:lnTo>
                  <a:lnTo>
                    <a:pt x="579520" y="285715"/>
                  </a:lnTo>
                  <a:lnTo>
                    <a:pt x="636600" y="335305"/>
                  </a:lnTo>
                  <a:lnTo>
                    <a:pt x="672354" y="380223"/>
                  </a:lnTo>
                  <a:lnTo>
                    <a:pt x="692600" y="414577"/>
                  </a:lnTo>
                  <a:lnTo>
                    <a:pt x="709765" y="453057"/>
                  </a:lnTo>
                  <a:lnTo>
                    <a:pt x="733539" y="527139"/>
                  </a:lnTo>
                  <a:lnTo>
                    <a:pt x="746215" y="571844"/>
                  </a:lnTo>
                  <a:lnTo>
                    <a:pt x="755597" y="609179"/>
                  </a:lnTo>
                  <a:lnTo>
                    <a:pt x="764540" y="653699"/>
                  </a:lnTo>
                  <a:lnTo>
                    <a:pt x="770107" y="708175"/>
                  </a:lnTo>
                  <a:lnTo>
                    <a:pt x="770432" y="727811"/>
                  </a:lnTo>
                  <a:lnTo>
                    <a:pt x="769645" y="792721"/>
                  </a:lnTo>
                  <a:lnTo>
                    <a:pt x="769979" y="819781"/>
                  </a:lnTo>
                  <a:lnTo>
                    <a:pt x="773699" y="885588"/>
                  </a:lnTo>
                  <a:lnTo>
                    <a:pt x="777748" y="925614"/>
                  </a:lnTo>
                  <a:lnTo>
                    <a:pt x="787417" y="981222"/>
                  </a:lnTo>
                  <a:lnTo>
                    <a:pt x="803211" y="1033183"/>
                  </a:lnTo>
                  <a:lnTo>
                    <a:pt x="821972" y="1075410"/>
                  </a:lnTo>
                  <a:lnTo>
                    <a:pt x="845172" y="1114361"/>
                  </a:lnTo>
                  <a:lnTo>
                    <a:pt x="868867" y="1145589"/>
                  </a:lnTo>
                  <a:lnTo>
                    <a:pt x="895446" y="1174018"/>
                  </a:lnTo>
                  <a:lnTo>
                    <a:pt x="924619" y="1199663"/>
                  </a:lnTo>
                  <a:lnTo>
                    <a:pt x="956094" y="1222540"/>
                  </a:lnTo>
                  <a:lnTo>
                    <a:pt x="1007090" y="1251969"/>
                  </a:lnTo>
                  <a:lnTo>
                    <a:pt x="1062088" y="1275969"/>
                  </a:lnTo>
                  <a:lnTo>
                    <a:pt x="1105672" y="1290752"/>
                  </a:lnTo>
                  <a:lnTo>
                    <a:pt x="1151108" y="1303020"/>
                  </a:lnTo>
                  <a:lnTo>
                    <a:pt x="1198298" y="1312962"/>
                  </a:lnTo>
                  <a:lnTo>
                    <a:pt x="1247139" y="1320774"/>
                  </a:lnTo>
                  <a:lnTo>
                    <a:pt x="1297557" y="1326611"/>
                  </a:lnTo>
                  <a:lnTo>
                    <a:pt x="1349460" y="1330623"/>
                  </a:lnTo>
                  <a:lnTo>
                    <a:pt x="1402759" y="1332940"/>
                  </a:lnTo>
                  <a:lnTo>
                    <a:pt x="1457363" y="1333690"/>
                  </a:lnTo>
                  <a:lnTo>
                    <a:pt x="1503064" y="1333212"/>
                  </a:lnTo>
                  <a:lnTo>
                    <a:pt x="1549527" y="1331817"/>
                  </a:lnTo>
                  <a:lnTo>
                    <a:pt x="1596694" y="1329564"/>
                  </a:lnTo>
                  <a:lnTo>
                    <a:pt x="1656370" y="1325768"/>
                  </a:lnTo>
                  <a:lnTo>
                    <a:pt x="1679546" y="1324929"/>
                  </a:lnTo>
                  <a:lnTo>
                    <a:pt x="1723889" y="1325728"/>
                  </a:lnTo>
                  <a:lnTo>
                    <a:pt x="1785893" y="1332607"/>
                  </a:lnTo>
                  <a:lnTo>
                    <a:pt x="1864032" y="1351958"/>
                  </a:lnTo>
                  <a:lnTo>
                    <a:pt x="1910573" y="1369614"/>
                  </a:lnTo>
                  <a:lnTo>
                    <a:pt x="1955302" y="1391044"/>
                  </a:lnTo>
                  <a:lnTo>
                    <a:pt x="1998751" y="1415935"/>
                  </a:lnTo>
                  <a:lnTo>
                    <a:pt x="2030731" y="1436666"/>
                  </a:lnTo>
                  <a:lnTo>
                    <a:pt x="2062359" y="1458996"/>
                  </a:lnTo>
                  <a:lnTo>
                    <a:pt x="2093777" y="1482738"/>
                  </a:lnTo>
                  <a:lnTo>
                    <a:pt x="2125129" y="1507705"/>
                  </a:lnTo>
                  <a:lnTo>
                    <a:pt x="2162881" y="1538984"/>
                  </a:lnTo>
                  <a:lnTo>
                    <a:pt x="2239777" y="1604432"/>
                  </a:lnTo>
                  <a:lnTo>
                    <a:pt x="2279502" y="1637793"/>
                  </a:lnTo>
                  <a:lnTo>
                    <a:pt x="2320467" y="1671040"/>
                  </a:lnTo>
                  <a:lnTo>
                    <a:pt x="2362989" y="1703726"/>
                  </a:lnTo>
                  <a:lnTo>
                    <a:pt x="2407407" y="1735418"/>
                  </a:lnTo>
                  <a:lnTo>
                    <a:pt x="2454020" y="1765618"/>
                  </a:lnTo>
                  <a:lnTo>
                    <a:pt x="2503126" y="1793829"/>
                  </a:lnTo>
                  <a:lnTo>
                    <a:pt x="2555024" y="1819554"/>
                  </a:lnTo>
                  <a:lnTo>
                    <a:pt x="2603983" y="1841383"/>
                  </a:lnTo>
                  <a:lnTo>
                    <a:pt x="2653149" y="1862562"/>
                  </a:lnTo>
                  <a:lnTo>
                    <a:pt x="2847759" y="1943849"/>
                  </a:lnTo>
                  <a:lnTo>
                    <a:pt x="2900673" y="1966609"/>
                  </a:lnTo>
                  <a:lnTo>
                    <a:pt x="2952226" y="1989688"/>
                  </a:lnTo>
                  <a:lnTo>
                    <a:pt x="3002106" y="2013259"/>
                  </a:lnTo>
                  <a:lnTo>
                    <a:pt x="3050006" y="2037499"/>
                  </a:lnTo>
                  <a:lnTo>
                    <a:pt x="3084447" y="2056212"/>
                  </a:lnTo>
                  <a:lnTo>
                    <a:pt x="3117470" y="2075448"/>
                  </a:lnTo>
                  <a:lnTo>
                    <a:pt x="3178771" y="2115693"/>
                  </a:lnTo>
                  <a:lnTo>
                    <a:pt x="3220148" y="2147595"/>
                  </a:lnTo>
                  <a:lnTo>
                    <a:pt x="3257219" y="2181136"/>
                  </a:lnTo>
                  <a:lnTo>
                    <a:pt x="3304295" y="2234877"/>
                  </a:lnTo>
                  <a:lnTo>
                    <a:pt x="3340798" y="2293620"/>
                  </a:lnTo>
                  <a:lnTo>
                    <a:pt x="3366495" y="2359034"/>
                  </a:lnTo>
                  <a:lnTo>
                    <a:pt x="3380676" y="2433535"/>
                  </a:lnTo>
                  <a:lnTo>
                    <a:pt x="3386941" y="2490874"/>
                  </a:lnTo>
                  <a:lnTo>
                    <a:pt x="3393851" y="2544225"/>
                  </a:lnTo>
                  <a:lnTo>
                    <a:pt x="3401405" y="2593934"/>
                  </a:lnTo>
                  <a:lnTo>
                    <a:pt x="3409607" y="2640342"/>
                  </a:lnTo>
                  <a:lnTo>
                    <a:pt x="3420308" y="2692140"/>
                  </a:lnTo>
                  <a:lnTo>
                    <a:pt x="3431949" y="2740228"/>
                  </a:lnTo>
                  <a:lnTo>
                    <a:pt x="3444492" y="2785110"/>
                  </a:lnTo>
                  <a:lnTo>
                    <a:pt x="3457898" y="2827288"/>
                  </a:lnTo>
                  <a:lnTo>
                    <a:pt x="3472129" y="2867266"/>
                  </a:lnTo>
                  <a:lnTo>
                    <a:pt x="3490945" y="2914869"/>
                  </a:lnTo>
                  <a:lnTo>
                    <a:pt x="3510762" y="2960776"/>
                  </a:lnTo>
                  <a:lnTo>
                    <a:pt x="3531460" y="3006088"/>
                  </a:lnTo>
                  <a:lnTo>
                    <a:pt x="3552977" y="3051962"/>
                  </a:lnTo>
                  <a:lnTo>
                    <a:pt x="3577944" y="3099818"/>
                  </a:lnTo>
                  <a:lnTo>
                    <a:pt x="3606322" y="3144765"/>
                  </a:lnTo>
                  <a:lnTo>
                    <a:pt x="3637856" y="3186836"/>
                  </a:lnTo>
                  <a:lnTo>
                    <a:pt x="3672293" y="3226062"/>
                  </a:lnTo>
                  <a:lnTo>
                    <a:pt x="3709379" y="3262475"/>
                  </a:lnTo>
                  <a:lnTo>
                    <a:pt x="3748862" y="3296107"/>
                  </a:lnTo>
                  <a:lnTo>
                    <a:pt x="3786258" y="3324102"/>
                  </a:lnTo>
                  <a:lnTo>
                    <a:pt x="3825246" y="3350015"/>
                  </a:lnTo>
                  <a:lnTo>
                    <a:pt x="3865684" y="3373924"/>
                  </a:lnTo>
                  <a:lnTo>
                    <a:pt x="3907427" y="3395908"/>
                  </a:lnTo>
                  <a:lnTo>
                    <a:pt x="3950335" y="3416046"/>
                  </a:lnTo>
                  <a:lnTo>
                    <a:pt x="3997454" y="3435649"/>
                  </a:lnTo>
                  <a:lnTo>
                    <a:pt x="4045623" y="3453322"/>
                  </a:lnTo>
                  <a:lnTo>
                    <a:pt x="4094702" y="3469147"/>
                  </a:lnTo>
                  <a:lnTo>
                    <a:pt x="4144549" y="3483207"/>
                  </a:lnTo>
                  <a:lnTo>
                    <a:pt x="4195022" y="3495583"/>
                  </a:lnTo>
                  <a:lnTo>
                    <a:pt x="4245982" y="3506358"/>
                  </a:lnTo>
                  <a:lnTo>
                    <a:pt x="4297286" y="3515614"/>
                  </a:lnTo>
                  <a:lnTo>
                    <a:pt x="4348792" y="3523405"/>
                  </a:lnTo>
                  <a:lnTo>
                    <a:pt x="4400370" y="3529818"/>
                  </a:lnTo>
                  <a:lnTo>
                    <a:pt x="4451882" y="3534919"/>
                  </a:lnTo>
                  <a:lnTo>
                    <a:pt x="4503190" y="3538772"/>
                  </a:lnTo>
                  <a:lnTo>
                    <a:pt x="4554156" y="3541444"/>
                  </a:lnTo>
                  <a:lnTo>
                    <a:pt x="4604643" y="3542999"/>
                  </a:lnTo>
                  <a:lnTo>
                    <a:pt x="4654511" y="3543503"/>
                  </a:lnTo>
                  <a:lnTo>
                    <a:pt x="4712079" y="3542839"/>
                  </a:lnTo>
                  <a:lnTo>
                    <a:pt x="4768371" y="3540913"/>
                  </a:lnTo>
                  <a:lnTo>
                    <a:pt x="4823169" y="3537822"/>
                  </a:lnTo>
                  <a:lnTo>
                    <a:pt x="4876254" y="3533661"/>
                  </a:lnTo>
                  <a:lnTo>
                    <a:pt x="4914314" y="3529843"/>
                  </a:lnTo>
                  <a:lnTo>
                    <a:pt x="4914314" y="3384024"/>
                  </a:lnTo>
                  <a:lnTo>
                    <a:pt x="4863338" y="3389218"/>
                  </a:lnTo>
                  <a:lnTo>
                    <a:pt x="4813391" y="3393134"/>
                  </a:lnTo>
                  <a:lnTo>
                    <a:pt x="4761763" y="3396048"/>
                  </a:lnTo>
                  <a:lnTo>
                    <a:pt x="4708716" y="3397867"/>
                  </a:lnTo>
                  <a:lnTo>
                    <a:pt x="4654511" y="3398494"/>
                  </a:lnTo>
                  <a:lnTo>
                    <a:pt x="4605852" y="3397981"/>
                  </a:lnTo>
                  <a:lnTo>
                    <a:pt x="4556650" y="3396404"/>
                  </a:lnTo>
                  <a:lnTo>
                    <a:pt x="4507080" y="3393701"/>
                  </a:lnTo>
                  <a:lnTo>
                    <a:pt x="4457318" y="3389815"/>
                  </a:lnTo>
                  <a:lnTo>
                    <a:pt x="4407538" y="3384684"/>
                  </a:lnTo>
                  <a:lnTo>
                    <a:pt x="4357916" y="3378250"/>
                  </a:lnTo>
                  <a:lnTo>
                    <a:pt x="4302548" y="3369387"/>
                  </a:lnTo>
                  <a:lnTo>
                    <a:pt x="4247861" y="3358735"/>
                  </a:lnTo>
                  <a:lnTo>
                    <a:pt x="4194102" y="3346223"/>
                  </a:lnTo>
                  <a:lnTo>
                    <a:pt x="4141520" y="3331781"/>
                  </a:lnTo>
                  <a:lnTo>
                    <a:pt x="4090389" y="3315360"/>
                  </a:lnTo>
                  <a:lnTo>
                    <a:pt x="4040952" y="3296895"/>
                  </a:lnTo>
                  <a:lnTo>
                    <a:pt x="3993432" y="3276349"/>
                  </a:lnTo>
                  <a:lnTo>
                    <a:pt x="3948049" y="3253684"/>
                  </a:lnTo>
                  <a:lnTo>
                    <a:pt x="3905026" y="3228862"/>
                  </a:lnTo>
                  <a:lnTo>
                    <a:pt x="3864584" y="3201847"/>
                  </a:lnTo>
                  <a:lnTo>
                    <a:pt x="3809109" y="3157134"/>
                  </a:lnTo>
                  <a:lnTo>
                    <a:pt x="3760292" y="3107220"/>
                  </a:lnTo>
                  <a:lnTo>
                    <a:pt x="3718533" y="3051760"/>
                  </a:lnTo>
                  <a:lnTo>
                    <a:pt x="3684193" y="2990215"/>
                  </a:lnTo>
                  <a:lnTo>
                    <a:pt x="3656206" y="2930342"/>
                  </a:lnTo>
                  <a:lnTo>
                    <a:pt x="3630828" y="2873375"/>
                  </a:lnTo>
                  <a:lnTo>
                    <a:pt x="3613445" y="2830829"/>
                  </a:lnTo>
                  <a:lnTo>
                    <a:pt x="3597355" y="2786957"/>
                  </a:lnTo>
                  <a:lnTo>
                    <a:pt x="3582474" y="2740361"/>
                  </a:lnTo>
                  <a:lnTo>
                    <a:pt x="3568712" y="2689644"/>
                  </a:lnTo>
                  <a:lnTo>
                    <a:pt x="3558497" y="2645193"/>
                  </a:lnTo>
                  <a:lnTo>
                    <a:pt x="3548989" y="2596538"/>
                  </a:lnTo>
                  <a:lnTo>
                    <a:pt x="3540216" y="2543056"/>
                  </a:lnTo>
                  <a:lnTo>
                    <a:pt x="3532202" y="2484121"/>
                  </a:lnTo>
                  <a:lnTo>
                    <a:pt x="3524973" y="2419108"/>
                  </a:lnTo>
                  <a:lnTo>
                    <a:pt x="3519450" y="2378292"/>
                  </a:lnTo>
                  <a:lnTo>
                    <a:pt x="3511226" y="2338979"/>
                  </a:lnTo>
                  <a:lnTo>
                    <a:pt x="3500392" y="2301202"/>
                  </a:lnTo>
                  <a:lnTo>
                    <a:pt x="3487039" y="2264994"/>
                  </a:lnTo>
                  <a:lnTo>
                    <a:pt x="3458049" y="2205491"/>
                  </a:lnTo>
                  <a:lnTo>
                    <a:pt x="3422573" y="2150922"/>
                  </a:lnTo>
                  <a:lnTo>
                    <a:pt x="3386905" y="2107113"/>
                  </a:lnTo>
                  <a:lnTo>
                    <a:pt x="3347516" y="2066758"/>
                  </a:lnTo>
                  <a:lnTo>
                    <a:pt x="3304880" y="2029534"/>
                  </a:lnTo>
                  <a:lnTo>
                    <a:pt x="3259467" y="1995119"/>
                  </a:lnTo>
                  <a:lnTo>
                    <a:pt x="3218594" y="1967597"/>
                  </a:lnTo>
                  <a:lnTo>
                    <a:pt x="3176175" y="1941643"/>
                  </a:lnTo>
                  <a:lnTo>
                    <a:pt x="3132400" y="1917070"/>
                  </a:lnTo>
                  <a:lnTo>
                    <a:pt x="3087457" y="1893689"/>
                  </a:lnTo>
                  <a:lnTo>
                    <a:pt x="3041534" y="1871313"/>
                  </a:lnTo>
                  <a:lnTo>
                    <a:pt x="2994820" y="1849754"/>
                  </a:lnTo>
                  <a:lnTo>
                    <a:pt x="2947504" y="1828825"/>
                  </a:lnTo>
                  <a:lnTo>
                    <a:pt x="2899760" y="1808397"/>
                  </a:lnTo>
                  <a:lnTo>
                    <a:pt x="2755878" y="1748457"/>
                  </a:lnTo>
                  <a:lnTo>
                    <a:pt x="2708351" y="1728456"/>
                  </a:lnTo>
                  <a:lnTo>
                    <a:pt x="2661367" y="1708209"/>
                  </a:lnTo>
                  <a:lnTo>
                    <a:pt x="2615120" y="1687576"/>
                  </a:lnTo>
                  <a:lnTo>
                    <a:pt x="2570993" y="1665673"/>
                  </a:lnTo>
                  <a:lnTo>
                    <a:pt x="2528464" y="1641153"/>
                  </a:lnTo>
                  <a:lnTo>
                    <a:pt x="2487233" y="1614320"/>
                  </a:lnTo>
                  <a:lnTo>
                    <a:pt x="2446999" y="1585483"/>
                  </a:lnTo>
                  <a:lnTo>
                    <a:pt x="2407462" y="1554949"/>
                  </a:lnTo>
                  <a:lnTo>
                    <a:pt x="2370792" y="1525117"/>
                  </a:lnTo>
                  <a:lnTo>
                    <a:pt x="2334261" y="1494415"/>
                  </a:lnTo>
                  <a:lnTo>
                    <a:pt x="2260612" y="1431709"/>
                  </a:lnTo>
                  <a:lnTo>
                    <a:pt x="2232460" y="1408182"/>
                  </a:lnTo>
                  <a:lnTo>
                    <a:pt x="2174612" y="1361943"/>
                  </a:lnTo>
                  <a:lnTo>
                    <a:pt x="2107630" y="1313614"/>
                  </a:lnTo>
                  <a:lnTo>
                    <a:pt x="2069147" y="1288990"/>
                  </a:lnTo>
                  <a:lnTo>
                    <a:pt x="2029041" y="1266010"/>
                  </a:lnTo>
                  <a:lnTo>
                    <a:pt x="1987128" y="1245014"/>
                  </a:lnTo>
                  <a:lnTo>
                    <a:pt x="1943227" y="1226337"/>
                  </a:lnTo>
                  <a:lnTo>
                    <a:pt x="1897241" y="1210338"/>
                  </a:lnTo>
                  <a:lnTo>
                    <a:pt x="1849061" y="1197392"/>
                  </a:lnTo>
                  <a:lnTo>
                    <a:pt x="1798640" y="1187794"/>
                  </a:lnTo>
                  <a:lnTo>
                    <a:pt x="1745928" y="1181837"/>
                  </a:lnTo>
                  <a:lnTo>
                    <a:pt x="1690877" y="1179817"/>
                  </a:lnTo>
                  <a:lnTo>
                    <a:pt x="1662833" y="1180325"/>
                  </a:lnTo>
                  <a:lnTo>
                    <a:pt x="1634197" y="1181862"/>
                  </a:lnTo>
                  <a:lnTo>
                    <a:pt x="1588579" y="1184768"/>
                  </a:lnTo>
                  <a:lnTo>
                    <a:pt x="1543846" y="1186903"/>
                  </a:lnTo>
                  <a:lnTo>
                    <a:pt x="1500081" y="1188219"/>
                  </a:lnTo>
                  <a:lnTo>
                    <a:pt x="1457363" y="1188669"/>
                  </a:lnTo>
                  <a:lnTo>
                    <a:pt x="1398846" y="1187737"/>
                  </a:lnTo>
                  <a:lnTo>
                    <a:pt x="1342832" y="1184863"/>
                  </a:lnTo>
                  <a:lnTo>
                    <a:pt x="1289579" y="1179959"/>
                  </a:lnTo>
                  <a:lnTo>
                    <a:pt x="1239342" y="1172933"/>
                  </a:lnTo>
                  <a:lnTo>
                    <a:pt x="1170187" y="1158305"/>
                  </a:lnTo>
                  <a:lnTo>
                    <a:pt x="1109205" y="1138732"/>
                  </a:lnTo>
                  <a:lnTo>
                    <a:pt x="1069228" y="1120886"/>
                  </a:lnTo>
                  <a:lnTo>
                    <a:pt x="1034338" y="1100429"/>
                  </a:lnTo>
                  <a:lnTo>
                    <a:pt x="991349" y="1064899"/>
                  </a:lnTo>
                  <a:lnTo>
                    <a:pt x="958646" y="1022807"/>
                  </a:lnTo>
                  <a:lnTo>
                    <a:pt x="940278" y="985604"/>
                  </a:lnTo>
                  <a:lnTo>
                    <a:pt x="927242" y="942100"/>
                  </a:lnTo>
                  <a:lnTo>
                    <a:pt x="918190" y="873167"/>
                  </a:lnTo>
                  <a:lnTo>
                    <a:pt x="914957" y="816113"/>
                  </a:lnTo>
                  <a:lnTo>
                    <a:pt x="914666" y="792721"/>
                  </a:lnTo>
                  <a:lnTo>
                    <a:pt x="915454" y="727811"/>
                  </a:lnTo>
                  <a:lnTo>
                    <a:pt x="915025" y="702895"/>
                  </a:lnTo>
                  <a:lnTo>
                    <a:pt x="911079" y="653892"/>
                  </a:lnTo>
                  <a:lnTo>
                    <a:pt x="902957" y="604530"/>
                  </a:lnTo>
                  <a:lnTo>
                    <a:pt x="889211" y="545367"/>
                  </a:lnTo>
                  <a:lnTo>
                    <a:pt x="868568" y="472591"/>
                  </a:lnTo>
                  <a:lnTo>
                    <a:pt x="855217" y="429818"/>
                  </a:lnTo>
                  <a:lnTo>
                    <a:pt x="841410" y="391573"/>
                  </a:lnTo>
                  <a:lnTo>
                    <a:pt x="825233" y="355526"/>
                  </a:lnTo>
                  <a:lnTo>
                    <a:pt x="806836" y="321694"/>
                  </a:lnTo>
                  <a:lnTo>
                    <a:pt x="766915" y="264274"/>
                  </a:lnTo>
                  <a:lnTo>
                    <a:pt x="724197" y="217700"/>
                  </a:lnTo>
                  <a:lnTo>
                    <a:pt x="658827" y="164196"/>
                  </a:lnTo>
                  <a:lnTo>
                    <a:pt x="614291" y="136009"/>
                  </a:lnTo>
                  <a:lnTo>
                    <a:pt x="568133" y="111905"/>
                  </a:lnTo>
                  <a:lnTo>
                    <a:pt x="520890" y="91478"/>
                  </a:lnTo>
                  <a:lnTo>
                    <a:pt x="472993" y="74313"/>
                  </a:lnTo>
                  <a:lnTo>
                    <a:pt x="424867" y="59989"/>
                  </a:lnTo>
                  <a:lnTo>
                    <a:pt x="376910" y="48158"/>
                  </a:lnTo>
                  <a:lnTo>
                    <a:pt x="329521" y="38473"/>
                  </a:lnTo>
                  <a:lnTo>
                    <a:pt x="283097" y="30588"/>
                  </a:lnTo>
                  <a:lnTo>
                    <a:pt x="238036" y="24155"/>
                  </a:lnTo>
                  <a:lnTo>
                    <a:pt x="143852" y="13477"/>
                  </a:lnTo>
                  <a:lnTo>
                    <a:pt x="64009" y="5373"/>
                  </a:lnTo>
                  <a:lnTo>
                    <a:pt x="41700" y="2739"/>
                  </a:lnTo>
                  <a:lnTo>
                    <a:pt x="22047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38796" y="6208635"/>
              <a:ext cx="1038225" cy="695960"/>
            </a:xfrm>
            <a:custGeom>
              <a:avLst/>
              <a:gdLst/>
              <a:ahLst/>
              <a:cxnLst/>
              <a:rect l="l" t="t" r="r" b="b"/>
              <a:pathLst>
                <a:path w="1038225" h="695959">
                  <a:moveTo>
                    <a:pt x="371433" y="0"/>
                  </a:moveTo>
                  <a:lnTo>
                    <a:pt x="322505" y="2425"/>
                  </a:lnTo>
                  <a:lnTo>
                    <a:pt x="276514" y="8675"/>
                  </a:lnTo>
                  <a:lnTo>
                    <a:pt x="233574" y="17214"/>
                  </a:lnTo>
                  <a:lnTo>
                    <a:pt x="193798" y="26504"/>
                  </a:lnTo>
                  <a:lnTo>
                    <a:pt x="146498" y="38417"/>
                  </a:lnTo>
                  <a:lnTo>
                    <a:pt x="102897" y="52863"/>
                  </a:lnTo>
                  <a:lnTo>
                    <a:pt x="64683" y="72858"/>
                  </a:lnTo>
                  <a:lnTo>
                    <a:pt x="33544" y="101417"/>
                  </a:lnTo>
                  <a:lnTo>
                    <a:pt x="11172" y="141554"/>
                  </a:lnTo>
                  <a:lnTo>
                    <a:pt x="0" y="194184"/>
                  </a:lnTo>
                  <a:lnTo>
                    <a:pt x="1496" y="249576"/>
                  </a:lnTo>
                  <a:lnTo>
                    <a:pt x="12134" y="304955"/>
                  </a:lnTo>
                  <a:lnTo>
                    <a:pt x="28387" y="357547"/>
                  </a:lnTo>
                  <a:lnTo>
                    <a:pt x="46730" y="404576"/>
                  </a:lnTo>
                  <a:lnTo>
                    <a:pt x="63635" y="443268"/>
                  </a:lnTo>
                  <a:lnTo>
                    <a:pt x="87118" y="491840"/>
                  </a:lnTo>
                  <a:lnTo>
                    <a:pt x="112716" y="537805"/>
                  </a:lnTo>
                  <a:lnTo>
                    <a:pt x="140004" y="581150"/>
                  </a:lnTo>
                  <a:lnTo>
                    <a:pt x="168555" y="621865"/>
                  </a:lnTo>
                  <a:lnTo>
                    <a:pt x="197944" y="659940"/>
                  </a:lnTo>
                  <a:lnTo>
                    <a:pt x="227745" y="695363"/>
                  </a:lnTo>
                  <a:lnTo>
                    <a:pt x="1038170" y="695363"/>
                  </a:lnTo>
                  <a:lnTo>
                    <a:pt x="1013101" y="633503"/>
                  </a:lnTo>
                  <a:lnTo>
                    <a:pt x="989137" y="579294"/>
                  </a:lnTo>
                  <a:lnTo>
                    <a:pt x="968527" y="535482"/>
                  </a:lnTo>
                  <a:lnTo>
                    <a:pt x="936623" y="470771"/>
                  </a:lnTo>
                  <a:lnTo>
                    <a:pt x="918084" y="434347"/>
                  </a:lnTo>
                  <a:lnTo>
                    <a:pt x="897730" y="396109"/>
                  </a:lnTo>
                  <a:lnTo>
                    <a:pt x="875385" y="356630"/>
                  </a:lnTo>
                  <a:lnTo>
                    <a:pt x="850872" y="316481"/>
                  </a:lnTo>
                  <a:lnTo>
                    <a:pt x="824013" y="276232"/>
                  </a:lnTo>
                  <a:lnTo>
                    <a:pt x="794631" y="236456"/>
                  </a:lnTo>
                  <a:lnTo>
                    <a:pt x="762550" y="197724"/>
                  </a:lnTo>
                  <a:lnTo>
                    <a:pt x="727593" y="160606"/>
                  </a:lnTo>
                  <a:lnTo>
                    <a:pt x="689581" y="125675"/>
                  </a:lnTo>
                  <a:lnTo>
                    <a:pt x="648339" y="93501"/>
                  </a:lnTo>
                  <a:lnTo>
                    <a:pt x="603690" y="64655"/>
                  </a:lnTo>
                  <a:lnTo>
                    <a:pt x="553727" y="39029"/>
                  </a:lnTo>
                  <a:lnTo>
                    <a:pt x="505456" y="20631"/>
                  </a:lnTo>
                  <a:lnTo>
                    <a:pt x="458941" y="8581"/>
                  </a:lnTo>
                  <a:lnTo>
                    <a:pt x="414245" y="1998"/>
                  </a:lnTo>
                  <a:lnTo>
                    <a:pt x="371433" y="0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06480" y="2912059"/>
              <a:ext cx="915035" cy="321310"/>
            </a:xfrm>
            <a:custGeom>
              <a:avLst/>
              <a:gdLst/>
              <a:ahLst/>
              <a:cxnLst/>
              <a:rect l="l" t="t" r="r" b="b"/>
              <a:pathLst>
                <a:path w="915035" h="321310">
                  <a:moveTo>
                    <a:pt x="914590" y="110413"/>
                  </a:moveTo>
                  <a:lnTo>
                    <a:pt x="854417" y="62242"/>
                  </a:lnTo>
                  <a:lnTo>
                    <a:pt x="803935" y="45605"/>
                  </a:lnTo>
                  <a:lnTo>
                    <a:pt x="753021" y="33413"/>
                  </a:lnTo>
                  <a:lnTo>
                    <a:pt x="711530" y="25234"/>
                  </a:lnTo>
                  <a:lnTo>
                    <a:pt x="706856" y="24422"/>
                  </a:lnTo>
                  <a:lnTo>
                    <a:pt x="706856" y="169735"/>
                  </a:lnTo>
                  <a:lnTo>
                    <a:pt x="706742" y="174155"/>
                  </a:lnTo>
                  <a:lnTo>
                    <a:pt x="705116" y="175780"/>
                  </a:lnTo>
                  <a:lnTo>
                    <a:pt x="695375" y="175780"/>
                  </a:lnTo>
                  <a:lnTo>
                    <a:pt x="689711" y="174155"/>
                  </a:lnTo>
                  <a:lnTo>
                    <a:pt x="685114" y="171894"/>
                  </a:lnTo>
                  <a:lnTo>
                    <a:pt x="620471" y="171894"/>
                  </a:lnTo>
                  <a:lnTo>
                    <a:pt x="619582" y="172326"/>
                  </a:lnTo>
                  <a:lnTo>
                    <a:pt x="614743" y="174498"/>
                  </a:lnTo>
                  <a:lnTo>
                    <a:pt x="609422" y="175780"/>
                  </a:lnTo>
                  <a:lnTo>
                    <a:pt x="595045" y="175780"/>
                  </a:lnTo>
                  <a:lnTo>
                    <a:pt x="589381" y="174155"/>
                  </a:lnTo>
                  <a:lnTo>
                    <a:pt x="584784" y="171894"/>
                  </a:lnTo>
                  <a:lnTo>
                    <a:pt x="549643" y="171894"/>
                  </a:lnTo>
                  <a:lnTo>
                    <a:pt x="549643" y="284175"/>
                  </a:lnTo>
                  <a:lnTo>
                    <a:pt x="529983" y="281457"/>
                  </a:lnTo>
                  <a:lnTo>
                    <a:pt x="549643" y="284175"/>
                  </a:lnTo>
                  <a:lnTo>
                    <a:pt x="549643" y="171894"/>
                  </a:lnTo>
                  <a:lnTo>
                    <a:pt x="520153" y="171894"/>
                  </a:lnTo>
                  <a:lnTo>
                    <a:pt x="519709" y="172110"/>
                  </a:lnTo>
                  <a:lnTo>
                    <a:pt x="514413" y="174498"/>
                  </a:lnTo>
                  <a:lnTo>
                    <a:pt x="509092" y="175780"/>
                  </a:lnTo>
                  <a:lnTo>
                    <a:pt x="494728" y="175780"/>
                  </a:lnTo>
                  <a:lnTo>
                    <a:pt x="489051" y="174155"/>
                  </a:lnTo>
                  <a:lnTo>
                    <a:pt x="484454" y="171894"/>
                  </a:lnTo>
                  <a:lnTo>
                    <a:pt x="419811" y="171894"/>
                  </a:lnTo>
                  <a:lnTo>
                    <a:pt x="419379" y="172110"/>
                  </a:lnTo>
                  <a:lnTo>
                    <a:pt x="414083" y="174498"/>
                  </a:lnTo>
                  <a:lnTo>
                    <a:pt x="408762" y="175780"/>
                  </a:lnTo>
                  <a:lnTo>
                    <a:pt x="394398" y="175780"/>
                  </a:lnTo>
                  <a:lnTo>
                    <a:pt x="388721" y="174155"/>
                  </a:lnTo>
                  <a:lnTo>
                    <a:pt x="384124" y="171894"/>
                  </a:lnTo>
                  <a:lnTo>
                    <a:pt x="319493" y="171894"/>
                  </a:lnTo>
                  <a:lnTo>
                    <a:pt x="318604" y="172326"/>
                  </a:lnTo>
                  <a:lnTo>
                    <a:pt x="313753" y="174498"/>
                  </a:lnTo>
                  <a:lnTo>
                    <a:pt x="308432" y="175780"/>
                  </a:lnTo>
                  <a:lnTo>
                    <a:pt x="294068" y="175780"/>
                  </a:lnTo>
                  <a:lnTo>
                    <a:pt x="288404" y="174155"/>
                  </a:lnTo>
                  <a:lnTo>
                    <a:pt x="283794" y="171894"/>
                  </a:lnTo>
                  <a:lnTo>
                    <a:pt x="219163" y="171894"/>
                  </a:lnTo>
                  <a:lnTo>
                    <a:pt x="218274" y="172326"/>
                  </a:lnTo>
                  <a:lnTo>
                    <a:pt x="213436" y="174498"/>
                  </a:lnTo>
                  <a:lnTo>
                    <a:pt x="208114" y="175780"/>
                  </a:lnTo>
                  <a:lnTo>
                    <a:pt x="193738" y="175780"/>
                  </a:lnTo>
                  <a:lnTo>
                    <a:pt x="188074" y="174155"/>
                  </a:lnTo>
                  <a:lnTo>
                    <a:pt x="183476" y="171894"/>
                  </a:lnTo>
                  <a:lnTo>
                    <a:pt x="118833" y="171894"/>
                  </a:lnTo>
                  <a:lnTo>
                    <a:pt x="118402" y="172110"/>
                  </a:lnTo>
                  <a:lnTo>
                    <a:pt x="113106" y="174498"/>
                  </a:lnTo>
                  <a:lnTo>
                    <a:pt x="107784" y="175780"/>
                  </a:lnTo>
                  <a:lnTo>
                    <a:pt x="98856" y="175780"/>
                  </a:lnTo>
                  <a:lnTo>
                    <a:pt x="97218" y="174155"/>
                  </a:lnTo>
                  <a:lnTo>
                    <a:pt x="97104" y="169735"/>
                  </a:lnTo>
                  <a:lnTo>
                    <a:pt x="98856" y="167995"/>
                  </a:lnTo>
                  <a:lnTo>
                    <a:pt x="109588" y="167995"/>
                  </a:lnTo>
                  <a:lnTo>
                    <a:pt x="114503" y="165722"/>
                  </a:lnTo>
                  <a:lnTo>
                    <a:pt x="123761" y="159727"/>
                  </a:lnTo>
                  <a:lnTo>
                    <a:pt x="128079" y="155549"/>
                  </a:lnTo>
                  <a:lnTo>
                    <a:pt x="139052" y="150609"/>
                  </a:lnTo>
                  <a:lnTo>
                    <a:pt x="144170" y="149377"/>
                  </a:lnTo>
                  <a:lnTo>
                    <a:pt x="161518" y="149377"/>
                  </a:lnTo>
                  <a:lnTo>
                    <a:pt x="168275" y="152336"/>
                  </a:lnTo>
                  <a:lnTo>
                    <a:pt x="178968" y="159435"/>
                  </a:lnTo>
                  <a:lnTo>
                    <a:pt x="180721" y="161086"/>
                  </a:lnTo>
                  <a:lnTo>
                    <a:pt x="183032" y="163207"/>
                  </a:lnTo>
                  <a:lnTo>
                    <a:pt x="191465" y="166941"/>
                  </a:lnTo>
                  <a:lnTo>
                    <a:pt x="195580" y="167995"/>
                  </a:lnTo>
                  <a:lnTo>
                    <a:pt x="209918" y="167995"/>
                  </a:lnTo>
                  <a:lnTo>
                    <a:pt x="214820" y="165722"/>
                  </a:lnTo>
                  <a:lnTo>
                    <a:pt x="224078" y="159727"/>
                  </a:lnTo>
                  <a:lnTo>
                    <a:pt x="228396" y="155549"/>
                  </a:lnTo>
                  <a:lnTo>
                    <a:pt x="239382" y="150609"/>
                  </a:lnTo>
                  <a:lnTo>
                    <a:pt x="244500" y="149377"/>
                  </a:lnTo>
                  <a:lnTo>
                    <a:pt x="261848" y="149377"/>
                  </a:lnTo>
                  <a:lnTo>
                    <a:pt x="268605" y="152336"/>
                  </a:lnTo>
                  <a:lnTo>
                    <a:pt x="277787" y="158445"/>
                  </a:lnTo>
                  <a:lnTo>
                    <a:pt x="280898" y="161086"/>
                  </a:lnTo>
                  <a:lnTo>
                    <a:pt x="284276" y="163207"/>
                  </a:lnTo>
                  <a:lnTo>
                    <a:pt x="284276" y="149377"/>
                  </a:lnTo>
                  <a:lnTo>
                    <a:pt x="284276" y="98831"/>
                  </a:lnTo>
                  <a:lnTo>
                    <a:pt x="354418" y="98831"/>
                  </a:lnTo>
                  <a:lnTo>
                    <a:pt x="354418" y="149377"/>
                  </a:lnTo>
                  <a:lnTo>
                    <a:pt x="363156" y="149809"/>
                  </a:lnTo>
                  <a:lnTo>
                    <a:pt x="369354" y="152615"/>
                  </a:lnTo>
                  <a:lnTo>
                    <a:pt x="379615" y="159435"/>
                  </a:lnTo>
                  <a:lnTo>
                    <a:pt x="381368" y="161086"/>
                  </a:lnTo>
                  <a:lnTo>
                    <a:pt x="383679" y="163207"/>
                  </a:lnTo>
                  <a:lnTo>
                    <a:pt x="392125" y="166941"/>
                  </a:lnTo>
                  <a:lnTo>
                    <a:pt x="396240" y="167995"/>
                  </a:lnTo>
                  <a:lnTo>
                    <a:pt x="404634" y="167995"/>
                  </a:lnTo>
                  <a:lnTo>
                    <a:pt x="407162" y="167665"/>
                  </a:lnTo>
                  <a:lnTo>
                    <a:pt x="407162" y="98831"/>
                  </a:lnTo>
                  <a:lnTo>
                    <a:pt x="477304" y="98831"/>
                  </a:lnTo>
                  <a:lnTo>
                    <a:pt x="477304" y="157772"/>
                  </a:lnTo>
                  <a:lnTo>
                    <a:pt x="481406" y="160731"/>
                  </a:lnTo>
                  <a:lnTo>
                    <a:pt x="484759" y="163550"/>
                  </a:lnTo>
                  <a:lnTo>
                    <a:pt x="489013" y="165404"/>
                  </a:lnTo>
                  <a:lnTo>
                    <a:pt x="492455" y="166941"/>
                  </a:lnTo>
                  <a:lnTo>
                    <a:pt x="496570" y="167995"/>
                  </a:lnTo>
                  <a:lnTo>
                    <a:pt x="510895" y="167995"/>
                  </a:lnTo>
                  <a:lnTo>
                    <a:pt x="515810" y="165722"/>
                  </a:lnTo>
                  <a:lnTo>
                    <a:pt x="523519" y="160731"/>
                  </a:lnTo>
                  <a:lnTo>
                    <a:pt x="526478" y="158203"/>
                  </a:lnTo>
                  <a:lnTo>
                    <a:pt x="530047" y="155867"/>
                  </a:lnTo>
                  <a:lnTo>
                    <a:pt x="530047" y="98831"/>
                  </a:lnTo>
                  <a:lnTo>
                    <a:pt x="600202" y="98831"/>
                  </a:lnTo>
                  <a:lnTo>
                    <a:pt x="600202" y="167995"/>
                  </a:lnTo>
                  <a:lnTo>
                    <a:pt x="611225" y="167995"/>
                  </a:lnTo>
                  <a:lnTo>
                    <a:pt x="616127" y="165722"/>
                  </a:lnTo>
                  <a:lnTo>
                    <a:pt x="625386" y="159727"/>
                  </a:lnTo>
                  <a:lnTo>
                    <a:pt x="629716" y="155549"/>
                  </a:lnTo>
                  <a:lnTo>
                    <a:pt x="640689" y="150609"/>
                  </a:lnTo>
                  <a:lnTo>
                    <a:pt x="645807" y="149377"/>
                  </a:lnTo>
                  <a:lnTo>
                    <a:pt x="663155" y="149377"/>
                  </a:lnTo>
                  <a:lnTo>
                    <a:pt x="669912" y="152336"/>
                  </a:lnTo>
                  <a:lnTo>
                    <a:pt x="680593" y="159435"/>
                  </a:lnTo>
                  <a:lnTo>
                    <a:pt x="682345" y="161086"/>
                  </a:lnTo>
                  <a:lnTo>
                    <a:pt x="684657" y="163207"/>
                  </a:lnTo>
                  <a:lnTo>
                    <a:pt x="693102" y="166941"/>
                  </a:lnTo>
                  <a:lnTo>
                    <a:pt x="697230" y="167995"/>
                  </a:lnTo>
                  <a:lnTo>
                    <a:pt x="705116" y="167995"/>
                  </a:lnTo>
                  <a:lnTo>
                    <a:pt x="706856" y="169735"/>
                  </a:lnTo>
                  <a:lnTo>
                    <a:pt x="706856" y="24422"/>
                  </a:lnTo>
                  <a:lnTo>
                    <a:pt x="686828" y="20891"/>
                  </a:lnTo>
                  <a:lnTo>
                    <a:pt x="643763" y="14414"/>
                  </a:lnTo>
                  <a:lnTo>
                    <a:pt x="585965" y="7594"/>
                  </a:lnTo>
                  <a:lnTo>
                    <a:pt x="517017" y="2197"/>
                  </a:lnTo>
                  <a:lnTo>
                    <a:pt x="440499" y="0"/>
                  </a:lnTo>
                  <a:lnTo>
                    <a:pt x="387616" y="1168"/>
                  </a:lnTo>
                  <a:lnTo>
                    <a:pt x="334035" y="5029"/>
                  </a:lnTo>
                  <a:lnTo>
                    <a:pt x="280797" y="12065"/>
                  </a:lnTo>
                  <a:lnTo>
                    <a:pt x="228955" y="22809"/>
                  </a:lnTo>
                  <a:lnTo>
                    <a:pt x="179527" y="37769"/>
                  </a:lnTo>
                  <a:lnTo>
                    <a:pt x="133553" y="57454"/>
                  </a:lnTo>
                  <a:lnTo>
                    <a:pt x="92062" y="82359"/>
                  </a:lnTo>
                  <a:lnTo>
                    <a:pt x="53594" y="114973"/>
                  </a:lnTo>
                  <a:lnTo>
                    <a:pt x="21729" y="153720"/>
                  </a:lnTo>
                  <a:lnTo>
                    <a:pt x="2006" y="195275"/>
                  </a:lnTo>
                  <a:lnTo>
                    <a:pt x="0" y="236347"/>
                  </a:lnTo>
                  <a:lnTo>
                    <a:pt x="21259" y="273583"/>
                  </a:lnTo>
                  <a:lnTo>
                    <a:pt x="52743" y="296291"/>
                  </a:lnTo>
                  <a:lnTo>
                    <a:pt x="90690" y="310832"/>
                  </a:lnTo>
                  <a:lnTo>
                    <a:pt x="133362" y="318579"/>
                  </a:lnTo>
                  <a:lnTo>
                    <a:pt x="178968" y="320852"/>
                  </a:lnTo>
                  <a:lnTo>
                    <a:pt x="214528" y="319773"/>
                  </a:lnTo>
                  <a:lnTo>
                    <a:pt x="249986" y="316903"/>
                  </a:lnTo>
                  <a:lnTo>
                    <a:pt x="284581" y="312851"/>
                  </a:lnTo>
                  <a:lnTo>
                    <a:pt x="317538" y="308203"/>
                  </a:lnTo>
                  <a:lnTo>
                    <a:pt x="375488" y="299516"/>
                  </a:lnTo>
                  <a:lnTo>
                    <a:pt x="398907" y="296659"/>
                  </a:lnTo>
                  <a:lnTo>
                    <a:pt x="417614" y="295567"/>
                  </a:lnTo>
                  <a:lnTo>
                    <a:pt x="424307" y="295567"/>
                  </a:lnTo>
                  <a:lnTo>
                    <a:pt x="430555" y="296291"/>
                  </a:lnTo>
                  <a:lnTo>
                    <a:pt x="429869" y="296291"/>
                  </a:lnTo>
                  <a:lnTo>
                    <a:pt x="433171" y="297611"/>
                  </a:lnTo>
                  <a:lnTo>
                    <a:pt x="446087" y="300647"/>
                  </a:lnTo>
                  <a:lnTo>
                    <a:pt x="466763" y="302882"/>
                  </a:lnTo>
                  <a:lnTo>
                    <a:pt x="493801" y="304279"/>
                  </a:lnTo>
                  <a:lnTo>
                    <a:pt x="526402" y="304749"/>
                  </a:lnTo>
                  <a:lnTo>
                    <a:pt x="597001" y="302831"/>
                  </a:lnTo>
                  <a:lnTo>
                    <a:pt x="670572" y="296837"/>
                  </a:lnTo>
                  <a:lnTo>
                    <a:pt x="729119" y="287972"/>
                  </a:lnTo>
                  <a:lnTo>
                    <a:pt x="753262" y="281432"/>
                  </a:lnTo>
                  <a:lnTo>
                    <a:pt x="775576" y="275399"/>
                  </a:lnTo>
                  <a:lnTo>
                    <a:pt x="803262" y="258838"/>
                  </a:lnTo>
                  <a:lnTo>
                    <a:pt x="805522" y="237998"/>
                  </a:lnTo>
                  <a:lnTo>
                    <a:pt x="797712" y="201587"/>
                  </a:lnTo>
                  <a:lnTo>
                    <a:pt x="814920" y="176911"/>
                  </a:lnTo>
                  <a:lnTo>
                    <a:pt x="816965" y="175780"/>
                  </a:lnTo>
                  <a:lnTo>
                    <a:pt x="846137" y="159727"/>
                  </a:lnTo>
                  <a:lnTo>
                    <a:pt x="871550" y="149377"/>
                  </a:lnTo>
                  <a:lnTo>
                    <a:pt x="880529" y="145719"/>
                  </a:lnTo>
                  <a:lnTo>
                    <a:pt x="906995" y="130708"/>
                  </a:lnTo>
                  <a:lnTo>
                    <a:pt x="914590" y="110413"/>
                  </a:lnTo>
                  <a:close/>
                </a:path>
              </a:pathLst>
            </a:custGeom>
            <a:solidFill>
              <a:srgbClr val="2158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03992" y="4800095"/>
              <a:ext cx="1402080" cy="812800"/>
            </a:xfrm>
            <a:custGeom>
              <a:avLst/>
              <a:gdLst/>
              <a:ahLst/>
              <a:cxnLst/>
              <a:rect l="l" t="t" r="r" b="b"/>
              <a:pathLst>
                <a:path w="1402079" h="812800">
                  <a:moveTo>
                    <a:pt x="917265" y="155600"/>
                  </a:moveTo>
                  <a:lnTo>
                    <a:pt x="549295" y="155600"/>
                  </a:lnTo>
                  <a:lnTo>
                    <a:pt x="552724" y="157035"/>
                  </a:lnTo>
                  <a:lnTo>
                    <a:pt x="555209" y="159943"/>
                  </a:lnTo>
                  <a:lnTo>
                    <a:pt x="616059" y="235648"/>
                  </a:lnTo>
                  <a:lnTo>
                    <a:pt x="626130" y="235648"/>
                  </a:lnTo>
                  <a:lnTo>
                    <a:pt x="627133" y="236067"/>
                  </a:lnTo>
                  <a:lnTo>
                    <a:pt x="628581" y="237515"/>
                  </a:lnTo>
                  <a:lnTo>
                    <a:pt x="629000" y="238531"/>
                  </a:lnTo>
                  <a:lnTo>
                    <a:pt x="629000" y="253580"/>
                  </a:lnTo>
                  <a:lnTo>
                    <a:pt x="628581" y="254584"/>
                  </a:lnTo>
                  <a:lnTo>
                    <a:pt x="627133" y="256031"/>
                  </a:lnTo>
                  <a:lnTo>
                    <a:pt x="626130" y="256451"/>
                  </a:lnTo>
                  <a:lnTo>
                    <a:pt x="611931" y="256451"/>
                  </a:lnTo>
                  <a:lnTo>
                    <a:pt x="611931" y="336600"/>
                  </a:lnTo>
                  <a:lnTo>
                    <a:pt x="758286" y="336600"/>
                  </a:lnTo>
                  <a:lnTo>
                    <a:pt x="761779" y="340093"/>
                  </a:lnTo>
                  <a:lnTo>
                    <a:pt x="761779" y="348703"/>
                  </a:lnTo>
                  <a:lnTo>
                    <a:pt x="758286" y="352196"/>
                  </a:lnTo>
                  <a:lnTo>
                    <a:pt x="0" y="352196"/>
                  </a:lnTo>
                  <a:lnTo>
                    <a:pt x="0" y="477391"/>
                  </a:lnTo>
                  <a:lnTo>
                    <a:pt x="31656" y="514877"/>
                  </a:lnTo>
                  <a:lnTo>
                    <a:pt x="67522" y="548825"/>
                  </a:lnTo>
                  <a:lnTo>
                    <a:pt x="104413" y="578584"/>
                  </a:lnTo>
                  <a:lnTo>
                    <a:pt x="139441" y="603849"/>
                  </a:lnTo>
                  <a:lnTo>
                    <a:pt x="224845" y="658356"/>
                  </a:lnTo>
                  <a:lnTo>
                    <a:pt x="280446" y="687739"/>
                  </a:lnTo>
                  <a:lnTo>
                    <a:pt x="335915" y="712830"/>
                  </a:lnTo>
                  <a:lnTo>
                    <a:pt x="390645" y="733987"/>
                  </a:lnTo>
                  <a:lnTo>
                    <a:pt x="444032" y="751572"/>
                  </a:lnTo>
                  <a:lnTo>
                    <a:pt x="495469" y="765944"/>
                  </a:lnTo>
                  <a:lnTo>
                    <a:pt x="544351" y="777465"/>
                  </a:lnTo>
                  <a:lnTo>
                    <a:pt x="590071" y="786494"/>
                  </a:lnTo>
                  <a:lnTo>
                    <a:pt x="632384" y="793441"/>
                  </a:lnTo>
                  <a:lnTo>
                    <a:pt x="702209" y="802234"/>
                  </a:lnTo>
                  <a:lnTo>
                    <a:pt x="750782" y="806695"/>
                  </a:lnTo>
                  <a:lnTo>
                    <a:pt x="751160" y="806695"/>
                  </a:lnTo>
                  <a:lnTo>
                    <a:pt x="790020" y="809221"/>
                  </a:lnTo>
                  <a:lnTo>
                    <a:pt x="846818" y="811655"/>
                  </a:lnTo>
                  <a:lnTo>
                    <a:pt x="915677" y="812723"/>
                  </a:lnTo>
                  <a:lnTo>
                    <a:pt x="964169" y="812155"/>
                  </a:lnTo>
                  <a:lnTo>
                    <a:pt x="1014810" y="810247"/>
                  </a:lnTo>
                  <a:lnTo>
                    <a:pt x="1066511" y="806695"/>
                  </a:lnTo>
                  <a:lnTo>
                    <a:pt x="1118180" y="801195"/>
                  </a:lnTo>
                  <a:lnTo>
                    <a:pt x="1168726" y="793441"/>
                  </a:lnTo>
                  <a:lnTo>
                    <a:pt x="1217061" y="783129"/>
                  </a:lnTo>
                  <a:lnTo>
                    <a:pt x="1262092" y="769955"/>
                  </a:lnTo>
                  <a:lnTo>
                    <a:pt x="1302730" y="753615"/>
                  </a:lnTo>
                  <a:lnTo>
                    <a:pt x="1337883" y="733803"/>
                  </a:lnTo>
                  <a:lnTo>
                    <a:pt x="1387376" y="682547"/>
                  </a:lnTo>
                  <a:lnTo>
                    <a:pt x="1401564" y="611857"/>
                  </a:lnTo>
                  <a:lnTo>
                    <a:pt x="1392342" y="572016"/>
                  </a:lnTo>
                  <a:lnTo>
                    <a:pt x="1373441" y="531497"/>
                  </a:lnTo>
                  <a:lnTo>
                    <a:pt x="1346431" y="490824"/>
                  </a:lnTo>
                  <a:lnTo>
                    <a:pt x="1312882" y="450520"/>
                  </a:lnTo>
                  <a:lnTo>
                    <a:pt x="1274366" y="411111"/>
                  </a:lnTo>
                  <a:lnTo>
                    <a:pt x="1232452" y="373121"/>
                  </a:lnTo>
                  <a:lnTo>
                    <a:pt x="1188711" y="337074"/>
                  </a:lnTo>
                  <a:lnTo>
                    <a:pt x="1144714" y="303495"/>
                  </a:lnTo>
                  <a:lnTo>
                    <a:pt x="1102032" y="272908"/>
                  </a:lnTo>
                  <a:lnTo>
                    <a:pt x="1062235" y="245837"/>
                  </a:lnTo>
                  <a:lnTo>
                    <a:pt x="1026894" y="222808"/>
                  </a:lnTo>
                  <a:lnTo>
                    <a:pt x="940592" y="169470"/>
                  </a:lnTo>
                  <a:lnTo>
                    <a:pt x="917265" y="155600"/>
                  </a:lnTo>
                  <a:close/>
                </a:path>
                <a:path w="1402079" h="812800">
                  <a:moveTo>
                    <a:pt x="385478" y="333882"/>
                  </a:moveTo>
                  <a:lnTo>
                    <a:pt x="350603" y="333882"/>
                  </a:lnTo>
                  <a:lnTo>
                    <a:pt x="350603" y="336600"/>
                  </a:lnTo>
                  <a:lnTo>
                    <a:pt x="387395" y="336600"/>
                  </a:lnTo>
                  <a:lnTo>
                    <a:pt x="386709" y="335724"/>
                  </a:lnTo>
                  <a:lnTo>
                    <a:pt x="386062" y="334822"/>
                  </a:lnTo>
                  <a:lnTo>
                    <a:pt x="385478" y="333882"/>
                  </a:lnTo>
                  <a:close/>
                </a:path>
                <a:path w="1402079" h="812800">
                  <a:moveTo>
                    <a:pt x="454581" y="0"/>
                  </a:moveTo>
                  <a:lnTo>
                    <a:pt x="438271" y="0"/>
                  </a:lnTo>
                  <a:lnTo>
                    <a:pt x="431413" y="241"/>
                  </a:lnTo>
                  <a:lnTo>
                    <a:pt x="388931" y="3396"/>
                  </a:lnTo>
                  <a:lnTo>
                    <a:pt x="349403" y="9526"/>
                  </a:lnTo>
                  <a:lnTo>
                    <a:pt x="312666" y="18316"/>
                  </a:lnTo>
                  <a:lnTo>
                    <a:pt x="278556" y="29451"/>
                  </a:lnTo>
                  <a:lnTo>
                    <a:pt x="278556" y="119545"/>
                  </a:lnTo>
                  <a:lnTo>
                    <a:pt x="520567" y="119545"/>
                  </a:lnTo>
                  <a:lnTo>
                    <a:pt x="524174" y="123164"/>
                  </a:lnTo>
                  <a:lnTo>
                    <a:pt x="524174" y="174256"/>
                  </a:lnTo>
                  <a:lnTo>
                    <a:pt x="536785" y="159689"/>
                  </a:lnTo>
                  <a:lnTo>
                    <a:pt x="539142" y="157035"/>
                  </a:lnTo>
                  <a:lnTo>
                    <a:pt x="542551" y="155600"/>
                  </a:lnTo>
                  <a:lnTo>
                    <a:pt x="917265" y="155600"/>
                  </a:lnTo>
                  <a:lnTo>
                    <a:pt x="902288" y="146695"/>
                  </a:lnTo>
                  <a:lnTo>
                    <a:pt x="861138" y="123347"/>
                  </a:lnTo>
                  <a:lnTo>
                    <a:pt x="817328" y="100124"/>
                  </a:lnTo>
                  <a:lnTo>
                    <a:pt x="771046" y="77726"/>
                  </a:lnTo>
                  <a:lnTo>
                    <a:pt x="722480" y="56854"/>
                  </a:lnTo>
                  <a:lnTo>
                    <a:pt x="671817" y="38207"/>
                  </a:lnTo>
                  <a:lnTo>
                    <a:pt x="619243" y="22486"/>
                  </a:lnTo>
                  <a:lnTo>
                    <a:pt x="564947" y="10389"/>
                  </a:lnTo>
                  <a:lnTo>
                    <a:pt x="509116" y="2618"/>
                  </a:lnTo>
                  <a:lnTo>
                    <a:pt x="454581" y="0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73683" y="4513879"/>
              <a:ext cx="655320" cy="1340485"/>
            </a:xfrm>
            <a:custGeom>
              <a:avLst/>
              <a:gdLst/>
              <a:ahLst/>
              <a:cxnLst/>
              <a:rect l="l" t="t" r="r" b="b"/>
              <a:pathLst>
                <a:path w="655320" h="1340485">
                  <a:moveTo>
                    <a:pt x="592390" y="0"/>
                  </a:moveTo>
                  <a:lnTo>
                    <a:pt x="541204" y="4548"/>
                  </a:lnTo>
                  <a:lnTo>
                    <a:pt x="490796" y="13577"/>
                  </a:lnTo>
                  <a:lnTo>
                    <a:pt x="441400" y="26805"/>
                  </a:lnTo>
                  <a:lnTo>
                    <a:pt x="393252" y="43954"/>
                  </a:lnTo>
                  <a:lnTo>
                    <a:pt x="346587" y="64743"/>
                  </a:lnTo>
                  <a:lnTo>
                    <a:pt x="301638" y="88892"/>
                  </a:lnTo>
                  <a:lnTo>
                    <a:pt x="258642" y="116122"/>
                  </a:lnTo>
                  <a:lnTo>
                    <a:pt x="217833" y="146152"/>
                  </a:lnTo>
                  <a:lnTo>
                    <a:pt x="179445" y="178704"/>
                  </a:lnTo>
                  <a:lnTo>
                    <a:pt x="143714" y="213497"/>
                  </a:lnTo>
                  <a:lnTo>
                    <a:pt x="110875" y="250251"/>
                  </a:lnTo>
                  <a:lnTo>
                    <a:pt x="81163" y="288686"/>
                  </a:lnTo>
                  <a:lnTo>
                    <a:pt x="54812" y="328523"/>
                  </a:lnTo>
                  <a:lnTo>
                    <a:pt x="23931" y="389594"/>
                  </a:lnTo>
                  <a:lnTo>
                    <a:pt x="6301" y="450592"/>
                  </a:lnTo>
                  <a:lnTo>
                    <a:pt x="0" y="516363"/>
                  </a:lnTo>
                  <a:lnTo>
                    <a:pt x="496" y="552554"/>
                  </a:lnTo>
                  <a:lnTo>
                    <a:pt x="3102" y="591754"/>
                  </a:lnTo>
                  <a:lnTo>
                    <a:pt x="7579" y="634572"/>
                  </a:lnTo>
                  <a:lnTo>
                    <a:pt x="13686" y="681611"/>
                  </a:lnTo>
                  <a:lnTo>
                    <a:pt x="21183" y="733478"/>
                  </a:lnTo>
                  <a:lnTo>
                    <a:pt x="39383" y="854119"/>
                  </a:lnTo>
                  <a:lnTo>
                    <a:pt x="49605" y="924105"/>
                  </a:lnTo>
                  <a:lnTo>
                    <a:pt x="60256" y="1001341"/>
                  </a:lnTo>
                  <a:lnTo>
                    <a:pt x="71093" y="1086434"/>
                  </a:lnTo>
                  <a:lnTo>
                    <a:pt x="78925" y="1122211"/>
                  </a:lnTo>
                  <a:lnTo>
                    <a:pt x="112763" y="1183335"/>
                  </a:lnTo>
                  <a:lnTo>
                    <a:pt x="167737" y="1231835"/>
                  </a:lnTo>
                  <a:lnTo>
                    <a:pt x="201990" y="1251830"/>
                  </a:lnTo>
                  <a:lnTo>
                    <a:pt x="240134" y="1269247"/>
                  </a:lnTo>
                  <a:lnTo>
                    <a:pt x="281705" y="1284275"/>
                  </a:lnTo>
                  <a:lnTo>
                    <a:pt x="326239" y="1297109"/>
                  </a:lnTo>
                  <a:lnTo>
                    <a:pt x="373272" y="1307939"/>
                  </a:lnTo>
                  <a:lnTo>
                    <a:pt x="422338" y="1316958"/>
                  </a:lnTo>
                  <a:lnTo>
                    <a:pt x="472975" y="1324358"/>
                  </a:lnTo>
                  <a:lnTo>
                    <a:pt x="524717" y="1330331"/>
                  </a:lnTo>
                  <a:lnTo>
                    <a:pt x="577100" y="1335070"/>
                  </a:lnTo>
                  <a:lnTo>
                    <a:pt x="629660" y="1338766"/>
                  </a:lnTo>
                  <a:lnTo>
                    <a:pt x="655061" y="1340149"/>
                  </a:lnTo>
                  <a:lnTo>
                    <a:pt x="655061" y="3066"/>
                  </a:lnTo>
                  <a:lnTo>
                    <a:pt x="621275" y="134"/>
                  </a:lnTo>
                  <a:lnTo>
                    <a:pt x="59239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71769" y="4511939"/>
              <a:ext cx="657225" cy="1343025"/>
            </a:xfrm>
            <a:custGeom>
              <a:avLst/>
              <a:gdLst/>
              <a:ahLst/>
              <a:cxnLst/>
              <a:rect l="l" t="t" r="r" b="b"/>
              <a:pathLst>
                <a:path w="657225" h="1343025">
                  <a:moveTo>
                    <a:pt x="531913" y="6134"/>
                  </a:moveTo>
                  <a:lnTo>
                    <a:pt x="524200" y="7374"/>
                  </a:lnTo>
                  <a:lnTo>
                    <a:pt x="516496" y="8715"/>
                  </a:lnTo>
                  <a:lnTo>
                    <a:pt x="508810" y="10156"/>
                  </a:lnTo>
                  <a:lnTo>
                    <a:pt x="501154" y="11696"/>
                  </a:lnTo>
                  <a:lnTo>
                    <a:pt x="501929" y="15519"/>
                  </a:lnTo>
                  <a:lnTo>
                    <a:pt x="509566" y="13988"/>
                  </a:lnTo>
                  <a:lnTo>
                    <a:pt x="517207" y="12555"/>
                  </a:lnTo>
                  <a:lnTo>
                    <a:pt x="524856" y="11220"/>
                  </a:lnTo>
                  <a:lnTo>
                    <a:pt x="532523" y="9982"/>
                  </a:lnTo>
                  <a:lnTo>
                    <a:pt x="531913" y="6134"/>
                  </a:lnTo>
                  <a:close/>
                </a:path>
                <a:path w="657225" h="1343025">
                  <a:moveTo>
                    <a:pt x="470674" y="18859"/>
                  </a:moveTo>
                  <a:lnTo>
                    <a:pt x="463138" y="20895"/>
                  </a:lnTo>
                  <a:lnTo>
                    <a:pt x="455618" y="23023"/>
                  </a:lnTo>
                  <a:lnTo>
                    <a:pt x="448118" y="25244"/>
                  </a:lnTo>
                  <a:lnTo>
                    <a:pt x="440638" y="27559"/>
                  </a:lnTo>
                  <a:lnTo>
                    <a:pt x="441794" y="31267"/>
                  </a:lnTo>
                  <a:lnTo>
                    <a:pt x="449233" y="28969"/>
                  </a:lnTo>
                  <a:lnTo>
                    <a:pt x="456691" y="26763"/>
                  </a:lnTo>
                  <a:lnTo>
                    <a:pt x="464168" y="24650"/>
                  </a:lnTo>
                  <a:lnTo>
                    <a:pt x="471665" y="22631"/>
                  </a:lnTo>
                  <a:lnTo>
                    <a:pt x="470674" y="18859"/>
                  </a:lnTo>
                  <a:close/>
                </a:path>
                <a:path w="657225" h="1343025">
                  <a:moveTo>
                    <a:pt x="411035" y="37693"/>
                  </a:moveTo>
                  <a:lnTo>
                    <a:pt x="403712" y="40451"/>
                  </a:lnTo>
                  <a:lnTo>
                    <a:pt x="396431" y="43294"/>
                  </a:lnTo>
                  <a:lnTo>
                    <a:pt x="389191" y="46223"/>
                  </a:lnTo>
                  <a:lnTo>
                    <a:pt x="381990" y="49237"/>
                  </a:lnTo>
                  <a:lnTo>
                    <a:pt x="383476" y="52831"/>
                  </a:lnTo>
                  <a:lnTo>
                    <a:pt x="390668" y="49834"/>
                  </a:lnTo>
                  <a:lnTo>
                    <a:pt x="397885" y="46920"/>
                  </a:lnTo>
                  <a:lnTo>
                    <a:pt x="405134" y="44091"/>
                  </a:lnTo>
                  <a:lnTo>
                    <a:pt x="412419" y="41351"/>
                  </a:lnTo>
                  <a:lnTo>
                    <a:pt x="411035" y="37693"/>
                  </a:lnTo>
                  <a:close/>
                </a:path>
                <a:path w="657225" h="1343025">
                  <a:moveTo>
                    <a:pt x="353440" y="62115"/>
                  </a:moveTo>
                  <a:lnTo>
                    <a:pt x="346222" y="65633"/>
                  </a:lnTo>
                  <a:lnTo>
                    <a:pt x="339408" y="69043"/>
                  </a:lnTo>
                  <a:lnTo>
                    <a:pt x="332454" y="72620"/>
                  </a:lnTo>
                  <a:lnTo>
                    <a:pt x="325538" y="76276"/>
                  </a:lnTo>
                  <a:lnTo>
                    <a:pt x="327405" y="79717"/>
                  </a:lnTo>
                  <a:lnTo>
                    <a:pt x="334280" y="76079"/>
                  </a:lnTo>
                  <a:lnTo>
                    <a:pt x="340995" y="72620"/>
                  </a:lnTo>
                  <a:lnTo>
                    <a:pt x="348131" y="69043"/>
                  </a:lnTo>
                  <a:lnTo>
                    <a:pt x="355142" y="65633"/>
                  </a:lnTo>
                  <a:lnTo>
                    <a:pt x="353440" y="62115"/>
                  </a:lnTo>
                  <a:close/>
                </a:path>
                <a:path w="657225" h="1343025">
                  <a:moveTo>
                    <a:pt x="298310" y="91655"/>
                  </a:moveTo>
                  <a:lnTo>
                    <a:pt x="291605" y="95691"/>
                  </a:lnTo>
                  <a:lnTo>
                    <a:pt x="284946" y="99798"/>
                  </a:lnTo>
                  <a:lnTo>
                    <a:pt x="278339" y="103973"/>
                  </a:lnTo>
                  <a:lnTo>
                    <a:pt x="271792" y="108216"/>
                  </a:lnTo>
                  <a:lnTo>
                    <a:pt x="273875" y="111480"/>
                  </a:lnTo>
                  <a:lnTo>
                    <a:pt x="280419" y="107263"/>
                  </a:lnTo>
                  <a:lnTo>
                    <a:pt x="287002" y="103111"/>
                  </a:lnTo>
                  <a:lnTo>
                    <a:pt x="293625" y="99025"/>
                  </a:lnTo>
                  <a:lnTo>
                    <a:pt x="300291" y="95008"/>
                  </a:lnTo>
                  <a:lnTo>
                    <a:pt x="298310" y="91655"/>
                  </a:lnTo>
                  <a:close/>
                </a:path>
                <a:path w="657225" h="1343025">
                  <a:moveTo>
                    <a:pt x="245986" y="125907"/>
                  </a:moveTo>
                  <a:lnTo>
                    <a:pt x="239624" y="130510"/>
                  </a:lnTo>
                  <a:lnTo>
                    <a:pt x="233327" y="135175"/>
                  </a:lnTo>
                  <a:lnTo>
                    <a:pt x="227101" y="139902"/>
                  </a:lnTo>
                  <a:lnTo>
                    <a:pt x="220954" y="144691"/>
                  </a:lnTo>
                  <a:lnTo>
                    <a:pt x="223316" y="147751"/>
                  </a:lnTo>
                  <a:lnTo>
                    <a:pt x="229453" y="142991"/>
                  </a:lnTo>
                  <a:lnTo>
                    <a:pt x="235652" y="138293"/>
                  </a:lnTo>
                  <a:lnTo>
                    <a:pt x="241917" y="133657"/>
                  </a:lnTo>
                  <a:lnTo>
                    <a:pt x="248246" y="129082"/>
                  </a:lnTo>
                  <a:lnTo>
                    <a:pt x="245986" y="125907"/>
                  </a:lnTo>
                  <a:close/>
                </a:path>
                <a:path w="657225" h="1343025">
                  <a:moveTo>
                    <a:pt x="196684" y="164515"/>
                  </a:moveTo>
                  <a:lnTo>
                    <a:pt x="190764" y="169642"/>
                  </a:lnTo>
                  <a:lnTo>
                    <a:pt x="184897" y="174826"/>
                  </a:lnTo>
                  <a:lnTo>
                    <a:pt x="179094" y="180065"/>
                  </a:lnTo>
                  <a:lnTo>
                    <a:pt x="173367" y="185356"/>
                  </a:lnTo>
                  <a:lnTo>
                    <a:pt x="175996" y="188213"/>
                  </a:lnTo>
                  <a:lnTo>
                    <a:pt x="181722" y="182946"/>
                  </a:lnTo>
                  <a:lnTo>
                    <a:pt x="187505" y="177734"/>
                  </a:lnTo>
                  <a:lnTo>
                    <a:pt x="193341" y="172578"/>
                  </a:lnTo>
                  <a:lnTo>
                    <a:pt x="199224" y="167474"/>
                  </a:lnTo>
                  <a:lnTo>
                    <a:pt x="196684" y="164515"/>
                  </a:lnTo>
                  <a:close/>
                </a:path>
                <a:path w="657225" h="1343025">
                  <a:moveTo>
                    <a:pt x="150913" y="207187"/>
                  </a:moveTo>
                  <a:lnTo>
                    <a:pt x="145422" y="212819"/>
                  </a:lnTo>
                  <a:lnTo>
                    <a:pt x="140015" y="218495"/>
                  </a:lnTo>
                  <a:lnTo>
                    <a:pt x="134692" y="224216"/>
                  </a:lnTo>
                  <a:lnTo>
                    <a:pt x="129450" y="229984"/>
                  </a:lnTo>
                  <a:lnTo>
                    <a:pt x="132321" y="232600"/>
                  </a:lnTo>
                  <a:lnTo>
                    <a:pt x="137561" y="226861"/>
                  </a:lnTo>
                  <a:lnTo>
                    <a:pt x="142877" y="221170"/>
                  </a:lnTo>
                  <a:lnTo>
                    <a:pt x="148265" y="215526"/>
                  </a:lnTo>
                  <a:lnTo>
                    <a:pt x="153720" y="209931"/>
                  </a:lnTo>
                  <a:lnTo>
                    <a:pt x="150913" y="207187"/>
                  </a:lnTo>
                  <a:close/>
                </a:path>
                <a:path w="657225" h="1343025">
                  <a:moveTo>
                    <a:pt x="109041" y="253682"/>
                  </a:moveTo>
                  <a:lnTo>
                    <a:pt x="104061" y="259771"/>
                  </a:lnTo>
                  <a:lnTo>
                    <a:pt x="99177" y="265901"/>
                  </a:lnTo>
                  <a:lnTo>
                    <a:pt x="94382" y="272072"/>
                  </a:lnTo>
                  <a:lnTo>
                    <a:pt x="89674" y="278282"/>
                  </a:lnTo>
                  <a:lnTo>
                    <a:pt x="92811" y="280619"/>
                  </a:lnTo>
                  <a:lnTo>
                    <a:pt x="97481" y="274445"/>
                  </a:lnTo>
                  <a:lnTo>
                    <a:pt x="102245" y="268308"/>
                  </a:lnTo>
                  <a:lnTo>
                    <a:pt x="107093" y="262211"/>
                  </a:lnTo>
                  <a:lnTo>
                    <a:pt x="112013" y="256159"/>
                  </a:lnTo>
                  <a:lnTo>
                    <a:pt x="109041" y="253682"/>
                  </a:lnTo>
                  <a:close/>
                </a:path>
                <a:path w="657225" h="1343025">
                  <a:moveTo>
                    <a:pt x="71526" y="303771"/>
                  </a:moveTo>
                  <a:lnTo>
                    <a:pt x="67273" y="310142"/>
                  </a:lnTo>
                  <a:lnTo>
                    <a:pt x="63110" y="316549"/>
                  </a:lnTo>
                  <a:lnTo>
                    <a:pt x="59040" y="322986"/>
                  </a:lnTo>
                  <a:lnTo>
                    <a:pt x="55066" y="329450"/>
                  </a:lnTo>
                  <a:lnTo>
                    <a:pt x="54635" y="330098"/>
                  </a:lnTo>
                  <a:lnTo>
                    <a:pt x="57987" y="332117"/>
                  </a:lnTo>
                  <a:lnTo>
                    <a:pt x="62334" y="325050"/>
                  </a:lnTo>
                  <a:lnTo>
                    <a:pt x="66385" y="318652"/>
                  </a:lnTo>
                  <a:lnTo>
                    <a:pt x="70527" y="312287"/>
                  </a:lnTo>
                  <a:lnTo>
                    <a:pt x="74764" y="305955"/>
                  </a:lnTo>
                  <a:lnTo>
                    <a:pt x="71526" y="303771"/>
                  </a:lnTo>
                  <a:close/>
                </a:path>
                <a:path w="657225" h="1343025">
                  <a:moveTo>
                    <a:pt x="39331" y="357403"/>
                  </a:moveTo>
                  <a:lnTo>
                    <a:pt x="35725" y="364531"/>
                  </a:lnTo>
                  <a:lnTo>
                    <a:pt x="32316" y="371633"/>
                  </a:lnTo>
                  <a:lnTo>
                    <a:pt x="29099" y="378716"/>
                  </a:lnTo>
                  <a:lnTo>
                    <a:pt x="26072" y="385787"/>
                  </a:lnTo>
                  <a:lnTo>
                    <a:pt x="29654" y="387286"/>
                  </a:lnTo>
                  <a:lnTo>
                    <a:pt x="32670" y="380291"/>
                  </a:lnTo>
                  <a:lnTo>
                    <a:pt x="35859" y="373281"/>
                  </a:lnTo>
                  <a:lnTo>
                    <a:pt x="39232" y="366248"/>
                  </a:lnTo>
                  <a:lnTo>
                    <a:pt x="42798" y="359181"/>
                  </a:lnTo>
                  <a:lnTo>
                    <a:pt x="39331" y="357403"/>
                  </a:lnTo>
                  <a:close/>
                </a:path>
                <a:path w="657225" h="1343025">
                  <a:moveTo>
                    <a:pt x="15404" y="415277"/>
                  </a:moveTo>
                  <a:lnTo>
                    <a:pt x="13175" y="422800"/>
                  </a:lnTo>
                  <a:lnTo>
                    <a:pt x="11123" y="430363"/>
                  </a:lnTo>
                  <a:lnTo>
                    <a:pt x="9259" y="437971"/>
                  </a:lnTo>
                  <a:lnTo>
                    <a:pt x="7594" y="445630"/>
                  </a:lnTo>
                  <a:lnTo>
                    <a:pt x="11391" y="446430"/>
                  </a:lnTo>
                  <a:lnTo>
                    <a:pt x="13048" y="438853"/>
                  </a:lnTo>
                  <a:lnTo>
                    <a:pt x="14895" y="431336"/>
                  </a:lnTo>
                  <a:lnTo>
                    <a:pt x="16929" y="423866"/>
                  </a:lnTo>
                  <a:lnTo>
                    <a:pt x="19151" y="416433"/>
                  </a:lnTo>
                  <a:lnTo>
                    <a:pt x="15404" y="415277"/>
                  </a:lnTo>
                  <a:close/>
                </a:path>
                <a:path w="657225" h="1343025">
                  <a:moveTo>
                    <a:pt x="2641" y="476592"/>
                  </a:moveTo>
                  <a:lnTo>
                    <a:pt x="1845" y="484247"/>
                  </a:lnTo>
                  <a:lnTo>
                    <a:pt x="1188" y="491998"/>
                  </a:lnTo>
                  <a:lnTo>
                    <a:pt x="667" y="499852"/>
                  </a:lnTo>
                  <a:lnTo>
                    <a:pt x="279" y="507822"/>
                  </a:lnTo>
                  <a:lnTo>
                    <a:pt x="4185" y="507822"/>
                  </a:lnTo>
                  <a:lnTo>
                    <a:pt x="4573" y="500077"/>
                  </a:lnTo>
                  <a:lnTo>
                    <a:pt x="5097" y="492291"/>
                  </a:lnTo>
                  <a:lnTo>
                    <a:pt x="5751" y="484612"/>
                  </a:lnTo>
                  <a:lnTo>
                    <a:pt x="6540" y="477037"/>
                  </a:lnTo>
                  <a:lnTo>
                    <a:pt x="2641" y="476592"/>
                  </a:lnTo>
                  <a:close/>
                </a:path>
                <a:path w="657225" h="1343025">
                  <a:moveTo>
                    <a:pt x="3912" y="539114"/>
                  </a:moveTo>
                  <a:lnTo>
                    <a:pt x="0" y="539114"/>
                  </a:lnTo>
                  <a:lnTo>
                    <a:pt x="175" y="546723"/>
                  </a:lnTo>
                  <a:lnTo>
                    <a:pt x="449" y="554302"/>
                  </a:lnTo>
                  <a:lnTo>
                    <a:pt x="827" y="562129"/>
                  </a:lnTo>
                  <a:lnTo>
                    <a:pt x="1305" y="570090"/>
                  </a:lnTo>
                  <a:lnTo>
                    <a:pt x="5168" y="570090"/>
                  </a:lnTo>
                  <a:lnTo>
                    <a:pt x="4726" y="562337"/>
                  </a:lnTo>
                  <a:lnTo>
                    <a:pt x="4357" y="554466"/>
                  </a:lnTo>
                  <a:lnTo>
                    <a:pt x="4083" y="546723"/>
                  </a:lnTo>
                  <a:lnTo>
                    <a:pt x="3912" y="539114"/>
                  </a:lnTo>
                  <a:close/>
                </a:path>
                <a:path w="657225" h="1343025">
                  <a:moveTo>
                    <a:pt x="7645" y="601116"/>
                  </a:moveTo>
                  <a:lnTo>
                    <a:pt x="3798" y="601484"/>
                  </a:lnTo>
                  <a:lnTo>
                    <a:pt x="4493" y="608663"/>
                  </a:lnTo>
                  <a:lnTo>
                    <a:pt x="5281" y="616334"/>
                  </a:lnTo>
                  <a:lnTo>
                    <a:pt x="6131" y="624133"/>
                  </a:lnTo>
                  <a:lnTo>
                    <a:pt x="7046" y="632066"/>
                  </a:lnTo>
                  <a:lnTo>
                    <a:pt x="7099" y="632523"/>
                  </a:lnTo>
                  <a:lnTo>
                    <a:pt x="10947" y="632066"/>
                  </a:lnTo>
                  <a:lnTo>
                    <a:pt x="10078" y="624569"/>
                  </a:lnTo>
                  <a:lnTo>
                    <a:pt x="9217" y="616745"/>
                  </a:lnTo>
                  <a:lnTo>
                    <a:pt x="8418" y="609047"/>
                  </a:lnTo>
                  <a:lnTo>
                    <a:pt x="7680" y="601484"/>
                  </a:lnTo>
                  <a:lnTo>
                    <a:pt x="7645" y="601116"/>
                  </a:lnTo>
                  <a:close/>
                </a:path>
                <a:path w="657225" h="1343025">
                  <a:moveTo>
                    <a:pt x="14795" y="662990"/>
                  </a:moveTo>
                  <a:lnTo>
                    <a:pt x="10947" y="663486"/>
                  </a:lnTo>
                  <a:lnTo>
                    <a:pt x="12982" y="678710"/>
                  </a:lnTo>
                  <a:lnTo>
                    <a:pt x="14058" y="686499"/>
                  </a:lnTo>
                  <a:lnTo>
                    <a:pt x="15109" y="693851"/>
                  </a:lnTo>
                  <a:lnTo>
                    <a:pt x="15188" y="694410"/>
                  </a:lnTo>
                  <a:lnTo>
                    <a:pt x="19037" y="693851"/>
                  </a:lnTo>
                  <a:lnTo>
                    <a:pt x="15806" y="670527"/>
                  </a:lnTo>
                  <a:lnTo>
                    <a:pt x="14861" y="663486"/>
                  </a:lnTo>
                  <a:lnTo>
                    <a:pt x="14795" y="662990"/>
                  </a:lnTo>
                  <a:close/>
                </a:path>
                <a:path w="657225" h="1343025">
                  <a:moveTo>
                    <a:pt x="23494" y="724700"/>
                  </a:moveTo>
                  <a:lnTo>
                    <a:pt x="19646" y="725271"/>
                  </a:lnTo>
                  <a:lnTo>
                    <a:pt x="24169" y="755535"/>
                  </a:lnTo>
                  <a:lnTo>
                    <a:pt x="24256" y="756119"/>
                  </a:lnTo>
                  <a:lnTo>
                    <a:pt x="28117" y="755535"/>
                  </a:lnTo>
                  <a:lnTo>
                    <a:pt x="23580" y="725271"/>
                  </a:lnTo>
                  <a:lnTo>
                    <a:pt x="23494" y="724700"/>
                  </a:lnTo>
                  <a:close/>
                </a:path>
                <a:path w="657225" h="1343025">
                  <a:moveTo>
                    <a:pt x="32740" y="786371"/>
                  </a:moveTo>
                  <a:lnTo>
                    <a:pt x="28879" y="786955"/>
                  </a:lnTo>
                  <a:lnTo>
                    <a:pt x="33476" y="817194"/>
                  </a:lnTo>
                  <a:lnTo>
                    <a:pt x="33565" y="817778"/>
                  </a:lnTo>
                  <a:lnTo>
                    <a:pt x="37413" y="817194"/>
                  </a:lnTo>
                  <a:lnTo>
                    <a:pt x="32828" y="786955"/>
                  </a:lnTo>
                  <a:lnTo>
                    <a:pt x="32740" y="786371"/>
                  </a:lnTo>
                  <a:close/>
                </a:path>
                <a:path w="657225" h="1343025">
                  <a:moveTo>
                    <a:pt x="42087" y="848029"/>
                  </a:moveTo>
                  <a:lnTo>
                    <a:pt x="38239" y="848613"/>
                  </a:lnTo>
                  <a:lnTo>
                    <a:pt x="42714" y="878878"/>
                  </a:lnTo>
                  <a:lnTo>
                    <a:pt x="42798" y="879449"/>
                  </a:lnTo>
                  <a:lnTo>
                    <a:pt x="46659" y="878878"/>
                  </a:lnTo>
                  <a:lnTo>
                    <a:pt x="42174" y="848613"/>
                  </a:lnTo>
                  <a:lnTo>
                    <a:pt x="42087" y="848029"/>
                  </a:lnTo>
                  <a:close/>
                </a:path>
                <a:path w="657225" h="1343025">
                  <a:moveTo>
                    <a:pt x="51168" y="909751"/>
                  </a:moveTo>
                  <a:lnTo>
                    <a:pt x="47319" y="910297"/>
                  </a:lnTo>
                  <a:lnTo>
                    <a:pt x="51636" y="940625"/>
                  </a:lnTo>
                  <a:lnTo>
                    <a:pt x="51714" y="941171"/>
                  </a:lnTo>
                  <a:lnTo>
                    <a:pt x="55562" y="940625"/>
                  </a:lnTo>
                  <a:lnTo>
                    <a:pt x="51245" y="910297"/>
                  </a:lnTo>
                  <a:lnTo>
                    <a:pt x="51168" y="909751"/>
                  </a:lnTo>
                  <a:close/>
                </a:path>
                <a:path w="657225" h="1343025">
                  <a:moveTo>
                    <a:pt x="59854" y="971511"/>
                  </a:moveTo>
                  <a:lnTo>
                    <a:pt x="56006" y="972045"/>
                  </a:lnTo>
                  <a:lnTo>
                    <a:pt x="59103" y="995112"/>
                  </a:lnTo>
                  <a:lnTo>
                    <a:pt x="60067" y="1002436"/>
                  </a:lnTo>
                  <a:lnTo>
                    <a:pt x="60134" y="1002944"/>
                  </a:lnTo>
                  <a:lnTo>
                    <a:pt x="64045" y="1002436"/>
                  </a:lnTo>
                  <a:lnTo>
                    <a:pt x="59927" y="972045"/>
                  </a:lnTo>
                  <a:lnTo>
                    <a:pt x="59854" y="971511"/>
                  </a:lnTo>
                  <a:close/>
                </a:path>
                <a:path w="657225" h="1343025">
                  <a:moveTo>
                    <a:pt x="68059" y="1033360"/>
                  </a:moveTo>
                  <a:lnTo>
                    <a:pt x="64210" y="1033856"/>
                  </a:lnTo>
                  <a:lnTo>
                    <a:pt x="66179" y="1049189"/>
                  </a:lnTo>
                  <a:lnTo>
                    <a:pt x="68050" y="1064298"/>
                  </a:lnTo>
                  <a:lnTo>
                    <a:pt x="68109" y="1064780"/>
                  </a:lnTo>
                  <a:lnTo>
                    <a:pt x="72021" y="1064298"/>
                  </a:lnTo>
                  <a:lnTo>
                    <a:pt x="68123" y="1033856"/>
                  </a:lnTo>
                  <a:lnTo>
                    <a:pt x="68059" y="1033360"/>
                  </a:lnTo>
                  <a:close/>
                </a:path>
                <a:path w="657225" h="1343025">
                  <a:moveTo>
                    <a:pt x="75920" y="1095159"/>
                  </a:moveTo>
                  <a:lnTo>
                    <a:pt x="72072" y="1095768"/>
                  </a:lnTo>
                  <a:lnTo>
                    <a:pt x="73463" y="1103582"/>
                  </a:lnTo>
                  <a:lnTo>
                    <a:pt x="75153" y="1111232"/>
                  </a:lnTo>
                  <a:lnTo>
                    <a:pt x="77131" y="1118723"/>
                  </a:lnTo>
                  <a:lnTo>
                    <a:pt x="79387" y="1126058"/>
                  </a:lnTo>
                  <a:lnTo>
                    <a:pt x="83133" y="1124826"/>
                  </a:lnTo>
                  <a:lnTo>
                    <a:pt x="80894" y="1117651"/>
                  </a:lnTo>
                  <a:lnTo>
                    <a:pt x="78950" y="1110316"/>
                  </a:lnTo>
                  <a:lnTo>
                    <a:pt x="77295" y="1102819"/>
                  </a:lnTo>
                  <a:lnTo>
                    <a:pt x="76029" y="1095768"/>
                  </a:lnTo>
                  <a:lnTo>
                    <a:pt x="75920" y="1095159"/>
                  </a:lnTo>
                  <a:close/>
                </a:path>
                <a:path w="657225" h="1343025">
                  <a:moveTo>
                    <a:pt x="95186" y="1152867"/>
                  </a:moveTo>
                  <a:lnTo>
                    <a:pt x="108711" y="1180922"/>
                  </a:lnTo>
                  <a:lnTo>
                    <a:pt x="111797" y="1178547"/>
                  </a:lnTo>
                  <a:lnTo>
                    <a:pt x="107248" y="1172363"/>
                  </a:lnTo>
                  <a:lnTo>
                    <a:pt x="102949" y="1166021"/>
                  </a:lnTo>
                  <a:lnTo>
                    <a:pt x="98921" y="1159523"/>
                  </a:lnTo>
                  <a:lnTo>
                    <a:pt x="95186" y="1152867"/>
                  </a:lnTo>
                  <a:close/>
                </a:path>
                <a:path w="657225" h="1343025">
                  <a:moveTo>
                    <a:pt x="132257" y="1201445"/>
                  </a:moveTo>
                  <a:lnTo>
                    <a:pt x="153339" y="1224610"/>
                  </a:lnTo>
                  <a:lnTo>
                    <a:pt x="155701" y="1221498"/>
                  </a:lnTo>
                  <a:lnTo>
                    <a:pt x="149529" y="1216675"/>
                  </a:lnTo>
                  <a:lnTo>
                    <a:pt x="143565" y="1211729"/>
                  </a:lnTo>
                  <a:lnTo>
                    <a:pt x="137808" y="1206653"/>
                  </a:lnTo>
                  <a:lnTo>
                    <a:pt x="132257" y="1201445"/>
                  </a:lnTo>
                  <a:close/>
                </a:path>
                <a:path w="657225" h="1343025">
                  <a:moveTo>
                    <a:pt x="181279" y="1238872"/>
                  </a:moveTo>
                  <a:lnTo>
                    <a:pt x="206704" y="1257363"/>
                  </a:lnTo>
                  <a:lnTo>
                    <a:pt x="208406" y="1253883"/>
                  </a:lnTo>
                  <a:lnTo>
                    <a:pt x="201414" y="1250275"/>
                  </a:lnTo>
                  <a:lnTo>
                    <a:pt x="194557" y="1246573"/>
                  </a:lnTo>
                  <a:lnTo>
                    <a:pt x="187843" y="1242773"/>
                  </a:lnTo>
                  <a:lnTo>
                    <a:pt x="181279" y="1238872"/>
                  </a:lnTo>
                  <a:close/>
                </a:path>
                <a:path w="657225" h="1343025">
                  <a:moveTo>
                    <a:pt x="236689" y="1266850"/>
                  </a:moveTo>
                  <a:lnTo>
                    <a:pt x="264362" y="1281747"/>
                  </a:lnTo>
                  <a:lnTo>
                    <a:pt x="265683" y="1278077"/>
                  </a:lnTo>
                  <a:lnTo>
                    <a:pt x="258267" y="1275383"/>
                  </a:lnTo>
                  <a:lnTo>
                    <a:pt x="250958" y="1272616"/>
                  </a:lnTo>
                  <a:lnTo>
                    <a:pt x="243763" y="1269772"/>
                  </a:lnTo>
                  <a:lnTo>
                    <a:pt x="236689" y="1266850"/>
                  </a:lnTo>
                  <a:close/>
                </a:path>
                <a:path w="657225" h="1343025">
                  <a:moveTo>
                    <a:pt x="295223" y="1287805"/>
                  </a:moveTo>
                  <a:lnTo>
                    <a:pt x="324218" y="1300035"/>
                  </a:lnTo>
                  <a:lnTo>
                    <a:pt x="325208" y="1296276"/>
                  </a:lnTo>
                  <a:lnTo>
                    <a:pt x="317608" y="1294247"/>
                  </a:lnTo>
                  <a:lnTo>
                    <a:pt x="310073" y="1292159"/>
                  </a:lnTo>
                  <a:lnTo>
                    <a:pt x="302609" y="1290013"/>
                  </a:lnTo>
                  <a:lnTo>
                    <a:pt x="295223" y="1287805"/>
                  </a:lnTo>
                  <a:close/>
                </a:path>
                <a:path w="657225" h="1343025">
                  <a:moveTo>
                    <a:pt x="355523" y="1303642"/>
                  </a:moveTo>
                  <a:lnTo>
                    <a:pt x="354762" y="1306939"/>
                  </a:lnTo>
                  <a:lnTo>
                    <a:pt x="354647" y="1307439"/>
                  </a:lnTo>
                  <a:lnTo>
                    <a:pt x="369869" y="1310760"/>
                  </a:lnTo>
                  <a:lnTo>
                    <a:pt x="385292" y="1313891"/>
                  </a:lnTo>
                  <a:lnTo>
                    <a:pt x="386003" y="1310055"/>
                  </a:lnTo>
                  <a:lnTo>
                    <a:pt x="370663" y="1306939"/>
                  </a:lnTo>
                  <a:lnTo>
                    <a:pt x="355523" y="1303642"/>
                  </a:lnTo>
                  <a:close/>
                </a:path>
                <a:path w="657225" h="1343025">
                  <a:moveTo>
                    <a:pt x="416712" y="1315656"/>
                  </a:moveTo>
                  <a:lnTo>
                    <a:pt x="416073" y="1319376"/>
                  </a:lnTo>
                  <a:lnTo>
                    <a:pt x="416051" y="1319504"/>
                  </a:lnTo>
                  <a:lnTo>
                    <a:pt x="423710" y="1320781"/>
                  </a:lnTo>
                  <a:lnTo>
                    <a:pt x="446963" y="1324394"/>
                  </a:lnTo>
                  <a:lnTo>
                    <a:pt x="447488" y="1320781"/>
                  </a:lnTo>
                  <a:lnTo>
                    <a:pt x="447522" y="1320546"/>
                  </a:lnTo>
                  <a:lnTo>
                    <a:pt x="424362" y="1316933"/>
                  </a:lnTo>
                  <a:lnTo>
                    <a:pt x="416712" y="1315656"/>
                  </a:lnTo>
                  <a:close/>
                </a:path>
                <a:path w="657225" h="1343025">
                  <a:moveTo>
                    <a:pt x="478434" y="1324787"/>
                  </a:moveTo>
                  <a:lnTo>
                    <a:pt x="478310" y="1325754"/>
                  </a:lnTo>
                  <a:lnTo>
                    <a:pt x="478190" y="1326692"/>
                  </a:lnTo>
                  <a:lnTo>
                    <a:pt x="478074" y="1327602"/>
                  </a:lnTo>
                  <a:lnTo>
                    <a:pt x="477961" y="1328483"/>
                  </a:lnTo>
                  <a:lnTo>
                    <a:pt x="477938" y="1328661"/>
                  </a:lnTo>
                  <a:lnTo>
                    <a:pt x="508977" y="1332357"/>
                  </a:lnTo>
                  <a:lnTo>
                    <a:pt x="509075" y="1331475"/>
                  </a:lnTo>
                  <a:lnTo>
                    <a:pt x="509177" y="1330566"/>
                  </a:lnTo>
                  <a:lnTo>
                    <a:pt x="509281" y="1329628"/>
                  </a:lnTo>
                  <a:lnTo>
                    <a:pt x="509389" y="1328661"/>
                  </a:lnTo>
                  <a:lnTo>
                    <a:pt x="509409" y="1328483"/>
                  </a:lnTo>
                  <a:lnTo>
                    <a:pt x="478434" y="1324787"/>
                  </a:lnTo>
                  <a:close/>
                </a:path>
                <a:path w="657225" h="1343025">
                  <a:moveTo>
                    <a:pt x="540384" y="1331671"/>
                  </a:moveTo>
                  <a:lnTo>
                    <a:pt x="540112" y="1334439"/>
                  </a:lnTo>
                  <a:lnTo>
                    <a:pt x="540003" y="1335544"/>
                  </a:lnTo>
                  <a:lnTo>
                    <a:pt x="571144" y="1338326"/>
                  </a:lnTo>
                  <a:lnTo>
                    <a:pt x="571257" y="1336987"/>
                  </a:lnTo>
                  <a:lnTo>
                    <a:pt x="571380" y="1335544"/>
                  </a:lnTo>
                  <a:lnTo>
                    <a:pt x="571474" y="1334439"/>
                  </a:lnTo>
                  <a:lnTo>
                    <a:pt x="540384" y="1331671"/>
                  </a:lnTo>
                  <a:close/>
                </a:path>
                <a:path w="657225" h="1343025">
                  <a:moveTo>
                    <a:pt x="602665" y="1336840"/>
                  </a:moveTo>
                  <a:lnTo>
                    <a:pt x="602592" y="1337905"/>
                  </a:lnTo>
                  <a:lnTo>
                    <a:pt x="602525" y="1338884"/>
                  </a:lnTo>
                  <a:lnTo>
                    <a:pt x="602398" y="1340726"/>
                  </a:lnTo>
                  <a:lnTo>
                    <a:pt x="633590" y="1342783"/>
                  </a:lnTo>
                  <a:lnTo>
                    <a:pt x="633703" y="1340726"/>
                  </a:lnTo>
                  <a:lnTo>
                    <a:pt x="633805" y="1338884"/>
                  </a:lnTo>
                  <a:lnTo>
                    <a:pt x="602665" y="1336840"/>
                  </a:lnTo>
                  <a:close/>
                </a:path>
                <a:path w="657225" h="1343025">
                  <a:moveTo>
                    <a:pt x="636168" y="673"/>
                  </a:moveTo>
                  <a:lnTo>
                    <a:pt x="636145" y="1084"/>
                  </a:lnTo>
                  <a:lnTo>
                    <a:pt x="636038" y="3009"/>
                  </a:lnTo>
                  <a:lnTo>
                    <a:pt x="635952" y="4572"/>
                  </a:lnTo>
                  <a:lnTo>
                    <a:pt x="643070" y="4983"/>
                  </a:lnTo>
                  <a:lnTo>
                    <a:pt x="650630" y="5500"/>
                  </a:lnTo>
                  <a:lnTo>
                    <a:pt x="656975" y="6004"/>
                  </a:lnTo>
                  <a:lnTo>
                    <a:pt x="656975" y="2083"/>
                  </a:lnTo>
                  <a:lnTo>
                    <a:pt x="650928" y="1603"/>
                  </a:lnTo>
                  <a:lnTo>
                    <a:pt x="643326" y="1084"/>
                  </a:lnTo>
                  <a:lnTo>
                    <a:pt x="636168" y="673"/>
                  </a:lnTo>
                  <a:close/>
                </a:path>
                <a:path w="657225" h="1343025">
                  <a:moveTo>
                    <a:pt x="594194" y="0"/>
                  </a:moveTo>
                  <a:lnTo>
                    <a:pt x="586386" y="388"/>
                  </a:lnTo>
                  <a:lnTo>
                    <a:pt x="578575" y="885"/>
                  </a:lnTo>
                  <a:lnTo>
                    <a:pt x="570775" y="1493"/>
                  </a:lnTo>
                  <a:lnTo>
                    <a:pt x="563003" y="2209"/>
                  </a:lnTo>
                  <a:lnTo>
                    <a:pt x="563152" y="3733"/>
                  </a:lnTo>
                  <a:lnTo>
                    <a:pt x="563205" y="4274"/>
                  </a:lnTo>
                  <a:lnTo>
                    <a:pt x="563314" y="5379"/>
                  </a:lnTo>
                  <a:lnTo>
                    <a:pt x="563384" y="6096"/>
                  </a:lnTo>
                  <a:lnTo>
                    <a:pt x="571110" y="5379"/>
                  </a:lnTo>
                  <a:lnTo>
                    <a:pt x="578853" y="4772"/>
                  </a:lnTo>
                  <a:lnTo>
                    <a:pt x="586605" y="4274"/>
                  </a:lnTo>
                  <a:lnTo>
                    <a:pt x="598042" y="3733"/>
                  </a:lnTo>
                  <a:lnTo>
                    <a:pt x="604875" y="3733"/>
                  </a:lnTo>
                  <a:lnTo>
                    <a:pt x="604875" y="1943"/>
                  </a:lnTo>
                  <a:lnTo>
                    <a:pt x="594308" y="1943"/>
                  </a:lnTo>
                  <a:lnTo>
                    <a:pt x="594194" y="0"/>
                  </a:lnTo>
                  <a:close/>
                </a:path>
                <a:path w="657225" h="1343025">
                  <a:moveTo>
                    <a:pt x="604875" y="0"/>
                  </a:moveTo>
                  <a:lnTo>
                    <a:pt x="594245" y="0"/>
                  </a:lnTo>
                  <a:lnTo>
                    <a:pt x="594308" y="1943"/>
                  </a:lnTo>
                  <a:lnTo>
                    <a:pt x="604875" y="1943"/>
                  </a:lnTo>
                  <a:lnTo>
                    <a:pt x="604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42646" y="2486469"/>
              <a:ext cx="2770505" cy="3387725"/>
            </a:xfrm>
            <a:custGeom>
              <a:avLst/>
              <a:gdLst/>
              <a:ahLst/>
              <a:cxnLst/>
              <a:rect l="l" t="t" r="r" b="b"/>
              <a:pathLst>
                <a:path w="2770504" h="3387725">
                  <a:moveTo>
                    <a:pt x="379120" y="1562100"/>
                  </a:moveTo>
                  <a:lnTo>
                    <a:pt x="164553" y="1562100"/>
                  </a:lnTo>
                  <a:lnTo>
                    <a:pt x="228282" y="1663700"/>
                  </a:lnTo>
                  <a:lnTo>
                    <a:pt x="260718" y="1701800"/>
                  </a:lnTo>
                  <a:lnTo>
                    <a:pt x="294093" y="1739900"/>
                  </a:lnTo>
                  <a:lnTo>
                    <a:pt x="336854" y="1739900"/>
                  </a:lnTo>
                  <a:lnTo>
                    <a:pt x="336854" y="1638300"/>
                  </a:lnTo>
                  <a:lnTo>
                    <a:pt x="318249" y="1638300"/>
                  </a:lnTo>
                  <a:lnTo>
                    <a:pt x="318249" y="1625600"/>
                  </a:lnTo>
                  <a:lnTo>
                    <a:pt x="318617" y="1625600"/>
                  </a:lnTo>
                  <a:lnTo>
                    <a:pt x="319887" y="1612900"/>
                  </a:lnTo>
                  <a:lnTo>
                    <a:pt x="331927" y="1612900"/>
                  </a:lnTo>
                  <a:lnTo>
                    <a:pt x="379120" y="1562100"/>
                  </a:lnTo>
                  <a:close/>
                </a:path>
                <a:path w="2770504" h="3387725">
                  <a:moveTo>
                    <a:pt x="663956" y="1562100"/>
                  </a:moveTo>
                  <a:lnTo>
                    <a:pt x="438404" y="1562100"/>
                  </a:lnTo>
                  <a:lnTo>
                    <a:pt x="465035" y="1587500"/>
                  </a:lnTo>
                  <a:lnTo>
                    <a:pt x="474345" y="1587500"/>
                  </a:lnTo>
                  <a:lnTo>
                    <a:pt x="484517" y="1574800"/>
                  </a:lnTo>
                  <a:lnTo>
                    <a:pt x="506831" y="1574800"/>
                  </a:lnTo>
                  <a:lnTo>
                    <a:pt x="535012" y="1587500"/>
                  </a:lnTo>
                  <a:lnTo>
                    <a:pt x="558038" y="1600200"/>
                  </a:lnTo>
                  <a:lnTo>
                    <a:pt x="573557" y="1625600"/>
                  </a:lnTo>
                  <a:lnTo>
                    <a:pt x="579247" y="1651000"/>
                  </a:lnTo>
                  <a:lnTo>
                    <a:pt x="578853" y="1663700"/>
                  </a:lnTo>
                  <a:lnTo>
                    <a:pt x="577735" y="1663700"/>
                  </a:lnTo>
                  <a:lnTo>
                    <a:pt x="575906" y="1676400"/>
                  </a:lnTo>
                  <a:lnTo>
                    <a:pt x="573455" y="1676400"/>
                  </a:lnTo>
                  <a:lnTo>
                    <a:pt x="579259" y="1689100"/>
                  </a:lnTo>
                  <a:lnTo>
                    <a:pt x="583717" y="1689100"/>
                  </a:lnTo>
                  <a:lnTo>
                    <a:pt x="586574" y="1701800"/>
                  </a:lnTo>
                  <a:lnTo>
                    <a:pt x="587578" y="1701800"/>
                  </a:lnTo>
                  <a:lnTo>
                    <a:pt x="586308" y="1714500"/>
                  </a:lnTo>
                  <a:lnTo>
                    <a:pt x="582752" y="1727200"/>
                  </a:lnTo>
                  <a:lnTo>
                    <a:pt x="577240" y="1727200"/>
                  </a:lnTo>
                  <a:lnTo>
                    <a:pt x="570115" y="1739900"/>
                  </a:lnTo>
                  <a:lnTo>
                    <a:pt x="621677" y="1739900"/>
                  </a:lnTo>
                  <a:lnTo>
                    <a:pt x="621677" y="1638300"/>
                  </a:lnTo>
                  <a:lnTo>
                    <a:pt x="603084" y="1638300"/>
                  </a:lnTo>
                  <a:lnTo>
                    <a:pt x="603084" y="1625600"/>
                  </a:lnTo>
                  <a:lnTo>
                    <a:pt x="603453" y="1625600"/>
                  </a:lnTo>
                  <a:lnTo>
                    <a:pt x="604723" y="1612900"/>
                  </a:lnTo>
                  <a:lnTo>
                    <a:pt x="616762" y="1612900"/>
                  </a:lnTo>
                  <a:lnTo>
                    <a:pt x="652157" y="1574800"/>
                  </a:lnTo>
                  <a:lnTo>
                    <a:pt x="663956" y="1562100"/>
                  </a:lnTo>
                  <a:close/>
                </a:path>
                <a:path w="2770504" h="3387725">
                  <a:moveTo>
                    <a:pt x="948778" y="1562100"/>
                  </a:moveTo>
                  <a:lnTo>
                    <a:pt x="723226" y="1562100"/>
                  </a:lnTo>
                  <a:lnTo>
                    <a:pt x="749871" y="1587500"/>
                  </a:lnTo>
                  <a:lnTo>
                    <a:pt x="759180" y="1587500"/>
                  </a:lnTo>
                  <a:lnTo>
                    <a:pt x="769353" y="1574800"/>
                  </a:lnTo>
                  <a:lnTo>
                    <a:pt x="791654" y="1574800"/>
                  </a:lnTo>
                  <a:lnTo>
                    <a:pt x="819848" y="1587500"/>
                  </a:lnTo>
                  <a:lnTo>
                    <a:pt x="842860" y="1600200"/>
                  </a:lnTo>
                  <a:lnTo>
                    <a:pt x="858380" y="1625600"/>
                  </a:lnTo>
                  <a:lnTo>
                    <a:pt x="864069" y="1651000"/>
                  </a:lnTo>
                  <a:lnTo>
                    <a:pt x="863688" y="1663700"/>
                  </a:lnTo>
                  <a:lnTo>
                    <a:pt x="862558" y="1663700"/>
                  </a:lnTo>
                  <a:lnTo>
                    <a:pt x="860742" y="1676400"/>
                  </a:lnTo>
                  <a:lnTo>
                    <a:pt x="858278" y="1676400"/>
                  </a:lnTo>
                  <a:lnTo>
                    <a:pt x="864082" y="1689100"/>
                  </a:lnTo>
                  <a:lnTo>
                    <a:pt x="868540" y="1689100"/>
                  </a:lnTo>
                  <a:lnTo>
                    <a:pt x="871397" y="1701800"/>
                  </a:lnTo>
                  <a:lnTo>
                    <a:pt x="872401" y="1701800"/>
                  </a:lnTo>
                  <a:lnTo>
                    <a:pt x="871143" y="1714500"/>
                  </a:lnTo>
                  <a:lnTo>
                    <a:pt x="867587" y="1727200"/>
                  </a:lnTo>
                  <a:lnTo>
                    <a:pt x="862076" y="1727200"/>
                  </a:lnTo>
                  <a:lnTo>
                    <a:pt x="854951" y="1739900"/>
                  </a:lnTo>
                  <a:lnTo>
                    <a:pt x="906513" y="1739900"/>
                  </a:lnTo>
                  <a:lnTo>
                    <a:pt x="906513" y="1638300"/>
                  </a:lnTo>
                  <a:lnTo>
                    <a:pt x="887907" y="1638300"/>
                  </a:lnTo>
                  <a:lnTo>
                    <a:pt x="887907" y="1625600"/>
                  </a:lnTo>
                  <a:lnTo>
                    <a:pt x="888276" y="1625600"/>
                  </a:lnTo>
                  <a:lnTo>
                    <a:pt x="889546" y="1612900"/>
                  </a:lnTo>
                  <a:lnTo>
                    <a:pt x="901585" y="1612900"/>
                  </a:lnTo>
                  <a:lnTo>
                    <a:pt x="936980" y="1574800"/>
                  </a:lnTo>
                  <a:lnTo>
                    <a:pt x="948778" y="1562100"/>
                  </a:lnTo>
                  <a:close/>
                </a:path>
                <a:path w="2770504" h="3387725">
                  <a:moveTo>
                    <a:pt x="1851926" y="2247900"/>
                  </a:moveTo>
                  <a:lnTo>
                    <a:pt x="1837016" y="2235200"/>
                  </a:lnTo>
                  <a:lnTo>
                    <a:pt x="1822513" y="2222500"/>
                  </a:lnTo>
                  <a:lnTo>
                    <a:pt x="1794103" y="2197100"/>
                  </a:lnTo>
                  <a:lnTo>
                    <a:pt x="1786801" y="2209800"/>
                  </a:lnTo>
                  <a:lnTo>
                    <a:pt x="1782470" y="2222500"/>
                  </a:lnTo>
                  <a:lnTo>
                    <a:pt x="1782356" y="2235200"/>
                  </a:lnTo>
                  <a:lnTo>
                    <a:pt x="1787702" y="2247900"/>
                  </a:lnTo>
                  <a:lnTo>
                    <a:pt x="1804162" y="2286000"/>
                  </a:lnTo>
                  <a:lnTo>
                    <a:pt x="1811477" y="2298700"/>
                  </a:lnTo>
                  <a:lnTo>
                    <a:pt x="1811794" y="2324100"/>
                  </a:lnTo>
                  <a:lnTo>
                    <a:pt x="1807286" y="2349500"/>
                  </a:lnTo>
                  <a:lnTo>
                    <a:pt x="1806511" y="2349500"/>
                  </a:lnTo>
                  <a:lnTo>
                    <a:pt x="1805152" y="2362200"/>
                  </a:lnTo>
                  <a:lnTo>
                    <a:pt x="1822284" y="2362200"/>
                  </a:lnTo>
                  <a:lnTo>
                    <a:pt x="1830844" y="2374900"/>
                  </a:lnTo>
                  <a:lnTo>
                    <a:pt x="1839404" y="2374900"/>
                  </a:lnTo>
                  <a:lnTo>
                    <a:pt x="1840636" y="2336800"/>
                  </a:lnTo>
                  <a:lnTo>
                    <a:pt x="1843824" y="2336800"/>
                  </a:lnTo>
                  <a:lnTo>
                    <a:pt x="1843824" y="2311400"/>
                  </a:lnTo>
                  <a:lnTo>
                    <a:pt x="1844929" y="2311400"/>
                  </a:lnTo>
                  <a:lnTo>
                    <a:pt x="1843824" y="2298700"/>
                  </a:lnTo>
                  <a:lnTo>
                    <a:pt x="1840814" y="2286000"/>
                  </a:lnTo>
                  <a:lnTo>
                    <a:pt x="1842770" y="2273300"/>
                  </a:lnTo>
                  <a:lnTo>
                    <a:pt x="1847291" y="2260600"/>
                  </a:lnTo>
                  <a:lnTo>
                    <a:pt x="1851926" y="2247900"/>
                  </a:lnTo>
                  <a:close/>
                </a:path>
                <a:path w="2770504" h="3387725">
                  <a:moveTo>
                    <a:pt x="2258352" y="3054146"/>
                  </a:moveTo>
                  <a:lnTo>
                    <a:pt x="2254847" y="3014129"/>
                  </a:lnTo>
                  <a:lnTo>
                    <a:pt x="2243086" y="2976029"/>
                  </a:lnTo>
                  <a:lnTo>
                    <a:pt x="2223859" y="2939923"/>
                  </a:lnTo>
                  <a:lnTo>
                    <a:pt x="2197976" y="2905899"/>
                  </a:lnTo>
                  <a:lnTo>
                    <a:pt x="2166239" y="2874010"/>
                  </a:lnTo>
                  <a:lnTo>
                    <a:pt x="2144395" y="2856420"/>
                  </a:lnTo>
                  <a:lnTo>
                    <a:pt x="2144395" y="3069844"/>
                  </a:lnTo>
                  <a:lnTo>
                    <a:pt x="2141791" y="3115005"/>
                  </a:lnTo>
                  <a:lnTo>
                    <a:pt x="2129155" y="3155797"/>
                  </a:lnTo>
                  <a:lnTo>
                    <a:pt x="2105253" y="3189871"/>
                  </a:lnTo>
                  <a:lnTo>
                    <a:pt x="2060067" y="3219793"/>
                  </a:lnTo>
                  <a:lnTo>
                    <a:pt x="2005545" y="3231565"/>
                  </a:lnTo>
                  <a:lnTo>
                    <a:pt x="1994598" y="3231032"/>
                  </a:lnTo>
                  <a:lnTo>
                    <a:pt x="1936991" y="3199968"/>
                  </a:lnTo>
                  <a:lnTo>
                    <a:pt x="1910080" y="3122650"/>
                  </a:lnTo>
                  <a:lnTo>
                    <a:pt x="1895309" y="3068205"/>
                  </a:lnTo>
                  <a:lnTo>
                    <a:pt x="1870036" y="3003524"/>
                  </a:lnTo>
                  <a:lnTo>
                    <a:pt x="1836077" y="2943187"/>
                  </a:lnTo>
                  <a:lnTo>
                    <a:pt x="1812531" y="2912097"/>
                  </a:lnTo>
                  <a:lnTo>
                    <a:pt x="1812531" y="3050362"/>
                  </a:lnTo>
                  <a:lnTo>
                    <a:pt x="1806943" y="3096018"/>
                  </a:lnTo>
                  <a:lnTo>
                    <a:pt x="1791614" y="3144647"/>
                  </a:lnTo>
                  <a:lnTo>
                    <a:pt x="1767967" y="3189871"/>
                  </a:lnTo>
                  <a:lnTo>
                    <a:pt x="1737614" y="3228454"/>
                  </a:lnTo>
                  <a:lnTo>
                    <a:pt x="1701088" y="3259201"/>
                  </a:lnTo>
                  <a:lnTo>
                    <a:pt x="1660423" y="3281019"/>
                  </a:lnTo>
                  <a:lnTo>
                    <a:pt x="1615681" y="3295573"/>
                  </a:lnTo>
                  <a:lnTo>
                    <a:pt x="1567624" y="3303714"/>
                  </a:lnTo>
                  <a:lnTo>
                    <a:pt x="1516989" y="3306229"/>
                  </a:lnTo>
                  <a:lnTo>
                    <a:pt x="1464894" y="3304019"/>
                  </a:lnTo>
                  <a:lnTo>
                    <a:pt x="1411744" y="3297885"/>
                  </a:lnTo>
                  <a:lnTo>
                    <a:pt x="1358239" y="3288677"/>
                  </a:lnTo>
                  <a:lnTo>
                    <a:pt x="1305140" y="3277171"/>
                  </a:lnTo>
                  <a:lnTo>
                    <a:pt x="1253172" y="3264192"/>
                  </a:lnTo>
                  <a:lnTo>
                    <a:pt x="1203058" y="3250552"/>
                  </a:lnTo>
                  <a:lnTo>
                    <a:pt x="1155534" y="3237039"/>
                  </a:lnTo>
                  <a:lnTo>
                    <a:pt x="1094079" y="3217557"/>
                  </a:lnTo>
                  <a:lnTo>
                    <a:pt x="1040955" y="3196933"/>
                  </a:lnTo>
                  <a:lnTo>
                    <a:pt x="995248" y="3175330"/>
                  </a:lnTo>
                  <a:lnTo>
                    <a:pt x="956068" y="3152876"/>
                  </a:lnTo>
                  <a:lnTo>
                    <a:pt x="922515" y="3129737"/>
                  </a:lnTo>
                  <a:lnTo>
                    <a:pt x="868705" y="3081998"/>
                  </a:lnTo>
                  <a:lnTo>
                    <a:pt x="840625" y="3051708"/>
                  </a:lnTo>
                  <a:lnTo>
                    <a:pt x="811618" y="3014129"/>
                  </a:lnTo>
                  <a:lnTo>
                    <a:pt x="785914" y="2967799"/>
                  </a:lnTo>
                  <a:lnTo>
                    <a:pt x="767918" y="2911449"/>
                  </a:lnTo>
                  <a:lnTo>
                    <a:pt x="762190" y="2847060"/>
                  </a:lnTo>
                  <a:lnTo>
                    <a:pt x="769327" y="2788894"/>
                  </a:lnTo>
                  <a:lnTo>
                    <a:pt x="784377" y="2739225"/>
                  </a:lnTo>
                  <a:lnTo>
                    <a:pt x="784479" y="2738882"/>
                  </a:lnTo>
                  <a:lnTo>
                    <a:pt x="802881" y="2698661"/>
                  </a:lnTo>
                  <a:lnTo>
                    <a:pt x="819505" y="2670530"/>
                  </a:lnTo>
                  <a:lnTo>
                    <a:pt x="819632" y="2670314"/>
                  </a:lnTo>
                  <a:lnTo>
                    <a:pt x="864323" y="2617165"/>
                  </a:lnTo>
                  <a:lnTo>
                    <a:pt x="903211" y="2585758"/>
                  </a:lnTo>
                  <a:lnTo>
                    <a:pt x="945629" y="2560980"/>
                  </a:lnTo>
                  <a:lnTo>
                    <a:pt x="990587" y="2542425"/>
                  </a:lnTo>
                  <a:lnTo>
                    <a:pt x="1037120" y="2529687"/>
                  </a:lnTo>
                  <a:lnTo>
                    <a:pt x="1084237" y="2522347"/>
                  </a:lnTo>
                  <a:lnTo>
                    <a:pt x="1130960" y="2519984"/>
                  </a:lnTo>
                  <a:lnTo>
                    <a:pt x="1157668" y="2520759"/>
                  </a:lnTo>
                  <a:lnTo>
                    <a:pt x="1208913" y="2526639"/>
                  </a:lnTo>
                  <a:lnTo>
                    <a:pt x="1255395" y="2537358"/>
                  </a:lnTo>
                  <a:lnTo>
                    <a:pt x="1335265" y="2568321"/>
                  </a:lnTo>
                  <a:lnTo>
                    <a:pt x="1382458" y="2596629"/>
                  </a:lnTo>
                  <a:lnTo>
                    <a:pt x="1427632" y="2635554"/>
                  </a:lnTo>
                  <a:lnTo>
                    <a:pt x="1465630" y="2686634"/>
                  </a:lnTo>
                  <a:lnTo>
                    <a:pt x="1486458" y="2736024"/>
                  </a:lnTo>
                  <a:lnTo>
                    <a:pt x="1494536" y="2779382"/>
                  </a:lnTo>
                  <a:lnTo>
                    <a:pt x="1498130" y="2816987"/>
                  </a:lnTo>
                  <a:lnTo>
                    <a:pt x="1498206" y="2817761"/>
                  </a:lnTo>
                  <a:lnTo>
                    <a:pt x="1527644" y="2888196"/>
                  </a:lnTo>
                  <a:lnTo>
                    <a:pt x="1562341" y="2915297"/>
                  </a:lnTo>
                  <a:lnTo>
                    <a:pt x="1602181" y="2928823"/>
                  </a:lnTo>
                  <a:lnTo>
                    <a:pt x="1644662" y="2933928"/>
                  </a:lnTo>
                  <a:lnTo>
                    <a:pt x="1687296" y="2935782"/>
                  </a:lnTo>
                  <a:lnTo>
                    <a:pt x="1727606" y="2939542"/>
                  </a:lnTo>
                  <a:lnTo>
                    <a:pt x="1763064" y="2950387"/>
                  </a:lnTo>
                  <a:lnTo>
                    <a:pt x="1791220" y="2973463"/>
                  </a:lnTo>
                  <a:lnTo>
                    <a:pt x="1807679" y="3008045"/>
                  </a:lnTo>
                  <a:lnTo>
                    <a:pt x="1812531" y="3050362"/>
                  </a:lnTo>
                  <a:lnTo>
                    <a:pt x="1812531" y="2912097"/>
                  </a:lnTo>
                  <a:lnTo>
                    <a:pt x="1801507" y="2897530"/>
                  </a:lnTo>
                  <a:lnTo>
                    <a:pt x="1769973" y="2863621"/>
                  </a:lnTo>
                  <a:lnTo>
                    <a:pt x="1745119" y="2838500"/>
                  </a:lnTo>
                  <a:lnTo>
                    <a:pt x="1730590" y="2819196"/>
                  </a:lnTo>
                  <a:lnTo>
                    <a:pt x="1730095" y="2804261"/>
                  </a:lnTo>
                  <a:lnTo>
                    <a:pt x="1730044" y="2802763"/>
                  </a:lnTo>
                  <a:lnTo>
                    <a:pt x="1740662" y="2791485"/>
                  </a:lnTo>
                  <a:lnTo>
                    <a:pt x="1759572" y="2783001"/>
                  </a:lnTo>
                  <a:lnTo>
                    <a:pt x="1785404" y="2777642"/>
                  </a:lnTo>
                  <a:lnTo>
                    <a:pt x="1816798" y="2775775"/>
                  </a:lnTo>
                  <a:lnTo>
                    <a:pt x="1859127" y="2778569"/>
                  </a:lnTo>
                  <a:lnTo>
                    <a:pt x="1904987" y="2787307"/>
                  </a:lnTo>
                  <a:lnTo>
                    <a:pt x="1952117" y="2802585"/>
                  </a:lnTo>
                  <a:lnTo>
                    <a:pt x="1998243" y="2825000"/>
                  </a:lnTo>
                  <a:lnTo>
                    <a:pt x="2041080" y="2855112"/>
                  </a:lnTo>
                  <a:lnTo>
                    <a:pt x="2078367" y="2893530"/>
                  </a:lnTo>
                  <a:lnTo>
                    <a:pt x="2103932" y="2932163"/>
                  </a:lnTo>
                  <a:lnTo>
                    <a:pt x="2124265" y="2976029"/>
                  </a:lnTo>
                  <a:lnTo>
                    <a:pt x="2138146" y="3022714"/>
                  </a:lnTo>
                  <a:lnTo>
                    <a:pt x="2144395" y="3069844"/>
                  </a:lnTo>
                  <a:lnTo>
                    <a:pt x="2144395" y="2856420"/>
                  </a:lnTo>
                  <a:lnTo>
                    <a:pt x="2088388" y="2816987"/>
                  </a:lnTo>
                  <a:lnTo>
                    <a:pt x="2043899" y="2791980"/>
                  </a:lnTo>
                  <a:lnTo>
                    <a:pt x="1996757" y="2769425"/>
                  </a:lnTo>
                  <a:lnTo>
                    <a:pt x="1947773" y="2749372"/>
                  </a:lnTo>
                  <a:lnTo>
                    <a:pt x="1897761" y="2731909"/>
                  </a:lnTo>
                  <a:lnTo>
                    <a:pt x="1897875" y="2736024"/>
                  </a:lnTo>
                  <a:lnTo>
                    <a:pt x="1897900" y="2736799"/>
                  </a:lnTo>
                  <a:lnTo>
                    <a:pt x="1897570" y="2737637"/>
                  </a:lnTo>
                  <a:lnTo>
                    <a:pt x="1896364" y="2738882"/>
                  </a:lnTo>
                  <a:lnTo>
                    <a:pt x="1895538" y="2739225"/>
                  </a:lnTo>
                  <a:lnTo>
                    <a:pt x="1831327" y="2739225"/>
                  </a:lnTo>
                  <a:lnTo>
                    <a:pt x="1830501" y="2738882"/>
                  </a:lnTo>
                  <a:lnTo>
                    <a:pt x="1829295" y="2737637"/>
                  </a:lnTo>
                  <a:lnTo>
                    <a:pt x="1828965" y="2736799"/>
                  </a:lnTo>
                  <a:lnTo>
                    <a:pt x="1828977" y="2736024"/>
                  </a:lnTo>
                  <a:lnTo>
                    <a:pt x="1829663" y="2712478"/>
                  </a:lnTo>
                  <a:lnTo>
                    <a:pt x="1816658" y="2709316"/>
                  </a:lnTo>
                  <a:lnTo>
                    <a:pt x="1817306" y="2731909"/>
                  </a:lnTo>
                  <a:lnTo>
                    <a:pt x="1817433" y="2736024"/>
                  </a:lnTo>
                  <a:lnTo>
                    <a:pt x="1761058" y="2736024"/>
                  </a:lnTo>
                  <a:lnTo>
                    <a:pt x="1762150" y="2698661"/>
                  </a:lnTo>
                  <a:lnTo>
                    <a:pt x="1762175" y="2697975"/>
                  </a:lnTo>
                  <a:lnTo>
                    <a:pt x="1728101" y="2692527"/>
                  </a:lnTo>
                  <a:lnTo>
                    <a:pt x="1695373" y="2688590"/>
                  </a:lnTo>
                  <a:lnTo>
                    <a:pt x="1664271" y="2686215"/>
                  </a:lnTo>
                  <a:lnTo>
                    <a:pt x="1635112" y="2685415"/>
                  </a:lnTo>
                  <a:lnTo>
                    <a:pt x="1595983" y="2681516"/>
                  </a:lnTo>
                  <a:lnTo>
                    <a:pt x="1530692" y="2653538"/>
                  </a:lnTo>
                  <a:lnTo>
                    <a:pt x="1474508" y="2605913"/>
                  </a:lnTo>
                  <a:lnTo>
                    <a:pt x="1417497" y="2547264"/>
                  </a:lnTo>
                  <a:lnTo>
                    <a:pt x="1389227" y="2519984"/>
                  </a:lnTo>
                  <a:lnTo>
                    <a:pt x="1349857" y="2486291"/>
                  </a:lnTo>
                  <a:lnTo>
                    <a:pt x="1308976" y="2457653"/>
                  </a:lnTo>
                  <a:lnTo>
                    <a:pt x="1261719" y="2431669"/>
                  </a:lnTo>
                  <a:lnTo>
                    <a:pt x="1206881" y="2409444"/>
                  </a:lnTo>
                  <a:lnTo>
                    <a:pt x="1149769" y="2394851"/>
                  </a:lnTo>
                  <a:lnTo>
                    <a:pt x="1096454" y="2390241"/>
                  </a:lnTo>
                  <a:lnTo>
                    <a:pt x="1046772" y="2394458"/>
                  </a:lnTo>
                  <a:lnTo>
                    <a:pt x="1000531" y="2406332"/>
                  </a:lnTo>
                  <a:lnTo>
                    <a:pt x="957541" y="2424684"/>
                  </a:lnTo>
                  <a:lnTo>
                    <a:pt x="917651" y="2448369"/>
                  </a:lnTo>
                  <a:lnTo>
                    <a:pt x="880681" y="2476208"/>
                  </a:lnTo>
                  <a:lnTo>
                    <a:pt x="846455" y="2507056"/>
                  </a:lnTo>
                  <a:lnTo>
                    <a:pt x="814806" y="2539720"/>
                  </a:lnTo>
                  <a:lnTo>
                    <a:pt x="785571" y="2573070"/>
                  </a:lnTo>
                  <a:lnTo>
                    <a:pt x="758571" y="2605913"/>
                  </a:lnTo>
                  <a:lnTo>
                    <a:pt x="727417" y="2644978"/>
                  </a:lnTo>
                  <a:lnTo>
                    <a:pt x="698436" y="2683611"/>
                  </a:lnTo>
                  <a:lnTo>
                    <a:pt x="672884" y="2722549"/>
                  </a:lnTo>
                  <a:lnTo>
                    <a:pt x="651979" y="2762516"/>
                  </a:lnTo>
                  <a:lnTo>
                    <a:pt x="636981" y="2804261"/>
                  </a:lnTo>
                  <a:lnTo>
                    <a:pt x="629107" y="2848495"/>
                  </a:lnTo>
                  <a:lnTo>
                    <a:pt x="629526" y="2888196"/>
                  </a:lnTo>
                  <a:lnTo>
                    <a:pt x="640613" y="2949410"/>
                  </a:lnTo>
                  <a:lnTo>
                    <a:pt x="660641" y="2998482"/>
                  </a:lnTo>
                  <a:lnTo>
                    <a:pt x="687501" y="3043161"/>
                  </a:lnTo>
                  <a:lnTo>
                    <a:pt x="719035" y="3083369"/>
                  </a:lnTo>
                  <a:lnTo>
                    <a:pt x="753008" y="3119056"/>
                  </a:lnTo>
                  <a:lnTo>
                    <a:pt x="787260" y="3150146"/>
                  </a:lnTo>
                  <a:lnTo>
                    <a:pt x="819581" y="3176562"/>
                  </a:lnTo>
                  <a:lnTo>
                    <a:pt x="902919" y="3236684"/>
                  </a:lnTo>
                  <a:lnTo>
                    <a:pt x="958938" y="3269475"/>
                  </a:lnTo>
                  <a:lnTo>
                    <a:pt x="1015288" y="3297097"/>
                  </a:lnTo>
                  <a:lnTo>
                    <a:pt x="1071384" y="3319983"/>
                  </a:lnTo>
                  <a:lnTo>
                    <a:pt x="1126655" y="3338601"/>
                  </a:lnTo>
                  <a:lnTo>
                    <a:pt x="1180528" y="3353384"/>
                  </a:lnTo>
                  <a:lnTo>
                    <a:pt x="1232446" y="3364801"/>
                  </a:lnTo>
                  <a:lnTo>
                    <a:pt x="1281811" y="3373285"/>
                  </a:lnTo>
                  <a:lnTo>
                    <a:pt x="1328064" y="3379292"/>
                  </a:lnTo>
                  <a:lnTo>
                    <a:pt x="1370634" y="3383267"/>
                  </a:lnTo>
                  <a:lnTo>
                    <a:pt x="1409331" y="3385693"/>
                  </a:lnTo>
                  <a:lnTo>
                    <a:pt x="1475232" y="3387648"/>
                  </a:lnTo>
                  <a:lnTo>
                    <a:pt x="1498193" y="3387648"/>
                  </a:lnTo>
                  <a:lnTo>
                    <a:pt x="1531937" y="3386950"/>
                  </a:lnTo>
                  <a:lnTo>
                    <a:pt x="1532331" y="3386950"/>
                  </a:lnTo>
                  <a:lnTo>
                    <a:pt x="1606613" y="3383584"/>
                  </a:lnTo>
                  <a:lnTo>
                    <a:pt x="1650834" y="3380371"/>
                  </a:lnTo>
                  <a:lnTo>
                    <a:pt x="1698739" y="3375837"/>
                  </a:lnTo>
                  <a:lnTo>
                    <a:pt x="1749463" y="3369767"/>
                  </a:lnTo>
                  <a:lnTo>
                    <a:pt x="1802091" y="3361931"/>
                  </a:lnTo>
                  <a:lnTo>
                    <a:pt x="1855749" y="3352114"/>
                  </a:lnTo>
                  <a:lnTo>
                    <a:pt x="1909546" y="3340087"/>
                  </a:lnTo>
                  <a:lnTo>
                    <a:pt x="1962594" y="3325622"/>
                  </a:lnTo>
                  <a:lnTo>
                    <a:pt x="2013978" y="3308527"/>
                  </a:lnTo>
                  <a:lnTo>
                    <a:pt x="2019579" y="3306229"/>
                  </a:lnTo>
                  <a:lnTo>
                    <a:pt x="2062530" y="3288677"/>
                  </a:lnTo>
                  <a:lnTo>
                    <a:pt x="2108263" y="3265487"/>
                  </a:lnTo>
                  <a:lnTo>
                    <a:pt x="2149373" y="3239097"/>
                  </a:lnTo>
                  <a:lnTo>
                    <a:pt x="2158403" y="3231565"/>
                  </a:lnTo>
                  <a:lnTo>
                    <a:pt x="2185263" y="3209188"/>
                  </a:lnTo>
                  <a:lnTo>
                    <a:pt x="2215057" y="3175520"/>
                  </a:lnTo>
                  <a:lnTo>
                    <a:pt x="2237854" y="3137865"/>
                  </a:lnTo>
                  <a:lnTo>
                    <a:pt x="2252776" y="3096018"/>
                  </a:lnTo>
                  <a:lnTo>
                    <a:pt x="2258352" y="3054146"/>
                  </a:lnTo>
                  <a:close/>
                </a:path>
                <a:path w="2770504" h="3387725">
                  <a:moveTo>
                    <a:pt x="2770467" y="2235200"/>
                  </a:moveTo>
                  <a:lnTo>
                    <a:pt x="2770390" y="2197100"/>
                  </a:lnTo>
                  <a:lnTo>
                    <a:pt x="2767888" y="2171700"/>
                  </a:lnTo>
                  <a:lnTo>
                    <a:pt x="2763037" y="2146300"/>
                  </a:lnTo>
                  <a:lnTo>
                    <a:pt x="2755900" y="2108200"/>
                  </a:lnTo>
                  <a:lnTo>
                    <a:pt x="2746552" y="2082800"/>
                  </a:lnTo>
                  <a:lnTo>
                    <a:pt x="2735097" y="2044700"/>
                  </a:lnTo>
                  <a:lnTo>
                    <a:pt x="2721584" y="2006600"/>
                  </a:lnTo>
                  <a:lnTo>
                    <a:pt x="2706103" y="1968500"/>
                  </a:lnTo>
                  <a:lnTo>
                    <a:pt x="2688717" y="1943100"/>
                  </a:lnTo>
                  <a:lnTo>
                    <a:pt x="2669527" y="1905000"/>
                  </a:lnTo>
                  <a:lnTo>
                    <a:pt x="2648610" y="1866900"/>
                  </a:lnTo>
                  <a:lnTo>
                    <a:pt x="2626017" y="1828800"/>
                  </a:lnTo>
                  <a:lnTo>
                    <a:pt x="2601849" y="1790700"/>
                  </a:lnTo>
                  <a:lnTo>
                    <a:pt x="2576182" y="1752600"/>
                  </a:lnTo>
                  <a:lnTo>
                    <a:pt x="2549080" y="1714500"/>
                  </a:lnTo>
                  <a:lnTo>
                    <a:pt x="2520619" y="1663700"/>
                  </a:lnTo>
                  <a:lnTo>
                    <a:pt x="2490901" y="1625600"/>
                  </a:lnTo>
                  <a:lnTo>
                    <a:pt x="2459977" y="1587500"/>
                  </a:lnTo>
                  <a:lnTo>
                    <a:pt x="2427948" y="1549400"/>
                  </a:lnTo>
                  <a:lnTo>
                    <a:pt x="2394864" y="1511300"/>
                  </a:lnTo>
                  <a:lnTo>
                    <a:pt x="2360828" y="1473200"/>
                  </a:lnTo>
                  <a:lnTo>
                    <a:pt x="2334628" y="1435100"/>
                  </a:lnTo>
                  <a:lnTo>
                    <a:pt x="2325903" y="1422400"/>
                  </a:lnTo>
                  <a:lnTo>
                    <a:pt x="2302078" y="1397000"/>
                  </a:lnTo>
                  <a:lnTo>
                    <a:pt x="2290165" y="1384300"/>
                  </a:lnTo>
                  <a:lnTo>
                    <a:pt x="2253704" y="1346200"/>
                  </a:lnTo>
                  <a:lnTo>
                    <a:pt x="2216594" y="1308100"/>
                  </a:lnTo>
                  <a:lnTo>
                    <a:pt x="2188845" y="1282700"/>
                  </a:lnTo>
                  <a:lnTo>
                    <a:pt x="2161463" y="1244600"/>
                  </a:lnTo>
                  <a:lnTo>
                    <a:pt x="2134387" y="1206500"/>
                  </a:lnTo>
                  <a:lnTo>
                    <a:pt x="2107501" y="1181100"/>
                  </a:lnTo>
                  <a:lnTo>
                    <a:pt x="2054059" y="1104900"/>
                  </a:lnTo>
                  <a:lnTo>
                    <a:pt x="2027313" y="1054100"/>
                  </a:lnTo>
                  <a:lnTo>
                    <a:pt x="2000440" y="1016000"/>
                  </a:lnTo>
                  <a:lnTo>
                    <a:pt x="1973364" y="977900"/>
                  </a:lnTo>
                  <a:lnTo>
                    <a:pt x="1955126" y="952500"/>
                  </a:lnTo>
                  <a:lnTo>
                    <a:pt x="1946008" y="939800"/>
                  </a:lnTo>
                  <a:lnTo>
                    <a:pt x="1890077" y="850900"/>
                  </a:lnTo>
                  <a:lnTo>
                    <a:pt x="1861350" y="800100"/>
                  </a:lnTo>
                  <a:lnTo>
                    <a:pt x="1832000" y="762000"/>
                  </a:lnTo>
                  <a:lnTo>
                    <a:pt x="1801939" y="711200"/>
                  </a:lnTo>
                  <a:lnTo>
                    <a:pt x="1771103" y="673100"/>
                  </a:lnTo>
                  <a:lnTo>
                    <a:pt x="1739392" y="622300"/>
                  </a:lnTo>
                  <a:lnTo>
                    <a:pt x="1706727" y="584200"/>
                  </a:lnTo>
                  <a:lnTo>
                    <a:pt x="1673021" y="533400"/>
                  </a:lnTo>
                  <a:lnTo>
                    <a:pt x="1638198" y="482600"/>
                  </a:lnTo>
                  <a:lnTo>
                    <a:pt x="1602168" y="444500"/>
                  </a:lnTo>
                  <a:lnTo>
                    <a:pt x="1564855" y="393700"/>
                  </a:lnTo>
                  <a:lnTo>
                    <a:pt x="1524609" y="355600"/>
                  </a:lnTo>
                  <a:lnTo>
                    <a:pt x="1484033" y="304800"/>
                  </a:lnTo>
                  <a:lnTo>
                    <a:pt x="1411300" y="237185"/>
                  </a:lnTo>
                  <a:lnTo>
                    <a:pt x="1411300" y="419100"/>
                  </a:lnTo>
                  <a:lnTo>
                    <a:pt x="1400860" y="469900"/>
                  </a:lnTo>
                  <a:lnTo>
                    <a:pt x="1379588" y="508000"/>
                  </a:lnTo>
                  <a:lnTo>
                    <a:pt x="1349883" y="558800"/>
                  </a:lnTo>
                  <a:lnTo>
                    <a:pt x="1314145" y="596900"/>
                  </a:lnTo>
                  <a:lnTo>
                    <a:pt x="1274813" y="635000"/>
                  </a:lnTo>
                  <a:lnTo>
                    <a:pt x="1234274" y="673100"/>
                  </a:lnTo>
                  <a:lnTo>
                    <a:pt x="1194943" y="698500"/>
                  </a:lnTo>
                  <a:lnTo>
                    <a:pt x="1159243" y="723900"/>
                  </a:lnTo>
                  <a:lnTo>
                    <a:pt x="1129576" y="749300"/>
                  </a:lnTo>
                  <a:lnTo>
                    <a:pt x="1108367" y="762000"/>
                  </a:lnTo>
                  <a:lnTo>
                    <a:pt x="1080808" y="774700"/>
                  </a:lnTo>
                  <a:lnTo>
                    <a:pt x="1050696" y="800100"/>
                  </a:lnTo>
                  <a:lnTo>
                    <a:pt x="1018184" y="812800"/>
                  </a:lnTo>
                  <a:lnTo>
                    <a:pt x="983386" y="838200"/>
                  </a:lnTo>
                  <a:lnTo>
                    <a:pt x="983386" y="952500"/>
                  </a:lnTo>
                  <a:lnTo>
                    <a:pt x="772490" y="952500"/>
                  </a:lnTo>
                  <a:lnTo>
                    <a:pt x="772490" y="901700"/>
                  </a:lnTo>
                  <a:lnTo>
                    <a:pt x="703364" y="901700"/>
                  </a:lnTo>
                  <a:lnTo>
                    <a:pt x="642912" y="889000"/>
                  </a:lnTo>
                  <a:lnTo>
                    <a:pt x="589838" y="863600"/>
                  </a:lnTo>
                  <a:lnTo>
                    <a:pt x="543344" y="838200"/>
                  </a:lnTo>
                  <a:lnTo>
                    <a:pt x="502653" y="800100"/>
                  </a:lnTo>
                  <a:lnTo>
                    <a:pt x="466979" y="774700"/>
                  </a:lnTo>
                  <a:lnTo>
                    <a:pt x="435533" y="736600"/>
                  </a:lnTo>
                  <a:lnTo>
                    <a:pt x="407530" y="698500"/>
                  </a:lnTo>
                  <a:lnTo>
                    <a:pt x="372948" y="660400"/>
                  </a:lnTo>
                  <a:lnTo>
                    <a:pt x="344703" y="622300"/>
                  </a:lnTo>
                  <a:lnTo>
                    <a:pt x="327279" y="571500"/>
                  </a:lnTo>
                  <a:lnTo>
                    <a:pt x="325132" y="520700"/>
                  </a:lnTo>
                  <a:lnTo>
                    <a:pt x="340829" y="469900"/>
                  </a:lnTo>
                  <a:lnTo>
                    <a:pt x="369557" y="419100"/>
                  </a:lnTo>
                  <a:lnTo>
                    <a:pt x="405320" y="381000"/>
                  </a:lnTo>
                  <a:lnTo>
                    <a:pt x="442150" y="342900"/>
                  </a:lnTo>
                  <a:lnTo>
                    <a:pt x="474065" y="330200"/>
                  </a:lnTo>
                  <a:lnTo>
                    <a:pt x="517740" y="292100"/>
                  </a:lnTo>
                  <a:lnTo>
                    <a:pt x="532472" y="292100"/>
                  </a:lnTo>
                  <a:lnTo>
                    <a:pt x="532472" y="139700"/>
                  </a:lnTo>
                  <a:lnTo>
                    <a:pt x="743369" y="139700"/>
                  </a:lnTo>
                  <a:lnTo>
                    <a:pt x="743369" y="215900"/>
                  </a:lnTo>
                  <a:lnTo>
                    <a:pt x="763816" y="203200"/>
                  </a:lnTo>
                  <a:lnTo>
                    <a:pt x="819899" y="203200"/>
                  </a:lnTo>
                  <a:lnTo>
                    <a:pt x="819899" y="139700"/>
                  </a:lnTo>
                  <a:lnTo>
                    <a:pt x="1030795" y="139700"/>
                  </a:lnTo>
                  <a:lnTo>
                    <a:pt x="1030795" y="203200"/>
                  </a:lnTo>
                  <a:lnTo>
                    <a:pt x="1080516" y="203200"/>
                  </a:lnTo>
                  <a:lnTo>
                    <a:pt x="1237602" y="241300"/>
                  </a:lnTo>
                  <a:lnTo>
                    <a:pt x="1286078" y="254000"/>
                  </a:lnTo>
                  <a:lnTo>
                    <a:pt x="1329372" y="279400"/>
                  </a:lnTo>
                  <a:lnTo>
                    <a:pt x="1365504" y="304800"/>
                  </a:lnTo>
                  <a:lnTo>
                    <a:pt x="1392516" y="342900"/>
                  </a:lnTo>
                  <a:lnTo>
                    <a:pt x="1408480" y="381000"/>
                  </a:lnTo>
                  <a:lnTo>
                    <a:pt x="1411300" y="419100"/>
                  </a:lnTo>
                  <a:lnTo>
                    <a:pt x="1411300" y="237185"/>
                  </a:lnTo>
                  <a:lnTo>
                    <a:pt x="1402080" y="228600"/>
                  </a:lnTo>
                  <a:lnTo>
                    <a:pt x="1360741" y="203200"/>
                  </a:lnTo>
                  <a:lnTo>
                    <a:pt x="1319225" y="165100"/>
                  </a:lnTo>
                  <a:lnTo>
                    <a:pt x="1277543" y="139700"/>
                  </a:lnTo>
                  <a:lnTo>
                    <a:pt x="1151851" y="63500"/>
                  </a:lnTo>
                  <a:lnTo>
                    <a:pt x="942149" y="0"/>
                  </a:lnTo>
                  <a:lnTo>
                    <a:pt x="809917" y="0"/>
                  </a:lnTo>
                  <a:lnTo>
                    <a:pt x="761225" y="12700"/>
                  </a:lnTo>
                  <a:lnTo>
                    <a:pt x="712901" y="12700"/>
                  </a:lnTo>
                  <a:lnTo>
                    <a:pt x="665010" y="25400"/>
                  </a:lnTo>
                  <a:lnTo>
                    <a:pt x="617588" y="50800"/>
                  </a:lnTo>
                  <a:lnTo>
                    <a:pt x="570699" y="63500"/>
                  </a:lnTo>
                  <a:lnTo>
                    <a:pt x="521512" y="88900"/>
                  </a:lnTo>
                  <a:lnTo>
                    <a:pt x="473506" y="127000"/>
                  </a:lnTo>
                  <a:lnTo>
                    <a:pt x="426910" y="152400"/>
                  </a:lnTo>
                  <a:lnTo>
                    <a:pt x="381977" y="190500"/>
                  </a:lnTo>
                  <a:lnTo>
                    <a:pt x="338937" y="228600"/>
                  </a:lnTo>
                  <a:lnTo>
                    <a:pt x="298056" y="266700"/>
                  </a:lnTo>
                  <a:lnTo>
                    <a:pt x="259562" y="304800"/>
                  </a:lnTo>
                  <a:lnTo>
                    <a:pt x="223697" y="342900"/>
                  </a:lnTo>
                  <a:lnTo>
                    <a:pt x="190715" y="381000"/>
                  </a:lnTo>
                  <a:lnTo>
                    <a:pt x="160845" y="419100"/>
                  </a:lnTo>
                  <a:lnTo>
                    <a:pt x="134340" y="457200"/>
                  </a:lnTo>
                  <a:lnTo>
                    <a:pt x="111455" y="495300"/>
                  </a:lnTo>
                  <a:lnTo>
                    <a:pt x="92405" y="520700"/>
                  </a:lnTo>
                  <a:lnTo>
                    <a:pt x="77457" y="558800"/>
                  </a:lnTo>
                  <a:lnTo>
                    <a:pt x="66852" y="584200"/>
                  </a:lnTo>
                  <a:lnTo>
                    <a:pt x="60629" y="609600"/>
                  </a:lnTo>
                  <a:lnTo>
                    <a:pt x="53251" y="635000"/>
                  </a:lnTo>
                  <a:lnTo>
                    <a:pt x="45110" y="660400"/>
                  </a:lnTo>
                  <a:lnTo>
                    <a:pt x="36614" y="685800"/>
                  </a:lnTo>
                  <a:lnTo>
                    <a:pt x="28130" y="723900"/>
                  </a:lnTo>
                  <a:lnTo>
                    <a:pt x="20091" y="762000"/>
                  </a:lnTo>
                  <a:lnTo>
                    <a:pt x="12852" y="812800"/>
                  </a:lnTo>
                  <a:lnTo>
                    <a:pt x="6845" y="863600"/>
                  </a:lnTo>
                  <a:lnTo>
                    <a:pt x="2425" y="901700"/>
                  </a:lnTo>
                  <a:lnTo>
                    <a:pt x="12" y="965200"/>
                  </a:lnTo>
                  <a:lnTo>
                    <a:pt x="0" y="1016000"/>
                  </a:lnTo>
                  <a:lnTo>
                    <a:pt x="2768" y="1066800"/>
                  </a:lnTo>
                  <a:lnTo>
                    <a:pt x="8724" y="1130300"/>
                  </a:lnTo>
                  <a:lnTo>
                    <a:pt x="18262" y="1193800"/>
                  </a:lnTo>
                  <a:lnTo>
                    <a:pt x="31762" y="1244600"/>
                  </a:lnTo>
                  <a:lnTo>
                    <a:pt x="49631" y="1308100"/>
                  </a:lnTo>
                  <a:lnTo>
                    <a:pt x="72250" y="1371600"/>
                  </a:lnTo>
                  <a:lnTo>
                    <a:pt x="100037" y="1435100"/>
                  </a:lnTo>
                  <a:lnTo>
                    <a:pt x="114477" y="1460500"/>
                  </a:lnTo>
                  <a:lnTo>
                    <a:pt x="128727" y="1498600"/>
                  </a:lnTo>
                  <a:lnTo>
                    <a:pt x="142824" y="1524000"/>
                  </a:lnTo>
                  <a:lnTo>
                    <a:pt x="156806" y="1549400"/>
                  </a:lnTo>
                  <a:lnTo>
                    <a:pt x="202514" y="1549400"/>
                  </a:lnTo>
                  <a:lnTo>
                    <a:pt x="202514" y="1447800"/>
                  </a:lnTo>
                  <a:lnTo>
                    <a:pt x="183908" y="1447800"/>
                  </a:lnTo>
                  <a:lnTo>
                    <a:pt x="183908" y="1435100"/>
                  </a:lnTo>
                  <a:lnTo>
                    <a:pt x="197612" y="1435100"/>
                  </a:lnTo>
                  <a:lnTo>
                    <a:pt x="264223" y="1346200"/>
                  </a:lnTo>
                  <a:lnTo>
                    <a:pt x="282981" y="1346200"/>
                  </a:lnTo>
                  <a:lnTo>
                    <a:pt x="330390" y="1409700"/>
                  </a:lnTo>
                  <a:lnTo>
                    <a:pt x="339750" y="1397000"/>
                  </a:lnTo>
                  <a:lnTo>
                    <a:pt x="400672" y="1397000"/>
                  </a:lnTo>
                  <a:lnTo>
                    <a:pt x="423697" y="1409700"/>
                  </a:lnTo>
                  <a:lnTo>
                    <a:pt x="439216" y="1435100"/>
                  </a:lnTo>
                  <a:lnTo>
                    <a:pt x="444906" y="1460500"/>
                  </a:lnTo>
                  <a:lnTo>
                    <a:pt x="444525" y="1473200"/>
                  </a:lnTo>
                  <a:lnTo>
                    <a:pt x="443395" y="1473200"/>
                  </a:lnTo>
                  <a:lnTo>
                    <a:pt x="441579" y="1485900"/>
                  </a:lnTo>
                  <a:lnTo>
                    <a:pt x="439115" y="1485900"/>
                  </a:lnTo>
                  <a:lnTo>
                    <a:pt x="444919" y="1498600"/>
                  </a:lnTo>
                  <a:lnTo>
                    <a:pt x="449376" y="1498600"/>
                  </a:lnTo>
                  <a:lnTo>
                    <a:pt x="452234" y="1511300"/>
                  </a:lnTo>
                  <a:lnTo>
                    <a:pt x="453237" y="1524000"/>
                  </a:lnTo>
                  <a:lnTo>
                    <a:pt x="452297" y="1524000"/>
                  </a:lnTo>
                  <a:lnTo>
                    <a:pt x="449630" y="1536700"/>
                  </a:lnTo>
                  <a:lnTo>
                    <a:pt x="445452" y="1536700"/>
                  </a:lnTo>
                  <a:lnTo>
                    <a:pt x="439978" y="1549400"/>
                  </a:lnTo>
                  <a:lnTo>
                    <a:pt x="487337" y="1549400"/>
                  </a:lnTo>
                  <a:lnTo>
                    <a:pt x="487337" y="1447800"/>
                  </a:lnTo>
                  <a:lnTo>
                    <a:pt x="468731" y="1447800"/>
                  </a:lnTo>
                  <a:lnTo>
                    <a:pt x="468731" y="1435100"/>
                  </a:lnTo>
                  <a:lnTo>
                    <a:pt x="482422" y="1435100"/>
                  </a:lnTo>
                  <a:lnTo>
                    <a:pt x="510971" y="1397000"/>
                  </a:lnTo>
                  <a:lnTo>
                    <a:pt x="549046" y="1346200"/>
                  </a:lnTo>
                  <a:lnTo>
                    <a:pt x="567829" y="1346200"/>
                  </a:lnTo>
                  <a:lnTo>
                    <a:pt x="615530" y="1409700"/>
                  </a:lnTo>
                  <a:lnTo>
                    <a:pt x="624840" y="1397000"/>
                  </a:lnTo>
                  <a:lnTo>
                    <a:pt x="685507" y="1397000"/>
                  </a:lnTo>
                  <a:lnTo>
                    <a:pt x="708520" y="1409700"/>
                  </a:lnTo>
                  <a:lnTo>
                    <a:pt x="724039" y="1435100"/>
                  </a:lnTo>
                  <a:lnTo>
                    <a:pt x="729742" y="1460500"/>
                  </a:lnTo>
                  <a:lnTo>
                    <a:pt x="729348" y="1473200"/>
                  </a:lnTo>
                  <a:lnTo>
                    <a:pt x="728230" y="1473200"/>
                  </a:lnTo>
                  <a:lnTo>
                    <a:pt x="726401" y="1485900"/>
                  </a:lnTo>
                  <a:lnTo>
                    <a:pt x="723938" y="1485900"/>
                  </a:lnTo>
                  <a:lnTo>
                    <a:pt x="729742" y="1498600"/>
                  </a:lnTo>
                  <a:lnTo>
                    <a:pt x="734199" y="1498600"/>
                  </a:lnTo>
                  <a:lnTo>
                    <a:pt x="737057" y="1511300"/>
                  </a:lnTo>
                  <a:lnTo>
                    <a:pt x="738060" y="1524000"/>
                  </a:lnTo>
                  <a:lnTo>
                    <a:pt x="737120" y="1524000"/>
                  </a:lnTo>
                  <a:lnTo>
                    <a:pt x="734453" y="1536700"/>
                  </a:lnTo>
                  <a:lnTo>
                    <a:pt x="730275" y="1536700"/>
                  </a:lnTo>
                  <a:lnTo>
                    <a:pt x="724801" y="1549400"/>
                  </a:lnTo>
                  <a:lnTo>
                    <a:pt x="772172" y="1549400"/>
                  </a:lnTo>
                  <a:lnTo>
                    <a:pt x="772172" y="1447800"/>
                  </a:lnTo>
                  <a:lnTo>
                    <a:pt x="753567" y="1447800"/>
                  </a:lnTo>
                  <a:lnTo>
                    <a:pt x="753567" y="1435100"/>
                  </a:lnTo>
                  <a:lnTo>
                    <a:pt x="767245" y="1435100"/>
                  </a:lnTo>
                  <a:lnTo>
                    <a:pt x="795807" y="1397000"/>
                  </a:lnTo>
                  <a:lnTo>
                    <a:pt x="833882" y="1346200"/>
                  </a:lnTo>
                  <a:lnTo>
                    <a:pt x="852665" y="1346200"/>
                  </a:lnTo>
                  <a:lnTo>
                    <a:pt x="900366" y="1409700"/>
                  </a:lnTo>
                  <a:lnTo>
                    <a:pt x="909675" y="1397000"/>
                  </a:lnTo>
                  <a:lnTo>
                    <a:pt x="970330" y="1397000"/>
                  </a:lnTo>
                  <a:lnTo>
                    <a:pt x="993355" y="1409700"/>
                  </a:lnTo>
                  <a:lnTo>
                    <a:pt x="1008875" y="1435100"/>
                  </a:lnTo>
                  <a:lnTo>
                    <a:pt x="1014564" y="1460500"/>
                  </a:lnTo>
                  <a:lnTo>
                    <a:pt x="1014183" y="1473200"/>
                  </a:lnTo>
                  <a:lnTo>
                    <a:pt x="1013053" y="1473200"/>
                  </a:lnTo>
                  <a:lnTo>
                    <a:pt x="1011237" y="1485900"/>
                  </a:lnTo>
                  <a:lnTo>
                    <a:pt x="1008773" y="1485900"/>
                  </a:lnTo>
                  <a:lnTo>
                    <a:pt x="1014577" y="1498600"/>
                  </a:lnTo>
                  <a:lnTo>
                    <a:pt x="1019035" y="1498600"/>
                  </a:lnTo>
                  <a:lnTo>
                    <a:pt x="1021892" y="1511300"/>
                  </a:lnTo>
                  <a:lnTo>
                    <a:pt x="1022896" y="1524000"/>
                  </a:lnTo>
                  <a:lnTo>
                    <a:pt x="1021956" y="1524000"/>
                  </a:lnTo>
                  <a:lnTo>
                    <a:pt x="1019289" y="1536700"/>
                  </a:lnTo>
                  <a:lnTo>
                    <a:pt x="1015111" y="1536700"/>
                  </a:lnTo>
                  <a:lnTo>
                    <a:pt x="1009637" y="1549400"/>
                  </a:lnTo>
                  <a:lnTo>
                    <a:pt x="1185811" y="1549400"/>
                  </a:lnTo>
                  <a:lnTo>
                    <a:pt x="1185811" y="1562100"/>
                  </a:lnTo>
                  <a:lnTo>
                    <a:pt x="1008062" y="1562100"/>
                  </a:lnTo>
                  <a:lnTo>
                    <a:pt x="1034694" y="1587500"/>
                  </a:lnTo>
                  <a:lnTo>
                    <a:pt x="1044003" y="1587500"/>
                  </a:lnTo>
                  <a:lnTo>
                    <a:pt x="1054176" y="1574800"/>
                  </a:lnTo>
                  <a:lnTo>
                    <a:pt x="1076490" y="1574800"/>
                  </a:lnTo>
                  <a:lnTo>
                    <a:pt x="1104671" y="1587500"/>
                  </a:lnTo>
                  <a:lnTo>
                    <a:pt x="1127696" y="1600200"/>
                  </a:lnTo>
                  <a:lnTo>
                    <a:pt x="1143215" y="1625600"/>
                  </a:lnTo>
                  <a:lnTo>
                    <a:pt x="1148905" y="1651000"/>
                  </a:lnTo>
                  <a:lnTo>
                    <a:pt x="1148511" y="1663700"/>
                  </a:lnTo>
                  <a:lnTo>
                    <a:pt x="1147394" y="1663700"/>
                  </a:lnTo>
                  <a:lnTo>
                    <a:pt x="1145565" y="1676400"/>
                  </a:lnTo>
                  <a:lnTo>
                    <a:pt x="1143114" y="1676400"/>
                  </a:lnTo>
                  <a:lnTo>
                    <a:pt x="1148918" y="1689100"/>
                  </a:lnTo>
                  <a:lnTo>
                    <a:pt x="1153375" y="1689100"/>
                  </a:lnTo>
                  <a:lnTo>
                    <a:pt x="1156233" y="1701800"/>
                  </a:lnTo>
                  <a:lnTo>
                    <a:pt x="1157236" y="1701800"/>
                  </a:lnTo>
                  <a:lnTo>
                    <a:pt x="1155966" y="1714500"/>
                  </a:lnTo>
                  <a:lnTo>
                    <a:pt x="1152410" y="1727200"/>
                  </a:lnTo>
                  <a:lnTo>
                    <a:pt x="1146898" y="1727200"/>
                  </a:lnTo>
                  <a:lnTo>
                    <a:pt x="1139774" y="1739900"/>
                  </a:lnTo>
                  <a:lnTo>
                    <a:pt x="1241945" y="1739900"/>
                  </a:lnTo>
                  <a:lnTo>
                    <a:pt x="1241945" y="1752600"/>
                  </a:lnTo>
                  <a:lnTo>
                    <a:pt x="308635" y="1752600"/>
                  </a:lnTo>
                  <a:lnTo>
                    <a:pt x="344081" y="1778000"/>
                  </a:lnTo>
                  <a:lnTo>
                    <a:pt x="381495" y="1803400"/>
                  </a:lnTo>
                  <a:lnTo>
                    <a:pt x="421297" y="1828800"/>
                  </a:lnTo>
                  <a:lnTo>
                    <a:pt x="463918" y="1841500"/>
                  </a:lnTo>
                  <a:lnTo>
                    <a:pt x="509790" y="1854200"/>
                  </a:lnTo>
                  <a:lnTo>
                    <a:pt x="559333" y="1866900"/>
                  </a:lnTo>
                  <a:lnTo>
                    <a:pt x="612965" y="1879600"/>
                  </a:lnTo>
                  <a:lnTo>
                    <a:pt x="682447" y="1879600"/>
                  </a:lnTo>
                  <a:lnTo>
                    <a:pt x="718794" y="1892300"/>
                  </a:lnTo>
                  <a:lnTo>
                    <a:pt x="820039" y="1892300"/>
                  </a:lnTo>
                  <a:lnTo>
                    <a:pt x="863180" y="1879600"/>
                  </a:lnTo>
                  <a:lnTo>
                    <a:pt x="983221" y="1879600"/>
                  </a:lnTo>
                  <a:lnTo>
                    <a:pt x="1037145" y="1892300"/>
                  </a:lnTo>
                  <a:lnTo>
                    <a:pt x="1088758" y="1892300"/>
                  </a:lnTo>
                  <a:lnTo>
                    <a:pt x="1137348" y="1905000"/>
                  </a:lnTo>
                  <a:lnTo>
                    <a:pt x="1182217" y="1930400"/>
                  </a:lnTo>
                  <a:lnTo>
                    <a:pt x="1222667" y="1943100"/>
                  </a:lnTo>
                  <a:lnTo>
                    <a:pt x="1273695" y="1981200"/>
                  </a:lnTo>
                  <a:lnTo>
                    <a:pt x="1322793" y="2019300"/>
                  </a:lnTo>
                  <a:lnTo>
                    <a:pt x="1370101" y="2057400"/>
                  </a:lnTo>
                  <a:lnTo>
                    <a:pt x="1415757" y="2082800"/>
                  </a:lnTo>
                  <a:lnTo>
                    <a:pt x="1459890" y="2120900"/>
                  </a:lnTo>
                  <a:lnTo>
                    <a:pt x="1502651" y="2159000"/>
                  </a:lnTo>
                  <a:lnTo>
                    <a:pt x="1544180" y="2184400"/>
                  </a:lnTo>
                  <a:lnTo>
                    <a:pt x="1584591" y="2209800"/>
                  </a:lnTo>
                  <a:lnTo>
                    <a:pt x="1624050" y="2235200"/>
                  </a:lnTo>
                  <a:lnTo>
                    <a:pt x="1662658" y="2273300"/>
                  </a:lnTo>
                  <a:lnTo>
                    <a:pt x="1700593" y="2298700"/>
                  </a:lnTo>
                  <a:lnTo>
                    <a:pt x="1737956" y="2311400"/>
                  </a:lnTo>
                  <a:lnTo>
                    <a:pt x="1774913" y="2336800"/>
                  </a:lnTo>
                  <a:lnTo>
                    <a:pt x="1774190" y="2324100"/>
                  </a:lnTo>
                  <a:lnTo>
                    <a:pt x="1772843" y="2324100"/>
                  </a:lnTo>
                  <a:lnTo>
                    <a:pt x="1770761" y="2311400"/>
                  </a:lnTo>
                  <a:lnTo>
                    <a:pt x="1767814" y="2298700"/>
                  </a:lnTo>
                  <a:lnTo>
                    <a:pt x="1760639" y="2286000"/>
                  </a:lnTo>
                  <a:lnTo>
                    <a:pt x="1751291" y="2286000"/>
                  </a:lnTo>
                  <a:lnTo>
                    <a:pt x="1742579" y="2273300"/>
                  </a:lnTo>
                  <a:lnTo>
                    <a:pt x="1737283" y="2273300"/>
                  </a:lnTo>
                  <a:lnTo>
                    <a:pt x="1732241" y="2260600"/>
                  </a:lnTo>
                  <a:lnTo>
                    <a:pt x="1731581" y="2247900"/>
                  </a:lnTo>
                  <a:lnTo>
                    <a:pt x="1733423" y="2235200"/>
                  </a:lnTo>
                  <a:lnTo>
                    <a:pt x="1735899" y="2222500"/>
                  </a:lnTo>
                  <a:lnTo>
                    <a:pt x="1739798" y="2209800"/>
                  </a:lnTo>
                  <a:lnTo>
                    <a:pt x="1746542" y="2197100"/>
                  </a:lnTo>
                  <a:lnTo>
                    <a:pt x="1755076" y="2171700"/>
                  </a:lnTo>
                  <a:lnTo>
                    <a:pt x="1764360" y="2171700"/>
                  </a:lnTo>
                  <a:lnTo>
                    <a:pt x="1738668" y="2133600"/>
                  </a:lnTo>
                  <a:lnTo>
                    <a:pt x="1710918" y="2108200"/>
                  </a:lnTo>
                  <a:lnTo>
                    <a:pt x="1680298" y="2082800"/>
                  </a:lnTo>
                  <a:lnTo>
                    <a:pt x="1645996" y="2057400"/>
                  </a:lnTo>
                  <a:lnTo>
                    <a:pt x="1607197" y="2032000"/>
                  </a:lnTo>
                  <a:lnTo>
                    <a:pt x="1563065" y="1993900"/>
                  </a:lnTo>
                  <a:lnTo>
                    <a:pt x="1512824" y="1968500"/>
                  </a:lnTo>
                  <a:lnTo>
                    <a:pt x="1455623" y="1943100"/>
                  </a:lnTo>
                  <a:lnTo>
                    <a:pt x="1390662" y="1917700"/>
                  </a:lnTo>
                  <a:lnTo>
                    <a:pt x="1363433" y="1905000"/>
                  </a:lnTo>
                  <a:lnTo>
                    <a:pt x="1342491" y="1879600"/>
                  </a:lnTo>
                  <a:lnTo>
                    <a:pt x="1327581" y="1854200"/>
                  </a:lnTo>
                  <a:lnTo>
                    <a:pt x="1318450" y="1828800"/>
                  </a:lnTo>
                  <a:lnTo>
                    <a:pt x="1314831" y="1803400"/>
                  </a:lnTo>
                  <a:lnTo>
                    <a:pt x="1316494" y="1778000"/>
                  </a:lnTo>
                  <a:lnTo>
                    <a:pt x="1323149" y="1739900"/>
                  </a:lnTo>
                  <a:lnTo>
                    <a:pt x="1334566" y="1714500"/>
                  </a:lnTo>
                  <a:lnTo>
                    <a:pt x="1350467" y="1676400"/>
                  </a:lnTo>
                  <a:lnTo>
                    <a:pt x="1370622" y="1638300"/>
                  </a:lnTo>
                  <a:lnTo>
                    <a:pt x="1394752" y="1612900"/>
                  </a:lnTo>
                  <a:lnTo>
                    <a:pt x="1422603" y="1574800"/>
                  </a:lnTo>
                  <a:lnTo>
                    <a:pt x="1453921" y="1549400"/>
                  </a:lnTo>
                  <a:lnTo>
                    <a:pt x="1488452" y="1524000"/>
                  </a:lnTo>
                  <a:lnTo>
                    <a:pt x="1525955" y="1498600"/>
                  </a:lnTo>
                  <a:lnTo>
                    <a:pt x="1566138" y="1473200"/>
                  </a:lnTo>
                  <a:lnTo>
                    <a:pt x="1608772" y="1447800"/>
                  </a:lnTo>
                  <a:lnTo>
                    <a:pt x="1653603" y="1435100"/>
                  </a:lnTo>
                  <a:lnTo>
                    <a:pt x="1843773" y="1435100"/>
                  </a:lnTo>
                  <a:lnTo>
                    <a:pt x="1898256" y="1447800"/>
                  </a:lnTo>
                  <a:lnTo>
                    <a:pt x="1949869" y="1460500"/>
                  </a:lnTo>
                  <a:lnTo>
                    <a:pt x="1998573" y="1473200"/>
                  </a:lnTo>
                  <a:lnTo>
                    <a:pt x="2044331" y="1498600"/>
                  </a:lnTo>
                  <a:lnTo>
                    <a:pt x="2087105" y="1524000"/>
                  </a:lnTo>
                  <a:lnTo>
                    <a:pt x="2126869" y="1536700"/>
                  </a:lnTo>
                  <a:lnTo>
                    <a:pt x="2163584" y="1562100"/>
                  </a:lnTo>
                  <a:lnTo>
                    <a:pt x="2197227" y="1587500"/>
                  </a:lnTo>
                  <a:lnTo>
                    <a:pt x="2227745" y="1612900"/>
                  </a:lnTo>
                  <a:lnTo>
                    <a:pt x="2255126" y="1651000"/>
                  </a:lnTo>
                  <a:lnTo>
                    <a:pt x="2269947" y="1663700"/>
                  </a:lnTo>
                  <a:lnTo>
                    <a:pt x="2289619" y="1689100"/>
                  </a:lnTo>
                  <a:lnTo>
                    <a:pt x="2313051" y="1714500"/>
                  </a:lnTo>
                  <a:lnTo>
                    <a:pt x="2339175" y="1739900"/>
                  </a:lnTo>
                  <a:lnTo>
                    <a:pt x="2366899" y="1778000"/>
                  </a:lnTo>
                  <a:lnTo>
                    <a:pt x="2395143" y="1816100"/>
                  </a:lnTo>
                  <a:lnTo>
                    <a:pt x="2422842" y="1854200"/>
                  </a:lnTo>
                  <a:lnTo>
                    <a:pt x="2448915" y="1905000"/>
                  </a:lnTo>
                  <a:lnTo>
                    <a:pt x="2472271" y="1955800"/>
                  </a:lnTo>
                  <a:lnTo>
                    <a:pt x="2491829" y="1993900"/>
                  </a:lnTo>
                  <a:lnTo>
                    <a:pt x="2506535" y="2044700"/>
                  </a:lnTo>
                  <a:lnTo>
                    <a:pt x="2515273" y="2095500"/>
                  </a:lnTo>
                  <a:lnTo>
                    <a:pt x="2517000" y="2146300"/>
                  </a:lnTo>
                  <a:lnTo>
                    <a:pt x="2510599" y="2184400"/>
                  </a:lnTo>
                  <a:lnTo>
                    <a:pt x="2495029" y="2235200"/>
                  </a:lnTo>
                  <a:lnTo>
                    <a:pt x="2437371" y="2286000"/>
                  </a:lnTo>
                  <a:lnTo>
                    <a:pt x="2394483" y="2311400"/>
                  </a:lnTo>
                  <a:lnTo>
                    <a:pt x="2344369" y="2324100"/>
                  </a:lnTo>
                  <a:lnTo>
                    <a:pt x="2288705" y="2336800"/>
                  </a:lnTo>
                  <a:lnTo>
                    <a:pt x="2181174" y="2336800"/>
                  </a:lnTo>
                  <a:lnTo>
                    <a:pt x="2132622" y="2324100"/>
                  </a:lnTo>
                  <a:lnTo>
                    <a:pt x="2084209" y="2324100"/>
                  </a:lnTo>
                  <a:lnTo>
                    <a:pt x="1990852" y="2298700"/>
                  </a:lnTo>
                  <a:lnTo>
                    <a:pt x="1947418" y="2286000"/>
                  </a:lnTo>
                  <a:lnTo>
                    <a:pt x="1907184" y="2273300"/>
                  </a:lnTo>
                  <a:lnTo>
                    <a:pt x="1894903" y="2273300"/>
                  </a:lnTo>
                  <a:lnTo>
                    <a:pt x="1886331" y="2286000"/>
                  </a:lnTo>
                  <a:lnTo>
                    <a:pt x="1883625" y="2298700"/>
                  </a:lnTo>
                  <a:lnTo>
                    <a:pt x="1882470" y="2311400"/>
                  </a:lnTo>
                  <a:lnTo>
                    <a:pt x="1883117" y="2311400"/>
                  </a:lnTo>
                  <a:lnTo>
                    <a:pt x="1883117" y="2336800"/>
                  </a:lnTo>
                  <a:lnTo>
                    <a:pt x="1886229" y="2336800"/>
                  </a:lnTo>
                  <a:lnTo>
                    <a:pt x="1888172" y="2400300"/>
                  </a:lnTo>
                  <a:lnTo>
                    <a:pt x="1935543" y="2425700"/>
                  </a:lnTo>
                  <a:lnTo>
                    <a:pt x="1983435" y="2438400"/>
                  </a:lnTo>
                  <a:lnTo>
                    <a:pt x="2032152" y="2463800"/>
                  </a:lnTo>
                  <a:lnTo>
                    <a:pt x="2081987" y="2476500"/>
                  </a:lnTo>
                  <a:lnTo>
                    <a:pt x="2133244" y="2476500"/>
                  </a:lnTo>
                  <a:lnTo>
                    <a:pt x="2186190" y="2489200"/>
                  </a:lnTo>
                  <a:lnTo>
                    <a:pt x="2472347" y="2489200"/>
                  </a:lnTo>
                  <a:lnTo>
                    <a:pt x="2514498" y="2476500"/>
                  </a:lnTo>
                  <a:lnTo>
                    <a:pt x="2553144" y="2463800"/>
                  </a:lnTo>
                  <a:lnTo>
                    <a:pt x="2620162" y="2438400"/>
                  </a:lnTo>
                  <a:lnTo>
                    <a:pt x="2674035" y="2413000"/>
                  </a:lnTo>
                  <a:lnTo>
                    <a:pt x="2715387" y="2374900"/>
                  </a:lnTo>
                  <a:lnTo>
                    <a:pt x="2731554" y="2362200"/>
                  </a:lnTo>
                  <a:lnTo>
                    <a:pt x="2744825" y="2336800"/>
                  </a:lnTo>
                  <a:lnTo>
                    <a:pt x="2755277" y="2311400"/>
                  </a:lnTo>
                  <a:lnTo>
                    <a:pt x="2762974" y="2286000"/>
                  </a:lnTo>
                  <a:lnTo>
                    <a:pt x="2768015" y="2260600"/>
                  </a:lnTo>
                  <a:lnTo>
                    <a:pt x="2770467" y="2235200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57490" y="3908998"/>
              <a:ext cx="1202690" cy="907415"/>
            </a:xfrm>
            <a:custGeom>
              <a:avLst/>
              <a:gdLst/>
              <a:ahLst/>
              <a:cxnLst/>
              <a:rect l="l" t="t" r="r" b="b"/>
              <a:pathLst>
                <a:path w="1202690" h="907414">
                  <a:moveTo>
                    <a:pt x="433934" y="0"/>
                  </a:moveTo>
                  <a:lnTo>
                    <a:pt x="385508" y="2964"/>
                  </a:lnTo>
                  <a:lnTo>
                    <a:pt x="338756" y="11490"/>
                  </a:lnTo>
                  <a:lnTo>
                    <a:pt x="293935" y="25022"/>
                  </a:lnTo>
                  <a:lnTo>
                    <a:pt x="251301" y="43008"/>
                  </a:lnTo>
                  <a:lnTo>
                    <a:pt x="211110" y="64894"/>
                  </a:lnTo>
                  <a:lnTo>
                    <a:pt x="173618" y="90126"/>
                  </a:lnTo>
                  <a:lnTo>
                    <a:pt x="139084" y="118151"/>
                  </a:lnTo>
                  <a:lnTo>
                    <a:pt x="107761" y="148416"/>
                  </a:lnTo>
                  <a:lnTo>
                    <a:pt x="79908" y="180366"/>
                  </a:lnTo>
                  <a:lnTo>
                    <a:pt x="55780" y="213448"/>
                  </a:lnTo>
                  <a:lnTo>
                    <a:pt x="35635" y="247110"/>
                  </a:lnTo>
                  <a:lnTo>
                    <a:pt x="8315" y="313954"/>
                  </a:lnTo>
                  <a:lnTo>
                    <a:pt x="0" y="376472"/>
                  </a:lnTo>
                  <a:lnTo>
                    <a:pt x="3610" y="404724"/>
                  </a:lnTo>
                  <a:lnTo>
                    <a:pt x="27648" y="452446"/>
                  </a:lnTo>
                  <a:lnTo>
                    <a:pt x="75819" y="484771"/>
                  </a:lnTo>
                  <a:lnTo>
                    <a:pt x="140780" y="511654"/>
                  </a:lnTo>
                  <a:lnTo>
                    <a:pt x="197978" y="539566"/>
                  </a:lnTo>
                  <a:lnTo>
                    <a:pt x="248230" y="568189"/>
                  </a:lnTo>
                  <a:lnTo>
                    <a:pt x="292349" y="597209"/>
                  </a:lnTo>
                  <a:lnTo>
                    <a:pt x="331153" y="626308"/>
                  </a:lnTo>
                  <a:lnTo>
                    <a:pt x="365457" y="655171"/>
                  </a:lnTo>
                  <a:lnTo>
                    <a:pt x="396075" y="683482"/>
                  </a:lnTo>
                  <a:lnTo>
                    <a:pt x="423823" y="710925"/>
                  </a:lnTo>
                  <a:lnTo>
                    <a:pt x="449517" y="737184"/>
                  </a:lnTo>
                  <a:lnTo>
                    <a:pt x="477898" y="727295"/>
                  </a:lnTo>
                  <a:lnTo>
                    <a:pt x="495064" y="721810"/>
                  </a:lnTo>
                  <a:lnTo>
                    <a:pt x="506794" y="719391"/>
                  </a:lnTo>
                  <a:lnTo>
                    <a:pt x="508534" y="719391"/>
                  </a:lnTo>
                  <a:lnTo>
                    <a:pt x="509258" y="719899"/>
                  </a:lnTo>
                  <a:lnTo>
                    <a:pt x="501897" y="732253"/>
                  </a:lnTo>
                  <a:lnTo>
                    <a:pt x="486554" y="755369"/>
                  </a:lnTo>
                  <a:lnTo>
                    <a:pt x="479260" y="767143"/>
                  </a:lnTo>
                  <a:lnTo>
                    <a:pt x="493423" y="780663"/>
                  </a:lnTo>
                  <a:lnTo>
                    <a:pt x="507672" y="793461"/>
                  </a:lnTo>
                  <a:lnTo>
                    <a:pt x="522171" y="805473"/>
                  </a:lnTo>
                  <a:lnTo>
                    <a:pt x="537083" y="816635"/>
                  </a:lnTo>
                  <a:lnTo>
                    <a:pt x="539052" y="809650"/>
                  </a:lnTo>
                  <a:lnTo>
                    <a:pt x="540119" y="803020"/>
                  </a:lnTo>
                  <a:lnTo>
                    <a:pt x="538849" y="796975"/>
                  </a:lnTo>
                  <a:lnTo>
                    <a:pt x="531248" y="776736"/>
                  </a:lnTo>
                  <a:lnTo>
                    <a:pt x="521693" y="762546"/>
                  </a:lnTo>
                  <a:lnTo>
                    <a:pt x="514197" y="748641"/>
                  </a:lnTo>
                  <a:lnTo>
                    <a:pt x="524126" y="705729"/>
                  </a:lnTo>
                  <a:lnTo>
                    <a:pt x="543116" y="690524"/>
                  </a:lnTo>
                  <a:lnTo>
                    <a:pt x="547976" y="696512"/>
                  </a:lnTo>
                  <a:lnTo>
                    <a:pt x="550880" y="712460"/>
                  </a:lnTo>
                  <a:lnTo>
                    <a:pt x="557202" y="735347"/>
                  </a:lnTo>
                  <a:lnTo>
                    <a:pt x="579807" y="775703"/>
                  </a:lnTo>
                  <a:lnTo>
                    <a:pt x="585290" y="792535"/>
                  </a:lnTo>
                  <a:lnTo>
                    <a:pt x="588005" y="809174"/>
                  </a:lnTo>
                  <a:lnTo>
                    <a:pt x="587198" y="822147"/>
                  </a:lnTo>
                  <a:lnTo>
                    <a:pt x="584785" y="830694"/>
                  </a:lnTo>
                  <a:lnTo>
                    <a:pt x="582359" y="836841"/>
                  </a:lnTo>
                  <a:lnTo>
                    <a:pt x="580073" y="841692"/>
                  </a:lnTo>
                  <a:lnTo>
                    <a:pt x="588163" y="845324"/>
                  </a:lnTo>
                  <a:lnTo>
                    <a:pt x="632590" y="861675"/>
                  </a:lnTo>
                  <a:lnTo>
                    <a:pt x="676014" y="874667"/>
                  </a:lnTo>
                  <a:lnTo>
                    <a:pt x="721862" y="885765"/>
                  </a:lnTo>
                  <a:lnTo>
                    <a:pt x="769372" y="894762"/>
                  </a:lnTo>
                  <a:lnTo>
                    <a:pt x="817782" y="901447"/>
                  </a:lnTo>
                  <a:lnTo>
                    <a:pt x="866328" y="905612"/>
                  </a:lnTo>
                  <a:lnTo>
                    <a:pt x="914248" y="907046"/>
                  </a:lnTo>
                  <a:lnTo>
                    <a:pt x="973865" y="904529"/>
                  </a:lnTo>
                  <a:lnTo>
                    <a:pt x="1029542" y="896678"/>
                  </a:lnTo>
                  <a:lnTo>
                    <a:pt x="1079645" y="883045"/>
                  </a:lnTo>
                  <a:lnTo>
                    <a:pt x="1122542" y="863181"/>
                  </a:lnTo>
                  <a:lnTo>
                    <a:pt x="1156600" y="836639"/>
                  </a:lnTo>
                  <a:lnTo>
                    <a:pt x="1180186" y="802970"/>
                  </a:lnTo>
                  <a:lnTo>
                    <a:pt x="1195763" y="758764"/>
                  </a:lnTo>
                  <a:lnTo>
                    <a:pt x="1202154" y="712736"/>
                  </a:lnTo>
                  <a:lnTo>
                    <a:pt x="1200436" y="665476"/>
                  </a:lnTo>
                  <a:lnTo>
                    <a:pt x="1191689" y="617570"/>
                  </a:lnTo>
                  <a:lnTo>
                    <a:pt x="1176993" y="569608"/>
                  </a:lnTo>
                  <a:lnTo>
                    <a:pt x="1157427" y="522179"/>
                  </a:lnTo>
                  <a:lnTo>
                    <a:pt x="1134071" y="475870"/>
                  </a:lnTo>
                  <a:lnTo>
                    <a:pt x="1108004" y="431270"/>
                  </a:lnTo>
                  <a:lnTo>
                    <a:pt x="1080304" y="388969"/>
                  </a:lnTo>
                  <a:lnTo>
                    <a:pt x="1052052" y="349553"/>
                  </a:lnTo>
                  <a:lnTo>
                    <a:pt x="1024328" y="313613"/>
                  </a:lnTo>
                  <a:lnTo>
                    <a:pt x="998209" y="281736"/>
                  </a:lnTo>
                  <a:lnTo>
                    <a:pt x="955107" y="232525"/>
                  </a:lnTo>
                  <a:lnTo>
                    <a:pt x="912907" y="188744"/>
                  </a:lnTo>
                  <a:lnTo>
                    <a:pt x="882384" y="161929"/>
                  </a:lnTo>
                  <a:lnTo>
                    <a:pt x="848746" y="136196"/>
                  </a:lnTo>
                  <a:lnTo>
                    <a:pt x="812027" y="111816"/>
                  </a:lnTo>
                  <a:lnTo>
                    <a:pt x="772262" y="89060"/>
                  </a:lnTo>
                  <a:lnTo>
                    <a:pt x="729485" y="68199"/>
                  </a:lnTo>
                  <a:lnTo>
                    <a:pt x="683730" y="49503"/>
                  </a:lnTo>
                  <a:lnTo>
                    <a:pt x="635030" y="33243"/>
                  </a:lnTo>
                  <a:lnTo>
                    <a:pt x="583419" y="19691"/>
                  </a:lnTo>
                  <a:lnTo>
                    <a:pt x="528932" y="9116"/>
                  </a:lnTo>
                  <a:lnTo>
                    <a:pt x="471602" y="1790"/>
                  </a:lnTo>
                  <a:lnTo>
                    <a:pt x="452673" y="442"/>
                  </a:lnTo>
                  <a:lnTo>
                    <a:pt x="433934" y="0"/>
                  </a:lnTo>
                  <a:close/>
                </a:path>
              </a:pathLst>
            </a:custGeom>
            <a:solidFill>
              <a:srgbClr val="93B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05758" y="3687253"/>
              <a:ext cx="1224915" cy="501015"/>
            </a:xfrm>
            <a:custGeom>
              <a:avLst/>
              <a:gdLst/>
              <a:ahLst/>
              <a:cxnLst/>
              <a:rect l="l" t="t" r="r" b="b"/>
              <a:pathLst>
                <a:path w="1224915" h="501014">
                  <a:moveTo>
                    <a:pt x="593407" y="0"/>
                  </a:moveTo>
                  <a:lnTo>
                    <a:pt x="536935" y="3257"/>
                  </a:lnTo>
                  <a:lnTo>
                    <a:pt x="483611" y="13135"/>
                  </a:lnTo>
                  <a:lnTo>
                    <a:pt x="433328" y="28682"/>
                  </a:lnTo>
                  <a:lnTo>
                    <a:pt x="385975" y="48946"/>
                  </a:lnTo>
                  <a:lnTo>
                    <a:pt x="341444" y="72975"/>
                  </a:lnTo>
                  <a:lnTo>
                    <a:pt x="299625" y="99818"/>
                  </a:lnTo>
                  <a:lnTo>
                    <a:pt x="260409" y="128523"/>
                  </a:lnTo>
                  <a:lnTo>
                    <a:pt x="223687" y="158138"/>
                  </a:lnTo>
                  <a:lnTo>
                    <a:pt x="189350" y="187712"/>
                  </a:lnTo>
                  <a:lnTo>
                    <a:pt x="157289" y="216293"/>
                  </a:lnTo>
                  <a:lnTo>
                    <a:pt x="118646" y="249998"/>
                  </a:lnTo>
                  <a:lnTo>
                    <a:pt x="83840" y="280733"/>
                  </a:lnTo>
                  <a:lnTo>
                    <a:pt x="53722" y="311305"/>
                  </a:lnTo>
                  <a:lnTo>
                    <a:pt x="29142" y="344521"/>
                  </a:lnTo>
                  <a:lnTo>
                    <a:pt x="10951" y="383187"/>
                  </a:lnTo>
                  <a:lnTo>
                    <a:pt x="0" y="430110"/>
                  </a:lnTo>
                  <a:lnTo>
                    <a:pt x="39918" y="432565"/>
                  </a:lnTo>
                  <a:lnTo>
                    <a:pt x="86635" y="435843"/>
                  </a:lnTo>
                  <a:lnTo>
                    <a:pt x="138816" y="439824"/>
                  </a:lnTo>
                  <a:lnTo>
                    <a:pt x="195128" y="444387"/>
                  </a:lnTo>
                  <a:lnTo>
                    <a:pt x="314811" y="454779"/>
                  </a:lnTo>
                  <a:lnTo>
                    <a:pt x="435019" y="466055"/>
                  </a:lnTo>
                  <a:lnTo>
                    <a:pt x="545083" y="477254"/>
                  </a:lnTo>
                  <a:lnTo>
                    <a:pt x="592977" y="482524"/>
                  </a:lnTo>
                  <a:lnTo>
                    <a:pt x="634336" y="487412"/>
                  </a:lnTo>
                  <a:lnTo>
                    <a:pt x="692111" y="495566"/>
                  </a:lnTo>
                  <a:lnTo>
                    <a:pt x="708914" y="497114"/>
                  </a:lnTo>
                  <a:lnTo>
                    <a:pt x="741460" y="498697"/>
                  </a:lnTo>
                  <a:lnTo>
                    <a:pt x="786526" y="499921"/>
                  </a:lnTo>
                  <a:lnTo>
                    <a:pt x="840885" y="500388"/>
                  </a:lnTo>
                  <a:lnTo>
                    <a:pt x="901314" y="499703"/>
                  </a:lnTo>
                  <a:lnTo>
                    <a:pt x="964585" y="497468"/>
                  </a:lnTo>
                  <a:lnTo>
                    <a:pt x="1027475" y="493287"/>
                  </a:lnTo>
                  <a:lnTo>
                    <a:pt x="1086758" y="486765"/>
                  </a:lnTo>
                  <a:lnTo>
                    <a:pt x="1139208" y="477503"/>
                  </a:lnTo>
                  <a:lnTo>
                    <a:pt x="1181601" y="465107"/>
                  </a:lnTo>
                  <a:lnTo>
                    <a:pt x="1223314" y="429323"/>
                  </a:lnTo>
                  <a:lnTo>
                    <a:pt x="1224455" y="392833"/>
                  </a:lnTo>
                  <a:lnTo>
                    <a:pt x="1217456" y="356759"/>
                  </a:lnTo>
                  <a:lnTo>
                    <a:pt x="1203045" y="321302"/>
                  </a:lnTo>
                  <a:lnTo>
                    <a:pt x="1181952" y="286662"/>
                  </a:lnTo>
                  <a:lnTo>
                    <a:pt x="1154906" y="253041"/>
                  </a:lnTo>
                  <a:lnTo>
                    <a:pt x="1122636" y="220639"/>
                  </a:lnTo>
                  <a:lnTo>
                    <a:pt x="1085872" y="189657"/>
                  </a:lnTo>
                  <a:lnTo>
                    <a:pt x="1045342" y="160296"/>
                  </a:lnTo>
                  <a:lnTo>
                    <a:pt x="1001777" y="132756"/>
                  </a:lnTo>
                  <a:lnTo>
                    <a:pt x="955905" y="107238"/>
                  </a:lnTo>
                  <a:lnTo>
                    <a:pt x="908456" y="83944"/>
                  </a:lnTo>
                  <a:lnTo>
                    <a:pt x="860159" y="63074"/>
                  </a:lnTo>
                  <a:lnTo>
                    <a:pt x="811743" y="44828"/>
                  </a:lnTo>
                  <a:lnTo>
                    <a:pt x="763938" y="29408"/>
                  </a:lnTo>
                  <a:lnTo>
                    <a:pt x="717472" y="17015"/>
                  </a:lnTo>
                  <a:lnTo>
                    <a:pt x="673076" y="7848"/>
                  </a:lnTo>
                  <a:lnTo>
                    <a:pt x="631478" y="2109"/>
                  </a:lnTo>
                  <a:lnTo>
                    <a:pt x="593407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31426" y="2272055"/>
              <a:ext cx="1542415" cy="451484"/>
            </a:xfrm>
            <a:custGeom>
              <a:avLst/>
              <a:gdLst/>
              <a:ahLst/>
              <a:cxnLst/>
              <a:rect l="l" t="t" r="r" b="b"/>
              <a:pathLst>
                <a:path w="1542415" h="451485">
                  <a:moveTo>
                    <a:pt x="1541953" y="0"/>
                  </a:moveTo>
                  <a:lnTo>
                    <a:pt x="98" y="0"/>
                  </a:lnTo>
                  <a:lnTo>
                    <a:pt x="0" y="2058"/>
                  </a:lnTo>
                  <a:lnTo>
                    <a:pt x="16614" y="71580"/>
                  </a:lnTo>
                  <a:lnTo>
                    <a:pt x="56421" y="138676"/>
                  </a:lnTo>
                  <a:lnTo>
                    <a:pt x="83727" y="170958"/>
                  </a:lnTo>
                  <a:lnTo>
                    <a:pt x="115276" y="202205"/>
                  </a:lnTo>
                  <a:lnTo>
                    <a:pt x="150551" y="232274"/>
                  </a:lnTo>
                  <a:lnTo>
                    <a:pt x="189033" y="261024"/>
                  </a:lnTo>
                  <a:lnTo>
                    <a:pt x="230205" y="288312"/>
                  </a:lnTo>
                  <a:lnTo>
                    <a:pt x="273548" y="313995"/>
                  </a:lnTo>
                  <a:lnTo>
                    <a:pt x="318543" y="337929"/>
                  </a:lnTo>
                  <a:lnTo>
                    <a:pt x="364673" y="359974"/>
                  </a:lnTo>
                  <a:lnTo>
                    <a:pt x="411419" y="379985"/>
                  </a:lnTo>
                  <a:lnTo>
                    <a:pt x="458264" y="397821"/>
                  </a:lnTo>
                  <a:lnTo>
                    <a:pt x="504689" y="413339"/>
                  </a:lnTo>
                  <a:lnTo>
                    <a:pt x="550176" y="426395"/>
                  </a:lnTo>
                  <a:lnTo>
                    <a:pt x="594206" y="436848"/>
                  </a:lnTo>
                  <a:lnTo>
                    <a:pt x="636262" y="444555"/>
                  </a:lnTo>
                  <a:lnTo>
                    <a:pt x="675825" y="449373"/>
                  </a:lnTo>
                  <a:lnTo>
                    <a:pt x="712377" y="451159"/>
                  </a:lnTo>
                  <a:lnTo>
                    <a:pt x="760684" y="449452"/>
                  </a:lnTo>
                  <a:lnTo>
                    <a:pt x="811523" y="443972"/>
                  </a:lnTo>
                  <a:lnTo>
                    <a:pt x="864211" y="435077"/>
                  </a:lnTo>
                  <a:lnTo>
                    <a:pt x="918066" y="423127"/>
                  </a:lnTo>
                  <a:lnTo>
                    <a:pt x="972405" y="408480"/>
                  </a:lnTo>
                  <a:lnTo>
                    <a:pt x="1026548" y="391495"/>
                  </a:lnTo>
                  <a:lnTo>
                    <a:pt x="1079811" y="372532"/>
                  </a:lnTo>
                  <a:lnTo>
                    <a:pt x="1131512" y="351949"/>
                  </a:lnTo>
                  <a:lnTo>
                    <a:pt x="1180969" y="330105"/>
                  </a:lnTo>
                  <a:lnTo>
                    <a:pt x="1227500" y="307359"/>
                  </a:lnTo>
                  <a:lnTo>
                    <a:pt x="1270423" y="284070"/>
                  </a:lnTo>
                  <a:lnTo>
                    <a:pt x="1309055" y="260596"/>
                  </a:lnTo>
                  <a:lnTo>
                    <a:pt x="1342715" y="237298"/>
                  </a:lnTo>
                  <a:lnTo>
                    <a:pt x="1414321" y="176503"/>
                  </a:lnTo>
                  <a:lnTo>
                    <a:pt x="1453592" y="141824"/>
                  </a:lnTo>
                  <a:lnTo>
                    <a:pt x="1487573" y="107329"/>
                  </a:lnTo>
                  <a:lnTo>
                    <a:pt x="1515305" y="69852"/>
                  </a:lnTo>
                  <a:lnTo>
                    <a:pt x="1535831" y="26225"/>
                  </a:lnTo>
                  <a:lnTo>
                    <a:pt x="1541953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35673" y="2272055"/>
              <a:ext cx="1093470" cy="1191895"/>
            </a:xfrm>
            <a:custGeom>
              <a:avLst/>
              <a:gdLst/>
              <a:ahLst/>
              <a:cxnLst/>
              <a:rect l="l" t="t" r="r" b="b"/>
              <a:pathLst>
                <a:path w="1093470" h="1191895">
                  <a:moveTo>
                    <a:pt x="1093071" y="0"/>
                  </a:moveTo>
                  <a:lnTo>
                    <a:pt x="491447" y="0"/>
                  </a:lnTo>
                  <a:lnTo>
                    <a:pt x="479672" y="11768"/>
                  </a:lnTo>
                  <a:lnTo>
                    <a:pt x="435645" y="57885"/>
                  </a:lnTo>
                  <a:lnTo>
                    <a:pt x="386685" y="110533"/>
                  </a:lnTo>
                  <a:lnTo>
                    <a:pt x="231326" y="280221"/>
                  </a:lnTo>
                  <a:lnTo>
                    <a:pt x="187809" y="329020"/>
                  </a:lnTo>
                  <a:lnTo>
                    <a:pt x="148844" y="374196"/>
                  </a:lnTo>
                  <a:lnTo>
                    <a:pt x="114425" y="416205"/>
                  </a:lnTo>
                  <a:lnTo>
                    <a:pt x="84540" y="455499"/>
                  </a:lnTo>
                  <a:lnTo>
                    <a:pt x="59183" y="492534"/>
                  </a:lnTo>
                  <a:lnTo>
                    <a:pt x="38344" y="527763"/>
                  </a:lnTo>
                  <a:lnTo>
                    <a:pt x="10187" y="594624"/>
                  </a:lnTo>
                  <a:lnTo>
                    <a:pt x="0" y="659715"/>
                  </a:lnTo>
                  <a:lnTo>
                    <a:pt x="2109" y="701931"/>
                  </a:lnTo>
                  <a:lnTo>
                    <a:pt x="9787" y="743460"/>
                  </a:lnTo>
                  <a:lnTo>
                    <a:pt x="22667" y="784142"/>
                  </a:lnTo>
                  <a:lnTo>
                    <a:pt x="40380" y="823821"/>
                  </a:lnTo>
                  <a:lnTo>
                    <a:pt x="62558" y="862336"/>
                  </a:lnTo>
                  <a:lnTo>
                    <a:pt x="88834" y="899530"/>
                  </a:lnTo>
                  <a:lnTo>
                    <a:pt x="118838" y="935245"/>
                  </a:lnTo>
                  <a:lnTo>
                    <a:pt x="152204" y="969321"/>
                  </a:lnTo>
                  <a:lnTo>
                    <a:pt x="188563" y="1001601"/>
                  </a:lnTo>
                  <a:lnTo>
                    <a:pt x="227547" y="1031925"/>
                  </a:lnTo>
                  <a:lnTo>
                    <a:pt x="268788" y="1060135"/>
                  </a:lnTo>
                  <a:lnTo>
                    <a:pt x="311918" y="1086074"/>
                  </a:lnTo>
                  <a:lnTo>
                    <a:pt x="356569" y="1109581"/>
                  </a:lnTo>
                  <a:lnTo>
                    <a:pt x="402374" y="1130500"/>
                  </a:lnTo>
                  <a:lnTo>
                    <a:pt x="448963" y="1148671"/>
                  </a:lnTo>
                  <a:lnTo>
                    <a:pt x="495970" y="1163936"/>
                  </a:lnTo>
                  <a:lnTo>
                    <a:pt x="543025" y="1176137"/>
                  </a:lnTo>
                  <a:lnTo>
                    <a:pt x="589762" y="1185114"/>
                  </a:lnTo>
                  <a:lnTo>
                    <a:pt x="629130" y="1189892"/>
                  </a:lnTo>
                  <a:lnTo>
                    <a:pt x="668515" y="1191840"/>
                  </a:lnTo>
                  <a:lnTo>
                    <a:pt x="708677" y="1191077"/>
                  </a:lnTo>
                  <a:lnTo>
                    <a:pt x="750376" y="1187723"/>
                  </a:lnTo>
                  <a:lnTo>
                    <a:pt x="794372" y="1181898"/>
                  </a:lnTo>
                  <a:lnTo>
                    <a:pt x="841425" y="1173720"/>
                  </a:lnTo>
                  <a:lnTo>
                    <a:pt x="892296" y="1163309"/>
                  </a:lnTo>
                  <a:lnTo>
                    <a:pt x="947743" y="1150785"/>
                  </a:lnTo>
                  <a:lnTo>
                    <a:pt x="1093071" y="1115572"/>
                  </a:lnTo>
                  <a:lnTo>
                    <a:pt x="1093071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78236" y="4156476"/>
              <a:ext cx="420370" cy="332105"/>
            </a:xfrm>
            <a:custGeom>
              <a:avLst/>
              <a:gdLst/>
              <a:ahLst/>
              <a:cxnLst/>
              <a:rect l="l" t="t" r="r" b="b"/>
              <a:pathLst>
                <a:path w="420370" h="332104">
                  <a:moveTo>
                    <a:pt x="419912" y="0"/>
                  </a:moveTo>
                  <a:lnTo>
                    <a:pt x="0" y="0"/>
                  </a:lnTo>
                  <a:lnTo>
                    <a:pt x="0" y="285318"/>
                  </a:lnTo>
                  <a:lnTo>
                    <a:pt x="3633" y="303317"/>
                  </a:lnTo>
                  <a:lnTo>
                    <a:pt x="13542" y="318015"/>
                  </a:lnTo>
                  <a:lnTo>
                    <a:pt x="28241" y="327925"/>
                  </a:lnTo>
                  <a:lnTo>
                    <a:pt x="46240" y="331558"/>
                  </a:lnTo>
                  <a:lnTo>
                    <a:pt x="367436" y="331558"/>
                  </a:lnTo>
                  <a:lnTo>
                    <a:pt x="410043" y="303317"/>
                  </a:lnTo>
                  <a:lnTo>
                    <a:pt x="4199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40166" y="3882086"/>
              <a:ext cx="25400" cy="294005"/>
            </a:xfrm>
            <a:custGeom>
              <a:avLst/>
              <a:gdLst/>
              <a:ahLst/>
              <a:cxnLst/>
              <a:rect l="l" t="t" r="r" b="b"/>
              <a:pathLst>
                <a:path w="25400" h="294004">
                  <a:moveTo>
                    <a:pt x="17868" y="0"/>
                  </a:moveTo>
                  <a:lnTo>
                    <a:pt x="7277" y="0"/>
                  </a:lnTo>
                  <a:lnTo>
                    <a:pt x="5892" y="1358"/>
                  </a:lnTo>
                  <a:lnTo>
                    <a:pt x="0" y="291198"/>
                  </a:lnTo>
                  <a:lnTo>
                    <a:pt x="317" y="292011"/>
                  </a:lnTo>
                  <a:lnTo>
                    <a:pt x="1498" y="293204"/>
                  </a:lnTo>
                  <a:lnTo>
                    <a:pt x="2298" y="293547"/>
                  </a:lnTo>
                  <a:lnTo>
                    <a:pt x="3136" y="293547"/>
                  </a:lnTo>
                  <a:lnTo>
                    <a:pt x="22847" y="293547"/>
                  </a:lnTo>
                  <a:lnTo>
                    <a:pt x="23647" y="293204"/>
                  </a:lnTo>
                  <a:lnTo>
                    <a:pt x="24828" y="292011"/>
                  </a:lnTo>
                  <a:lnTo>
                    <a:pt x="25145" y="291198"/>
                  </a:lnTo>
                  <a:lnTo>
                    <a:pt x="19253" y="1346"/>
                  </a:lnTo>
                  <a:lnTo>
                    <a:pt x="17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437034" y="3878964"/>
              <a:ext cx="31750" cy="300355"/>
            </a:xfrm>
            <a:custGeom>
              <a:avLst/>
              <a:gdLst/>
              <a:ahLst/>
              <a:cxnLst/>
              <a:rect l="l" t="t" r="r" b="b"/>
              <a:pathLst>
                <a:path w="31750" h="300354">
                  <a:moveTo>
                    <a:pt x="12103" y="6235"/>
                  </a:moveTo>
                  <a:lnTo>
                    <a:pt x="5871" y="6235"/>
                  </a:lnTo>
                  <a:lnTo>
                    <a:pt x="25" y="293420"/>
                  </a:lnTo>
                  <a:lnTo>
                    <a:pt x="0" y="295097"/>
                  </a:lnTo>
                  <a:lnTo>
                    <a:pt x="647" y="296722"/>
                  </a:lnTo>
                  <a:lnTo>
                    <a:pt x="2984" y="299110"/>
                  </a:lnTo>
                  <a:lnTo>
                    <a:pt x="4597" y="299783"/>
                  </a:lnTo>
                  <a:lnTo>
                    <a:pt x="26822" y="299783"/>
                  </a:lnTo>
                  <a:lnTo>
                    <a:pt x="28422" y="299110"/>
                  </a:lnTo>
                  <a:lnTo>
                    <a:pt x="30772" y="296722"/>
                  </a:lnTo>
                  <a:lnTo>
                    <a:pt x="31407" y="295097"/>
                  </a:lnTo>
                  <a:lnTo>
                    <a:pt x="31375" y="293547"/>
                  </a:lnTo>
                  <a:lnTo>
                    <a:pt x="6273" y="293547"/>
                  </a:lnTo>
                  <a:lnTo>
                    <a:pt x="12103" y="6235"/>
                  </a:lnTo>
                  <a:close/>
                </a:path>
                <a:path w="31750" h="300354">
                  <a:moveTo>
                    <a:pt x="25542" y="6235"/>
                  </a:moveTo>
                  <a:lnTo>
                    <a:pt x="19303" y="6235"/>
                  </a:lnTo>
                  <a:lnTo>
                    <a:pt x="25143" y="293420"/>
                  </a:lnTo>
                  <a:lnTo>
                    <a:pt x="25145" y="293547"/>
                  </a:lnTo>
                  <a:lnTo>
                    <a:pt x="31375" y="293547"/>
                  </a:lnTo>
                  <a:lnTo>
                    <a:pt x="25542" y="6235"/>
                  </a:lnTo>
                  <a:close/>
                </a:path>
                <a:path w="31750" h="300354">
                  <a:moveTo>
                    <a:pt x="22694" y="0"/>
                  </a:moveTo>
                  <a:lnTo>
                    <a:pt x="8712" y="0"/>
                  </a:lnTo>
                  <a:lnTo>
                    <a:pt x="5943" y="2717"/>
                  </a:lnTo>
                  <a:lnTo>
                    <a:pt x="5874" y="6108"/>
                  </a:lnTo>
                  <a:lnTo>
                    <a:pt x="25539" y="6108"/>
                  </a:lnTo>
                  <a:lnTo>
                    <a:pt x="25476" y="2717"/>
                  </a:lnTo>
                  <a:lnTo>
                    <a:pt x="226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33751" y="4148133"/>
              <a:ext cx="38100" cy="89535"/>
            </a:xfrm>
            <a:custGeom>
              <a:avLst/>
              <a:gdLst/>
              <a:ahLst/>
              <a:cxnLst/>
              <a:rect l="l" t="t" r="r" b="b"/>
              <a:pathLst>
                <a:path w="38100" h="89535">
                  <a:moveTo>
                    <a:pt x="32893" y="0"/>
                  </a:moveTo>
                  <a:lnTo>
                    <a:pt x="5080" y="0"/>
                  </a:lnTo>
                  <a:lnTo>
                    <a:pt x="3708" y="1308"/>
                  </a:lnTo>
                  <a:lnTo>
                    <a:pt x="0" y="86702"/>
                  </a:lnTo>
                  <a:lnTo>
                    <a:pt x="304" y="87528"/>
                  </a:lnTo>
                  <a:lnTo>
                    <a:pt x="1485" y="88760"/>
                  </a:lnTo>
                  <a:lnTo>
                    <a:pt x="2298" y="89103"/>
                  </a:lnTo>
                  <a:lnTo>
                    <a:pt x="3149" y="89103"/>
                  </a:lnTo>
                  <a:lnTo>
                    <a:pt x="35674" y="89103"/>
                  </a:lnTo>
                  <a:lnTo>
                    <a:pt x="36499" y="88760"/>
                  </a:lnTo>
                  <a:lnTo>
                    <a:pt x="37668" y="87528"/>
                  </a:lnTo>
                  <a:lnTo>
                    <a:pt x="37985" y="86702"/>
                  </a:lnTo>
                  <a:lnTo>
                    <a:pt x="34264" y="1308"/>
                  </a:lnTo>
                  <a:lnTo>
                    <a:pt x="328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430590" y="4145005"/>
              <a:ext cx="44450" cy="95885"/>
            </a:xfrm>
            <a:custGeom>
              <a:avLst/>
              <a:gdLst/>
              <a:ahLst/>
              <a:cxnLst/>
              <a:rect l="l" t="t" r="r" b="b"/>
              <a:pathLst>
                <a:path w="44450" h="95885">
                  <a:moveTo>
                    <a:pt x="37731" y="0"/>
                  </a:moveTo>
                  <a:lnTo>
                    <a:pt x="6565" y="0"/>
                  </a:lnTo>
                  <a:lnTo>
                    <a:pt x="3822" y="2641"/>
                  </a:lnTo>
                  <a:lnTo>
                    <a:pt x="76" y="88849"/>
                  </a:lnTo>
                  <a:lnTo>
                    <a:pt x="0" y="90538"/>
                  </a:lnTo>
                  <a:lnTo>
                    <a:pt x="622" y="92202"/>
                  </a:lnTo>
                  <a:lnTo>
                    <a:pt x="2984" y="94653"/>
                  </a:lnTo>
                  <a:lnTo>
                    <a:pt x="4610" y="95351"/>
                  </a:lnTo>
                  <a:lnTo>
                    <a:pt x="39687" y="95351"/>
                  </a:lnTo>
                  <a:lnTo>
                    <a:pt x="41313" y="94653"/>
                  </a:lnTo>
                  <a:lnTo>
                    <a:pt x="43675" y="92202"/>
                  </a:lnTo>
                  <a:lnTo>
                    <a:pt x="44297" y="90538"/>
                  </a:lnTo>
                  <a:lnTo>
                    <a:pt x="44235" y="89115"/>
                  </a:lnTo>
                  <a:lnTo>
                    <a:pt x="6311" y="89115"/>
                  </a:lnTo>
                  <a:lnTo>
                    <a:pt x="9905" y="6235"/>
                  </a:lnTo>
                  <a:lnTo>
                    <a:pt x="40631" y="6235"/>
                  </a:lnTo>
                  <a:lnTo>
                    <a:pt x="40474" y="2641"/>
                  </a:lnTo>
                  <a:lnTo>
                    <a:pt x="37731" y="0"/>
                  </a:lnTo>
                  <a:close/>
                </a:path>
                <a:path w="44450" h="95885">
                  <a:moveTo>
                    <a:pt x="40631" y="6235"/>
                  </a:moveTo>
                  <a:lnTo>
                    <a:pt x="34391" y="6235"/>
                  </a:lnTo>
                  <a:lnTo>
                    <a:pt x="37974" y="88849"/>
                  </a:lnTo>
                  <a:lnTo>
                    <a:pt x="37985" y="89115"/>
                  </a:lnTo>
                  <a:lnTo>
                    <a:pt x="44235" y="89115"/>
                  </a:lnTo>
                  <a:lnTo>
                    <a:pt x="40631" y="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447793" y="3730085"/>
              <a:ext cx="29209" cy="146685"/>
            </a:xfrm>
            <a:custGeom>
              <a:avLst/>
              <a:gdLst/>
              <a:ahLst/>
              <a:cxnLst/>
              <a:rect l="l" t="t" r="r" b="b"/>
              <a:pathLst>
                <a:path w="29209" h="146685">
                  <a:moveTo>
                    <a:pt x="10071" y="0"/>
                  </a:moveTo>
                  <a:lnTo>
                    <a:pt x="5372" y="0"/>
                  </a:lnTo>
                  <a:lnTo>
                    <a:pt x="2641" y="2171"/>
                  </a:lnTo>
                  <a:lnTo>
                    <a:pt x="0" y="141668"/>
                  </a:lnTo>
                  <a:lnTo>
                    <a:pt x="622" y="143421"/>
                  </a:lnTo>
                  <a:lnTo>
                    <a:pt x="2768" y="145605"/>
                  </a:lnTo>
                  <a:lnTo>
                    <a:pt x="4013" y="146138"/>
                  </a:lnTo>
                  <a:lnTo>
                    <a:pt x="5308" y="146138"/>
                  </a:lnTo>
                  <a:lnTo>
                    <a:pt x="7251" y="146138"/>
                  </a:lnTo>
                  <a:lnTo>
                    <a:pt x="8966" y="144945"/>
                  </a:lnTo>
                  <a:lnTo>
                    <a:pt x="28384" y="103974"/>
                  </a:lnTo>
                  <a:lnTo>
                    <a:pt x="28600" y="102400"/>
                  </a:lnTo>
                  <a:lnTo>
                    <a:pt x="12496" y="1562"/>
                  </a:lnTo>
                  <a:lnTo>
                    <a:pt x="10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44697" y="3726966"/>
              <a:ext cx="34925" cy="152400"/>
            </a:xfrm>
            <a:custGeom>
              <a:avLst/>
              <a:gdLst/>
              <a:ahLst/>
              <a:cxnLst/>
              <a:rect l="l" t="t" r="r" b="b"/>
              <a:pathLst>
                <a:path w="34925" h="152400">
                  <a:moveTo>
                    <a:pt x="15128" y="0"/>
                  </a:moveTo>
                  <a:lnTo>
                    <a:pt x="6276" y="0"/>
                  </a:lnTo>
                  <a:lnTo>
                    <a:pt x="2644" y="3987"/>
                  </a:lnTo>
                  <a:lnTo>
                    <a:pt x="3" y="142786"/>
                  </a:lnTo>
                  <a:lnTo>
                    <a:pt x="0" y="145707"/>
                  </a:lnTo>
                  <a:lnTo>
                    <a:pt x="904" y="148120"/>
                  </a:lnTo>
                  <a:lnTo>
                    <a:pt x="4232" y="151511"/>
                  </a:lnTo>
                  <a:lnTo>
                    <a:pt x="6264" y="152374"/>
                  </a:lnTo>
                  <a:lnTo>
                    <a:pt x="11585" y="152374"/>
                  </a:lnTo>
                  <a:lnTo>
                    <a:pt x="14354" y="150520"/>
                  </a:lnTo>
                  <a:lnTo>
                    <a:pt x="16429" y="146138"/>
                  </a:lnTo>
                  <a:lnTo>
                    <a:pt x="7292" y="146138"/>
                  </a:lnTo>
                  <a:lnTo>
                    <a:pt x="6200" y="144894"/>
                  </a:lnTo>
                  <a:lnTo>
                    <a:pt x="8778" y="9398"/>
                  </a:lnTo>
                  <a:lnTo>
                    <a:pt x="8816" y="7353"/>
                  </a:lnTo>
                  <a:lnTo>
                    <a:pt x="9909" y="6235"/>
                  </a:lnTo>
                  <a:lnTo>
                    <a:pt x="18999" y="6235"/>
                  </a:lnTo>
                  <a:lnTo>
                    <a:pt x="18507" y="3149"/>
                  </a:lnTo>
                  <a:lnTo>
                    <a:pt x="15128" y="0"/>
                  </a:lnTo>
                  <a:close/>
                </a:path>
                <a:path w="34925" h="152400">
                  <a:moveTo>
                    <a:pt x="18999" y="6235"/>
                  </a:moveTo>
                  <a:lnTo>
                    <a:pt x="11903" y="6235"/>
                  </a:lnTo>
                  <a:lnTo>
                    <a:pt x="12804" y="7010"/>
                  </a:lnTo>
                  <a:lnTo>
                    <a:pt x="28514" y="105397"/>
                  </a:lnTo>
                  <a:lnTo>
                    <a:pt x="28479" y="105651"/>
                  </a:lnTo>
                  <a:lnTo>
                    <a:pt x="28387" y="106324"/>
                  </a:lnTo>
                  <a:lnTo>
                    <a:pt x="9791" y="145580"/>
                  </a:lnTo>
                  <a:lnTo>
                    <a:pt x="9731" y="145707"/>
                  </a:lnTo>
                  <a:lnTo>
                    <a:pt x="9070" y="146138"/>
                  </a:lnTo>
                  <a:lnTo>
                    <a:pt x="16429" y="146138"/>
                  </a:lnTo>
                  <a:lnTo>
                    <a:pt x="34559" y="107861"/>
                  </a:lnTo>
                  <a:lnTo>
                    <a:pt x="34771" y="106324"/>
                  </a:lnTo>
                  <a:lnTo>
                    <a:pt x="34824" y="105397"/>
                  </a:lnTo>
                  <a:lnTo>
                    <a:pt x="19177" y="7353"/>
                  </a:lnTo>
                  <a:lnTo>
                    <a:pt x="19123" y="7010"/>
                  </a:lnTo>
                  <a:lnTo>
                    <a:pt x="18999" y="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15840" y="3880182"/>
              <a:ext cx="130175" cy="76200"/>
            </a:xfrm>
            <a:custGeom>
              <a:avLst/>
              <a:gdLst/>
              <a:ahLst/>
              <a:cxnLst/>
              <a:rect l="l" t="t" r="r" b="b"/>
              <a:pathLst>
                <a:path w="130175" h="76200">
                  <a:moveTo>
                    <a:pt x="126771" y="0"/>
                  </a:moveTo>
                  <a:lnTo>
                    <a:pt x="124307" y="0"/>
                  </a:lnTo>
                  <a:lnTo>
                    <a:pt x="80746" y="3517"/>
                  </a:lnTo>
                  <a:lnTo>
                    <a:pt x="79286" y="4114"/>
                  </a:lnTo>
                  <a:lnTo>
                    <a:pt x="253" y="68287"/>
                  </a:lnTo>
                  <a:lnTo>
                    <a:pt x="0" y="70789"/>
                  </a:lnTo>
                  <a:lnTo>
                    <a:pt x="1295" y="74447"/>
                  </a:lnTo>
                  <a:lnTo>
                    <a:pt x="3225" y="75730"/>
                  </a:lnTo>
                  <a:lnTo>
                    <a:pt x="5499" y="75730"/>
                  </a:lnTo>
                  <a:lnTo>
                    <a:pt x="6667" y="75730"/>
                  </a:lnTo>
                  <a:lnTo>
                    <a:pt x="7848" y="75399"/>
                  </a:lnTo>
                  <a:lnTo>
                    <a:pt x="128562" y="8724"/>
                  </a:lnTo>
                  <a:lnTo>
                    <a:pt x="129933" y="6070"/>
                  </a:lnTo>
                  <a:lnTo>
                    <a:pt x="128727" y="1409"/>
                  </a:lnTo>
                  <a:lnTo>
                    <a:pt x="126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12288" y="3877104"/>
              <a:ext cx="137160" cy="82550"/>
            </a:xfrm>
            <a:custGeom>
              <a:avLst/>
              <a:gdLst/>
              <a:ahLst/>
              <a:cxnLst/>
              <a:rect l="l" t="t" r="r" b="b"/>
              <a:pathLst>
                <a:path w="137159" h="82550">
                  <a:moveTo>
                    <a:pt x="131788" y="0"/>
                  </a:moveTo>
                  <a:lnTo>
                    <a:pt x="83438" y="3543"/>
                  </a:lnTo>
                  <a:lnTo>
                    <a:pt x="1193" y="69469"/>
                  </a:lnTo>
                  <a:lnTo>
                    <a:pt x="0" y="73177"/>
                  </a:lnTo>
                  <a:lnTo>
                    <a:pt x="2362" y="79832"/>
                  </a:lnTo>
                  <a:lnTo>
                    <a:pt x="5435" y="81927"/>
                  </a:lnTo>
                  <a:lnTo>
                    <a:pt x="10731" y="81927"/>
                  </a:lnTo>
                  <a:lnTo>
                    <a:pt x="12458" y="81457"/>
                  </a:lnTo>
                  <a:lnTo>
                    <a:pt x="22898" y="75692"/>
                  </a:lnTo>
                  <a:lnTo>
                    <a:pt x="6984" y="75692"/>
                  </a:lnTo>
                  <a:lnTo>
                    <a:pt x="6045" y="73571"/>
                  </a:lnTo>
                  <a:lnTo>
                    <a:pt x="84327" y="10020"/>
                  </a:lnTo>
                  <a:lnTo>
                    <a:pt x="84944" y="9766"/>
                  </a:lnTo>
                  <a:lnTo>
                    <a:pt x="83945" y="9766"/>
                  </a:lnTo>
                  <a:lnTo>
                    <a:pt x="127558" y="6210"/>
                  </a:lnTo>
                  <a:lnTo>
                    <a:pt x="135948" y="6210"/>
                  </a:lnTo>
                  <a:lnTo>
                    <a:pt x="134950" y="2349"/>
                  </a:lnTo>
                  <a:lnTo>
                    <a:pt x="131788" y="0"/>
                  </a:lnTo>
                  <a:close/>
                </a:path>
                <a:path w="137159" h="82550">
                  <a:moveTo>
                    <a:pt x="135948" y="6210"/>
                  </a:moveTo>
                  <a:lnTo>
                    <a:pt x="130455" y="6210"/>
                  </a:lnTo>
                  <a:lnTo>
                    <a:pt x="130606" y="9080"/>
                  </a:lnTo>
                  <a:lnTo>
                    <a:pt x="10325" y="75514"/>
                  </a:lnTo>
                  <a:lnTo>
                    <a:pt x="9639" y="75692"/>
                  </a:lnTo>
                  <a:lnTo>
                    <a:pt x="22898" y="75692"/>
                  </a:lnTo>
                  <a:lnTo>
                    <a:pt x="134886" y="13843"/>
                  </a:lnTo>
                  <a:lnTo>
                    <a:pt x="136744" y="10020"/>
                  </a:lnTo>
                  <a:lnTo>
                    <a:pt x="136867" y="9766"/>
                  </a:lnTo>
                  <a:lnTo>
                    <a:pt x="135948" y="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457492" y="3882997"/>
              <a:ext cx="127635" cy="80645"/>
            </a:xfrm>
            <a:custGeom>
              <a:avLst/>
              <a:gdLst/>
              <a:ahLst/>
              <a:cxnLst/>
              <a:rect l="l" t="t" r="r" b="b"/>
              <a:pathLst>
                <a:path w="127634" h="80645">
                  <a:moveTo>
                    <a:pt x="6705" y="0"/>
                  </a:moveTo>
                  <a:lnTo>
                    <a:pt x="3441" y="0"/>
                  </a:lnTo>
                  <a:lnTo>
                    <a:pt x="1727" y="977"/>
                  </a:lnTo>
                  <a:lnTo>
                    <a:pt x="0" y="4267"/>
                  </a:lnTo>
                  <a:lnTo>
                    <a:pt x="203" y="6286"/>
                  </a:lnTo>
                  <a:lnTo>
                    <a:pt x="25933" y="43522"/>
                  </a:lnTo>
                  <a:lnTo>
                    <a:pt x="27178" y="44488"/>
                  </a:lnTo>
                  <a:lnTo>
                    <a:pt x="120129" y="80035"/>
                  </a:lnTo>
                  <a:lnTo>
                    <a:pt x="121805" y="80200"/>
                  </a:lnTo>
                  <a:lnTo>
                    <a:pt x="124167" y="80200"/>
                  </a:lnTo>
                  <a:lnTo>
                    <a:pt x="126085" y="78816"/>
                  </a:lnTo>
                  <a:lnTo>
                    <a:pt x="127368" y="74218"/>
                  </a:lnTo>
                  <a:lnTo>
                    <a:pt x="126111" y="71615"/>
                  </a:lnTo>
                  <a:lnTo>
                    <a:pt x="7975" y="380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454175" y="3879883"/>
              <a:ext cx="134620" cy="86995"/>
            </a:xfrm>
            <a:custGeom>
              <a:avLst/>
              <a:gdLst/>
              <a:ahLst/>
              <a:cxnLst/>
              <a:rect l="l" t="t" r="r" b="b"/>
              <a:pathLst>
                <a:path w="134620" h="86995">
                  <a:moveTo>
                    <a:pt x="10591" y="0"/>
                  </a:moveTo>
                  <a:lnTo>
                    <a:pt x="5626" y="0"/>
                  </a:lnTo>
                  <a:lnTo>
                    <a:pt x="2806" y="1638"/>
                  </a:lnTo>
                  <a:lnTo>
                    <a:pt x="0" y="6972"/>
                  </a:lnTo>
                  <a:lnTo>
                    <a:pt x="279" y="10210"/>
                  </a:lnTo>
                  <a:lnTo>
                    <a:pt x="27038" y="48920"/>
                  </a:lnTo>
                  <a:lnTo>
                    <a:pt x="28803" y="50292"/>
                  </a:lnTo>
                  <a:lnTo>
                    <a:pt x="122694" y="86194"/>
                  </a:lnTo>
                  <a:lnTo>
                    <a:pt x="123913" y="86436"/>
                  </a:lnTo>
                  <a:lnTo>
                    <a:pt x="128866" y="86436"/>
                  </a:lnTo>
                  <a:lnTo>
                    <a:pt x="132029" y="84099"/>
                  </a:lnTo>
                  <a:lnTo>
                    <a:pt x="133112" y="80200"/>
                  </a:lnTo>
                  <a:lnTo>
                    <a:pt x="124463" y="80200"/>
                  </a:lnTo>
                  <a:lnTo>
                    <a:pt x="32207" y="44919"/>
                  </a:lnTo>
                  <a:lnTo>
                    <a:pt x="31457" y="44335"/>
                  </a:lnTo>
                  <a:lnTo>
                    <a:pt x="30975" y="43662"/>
                  </a:lnTo>
                  <a:lnTo>
                    <a:pt x="6096" y="7645"/>
                  </a:lnTo>
                  <a:lnTo>
                    <a:pt x="7086" y="6235"/>
                  </a:lnTo>
                  <a:lnTo>
                    <a:pt x="21878" y="6235"/>
                  </a:lnTo>
                  <a:lnTo>
                    <a:pt x="12420" y="533"/>
                  </a:lnTo>
                  <a:lnTo>
                    <a:pt x="10591" y="0"/>
                  </a:lnTo>
                  <a:close/>
                </a:path>
                <a:path w="134620" h="86995">
                  <a:moveTo>
                    <a:pt x="21878" y="6235"/>
                  </a:moveTo>
                  <a:lnTo>
                    <a:pt x="9398" y="6235"/>
                  </a:lnTo>
                  <a:lnTo>
                    <a:pt x="10121" y="6426"/>
                  </a:lnTo>
                  <a:lnTo>
                    <a:pt x="127927" y="77457"/>
                  </a:lnTo>
                  <a:lnTo>
                    <a:pt x="127431" y="80200"/>
                  </a:lnTo>
                  <a:lnTo>
                    <a:pt x="133112" y="80200"/>
                  </a:lnTo>
                  <a:lnTo>
                    <a:pt x="134048" y="76835"/>
                  </a:lnTo>
                  <a:lnTo>
                    <a:pt x="132219" y="72758"/>
                  </a:lnTo>
                  <a:lnTo>
                    <a:pt x="21878" y="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442027" y="3872730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9550" y="0"/>
                  </a:moveTo>
                  <a:lnTo>
                    <a:pt x="4432" y="0"/>
                  </a:lnTo>
                  <a:lnTo>
                    <a:pt x="190" y="4165"/>
                  </a:lnTo>
                  <a:lnTo>
                    <a:pt x="0" y="14516"/>
                  </a:lnTo>
                  <a:lnTo>
                    <a:pt x="4165" y="18846"/>
                  </a:lnTo>
                  <a:lnTo>
                    <a:pt x="9385" y="18948"/>
                  </a:lnTo>
                  <a:lnTo>
                    <a:pt x="14693" y="18948"/>
                  </a:lnTo>
                  <a:lnTo>
                    <a:pt x="18948" y="14782"/>
                  </a:lnTo>
                  <a:lnTo>
                    <a:pt x="19126" y="4432"/>
                  </a:lnTo>
                  <a:lnTo>
                    <a:pt x="14960" y="101"/>
                  </a:lnTo>
                  <a:lnTo>
                    <a:pt x="9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21776" y="3747820"/>
              <a:ext cx="264795" cy="440690"/>
            </a:xfrm>
            <a:custGeom>
              <a:avLst/>
              <a:gdLst/>
              <a:ahLst/>
              <a:cxnLst/>
              <a:rect l="l" t="t" r="r" b="b"/>
              <a:pathLst>
                <a:path w="264795" h="440689">
                  <a:moveTo>
                    <a:pt x="125247" y="56984"/>
                  </a:moveTo>
                  <a:lnTo>
                    <a:pt x="124764" y="53581"/>
                  </a:lnTo>
                  <a:lnTo>
                    <a:pt x="123177" y="52387"/>
                  </a:lnTo>
                  <a:lnTo>
                    <a:pt x="121475" y="52628"/>
                  </a:lnTo>
                  <a:lnTo>
                    <a:pt x="78905" y="73558"/>
                  </a:lnTo>
                  <a:lnTo>
                    <a:pt x="55346" y="114769"/>
                  </a:lnTo>
                  <a:lnTo>
                    <a:pt x="54952" y="116446"/>
                  </a:lnTo>
                  <a:lnTo>
                    <a:pt x="55994" y="118122"/>
                  </a:lnTo>
                  <a:lnTo>
                    <a:pt x="59347" y="118922"/>
                  </a:lnTo>
                  <a:lnTo>
                    <a:pt x="61023" y="117881"/>
                  </a:lnTo>
                  <a:lnTo>
                    <a:pt x="61417" y="116205"/>
                  </a:lnTo>
                  <a:lnTo>
                    <a:pt x="69634" y="95440"/>
                  </a:lnTo>
                  <a:lnTo>
                    <a:pt x="83223" y="78092"/>
                  </a:lnTo>
                  <a:lnTo>
                    <a:pt x="101142" y="65443"/>
                  </a:lnTo>
                  <a:lnTo>
                    <a:pt x="122351" y="58813"/>
                  </a:lnTo>
                  <a:lnTo>
                    <a:pt x="124066" y="58559"/>
                  </a:lnTo>
                  <a:lnTo>
                    <a:pt x="125247" y="56984"/>
                  </a:lnTo>
                  <a:close/>
                </a:path>
                <a:path w="264795" h="440689">
                  <a:moveTo>
                    <a:pt x="126479" y="28981"/>
                  </a:moveTo>
                  <a:lnTo>
                    <a:pt x="126149" y="25552"/>
                  </a:lnTo>
                  <a:lnTo>
                    <a:pt x="124612" y="24307"/>
                  </a:lnTo>
                  <a:lnTo>
                    <a:pt x="122897" y="24472"/>
                  </a:lnTo>
                  <a:lnTo>
                    <a:pt x="85394" y="35356"/>
                  </a:lnTo>
                  <a:lnTo>
                    <a:pt x="54279" y="58178"/>
                  </a:lnTo>
                  <a:lnTo>
                    <a:pt x="32727" y="90068"/>
                  </a:lnTo>
                  <a:lnTo>
                    <a:pt x="23939" y="128181"/>
                  </a:lnTo>
                  <a:lnTo>
                    <a:pt x="23876" y="129895"/>
                  </a:lnTo>
                  <a:lnTo>
                    <a:pt x="25234" y="131343"/>
                  </a:lnTo>
                  <a:lnTo>
                    <a:pt x="28676" y="131457"/>
                  </a:lnTo>
                  <a:lnTo>
                    <a:pt x="30124" y="130098"/>
                  </a:lnTo>
                  <a:lnTo>
                    <a:pt x="30175" y="128384"/>
                  </a:lnTo>
                  <a:lnTo>
                    <a:pt x="38430" y="92583"/>
                  </a:lnTo>
                  <a:lnTo>
                    <a:pt x="58788" y="62509"/>
                  </a:lnTo>
                  <a:lnTo>
                    <a:pt x="88176" y="40944"/>
                  </a:lnTo>
                  <a:lnTo>
                    <a:pt x="123520" y="30683"/>
                  </a:lnTo>
                  <a:lnTo>
                    <a:pt x="125234" y="30518"/>
                  </a:lnTo>
                  <a:lnTo>
                    <a:pt x="126479" y="28981"/>
                  </a:lnTo>
                  <a:close/>
                </a:path>
                <a:path w="264795" h="440689">
                  <a:moveTo>
                    <a:pt x="131813" y="4787"/>
                  </a:moveTo>
                  <a:lnTo>
                    <a:pt x="131686" y="1346"/>
                  </a:lnTo>
                  <a:lnTo>
                    <a:pt x="130225" y="0"/>
                  </a:lnTo>
                  <a:lnTo>
                    <a:pt x="128511" y="63"/>
                  </a:lnTo>
                  <a:lnTo>
                    <a:pt x="78930" y="12344"/>
                  </a:lnTo>
                  <a:lnTo>
                    <a:pt x="38049" y="41833"/>
                  </a:lnTo>
                  <a:lnTo>
                    <a:pt x="10274" y="83845"/>
                  </a:lnTo>
                  <a:lnTo>
                    <a:pt x="0" y="133680"/>
                  </a:lnTo>
                  <a:lnTo>
                    <a:pt x="304" y="142595"/>
                  </a:lnTo>
                  <a:lnTo>
                    <a:pt x="1790" y="143903"/>
                  </a:lnTo>
                  <a:lnTo>
                    <a:pt x="5232" y="143713"/>
                  </a:lnTo>
                  <a:lnTo>
                    <a:pt x="6540" y="142240"/>
                  </a:lnTo>
                  <a:lnTo>
                    <a:pt x="6438" y="140512"/>
                  </a:lnTo>
                  <a:lnTo>
                    <a:pt x="6235" y="133680"/>
                  </a:lnTo>
                  <a:lnTo>
                    <a:pt x="16014" y="86271"/>
                  </a:lnTo>
                  <a:lnTo>
                    <a:pt x="42557" y="46164"/>
                  </a:lnTo>
                  <a:lnTo>
                    <a:pt x="81572" y="17983"/>
                  </a:lnTo>
                  <a:lnTo>
                    <a:pt x="128752" y="6299"/>
                  </a:lnTo>
                  <a:lnTo>
                    <a:pt x="130479" y="6235"/>
                  </a:lnTo>
                  <a:lnTo>
                    <a:pt x="131813" y="4787"/>
                  </a:lnTo>
                  <a:close/>
                </a:path>
                <a:path w="264795" h="440689">
                  <a:moveTo>
                    <a:pt x="140563" y="435305"/>
                  </a:moveTo>
                  <a:lnTo>
                    <a:pt x="139166" y="433908"/>
                  </a:lnTo>
                  <a:lnTo>
                    <a:pt x="116586" y="433908"/>
                  </a:lnTo>
                  <a:lnTo>
                    <a:pt x="115189" y="435305"/>
                  </a:lnTo>
                  <a:lnTo>
                    <a:pt x="115189" y="438746"/>
                  </a:lnTo>
                  <a:lnTo>
                    <a:pt x="116586" y="440143"/>
                  </a:lnTo>
                  <a:lnTo>
                    <a:pt x="118313" y="440143"/>
                  </a:lnTo>
                  <a:lnTo>
                    <a:pt x="139166" y="440143"/>
                  </a:lnTo>
                  <a:lnTo>
                    <a:pt x="140563" y="438746"/>
                  </a:lnTo>
                  <a:lnTo>
                    <a:pt x="140563" y="435305"/>
                  </a:lnTo>
                  <a:close/>
                </a:path>
                <a:path w="264795" h="440689">
                  <a:moveTo>
                    <a:pt x="140563" y="424014"/>
                  </a:moveTo>
                  <a:lnTo>
                    <a:pt x="139166" y="422617"/>
                  </a:lnTo>
                  <a:lnTo>
                    <a:pt x="116586" y="422617"/>
                  </a:lnTo>
                  <a:lnTo>
                    <a:pt x="115189" y="424014"/>
                  </a:lnTo>
                  <a:lnTo>
                    <a:pt x="115189" y="427456"/>
                  </a:lnTo>
                  <a:lnTo>
                    <a:pt x="116586" y="428853"/>
                  </a:lnTo>
                  <a:lnTo>
                    <a:pt x="118313" y="428853"/>
                  </a:lnTo>
                  <a:lnTo>
                    <a:pt x="139166" y="428853"/>
                  </a:lnTo>
                  <a:lnTo>
                    <a:pt x="140563" y="427456"/>
                  </a:lnTo>
                  <a:lnTo>
                    <a:pt x="140563" y="424014"/>
                  </a:lnTo>
                  <a:close/>
                </a:path>
                <a:path w="264795" h="440689">
                  <a:moveTo>
                    <a:pt x="140563" y="412724"/>
                  </a:moveTo>
                  <a:lnTo>
                    <a:pt x="139166" y="411327"/>
                  </a:lnTo>
                  <a:lnTo>
                    <a:pt x="116586" y="411327"/>
                  </a:lnTo>
                  <a:lnTo>
                    <a:pt x="115189" y="412724"/>
                  </a:lnTo>
                  <a:lnTo>
                    <a:pt x="115189" y="416166"/>
                  </a:lnTo>
                  <a:lnTo>
                    <a:pt x="116586" y="417563"/>
                  </a:lnTo>
                  <a:lnTo>
                    <a:pt x="118313" y="417563"/>
                  </a:lnTo>
                  <a:lnTo>
                    <a:pt x="139166" y="417563"/>
                  </a:lnTo>
                  <a:lnTo>
                    <a:pt x="140563" y="416166"/>
                  </a:lnTo>
                  <a:lnTo>
                    <a:pt x="140563" y="412724"/>
                  </a:lnTo>
                  <a:close/>
                </a:path>
                <a:path w="264795" h="440689">
                  <a:moveTo>
                    <a:pt x="142278" y="130797"/>
                  </a:moveTo>
                  <a:lnTo>
                    <a:pt x="141211" y="128092"/>
                  </a:lnTo>
                  <a:lnTo>
                    <a:pt x="136550" y="123228"/>
                  </a:lnTo>
                  <a:lnTo>
                    <a:pt x="136093" y="123037"/>
                  </a:lnTo>
                  <a:lnTo>
                    <a:pt x="136093" y="137985"/>
                  </a:lnTo>
                  <a:lnTo>
                    <a:pt x="133261" y="140741"/>
                  </a:lnTo>
                  <a:lnTo>
                    <a:pt x="126238" y="140741"/>
                  </a:lnTo>
                  <a:lnTo>
                    <a:pt x="123393" y="137782"/>
                  </a:lnTo>
                  <a:lnTo>
                    <a:pt x="123520" y="131000"/>
                  </a:lnTo>
                  <a:lnTo>
                    <a:pt x="123520" y="130797"/>
                  </a:lnTo>
                  <a:lnTo>
                    <a:pt x="126288" y="128092"/>
                  </a:lnTo>
                  <a:lnTo>
                    <a:pt x="133438" y="128092"/>
                  </a:lnTo>
                  <a:lnTo>
                    <a:pt x="136042" y="130797"/>
                  </a:lnTo>
                  <a:lnTo>
                    <a:pt x="136093" y="137985"/>
                  </a:lnTo>
                  <a:lnTo>
                    <a:pt x="136093" y="123037"/>
                  </a:lnTo>
                  <a:lnTo>
                    <a:pt x="133413" y="121856"/>
                  </a:lnTo>
                  <a:lnTo>
                    <a:pt x="122923" y="121856"/>
                  </a:lnTo>
                  <a:lnTo>
                    <a:pt x="117348" y="127342"/>
                  </a:lnTo>
                  <a:lnTo>
                    <a:pt x="117335" y="128092"/>
                  </a:lnTo>
                  <a:lnTo>
                    <a:pt x="117208" y="134632"/>
                  </a:lnTo>
                  <a:lnTo>
                    <a:pt x="117081" y="141097"/>
                  </a:lnTo>
                  <a:lnTo>
                    <a:pt x="122631" y="146850"/>
                  </a:lnTo>
                  <a:lnTo>
                    <a:pt x="129565" y="146977"/>
                  </a:lnTo>
                  <a:lnTo>
                    <a:pt x="136626" y="146977"/>
                  </a:lnTo>
                  <a:lnTo>
                    <a:pt x="142265" y="141439"/>
                  </a:lnTo>
                  <a:lnTo>
                    <a:pt x="142278" y="140741"/>
                  </a:lnTo>
                  <a:lnTo>
                    <a:pt x="142278" y="130797"/>
                  </a:lnTo>
                  <a:close/>
                </a:path>
                <a:path w="264795" h="440689">
                  <a:moveTo>
                    <a:pt x="155651" y="207746"/>
                  </a:moveTo>
                  <a:lnTo>
                    <a:pt x="154762" y="204419"/>
                  </a:lnTo>
                  <a:lnTo>
                    <a:pt x="153060" y="203428"/>
                  </a:lnTo>
                  <a:lnTo>
                    <a:pt x="145249" y="205511"/>
                  </a:lnTo>
                  <a:lnTo>
                    <a:pt x="138950" y="206298"/>
                  </a:lnTo>
                  <a:lnTo>
                    <a:pt x="132664" y="206298"/>
                  </a:lnTo>
                  <a:lnTo>
                    <a:pt x="114579" y="204114"/>
                  </a:lnTo>
                  <a:lnTo>
                    <a:pt x="97574" y="197751"/>
                  </a:lnTo>
                  <a:lnTo>
                    <a:pt x="82600" y="187515"/>
                  </a:lnTo>
                  <a:lnTo>
                    <a:pt x="70637" y="173723"/>
                  </a:lnTo>
                  <a:lnTo>
                    <a:pt x="69697" y="172275"/>
                  </a:lnTo>
                  <a:lnTo>
                    <a:pt x="67754" y="171869"/>
                  </a:lnTo>
                  <a:lnTo>
                    <a:pt x="64884" y="173761"/>
                  </a:lnTo>
                  <a:lnTo>
                    <a:pt x="64477" y="175691"/>
                  </a:lnTo>
                  <a:lnTo>
                    <a:pt x="65417" y="177139"/>
                  </a:lnTo>
                  <a:lnTo>
                    <a:pt x="78460" y="192189"/>
                  </a:lnTo>
                  <a:lnTo>
                    <a:pt x="94703" y="203288"/>
                  </a:lnTo>
                  <a:lnTo>
                    <a:pt x="113106" y="210172"/>
                  </a:lnTo>
                  <a:lnTo>
                    <a:pt x="132664" y="212534"/>
                  </a:lnTo>
                  <a:lnTo>
                    <a:pt x="139484" y="212534"/>
                  </a:lnTo>
                  <a:lnTo>
                    <a:pt x="146316" y="211683"/>
                  </a:lnTo>
                  <a:lnTo>
                    <a:pt x="154660" y="209461"/>
                  </a:lnTo>
                  <a:lnTo>
                    <a:pt x="155651" y="207746"/>
                  </a:lnTo>
                  <a:close/>
                </a:path>
                <a:path w="264795" h="440689">
                  <a:moveTo>
                    <a:pt x="175590" y="230124"/>
                  </a:moveTo>
                  <a:lnTo>
                    <a:pt x="174294" y="226936"/>
                  </a:lnTo>
                  <a:lnTo>
                    <a:pt x="172478" y="226174"/>
                  </a:lnTo>
                  <a:lnTo>
                    <a:pt x="161531" y="230098"/>
                  </a:lnTo>
                  <a:lnTo>
                    <a:pt x="152031" y="232410"/>
                  </a:lnTo>
                  <a:lnTo>
                    <a:pt x="142443" y="233781"/>
                  </a:lnTo>
                  <a:lnTo>
                    <a:pt x="132842" y="234238"/>
                  </a:lnTo>
                  <a:lnTo>
                    <a:pt x="108153" y="231241"/>
                  </a:lnTo>
                  <a:lnTo>
                    <a:pt x="84937" y="222478"/>
                  </a:lnTo>
                  <a:lnTo>
                    <a:pt x="64376" y="208318"/>
                  </a:lnTo>
                  <a:lnTo>
                    <a:pt x="47675" y="189115"/>
                  </a:lnTo>
                  <a:lnTo>
                    <a:pt x="46723" y="187667"/>
                  </a:lnTo>
                  <a:lnTo>
                    <a:pt x="44780" y="187286"/>
                  </a:lnTo>
                  <a:lnTo>
                    <a:pt x="41910" y="189191"/>
                  </a:lnTo>
                  <a:lnTo>
                    <a:pt x="41529" y="191135"/>
                  </a:lnTo>
                  <a:lnTo>
                    <a:pt x="42481" y="192570"/>
                  </a:lnTo>
                  <a:lnTo>
                    <a:pt x="60236" y="212966"/>
                  </a:lnTo>
                  <a:lnTo>
                    <a:pt x="82042" y="228003"/>
                  </a:lnTo>
                  <a:lnTo>
                    <a:pt x="106654" y="237299"/>
                  </a:lnTo>
                  <a:lnTo>
                    <a:pt x="132842" y="240474"/>
                  </a:lnTo>
                  <a:lnTo>
                    <a:pt x="143040" y="239991"/>
                  </a:lnTo>
                  <a:lnTo>
                    <a:pt x="153225" y="238531"/>
                  </a:lnTo>
                  <a:lnTo>
                    <a:pt x="163309" y="236080"/>
                  </a:lnTo>
                  <a:lnTo>
                    <a:pt x="174828" y="231952"/>
                  </a:lnTo>
                  <a:lnTo>
                    <a:pt x="175590" y="230124"/>
                  </a:lnTo>
                  <a:close/>
                </a:path>
                <a:path w="264795" h="440689">
                  <a:moveTo>
                    <a:pt x="183946" y="252755"/>
                  </a:moveTo>
                  <a:lnTo>
                    <a:pt x="182664" y="249555"/>
                  </a:lnTo>
                  <a:lnTo>
                    <a:pt x="180848" y="248780"/>
                  </a:lnTo>
                  <a:lnTo>
                    <a:pt x="179247" y="249415"/>
                  </a:lnTo>
                  <a:lnTo>
                    <a:pt x="168084" y="253250"/>
                  </a:lnTo>
                  <a:lnTo>
                    <a:pt x="156705" y="255968"/>
                  </a:lnTo>
                  <a:lnTo>
                    <a:pt x="145186" y="257581"/>
                  </a:lnTo>
                  <a:lnTo>
                    <a:pt x="133604" y="258114"/>
                  </a:lnTo>
                  <a:lnTo>
                    <a:pt x="101955" y="254165"/>
                  </a:lnTo>
                  <a:lnTo>
                    <a:pt x="72212" y="242709"/>
                  </a:lnTo>
                  <a:lnTo>
                    <a:pt x="46088" y="224294"/>
                  </a:lnTo>
                  <a:lnTo>
                    <a:pt x="25285" y="199504"/>
                  </a:lnTo>
                  <a:lnTo>
                    <a:pt x="24371" y="198043"/>
                  </a:lnTo>
                  <a:lnTo>
                    <a:pt x="22440" y="197612"/>
                  </a:lnTo>
                  <a:lnTo>
                    <a:pt x="19532" y="199453"/>
                  </a:lnTo>
                  <a:lnTo>
                    <a:pt x="19100" y="201383"/>
                  </a:lnTo>
                  <a:lnTo>
                    <a:pt x="20015" y="202831"/>
                  </a:lnTo>
                  <a:lnTo>
                    <a:pt x="41871" y="228892"/>
                  </a:lnTo>
                  <a:lnTo>
                    <a:pt x="69265" y="248208"/>
                  </a:lnTo>
                  <a:lnTo>
                    <a:pt x="100431" y="260210"/>
                  </a:lnTo>
                  <a:lnTo>
                    <a:pt x="133604" y="264350"/>
                  </a:lnTo>
                  <a:lnTo>
                    <a:pt x="145757" y="263791"/>
                  </a:lnTo>
                  <a:lnTo>
                    <a:pt x="157861" y="262102"/>
                  </a:lnTo>
                  <a:lnTo>
                    <a:pt x="169824" y="259245"/>
                  </a:lnTo>
                  <a:lnTo>
                    <a:pt x="183159" y="254558"/>
                  </a:lnTo>
                  <a:lnTo>
                    <a:pt x="183946" y="252755"/>
                  </a:lnTo>
                  <a:close/>
                </a:path>
                <a:path w="264795" h="440689">
                  <a:moveTo>
                    <a:pt x="212458" y="132651"/>
                  </a:moveTo>
                  <a:lnTo>
                    <a:pt x="196342" y="83870"/>
                  </a:lnTo>
                  <a:lnTo>
                    <a:pt x="182880" y="69837"/>
                  </a:lnTo>
                  <a:lnTo>
                    <a:pt x="180911" y="70002"/>
                  </a:lnTo>
                  <a:lnTo>
                    <a:pt x="178689" y="72631"/>
                  </a:lnTo>
                  <a:lnTo>
                    <a:pt x="178854" y="74599"/>
                  </a:lnTo>
                  <a:lnTo>
                    <a:pt x="180162" y="75717"/>
                  </a:lnTo>
                  <a:lnTo>
                    <a:pt x="191338" y="87617"/>
                  </a:lnTo>
                  <a:lnTo>
                    <a:pt x="199504" y="101485"/>
                  </a:lnTo>
                  <a:lnTo>
                    <a:pt x="204520" y="116713"/>
                  </a:lnTo>
                  <a:lnTo>
                    <a:pt x="206222" y="132651"/>
                  </a:lnTo>
                  <a:lnTo>
                    <a:pt x="205828" y="140258"/>
                  </a:lnTo>
                  <a:lnTo>
                    <a:pt x="204660" y="147815"/>
                  </a:lnTo>
                  <a:lnTo>
                    <a:pt x="202679" y="155257"/>
                  </a:lnTo>
                  <a:lnTo>
                    <a:pt x="199186" y="164096"/>
                  </a:lnTo>
                  <a:lnTo>
                    <a:pt x="199898" y="165938"/>
                  </a:lnTo>
                  <a:lnTo>
                    <a:pt x="203034" y="167347"/>
                  </a:lnTo>
                  <a:lnTo>
                    <a:pt x="204889" y="166636"/>
                  </a:lnTo>
                  <a:lnTo>
                    <a:pt x="205587" y="165074"/>
                  </a:lnTo>
                  <a:lnTo>
                    <a:pt x="208622" y="157175"/>
                  </a:lnTo>
                  <a:lnTo>
                    <a:pt x="210756" y="149085"/>
                  </a:lnTo>
                  <a:lnTo>
                    <a:pt x="212039" y="140893"/>
                  </a:lnTo>
                  <a:lnTo>
                    <a:pt x="212458" y="132651"/>
                  </a:lnTo>
                  <a:close/>
                </a:path>
                <a:path w="264795" h="440689">
                  <a:moveTo>
                    <a:pt x="240347" y="132816"/>
                  </a:moveTo>
                  <a:lnTo>
                    <a:pt x="230225" y="86550"/>
                  </a:lnTo>
                  <a:lnTo>
                    <a:pt x="200837" y="48374"/>
                  </a:lnTo>
                  <a:lnTo>
                    <a:pt x="199504" y="47282"/>
                  </a:lnTo>
                  <a:lnTo>
                    <a:pt x="197535" y="47485"/>
                  </a:lnTo>
                  <a:lnTo>
                    <a:pt x="195351" y="50152"/>
                  </a:lnTo>
                  <a:lnTo>
                    <a:pt x="195554" y="52120"/>
                  </a:lnTo>
                  <a:lnTo>
                    <a:pt x="196888" y="53200"/>
                  </a:lnTo>
                  <a:lnTo>
                    <a:pt x="212902" y="69761"/>
                  </a:lnTo>
                  <a:lnTo>
                    <a:pt x="224561" y="89154"/>
                  </a:lnTo>
                  <a:lnTo>
                    <a:pt x="231686" y="110477"/>
                  </a:lnTo>
                  <a:lnTo>
                    <a:pt x="234111" y="132816"/>
                  </a:lnTo>
                  <a:lnTo>
                    <a:pt x="233273" y="145821"/>
                  </a:lnTo>
                  <a:lnTo>
                    <a:pt x="230797" y="158686"/>
                  </a:lnTo>
                  <a:lnTo>
                    <a:pt x="226618" y="171234"/>
                  </a:lnTo>
                  <a:lnTo>
                    <a:pt x="219849" y="184772"/>
                  </a:lnTo>
                  <a:lnTo>
                    <a:pt x="220357" y="186677"/>
                  </a:lnTo>
                  <a:lnTo>
                    <a:pt x="223342" y="188404"/>
                  </a:lnTo>
                  <a:lnTo>
                    <a:pt x="225247" y="187883"/>
                  </a:lnTo>
                  <a:lnTo>
                    <a:pt x="226110" y="186397"/>
                  </a:lnTo>
                  <a:lnTo>
                    <a:pt x="232384" y="173596"/>
                  </a:lnTo>
                  <a:lnTo>
                    <a:pt x="236829" y="160261"/>
                  </a:lnTo>
                  <a:lnTo>
                    <a:pt x="239471" y="146608"/>
                  </a:lnTo>
                  <a:lnTo>
                    <a:pt x="240347" y="132816"/>
                  </a:lnTo>
                  <a:close/>
                </a:path>
                <a:path w="264795" h="440689">
                  <a:moveTo>
                    <a:pt x="264566" y="132346"/>
                  </a:moveTo>
                  <a:lnTo>
                    <a:pt x="254177" y="80810"/>
                  </a:lnTo>
                  <a:lnTo>
                    <a:pt x="232244" y="45567"/>
                  </a:lnTo>
                  <a:lnTo>
                    <a:pt x="215506" y="29400"/>
                  </a:lnTo>
                  <a:lnTo>
                    <a:pt x="213537" y="29578"/>
                  </a:lnTo>
                  <a:lnTo>
                    <a:pt x="211328" y="32219"/>
                  </a:lnTo>
                  <a:lnTo>
                    <a:pt x="211518" y="34188"/>
                  </a:lnTo>
                  <a:lnTo>
                    <a:pt x="212839" y="35293"/>
                  </a:lnTo>
                  <a:lnTo>
                    <a:pt x="227533" y="49657"/>
                  </a:lnTo>
                  <a:lnTo>
                    <a:pt x="248424" y="83235"/>
                  </a:lnTo>
                  <a:lnTo>
                    <a:pt x="258089" y="124612"/>
                  </a:lnTo>
                  <a:lnTo>
                    <a:pt x="258318" y="132346"/>
                  </a:lnTo>
                  <a:lnTo>
                    <a:pt x="257454" y="147104"/>
                  </a:lnTo>
                  <a:lnTo>
                    <a:pt x="254863" y="161721"/>
                  </a:lnTo>
                  <a:lnTo>
                    <a:pt x="250520" y="176047"/>
                  </a:lnTo>
                  <a:lnTo>
                    <a:pt x="243624" y="191465"/>
                  </a:lnTo>
                  <a:lnTo>
                    <a:pt x="244233" y="193344"/>
                  </a:lnTo>
                  <a:lnTo>
                    <a:pt x="247294" y="194919"/>
                  </a:lnTo>
                  <a:lnTo>
                    <a:pt x="249174" y="194322"/>
                  </a:lnTo>
                  <a:lnTo>
                    <a:pt x="256374" y="178219"/>
                  </a:lnTo>
                  <a:lnTo>
                    <a:pt x="260934" y="163182"/>
                  </a:lnTo>
                  <a:lnTo>
                    <a:pt x="263664" y="147828"/>
                  </a:lnTo>
                  <a:lnTo>
                    <a:pt x="264566" y="1323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659541" y="4130713"/>
              <a:ext cx="25400" cy="294005"/>
            </a:xfrm>
            <a:custGeom>
              <a:avLst/>
              <a:gdLst/>
              <a:ahLst/>
              <a:cxnLst/>
              <a:rect l="l" t="t" r="r" b="b"/>
              <a:pathLst>
                <a:path w="25400" h="294004">
                  <a:moveTo>
                    <a:pt x="17881" y="0"/>
                  </a:moveTo>
                  <a:lnTo>
                    <a:pt x="7277" y="0"/>
                  </a:lnTo>
                  <a:lnTo>
                    <a:pt x="5892" y="1358"/>
                  </a:lnTo>
                  <a:lnTo>
                    <a:pt x="0" y="291198"/>
                  </a:lnTo>
                  <a:lnTo>
                    <a:pt x="317" y="292011"/>
                  </a:lnTo>
                  <a:lnTo>
                    <a:pt x="1498" y="293217"/>
                  </a:lnTo>
                  <a:lnTo>
                    <a:pt x="2298" y="293547"/>
                  </a:lnTo>
                  <a:lnTo>
                    <a:pt x="3136" y="293547"/>
                  </a:lnTo>
                  <a:lnTo>
                    <a:pt x="22847" y="293547"/>
                  </a:lnTo>
                  <a:lnTo>
                    <a:pt x="23647" y="293217"/>
                  </a:lnTo>
                  <a:lnTo>
                    <a:pt x="24828" y="292011"/>
                  </a:lnTo>
                  <a:lnTo>
                    <a:pt x="25145" y="291198"/>
                  </a:lnTo>
                  <a:lnTo>
                    <a:pt x="19265" y="1358"/>
                  </a:lnTo>
                  <a:lnTo>
                    <a:pt x="17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56413" y="4127591"/>
              <a:ext cx="31750" cy="300355"/>
            </a:xfrm>
            <a:custGeom>
              <a:avLst/>
              <a:gdLst/>
              <a:ahLst/>
              <a:cxnLst/>
              <a:rect l="l" t="t" r="r" b="b"/>
              <a:pathLst>
                <a:path w="31750" h="300354">
                  <a:moveTo>
                    <a:pt x="12103" y="6235"/>
                  </a:moveTo>
                  <a:lnTo>
                    <a:pt x="5871" y="6235"/>
                  </a:lnTo>
                  <a:lnTo>
                    <a:pt x="25" y="293420"/>
                  </a:lnTo>
                  <a:lnTo>
                    <a:pt x="0" y="295097"/>
                  </a:lnTo>
                  <a:lnTo>
                    <a:pt x="634" y="296722"/>
                  </a:lnTo>
                  <a:lnTo>
                    <a:pt x="2984" y="299110"/>
                  </a:lnTo>
                  <a:lnTo>
                    <a:pt x="4597" y="299783"/>
                  </a:lnTo>
                  <a:lnTo>
                    <a:pt x="26822" y="299783"/>
                  </a:lnTo>
                  <a:lnTo>
                    <a:pt x="28422" y="299110"/>
                  </a:lnTo>
                  <a:lnTo>
                    <a:pt x="30772" y="296722"/>
                  </a:lnTo>
                  <a:lnTo>
                    <a:pt x="31419" y="295097"/>
                  </a:lnTo>
                  <a:lnTo>
                    <a:pt x="31388" y="293547"/>
                  </a:lnTo>
                  <a:lnTo>
                    <a:pt x="6273" y="293547"/>
                  </a:lnTo>
                  <a:lnTo>
                    <a:pt x="12103" y="6235"/>
                  </a:lnTo>
                  <a:close/>
                </a:path>
                <a:path w="31750" h="300354">
                  <a:moveTo>
                    <a:pt x="25542" y="6235"/>
                  </a:moveTo>
                  <a:lnTo>
                    <a:pt x="19303" y="6235"/>
                  </a:lnTo>
                  <a:lnTo>
                    <a:pt x="25143" y="293420"/>
                  </a:lnTo>
                  <a:lnTo>
                    <a:pt x="31385" y="293420"/>
                  </a:lnTo>
                  <a:lnTo>
                    <a:pt x="25542" y="6235"/>
                  </a:lnTo>
                  <a:close/>
                </a:path>
                <a:path w="31750" h="300354">
                  <a:moveTo>
                    <a:pt x="22694" y="0"/>
                  </a:moveTo>
                  <a:lnTo>
                    <a:pt x="8712" y="0"/>
                  </a:lnTo>
                  <a:lnTo>
                    <a:pt x="5943" y="2717"/>
                  </a:lnTo>
                  <a:lnTo>
                    <a:pt x="5874" y="6108"/>
                  </a:lnTo>
                  <a:lnTo>
                    <a:pt x="25539" y="6108"/>
                  </a:lnTo>
                  <a:lnTo>
                    <a:pt x="25476" y="2717"/>
                  </a:lnTo>
                  <a:lnTo>
                    <a:pt x="226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53131" y="4396755"/>
              <a:ext cx="38100" cy="89535"/>
            </a:xfrm>
            <a:custGeom>
              <a:avLst/>
              <a:gdLst/>
              <a:ahLst/>
              <a:cxnLst/>
              <a:rect l="l" t="t" r="r" b="b"/>
              <a:pathLst>
                <a:path w="38100" h="89535">
                  <a:moveTo>
                    <a:pt x="32893" y="0"/>
                  </a:moveTo>
                  <a:lnTo>
                    <a:pt x="5080" y="0"/>
                  </a:lnTo>
                  <a:lnTo>
                    <a:pt x="3695" y="1320"/>
                  </a:lnTo>
                  <a:lnTo>
                    <a:pt x="0" y="86715"/>
                  </a:lnTo>
                  <a:lnTo>
                    <a:pt x="304" y="87541"/>
                  </a:lnTo>
                  <a:lnTo>
                    <a:pt x="1485" y="88772"/>
                  </a:lnTo>
                  <a:lnTo>
                    <a:pt x="2298" y="89115"/>
                  </a:lnTo>
                  <a:lnTo>
                    <a:pt x="3149" y="89115"/>
                  </a:lnTo>
                  <a:lnTo>
                    <a:pt x="35674" y="89115"/>
                  </a:lnTo>
                  <a:lnTo>
                    <a:pt x="36499" y="88772"/>
                  </a:lnTo>
                  <a:lnTo>
                    <a:pt x="37668" y="87541"/>
                  </a:lnTo>
                  <a:lnTo>
                    <a:pt x="37985" y="86715"/>
                  </a:lnTo>
                  <a:lnTo>
                    <a:pt x="34264" y="1320"/>
                  </a:lnTo>
                  <a:lnTo>
                    <a:pt x="328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649970" y="4393637"/>
              <a:ext cx="44450" cy="95885"/>
            </a:xfrm>
            <a:custGeom>
              <a:avLst/>
              <a:gdLst/>
              <a:ahLst/>
              <a:cxnLst/>
              <a:rect l="l" t="t" r="r" b="b"/>
              <a:pathLst>
                <a:path w="44450" h="95885">
                  <a:moveTo>
                    <a:pt x="37731" y="0"/>
                  </a:moveTo>
                  <a:lnTo>
                    <a:pt x="6565" y="0"/>
                  </a:lnTo>
                  <a:lnTo>
                    <a:pt x="3822" y="2628"/>
                  </a:lnTo>
                  <a:lnTo>
                    <a:pt x="76" y="88849"/>
                  </a:lnTo>
                  <a:lnTo>
                    <a:pt x="0" y="90538"/>
                  </a:lnTo>
                  <a:lnTo>
                    <a:pt x="622" y="92201"/>
                  </a:lnTo>
                  <a:lnTo>
                    <a:pt x="2984" y="94653"/>
                  </a:lnTo>
                  <a:lnTo>
                    <a:pt x="4610" y="95351"/>
                  </a:lnTo>
                  <a:lnTo>
                    <a:pt x="39687" y="95351"/>
                  </a:lnTo>
                  <a:lnTo>
                    <a:pt x="41313" y="94653"/>
                  </a:lnTo>
                  <a:lnTo>
                    <a:pt x="43675" y="92201"/>
                  </a:lnTo>
                  <a:lnTo>
                    <a:pt x="44297" y="90538"/>
                  </a:lnTo>
                  <a:lnTo>
                    <a:pt x="44235" y="89115"/>
                  </a:lnTo>
                  <a:lnTo>
                    <a:pt x="6311" y="89115"/>
                  </a:lnTo>
                  <a:lnTo>
                    <a:pt x="9905" y="6235"/>
                  </a:lnTo>
                  <a:lnTo>
                    <a:pt x="40631" y="6235"/>
                  </a:lnTo>
                  <a:lnTo>
                    <a:pt x="40474" y="2628"/>
                  </a:lnTo>
                  <a:lnTo>
                    <a:pt x="37731" y="0"/>
                  </a:lnTo>
                  <a:close/>
                </a:path>
                <a:path w="44450" h="95885">
                  <a:moveTo>
                    <a:pt x="40631" y="6235"/>
                  </a:moveTo>
                  <a:lnTo>
                    <a:pt x="34391" y="6235"/>
                  </a:lnTo>
                  <a:lnTo>
                    <a:pt x="37974" y="88849"/>
                  </a:lnTo>
                  <a:lnTo>
                    <a:pt x="37985" y="89115"/>
                  </a:lnTo>
                  <a:lnTo>
                    <a:pt x="44235" y="89115"/>
                  </a:lnTo>
                  <a:lnTo>
                    <a:pt x="40631" y="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667168" y="3978718"/>
              <a:ext cx="29209" cy="146685"/>
            </a:xfrm>
            <a:custGeom>
              <a:avLst/>
              <a:gdLst/>
              <a:ahLst/>
              <a:cxnLst/>
              <a:rect l="l" t="t" r="r" b="b"/>
              <a:pathLst>
                <a:path w="29209" h="146685">
                  <a:moveTo>
                    <a:pt x="10071" y="0"/>
                  </a:moveTo>
                  <a:lnTo>
                    <a:pt x="5372" y="0"/>
                  </a:lnTo>
                  <a:lnTo>
                    <a:pt x="2641" y="2171"/>
                  </a:lnTo>
                  <a:lnTo>
                    <a:pt x="0" y="141668"/>
                  </a:lnTo>
                  <a:lnTo>
                    <a:pt x="622" y="143408"/>
                  </a:lnTo>
                  <a:lnTo>
                    <a:pt x="2768" y="145605"/>
                  </a:lnTo>
                  <a:lnTo>
                    <a:pt x="4013" y="146138"/>
                  </a:lnTo>
                  <a:lnTo>
                    <a:pt x="5308" y="146138"/>
                  </a:lnTo>
                  <a:lnTo>
                    <a:pt x="7251" y="146138"/>
                  </a:lnTo>
                  <a:lnTo>
                    <a:pt x="8966" y="144945"/>
                  </a:lnTo>
                  <a:lnTo>
                    <a:pt x="28384" y="103987"/>
                  </a:lnTo>
                  <a:lnTo>
                    <a:pt x="28600" y="102425"/>
                  </a:lnTo>
                  <a:lnTo>
                    <a:pt x="12496" y="1562"/>
                  </a:lnTo>
                  <a:lnTo>
                    <a:pt x="10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664077" y="3975592"/>
              <a:ext cx="34925" cy="152400"/>
            </a:xfrm>
            <a:custGeom>
              <a:avLst/>
              <a:gdLst/>
              <a:ahLst/>
              <a:cxnLst/>
              <a:rect l="l" t="t" r="r" b="b"/>
              <a:pathLst>
                <a:path w="34925" h="152400">
                  <a:moveTo>
                    <a:pt x="15116" y="0"/>
                  </a:moveTo>
                  <a:lnTo>
                    <a:pt x="6276" y="0"/>
                  </a:lnTo>
                  <a:lnTo>
                    <a:pt x="2632" y="3987"/>
                  </a:lnTo>
                  <a:lnTo>
                    <a:pt x="3" y="142786"/>
                  </a:lnTo>
                  <a:lnTo>
                    <a:pt x="0" y="145707"/>
                  </a:lnTo>
                  <a:lnTo>
                    <a:pt x="904" y="148120"/>
                  </a:lnTo>
                  <a:lnTo>
                    <a:pt x="4232" y="151511"/>
                  </a:lnTo>
                  <a:lnTo>
                    <a:pt x="6264" y="152387"/>
                  </a:lnTo>
                  <a:lnTo>
                    <a:pt x="11572" y="152387"/>
                  </a:lnTo>
                  <a:lnTo>
                    <a:pt x="14354" y="150520"/>
                  </a:lnTo>
                  <a:lnTo>
                    <a:pt x="16429" y="146138"/>
                  </a:lnTo>
                  <a:lnTo>
                    <a:pt x="7292" y="146138"/>
                  </a:lnTo>
                  <a:lnTo>
                    <a:pt x="6200" y="144894"/>
                  </a:lnTo>
                  <a:lnTo>
                    <a:pt x="8778" y="9398"/>
                  </a:lnTo>
                  <a:lnTo>
                    <a:pt x="8816" y="7353"/>
                  </a:lnTo>
                  <a:lnTo>
                    <a:pt x="9909" y="6235"/>
                  </a:lnTo>
                  <a:lnTo>
                    <a:pt x="18985" y="6235"/>
                  </a:lnTo>
                  <a:lnTo>
                    <a:pt x="18494" y="3162"/>
                  </a:lnTo>
                  <a:lnTo>
                    <a:pt x="15116" y="0"/>
                  </a:lnTo>
                  <a:close/>
                </a:path>
                <a:path w="34925" h="152400">
                  <a:moveTo>
                    <a:pt x="18985" y="6235"/>
                  </a:moveTo>
                  <a:lnTo>
                    <a:pt x="11903" y="6235"/>
                  </a:lnTo>
                  <a:lnTo>
                    <a:pt x="12804" y="7010"/>
                  </a:lnTo>
                  <a:lnTo>
                    <a:pt x="28501" y="105397"/>
                  </a:lnTo>
                  <a:lnTo>
                    <a:pt x="28387" y="106324"/>
                  </a:lnTo>
                  <a:lnTo>
                    <a:pt x="9791" y="145580"/>
                  </a:lnTo>
                  <a:lnTo>
                    <a:pt x="9731" y="145707"/>
                  </a:lnTo>
                  <a:lnTo>
                    <a:pt x="9070" y="146138"/>
                  </a:lnTo>
                  <a:lnTo>
                    <a:pt x="16429" y="146138"/>
                  </a:lnTo>
                  <a:lnTo>
                    <a:pt x="34559" y="107861"/>
                  </a:lnTo>
                  <a:lnTo>
                    <a:pt x="34771" y="106324"/>
                  </a:lnTo>
                  <a:lnTo>
                    <a:pt x="34824" y="105397"/>
                  </a:lnTo>
                  <a:lnTo>
                    <a:pt x="19163" y="7353"/>
                  </a:lnTo>
                  <a:lnTo>
                    <a:pt x="19109" y="7010"/>
                  </a:lnTo>
                  <a:lnTo>
                    <a:pt x="18985" y="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35220" y="4128810"/>
              <a:ext cx="130175" cy="76200"/>
            </a:xfrm>
            <a:custGeom>
              <a:avLst/>
              <a:gdLst/>
              <a:ahLst/>
              <a:cxnLst/>
              <a:rect l="l" t="t" r="r" b="b"/>
              <a:pathLst>
                <a:path w="130175" h="76200">
                  <a:moveTo>
                    <a:pt x="126771" y="0"/>
                  </a:moveTo>
                  <a:lnTo>
                    <a:pt x="124307" y="0"/>
                  </a:lnTo>
                  <a:lnTo>
                    <a:pt x="80746" y="3530"/>
                  </a:lnTo>
                  <a:lnTo>
                    <a:pt x="79286" y="4127"/>
                  </a:lnTo>
                  <a:lnTo>
                    <a:pt x="253" y="68287"/>
                  </a:lnTo>
                  <a:lnTo>
                    <a:pt x="0" y="70802"/>
                  </a:lnTo>
                  <a:lnTo>
                    <a:pt x="1295" y="74447"/>
                  </a:lnTo>
                  <a:lnTo>
                    <a:pt x="3225" y="75730"/>
                  </a:lnTo>
                  <a:lnTo>
                    <a:pt x="5499" y="75730"/>
                  </a:lnTo>
                  <a:lnTo>
                    <a:pt x="6667" y="75730"/>
                  </a:lnTo>
                  <a:lnTo>
                    <a:pt x="7848" y="75399"/>
                  </a:lnTo>
                  <a:lnTo>
                    <a:pt x="128562" y="8737"/>
                  </a:lnTo>
                  <a:lnTo>
                    <a:pt x="129933" y="6083"/>
                  </a:lnTo>
                  <a:lnTo>
                    <a:pt x="128727" y="1409"/>
                  </a:lnTo>
                  <a:lnTo>
                    <a:pt x="126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531667" y="4125732"/>
              <a:ext cx="137160" cy="82550"/>
            </a:xfrm>
            <a:custGeom>
              <a:avLst/>
              <a:gdLst/>
              <a:ahLst/>
              <a:cxnLst/>
              <a:rect l="l" t="t" r="r" b="b"/>
              <a:pathLst>
                <a:path w="137159" h="82550">
                  <a:moveTo>
                    <a:pt x="131788" y="0"/>
                  </a:moveTo>
                  <a:lnTo>
                    <a:pt x="83438" y="3543"/>
                  </a:lnTo>
                  <a:lnTo>
                    <a:pt x="1193" y="69481"/>
                  </a:lnTo>
                  <a:lnTo>
                    <a:pt x="0" y="73177"/>
                  </a:lnTo>
                  <a:lnTo>
                    <a:pt x="2349" y="79832"/>
                  </a:lnTo>
                  <a:lnTo>
                    <a:pt x="5435" y="81927"/>
                  </a:lnTo>
                  <a:lnTo>
                    <a:pt x="10731" y="81927"/>
                  </a:lnTo>
                  <a:lnTo>
                    <a:pt x="12458" y="81457"/>
                  </a:lnTo>
                  <a:lnTo>
                    <a:pt x="22898" y="75692"/>
                  </a:lnTo>
                  <a:lnTo>
                    <a:pt x="6984" y="75692"/>
                  </a:lnTo>
                  <a:lnTo>
                    <a:pt x="6045" y="73571"/>
                  </a:lnTo>
                  <a:lnTo>
                    <a:pt x="84327" y="10020"/>
                  </a:lnTo>
                  <a:lnTo>
                    <a:pt x="84944" y="9766"/>
                  </a:lnTo>
                  <a:lnTo>
                    <a:pt x="83945" y="9766"/>
                  </a:lnTo>
                  <a:lnTo>
                    <a:pt x="127558" y="6210"/>
                  </a:lnTo>
                  <a:lnTo>
                    <a:pt x="135948" y="6210"/>
                  </a:lnTo>
                  <a:lnTo>
                    <a:pt x="134950" y="2349"/>
                  </a:lnTo>
                  <a:lnTo>
                    <a:pt x="131788" y="0"/>
                  </a:lnTo>
                  <a:close/>
                </a:path>
                <a:path w="137159" h="82550">
                  <a:moveTo>
                    <a:pt x="135948" y="6210"/>
                  </a:moveTo>
                  <a:lnTo>
                    <a:pt x="130455" y="6210"/>
                  </a:lnTo>
                  <a:lnTo>
                    <a:pt x="130606" y="9080"/>
                  </a:lnTo>
                  <a:lnTo>
                    <a:pt x="10325" y="75514"/>
                  </a:lnTo>
                  <a:lnTo>
                    <a:pt x="9639" y="75692"/>
                  </a:lnTo>
                  <a:lnTo>
                    <a:pt x="22898" y="75692"/>
                  </a:lnTo>
                  <a:lnTo>
                    <a:pt x="134886" y="13843"/>
                  </a:lnTo>
                  <a:lnTo>
                    <a:pt x="136744" y="10020"/>
                  </a:lnTo>
                  <a:lnTo>
                    <a:pt x="136867" y="9766"/>
                  </a:lnTo>
                  <a:lnTo>
                    <a:pt x="135948" y="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76859" y="4131623"/>
              <a:ext cx="127635" cy="80645"/>
            </a:xfrm>
            <a:custGeom>
              <a:avLst/>
              <a:gdLst/>
              <a:ahLst/>
              <a:cxnLst/>
              <a:rect l="l" t="t" r="r" b="b"/>
              <a:pathLst>
                <a:path w="127634" h="80645">
                  <a:moveTo>
                    <a:pt x="6705" y="0"/>
                  </a:moveTo>
                  <a:lnTo>
                    <a:pt x="3441" y="0"/>
                  </a:lnTo>
                  <a:lnTo>
                    <a:pt x="1727" y="990"/>
                  </a:lnTo>
                  <a:lnTo>
                    <a:pt x="0" y="4267"/>
                  </a:lnTo>
                  <a:lnTo>
                    <a:pt x="215" y="6299"/>
                  </a:lnTo>
                  <a:lnTo>
                    <a:pt x="25946" y="43522"/>
                  </a:lnTo>
                  <a:lnTo>
                    <a:pt x="27203" y="44488"/>
                  </a:lnTo>
                  <a:lnTo>
                    <a:pt x="120141" y="80035"/>
                  </a:lnTo>
                  <a:lnTo>
                    <a:pt x="121818" y="80200"/>
                  </a:lnTo>
                  <a:lnTo>
                    <a:pt x="124180" y="80200"/>
                  </a:lnTo>
                  <a:lnTo>
                    <a:pt x="126098" y="78816"/>
                  </a:lnTo>
                  <a:lnTo>
                    <a:pt x="127368" y="74218"/>
                  </a:lnTo>
                  <a:lnTo>
                    <a:pt x="126123" y="71615"/>
                  </a:lnTo>
                  <a:lnTo>
                    <a:pt x="7975" y="380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73555" y="4128510"/>
              <a:ext cx="134620" cy="86995"/>
            </a:xfrm>
            <a:custGeom>
              <a:avLst/>
              <a:gdLst/>
              <a:ahLst/>
              <a:cxnLst/>
              <a:rect l="l" t="t" r="r" b="b"/>
              <a:pathLst>
                <a:path w="134620" h="86995">
                  <a:moveTo>
                    <a:pt x="10579" y="0"/>
                  </a:moveTo>
                  <a:lnTo>
                    <a:pt x="5613" y="0"/>
                  </a:lnTo>
                  <a:lnTo>
                    <a:pt x="2806" y="1651"/>
                  </a:lnTo>
                  <a:lnTo>
                    <a:pt x="0" y="6985"/>
                  </a:lnTo>
                  <a:lnTo>
                    <a:pt x="279" y="10210"/>
                  </a:lnTo>
                  <a:lnTo>
                    <a:pt x="27038" y="48920"/>
                  </a:lnTo>
                  <a:lnTo>
                    <a:pt x="28803" y="50292"/>
                  </a:lnTo>
                  <a:lnTo>
                    <a:pt x="122694" y="86194"/>
                  </a:lnTo>
                  <a:lnTo>
                    <a:pt x="123913" y="86436"/>
                  </a:lnTo>
                  <a:lnTo>
                    <a:pt x="128866" y="86436"/>
                  </a:lnTo>
                  <a:lnTo>
                    <a:pt x="132029" y="84099"/>
                  </a:lnTo>
                  <a:lnTo>
                    <a:pt x="133112" y="80200"/>
                  </a:lnTo>
                  <a:lnTo>
                    <a:pt x="124463" y="80200"/>
                  </a:lnTo>
                  <a:lnTo>
                    <a:pt x="32207" y="44919"/>
                  </a:lnTo>
                  <a:lnTo>
                    <a:pt x="31457" y="44335"/>
                  </a:lnTo>
                  <a:lnTo>
                    <a:pt x="6096" y="7645"/>
                  </a:lnTo>
                  <a:lnTo>
                    <a:pt x="7086" y="6235"/>
                  </a:lnTo>
                  <a:lnTo>
                    <a:pt x="21867" y="6235"/>
                  </a:lnTo>
                  <a:lnTo>
                    <a:pt x="12407" y="533"/>
                  </a:lnTo>
                  <a:lnTo>
                    <a:pt x="10579" y="0"/>
                  </a:lnTo>
                  <a:close/>
                </a:path>
                <a:path w="134620" h="86995">
                  <a:moveTo>
                    <a:pt x="21867" y="6235"/>
                  </a:moveTo>
                  <a:lnTo>
                    <a:pt x="9398" y="6235"/>
                  </a:lnTo>
                  <a:lnTo>
                    <a:pt x="10121" y="6426"/>
                  </a:lnTo>
                  <a:lnTo>
                    <a:pt x="127927" y="77457"/>
                  </a:lnTo>
                  <a:lnTo>
                    <a:pt x="127419" y="80200"/>
                  </a:lnTo>
                  <a:lnTo>
                    <a:pt x="133112" y="80200"/>
                  </a:lnTo>
                  <a:lnTo>
                    <a:pt x="134048" y="76835"/>
                  </a:lnTo>
                  <a:lnTo>
                    <a:pt x="132219" y="72758"/>
                  </a:lnTo>
                  <a:lnTo>
                    <a:pt x="21867" y="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61403" y="4121363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9563" y="0"/>
                  </a:moveTo>
                  <a:lnTo>
                    <a:pt x="4432" y="0"/>
                  </a:lnTo>
                  <a:lnTo>
                    <a:pt x="190" y="4165"/>
                  </a:lnTo>
                  <a:lnTo>
                    <a:pt x="0" y="14516"/>
                  </a:lnTo>
                  <a:lnTo>
                    <a:pt x="4165" y="18846"/>
                  </a:lnTo>
                  <a:lnTo>
                    <a:pt x="9385" y="18948"/>
                  </a:lnTo>
                  <a:lnTo>
                    <a:pt x="14693" y="18948"/>
                  </a:lnTo>
                  <a:lnTo>
                    <a:pt x="18935" y="14782"/>
                  </a:lnTo>
                  <a:lnTo>
                    <a:pt x="19138" y="4432"/>
                  </a:lnTo>
                  <a:lnTo>
                    <a:pt x="14960" y="88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41156" y="3996448"/>
              <a:ext cx="264795" cy="440690"/>
            </a:xfrm>
            <a:custGeom>
              <a:avLst/>
              <a:gdLst/>
              <a:ahLst/>
              <a:cxnLst/>
              <a:rect l="l" t="t" r="r" b="b"/>
              <a:pathLst>
                <a:path w="264795" h="440689">
                  <a:moveTo>
                    <a:pt x="125247" y="56984"/>
                  </a:moveTo>
                  <a:lnTo>
                    <a:pt x="124764" y="53568"/>
                  </a:lnTo>
                  <a:lnTo>
                    <a:pt x="123177" y="52374"/>
                  </a:lnTo>
                  <a:lnTo>
                    <a:pt x="121475" y="52628"/>
                  </a:lnTo>
                  <a:lnTo>
                    <a:pt x="78905" y="73571"/>
                  </a:lnTo>
                  <a:lnTo>
                    <a:pt x="55346" y="114769"/>
                  </a:lnTo>
                  <a:lnTo>
                    <a:pt x="54952" y="116446"/>
                  </a:lnTo>
                  <a:lnTo>
                    <a:pt x="55981" y="118122"/>
                  </a:lnTo>
                  <a:lnTo>
                    <a:pt x="59334" y="118910"/>
                  </a:lnTo>
                  <a:lnTo>
                    <a:pt x="61023" y="117868"/>
                  </a:lnTo>
                  <a:lnTo>
                    <a:pt x="61417" y="116192"/>
                  </a:lnTo>
                  <a:lnTo>
                    <a:pt x="69634" y="95440"/>
                  </a:lnTo>
                  <a:lnTo>
                    <a:pt x="83223" y="78079"/>
                  </a:lnTo>
                  <a:lnTo>
                    <a:pt x="101142" y="65443"/>
                  </a:lnTo>
                  <a:lnTo>
                    <a:pt x="122351" y="58801"/>
                  </a:lnTo>
                  <a:lnTo>
                    <a:pt x="124066" y="58559"/>
                  </a:lnTo>
                  <a:lnTo>
                    <a:pt x="125247" y="56984"/>
                  </a:lnTo>
                  <a:close/>
                </a:path>
                <a:path w="264795" h="440689">
                  <a:moveTo>
                    <a:pt x="126479" y="28981"/>
                  </a:moveTo>
                  <a:lnTo>
                    <a:pt x="126136" y="25552"/>
                  </a:lnTo>
                  <a:lnTo>
                    <a:pt x="124612" y="24307"/>
                  </a:lnTo>
                  <a:lnTo>
                    <a:pt x="122897" y="24472"/>
                  </a:lnTo>
                  <a:lnTo>
                    <a:pt x="85394" y="35369"/>
                  </a:lnTo>
                  <a:lnTo>
                    <a:pt x="54279" y="58178"/>
                  </a:lnTo>
                  <a:lnTo>
                    <a:pt x="32727" y="90068"/>
                  </a:lnTo>
                  <a:lnTo>
                    <a:pt x="23939" y="128181"/>
                  </a:lnTo>
                  <a:lnTo>
                    <a:pt x="23876" y="129895"/>
                  </a:lnTo>
                  <a:lnTo>
                    <a:pt x="25234" y="131343"/>
                  </a:lnTo>
                  <a:lnTo>
                    <a:pt x="28676" y="131445"/>
                  </a:lnTo>
                  <a:lnTo>
                    <a:pt x="30111" y="130098"/>
                  </a:lnTo>
                  <a:lnTo>
                    <a:pt x="30175" y="128384"/>
                  </a:lnTo>
                  <a:lnTo>
                    <a:pt x="38430" y="92595"/>
                  </a:lnTo>
                  <a:lnTo>
                    <a:pt x="58775" y="62509"/>
                  </a:lnTo>
                  <a:lnTo>
                    <a:pt x="88163" y="40944"/>
                  </a:lnTo>
                  <a:lnTo>
                    <a:pt x="123507" y="30683"/>
                  </a:lnTo>
                  <a:lnTo>
                    <a:pt x="125234" y="30505"/>
                  </a:lnTo>
                  <a:lnTo>
                    <a:pt x="126479" y="28981"/>
                  </a:lnTo>
                  <a:close/>
                </a:path>
                <a:path w="264795" h="440689">
                  <a:moveTo>
                    <a:pt x="131813" y="4787"/>
                  </a:moveTo>
                  <a:lnTo>
                    <a:pt x="131686" y="1346"/>
                  </a:lnTo>
                  <a:lnTo>
                    <a:pt x="130225" y="0"/>
                  </a:lnTo>
                  <a:lnTo>
                    <a:pt x="128511" y="76"/>
                  </a:lnTo>
                  <a:lnTo>
                    <a:pt x="78917" y="12357"/>
                  </a:lnTo>
                  <a:lnTo>
                    <a:pt x="38036" y="41833"/>
                  </a:lnTo>
                  <a:lnTo>
                    <a:pt x="10261" y="83845"/>
                  </a:lnTo>
                  <a:lnTo>
                    <a:pt x="0" y="133667"/>
                  </a:lnTo>
                  <a:lnTo>
                    <a:pt x="304" y="142595"/>
                  </a:lnTo>
                  <a:lnTo>
                    <a:pt x="1790" y="143916"/>
                  </a:lnTo>
                  <a:lnTo>
                    <a:pt x="5219" y="143713"/>
                  </a:lnTo>
                  <a:lnTo>
                    <a:pt x="6540" y="142240"/>
                  </a:lnTo>
                  <a:lnTo>
                    <a:pt x="6438" y="140512"/>
                  </a:lnTo>
                  <a:lnTo>
                    <a:pt x="6235" y="133667"/>
                  </a:lnTo>
                  <a:lnTo>
                    <a:pt x="16002" y="86258"/>
                  </a:lnTo>
                  <a:lnTo>
                    <a:pt x="42557" y="46164"/>
                  </a:lnTo>
                  <a:lnTo>
                    <a:pt x="81572" y="17983"/>
                  </a:lnTo>
                  <a:lnTo>
                    <a:pt x="128752" y="6311"/>
                  </a:lnTo>
                  <a:lnTo>
                    <a:pt x="130467" y="6235"/>
                  </a:lnTo>
                  <a:lnTo>
                    <a:pt x="131813" y="4787"/>
                  </a:lnTo>
                  <a:close/>
                </a:path>
                <a:path w="264795" h="440689">
                  <a:moveTo>
                    <a:pt x="140563" y="435305"/>
                  </a:moveTo>
                  <a:lnTo>
                    <a:pt x="139166" y="433908"/>
                  </a:lnTo>
                  <a:lnTo>
                    <a:pt x="116586" y="433908"/>
                  </a:lnTo>
                  <a:lnTo>
                    <a:pt x="115189" y="435305"/>
                  </a:lnTo>
                  <a:lnTo>
                    <a:pt x="115189" y="438746"/>
                  </a:lnTo>
                  <a:lnTo>
                    <a:pt x="116586" y="440143"/>
                  </a:lnTo>
                  <a:lnTo>
                    <a:pt x="118313" y="440143"/>
                  </a:lnTo>
                  <a:lnTo>
                    <a:pt x="139166" y="440143"/>
                  </a:lnTo>
                  <a:lnTo>
                    <a:pt x="140563" y="438746"/>
                  </a:lnTo>
                  <a:lnTo>
                    <a:pt x="140563" y="435305"/>
                  </a:lnTo>
                  <a:close/>
                </a:path>
                <a:path w="264795" h="440689">
                  <a:moveTo>
                    <a:pt x="140563" y="424014"/>
                  </a:moveTo>
                  <a:lnTo>
                    <a:pt x="139166" y="422617"/>
                  </a:lnTo>
                  <a:lnTo>
                    <a:pt x="116586" y="422617"/>
                  </a:lnTo>
                  <a:lnTo>
                    <a:pt x="115189" y="424014"/>
                  </a:lnTo>
                  <a:lnTo>
                    <a:pt x="115189" y="427456"/>
                  </a:lnTo>
                  <a:lnTo>
                    <a:pt x="116586" y="428853"/>
                  </a:lnTo>
                  <a:lnTo>
                    <a:pt x="118313" y="428853"/>
                  </a:lnTo>
                  <a:lnTo>
                    <a:pt x="139166" y="428853"/>
                  </a:lnTo>
                  <a:lnTo>
                    <a:pt x="140563" y="427456"/>
                  </a:lnTo>
                  <a:lnTo>
                    <a:pt x="140563" y="424014"/>
                  </a:lnTo>
                  <a:close/>
                </a:path>
                <a:path w="264795" h="440689">
                  <a:moveTo>
                    <a:pt x="140563" y="412724"/>
                  </a:moveTo>
                  <a:lnTo>
                    <a:pt x="139166" y="411327"/>
                  </a:lnTo>
                  <a:lnTo>
                    <a:pt x="116586" y="411327"/>
                  </a:lnTo>
                  <a:lnTo>
                    <a:pt x="115189" y="412724"/>
                  </a:lnTo>
                  <a:lnTo>
                    <a:pt x="115189" y="416166"/>
                  </a:lnTo>
                  <a:lnTo>
                    <a:pt x="116586" y="417563"/>
                  </a:lnTo>
                  <a:lnTo>
                    <a:pt x="118313" y="417563"/>
                  </a:lnTo>
                  <a:lnTo>
                    <a:pt x="139166" y="417563"/>
                  </a:lnTo>
                  <a:lnTo>
                    <a:pt x="140563" y="416166"/>
                  </a:lnTo>
                  <a:lnTo>
                    <a:pt x="140563" y="412724"/>
                  </a:lnTo>
                  <a:close/>
                </a:path>
                <a:path w="264795" h="440689">
                  <a:moveTo>
                    <a:pt x="142290" y="140741"/>
                  </a:moveTo>
                  <a:lnTo>
                    <a:pt x="142278" y="130797"/>
                  </a:lnTo>
                  <a:lnTo>
                    <a:pt x="141224" y="128104"/>
                  </a:lnTo>
                  <a:lnTo>
                    <a:pt x="136550" y="123228"/>
                  </a:lnTo>
                  <a:lnTo>
                    <a:pt x="136232" y="123101"/>
                  </a:lnTo>
                  <a:lnTo>
                    <a:pt x="136232" y="131000"/>
                  </a:lnTo>
                  <a:lnTo>
                    <a:pt x="136220" y="131267"/>
                  </a:lnTo>
                  <a:lnTo>
                    <a:pt x="136105" y="137985"/>
                  </a:lnTo>
                  <a:lnTo>
                    <a:pt x="133273" y="140741"/>
                  </a:lnTo>
                  <a:lnTo>
                    <a:pt x="126238" y="140741"/>
                  </a:lnTo>
                  <a:lnTo>
                    <a:pt x="123393" y="137782"/>
                  </a:lnTo>
                  <a:lnTo>
                    <a:pt x="123507" y="131000"/>
                  </a:lnTo>
                  <a:lnTo>
                    <a:pt x="123520" y="130797"/>
                  </a:lnTo>
                  <a:lnTo>
                    <a:pt x="126263" y="128104"/>
                  </a:lnTo>
                  <a:lnTo>
                    <a:pt x="133438" y="128104"/>
                  </a:lnTo>
                  <a:lnTo>
                    <a:pt x="136232" y="131000"/>
                  </a:lnTo>
                  <a:lnTo>
                    <a:pt x="136232" y="123101"/>
                  </a:lnTo>
                  <a:lnTo>
                    <a:pt x="133413" y="121856"/>
                  </a:lnTo>
                  <a:lnTo>
                    <a:pt x="122936" y="121856"/>
                  </a:lnTo>
                  <a:lnTo>
                    <a:pt x="117348" y="127342"/>
                  </a:lnTo>
                  <a:lnTo>
                    <a:pt x="117335" y="137985"/>
                  </a:lnTo>
                  <a:lnTo>
                    <a:pt x="118427" y="140741"/>
                  </a:lnTo>
                  <a:lnTo>
                    <a:pt x="123075" y="145554"/>
                  </a:lnTo>
                  <a:lnTo>
                    <a:pt x="126326" y="146977"/>
                  </a:lnTo>
                  <a:lnTo>
                    <a:pt x="136626" y="146977"/>
                  </a:lnTo>
                  <a:lnTo>
                    <a:pt x="142278" y="141439"/>
                  </a:lnTo>
                  <a:lnTo>
                    <a:pt x="142290" y="140741"/>
                  </a:lnTo>
                  <a:close/>
                </a:path>
                <a:path w="264795" h="440689">
                  <a:moveTo>
                    <a:pt x="155651" y="207746"/>
                  </a:moveTo>
                  <a:lnTo>
                    <a:pt x="154762" y="204419"/>
                  </a:lnTo>
                  <a:lnTo>
                    <a:pt x="153060" y="203428"/>
                  </a:lnTo>
                  <a:lnTo>
                    <a:pt x="145249" y="205511"/>
                  </a:lnTo>
                  <a:lnTo>
                    <a:pt x="138950" y="206298"/>
                  </a:lnTo>
                  <a:lnTo>
                    <a:pt x="132664" y="206298"/>
                  </a:lnTo>
                  <a:lnTo>
                    <a:pt x="114579" y="204114"/>
                  </a:lnTo>
                  <a:lnTo>
                    <a:pt x="97574" y="197751"/>
                  </a:lnTo>
                  <a:lnTo>
                    <a:pt x="82600" y="187515"/>
                  </a:lnTo>
                  <a:lnTo>
                    <a:pt x="70637" y="173723"/>
                  </a:lnTo>
                  <a:lnTo>
                    <a:pt x="69697" y="172275"/>
                  </a:lnTo>
                  <a:lnTo>
                    <a:pt x="67754" y="171869"/>
                  </a:lnTo>
                  <a:lnTo>
                    <a:pt x="64871" y="173761"/>
                  </a:lnTo>
                  <a:lnTo>
                    <a:pt x="64465" y="175704"/>
                  </a:lnTo>
                  <a:lnTo>
                    <a:pt x="65417" y="177139"/>
                  </a:lnTo>
                  <a:lnTo>
                    <a:pt x="78460" y="192189"/>
                  </a:lnTo>
                  <a:lnTo>
                    <a:pt x="94703" y="203288"/>
                  </a:lnTo>
                  <a:lnTo>
                    <a:pt x="113106" y="210172"/>
                  </a:lnTo>
                  <a:lnTo>
                    <a:pt x="132664" y="212534"/>
                  </a:lnTo>
                  <a:lnTo>
                    <a:pt x="139471" y="212534"/>
                  </a:lnTo>
                  <a:lnTo>
                    <a:pt x="146316" y="211683"/>
                  </a:lnTo>
                  <a:lnTo>
                    <a:pt x="154660" y="209461"/>
                  </a:lnTo>
                  <a:lnTo>
                    <a:pt x="155651" y="207746"/>
                  </a:lnTo>
                  <a:close/>
                </a:path>
                <a:path w="264795" h="440689">
                  <a:moveTo>
                    <a:pt x="175590" y="230124"/>
                  </a:moveTo>
                  <a:lnTo>
                    <a:pt x="174294" y="226936"/>
                  </a:lnTo>
                  <a:lnTo>
                    <a:pt x="172478" y="226174"/>
                  </a:lnTo>
                  <a:lnTo>
                    <a:pt x="161531" y="230098"/>
                  </a:lnTo>
                  <a:lnTo>
                    <a:pt x="152031" y="232410"/>
                  </a:lnTo>
                  <a:lnTo>
                    <a:pt x="142443" y="233781"/>
                  </a:lnTo>
                  <a:lnTo>
                    <a:pt x="132842" y="234238"/>
                  </a:lnTo>
                  <a:lnTo>
                    <a:pt x="108153" y="231241"/>
                  </a:lnTo>
                  <a:lnTo>
                    <a:pt x="84937" y="222478"/>
                  </a:lnTo>
                  <a:lnTo>
                    <a:pt x="64376" y="208318"/>
                  </a:lnTo>
                  <a:lnTo>
                    <a:pt x="47675" y="189115"/>
                  </a:lnTo>
                  <a:lnTo>
                    <a:pt x="46723" y="187680"/>
                  </a:lnTo>
                  <a:lnTo>
                    <a:pt x="44780" y="187286"/>
                  </a:lnTo>
                  <a:lnTo>
                    <a:pt x="41910" y="189204"/>
                  </a:lnTo>
                  <a:lnTo>
                    <a:pt x="41529" y="191135"/>
                  </a:lnTo>
                  <a:lnTo>
                    <a:pt x="42481" y="192570"/>
                  </a:lnTo>
                  <a:lnTo>
                    <a:pt x="60236" y="212979"/>
                  </a:lnTo>
                  <a:lnTo>
                    <a:pt x="82042" y="228003"/>
                  </a:lnTo>
                  <a:lnTo>
                    <a:pt x="106654" y="237299"/>
                  </a:lnTo>
                  <a:lnTo>
                    <a:pt x="132842" y="240474"/>
                  </a:lnTo>
                  <a:lnTo>
                    <a:pt x="143040" y="239991"/>
                  </a:lnTo>
                  <a:lnTo>
                    <a:pt x="153225" y="238531"/>
                  </a:lnTo>
                  <a:lnTo>
                    <a:pt x="163309" y="236080"/>
                  </a:lnTo>
                  <a:lnTo>
                    <a:pt x="174828" y="231952"/>
                  </a:lnTo>
                  <a:lnTo>
                    <a:pt x="175590" y="230124"/>
                  </a:lnTo>
                  <a:close/>
                </a:path>
                <a:path w="264795" h="440689">
                  <a:moveTo>
                    <a:pt x="183946" y="252755"/>
                  </a:moveTo>
                  <a:lnTo>
                    <a:pt x="182664" y="249555"/>
                  </a:lnTo>
                  <a:lnTo>
                    <a:pt x="180848" y="248780"/>
                  </a:lnTo>
                  <a:lnTo>
                    <a:pt x="179247" y="249415"/>
                  </a:lnTo>
                  <a:lnTo>
                    <a:pt x="168084" y="253250"/>
                  </a:lnTo>
                  <a:lnTo>
                    <a:pt x="156705" y="255968"/>
                  </a:lnTo>
                  <a:lnTo>
                    <a:pt x="145186" y="257581"/>
                  </a:lnTo>
                  <a:lnTo>
                    <a:pt x="133604" y="258114"/>
                  </a:lnTo>
                  <a:lnTo>
                    <a:pt x="101955" y="254165"/>
                  </a:lnTo>
                  <a:lnTo>
                    <a:pt x="72212" y="242709"/>
                  </a:lnTo>
                  <a:lnTo>
                    <a:pt x="46088" y="224294"/>
                  </a:lnTo>
                  <a:lnTo>
                    <a:pt x="25285" y="199504"/>
                  </a:lnTo>
                  <a:lnTo>
                    <a:pt x="24371" y="198056"/>
                  </a:lnTo>
                  <a:lnTo>
                    <a:pt x="22440" y="197612"/>
                  </a:lnTo>
                  <a:lnTo>
                    <a:pt x="19532" y="199453"/>
                  </a:lnTo>
                  <a:lnTo>
                    <a:pt x="19100" y="201383"/>
                  </a:lnTo>
                  <a:lnTo>
                    <a:pt x="20015" y="202831"/>
                  </a:lnTo>
                  <a:lnTo>
                    <a:pt x="41871" y="228892"/>
                  </a:lnTo>
                  <a:lnTo>
                    <a:pt x="69265" y="248208"/>
                  </a:lnTo>
                  <a:lnTo>
                    <a:pt x="100431" y="260223"/>
                  </a:lnTo>
                  <a:lnTo>
                    <a:pt x="133604" y="264350"/>
                  </a:lnTo>
                  <a:lnTo>
                    <a:pt x="145757" y="263791"/>
                  </a:lnTo>
                  <a:lnTo>
                    <a:pt x="157861" y="262102"/>
                  </a:lnTo>
                  <a:lnTo>
                    <a:pt x="169824" y="259245"/>
                  </a:lnTo>
                  <a:lnTo>
                    <a:pt x="183159" y="254558"/>
                  </a:lnTo>
                  <a:lnTo>
                    <a:pt x="183946" y="252755"/>
                  </a:lnTo>
                  <a:close/>
                </a:path>
                <a:path w="264795" h="440689">
                  <a:moveTo>
                    <a:pt x="212458" y="132651"/>
                  </a:moveTo>
                  <a:lnTo>
                    <a:pt x="196342" y="83883"/>
                  </a:lnTo>
                  <a:lnTo>
                    <a:pt x="182880" y="69837"/>
                  </a:lnTo>
                  <a:lnTo>
                    <a:pt x="180911" y="70002"/>
                  </a:lnTo>
                  <a:lnTo>
                    <a:pt x="178689" y="72631"/>
                  </a:lnTo>
                  <a:lnTo>
                    <a:pt x="178854" y="74599"/>
                  </a:lnTo>
                  <a:lnTo>
                    <a:pt x="180162" y="75717"/>
                  </a:lnTo>
                  <a:lnTo>
                    <a:pt x="191338" y="87617"/>
                  </a:lnTo>
                  <a:lnTo>
                    <a:pt x="199504" y="101485"/>
                  </a:lnTo>
                  <a:lnTo>
                    <a:pt x="204520" y="116713"/>
                  </a:lnTo>
                  <a:lnTo>
                    <a:pt x="206222" y="132651"/>
                  </a:lnTo>
                  <a:lnTo>
                    <a:pt x="205828" y="140258"/>
                  </a:lnTo>
                  <a:lnTo>
                    <a:pt x="204660" y="147815"/>
                  </a:lnTo>
                  <a:lnTo>
                    <a:pt x="202679" y="155257"/>
                  </a:lnTo>
                  <a:lnTo>
                    <a:pt x="199186" y="164096"/>
                  </a:lnTo>
                  <a:lnTo>
                    <a:pt x="199898" y="165938"/>
                  </a:lnTo>
                  <a:lnTo>
                    <a:pt x="203034" y="167347"/>
                  </a:lnTo>
                  <a:lnTo>
                    <a:pt x="204889" y="166649"/>
                  </a:lnTo>
                  <a:lnTo>
                    <a:pt x="205587" y="165074"/>
                  </a:lnTo>
                  <a:lnTo>
                    <a:pt x="208610" y="157175"/>
                  </a:lnTo>
                  <a:lnTo>
                    <a:pt x="210756" y="149085"/>
                  </a:lnTo>
                  <a:lnTo>
                    <a:pt x="212026" y="140893"/>
                  </a:lnTo>
                  <a:lnTo>
                    <a:pt x="212458" y="132651"/>
                  </a:lnTo>
                  <a:close/>
                </a:path>
                <a:path w="264795" h="440689">
                  <a:moveTo>
                    <a:pt x="240347" y="132803"/>
                  </a:moveTo>
                  <a:lnTo>
                    <a:pt x="230225" y="86550"/>
                  </a:lnTo>
                  <a:lnTo>
                    <a:pt x="200837" y="48374"/>
                  </a:lnTo>
                  <a:lnTo>
                    <a:pt x="199504" y="47282"/>
                  </a:lnTo>
                  <a:lnTo>
                    <a:pt x="197535" y="47472"/>
                  </a:lnTo>
                  <a:lnTo>
                    <a:pt x="195351" y="50139"/>
                  </a:lnTo>
                  <a:lnTo>
                    <a:pt x="195554" y="52108"/>
                  </a:lnTo>
                  <a:lnTo>
                    <a:pt x="196888" y="53200"/>
                  </a:lnTo>
                  <a:lnTo>
                    <a:pt x="212902" y="69761"/>
                  </a:lnTo>
                  <a:lnTo>
                    <a:pt x="224561" y="89154"/>
                  </a:lnTo>
                  <a:lnTo>
                    <a:pt x="231686" y="110477"/>
                  </a:lnTo>
                  <a:lnTo>
                    <a:pt x="234111" y="132803"/>
                  </a:lnTo>
                  <a:lnTo>
                    <a:pt x="233286" y="145821"/>
                  </a:lnTo>
                  <a:lnTo>
                    <a:pt x="230797" y="158686"/>
                  </a:lnTo>
                  <a:lnTo>
                    <a:pt x="226618" y="171221"/>
                  </a:lnTo>
                  <a:lnTo>
                    <a:pt x="219849" y="184759"/>
                  </a:lnTo>
                  <a:lnTo>
                    <a:pt x="220357" y="186677"/>
                  </a:lnTo>
                  <a:lnTo>
                    <a:pt x="223342" y="188391"/>
                  </a:lnTo>
                  <a:lnTo>
                    <a:pt x="225247" y="187883"/>
                  </a:lnTo>
                  <a:lnTo>
                    <a:pt x="226110" y="186397"/>
                  </a:lnTo>
                  <a:lnTo>
                    <a:pt x="232384" y="173596"/>
                  </a:lnTo>
                  <a:lnTo>
                    <a:pt x="236829" y="160261"/>
                  </a:lnTo>
                  <a:lnTo>
                    <a:pt x="239471" y="146608"/>
                  </a:lnTo>
                  <a:lnTo>
                    <a:pt x="240347" y="132803"/>
                  </a:lnTo>
                  <a:close/>
                </a:path>
                <a:path w="264795" h="440689">
                  <a:moveTo>
                    <a:pt x="264553" y="132346"/>
                  </a:moveTo>
                  <a:lnTo>
                    <a:pt x="254177" y="80810"/>
                  </a:lnTo>
                  <a:lnTo>
                    <a:pt x="232244" y="45567"/>
                  </a:lnTo>
                  <a:lnTo>
                    <a:pt x="215506" y="29400"/>
                  </a:lnTo>
                  <a:lnTo>
                    <a:pt x="213537" y="29578"/>
                  </a:lnTo>
                  <a:lnTo>
                    <a:pt x="211328" y="32219"/>
                  </a:lnTo>
                  <a:lnTo>
                    <a:pt x="211518" y="34188"/>
                  </a:lnTo>
                  <a:lnTo>
                    <a:pt x="212839" y="35293"/>
                  </a:lnTo>
                  <a:lnTo>
                    <a:pt x="227533" y="49657"/>
                  </a:lnTo>
                  <a:lnTo>
                    <a:pt x="248424" y="83235"/>
                  </a:lnTo>
                  <a:lnTo>
                    <a:pt x="258089" y="124612"/>
                  </a:lnTo>
                  <a:lnTo>
                    <a:pt x="258318" y="132346"/>
                  </a:lnTo>
                  <a:lnTo>
                    <a:pt x="257454" y="147104"/>
                  </a:lnTo>
                  <a:lnTo>
                    <a:pt x="254863" y="161721"/>
                  </a:lnTo>
                  <a:lnTo>
                    <a:pt x="250520" y="176047"/>
                  </a:lnTo>
                  <a:lnTo>
                    <a:pt x="243624" y="191465"/>
                  </a:lnTo>
                  <a:lnTo>
                    <a:pt x="244221" y="193344"/>
                  </a:lnTo>
                  <a:lnTo>
                    <a:pt x="247294" y="194919"/>
                  </a:lnTo>
                  <a:lnTo>
                    <a:pt x="249174" y="194322"/>
                  </a:lnTo>
                  <a:lnTo>
                    <a:pt x="256374" y="178219"/>
                  </a:lnTo>
                  <a:lnTo>
                    <a:pt x="260934" y="163182"/>
                  </a:lnTo>
                  <a:lnTo>
                    <a:pt x="263652" y="147828"/>
                  </a:lnTo>
                  <a:lnTo>
                    <a:pt x="264553" y="1323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3295" y="4456809"/>
              <a:ext cx="25400" cy="294005"/>
            </a:xfrm>
            <a:custGeom>
              <a:avLst/>
              <a:gdLst/>
              <a:ahLst/>
              <a:cxnLst/>
              <a:rect l="l" t="t" r="r" b="b"/>
              <a:pathLst>
                <a:path w="25400" h="294004">
                  <a:moveTo>
                    <a:pt x="17868" y="0"/>
                  </a:moveTo>
                  <a:lnTo>
                    <a:pt x="7277" y="0"/>
                  </a:lnTo>
                  <a:lnTo>
                    <a:pt x="5892" y="1358"/>
                  </a:lnTo>
                  <a:lnTo>
                    <a:pt x="0" y="291210"/>
                  </a:lnTo>
                  <a:lnTo>
                    <a:pt x="317" y="292023"/>
                  </a:lnTo>
                  <a:lnTo>
                    <a:pt x="1498" y="293217"/>
                  </a:lnTo>
                  <a:lnTo>
                    <a:pt x="2298" y="293560"/>
                  </a:lnTo>
                  <a:lnTo>
                    <a:pt x="3136" y="293560"/>
                  </a:lnTo>
                  <a:lnTo>
                    <a:pt x="22847" y="293560"/>
                  </a:lnTo>
                  <a:lnTo>
                    <a:pt x="23647" y="293217"/>
                  </a:lnTo>
                  <a:lnTo>
                    <a:pt x="24828" y="292023"/>
                  </a:lnTo>
                  <a:lnTo>
                    <a:pt x="25145" y="291210"/>
                  </a:lnTo>
                  <a:lnTo>
                    <a:pt x="19253" y="1358"/>
                  </a:lnTo>
                  <a:lnTo>
                    <a:pt x="17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30162" y="4453695"/>
              <a:ext cx="31750" cy="300355"/>
            </a:xfrm>
            <a:custGeom>
              <a:avLst/>
              <a:gdLst/>
              <a:ahLst/>
              <a:cxnLst/>
              <a:rect l="l" t="t" r="r" b="b"/>
              <a:pathLst>
                <a:path w="31750" h="300354">
                  <a:moveTo>
                    <a:pt x="12103" y="6235"/>
                  </a:moveTo>
                  <a:lnTo>
                    <a:pt x="5871" y="6235"/>
                  </a:lnTo>
                  <a:lnTo>
                    <a:pt x="25" y="293420"/>
                  </a:lnTo>
                  <a:lnTo>
                    <a:pt x="0" y="295097"/>
                  </a:lnTo>
                  <a:lnTo>
                    <a:pt x="647" y="296722"/>
                  </a:lnTo>
                  <a:lnTo>
                    <a:pt x="2984" y="299110"/>
                  </a:lnTo>
                  <a:lnTo>
                    <a:pt x="4597" y="299783"/>
                  </a:lnTo>
                  <a:lnTo>
                    <a:pt x="26822" y="299783"/>
                  </a:lnTo>
                  <a:lnTo>
                    <a:pt x="28422" y="299110"/>
                  </a:lnTo>
                  <a:lnTo>
                    <a:pt x="30772" y="296722"/>
                  </a:lnTo>
                  <a:lnTo>
                    <a:pt x="31407" y="295097"/>
                  </a:lnTo>
                  <a:lnTo>
                    <a:pt x="31375" y="293547"/>
                  </a:lnTo>
                  <a:lnTo>
                    <a:pt x="6273" y="293547"/>
                  </a:lnTo>
                  <a:lnTo>
                    <a:pt x="12103" y="6235"/>
                  </a:lnTo>
                  <a:close/>
                </a:path>
                <a:path w="31750" h="300354">
                  <a:moveTo>
                    <a:pt x="25542" y="6235"/>
                  </a:moveTo>
                  <a:lnTo>
                    <a:pt x="19303" y="6235"/>
                  </a:lnTo>
                  <a:lnTo>
                    <a:pt x="25143" y="293420"/>
                  </a:lnTo>
                  <a:lnTo>
                    <a:pt x="25145" y="293547"/>
                  </a:lnTo>
                  <a:lnTo>
                    <a:pt x="31375" y="293547"/>
                  </a:lnTo>
                  <a:lnTo>
                    <a:pt x="25542" y="6235"/>
                  </a:lnTo>
                  <a:close/>
                </a:path>
                <a:path w="31750" h="300354">
                  <a:moveTo>
                    <a:pt x="22694" y="0"/>
                  </a:moveTo>
                  <a:lnTo>
                    <a:pt x="8712" y="0"/>
                  </a:lnTo>
                  <a:lnTo>
                    <a:pt x="5943" y="2717"/>
                  </a:lnTo>
                  <a:lnTo>
                    <a:pt x="5874" y="6108"/>
                  </a:lnTo>
                  <a:lnTo>
                    <a:pt x="25539" y="6108"/>
                  </a:lnTo>
                  <a:lnTo>
                    <a:pt x="25476" y="2717"/>
                  </a:lnTo>
                  <a:lnTo>
                    <a:pt x="226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26877" y="4722858"/>
              <a:ext cx="38100" cy="89535"/>
            </a:xfrm>
            <a:custGeom>
              <a:avLst/>
              <a:gdLst/>
              <a:ahLst/>
              <a:cxnLst/>
              <a:rect l="l" t="t" r="r" b="b"/>
              <a:pathLst>
                <a:path w="38100" h="89535">
                  <a:moveTo>
                    <a:pt x="32905" y="0"/>
                  </a:moveTo>
                  <a:lnTo>
                    <a:pt x="5080" y="0"/>
                  </a:lnTo>
                  <a:lnTo>
                    <a:pt x="3708" y="1320"/>
                  </a:lnTo>
                  <a:lnTo>
                    <a:pt x="0" y="86702"/>
                  </a:lnTo>
                  <a:lnTo>
                    <a:pt x="304" y="87541"/>
                  </a:lnTo>
                  <a:lnTo>
                    <a:pt x="1485" y="88760"/>
                  </a:lnTo>
                  <a:lnTo>
                    <a:pt x="2298" y="89115"/>
                  </a:lnTo>
                  <a:lnTo>
                    <a:pt x="3149" y="89115"/>
                  </a:lnTo>
                  <a:lnTo>
                    <a:pt x="35674" y="89115"/>
                  </a:lnTo>
                  <a:lnTo>
                    <a:pt x="36499" y="88760"/>
                  </a:lnTo>
                  <a:lnTo>
                    <a:pt x="37668" y="87541"/>
                  </a:lnTo>
                  <a:lnTo>
                    <a:pt x="37985" y="86702"/>
                  </a:lnTo>
                  <a:lnTo>
                    <a:pt x="34277" y="1320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23717" y="4719741"/>
              <a:ext cx="44450" cy="95885"/>
            </a:xfrm>
            <a:custGeom>
              <a:avLst/>
              <a:gdLst/>
              <a:ahLst/>
              <a:cxnLst/>
              <a:rect l="l" t="t" r="r" b="b"/>
              <a:pathLst>
                <a:path w="44450" h="95885">
                  <a:moveTo>
                    <a:pt x="37731" y="0"/>
                  </a:moveTo>
                  <a:lnTo>
                    <a:pt x="6565" y="0"/>
                  </a:lnTo>
                  <a:lnTo>
                    <a:pt x="3822" y="2628"/>
                  </a:lnTo>
                  <a:lnTo>
                    <a:pt x="76" y="88849"/>
                  </a:lnTo>
                  <a:lnTo>
                    <a:pt x="0" y="90538"/>
                  </a:lnTo>
                  <a:lnTo>
                    <a:pt x="622" y="92201"/>
                  </a:lnTo>
                  <a:lnTo>
                    <a:pt x="2984" y="94653"/>
                  </a:lnTo>
                  <a:lnTo>
                    <a:pt x="4610" y="95351"/>
                  </a:lnTo>
                  <a:lnTo>
                    <a:pt x="39700" y="95351"/>
                  </a:lnTo>
                  <a:lnTo>
                    <a:pt x="41313" y="94653"/>
                  </a:lnTo>
                  <a:lnTo>
                    <a:pt x="43675" y="92201"/>
                  </a:lnTo>
                  <a:lnTo>
                    <a:pt x="44297" y="90538"/>
                  </a:lnTo>
                  <a:lnTo>
                    <a:pt x="44235" y="89115"/>
                  </a:lnTo>
                  <a:lnTo>
                    <a:pt x="6311" y="89115"/>
                  </a:lnTo>
                  <a:lnTo>
                    <a:pt x="9905" y="6235"/>
                  </a:lnTo>
                  <a:lnTo>
                    <a:pt x="40643" y="6235"/>
                  </a:lnTo>
                  <a:lnTo>
                    <a:pt x="40487" y="2628"/>
                  </a:lnTo>
                  <a:lnTo>
                    <a:pt x="37731" y="0"/>
                  </a:lnTo>
                  <a:close/>
                </a:path>
                <a:path w="44450" h="95885">
                  <a:moveTo>
                    <a:pt x="40643" y="6235"/>
                  </a:moveTo>
                  <a:lnTo>
                    <a:pt x="34391" y="6235"/>
                  </a:lnTo>
                  <a:lnTo>
                    <a:pt x="37974" y="88849"/>
                  </a:lnTo>
                  <a:lnTo>
                    <a:pt x="37985" y="89115"/>
                  </a:lnTo>
                  <a:lnTo>
                    <a:pt x="44235" y="89115"/>
                  </a:lnTo>
                  <a:lnTo>
                    <a:pt x="40643" y="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40922" y="4304822"/>
              <a:ext cx="29209" cy="146685"/>
            </a:xfrm>
            <a:custGeom>
              <a:avLst/>
              <a:gdLst/>
              <a:ahLst/>
              <a:cxnLst/>
              <a:rect l="l" t="t" r="r" b="b"/>
              <a:pathLst>
                <a:path w="29209" h="146685">
                  <a:moveTo>
                    <a:pt x="10071" y="0"/>
                  </a:moveTo>
                  <a:lnTo>
                    <a:pt x="5372" y="0"/>
                  </a:lnTo>
                  <a:lnTo>
                    <a:pt x="2641" y="2171"/>
                  </a:lnTo>
                  <a:lnTo>
                    <a:pt x="0" y="141668"/>
                  </a:lnTo>
                  <a:lnTo>
                    <a:pt x="622" y="143408"/>
                  </a:lnTo>
                  <a:lnTo>
                    <a:pt x="2768" y="145605"/>
                  </a:lnTo>
                  <a:lnTo>
                    <a:pt x="4013" y="146138"/>
                  </a:lnTo>
                  <a:lnTo>
                    <a:pt x="5308" y="146138"/>
                  </a:lnTo>
                  <a:lnTo>
                    <a:pt x="7251" y="146138"/>
                  </a:lnTo>
                  <a:lnTo>
                    <a:pt x="8966" y="144945"/>
                  </a:lnTo>
                  <a:lnTo>
                    <a:pt x="28384" y="103962"/>
                  </a:lnTo>
                  <a:lnTo>
                    <a:pt x="28600" y="102400"/>
                  </a:lnTo>
                  <a:lnTo>
                    <a:pt x="12496" y="1549"/>
                  </a:lnTo>
                  <a:lnTo>
                    <a:pt x="10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37827" y="4301697"/>
              <a:ext cx="34925" cy="152400"/>
            </a:xfrm>
            <a:custGeom>
              <a:avLst/>
              <a:gdLst/>
              <a:ahLst/>
              <a:cxnLst/>
              <a:rect l="l" t="t" r="r" b="b"/>
              <a:pathLst>
                <a:path w="34925" h="152400">
                  <a:moveTo>
                    <a:pt x="15116" y="0"/>
                  </a:moveTo>
                  <a:lnTo>
                    <a:pt x="6276" y="0"/>
                  </a:lnTo>
                  <a:lnTo>
                    <a:pt x="2632" y="3987"/>
                  </a:lnTo>
                  <a:lnTo>
                    <a:pt x="3" y="142786"/>
                  </a:lnTo>
                  <a:lnTo>
                    <a:pt x="0" y="145707"/>
                  </a:lnTo>
                  <a:lnTo>
                    <a:pt x="904" y="148120"/>
                  </a:lnTo>
                  <a:lnTo>
                    <a:pt x="4232" y="151511"/>
                  </a:lnTo>
                  <a:lnTo>
                    <a:pt x="6264" y="152387"/>
                  </a:lnTo>
                  <a:lnTo>
                    <a:pt x="11572" y="152387"/>
                  </a:lnTo>
                  <a:lnTo>
                    <a:pt x="14354" y="150520"/>
                  </a:lnTo>
                  <a:lnTo>
                    <a:pt x="16429" y="146138"/>
                  </a:lnTo>
                  <a:lnTo>
                    <a:pt x="7292" y="146138"/>
                  </a:lnTo>
                  <a:lnTo>
                    <a:pt x="6200" y="144894"/>
                  </a:lnTo>
                  <a:lnTo>
                    <a:pt x="8778" y="9385"/>
                  </a:lnTo>
                  <a:lnTo>
                    <a:pt x="8816" y="7353"/>
                  </a:lnTo>
                  <a:lnTo>
                    <a:pt x="9909" y="6235"/>
                  </a:lnTo>
                  <a:lnTo>
                    <a:pt x="18997" y="6235"/>
                  </a:lnTo>
                  <a:lnTo>
                    <a:pt x="18507" y="3162"/>
                  </a:lnTo>
                  <a:lnTo>
                    <a:pt x="15116" y="0"/>
                  </a:lnTo>
                  <a:close/>
                </a:path>
                <a:path w="34925" h="152400">
                  <a:moveTo>
                    <a:pt x="18997" y="6235"/>
                  </a:moveTo>
                  <a:lnTo>
                    <a:pt x="11903" y="6235"/>
                  </a:lnTo>
                  <a:lnTo>
                    <a:pt x="12804" y="7010"/>
                  </a:lnTo>
                  <a:lnTo>
                    <a:pt x="28514" y="105397"/>
                  </a:lnTo>
                  <a:lnTo>
                    <a:pt x="28479" y="105651"/>
                  </a:lnTo>
                  <a:lnTo>
                    <a:pt x="28387" y="106324"/>
                  </a:lnTo>
                  <a:lnTo>
                    <a:pt x="9791" y="145580"/>
                  </a:lnTo>
                  <a:lnTo>
                    <a:pt x="9731" y="145707"/>
                  </a:lnTo>
                  <a:lnTo>
                    <a:pt x="9058" y="146138"/>
                  </a:lnTo>
                  <a:lnTo>
                    <a:pt x="16429" y="146138"/>
                  </a:lnTo>
                  <a:lnTo>
                    <a:pt x="34559" y="107861"/>
                  </a:lnTo>
                  <a:lnTo>
                    <a:pt x="34771" y="106324"/>
                  </a:lnTo>
                  <a:lnTo>
                    <a:pt x="34824" y="105397"/>
                  </a:lnTo>
                  <a:lnTo>
                    <a:pt x="19175" y="7353"/>
                  </a:lnTo>
                  <a:lnTo>
                    <a:pt x="19121" y="7010"/>
                  </a:lnTo>
                  <a:lnTo>
                    <a:pt x="18997" y="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308968" y="4454914"/>
              <a:ext cx="130175" cy="76200"/>
            </a:xfrm>
            <a:custGeom>
              <a:avLst/>
              <a:gdLst/>
              <a:ahLst/>
              <a:cxnLst/>
              <a:rect l="l" t="t" r="r" b="b"/>
              <a:pathLst>
                <a:path w="130175" h="76200">
                  <a:moveTo>
                    <a:pt x="126771" y="0"/>
                  </a:moveTo>
                  <a:lnTo>
                    <a:pt x="124320" y="0"/>
                  </a:lnTo>
                  <a:lnTo>
                    <a:pt x="80746" y="3530"/>
                  </a:lnTo>
                  <a:lnTo>
                    <a:pt x="79286" y="4127"/>
                  </a:lnTo>
                  <a:lnTo>
                    <a:pt x="253" y="68287"/>
                  </a:lnTo>
                  <a:lnTo>
                    <a:pt x="0" y="70789"/>
                  </a:lnTo>
                  <a:lnTo>
                    <a:pt x="1295" y="74447"/>
                  </a:lnTo>
                  <a:lnTo>
                    <a:pt x="3225" y="75730"/>
                  </a:lnTo>
                  <a:lnTo>
                    <a:pt x="5499" y="75730"/>
                  </a:lnTo>
                  <a:lnTo>
                    <a:pt x="6667" y="75730"/>
                  </a:lnTo>
                  <a:lnTo>
                    <a:pt x="7848" y="75399"/>
                  </a:lnTo>
                  <a:lnTo>
                    <a:pt x="128562" y="8724"/>
                  </a:lnTo>
                  <a:lnTo>
                    <a:pt x="129933" y="6070"/>
                  </a:lnTo>
                  <a:lnTo>
                    <a:pt x="128727" y="1409"/>
                  </a:lnTo>
                  <a:lnTo>
                    <a:pt x="126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305415" y="4451836"/>
              <a:ext cx="137160" cy="82550"/>
            </a:xfrm>
            <a:custGeom>
              <a:avLst/>
              <a:gdLst/>
              <a:ahLst/>
              <a:cxnLst/>
              <a:rect l="l" t="t" r="r" b="b"/>
              <a:pathLst>
                <a:path w="137159" h="82550">
                  <a:moveTo>
                    <a:pt x="131788" y="0"/>
                  </a:moveTo>
                  <a:lnTo>
                    <a:pt x="83438" y="3543"/>
                  </a:lnTo>
                  <a:lnTo>
                    <a:pt x="1193" y="69481"/>
                  </a:lnTo>
                  <a:lnTo>
                    <a:pt x="0" y="73177"/>
                  </a:lnTo>
                  <a:lnTo>
                    <a:pt x="2362" y="79832"/>
                  </a:lnTo>
                  <a:lnTo>
                    <a:pt x="5435" y="81927"/>
                  </a:lnTo>
                  <a:lnTo>
                    <a:pt x="10731" y="81927"/>
                  </a:lnTo>
                  <a:lnTo>
                    <a:pt x="12471" y="81457"/>
                  </a:lnTo>
                  <a:lnTo>
                    <a:pt x="22911" y="75692"/>
                  </a:lnTo>
                  <a:lnTo>
                    <a:pt x="6984" y="75692"/>
                  </a:lnTo>
                  <a:lnTo>
                    <a:pt x="6057" y="73571"/>
                  </a:lnTo>
                  <a:lnTo>
                    <a:pt x="84327" y="10020"/>
                  </a:lnTo>
                  <a:lnTo>
                    <a:pt x="84953" y="9766"/>
                  </a:lnTo>
                  <a:lnTo>
                    <a:pt x="83958" y="9766"/>
                  </a:lnTo>
                  <a:lnTo>
                    <a:pt x="127558" y="6210"/>
                  </a:lnTo>
                  <a:lnTo>
                    <a:pt x="135948" y="6210"/>
                  </a:lnTo>
                  <a:lnTo>
                    <a:pt x="134950" y="2349"/>
                  </a:lnTo>
                  <a:lnTo>
                    <a:pt x="131788" y="0"/>
                  </a:lnTo>
                  <a:close/>
                </a:path>
                <a:path w="137159" h="82550">
                  <a:moveTo>
                    <a:pt x="135948" y="6210"/>
                  </a:moveTo>
                  <a:lnTo>
                    <a:pt x="130467" y="6210"/>
                  </a:lnTo>
                  <a:lnTo>
                    <a:pt x="130606" y="9080"/>
                  </a:lnTo>
                  <a:lnTo>
                    <a:pt x="10325" y="75514"/>
                  </a:lnTo>
                  <a:lnTo>
                    <a:pt x="9639" y="75692"/>
                  </a:lnTo>
                  <a:lnTo>
                    <a:pt x="22911" y="75692"/>
                  </a:lnTo>
                  <a:lnTo>
                    <a:pt x="134899" y="13843"/>
                  </a:lnTo>
                  <a:lnTo>
                    <a:pt x="136745" y="10020"/>
                  </a:lnTo>
                  <a:lnTo>
                    <a:pt x="136867" y="9766"/>
                  </a:lnTo>
                  <a:lnTo>
                    <a:pt x="135948" y="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50621" y="4457727"/>
              <a:ext cx="127635" cy="80645"/>
            </a:xfrm>
            <a:custGeom>
              <a:avLst/>
              <a:gdLst/>
              <a:ahLst/>
              <a:cxnLst/>
              <a:rect l="l" t="t" r="r" b="b"/>
              <a:pathLst>
                <a:path w="127634" h="80645">
                  <a:moveTo>
                    <a:pt x="6705" y="0"/>
                  </a:moveTo>
                  <a:lnTo>
                    <a:pt x="3441" y="0"/>
                  </a:lnTo>
                  <a:lnTo>
                    <a:pt x="1727" y="990"/>
                  </a:lnTo>
                  <a:lnTo>
                    <a:pt x="0" y="4267"/>
                  </a:lnTo>
                  <a:lnTo>
                    <a:pt x="203" y="6299"/>
                  </a:lnTo>
                  <a:lnTo>
                    <a:pt x="25933" y="43522"/>
                  </a:lnTo>
                  <a:lnTo>
                    <a:pt x="27178" y="44488"/>
                  </a:lnTo>
                  <a:lnTo>
                    <a:pt x="120129" y="80035"/>
                  </a:lnTo>
                  <a:lnTo>
                    <a:pt x="121805" y="80200"/>
                  </a:lnTo>
                  <a:lnTo>
                    <a:pt x="124167" y="80200"/>
                  </a:lnTo>
                  <a:lnTo>
                    <a:pt x="126085" y="78816"/>
                  </a:lnTo>
                  <a:lnTo>
                    <a:pt x="127368" y="74218"/>
                  </a:lnTo>
                  <a:lnTo>
                    <a:pt x="126123" y="71615"/>
                  </a:lnTo>
                  <a:lnTo>
                    <a:pt x="7975" y="380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47309" y="4454615"/>
              <a:ext cx="134620" cy="86995"/>
            </a:xfrm>
            <a:custGeom>
              <a:avLst/>
              <a:gdLst/>
              <a:ahLst/>
              <a:cxnLst/>
              <a:rect l="l" t="t" r="r" b="b"/>
              <a:pathLst>
                <a:path w="134620" h="86995">
                  <a:moveTo>
                    <a:pt x="10579" y="0"/>
                  </a:moveTo>
                  <a:lnTo>
                    <a:pt x="5613" y="0"/>
                  </a:lnTo>
                  <a:lnTo>
                    <a:pt x="2794" y="1651"/>
                  </a:lnTo>
                  <a:lnTo>
                    <a:pt x="0" y="6972"/>
                  </a:lnTo>
                  <a:lnTo>
                    <a:pt x="279" y="10210"/>
                  </a:lnTo>
                  <a:lnTo>
                    <a:pt x="27038" y="48920"/>
                  </a:lnTo>
                  <a:lnTo>
                    <a:pt x="28790" y="50292"/>
                  </a:lnTo>
                  <a:lnTo>
                    <a:pt x="122682" y="86194"/>
                  </a:lnTo>
                  <a:lnTo>
                    <a:pt x="123913" y="86436"/>
                  </a:lnTo>
                  <a:lnTo>
                    <a:pt x="128866" y="86436"/>
                  </a:lnTo>
                  <a:lnTo>
                    <a:pt x="132029" y="84099"/>
                  </a:lnTo>
                  <a:lnTo>
                    <a:pt x="133112" y="80200"/>
                  </a:lnTo>
                  <a:lnTo>
                    <a:pt x="124463" y="80200"/>
                  </a:lnTo>
                  <a:lnTo>
                    <a:pt x="32207" y="44919"/>
                  </a:lnTo>
                  <a:lnTo>
                    <a:pt x="31457" y="44335"/>
                  </a:lnTo>
                  <a:lnTo>
                    <a:pt x="30975" y="43662"/>
                  </a:lnTo>
                  <a:lnTo>
                    <a:pt x="6083" y="7645"/>
                  </a:lnTo>
                  <a:lnTo>
                    <a:pt x="7086" y="6235"/>
                  </a:lnTo>
                  <a:lnTo>
                    <a:pt x="21867" y="6235"/>
                  </a:lnTo>
                  <a:lnTo>
                    <a:pt x="12407" y="533"/>
                  </a:lnTo>
                  <a:lnTo>
                    <a:pt x="10579" y="0"/>
                  </a:lnTo>
                  <a:close/>
                </a:path>
                <a:path w="134620" h="86995">
                  <a:moveTo>
                    <a:pt x="21867" y="6235"/>
                  </a:moveTo>
                  <a:lnTo>
                    <a:pt x="9398" y="6235"/>
                  </a:lnTo>
                  <a:lnTo>
                    <a:pt x="10121" y="6426"/>
                  </a:lnTo>
                  <a:lnTo>
                    <a:pt x="127927" y="77457"/>
                  </a:lnTo>
                  <a:lnTo>
                    <a:pt x="127419" y="80200"/>
                  </a:lnTo>
                  <a:lnTo>
                    <a:pt x="133112" y="80200"/>
                  </a:lnTo>
                  <a:lnTo>
                    <a:pt x="134048" y="76835"/>
                  </a:lnTo>
                  <a:lnTo>
                    <a:pt x="132219" y="72758"/>
                  </a:lnTo>
                  <a:lnTo>
                    <a:pt x="21867" y="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5144" y="4447467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9575" y="0"/>
                  </a:moveTo>
                  <a:lnTo>
                    <a:pt x="4457" y="0"/>
                  </a:lnTo>
                  <a:lnTo>
                    <a:pt x="203" y="4165"/>
                  </a:lnTo>
                  <a:lnTo>
                    <a:pt x="0" y="14516"/>
                  </a:lnTo>
                  <a:lnTo>
                    <a:pt x="4178" y="18846"/>
                  </a:lnTo>
                  <a:lnTo>
                    <a:pt x="9398" y="18948"/>
                  </a:lnTo>
                  <a:lnTo>
                    <a:pt x="14706" y="18948"/>
                  </a:lnTo>
                  <a:lnTo>
                    <a:pt x="18961" y="14782"/>
                  </a:lnTo>
                  <a:lnTo>
                    <a:pt x="19100" y="7124"/>
                  </a:lnTo>
                  <a:lnTo>
                    <a:pt x="18161" y="4724"/>
                  </a:lnTo>
                  <a:lnTo>
                    <a:pt x="14643" y="1079"/>
                  </a:lnTo>
                  <a:lnTo>
                    <a:pt x="12280" y="38"/>
                  </a:lnTo>
                  <a:lnTo>
                    <a:pt x="9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314906" y="4322546"/>
              <a:ext cx="264795" cy="440690"/>
            </a:xfrm>
            <a:custGeom>
              <a:avLst/>
              <a:gdLst/>
              <a:ahLst/>
              <a:cxnLst/>
              <a:rect l="l" t="t" r="r" b="b"/>
              <a:pathLst>
                <a:path w="264795" h="440689">
                  <a:moveTo>
                    <a:pt x="125260" y="56984"/>
                  </a:moveTo>
                  <a:lnTo>
                    <a:pt x="124777" y="53581"/>
                  </a:lnTo>
                  <a:lnTo>
                    <a:pt x="123190" y="52387"/>
                  </a:lnTo>
                  <a:lnTo>
                    <a:pt x="121488" y="52628"/>
                  </a:lnTo>
                  <a:lnTo>
                    <a:pt x="78905" y="73571"/>
                  </a:lnTo>
                  <a:lnTo>
                    <a:pt x="55346" y="114769"/>
                  </a:lnTo>
                  <a:lnTo>
                    <a:pt x="54952" y="116446"/>
                  </a:lnTo>
                  <a:lnTo>
                    <a:pt x="55994" y="118122"/>
                  </a:lnTo>
                  <a:lnTo>
                    <a:pt x="59347" y="118922"/>
                  </a:lnTo>
                  <a:lnTo>
                    <a:pt x="61023" y="117881"/>
                  </a:lnTo>
                  <a:lnTo>
                    <a:pt x="61429" y="116205"/>
                  </a:lnTo>
                  <a:lnTo>
                    <a:pt x="69634" y="95453"/>
                  </a:lnTo>
                  <a:lnTo>
                    <a:pt x="83210" y="78092"/>
                  </a:lnTo>
                  <a:lnTo>
                    <a:pt x="101130" y="65455"/>
                  </a:lnTo>
                  <a:lnTo>
                    <a:pt x="122364" y="58813"/>
                  </a:lnTo>
                  <a:lnTo>
                    <a:pt x="124079" y="58559"/>
                  </a:lnTo>
                  <a:lnTo>
                    <a:pt x="125260" y="56984"/>
                  </a:lnTo>
                  <a:close/>
                </a:path>
                <a:path w="264795" h="440689">
                  <a:moveTo>
                    <a:pt x="126479" y="28994"/>
                  </a:moveTo>
                  <a:lnTo>
                    <a:pt x="126136" y="25565"/>
                  </a:lnTo>
                  <a:lnTo>
                    <a:pt x="124612" y="24320"/>
                  </a:lnTo>
                  <a:lnTo>
                    <a:pt x="122897" y="24485"/>
                  </a:lnTo>
                  <a:lnTo>
                    <a:pt x="85407" y="35369"/>
                  </a:lnTo>
                  <a:lnTo>
                    <a:pt x="54279" y="58178"/>
                  </a:lnTo>
                  <a:lnTo>
                    <a:pt x="32727" y="90068"/>
                  </a:lnTo>
                  <a:lnTo>
                    <a:pt x="23939" y="128193"/>
                  </a:lnTo>
                  <a:lnTo>
                    <a:pt x="23876" y="129908"/>
                  </a:lnTo>
                  <a:lnTo>
                    <a:pt x="25234" y="131343"/>
                  </a:lnTo>
                  <a:lnTo>
                    <a:pt x="28676" y="131457"/>
                  </a:lnTo>
                  <a:lnTo>
                    <a:pt x="30111" y="130111"/>
                  </a:lnTo>
                  <a:lnTo>
                    <a:pt x="30175" y="128384"/>
                  </a:lnTo>
                  <a:lnTo>
                    <a:pt x="38430" y="92595"/>
                  </a:lnTo>
                  <a:lnTo>
                    <a:pt x="58788" y="62522"/>
                  </a:lnTo>
                  <a:lnTo>
                    <a:pt x="88176" y="40957"/>
                  </a:lnTo>
                  <a:lnTo>
                    <a:pt x="123520" y="30695"/>
                  </a:lnTo>
                  <a:lnTo>
                    <a:pt x="125222" y="30518"/>
                  </a:lnTo>
                  <a:lnTo>
                    <a:pt x="126479" y="28994"/>
                  </a:lnTo>
                  <a:close/>
                </a:path>
                <a:path w="264795" h="440689">
                  <a:moveTo>
                    <a:pt x="131813" y="4787"/>
                  </a:moveTo>
                  <a:lnTo>
                    <a:pt x="131686" y="1346"/>
                  </a:lnTo>
                  <a:lnTo>
                    <a:pt x="130225" y="0"/>
                  </a:lnTo>
                  <a:lnTo>
                    <a:pt x="128511" y="63"/>
                  </a:lnTo>
                  <a:lnTo>
                    <a:pt x="78930" y="12357"/>
                  </a:lnTo>
                  <a:lnTo>
                    <a:pt x="38049" y="41846"/>
                  </a:lnTo>
                  <a:lnTo>
                    <a:pt x="10274" y="83845"/>
                  </a:lnTo>
                  <a:lnTo>
                    <a:pt x="0" y="133680"/>
                  </a:lnTo>
                  <a:lnTo>
                    <a:pt x="304" y="142595"/>
                  </a:lnTo>
                  <a:lnTo>
                    <a:pt x="1790" y="143916"/>
                  </a:lnTo>
                  <a:lnTo>
                    <a:pt x="5232" y="143713"/>
                  </a:lnTo>
                  <a:lnTo>
                    <a:pt x="6540" y="142240"/>
                  </a:lnTo>
                  <a:lnTo>
                    <a:pt x="6438" y="140512"/>
                  </a:lnTo>
                  <a:lnTo>
                    <a:pt x="6235" y="133680"/>
                  </a:lnTo>
                  <a:lnTo>
                    <a:pt x="16014" y="86271"/>
                  </a:lnTo>
                  <a:lnTo>
                    <a:pt x="42557" y="46177"/>
                  </a:lnTo>
                  <a:lnTo>
                    <a:pt x="81572" y="17983"/>
                  </a:lnTo>
                  <a:lnTo>
                    <a:pt x="128752" y="6299"/>
                  </a:lnTo>
                  <a:lnTo>
                    <a:pt x="130479" y="6235"/>
                  </a:lnTo>
                  <a:lnTo>
                    <a:pt x="131813" y="4787"/>
                  </a:lnTo>
                  <a:close/>
                </a:path>
                <a:path w="264795" h="440689">
                  <a:moveTo>
                    <a:pt x="140563" y="435317"/>
                  </a:moveTo>
                  <a:lnTo>
                    <a:pt x="139166" y="433920"/>
                  </a:lnTo>
                  <a:lnTo>
                    <a:pt x="116586" y="433920"/>
                  </a:lnTo>
                  <a:lnTo>
                    <a:pt x="115189" y="435317"/>
                  </a:lnTo>
                  <a:lnTo>
                    <a:pt x="115189" y="438759"/>
                  </a:lnTo>
                  <a:lnTo>
                    <a:pt x="116586" y="440156"/>
                  </a:lnTo>
                  <a:lnTo>
                    <a:pt x="118313" y="440156"/>
                  </a:lnTo>
                  <a:lnTo>
                    <a:pt x="139166" y="440156"/>
                  </a:lnTo>
                  <a:lnTo>
                    <a:pt x="140563" y="438759"/>
                  </a:lnTo>
                  <a:lnTo>
                    <a:pt x="140563" y="435317"/>
                  </a:lnTo>
                  <a:close/>
                </a:path>
                <a:path w="264795" h="440689">
                  <a:moveTo>
                    <a:pt x="140563" y="424027"/>
                  </a:moveTo>
                  <a:lnTo>
                    <a:pt x="139166" y="422630"/>
                  </a:lnTo>
                  <a:lnTo>
                    <a:pt x="116586" y="422630"/>
                  </a:lnTo>
                  <a:lnTo>
                    <a:pt x="115189" y="424027"/>
                  </a:lnTo>
                  <a:lnTo>
                    <a:pt x="115189" y="427469"/>
                  </a:lnTo>
                  <a:lnTo>
                    <a:pt x="116586" y="428866"/>
                  </a:lnTo>
                  <a:lnTo>
                    <a:pt x="118313" y="428866"/>
                  </a:lnTo>
                  <a:lnTo>
                    <a:pt x="139166" y="428866"/>
                  </a:lnTo>
                  <a:lnTo>
                    <a:pt x="140563" y="427469"/>
                  </a:lnTo>
                  <a:lnTo>
                    <a:pt x="140563" y="424027"/>
                  </a:lnTo>
                  <a:close/>
                </a:path>
                <a:path w="264795" h="440689">
                  <a:moveTo>
                    <a:pt x="140563" y="412737"/>
                  </a:moveTo>
                  <a:lnTo>
                    <a:pt x="139166" y="411340"/>
                  </a:lnTo>
                  <a:lnTo>
                    <a:pt x="116586" y="411340"/>
                  </a:lnTo>
                  <a:lnTo>
                    <a:pt x="115189" y="412737"/>
                  </a:lnTo>
                  <a:lnTo>
                    <a:pt x="115189" y="416179"/>
                  </a:lnTo>
                  <a:lnTo>
                    <a:pt x="116586" y="417576"/>
                  </a:lnTo>
                  <a:lnTo>
                    <a:pt x="118313" y="417576"/>
                  </a:lnTo>
                  <a:lnTo>
                    <a:pt x="139166" y="417576"/>
                  </a:lnTo>
                  <a:lnTo>
                    <a:pt x="140563" y="416179"/>
                  </a:lnTo>
                  <a:lnTo>
                    <a:pt x="140563" y="412737"/>
                  </a:lnTo>
                  <a:close/>
                </a:path>
                <a:path w="264795" h="440689">
                  <a:moveTo>
                    <a:pt x="142532" y="127698"/>
                  </a:moveTo>
                  <a:lnTo>
                    <a:pt x="136994" y="121945"/>
                  </a:lnTo>
                  <a:lnTo>
                    <a:pt x="136232" y="121932"/>
                  </a:lnTo>
                  <a:lnTo>
                    <a:pt x="136232" y="131013"/>
                  </a:lnTo>
                  <a:lnTo>
                    <a:pt x="136169" y="134162"/>
                  </a:lnTo>
                  <a:lnTo>
                    <a:pt x="136093" y="137998"/>
                  </a:lnTo>
                  <a:lnTo>
                    <a:pt x="133261" y="140754"/>
                  </a:lnTo>
                  <a:lnTo>
                    <a:pt x="126238" y="140754"/>
                  </a:lnTo>
                  <a:lnTo>
                    <a:pt x="123380" y="137795"/>
                  </a:lnTo>
                  <a:lnTo>
                    <a:pt x="123456" y="134162"/>
                  </a:lnTo>
                  <a:lnTo>
                    <a:pt x="123520" y="130810"/>
                  </a:lnTo>
                  <a:lnTo>
                    <a:pt x="126276" y="128117"/>
                  </a:lnTo>
                  <a:lnTo>
                    <a:pt x="133438" y="128117"/>
                  </a:lnTo>
                  <a:lnTo>
                    <a:pt x="136232" y="131013"/>
                  </a:lnTo>
                  <a:lnTo>
                    <a:pt x="136232" y="121932"/>
                  </a:lnTo>
                  <a:lnTo>
                    <a:pt x="130048" y="121805"/>
                  </a:lnTo>
                  <a:lnTo>
                    <a:pt x="122986" y="121805"/>
                  </a:lnTo>
                  <a:lnTo>
                    <a:pt x="117348" y="127355"/>
                  </a:lnTo>
                  <a:lnTo>
                    <a:pt x="117335" y="137998"/>
                  </a:lnTo>
                  <a:lnTo>
                    <a:pt x="118440" y="140754"/>
                  </a:lnTo>
                  <a:lnTo>
                    <a:pt x="123063" y="145567"/>
                  </a:lnTo>
                  <a:lnTo>
                    <a:pt x="126352" y="146989"/>
                  </a:lnTo>
                  <a:lnTo>
                    <a:pt x="136626" y="146989"/>
                  </a:lnTo>
                  <a:lnTo>
                    <a:pt x="142265" y="141452"/>
                  </a:lnTo>
                  <a:lnTo>
                    <a:pt x="142278" y="140754"/>
                  </a:lnTo>
                  <a:lnTo>
                    <a:pt x="142405" y="134289"/>
                  </a:lnTo>
                  <a:lnTo>
                    <a:pt x="142519" y="128117"/>
                  </a:lnTo>
                  <a:lnTo>
                    <a:pt x="142532" y="127698"/>
                  </a:lnTo>
                  <a:close/>
                </a:path>
                <a:path w="264795" h="440689">
                  <a:moveTo>
                    <a:pt x="155651" y="207746"/>
                  </a:moveTo>
                  <a:lnTo>
                    <a:pt x="154762" y="204419"/>
                  </a:lnTo>
                  <a:lnTo>
                    <a:pt x="153060" y="203428"/>
                  </a:lnTo>
                  <a:lnTo>
                    <a:pt x="145249" y="205511"/>
                  </a:lnTo>
                  <a:lnTo>
                    <a:pt x="138950" y="206298"/>
                  </a:lnTo>
                  <a:lnTo>
                    <a:pt x="132664" y="206298"/>
                  </a:lnTo>
                  <a:lnTo>
                    <a:pt x="114579" y="204114"/>
                  </a:lnTo>
                  <a:lnTo>
                    <a:pt x="97574" y="197751"/>
                  </a:lnTo>
                  <a:lnTo>
                    <a:pt x="82600" y="187528"/>
                  </a:lnTo>
                  <a:lnTo>
                    <a:pt x="70637" y="173723"/>
                  </a:lnTo>
                  <a:lnTo>
                    <a:pt x="69697" y="172275"/>
                  </a:lnTo>
                  <a:lnTo>
                    <a:pt x="67754" y="171869"/>
                  </a:lnTo>
                  <a:lnTo>
                    <a:pt x="64884" y="173761"/>
                  </a:lnTo>
                  <a:lnTo>
                    <a:pt x="64477" y="175691"/>
                  </a:lnTo>
                  <a:lnTo>
                    <a:pt x="65417" y="177139"/>
                  </a:lnTo>
                  <a:lnTo>
                    <a:pt x="78460" y="192189"/>
                  </a:lnTo>
                  <a:lnTo>
                    <a:pt x="94703" y="203301"/>
                  </a:lnTo>
                  <a:lnTo>
                    <a:pt x="113106" y="210172"/>
                  </a:lnTo>
                  <a:lnTo>
                    <a:pt x="132664" y="212534"/>
                  </a:lnTo>
                  <a:lnTo>
                    <a:pt x="139471" y="212534"/>
                  </a:lnTo>
                  <a:lnTo>
                    <a:pt x="146316" y="211683"/>
                  </a:lnTo>
                  <a:lnTo>
                    <a:pt x="154660" y="209461"/>
                  </a:lnTo>
                  <a:lnTo>
                    <a:pt x="155651" y="207746"/>
                  </a:lnTo>
                  <a:close/>
                </a:path>
                <a:path w="264795" h="440689">
                  <a:moveTo>
                    <a:pt x="175590" y="230136"/>
                  </a:moveTo>
                  <a:lnTo>
                    <a:pt x="174294" y="226949"/>
                  </a:lnTo>
                  <a:lnTo>
                    <a:pt x="172478" y="226187"/>
                  </a:lnTo>
                  <a:lnTo>
                    <a:pt x="161531" y="230098"/>
                  </a:lnTo>
                  <a:lnTo>
                    <a:pt x="152044" y="232422"/>
                  </a:lnTo>
                  <a:lnTo>
                    <a:pt x="142455" y="233794"/>
                  </a:lnTo>
                  <a:lnTo>
                    <a:pt x="132842" y="234251"/>
                  </a:lnTo>
                  <a:lnTo>
                    <a:pt x="108140" y="231241"/>
                  </a:lnTo>
                  <a:lnTo>
                    <a:pt x="84937" y="222478"/>
                  </a:lnTo>
                  <a:lnTo>
                    <a:pt x="64376" y="208318"/>
                  </a:lnTo>
                  <a:lnTo>
                    <a:pt x="47675" y="189128"/>
                  </a:lnTo>
                  <a:lnTo>
                    <a:pt x="46723" y="187680"/>
                  </a:lnTo>
                  <a:lnTo>
                    <a:pt x="44780" y="187299"/>
                  </a:lnTo>
                  <a:lnTo>
                    <a:pt x="41910" y="189204"/>
                  </a:lnTo>
                  <a:lnTo>
                    <a:pt x="41529" y="191147"/>
                  </a:lnTo>
                  <a:lnTo>
                    <a:pt x="42481" y="192582"/>
                  </a:lnTo>
                  <a:lnTo>
                    <a:pt x="60236" y="212979"/>
                  </a:lnTo>
                  <a:lnTo>
                    <a:pt x="82042" y="228003"/>
                  </a:lnTo>
                  <a:lnTo>
                    <a:pt x="106654" y="237299"/>
                  </a:lnTo>
                  <a:lnTo>
                    <a:pt x="132842" y="240487"/>
                  </a:lnTo>
                  <a:lnTo>
                    <a:pt x="143040" y="240004"/>
                  </a:lnTo>
                  <a:lnTo>
                    <a:pt x="153225" y="238544"/>
                  </a:lnTo>
                  <a:lnTo>
                    <a:pt x="163309" y="236080"/>
                  </a:lnTo>
                  <a:lnTo>
                    <a:pt x="174828" y="231965"/>
                  </a:lnTo>
                  <a:lnTo>
                    <a:pt x="175590" y="230136"/>
                  </a:lnTo>
                  <a:close/>
                </a:path>
                <a:path w="264795" h="440689">
                  <a:moveTo>
                    <a:pt x="183946" y="252755"/>
                  </a:moveTo>
                  <a:lnTo>
                    <a:pt x="182664" y="249555"/>
                  </a:lnTo>
                  <a:lnTo>
                    <a:pt x="180848" y="248780"/>
                  </a:lnTo>
                  <a:lnTo>
                    <a:pt x="179247" y="249415"/>
                  </a:lnTo>
                  <a:lnTo>
                    <a:pt x="168084" y="253263"/>
                  </a:lnTo>
                  <a:lnTo>
                    <a:pt x="156705" y="255981"/>
                  </a:lnTo>
                  <a:lnTo>
                    <a:pt x="145186" y="257581"/>
                  </a:lnTo>
                  <a:lnTo>
                    <a:pt x="133604" y="258114"/>
                  </a:lnTo>
                  <a:lnTo>
                    <a:pt x="101955" y="254177"/>
                  </a:lnTo>
                  <a:lnTo>
                    <a:pt x="72212" y="242709"/>
                  </a:lnTo>
                  <a:lnTo>
                    <a:pt x="46088" y="224294"/>
                  </a:lnTo>
                  <a:lnTo>
                    <a:pt x="25298" y="199504"/>
                  </a:lnTo>
                  <a:lnTo>
                    <a:pt x="24371" y="198056"/>
                  </a:lnTo>
                  <a:lnTo>
                    <a:pt x="22440" y="197612"/>
                  </a:lnTo>
                  <a:lnTo>
                    <a:pt x="19532" y="199453"/>
                  </a:lnTo>
                  <a:lnTo>
                    <a:pt x="19100" y="201383"/>
                  </a:lnTo>
                  <a:lnTo>
                    <a:pt x="20015" y="202831"/>
                  </a:lnTo>
                  <a:lnTo>
                    <a:pt x="41884" y="228904"/>
                  </a:lnTo>
                  <a:lnTo>
                    <a:pt x="69278" y="248221"/>
                  </a:lnTo>
                  <a:lnTo>
                    <a:pt x="100444" y="260223"/>
                  </a:lnTo>
                  <a:lnTo>
                    <a:pt x="133604" y="264350"/>
                  </a:lnTo>
                  <a:lnTo>
                    <a:pt x="145757" y="263791"/>
                  </a:lnTo>
                  <a:lnTo>
                    <a:pt x="157861" y="262102"/>
                  </a:lnTo>
                  <a:lnTo>
                    <a:pt x="169824" y="259257"/>
                  </a:lnTo>
                  <a:lnTo>
                    <a:pt x="183159" y="254558"/>
                  </a:lnTo>
                  <a:lnTo>
                    <a:pt x="183946" y="252755"/>
                  </a:lnTo>
                  <a:close/>
                </a:path>
                <a:path w="264795" h="440689">
                  <a:moveTo>
                    <a:pt x="212458" y="132651"/>
                  </a:moveTo>
                  <a:lnTo>
                    <a:pt x="196342" y="83883"/>
                  </a:lnTo>
                  <a:lnTo>
                    <a:pt x="182892" y="69837"/>
                  </a:lnTo>
                  <a:lnTo>
                    <a:pt x="180911" y="70002"/>
                  </a:lnTo>
                  <a:lnTo>
                    <a:pt x="178689" y="72631"/>
                  </a:lnTo>
                  <a:lnTo>
                    <a:pt x="178854" y="74599"/>
                  </a:lnTo>
                  <a:lnTo>
                    <a:pt x="180174" y="75717"/>
                  </a:lnTo>
                  <a:lnTo>
                    <a:pt x="191350" y="87617"/>
                  </a:lnTo>
                  <a:lnTo>
                    <a:pt x="199504" y="101498"/>
                  </a:lnTo>
                  <a:lnTo>
                    <a:pt x="204520" y="116713"/>
                  </a:lnTo>
                  <a:lnTo>
                    <a:pt x="206222" y="132651"/>
                  </a:lnTo>
                  <a:lnTo>
                    <a:pt x="205828" y="140258"/>
                  </a:lnTo>
                  <a:lnTo>
                    <a:pt x="204660" y="147815"/>
                  </a:lnTo>
                  <a:lnTo>
                    <a:pt x="202679" y="155257"/>
                  </a:lnTo>
                  <a:lnTo>
                    <a:pt x="199186" y="164096"/>
                  </a:lnTo>
                  <a:lnTo>
                    <a:pt x="199898" y="165938"/>
                  </a:lnTo>
                  <a:lnTo>
                    <a:pt x="203034" y="167347"/>
                  </a:lnTo>
                  <a:lnTo>
                    <a:pt x="204876" y="166649"/>
                  </a:lnTo>
                  <a:lnTo>
                    <a:pt x="205587" y="165074"/>
                  </a:lnTo>
                  <a:lnTo>
                    <a:pt x="208622" y="157175"/>
                  </a:lnTo>
                  <a:lnTo>
                    <a:pt x="210756" y="149098"/>
                  </a:lnTo>
                  <a:lnTo>
                    <a:pt x="212039" y="140893"/>
                  </a:lnTo>
                  <a:lnTo>
                    <a:pt x="212458" y="132651"/>
                  </a:lnTo>
                  <a:close/>
                </a:path>
                <a:path w="264795" h="440689">
                  <a:moveTo>
                    <a:pt x="240347" y="132816"/>
                  </a:moveTo>
                  <a:lnTo>
                    <a:pt x="230225" y="86550"/>
                  </a:lnTo>
                  <a:lnTo>
                    <a:pt x="200837" y="48374"/>
                  </a:lnTo>
                  <a:lnTo>
                    <a:pt x="199504" y="47294"/>
                  </a:lnTo>
                  <a:lnTo>
                    <a:pt x="197535" y="47485"/>
                  </a:lnTo>
                  <a:lnTo>
                    <a:pt x="195351" y="50152"/>
                  </a:lnTo>
                  <a:lnTo>
                    <a:pt x="195554" y="52120"/>
                  </a:lnTo>
                  <a:lnTo>
                    <a:pt x="196888" y="53200"/>
                  </a:lnTo>
                  <a:lnTo>
                    <a:pt x="212902" y="69761"/>
                  </a:lnTo>
                  <a:lnTo>
                    <a:pt x="224561" y="89166"/>
                  </a:lnTo>
                  <a:lnTo>
                    <a:pt x="231686" y="110490"/>
                  </a:lnTo>
                  <a:lnTo>
                    <a:pt x="234099" y="132816"/>
                  </a:lnTo>
                  <a:lnTo>
                    <a:pt x="233273" y="145834"/>
                  </a:lnTo>
                  <a:lnTo>
                    <a:pt x="230797" y="158699"/>
                  </a:lnTo>
                  <a:lnTo>
                    <a:pt x="226618" y="171234"/>
                  </a:lnTo>
                  <a:lnTo>
                    <a:pt x="219849" y="184772"/>
                  </a:lnTo>
                  <a:lnTo>
                    <a:pt x="220357" y="186677"/>
                  </a:lnTo>
                  <a:lnTo>
                    <a:pt x="223342" y="188404"/>
                  </a:lnTo>
                  <a:lnTo>
                    <a:pt x="225247" y="187896"/>
                  </a:lnTo>
                  <a:lnTo>
                    <a:pt x="226110" y="186397"/>
                  </a:lnTo>
                  <a:lnTo>
                    <a:pt x="232384" y="173596"/>
                  </a:lnTo>
                  <a:lnTo>
                    <a:pt x="236829" y="160274"/>
                  </a:lnTo>
                  <a:lnTo>
                    <a:pt x="239471" y="146608"/>
                  </a:lnTo>
                  <a:lnTo>
                    <a:pt x="240347" y="132816"/>
                  </a:lnTo>
                  <a:close/>
                </a:path>
                <a:path w="264795" h="440689">
                  <a:moveTo>
                    <a:pt x="264566" y="132346"/>
                  </a:moveTo>
                  <a:lnTo>
                    <a:pt x="254177" y="80822"/>
                  </a:lnTo>
                  <a:lnTo>
                    <a:pt x="232244" y="45580"/>
                  </a:lnTo>
                  <a:lnTo>
                    <a:pt x="215506" y="29400"/>
                  </a:lnTo>
                  <a:lnTo>
                    <a:pt x="213537" y="29578"/>
                  </a:lnTo>
                  <a:lnTo>
                    <a:pt x="211340" y="32219"/>
                  </a:lnTo>
                  <a:lnTo>
                    <a:pt x="211518" y="34188"/>
                  </a:lnTo>
                  <a:lnTo>
                    <a:pt x="212839" y="35293"/>
                  </a:lnTo>
                  <a:lnTo>
                    <a:pt x="227533" y="49669"/>
                  </a:lnTo>
                  <a:lnTo>
                    <a:pt x="248424" y="83235"/>
                  </a:lnTo>
                  <a:lnTo>
                    <a:pt x="258076" y="124625"/>
                  </a:lnTo>
                  <a:lnTo>
                    <a:pt x="258318" y="132346"/>
                  </a:lnTo>
                  <a:lnTo>
                    <a:pt x="257454" y="147104"/>
                  </a:lnTo>
                  <a:lnTo>
                    <a:pt x="254863" y="161721"/>
                  </a:lnTo>
                  <a:lnTo>
                    <a:pt x="250520" y="176060"/>
                  </a:lnTo>
                  <a:lnTo>
                    <a:pt x="243624" y="191465"/>
                  </a:lnTo>
                  <a:lnTo>
                    <a:pt x="244233" y="193344"/>
                  </a:lnTo>
                  <a:lnTo>
                    <a:pt x="247294" y="194919"/>
                  </a:lnTo>
                  <a:lnTo>
                    <a:pt x="249174" y="194322"/>
                  </a:lnTo>
                  <a:lnTo>
                    <a:pt x="256374" y="178231"/>
                  </a:lnTo>
                  <a:lnTo>
                    <a:pt x="260934" y="163182"/>
                  </a:lnTo>
                  <a:lnTo>
                    <a:pt x="263664" y="147840"/>
                  </a:lnTo>
                  <a:lnTo>
                    <a:pt x="264566" y="1323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159893" y="3763307"/>
              <a:ext cx="25400" cy="294005"/>
            </a:xfrm>
            <a:custGeom>
              <a:avLst/>
              <a:gdLst/>
              <a:ahLst/>
              <a:cxnLst/>
              <a:rect l="l" t="t" r="r" b="b"/>
              <a:pathLst>
                <a:path w="25400" h="294004">
                  <a:moveTo>
                    <a:pt x="17868" y="0"/>
                  </a:moveTo>
                  <a:lnTo>
                    <a:pt x="7277" y="0"/>
                  </a:lnTo>
                  <a:lnTo>
                    <a:pt x="5892" y="1358"/>
                  </a:lnTo>
                  <a:lnTo>
                    <a:pt x="0" y="291198"/>
                  </a:lnTo>
                  <a:lnTo>
                    <a:pt x="317" y="292011"/>
                  </a:lnTo>
                  <a:lnTo>
                    <a:pt x="1498" y="293217"/>
                  </a:lnTo>
                  <a:lnTo>
                    <a:pt x="2298" y="293547"/>
                  </a:lnTo>
                  <a:lnTo>
                    <a:pt x="3136" y="293547"/>
                  </a:lnTo>
                  <a:lnTo>
                    <a:pt x="22847" y="293547"/>
                  </a:lnTo>
                  <a:lnTo>
                    <a:pt x="23647" y="293217"/>
                  </a:lnTo>
                  <a:lnTo>
                    <a:pt x="24828" y="292011"/>
                  </a:lnTo>
                  <a:lnTo>
                    <a:pt x="25145" y="291198"/>
                  </a:lnTo>
                  <a:lnTo>
                    <a:pt x="19253" y="1358"/>
                  </a:lnTo>
                  <a:lnTo>
                    <a:pt x="17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156760" y="3760185"/>
              <a:ext cx="31750" cy="300355"/>
            </a:xfrm>
            <a:custGeom>
              <a:avLst/>
              <a:gdLst/>
              <a:ahLst/>
              <a:cxnLst/>
              <a:rect l="l" t="t" r="r" b="b"/>
              <a:pathLst>
                <a:path w="31750" h="300354">
                  <a:moveTo>
                    <a:pt x="12103" y="6235"/>
                  </a:moveTo>
                  <a:lnTo>
                    <a:pt x="5871" y="6235"/>
                  </a:lnTo>
                  <a:lnTo>
                    <a:pt x="25" y="293420"/>
                  </a:lnTo>
                  <a:lnTo>
                    <a:pt x="0" y="295097"/>
                  </a:lnTo>
                  <a:lnTo>
                    <a:pt x="647" y="296722"/>
                  </a:lnTo>
                  <a:lnTo>
                    <a:pt x="2997" y="299110"/>
                  </a:lnTo>
                  <a:lnTo>
                    <a:pt x="4597" y="299783"/>
                  </a:lnTo>
                  <a:lnTo>
                    <a:pt x="26822" y="299783"/>
                  </a:lnTo>
                  <a:lnTo>
                    <a:pt x="28422" y="299110"/>
                  </a:lnTo>
                  <a:lnTo>
                    <a:pt x="30772" y="296722"/>
                  </a:lnTo>
                  <a:lnTo>
                    <a:pt x="31407" y="295097"/>
                  </a:lnTo>
                  <a:lnTo>
                    <a:pt x="31375" y="293547"/>
                  </a:lnTo>
                  <a:lnTo>
                    <a:pt x="6273" y="293547"/>
                  </a:lnTo>
                  <a:lnTo>
                    <a:pt x="12103" y="6235"/>
                  </a:lnTo>
                  <a:close/>
                </a:path>
                <a:path w="31750" h="300354">
                  <a:moveTo>
                    <a:pt x="25542" y="6235"/>
                  </a:moveTo>
                  <a:lnTo>
                    <a:pt x="19303" y="6235"/>
                  </a:lnTo>
                  <a:lnTo>
                    <a:pt x="25143" y="293420"/>
                  </a:lnTo>
                  <a:lnTo>
                    <a:pt x="25145" y="293547"/>
                  </a:lnTo>
                  <a:lnTo>
                    <a:pt x="31375" y="293547"/>
                  </a:lnTo>
                  <a:lnTo>
                    <a:pt x="25542" y="6235"/>
                  </a:lnTo>
                  <a:close/>
                </a:path>
                <a:path w="31750" h="300354">
                  <a:moveTo>
                    <a:pt x="22707" y="0"/>
                  </a:moveTo>
                  <a:lnTo>
                    <a:pt x="8712" y="0"/>
                  </a:lnTo>
                  <a:lnTo>
                    <a:pt x="5943" y="2717"/>
                  </a:lnTo>
                  <a:lnTo>
                    <a:pt x="5874" y="6108"/>
                  </a:lnTo>
                  <a:lnTo>
                    <a:pt x="25539" y="6108"/>
                  </a:lnTo>
                  <a:lnTo>
                    <a:pt x="25476" y="2717"/>
                  </a:lnTo>
                  <a:lnTo>
                    <a:pt x="227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153469" y="4029348"/>
              <a:ext cx="38100" cy="89535"/>
            </a:xfrm>
            <a:custGeom>
              <a:avLst/>
              <a:gdLst/>
              <a:ahLst/>
              <a:cxnLst/>
              <a:rect l="l" t="t" r="r" b="b"/>
              <a:pathLst>
                <a:path w="38100" h="89535">
                  <a:moveTo>
                    <a:pt x="32905" y="0"/>
                  </a:moveTo>
                  <a:lnTo>
                    <a:pt x="5092" y="0"/>
                  </a:lnTo>
                  <a:lnTo>
                    <a:pt x="3721" y="1320"/>
                  </a:lnTo>
                  <a:lnTo>
                    <a:pt x="0" y="86715"/>
                  </a:lnTo>
                  <a:lnTo>
                    <a:pt x="317" y="87541"/>
                  </a:lnTo>
                  <a:lnTo>
                    <a:pt x="1498" y="88772"/>
                  </a:lnTo>
                  <a:lnTo>
                    <a:pt x="2311" y="89115"/>
                  </a:lnTo>
                  <a:lnTo>
                    <a:pt x="3162" y="89115"/>
                  </a:lnTo>
                  <a:lnTo>
                    <a:pt x="35687" y="89115"/>
                  </a:lnTo>
                  <a:lnTo>
                    <a:pt x="36499" y="88772"/>
                  </a:lnTo>
                  <a:lnTo>
                    <a:pt x="37680" y="87541"/>
                  </a:lnTo>
                  <a:lnTo>
                    <a:pt x="37998" y="86715"/>
                  </a:lnTo>
                  <a:lnTo>
                    <a:pt x="34277" y="1320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150314" y="4026231"/>
              <a:ext cx="44450" cy="95885"/>
            </a:xfrm>
            <a:custGeom>
              <a:avLst/>
              <a:gdLst/>
              <a:ahLst/>
              <a:cxnLst/>
              <a:rect l="l" t="t" r="r" b="b"/>
              <a:pathLst>
                <a:path w="44450" h="95885">
                  <a:moveTo>
                    <a:pt x="37731" y="0"/>
                  </a:moveTo>
                  <a:lnTo>
                    <a:pt x="6565" y="0"/>
                  </a:lnTo>
                  <a:lnTo>
                    <a:pt x="3822" y="2628"/>
                  </a:lnTo>
                  <a:lnTo>
                    <a:pt x="88" y="88849"/>
                  </a:lnTo>
                  <a:lnTo>
                    <a:pt x="0" y="90538"/>
                  </a:lnTo>
                  <a:lnTo>
                    <a:pt x="622" y="92202"/>
                  </a:lnTo>
                  <a:lnTo>
                    <a:pt x="2984" y="94653"/>
                  </a:lnTo>
                  <a:lnTo>
                    <a:pt x="4610" y="95351"/>
                  </a:lnTo>
                  <a:lnTo>
                    <a:pt x="39700" y="95351"/>
                  </a:lnTo>
                  <a:lnTo>
                    <a:pt x="41325" y="94653"/>
                  </a:lnTo>
                  <a:lnTo>
                    <a:pt x="43675" y="92202"/>
                  </a:lnTo>
                  <a:lnTo>
                    <a:pt x="44297" y="90538"/>
                  </a:lnTo>
                  <a:lnTo>
                    <a:pt x="44235" y="89115"/>
                  </a:lnTo>
                  <a:lnTo>
                    <a:pt x="6311" y="89115"/>
                  </a:lnTo>
                  <a:lnTo>
                    <a:pt x="9905" y="6235"/>
                  </a:lnTo>
                  <a:lnTo>
                    <a:pt x="40643" y="6235"/>
                  </a:lnTo>
                  <a:lnTo>
                    <a:pt x="40487" y="2628"/>
                  </a:lnTo>
                  <a:lnTo>
                    <a:pt x="37731" y="0"/>
                  </a:lnTo>
                  <a:close/>
                </a:path>
                <a:path w="44450" h="95885">
                  <a:moveTo>
                    <a:pt x="40643" y="6235"/>
                  </a:moveTo>
                  <a:lnTo>
                    <a:pt x="34391" y="6235"/>
                  </a:lnTo>
                  <a:lnTo>
                    <a:pt x="37974" y="88849"/>
                  </a:lnTo>
                  <a:lnTo>
                    <a:pt x="37985" y="89115"/>
                  </a:lnTo>
                  <a:lnTo>
                    <a:pt x="44235" y="89115"/>
                  </a:lnTo>
                  <a:lnTo>
                    <a:pt x="40643" y="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167506" y="3611312"/>
              <a:ext cx="29209" cy="146685"/>
            </a:xfrm>
            <a:custGeom>
              <a:avLst/>
              <a:gdLst/>
              <a:ahLst/>
              <a:cxnLst/>
              <a:rect l="l" t="t" r="r" b="b"/>
              <a:pathLst>
                <a:path w="29209" h="146685">
                  <a:moveTo>
                    <a:pt x="10083" y="0"/>
                  </a:moveTo>
                  <a:lnTo>
                    <a:pt x="5384" y="0"/>
                  </a:lnTo>
                  <a:lnTo>
                    <a:pt x="2654" y="2171"/>
                  </a:lnTo>
                  <a:lnTo>
                    <a:pt x="0" y="141668"/>
                  </a:lnTo>
                  <a:lnTo>
                    <a:pt x="634" y="143408"/>
                  </a:lnTo>
                  <a:lnTo>
                    <a:pt x="2781" y="145605"/>
                  </a:lnTo>
                  <a:lnTo>
                    <a:pt x="4025" y="146138"/>
                  </a:lnTo>
                  <a:lnTo>
                    <a:pt x="5321" y="146138"/>
                  </a:lnTo>
                  <a:lnTo>
                    <a:pt x="7264" y="146138"/>
                  </a:lnTo>
                  <a:lnTo>
                    <a:pt x="8978" y="144945"/>
                  </a:lnTo>
                  <a:lnTo>
                    <a:pt x="28384" y="103987"/>
                  </a:lnTo>
                  <a:lnTo>
                    <a:pt x="28600" y="102425"/>
                  </a:lnTo>
                  <a:lnTo>
                    <a:pt x="12509" y="1562"/>
                  </a:lnTo>
                  <a:lnTo>
                    <a:pt x="10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64425" y="3608186"/>
              <a:ext cx="34925" cy="152400"/>
            </a:xfrm>
            <a:custGeom>
              <a:avLst/>
              <a:gdLst/>
              <a:ahLst/>
              <a:cxnLst/>
              <a:rect l="l" t="t" r="r" b="b"/>
              <a:pathLst>
                <a:path w="34925" h="152400">
                  <a:moveTo>
                    <a:pt x="15116" y="0"/>
                  </a:moveTo>
                  <a:lnTo>
                    <a:pt x="6276" y="0"/>
                  </a:lnTo>
                  <a:lnTo>
                    <a:pt x="2632" y="3987"/>
                  </a:lnTo>
                  <a:lnTo>
                    <a:pt x="3" y="142786"/>
                  </a:lnTo>
                  <a:lnTo>
                    <a:pt x="0" y="145707"/>
                  </a:lnTo>
                  <a:lnTo>
                    <a:pt x="904" y="148120"/>
                  </a:lnTo>
                  <a:lnTo>
                    <a:pt x="4232" y="151511"/>
                  </a:lnTo>
                  <a:lnTo>
                    <a:pt x="6264" y="152387"/>
                  </a:lnTo>
                  <a:lnTo>
                    <a:pt x="11585" y="152387"/>
                  </a:lnTo>
                  <a:lnTo>
                    <a:pt x="14354" y="150520"/>
                  </a:lnTo>
                  <a:lnTo>
                    <a:pt x="16429" y="146138"/>
                  </a:lnTo>
                  <a:lnTo>
                    <a:pt x="7292" y="146138"/>
                  </a:lnTo>
                  <a:lnTo>
                    <a:pt x="6200" y="144894"/>
                  </a:lnTo>
                  <a:lnTo>
                    <a:pt x="8766" y="9398"/>
                  </a:lnTo>
                  <a:lnTo>
                    <a:pt x="8816" y="7353"/>
                  </a:lnTo>
                  <a:lnTo>
                    <a:pt x="9921" y="6235"/>
                  </a:lnTo>
                  <a:lnTo>
                    <a:pt x="18997" y="6235"/>
                  </a:lnTo>
                  <a:lnTo>
                    <a:pt x="18507" y="3162"/>
                  </a:lnTo>
                  <a:lnTo>
                    <a:pt x="15116" y="0"/>
                  </a:lnTo>
                  <a:close/>
                </a:path>
                <a:path w="34925" h="152400">
                  <a:moveTo>
                    <a:pt x="18997" y="6235"/>
                  </a:moveTo>
                  <a:lnTo>
                    <a:pt x="11903" y="6235"/>
                  </a:lnTo>
                  <a:lnTo>
                    <a:pt x="12804" y="7010"/>
                  </a:lnTo>
                  <a:lnTo>
                    <a:pt x="28514" y="105397"/>
                  </a:lnTo>
                  <a:lnTo>
                    <a:pt x="28480" y="105651"/>
                  </a:lnTo>
                  <a:lnTo>
                    <a:pt x="28387" y="106337"/>
                  </a:lnTo>
                  <a:lnTo>
                    <a:pt x="9791" y="145580"/>
                  </a:lnTo>
                  <a:lnTo>
                    <a:pt x="9731" y="145707"/>
                  </a:lnTo>
                  <a:lnTo>
                    <a:pt x="9058" y="146138"/>
                  </a:lnTo>
                  <a:lnTo>
                    <a:pt x="16429" y="146138"/>
                  </a:lnTo>
                  <a:lnTo>
                    <a:pt x="34559" y="107861"/>
                  </a:lnTo>
                  <a:lnTo>
                    <a:pt x="34770" y="106337"/>
                  </a:lnTo>
                  <a:lnTo>
                    <a:pt x="34824" y="105397"/>
                  </a:lnTo>
                  <a:lnTo>
                    <a:pt x="19175" y="7353"/>
                  </a:lnTo>
                  <a:lnTo>
                    <a:pt x="19121" y="7010"/>
                  </a:lnTo>
                  <a:lnTo>
                    <a:pt x="18997" y="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035573" y="3761404"/>
              <a:ext cx="130175" cy="76200"/>
            </a:xfrm>
            <a:custGeom>
              <a:avLst/>
              <a:gdLst/>
              <a:ahLst/>
              <a:cxnLst/>
              <a:rect l="l" t="t" r="r" b="b"/>
              <a:pathLst>
                <a:path w="130175" h="76200">
                  <a:moveTo>
                    <a:pt x="126771" y="0"/>
                  </a:moveTo>
                  <a:lnTo>
                    <a:pt x="124307" y="0"/>
                  </a:lnTo>
                  <a:lnTo>
                    <a:pt x="80746" y="3530"/>
                  </a:lnTo>
                  <a:lnTo>
                    <a:pt x="79286" y="4127"/>
                  </a:lnTo>
                  <a:lnTo>
                    <a:pt x="253" y="68300"/>
                  </a:lnTo>
                  <a:lnTo>
                    <a:pt x="0" y="70802"/>
                  </a:lnTo>
                  <a:lnTo>
                    <a:pt x="1295" y="74447"/>
                  </a:lnTo>
                  <a:lnTo>
                    <a:pt x="3225" y="75730"/>
                  </a:lnTo>
                  <a:lnTo>
                    <a:pt x="5499" y="75730"/>
                  </a:lnTo>
                  <a:lnTo>
                    <a:pt x="6667" y="75730"/>
                  </a:lnTo>
                  <a:lnTo>
                    <a:pt x="7848" y="75399"/>
                  </a:lnTo>
                  <a:lnTo>
                    <a:pt x="128562" y="8737"/>
                  </a:lnTo>
                  <a:lnTo>
                    <a:pt x="129933" y="6070"/>
                  </a:lnTo>
                  <a:lnTo>
                    <a:pt x="128727" y="1409"/>
                  </a:lnTo>
                  <a:lnTo>
                    <a:pt x="126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032007" y="3758326"/>
              <a:ext cx="137160" cy="82550"/>
            </a:xfrm>
            <a:custGeom>
              <a:avLst/>
              <a:gdLst/>
              <a:ahLst/>
              <a:cxnLst/>
              <a:rect l="l" t="t" r="r" b="b"/>
              <a:pathLst>
                <a:path w="137159" h="82550">
                  <a:moveTo>
                    <a:pt x="131801" y="0"/>
                  </a:moveTo>
                  <a:lnTo>
                    <a:pt x="83438" y="3543"/>
                  </a:lnTo>
                  <a:lnTo>
                    <a:pt x="1206" y="69481"/>
                  </a:lnTo>
                  <a:lnTo>
                    <a:pt x="0" y="73177"/>
                  </a:lnTo>
                  <a:lnTo>
                    <a:pt x="2362" y="79832"/>
                  </a:lnTo>
                  <a:lnTo>
                    <a:pt x="5448" y="81927"/>
                  </a:lnTo>
                  <a:lnTo>
                    <a:pt x="10744" y="81927"/>
                  </a:lnTo>
                  <a:lnTo>
                    <a:pt x="12471" y="81457"/>
                  </a:lnTo>
                  <a:lnTo>
                    <a:pt x="22911" y="75692"/>
                  </a:lnTo>
                  <a:lnTo>
                    <a:pt x="6984" y="75692"/>
                  </a:lnTo>
                  <a:lnTo>
                    <a:pt x="6057" y="73571"/>
                  </a:lnTo>
                  <a:lnTo>
                    <a:pt x="84327" y="10020"/>
                  </a:lnTo>
                  <a:lnTo>
                    <a:pt x="84953" y="9766"/>
                  </a:lnTo>
                  <a:lnTo>
                    <a:pt x="83958" y="9766"/>
                  </a:lnTo>
                  <a:lnTo>
                    <a:pt x="127571" y="6210"/>
                  </a:lnTo>
                  <a:lnTo>
                    <a:pt x="135954" y="6210"/>
                  </a:lnTo>
                  <a:lnTo>
                    <a:pt x="134962" y="2349"/>
                  </a:lnTo>
                  <a:lnTo>
                    <a:pt x="131801" y="0"/>
                  </a:lnTo>
                  <a:close/>
                </a:path>
                <a:path w="137159" h="82550">
                  <a:moveTo>
                    <a:pt x="135954" y="6210"/>
                  </a:moveTo>
                  <a:lnTo>
                    <a:pt x="130467" y="6210"/>
                  </a:lnTo>
                  <a:lnTo>
                    <a:pt x="130619" y="9080"/>
                  </a:lnTo>
                  <a:lnTo>
                    <a:pt x="10337" y="75514"/>
                  </a:lnTo>
                  <a:lnTo>
                    <a:pt x="9651" y="75692"/>
                  </a:lnTo>
                  <a:lnTo>
                    <a:pt x="22911" y="75692"/>
                  </a:lnTo>
                  <a:lnTo>
                    <a:pt x="134899" y="13843"/>
                  </a:lnTo>
                  <a:lnTo>
                    <a:pt x="136745" y="10020"/>
                  </a:lnTo>
                  <a:lnTo>
                    <a:pt x="136867" y="9766"/>
                  </a:lnTo>
                  <a:lnTo>
                    <a:pt x="135954" y="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177218" y="3764217"/>
              <a:ext cx="127635" cy="80645"/>
            </a:xfrm>
            <a:custGeom>
              <a:avLst/>
              <a:gdLst/>
              <a:ahLst/>
              <a:cxnLst/>
              <a:rect l="l" t="t" r="r" b="b"/>
              <a:pathLst>
                <a:path w="127634" h="80645">
                  <a:moveTo>
                    <a:pt x="6705" y="0"/>
                  </a:moveTo>
                  <a:lnTo>
                    <a:pt x="3441" y="0"/>
                  </a:lnTo>
                  <a:lnTo>
                    <a:pt x="1714" y="990"/>
                  </a:lnTo>
                  <a:lnTo>
                    <a:pt x="0" y="4267"/>
                  </a:lnTo>
                  <a:lnTo>
                    <a:pt x="203" y="6299"/>
                  </a:lnTo>
                  <a:lnTo>
                    <a:pt x="25946" y="43522"/>
                  </a:lnTo>
                  <a:lnTo>
                    <a:pt x="27190" y="44488"/>
                  </a:lnTo>
                  <a:lnTo>
                    <a:pt x="120142" y="80035"/>
                  </a:lnTo>
                  <a:lnTo>
                    <a:pt x="121805" y="80200"/>
                  </a:lnTo>
                  <a:lnTo>
                    <a:pt x="124167" y="80200"/>
                  </a:lnTo>
                  <a:lnTo>
                    <a:pt x="126085" y="78816"/>
                  </a:lnTo>
                  <a:lnTo>
                    <a:pt x="127368" y="74218"/>
                  </a:lnTo>
                  <a:lnTo>
                    <a:pt x="126123" y="71615"/>
                  </a:lnTo>
                  <a:lnTo>
                    <a:pt x="7975" y="380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173906" y="3761105"/>
              <a:ext cx="134620" cy="86995"/>
            </a:xfrm>
            <a:custGeom>
              <a:avLst/>
              <a:gdLst/>
              <a:ahLst/>
              <a:cxnLst/>
              <a:rect l="l" t="t" r="r" b="b"/>
              <a:pathLst>
                <a:path w="134620" h="86995">
                  <a:moveTo>
                    <a:pt x="10579" y="0"/>
                  </a:moveTo>
                  <a:lnTo>
                    <a:pt x="5613" y="0"/>
                  </a:lnTo>
                  <a:lnTo>
                    <a:pt x="2794" y="1651"/>
                  </a:lnTo>
                  <a:lnTo>
                    <a:pt x="0" y="6985"/>
                  </a:lnTo>
                  <a:lnTo>
                    <a:pt x="279" y="10210"/>
                  </a:lnTo>
                  <a:lnTo>
                    <a:pt x="27038" y="48920"/>
                  </a:lnTo>
                  <a:lnTo>
                    <a:pt x="28790" y="50292"/>
                  </a:lnTo>
                  <a:lnTo>
                    <a:pt x="122694" y="86194"/>
                  </a:lnTo>
                  <a:lnTo>
                    <a:pt x="123913" y="86436"/>
                  </a:lnTo>
                  <a:lnTo>
                    <a:pt x="128866" y="86436"/>
                  </a:lnTo>
                  <a:lnTo>
                    <a:pt x="132029" y="84099"/>
                  </a:lnTo>
                  <a:lnTo>
                    <a:pt x="133112" y="80200"/>
                  </a:lnTo>
                  <a:lnTo>
                    <a:pt x="124463" y="80200"/>
                  </a:lnTo>
                  <a:lnTo>
                    <a:pt x="32207" y="44919"/>
                  </a:lnTo>
                  <a:lnTo>
                    <a:pt x="31457" y="44348"/>
                  </a:lnTo>
                  <a:lnTo>
                    <a:pt x="6083" y="7645"/>
                  </a:lnTo>
                  <a:lnTo>
                    <a:pt x="7086" y="6235"/>
                  </a:lnTo>
                  <a:lnTo>
                    <a:pt x="21865" y="6235"/>
                  </a:lnTo>
                  <a:lnTo>
                    <a:pt x="12407" y="533"/>
                  </a:lnTo>
                  <a:lnTo>
                    <a:pt x="10579" y="0"/>
                  </a:lnTo>
                  <a:close/>
                </a:path>
                <a:path w="134620" h="86995">
                  <a:moveTo>
                    <a:pt x="21865" y="6235"/>
                  </a:moveTo>
                  <a:lnTo>
                    <a:pt x="9398" y="6235"/>
                  </a:lnTo>
                  <a:lnTo>
                    <a:pt x="10121" y="6426"/>
                  </a:lnTo>
                  <a:lnTo>
                    <a:pt x="127927" y="77457"/>
                  </a:lnTo>
                  <a:lnTo>
                    <a:pt x="127419" y="80200"/>
                  </a:lnTo>
                  <a:lnTo>
                    <a:pt x="133112" y="80200"/>
                  </a:lnTo>
                  <a:lnTo>
                    <a:pt x="134048" y="76835"/>
                  </a:lnTo>
                  <a:lnTo>
                    <a:pt x="132219" y="72771"/>
                  </a:lnTo>
                  <a:lnTo>
                    <a:pt x="21865" y="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161748" y="3753957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9575" y="0"/>
                  </a:moveTo>
                  <a:lnTo>
                    <a:pt x="4445" y="0"/>
                  </a:lnTo>
                  <a:lnTo>
                    <a:pt x="190" y="4165"/>
                  </a:lnTo>
                  <a:lnTo>
                    <a:pt x="0" y="14516"/>
                  </a:lnTo>
                  <a:lnTo>
                    <a:pt x="4165" y="18846"/>
                  </a:lnTo>
                  <a:lnTo>
                    <a:pt x="9385" y="18948"/>
                  </a:lnTo>
                  <a:lnTo>
                    <a:pt x="14693" y="18948"/>
                  </a:lnTo>
                  <a:lnTo>
                    <a:pt x="18948" y="14782"/>
                  </a:lnTo>
                  <a:lnTo>
                    <a:pt x="19138" y="4432"/>
                  </a:lnTo>
                  <a:lnTo>
                    <a:pt x="14973" y="101"/>
                  </a:lnTo>
                  <a:lnTo>
                    <a:pt x="9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041500" y="3629050"/>
              <a:ext cx="264795" cy="440690"/>
            </a:xfrm>
            <a:custGeom>
              <a:avLst/>
              <a:gdLst/>
              <a:ahLst/>
              <a:cxnLst/>
              <a:rect l="l" t="t" r="r" b="b"/>
              <a:pathLst>
                <a:path w="264795" h="440689">
                  <a:moveTo>
                    <a:pt x="125260" y="56984"/>
                  </a:moveTo>
                  <a:lnTo>
                    <a:pt x="124777" y="53568"/>
                  </a:lnTo>
                  <a:lnTo>
                    <a:pt x="123190" y="52387"/>
                  </a:lnTo>
                  <a:lnTo>
                    <a:pt x="121488" y="52628"/>
                  </a:lnTo>
                  <a:lnTo>
                    <a:pt x="78917" y="73558"/>
                  </a:lnTo>
                  <a:lnTo>
                    <a:pt x="55346" y="114769"/>
                  </a:lnTo>
                  <a:lnTo>
                    <a:pt x="54965" y="116446"/>
                  </a:lnTo>
                  <a:lnTo>
                    <a:pt x="55994" y="118122"/>
                  </a:lnTo>
                  <a:lnTo>
                    <a:pt x="59347" y="118910"/>
                  </a:lnTo>
                  <a:lnTo>
                    <a:pt x="61023" y="117881"/>
                  </a:lnTo>
                  <a:lnTo>
                    <a:pt x="61429" y="116192"/>
                  </a:lnTo>
                  <a:lnTo>
                    <a:pt x="69634" y="95427"/>
                  </a:lnTo>
                  <a:lnTo>
                    <a:pt x="83223" y="78079"/>
                  </a:lnTo>
                  <a:lnTo>
                    <a:pt x="101142" y="65430"/>
                  </a:lnTo>
                  <a:lnTo>
                    <a:pt x="122364" y="58801"/>
                  </a:lnTo>
                  <a:lnTo>
                    <a:pt x="124079" y="58559"/>
                  </a:lnTo>
                  <a:lnTo>
                    <a:pt x="125260" y="56984"/>
                  </a:lnTo>
                  <a:close/>
                </a:path>
                <a:path w="264795" h="440689">
                  <a:moveTo>
                    <a:pt x="126479" y="28968"/>
                  </a:moveTo>
                  <a:lnTo>
                    <a:pt x="126136" y="25539"/>
                  </a:lnTo>
                  <a:lnTo>
                    <a:pt x="124612" y="24295"/>
                  </a:lnTo>
                  <a:lnTo>
                    <a:pt x="122897" y="24460"/>
                  </a:lnTo>
                  <a:lnTo>
                    <a:pt x="85407" y="35356"/>
                  </a:lnTo>
                  <a:lnTo>
                    <a:pt x="54292" y="58178"/>
                  </a:lnTo>
                  <a:lnTo>
                    <a:pt x="32740" y="90068"/>
                  </a:lnTo>
                  <a:lnTo>
                    <a:pt x="23939" y="128168"/>
                  </a:lnTo>
                  <a:lnTo>
                    <a:pt x="23876" y="129882"/>
                  </a:lnTo>
                  <a:lnTo>
                    <a:pt x="25234" y="131330"/>
                  </a:lnTo>
                  <a:lnTo>
                    <a:pt x="28676" y="131432"/>
                  </a:lnTo>
                  <a:lnTo>
                    <a:pt x="30111" y="130086"/>
                  </a:lnTo>
                  <a:lnTo>
                    <a:pt x="30175" y="128371"/>
                  </a:lnTo>
                  <a:lnTo>
                    <a:pt x="38430" y="92583"/>
                  </a:lnTo>
                  <a:lnTo>
                    <a:pt x="58788" y="62509"/>
                  </a:lnTo>
                  <a:lnTo>
                    <a:pt x="88176" y="40944"/>
                  </a:lnTo>
                  <a:lnTo>
                    <a:pt x="123520" y="30670"/>
                  </a:lnTo>
                  <a:lnTo>
                    <a:pt x="125234" y="30492"/>
                  </a:lnTo>
                  <a:lnTo>
                    <a:pt x="126479" y="28968"/>
                  </a:lnTo>
                  <a:close/>
                </a:path>
                <a:path w="264795" h="440689">
                  <a:moveTo>
                    <a:pt x="131813" y="4787"/>
                  </a:moveTo>
                  <a:lnTo>
                    <a:pt x="131686" y="1333"/>
                  </a:lnTo>
                  <a:lnTo>
                    <a:pt x="130238" y="0"/>
                  </a:lnTo>
                  <a:lnTo>
                    <a:pt x="128511" y="63"/>
                  </a:lnTo>
                  <a:lnTo>
                    <a:pt x="78930" y="12344"/>
                  </a:lnTo>
                  <a:lnTo>
                    <a:pt x="38049" y="41833"/>
                  </a:lnTo>
                  <a:lnTo>
                    <a:pt x="10274" y="83832"/>
                  </a:lnTo>
                  <a:lnTo>
                    <a:pt x="0" y="133667"/>
                  </a:lnTo>
                  <a:lnTo>
                    <a:pt x="317" y="142595"/>
                  </a:lnTo>
                  <a:lnTo>
                    <a:pt x="1790" y="143903"/>
                  </a:lnTo>
                  <a:lnTo>
                    <a:pt x="5232" y="143700"/>
                  </a:lnTo>
                  <a:lnTo>
                    <a:pt x="6540" y="142227"/>
                  </a:lnTo>
                  <a:lnTo>
                    <a:pt x="6438" y="140512"/>
                  </a:lnTo>
                  <a:lnTo>
                    <a:pt x="6235" y="133667"/>
                  </a:lnTo>
                  <a:lnTo>
                    <a:pt x="16014" y="86258"/>
                  </a:lnTo>
                  <a:lnTo>
                    <a:pt x="42557" y="46164"/>
                  </a:lnTo>
                  <a:lnTo>
                    <a:pt x="81572" y="17970"/>
                  </a:lnTo>
                  <a:lnTo>
                    <a:pt x="128752" y="6299"/>
                  </a:lnTo>
                  <a:lnTo>
                    <a:pt x="130479" y="6235"/>
                  </a:lnTo>
                  <a:lnTo>
                    <a:pt x="131813" y="4787"/>
                  </a:lnTo>
                  <a:close/>
                </a:path>
                <a:path w="264795" h="440689">
                  <a:moveTo>
                    <a:pt x="140563" y="435305"/>
                  </a:moveTo>
                  <a:lnTo>
                    <a:pt x="139179" y="433908"/>
                  </a:lnTo>
                  <a:lnTo>
                    <a:pt x="116586" y="433908"/>
                  </a:lnTo>
                  <a:lnTo>
                    <a:pt x="115189" y="435305"/>
                  </a:lnTo>
                  <a:lnTo>
                    <a:pt x="115189" y="438746"/>
                  </a:lnTo>
                  <a:lnTo>
                    <a:pt x="116586" y="440143"/>
                  </a:lnTo>
                  <a:lnTo>
                    <a:pt x="118313" y="440143"/>
                  </a:lnTo>
                  <a:lnTo>
                    <a:pt x="139179" y="440143"/>
                  </a:lnTo>
                  <a:lnTo>
                    <a:pt x="140563" y="438746"/>
                  </a:lnTo>
                  <a:lnTo>
                    <a:pt x="140563" y="435305"/>
                  </a:lnTo>
                  <a:close/>
                </a:path>
                <a:path w="264795" h="440689">
                  <a:moveTo>
                    <a:pt x="140563" y="424014"/>
                  </a:moveTo>
                  <a:lnTo>
                    <a:pt x="139179" y="422617"/>
                  </a:lnTo>
                  <a:lnTo>
                    <a:pt x="116586" y="422617"/>
                  </a:lnTo>
                  <a:lnTo>
                    <a:pt x="115189" y="424014"/>
                  </a:lnTo>
                  <a:lnTo>
                    <a:pt x="115189" y="427456"/>
                  </a:lnTo>
                  <a:lnTo>
                    <a:pt x="116586" y="428853"/>
                  </a:lnTo>
                  <a:lnTo>
                    <a:pt x="118313" y="428853"/>
                  </a:lnTo>
                  <a:lnTo>
                    <a:pt x="139179" y="428853"/>
                  </a:lnTo>
                  <a:lnTo>
                    <a:pt x="140563" y="427456"/>
                  </a:lnTo>
                  <a:lnTo>
                    <a:pt x="140563" y="424014"/>
                  </a:lnTo>
                  <a:close/>
                </a:path>
                <a:path w="264795" h="440689">
                  <a:moveTo>
                    <a:pt x="140563" y="412724"/>
                  </a:moveTo>
                  <a:lnTo>
                    <a:pt x="139179" y="411327"/>
                  </a:lnTo>
                  <a:lnTo>
                    <a:pt x="116586" y="411327"/>
                  </a:lnTo>
                  <a:lnTo>
                    <a:pt x="115189" y="412724"/>
                  </a:lnTo>
                  <a:lnTo>
                    <a:pt x="115189" y="416166"/>
                  </a:lnTo>
                  <a:lnTo>
                    <a:pt x="116586" y="417563"/>
                  </a:lnTo>
                  <a:lnTo>
                    <a:pt x="118313" y="417563"/>
                  </a:lnTo>
                  <a:lnTo>
                    <a:pt x="139179" y="417563"/>
                  </a:lnTo>
                  <a:lnTo>
                    <a:pt x="140563" y="416166"/>
                  </a:lnTo>
                  <a:lnTo>
                    <a:pt x="140563" y="412724"/>
                  </a:lnTo>
                  <a:close/>
                </a:path>
                <a:path w="264795" h="440689">
                  <a:moveTo>
                    <a:pt x="142290" y="130797"/>
                  </a:moveTo>
                  <a:lnTo>
                    <a:pt x="141224" y="128104"/>
                  </a:lnTo>
                  <a:lnTo>
                    <a:pt x="136550" y="123228"/>
                  </a:lnTo>
                  <a:lnTo>
                    <a:pt x="136232" y="123101"/>
                  </a:lnTo>
                  <a:lnTo>
                    <a:pt x="136232" y="131000"/>
                  </a:lnTo>
                  <a:lnTo>
                    <a:pt x="136232" y="131267"/>
                  </a:lnTo>
                  <a:lnTo>
                    <a:pt x="136105" y="137972"/>
                  </a:lnTo>
                  <a:lnTo>
                    <a:pt x="133261" y="140741"/>
                  </a:lnTo>
                  <a:lnTo>
                    <a:pt x="126238" y="140741"/>
                  </a:lnTo>
                  <a:lnTo>
                    <a:pt x="123380" y="137782"/>
                  </a:lnTo>
                  <a:lnTo>
                    <a:pt x="123456" y="134264"/>
                  </a:lnTo>
                  <a:lnTo>
                    <a:pt x="123520" y="130797"/>
                  </a:lnTo>
                  <a:lnTo>
                    <a:pt x="126276" y="128104"/>
                  </a:lnTo>
                  <a:lnTo>
                    <a:pt x="133438" y="128104"/>
                  </a:lnTo>
                  <a:lnTo>
                    <a:pt x="136232" y="131000"/>
                  </a:lnTo>
                  <a:lnTo>
                    <a:pt x="136232" y="123101"/>
                  </a:lnTo>
                  <a:lnTo>
                    <a:pt x="133413" y="121856"/>
                  </a:lnTo>
                  <a:lnTo>
                    <a:pt x="122936" y="121856"/>
                  </a:lnTo>
                  <a:lnTo>
                    <a:pt x="117348" y="127330"/>
                  </a:lnTo>
                  <a:lnTo>
                    <a:pt x="117335" y="137972"/>
                  </a:lnTo>
                  <a:lnTo>
                    <a:pt x="118440" y="140741"/>
                  </a:lnTo>
                  <a:lnTo>
                    <a:pt x="123063" y="145542"/>
                  </a:lnTo>
                  <a:lnTo>
                    <a:pt x="126365" y="146977"/>
                  </a:lnTo>
                  <a:lnTo>
                    <a:pt x="136626" y="146977"/>
                  </a:lnTo>
                  <a:lnTo>
                    <a:pt x="142278" y="141439"/>
                  </a:lnTo>
                  <a:lnTo>
                    <a:pt x="142290" y="140741"/>
                  </a:lnTo>
                  <a:lnTo>
                    <a:pt x="142290" y="130797"/>
                  </a:lnTo>
                  <a:close/>
                </a:path>
                <a:path w="264795" h="440689">
                  <a:moveTo>
                    <a:pt x="155651" y="207733"/>
                  </a:moveTo>
                  <a:lnTo>
                    <a:pt x="154762" y="204406"/>
                  </a:lnTo>
                  <a:lnTo>
                    <a:pt x="153047" y="203415"/>
                  </a:lnTo>
                  <a:lnTo>
                    <a:pt x="145249" y="205498"/>
                  </a:lnTo>
                  <a:lnTo>
                    <a:pt x="138950" y="206286"/>
                  </a:lnTo>
                  <a:lnTo>
                    <a:pt x="132664" y="206286"/>
                  </a:lnTo>
                  <a:lnTo>
                    <a:pt x="114592" y="204114"/>
                  </a:lnTo>
                  <a:lnTo>
                    <a:pt x="97574" y="197751"/>
                  </a:lnTo>
                  <a:lnTo>
                    <a:pt x="82600" y="187515"/>
                  </a:lnTo>
                  <a:lnTo>
                    <a:pt x="70637" y="173710"/>
                  </a:lnTo>
                  <a:lnTo>
                    <a:pt x="69684" y="172262"/>
                  </a:lnTo>
                  <a:lnTo>
                    <a:pt x="67754" y="171856"/>
                  </a:lnTo>
                  <a:lnTo>
                    <a:pt x="64871" y="173748"/>
                  </a:lnTo>
                  <a:lnTo>
                    <a:pt x="64477" y="175679"/>
                  </a:lnTo>
                  <a:lnTo>
                    <a:pt x="65417" y="177126"/>
                  </a:lnTo>
                  <a:lnTo>
                    <a:pt x="78473" y="192176"/>
                  </a:lnTo>
                  <a:lnTo>
                    <a:pt x="94716" y="203288"/>
                  </a:lnTo>
                  <a:lnTo>
                    <a:pt x="113118" y="210159"/>
                  </a:lnTo>
                  <a:lnTo>
                    <a:pt x="132664" y="212521"/>
                  </a:lnTo>
                  <a:lnTo>
                    <a:pt x="139471" y="212521"/>
                  </a:lnTo>
                  <a:lnTo>
                    <a:pt x="146316" y="211670"/>
                  </a:lnTo>
                  <a:lnTo>
                    <a:pt x="154660" y="209448"/>
                  </a:lnTo>
                  <a:lnTo>
                    <a:pt x="155651" y="207733"/>
                  </a:lnTo>
                  <a:close/>
                </a:path>
                <a:path w="264795" h="440689">
                  <a:moveTo>
                    <a:pt x="175590" y="230111"/>
                  </a:moveTo>
                  <a:lnTo>
                    <a:pt x="174282" y="226923"/>
                  </a:lnTo>
                  <a:lnTo>
                    <a:pt x="172478" y="226161"/>
                  </a:lnTo>
                  <a:lnTo>
                    <a:pt x="161544" y="230085"/>
                  </a:lnTo>
                  <a:lnTo>
                    <a:pt x="152044" y="232410"/>
                  </a:lnTo>
                  <a:lnTo>
                    <a:pt x="142455" y="233781"/>
                  </a:lnTo>
                  <a:lnTo>
                    <a:pt x="132842" y="234226"/>
                  </a:lnTo>
                  <a:lnTo>
                    <a:pt x="108153" y="231228"/>
                  </a:lnTo>
                  <a:lnTo>
                    <a:pt x="84937" y="222465"/>
                  </a:lnTo>
                  <a:lnTo>
                    <a:pt x="64376" y="208305"/>
                  </a:lnTo>
                  <a:lnTo>
                    <a:pt x="47663" y="189103"/>
                  </a:lnTo>
                  <a:lnTo>
                    <a:pt x="46710" y="187667"/>
                  </a:lnTo>
                  <a:lnTo>
                    <a:pt x="44780" y="187274"/>
                  </a:lnTo>
                  <a:lnTo>
                    <a:pt x="41910" y="189191"/>
                  </a:lnTo>
                  <a:lnTo>
                    <a:pt x="41529" y="191122"/>
                  </a:lnTo>
                  <a:lnTo>
                    <a:pt x="42481" y="192557"/>
                  </a:lnTo>
                  <a:lnTo>
                    <a:pt x="60236" y="212966"/>
                  </a:lnTo>
                  <a:lnTo>
                    <a:pt x="82054" y="228003"/>
                  </a:lnTo>
                  <a:lnTo>
                    <a:pt x="106667" y="237286"/>
                  </a:lnTo>
                  <a:lnTo>
                    <a:pt x="132842" y="240461"/>
                  </a:lnTo>
                  <a:lnTo>
                    <a:pt x="143040" y="239991"/>
                  </a:lnTo>
                  <a:lnTo>
                    <a:pt x="153225" y="238531"/>
                  </a:lnTo>
                  <a:lnTo>
                    <a:pt x="163309" y="236067"/>
                  </a:lnTo>
                  <a:lnTo>
                    <a:pt x="174828" y="231940"/>
                  </a:lnTo>
                  <a:lnTo>
                    <a:pt x="175590" y="230111"/>
                  </a:lnTo>
                  <a:close/>
                </a:path>
                <a:path w="264795" h="440689">
                  <a:moveTo>
                    <a:pt x="183959" y="252742"/>
                  </a:moveTo>
                  <a:lnTo>
                    <a:pt x="182676" y="249529"/>
                  </a:lnTo>
                  <a:lnTo>
                    <a:pt x="180860" y="248754"/>
                  </a:lnTo>
                  <a:lnTo>
                    <a:pt x="179260" y="249402"/>
                  </a:lnTo>
                  <a:lnTo>
                    <a:pt x="168097" y="253250"/>
                  </a:lnTo>
                  <a:lnTo>
                    <a:pt x="156705" y="255968"/>
                  </a:lnTo>
                  <a:lnTo>
                    <a:pt x="145186" y="257581"/>
                  </a:lnTo>
                  <a:lnTo>
                    <a:pt x="133616" y="258102"/>
                  </a:lnTo>
                  <a:lnTo>
                    <a:pt x="101955" y="254165"/>
                  </a:lnTo>
                  <a:lnTo>
                    <a:pt x="72212" y="242697"/>
                  </a:lnTo>
                  <a:lnTo>
                    <a:pt x="46088" y="224282"/>
                  </a:lnTo>
                  <a:lnTo>
                    <a:pt x="25311" y="199478"/>
                  </a:lnTo>
                  <a:lnTo>
                    <a:pt x="24384" y="198031"/>
                  </a:lnTo>
                  <a:lnTo>
                    <a:pt x="22453" y="197599"/>
                  </a:lnTo>
                  <a:lnTo>
                    <a:pt x="19545" y="199440"/>
                  </a:lnTo>
                  <a:lnTo>
                    <a:pt x="19113" y="201371"/>
                  </a:lnTo>
                  <a:lnTo>
                    <a:pt x="20027" y="202819"/>
                  </a:lnTo>
                  <a:lnTo>
                    <a:pt x="41884" y="228892"/>
                  </a:lnTo>
                  <a:lnTo>
                    <a:pt x="69278" y="248208"/>
                  </a:lnTo>
                  <a:lnTo>
                    <a:pt x="100444" y="260210"/>
                  </a:lnTo>
                  <a:lnTo>
                    <a:pt x="133616" y="264337"/>
                  </a:lnTo>
                  <a:lnTo>
                    <a:pt x="145757" y="263791"/>
                  </a:lnTo>
                  <a:lnTo>
                    <a:pt x="157861" y="262089"/>
                  </a:lnTo>
                  <a:lnTo>
                    <a:pt x="169824" y="259245"/>
                  </a:lnTo>
                  <a:lnTo>
                    <a:pt x="183184" y="254546"/>
                  </a:lnTo>
                  <a:lnTo>
                    <a:pt x="183959" y="252742"/>
                  </a:lnTo>
                  <a:close/>
                </a:path>
                <a:path w="264795" h="440689">
                  <a:moveTo>
                    <a:pt x="212458" y="132638"/>
                  </a:moveTo>
                  <a:lnTo>
                    <a:pt x="196342" y="83870"/>
                  </a:lnTo>
                  <a:lnTo>
                    <a:pt x="182892" y="69824"/>
                  </a:lnTo>
                  <a:lnTo>
                    <a:pt x="180911" y="69989"/>
                  </a:lnTo>
                  <a:lnTo>
                    <a:pt x="178689" y="72618"/>
                  </a:lnTo>
                  <a:lnTo>
                    <a:pt x="178854" y="74587"/>
                  </a:lnTo>
                  <a:lnTo>
                    <a:pt x="180174" y="75704"/>
                  </a:lnTo>
                  <a:lnTo>
                    <a:pt x="191350" y="87604"/>
                  </a:lnTo>
                  <a:lnTo>
                    <a:pt x="199517" y="101485"/>
                  </a:lnTo>
                  <a:lnTo>
                    <a:pt x="204520" y="116700"/>
                  </a:lnTo>
                  <a:lnTo>
                    <a:pt x="206222" y="132638"/>
                  </a:lnTo>
                  <a:lnTo>
                    <a:pt x="205828" y="140246"/>
                  </a:lnTo>
                  <a:lnTo>
                    <a:pt x="204660" y="147802"/>
                  </a:lnTo>
                  <a:lnTo>
                    <a:pt x="202679" y="155244"/>
                  </a:lnTo>
                  <a:lnTo>
                    <a:pt x="199199" y="164084"/>
                  </a:lnTo>
                  <a:lnTo>
                    <a:pt x="199898" y="165925"/>
                  </a:lnTo>
                  <a:lnTo>
                    <a:pt x="203034" y="167335"/>
                  </a:lnTo>
                  <a:lnTo>
                    <a:pt x="204889" y="166636"/>
                  </a:lnTo>
                  <a:lnTo>
                    <a:pt x="205587" y="165061"/>
                  </a:lnTo>
                  <a:lnTo>
                    <a:pt x="208622" y="157162"/>
                  </a:lnTo>
                  <a:lnTo>
                    <a:pt x="210769" y="149085"/>
                  </a:lnTo>
                  <a:lnTo>
                    <a:pt x="212039" y="140881"/>
                  </a:lnTo>
                  <a:lnTo>
                    <a:pt x="212458" y="132638"/>
                  </a:lnTo>
                  <a:close/>
                </a:path>
                <a:path w="264795" h="440689">
                  <a:moveTo>
                    <a:pt x="240347" y="132791"/>
                  </a:moveTo>
                  <a:lnTo>
                    <a:pt x="230238" y="86537"/>
                  </a:lnTo>
                  <a:lnTo>
                    <a:pt x="200837" y="48361"/>
                  </a:lnTo>
                  <a:lnTo>
                    <a:pt x="199504" y="47269"/>
                  </a:lnTo>
                  <a:lnTo>
                    <a:pt x="197535" y="47459"/>
                  </a:lnTo>
                  <a:lnTo>
                    <a:pt x="195351" y="50126"/>
                  </a:lnTo>
                  <a:lnTo>
                    <a:pt x="195554" y="52095"/>
                  </a:lnTo>
                  <a:lnTo>
                    <a:pt x="196888" y="53187"/>
                  </a:lnTo>
                  <a:lnTo>
                    <a:pt x="212902" y="69748"/>
                  </a:lnTo>
                  <a:lnTo>
                    <a:pt x="224574" y="89141"/>
                  </a:lnTo>
                  <a:lnTo>
                    <a:pt x="231698" y="110464"/>
                  </a:lnTo>
                  <a:lnTo>
                    <a:pt x="234111" y="132791"/>
                  </a:lnTo>
                  <a:lnTo>
                    <a:pt x="233286" y="145808"/>
                  </a:lnTo>
                  <a:lnTo>
                    <a:pt x="230809" y="158673"/>
                  </a:lnTo>
                  <a:lnTo>
                    <a:pt x="226618" y="171221"/>
                  </a:lnTo>
                  <a:lnTo>
                    <a:pt x="219849" y="184759"/>
                  </a:lnTo>
                  <a:lnTo>
                    <a:pt x="220357" y="186664"/>
                  </a:lnTo>
                  <a:lnTo>
                    <a:pt x="223342" y="188391"/>
                  </a:lnTo>
                  <a:lnTo>
                    <a:pt x="225247" y="187871"/>
                  </a:lnTo>
                  <a:lnTo>
                    <a:pt x="226110" y="186385"/>
                  </a:lnTo>
                  <a:lnTo>
                    <a:pt x="232397" y="173583"/>
                  </a:lnTo>
                  <a:lnTo>
                    <a:pt x="236842" y="160261"/>
                  </a:lnTo>
                  <a:lnTo>
                    <a:pt x="239471" y="146596"/>
                  </a:lnTo>
                  <a:lnTo>
                    <a:pt x="240347" y="132791"/>
                  </a:lnTo>
                  <a:close/>
                </a:path>
                <a:path w="264795" h="440689">
                  <a:moveTo>
                    <a:pt x="264566" y="132334"/>
                  </a:moveTo>
                  <a:lnTo>
                    <a:pt x="254177" y="80810"/>
                  </a:lnTo>
                  <a:lnTo>
                    <a:pt x="232244" y="45567"/>
                  </a:lnTo>
                  <a:lnTo>
                    <a:pt x="215519" y="29387"/>
                  </a:lnTo>
                  <a:lnTo>
                    <a:pt x="213550" y="29565"/>
                  </a:lnTo>
                  <a:lnTo>
                    <a:pt x="211340" y="32207"/>
                  </a:lnTo>
                  <a:lnTo>
                    <a:pt x="211531" y="34175"/>
                  </a:lnTo>
                  <a:lnTo>
                    <a:pt x="212852" y="35280"/>
                  </a:lnTo>
                  <a:lnTo>
                    <a:pt x="227533" y="49657"/>
                  </a:lnTo>
                  <a:lnTo>
                    <a:pt x="248437" y="83223"/>
                  </a:lnTo>
                  <a:lnTo>
                    <a:pt x="258089" y="124612"/>
                  </a:lnTo>
                  <a:lnTo>
                    <a:pt x="258330" y="132334"/>
                  </a:lnTo>
                  <a:lnTo>
                    <a:pt x="257467" y="147091"/>
                  </a:lnTo>
                  <a:lnTo>
                    <a:pt x="254863" y="161721"/>
                  </a:lnTo>
                  <a:lnTo>
                    <a:pt x="250520" y="176047"/>
                  </a:lnTo>
                  <a:lnTo>
                    <a:pt x="243636" y="191452"/>
                  </a:lnTo>
                  <a:lnTo>
                    <a:pt x="244233" y="193332"/>
                  </a:lnTo>
                  <a:lnTo>
                    <a:pt x="247307" y="194906"/>
                  </a:lnTo>
                  <a:lnTo>
                    <a:pt x="249186" y="194310"/>
                  </a:lnTo>
                  <a:lnTo>
                    <a:pt x="256374" y="178206"/>
                  </a:lnTo>
                  <a:lnTo>
                    <a:pt x="260934" y="163169"/>
                  </a:lnTo>
                  <a:lnTo>
                    <a:pt x="263664" y="147828"/>
                  </a:lnTo>
                  <a:lnTo>
                    <a:pt x="264566" y="1323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3690" y="3259033"/>
              <a:ext cx="125031" cy="7819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1203" y="3271714"/>
              <a:ext cx="125031" cy="6551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964740" y="3144059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2649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952405" y="3141395"/>
              <a:ext cx="51435" cy="83185"/>
            </a:xfrm>
            <a:custGeom>
              <a:avLst/>
              <a:gdLst/>
              <a:ahLst/>
              <a:cxnLst/>
              <a:rect l="l" t="t" r="r" b="b"/>
              <a:pathLst>
                <a:path w="51435" h="83185">
                  <a:moveTo>
                    <a:pt x="51142" y="11061"/>
                  </a:moveTo>
                  <a:lnTo>
                    <a:pt x="29184" y="11061"/>
                  </a:lnTo>
                  <a:lnTo>
                    <a:pt x="29184" y="5334"/>
                  </a:lnTo>
                  <a:lnTo>
                    <a:pt x="40297" y="5334"/>
                  </a:lnTo>
                  <a:lnTo>
                    <a:pt x="41490" y="4140"/>
                  </a:lnTo>
                  <a:lnTo>
                    <a:pt x="41490" y="1193"/>
                  </a:lnTo>
                  <a:lnTo>
                    <a:pt x="40297" y="0"/>
                  </a:lnTo>
                  <a:lnTo>
                    <a:pt x="10858" y="0"/>
                  </a:lnTo>
                  <a:lnTo>
                    <a:pt x="9664" y="1193"/>
                  </a:lnTo>
                  <a:lnTo>
                    <a:pt x="9664" y="4140"/>
                  </a:lnTo>
                  <a:lnTo>
                    <a:pt x="10858" y="5334"/>
                  </a:lnTo>
                  <a:lnTo>
                    <a:pt x="12331" y="5334"/>
                  </a:lnTo>
                  <a:lnTo>
                    <a:pt x="21971" y="5334"/>
                  </a:lnTo>
                  <a:lnTo>
                    <a:pt x="21971" y="11061"/>
                  </a:lnTo>
                  <a:lnTo>
                    <a:pt x="0" y="11061"/>
                  </a:lnTo>
                  <a:lnTo>
                    <a:pt x="0" y="21729"/>
                  </a:lnTo>
                  <a:lnTo>
                    <a:pt x="21971" y="21729"/>
                  </a:lnTo>
                  <a:lnTo>
                    <a:pt x="21971" y="55638"/>
                  </a:lnTo>
                  <a:lnTo>
                    <a:pt x="20243" y="55638"/>
                  </a:lnTo>
                  <a:lnTo>
                    <a:pt x="20243" y="83172"/>
                  </a:lnTo>
                  <a:lnTo>
                    <a:pt x="21971" y="83172"/>
                  </a:lnTo>
                  <a:lnTo>
                    <a:pt x="29184" y="83172"/>
                  </a:lnTo>
                  <a:lnTo>
                    <a:pt x="30911" y="83172"/>
                  </a:lnTo>
                  <a:lnTo>
                    <a:pt x="30911" y="55638"/>
                  </a:lnTo>
                  <a:lnTo>
                    <a:pt x="29184" y="55638"/>
                  </a:lnTo>
                  <a:lnTo>
                    <a:pt x="29184" y="21729"/>
                  </a:lnTo>
                  <a:lnTo>
                    <a:pt x="51142" y="21729"/>
                  </a:lnTo>
                  <a:lnTo>
                    <a:pt x="51142" y="110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910674" y="3308678"/>
              <a:ext cx="612775" cy="99060"/>
            </a:xfrm>
            <a:custGeom>
              <a:avLst/>
              <a:gdLst/>
              <a:ahLst/>
              <a:cxnLst/>
              <a:rect l="l" t="t" r="r" b="b"/>
              <a:pathLst>
                <a:path w="612775" h="99060">
                  <a:moveTo>
                    <a:pt x="610793" y="0"/>
                  </a:moveTo>
                  <a:lnTo>
                    <a:pt x="607822" y="0"/>
                  </a:lnTo>
                  <a:lnTo>
                    <a:pt x="502615" y="0"/>
                  </a:lnTo>
                  <a:lnTo>
                    <a:pt x="501484" y="558"/>
                  </a:lnTo>
                  <a:lnTo>
                    <a:pt x="470725" y="25183"/>
                  </a:lnTo>
                  <a:lnTo>
                    <a:pt x="460870" y="26339"/>
                  </a:lnTo>
                  <a:lnTo>
                    <a:pt x="1701" y="26339"/>
                  </a:lnTo>
                  <a:lnTo>
                    <a:pt x="0" y="28041"/>
                  </a:lnTo>
                  <a:lnTo>
                    <a:pt x="0" y="74663"/>
                  </a:lnTo>
                  <a:lnTo>
                    <a:pt x="1651" y="76352"/>
                  </a:lnTo>
                  <a:lnTo>
                    <a:pt x="19697" y="76568"/>
                  </a:lnTo>
                  <a:lnTo>
                    <a:pt x="23025" y="98755"/>
                  </a:lnTo>
                  <a:lnTo>
                    <a:pt x="552945" y="98755"/>
                  </a:lnTo>
                  <a:lnTo>
                    <a:pt x="612622" y="3263"/>
                  </a:lnTo>
                  <a:lnTo>
                    <a:pt x="61079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910672" y="3371811"/>
              <a:ext cx="575310" cy="36195"/>
            </a:xfrm>
            <a:custGeom>
              <a:avLst/>
              <a:gdLst/>
              <a:ahLst/>
              <a:cxnLst/>
              <a:rect l="l" t="t" r="r" b="b"/>
              <a:pathLst>
                <a:path w="575310" h="36195">
                  <a:moveTo>
                    <a:pt x="575222" y="0"/>
                  </a:moveTo>
                  <a:lnTo>
                    <a:pt x="0" y="0"/>
                  </a:lnTo>
                  <a:lnTo>
                    <a:pt x="0" y="11518"/>
                  </a:lnTo>
                  <a:lnTo>
                    <a:pt x="1687" y="13258"/>
                  </a:lnTo>
                  <a:lnTo>
                    <a:pt x="3721" y="13258"/>
                  </a:lnTo>
                  <a:lnTo>
                    <a:pt x="19697" y="13436"/>
                  </a:lnTo>
                  <a:lnTo>
                    <a:pt x="23025" y="35623"/>
                  </a:lnTo>
                  <a:lnTo>
                    <a:pt x="552945" y="35623"/>
                  </a:lnTo>
                  <a:lnTo>
                    <a:pt x="5752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910672" y="3308667"/>
              <a:ext cx="608330" cy="44450"/>
            </a:xfrm>
            <a:custGeom>
              <a:avLst/>
              <a:gdLst/>
              <a:ahLst/>
              <a:cxnLst/>
              <a:rect l="l" t="t" r="r" b="b"/>
              <a:pathLst>
                <a:path w="608329" h="44450">
                  <a:moveTo>
                    <a:pt x="607818" y="0"/>
                  </a:moveTo>
                  <a:lnTo>
                    <a:pt x="502608" y="3"/>
                  </a:lnTo>
                  <a:lnTo>
                    <a:pt x="501485" y="570"/>
                  </a:lnTo>
                  <a:lnTo>
                    <a:pt x="494963" y="9277"/>
                  </a:lnTo>
                  <a:lnTo>
                    <a:pt x="488131" y="16475"/>
                  </a:lnTo>
                  <a:lnTo>
                    <a:pt x="479934" y="21840"/>
                  </a:lnTo>
                  <a:lnTo>
                    <a:pt x="470727" y="25194"/>
                  </a:lnTo>
                  <a:lnTo>
                    <a:pt x="460866" y="26352"/>
                  </a:lnTo>
                  <a:lnTo>
                    <a:pt x="1701" y="26352"/>
                  </a:lnTo>
                  <a:lnTo>
                    <a:pt x="0" y="28050"/>
                  </a:lnTo>
                  <a:lnTo>
                    <a:pt x="0" y="44141"/>
                  </a:lnTo>
                  <a:lnTo>
                    <a:pt x="509659" y="44141"/>
                  </a:lnTo>
                  <a:lnTo>
                    <a:pt x="540470" y="18881"/>
                  </a:lnTo>
                  <a:lnTo>
                    <a:pt x="544164" y="13191"/>
                  </a:lnTo>
                  <a:lnTo>
                    <a:pt x="549131" y="8733"/>
                  </a:lnTo>
                  <a:lnTo>
                    <a:pt x="555079" y="5704"/>
                  </a:lnTo>
                  <a:lnTo>
                    <a:pt x="561717" y="4301"/>
                  </a:lnTo>
                  <a:lnTo>
                    <a:pt x="600972" y="3526"/>
                  </a:lnTo>
                  <a:lnTo>
                    <a:pt x="607818" y="0"/>
                  </a:lnTo>
                  <a:close/>
                </a:path>
              </a:pathLst>
            </a:custGeom>
            <a:solidFill>
              <a:srgbClr val="A62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454309" y="3297021"/>
              <a:ext cx="53975" cy="12065"/>
            </a:xfrm>
            <a:custGeom>
              <a:avLst/>
              <a:gdLst/>
              <a:ahLst/>
              <a:cxnLst/>
              <a:rect l="l" t="t" r="r" b="b"/>
              <a:pathLst>
                <a:path w="53975" h="12064">
                  <a:moveTo>
                    <a:pt x="23126" y="5181"/>
                  </a:moveTo>
                  <a:lnTo>
                    <a:pt x="17945" y="0"/>
                  </a:lnTo>
                  <a:lnTo>
                    <a:pt x="5168" y="0"/>
                  </a:lnTo>
                  <a:lnTo>
                    <a:pt x="0" y="5181"/>
                  </a:lnTo>
                  <a:lnTo>
                    <a:pt x="0" y="11569"/>
                  </a:lnTo>
                  <a:lnTo>
                    <a:pt x="2260" y="11569"/>
                  </a:lnTo>
                  <a:lnTo>
                    <a:pt x="4533" y="11569"/>
                  </a:lnTo>
                  <a:lnTo>
                    <a:pt x="18592" y="11569"/>
                  </a:lnTo>
                  <a:lnTo>
                    <a:pt x="20853" y="11569"/>
                  </a:lnTo>
                  <a:lnTo>
                    <a:pt x="23126" y="11569"/>
                  </a:lnTo>
                  <a:lnTo>
                    <a:pt x="23126" y="5181"/>
                  </a:lnTo>
                  <a:close/>
                </a:path>
                <a:path w="53975" h="12064">
                  <a:moveTo>
                    <a:pt x="53886" y="5181"/>
                  </a:moveTo>
                  <a:lnTo>
                    <a:pt x="48704" y="0"/>
                  </a:lnTo>
                  <a:lnTo>
                    <a:pt x="35928" y="0"/>
                  </a:lnTo>
                  <a:lnTo>
                    <a:pt x="30746" y="5181"/>
                  </a:lnTo>
                  <a:lnTo>
                    <a:pt x="30746" y="11569"/>
                  </a:lnTo>
                  <a:lnTo>
                    <a:pt x="33020" y="11569"/>
                  </a:lnTo>
                  <a:lnTo>
                    <a:pt x="35293" y="11569"/>
                  </a:lnTo>
                  <a:lnTo>
                    <a:pt x="49352" y="11569"/>
                  </a:lnTo>
                  <a:lnTo>
                    <a:pt x="51612" y="11569"/>
                  </a:lnTo>
                  <a:lnTo>
                    <a:pt x="53886" y="11569"/>
                  </a:lnTo>
                  <a:lnTo>
                    <a:pt x="53886" y="51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9638" y="3212664"/>
              <a:ext cx="120967" cy="12595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3907447" y="3235947"/>
              <a:ext cx="618490" cy="177800"/>
            </a:xfrm>
            <a:custGeom>
              <a:avLst/>
              <a:gdLst/>
              <a:ahLst/>
              <a:cxnLst/>
              <a:rect l="l" t="t" r="r" b="b"/>
              <a:pathLst>
                <a:path w="618489" h="177800">
                  <a:moveTo>
                    <a:pt x="133197" y="0"/>
                  </a:moveTo>
                  <a:lnTo>
                    <a:pt x="86360" y="0"/>
                  </a:lnTo>
                  <a:lnTo>
                    <a:pt x="85521" y="838"/>
                  </a:lnTo>
                  <a:lnTo>
                    <a:pt x="85521" y="10287"/>
                  </a:lnTo>
                  <a:lnTo>
                    <a:pt x="128993" y="10287"/>
                  </a:lnTo>
                  <a:lnTo>
                    <a:pt x="133197" y="0"/>
                  </a:lnTo>
                  <a:close/>
                </a:path>
                <a:path w="618489" h="177800">
                  <a:moveTo>
                    <a:pt x="618070" y="77800"/>
                  </a:moveTo>
                  <a:lnTo>
                    <a:pt x="618058" y="74701"/>
                  </a:lnTo>
                  <a:lnTo>
                    <a:pt x="617334" y="72974"/>
                  </a:lnTo>
                  <a:lnTo>
                    <a:pt x="614870" y="70383"/>
                  </a:lnTo>
                  <a:lnTo>
                    <a:pt x="613041" y="69519"/>
                  </a:lnTo>
                  <a:lnTo>
                    <a:pt x="611606" y="69519"/>
                  </a:lnTo>
                  <a:lnTo>
                    <a:pt x="611606" y="76187"/>
                  </a:lnTo>
                  <a:lnTo>
                    <a:pt x="611543" y="76847"/>
                  </a:lnTo>
                  <a:lnTo>
                    <a:pt x="554558" y="170764"/>
                  </a:lnTo>
                  <a:lnTo>
                    <a:pt x="29248" y="170764"/>
                  </a:lnTo>
                  <a:lnTo>
                    <a:pt x="25869" y="147294"/>
                  </a:lnTo>
                  <a:lnTo>
                    <a:pt x="24536" y="146126"/>
                  </a:lnTo>
                  <a:lnTo>
                    <a:pt x="6972" y="145923"/>
                  </a:lnTo>
                  <a:lnTo>
                    <a:pt x="6426" y="145338"/>
                  </a:lnTo>
                  <a:lnTo>
                    <a:pt x="6426" y="102882"/>
                  </a:lnTo>
                  <a:lnTo>
                    <a:pt x="7023" y="102285"/>
                  </a:lnTo>
                  <a:lnTo>
                    <a:pt x="464083" y="102285"/>
                  </a:lnTo>
                  <a:lnTo>
                    <a:pt x="474687" y="101041"/>
                  </a:lnTo>
                  <a:lnTo>
                    <a:pt x="484593" y="97447"/>
                  </a:lnTo>
                  <a:lnTo>
                    <a:pt x="493382" y="91694"/>
                  </a:lnTo>
                  <a:lnTo>
                    <a:pt x="500761" y="83934"/>
                  </a:lnTo>
                  <a:lnTo>
                    <a:pt x="506552" y="76187"/>
                  </a:lnTo>
                  <a:lnTo>
                    <a:pt x="507034" y="75946"/>
                  </a:lnTo>
                  <a:lnTo>
                    <a:pt x="611035" y="75946"/>
                  </a:lnTo>
                  <a:lnTo>
                    <a:pt x="611606" y="76187"/>
                  </a:lnTo>
                  <a:lnTo>
                    <a:pt x="611606" y="69519"/>
                  </a:lnTo>
                  <a:lnTo>
                    <a:pt x="611035" y="69519"/>
                  </a:lnTo>
                  <a:lnTo>
                    <a:pt x="504812" y="69519"/>
                  </a:lnTo>
                  <a:lnTo>
                    <a:pt x="502729" y="70561"/>
                  </a:lnTo>
                  <a:lnTo>
                    <a:pt x="473202" y="94792"/>
                  </a:lnTo>
                  <a:lnTo>
                    <a:pt x="464083" y="95859"/>
                  </a:lnTo>
                  <a:lnTo>
                    <a:pt x="3136" y="95859"/>
                  </a:lnTo>
                  <a:lnTo>
                    <a:pt x="0" y="98996"/>
                  </a:lnTo>
                  <a:lnTo>
                    <a:pt x="0" y="149148"/>
                  </a:lnTo>
                  <a:lnTo>
                    <a:pt x="3124" y="152349"/>
                  </a:lnTo>
                  <a:lnTo>
                    <a:pt x="6870" y="152349"/>
                  </a:lnTo>
                  <a:lnTo>
                    <a:pt x="20129" y="152501"/>
                  </a:lnTo>
                  <a:lnTo>
                    <a:pt x="23507" y="176022"/>
                  </a:lnTo>
                  <a:lnTo>
                    <a:pt x="24866" y="177190"/>
                  </a:lnTo>
                  <a:lnTo>
                    <a:pt x="557504" y="177190"/>
                  </a:lnTo>
                  <a:lnTo>
                    <a:pt x="558533" y="176618"/>
                  </a:lnTo>
                  <a:lnTo>
                    <a:pt x="562089" y="170764"/>
                  </a:lnTo>
                  <a:lnTo>
                    <a:pt x="617715" y="79082"/>
                  </a:lnTo>
                  <a:lnTo>
                    <a:pt x="618070" y="77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016809" y="3238747"/>
              <a:ext cx="22860" cy="7620"/>
            </a:xfrm>
            <a:custGeom>
              <a:avLst/>
              <a:gdLst/>
              <a:ahLst/>
              <a:cxnLst/>
              <a:rect l="l" t="t" r="r" b="b"/>
              <a:pathLst>
                <a:path w="22860" h="7619">
                  <a:moveTo>
                    <a:pt x="22428" y="0"/>
                  </a:moveTo>
                  <a:lnTo>
                    <a:pt x="0" y="0"/>
                  </a:lnTo>
                  <a:lnTo>
                    <a:pt x="0" y="7480"/>
                  </a:lnTo>
                  <a:lnTo>
                    <a:pt x="19634" y="7480"/>
                  </a:lnTo>
                  <a:lnTo>
                    <a:pt x="22428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003560" y="3238741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29" h="7619">
                  <a:moveTo>
                    <a:pt x="11150" y="0"/>
                  </a:moveTo>
                  <a:lnTo>
                    <a:pt x="0" y="0"/>
                  </a:lnTo>
                  <a:lnTo>
                    <a:pt x="0" y="7480"/>
                  </a:lnTo>
                  <a:lnTo>
                    <a:pt x="11150" y="7480"/>
                  </a:lnTo>
                  <a:lnTo>
                    <a:pt x="11150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932181" y="3235940"/>
              <a:ext cx="36830" cy="10795"/>
            </a:xfrm>
            <a:custGeom>
              <a:avLst/>
              <a:gdLst/>
              <a:ahLst/>
              <a:cxnLst/>
              <a:rect l="l" t="t" r="r" b="b"/>
              <a:pathLst>
                <a:path w="36829" h="10794">
                  <a:moveTo>
                    <a:pt x="35712" y="0"/>
                  </a:moveTo>
                  <a:lnTo>
                    <a:pt x="0" y="0"/>
                  </a:lnTo>
                  <a:lnTo>
                    <a:pt x="0" y="10287"/>
                  </a:lnTo>
                  <a:lnTo>
                    <a:pt x="36664" y="10287"/>
                  </a:lnTo>
                  <a:lnTo>
                    <a:pt x="36664" y="952"/>
                  </a:lnTo>
                  <a:lnTo>
                    <a:pt x="357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954322" y="3238741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29" h="7619">
                  <a:moveTo>
                    <a:pt x="11150" y="0"/>
                  </a:moveTo>
                  <a:lnTo>
                    <a:pt x="0" y="0"/>
                  </a:lnTo>
                  <a:lnTo>
                    <a:pt x="0" y="7480"/>
                  </a:lnTo>
                  <a:lnTo>
                    <a:pt x="11150" y="7480"/>
                  </a:lnTo>
                  <a:lnTo>
                    <a:pt x="11150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941229" y="320186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07" y="0"/>
                  </a:moveTo>
                  <a:lnTo>
                    <a:pt x="0" y="0"/>
                  </a:lnTo>
                  <a:lnTo>
                    <a:pt x="0" y="21907"/>
                  </a:lnTo>
                  <a:lnTo>
                    <a:pt x="21907" y="21907"/>
                  </a:lnTo>
                  <a:lnTo>
                    <a:pt x="21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941229" y="3201860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30">
                  <a:moveTo>
                    <a:pt x="21907" y="0"/>
                  </a:moveTo>
                  <a:lnTo>
                    <a:pt x="0" y="0"/>
                  </a:lnTo>
                  <a:lnTo>
                    <a:pt x="0" y="10960"/>
                  </a:lnTo>
                  <a:lnTo>
                    <a:pt x="21907" y="10960"/>
                  </a:lnTo>
                  <a:lnTo>
                    <a:pt x="21907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955961" y="3212820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20" h="11430">
                  <a:moveTo>
                    <a:pt x="7175" y="0"/>
                  </a:moveTo>
                  <a:lnTo>
                    <a:pt x="0" y="0"/>
                  </a:lnTo>
                  <a:lnTo>
                    <a:pt x="0" y="10960"/>
                  </a:lnTo>
                  <a:lnTo>
                    <a:pt x="7175" y="10960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955959" y="3201860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20" h="11430">
                  <a:moveTo>
                    <a:pt x="7175" y="0"/>
                  </a:moveTo>
                  <a:lnTo>
                    <a:pt x="0" y="0"/>
                  </a:lnTo>
                  <a:lnTo>
                    <a:pt x="0" y="10960"/>
                  </a:lnTo>
                  <a:lnTo>
                    <a:pt x="7175" y="10960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rgbClr val="A12D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937619" y="319825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5514" y="0"/>
                  </a:moveTo>
                  <a:lnTo>
                    <a:pt x="2654" y="0"/>
                  </a:lnTo>
                  <a:lnTo>
                    <a:pt x="1727" y="393"/>
                  </a:lnTo>
                  <a:lnTo>
                    <a:pt x="381" y="1727"/>
                  </a:lnTo>
                  <a:lnTo>
                    <a:pt x="0" y="2666"/>
                  </a:lnTo>
                  <a:lnTo>
                    <a:pt x="0" y="26466"/>
                  </a:lnTo>
                  <a:lnTo>
                    <a:pt x="381" y="27393"/>
                  </a:lnTo>
                  <a:lnTo>
                    <a:pt x="1727" y="28740"/>
                  </a:lnTo>
                  <a:lnTo>
                    <a:pt x="2654" y="29121"/>
                  </a:lnTo>
                  <a:lnTo>
                    <a:pt x="26466" y="29121"/>
                  </a:lnTo>
                  <a:lnTo>
                    <a:pt x="27393" y="28740"/>
                  </a:lnTo>
                  <a:lnTo>
                    <a:pt x="28740" y="27393"/>
                  </a:lnTo>
                  <a:lnTo>
                    <a:pt x="29121" y="26466"/>
                  </a:lnTo>
                  <a:lnTo>
                    <a:pt x="29121" y="21907"/>
                  </a:lnTo>
                  <a:lnTo>
                    <a:pt x="7213" y="21907"/>
                  </a:lnTo>
                  <a:lnTo>
                    <a:pt x="7213" y="7213"/>
                  </a:lnTo>
                  <a:lnTo>
                    <a:pt x="21907" y="7213"/>
                  </a:lnTo>
                  <a:lnTo>
                    <a:pt x="21907" y="3606"/>
                  </a:lnTo>
                  <a:lnTo>
                    <a:pt x="25514" y="3606"/>
                  </a:lnTo>
                  <a:lnTo>
                    <a:pt x="25514" y="0"/>
                  </a:lnTo>
                  <a:close/>
                </a:path>
                <a:path w="29210" h="29210">
                  <a:moveTo>
                    <a:pt x="25514" y="3606"/>
                  </a:moveTo>
                  <a:lnTo>
                    <a:pt x="21907" y="3606"/>
                  </a:lnTo>
                  <a:lnTo>
                    <a:pt x="21907" y="21907"/>
                  </a:lnTo>
                  <a:lnTo>
                    <a:pt x="29121" y="21907"/>
                  </a:lnTo>
                  <a:lnTo>
                    <a:pt x="29121" y="7213"/>
                  </a:lnTo>
                  <a:lnTo>
                    <a:pt x="25514" y="7213"/>
                  </a:lnTo>
                  <a:lnTo>
                    <a:pt x="25514" y="3606"/>
                  </a:lnTo>
                  <a:close/>
                </a:path>
                <a:path w="29210" h="29210">
                  <a:moveTo>
                    <a:pt x="26466" y="0"/>
                  </a:moveTo>
                  <a:lnTo>
                    <a:pt x="25514" y="0"/>
                  </a:lnTo>
                  <a:lnTo>
                    <a:pt x="25514" y="7213"/>
                  </a:lnTo>
                  <a:lnTo>
                    <a:pt x="29121" y="7213"/>
                  </a:lnTo>
                  <a:lnTo>
                    <a:pt x="29121" y="2666"/>
                  </a:lnTo>
                  <a:lnTo>
                    <a:pt x="28740" y="1727"/>
                  </a:lnTo>
                  <a:lnTo>
                    <a:pt x="27393" y="393"/>
                  </a:lnTo>
                  <a:lnTo>
                    <a:pt x="264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016459" y="3260454"/>
              <a:ext cx="20320" cy="70485"/>
            </a:xfrm>
            <a:custGeom>
              <a:avLst/>
              <a:gdLst/>
              <a:ahLst/>
              <a:cxnLst/>
              <a:rect l="l" t="t" r="r" b="b"/>
              <a:pathLst>
                <a:path w="20320" h="70485">
                  <a:moveTo>
                    <a:pt x="19456" y="0"/>
                  </a:moveTo>
                  <a:lnTo>
                    <a:pt x="0" y="0"/>
                  </a:lnTo>
                  <a:lnTo>
                    <a:pt x="469" y="70230"/>
                  </a:lnTo>
                  <a:lnTo>
                    <a:pt x="19938" y="70230"/>
                  </a:lnTo>
                  <a:lnTo>
                    <a:pt x="19456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985933" y="3271888"/>
              <a:ext cx="44450" cy="47625"/>
            </a:xfrm>
            <a:custGeom>
              <a:avLst/>
              <a:gdLst/>
              <a:ahLst/>
              <a:cxnLst/>
              <a:rect l="l" t="t" r="r" b="b"/>
              <a:pathLst>
                <a:path w="44450" h="47625">
                  <a:moveTo>
                    <a:pt x="8191" y="19697"/>
                  </a:moveTo>
                  <a:lnTo>
                    <a:pt x="0" y="19697"/>
                  </a:lnTo>
                  <a:lnTo>
                    <a:pt x="0" y="27889"/>
                  </a:lnTo>
                  <a:lnTo>
                    <a:pt x="8191" y="27889"/>
                  </a:lnTo>
                  <a:lnTo>
                    <a:pt x="8191" y="19697"/>
                  </a:lnTo>
                  <a:close/>
                </a:path>
                <a:path w="44450" h="47625">
                  <a:moveTo>
                    <a:pt x="24561" y="39408"/>
                  </a:moveTo>
                  <a:lnTo>
                    <a:pt x="16370" y="39408"/>
                  </a:lnTo>
                  <a:lnTo>
                    <a:pt x="16370" y="47599"/>
                  </a:lnTo>
                  <a:lnTo>
                    <a:pt x="24561" y="47599"/>
                  </a:lnTo>
                  <a:lnTo>
                    <a:pt x="24561" y="39408"/>
                  </a:lnTo>
                  <a:close/>
                </a:path>
                <a:path w="44450" h="47625">
                  <a:moveTo>
                    <a:pt x="24561" y="19697"/>
                  </a:moveTo>
                  <a:lnTo>
                    <a:pt x="16370" y="19697"/>
                  </a:lnTo>
                  <a:lnTo>
                    <a:pt x="16370" y="27889"/>
                  </a:lnTo>
                  <a:lnTo>
                    <a:pt x="24561" y="27889"/>
                  </a:lnTo>
                  <a:lnTo>
                    <a:pt x="24561" y="19697"/>
                  </a:lnTo>
                  <a:close/>
                </a:path>
                <a:path w="44450" h="47625">
                  <a:moveTo>
                    <a:pt x="24561" y="0"/>
                  </a:moveTo>
                  <a:lnTo>
                    <a:pt x="16370" y="0"/>
                  </a:lnTo>
                  <a:lnTo>
                    <a:pt x="16370" y="8178"/>
                  </a:lnTo>
                  <a:lnTo>
                    <a:pt x="24561" y="8178"/>
                  </a:lnTo>
                  <a:lnTo>
                    <a:pt x="24561" y="0"/>
                  </a:lnTo>
                  <a:close/>
                </a:path>
                <a:path w="44450" h="47625">
                  <a:moveTo>
                    <a:pt x="44170" y="39408"/>
                  </a:moveTo>
                  <a:lnTo>
                    <a:pt x="35979" y="39408"/>
                  </a:lnTo>
                  <a:lnTo>
                    <a:pt x="35979" y="47599"/>
                  </a:lnTo>
                  <a:lnTo>
                    <a:pt x="44170" y="47599"/>
                  </a:lnTo>
                  <a:lnTo>
                    <a:pt x="44170" y="39408"/>
                  </a:lnTo>
                  <a:close/>
                </a:path>
                <a:path w="44450" h="47625">
                  <a:moveTo>
                    <a:pt x="44170" y="19697"/>
                  </a:moveTo>
                  <a:lnTo>
                    <a:pt x="35979" y="19697"/>
                  </a:lnTo>
                  <a:lnTo>
                    <a:pt x="35979" y="27889"/>
                  </a:lnTo>
                  <a:lnTo>
                    <a:pt x="44170" y="27889"/>
                  </a:lnTo>
                  <a:lnTo>
                    <a:pt x="44170" y="19697"/>
                  </a:lnTo>
                  <a:close/>
                </a:path>
                <a:path w="44450" h="47625">
                  <a:moveTo>
                    <a:pt x="44170" y="0"/>
                  </a:moveTo>
                  <a:lnTo>
                    <a:pt x="35979" y="0"/>
                  </a:lnTo>
                  <a:lnTo>
                    <a:pt x="35979" y="8178"/>
                  </a:lnTo>
                  <a:lnTo>
                    <a:pt x="44170" y="8178"/>
                  </a:lnTo>
                  <a:lnTo>
                    <a:pt x="441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918610" y="3247593"/>
              <a:ext cx="134620" cy="13335"/>
            </a:xfrm>
            <a:custGeom>
              <a:avLst/>
              <a:gdLst/>
              <a:ahLst/>
              <a:cxnLst/>
              <a:rect l="l" t="t" r="r" b="b"/>
              <a:pathLst>
                <a:path w="134620" h="13335">
                  <a:moveTo>
                    <a:pt x="134086" y="0"/>
                  </a:moveTo>
                  <a:lnTo>
                    <a:pt x="0" y="0"/>
                  </a:lnTo>
                  <a:lnTo>
                    <a:pt x="0" y="12852"/>
                  </a:lnTo>
                  <a:lnTo>
                    <a:pt x="134086" y="12852"/>
                  </a:lnTo>
                  <a:lnTo>
                    <a:pt x="134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912323" y="3243986"/>
              <a:ext cx="144145" cy="93980"/>
            </a:xfrm>
            <a:custGeom>
              <a:avLst/>
              <a:gdLst/>
              <a:ahLst/>
              <a:cxnLst/>
              <a:rect l="l" t="t" r="r" b="b"/>
              <a:pathLst>
                <a:path w="144145" h="93979">
                  <a:moveTo>
                    <a:pt x="11658" y="88861"/>
                  </a:moveTo>
                  <a:lnTo>
                    <a:pt x="10223" y="87426"/>
                  </a:lnTo>
                  <a:lnTo>
                    <a:pt x="1435" y="87426"/>
                  </a:lnTo>
                  <a:lnTo>
                    <a:pt x="0" y="88861"/>
                  </a:lnTo>
                  <a:lnTo>
                    <a:pt x="0" y="92417"/>
                  </a:lnTo>
                  <a:lnTo>
                    <a:pt x="1435" y="93853"/>
                  </a:lnTo>
                  <a:lnTo>
                    <a:pt x="3213" y="93853"/>
                  </a:lnTo>
                  <a:lnTo>
                    <a:pt x="10223" y="93853"/>
                  </a:lnTo>
                  <a:lnTo>
                    <a:pt x="11658" y="92417"/>
                  </a:lnTo>
                  <a:lnTo>
                    <a:pt x="11658" y="88861"/>
                  </a:lnTo>
                  <a:close/>
                </a:path>
                <a:path w="144145" h="93979">
                  <a:moveTo>
                    <a:pt x="143967" y="2667"/>
                  </a:moveTo>
                  <a:lnTo>
                    <a:pt x="143586" y="1727"/>
                  </a:lnTo>
                  <a:lnTo>
                    <a:pt x="142240" y="393"/>
                  </a:lnTo>
                  <a:lnTo>
                    <a:pt x="141312" y="0"/>
                  </a:lnTo>
                  <a:lnTo>
                    <a:pt x="136753" y="0"/>
                  </a:lnTo>
                  <a:lnTo>
                    <a:pt x="136753" y="7213"/>
                  </a:lnTo>
                  <a:lnTo>
                    <a:pt x="136753" y="12865"/>
                  </a:lnTo>
                  <a:lnTo>
                    <a:pt x="9880" y="12865"/>
                  </a:lnTo>
                  <a:lnTo>
                    <a:pt x="9880" y="7213"/>
                  </a:lnTo>
                  <a:lnTo>
                    <a:pt x="136753" y="7213"/>
                  </a:lnTo>
                  <a:lnTo>
                    <a:pt x="136753" y="0"/>
                  </a:lnTo>
                  <a:lnTo>
                    <a:pt x="5334" y="0"/>
                  </a:lnTo>
                  <a:lnTo>
                    <a:pt x="4406" y="393"/>
                  </a:lnTo>
                  <a:lnTo>
                    <a:pt x="3060" y="1727"/>
                  </a:lnTo>
                  <a:lnTo>
                    <a:pt x="2679" y="2667"/>
                  </a:lnTo>
                  <a:lnTo>
                    <a:pt x="2679" y="17411"/>
                  </a:lnTo>
                  <a:lnTo>
                    <a:pt x="3060" y="18351"/>
                  </a:lnTo>
                  <a:lnTo>
                    <a:pt x="4406" y="19685"/>
                  </a:lnTo>
                  <a:lnTo>
                    <a:pt x="5334" y="20078"/>
                  </a:lnTo>
                  <a:lnTo>
                    <a:pt x="141312" y="20078"/>
                  </a:lnTo>
                  <a:lnTo>
                    <a:pt x="142240" y="19685"/>
                  </a:lnTo>
                  <a:lnTo>
                    <a:pt x="143586" y="18351"/>
                  </a:lnTo>
                  <a:lnTo>
                    <a:pt x="143967" y="17411"/>
                  </a:lnTo>
                  <a:lnTo>
                    <a:pt x="143967" y="16471"/>
                  </a:lnTo>
                  <a:lnTo>
                    <a:pt x="143967" y="12865"/>
                  </a:lnTo>
                  <a:lnTo>
                    <a:pt x="143967" y="7213"/>
                  </a:lnTo>
                  <a:lnTo>
                    <a:pt x="143967" y="2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468830" y="332321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6217" y="0"/>
                  </a:moveTo>
                  <a:lnTo>
                    <a:pt x="4673" y="0"/>
                  </a:lnTo>
                  <a:lnTo>
                    <a:pt x="0" y="4686"/>
                  </a:lnTo>
                  <a:lnTo>
                    <a:pt x="0" y="16217"/>
                  </a:lnTo>
                  <a:lnTo>
                    <a:pt x="4673" y="20904"/>
                  </a:lnTo>
                  <a:lnTo>
                    <a:pt x="16217" y="20904"/>
                  </a:lnTo>
                  <a:lnTo>
                    <a:pt x="20891" y="16217"/>
                  </a:lnTo>
                  <a:lnTo>
                    <a:pt x="20891" y="10452"/>
                  </a:lnTo>
                  <a:lnTo>
                    <a:pt x="20891" y="4686"/>
                  </a:lnTo>
                  <a:lnTo>
                    <a:pt x="1621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465617" y="3319997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209" y="0"/>
                  </a:moveTo>
                  <a:lnTo>
                    <a:pt x="6108" y="0"/>
                  </a:lnTo>
                  <a:lnTo>
                    <a:pt x="0" y="6121"/>
                  </a:lnTo>
                  <a:lnTo>
                    <a:pt x="0" y="21209"/>
                  </a:lnTo>
                  <a:lnTo>
                    <a:pt x="6108" y="27317"/>
                  </a:lnTo>
                  <a:lnTo>
                    <a:pt x="21209" y="27317"/>
                  </a:lnTo>
                  <a:lnTo>
                    <a:pt x="27317" y="21209"/>
                  </a:lnTo>
                  <a:lnTo>
                    <a:pt x="27317" y="20891"/>
                  </a:lnTo>
                  <a:lnTo>
                    <a:pt x="9664" y="20891"/>
                  </a:lnTo>
                  <a:lnTo>
                    <a:pt x="6438" y="17665"/>
                  </a:lnTo>
                  <a:lnTo>
                    <a:pt x="6438" y="9664"/>
                  </a:lnTo>
                  <a:lnTo>
                    <a:pt x="9664" y="6438"/>
                  </a:lnTo>
                  <a:lnTo>
                    <a:pt x="27317" y="6438"/>
                  </a:lnTo>
                  <a:lnTo>
                    <a:pt x="27317" y="6121"/>
                  </a:lnTo>
                  <a:lnTo>
                    <a:pt x="21209" y="0"/>
                  </a:lnTo>
                  <a:close/>
                </a:path>
                <a:path w="27939" h="27939">
                  <a:moveTo>
                    <a:pt x="27317" y="6438"/>
                  </a:moveTo>
                  <a:lnTo>
                    <a:pt x="17653" y="6438"/>
                  </a:lnTo>
                  <a:lnTo>
                    <a:pt x="20891" y="9664"/>
                  </a:lnTo>
                  <a:lnTo>
                    <a:pt x="20891" y="17665"/>
                  </a:lnTo>
                  <a:lnTo>
                    <a:pt x="17653" y="20891"/>
                  </a:lnTo>
                  <a:lnTo>
                    <a:pt x="27317" y="20891"/>
                  </a:lnTo>
                  <a:lnTo>
                    <a:pt x="27317" y="64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945630" y="3276561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23215" y="0"/>
                  </a:moveTo>
                  <a:lnTo>
                    <a:pt x="14176" y="1823"/>
                  </a:lnTo>
                  <a:lnTo>
                    <a:pt x="6797" y="6797"/>
                  </a:lnTo>
                  <a:lnTo>
                    <a:pt x="1823" y="14176"/>
                  </a:lnTo>
                  <a:lnTo>
                    <a:pt x="0" y="23215"/>
                  </a:lnTo>
                  <a:lnTo>
                    <a:pt x="1823" y="32249"/>
                  </a:lnTo>
                  <a:lnTo>
                    <a:pt x="6797" y="39628"/>
                  </a:lnTo>
                  <a:lnTo>
                    <a:pt x="14176" y="44605"/>
                  </a:lnTo>
                  <a:lnTo>
                    <a:pt x="23215" y="46431"/>
                  </a:lnTo>
                  <a:lnTo>
                    <a:pt x="32254" y="44605"/>
                  </a:lnTo>
                  <a:lnTo>
                    <a:pt x="39633" y="39628"/>
                  </a:lnTo>
                  <a:lnTo>
                    <a:pt x="44607" y="32249"/>
                  </a:lnTo>
                  <a:lnTo>
                    <a:pt x="46431" y="23215"/>
                  </a:lnTo>
                  <a:lnTo>
                    <a:pt x="44607" y="14176"/>
                  </a:lnTo>
                  <a:lnTo>
                    <a:pt x="39633" y="6797"/>
                  </a:lnTo>
                  <a:lnTo>
                    <a:pt x="32254" y="1823"/>
                  </a:lnTo>
                  <a:lnTo>
                    <a:pt x="23215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951930" y="3278374"/>
              <a:ext cx="34925" cy="43180"/>
            </a:xfrm>
            <a:custGeom>
              <a:avLst/>
              <a:gdLst/>
              <a:ahLst/>
              <a:cxnLst/>
              <a:rect l="l" t="t" r="r" b="b"/>
              <a:pathLst>
                <a:path w="34925" h="43179">
                  <a:moveTo>
                    <a:pt x="16918" y="20037"/>
                  </a:moveTo>
                  <a:lnTo>
                    <a:pt x="24907" y="42792"/>
                  </a:lnTo>
                  <a:lnTo>
                    <a:pt x="24976" y="42990"/>
                  </a:lnTo>
                  <a:lnTo>
                    <a:pt x="25954" y="42792"/>
                  </a:lnTo>
                  <a:lnTo>
                    <a:pt x="33334" y="37815"/>
                  </a:lnTo>
                  <a:lnTo>
                    <a:pt x="34299" y="36384"/>
                  </a:lnTo>
                  <a:lnTo>
                    <a:pt x="16918" y="20037"/>
                  </a:lnTo>
                  <a:close/>
                </a:path>
                <a:path w="34925" h="43179">
                  <a:moveTo>
                    <a:pt x="8193" y="0"/>
                  </a:moveTo>
                  <a:lnTo>
                    <a:pt x="7880" y="0"/>
                  </a:lnTo>
                  <a:lnTo>
                    <a:pt x="496" y="4978"/>
                  </a:lnTo>
                  <a:lnTo>
                    <a:pt x="0" y="5715"/>
                  </a:lnTo>
                  <a:lnTo>
                    <a:pt x="16918" y="20037"/>
                  </a:lnTo>
                  <a:lnTo>
                    <a:pt x="81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950869" y="3277934"/>
              <a:ext cx="36830" cy="43815"/>
            </a:xfrm>
            <a:custGeom>
              <a:avLst/>
              <a:gdLst/>
              <a:ahLst/>
              <a:cxnLst/>
              <a:rect l="l" t="t" r="r" b="b"/>
              <a:pathLst>
                <a:path w="36829" h="43814">
                  <a:moveTo>
                    <a:pt x="16537" y="21633"/>
                  </a:moveTo>
                  <a:lnTo>
                    <a:pt x="16512" y="21927"/>
                  </a:lnTo>
                  <a:lnTo>
                    <a:pt x="24185" y="43804"/>
                  </a:lnTo>
                  <a:lnTo>
                    <a:pt x="27015" y="43233"/>
                  </a:lnTo>
                  <a:lnTo>
                    <a:pt x="27778" y="42718"/>
                  </a:lnTo>
                  <a:lnTo>
                    <a:pt x="22320" y="27177"/>
                  </a:lnTo>
                  <a:lnTo>
                    <a:pt x="16726" y="21927"/>
                  </a:lnTo>
                  <a:lnTo>
                    <a:pt x="16537" y="21633"/>
                  </a:lnTo>
                  <a:close/>
                </a:path>
                <a:path w="36829" h="43814">
                  <a:moveTo>
                    <a:pt x="19689" y="19512"/>
                  </a:moveTo>
                  <a:lnTo>
                    <a:pt x="19738" y="19826"/>
                  </a:lnTo>
                  <a:lnTo>
                    <a:pt x="22320" y="27177"/>
                  </a:lnTo>
                  <a:lnTo>
                    <a:pt x="34238" y="38361"/>
                  </a:lnTo>
                  <a:lnTo>
                    <a:pt x="36423" y="35248"/>
                  </a:lnTo>
                  <a:lnTo>
                    <a:pt x="19689" y="19512"/>
                  </a:lnTo>
                  <a:close/>
                </a:path>
                <a:path w="36829" h="43814">
                  <a:moveTo>
                    <a:pt x="13047" y="13872"/>
                  </a:moveTo>
                  <a:lnTo>
                    <a:pt x="16412" y="21633"/>
                  </a:lnTo>
                  <a:lnTo>
                    <a:pt x="16639" y="21927"/>
                  </a:lnTo>
                  <a:lnTo>
                    <a:pt x="22320" y="27177"/>
                  </a:lnTo>
                  <a:lnTo>
                    <a:pt x="19738" y="19826"/>
                  </a:lnTo>
                  <a:lnTo>
                    <a:pt x="19602" y="19512"/>
                  </a:lnTo>
                  <a:lnTo>
                    <a:pt x="19268" y="19151"/>
                  </a:lnTo>
                  <a:lnTo>
                    <a:pt x="13047" y="13872"/>
                  </a:lnTo>
                  <a:close/>
                </a:path>
                <a:path w="36829" h="43814">
                  <a:moveTo>
                    <a:pt x="2406" y="4846"/>
                  </a:moveTo>
                  <a:lnTo>
                    <a:pt x="1557" y="5418"/>
                  </a:lnTo>
                  <a:lnTo>
                    <a:pt x="0" y="7728"/>
                  </a:lnTo>
                  <a:lnTo>
                    <a:pt x="16426" y="21633"/>
                  </a:lnTo>
                  <a:lnTo>
                    <a:pt x="13047" y="13872"/>
                  </a:lnTo>
                  <a:lnTo>
                    <a:pt x="2406" y="4846"/>
                  </a:lnTo>
                  <a:close/>
                </a:path>
                <a:path w="36829" h="43814">
                  <a:moveTo>
                    <a:pt x="11120" y="0"/>
                  </a:moveTo>
                  <a:lnTo>
                    <a:pt x="8941" y="440"/>
                  </a:lnTo>
                  <a:lnTo>
                    <a:pt x="7593" y="1348"/>
                  </a:lnTo>
                  <a:lnTo>
                    <a:pt x="13047" y="13872"/>
                  </a:lnTo>
                  <a:lnTo>
                    <a:pt x="19338" y="19151"/>
                  </a:lnTo>
                  <a:lnTo>
                    <a:pt x="19469" y="19151"/>
                  </a:lnTo>
                  <a:lnTo>
                    <a:pt x="111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947100" y="3282197"/>
              <a:ext cx="43180" cy="34925"/>
            </a:xfrm>
            <a:custGeom>
              <a:avLst/>
              <a:gdLst/>
              <a:ahLst/>
              <a:cxnLst/>
              <a:rect l="l" t="t" r="r" b="b"/>
              <a:pathLst>
                <a:path w="43179" h="34925">
                  <a:moveTo>
                    <a:pt x="36450" y="0"/>
                  </a:moveTo>
                  <a:lnTo>
                    <a:pt x="20075" y="15714"/>
                  </a:lnTo>
                  <a:lnTo>
                    <a:pt x="0" y="24891"/>
                  </a:lnTo>
                  <a:lnTo>
                    <a:pt x="347" y="26613"/>
                  </a:lnTo>
                  <a:lnTo>
                    <a:pt x="5326" y="33992"/>
                  </a:lnTo>
                  <a:lnTo>
                    <a:pt x="6628" y="34870"/>
                  </a:lnTo>
                  <a:lnTo>
                    <a:pt x="21739" y="17580"/>
                  </a:lnTo>
                  <a:lnTo>
                    <a:pt x="43169" y="8679"/>
                  </a:lnTo>
                  <a:lnTo>
                    <a:pt x="43140" y="8538"/>
                  </a:lnTo>
                  <a:lnTo>
                    <a:pt x="38163" y="1155"/>
                  </a:lnTo>
                  <a:lnTo>
                    <a:pt x="36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946717" y="3281119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4">
                  <a:moveTo>
                    <a:pt x="42533" y="8148"/>
                  </a:moveTo>
                  <a:lnTo>
                    <a:pt x="24277" y="15726"/>
                  </a:lnTo>
                  <a:lnTo>
                    <a:pt x="21538" y="18354"/>
                  </a:lnTo>
                  <a:lnTo>
                    <a:pt x="18800" y="19607"/>
                  </a:lnTo>
                  <a:lnTo>
                    <a:pt x="5527" y="34801"/>
                  </a:lnTo>
                  <a:lnTo>
                    <a:pt x="5709" y="35071"/>
                  </a:lnTo>
                  <a:lnTo>
                    <a:pt x="8578" y="37005"/>
                  </a:lnTo>
                  <a:lnTo>
                    <a:pt x="23252" y="20221"/>
                  </a:lnTo>
                  <a:lnTo>
                    <a:pt x="43931" y="11635"/>
                  </a:lnTo>
                  <a:lnTo>
                    <a:pt x="43523" y="9617"/>
                  </a:lnTo>
                  <a:lnTo>
                    <a:pt x="42533" y="8148"/>
                  </a:lnTo>
                  <a:close/>
                </a:path>
                <a:path w="44450" h="37464">
                  <a:moveTo>
                    <a:pt x="35235" y="0"/>
                  </a:moveTo>
                  <a:lnTo>
                    <a:pt x="19391" y="15205"/>
                  </a:lnTo>
                  <a:lnTo>
                    <a:pt x="0" y="24074"/>
                  </a:lnTo>
                  <a:lnTo>
                    <a:pt x="731" y="27691"/>
                  </a:lnTo>
                  <a:lnTo>
                    <a:pt x="827" y="27834"/>
                  </a:lnTo>
                  <a:lnTo>
                    <a:pt x="18800" y="19607"/>
                  </a:lnTo>
                  <a:lnTo>
                    <a:pt x="21004" y="17084"/>
                  </a:lnTo>
                  <a:lnTo>
                    <a:pt x="24277" y="15726"/>
                  </a:lnTo>
                  <a:lnTo>
                    <a:pt x="38447" y="2131"/>
                  </a:lnTo>
                  <a:lnTo>
                    <a:pt x="35235" y="0"/>
                  </a:lnTo>
                  <a:close/>
                </a:path>
                <a:path w="44450" h="37464">
                  <a:moveTo>
                    <a:pt x="24277" y="15726"/>
                  </a:moveTo>
                  <a:lnTo>
                    <a:pt x="21004" y="17084"/>
                  </a:lnTo>
                  <a:lnTo>
                    <a:pt x="18800" y="19607"/>
                  </a:lnTo>
                  <a:lnTo>
                    <a:pt x="21538" y="18354"/>
                  </a:lnTo>
                  <a:lnTo>
                    <a:pt x="24277" y="157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956720" y="328764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8821" y="0"/>
                  </a:moveTo>
                  <a:lnTo>
                    <a:pt x="5422" y="0"/>
                  </a:lnTo>
                  <a:lnTo>
                    <a:pt x="0" y="5422"/>
                  </a:lnTo>
                  <a:lnTo>
                    <a:pt x="0" y="18821"/>
                  </a:lnTo>
                  <a:lnTo>
                    <a:pt x="5422" y="24256"/>
                  </a:lnTo>
                  <a:lnTo>
                    <a:pt x="18821" y="24256"/>
                  </a:lnTo>
                  <a:lnTo>
                    <a:pt x="24257" y="18821"/>
                  </a:lnTo>
                  <a:lnTo>
                    <a:pt x="24257" y="12128"/>
                  </a:lnTo>
                  <a:lnTo>
                    <a:pt x="24257" y="5422"/>
                  </a:lnTo>
                  <a:lnTo>
                    <a:pt x="188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911066" y="3259035"/>
              <a:ext cx="296545" cy="90805"/>
            </a:xfrm>
            <a:custGeom>
              <a:avLst/>
              <a:gdLst/>
              <a:ahLst/>
              <a:cxnLst/>
              <a:rect l="l" t="t" r="r" b="b"/>
              <a:pathLst>
                <a:path w="296545" h="90804">
                  <a:moveTo>
                    <a:pt x="46456" y="85598"/>
                  </a:moveTo>
                  <a:lnTo>
                    <a:pt x="45021" y="84162"/>
                  </a:lnTo>
                  <a:lnTo>
                    <a:pt x="43243" y="84162"/>
                  </a:lnTo>
                  <a:lnTo>
                    <a:pt x="1435" y="84162"/>
                  </a:lnTo>
                  <a:lnTo>
                    <a:pt x="0" y="85598"/>
                  </a:lnTo>
                  <a:lnTo>
                    <a:pt x="0" y="89154"/>
                  </a:lnTo>
                  <a:lnTo>
                    <a:pt x="1435" y="90589"/>
                  </a:lnTo>
                  <a:lnTo>
                    <a:pt x="45021" y="90589"/>
                  </a:lnTo>
                  <a:lnTo>
                    <a:pt x="46456" y="89154"/>
                  </a:lnTo>
                  <a:lnTo>
                    <a:pt x="46456" y="85598"/>
                  </a:lnTo>
                  <a:close/>
                </a:path>
                <a:path w="296545" h="90804">
                  <a:moveTo>
                    <a:pt x="72567" y="32562"/>
                  </a:moveTo>
                  <a:lnTo>
                    <a:pt x="71285" y="31280"/>
                  </a:lnTo>
                  <a:lnTo>
                    <a:pt x="67221" y="27228"/>
                  </a:lnTo>
                  <a:lnTo>
                    <a:pt x="67221" y="35509"/>
                  </a:lnTo>
                  <a:lnTo>
                    <a:pt x="67221" y="45974"/>
                  </a:lnTo>
                  <a:lnTo>
                    <a:pt x="62992" y="50190"/>
                  </a:lnTo>
                  <a:lnTo>
                    <a:pt x="52539" y="50190"/>
                  </a:lnTo>
                  <a:lnTo>
                    <a:pt x="48310" y="45974"/>
                  </a:lnTo>
                  <a:lnTo>
                    <a:pt x="48310" y="35509"/>
                  </a:lnTo>
                  <a:lnTo>
                    <a:pt x="52539" y="31280"/>
                  </a:lnTo>
                  <a:lnTo>
                    <a:pt x="62992" y="31280"/>
                  </a:lnTo>
                  <a:lnTo>
                    <a:pt x="67221" y="35509"/>
                  </a:lnTo>
                  <a:lnTo>
                    <a:pt x="67221" y="27228"/>
                  </a:lnTo>
                  <a:lnTo>
                    <a:pt x="65938" y="25946"/>
                  </a:lnTo>
                  <a:lnTo>
                    <a:pt x="49593" y="25946"/>
                  </a:lnTo>
                  <a:lnTo>
                    <a:pt x="42976" y="32562"/>
                  </a:lnTo>
                  <a:lnTo>
                    <a:pt x="42976" y="48907"/>
                  </a:lnTo>
                  <a:lnTo>
                    <a:pt x="49593" y="55537"/>
                  </a:lnTo>
                  <a:lnTo>
                    <a:pt x="65938" y="55537"/>
                  </a:lnTo>
                  <a:lnTo>
                    <a:pt x="71285" y="50190"/>
                  </a:lnTo>
                  <a:lnTo>
                    <a:pt x="72567" y="48907"/>
                  </a:lnTo>
                  <a:lnTo>
                    <a:pt x="72567" y="32562"/>
                  </a:lnTo>
                  <a:close/>
                </a:path>
                <a:path w="296545" h="90804">
                  <a:moveTo>
                    <a:pt x="86321" y="40741"/>
                  </a:moveTo>
                  <a:lnTo>
                    <a:pt x="84074" y="29654"/>
                  </a:lnTo>
                  <a:lnTo>
                    <a:pt x="80987" y="25082"/>
                  </a:lnTo>
                  <a:lnTo>
                    <a:pt x="80987" y="40741"/>
                  </a:lnTo>
                  <a:lnTo>
                    <a:pt x="79171" y="49784"/>
                  </a:lnTo>
                  <a:lnTo>
                    <a:pt x="74193" y="57162"/>
                  </a:lnTo>
                  <a:lnTo>
                    <a:pt x="66814" y="62141"/>
                  </a:lnTo>
                  <a:lnTo>
                    <a:pt x="57772" y="63957"/>
                  </a:lnTo>
                  <a:lnTo>
                    <a:pt x="48729" y="62141"/>
                  </a:lnTo>
                  <a:lnTo>
                    <a:pt x="41351" y="57162"/>
                  </a:lnTo>
                  <a:lnTo>
                    <a:pt x="36385" y="49784"/>
                  </a:lnTo>
                  <a:lnTo>
                    <a:pt x="34556" y="40741"/>
                  </a:lnTo>
                  <a:lnTo>
                    <a:pt x="36385" y="31711"/>
                  </a:lnTo>
                  <a:lnTo>
                    <a:pt x="41351" y="24333"/>
                  </a:lnTo>
                  <a:lnTo>
                    <a:pt x="48729" y="19354"/>
                  </a:lnTo>
                  <a:lnTo>
                    <a:pt x="57772" y="17526"/>
                  </a:lnTo>
                  <a:lnTo>
                    <a:pt x="66814" y="19354"/>
                  </a:lnTo>
                  <a:lnTo>
                    <a:pt x="74193" y="24333"/>
                  </a:lnTo>
                  <a:lnTo>
                    <a:pt x="79171" y="31711"/>
                  </a:lnTo>
                  <a:lnTo>
                    <a:pt x="80987" y="40741"/>
                  </a:lnTo>
                  <a:lnTo>
                    <a:pt x="80987" y="25082"/>
                  </a:lnTo>
                  <a:lnTo>
                    <a:pt x="77952" y="20574"/>
                  </a:lnTo>
                  <a:lnTo>
                    <a:pt x="73444" y="17526"/>
                  </a:lnTo>
                  <a:lnTo>
                    <a:pt x="68872" y="14452"/>
                  </a:lnTo>
                  <a:lnTo>
                    <a:pt x="57772" y="12192"/>
                  </a:lnTo>
                  <a:lnTo>
                    <a:pt x="46672" y="14452"/>
                  </a:lnTo>
                  <a:lnTo>
                    <a:pt x="37592" y="20574"/>
                  </a:lnTo>
                  <a:lnTo>
                    <a:pt x="31470" y="29654"/>
                  </a:lnTo>
                  <a:lnTo>
                    <a:pt x="29222" y="40741"/>
                  </a:lnTo>
                  <a:lnTo>
                    <a:pt x="31470" y="51841"/>
                  </a:lnTo>
                  <a:lnTo>
                    <a:pt x="37592" y="60921"/>
                  </a:lnTo>
                  <a:lnTo>
                    <a:pt x="46672" y="67043"/>
                  </a:lnTo>
                  <a:lnTo>
                    <a:pt x="57772" y="69291"/>
                  </a:lnTo>
                  <a:lnTo>
                    <a:pt x="68872" y="67043"/>
                  </a:lnTo>
                  <a:lnTo>
                    <a:pt x="73444" y="63957"/>
                  </a:lnTo>
                  <a:lnTo>
                    <a:pt x="77952" y="60921"/>
                  </a:lnTo>
                  <a:lnTo>
                    <a:pt x="84074" y="51841"/>
                  </a:lnTo>
                  <a:lnTo>
                    <a:pt x="86321" y="40741"/>
                  </a:lnTo>
                  <a:close/>
                </a:path>
                <a:path w="296545" h="90804">
                  <a:moveTo>
                    <a:pt x="260527" y="57886"/>
                  </a:moveTo>
                  <a:lnTo>
                    <a:pt x="148336" y="57886"/>
                  </a:lnTo>
                  <a:lnTo>
                    <a:pt x="148336" y="65074"/>
                  </a:lnTo>
                  <a:lnTo>
                    <a:pt x="260527" y="65074"/>
                  </a:lnTo>
                  <a:lnTo>
                    <a:pt x="260527" y="57886"/>
                  </a:lnTo>
                  <a:close/>
                </a:path>
                <a:path w="296545" h="90804">
                  <a:moveTo>
                    <a:pt x="296481" y="20015"/>
                  </a:moveTo>
                  <a:lnTo>
                    <a:pt x="233286" y="20015"/>
                  </a:lnTo>
                  <a:lnTo>
                    <a:pt x="233286" y="13373"/>
                  </a:lnTo>
                  <a:lnTo>
                    <a:pt x="233108" y="12293"/>
                  </a:lnTo>
                  <a:lnTo>
                    <a:pt x="233032" y="11861"/>
                  </a:lnTo>
                  <a:lnTo>
                    <a:pt x="232829" y="11379"/>
                  </a:lnTo>
                  <a:lnTo>
                    <a:pt x="232105" y="9715"/>
                  </a:lnTo>
                  <a:lnTo>
                    <a:pt x="231686" y="8737"/>
                  </a:lnTo>
                  <a:lnTo>
                    <a:pt x="230149" y="7416"/>
                  </a:lnTo>
                  <a:lnTo>
                    <a:pt x="228739" y="6807"/>
                  </a:lnTo>
                  <a:lnTo>
                    <a:pt x="227380" y="6184"/>
                  </a:lnTo>
                  <a:lnTo>
                    <a:pt x="225056" y="6184"/>
                  </a:lnTo>
                  <a:lnTo>
                    <a:pt x="225056" y="1612"/>
                  </a:lnTo>
                  <a:lnTo>
                    <a:pt x="223443" y="0"/>
                  </a:lnTo>
                  <a:lnTo>
                    <a:pt x="219456" y="0"/>
                  </a:lnTo>
                  <a:lnTo>
                    <a:pt x="217843" y="1612"/>
                  </a:lnTo>
                  <a:lnTo>
                    <a:pt x="217843" y="3606"/>
                  </a:lnTo>
                  <a:lnTo>
                    <a:pt x="217843" y="6184"/>
                  </a:lnTo>
                  <a:lnTo>
                    <a:pt x="204825" y="6184"/>
                  </a:lnTo>
                  <a:lnTo>
                    <a:pt x="204825" y="1612"/>
                  </a:lnTo>
                  <a:lnTo>
                    <a:pt x="203212" y="0"/>
                  </a:lnTo>
                  <a:lnTo>
                    <a:pt x="199224" y="0"/>
                  </a:lnTo>
                  <a:lnTo>
                    <a:pt x="197612" y="1612"/>
                  </a:lnTo>
                  <a:lnTo>
                    <a:pt x="197612" y="3606"/>
                  </a:lnTo>
                  <a:lnTo>
                    <a:pt x="197612" y="6184"/>
                  </a:lnTo>
                  <a:lnTo>
                    <a:pt x="184162" y="6184"/>
                  </a:lnTo>
                  <a:lnTo>
                    <a:pt x="184162" y="1612"/>
                  </a:lnTo>
                  <a:lnTo>
                    <a:pt x="182549" y="0"/>
                  </a:lnTo>
                  <a:lnTo>
                    <a:pt x="178562" y="0"/>
                  </a:lnTo>
                  <a:lnTo>
                    <a:pt x="176949" y="1612"/>
                  </a:lnTo>
                  <a:lnTo>
                    <a:pt x="176949" y="3606"/>
                  </a:lnTo>
                  <a:lnTo>
                    <a:pt x="176949" y="6184"/>
                  </a:lnTo>
                  <a:lnTo>
                    <a:pt x="174929" y="6184"/>
                  </a:lnTo>
                  <a:lnTo>
                    <a:pt x="173697" y="6540"/>
                  </a:lnTo>
                  <a:lnTo>
                    <a:pt x="170802" y="8432"/>
                  </a:lnTo>
                  <a:lnTo>
                    <a:pt x="169989" y="10020"/>
                  </a:lnTo>
                  <a:lnTo>
                    <a:pt x="169202" y="12293"/>
                  </a:lnTo>
                  <a:lnTo>
                    <a:pt x="169138" y="23609"/>
                  </a:lnTo>
                  <a:lnTo>
                    <a:pt x="176326" y="23609"/>
                  </a:lnTo>
                  <a:lnTo>
                    <a:pt x="176326" y="13792"/>
                  </a:lnTo>
                  <a:lnTo>
                    <a:pt x="176453" y="13373"/>
                  </a:lnTo>
                  <a:lnTo>
                    <a:pt x="224917" y="13373"/>
                  </a:lnTo>
                  <a:lnTo>
                    <a:pt x="224751" y="12293"/>
                  </a:lnTo>
                  <a:lnTo>
                    <a:pt x="224688" y="11861"/>
                  </a:lnTo>
                  <a:lnTo>
                    <a:pt x="224612" y="11379"/>
                  </a:lnTo>
                  <a:lnTo>
                    <a:pt x="224993" y="13373"/>
                  </a:lnTo>
                  <a:lnTo>
                    <a:pt x="225856" y="13373"/>
                  </a:lnTo>
                  <a:lnTo>
                    <a:pt x="226009" y="13792"/>
                  </a:lnTo>
                  <a:lnTo>
                    <a:pt x="226098" y="23609"/>
                  </a:lnTo>
                  <a:lnTo>
                    <a:pt x="229603" y="23609"/>
                  </a:lnTo>
                  <a:lnTo>
                    <a:pt x="229603" y="27203"/>
                  </a:lnTo>
                  <a:lnTo>
                    <a:pt x="296481" y="27203"/>
                  </a:lnTo>
                  <a:lnTo>
                    <a:pt x="296481" y="200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181040" y="3275308"/>
              <a:ext cx="118110" cy="59055"/>
            </a:xfrm>
            <a:custGeom>
              <a:avLst/>
              <a:gdLst/>
              <a:ahLst/>
              <a:cxnLst/>
              <a:rect l="l" t="t" r="r" b="b"/>
              <a:pathLst>
                <a:path w="118110" h="59054">
                  <a:moveTo>
                    <a:pt x="58915" y="0"/>
                  </a:moveTo>
                  <a:lnTo>
                    <a:pt x="35983" y="4629"/>
                  </a:lnTo>
                  <a:lnTo>
                    <a:pt x="17256" y="17256"/>
                  </a:lnTo>
                  <a:lnTo>
                    <a:pt x="4629" y="35983"/>
                  </a:lnTo>
                  <a:lnTo>
                    <a:pt x="0" y="58915"/>
                  </a:lnTo>
                  <a:lnTo>
                    <a:pt x="117843" y="58915"/>
                  </a:lnTo>
                  <a:lnTo>
                    <a:pt x="113213" y="35983"/>
                  </a:lnTo>
                  <a:lnTo>
                    <a:pt x="100585" y="17256"/>
                  </a:lnTo>
                  <a:lnTo>
                    <a:pt x="81854" y="4629"/>
                  </a:lnTo>
                  <a:lnTo>
                    <a:pt x="5891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177436" y="3259035"/>
              <a:ext cx="156845" cy="78740"/>
            </a:xfrm>
            <a:custGeom>
              <a:avLst/>
              <a:gdLst/>
              <a:ahLst/>
              <a:cxnLst/>
              <a:rect l="l" t="t" r="r" b="b"/>
              <a:pathLst>
                <a:path w="156845" h="78739">
                  <a:moveTo>
                    <a:pt x="50355" y="29146"/>
                  </a:moveTo>
                  <a:lnTo>
                    <a:pt x="49288" y="26022"/>
                  </a:lnTo>
                  <a:lnTo>
                    <a:pt x="47586" y="25171"/>
                  </a:lnTo>
                  <a:lnTo>
                    <a:pt x="46024" y="25717"/>
                  </a:lnTo>
                  <a:lnTo>
                    <a:pt x="16129" y="51612"/>
                  </a:lnTo>
                  <a:lnTo>
                    <a:pt x="15367" y="53086"/>
                  </a:lnTo>
                  <a:lnTo>
                    <a:pt x="15951" y="54889"/>
                  </a:lnTo>
                  <a:lnTo>
                    <a:pt x="18897" y="56413"/>
                  </a:lnTo>
                  <a:lnTo>
                    <a:pt x="20701" y="55829"/>
                  </a:lnTo>
                  <a:lnTo>
                    <a:pt x="21463" y="54356"/>
                  </a:lnTo>
                  <a:lnTo>
                    <a:pt x="26250" y="46863"/>
                  </a:lnTo>
                  <a:lnTo>
                    <a:pt x="32385" y="40398"/>
                  </a:lnTo>
                  <a:lnTo>
                    <a:pt x="39662" y="35166"/>
                  </a:lnTo>
                  <a:lnTo>
                    <a:pt x="47955" y="31381"/>
                  </a:lnTo>
                  <a:lnTo>
                    <a:pt x="49530" y="30848"/>
                  </a:lnTo>
                  <a:lnTo>
                    <a:pt x="50355" y="29146"/>
                  </a:lnTo>
                  <a:close/>
                </a:path>
                <a:path w="156845" h="78739">
                  <a:moveTo>
                    <a:pt x="100558" y="39636"/>
                  </a:moveTo>
                  <a:lnTo>
                    <a:pt x="95034" y="34061"/>
                  </a:lnTo>
                  <a:lnTo>
                    <a:pt x="89865" y="30378"/>
                  </a:lnTo>
                  <a:lnTo>
                    <a:pt x="82588" y="27000"/>
                  </a:lnTo>
                  <a:lnTo>
                    <a:pt x="80797" y="27660"/>
                  </a:lnTo>
                  <a:lnTo>
                    <a:pt x="79400" y="30657"/>
                  </a:lnTo>
                  <a:lnTo>
                    <a:pt x="80060" y="32435"/>
                  </a:lnTo>
                  <a:lnTo>
                    <a:pt x="81559" y="33134"/>
                  </a:lnTo>
                  <a:lnTo>
                    <a:pt x="86677" y="35521"/>
                  </a:lnTo>
                  <a:lnTo>
                    <a:pt x="91262" y="38773"/>
                  </a:lnTo>
                  <a:lnTo>
                    <a:pt x="96291" y="43853"/>
                  </a:lnTo>
                  <a:lnTo>
                    <a:pt x="98196" y="43865"/>
                  </a:lnTo>
                  <a:lnTo>
                    <a:pt x="100545" y="41541"/>
                  </a:lnTo>
                  <a:lnTo>
                    <a:pt x="100558" y="39636"/>
                  </a:lnTo>
                  <a:close/>
                </a:path>
                <a:path w="156845" h="78739">
                  <a:moveTo>
                    <a:pt x="156349" y="20015"/>
                  </a:moveTo>
                  <a:lnTo>
                    <a:pt x="93167" y="20015"/>
                  </a:lnTo>
                  <a:lnTo>
                    <a:pt x="93167" y="13373"/>
                  </a:lnTo>
                  <a:lnTo>
                    <a:pt x="92989" y="12293"/>
                  </a:lnTo>
                  <a:lnTo>
                    <a:pt x="92913" y="11861"/>
                  </a:lnTo>
                  <a:lnTo>
                    <a:pt x="92697" y="11379"/>
                  </a:lnTo>
                  <a:lnTo>
                    <a:pt x="91986" y="9715"/>
                  </a:lnTo>
                  <a:lnTo>
                    <a:pt x="91567" y="8737"/>
                  </a:lnTo>
                  <a:lnTo>
                    <a:pt x="90030" y="7416"/>
                  </a:lnTo>
                  <a:lnTo>
                    <a:pt x="88620" y="6807"/>
                  </a:lnTo>
                  <a:lnTo>
                    <a:pt x="87249" y="6184"/>
                  </a:lnTo>
                  <a:lnTo>
                    <a:pt x="85915" y="6184"/>
                  </a:lnTo>
                  <a:lnTo>
                    <a:pt x="85915" y="17424"/>
                  </a:lnTo>
                  <a:lnTo>
                    <a:pt x="65900" y="13373"/>
                  </a:lnTo>
                  <a:lnTo>
                    <a:pt x="84785" y="13373"/>
                  </a:lnTo>
                  <a:lnTo>
                    <a:pt x="84620" y="12293"/>
                  </a:lnTo>
                  <a:lnTo>
                    <a:pt x="84556" y="11861"/>
                  </a:lnTo>
                  <a:lnTo>
                    <a:pt x="84493" y="11379"/>
                  </a:lnTo>
                  <a:lnTo>
                    <a:pt x="84874" y="13373"/>
                  </a:lnTo>
                  <a:lnTo>
                    <a:pt x="85737" y="13373"/>
                  </a:lnTo>
                  <a:lnTo>
                    <a:pt x="85890" y="13792"/>
                  </a:lnTo>
                  <a:lnTo>
                    <a:pt x="85915" y="17424"/>
                  </a:lnTo>
                  <a:lnTo>
                    <a:pt x="85915" y="6184"/>
                  </a:lnTo>
                  <a:lnTo>
                    <a:pt x="84924" y="6184"/>
                  </a:lnTo>
                  <a:lnTo>
                    <a:pt x="84924" y="1612"/>
                  </a:lnTo>
                  <a:lnTo>
                    <a:pt x="83312" y="0"/>
                  </a:lnTo>
                  <a:lnTo>
                    <a:pt x="79324" y="0"/>
                  </a:lnTo>
                  <a:lnTo>
                    <a:pt x="77711" y="1612"/>
                  </a:lnTo>
                  <a:lnTo>
                    <a:pt x="77711" y="3606"/>
                  </a:lnTo>
                  <a:lnTo>
                    <a:pt x="77711" y="6184"/>
                  </a:lnTo>
                  <a:lnTo>
                    <a:pt x="64693" y="6184"/>
                  </a:lnTo>
                  <a:lnTo>
                    <a:pt x="64693" y="1612"/>
                  </a:lnTo>
                  <a:lnTo>
                    <a:pt x="63080" y="0"/>
                  </a:lnTo>
                  <a:lnTo>
                    <a:pt x="59105" y="0"/>
                  </a:lnTo>
                  <a:lnTo>
                    <a:pt x="59105" y="13373"/>
                  </a:lnTo>
                  <a:lnTo>
                    <a:pt x="38188" y="17602"/>
                  </a:lnTo>
                  <a:lnTo>
                    <a:pt x="36207" y="18948"/>
                  </a:lnTo>
                  <a:lnTo>
                    <a:pt x="36207" y="13792"/>
                  </a:lnTo>
                  <a:lnTo>
                    <a:pt x="36334" y="13373"/>
                  </a:lnTo>
                  <a:lnTo>
                    <a:pt x="59105" y="13373"/>
                  </a:lnTo>
                  <a:lnTo>
                    <a:pt x="59105" y="0"/>
                  </a:lnTo>
                  <a:lnTo>
                    <a:pt x="57480" y="1612"/>
                  </a:lnTo>
                  <a:lnTo>
                    <a:pt x="57480" y="3606"/>
                  </a:lnTo>
                  <a:lnTo>
                    <a:pt x="57480" y="6184"/>
                  </a:lnTo>
                  <a:lnTo>
                    <a:pt x="44030" y="6184"/>
                  </a:lnTo>
                  <a:lnTo>
                    <a:pt x="44030" y="1612"/>
                  </a:lnTo>
                  <a:lnTo>
                    <a:pt x="42418" y="0"/>
                  </a:lnTo>
                  <a:lnTo>
                    <a:pt x="38430" y="0"/>
                  </a:lnTo>
                  <a:lnTo>
                    <a:pt x="36817" y="1612"/>
                  </a:lnTo>
                  <a:lnTo>
                    <a:pt x="36817" y="3606"/>
                  </a:lnTo>
                  <a:lnTo>
                    <a:pt x="36817" y="6184"/>
                  </a:lnTo>
                  <a:lnTo>
                    <a:pt x="34798" y="6184"/>
                  </a:lnTo>
                  <a:lnTo>
                    <a:pt x="33578" y="6540"/>
                  </a:lnTo>
                  <a:lnTo>
                    <a:pt x="30683" y="8432"/>
                  </a:lnTo>
                  <a:lnTo>
                    <a:pt x="29870" y="10020"/>
                  </a:lnTo>
                  <a:lnTo>
                    <a:pt x="29083" y="12293"/>
                  </a:lnTo>
                  <a:lnTo>
                    <a:pt x="29019" y="23609"/>
                  </a:lnTo>
                  <a:lnTo>
                    <a:pt x="29273" y="23609"/>
                  </a:lnTo>
                  <a:lnTo>
                    <a:pt x="18313" y="31000"/>
                  </a:lnTo>
                  <a:lnTo>
                    <a:pt x="4914" y="50863"/>
                  </a:lnTo>
                  <a:lnTo>
                    <a:pt x="0" y="75196"/>
                  </a:lnTo>
                  <a:lnTo>
                    <a:pt x="7188" y="75196"/>
                  </a:lnTo>
                  <a:lnTo>
                    <a:pt x="8204" y="65074"/>
                  </a:lnTo>
                  <a:lnTo>
                    <a:pt x="107823" y="65074"/>
                  </a:lnTo>
                  <a:lnTo>
                    <a:pt x="108661" y="68821"/>
                  </a:lnTo>
                  <a:lnTo>
                    <a:pt x="108673" y="76847"/>
                  </a:lnTo>
                  <a:lnTo>
                    <a:pt x="110020" y="78193"/>
                  </a:lnTo>
                  <a:lnTo>
                    <a:pt x="113322" y="78193"/>
                  </a:lnTo>
                  <a:lnTo>
                    <a:pt x="114668" y="76847"/>
                  </a:lnTo>
                  <a:lnTo>
                    <a:pt x="114655" y="67970"/>
                  </a:lnTo>
                  <a:lnTo>
                    <a:pt x="114007" y="65074"/>
                  </a:lnTo>
                  <a:lnTo>
                    <a:pt x="116827" y="65074"/>
                  </a:lnTo>
                  <a:lnTo>
                    <a:pt x="117843" y="75196"/>
                  </a:lnTo>
                  <a:lnTo>
                    <a:pt x="125031" y="75196"/>
                  </a:lnTo>
                  <a:lnTo>
                    <a:pt x="120116" y="50863"/>
                  </a:lnTo>
                  <a:lnTo>
                    <a:pt x="114808" y="43002"/>
                  </a:lnTo>
                  <a:lnTo>
                    <a:pt x="114808" y="57886"/>
                  </a:lnTo>
                  <a:lnTo>
                    <a:pt x="111760" y="57886"/>
                  </a:lnTo>
                  <a:lnTo>
                    <a:pt x="109677" y="53086"/>
                  </a:lnTo>
                  <a:lnTo>
                    <a:pt x="107911" y="52387"/>
                  </a:lnTo>
                  <a:lnTo>
                    <a:pt x="104876" y="53708"/>
                  </a:lnTo>
                  <a:lnTo>
                    <a:pt x="104178" y="55473"/>
                  </a:lnTo>
                  <a:lnTo>
                    <a:pt x="104838" y="56997"/>
                  </a:lnTo>
                  <a:lnTo>
                    <a:pt x="105219" y="57886"/>
                  </a:lnTo>
                  <a:lnTo>
                    <a:pt x="10223" y="57886"/>
                  </a:lnTo>
                  <a:lnTo>
                    <a:pt x="11531" y="53657"/>
                  </a:lnTo>
                  <a:lnTo>
                    <a:pt x="40982" y="24218"/>
                  </a:lnTo>
                  <a:lnTo>
                    <a:pt x="62509" y="19875"/>
                  </a:lnTo>
                  <a:lnTo>
                    <a:pt x="73672" y="20993"/>
                  </a:lnTo>
                  <a:lnTo>
                    <a:pt x="84048" y="24218"/>
                  </a:lnTo>
                  <a:lnTo>
                    <a:pt x="89471" y="27165"/>
                  </a:lnTo>
                  <a:lnTo>
                    <a:pt x="114808" y="57886"/>
                  </a:lnTo>
                  <a:lnTo>
                    <a:pt x="114808" y="43002"/>
                  </a:lnTo>
                  <a:lnTo>
                    <a:pt x="106718" y="31000"/>
                  </a:lnTo>
                  <a:lnTo>
                    <a:pt x="101079" y="27203"/>
                  </a:lnTo>
                  <a:lnTo>
                    <a:pt x="156349" y="27203"/>
                  </a:lnTo>
                  <a:lnTo>
                    <a:pt x="156349" y="200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803992" y="3395534"/>
              <a:ext cx="710565" cy="19050"/>
            </a:xfrm>
            <a:custGeom>
              <a:avLst/>
              <a:gdLst/>
              <a:ahLst/>
              <a:cxnLst/>
              <a:rect l="l" t="t" r="r" b="b"/>
              <a:pathLst>
                <a:path w="710564" h="19050">
                  <a:moveTo>
                    <a:pt x="0" y="17141"/>
                  </a:moveTo>
                  <a:lnTo>
                    <a:pt x="0" y="18669"/>
                  </a:lnTo>
                  <a:lnTo>
                    <a:pt x="7799" y="18669"/>
                  </a:lnTo>
                  <a:lnTo>
                    <a:pt x="0" y="17141"/>
                  </a:lnTo>
                  <a:close/>
                </a:path>
                <a:path w="710564" h="19050">
                  <a:moveTo>
                    <a:pt x="57964" y="0"/>
                  </a:moveTo>
                  <a:lnTo>
                    <a:pt x="43071" y="2917"/>
                  </a:lnTo>
                  <a:lnTo>
                    <a:pt x="22691" y="15751"/>
                  </a:lnTo>
                  <a:lnTo>
                    <a:pt x="7799" y="18669"/>
                  </a:lnTo>
                  <a:lnTo>
                    <a:pt x="108129" y="18669"/>
                  </a:lnTo>
                  <a:lnTo>
                    <a:pt x="93236" y="15751"/>
                  </a:lnTo>
                  <a:lnTo>
                    <a:pt x="72856" y="2917"/>
                  </a:lnTo>
                  <a:lnTo>
                    <a:pt x="57964" y="0"/>
                  </a:lnTo>
                  <a:close/>
                </a:path>
                <a:path w="710564" h="19050">
                  <a:moveTo>
                    <a:pt x="158294" y="0"/>
                  </a:moveTo>
                  <a:lnTo>
                    <a:pt x="143401" y="2917"/>
                  </a:lnTo>
                  <a:lnTo>
                    <a:pt x="123021" y="15751"/>
                  </a:lnTo>
                  <a:lnTo>
                    <a:pt x="108129" y="18669"/>
                  </a:lnTo>
                  <a:lnTo>
                    <a:pt x="208446" y="18669"/>
                  </a:lnTo>
                  <a:lnTo>
                    <a:pt x="193553" y="15751"/>
                  </a:lnTo>
                  <a:lnTo>
                    <a:pt x="173179" y="2917"/>
                  </a:lnTo>
                  <a:lnTo>
                    <a:pt x="158294" y="0"/>
                  </a:lnTo>
                  <a:close/>
                </a:path>
                <a:path w="710564" h="19050">
                  <a:moveTo>
                    <a:pt x="258611" y="0"/>
                  </a:moveTo>
                  <a:lnTo>
                    <a:pt x="243718" y="2917"/>
                  </a:lnTo>
                  <a:lnTo>
                    <a:pt x="223339" y="15751"/>
                  </a:lnTo>
                  <a:lnTo>
                    <a:pt x="208446" y="18669"/>
                  </a:lnTo>
                  <a:lnTo>
                    <a:pt x="308776" y="18669"/>
                  </a:lnTo>
                  <a:lnTo>
                    <a:pt x="293883" y="15751"/>
                  </a:lnTo>
                  <a:lnTo>
                    <a:pt x="273504" y="2917"/>
                  </a:lnTo>
                  <a:lnTo>
                    <a:pt x="258611" y="0"/>
                  </a:lnTo>
                  <a:close/>
                </a:path>
                <a:path w="710564" h="19050">
                  <a:moveTo>
                    <a:pt x="358954" y="0"/>
                  </a:moveTo>
                  <a:lnTo>
                    <a:pt x="344061" y="2917"/>
                  </a:lnTo>
                  <a:lnTo>
                    <a:pt x="323676" y="15751"/>
                  </a:lnTo>
                  <a:lnTo>
                    <a:pt x="308776" y="18669"/>
                  </a:lnTo>
                  <a:lnTo>
                    <a:pt x="409106" y="18669"/>
                  </a:lnTo>
                  <a:lnTo>
                    <a:pt x="394213" y="15751"/>
                  </a:lnTo>
                  <a:lnTo>
                    <a:pt x="373839" y="2917"/>
                  </a:lnTo>
                  <a:lnTo>
                    <a:pt x="358954" y="0"/>
                  </a:lnTo>
                  <a:close/>
                </a:path>
                <a:path w="710564" h="19050">
                  <a:moveTo>
                    <a:pt x="459271" y="0"/>
                  </a:moveTo>
                  <a:lnTo>
                    <a:pt x="444378" y="2917"/>
                  </a:lnTo>
                  <a:lnTo>
                    <a:pt x="423999" y="15751"/>
                  </a:lnTo>
                  <a:lnTo>
                    <a:pt x="409106" y="18669"/>
                  </a:lnTo>
                  <a:lnTo>
                    <a:pt x="509436" y="18669"/>
                  </a:lnTo>
                  <a:lnTo>
                    <a:pt x="494543" y="15751"/>
                  </a:lnTo>
                  <a:lnTo>
                    <a:pt x="474164" y="2917"/>
                  </a:lnTo>
                  <a:lnTo>
                    <a:pt x="459271" y="0"/>
                  </a:lnTo>
                  <a:close/>
                </a:path>
                <a:path w="710564" h="19050">
                  <a:moveTo>
                    <a:pt x="559601" y="0"/>
                  </a:moveTo>
                  <a:lnTo>
                    <a:pt x="544708" y="2917"/>
                  </a:lnTo>
                  <a:lnTo>
                    <a:pt x="524329" y="15751"/>
                  </a:lnTo>
                  <a:lnTo>
                    <a:pt x="509436" y="18669"/>
                  </a:lnTo>
                  <a:lnTo>
                    <a:pt x="609779" y="18669"/>
                  </a:lnTo>
                  <a:lnTo>
                    <a:pt x="594886" y="15751"/>
                  </a:lnTo>
                  <a:lnTo>
                    <a:pt x="574501" y="2917"/>
                  </a:lnTo>
                  <a:lnTo>
                    <a:pt x="559601" y="0"/>
                  </a:lnTo>
                  <a:close/>
                </a:path>
                <a:path w="710564" h="19050">
                  <a:moveTo>
                    <a:pt x="659944" y="0"/>
                  </a:moveTo>
                  <a:lnTo>
                    <a:pt x="645051" y="2917"/>
                  </a:lnTo>
                  <a:lnTo>
                    <a:pt x="624671" y="15751"/>
                  </a:lnTo>
                  <a:lnTo>
                    <a:pt x="609779" y="18669"/>
                  </a:lnTo>
                  <a:lnTo>
                    <a:pt x="710121" y="18669"/>
                  </a:lnTo>
                  <a:lnTo>
                    <a:pt x="695228" y="15751"/>
                  </a:lnTo>
                  <a:lnTo>
                    <a:pt x="674844" y="2917"/>
                  </a:lnTo>
                  <a:lnTo>
                    <a:pt x="659944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803992" y="3391580"/>
              <a:ext cx="714375" cy="26670"/>
            </a:xfrm>
            <a:custGeom>
              <a:avLst/>
              <a:gdLst/>
              <a:ahLst/>
              <a:cxnLst/>
              <a:rect l="l" t="t" r="r" b="b"/>
              <a:pathLst>
                <a:path w="714375" h="26670">
                  <a:moveTo>
                    <a:pt x="670065" y="0"/>
                  </a:moveTo>
                  <a:lnTo>
                    <a:pt x="653200" y="38"/>
                  </a:lnTo>
                  <a:lnTo>
                    <a:pt x="647853" y="1333"/>
                  </a:lnTo>
                  <a:lnTo>
                    <a:pt x="636855" y="6286"/>
                  </a:lnTo>
                  <a:lnTo>
                    <a:pt x="632537" y="10464"/>
                  </a:lnTo>
                  <a:lnTo>
                    <a:pt x="623266" y="16459"/>
                  </a:lnTo>
                  <a:lnTo>
                    <a:pt x="618465" y="18681"/>
                  </a:lnTo>
                  <a:lnTo>
                    <a:pt x="603987" y="18707"/>
                  </a:lnTo>
                  <a:lnTo>
                    <a:pt x="599911" y="17665"/>
                  </a:lnTo>
                  <a:lnTo>
                    <a:pt x="591313" y="13868"/>
                  </a:lnTo>
                  <a:lnTo>
                    <a:pt x="587401" y="10172"/>
                  </a:lnTo>
                  <a:lnTo>
                    <a:pt x="576682" y="3035"/>
                  </a:lnTo>
                  <a:lnTo>
                    <a:pt x="569735" y="0"/>
                  </a:lnTo>
                  <a:lnTo>
                    <a:pt x="552857" y="38"/>
                  </a:lnTo>
                  <a:lnTo>
                    <a:pt x="547523" y="1333"/>
                  </a:lnTo>
                  <a:lnTo>
                    <a:pt x="536512" y="6286"/>
                  </a:lnTo>
                  <a:lnTo>
                    <a:pt x="532194" y="10464"/>
                  </a:lnTo>
                  <a:lnTo>
                    <a:pt x="522936" y="16459"/>
                  </a:lnTo>
                  <a:lnTo>
                    <a:pt x="518123" y="18681"/>
                  </a:lnTo>
                  <a:lnTo>
                    <a:pt x="503645" y="18707"/>
                  </a:lnTo>
                  <a:lnTo>
                    <a:pt x="499581" y="17665"/>
                  </a:lnTo>
                  <a:lnTo>
                    <a:pt x="490983" y="13868"/>
                  </a:lnTo>
                  <a:lnTo>
                    <a:pt x="487071" y="10172"/>
                  </a:lnTo>
                  <a:lnTo>
                    <a:pt x="476340" y="3035"/>
                  </a:lnTo>
                  <a:lnTo>
                    <a:pt x="469393" y="0"/>
                  </a:lnTo>
                  <a:lnTo>
                    <a:pt x="452527" y="38"/>
                  </a:lnTo>
                  <a:lnTo>
                    <a:pt x="447180" y="1333"/>
                  </a:lnTo>
                  <a:lnTo>
                    <a:pt x="436182" y="6286"/>
                  </a:lnTo>
                  <a:lnTo>
                    <a:pt x="431864" y="10464"/>
                  </a:lnTo>
                  <a:lnTo>
                    <a:pt x="422606" y="16459"/>
                  </a:lnTo>
                  <a:lnTo>
                    <a:pt x="417793" y="18681"/>
                  </a:lnTo>
                  <a:lnTo>
                    <a:pt x="403315" y="18707"/>
                  </a:lnTo>
                  <a:lnTo>
                    <a:pt x="399251" y="17665"/>
                  </a:lnTo>
                  <a:lnTo>
                    <a:pt x="390653" y="13868"/>
                  </a:lnTo>
                  <a:lnTo>
                    <a:pt x="386741" y="10172"/>
                  </a:lnTo>
                  <a:lnTo>
                    <a:pt x="376022" y="3035"/>
                  </a:lnTo>
                  <a:lnTo>
                    <a:pt x="369075" y="0"/>
                  </a:lnTo>
                  <a:lnTo>
                    <a:pt x="352197" y="38"/>
                  </a:lnTo>
                  <a:lnTo>
                    <a:pt x="346863" y="1333"/>
                  </a:lnTo>
                  <a:lnTo>
                    <a:pt x="335865" y="6286"/>
                  </a:lnTo>
                  <a:lnTo>
                    <a:pt x="331534" y="10464"/>
                  </a:lnTo>
                  <a:lnTo>
                    <a:pt x="322276" y="16459"/>
                  </a:lnTo>
                  <a:lnTo>
                    <a:pt x="317463" y="18681"/>
                  </a:lnTo>
                  <a:lnTo>
                    <a:pt x="302985" y="18707"/>
                  </a:lnTo>
                  <a:lnTo>
                    <a:pt x="298921" y="17665"/>
                  </a:lnTo>
                  <a:lnTo>
                    <a:pt x="290323" y="13868"/>
                  </a:lnTo>
                  <a:lnTo>
                    <a:pt x="286411" y="10172"/>
                  </a:lnTo>
                  <a:lnTo>
                    <a:pt x="275692" y="3035"/>
                  </a:lnTo>
                  <a:lnTo>
                    <a:pt x="268745" y="0"/>
                  </a:lnTo>
                  <a:lnTo>
                    <a:pt x="251867" y="38"/>
                  </a:lnTo>
                  <a:lnTo>
                    <a:pt x="246520" y="1333"/>
                  </a:lnTo>
                  <a:lnTo>
                    <a:pt x="235535" y="6286"/>
                  </a:lnTo>
                  <a:lnTo>
                    <a:pt x="231204" y="10464"/>
                  </a:lnTo>
                  <a:lnTo>
                    <a:pt x="221946" y="16459"/>
                  </a:lnTo>
                  <a:lnTo>
                    <a:pt x="217133" y="18681"/>
                  </a:lnTo>
                  <a:lnTo>
                    <a:pt x="202655" y="18707"/>
                  </a:lnTo>
                  <a:lnTo>
                    <a:pt x="198591" y="17665"/>
                  </a:lnTo>
                  <a:lnTo>
                    <a:pt x="189993" y="13868"/>
                  </a:lnTo>
                  <a:lnTo>
                    <a:pt x="186081" y="10172"/>
                  </a:lnTo>
                  <a:lnTo>
                    <a:pt x="175362" y="3035"/>
                  </a:lnTo>
                  <a:lnTo>
                    <a:pt x="168415" y="0"/>
                  </a:lnTo>
                  <a:lnTo>
                    <a:pt x="151537" y="38"/>
                  </a:lnTo>
                  <a:lnTo>
                    <a:pt x="146203" y="1333"/>
                  </a:lnTo>
                  <a:lnTo>
                    <a:pt x="135205" y="6286"/>
                  </a:lnTo>
                  <a:lnTo>
                    <a:pt x="130887" y="10464"/>
                  </a:lnTo>
                  <a:lnTo>
                    <a:pt x="121616" y="16459"/>
                  </a:lnTo>
                  <a:lnTo>
                    <a:pt x="116815" y="18681"/>
                  </a:lnTo>
                  <a:lnTo>
                    <a:pt x="102337" y="18707"/>
                  </a:lnTo>
                  <a:lnTo>
                    <a:pt x="98273" y="17665"/>
                  </a:lnTo>
                  <a:lnTo>
                    <a:pt x="89675" y="13868"/>
                  </a:lnTo>
                  <a:lnTo>
                    <a:pt x="85764" y="10172"/>
                  </a:lnTo>
                  <a:lnTo>
                    <a:pt x="75032" y="3035"/>
                  </a:lnTo>
                  <a:lnTo>
                    <a:pt x="68085" y="0"/>
                  </a:lnTo>
                  <a:lnTo>
                    <a:pt x="51220" y="38"/>
                  </a:lnTo>
                  <a:lnTo>
                    <a:pt x="45873" y="1333"/>
                  </a:lnTo>
                  <a:lnTo>
                    <a:pt x="34875" y="6286"/>
                  </a:lnTo>
                  <a:lnTo>
                    <a:pt x="30557" y="10464"/>
                  </a:lnTo>
                  <a:lnTo>
                    <a:pt x="21299" y="16459"/>
                  </a:lnTo>
                  <a:lnTo>
                    <a:pt x="16485" y="18681"/>
                  </a:lnTo>
                  <a:lnTo>
                    <a:pt x="2007" y="18707"/>
                  </a:lnTo>
                  <a:lnTo>
                    <a:pt x="0" y="18192"/>
                  </a:lnTo>
                  <a:lnTo>
                    <a:pt x="0" y="26556"/>
                  </a:lnTo>
                  <a:lnTo>
                    <a:pt x="14542" y="26530"/>
                  </a:lnTo>
                  <a:lnTo>
                    <a:pt x="19889" y="25234"/>
                  </a:lnTo>
                  <a:lnTo>
                    <a:pt x="30887" y="20281"/>
                  </a:lnTo>
                  <a:lnTo>
                    <a:pt x="35205" y="16103"/>
                  </a:lnTo>
                  <a:lnTo>
                    <a:pt x="44463" y="10121"/>
                  </a:lnTo>
                  <a:lnTo>
                    <a:pt x="49277" y="7899"/>
                  </a:lnTo>
                  <a:lnTo>
                    <a:pt x="63755" y="7861"/>
                  </a:lnTo>
                  <a:lnTo>
                    <a:pt x="67819" y="8902"/>
                  </a:lnTo>
                  <a:lnTo>
                    <a:pt x="76417" y="12700"/>
                  </a:lnTo>
                  <a:lnTo>
                    <a:pt x="80328" y="16395"/>
                  </a:lnTo>
                  <a:lnTo>
                    <a:pt x="91060" y="23533"/>
                  </a:lnTo>
                  <a:lnTo>
                    <a:pt x="98007" y="26568"/>
                  </a:lnTo>
                  <a:lnTo>
                    <a:pt x="114872" y="26530"/>
                  </a:lnTo>
                  <a:lnTo>
                    <a:pt x="120219" y="25234"/>
                  </a:lnTo>
                  <a:lnTo>
                    <a:pt x="131204" y="20281"/>
                  </a:lnTo>
                  <a:lnTo>
                    <a:pt x="135535" y="16103"/>
                  </a:lnTo>
                  <a:lnTo>
                    <a:pt x="144793" y="10121"/>
                  </a:lnTo>
                  <a:lnTo>
                    <a:pt x="149607" y="7899"/>
                  </a:lnTo>
                  <a:lnTo>
                    <a:pt x="164085" y="7861"/>
                  </a:lnTo>
                  <a:lnTo>
                    <a:pt x="168149" y="8902"/>
                  </a:lnTo>
                  <a:lnTo>
                    <a:pt x="176747" y="12700"/>
                  </a:lnTo>
                  <a:lnTo>
                    <a:pt x="180646" y="16395"/>
                  </a:lnTo>
                  <a:lnTo>
                    <a:pt x="191377" y="23533"/>
                  </a:lnTo>
                  <a:lnTo>
                    <a:pt x="198324" y="26568"/>
                  </a:lnTo>
                  <a:lnTo>
                    <a:pt x="215202" y="26530"/>
                  </a:lnTo>
                  <a:lnTo>
                    <a:pt x="220536" y="25234"/>
                  </a:lnTo>
                  <a:lnTo>
                    <a:pt x="231534" y="20281"/>
                  </a:lnTo>
                  <a:lnTo>
                    <a:pt x="235852" y="16103"/>
                  </a:lnTo>
                  <a:lnTo>
                    <a:pt x="245123" y="10121"/>
                  </a:lnTo>
                  <a:lnTo>
                    <a:pt x="249924" y="7899"/>
                  </a:lnTo>
                  <a:lnTo>
                    <a:pt x="264415" y="7861"/>
                  </a:lnTo>
                  <a:lnTo>
                    <a:pt x="268479" y="8902"/>
                  </a:lnTo>
                  <a:lnTo>
                    <a:pt x="277077" y="12700"/>
                  </a:lnTo>
                  <a:lnTo>
                    <a:pt x="280976" y="16395"/>
                  </a:lnTo>
                  <a:lnTo>
                    <a:pt x="291707" y="23533"/>
                  </a:lnTo>
                  <a:lnTo>
                    <a:pt x="298654" y="26568"/>
                  </a:lnTo>
                  <a:lnTo>
                    <a:pt x="315532" y="26530"/>
                  </a:lnTo>
                  <a:lnTo>
                    <a:pt x="320866" y="25234"/>
                  </a:lnTo>
                  <a:lnTo>
                    <a:pt x="331864" y="20281"/>
                  </a:lnTo>
                  <a:lnTo>
                    <a:pt x="336195" y="16103"/>
                  </a:lnTo>
                  <a:lnTo>
                    <a:pt x="345453" y="10121"/>
                  </a:lnTo>
                  <a:lnTo>
                    <a:pt x="350267" y="7899"/>
                  </a:lnTo>
                  <a:lnTo>
                    <a:pt x="364745" y="7861"/>
                  </a:lnTo>
                  <a:lnTo>
                    <a:pt x="368809" y="8902"/>
                  </a:lnTo>
                  <a:lnTo>
                    <a:pt x="377407" y="12700"/>
                  </a:lnTo>
                  <a:lnTo>
                    <a:pt x="381306" y="16395"/>
                  </a:lnTo>
                  <a:lnTo>
                    <a:pt x="392037" y="23533"/>
                  </a:lnTo>
                  <a:lnTo>
                    <a:pt x="398984" y="26568"/>
                  </a:lnTo>
                  <a:lnTo>
                    <a:pt x="415862" y="26530"/>
                  </a:lnTo>
                  <a:lnTo>
                    <a:pt x="421196" y="25234"/>
                  </a:lnTo>
                  <a:lnTo>
                    <a:pt x="432194" y="20281"/>
                  </a:lnTo>
                  <a:lnTo>
                    <a:pt x="436512" y="16103"/>
                  </a:lnTo>
                  <a:lnTo>
                    <a:pt x="445771" y="10121"/>
                  </a:lnTo>
                  <a:lnTo>
                    <a:pt x="450584" y="7899"/>
                  </a:lnTo>
                  <a:lnTo>
                    <a:pt x="465062" y="7861"/>
                  </a:lnTo>
                  <a:lnTo>
                    <a:pt x="469126" y="8902"/>
                  </a:lnTo>
                  <a:lnTo>
                    <a:pt x="477724" y="12700"/>
                  </a:lnTo>
                  <a:lnTo>
                    <a:pt x="481636" y="16395"/>
                  </a:lnTo>
                  <a:lnTo>
                    <a:pt x="492367" y="23533"/>
                  </a:lnTo>
                  <a:lnTo>
                    <a:pt x="499314" y="26568"/>
                  </a:lnTo>
                  <a:lnTo>
                    <a:pt x="516180" y="26530"/>
                  </a:lnTo>
                  <a:lnTo>
                    <a:pt x="521526" y="25234"/>
                  </a:lnTo>
                  <a:lnTo>
                    <a:pt x="532524" y="20281"/>
                  </a:lnTo>
                  <a:lnTo>
                    <a:pt x="536855" y="16103"/>
                  </a:lnTo>
                  <a:lnTo>
                    <a:pt x="546113" y="10121"/>
                  </a:lnTo>
                  <a:lnTo>
                    <a:pt x="550914" y="7899"/>
                  </a:lnTo>
                  <a:lnTo>
                    <a:pt x="565392" y="7861"/>
                  </a:lnTo>
                  <a:lnTo>
                    <a:pt x="569469" y="8902"/>
                  </a:lnTo>
                  <a:lnTo>
                    <a:pt x="578067" y="12700"/>
                  </a:lnTo>
                  <a:lnTo>
                    <a:pt x="581978" y="16395"/>
                  </a:lnTo>
                  <a:lnTo>
                    <a:pt x="592710" y="23533"/>
                  </a:lnTo>
                  <a:lnTo>
                    <a:pt x="599644" y="26568"/>
                  </a:lnTo>
                  <a:lnTo>
                    <a:pt x="616522" y="26530"/>
                  </a:lnTo>
                  <a:lnTo>
                    <a:pt x="621869" y="25234"/>
                  </a:lnTo>
                  <a:lnTo>
                    <a:pt x="632867" y="20281"/>
                  </a:lnTo>
                  <a:lnTo>
                    <a:pt x="637185" y="16103"/>
                  </a:lnTo>
                  <a:lnTo>
                    <a:pt x="646443" y="10121"/>
                  </a:lnTo>
                  <a:lnTo>
                    <a:pt x="651257" y="7899"/>
                  </a:lnTo>
                  <a:lnTo>
                    <a:pt x="665735" y="7861"/>
                  </a:lnTo>
                  <a:lnTo>
                    <a:pt x="669811" y="8902"/>
                  </a:lnTo>
                  <a:lnTo>
                    <a:pt x="678409" y="12700"/>
                  </a:lnTo>
                  <a:lnTo>
                    <a:pt x="682321" y="16395"/>
                  </a:lnTo>
                  <a:lnTo>
                    <a:pt x="693040" y="23533"/>
                  </a:lnTo>
                  <a:lnTo>
                    <a:pt x="699999" y="26568"/>
                  </a:lnTo>
                  <a:lnTo>
                    <a:pt x="712280" y="26517"/>
                  </a:lnTo>
                  <a:lnTo>
                    <a:pt x="714020" y="24777"/>
                  </a:lnTo>
                  <a:lnTo>
                    <a:pt x="714020" y="20459"/>
                  </a:lnTo>
                  <a:lnTo>
                    <a:pt x="712280" y="18719"/>
                  </a:lnTo>
                  <a:lnTo>
                    <a:pt x="704330" y="18707"/>
                  </a:lnTo>
                  <a:lnTo>
                    <a:pt x="700253" y="17665"/>
                  </a:lnTo>
                  <a:lnTo>
                    <a:pt x="691655" y="13868"/>
                  </a:lnTo>
                  <a:lnTo>
                    <a:pt x="687744" y="10172"/>
                  </a:lnTo>
                  <a:lnTo>
                    <a:pt x="677025" y="3035"/>
                  </a:lnTo>
                  <a:lnTo>
                    <a:pt x="670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767790" y="2681220"/>
              <a:ext cx="1086485" cy="699770"/>
            </a:xfrm>
            <a:custGeom>
              <a:avLst/>
              <a:gdLst/>
              <a:ahLst/>
              <a:cxnLst/>
              <a:rect l="l" t="t" r="r" b="b"/>
              <a:pathLst>
                <a:path w="1086484" h="699770">
                  <a:moveTo>
                    <a:pt x="207340" y="85166"/>
                  </a:moveTo>
                  <a:lnTo>
                    <a:pt x="163381" y="112562"/>
                  </a:lnTo>
                  <a:lnTo>
                    <a:pt x="117017" y="146932"/>
                  </a:lnTo>
                  <a:lnTo>
                    <a:pt x="80184" y="178785"/>
                  </a:lnTo>
                  <a:lnTo>
                    <a:pt x="44416" y="218130"/>
                  </a:lnTo>
                  <a:lnTo>
                    <a:pt x="15693" y="264715"/>
                  </a:lnTo>
                  <a:lnTo>
                    <a:pt x="0" y="318287"/>
                  </a:lnTo>
                  <a:lnTo>
                    <a:pt x="2140" y="370035"/>
                  </a:lnTo>
                  <a:lnTo>
                    <a:pt x="19565" y="416302"/>
                  </a:lnTo>
                  <a:lnTo>
                    <a:pt x="47804" y="459669"/>
                  </a:lnTo>
                  <a:lnTo>
                    <a:pt x="82384" y="502716"/>
                  </a:lnTo>
                  <a:lnTo>
                    <a:pt x="110388" y="536027"/>
                  </a:lnTo>
                  <a:lnTo>
                    <a:pt x="141835" y="570641"/>
                  </a:lnTo>
                  <a:lnTo>
                    <a:pt x="177510" y="604658"/>
                  </a:lnTo>
                  <a:lnTo>
                    <a:pt x="218201" y="636177"/>
                  </a:lnTo>
                  <a:lnTo>
                    <a:pt x="264694" y="663299"/>
                  </a:lnTo>
                  <a:lnTo>
                    <a:pt x="317775" y="684122"/>
                  </a:lnTo>
                  <a:lnTo>
                    <a:pt x="378231" y="696747"/>
                  </a:lnTo>
                  <a:lnTo>
                    <a:pt x="402775" y="698969"/>
                  </a:lnTo>
                  <a:lnTo>
                    <a:pt x="403423" y="698969"/>
                  </a:lnTo>
                  <a:lnTo>
                    <a:pt x="413500" y="699420"/>
                  </a:lnTo>
                  <a:lnTo>
                    <a:pt x="425081" y="699592"/>
                  </a:lnTo>
                  <a:lnTo>
                    <a:pt x="432562" y="699592"/>
                  </a:lnTo>
                  <a:lnTo>
                    <a:pt x="438455" y="699420"/>
                  </a:lnTo>
                  <a:lnTo>
                    <a:pt x="439183" y="699420"/>
                  </a:lnTo>
                  <a:lnTo>
                    <a:pt x="447344" y="698969"/>
                  </a:lnTo>
                  <a:lnTo>
                    <a:pt x="447344" y="543369"/>
                  </a:lnTo>
                  <a:lnTo>
                    <a:pt x="807659" y="543369"/>
                  </a:lnTo>
                  <a:lnTo>
                    <a:pt x="834109" y="524929"/>
                  </a:lnTo>
                  <a:lnTo>
                    <a:pt x="869807" y="498571"/>
                  </a:lnTo>
                  <a:lnTo>
                    <a:pt x="909130" y="467300"/>
                  </a:lnTo>
                  <a:lnTo>
                    <a:pt x="932392" y="446976"/>
                  </a:lnTo>
                  <a:lnTo>
                    <a:pt x="346075" y="446976"/>
                  </a:lnTo>
                  <a:lnTo>
                    <a:pt x="346075" y="236080"/>
                  </a:lnTo>
                  <a:lnTo>
                    <a:pt x="1082276" y="236080"/>
                  </a:lnTo>
                  <a:lnTo>
                    <a:pt x="1086166" y="219440"/>
                  </a:lnTo>
                  <a:lnTo>
                    <a:pt x="1083348" y="175247"/>
                  </a:lnTo>
                  <a:lnTo>
                    <a:pt x="1070720" y="144729"/>
                  </a:lnTo>
                  <a:lnTo>
                    <a:pt x="207340" y="144729"/>
                  </a:lnTo>
                  <a:lnTo>
                    <a:pt x="207340" y="85166"/>
                  </a:lnTo>
                  <a:close/>
                </a:path>
                <a:path w="1086484" h="699770">
                  <a:moveTo>
                    <a:pt x="807659" y="543369"/>
                  </a:moveTo>
                  <a:lnTo>
                    <a:pt x="658241" y="543369"/>
                  </a:lnTo>
                  <a:lnTo>
                    <a:pt x="658241" y="635876"/>
                  </a:lnTo>
                  <a:lnTo>
                    <a:pt x="693042" y="616800"/>
                  </a:lnTo>
                  <a:lnTo>
                    <a:pt x="755669" y="578038"/>
                  </a:lnTo>
                  <a:lnTo>
                    <a:pt x="804447" y="545608"/>
                  </a:lnTo>
                  <a:lnTo>
                    <a:pt x="807659" y="543369"/>
                  </a:lnTo>
                  <a:close/>
                </a:path>
                <a:path w="1086484" h="699770">
                  <a:moveTo>
                    <a:pt x="638200" y="236080"/>
                  </a:moveTo>
                  <a:lnTo>
                    <a:pt x="556971" y="236080"/>
                  </a:lnTo>
                  <a:lnTo>
                    <a:pt x="556971" y="446976"/>
                  </a:lnTo>
                  <a:lnTo>
                    <a:pt x="638200" y="446976"/>
                  </a:lnTo>
                  <a:lnTo>
                    <a:pt x="638200" y="236080"/>
                  </a:lnTo>
                  <a:close/>
                </a:path>
                <a:path w="1086484" h="699770">
                  <a:moveTo>
                    <a:pt x="1082276" y="236080"/>
                  </a:moveTo>
                  <a:lnTo>
                    <a:pt x="849096" y="236080"/>
                  </a:lnTo>
                  <a:lnTo>
                    <a:pt x="849096" y="446976"/>
                  </a:lnTo>
                  <a:lnTo>
                    <a:pt x="932392" y="446976"/>
                  </a:lnTo>
                  <a:lnTo>
                    <a:pt x="949668" y="431883"/>
                  </a:lnTo>
                  <a:lnTo>
                    <a:pt x="989008" y="393086"/>
                  </a:lnTo>
                  <a:lnTo>
                    <a:pt x="1024739" y="351677"/>
                  </a:lnTo>
                  <a:lnTo>
                    <a:pt x="1054450" y="308422"/>
                  </a:lnTo>
                  <a:lnTo>
                    <a:pt x="1075729" y="264088"/>
                  </a:lnTo>
                  <a:lnTo>
                    <a:pt x="1082276" y="236080"/>
                  </a:lnTo>
                  <a:close/>
                </a:path>
                <a:path w="1086484" h="699770">
                  <a:moveTo>
                    <a:pt x="494766" y="0"/>
                  </a:moveTo>
                  <a:lnTo>
                    <a:pt x="477036" y="1823"/>
                  </a:lnTo>
                  <a:lnTo>
                    <a:pt x="458309" y="4141"/>
                  </a:lnTo>
                  <a:lnTo>
                    <a:pt x="438675" y="7024"/>
                  </a:lnTo>
                  <a:lnTo>
                    <a:pt x="418223" y="10541"/>
                  </a:lnTo>
                  <a:lnTo>
                    <a:pt x="418223" y="144729"/>
                  </a:lnTo>
                  <a:lnTo>
                    <a:pt x="494766" y="144729"/>
                  </a:lnTo>
                  <a:lnTo>
                    <a:pt x="494766" y="0"/>
                  </a:lnTo>
                  <a:close/>
                </a:path>
                <a:path w="1086484" h="699770">
                  <a:moveTo>
                    <a:pt x="705650" y="292"/>
                  </a:moveTo>
                  <a:lnTo>
                    <a:pt x="705650" y="144729"/>
                  </a:lnTo>
                  <a:lnTo>
                    <a:pt x="1070720" y="144729"/>
                  </a:lnTo>
                  <a:lnTo>
                    <a:pt x="1040362" y="104024"/>
                  </a:lnTo>
                  <a:lnTo>
                    <a:pt x="1004230" y="76819"/>
                  </a:lnTo>
                  <a:lnTo>
                    <a:pt x="960946" y="54562"/>
                  </a:lnTo>
                  <a:lnTo>
                    <a:pt x="912464" y="36761"/>
                  </a:lnTo>
                  <a:lnTo>
                    <a:pt x="860738" y="22926"/>
                  </a:lnTo>
                  <a:lnTo>
                    <a:pt x="807724" y="12563"/>
                  </a:lnTo>
                  <a:lnTo>
                    <a:pt x="755376" y="5183"/>
                  </a:lnTo>
                  <a:lnTo>
                    <a:pt x="705650" y="292"/>
                  </a:lnTo>
                  <a:close/>
                </a:path>
              </a:pathLst>
            </a:custGeom>
            <a:solidFill>
              <a:srgbClr val="93B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62549" y="2615163"/>
              <a:ext cx="210896" cy="235845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5135" y="3224700"/>
              <a:ext cx="210896" cy="23584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3858" y="2917417"/>
              <a:ext cx="210896" cy="23584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05993" y="2917417"/>
              <a:ext cx="210896" cy="23584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75124" y="2615163"/>
              <a:ext cx="210896" cy="235845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4730097" y="4157764"/>
              <a:ext cx="330835" cy="309880"/>
            </a:xfrm>
            <a:custGeom>
              <a:avLst/>
              <a:gdLst/>
              <a:ahLst/>
              <a:cxnLst/>
              <a:rect l="l" t="t" r="r" b="b"/>
              <a:pathLst>
                <a:path w="330835" h="309879">
                  <a:moveTo>
                    <a:pt x="0" y="0"/>
                  </a:moveTo>
                  <a:lnTo>
                    <a:pt x="0" y="224536"/>
                  </a:lnTo>
                  <a:lnTo>
                    <a:pt x="3278" y="240781"/>
                  </a:lnTo>
                  <a:lnTo>
                    <a:pt x="12220" y="254046"/>
                  </a:lnTo>
                  <a:lnTo>
                    <a:pt x="25481" y="262989"/>
                  </a:lnTo>
                  <a:lnTo>
                    <a:pt x="41719" y="266268"/>
                  </a:lnTo>
                  <a:lnTo>
                    <a:pt x="142100" y="266268"/>
                  </a:lnTo>
                  <a:lnTo>
                    <a:pt x="149360" y="267732"/>
                  </a:lnTo>
                  <a:lnTo>
                    <a:pt x="155290" y="271727"/>
                  </a:lnTo>
                  <a:lnTo>
                    <a:pt x="159289" y="277653"/>
                  </a:lnTo>
                  <a:lnTo>
                    <a:pt x="160756" y="284911"/>
                  </a:lnTo>
                  <a:lnTo>
                    <a:pt x="160756" y="290906"/>
                  </a:lnTo>
                  <a:lnTo>
                    <a:pt x="162223" y="298171"/>
                  </a:lnTo>
                  <a:lnTo>
                    <a:pt x="166222" y="304101"/>
                  </a:lnTo>
                  <a:lnTo>
                    <a:pt x="172152" y="308097"/>
                  </a:lnTo>
                  <a:lnTo>
                    <a:pt x="179412" y="309562"/>
                  </a:lnTo>
                  <a:lnTo>
                    <a:pt x="311658" y="309562"/>
                  </a:lnTo>
                  <a:lnTo>
                    <a:pt x="318918" y="308097"/>
                  </a:lnTo>
                  <a:lnTo>
                    <a:pt x="324848" y="304101"/>
                  </a:lnTo>
                  <a:lnTo>
                    <a:pt x="328847" y="298171"/>
                  </a:lnTo>
                  <a:lnTo>
                    <a:pt x="330314" y="290906"/>
                  </a:lnTo>
                  <a:lnTo>
                    <a:pt x="330314" y="173062"/>
                  </a:lnTo>
                  <a:lnTo>
                    <a:pt x="328847" y="165797"/>
                  </a:lnTo>
                  <a:lnTo>
                    <a:pt x="324848" y="159867"/>
                  </a:lnTo>
                  <a:lnTo>
                    <a:pt x="318918" y="155871"/>
                  </a:lnTo>
                  <a:lnTo>
                    <a:pt x="311658" y="154406"/>
                  </a:lnTo>
                  <a:lnTo>
                    <a:pt x="179412" y="154406"/>
                  </a:lnTo>
                  <a:lnTo>
                    <a:pt x="172152" y="155871"/>
                  </a:lnTo>
                  <a:lnTo>
                    <a:pt x="166222" y="159867"/>
                  </a:lnTo>
                  <a:lnTo>
                    <a:pt x="162223" y="165797"/>
                  </a:lnTo>
                  <a:lnTo>
                    <a:pt x="160756" y="173062"/>
                  </a:lnTo>
                  <a:lnTo>
                    <a:pt x="160756" y="205778"/>
                  </a:lnTo>
                  <a:lnTo>
                    <a:pt x="159289" y="213036"/>
                  </a:lnTo>
                  <a:lnTo>
                    <a:pt x="155290" y="218962"/>
                  </a:lnTo>
                  <a:lnTo>
                    <a:pt x="149360" y="222957"/>
                  </a:lnTo>
                  <a:lnTo>
                    <a:pt x="142100" y="224421"/>
                  </a:lnTo>
                  <a:lnTo>
                    <a:pt x="61988" y="224421"/>
                  </a:lnTo>
                  <a:lnTo>
                    <a:pt x="54728" y="222957"/>
                  </a:lnTo>
                  <a:lnTo>
                    <a:pt x="48798" y="218962"/>
                  </a:lnTo>
                  <a:lnTo>
                    <a:pt x="44799" y="213036"/>
                  </a:lnTo>
                  <a:lnTo>
                    <a:pt x="43332" y="205778"/>
                  </a:lnTo>
                  <a:lnTo>
                    <a:pt x="43332" y="2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725797" y="4026522"/>
              <a:ext cx="2959100" cy="445134"/>
            </a:xfrm>
            <a:custGeom>
              <a:avLst/>
              <a:gdLst/>
              <a:ahLst/>
              <a:cxnLst/>
              <a:rect l="l" t="t" r="r" b="b"/>
              <a:pathLst>
                <a:path w="2959100" h="445135">
                  <a:moveTo>
                    <a:pt x="338912" y="304304"/>
                  </a:moveTo>
                  <a:lnTo>
                    <a:pt x="337108" y="295376"/>
                  </a:lnTo>
                  <a:lnTo>
                    <a:pt x="332181" y="288074"/>
                  </a:lnTo>
                  <a:lnTo>
                    <a:pt x="324891" y="283159"/>
                  </a:lnTo>
                  <a:lnTo>
                    <a:pt x="315950" y="281343"/>
                  </a:lnTo>
                  <a:lnTo>
                    <a:pt x="183705" y="281343"/>
                  </a:lnTo>
                  <a:lnTo>
                    <a:pt x="160731" y="344932"/>
                  </a:lnTo>
                  <a:lnTo>
                    <a:pt x="154330" y="351358"/>
                  </a:lnTo>
                  <a:lnTo>
                    <a:pt x="58356" y="351358"/>
                  </a:lnTo>
                  <a:lnTo>
                    <a:pt x="51943" y="344932"/>
                  </a:lnTo>
                  <a:lnTo>
                    <a:pt x="51930" y="133819"/>
                  </a:lnTo>
                  <a:lnTo>
                    <a:pt x="43332" y="133819"/>
                  </a:lnTo>
                  <a:lnTo>
                    <a:pt x="43332" y="337019"/>
                  </a:lnTo>
                  <a:lnTo>
                    <a:pt x="45135" y="345960"/>
                  </a:lnTo>
                  <a:lnTo>
                    <a:pt x="50050" y="353250"/>
                  </a:lnTo>
                  <a:lnTo>
                    <a:pt x="57340" y="358165"/>
                  </a:lnTo>
                  <a:lnTo>
                    <a:pt x="66281" y="359968"/>
                  </a:lnTo>
                  <a:lnTo>
                    <a:pt x="146392" y="359968"/>
                  </a:lnTo>
                  <a:lnTo>
                    <a:pt x="169367" y="296367"/>
                  </a:lnTo>
                  <a:lnTo>
                    <a:pt x="175780" y="289953"/>
                  </a:lnTo>
                  <a:lnTo>
                    <a:pt x="323875" y="289953"/>
                  </a:lnTo>
                  <a:lnTo>
                    <a:pt x="330288" y="296367"/>
                  </a:lnTo>
                  <a:lnTo>
                    <a:pt x="330288" y="430072"/>
                  </a:lnTo>
                  <a:lnTo>
                    <a:pt x="323875" y="436499"/>
                  </a:lnTo>
                  <a:lnTo>
                    <a:pt x="175780" y="436499"/>
                  </a:lnTo>
                  <a:lnTo>
                    <a:pt x="169367" y="430072"/>
                  </a:lnTo>
                  <a:lnTo>
                    <a:pt x="169354" y="416153"/>
                  </a:lnTo>
                  <a:lnTo>
                    <a:pt x="167551" y="407225"/>
                  </a:lnTo>
                  <a:lnTo>
                    <a:pt x="162623" y="399935"/>
                  </a:lnTo>
                  <a:lnTo>
                    <a:pt x="155333" y="395008"/>
                  </a:lnTo>
                  <a:lnTo>
                    <a:pt x="146392" y="393204"/>
                  </a:lnTo>
                  <a:lnTo>
                    <a:pt x="46024" y="393204"/>
                  </a:lnTo>
                  <a:lnTo>
                    <a:pt x="38468" y="392455"/>
                  </a:lnTo>
                  <a:lnTo>
                    <a:pt x="9359" y="363334"/>
                  </a:lnTo>
                  <a:lnTo>
                    <a:pt x="8597" y="355777"/>
                  </a:lnTo>
                  <a:lnTo>
                    <a:pt x="8597" y="131241"/>
                  </a:lnTo>
                  <a:lnTo>
                    <a:pt x="0" y="131241"/>
                  </a:lnTo>
                  <a:lnTo>
                    <a:pt x="0" y="355777"/>
                  </a:lnTo>
                  <a:lnTo>
                    <a:pt x="3606" y="373697"/>
                  </a:lnTo>
                  <a:lnTo>
                    <a:pt x="13474" y="388327"/>
                  </a:lnTo>
                  <a:lnTo>
                    <a:pt x="28105" y="398195"/>
                  </a:lnTo>
                  <a:lnTo>
                    <a:pt x="46024" y="401802"/>
                  </a:lnTo>
                  <a:lnTo>
                    <a:pt x="154330" y="401815"/>
                  </a:lnTo>
                  <a:lnTo>
                    <a:pt x="160731" y="408241"/>
                  </a:lnTo>
                  <a:lnTo>
                    <a:pt x="183705" y="445109"/>
                  </a:lnTo>
                  <a:lnTo>
                    <a:pt x="315950" y="445109"/>
                  </a:lnTo>
                  <a:lnTo>
                    <a:pt x="324891" y="443306"/>
                  </a:lnTo>
                  <a:lnTo>
                    <a:pt x="332181" y="438391"/>
                  </a:lnTo>
                  <a:lnTo>
                    <a:pt x="337108" y="431088"/>
                  </a:lnTo>
                  <a:lnTo>
                    <a:pt x="338912" y="422148"/>
                  </a:lnTo>
                  <a:lnTo>
                    <a:pt x="338912" y="304304"/>
                  </a:lnTo>
                  <a:close/>
                </a:path>
                <a:path w="2959100" h="445135">
                  <a:moveTo>
                    <a:pt x="2902661" y="3073"/>
                  </a:moveTo>
                  <a:lnTo>
                    <a:pt x="2899600" y="0"/>
                  </a:lnTo>
                  <a:lnTo>
                    <a:pt x="1825040" y="0"/>
                  </a:lnTo>
                  <a:lnTo>
                    <a:pt x="1821967" y="3073"/>
                  </a:lnTo>
                  <a:lnTo>
                    <a:pt x="1821967" y="10642"/>
                  </a:lnTo>
                  <a:lnTo>
                    <a:pt x="1825040" y="13703"/>
                  </a:lnTo>
                  <a:lnTo>
                    <a:pt x="1828825" y="13703"/>
                  </a:lnTo>
                  <a:lnTo>
                    <a:pt x="2899600" y="13703"/>
                  </a:lnTo>
                  <a:lnTo>
                    <a:pt x="2902661" y="10642"/>
                  </a:lnTo>
                  <a:lnTo>
                    <a:pt x="2902661" y="3073"/>
                  </a:lnTo>
                  <a:close/>
                </a:path>
                <a:path w="2959100" h="445135">
                  <a:moveTo>
                    <a:pt x="2958782" y="192798"/>
                  </a:moveTo>
                  <a:lnTo>
                    <a:pt x="2955721" y="189738"/>
                  </a:lnTo>
                  <a:lnTo>
                    <a:pt x="1881162" y="189738"/>
                  </a:lnTo>
                  <a:lnTo>
                    <a:pt x="1878088" y="192798"/>
                  </a:lnTo>
                  <a:lnTo>
                    <a:pt x="1878088" y="200367"/>
                  </a:lnTo>
                  <a:lnTo>
                    <a:pt x="1881162" y="203441"/>
                  </a:lnTo>
                  <a:lnTo>
                    <a:pt x="1884946" y="203441"/>
                  </a:lnTo>
                  <a:lnTo>
                    <a:pt x="2955721" y="203441"/>
                  </a:lnTo>
                  <a:lnTo>
                    <a:pt x="2958782" y="200367"/>
                  </a:lnTo>
                  <a:lnTo>
                    <a:pt x="2958782" y="1927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651741" y="3874199"/>
              <a:ext cx="241300" cy="156845"/>
            </a:xfrm>
            <a:custGeom>
              <a:avLst/>
              <a:gdLst/>
              <a:ahLst/>
              <a:cxnLst/>
              <a:rect l="l" t="t" r="r" b="b"/>
              <a:pathLst>
                <a:path w="241300" h="156845">
                  <a:moveTo>
                    <a:pt x="163398" y="0"/>
                  </a:moveTo>
                  <a:lnTo>
                    <a:pt x="145173" y="2443"/>
                  </a:lnTo>
                  <a:lnTo>
                    <a:pt x="128792" y="9337"/>
                  </a:lnTo>
                  <a:lnTo>
                    <a:pt x="114890" y="20027"/>
                  </a:lnTo>
                  <a:lnTo>
                    <a:pt x="104101" y="33858"/>
                  </a:lnTo>
                  <a:lnTo>
                    <a:pt x="99885" y="32562"/>
                  </a:lnTo>
                  <a:lnTo>
                    <a:pt x="95415" y="31851"/>
                  </a:lnTo>
                  <a:lnTo>
                    <a:pt x="90779" y="31851"/>
                  </a:lnTo>
                  <a:lnTo>
                    <a:pt x="74234" y="34958"/>
                  </a:lnTo>
                  <a:lnTo>
                    <a:pt x="60415" y="43492"/>
                  </a:lnTo>
                  <a:lnTo>
                    <a:pt x="50494" y="56277"/>
                  </a:lnTo>
                  <a:lnTo>
                    <a:pt x="45643" y="72136"/>
                  </a:lnTo>
                  <a:lnTo>
                    <a:pt x="42176" y="71958"/>
                  </a:lnTo>
                  <a:lnTo>
                    <a:pt x="25760" y="75272"/>
                  </a:lnTo>
                  <a:lnTo>
                    <a:pt x="12353" y="84312"/>
                  </a:lnTo>
                  <a:lnTo>
                    <a:pt x="3314" y="97718"/>
                  </a:lnTo>
                  <a:lnTo>
                    <a:pt x="0" y="114134"/>
                  </a:lnTo>
                  <a:lnTo>
                    <a:pt x="3314" y="130551"/>
                  </a:lnTo>
                  <a:lnTo>
                    <a:pt x="12353" y="143957"/>
                  </a:lnTo>
                  <a:lnTo>
                    <a:pt x="25760" y="152996"/>
                  </a:lnTo>
                  <a:lnTo>
                    <a:pt x="42824" y="156311"/>
                  </a:lnTo>
                  <a:lnTo>
                    <a:pt x="207975" y="156311"/>
                  </a:lnTo>
                  <a:lnTo>
                    <a:pt x="207975" y="156159"/>
                  </a:lnTo>
                  <a:lnTo>
                    <a:pt x="209448" y="156311"/>
                  </a:lnTo>
                  <a:lnTo>
                    <a:pt x="221620" y="153854"/>
                  </a:lnTo>
                  <a:lnTo>
                    <a:pt x="231559" y="147154"/>
                  </a:lnTo>
                  <a:lnTo>
                    <a:pt x="238259" y="137216"/>
                  </a:lnTo>
                  <a:lnTo>
                    <a:pt x="240715" y="125044"/>
                  </a:lnTo>
                  <a:lnTo>
                    <a:pt x="239633" y="116899"/>
                  </a:lnTo>
                  <a:lnTo>
                    <a:pt x="236578" y="109575"/>
                  </a:lnTo>
                  <a:lnTo>
                    <a:pt x="231843" y="103337"/>
                  </a:lnTo>
                  <a:lnTo>
                    <a:pt x="225717" y="98450"/>
                  </a:lnTo>
                  <a:lnTo>
                    <a:pt x="228548" y="91559"/>
                  </a:lnTo>
                  <a:lnTo>
                    <a:pt x="230641" y="84324"/>
                  </a:lnTo>
                  <a:lnTo>
                    <a:pt x="231939" y="76790"/>
                  </a:lnTo>
                  <a:lnTo>
                    <a:pt x="232384" y="68999"/>
                  </a:lnTo>
                  <a:lnTo>
                    <a:pt x="226963" y="42139"/>
                  </a:lnTo>
                  <a:lnTo>
                    <a:pt x="212178" y="20207"/>
                  </a:lnTo>
                  <a:lnTo>
                    <a:pt x="190250" y="5421"/>
                  </a:lnTo>
                  <a:lnTo>
                    <a:pt x="16339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648312" y="3870770"/>
              <a:ext cx="247650" cy="163195"/>
            </a:xfrm>
            <a:custGeom>
              <a:avLst/>
              <a:gdLst/>
              <a:ahLst/>
              <a:cxnLst/>
              <a:rect l="l" t="t" r="r" b="b"/>
              <a:pathLst>
                <a:path w="247650" h="163195">
                  <a:moveTo>
                    <a:pt x="44119" y="162869"/>
                  </a:moveTo>
                  <a:lnTo>
                    <a:pt x="44119" y="163169"/>
                  </a:lnTo>
                  <a:lnTo>
                    <a:pt x="45605" y="163169"/>
                  </a:lnTo>
                  <a:lnTo>
                    <a:pt x="44119" y="162869"/>
                  </a:lnTo>
                  <a:close/>
                </a:path>
                <a:path w="247650" h="163195">
                  <a:moveTo>
                    <a:pt x="46598" y="72148"/>
                  </a:moveTo>
                  <a:lnTo>
                    <a:pt x="44662" y="72148"/>
                  </a:lnTo>
                  <a:lnTo>
                    <a:pt x="27822" y="75564"/>
                  </a:lnTo>
                  <a:lnTo>
                    <a:pt x="18489" y="81857"/>
                  </a:lnTo>
                  <a:lnTo>
                    <a:pt x="13284" y="85427"/>
                  </a:lnTo>
                  <a:lnTo>
                    <a:pt x="3584" y="99813"/>
                  </a:lnTo>
                  <a:lnTo>
                    <a:pt x="0" y="117563"/>
                  </a:lnTo>
                  <a:lnTo>
                    <a:pt x="3584" y="135314"/>
                  </a:lnTo>
                  <a:lnTo>
                    <a:pt x="13358" y="149810"/>
                  </a:lnTo>
                  <a:lnTo>
                    <a:pt x="28085" y="159740"/>
                  </a:lnTo>
                  <a:lnTo>
                    <a:pt x="44119" y="159740"/>
                  </a:lnTo>
                  <a:lnTo>
                    <a:pt x="44119" y="162869"/>
                  </a:lnTo>
                  <a:lnTo>
                    <a:pt x="45605" y="163169"/>
                  </a:lnTo>
                  <a:lnTo>
                    <a:pt x="47705" y="163169"/>
                  </a:lnTo>
                  <a:lnTo>
                    <a:pt x="47584" y="160443"/>
                  </a:lnTo>
                  <a:lnTo>
                    <a:pt x="47544" y="156311"/>
                  </a:lnTo>
                  <a:lnTo>
                    <a:pt x="45605" y="156311"/>
                  </a:lnTo>
                  <a:lnTo>
                    <a:pt x="37789" y="155525"/>
                  </a:lnTo>
                  <a:lnTo>
                    <a:pt x="7644" y="125373"/>
                  </a:lnTo>
                  <a:lnTo>
                    <a:pt x="6858" y="117563"/>
                  </a:lnTo>
                  <a:lnTo>
                    <a:pt x="7644" y="109752"/>
                  </a:lnTo>
                  <a:lnTo>
                    <a:pt x="37789" y="79602"/>
                  </a:lnTo>
                  <a:lnTo>
                    <a:pt x="44848" y="78892"/>
                  </a:lnTo>
                  <a:lnTo>
                    <a:pt x="52147" y="78892"/>
                  </a:lnTo>
                  <a:lnTo>
                    <a:pt x="52476" y="75945"/>
                  </a:lnTo>
                  <a:lnTo>
                    <a:pt x="52593" y="75564"/>
                  </a:lnTo>
                  <a:lnTo>
                    <a:pt x="49072" y="75564"/>
                  </a:lnTo>
                  <a:lnTo>
                    <a:pt x="45669" y="75183"/>
                  </a:lnTo>
                  <a:lnTo>
                    <a:pt x="46512" y="72428"/>
                  </a:lnTo>
                  <a:lnTo>
                    <a:pt x="46598" y="72148"/>
                  </a:lnTo>
                  <a:close/>
                </a:path>
                <a:path w="247650" h="163195">
                  <a:moveTo>
                    <a:pt x="50977" y="156311"/>
                  </a:moveTo>
                  <a:lnTo>
                    <a:pt x="47544" y="156311"/>
                  </a:lnTo>
                  <a:lnTo>
                    <a:pt x="47584" y="160443"/>
                  </a:lnTo>
                  <a:lnTo>
                    <a:pt x="47705" y="163169"/>
                  </a:lnTo>
                  <a:lnTo>
                    <a:pt x="211907" y="163169"/>
                  </a:lnTo>
                  <a:lnTo>
                    <a:pt x="210616" y="162869"/>
                  </a:lnTo>
                  <a:lnTo>
                    <a:pt x="211258" y="162869"/>
                  </a:lnTo>
                  <a:lnTo>
                    <a:pt x="211366" y="160443"/>
                  </a:lnTo>
                  <a:lnTo>
                    <a:pt x="211397" y="159740"/>
                  </a:lnTo>
                  <a:lnTo>
                    <a:pt x="50977" y="159740"/>
                  </a:lnTo>
                  <a:lnTo>
                    <a:pt x="50977" y="156311"/>
                  </a:lnTo>
                  <a:close/>
                </a:path>
                <a:path w="247650" h="163195">
                  <a:moveTo>
                    <a:pt x="229146" y="101879"/>
                  </a:moveTo>
                  <a:lnTo>
                    <a:pt x="227355" y="104800"/>
                  </a:lnTo>
                  <a:lnTo>
                    <a:pt x="232823" y="109160"/>
                  </a:lnTo>
                  <a:lnTo>
                    <a:pt x="237040" y="114712"/>
                  </a:lnTo>
                  <a:lnTo>
                    <a:pt x="239755" y="121227"/>
                  </a:lnTo>
                  <a:lnTo>
                    <a:pt x="240715" y="128473"/>
                  </a:lnTo>
                  <a:lnTo>
                    <a:pt x="240715" y="136169"/>
                  </a:lnTo>
                  <a:lnTo>
                    <a:pt x="237604" y="143103"/>
                  </a:lnTo>
                  <a:lnTo>
                    <a:pt x="227712" y="153008"/>
                  </a:lnTo>
                  <a:lnTo>
                    <a:pt x="227368" y="153268"/>
                  </a:lnTo>
                  <a:lnTo>
                    <a:pt x="220573" y="156311"/>
                  </a:lnTo>
                  <a:lnTo>
                    <a:pt x="50977" y="156311"/>
                  </a:lnTo>
                  <a:lnTo>
                    <a:pt x="50977" y="159740"/>
                  </a:lnTo>
                  <a:lnTo>
                    <a:pt x="214833" y="159740"/>
                  </a:lnTo>
                  <a:lnTo>
                    <a:pt x="214833" y="162869"/>
                  </a:lnTo>
                  <a:lnTo>
                    <a:pt x="210616" y="162869"/>
                  </a:lnTo>
                  <a:lnTo>
                    <a:pt x="211907" y="163169"/>
                  </a:lnTo>
                  <a:lnTo>
                    <a:pt x="212877" y="163169"/>
                  </a:lnTo>
                  <a:lnTo>
                    <a:pt x="226383" y="160443"/>
                  </a:lnTo>
                  <a:lnTo>
                    <a:pt x="237412" y="153008"/>
                  </a:lnTo>
                  <a:lnTo>
                    <a:pt x="244847" y="141979"/>
                  </a:lnTo>
                  <a:lnTo>
                    <a:pt x="247573" y="128473"/>
                  </a:lnTo>
                  <a:lnTo>
                    <a:pt x="246369" y="119421"/>
                  </a:lnTo>
                  <a:lnTo>
                    <a:pt x="242974" y="111286"/>
                  </a:lnTo>
                  <a:lnTo>
                    <a:pt x="237720" y="104366"/>
                  </a:lnTo>
                  <a:lnTo>
                    <a:pt x="236432" y="103339"/>
                  </a:lnTo>
                  <a:lnTo>
                    <a:pt x="232244" y="103339"/>
                  </a:lnTo>
                  <a:lnTo>
                    <a:pt x="229146" y="101879"/>
                  </a:lnTo>
                  <a:close/>
                </a:path>
                <a:path w="247650" h="163195">
                  <a:moveTo>
                    <a:pt x="214833" y="159740"/>
                  </a:moveTo>
                  <a:lnTo>
                    <a:pt x="211397" y="159740"/>
                  </a:lnTo>
                  <a:lnTo>
                    <a:pt x="211366" y="160443"/>
                  </a:lnTo>
                  <a:lnTo>
                    <a:pt x="211258" y="162869"/>
                  </a:lnTo>
                  <a:lnTo>
                    <a:pt x="214363" y="162869"/>
                  </a:lnTo>
                  <a:lnTo>
                    <a:pt x="212877" y="163169"/>
                  </a:lnTo>
                  <a:lnTo>
                    <a:pt x="214833" y="163169"/>
                  </a:lnTo>
                  <a:lnTo>
                    <a:pt x="214833" y="159740"/>
                  </a:lnTo>
                  <a:close/>
                </a:path>
                <a:path w="247650" h="163195">
                  <a:moveTo>
                    <a:pt x="44119" y="159740"/>
                  </a:moveTo>
                  <a:lnTo>
                    <a:pt x="28624" y="159740"/>
                  </a:lnTo>
                  <a:lnTo>
                    <a:pt x="44119" y="162869"/>
                  </a:lnTo>
                  <a:lnTo>
                    <a:pt x="44119" y="159740"/>
                  </a:lnTo>
                  <a:close/>
                </a:path>
                <a:path w="247650" h="163195">
                  <a:moveTo>
                    <a:pt x="196736" y="6857"/>
                  </a:moveTo>
                  <a:lnTo>
                    <a:pt x="166827" y="6857"/>
                  </a:lnTo>
                  <a:lnTo>
                    <a:pt x="180046" y="8188"/>
                  </a:lnTo>
                  <a:lnTo>
                    <a:pt x="192349" y="12006"/>
                  </a:lnTo>
                  <a:lnTo>
                    <a:pt x="227244" y="46901"/>
                  </a:lnTo>
                  <a:lnTo>
                    <a:pt x="232397" y="72428"/>
                  </a:lnTo>
                  <a:lnTo>
                    <a:pt x="232026" y="78892"/>
                  </a:lnTo>
                  <a:lnTo>
                    <a:pt x="231973" y="79830"/>
                  </a:lnTo>
                  <a:lnTo>
                    <a:pt x="230736" y="86983"/>
                  </a:lnTo>
                  <a:lnTo>
                    <a:pt x="228743" y="93853"/>
                  </a:lnTo>
                  <a:lnTo>
                    <a:pt x="226047" y="100406"/>
                  </a:lnTo>
                  <a:lnTo>
                    <a:pt x="224739" y="103200"/>
                  </a:lnTo>
                  <a:lnTo>
                    <a:pt x="227355" y="104800"/>
                  </a:lnTo>
                  <a:lnTo>
                    <a:pt x="230936" y="98958"/>
                  </a:lnTo>
                  <a:lnTo>
                    <a:pt x="234041" y="98958"/>
                  </a:lnTo>
                  <a:lnTo>
                    <a:pt x="235208" y="96113"/>
                  </a:lnTo>
                  <a:lnTo>
                    <a:pt x="237405" y="88522"/>
                  </a:lnTo>
                  <a:lnTo>
                    <a:pt x="238772" y="80612"/>
                  </a:lnTo>
                  <a:lnTo>
                    <a:pt x="239040" y="75945"/>
                  </a:lnTo>
                  <a:lnTo>
                    <a:pt x="239084" y="75183"/>
                  </a:lnTo>
                  <a:lnTo>
                    <a:pt x="239186" y="72148"/>
                  </a:lnTo>
                  <a:lnTo>
                    <a:pt x="233580" y="44378"/>
                  </a:lnTo>
                  <a:lnTo>
                    <a:pt x="233551" y="44235"/>
                  </a:lnTo>
                  <a:lnTo>
                    <a:pt x="218032" y="21216"/>
                  </a:lnTo>
                  <a:lnTo>
                    <a:pt x="196736" y="6857"/>
                  </a:lnTo>
                  <a:close/>
                </a:path>
                <a:path w="247650" h="163195">
                  <a:moveTo>
                    <a:pt x="230936" y="98958"/>
                  </a:moveTo>
                  <a:lnTo>
                    <a:pt x="229146" y="101879"/>
                  </a:lnTo>
                  <a:lnTo>
                    <a:pt x="232244" y="103339"/>
                  </a:lnTo>
                  <a:lnTo>
                    <a:pt x="233276" y="100823"/>
                  </a:lnTo>
                  <a:lnTo>
                    <a:pt x="230936" y="98958"/>
                  </a:lnTo>
                  <a:close/>
                </a:path>
                <a:path w="247650" h="163195">
                  <a:moveTo>
                    <a:pt x="233276" y="100823"/>
                  </a:moveTo>
                  <a:lnTo>
                    <a:pt x="232302" y="103200"/>
                  </a:lnTo>
                  <a:lnTo>
                    <a:pt x="232244" y="103339"/>
                  </a:lnTo>
                  <a:lnTo>
                    <a:pt x="236432" y="103339"/>
                  </a:lnTo>
                  <a:lnTo>
                    <a:pt x="233276" y="100823"/>
                  </a:lnTo>
                  <a:close/>
                </a:path>
                <a:path w="247650" h="163195">
                  <a:moveTo>
                    <a:pt x="234041" y="98958"/>
                  </a:moveTo>
                  <a:lnTo>
                    <a:pt x="230936" y="98958"/>
                  </a:lnTo>
                  <a:lnTo>
                    <a:pt x="233276" y="100823"/>
                  </a:lnTo>
                  <a:lnTo>
                    <a:pt x="234041" y="98958"/>
                  </a:lnTo>
                  <a:close/>
                </a:path>
                <a:path w="247650" h="163195">
                  <a:moveTo>
                    <a:pt x="52147" y="78892"/>
                  </a:moveTo>
                  <a:lnTo>
                    <a:pt x="47675" y="78892"/>
                  </a:lnTo>
                  <a:lnTo>
                    <a:pt x="52108" y="79247"/>
                  </a:lnTo>
                  <a:lnTo>
                    <a:pt x="52147" y="78892"/>
                  </a:lnTo>
                  <a:close/>
                </a:path>
                <a:path w="247650" h="163195">
                  <a:moveTo>
                    <a:pt x="99187" y="31851"/>
                  </a:moveTo>
                  <a:lnTo>
                    <a:pt x="94208" y="31851"/>
                  </a:lnTo>
                  <a:lnTo>
                    <a:pt x="76415" y="35198"/>
                  </a:lnTo>
                  <a:lnTo>
                    <a:pt x="61556" y="44378"/>
                  </a:lnTo>
                  <a:lnTo>
                    <a:pt x="50888" y="58128"/>
                  </a:lnTo>
                  <a:lnTo>
                    <a:pt x="45669" y="75183"/>
                  </a:lnTo>
                  <a:lnTo>
                    <a:pt x="49072" y="75564"/>
                  </a:lnTo>
                  <a:lnTo>
                    <a:pt x="49329" y="72428"/>
                  </a:lnTo>
                  <a:lnTo>
                    <a:pt x="49352" y="72148"/>
                  </a:lnTo>
                  <a:lnTo>
                    <a:pt x="53638" y="72148"/>
                  </a:lnTo>
                  <a:lnTo>
                    <a:pt x="56962" y="61290"/>
                  </a:lnTo>
                  <a:lnTo>
                    <a:pt x="66136" y="49469"/>
                  </a:lnTo>
                  <a:lnTo>
                    <a:pt x="78913" y="41577"/>
                  </a:lnTo>
                  <a:lnTo>
                    <a:pt x="94208" y="38709"/>
                  </a:lnTo>
                  <a:lnTo>
                    <a:pt x="110725" y="38709"/>
                  </a:lnTo>
                  <a:lnTo>
                    <a:pt x="111835" y="37287"/>
                  </a:lnTo>
                  <a:lnTo>
                    <a:pt x="107530" y="37287"/>
                  </a:lnTo>
                  <a:lnTo>
                    <a:pt x="104584" y="35534"/>
                  </a:lnTo>
                  <a:lnTo>
                    <a:pt x="106313" y="33318"/>
                  </a:lnTo>
                  <a:lnTo>
                    <a:pt x="104013" y="32613"/>
                  </a:lnTo>
                  <a:lnTo>
                    <a:pt x="99187" y="31851"/>
                  </a:lnTo>
                  <a:close/>
                </a:path>
                <a:path w="247650" h="163195">
                  <a:moveTo>
                    <a:pt x="53638" y="72148"/>
                  </a:moveTo>
                  <a:lnTo>
                    <a:pt x="49352" y="72148"/>
                  </a:lnTo>
                  <a:lnTo>
                    <a:pt x="49103" y="75183"/>
                  </a:lnTo>
                  <a:lnTo>
                    <a:pt x="49072" y="75564"/>
                  </a:lnTo>
                  <a:lnTo>
                    <a:pt x="52593" y="75564"/>
                  </a:lnTo>
                  <a:lnTo>
                    <a:pt x="53553" y="72428"/>
                  </a:lnTo>
                  <a:lnTo>
                    <a:pt x="53638" y="72148"/>
                  </a:lnTo>
                  <a:close/>
                </a:path>
                <a:path w="247650" h="163195">
                  <a:moveTo>
                    <a:pt x="110725" y="38709"/>
                  </a:moveTo>
                  <a:lnTo>
                    <a:pt x="98488" y="38709"/>
                  </a:lnTo>
                  <a:lnTo>
                    <a:pt x="102628" y="39357"/>
                  </a:lnTo>
                  <a:lnTo>
                    <a:pt x="109105" y="41351"/>
                  </a:lnTo>
                  <a:lnTo>
                    <a:pt x="110477" y="39027"/>
                  </a:lnTo>
                  <a:lnTo>
                    <a:pt x="110725" y="38709"/>
                  </a:lnTo>
                  <a:close/>
                </a:path>
                <a:path w="247650" h="163195">
                  <a:moveTo>
                    <a:pt x="106313" y="33318"/>
                  </a:moveTo>
                  <a:lnTo>
                    <a:pt x="104584" y="35534"/>
                  </a:lnTo>
                  <a:lnTo>
                    <a:pt x="107530" y="37287"/>
                  </a:lnTo>
                  <a:lnTo>
                    <a:pt x="108534" y="33997"/>
                  </a:lnTo>
                  <a:lnTo>
                    <a:pt x="106313" y="33318"/>
                  </a:lnTo>
                  <a:close/>
                </a:path>
                <a:path w="247650" h="163195">
                  <a:moveTo>
                    <a:pt x="166827" y="0"/>
                  </a:moveTo>
                  <a:lnTo>
                    <a:pt x="147693" y="2571"/>
                  </a:lnTo>
                  <a:lnTo>
                    <a:pt x="130495" y="9809"/>
                  </a:lnTo>
                  <a:lnTo>
                    <a:pt x="115902" y="21025"/>
                  </a:lnTo>
                  <a:lnTo>
                    <a:pt x="106313" y="33318"/>
                  </a:lnTo>
                  <a:lnTo>
                    <a:pt x="108534" y="33997"/>
                  </a:lnTo>
                  <a:lnTo>
                    <a:pt x="107530" y="37287"/>
                  </a:lnTo>
                  <a:lnTo>
                    <a:pt x="111835" y="37287"/>
                  </a:lnTo>
                  <a:lnTo>
                    <a:pt x="120735" y="25883"/>
                  </a:lnTo>
                  <a:lnTo>
                    <a:pt x="133946" y="15727"/>
                  </a:lnTo>
                  <a:lnTo>
                    <a:pt x="149510" y="9178"/>
                  </a:lnTo>
                  <a:lnTo>
                    <a:pt x="166827" y="6857"/>
                  </a:lnTo>
                  <a:lnTo>
                    <a:pt x="196736" y="6857"/>
                  </a:lnTo>
                  <a:lnTo>
                    <a:pt x="195013" y="5696"/>
                  </a:lnTo>
                  <a:lnTo>
                    <a:pt x="166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629986" y="3828815"/>
              <a:ext cx="178435" cy="201295"/>
            </a:xfrm>
            <a:custGeom>
              <a:avLst/>
              <a:gdLst/>
              <a:ahLst/>
              <a:cxnLst/>
              <a:rect l="l" t="t" r="r" b="b"/>
              <a:pathLst>
                <a:path w="178434" h="201295">
                  <a:moveTo>
                    <a:pt x="89446" y="0"/>
                  </a:moveTo>
                  <a:lnTo>
                    <a:pt x="83045" y="50"/>
                  </a:lnTo>
                  <a:lnTo>
                    <a:pt x="79489" y="4203"/>
                  </a:lnTo>
                  <a:lnTo>
                    <a:pt x="11899" y="86664"/>
                  </a:lnTo>
                  <a:lnTo>
                    <a:pt x="0" y="86664"/>
                  </a:lnTo>
                  <a:lnTo>
                    <a:pt x="0" y="100825"/>
                  </a:lnTo>
                  <a:lnTo>
                    <a:pt x="18605" y="100825"/>
                  </a:lnTo>
                  <a:lnTo>
                    <a:pt x="18605" y="200926"/>
                  </a:lnTo>
                  <a:lnTo>
                    <a:pt x="159156" y="200926"/>
                  </a:lnTo>
                  <a:lnTo>
                    <a:pt x="159156" y="100825"/>
                  </a:lnTo>
                  <a:lnTo>
                    <a:pt x="177863" y="100825"/>
                  </a:lnTo>
                  <a:lnTo>
                    <a:pt x="177863" y="86664"/>
                  </a:lnTo>
                  <a:lnTo>
                    <a:pt x="166001" y="86664"/>
                  </a:lnTo>
                  <a:lnTo>
                    <a:pt x="89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629983" y="3829862"/>
              <a:ext cx="189230" cy="100330"/>
            </a:xfrm>
            <a:custGeom>
              <a:avLst/>
              <a:gdLst/>
              <a:ahLst/>
              <a:cxnLst/>
              <a:rect l="l" t="t" r="r" b="b"/>
              <a:pathLst>
                <a:path w="189229" h="100329">
                  <a:moveTo>
                    <a:pt x="88811" y="0"/>
                  </a:moveTo>
                  <a:lnTo>
                    <a:pt x="83807" y="0"/>
                  </a:lnTo>
                  <a:lnTo>
                    <a:pt x="81292" y="1054"/>
                  </a:lnTo>
                  <a:lnTo>
                    <a:pt x="79489" y="3149"/>
                  </a:lnTo>
                  <a:lnTo>
                    <a:pt x="11899" y="85623"/>
                  </a:lnTo>
                  <a:lnTo>
                    <a:pt x="0" y="85623"/>
                  </a:lnTo>
                  <a:lnTo>
                    <a:pt x="0" y="99783"/>
                  </a:lnTo>
                  <a:lnTo>
                    <a:pt x="19578" y="99783"/>
                  </a:lnTo>
                  <a:lnTo>
                    <a:pt x="86164" y="18569"/>
                  </a:lnTo>
                  <a:lnTo>
                    <a:pt x="106795" y="18569"/>
                  </a:lnTo>
                  <a:lnTo>
                    <a:pt x="93179" y="3149"/>
                  </a:lnTo>
                  <a:lnTo>
                    <a:pt x="91308" y="1054"/>
                  </a:lnTo>
                  <a:lnTo>
                    <a:pt x="88811" y="0"/>
                  </a:lnTo>
                  <a:close/>
                </a:path>
                <a:path w="189229" h="100329">
                  <a:moveTo>
                    <a:pt x="106795" y="18569"/>
                  </a:moveTo>
                  <a:lnTo>
                    <a:pt x="86164" y="18569"/>
                  </a:lnTo>
                  <a:lnTo>
                    <a:pt x="157551" y="99557"/>
                  </a:lnTo>
                  <a:lnTo>
                    <a:pt x="188654" y="99783"/>
                  </a:lnTo>
                  <a:lnTo>
                    <a:pt x="177876" y="99783"/>
                  </a:lnTo>
                  <a:lnTo>
                    <a:pt x="177876" y="85623"/>
                  </a:lnTo>
                  <a:lnTo>
                    <a:pt x="166001" y="85623"/>
                  </a:lnTo>
                  <a:lnTo>
                    <a:pt x="106795" y="18569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626555" y="3826433"/>
              <a:ext cx="184785" cy="207010"/>
            </a:xfrm>
            <a:custGeom>
              <a:avLst/>
              <a:gdLst/>
              <a:ahLst/>
              <a:cxnLst/>
              <a:rect l="l" t="t" r="r" b="b"/>
              <a:pathLst>
                <a:path w="184784" h="207010">
                  <a:moveTo>
                    <a:pt x="184721" y="88150"/>
                  </a:moveTo>
                  <a:lnTo>
                    <a:pt x="184353" y="87261"/>
                  </a:lnTo>
                  <a:lnTo>
                    <a:pt x="183083" y="85991"/>
                  </a:lnTo>
                  <a:lnTo>
                    <a:pt x="182194" y="85623"/>
                  </a:lnTo>
                  <a:lnTo>
                    <a:pt x="177863" y="85623"/>
                  </a:lnTo>
                  <a:lnTo>
                    <a:pt x="177863" y="92481"/>
                  </a:lnTo>
                  <a:lnTo>
                    <a:pt x="177863" y="99707"/>
                  </a:lnTo>
                  <a:lnTo>
                    <a:pt x="162534" y="99593"/>
                  </a:lnTo>
                  <a:lnTo>
                    <a:pt x="159156" y="95770"/>
                  </a:lnTo>
                  <a:lnTo>
                    <a:pt x="159156" y="106045"/>
                  </a:lnTo>
                  <a:lnTo>
                    <a:pt x="159156" y="199898"/>
                  </a:lnTo>
                  <a:lnTo>
                    <a:pt x="25463" y="199898"/>
                  </a:lnTo>
                  <a:lnTo>
                    <a:pt x="25463" y="105524"/>
                  </a:lnTo>
                  <a:lnTo>
                    <a:pt x="89674" y="27292"/>
                  </a:lnTo>
                  <a:lnTo>
                    <a:pt x="158661" y="105562"/>
                  </a:lnTo>
                  <a:lnTo>
                    <a:pt x="159156" y="106045"/>
                  </a:lnTo>
                  <a:lnTo>
                    <a:pt x="159156" y="95770"/>
                  </a:lnTo>
                  <a:lnTo>
                    <a:pt x="98806" y="27292"/>
                  </a:lnTo>
                  <a:lnTo>
                    <a:pt x="91541" y="19050"/>
                  </a:lnTo>
                  <a:lnTo>
                    <a:pt x="90614" y="18605"/>
                  </a:lnTo>
                  <a:lnTo>
                    <a:pt x="88519" y="18605"/>
                  </a:lnTo>
                  <a:lnTo>
                    <a:pt x="87566" y="19050"/>
                  </a:lnTo>
                  <a:lnTo>
                    <a:pt x="21310" y="99771"/>
                  </a:lnTo>
                  <a:lnTo>
                    <a:pt x="18072" y="99771"/>
                  </a:lnTo>
                  <a:lnTo>
                    <a:pt x="16433" y="99796"/>
                  </a:lnTo>
                  <a:lnTo>
                    <a:pt x="6858" y="99796"/>
                  </a:lnTo>
                  <a:lnTo>
                    <a:pt x="6858" y="92481"/>
                  </a:lnTo>
                  <a:lnTo>
                    <a:pt x="16357" y="92481"/>
                  </a:lnTo>
                  <a:lnTo>
                    <a:pt x="17259" y="92049"/>
                  </a:lnTo>
                  <a:lnTo>
                    <a:pt x="20497" y="88150"/>
                  </a:lnTo>
                  <a:lnTo>
                    <a:pt x="85445" y="8890"/>
                  </a:lnTo>
                  <a:lnTo>
                    <a:pt x="83134" y="6781"/>
                  </a:lnTo>
                  <a:lnTo>
                    <a:pt x="85547" y="8763"/>
                  </a:lnTo>
                  <a:lnTo>
                    <a:pt x="86652" y="7505"/>
                  </a:lnTo>
                  <a:lnTo>
                    <a:pt x="88188" y="6870"/>
                  </a:lnTo>
                  <a:lnTo>
                    <a:pt x="91313" y="6870"/>
                  </a:lnTo>
                  <a:lnTo>
                    <a:pt x="92824" y="7505"/>
                  </a:lnTo>
                  <a:lnTo>
                    <a:pt x="94081" y="8890"/>
                  </a:lnTo>
                  <a:lnTo>
                    <a:pt x="167513" y="92049"/>
                  </a:lnTo>
                  <a:lnTo>
                    <a:pt x="168452" y="92481"/>
                  </a:lnTo>
                  <a:lnTo>
                    <a:pt x="177863" y="92481"/>
                  </a:lnTo>
                  <a:lnTo>
                    <a:pt x="177863" y="85623"/>
                  </a:lnTo>
                  <a:lnTo>
                    <a:pt x="170980" y="85623"/>
                  </a:lnTo>
                  <a:lnTo>
                    <a:pt x="101422" y="6870"/>
                  </a:lnTo>
                  <a:lnTo>
                    <a:pt x="96647" y="1473"/>
                  </a:lnTo>
                  <a:lnTo>
                    <a:pt x="93154" y="0"/>
                  </a:lnTo>
                  <a:lnTo>
                    <a:pt x="86296" y="0"/>
                  </a:lnTo>
                  <a:lnTo>
                    <a:pt x="82778" y="1473"/>
                  </a:lnTo>
                  <a:lnTo>
                    <a:pt x="80378" y="4419"/>
                  </a:lnTo>
                  <a:lnTo>
                    <a:pt x="80467" y="4559"/>
                  </a:lnTo>
                  <a:lnTo>
                    <a:pt x="80264" y="4419"/>
                  </a:lnTo>
                  <a:lnTo>
                    <a:pt x="13703" y="85623"/>
                  </a:lnTo>
                  <a:lnTo>
                    <a:pt x="2527" y="85623"/>
                  </a:lnTo>
                  <a:lnTo>
                    <a:pt x="1651" y="85991"/>
                  </a:lnTo>
                  <a:lnTo>
                    <a:pt x="368" y="87261"/>
                  </a:lnTo>
                  <a:lnTo>
                    <a:pt x="0" y="88150"/>
                  </a:lnTo>
                  <a:lnTo>
                    <a:pt x="0" y="104127"/>
                  </a:lnTo>
                  <a:lnTo>
                    <a:pt x="368" y="105003"/>
                  </a:lnTo>
                  <a:lnTo>
                    <a:pt x="1651" y="106273"/>
                  </a:lnTo>
                  <a:lnTo>
                    <a:pt x="2527" y="106641"/>
                  </a:lnTo>
                  <a:lnTo>
                    <a:pt x="18605" y="106641"/>
                  </a:lnTo>
                  <a:lnTo>
                    <a:pt x="18605" y="204216"/>
                  </a:lnTo>
                  <a:lnTo>
                    <a:pt x="18973" y="205105"/>
                  </a:lnTo>
                  <a:lnTo>
                    <a:pt x="20243" y="206387"/>
                  </a:lnTo>
                  <a:lnTo>
                    <a:pt x="21132" y="206743"/>
                  </a:lnTo>
                  <a:lnTo>
                    <a:pt x="163487" y="206743"/>
                  </a:lnTo>
                  <a:lnTo>
                    <a:pt x="164363" y="206387"/>
                  </a:lnTo>
                  <a:lnTo>
                    <a:pt x="165646" y="205105"/>
                  </a:lnTo>
                  <a:lnTo>
                    <a:pt x="166001" y="204216"/>
                  </a:lnTo>
                  <a:lnTo>
                    <a:pt x="166001" y="199898"/>
                  </a:lnTo>
                  <a:lnTo>
                    <a:pt x="166001" y="106641"/>
                  </a:lnTo>
                  <a:lnTo>
                    <a:pt x="182194" y="106641"/>
                  </a:lnTo>
                  <a:lnTo>
                    <a:pt x="183083" y="106273"/>
                  </a:lnTo>
                  <a:lnTo>
                    <a:pt x="184353" y="105003"/>
                  </a:lnTo>
                  <a:lnTo>
                    <a:pt x="184721" y="104127"/>
                  </a:lnTo>
                  <a:lnTo>
                    <a:pt x="184721" y="99771"/>
                  </a:lnTo>
                  <a:lnTo>
                    <a:pt x="184721" y="88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670643" y="3937765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668228" y="3935347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26" y="20408"/>
                  </a:lnTo>
                  <a:lnTo>
                    <a:pt x="4826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709552" y="3937765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707137" y="3935347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26" y="20408"/>
                  </a:lnTo>
                  <a:lnTo>
                    <a:pt x="4826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670643" y="3974302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668228" y="397188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26" y="20408"/>
                  </a:lnTo>
                  <a:lnTo>
                    <a:pt x="4826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709552" y="3974302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707137" y="397188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26" y="20408"/>
                  </a:lnTo>
                  <a:lnTo>
                    <a:pt x="4826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746364" y="3937765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743951" y="3935347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38" y="20408"/>
                  </a:lnTo>
                  <a:lnTo>
                    <a:pt x="4838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15687" y="3874199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85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712258" y="3870769"/>
              <a:ext cx="27940" cy="6985"/>
            </a:xfrm>
            <a:custGeom>
              <a:avLst/>
              <a:gdLst/>
              <a:ahLst/>
              <a:cxnLst/>
              <a:rect l="l" t="t" r="r" b="b"/>
              <a:pathLst>
                <a:path w="27940" h="6985">
                  <a:moveTo>
                    <a:pt x="26174" y="0"/>
                  </a:moveTo>
                  <a:lnTo>
                    <a:pt x="1536" y="0"/>
                  </a:lnTo>
                  <a:lnTo>
                    <a:pt x="0" y="1536"/>
                  </a:lnTo>
                  <a:lnTo>
                    <a:pt x="0" y="5321"/>
                  </a:lnTo>
                  <a:lnTo>
                    <a:pt x="1536" y="6858"/>
                  </a:lnTo>
                  <a:lnTo>
                    <a:pt x="3428" y="6858"/>
                  </a:lnTo>
                  <a:lnTo>
                    <a:pt x="26174" y="6858"/>
                  </a:lnTo>
                  <a:lnTo>
                    <a:pt x="27711" y="5321"/>
                  </a:lnTo>
                  <a:lnTo>
                    <a:pt x="27711" y="1536"/>
                  </a:lnTo>
                  <a:lnTo>
                    <a:pt x="261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678374" y="3895519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59">
                  <a:moveTo>
                    <a:pt x="4804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674945" y="3892101"/>
              <a:ext cx="55244" cy="6985"/>
            </a:xfrm>
            <a:custGeom>
              <a:avLst/>
              <a:gdLst/>
              <a:ahLst/>
              <a:cxnLst/>
              <a:rect l="l" t="t" r="r" b="b"/>
              <a:pathLst>
                <a:path w="55245" h="6985">
                  <a:moveTo>
                    <a:pt x="53365" y="0"/>
                  </a:moveTo>
                  <a:lnTo>
                    <a:pt x="1536" y="0"/>
                  </a:lnTo>
                  <a:lnTo>
                    <a:pt x="0" y="1523"/>
                  </a:lnTo>
                  <a:lnTo>
                    <a:pt x="0" y="5308"/>
                  </a:lnTo>
                  <a:lnTo>
                    <a:pt x="1536" y="6845"/>
                  </a:lnTo>
                  <a:lnTo>
                    <a:pt x="3428" y="6845"/>
                  </a:lnTo>
                  <a:lnTo>
                    <a:pt x="53365" y="6845"/>
                  </a:lnTo>
                  <a:lnTo>
                    <a:pt x="54902" y="5308"/>
                  </a:lnTo>
                  <a:lnTo>
                    <a:pt x="54902" y="1523"/>
                  </a:lnTo>
                  <a:lnTo>
                    <a:pt x="533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666650" y="3911337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6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663221" y="3907906"/>
              <a:ext cx="45720" cy="6985"/>
            </a:xfrm>
            <a:custGeom>
              <a:avLst/>
              <a:gdLst/>
              <a:ahLst/>
              <a:cxnLst/>
              <a:rect l="l" t="t" r="r" b="b"/>
              <a:pathLst>
                <a:path w="45720" h="6985">
                  <a:moveTo>
                    <a:pt x="43941" y="0"/>
                  </a:moveTo>
                  <a:lnTo>
                    <a:pt x="1536" y="0"/>
                  </a:lnTo>
                  <a:lnTo>
                    <a:pt x="0" y="1536"/>
                  </a:lnTo>
                  <a:lnTo>
                    <a:pt x="0" y="5321"/>
                  </a:lnTo>
                  <a:lnTo>
                    <a:pt x="1536" y="6858"/>
                  </a:lnTo>
                  <a:lnTo>
                    <a:pt x="3428" y="6858"/>
                  </a:lnTo>
                  <a:lnTo>
                    <a:pt x="43941" y="6858"/>
                  </a:lnTo>
                  <a:lnTo>
                    <a:pt x="45465" y="5321"/>
                  </a:lnTo>
                  <a:lnTo>
                    <a:pt x="45465" y="1536"/>
                  </a:lnTo>
                  <a:lnTo>
                    <a:pt x="439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749286" y="3916843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2278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745857" y="3913421"/>
              <a:ext cx="29845" cy="6985"/>
            </a:xfrm>
            <a:custGeom>
              <a:avLst/>
              <a:gdLst/>
              <a:ahLst/>
              <a:cxnLst/>
              <a:rect l="l" t="t" r="r" b="b"/>
              <a:pathLst>
                <a:path w="29845" h="6985">
                  <a:moveTo>
                    <a:pt x="28105" y="0"/>
                  </a:moveTo>
                  <a:lnTo>
                    <a:pt x="1536" y="0"/>
                  </a:lnTo>
                  <a:lnTo>
                    <a:pt x="0" y="1536"/>
                  </a:lnTo>
                  <a:lnTo>
                    <a:pt x="0" y="5321"/>
                  </a:lnTo>
                  <a:lnTo>
                    <a:pt x="1536" y="6845"/>
                  </a:lnTo>
                  <a:lnTo>
                    <a:pt x="3428" y="6845"/>
                  </a:lnTo>
                  <a:lnTo>
                    <a:pt x="28105" y="6845"/>
                  </a:lnTo>
                  <a:lnTo>
                    <a:pt x="29641" y="5321"/>
                  </a:lnTo>
                  <a:lnTo>
                    <a:pt x="29641" y="1536"/>
                  </a:lnTo>
                  <a:lnTo>
                    <a:pt x="281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587265" y="3989772"/>
              <a:ext cx="79375" cy="40005"/>
            </a:xfrm>
            <a:custGeom>
              <a:avLst/>
              <a:gdLst/>
              <a:ahLst/>
              <a:cxnLst/>
              <a:rect l="l" t="t" r="r" b="b"/>
              <a:pathLst>
                <a:path w="79375" h="40004">
                  <a:moveTo>
                    <a:pt x="39497" y="0"/>
                  </a:moveTo>
                  <a:lnTo>
                    <a:pt x="24120" y="3103"/>
                  </a:lnTo>
                  <a:lnTo>
                    <a:pt x="11566" y="11566"/>
                  </a:lnTo>
                  <a:lnTo>
                    <a:pt x="3103" y="24120"/>
                  </a:lnTo>
                  <a:lnTo>
                    <a:pt x="0" y="39497"/>
                  </a:lnTo>
                  <a:lnTo>
                    <a:pt x="78994" y="39497"/>
                  </a:lnTo>
                  <a:lnTo>
                    <a:pt x="75889" y="24120"/>
                  </a:lnTo>
                  <a:lnTo>
                    <a:pt x="67422" y="11566"/>
                  </a:lnTo>
                  <a:lnTo>
                    <a:pt x="54867" y="3103"/>
                  </a:lnTo>
                  <a:lnTo>
                    <a:pt x="3949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583841" y="3986343"/>
              <a:ext cx="86360" cy="43180"/>
            </a:xfrm>
            <a:custGeom>
              <a:avLst/>
              <a:gdLst/>
              <a:ahLst/>
              <a:cxnLst/>
              <a:rect l="l" t="t" r="r" b="b"/>
              <a:pathLst>
                <a:path w="86359" h="43179">
                  <a:moveTo>
                    <a:pt x="42925" y="0"/>
                  </a:moveTo>
                  <a:lnTo>
                    <a:pt x="26215" y="3372"/>
                  </a:lnTo>
                  <a:lnTo>
                    <a:pt x="12571" y="12571"/>
                  </a:lnTo>
                  <a:lnTo>
                    <a:pt x="3372" y="26215"/>
                  </a:lnTo>
                  <a:lnTo>
                    <a:pt x="0" y="42925"/>
                  </a:lnTo>
                  <a:lnTo>
                    <a:pt x="6845" y="42925"/>
                  </a:lnTo>
                  <a:lnTo>
                    <a:pt x="7578" y="35655"/>
                  </a:lnTo>
                  <a:lnTo>
                    <a:pt x="9680" y="28889"/>
                  </a:lnTo>
                  <a:lnTo>
                    <a:pt x="42925" y="6857"/>
                  </a:lnTo>
                  <a:lnTo>
                    <a:pt x="50196" y="7589"/>
                  </a:lnTo>
                  <a:lnTo>
                    <a:pt x="78255" y="35655"/>
                  </a:lnTo>
                  <a:lnTo>
                    <a:pt x="78993" y="42925"/>
                  </a:lnTo>
                  <a:lnTo>
                    <a:pt x="85839" y="42925"/>
                  </a:lnTo>
                  <a:lnTo>
                    <a:pt x="82466" y="26215"/>
                  </a:lnTo>
                  <a:lnTo>
                    <a:pt x="73269" y="12571"/>
                  </a:lnTo>
                  <a:lnTo>
                    <a:pt x="59628" y="3372"/>
                  </a:lnTo>
                  <a:lnTo>
                    <a:pt x="4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655619" y="4009520"/>
              <a:ext cx="40005" cy="20320"/>
            </a:xfrm>
            <a:custGeom>
              <a:avLst/>
              <a:gdLst/>
              <a:ahLst/>
              <a:cxnLst/>
              <a:rect l="l" t="t" r="r" b="b"/>
              <a:pathLst>
                <a:path w="40004" h="20320">
                  <a:moveTo>
                    <a:pt x="19748" y="0"/>
                  </a:moveTo>
                  <a:lnTo>
                    <a:pt x="12060" y="1551"/>
                  </a:lnTo>
                  <a:lnTo>
                    <a:pt x="5783" y="5783"/>
                  </a:lnTo>
                  <a:lnTo>
                    <a:pt x="1551" y="12060"/>
                  </a:lnTo>
                  <a:lnTo>
                    <a:pt x="0" y="19748"/>
                  </a:lnTo>
                  <a:lnTo>
                    <a:pt x="39497" y="19748"/>
                  </a:lnTo>
                  <a:lnTo>
                    <a:pt x="37945" y="12060"/>
                  </a:lnTo>
                  <a:lnTo>
                    <a:pt x="33713" y="5783"/>
                  </a:lnTo>
                  <a:lnTo>
                    <a:pt x="27436" y="1551"/>
                  </a:lnTo>
                  <a:lnTo>
                    <a:pt x="1974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52188" y="4006091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23177" y="0"/>
                  </a:moveTo>
                  <a:lnTo>
                    <a:pt x="14157" y="1821"/>
                  </a:lnTo>
                  <a:lnTo>
                    <a:pt x="6792" y="6788"/>
                  </a:lnTo>
                  <a:lnTo>
                    <a:pt x="1826" y="14155"/>
                  </a:lnTo>
                  <a:lnTo>
                    <a:pt x="0" y="23177"/>
                  </a:lnTo>
                  <a:lnTo>
                    <a:pt x="6857" y="23177"/>
                  </a:lnTo>
                  <a:lnTo>
                    <a:pt x="6870" y="14160"/>
                  </a:lnTo>
                  <a:lnTo>
                    <a:pt x="14160" y="6870"/>
                  </a:lnTo>
                  <a:lnTo>
                    <a:pt x="32194" y="6870"/>
                  </a:lnTo>
                  <a:lnTo>
                    <a:pt x="39484" y="14160"/>
                  </a:lnTo>
                  <a:lnTo>
                    <a:pt x="39496" y="23177"/>
                  </a:lnTo>
                  <a:lnTo>
                    <a:pt x="46354" y="23177"/>
                  </a:lnTo>
                  <a:lnTo>
                    <a:pt x="44533" y="14155"/>
                  </a:lnTo>
                  <a:lnTo>
                    <a:pt x="39566" y="6788"/>
                  </a:lnTo>
                  <a:lnTo>
                    <a:pt x="32199" y="1821"/>
                  </a:lnTo>
                  <a:lnTo>
                    <a:pt x="231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43324" y="3976011"/>
              <a:ext cx="24130" cy="52705"/>
            </a:xfrm>
            <a:custGeom>
              <a:avLst/>
              <a:gdLst/>
              <a:ahLst/>
              <a:cxnLst/>
              <a:rect l="l" t="t" r="r" b="b"/>
              <a:pathLst>
                <a:path w="24129" h="52704">
                  <a:moveTo>
                    <a:pt x="23583" y="0"/>
                  </a:moveTo>
                  <a:lnTo>
                    <a:pt x="406" y="0"/>
                  </a:lnTo>
                  <a:lnTo>
                    <a:pt x="0" y="406"/>
                  </a:lnTo>
                  <a:lnTo>
                    <a:pt x="0" y="51816"/>
                  </a:lnTo>
                  <a:lnTo>
                    <a:pt x="406" y="52222"/>
                  </a:lnTo>
                  <a:lnTo>
                    <a:pt x="901" y="52222"/>
                  </a:lnTo>
                  <a:lnTo>
                    <a:pt x="23583" y="52222"/>
                  </a:lnTo>
                  <a:lnTo>
                    <a:pt x="23977" y="51816"/>
                  </a:lnTo>
                  <a:lnTo>
                    <a:pt x="23977" y="406"/>
                  </a:lnTo>
                  <a:lnTo>
                    <a:pt x="2358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740893" y="3973601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28829" y="1485"/>
                  </a:moveTo>
                  <a:lnTo>
                    <a:pt x="27330" y="0"/>
                  </a:lnTo>
                  <a:lnTo>
                    <a:pt x="23990" y="0"/>
                  </a:lnTo>
                  <a:lnTo>
                    <a:pt x="23990" y="4838"/>
                  </a:lnTo>
                  <a:lnTo>
                    <a:pt x="23990" y="52222"/>
                  </a:lnTo>
                  <a:lnTo>
                    <a:pt x="4838" y="52222"/>
                  </a:lnTo>
                  <a:lnTo>
                    <a:pt x="4838" y="4838"/>
                  </a:lnTo>
                  <a:lnTo>
                    <a:pt x="23990" y="4838"/>
                  </a:lnTo>
                  <a:lnTo>
                    <a:pt x="23990" y="0"/>
                  </a:lnTo>
                  <a:lnTo>
                    <a:pt x="1485" y="0"/>
                  </a:lnTo>
                  <a:lnTo>
                    <a:pt x="0" y="1485"/>
                  </a:lnTo>
                  <a:lnTo>
                    <a:pt x="0" y="55562"/>
                  </a:lnTo>
                  <a:lnTo>
                    <a:pt x="1485" y="57048"/>
                  </a:lnTo>
                  <a:lnTo>
                    <a:pt x="27330" y="57048"/>
                  </a:lnTo>
                  <a:lnTo>
                    <a:pt x="28829" y="55562"/>
                  </a:lnTo>
                  <a:lnTo>
                    <a:pt x="28829" y="52222"/>
                  </a:lnTo>
                  <a:lnTo>
                    <a:pt x="28829" y="4838"/>
                  </a:lnTo>
                  <a:lnTo>
                    <a:pt x="28829" y="1485"/>
                  </a:lnTo>
                  <a:close/>
                </a:path>
                <a:path w="45720" h="62864">
                  <a:moveTo>
                    <a:pt x="45351" y="59575"/>
                  </a:moveTo>
                  <a:lnTo>
                    <a:pt x="27025" y="59575"/>
                  </a:lnTo>
                  <a:lnTo>
                    <a:pt x="27025" y="60337"/>
                  </a:lnTo>
                  <a:lnTo>
                    <a:pt x="27012" y="61379"/>
                  </a:lnTo>
                  <a:lnTo>
                    <a:pt x="45339" y="62242"/>
                  </a:lnTo>
                  <a:lnTo>
                    <a:pt x="45339" y="60337"/>
                  </a:lnTo>
                  <a:lnTo>
                    <a:pt x="45351" y="59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753469" y="3919505"/>
              <a:ext cx="32384" cy="107314"/>
            </a:xfrm>
            <a:custGeom>
              <a:avLst/>
              <a:gdLst/>
              <a:ahLst/>
              <a:cxnLst/>
              <a:rect l="l" t="t" r="r" b="b"/>
              <a:pathLst>
                <a:path w="32384" h="107314">
                  <a:moveTo>
                    <a:pt x="20751" y="0"/>
                  </a:moveTo>
                  <a:lnTo>
                    <a:pt x="20167" y="482"/>
                  </a:lnTo>
                  <a:lnTo>
                    <a:pt x="19418" y="762"/>
                  </a:lnTo>
                  <a:lnTo>
                    <a:pt x="0" y="762"/>
                  </a:lnTo>
                  <a:lnTo>
                    <a:pt x="11772" y="15836"/>
                  </a:lnTo>
                  <a:lnTo>
                    <a:pt x="13754" y="15836"/>
                  </a:lnTo>
                  <a:lnTo>
                    <a:pt x="14909" y="17005"/>
                  </a:lnTo>
                  <a:lnTo>
                    <a:pt x="14909" y="39039"/>
                  </a:lnTo>
                  <a:lnTo>
                    <a:pt x="14452" y="39966"/>
                  </a:lnTo>
                  <a:lnTo>
                    <a:pt x="14452" y="54457"/>
                  </a:lnTo>
                  <a:lnTo>
                    <a:pt x="15519" y="55003"/>
                  </a:lnTo>
                  <a:lnTo>
                    <a:pt x="16255" y="56121"/>
                  </a:lnTo>
                  <a:lnTo>
                    <a:pt x="16255" y="106819"/>
                  </a:lnTo>
                  <a:lnTo>
                    <a:pt x="32245" y="106819"/>
                  </a:lnTo>
                  <a:lnTo>
                    <a:pt x="32245" y="12827"/>
                  </a:lnTo>
                  <a:lnTo>
                    <a:pt x="2075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767906" y="3918978"/>
              <a:ext cx="18415" cy="114300"/>
            </a:xfrm>
            <a:custGeom>
              <a:avLst/>
              <a:gdLst/>
              <a:ahLst/>
              <a:cxnLst/>
              <a:rect l="l" t="t" r="r" b="b"/>
              <a:pathLst>
                <a:path w="18415" h="114300">
                  <a:moveTo>
                    <a:pt x="18326" y="12547"/>
                  </a:moveTo>
                  <a:lnTo>
                    <a:pt x="17805" y="12001"/>
                  </a:lnTo>
                  <a:lnTo>
                    <a:pt x="6845" y="0"/>
                  </a:lnTo>
                  <a:lnTo>
                    <a:pt x="6515" y="381"/>
                  </a:lnTo>
                  <a:lnTo>
                    <a:pt x="6311" y="533"/>
                  </a:lnTo>
                  <a:lnTo>
                    <a:pt x="17272" y="12979"/>
                  </a:lnTo>
                  <a:lnTo>
                    <a:pt x="17526" y="13182"/>
                  </a:lnTo>
                  <a:lnTo>
                    <a:pt x="17792" y="13360"/>
                  </a:lnTo>
                  <a:lnTo>
                    <a:pt x="17792" y="107353"/>
                  </a:lnTo>
                  <a:lnTo>
                    <a:pt x="1816" y="107353"/>
                  </a:lnTo>
                  <a:lnTo>
                    <a:pt x="1816" y="109639"/>
                  </a:lnTo>
                  <a:lnTo>
                    <a:pt x="1066" y="110756"/>
                  </a:lnTo>
                  <a:lnTo>
                    <a:pt x="0" y="111315"/>
                  </a:lnTo>
                  <a:lnTo>
                    <a:pt x="0" y="114198"/>
                  </a:lnTo>
                  <a:lnTo>
                    <a:pt x="18326" y="114198"/>
                  </a:lnTo>
                  <a:lnTo>
                    <a:pt x="18326" y="125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720143" y="3877603"/>
              <a:ext cx="48895" cy="36195"/>
            </a:xfrm>
            <a:custGeom>
              <a:avLst/>
              <a:gdLst/>
              <a:ahLst/>
              <a:cxnLst/>
              <a:rect l="l" t="t" r="r" b="b"/>
              <a:pathLst>
                <a:path w="48895" h="36195">
                  <a:moveTo>
                    <a:pt x="16802" y="0"/>
                  </a:moveTo>
                  <a:lnTo>
                    <a:pt x="0" y="25"/>
                  </a:lnTo>
                  <a:lnTo>
                    <a:pt x="28092" y="35979"/>
                  </a:lnTo>
                  <a:lnTo>
                    <a:pt x="28778" y="35814"/>
                  </a:lnTo>
                  <a:lnTo>
                    <a:pt x="48717" y="35814"/>
                  </a:lnTo>
                  <a:lnTo>
                    <a:pt x="26276" y="10350"/>
                  </a:lnTo>
                  <a:lnTo>
                    <a:pt x="1680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746421" y="3887953"/>
              <a:ext cx="23495" cy="26034"/>
            </a:xfrm>
            <a:custGeom>
              <a:avLst/>
              <a:gdLst/>
              <a:ahLst/>
              <a:cxnLst/>
              <a:rect l="l" t="t" r="r" b="b"/>
              <a:pathLst>
                <a:path w="23495" h="26035">
                  <a:moveTo>
                    <a:pt x="0" y="0"/>
                  </a:moveTo>
                  <a:lnTo>
                    <a:pt x="22440" y="25463"/>
                  </a:lnTo>
                  <a:lnTo>
                    <a:pt x="23266" y="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708665" y="3854754"/>
              <a:ext cx="22225" cy="16510"/>
            </a:xfrm>
            <a:custGeom>
              <a:avLst/>
              <a:gdLst/>
              <a:ahLst/>
              <a:cxnLst/>
              <a:rect l="l" t="t" r="r" b="b"/>
              <a:pathLst>
                <a:path w="22225" h="16510">
                  <a:moveTo>
                    <a:pt x="7404" y="0"/>
                  </a:moveTo>
                  <a:lnTo>
                    <a:pt x="4838" y="2298"/>
                  </a:lnTo>
                  <a:lnTo>
                    <a:pt x="0" y="8191"/>
                  </a:lnTo>
                  <a:lnTo>
                    <a:pt x="6197" y="16116"/>
                  </a:lnTo>
                  <a:lnTo>
                    <a:pt x="6743" y="16014"/>
                  </a:lnTo>
                  <a:lnTo>
                    <a:pt x="22047" y="16014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707949" y="3857053"/>
              <a:ext cx="67310" cy="173355"/>
            </a:xfrm>
            <a:custGeom>
              <a:avLst/>
              <a:gdLst/>
              <a:ahLst/>
              <a:cxnLst/>
              <a:rect l="l" t="t" r="r" b="b"/>
              <a:pathLst>
                <a:path w="67309" h="173354">
                  <a:moveTo>
                    <a:pt x="5537" y="0"/>
                  </a:moveTo>
                  <a:lnTo>
                    <a:pt x="0" y="4978"/>
                  </a:lnTo>
                  <a:lnTo>
                    <a:pt x="711" y="5892"/>
                  </a:lnTo>
                  <a:lnTo>
                    <a:pt x="5537" y="0"/>
                  </a:lnTo>
                  <a:close/>
                </a:path>
                <a:path w="67309" h="173354">
                  <a:moveTo>
                    <a:pt x="28994" y="20548"/>
                  </a:moveTo>
                  <a:lnTo>
                    <a:pt x="22745" y="13716"/>
                  </a:lnTo>
                  <a:lnTo>
                    <a:pt x="7454" y="13716"/>
                  </a:lnTo>
                  <a:lnTo>
                    <a:pt x="6908" y="13817"/>
                  </a:lnTo>
                  <a:lnTo>
                    <a:pt x="12192" y="20574"/>
                  </a:lnTo>
                  <a:lnTo>
                    <a:pt x="28587" y="20574"/>
                  </a:lnTo>
                  <a:lnTo>
                    <a:pt x="28994" y="20548"/>
                  </a:lnTo>
                  <a:close/>
                </a:path>
                <a:path w="67309" h="173354">
                  <a:moveTo>
                    <a:pt x="60413" y="79463"/>
                  </a:moveTo>
                  <a:lnTo>
                    <a:pt x="59258" y="78295"/>
                  </a:lnTo>
                  <a:lnTo>
                    <a:pt x="57289" y="78295"/>
                  </a:lnTo>
                  <a:lnTo>
                    <a:pt x="59956" y="81724"/>
                  </a:lnTo>
                  <a:lnTo>
                    <a:pt x="59956" y="102425"/>
                  </a:lnTo>
                  <a:lnTo>
                    <a:pt x="60248" y="102006"/>
                  </a:lnTo>
                  <a:lnTo>
                    <a:pt x="60413" y="101498"/>
                  </a:lnTo>
                  <a:lnTo>
                    <a:pt x="60413" y="79463"/>
                  </a:lnTo>
                  <a:close/>
                </a:path>
                <a:path w="67309" h="173354">
                  <a:moveTo>
                    <a:pt x="61772" y="118579"/>
                  </a:moveTo>
                  <a:lnTo>
                    <a:pt x="61023" y="117462"/>
                  </a:lnTo>
                  <a:lnTo>
                    <a:pt x="59956" y="116916"/>
                  </a:lnTo>
                  <a:lnTo>
                    <a:pt x="59956" y="173240"/>
                  </a:lnTo>
                  <a:lnTo>
                    <a:pt x="61023" y="172694"/>
                  </a:lnTo>
                  <a:lnTo>
                    <a:pt x="61772" y="171564"/>
                  </a:lnTo>
                  <a:lnTo>
                    <a:pt x="61772" y="118579"/>
                  </a:lnTo>
                  <a:close/>
                </a:path>
                <a:path w="67309" h="173354">
                  <a:moveTo>
                    <a:pt x="66802" y="61925"/>
                  </a:moveTo>
                  <a:lnTo>
                    <a:pt x="61722" y="56375"/>
                  </a:lnTo>
                  <a:lnTo>
                    <a:pt x="41325" y="56375"/>
                  </a:lnTo>
                  <a:lnTo>
                    <a:pt x="40601" y="56426"/>
                  </a:lnTo>
                  <a:lnTo>
                    <a:pt x="40271" y="56540"/>
                  </a:lnTo>
                  <a:lnTo>
                    <a:pt x="45504" y="63220"/>
                  </a:lnTo>
                  <a:lnTo>
                    <a:pt x="64109" y="63220"/>
                  </a:lnTo>
                  <a:lnTo>
                    <a:pt x="64935" y="63220"/>
                  </a:lnTo>
                  <a:lnTo>
                    <a:pt x="65684" y="62941"/>
                  </a:lnTo>
                  <a:lnTo>
                    <a:pt x="66459" y="62306"/>
                  </a:lnTo>
                  <a:lnTo>
                    <a:pt x="66802" y="619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772466" y="4004165"/>
              <a:ext cx="54610" cy="27305"/>
            </a:xfrm>
            <a:custGeom>
              <a:avLst/>
              <a:gdLst/>
              <a:ahLst/>
              <a:cxnLst/>
              <a:rect l="l" t="t" r="r" b="b"/>
              <a:pathLst>
                <a:path w="54609" h="27304">
                  <a:moveTo>
                    <a:pt x="27139" y="0"/>
                  </a:moveTo>
                  <a:lnTo>
                    <a:pt x="16577" y="2131"/>
                  </a:lnTo>
                  <a:lnTo>
                    <a:pt x="7950" y="7945"/>
                  </a:lnTo>
                  <a:lnTo>
                    <a:pt x="2133" y="16571"/>
                  </a:lnTo>
                  <a:lnTo>
                    <a:pt x="0" y="27139"/>
                  </a:lnTo>
                  <a:lnTo>
                    <a:pt x="54292" y="27139"/>
                  </a:lnTo>
                  <a:lnTo>
                    <a:pt x="52159" y="16571"/>
                  </a:lnTo>
                  <a:lnTo>
                    <a:pt x="46340" y="7945"/>
                  </a:lnTo>
                  <a:lnTo>
                    <a:pt x="37710" y="2131"/>
                  </a:lnTo>
                  <a:lnTo>
                    <a:pt x="2713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750456" y="3987647"/>
              <a:ext cx="80010" cy="43815"/>
            </a:xfrm>
            <a:custGeom>
              <a:avLst/>
              <a:gdLst/>
              <a:ahLst/>
              <a:cxnLst/>
              <a:rect l="l" t="t" r="r" b="b"/>
              <a:pathLst>
                <a:path w="80009" h="43814">
                  <a:moveTo>
                    <a:pt x="17780" y="25946"/>
                  </a:moveTo>
                  <a:lnTo>
                    <a:pt x="16687" y="24853"/>
                  </a:lnTo>
                  <a:lnTo>
                    <a:pt x="1079" y="24853"/>
                  </a:lnTo>
                  <a:lnTo>
                    <a:pt x="0" y="25946"/>
                  </a:lnTo>
                  <a:lnTo>
                    <a:pt x="0" y="28613"/>
                  </a:lnTo>
                  <a:lnTo>
                    <a:pt x="1079" y="29692"/>
                  </a:lnTo>
                  <a:lnTo>
                    <a:pt x="2413" y="29692"/>
                  </a:lnTo>
                  <a:lnTo>
                    <a:pt x="16687" y="29692"/>
                  </a:lnTo>
                  <a:lnTo>
                    <a:pt x="17780" y="28613"/>
                  </a:lnTo>
                  <a:lnTo>
                    <a:pt x="17780" y="25946"/>
                  </a:lnTo>
                  <a:close/>
                </a:path>
                <a:path w="80009" h="43814">
                  <a:moveTo>
                    <a:pt x="17780" y="13233"/>
                  </a:moveTo>
                  <a:lnTo>
                    <a:pt x="16687" y="12141"/>
                  </a:lnTo>
                  <a:lnTo>
                    <a:pt x="1079" y="12141"/>
                  </a:lnTo>
                  <a:lnTo>
                    <a:pt x="0" y="13233"/>
                  </a:lnTo>
                  <a:lnTo>
                    <a:pt x="0" y="15900"/>
                  </a:lnTo>
                  <a:lnTo>
                    <a:pt x="1079" y="16979"/>
                  </a:lnTo>
                  <a:lnTo>
                    <a:pt x="2413" y="16979"/>
                  </a:lnTo>
                  <a:lnTo>
                    <a:pt x="16687" y="16979"/>
                  </a:lnTo>
                  <a:lnTo>
                    <a:pt x="17780" y="15900"/>
                  </a:lnTo>
                  <a:lnTo>
                    <a:pt x="17780" y="13233"/>
                  </a:lnTo>
                  <a:close/>
                </a:path>
                <a:path w="80009" h="43814">
                  <a:moveTo>
                    <a:pt x="17780" y="1092"/>
                  </a:moveTo>
                  <a:lnTo>
                    <a:pt x="16687" y="0"/>
                  </a:lnTo>
                  <a:lnTo>
                    <a:pt x="1079" y="0"/>
                  </a:lnTo>
                  <a:lnTo>
                    <a:pt x="0" y="1092"/>
                  </a:lnTo>
                  <a:lnTo>
                    <a:pt x="0" y="3759"/>
                  </a:lnTo>
                  <a:lnTo>
                    <a:pt x="1079" y="4838"/>
                  </a:lnTo>
                  <a:lnTo>
                    <a:pt x="2413" y="4838"/>
                  </a:lnTo>
                  <a:lnTo>
                    <a:pt x="16687" y="4838"/>
                  </a:lnTo>
                  <a:lnTo>
                    <a:pt x="17780" y="3759"/>
                  </a:lnTo>
                  <a:lnTo>
                    <a:pt x="17780" y="1092"/>
                  </a:lnTo>
                  <a:close/>
                </a:path>
                <a:path w="80009" h="43814">
                  <a:moveTo>
                    <a:pt x="79717" y="43662"/>
                  </a:moveTo>
                  <a:lnTo>
                    <a:pt x="77317" y="31762"/>
                  </a:lnTo>
                  <a:lnTo>
                    <a:pt x="70764" y="22047"/>
                  </a:lnTo>
                  <a:lnTo>
                    <a:pt x="61048" y="15494"/>
                  </a:lnTo>
                  <a:lnTo>
                    <a:pt x="49149" y="13093"/>
                  </a:lnTo>
                  <a:lnTo>
                    <a:pt x="37249" y="15494"/>
                  </a:lnTo>
                  <a:lnTo>
                    <a:pt x="27533" y="22047"/>
                  </a:lnTo>
                  <a:lnTo>
                    <a:pt x="20980" y="31762"/>
                  </a:lnTo>
                  <a:lnTo>
                    <a:pt x="18580" y="43662"/>
                  </a:lnTo>
                  <a:lnTo>
                    <a:pt x="25425" y="43662"/>
                  </a:lnTo>
                  <a:lnTo>
                    <a:pt x="25425" y="37109"/>
                  </a:lnTo>
                  <a:lnTo>
                    <a:pt x="28079" y="31191"/>
                  </a:lnTo>
                  <a:lnTo>
                    <a:pt x="36677" y="22593"/>
                  </a:lnTo>
                  <a:lnTo>
                    <a:pt x="42583" y="19939"/>
                  </a:lnTo>
                  <a:lnTo>
                    <a:pt x="55714" y="19939"/>
                  </a:lnTo>
                  <a:lnTo>
                    <a:pt x="61620" y="22593"/>
                  </a:lnTo>
                  <a:lnTo>
                    <a:pt x="70218" y="31191"/>
                  </a:lnTo>
                  <a:lnTo>
                    <a:pt x="72872" y="37109"/>
                  </a:lnTo>
                  <a:lnTo>
                    <a:pt x="72872" y="43662"/>
                  </a:lnTo>
                  <a:lnTo>
                    <a:pt x="79717" y="436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596556" y="4004158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178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594143" y="400174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925" y="0"/>
                  </a:moveTo>
                  <a:lnTo>
                    <a:pt x="1079" y="0"/>
                  </a:lnTo>
                  <a:lnTo>
                    <a:pt x="0" y="1079"/>
                  </a:lnTo>
                  <a:lnTo>
                    <a:pt x="0" y="3759"/>
                  </a:lnTo>
                  <a:lnTo>
                    <a:pt x="1079" y="4838"/>
                  </a:lnTo>
                  <a:lnTo>
                    <a:pt x="2413" y="4838"/>
                  </a:lnTo>
                  <a:lnTo>
                    <a:pt x="34925" y="4838"/>
                  </a:lnTo>
                  <a:lnTo>
                    <a:pt x="36004" y="3759"/>
                  </a:lnTo>
                  <a:lnTo>
                    <a:pt x="36004" y="1079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592056" y="4017731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178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589631" y="401531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937" y="0"/>
                  </a:moveTo>
                  <a:lnTo>
                    <a:pt x="1092" y="0"/>
                  </a:lnTo>
                  <a:lnTo>
                    <a:pt x="0" y="1092"/>
                  </a:lnTo>
                  <a:lnTo>
                    <a:pt x="0" y="3759"/>
                  </a:lnTo>
                  <a:lnTo>
                    <a:pt x="1092" y="4838"/>
                  </a:lnTo>
                  <a:lnTo>
                    <a:pt x="2425" y="4838"/>
                  </a:lnTo>
                  <a:lnTo>
                    <a:pt x="34937" y="4838"/>
                  </a:lnTo>
                  <a:lnTo>
                    <a:pt x="36017" y="3759"/>
                  </a:lnTo>
                  <a:lnTo>
                    <a:pt x="36017" y="1092"/>
                  </a:lnTo>
                  <a:lnTo>
                    <a:pt x="349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799772" y="4014610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>
                  <a:moveTo>
                    <a:pt x="19685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797359" y="4012194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3431" y="0"/>
                  </a:moveTo>
                  <a:lnTo>
                    <a:pt x="1079" y="0"/>
                  </a:lnTo>
                  <a:lnTo>
                    <a:pt x="0" y="1092"/>
                  </a:lnTo>
                  <a:lnTo>
                    <a:pt x="0" y="3759"/>
                  </a:lnTo>
                  <a:lnTo>
                    <a:pt x="1079" y="4838"/>
                  </a:lnTo>
                  <a:lnTo>
                    <a:pt x="2413" y="4838"/>
                  </a:lnTo>
                  <a:lnTo>
                    <a:pt x="23431" y="4838"/>
                  </a:lnTo>
                  <a:lnTo>
                    <a:pt x="24511" y="3759"/>
                  </a:lnTo>
                  <a:lnTo>
                    <a:pt x="24511" y="10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803293" y="4023772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>
                  <a:moveTo>
                    <a:pt x="19685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800862" y="3952239"/>
              <a:ext cx="52069" cy="74295"/>
            </a:xfrm>
            <a:custGeom>
              <a:avLst/>
              <a:gdLst/>
              <a:ahLst/>
              <a:cxnLst/>
              <a:rect l="l" t="t" r="r" b="b"/>
              <a:pathLst>
                <a:path w="52070" h="74295">
                  <a:moveTo>
                    <a:pt x="12458" y="28028"/>
                  </a:moveTo>
                  <a:lnTo>
                    <a:pt x="1536" y="28028"/>
                  </a:lnTo>
                  <a:lnTo>
                    <a:pt x="1524" y="36512"/>
                  </a:lnTo>
                  <a:lnTo>
                    <a:pt x="6985" y="36512"/>
                  </a:lnTo>
                  <a:lnTo>
                    <a:pt x="12446" y="36512"/>
                  </a:lnTo>
                  <a:lnTo>
                    <a:pt x="12458" y="28028"/>
                  </a:lnTo>
                  <a:close/>
                </a:path>
                <a:path w="52070" h="74295">
                  <a:moveTo>
                    <a:pt x="18097" y="0"/>
                  </a:moveTo>
                  <a:lnTo>
                    <a:pt x="7175" y="0"/>
                  </a:lnTo>
                  <a:lnTo>
                    <a:pt x="7162" y="8483"/>
                  </a:lnTo>
                  <a:lnTo>
                    <a:pt x="12623" y="8483"/>
                  </a:lnTo>
                  <a:lnTo>
                    <a:pt x="18084" y="8483"/>
                  </a:lnTo>
                  <a:lnTo>
                    <a:pt x="18097" y="0"/>
                  </a:lnTo>
                  <a:close/>
                </a:path>
                <a:path w="52070" h="74295">
                  <a:moveTo>
                    <a:pt x="24523" y="70218"/>
                  </a:moveTo>
                  <a:lnTo>
                    <a:pt x="23444" y="69126"/>
                  </a:lnTo>
                  <a:lnTo>
                    <a:pt x="1092" y="69126"/>
                  </a:lnTo>
                  <a:lnTo>
                    <a:pt x="0" y="70218"/>
                  </a:lnTo>
                  <a:lnTo>
                    <a:pt x="0" y="72885"/>
                  </a:lnTo>
                  <a:lnTo>
                    <a:pt x="1092" y="73964"/>
                  </a:lnTo>
                  <a:lnTo>
                    <a:pt x="2425" y="73964"/>
                  </a:lnTo>
                  <a:lnTo>
                    <a:pt x="23444" y="73964"/>
                  </a:lnTo>
                  <a:lnTo>
                    <a:pt x="24523" y="72885"/>
                  </a:lnTo>
                  <a:lnTo>
                    <a:pt x="24523" y="70218"/>
                  </a:lnTo>
                  <a:close/>
                </a:path>
                <a:path w="52070" h="74295">
                  <a:moveTo>
                    <a:pt x="31178" y="37465"/>
                  </a:moveTo>
                  <a:lnTo>
                    <a:pt x="20256" y="37465"/>
                  </a:lnTo>
                  <a:lnTo>
                    <a:pt x="20243" y="45948"/>
                  </a:lnTo>
                  <a:lnTo>
                    <a:pt x="25704" y="45948"/>
                  </a:lnTo>
                  <a:lnTo>
                    <a:pt x="31165" y="45948"/>
                  </a:lnTo>
                  <a:lnTo>
                    <a:pt x="31178" y="37465"/>
                  </a:lnTo>
                  <a:close/>
                </a:path>
                <a:path w="52070" h="74295">
                  <a:moveTo>
                    <a:pt x="38735" y="12026"/>
                  </a:moveTo>
                  <a:lnTo>
                    <a:pt x="31000" y="12026"/>
                  </a:lnTo>
                  <a:lnTo>
                    <a:pt x="30988" y="18034"/>
                  </a:lnTo>
                  <a:lnTo>
                    <a:pt x="34861" y="18034"/>
                  </a:lnTo>
                  <a:lnTo>
                    <a:pt x="38735" y="18034"/>
                  </a:lnTo>
                  <a:lnTo>
                    <a:pt x="38735" y="12026"/>
                  </a:lnTo>
                  <a:close/>
                </a:path>
                <a:path w="52070" h="74295">
                  <a:moveTo>
                    <a:pt x="51981" y="20599"/>
                  </a:moveTo>
                  <a:lnTo>
                    <a:pt x="44234" y="20599"/>
                  </a:lnTo>
                  <a:lnTo>
                    <a:pt x="44234" y="26619"/>
                  </a:lnTo>
                  <a:lnTo>
                    <a:pt x="48107" y="26619"/>
                  </a:lnTo>
                  <a:lnTo>
                    <a:pt x="51981" y="26619"/>
                  </a:lnTo>
                  <a:lnTo>
                    <a:pt x="51981" y="20599"/>
                  </a:lnTo>
                  <a:close/>
                </a:path>
                <a:path w="52070" h="74295">
                  <a:moveTo>
                    <a:pt x="51981" y="3162"/>
                  </a:moveTo>
                  <a:lnTo>
                    <a:pt x="44234" y="3162"/>
                  </a:lnTo>
                  <a:lnTo>
                    <a:pt x="44234" y="9169"/>
                  </a:lnTo>
                  <a:lnTo>
                    <a:pt x="48107" y="9169"/>
                  </a:lnTo>
                  <a:lnTo>
                    <a:pt x="51981" y="9169"/>
                  </a:lnTo>
                  <a:lnTo>
                    <a:pt x="51981" y="31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936569" y="3874199"/>
              <a:ext cx="241300" cy="156845"/>
            </a:xfrm>
            <a:custGeom>
              <a:avLst/>
              <a:gdLst/>
              <a:ahLst/>
              <a:cxnLst/>
              <a:rect l="l" t="t" r="r" b="b"/>
              <a:pathLst>
                <a:path w="241300" h="156845">
                  <a:moveTo>
                    <a:pt x="163398" y="0"/>
                  </a:moveTo>
                  <a:lnTo>
                    <a:pt x="145173" y="2443"/>
                  </a:lnTo>
                  <a:lnTo>
                    <a:pt x="128792" y="9337"/>
                  </a:lnTo>
                  <a:lnTo>
                    <a:pt x="114890" y="20027"/>
                  </a:lnTo>
                  <a:lnTo>
                    <a:pt x="104101" y="33858"/>
                  </a:lnTo>
                  <a:lnTo>
                    <a:pt x="99885" y="32562"/>
                  </a:lnTo>
                  <a:lnTo>
                    <a:pt x="95415" y="31851"/>
                  </a:lnTo>
                  <a:lnTo>
                    <a:pt x="90779" y="31851"/>
                  </a:lnTo>
                  <a:lnTo>
                    <a:pt x="74234" y="34958"/>
                  </a:lnTo>
                  <a:lnTo>
                    <a:pt x="60415" y="43492"/>
                  </a:lnTo>
                  <a:lnTo>
                    <a:pt x="50494" y="56277"/>
                  </a:lnTo>
                  <a:lnTo>
                    <a:pt x="45643" y="72136"/>
                  </a:lnTo>
                  <a:lnTo>
                    <a:pt x="42176" y="71958"/>
                  </a:lnTo>
                  <a:lnTo>
                    <a:pt x="25760" y="75272"/>
                  </a:lnTo>
                  <a:lnTo>
                    <a:pt x="12353" y="84312"/>
                  </a:lnTo>
                  <a:lnTo>
                    <a:pt x="3314" y="97718"/>
                  </a:lnTo>
                  <a:lnTo>
                    <a:pt x="0" y="114134"/>
                  </a:lnTo>
                  <a:lnTo>
                    <a:pt x="3314" y="130551"/>
                  </a:lnTo>
                  <a:lnTo>
                    <a:pt x="12353" y="143957"/>
                  </a:lnTo>
                  <a:lnTo>
                    <a:pt x="25760" y="152996"/>
                  </a:lnTo>
                  <a:lnTo>
                    <a:pt x="42837" y="156311"/>
                  </a:lnTo>
                  <a:lnTo>
                    <a:pt x="207975" y="156311"/>
                  </a:lnTo>
                  <a:lnTo>
                    <a:pt x="207975" y="156159"/>
                  </a:lnTo>
                  <a:lnTo>
                    <a:pt x="209448" y="156311"/>
                  </a:lnTo>
                  <a:lnTo>
                    <a:pt x="221620" y="153854"/>
                  </a:lnTo>
                  <a:lnTo>
                    <a:pt x="231559" y="147154"/>
                  </a:lnTo>
                  <a:lnTo>
                    <a:pt x="238259" y="137216"/>
                  </a:lnTo>
                  <a:lnTo>
                    <a:pt x="240715" y="125044"/>
                  </a:lnTo>
                  <a:lnTo>
                    <a:pt x="239633" y="116899"/>
                  </a:lnTo>
                  <a:lnTo>
                    <a:pt x="236578" y="109575"/>
                  </a:lnTo>
                  <a:lnTo>
                    <a:pt x="231843" y="103337"/>
                  </a:lnTo>
                  <a:lnTo>
                    <a:pt x="225717" y="98450"/>
                  </a:lnTo>
                  <a:lnTo>
                    <a:pt x="228550" y="91559"/>
                  </a:lnTo>
                  <a:lnTo>
                    <a:pt x="230647" y="84324"/>
                  </a:lnTo>
                  <a:lnTo>
                    <a:pt x="231950" y="76790"/>
                  </a:lnTo>
                  <a:lnTo>
                    <a:pt x="232397" y="68999"/>
                  </a:lnTo>
                  <a:lnTo>
                    <a:pt x="226975" y="42139"/>
                  </a:lnTo>
                  <a:lnTo>
                    <a:pt x="212190" y="20207"/>
                  </a:lnTo>
                  <a:lnTo>
                    <a:pt x="190258" y="5421"/>
                  </a:lnTo>
                  <a:lnTo>
                    <a:pt x="16339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933153" y="3870770"/>
              <a:ext cx="247650" cy="163195"/>
            </a:xfrm>
            <a:custGeom>
              <a:avLst/>
              <a:gdLst/>
              <a:ahLst/>
              <a:cxnLst/>
              <a:rect l="l" t="t" r="r" b="b"/>
              <a:pathLst>
                <a:path w="247650" h="163195">
                  <a:moveTo>
                    <a:pt x="44107" y="162869"/>
                  </a:moveTo>
                  <a:lnTo>
                    <a:pt x="44107" y="163169"/>
                  </a:lnTo>
                  <a:lnTo>
                    <a:pt x="45593" y="163169"/>
                  </a:lnTo>
                  <a:lnTo>
                    <a:pt x="44107" y="162869"/>
                  </a:lnTo>
                  <a:close/>
                </a:path>
                <a:path w="247650" h="163195">
                  <a:moveTo>
                    <a:pt x="46585" y="72148"/>
                  </a:moveTo>
                  <a:lnTo>
                    <a:pt x="44649" y="72148"/>
                  </a:lnTo>
                  <a:lnTo>
                    <a:pt x="27811" y="75564"/>
                  </a:lnTo>
                  <a:lnTo>
                    <a:pt x="18481" y="81857"/>
                  </a:lnTo>
                  <a:lnTo>
                    <a:pt x="13277" y="85427"/>
                  </a:lnTo>
                  <a:lnTo>
                    <a:pt x="3582" y="99813"/>
                  </a:lnTo>
                  <a:lnTo>
                    <a:pt x="0" y="117563"/>
                  </a:lnTo>
                  <a:lnTo>
                    <a:pt x="3582" y="135314"/>
                  </a:lnTo>
                  <a:lnTo>
                    <a:pt x="13352" y="149810"/>
                  </a:lnTo>
                  <a:lnTo>
                    <a:pt x="28074" y="159740"/>
                  </a:lnTo>
                  <a:lnTo>
                    <a:pt x="44107" y="159740"/>
                  </a:lnTo>
                  <a:lnTo>
                    <a:pt x="44107" y="162869"/>
                  </a:lnTo>
                  <a:lnTo>
                    <a:pt x="45593" y="163169"/>
                  </a:lnTo>
                  <a:lnTo>
                    <a:pt x="47693" y="163169"/>
                  </a:lnTo>
                  <a:lnTo>
                    <a:pt x="47571" y="160443"/>
                  </a:lnTo>
                  <a:lnTo>
                    <a:pt x="47531" y="156311"/>
                  </a:lnTo>
                  <a:lnTo>
                    <a:pt x="45593" y="156311"/>
                  </a:lnTo>
                  <a:lnTo>
                    <a:pt x="37781" y="155525"/>
                  </a:lnTo>
                  <a:lnTo>
                    <a:pt x="7631" y="125373"/>
                  </a:lnTo>
                  <a:lnTo>
                    <a:pt x="6845" y="117563"/>
                  </a:lnTo>
                  <a:lnTo>
                    <a:pt x="7631" y="109752"/>
                  </a:lnTo>
                  <a:lnTo>
                    <a:pt x="37781" y="79602"/>
                  </a:lnTo>
                  <a:lnTo>
                    <a:pt x="44835" y="78892"/>
                  </a:lnTo>
                  <a:lnTo>
                    <a:pt x="52135" y="78892"/>
                  </a:lnTo>
                  <a:lnTo>
                    <a:pt x="52463" y="75945"/>
                  </a:lnTo>
                  <a:lnTo>
                    <a:pt x="52580" y="75564"/>
                  </a:lnTo>
                  <a:lnTo>
                    <a:pt x="49060" y="75564"/>
                  </a:lnTo>
                  <a:lnTo>
                    <a:pt x="45656" y="75183"/>
                  </a:lnTo>
                  <a:lnTo>
                    <a:pt x="46499" y="72428"/>
                  </a:lnTo>
                  <a:lnTo>
                    <a:pt x="46585" y="72148"/>
                  </a:lnTo>
                  <a:close/>
                </a:path>
                <a:path w="247650" h="163195">
                  <a:moveTo>
                    <a:pt x="50965" y="156311"/>
                  </a:moveTo>
                  <a:lnTo>
                    <a:pt x="47531" y="156311"/>
                  </a:lnTo>
                  <a:lnTo>
                    <a:pt x="47571" y="160443"/>
                  </a:lnTo>
                  <a:lnTo>
                    <a:pt x="47693" y="163169"/>
                  </a:lnTo>
                  <a:lnTo>
                    <a:pt x="211894" y="163169"/>
                  </a:lnTo>
                  <a:lnTo>
                    <a:pt x="210604" y="162869"/>
                  </a:lnTo>
                  <a:lnTo>
                    <a:pt x="211245" y="162869"/>
                  </a:lnTo>
                  <a:lnTo>
                    <a:pt x="211353" y="160443"/>
                  </a:lnTo>
                  <a:lnTo>
                    <a:pt x="211384" y="159740"/>
                  </a:lnTo>
                  <a:lnTo>
                    <a:pt x="50965" y="159740"/>
                  </a:lnTo>
                  <a:lnTo>
                    <a:pt x="50965" y="156311"/>
                  </a:lnTo>
                  <a:close/>
                </a:path>
                <a:path w="247650" h="163195">
                  <a:moveTo>
                    <a:pt x="229133" y="101879"/>
                  </a:moveTo>
                  <a:lnTo>
                    <a:pt x="227342" y="104800"/>
                  </a:lnTo>
                  <a:lnTo>
                    <a:pt x="232811" y="109160"/>
                  </a:lnTo>
                  <a:lnTo>
                    <a:pt x="237028" y="114712"/>
                  </a:lnTo>
                  <a:lnTo>
                    <a:pt x="239742" y="121227"/>
                  </a:lnTo>
                  <a:lnTo>
                    <a:pt x="240703" y="128473"/>
                  </a:lnTo>
                  <a:lnTo>
                    <a:pt x="240703" y="136169"/>
                  </a:lnTo>
                  <a:lnTo>
                    <a:pt x="237591" y="143103"/>
                  </a:lnTo>
                  <a:lnTo>
                    <a:pt x="227700" y="153008"/>
                  </a:lnTo>
                  <a:lnTo>
                    <a:pt x="227355" y="153268"/>
                  </a:lnTo>
                  <a:lnTo>
                    <a:pt x="220560" y="156311"/>
                  </a:lnTo>
                  <a:lnTo>
                    <a:pt x="50965" y="156311"/>
                  </a:lnTo>
                  <a:lnTo>
                    <a:pt x="50965" y="159740"/>
                  </a:lnTo>
                  <a:lnTo>
                    <a:pt x="214820" y="159740"/>
                  </a:lnTo>
                  <a:lnTo>
                    <a:pt x="214820" y="162869"/>
                  </a:lnTo>
                  <a:lnTo>
                    <a:pt x="210604" y="162869"/>
                  </a:lnTo>
                  <a:lnTo>
                    <a:pt x="211894" y="163169"/>
                  </a:lnTo>
                  <a:lnTo>
                    <a:pt x="212864" y="163169"/>
                  </a:lnTo>
                  <a:lnTo>
                    <a:pt x="226370" y="160443"/>
                  </a:lnTo>
                  <a:lnTo>
                    <a:pt x="237399" y="153008"/>
                  </a:lnTo>
                  <a:lnTo>
                    <a:pt x="244834" y="141979"/>
                  </a:lnTo>
                  <a:lnTo>
                    <a:pt x="247561" y="128473"/>
                  </a:lnTo>
                  <a:lnTo>
                    <a:pt x="246356" y="119421"/>
                  </a:lnTo>
                  <a:lnTo>
                    <a:pt x="242962" y="111286"/>
                  </a:lnTo>
                  <a:lnTo>
                    <a:pt x="237708" y="104366"/>
                  </a:lnTo>
                  <a:lnTo>
                    <a:pt x="236420" y="103339"/>
                  </a:lnTo>
                  <a:lnTo>
                    <a:pt x="232232" y="103339"/>
                  </a:lnTo>
                  <a:lnTo>
                    <a:pt x="229133" y="101879"/>
                  </a:lnTo>
                  <a:close/>
                </a:path>
                <a:path w="247650" h="163195">
                  <a:moveTo>
                    <a:pt x="214820" y="159740"/>
                  </a:moveTo>
                  <a:lnTo>
                    <a:pt x="211384" y="159740"/>
                  </a:lnTo>
                  <a:lnTo>
                    <a:pt x="211353" y="160443"/>
                  </a:lnTo>
                  <a:lnTo>
                    <a:pt x="211245" y="162869"/>
                  </a:lnTo>
                  <a:lnTo>
                    <a:pt x="214351" y="162869"/>
                  </a:lnTo>
                  <a:lnTo>
                    <a:pt x="212864" y="163169"/>
                  </a:lnTo>
                  <a:lnTo>
                    <a:pt x="214820" y="163169"/>
                  </a:lnTo>
                  <a:lnTo>
                    <a:pt x="214820" y="159740"/>
                  </a:lnTo>
                  <a:close/>
                </a:path>
                <a:path w="247650" h="163195">
                  <a:moveTo>
                    <a:pt x="44107" y="159740"/>
                  </a:moveTo>
                  <a:lnTo>
                    <a:pt x="28613" y="159740"/>
                  </a:lnTo>
                  <a:lnTo>
                    <a:pt x="44107" y="162869"/>
                  </a:lnTo>
                  <a:lnTo>
                    <a:pt x="44107" y="159740"/>
                  </a:lnTo>
                  <a:close/>
                </a:path>
                <a:path w="247650" h="163195">
                  <a:moveTo>
                    <a:pt x="196729" y="6857"/>
                  </a:moveTo>
                  <a:lnTo>
                    <a:pt x="166814" y="6857"/>
                  </a:lnTo>
                  <a:lnTo>
                    <a:pt x="180033" y="8188"/>
                  </a:lnTo>
                  <a:lnTo>
                    <a:pt x="192336" y="12006"/>
                  </a:lnTo>
                  <a:lnTo>
                    <a:pt x="227231" y="46901"/>
                  </a:lnTo>
                  <a:lnTo>
                    <a:pt x="232384" y="72428"/>
                  </a:lnTo>
                  <a:lnTo>
                    <a:pt x="232014" y="78892"/>
                  </a:lnTo>
                  <a:lnTo>
                    <a:pt x="231960" y="79830"/>
                  </a:lnTo>
                  <a:lnTo>
                    <a:pt x="230724" y="86983"/>
                  </a:lnTo>
                  <a:lnTo>
                    <a:pt x="228730" y="93853"/>
                  </a:lnTo>
                  <a:lnTo>
                    <a:pt x="226034" y="100406"/>
                  </a:lnTo>
                  <a:lnTo>
                    <a:pt x="224726" y="103200"/>
                  </a:lnTo>
                  <a:lnTo>
                    <a:pt x="227342" y="104800"/>
                  </a:lnTo>
                  <a:lnTo>
                    <a:pt x="230924" y="98958"/>
                  </a:lnTo>
                  <a:lnTo>
                    <a:pt x="234028" y="98958"/>
                  </a:lnTo>
                  <a:lnTo>
                    <a:pt x="235195" y="96113"/>
                  </a:lnTo>
                  <a:lnTo>
                    <a:pt x="237393" y="88522"/>
                  </a:lnTo>
                  <a:lnTo>
                    <a:pt x="238759" y="80612"/>
                  </a:lnTo>
                  <a:lnTo>
                    <a:pt x="239027" y="75945"/>
                  </a:lnTo>
                  <a:lnTo>
                    <a:pt x="239071" y="75183"/>
                  </a:lnTo>
                  <a:lnTo>
                    <a:pt x="239173" y="72148"/>
                  </a:lnTo>
                  <a:lnTo>
                    <a:pt x="233569" y="44378"/>
                  </a:lnTo>
                  <a:lnTo>
                    <a:pt x="233540" y="44235"/>
                  </a:lnTo>
                  <a:lnTo>
                    <a:pt x="218024" y="21216"/>
                  </a:lnTo>
                  <a:lnTo>
                    <a:pt x="196729" y="6857"/>
                  </a:lnTo>
                  <a:close/>
                </a:path>
                <a:path w="247650" h="163195">
                  <a:moveTo>
                    <a:pt x="230924" y="98958"/>
                  </a:moveTo>
                  <a:lnTo>
                    <a:pt x="229133" y="101879"/>
                  </a:lnTo>
                  <a:lnTo>
                    <a:pt x="232232" y="103339"/>
                  </a:lnTo>
                  <a:lnTo>
                    <a:pt x="233263" y="100823"/>
                  </a:lnTo>
                  <a:lnTo>
                    <a:pt x="230924" y="98958"/>
                  </a:lnTo>
                  <a:close/>
                </a:path>
                <a:path w="247650" h="163195">
                  <a:moveTo>
                    <a:pt x="233263" y="100823"/>
                  </a:moveTo>
                  <a:lnTo>
                    <a:pt x="232289" y="103200"/>
                  </a:lnTo>
                  <a:lnTo>
                    <a:pt x="232232" y="103339"/>
                  </a:lnTo>
                  <a:lnTo>
                    <a:pt x="236420" y="103339"/>
                  </a:lnTo>
                  <a:lnTo>
                    <a:pt x="233263" y="100823"/>
                  </a:lnTo>
                  <a:close/>
                </a:path>
                <a:path w="247650" h="163195">
                  <a:moveTo>
                    <a:pt x="234028" y="98958"/>
                  </a:moveTo>
                  <a:lnTo>
                    <a:pt x="230924" y="98958"/>
                  </a:lnTo>
                  <a:lnTo>
                    <a:pt x="233263" y="100823"/>
                  </a:lnTo>
                  <a:lnTo>
                    <a:pt x="234028" y="98958"/>
                  </a:lnTo>
                  <a:close/>
                </a:path>
                <a:path w="247650" h="163195">
                  <a:moveTo>
                    <a:pt x="52135" y="78892"/>
                  </a:moveTo>
                  <a:lnTo>
                    <a:pt x="47663" y="78892"/>
                  </a:lnTo>
                  <a:lnTo>
                    <a:pt x="52095" y="79247"/>
                  </a:lnTo>
                  <a:lnTo>
                    <a:pt x="52135" y="78892"/>
                  </a:lnTo>
                  <a:close/>
                </a:path>
                <a:path w="247650" h="163195">
                  <a:moveTo>
                    <a:pt x="99174" y="31851"/>
                  </a:moveTo>
                  <a:lnTo>
                    <a:pt x="94195" y="31851"/>
                  </a:lnTo>
                  <a:lnTo>
                    <a:pt x="76403" y="35198"/>
                  </a:lnTo>
                  <a:lnTo>
                    <a:pt x="61544" y="44378"/>
                  </a:lnTo>
                  <a:lnTo>
                    <a:pt x="50876" y="58128"/>
                  </a:lnTo>
                  <a:lnTo>
                    <a:pt x="45656" y="75183"/>
                  </a:lnTo>
                  <a:lnTo>
                    <a:pt x="49060" y="75564"/>
                  </a:lnTo>
                  <a:lnTo>
                    <a:pt x="49316" y="72428"/>
                  </a:lnTo>
                  <a:lnTo>
                    <a:pt x="49339" y="72148"/>
                  </a:lnTo>
                  <a:lnTo>
                    <a:pt x="53626" y="72148"/>
                  </a:lnTo>
                  <a:lnTo>
                    <a:pt x="56950" y="61290"/>
                  </a:lnTo>
                  <a:lnTo>
                    <a:pt x="66124" y="49469"/>
                  </a:lnTo>
                  <a:lnTo>
                    <a:pt x="78900" y="41577"/>
                  </a:lnTo>
                  <a:lnTo>
                    <a:pt x="94195" y="38709"/>
                  </a:lnTo>
                  <a:lnTo>
                    <a:pt x="110712" y="38709"/>
                  </a:lnTo>
                  <a:lnTo>
                    <a:pt x="111822" y="37287"/>
                  </a:lnTo>
                  <a:lnTo>
                    <a:pt x="107518" y="37287"/>
                  </a:lnTo>
                  <a:lnTo>
                    <a:pt x="104584" y="35534"/>
                  </a:lnTo>
                  <a:lnTo>
                    <a:pt x="106311" y="33319"/>
                  </a:lnTo>
                  <a:lnTo>
                    <a:pt x="104000" y="32613"/>
                  </a:lnTo>
                  <a:lnTo>
                    <a:pt x="99174" y="31851"/>
                  </a:lnTo>
                  <a:close/>
                </a:path>
                <a:path w="247650" h="163195">
                  <a:moveTo>
                    <a:pt x="53626" y="72148"/>
                  </a:moveTo>
                  <a:lnTo>
                    <a:pt x="49339" y="72148"/>
                  </a:lnTo>
                  <a:lnTo>
                    <a:pt x="49091" y="75183"/>
                  </a:lnTo>
                  <a:lnTo>
                    <a:pt x="49060" y="75564"/>
                  </a:lnTo>
                  <a:lnTo>
                    <a:pt x="52580" y="75564"/>
                  </a:lnTo>
                  <a:lnTo>
                    <a:pt x="53540" y="72428"/>
                  </a:lnTo>
                  <a:lnTo>
                    <a:pt x="53626" y="72148"/>
                  </a:lnTo>
                  <a:close/>
                </a:path>
                <a:path w="247650" h="163195">
                  <a:moveTo>
                    <a:pt x="110712" y="38709"/>
                  </a:moveTo>
                  <a:lnTo>
                    <a:pt x="98488" y="38709"/>
                  </a:lnTo>
                  <a:lnTo>
                    <a:pt x="102616" y="39357"/>
                  </a:lnTo>
                  <a:lnTo>
                    <a:pt x="109093" y="41351"/>
                  </a:lnTo>
                  <a:lnTo>
                    <a:pt x="110464" y="39027"/>
                  </a:lnTo>
                  <a:lnTo>
                    <a:pt x="110712" y="38709"/>
                  </a:lnTo>
                  <a:close/>
                </a:path>
                <a:path w="247650" h="163195">
                  <a:moveTo>
                    <a:pt x="106311" y="33319"/>
                  </a:moveTo>
                  <a:lnTo>
                    <a:pt x="104584" y="35534"/>
                  </a:lnTo>
                  <a:lnTo>
                    <a:pt x="107518" y="37287"/>
                  </a:lnTo>
                  <a:lnTo>
                    <a:pt x="108534" y="33997"/>
                  </a:lnTo>
                  <a:lnTo>
                    <a:pt x="106311" y="33319"/>
                  </a:lnTo>
                  <a:close/>
                </a:path>
                <a:path w="247650" h="163195">
                  <a:moveTo>
                    <a:pt x="166814" y="0"/>
                  </a:moveTo>
                  <a:lnTo>
                    <a:pt x="147680" y="2571"/>
                  </a:lnTo>
                  <a:lnTo>
                    <a:pt x="130484" y="9809"/>
                  </a:lnTo>
                  <a:lnTo>
                    <a:pt x="115895" y="21025"/>
                  </a:lnTo>
                  <a:lnTo>
                    <a:pt x="106311" y="33319"/>
                  </a:lnTo>
                  <a:lnTo>
                    <a:pt x="108534" y="33997"/>
                  </a:lnTo>
                  <a:lnTo>
                    <a:pt x="107518" y="37287"/>
                  </a:lnTo>
                  <a:lnTo>
                    <a:pt x="111822" y="37287"/>
                  </a:lnTo>
                  <a:lnTo>
                    <a:pt x="120723" y="25883"/>
                  </a:lnTo>
                  <a:lnTo>
                    <a:pt x="133934" y="15727"/>
                  </a:lnTo>
                  <a:lnTo>
                    <a:pt x="149498" y="9178"/>
                  </a:lnTo>
                  <a:lnTo>
                    <a:pt x="166814" y="6857"/>
                  </a:lnTo>
                  <a:lnTo>
                    <a:pt x="196729" y="6857"/>
                  </a:lnTo>
                  <a:lnTo>
                    <a:pt x="195006" y="5696"/>
                  </a:lnTo>
                  <a:lnTo>
                    <a:pt x="166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914815" y="3827170"/>
              <a:ext cx="178435" cy="203200"/>
            </a:xfrm>
            <a:custGeom>
              <a:avLst/>
              <a:gdLst/>
              <a:ahLst/>
              <a:cxnLst/>
              <a:rect l="l" t="t" r="r" b="b"/>
              <a:pathLst>
                <a:path w="178434" h="203200">
                  <a:moveTo>
                    <a:pt x="89446" y="0"/>
                  </a:moveTo>
                  <a:lnTo>
                    <a:pt x="83045" y="50"/>
                  </a:lnTo>
                  <a:lnTo>
                    <a:pt x="79489" y="4203"/>
                  </a:lnTo>
                  <a:lnTo>
                    <a:pt x="11899" y="88315"/>
                  </a:lnTo>
                  <a:lnTo>
                    <a:pt x="0" y="88315"/>
                  </a:lnTo>
                  <a:lnTo>
                    <a:pt x="0" y="102476"/>
                  </a:lnTo>
                  <a:lnTo>
                    <a:pt x="18605" y="102476"/>
                  </a:lnTo>
                  <a:lnTo>
                    <a:pt x="18605" y="202577"/>
                  </a:lnTo>
                  <a:lnTo>
                    <a:pt x="159156" y="202577"/>
                  </a:lnTo>
                  <a:lnTo>
                    <a:pt x="159156" y="102476"/>
                  </a:lnTo>
                  <a:lnTo>
                    <a:pt x="177863" y="102476"/>
                  </a:lnTo>
                  <a:lnTo>
                    <a:pt x="177863" y="88315"/>
                  </a:lnTo>
                  <a:lnTo>
                    <a:pt x="166001" y="88315"/>
                  </a:lnTo>
                  <a:lnTo>
                    <a:pt x="89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14819" y="3828224"/>
              <a:ext cx="189230" cy="101600"/>
            </a:xfrm>
            <a:custGeom>
              <a:avLst/>
              <a:gdLst/>
              <a:ahLst/>
              <a:cxnLst/>
              <a:rect l="l" t="t" r="r" b="b"/>
              <a:pathLst>
                <a:path w="189229" h="101600">
                  <a:moveTo>
                    <a:pt x="88811" y="0"/>
                  </a:moveTo>
                  <a:lnTo>
                    <a:pt x="83807" y="0"/>
                  </a:lnTo>
                  <a:lnTo>
                    <a:pt x="81279" y="1054"/>
                  </a:lnTo>
                  <a:lnTo>
                    <a:pt x="79489" y="3149"/>
                  </a:lnTo>
                  <a:lnTo>
                    <a:pt x="11887" y="87261"/>
                  </a:lnTo>
                  <a:lnTo>
                    <a:pt x="0" y="87261"/>
                  </a:lnTo>
                  <a:lnTo>
                    <a:pt x="0" y="101422"/>
                  </a:lnTo>
                  <a:lnTo>
                    <a:pt x="19570" y="101422"/>
                  </a:lnTo>
                  <a:lnTo>
                    <a:pt x="86156" y="18569"/>
                  </a:lnTo>
                  <a:lnTo>
                    <a:pt x="106537" y="18569"/>
                  </a:lnTo>
                  <a:lnTo>
                    <a:pt x="93188" y="3149"/>
                  </a:lnTo>
                  <a:lnTo>
                    <a:pt x="91320" y="1054"/>
                  </a:lnTo>
                  <a:lnTo>
                    <a:pt x="88811" y="0"/>
                  </a:lnTo>
                  <a:close/>
                </a:path>
                <a:path w="189229" h="101600">
                  <a:moveTo>
                    <a:pt x="106537" y="18569"/>
                  </a:moveTo>
                  <a:lnTo>
                    <a:pt x="86156" y="18569"/>
                  </a:lnTo>
                  <a:lnTo>
                    <a:pt x="157543" y="101196"/>
                  </a:lnTo>
                  <a:lnTo>
                    <a:pt x="188646" y="101422"/>
                  </a:lnTo>
                  <a:lnTo>
                    <a:pt x="177864" y="101422"/>
                  </a:lnTo>
                  <a:lnTo>
                    <a:pt x="177863" y="87261"/>
                  </a:lnTo>
                  <a:lnTo>
                    <a:pt x="166001" y="87261"/>
                  </a:lnTo>
                  <a:lnTo>
                    <a:pt x="106537" y="18569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11378" y="3824782"/>
              <a:ext cx="184785" cy="208915"/>
            </a:xfrm>
            <a:custGeom>
              <a:avLst/>
              <a:gdLst/>
              <a:ahLst/>
              <a:cxnLst/>
              <a:rect l="l" t="t" r="r" b="b"/>
              <a:pathLst>
                <a:path w="184784" h="208914">
                  <a:moveTo>
                    <a:pt x="184721" y="89789"/>
                  </a:moveTo>
                  <a:lnTo>
                    <a:pt x="184353" y="88912"/>
                  </a:lnTo>
                  <a:lnTo>
                    <a:pt x="183083" y="87630"/>
                  </a:lnTo>
                  <a:lnTo>
                    <a:pt x="182194" y="87274"/>
                  </a:lnTo>
                  <a:lnTo>
                    <a:pt x="170992" y="87274"/>
                  </a:lnTo>
                  <a:lnTo>
                    <a:pt x="103073" y="8813"/>
                  </a:lnTo>
                  <a:lnTo>
                    <a:pt x="101142" y="6591"/>
                  </a:lnTo>
                  <a:lnTo>
                    <a:pt x="99098" y="4229"/>
                  </a:lnTo>
                  <a:lnTo>
                    <a:pt x="96672" y="1485"/>
                  </a:lnTo>
                  <a:lnTo>
                    <a:pt x="93154" y="0"/>
                  </a:lnTo>
                  <a:lnTo>
                    <a:pt x="86296" y="0"/>
                  </a:lnTo>
                  <a:lnTo>
                    <a:pt x="82778" y="1485"/>
                  </a:lnTo>
                  <a:lnTo>
                    <a:pt x="80251" y="4457"/>
                  </a:lnTo>
                  <a:lnTo>
                    <a:pt x="80416" y="4457"/>
                  </a:lnTo>
                  <a:lnTo>
                    <a:pt x="82918" y="6591"/>
                  </a:lnTo>
                  <a:lnTo>
                    <a:pt x="84086" y="7543"/>
                  </a:lnTo>
                  <a:lnTo>
                    <a:pt x="85521" y="8813"/>
                  </a:lnTo>
                  <a:lnTo>
                    <a:pt x="86652" y="7505"/>
                  </a:lnTo>
                  <a:lnTo>
                    <a:pt x="88188" y="6870"/>
                  </a:lnTo>
                  <a:lnTo>
                    <a:pt x="91313" y="6870"/>
                  </a:lnTo>
                  <a:lnTo>
                    <a:pt x="92837" y="7505"/>
                  </a:lnTo>
                  <a:lnTo>
                    <a:pt x="93916" y="8724"/>
                  </a:lnTo>
                  <a:lnTo>
                    <a:pt x="96037" y="6870"/>
                  </a:lnTo>
                  <a:lnTo>
                    <a:pt x="96367" y="6591"/>
                  </a:lnTo>
                  <a:lnTo>
                    <a:pt x="93929" y="8750"/>
                  </a:lnTo>
                  <a:lnTo>
                    <a:pt x="167487" y="93687"/>
                  </a:lnTo>
                  <a:lnTo>
                    <a:pt x="168440" y="94119"/>
                  </a:lnTo>
                  <a:lnTo>
                    <a:pt x="177863" y="94119"/>
                  </a:lnTo>
                  <a:lnTo>
                    <a:pt x="177863" y="101358"/>
                  </a:lnTo>
                  <a:lnTo>
                    <a:pt x="162560" y="101244"/>
                  </a:lnTo>
                  <a:lnTo>
                    <a:pt x="159156" y="97307"/>
                  </a:lnTo>
                  <a:lnTo>
                    <a:pt x="159156" y="107708"/>
                  </a:lnTo>
                  <a:lnTo>
                    <a:pt x="159156" y="201549"/>
                  </a:lnTo>
                  <a:lnTo>
                    <a:pt x="25463" y="201549"/>
                  </a:lnTo>
                  <a:lnTo>
                    <a:pt x="25463" y="107188"/>
                  </a:lnTo>
                  <a:lnTo>
                    <a:pt x="89687" y="27368"/>
                  </a:lnTo>
                  <a:lnTo>
                    <a:pt x="158648" y="107200"/>
                  </a:lnTo>
                  <a:lnTo>
                    <a:pt x="159156" y="107708"/>
                  </a:lnTo>
                  <a:lnTo>
                    <a:pt x="159156" y="97307"/>
                  </a:lnTo>
                  <a:lnTo>
                    <a:pt x="98729" y="27368"/>
                  </a:lnTo>
                  <a:lnTo>
                    <a:pt x="91567" y="19075"/>
                  </a:lnTo>
                  <a:lnTo>
                    <a:pt x="90627" y="18605"/>
                  </a:lnTo>
                  <a:lnTo>
                    <a:pt x="88519" y="18605"/>
                  </a:lnTo>
                  <a:lnTo>
                    <a:pt x="87566" y="19075"/>
                  </a:lnTo>
                  <a:lnTo>
                    <a:pt x="21297" y="101422"/>
                  </a:lnTo>
                  <a:lnTo>
                    <a:pt x="18059" y="101422"/>
                  </a:lnTo>
                  <a:lnTo>
                    <a:pt x="17246" y="101434"/>
                  </a:lnTo>
                  <a:lnTo>
                    <a:pt x="6858" y="101434"/>
                  </a:lnTo>
                  <a:lnTo>
                    <a:pt x="6858" y="94119"/>
                  </a:lnTo>
                  <a:lnTo>
                    <a:pt x="16357" y="94119"/>
                  </a:lnTo>
                  <a:lnTo>
                    <a:pt x="17272" y="93687"/>
                  </a:lnTo>
                  <a:lnTo>
                    <a:pt x="20459" y="89789"/>
                  </a:lnTo>
                  <a:lnTo>
                    <a:pt x="85521" y="8813"/>
                  </a:lnTo>
                  <a:lnTo>
                    <a:pt x="82918" y="6591"/>
                  </a:lnTo>
                  <a:lnTo>
                    <a:pt x="80251" y="4457"/>
                  </a:lnTo>
                  <a:lnTo>
                    <a:pt x="13677" y="87274"/>
                  </a:lnTo>
                  <a:lnTo>
                    <a:pt x="2527" y="87274"/>
                  </a:lnTo>
                  <a:lnTo>
                    <a:pt x="1651" y="87630"/>
                  </a:lnTo>
                  <a:lnTo>
                    <a:pt x="368" y="88912"/>
                  </a:lnTo>
                  <a:lnTo>
                    <a:pt x="0" y="89789"/>
                  </a:lnTo>
                  <a:lnTo>
                    <a:pt x="0" y="105765"/>
                  </a:lnTo>
                  <a:lnTo>
                    <a:pt x="368" y="106641"/>
                  </a:lnTo>
                  <a:lnTo>
                    <a:pt x="1651" y="107924"/>
                  </a:lnTo>
                  <a:lnTo>
                    <a:pt x="2527" y="108292"/>
                  </a:lnTo>
                  <a:lnTo>
                    <a:pt x="18605" y="108292"/>
                  </a:lnTo>
                  <a:lnTo>
                    <a:pt x="18605" y="205867"/>
                  </a:lnTo>
                  <a:lnTo>
                    <a:pt x="18973" y="206756"/>
                  </a:lnTo>
                  <a:lnTo>
                    <a:pt x="20243" y="208026"/>
                  </a:lnTo>
                  <a:lnTo>
                    <a:pt x="21132" y="208394"/>
                  </a:lnTo>
                  <a:lnTo>
                    <a:pt x="163487" y="208394"/>
                  </a:lnTo>
                  <a:lnTo>
                    <a:pt x="164363" y="208026"/>
                  </a:lnTo>
                  <a:lnTo>
                    <a:pt x="165646" y="206756"/>
                  </a:lnTo>
                  <a:lnTo>
                    <a:pt x="166001" y="205867"/>
                  </a:lnTo>
                  <a:lnTo>
                    <a:pt x="166001" y="201549"/>
                  </a:lnTo>
                  <a:lnTo>
                    <a:pt x="166001" y="108292"/>
                  </a:lnTo>
                  <a:lnTo>
                    <a:pt x="182194" y="108292"/>
                  </a:lnTo>
                  <a:lnTo>
                    <a:pt x="183083" y="107924"/>
                  </a:lnTo>
                  <a:lnTo>
                    <a:pt x="184353" y="106641"/>
                  </a:lnTo>
                  <a:lnTo>
                    <a:pt x="184721" y="105765"/>
                  </a:lnTo>
                  <a:lnTo>
                    <a:pt x="184721" y="101422"/>
                  </a:lnTo>
                  <a:lnTo>
                    <a:pt x="184721" y="89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5472" y="3937765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53058" y="3935347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38" y="20408"/>
                  </a:lnTo>
                  <a:lnTo>
                    <a:pt x="4838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94381" y="3937765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991967" y="3935347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26" y="20408"/>
                  </a:lnTo>
                  <a:lnTo>
                    <a:pt x="4826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55472" y="3974302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953058" y="397188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38" y="20408"/>
                  </a:lnTo>
                  <a:lnTo>
                    <a:pt x="4838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994381" y="3974302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991967" y="397188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26" y="20408"/>
                  </a:lnTo>
                  <a:lnTo>
                    <a:pt x="4826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031193" y="3937765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028780" y="3935347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26" y="20408"/>
                  </a:lnTo>
                  <a:lnTo>
                    <a:pt x="4826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000518" y="3874199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85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997088" y="3870769"/>
              <a:ext cx="27940" cy="6985"/>
            </a:xfrm>
            <a:custGeom>
              <a:avLst/>
              <a:gdLst/>
              <a:ahLst/>
              <a:cxnLst/>
              <a:rect l="l" t="t" r="r" b="b"/>
              <a:pathLst>
                <a:path w="27940" h="6985">
                  <a:moveTo>
                    <a:pt x="26174" y="0"/>
                  </a:moveTo>
                  <a:lnTo>
                    <a:pt x="1536" y="0"/>
                  </a:lnTo>
                  <a:lnTo>
                    <a:pt x="0" y="1536"/>
                  </a:lnTo>
                  <a:lnTo>
                    <a:pt x="0" y="5321"/>
                  </a:lnTo>
                  <a:lnTo>
                    <a:pt x="1536" y="6858"/>
                  </a:lnTo>
                  <a:lnTo>
                    <a:pt x="3428" y="6858"/>
                  </a:lnTo>
                  <a:lnTo>
                    <a:pt x="26174" y="6858"/>
                  </a:lnTo>
                  <a:lnTo>
                    <a:pt x="27711" y="5321"/>
                  </a:lnTo>
                  <a:lnTo>
                    <a:pt x="27711" y="1536"/>
                  </a:lnTo>
                  <a:lnTo>
                    <a:pt x="261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963204" y="3895519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59">
                  <a:moveTo>
                    <a:pt x="4804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959775" y="3892101"/>
              <a:ext cx="55244" cy="6985"/>
            </a:xfrm>
            <a:custGeom>
              <a:avLst/>
              <a:gdLst/>
              <a:ahLst/>
              <a:cxnLst/>
              <a:rect l="l" t="t" r="r" b="b"/>
              <a:pathLst>
                <a:path w="55245" h="6985">
                  <a:moveTo>
                    <a:pt x="53365" y="0"/>
                  </a:moveTo>
                  <a:lnTo>
                    <a:pt x="1536" y="0"/>
                  </a:lnTo>
                  <a:lnTo>
                    <a:pt x="0" y="1523"/>
                  </a:lnTo>
                  <a:lnTo>
                    <a:pt x="0" y="5308"/>
                  </a:lnTo>
                  <a:lnTo>
                    <a:pt x="1536" y="6845"/>
                  </a:lnTo>
                  <a:lnTo>
                    <a:pt x="3428" y="6845"/>
                  </a:lnTo>
                  <a:lnTo>
                    <a:pt x="53365" y="6845"/>
                  </a:lnTo>
                  <a:lnTo>
                    <a:pt x="54902" y="5308"/>
                  </a:lnTo>
                  <a:lnTo>
                    <a:pt x="54902" y="1523"/>
                  </a:lnTo>
                  <a:lnTo>
                    <a:pt x="533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51479" y="3911337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6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948050" y="3907906"/>
              <a:ext cx="45720" cy="6985"/>
            </a:xfrm>
            <a:custGeom>
              <a:avLst/>
              <a:gdLst/>
              <a:ahLst/>
              <a:cxnLst/>
              <a:rect l="l" t="t" r="r" b="b"/>
              <a:pathLst>
                <a:path w="45720" h="6985">
                  <a:moveTo>
                    <a:pt x="43941" y="0"/>
                  </a:moveTo>
                  <a:lnTo>
                    <a:pt x="1536" y="0"/>
                  </a:lnTo>
                  <a:lnTo>
                    <a:pt x="0" y="1536"/>
                  </a:lnTo>
                  <a:lnTo>
                    <a:pt x="0" y="5321"/>
                  </a:lnTo>
                  <a:lnTo>
                    <a:pt x="1536" y="6858"/>
                  </a:lnTo>
                  <a:lnTo>
                    <a:pt x="3428" y="6858"/>
                  </a:lnTo>
                  <a:lnTo>
                    <a:pt x="43941" y="6858"/>
                  </a:lnTo>
                  <a:lnTo>
                    <a:pt x="45465" y="5321"/>
                  </a:lnTo>
                  <a:lnTo>
                    <a:pt x="45465" y="1536"/>
                  </a:lnTo>
                  <a:lnTo>
                    <a:pt x="439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034117" y="3916843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2278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030700" y="3913421"/>
              <a:ext cx="29845" cy="6985"/>
            </a:xfrm>
            <a:custGeom>
              <a:avLst/>
              <a:gdLst/>
              <a:ahLst/>
              <a:cxnLst/>
              <a:rect l="l" t="t" r="r" b="b"/>
              <a:pathLst>
                <a:path w="29845" h="6985">
                  <a:moveTo>
                    <a:pt x="28092" y="0"/>
                  </a:moveTo>
                  <a:lnTo>
                    <a:pt x="1524" y="0"/>
                  </a:lnTo>
                  <a:lnTo>
                    <a:pt x="0" y="1536"/>
                  </a:lnTo>
                  <a:lnTo>
                    <a:pt x="0" y="5321"/>
                  </a:lnTo>
                  <a:lnTo>
                    <a:pt x="1524" y="6845"/>
                  </a:lnTo>
                  <a:lnTo>
                    <a:pt x="3416" y="6845"/>
                  </a:lnTo>
                  <a:lnTo>
                    <a:pt x="28092" y="6845"/>
                  </a:lnTo>
                  <a:lnTo>
                    <a:pt x="29629" y="5321"/>
                  </a:lnTo>
                  <a:lnTo>
                    <a:pt x="29629" y="1536"/>
                  </a:lnTo>
                  <a:lnTo>
                    <a:pt x="280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872093" y="3989772"/>
              <a:ext cx="79375" cy="40005"/>
            </a:xfrm>
            <a:custGeom>
              <a:avLst/>
              <a:gdLst/>
              <a:ahLst/>
              <a:cxnLst/>
              <a:rect l="l" t="t" r="r" b="b"/>
              <a:pathLst>
                <a:path w="79375" h="40004">
                  <a:moveTo>
                    <a:pt x="39497" y="0"/>
                  </a:moveTo>
                  <a:lnTo>
                    <a:pt x="24120" y="3103"/>
                  </a:lnTo>
                  <a:lnTo>
                    <a:pt x="11566" y="11566"/>
                  </a:lnTo>
                  <a:lnTo>
                    <a:pt x="3103" y="24120"/>
                  </a:lnTo>
                  <a:lnTo>
                    <a:pt x="0" y="39497"/>
                  </a:lnTo>
                  <a:lnTo>
                    <a:pt x="78994" y="39497"/>
                  </a:lnTo>
                  <a:lnTo>
                    <a:pt x="75889" y="24120"/>
                  </a:lnTo>
                  <a:lnTo>
                    <a:pt x="67422" y="11566"/>
                  </a:lnTo>
                  <a:lnTo>
                    <a:pt x="54867" y="3103"/>
                  </a:lnTo>
                  <a:lnTo>
                    <a:pt x="3949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868670" y="3986343"/>
              <a:ext cx="86360" cy="43180"/>
            </a:xfrm>
            <a:custGeom>
              <a:avLst/>
              <a:gdLst/>
              <a:ahLst/>
              <a:cxnLst/>
              <a:rect l="l" t="t" r="r" b="b"/>
              <a:pathLst>
                <a:path w="86359" h="43179">
                  <a:moveTo>
                    <a:pt x="42925" y="0"/>
                  </a:moveTo>
                  <a:lnTo>
                    <a:pt x="26215" y="3372"/>
                  </a:lnTo>
                  <a:lnTo>
                    <a:pt x="12571" y="12571"/>
                  </a:lnTo>
                  <a:lnTo>
                    <a:pt x="3372" y="26215"/>
                  </a:lnTo>
                  <a:lnTo>
                    <a:pt x="0" y="42925"/>
                  </a:lnTo>
                  <a:lnTo>
                    <a:pt x="6845" y="42925"/>
                  </a:lnTo>
                  <a:lnTo>
                    <a:pt x="7578" y="35655"/>
                  </a:lnTo>
                  <a:lnTo>
                    <a:pt x="9680" y="28889"/>
                  </a:lnTo>
                  <a:lnTo>
                    <a:pt x="42925" y="6857"/>
                  </a:lnTo>
                  <a:lnTo>
                    <a:pt x="50196" y="7589"/>
                  </a:lnTo>
                  <a:lnTo>
                    <a:pt x="78260" y="35655"/>
                  </a:lnTo>
                  <a:lnTo>
                    <a:pt x="78993" y="42925"/>
                  </a:lnTo>
                  <a:lnTo>
                    <a:pt x="85839" y="42925"/>
                  </a:lnTo>
                  <a:lnTo>
                    <a:pt x="82466" y="26215"/>
                  </a:lnTo>
                  <a:lnTo>
                    <a:pt x="73269" y="12571"/>
                  </a:lnTo>
                  <a:lnTo>
                    <a:pt x="59628" y="3372"/>
                  </a:lnTo>
                  <a:lnTo>
                    <a:pt x="4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940448" y="4009520"/>
              <a:ext cx="40005" cy="20320"/>
            </a:xfrm>
            <a:custGeom>
              <a:avLst/>
              <a:gdLst/>
              <a:ahLst/>
              <a:cxnLst/>
              <a:rect l="l" t="t" r="r" b="b"/>
              <a:pathLst>
                <a:path w="40004" h="20320">
                  <a:moveTo>
                    <a:pt x="19748" y="0"/>
                  </a:moveTo>
                  <a:lnTo>
                    <a:pt x="12060" y="1551"/>
                  </a:lnTo>
                  <a:lnTo>
                    <a:pt x="5783" y="5783"/>
                  </a:lnTo>
                  <a:lnTo>
                    <a:pt x="1551" y="12060"/>
                  </a:lnTo>
                  <a:lnTo>
                    <a:pt x="0" y="19748"/>
                  </a:lnTo>
                  <a:lnTo>
                    <a:pt x="39497" y="19748"/>
                  </a:lnTo>
                  <a:lnTo>
                    <a:pt x="37945" y="12060"/>
                  </a:lnTo>
                  <a:lnTo>
                    <a:pt x="33713" y="5783"/>
                  </a:lnTo>
                  <a:lnTo>
                    <a:pt x="27436" y="1551"/>
                  </a:lnTo>
                  <a:lnTo>
                    <a:pt x="1974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937018" y="4006091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23177" y="0"/>
                  </a:moveTo>
                  <a:lnTo>
                    <a:pt x="14157" y="1821"/>
                  </a:lnTo>
                  <a:lnTo>
                    <a:pt x="6792" y="6788"/>
                  </a:lnTo>
                  <a:lnTo>
                    <a:pt x="1826" y="14155"/>
                  </a:lnTo>
                  <a:lnTo>
                    <a:pt x="0" y="23177"/>
                  </a:lnTo>
                  <a:lnTo>
                    <a:pt x="6857" y="23177"/>
                  </a:lnTo>
                  <a:lnTo>
                    <a:pt x="6870" y="14160"/>
                  </a:lnTo>
                  <a:lnTo>
                    <a:pt x="14160" y="6870"/>
                  </a:lnTo>
                  <a:lnTo>
                    <a:pt x="32194" y="6870"/>
                  </a:lnTo>
                  <a:lnTo>
                    <a:pt x="39484" y="14160"/>
                  </a:lnTo>
                  <a:lnTo>
                    <a:pt x="39496" y="23177"/>
                  </a:lnTo>
                  <a:lnTo>
                    <a:pt x="46354" y="23177"/>
                  </a:lnTo>
                  <a:lnTo>
                    <a:pt x="44533" y="14155"/>
                  </a:lnTo>
                  <a:lnTo>
                    <a:pt x="39566" y="6788"/>
                  </a:lnTo>
                  <a:lnTo>
                    <a:pt x="32199" y="1821"/>
                  </a:lnTo>
                  <a:lnTo>
                    <a:pt x="231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028153" y="3976011"/>
              <a:ext cx="24130" cy="52705"/>
            </a:xfrm>
            <a:custGeom>
              <a:avLst/>
              <a:gdLst/>
              <a:ahLst/>
              <a:cxnLst/>
              <a:rect l="l" t="t" r="r" b="b"/>
              <a:pathLst>
                <a:path w="24129" h="52704">
                  <a:moveTo>
                    <a:pt x="23583" y="0"/>
                  </a:moveTo>
                  <a:lnTo>
                    <a:pt x="406" y="0"/>
                  </a:lnTo>
                  <a:lnTo>
                    <a:pt x="0" y="406"/>
                  </a:lnTo>
                  <a:lnTo>
                    <a:pt x="0" y="51816"/>
                  </a:lnTo>
                  <a:lnTo>
                    <a:pt x="406" y="52222"/>
                  </a:lnTo>
                  <a:lnTo>
                    <a:pt x="901" y="52222"/>
                  </a:lnTo>
                  <a:lnTo>
                    <a:pt x="23583" y="52222"/>
                  </a:lnTo>
                  <a:lnTo>
                    <a:pt x="23990" y="51816"/>
                  </a:lnTo>
                  <a:lnTo>
                    <a:pt x="23990" y="406"/>
                  </a:lnTo>
                  <a:lnTo>
                    <a:pt x="2358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025729" y="3973601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28829" y="1485"/>
                  </a:moveTo>
                  <a:lnTo>
                    <a:pt x="27330" y="0"/>
                  </a:lnTo>
                  <a:lnTo>
                    <a:pt x="23990" y="0"/>
                  </a:lnTo>
                  <a:lnTo>
                    <a:pt x="23990" y="4838"/>
                  </a:lnTo>
                  <a:lnTo>
                    <a:pt x="23990" y="52222"/>
                  </a:lnTo>
                  <a:lnTo>
                    <a:pt x="4838" y="52222"/>
                  </a:lnTo>
                  <a:lnTo>
                    <a:pt x="4838" y="4838"/>
                  </a:lnTo>
                  <a:lnTo>
                    <a:pt x="23990" y="4838"/>
                  </a:lnTo>
                  <a:lnTo>
                    <a:pt x="23990" y="0"/>
                  </a:lnTo>
                  <a:lnTo>
                    <a:pt x="1485" y="0"/>
                  </a:lnTo>
                  <a:lnTo>
                    <a:pt x="0" y="1485"/>
                  </a:lnTo>
                  <a:lnTo>
                    <a:pt x="0" y="55562"/>
                  </a:lnTo>
                  <a:lnTo>
                    <a:pt x="1485" y="57048"/>
                  </a:lnTo>
                  <a:lnTo>
                    <a:pt x="27330" y="57048"/>
                  </a:lnTo>
                  <a:lnTo>
                    <a:pt x="28829" y="55562"/>
                  </a:lnTo>
                  <a:lnTo>
                    <a:pt x="28829" y="52222"/>
                  </a:lnTo>
                  <a:lnTo>
                    <a:pt x="28829" y="4838"/>
                  </a:lnTo>
                  <a:lnTo>
                    <a:pt x="28829" y="1485"/>
                  </a:lnTo>
                  <a:close/>
                </a:path>
                <a:path w="45720" h="62864">
                  <a:moveTo>
                    <a:pt x="45339" y="59575"/>
                  </a:moveTo>
                  <a:lnTo>
                    <a:pt x="27012" y="59575"/>
                  </a:lnTo>
                  <a:lnTo>
                    <a:pt x="27012" y="60337"/>
                  </a:lnTo>
                  <a:lnTo>
                    <a:pt x="27012" y="61379"/>
                  </a:lnTo>
                  <a:lnTo>
                    <a:pt x="45339" y="62242"/>
                  </a:lnTo>
                  <a:lnTo>
                    <a:pt x="45339" y="60337"/>
                  </a:lnTo>
                  <a:lnTo>
                    <a:pt x="45339" y="59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038286" y="3919404"/>
              <a:ext cx="32384" cy="107314"/>
            </a:xfrm>
            <a:custGeom>
              <a:avLst/>
              <a:gdLst/>
              <a:ahLst/>
              <a:cxnLst/>
              <a:rect l="l" t="t" r="r" b="b"/>
              <a:pathLst>
                <a:path w="32384" h="107314">
                  <a:moveTo>
                    <a:pt x="20891" y="0"/>
                  </a:moveTo>
                  <a:lnTo>
                    <a:pt x="20281" y="533"/>
                  </a:lnTo>
                  <a:lnTo>
                    <a:pt x="19494" y="863"/>
                  </a:lnTo>
                  <a:lnTo>
                    <a:pt x="0" y="863"/>
                  </a:lnTo>
                  <a:lnTo>
                    <a:pt x="11785" y="15938"/>
                  </a:lnTo>
                  <a:lnTo>
                    <a:pt x="13754" y="15938"/>
                  </a:lnTo>
                  <a:lnTo>
                    <a:pt x="14922" y="17106"/>
                  </a:lnTo>
                  <a:lnTo>
                    <a:pt x="14922" y="39141"/>
                  </a:lnTo>
                  <a:lnTo>
                    <a:pt x="14465" y="40068"/>
                  </a:lnTo>
                  <a:lnTo>
                    <a:pt x="14465" y="54559"/>
                  </a:lnTo>
                  <a:lnTo>
                    <a:pt x="15532" y="55105"/>
                  </a:lnTo>
                  <a:lnTo>
                    <a:pt x="16268" y="56222"/>
                  </a:lnTo>
                  <a:lnTo>
                    <a:pt x="16268" y="106921"/>
                  </a:lnTo>
                  <a:lnTo>
                    <a:pt x="32257" y="106921"/>
                  </a:lnTo>
                  <a:lnTo>
                    <a:pt x="32257" y="12928"/>
                  </a:lnTo>
                  <a:lnTo>
                    <a:pt x="2089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052741" y="3918826"/>
              <a:ext cx="18415" cy="114935"/>
            </a:xfrm>
            <a:custGeom>
              <a:avLst/>
              <a:gdLst/>
              <a:ahLst/>
              <a:cxnLst/>
              <a:rect l="l" t="t" r="r" b="b"/>
              <a:pathLst>
                <a:path w="18415" h="114935">
                  <a:moveTo>
                    <a:pt x="18326" y="12700"/>
                  </a:moveTo>
                  <a:lnTo>
                    <a:pt x="17792" y="12115"/>
                  </a:lnTo>
                  <a:lnTo>
                    <a:pt x="6946" y="0"/>
                  </a:lnTo>
                  <a:lnTo>
                    <a:pt x="6794" y="215"/>
                  </a:lnTo>
                  <a:lnTo>
                    <a:pt x="6426" y="584"/>
                  </a:lnTo>
                  <a:lnTo>
                    <a:pt x="17246" y="13106"/>
                  </a:lnTo>
                  <a:lnTo>
                    <a:pt x="17500" y="13335"/>
                  </a:lnTo>
                  <a:lnTo>
                    <a:pt x="17792" y="13512"/>
                  </a:lnTo>
                  <a:lnTo>
                    <a:pt x="17792" y="107505"/>
                  </a:lnTo>
                  <a:lnTo>
                    <a:pt x="1803" y="107505"/>
                  </a:lnTo>
                  <a:lnTo>
                    <a:pt x="1803" y="109791"/>
                  </a:lnTo>
                  <a:lnTo>
                    <a:pt x="1066" y="110909"/>
                  </a:lnTo>
                  <a:lnTo>
                    <a:pt x="0" y="111467"/>
                  </a:lnTo>
                  <a:lnTo>
                    <a:pt x="0" y="114350"/>
                  </a:lnTo>
                  <a:lnTo>
                    <a:pt x="18326" y="114350"/>
                  </a:lnTo>
                  <a:lnTo>
                    <a:pt x="18326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004973" y="3877387"/>
              <a:ext cx="49530" cy="36195"/>
            </a:xfrm>
            <a:custGeom>
              <a:avLst/>
              <a:gdLst/>
              <a:ahLst/>
              <a:cxnLst/>
              <a:rect l="l" t="t" r="r" b="b"/>
              <a:pathLst>
                <a:path w="49529" h="36195">
                  <a:moveTo>
                    <a:pt x="17652" y="0"/>
                  </a:moveTo>
                  <a:lnTo>
                    <a:pt x="16840" y="241"/>
                  </a:lnTo>
                  <a:lnTo>
                    <a:pt x="0" y="241"/>
                  </a:lnTo>
                  <a:lnTo>
                    <a:pt x="28092" y="36195"/>
                  </a:lnTo>
                  <a:lnTo>
                    <a:pt x="28778" y="36029"/>
                  </a:lnTo>
                  <a:lnTo>
                    <a:pt x="49034" y="36029"/>
                  </a:lnTo>
                  <a:lnTo>
                    <a:pt x="25133" y="8356"/>
                  </a:lnTo>
                  <a:lnTo>
                    <a:pt x="1765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030100" y="3885744"/>
              <a:ext cx="24765" cy="27940"/>
            </a:xfrm>
            <a:custGeom>
              <a:avLst/>
              <a:gdLst/>
              <a:ahLst/>
              <a:cxnLst/>
              <a:rect l="l" t="t" r="r" b="b"/>
              <a:pathLst>
                <a:path w="24765" h="27939">
                  <a:moveTo>
                    <a:pt x="0" y="0"/>
                  </a:moveTo>
                  <a:lnTo>
                    <a:pt x="23901" y="27673"/>
                  </a:lnTo>
                  <a:lnTo>
                    <a:pt x="24765" y="2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992936" y="3853116"/>
              <a:ext cx="24130" cy="17780"/>
            </a:xfrm>
            <a:custGeom>
              <a:avLst/>
              <a:gdLst/>
              <a:ahLst/>
              <a:cxnLst/>
              <a:rect l="l" t="t" r="r" b="b"/>
              <a:pathLst>
                <a:path w="24129" h="17779">
                  <a:moveTo>
                    <a:pt x="7962" y="0"/>
                  </a:moveTo>
                  <a:lnTo>
                    <a:pt x="2679" y="5791"/>
                  </a:lnTo>
                  <a:lnTo>
                    <a:pt x="0" y="9118"/>
                  </a:lnTo>
                  <a:lnTo>
                    <a:pt x="6756" y="17754"/>
                  </a:lnTo>
                  <a:lnTo>
                    <a:pt x="7302" y="17653"/>
                  </a:lnTo>
                  <a:lnTo>
                    <a:pt x="23761" y="17653"/>
                  </a:lnTo>
                  <a:lnTo>
                    <a:pt x="796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992772" y="3858907"/>
              <a:ext cx="67310" cy="171450"/>
            </a:xfrm>
            <a:custGeom>
              <a:avLst/>
              <a:gdLst/>
              <a:ahLst/>
              <a:cxnLst/>
              <a:rect l="l" t="t" r="r" b="b"/>
              <a:pathLst>
                <a:path w="67309" h="171450">
                  <a:moveTo>
                    <a:pt x="2844" y="0"/>
                  </a:moveTo>
                  <a:lnTo>
                    <a:pt x="0" y="3124"/>
                  </a:lnTo>
                  <a:lnTo>
                    <a:pt x="165" y="3327"/>
                  </a:lnTo>
                  <a:lnTo>
                    <a:pt x="2844" y="0"/>
                  </a:lnTo>
                  <a:close/>
                </a:path>
                <a:path w="67309" h="171450">
                  <a:moveTo>
                    <a:pt x="29845" y="18478"/>
                  </a:moveTo>
                  <a:lnTo>
                    <a:pt x="23926" y="11861"/>
                  </a:lnTo>
                  <a:lnTo>
                    <a:pt x="7467" y="11861"/>
                  </a:lnTo>
                  <a:lnTo>
                    <a:pt x="6921" y="11963"/>
                  </a:lnTo>
                  <a:lnTo>
                    <a:pt x="12204" y="18719"/>
                  </a:lnTo>
                  <a:lnTo>
                    <a:pt x="28600" y="18719"/>
                  </a:lnTo>
                  <a:lnTo>
                    <a:pt x="29044" y="18719"/>
                  </a:lnTo>
                  <a:lnTo>
                    <a:pt x="29464" y="18630"/>
                  </a:lnTo>
                  <a:lnTo>
                    <a:pt x="29845" y="18478"/>
                  </a:lnTo>
                  <a:close/>
                </a:path>
                <a:path w="67309" h="171450">
                  <a:moveTo>
                    <a:pt x="60426" y="77609"/>
                  </a:moveTo>
                  <a:lnTo>
                    <a:pt x="59270" y="76441"/>
                  </a:lnTo>
                  <a:lnTo>
                    <a:pt x="57302" y="76441"/>
                  </a:lnTo>
                  <a:lnTo>
                    <a:pt x="59969" y="79870"/>
                  </a:lnTo>
                  <a:lnTo>
                    <a:pt x="59969" y="100571"/>
                  </a:lnTo>
                  <a:lnTo>
                    <a:pt x="60261" y="100152"/>
                  </a:lnTo>
                  <a:lnTo>
                    <a:pt x="60426" y="99644"/>
                  </a:lnTo>
                  <a:lnTo>
                    <a:pt x="60426" y="77609"/>
                  </a:lnTo>
                  <a:close/>
                </a:path>
                <a:path w="67309" h="171450">
                  <a:moveTo>
                    <a:pt x="61772" y="116725"/>
                  </a:moveTo>
                  <a:lnTo>
                    <a:pt x="61036" y="115608"/>
                  </a:lnTo>
                  <a:lnTo>
                    <a:pt x="59969" y="115062"/>
                  </a:lnTo>
                  <a:lnTo>
                    <a:pt x="59969" y="171386"/>
                  </a:lnTo>
                  <a:lnTo>
                    <a:pt x="61036" y="170840"/>
                  </a:lnTo>
                  <a:lnTo>
                    <a:pt x="61772" y="169710"/>
                  </a:lnTo>
                  <a:lnTo>
                    <a:pt x="61772" y="116725"/>
                  </a:lnTo>
                  <a:close/>
                </a:path>
                <a:path w="67309" h="171450">
                  <a:moveTo>
                    <a:pt x="66929" y="59918"/>
                  </a:moveTo>
                  <a:lnTo>
                    <a:pt x="62090" y="54521"/>
                  </a:lnTo>
                  <a:lnTo>
                    <a:pt x="41338" y="54521"/>
                  </a:lnTo>
                  <a:lnTo>
                    <a:pt x="40614" y="54571"/>
                  </a:lnTo>
                  <a:lnTo>
                    <a:pt x="40284" y="54686"/>
                  </a:lnTo>
                  <a:lnTo>
                    <a:pt x="45516" y="61366"/>
                  </a:lnTo>
                  <a:lnTo>
                    <a:pt x="64122" y="61366"/>
                  </a:lnTo>
                  <a:lnTo>
                    <a:pt x="64998" y="61366"/>
                  </a:lnTo>
                  <a:lnTo>
                    <a:pt x="65798" y="61036"/>
                  </a:lnTo>
                  <a:lnTo>
                    <a:pt x="66598" y="60325"/>
                  </a:lnTo>
                  <a:lnTo>
                    <a:pt x="66929" y="599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057295" y="4004165"/>
              <a:ext cx="54610" cy="27305"/>
            </a:xfrm>
            <a:custGeom>
              <a:avLst/>
              <a:gdLst/>
              <a:ahLst/>
              <a:cxnLst/>
              <a:rect l="l" t="t" r="r" b="b"/>
              <a:pathLst>
                <a:path w="54609" h="27304">
                  <a:moveTo>
                    <a:pt x="27139" y="0"/>
                  </a:moveTo>
                  <a:lnTo>
                    <a:pt x="16577" y="2131"/>
                  </a:lnTo>
                  <a:lnTo>
                    <a:pt x="7950" y="7945"/>
                  </a:lnTo>
                  <a:lnTo>
                    <a:pt x="2133" y="16571"/>
                  </a:lnTo>
                  <a:lnTo>
                    <a:pt x="0" y="27139"/>
                  </a:lnTo>
                  <a:lnTo>
                    <a:pt x="54292" y="27139"/>
                  </a:lnTo>
                  <a:lnTo>
                    <a:pt x="52159" y="16571"/>
                  </a:lnTo>
                  <a:lnTo>
                    <a:pt x="46340" y="7945"/>
                  </a:lnTo>
                  <a:lnTo>
                    <a:pt x="37710" y="2131"/>
                  </a:lnTo>
                  <a:lnTo>
                    <a:pt x="2713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035279" y="3987647"/>
              <a:ext cx="80010" cy="43815"/>
            </a:xfrm>
            <a:custGeom>
              <a:avLst/>
              <a:gdLst/>
              <a:ahLst/>
              <a:cxnLst/>
              <a:rect l="l" t="t" r="r" b="b"/>
              <a:pathLst>
                <a:path w="80009" h="43814">
                  <a:moveTo>
                    <a:pt x="17780" y="25946"/>
                  </a:moveTo>
                  <a:lnTo>
                    <a:pt x="16687" y="24853"/>
                  </a:lnTo>
                  <a:lnTo>
                    <a:pt x="1079" y="24853"/>
                  </a:lnTo>
                  <a:lnTo>
                    <a:pt x="0" y="25946"/>
                  </a:lnTo>
                  <a:lnTo>
                    <a:pt x="0" y="28613"/>
                  </a:lnTo>
                  <a:lnTo>
                    <a:pt x="1079" y="29692"/>
                  </a:lnTo>
                  <a:lnTo>
                    <a:pt x="2413" y="29692"/>
                  </a:lnTo>
                  <a:lnTo>
                    <a:pt x="16687" y="29692"/>
                  </a:lnTo>
                  <a:lnTo>
                    <a:pt x="17780" y="28613"/>
                  </a:lnTo>
                  <a:lnTo>
                    <a:pt x="17780" y="25946"/>
                  </a:lnTo>
                  <a:close/>
                </a:path>
                <a:path w="80009" h="43814">
                  <a:moveTo>
                    <a:pt x="17780" y="13233"/>
                  </a:moveTo>
                  <a:lnTo>
                    <a:pt x="16687" y="12141"/>
                  </a:lnTo>
                  <a:lnTo>
                    <a:pt x="1079" y="12141"/>
                  </a:lnTo>
                  <a:lnTo>
                    <a:pt x="0" y="13233"/>
                  </a:lnTo>
                  <a:lnTo>
                    <a:pt x="0" y="15900"/>
                  </a:lnTo>
                  <a:lnTo>
                    <a:pt x="1079" y="16979"/>
                  </a:lnTo>
                  <a:lnTo>
                    <a:pt x="2413" y="16979"/>
                  </a:lnTo>
                  <a:lnTo>
                    <a:pt x="16687" y="16979"/>
                  </a:lnTo>
                  <a:lnTo>
                    <a:pt x="17780" y="15900"/>
                  </a:lnTo>
                  <a:lnTo>
                    <a:pt x="17780" y="13233"/>
                  </a:lnTo>
                  <a:close/>
                </a:path>
                <a:path w="80009" h="43814">
                  <a:moveTo>
                    <a:pt x="17780" y="1092"/>
                  </a:moveTo>
                  <a:lnTo>
                    <a:pt x="16687" y="0"/>
                  </a:lnTo>
                  <a:lnTo>
                    <a:pt x="1079" y="0"/>
                  </a:lnTo>
                  <a:lnTo>
                    <a:pt x="0" y="1092"/>
                  </a:lnTo>
                  <a:lnTo>
                    <a:pt x="0" y="3759"/>
                  </a:lnTo>
                  <a:lnTo>
                    <a:pt x="1079" y="4838"/>
                  </a:lnTo>
                  <a:lnTo>
                    <a:pt x="2413" y="4838"/>
                  </a:lnTo>
                  <a:lnTo>
                    <a:pt x="16687" y="4838"/>
                  </a:lnTo>
                  <a:lnTo>
                    <a:pt x="17780" y="3759"/>
                  </a:lnTo>
                  <a:lnTo>
                    <a:pt x="17780" y="1092"/>
                  </a:lnTo>
                  <a:close/>
                </a:path>
                <a:path w="80009" h="43814">
                  <a:moveTo>
                    <a:pt x="79730" y="43662"/>
                  </a:moveTo>
                  <a:lnTo>
                    <a:pt x="77317" y="31762"/>
                  </a:lnTo>
                  <a:lnTo>
                    <a:pt x="70777" y="22047"/>
                  </a:lnTo>
                  <a:lnTo>
                    <a:pt x="61061" y="15494"/>
                  </a:lnTo>
                  <a:lnTo>
                    <a:pt x="49161" y="13093"/>
                  </a:lnTo>
                  <a:lnTo>
                    <a:pt x="37261" y="15494"/>
                  </a:lnTo>
                  <a:lnTo>
                    <a:pt x="27546" y="22047"/>
                  </a:lnTo>
                  <a:lnTo>
                    <a:pt x="20993" y="31762"/>
                  </a:lnTo>
                  <a:lnTo>
                    <a:pt x="18592" y="43662"/>
                  </a:lnTo>
                  <a:lnTo>
                    <a:pt x="25438" y="43662"/>
                  </a:lnTo>
                  <a:lnTo>
                    <a:pt x="25438" y="37109"/>
                  </a:lnTo>
                  <a:lnTo>
                    <a:pt x="28092" y="31191"/>
                  </a:lnTo>
                  <a:lnTo>
                    <a:pt x="36690" y="22593"/>
                  </a:lnTo>
                  <a:lnTo>
                    <a:pt x="42595" y="19939"/>
                  </a:lnTo>
                  <a:lnTo>
                    <a:pt x="55727" y="19939"/>
                  </a:lnTo>
                  <a:lnTo>
                    <a:pt x="61633" y="22593"/>
                  </a:lnTo>
                  <a:lnTo>
                    <a:pt x="70231" y="31191"/>
                  </a:lnTo>
                  <a:lnTo>
                    <a:pt x="72885" y="37109"/>
                  </a:lnTo>
                  <a:lnTo>
                    <a:pt x="72885" y="43662"/>
                  </a:lnTo>
                  <a:lnTo>
                    <a:pt x="79730" y="436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881385" y="4004158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178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878972" y="400174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925" y="0"/>
                  </a:moveTo>
                  <a:lnTo>
                    <a:pt x="1079" y="0"/>
                  </a:lnTo>
                  <a:lnTo>
                    <a:pt x="0" y="1079"/>
                  </a:lnTo>
                  <a:lnTo>
                    <a:pt x="0" y="3759"/>
                  </a:lnTo>
                  <a:lnTo>
                    <a:pt x="1079" y="4838"/>
                  </a:lnTo>
                  <a:lnTo>
                    <a:pt x="2413" y="4838"/>
                  </a:lnTo>
                  <a:lnTo>
                    <a:pt x="34925" y="4838"/>
                  </a:lnTo>
                  <a:lnTo>
                    <a:pt x="36004" y="3759"/>
                  </a:lnTo>
                  <a:lnTo>
                    <a:pt x="36004" y="1079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876886" y="4017731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178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874460" y="401531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937" y="0"/>
                  </a:moveTo>
                  <a:lnTo>
                    <a:pt x="1092" y="0"/>
                  </a:lnTo>
                  <a:lnTo>
                    <a:pt x="0" y="1092"/>
                  </a:lnTo>
                  <a:lnTo>
                    <a:pt x="0" y="3759"/>
                  </a:lnTo>
                  <a:lnTo>
                    <a:pt x="1092" y="4838"/>
                  </a:lnTo>
                  <a:lnTo>
                    <a:pt x="2425" y="4838"/>
                  </a:lnTo>
                  <a:lnTo>
                    <a:pt x="34937" y="4838"/>
                  </a:lnTo>
                  <a:lnTo>
                    <a:pt x="36017" y="3759"/>
                  </a:lnTo>
                  <a:lnTo>
                    <a:pt x="36017" y="1092"/>
                  </a:lnTo>
                  <a:lnTo>
                    <a:pt x="349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088122" y="4023772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>
                  <a:moveTo>
                    <a:pt x="19685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085685" y="3952239"/>
              <a:ext cx="52069" cy="74295"/>
            </a:xfrm>
            <a:custGeom>
              <a:avLst/>
              <a:gdLst/>
              <a:ahLst/>
              <a:cxnLst/>
              <a:rect l="l" t="t" r="r" b="b"/>
              <a:pathLst>
                <a:path w="52070" h="74295">
                  <a:moveTo>
                    <a:pt x="12458" y="28028"/>
                  </a:moveTo>
                  <a:lnTo>
                    <a:pt x="1536" y="28028"/>
                  </a:lnTo>
                  <a:lnTo>
                    <a:pt x="1524" y="36512"/>
                  </a:lnTo>
                  <a:lnTo>
                    <a:pt x="6997" y="36512"/>
                  </a:lnTo>
                  <a:lnTo>
                    <a:pt x="12446" y="36512"/>
                  </a:lnTo>
                  <a:lnTo>
                    <a:pt x="12458" y="28028"/>
                  </a:lnTo>
                  <a:close/>
                </a:path>
                <a:path w="52070" h="74295">
                  <a:moveTo>
                    <a:pt x="18097" y="0"/>
                  </a:moveTo>
                  <a:lnTo>
                    <a:pt x="7175" y="0"/>
                  </a:lnTo>
                  <a:lnTo>
                    <a:pt x="7162" y="8483"/>
                  </a:lnTo>
                  <a:lnTo>
                    <a:pt x="12623" y="8483"/>
                  </a:lnTo>
                  <a:lnTo>
                    <a:pt x="18084" y="8483"/>
                  </a:lnTo>
                  <a:lnTo>
                    <a:pt x="18097" y="0"/>
                  </a:lnTo>
                  <a:close/>
                </a:path>
                <a:path w="52070" h="74295">
                  <a:moveTo>
                    <a:pt x="24523" y="70218"/>
                  </a:moveTo>
                  <a:lnTo>
                    <a:pt x="23431" y="69126"/>
                  </a:lnTo>
                  <a:lnTo>
                    <a:pt x="1092" y="69126"/>
                  </a:lnTo>
                  <a:lnTo>
                    <a:pt x="0" y="70218"/>
                  </a:lnTo>
                  <a:lnTo>
                    <a:pt x="0" y="72885"/>
                  </a:lnTo>
                  <a:lnTo>
                    <a:pt x="1092" y="73964"/>
                  </a:lnTo>
                  <a:lnTo>
                    <a:pt x="2425" y="73964"/>
                  </a:lnTo>
                  <a:lnTo>
                    <a:pt x="23431" y="73964"/>
                  </a:lnTo>
                  <a:lnTo>
                    <a:pt x="24523" y="72885"/>
                  </a:lnTo>
                  <a:lnTo>
                    <a:pt x="24523" y="70218"/>
                  </a:lnTo>
                  <a:close/>
                </a:path>
                <a:path w="52070" h="74295">
                  <a:moveTo>
                    <a:pt x="31178" y="37465"/>
                  </a:moveTo>
                  <a:lnTo>
                    <a:pt x="20256" y="37465"/>
                  </a:lnTo>
                  <a:lnTo>
                    <a:pt x="20243" y="45948"/>
                  </a:lnTo>
                  <a:lnTo>
                    <a:pt x="25704" y="45948"/>
                  </a:lnTo>
                  <a:lnTo>
                    <a:pt x="31165" y="45948"/>
                  </a:lnTo>
                  <a:lnTo>
                    <a:pt x="31178" y="37465"/>
                  </a:lnTo>
                  <a:close/>
                </a:path>
                <a:path w="52070" h="74295">
                  <a:moveTo>
                    <a:pt x="38747" y="12026"/>
                  </a:moveTo>
                  <a:lnTo>
                    <a:pt x="31000" y="12026"/>
                  </a:lnTo>
                  <a:lnTo>
                    <a:pt x="31000" y="18034"/>
                  </a:lnTo>
                  <a:lnTo>
                    <a:pt x="34874" y="18034"/>
                  </a:lnTo>
                  <a:lnTo>
                    <a:pt x="38735" y="18034"/>
                  </a:lnTo>
                  <a:lnTo>
                    <a:pt x="38747" y="12026"/>
                  </a:lnTo>
                  <a:close/>
                </a:path>
                <a:path w="52070" h="74295">
                  <a:moveTo>
                    <a:pt x="51993" y="20599"/>
                  </a:moveTo>
                  <a:lnTo>
                    <a:pt x="44246" y="20599"/>
                  </a:lnTo>
                  <a:lnTo>
                    <a:pt x="44246" y="26619"/>
                  </a:lnTo>
                  <a:lnTo>
                    <a:pt x="48120" y="26619"/>
                  </a:lnTo>
                  <a:lnTo>
                    <a:pt x="51993" y="26619"/>
                  </a:lnTo>
                  <a:lnTo>
                    <a:pt x="51993" y="20599"/>
                  </a:lnTo>
                  <a:close/>
                </a:path>
                <a:path w="52070" h="74295">
                  <a:moveTo>
                    <a:pt x="51993" y="3162"/>
                  </a:moveTo>
                  <a:lnTo>
                    <a:pt x="44246" y="3162"/>
                  </a:lnTo>
                  <a:lnTo>
                    <a:pt x="44246" y="9169"/>
                  </a:lnTo>
                  <a:lnTo>
                    <a:pt x="48120" y="9169"/>
                  </a:lnTo>
                  <a:lnTo>
                    <a:pt x="51993" y="9169"/>
                  </a:lnTo>
                  <a:lnTo>
                    <a:pt x="51993" y="31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21399" y="3874199"/>
              <a:ext cx="241300" cy="156845"/>
            </a:xfrm>
            <a:custGeom>
              <a:avLst/>
              <a:gdLst/>
              <a:ahLst/>
              <a:cxnLst/>
              <a:rect l="l" t="t" r="r" b="b"/>
              <a:pathLst>
                <a:path w="241300" h="156845">
                  <a:moveTo>
                    <a:pt x="163398" y="0"/>
                  </a:moveTo>
                  <a:lnTo>
                    <a:pt x="145173" y="2443"/>
                  </a:lnTo>
                  <a:lnTo>
                    <a:pt x="128792" y="9337"/>
                  </a:lnTo>
                  <a:lnTo>
                    <a:pt x="114890" y="20027"/>
                  </a:lnTo>
                  <a:lnTo>
                    <a:pt x="104101" y="33858"/>
                  </a:lnTo>
                  <a:lnTo>
                    <a:pt x="99885" y="32562"/>
                  </a:lnTo>
                  <a:lnTo>
                    <a:pt x="95415" y="31851"/>
                  </a:lnTo>
                  <a:lnTo>
                    <a:pt x="90779" y="31851"/>
                  </a:lnTo>
                  <a:lnTo>
                    <a:pt x="74234" y="34958"/>
                  </a:lnTo>
                  <a:lnTo>
                    <a:pt x="60415" y="43492"/>
                  </a:lnTo>
                  <a:lnTo>
                    <a:pt x="50494" y="56277"/>
                  </a:lnTo>
                  <a:lnTo>
                    <a:pt x="45643" y="72136"/>
                  </a:lnTo>
                  <a:lnTo>
                    <a:pt x="42176" y="71958"/>
                  </a:lnTo>
                  <a:lnTo>
                    <a:pt x="25760" y="75272"/>
                  </a:lnTo>
                  <a:lnTo>
                    <a:pt x="12353" y="84312"/>
                  </a:lnTo>
                  <a:lnTo>
                    <a:pt x="3314" y="97718"/>
                  </a:lnTo>
                  <a:lnTo>
                    <a:pt x="0" y="114134"/>
                  </a:lnTo>
                  <a:lnTo>
                    <a:pt x="3314" y="130551"/>
                  </a:lnTo>
                  <a:lnTo>
                    <a:pt x="12353" y="143957"/>
                  </a:lnTo>
                  <a:lnTo>
                    <a:pt x="25760" y="152996"/>
                  </a:lnTo>
                  <a:lnTo>
                    <a:pt x="42837" y="156311"/>
                  </a:lnTo>
                  <a:lnTo>
                    <a:pt x="207975" y="156311"/>
                  </a:lnTo>
                  <a:lnTo>
                    <a:pt x="207975" y="156159"/>
                  </a:lnTo>
                  <a:lnTo>
                    <a:pt x="209448" y="156311"/>
                  </a:lnTo>
                  <a:lnTo>
                    <a:pt x="221620" y="153854"/>
                  </a:lnTo>
                  <a:lnTo>
                    <a:pt x="231559" y="147154"/>
                  </a:lnTo>
                  <a:lnTo>
                    <a:pt x="238259" y="137216"/>
                  </a:lnTo>
                  <a:lnTo>
                    <a:pt x="240715" y="125044"/>
                  </a:lnTo>
                  <a:lnTo>
                    <a:pt x="239633" y="116899"/>
                  </a:lnTo>
                  <a:lnTo>
                    <a:pt x="236578" y="109575"/>
                  </a:lnTo>
                  <a:lnTo>
                    <a:pt x="231843" y="103337"/>
                  </a:lnTo>
                  <a:lnTo>
                    <a:pt x="225717" y="98450"/>
                  </a:lnTo>
                  <a:lnTo>
                    <a:pt x="228550" y="91559"/>
                  </a:lnTo>
                  <a:lnTo>
                    <a:pt x="230647" y="84324"/>
                  </a:lnTo>
                  <a:lnTo>
                    <a:pt x="231950" y="76790"/>
                  </a:lnTo>
                  <a:lnTo>
                    <a:pt x="232397" y="68999"/>
                  </a:lnTo>
                  <a:lnTo>
                    <a:pt x="226974" y="42139"/>
                  </a:lnTo>
                  <a:lnTo>
                    <a:pt x="212185" y="20207"/>
                  </a:lnTo>
                  <a:lnTo>
                    <a:pt x="190252" y="5421"/>
                  </a:lnTo>
                  <a:lnTo>
                    <a:pt x="16339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17969" y="3870770"/>
              <a:ext cx="247650" cy="163195"/>
            </a:xfrm>
            <a:custGeom>
              <a:avLst/>
              <a:gdLst/>
              <a:ahLst/>
              <a:cxnLst/>
              <a:rect l="l" t="t" r="r" b="b"/>
              <a:pathLst>
                <a:path w="247650" h="163195">
                  <a:moveTo>
                    <a:pt x="44119" y="162869"/>
                  </a:moveTo>
                  <a:lnTo>
                    <a:pt x="44119" y="163169"/>
                  </a:lnTo>
                  <a:lnTo>
                    <a:pt x="45605" y="163169"/>
                  </a:lnTo>
                  <a:lnTo>
                    <a:pt x="44119" y="162869"/>
                  </a:lnTo>
                  <a:close/>
                </a:path>
                <a:path w="247650" h="163195">
                  <a:moveTo>
                    <a:pt x="46598" y="72148"/>
                  </a:moveTo>
                  <a:lnTo>
                    <a:pt x="44662" y="72148"/>
                  </a:lnTo>
                  <a:lnTo>
                    <a:pt x="27822" y="75564"/>
                  </a:lnTo>
                  <a:lnTo>
                    <a:pt x="18489" y="81857"/>
                  </a:lnTo>
                  <a:lnTo>
                    <a:pt x="13284" y="85427"/>
                  </a:lnTo>
                  <a:lnTo>
                    <a:pt x="3584" y="99813"/>
                  </a:lnTo>
                  <a:lnTo>
                    <a:pt x="0" y="117563"/>
                  </a:lnTo>
                  <a:lnTo>
                    <a:pt x="3584" y="135314"/>
                  </a:lnTo>
                  <a:lnTo>
                    <a:pt x="13358" y="149810"/>
                  </a:lnTo>
                  <a:lnTo>
                    <a:pt x="28085" y="159740"/>
                  </a:lnTo>
                  <a:lnTo>
                    <a:pt x="44119" y="159740"/>
                  </a:lnTo>
                  <a:lnTo>
                    <a:pt x="44119" y="162869"/>
                  </a:lnTo>
                  <a:lnTo>
                    <a:pt x="45605" y="163169"/>
                  </a:lnTo>
                  <a:lnTo>
                    <a:pt x="47705" y="163169"/>
                  </a:lnTo>
                  <a:lnTo>
                    <a:pt x="47584" y="160443"/>
                  </a:lnTo>
                  <a:lnTo>
                    <a:pt x="47544" y="156311"/>
                  </a:lnTo>
                  <a:lnTo>
                    <a:pt x="45605" y="156311"/>
                  </a:lnTo>
                  <a:lnTo>
                    <a:pt x="37789" y="155525"/>
                  </a:lnTo>
                  <a:lnTo>
                    <a:pt x="7644" y="125373"/>
                  </a:lnTo>
                  <a:lnTo>
                    <a:pt x="6858" y="117563"/>
                  </a:lnTo>
                  <a:lnTo>
                    <a:pt x="7644" y="109752"/>
                  </a:lnTo>
                  <a:lnTo>
                    <a:pt x="37789" y="79602"/>
                  </a:lnTo>
                  <a:lnTo>
                    <a:pt x="44848" y="78892"/>
                  </a:lnTo>
                  <a:lnTo>
                    <a:pt x="52147" y="78892"/>
                  </a:lnTo>
                  <a:lnTo>
                    <a:pt x="52476" y="75945"/>
                  </a:lnTo>
                  <a:lnTo>
                    <a:pt x="52593" y="75564"/>
                  </a:lnTo>
                  <a:lnTo>
                    <a:pt x="49072" y="75564"/>
                  </a:lnTo>
                  <a:lnTo>
                    <a:pt x="45669" y="75183"/>
                  </a:lnTo>
                  <a:lnTo>
                    <a:pt x="46512" y="72428"/>
                  </a:lnTo>
                  <a:lnTo>
                    <a:pt x="46598" y="72148"/>
                  </a:lnTo>
                  <a:close/>
                </a:path>
                <a:path w="247650" h="163195">
                  <a:moveTo>
                    <a:pt x="50977" y="156311"/>
                  </a:moveTo>
                  <a:lnTo>
                    <a:pt x="47544" y="156311"/>
                  </a:lnTo>
                  <a:lnTo>
                    <a:pt x="47584" y="160443"/>
                  </a:lnTo>
                  <a:lnTo>
                    <a:pt x="47705" y="163169"/>
                  </a:lnTo>
                  <a:lnTo>
                    <a:pt x="211907" y="163169"/>
                  </a:lnTo>
                  <a:lnTo>
                    <a:pt x="210616" y="162869"/>
                  </a:lnTo>
                  <a:lnTo>
                    <a:pt x="211258" y="162869"/>
                  </a:lnTo>
                  <a:lnTo>
                    <a:pt x="211366" y="160443"/>
                  </a:lnTo>
                  <a:lnTo>
                    <a:pt x="211397" y="159740"/>
                  </a:lnTo>
                  <a:lnTo>
                    <a:pt x="50977" y="159740"/>
                  </a:lnTo>
                  <a:lnTo>
                    <a:pt x="50977" y="156311"/>
                  </a:lnTo>
                  <a:close/>
                </a:path>
                <a:path w="247650" h="163195">
                  <a:moveTo>
                    <a:pt x="229146" y="101879"/>
                  </a:moveTo>
                  <a:lnTo>
                    <a:pt x="227355" y="104800"/>
                  </a:lnTo>
                  <a:lnTo>
                    <a:pt x="232823" y="109160"/>
                  </a:lnTo>
                  <a:lnTo>
                    <a:pt x="237040" y="114712"/>
                  </a:lnTo>
                  <a:lnTo>
                    <a:pt x="239755" y="121227"/>
                  </a:lnTo>
                  <a:lnTo>
                    <a:pt x="240715" y="128473"/>
                  </a:lnTo>
                  <a:lnTo>
                    <a:pt x="240715" y="136169"/>
                  </a:lnTo>
                  <a:lnTo>
                    <a:pt x="237604" y="143103"/>
                  </a:lnTo>
                  <a:lnTo>
                    <a:pt x="227712" y="153008"/>
                  </a:lnTo>
                  <a:lnTo>
                    <a:pt x="227368" y="153268"/>
                  </a:lnTo>
                  <a:lnTo>
                    <a:pt x="220573" y="156311"/>
                  </a:lnTo>
                  <a:lnTo>
                    <a:pt x="50977" y="156311"/>
                  </a:lnTo>
                  <a:lnTo>
                    <a:pt x="50977" y="159740"/>
                  </a:lnTo>
                  <a:lnTo>
                    <a:pt x="214833" y="159740"/>
                  </a:lnTo>
                  <a:lnTo>
                    <a:pt x="214833" y="162869"/>
                  </a:lnTo>
                  <a:lnTo>
                    <a:pt x="210616" y="162869"/>
                  </a:lnTo>
                  <a:lnTo>
                    <a:pt x="211907" y="163169"/>
                  </a:lnTo>
                  <a:lnTo>
                    <a:pt x="212877" y="163169"/>
                  </a:lnTo>
                  <a:lnTo>
                    <a:pt x="226383" y="160443"/>
                  </a:lnTo>
                  <a:lnTo>
                    <a:pt x="237412" y="153008"/>
                  </a:lnTo>
                  <a:lnTo>
                    <a:pt x="244847" y="141979"/>
                  </a:lnTo>
                  <a:lnTo>
                    <a:pt x="247573" y="128473"/>
                  </a:lnTo>
                  <a:lnTo>
                    <a:pt x="246369" y="119421"/>
                  </a:lnTo>
                  <a:lnTo>
                    <a:pt x="242974" y="111286"/>
                  </a:lnTo>
                  <a:lnTo>
                    <a:pt x="237720" y="104366"/>
                  </a:lnTo>
                  <a:lnTo>
                    <a:pt x="236432" y="103339"/>
                  </a:lnTo>
                  <a:lnTo>
                    <a:pt x="232244" y="103339"/>
                  </a:lnTo>
                  <a:lnTo>
                    <a:pt x="229146" y="101879"/>
                  </a:lnTo>
                  <a:close/>
                </a:path>
                <a:path w="247650" h="163195">
                  <a:moveTo>
                    <a:pt x="214833" y="159740"/>
                  </a:moveTo>
                  <a:lnTo>
                    <a:pt x="211397" y="159740"/>
                  </a:lnTo>
                  <a:lnTo>
                    <a:pt x="211366" y="160443"/>
                  </a:lnTo>
                  <a:lnTo>
                    <a:pt x="211258" y="162869"/>
                  </a:lnTo>
                  <a:lnTo>
                    <a:pt x="214363" y="162869"/>
                  </a:lnTo>
                  <a:lnTo>
                    <a:pt x="212877" y="163169"/>
                  </a:lnTo>
                  <a:lnTo>
                    <a:pt x="214833" y="163169"/>
                  </a:lnTo>
                  <a:lnTo>
                    <a:pt x="214833" y="159740"/>
                  </a:lnTo>
                  <a:close/>
                </a:path>
                <a:path w="247650" h="163195">
                  <a:moveTo>
                    <a:pt x="44119" y="159740"/>
                  </a:moveTo>
                  <a:lnTo>
                    <a:pt x="28624" y="159740"/>
                  </a:lnTo>
                  <a:lnTo>
                    <a:pt x="44119" y="162869"/>
                  </a:lnTo>
                  <a:lnTo>
                    <a:pt x="44119" y="159740"/>
                  </a:lnTo>
                  <a:close/>
                </a:path>
                <a:path w="247650" h="163195">
                  <a:moveTo>
                    <a:pt x="196736" y="6857"/>
                  </a:moveTo>
                  <a:lnTo>
                    <a:pt x="166827" y="6857"/>
                  </a:lnTo>
                  <a:lnTo>
                    <a:pt x="180046" y="8188"/>
                  </a:lnTo>
                  <a:lnTo>
                    <a:pt x="192349" y="12006"/>
                  </a:lnTo>
                  <a:lnTo>
                    <a:pt x="227244" y="46901"/>
                  </a:lnTo>
                  <a:lnTo>
                    <a:pt x="232397" y="72428"/>
                  </a:lnTo>
                  <a:lnTo>
                    <a:pt x="232026" y="78892"/>
                  </a:lnTo>
                  <a:lnTo>
                    <a:pt x="231973" y="79830"/>
                  </a:lnTo>
                  <a:lnTo>
                    <a:pt x="230736" y="86983"/>
                  </a:lnTo>
                  <a:lnTo>
                    <a:pt x="228743" y="93853"/>
                  </a:lnTo>
                  <a:lnTo>
                    <a:pt x="226047" y="100406"/>
                  </a:lnTo>
                  <a:lnTo>
                    <a:pt x="224739" y="103200"/>
                  </a:lnTo>
                  <a:lnTo>
                    <a:pt x="227355" y="104800"/>
                  </a:lnTo>
                  <a:lnTo>
                    <a:pt x="230936" y="98958"/>
                  </a:lnTo>
                  <a:lnTo>
                    <a:pt x="234041" y="98958"/>
                  </a:lnTo>
                  <a:lnTo>
                    <a:pt x="235208" y="96113"/>
                  </a:lnTo>
                  <a:lnTo>
                    <a:pt x="237405" y="88522"/>
                  </a:lnTo>
                  <a:lnTo>
                    <a:pt x="238772" y="80612"/>
                  </a:lnTo>
                  <a:lnTo>
                    <a:pt x="239040" y="75945"/>
                  </a:lnTo>
                  <a:lnTo>
                    <a:pt x="239084" y="75183"/>
                  </a:lnTo>
                  <a:lnTo>
                    <a:pt x="239186" y="72148"/>
                  </a:lnTo>
                  <a:lnTo>
                    <a:pt x="233580" y="44378"/>
                  </a:lnTo>
                  <a:lnTo>
                    <a:pt x="233551" y="44235"/>
                  </a:lnTo>
                  <a:lnTo>
                    <a:pt x="218032" y="21216"/>
                  </a:lnTo>
                  <a:lnTo>
                    <a:pt x="196736" y="6857"/>
                  </a:lnTo>
                  <a:close/>
                </a:path>
                <a:path w="247650" h="163195">
                  <a:moveTo>
                    <a:pt x="230936" y="98958"/>
                  </a:moveTo>
                  <a:lnTo>
                    <a:pt x="229146" y="101879"/>
                  </a:lnTo>
                  <a:lnTo>
                    <a:pt x="232244" y="103339"/>
                  </a:lnTo>
                  <a:lnTo>
                    <a:pt x="233276" y="100823"/>
                  </a:lnTo>
                  <a:lnTo>
                    <a:pt x="230936" y="98958"/>
                  </a:lnTo>
                  <a:close/>
                </a:path>
                <a:path w="247650" h="163195">
                  <a:moveTo>
                    <a:pt x="233276" y="100823"/>
                  </a:moveTo>
                  <a:lnTo>
                    <a:pt x="232302" y="103200"/>
                  </a:lnTo>
                  <a:lnTo>
                    <a:pt x="232244" y="103339"/>
                  </a:lnTo>
                  <a:lnTo>
                    <a:pt x="236432" y="103339"/>
                  </a:lnTo>
                  <a:lnTo>
                    <a:pt x="233276" y="100823"/>
                  </a:lnTo>
                  <a:close/>
                </a:path>
                <a:path w="247650" h="163195">
                  <a:moveTo>
                    <a:pt x="234041" y="98958"/>
                  </a:moveTo>
                  <a:lnTo>
                    <a:pt x="230936" y="98958"/>
                  </a:lnTo>
                  <a:lnTo>
                    <a:pt x="233276" y="100823"/>
                  </a:lnTo>
                  <a:lnTo>
                    <a:pt x="234041" y="98958"/>
                  </a:lnTo>
                  <a:close/>
                </a:path>
                <a:path w="247650" h="163195">
                  <a:moveTo>
                    <a:pt x="52147" y="78892"/>
                  </a:moveTo>
                  <a:lnTo>
                    <a:pt x="47675" y="78892"/>
                  </a:lnTo>
                  <a:lnTo>
                    <a:pt x="52108" y="79247"/>
                  </a:lnTo>
                  <a:lnTo>
                    <a:pt x="52147" y="78892"/>
                  </a:lnTo>
                  <a:close/>
                </a:path>
                <a:path w="247650" h="163195">
                  <a:moveTo>
                    <a:pt x="99187" y="31851"/>
                  </a:moveTo>
                  <a:lnTo>
                    <a:pt x="94208" y="31851"/>
                  </a:lnTo>
                  <a:lnTo>
                    <a:pt x="76415" y="35198"/>
                  </a:lnTo>
                  <a:lnTo>
                    <a:pt x="61556" y="44378"/>
                  </a:lnTo>
                  <a:lnTo>
                    <a:pt x="50888" y="58128"/>
                  </a:lnTo>
                  <a:lnTo>
                    <a:pt x="45669" y="75183"/>
                  </a:lnTo>
                  <a:lnTo>
                    <a:pt x="49072" y="75564"/>
                  </a:lnTo>
                  <a:lnTo>
                    <a:pt x="49329" y="72428"/>
                  </a:lnTo>
                  <a:lnTo>
                    <a:pt x="49352" y="72148"/>
                  </a:lnTo>
                  <a:lnTo>
                    <a:pt x="53638" y="72148"/>
                  </a:lnTo>
                  <a:lnTo>
                    <a:pt x="56962" y="61290"/>
                  </a:lnTo>
                  <a:lnTo>
                    <a:pt x="66136" y="49469"/>
                  </a:lnTo>
                  <a:lnTo>
                    <a:pt x="78913" y="41577"/>
                  </a:lnTo>
                  <a:lnTo>
                    <a:pt x="94208" y="38709"/>
                  </a:lnTo>
                  <a:lnTo>
                    <a:pt x="110725" y="38709"/>
                  </a:lnTo>
                  <a:lnTo>
                    <a:pt x="111835" y="37287"/>
                  </a:lnTo>
                  <a:lnTo>
                    <a:pt x="107530" y="37287"/>
                  </a:lnTo>
                  <a:lnTo>
                    <a:pt x="104584" y="35534"/>
                  </a:lnTo>
                  <a:lnTo>
                    <a:pt x="106313" y="33318"/>
                  </a:lnTo>
                  <a:lnTo>
                    <a:pt x="104013" y="32613"/>
                  </a:lnTo>
                  <a:lnTo>
                    <a:pt x="99187" y="31851"/>
                  </a:lnTo>
                  <a:close/>
                </a:path>
                <a:path w="247650" h="163195">
                  <a:moveTo>
                    <a:pt x="53638" y="72148"/>
                  </a:moveTo>
                  <a:lnTo>
                    <a:pt x="49352" y="72148"/>
                  </a:lnTo>
                  <a:lnTo>
                    <a:pt x="49103" y="75183"/>
                  </a:lnTo>
                  <a:lnTo>
                    <a:pt x="49072" y="75564"/>
                  </a:lnTo>
                  <a:lnTo>
                    <a:pt x="52593" y="75564"/>
                  </a:lnTo>
                  <a:lnTo>
                    <a:pt x="53553" y="72428"/>
                  </a:lnTo>
                  <a:lnTo>
                    <a:pt x="53638" y="72148"/>
                  </a:lnTo>
                  <a:close/>
                </a:path>
                <a:path w="247650" h="163195">
                  <a:moveTo>
                    <a:pt x="110725" y="38709"/>
                  </a:moveTo>
                  <a:lnTo>
                    <a:pt x="98488" y="38709"/>
                  </a:lnTo>
                  <a:lnTo>
                    <a:pt x="102628" y="39357"/>
                  </a:lnTo>
                  <a:lnTo>
                    <a:pt x="109105" y="41351"/>
                  </a:lnTo>
                  <a:lnTo>
                    <a:pt x="110477" y="39027"/>
                  </a:lnTo>
                  <a:lnTo>
                    <a:pt x="110725" y="38709"/>
                  </a:lnTo>
                  <a:close/>
                </a:path>
                <a:path w="247650" h="163195">
                  <a:moveTo>
                    <a:pt x="106313" y="33318"/>
                  </a:moveTo>
                  <a:lnTo>
                    <a:pt x="104584" y="35534"/>
                  </a:lnTo>
                  <a:lnTo>
                    <a:pt x="107530" y="37287"/>
                  </a:lnTo>
                  <a:lnTo>
                    <a:pt x="108534" y="33997"/>
                  </a:lnTo>
                  <a:lnTo>
                    <a:pt x="106313" y="33318"/>
                  </a:lnTo>
                  <a:close/>
                </a:path>
                <a:path w="247650" h="163195">
                  <a:moveTo>
                    <a:pt x="166827" y="0"/>
                  </a:moveTo>
                  <a:lnTo>
                    <a:pt x="147693" y="2571"/>
                  </a:lnTo>
                  <a:lnTo>
                    <a:pt x="130495" y="9809"/>
                  </a:lnTo>
                  <a:lnTo>
                    <a:pt x="115902" y="21025"/>
                  </a:lnTo>
                  <a:lnTo>
                    <a:pt x="106313" y="33318"/>
                  </a:lnTo>
                  <a:lnTo>
                    <a:pt x="108534" y="33997"/>
                  </a:lnTo>
                  <a:lnTo>
                    <a:pt x="107530" y="37287"/>
                  </a:lnTo>
                  <a:lnTo>
                    <a:pt x="111835" y="37287"/>
                  </a:lnTo>
                  <a:lnTo>
                    <a:pt x="120735" y="25883"/>
                  </a:lnTo>
                  <a:lnTo>
                    <a:pt x="133946" y="15727"/>
                  </a:lnTo>
                  <a:lnTo>
                    <a:pt x="149510" y="9178"/>
                  </a:lnTo>
                  <a:lnTo>
                    <a:pt x="166827" y="6857"/>
                  </a:lnTo>
                  <a:lnTo>
                    <a:pt x="196736" y="6857"/>
                  </a:lnTo>
                  <a:lnTo>
                    <a:pt x="195013" y="5696"/>
                  </a:lnTo>
                  <a:lnTo>
                    <a:pt x="166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99646" y="3827170"/>
              <a:ext cx="178435" cy="203200"/>
            </a:xfrm>
            <a:custGeom>
              <a:avLst/>
              <a:gdLst/>
              <a:ahLst/>
              <a:cxnLst/>
              <a:rect l="l" t="t" r="r" b="b"/>
              <a:pathLst>
                <a:path w="178434" h="203200">
                  <a:moveTo>
                    <a:pt x="89446" y="0"/>
                  </a:moveTo>
                  <a:lnTo>
                    <a:pt x="83045" y="50"/>
                  </a:lnTo>
                  <a:lnTo>
                    <a:pt x="79489" y="4203"/>
                  </a:lnTo>
                  <a:lnTo>
                    <a:pt x="11887" y="88315"/>
                  </a:lnTo>
                  <a:lnTo>
                    <a:pt x="0" y="88315"/>
                  </a:lnTo>
                  <a:lnTo>
                    <a:pt x="0" y="102476"/>
                  </a:lnTo>
                  <a:lnTo>
                    <a:pt x="18605" y="102476"/>
                  </a:lnTo>
                  <a:lnTo>
                    <a:pt x="18605" y="202577"/>
                  </a:lnTo>
                  <a:lnTo>
                    <a:pt x="159156" y="202577"/>
                  </a:lnTo>
                  <a:lnTo>
                    <a:pt x="159156" y="102476"/>
                  </a:lnTo>
                  <a:lnTo>
                    <a:pt x="177863" y="102476"/>
                  </a:lnTo>
                  <a:lnTo>
                    <a:pt x="177863" y="88315"/>
                  </a:lnTo>
                  <a:lnTo>
                    <a:pt x="166001" y="88315"/>
                  </a:lnTo>
                  <a:lnTo>
                    <a:pt x="89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99643" y="3828224"/>
              <a:ext cx="189230" cy="101600"/>
            </a:xfrm>
            <a:custGeom>
              <a:avLst/>
              <a:gdLst/>
              <a:ahLst/>
              <a:cxnLst/>
              <a:rect l="l" t="t" r="r" b="b"/>
              <a:pathLst>
                <a:path w="189229" h="101600">
                  <a:moveTo>
                    <a:pt x="88811" y="0"/>
                  </a:moveTo>
                  <a:lnTo>
                    <a:pt x="83820" y="0"/>
                  </a:lnTo>
                  <a:lnTo>
                    <a:pt x="81292" y="1054"/>
                  </a:lnTo>
                  <a:lnTo>
                    <a:pt x="79501" y="3149"/>
                  </a:lnTo>
                  <a:lnTo>
                    <a:pt x="11899" y="87261"/>
                  </a:lnTo>
                  <a:lnTo>
                    <a:pt x="0" y="87261"/>
                  </a:lnTo>
                  <a:lnTo>
                    <a:pt x="0" y="101422"/>
                  </a:lnTo>
                  <a:lnTo>
                    <a:pt x="19577" y="101422"/>
                  </a:lnTo>
                  <a:lnTo>
                    <a:pt x="86163" y="18569"/>
                  </a:lnTo>
                  <a:lnTo>
                    <a:pt x="106539" y="18569"/>
                  </a:lnTo>
                  <a:lnTo>
                    <a:pt x="93188" y="3149"/>
                  </a:lnTo>
                  <a:lnTo>
                    <a:pt x="91332" y="1054"/>
                  </a:lnTo>
                  <a:lnTo>
                    <a:pt x="88811" y="0"/>
                  </a:lnTo>
                  <a:close/>
                </a:path>
                <a:path w="189229" h="101600">
                  <a:moveTo>
                    <a:pt x="106539" y="18569"/>
                  </a:moveTo>
                  <a:lnTo>
                    <a:pt x="86163" y="18569"/>
                  </a:lnTo>
                  <a:lnTo>
                    <a:pt x="157549" y="101196"/>
                  </a:lnTo>
                  <a:lnTo>
                    <a:pt x="188653" y="101422"/>
                  </a:lnTo>
                  <a:lnTo>
                    <a:pt x="177876" y="101422"/>
                  </a:lnTo>
                  <a:lnTo>
                    <a:pt x="177876" y="87261"/>
                  </a:lnTo>
                  <a:lnTo>
                    <a:pt x="166014" y="87261"/>
                  </a:lnTo>
                  <a:lnTo>
                    <a:pt x="106539" y="18569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196213" y="3824782"/>
              <a:ext cx="184785" cy="208915"/>
            </a:xfrm>
            <a:custGeom>
              <a:avLst/>
              <a:gdLst/>
              <a:ahLst/>
              <a:cxnLst/>
              <a:rect l="l" t="t" r="r" b="b"/>
              <a:pathLst>
                <a:path w="184784" h="208914">
                  <a:moveTo>
                    <a:pt x="184721" y="89789"/>
                  </a:moveTo>
                  <a:lnTo>
                    <a:pt x="184353" y="88912"/>
                  </a:lnTo>
                  <a:lnTo>
                    <a:pt x="183083" y="87630"/>
                  </a:lnTo>
                  <a:lnTo>
                    <a:pt x="182194" y="87274"/>
                  </a:lnTo>
                  <a:lnTo>
                    <a:pt x="170992" y="87274"/>
                  </a:lnTo>
                  <a:lnTo>
                    <a:pt x="103060" y="8813"/>
                  </a:lnTo>
                  <a:lnTo>
                    <a:pt x="101142" y="6591"/>
                  </a:lnTo>
                  <a:lnTo>
                    <a:pt x="99098" y="4229"/>
                  </a:lnTo>
                  <a:lnTo>
                    <a:pt x="96659" y="1485"/>
                  </a:lnTo>
                  <a:lnTo>
                    <a:pt x="93154" y="0"/>
                  </a:lnTo>
                  <a:lnTo>
                    <a:pt x="86296" y="0"/>
                  </a:lnTo>
                  <a:lnTo>
                    <a:pt x="82778" y="1485"/>
                  </a:lnTo>
                  <a:lnTo>
                    <a:pt x="80238" y="4457"/>
                  </a:lnTo>
                  <a:lnTo>
                    <a:pt x="80403" y="4457"/>
                  </a:lnTo>
                  <a:lnTo>
                    <a:pt x="82918" y="6591"/>
                  </a:lnTo>
                  <a:lnTo>
                    <a:pt x="84048" y="7505"/>
                  </a:lnTo>
                  <a:lnTo>
                    <a:pt x="85521" y="8813"/>
                  </a:lnTo>
                  <a:lnTo>
                    <a:pt x="86652" y="7505"/>
                  </a:lnTo>
                  <a:lnTo>
                    <a:pt x="88188" y="6870"/>
                  </a:lnTo>
                  <a:lnTo>
                    <a:pt x="91313" y="6870"/>
                  </a:lnTo>
                  <a:lnTo>
                    <a:pt x="92837" y="7505"/>
                  </a:lnTo>
                  <a:lnTo>
                    <a:pt x="93916" y="8724"/>
                  </a:lnTo>
                  <a:lnTo>
                    <a:pt x="96037" y="6870"/>
                  </a:lnTo>
                  <a:lnTo>
                    <a:pt x="96354" y="6591"/>
                  </a:lnTo>
                  <a:lnTo>
                    <a:pt x="93929" y="8750"/>
                  </a:lnTo>
                  <a:lnTo>
                    <a:pt x="167487" y="93687"/>
                  </a:lnTo>
                  <a:lnTo>
                    <a:pt x="168440" y="94119"/>
                  </a:lnTo>
                  <a:lnTo>
                    <a:pt x="177863" y="94119"/>
                  </a:lnTo>
                  <a:lnTo>
                    <a:pt x="177863" y="101358"/>
                  </a:lnTo>
                  <a:lnTo>
                    <a:pt x="162547" y="101244"/>
                  </a:lnTo>
                  <a:lnTo>
                    <a:pt x="159156" y="97320"/>
                  </a:lnTo>
                  <a:lnTo>
                    <a:pt x="159156" y="107708"/>
                  </a:lnTo>
                  <a:lnTo>
                    <a:pt x="159156" y="201549"/>
                  </a:lnTo>
                  <a:lnTo>
                    <a:pt x="25450" y="201549"/>
                  </a:lnTo>
                  <a:lnTo>
                    <a:pt x="25450" y="107188"/>
                  </a:lnTo>
                  <a:lnTo>
                    <a:pt x="89674" y="27368"/>
                  </a:lnTo>
                  <a:lnTo>
                    <a:pt x="158648" y="107200"/>
                  </a:lnTo>
                  <a:lnTo>
                    <a:pt x="159156" y="107708"/>
                  </a:lnTo>
                  <a:lnTo>
                    <a:pt x="159156" y="97320"/>
                  </a:lnTo>
                  <a:lnTo>
                    <a:pt x="98717" y="27368"/>
                  </a:lnTo>
                  <a:lnTo>
                    <a:pt x="91554" y="19075"/>
                  </a:lnTo>
                  <a:lnTo>
                    <a:pt x="90627" y="18605"/>
                  </a:lnTo>
                  <a:lnTo>
                    <a:pt x="88506" y="18605"/>
                  </a:lnTo>
                  <a:lnTo>
                    <a:pt x="87553" y="19075"/>
                  </a:lnTo>
                  <a:lnTo>
                    <a:pt x="21297" y="101422"/>
                  </a:lnTo>
                  <a:lnTo>
                    <a:pt x="18059" y="101422"/>
                  </a:lnTo>
                  <a:lnTo>
                    <a:pt x="17246" y="101434"/>
                  </a:lnTo>
                  <a:lnTo>
                    <a:pt x="6858" y="101434"/>
                  </a:lnTo>
                  <a:lnTo>
                    <a:pt x="6858" y="94119"/>
                  </a:lnTo>
                  <a:lnTo>
                    <a:pt x="16357" y="94119"/>
                  </a:lnTo>
                  <a:lnTo>
                    <a:pt x="17259" y="93687"/>
                  </a:lnTo>
                  <a:lnTo>
                    <a:pt x="17995" y="92849"/>
                  </a:lnTo>
                  <a:lnTo>
                    <a:pt x="85521" y="8813"/>
                  </a:lnTo>
                  <a:lnTo>
                    <a:pt x="82918" y="6591"/>
                  </a:lnTo>
                  <a:lnTo>
                    <a:pt x="80238" y="4457"/>
                  </a:lnTo>
                  <a:lnTo>
                    <a:pt x="13677" y="87274"/>
                  </a:lnTo>
                  <a:lnTo>
                    <a:pt x="2527" y="87274"/>
                  </a:lnTo>
                  <a:lnTo>
                    <a:pt x="1651" y="87630"/>
                  </a:lnTo>
                  <a:lnTo>
                    <a:pt x="368" y="88912"/>
                  </a:lnTo>
                  <a:lnTo>
                    <a:pt x="0" y="89789"/>
                  </a:lnTo>
                  <a:lnTo>
                    <a:pt x="0" y="105765"/>
                  </a:lnTo>
                  <a:lnTo>
                    <a:pt x="368" y="106641"/>
                  </a:lnTo>
                  <a:lnTo>
                    <a:pt x="1651" y="107924"/>
                  </a:lnTo>
                  <a:lnTo>
                    <a:pt x="2527" y="108292"/>
                  </a:lnTo>
                  <a:lnTo>
                    <a:pt x="18605" y="108292"/>
                  </a:lnTo>
                  <a:lnTo>
                    <a:pt x="18605" y="205867"/>
                  </a:lnTo>
                  <a:lnTo>
                    <a:pt x="18973" y="206756"/>
                  </a:lnTo>
                  <a:lnTo>
                    <a:pt x="20243" y="208026"/>
                  </a:lnTo>
                  <a:lnTo>
                    <a:pt x="21132" y="208394"/>
                  </a:lnTo>
                  <a:lnTo>
                    <a:pt x="163487" y="208394"/>
                  </a:lnTo>
                  <a:lnTo>
                    <a:pt x="164363" y="208026"/>
                  </a:lnTo>
                  <a:lnTo>
                    <a:pt x="165646" y="206756"/>
                  </a:lnTo>
                  <a:lnTo>
                    <a:pt x="166001" y="205867"/>
                  </a:lnTo>
                  <a:lnTo>
                    <a:pt x="166001" y="201549"/>
                  </a:lnTo>
                  <a:lnTo>
                    <a:pt x="166001" y="108292"/>
                  </a:lnTo>
                  <a:lnTo>
                    <a:pt x="182194" y="108292"/>
                  </a:lnTo>
                  <a:lnTo>
                    <a:pt x="183083" y="107924"/>
                  </a:lnTo>
                  <a:lnTo>
                    <a:pt x="184353" y="106641"/>
                  </a:lnTo>
                  <a:lnTo>
                    <a:pt x="184721" y="105765"/>
                  </a:lnTo>
                  <a:lnTo>
                    <a:pt x="184721" y="101422"/>
                  </a:lnTo>
                  <a:lnTo>
                    <a:pt x="184721" y="89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240301" y="3937765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237888" y="3935347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38" y="20408"/>
                  </a:lnTo>
                  <a:lnTo>
                    <a:pt x="4838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279210" y="3937765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276796" y="3935347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34" y="24079"/>
                  </a:lnTo>
                  <a:lnTo>
                    <a:pt x="24434" y="20408"/>
                  </a:lnTo>
                  <a:lnTo>
                    <a:pt x="4826" y="20408"/>
                  </a:lnTo>
                  <a:lnTo>
                    <a:pt x="4826" y="4838"/>
                  </a:lnTo>
                  <a:lnTo>
                    <a:pt x="24434" y="4838"/>
                  </a:lnTo>
                  <a:lnTo>
                    <a:pt x="24434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34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34" y="20408"/>
                  </a:lnTo>
                  <a:lnTo>
                    <a:pt x="24434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240301" y="3974302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237888" y="397188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38" y="20408"/>
                  </a:lnTo>
                  <a:lnTo>
                    <a:pt x="4838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279210" y="3974302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276796" y="397188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34" y="24079"/>
                  </a:lnTo>
                  <a:lnTo>
                    <a:pt x="24434" y="20408"/>
                  </a:lnTo>
                  <a:lnTo>
                    <a:pt x="4826" y="20408"/>
                  </a:lnTo>
                  <a:lnTo>
                    <a:pt x="4826" y="4838"/>
                  </a:lnTo>
                  <a:lnTo>
                    <a:pt x="24434" y="4838"/>
                  </a:lnTo>
                  <a:lnTo>
                    <a:pt x="24434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34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34" y="20408"/>
                  </a:lnTo>
                  <a:lnTo>
                    <a:pt x="24434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316023" y="3937765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313608" y="3935347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38" y="20408"/>
                  </a:lnTo>
                  <a:lnTo>
                    <a:pt x="4838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285347" y="3874199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85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281918" y="3870769"/>
              <a:ext cx="27940" cy="6985"/>
            </a:xfrm>
            <a:custGeom>
              <a:avLst/>
              <a:gdLst/>
              <a:ahLst/>
              <a:cxnLst/>
              <a:rect l="l" t="t" r="r" b="b"/>
              <a:pathLst>
                <a:path w="27940" h="6985">
                  <a:moveTo>
                    <a:pt x="26174" y="0"/>
                  </a:moveTo>
                  <a:lnTo>
                    <a:pt x="1536" y="0"/>
                  </a:lnTo>
                  <a:lnTo>
                    <a:pt x="0" y="1536"/>
                  </a:lnTo>
                  <a:lnTo>
                    <a:pt x="0" y="5321"/>
                  </a:lnTo>
                  <a:lnTo>
                    <a:pt x="1536" y="6858"/>
                  </a:lnTo>
                  <a:lnTo>
                    <a:pt x="3428" y="6858"/>
                  </a:lnTo>
                  <a:lnTo>
                    <a:pt x="26174" y="6858"/>
                  </a:lnTo>
                  <a:lnTo>
                    <a:pt x="27711" y="5321"/>
                  </a:lnTo>
                  <a:lnTo>
                    <a:pt x="27711" y="1536"/>
                  </a:lnTo>
                  <a:lnTo>
                    <a:pt x="261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248033" y="3895519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59">
                  <a:moveTo>
                    <a:pt x="4804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244604" y="3892101"/>
              <a:ext cx="55244" cy="6985"/>
            </a:xfrm>
            <a:custGeom>
              <a:avLst/>
              <a:gdLst/>
              <a:ahLst/>
              <a:cxnLst/>
              <a:rect l="l" t="t" r="r" b="b"/>
              <a:pathLst>
                <a:path w="55245" h="6985">
                  <a:moveTo>
                    <a:pt x="53365" y="0"/>
                  </a:moveTo>
                  <a:lnTo>
                    <a:pt x="1536" y="0"/>
                  </a:lnTo>
                  <a:lnTo>
                    <a:pt x="0" y="1523"/>
                  </a:lnTo>
                  <a:lnTo>
                    <a:pt x="0" y="5308"/>
                  </a:lnTo>
                  <a:lnTo>
                    <a:pt x="1536" y="6845"/>
                  </a:lnTo>
                  <a:lnTo>
                    <a:pt x="3428" y="6845"/>
                  </a:lnTo>
                  <a:lnTo>
                    <a:pt x="53365" y="6845"/>
                  </a:lnTo>
                  <a:lnTo>
                    <a:pt x="54902" y="5308"/>
                  </a:lnTo>
                  <a:lnTo>
                    <a:pt x="54902" y="1523"/>
                  </a:lnTo>
                  <a:lnTo>
                    <a:pt x="533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236308" y="3911337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6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232879" y="3907906"/>
              <a:ext cx="45720" cy="6985"/>
            </a:xfrm>
            <a:custGeom>
              <a:avLst/>
              <a:gdLst/>
              <a:ahLst/>
              <a:cxnLst/>
              <a:rect l="l" t="t" r="r" b="b"/>
              <a:pathLst>
                <a:path w="45720" h="6985">
                  <a:moveTo>
                    <a:pt x="43941" y="0"/>
                  </a:moveTo>
                  <a:lnTo>
                    <a:pt x="1536" y="0"/>
                  </a:lnTo>
                  <a:lnTo>
                    <a:pt x="0" y="1536"/>
                  </a:lnTo>
                  <a:lnTo>
                    <a:pt x="0" y="5321"/>
                  </a:lnTo>
                  <a:lnTo>
                    <a:pt x="1536" y="6858"/>
                  </a:lnTo>
                  <a:lnTo>
                    <a:pt x="3428" y="6858"/>
                  </a:lnTo>
                  <a:lnTo>
                    <a:pt x="43941" y="6858"/>
                  </a:lnTo>
                  <a:lnTo>
                    <a:pt x="45465" y="5321"/>
                  </a:lnTo>
                  <a:lnTo>
                    <a:pt x="45465" y="1536"/>
                  </a:lnTo>
                  <a:lnTo>
                    <a:pt x="439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318946" y="3916843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2278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315530" y="3913421"/>
              <a:ext cx="29845" cy="6985"/>
            </a:xfrm>
            <a:custGeom>
              <a:avLst/>
              <a:gdLst/>
              <a:ahLst/>
              <a:cxnLst/>
              <a:rect l="l" t="t" r="r" b="b"/>
              <a:pathLst>
                <a:path w="29845" h="6985">
                  <a:moveTo>
                    <a:pt x="28092" y="0"/>
                  </a:moveTo>
                  <a:lnTo>
                    <a:pt x="1524" y="0"/>
                  </a:lnTo>
                  <a:lnTo>
                    <a:pt x="0" y="1536"/>
                  </a:lnTo>
                  <a:lnTo>
                    <a:pt x="0" y="5321"/>
                  </a:lnTo>
                  <a:lnTo>
                    <a:pt x="1524" y="6845"/>
                  </a:lnTo>
                  <a:lnTo>
                    <a:pt x="3416" y="6845"/>
                  </a:lnTo>
                  <a:lnTo>
                    <a:pt x="28092" y="6845"/>
                  </a:lnTo>
                  <a:lnTo>
                    <a:pt x="29629" y="5321"/>
                  </a:lnTo>
                  <a:lnTo>
                    <a:pt x="29629" y="1536"/>
                  </a:lnTo>
                  <a:lnTo>
                    <a:pt x="280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156922" y="3989772"/>
              <a:ext cx="79375" cy="40005"/>
            </a:xfrm>
            <a:custGeom>
              <a:avLst/>
              <a:gdLst/>
              <a:ahLst/>
              <a:cxnLst/>
              <a:rect l="l" t="t" r="r" b="b"/>
              <a:pathLst>
                <a:path w="79375" h="40004">
                  <a:moveTo>
                    <a:pt x="39497" y="0"/>
                  </a:moveTo>
                  <a:lnTo>
                    <a:pt x="24120" y="3103"/>
                  </a:lnTo>
                  <a:lnTo>
                    <a:pt x="11566" y="11566"/>
                  </a:lnTo>
                  <a:lnTo>
                    <a:pt x="3103" y="24120"/>
                  </a:lnTo>
                  <a:lnTo>
                    <a:pt x="0" y="39497"/>
                  </a:lnTo>
                  <a:lnTo>
                    <a:pt x="78994" y="39497"/>
                  </a:lnTo>
                  <a:lnTo>
                    <a:pt x="75889" y="24120"/>
                  </a:lnTo>
                  <a:lnTo>
                    <a:pt x="67422" y="11566"/>
                  </a:lnTo>
                  <a:lnTo>
                    <a:pt x="54867" y="3103"/>
                  </a:lnTo>
                  <a:lnTo>
                    <a:pt x="3949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153500" y="3986343"/>
              <a:ext cx="86360" cy="43180"/>
            </a:xfrm>
            <a:custGeom>
              <a:avLst/>
              <a:gdLst/>
              <a:ahLst/>
              <a:cxnLst/>
              <a:rect l="l" t="t" r="r" b="b"/>
              <a:pathLst>
                <a:path w="86359" h="43179">
                  <a:moveTo>
                    <a:pt x="42925" y="0"/>
                  </a:moveTo>
                  <a:lnTo>
                    <a:pt x="26215" y="3372"/>
                  </a:lnTo>
                  <a:lnTo>
                    <a:pt x="12571" y="12571"/>
                  </a:lnTo>
                  <a:lnTo>
                    <a:pt x="3372" y="26215"/>
                  </a:lnTo>
                  <a:lnTo>
                    <a:pt x="0" y="42925"/>
                  </a:lnTo>
                  <a:lnTo>
                    <a:pt x="6845" y="42925"/>
                  </a:lnTo>
                  <a:lnTo>
                    <a:pt x="7578" y="35655"/>
                  </a:lnTo>
                  <a:lnTo>
                    <a:pt x="9680" y="28889"/>
                  </a:lnTo>
                  <a:lnTo>
                    <a:pt x="42925" y="6857"/>
                  </a:lnTo>
                  <a:lnTo>
                    <a:pt x="50196" y="7589"/>
                  </a:lnTo>
                  <a:lnTo>
                    <a:pt x="78260" y="35655"/>
                  </a:lnTo>
                  <a:lnTo>
                    <a:pt x="78993" y="42925"/>
                  </a:lnTo>
                  <a:lnTo>
                    <a:pt x="85839" y="42925"/>
                  </a:lnTo>
                  <a:lnTo>
                    <a:pt x="82466" y="26215"/>
                  </a:lnTo>
                  <a:lnTo>
                    <a:pt x="73269" y="12571"/>
                  </a:lnTo>
                  <a:lnTo>
                    <a:pt x="59628" y="3372"/>
                  </a:lnTo>
                  <a:lnTo>
                    <a:pt x="4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225277" y="4009520"/>
              <a:ext cx="40005" cy="20320"/>
            </a:xfrm>
            <a:custGeom>
              <a:avLst/>
              <a:gdLst/>
              <a:ahLst/>
              <a:cxnLst/>
              <a:rect l="l" t="t" r="r" b="b"/>
              <a:pathLst>
                <a:path w="40004" h="20320">
                  <a:moveTo>
                    <a:pt x="19748" y="0"/>
                  </a:moveTo>
                  <a:lnTo>
                    <a:pt x="12060" y="1551"/>
                  </a:lnTo>
                  <a:lnTo>
                    <a:pt x="5783" y="5783"/>
                  </a:lnTo>
                  <a:lnTo>
                    <a:pt x="1551" y="12060"/>
                  </a:lnTo>
                  <a:lnTo>
                    <a:pt x="0" y="19748"/>
                  </a:lnTo>
                  <a:lnTo>
                    <a:pt x="39497" y="19748"/>
                  </a:lnTo>
                  <a:lnTo>
                    <a:pt x="37945" y="12060"/>
                  </a:lnTo>
                  <a:lnTo>
                    <a:pt x="33713" y="5783"/>
                  </a:lnTo>
                  <a:lnTo>
                    <a:pt x="27436" y="1551"/>
                  </a:lnTo>
                  <a:lnTo>
                    <a:pt x="1974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221848" y="4006091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23177" y="0"/>
                  </a:moveTo>
                  <a:lnTo>
                    <a:pt x="14157" y="1821"/>
                  </a:lnTo>
                  <a:lnTo>
                    <a:pt x="6792" y="6788"/>
                  </a:lnTo>
                  <a:lnTo>
                    <a:pt x="1826" y="14155"/>
                  </a:lnTo>
                  <a:lnTo>
                    <a:pt x="0" y="23177"/>
                  </a:lnTo>
                  <a:lnTo>
                    <a:pt x="6857" y="23177"/>
                  </a:lnTo>
                  <a:lnTo>
                    <a:pt x="6870" y="14160"/>
                  </a:lnTo>
                  <a:lnTo>
                    <a:pt x="14160" y="6870"/>
                  </a:lnTo>
                  <a:lnTo>
                    <a:pt x="32194" y="6870"/>
                  </a:lnTo>
                  <a:lnTo>
                    <a:pt x="39484" y="14160"/>
                  </a:lnTo>
                  <a:lnTo>
                    <a:pt x="39496" y="23177"/>
                  </a:lnTo>
                  <a:lnTo>
                    <a:pt x="46354" y="23177"/>
                  </a:lnTo>
                  <a:lnTo>
                    <a:pt x="44533" y="14155"/>
                  </a:lnTo>
                  <a:lnTo>
                    <a:pt x="39566" y="6788"/>
                  </a:lnTo>
                  <a:lnTo>
                    <a:pt x="32199" y="1821"/>
                  </a:lnTo>
                  <a:lnTo>
                    <a:pt x="231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312988" y="3976011"/>
              <a:ext cx="24130" cy="52705"/>
            </a:xfrm>
            <a:custGeom>
              <a:avLst/>
              <a:gdLst/>
              <a:ahLst/>
              <a:cxnLst/>
              <a:rect l="l" t="t" r="r" b="b"/>
              <a:pathLst>
                <a:path w="24129" h="52704">
                  <a:moveTo>
                    <a:pt x="23571" y="0"/>
                  </a:moveTo>
                  <a:lnTo>
                    <a:pt x="406" y="0"/>
                  </a:lnTo>
                  <a:lnTo>
                    <a:pt x="0" y="406"/>
                  </a:lnTo>
                  <a:lnTo>
                    <a:pt x="0" y="51816"/>
                  </a:lnTo>
                  <a:lnTo>
                    <a:pt x="406" y="52222"/>
                  </a:lnTo>
                  <a:lnTo>
                    <a:pt x="901" y="52222"/>
                  </a:lnTo>
                  <a:lnTo>
                    <a:pt x="23571" y="52222"/>
                  </a:lnTo>
                  <a:lnTo>
                    <a:pt x="23977" y="51816"/>
                  </a:lnTo>
                  <a:lnTo>
                    <a:pt x="23977" y="406"/>
                  </a:lnTo>
                  <a:lnTo>
                    <a:pt x="23571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310564" y="3973601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28816" y="1485"/>
                  </a:moveTo>
                  <a:lnTo>
                    <a:pt x="27317" y="0"/>
                  </a:lnTo>
                  <a:lnTo>
                    <a:pt x="23977" y="0"/>
                  </a:lnTo>
                  <a:lnTo>
                    <a:pt x="23977" y="4838"/>
                  </a:lnTo>
                  <a:lnTo>
                    <a:pt x="23977" y="52222"/>
                  </a:lnTo>
                  <a:lnTo>
                    <a:pt x="4826" y="52222"/>
                  </a:lnTo>
                  <a:lnTo>
                    <a:pt x="4826" y="4838"/>
                  </a:lnTo>
                  <a:lnTo>
                    <a:pt x="23977" y="4838"/>
                  </a:lnTo>
                  <a:lnTo>
                    <a:pt x="23977" y="0"/>
                  </a:lnTo>
                  <a:lnTo>
                    <a:pt x="1473" y="0"/>
                  </a:lnTo>
                  <a:lnTo>
                    <a:pt x="0" y="1485"/>
                  </a:lnTo>
                  <a:lnTo>
                    <a:pt x="0" y="55562"/>
                  </a:lnTo>
                  <a:lnTo>
                    <a:pt x="1473" y="57048"/>
                  </a:lnTo>
                  <a:lnTo>
                    <a:pt x="27317" y="57048"/>
                  </a:lnTo>
                  <a:lnTo>
                    <a:pt x="28816" y="55562"/>
                  </a:lnTo>
                  <a:lnTo>
                    <a:pt x="28816" y="52222"/>
                  </a:lnTo>
                  <a:lnTo>
                    <a:pt x="28816" y="4838"/>
                  </a:lnTo>
                  <a:lnTo>
                    <a:pt x="28816" y="1485"/>
                  </a:lnTo>
                  <a:close/>
                </a:path>
                <a:path w="45720" h="62864">
                  <a:moveTo>
                    <a:pt x="45339" y="59575"/>
                  </a:moveTo>
                  <a:lnTo>
                    <a:pt x="27012" y="59575"/>
                  </a:lnTo>
                  <a:lnTo>
                    <a:pt x="27012" y="60337"/>
                  </a:lnTo>
                  <a:lnTo>
                    <a:pt x="27000" y="61379"/>
                  </a:lnTo>
                  <a:lnTo>
                    <a:pt x="45326" y="62242"/>
                  </a:lnTo>
                  <a:lnTo>
                    <a:pt x="45326" y="60337"/>
                  </a:lnTo>
                  <a:lnTo>
                    <a:pt x="45339" y="59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323115" y="3919404"/>
              <a:ext cx="32384" cy="107314"/>
            </a:xfrm>
            <a:custGeom>
              <a:avLst/>
              <a:gdLst/>
              <a:ahLst/>
              <a:cxnLst/>
              <a:rect l="l" t="t" r="r" b="b"/>
              <a:pathLst>
                <a:path w="32384" h="107314">
                  <a:moveTo>
                    <a:pt x="20891" y="0"/>
                  </a:moveTo>
                  <a:lnTo>
                    <a:pt x="20281" y="533"/>
                  </a:lnTo>
                  <a:lnTo>
                    <a:pt x="19494" y="863"/>
                  </a:lnTo>
                  <a:lnTo>
                    <a:pt x="0" y="863"/>
                  </a:lnTo>
                  <a:lnTo>
                    <a:pt x="11785" y="15938"/>
                  </a:lnTo>
                  <a:lnTo>
                    <a:pt x="13766" y="15938"/>
                  </a:lnTo>
                  <a:lnTo>
                    <a:pt x="14922" y="17106"/>
                  </a:lnTo>
                  <a:lnTo>
                    <a:pt x="14922" y="39141"/>
                  </a:lnTo>
                  <a:lnTo>
                    <a:pt x="14465" y="40068"/>
                  </a:lnTo>
                  <a:lnTo>
                    <a:pt x="14465" y="54559"/>
                  </a:lnTo>
                  <a:lnTo>
                    <a:pt x="15532" y="55105"/>
                  </a:lnTo>
                  <a:lnTo>
                    <a:pt x="16268" y="56222"/>
                  </a:lnTo>
                  <a:lnTo>
                    <a:pt x="16268" y="106921"/>
                  </a:lnTo>
                  <a:lnTo>
                    <a:pt x="32257" y="106921"/>
                  </a:lnTo>
                  <a:lnTo>
                    <a:pt x="32257" y="12928"/>
                  </a:lnTo>
                  <a:lnTo>
                    <a:pt x="2089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337564" y="3918826"/>
              <a:ext cx="18415" cy="114935"/>
            </a:xfrm>
            <a:custGeom>
              <a:avLst/>
              <a:gdLst/>
              <a:ahLst/>
              <a:cxnLst/>
              <a:rect l="l" t="t" r="r" b="b"/>
              <a:pathLst>
                <a:path w="18415" h="114935">
                  <a:moveTo>
                    <a:pt x="18326" y="12700"/>
                  </a:moveTo>
                  <a:lnTo>
                    <a:pt x="17805" y="12141"/>
                  </a:lnTo>
                  <a:lnTo>
                    <a:pt x="6959" y="0"/>
                  </a:lnTo>
                  <a:lnTo>
                    <a:pt x="6642" y="406"/>
                  </a:lnTo>
                  <a:lnTo>
                    <a:pt x="6438" y="584"/>
                  </a:lnTo>
                  <a:lnTo>
                    <a:pt x="17259" y="13106"/>
                  </a:lnTo>
                  <a:lnTo>
                    <a:pt x="17513" y="13335"/>
                  </a:lnTo>
                  <a:lnTo>
                    <a:pt x="17792" y="13512"/>
                  </a:lnTo>
                  <a:lnTo>
                    <a:pt x="17792" y="107505"/>
                  </a:lnTo>
                  <a:lnTo>
                    <a:pt x="1816" y="107505"/>
                  </a:lnTo>
                  <a:lnTo>
                    <a:pt x="1816" y="109791"/>
                  </a:lnTo>
                  <a:lnTo>
                    <a:pt x="1066" y="110909"/>
                  </a:lnTo>
                  <a:lnTo>
                    <a:pt x="0" y="111467"/>
                  </a:lnTo>
                  <a:lnTo>
                    <a:pt x="0" y="114350"/>
                  </a:lnTo>
                  <a:lnTo>
                    <a:pt x="18326" y="114350"/>
                  </a:lnTo>
                  <a:lnTo>
                    <a:pt x="18326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289802" y="3877387"/>
              <a:ext cx="49530" cy="36195"/>
            </a:xfrm>
            <a:custGeom>
              <a:avLst/>
              <a:gdLst/>
              <a:ahLst/>
              <a:cxnLst/>
              <a:rect l="l" t="t" r="r" b="b"/>
              <a:pathLst>
                <a:path w="49529" h="36195">
                  <a:moveTo>
                    <a:pt x="17652" y="0"/>
                  </a:moveTo>
                  <a:lnTo>
                    <a:pt x="16840" y="241"/>
                  </a:lnTo>
                  <a:lnTo>
                    <a:pt x="0" y="241"/>
                  </a:lnTo>
                  <a:lnTo>
                    <a:pt x="28092" y="36195"/>
                  </a:lnTo>
                  <a:lnTo>
                    <a:pt x="28778" y="36029"/>
                  </a:lnTo>
                  <a:lnTo>
                    <a:pt x="49034" y="36029"/>
                  </a:lnTo>
                  <a:lnTo>
                    <a:pt x="25133" y="8356"/>
                  </a:lnTo>
                  <a:lnTo>
                    <a:pt x="1765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314928" y="3885744"/>
              <a:ext cx="24765" cy="27940"/>
            </a:xfrm>
            <a:custGeom>
              <a:avLst/>
              <a:gdLst/>
              <a:ahLst/>
              <a:cxnLst/>
              <a:rect l="l" t="t" r="r" b="b"/>
              <a:pathLst>
                <a:path w="24765" h="27939">
                  <a:moveTo>
                    <a:pt x="0" y="0"/>
                  </a:moveTo>
                  <a:lnTo>
                    <a:pt x="23901" y="27673"/>
                  </a:lnTo>
                  <a:lnTo>
                    <a:pt x="24765" y="2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277778" y="3853116"/>
              <a:ext cx="24130" cy="17780"/>
            </a:xfrm>
            <a:custGeom>
              <a:avLst/>
              <a:gdLst/>
              <a:ahLst/>
              <a:cxnLst/>
              <a:rect l="l" t="t" r="r" b="b"/>
              <a:pathLst>
                <a:path w="24129" h="17779">
                  <a:moveTo>
                    <a:pt x="7950" y="0"/>
                  </a:moveTo>
                  <a:lnTo>
                    <a:pt x="2666" y="5791"/>
                  </a:lnTo>
                  <a:lnTo>
                    <a:pt x="0" y="9118"/>
                  </a:lnTo>
                  <a:lnTo>
                    <a:pt x="6743" y="17754"/>
                  </a:lnTo>
                  <a:lnTo>
                    <a:pt x="7289" y="17653"/>
                  </a:lnTo>
                  <a:lnTo>
                    <a:pt x="23748" y="17653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277595" y="3858907"/>
              <a:ext cx="67310" cy="171450"/>
            </a:xfrm>
            <a:custGeom>
              <a:avLst/>
              <a:gdLst/>
              <a:ahLst/>
              <a:cxnLst/>
              <a:rect l="l" t="t" r="r" b="b"/>
              <a:pathLst>
                <a:path w="67309" h="171450">
                  <a:moveTo>
                    <a:pt x="2844" y="0"/>
                  </a:moveTo>
                  <a:lnTo>
                    <a:pt x="0" y="3124"/>
                  </a:lnTo>
                  <a:lnTo>
                    <a:pt x="165" y="3327"/>
                  </a:lnTo>
                  <a:lnTo>
                    <a:pt x="2844" y="0"/>
                  </a:lnTo>
                  <a:close/>
                </a:path>
                <a:path w="67309" h="171450">
                  <a:moveTo>
                    <a:pt x="29845" y="18478"/>
                  </a:moveTo>
                  <a:lnTo>
                    <a:pt x="23926" y="11861"/>
                  </a:lnTo>
                  <a:lnTo>
                    <a:pt x="7467" y="11861"/>
                  </a:lnTo>
                  <a:lnTo>
                    <a:pt x="6921" y="11963"/>
                  </a:lnTo>
                  <a:lnTo>
                    <a:pt x="12204" y="18719"/>
                  </a:lnTo>
                  <a:lnTo>
                    <a:pt x="28600" y="18719"/>
                  </a:lnTo>
                  <a:lnTo>
                    <a:pt x="29044" y="18719"/>
                  </a:lnTo>
                  <a:lnTo>
                    <a:pt x="29464" y="18630"/>
                  </a:lnTo>
                  <a:lnTo>
                    <a:pt x="29845" y="18478"/>
                  </a:lnTo>
                  <a:close/>
                </a:path>
                <a:path w="67309" h="171450">
                  <a:moveTo>
                    <a:pt x="60426" y="77609"/>
                  </a:moveTo>
                  <a:lnTo>
                    <a:pt x="59270" y="76441"/>
                  </a:lnTo>
                  <a:lnTo>
                    <a:pt x="57302" y="76441"/>
                  </a:lnTo>
                  <a:lnTo>
                    <a:pt x="59969" y="79870"/>
                  </a:lnTo>
                  <a:lnTo>
                    <a:pt x="59969" y="100571"/>
                  </a:lnTo>
                  <a:lnTo>
                    <a:pt x="60261" y="100152"/>
                  </a:lnTo>
                  <a:lnTo>
                    <a:pt x="60426" y="99644"/>
                  </a:lnTo>
                  <a:lnTo>
                    <a:pt x="60426" y="77609"/>
                  </a:lnTo>
                  <a:close/>
                </a:path>
                <a:path w="67309" h="171450">
                  <a:moveTo>
                    <a:pt x="61785" y="116725"/>
                  </a:moveTo>
                  <a:lnTo>
                    <a:pt x="61036" y="115608"/>
                  </a:lnTo>
                  <a:lnTo>
                    <a:pt x="59969" y="115062"/>
                  </a:lnTo>
                  <a:lnTo>
                    <a:pt x="59969" y="171386"/>
                  </a:lnTo>
                  <a:lnTo>
                    <a:pt x="61036" y="170840"/>
                  </a:lnTo>
                  <a:lnTo>
                    <a:pt x="61785" y="169710"/>
                  </a:lnTo>
                  <a:lnTo>
                    <a:pt x="61785" y="116725"/>
                  </a:lnTo>
                  <a:close/>
                </a:path>
                <a:path w="67309" h="171450">
                  <a:moveTo>
                    <a:pt x="66929" y="59918"/>
                  </a:moveTo>
                  <a:lnTo>
                    <a:pt x="62103" y="54521"/>
                  </a:lnTo>
                  <a:lnTo>
                    <a:pt x="41351" y="54521"/>
                  </a:lnTo>
                  <a:lnTo>
                    <a:pt x="40627" y="54571"/>
                  </a:lnTo>
                  <a:lnTo>
                    <a:pt x="40297" y="54686"/>
                  </a:lnTo>
                  <a:lnTo>
                    <a:pt x="45529" y="61366"/>
                  </a:lnTo>
                  <a:lnTo>
                    <a:pt x="64135" y="61366"/>
                  </a:lnTo>
                  <a:lnTo>
                    <a:pt x="65011" y="61366"/>
                  </a:lnTo>
                  <a:lnTo>
                    <a:pt x="65811" y="61036"/>
                  </a:lnTo>
                  <a:lnTo>
                    <a:pt x="66611" y="60325"/>
                  </a:lnTo>
                  <a:lnTo>
                    <a:pt x="66929" y="599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342125" y="4004165"/>
              <a:ext cx="54610" cy="27305"/>
            </a:xfrm>
            <a:custGeom>
              <a:avLst/>
              <a:gdLst/>
              <a:ahLst/>
              <a:cxnLst/>
              <a:rect l="l" t="t" r="r" b="b"/>
              <a:pathLst>
                <a:path w="54609" h="27304">
                  <a:moveTo>
                    <a:pt x="27139" y="0"/>
                  </a:moveTo>
                  <a:lnTo>
                    <a:pt x="16577" y="2131"/>
                  </a:lnTo>
                  <a:lnTo>
                    <a:pt x="7950" y="7945"/>
                  </a:lnTo>
                  <a:lnTo>
                    <a:pt x="2133" y="16571"/>
                  </a:lnTo>
                  <a:lnTo>
                    <a:pt x="0" y="27139"/>
                  </a:lnTo>
                  <a:lnTo>
                    <a:pt x="54292" y="27139"/>
                  </a:lnTo>
                  <a:lnTo>
                    <a:pt x="52159" y="16571"/>
                  </a:lnTo>
                  <a:lnTo>
                    <a:pt x="46340" y="7945"/>
                  </a:lnTo>
                  <a:lnTo>
                    <a:pt x="37710" y="2131"/>
                  </a:lnTo>
                  <a:lnTo>
                    <a:pt x="2713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320115" y="3987647"/>
              <a:ext cx="80010" cy="43815"/>
            </a:xfrm>
            <a:custGeom>
              <a:avLst/>
              <a:gdLst/>
              <a:ahLst/>
              <a:cxnLst/>
              <a:rect l="l" t="t" r="r" b="b"/>
              <a:pathLst>
                <a:path w="80009" h="43814">
                  <a:moveTo>
                    <a:pt x="17780" y="25946"/>
                  </a:moveTo>
                  <a:lnTo>
                    <a:pt x="16687" y="24853"/>
                  </a:lnTo>
                  <a:lnTo>
                    <a:pt x="1079" y="24853"/>
                  </a:lnTo>
                  <a:lnTo>
                    <a:pt x="0" y="25946"/>
                  </a:lnTo>
                  <a:lnTo>
                    <a:pt x="0" y="28613"/>
                  </a:lnTo>
                  <a:lnTo>
                    <a:pt x="1079" y="29692"/>
                  </a:lnTo>
                  <a:lnTo>
                    <a:pt x="2413" y="29692"/>
                  </a:lnTo>
                  <a:lnTo>
                    <a:pt x="16687" y="29692"/>
                  </a:lnTo>
                  <a:lnTo>
                    <a:pt x="17780" y="28613"/>
                  </a:lnTo>
                  <a:lnTo>
                    <a:pt x="17780" y="25946"/>
                  </a:lnTo>
                  <a:close/>
                </a:path>
                <a:path w="80009" h="43814">
                  <a:moveTo>
                    <a:pt x="17780" y="13233"/>
                  </a:moveTo>
                  <a:lnTo>
                    <a:pt x="16687" y="12141"/>
                  </a:lnTo>
                  <a:lnTo>
                    <a:pt x="1079" y="12141"/>
                  </a:lnTo>
                  <a:lnTo>
                    <a:pt x="0" y="13233"/>
                  </a:lnTo>
                  <a:lnTo>
                    <a:pt x="0" y="15900"/>
                  </a:lnTo>
                  <a:lnTo>
                    <a:pt x="1079" y="16979"/>
                  </a:lnTo>
                  <a:lnTo>
                    <a:pt x="2413" y="16979"/>
                  </a:lnTo>
                  <a:lnTo>
                    <a:pt x="16687" y="16979"/>
                  </a:lnTo>
                  <a:lnTo>
                    <a:pt x="17780" y="15900"/>
                  </a:lnTo>
                  <a:lnTo>
                    <a:pt x="17780" y="13233"/>
                  </a:lnTo>
                  <a:close/>
                </a:path>
                <a:path w="80009" h="43814">
                  <a:moveTo>
                    <a:pt x="17780" y="1092"/>
                  </a:moveTo>
                  <a:lnTo>
                    <a:pt x="16687" y="0"/>
                  </a:lnTo>
                  <a:lnTo>
                    <a:pt x="1079" y="0"/>
                  </a:lnTo>
                  <a:lnTo>
                    <a:pt x="0" y="1092"/>
                  </a:lnTo>
                  <a:lnTo>
                    <a:pt x="0" y="3759"/>
                  </a:lnTo>
                  <a:lnTo>
                    <a:pt x="1079" y="4838"/>
                  </a:lnTo>
                  <a:lnTo>
                    <a:pt x="2413" y="4838"/>
                  </a:lnTo>
                  <a:lnTo>
                    <a:pt x="16687" y="4838"/>
                  </a:lnTo>
                  <a:lnTo>
                    <a:pt x="17780" y="3759"/>
                  </a:lnTo>
                  <a:lnTo>
                    <a:pt x="17780" y="1092"/>
                  </a:lnTo>
                  <a:close/>
                </a:path>
                <a:path w="80009" h="43814">
                  <a:moveTo>
                    <a:pt x="79717" y="43662"/>
                  </a:moveTo>
                  <a:lnTo>
                    <a:pt x="77317" y="31762"/>
                  </a:lnTo>
                  <a:lnTo>
                    <a:pt x="70764" y="22047"/>
                  </a:lnTo>
                  <a:lnTo>
                    <a:pt x="61048" y="15494"/>
                  </a:lnTo>
                  <a:lnTo>
                    <a:pt x="49149" y="13093"/>
                  </a:lnTo>
                  <a:lnTo>
                    <a:pt x="37249" y="15494"/>
                  </a:lnTo>
                  <a:lnTo>
                    <a:pt x="27533" y="22047"/>
                  </a:lnTo>
                  <a:lnTo>
                    <a:pt x="20980" y="31762"/>
                  </a:lnTo>
                  <a:lnTo>
                    <a:pt x="18580" y="43662"/>
                  </a:lnTo>
                  <a:lnTo>
                    <a:pt x="25425" y="43662"/>
                  </a:lnTo>
                  <a:lnTo>
                    <a:pt x="25425" y="37109"/>
                  </a:lnTo>
                  <a:lnTo>
                    <a:pt x="28079" y="31191"/>
                  </a:lnTo>
                  <a:lnTo>
                    <a:pt x="36677" y="22593"/>
                  </a:lnTo>
                  <a:lnTo>
                    <a:pt x="42583" y="19939"/>
                  </a:lnTo>
                  <a:lnTo>
                    <a:pt x="55714" y="19939"/>
                  </a:lnTo>
                  <a:lnTo>
                    <a:pt x="61620" y="22593"/>
                  </a:lnTo>
                  <a:lnTo>
                    <a:pt x="70218" y="31191"/>
                  </a:lnTo>
                  <a:lnTo>
                    <a:pt x="72872" y="37109"/>
                  </a:lnTo>
                  <a:lnTo>
                    <a:pt x="72872" y="43662"/>
                  </a:lnTo>
                  <a:lnTo>
                    <a:pt x="79717" y="436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166216" y="4004158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178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163803" y="400174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925" y="0"/>
                  </a:moveTo>
                  <a:lnTo>
                    <a:pt x="1079" y="0"/>
                  </a:lnTo>
                  <a:lnTo>
                    <a:pt x="0" y="1079"/>
                  </a:lnTo>
                  <a:lnTo>
                    <a:pt x="0" y="3759"/>
                  </a:lnTo>
                  <a:lnTo>
                    <a:pt x="1079" y="4838"/>
                  </a:lnTo>
                  <a:lnTo>
                    <a:pt x="2413" y="4838"/>
                  </a:lnTo>
                  <a:lnTo>
                    <a:pt x="34925" y="4838"/>
                  </a:lnTo>
                  <a:lnTo>
                    <a:pt x="36004" y="3759"/>
                  </a:lnTo>
                  <a:lnTo>
                    <a:pt x="36004" y="1079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161715" y="4017731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178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159289" y="401531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937" y="0"/>
                  </a:moveTo>
                  <a:lnTo>
                    <a:pt x="1092" y="0"/>
                  </a:lnTo>
                  <a:lnTo>
                    <a:pt x="0" y="1092"/>
                  </a:lnTo>
                  <a:lnTo>
                    <a:pt x="0" y="3759"/>
                  </a:lnTo>
                  <a:lnTo>
                    <a:pt x="1092" y="4838"/>
                  </a:lnTo>
                  <a:lnTo>
                    <a:pt x="2425" y="4838"/>
                  </a:lnTo>
                  <a:lnTo>
                    <a:pt x="34937" y="4838"/>
                  </a:lnTo>
                  <a:lnTo>
                    <a:pt x="36017" y="3759"/>
                  </a:lnTo>
                  <a:lnTo>
                    <a:pt x="36017" y="1092"/>
                  </a:lnTo>
                  <a:lnTo>
                    <a:pt x="349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372951" y="4023772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>
                  <a:moveTo>
                    <a:pt x="19685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186879" y="3952239"/>
              <a:ext cx="215265" cy="74295"/>
            </a:xfrm>
            <a:custGeom>
              <a:avLst/>
              <a:gdLst/>
              <a:ahLst/>
              <a:cxnLst/>
              <a:rect l="l" t="t" r="r" b="b"/>
              <a:pathLst>
                <a:path w="215265" h="74295">
                  <a:moveTo>
                    <a:pt x="7747" y="15506"/>
                  </a:moveTo>
                  <a:lnTo>
                    <a:pt x="12" y="15506"/>
                  </a:lnTo>
                  <a:lnTo>
                    <a:pt x="0" y="21526"/>
                  </a:lnTo>
                  <a:lnTo>
                    <a:pt x="3873" y="21526"/>
                  </a:lnTo>
                  <a:lnTo>
                    <a:pt x="7747" y="21526"/>
                  </a:lnTo>
                  <a:lnTo>
                    <a:pt x="7747" y="15506"/>
                  </a:lnTo>
                  <a:close/>
                </a:path>
                <a:path w="215265" h="74295">
                  <a:moveTo>
                    <a:pt x="20993" y="24091"/>
                  </a:moveTo>
                  <a:lnTo>
                    <a:pt x="13246" y="24091"/>
                  </a:lnTo>
                  <a:lnTo>
                    <a:pt x="13246" y="30099"/>
                  </a:lnTo>
                  <a:lnTo>
                    <a:pt x="17119" y="30099"/>
                  </a:lnTo>
                  <a:lnTo>
                    <a:pt x="20993" y="30099"/>
                  </a:lnTo>
                  <a:lnTo>
                    <a:pt x="20993" y="24091"/>
                  </a:lnTo>
                  <a:close/>
                </a:path>
                <a:path w="215265" h="74295">
                  <a:moveTo>
                    <a:pt x="20993" y="6629"/>
                  </a:moveTo>
                  <a:lnTo>
                    <a:pt x="13246" y="6629"/>
                  </a:lnTo>
                  <a:lnTo>
                    <a:pt x="13246" y="12649"/>
                  </a:lnTo>
                  <a:lnTo>
                    <a:pt x="17119" y="12649"/>
                  </a:lnTo>
                  <a:lnTo>
                    <a:pt x="20993" y="12649"/>
                  </a:lnTo>
                  <a:lnTo>
                    <a:pt x="20993" y="6629"/>
                  </a:lnTo>
                  <a:close/>
                </a:path>
                <a:path w="215265" h="74295">
                  <a:moveTo>
                    <a:pt x="196100" y="28028"/>
                  </a:moveTo>
                  <a:lnTo>
                    <a:pt x="185178" y="28028"/>
                  </a:lnTo>
                  <a:lnTo>
                    <a:pt x="185166" y="36512"/>
                  </a:lnTo>
                  <a:lnTo>
                    <a:pt x="190627" y="36512"/>
                  </a:lnTo>
                  <a:lnTo>
                    <a:pt x="196088" y="36512"/>
                  </a:lnTo>
                  <a:lnTo>
                    <a:pt x="196100" y="28028"/>
                  </a:lnTo>
                  <a:close/>
                </a:path>
                <a:path w="215265" h="74295">
                  <a:moveTo>
                    <a:pt x="201739" y="0"/>
                  </a:moveTo>
                  <a:lnTo>
                    <a:pt x="190817" y="0"/>
                  </a:lnTo>
                  <a:lnTo>
                    <a:pt x="190804" y="8483"/>
                  </a:lnTo>
                  <a:lnTo>
                    <a:pt x="196265" y="8483"/>
                  </a:lnTo>
                  <a:lnTo>
                    <a:pt x="201726" y="8483"/>
                  </a:lnTo>
                  <a:lnTo>
                    <a:pt x="201739" y="0"/>
                  </a:lnTo>
                  <a:close/>
                </a:path>
                <a:path w="215265" h="74295">
                  <a:moveTo>
                    <a:pt x="208165" y="70218"/>
                  </a:moveTo>
                  <a:lnTo>
                    <a:pt x="207086" y="69126"/>
                  </a:lnTo>
                  <a:lnTo>
                    <a:pt x="184734" y="69126"/>
                  </a:lnTo>
                  <a:lnTo>
                    <a:pt x="183642" y="70218"/>
                  </a:lnTo>
                  <a:lnTo>
                    <a:pt x="183642" y="72885"/>
                  </a:lnTo>
                  <a:lnTo>
                    <a:pt x="184734" y="73964"/>
                  </a:lnTo>
                  <a:lnTo>
                    <a:pt x="186067" y="73964"/>
                  </a:lnTo>
                  <a:lnTo>
                    <a:pt x="207086" y="73964"/>
                  </a:lnTo>
                  <a:lnTo>
                    <a:pt x="208165" y="72885"/>
                  </a:lnTo>
                  <a:lnTo>
                    <a:pt x="208165" y="70218"/>
                  </a:lnTo>
                  <a:close/>
                </a:path>
                <a:path w="215265" h="74295">
                  <a:moveTo>
                    <a:pt x="214820" y="37465"/>
                  </a:moveTo>
                  <a:lnTo>
                    <a:pt x="203898" y="37465"/>
                  </a:lnTo>
                  <a:lnTo>
                    <a:pt x="203885" y="45948"/>
                  </a:lnTo>
                  <a:lnTo>
                    <a:pt x="209346" y="45948"/>
                  </a:lnTo>
                  <a:lnTo>
                    <a:pt x="214807" y="45948"/>
                  </a:lnTo>
                  <a:lnTo>
                    <a:pt x="214820" y="37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786078" y="4061095"/>
              <a:ext cx="241300" cy="156845"/>
            </a:xfrm>
            <a:custGeom>
              <a:avLst/>
              <a:gdLst/>
              <a:ahLst/>
              <a:cxnLst/>
              <a:rect l="l" t="t" r="r" b="b"/>
              <a:pathLst>
                <a:path w="241300" h="156845">
                  <a:moveTo>
                    <a:pt x="163398" y="0"/>
                  </a:moveTo>
                  <a:lnTo>
                    <a:pt x="145173" y="2443"/>
                  </a:lnTo>
                  <a:lnTo>
                    <a:pt x="128793" y="9337"/>
                  </a:lnTo>
                  <a:lnTo>
                    <a:pt x="114895" y="20027"/>
                  </a:lnTo>
                  <a:lnTo>
                    <a:pt x="104114" y="33858"/>
                  </a:lnTo>
                  <a:lnTo>
                    <a:pt x="99885" y="32562"/>
                  </a:lnTo>
                  <a:lnTo>
                    <a:pt x="95415" y="31851"/>
                  </a:lnTo>
                  <a:lnTo>
                    <a:pt x="90779" y="31851"/>
                  </a:lnTo>
                  <a:lnTo>
                    <a:pt x="74236" y="34959"/>
                  </a:lnTo>
                  <a:lnTo>
                    <a:pt x="60420" y="43497"/>
                  </a:lnTo>
                  <a:lnTo>
                    <a:pt x="50499" y="56283"/>
                  </a:lnTo>
                  <a:lnTo>
                    <a:pt x="45643" y="72136"/>
                  </a:lnTo>
                  <a:lnTo>
                    <a:pt x="42176" y="71958"/>
                  </a:lnTo>
                  <a:lnTo>
                    <a:pt x="25760" y="75272"/>
                  </a:lnTo>
                  <a:lnTo>
                    <a:pt x="12353" y="84312"/>
                  </a:lnTo>
                  <a:lnTo>
                    <a:pt x="3314" y="97718"/>
                  </a:lnTo>
                  <a:lnTo>
                    <a:pt x="0" y="114134"/>
                  </a:lnTo>
                  <a:lnTo>
                    <a:pt x="3314" y="130551"/>
                  </a:lnTo>
                  <a:lnTo>
                    <a:pt x="12353" y="143957"/>
                  </a:lnTo>
                  <a:lnTo>
                    <a:pt x="25760" y="152996"/>
                  </a:lnTo>
                  <a:lnTo>
                    <a:pt x="42837" y="156311"/>
                  </a:lnTo>
                  <a:lnTo>
                    <a:pt x="207975" y="156311"/>
                  </a:lnTo>
                  <a:lnTo>
                    <a:pt x="207975" y="156159"/>
                  </a:lnTo>
                  <a:lnTo>
                    <a:pt x="209448" y="156311"/>
                  </a:lnTo>
                  <a:lnTo>
                    <a:pt x="221620" y="153854"/>
                  </a:lnTo>
                  <a:lnTo>
                    <a:pt x="231559" y="147154"/>
                  </a:lnTo>
                  <a:lnTo>
                    <a:pt x="238259" y="137216"/>
                  </a:lnTo>
                  <a:lnTo>
                    <a:pt x="240715" y="125044"/>
                  </a:lnTo>
                  <a:lnTo>
                    <a:pt x="239633" y="116899"/>
                  </a:lnTo>
                  <a:lnTo>
                    <a:pt x="236578" y="109575"/>
                  </a:lnTo>
                  <a:lnTo>
                    <a:pt x="231843" y="103337"/>
                  </a:lnTo>
                  <a:lnTo>
                    <a:pt x="225717" y="98450"/>
                  </a:lnTo>
                  <a:lnTo>
                    <a:pt x="228550" y="91559"/>
                  </a:lnTo>
                  <a:lnTo>
                    <a:pt x="230647" y="84324"/>
                  </a:lnTo>
                  <a:lnTo>
                    <a:pt x="231950" y="76790"/>
                  </a:lnTo>
                  <a:lnTo>
                    <a:pt x="232397" y="68999"/>
                  </a:lnTo>
                  <a:lnTo>
                    <a:pt x="226974" y="42139"/>
                  </a:lnTo>
                  <a:lnTo>
                    <a:pt x="212185" y="20207"/>
                  </a:lnTo>
                  <a:lnTo>
                    <a:pt x="190252" y="5421"/>
                  </a:lnTo>
                  <a:lnTo>
                    <a:pt x="16339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782662" y="4057666"/>
              <a:ext cx="247650" cy="163195"/>
            </a:xfrm>
            <a:custGeom>
              <a:avLst/>
              <a:gdLst/>
              <a:ahLst/>
              <a:cxnLst/>
              <a:rect l="l" t="t" r="r" b="b"/>
              <a:pathLst>
                <a:path w="247650" h="163195">
                  <a:moveTo>
                    <a:pt x="44107" y="162869"/>
                  </a:moveTo>
                  <a:lnTo>
                    <a:pt x="44107" y="163169"/>
                  </a:lnTo>
                  <a:lnTo>
                    <a:pt x="45593" y="163169"/>
                  </a:lnTo>
                  <a:lnTo>
                    <a:pt x="44107" y="162869"/>
                  </a:lnTo>
                  <a:close/>
                </a:path>
                <a:path w="247650" h="163195">
                  <a:moveTo>
                    <a:pt x="46581" y="72148"/>
                  </a:moveTo>
                  <a:lnTo>
                    <a:pt x="44649" y="72148"/>
                  </a:lnTo>
                  <a:lnTo>
                    <a:pt x="27811" y="75564"/>
                  </a:lnTo>
                  <a:lnTo>
                    <a:pt x="18481" y="81857"/>
                  </a:lnTo>
                  <a:lnTo>
                    <a:pt x="13277" y="85427"/>
                  </a:lnTo>
                  <a:lnTo>
                    <a:pt x="3582" y="99813"/>
                  </a:lnTo>
                  <a:lnTo>
                    <a:pt x="0" y="117563"/>
                  </a:lnTo>
                  <a:lnTo>
                    <a:pt x="3582" y="135314"/>
                  </a:lnTo>
                  <a:lnTo>
                    <a:pt x="13352" y="149810"/>
                  </a:lnTo>
                  <a:lnTo>
                    <a:pt x="28074" y="159740"/>
                  </a:lnTo>
                  <a:lnTo>
                    <a:pt x="44107" y="159740"/>
                  </a:lnTo>
                  <a:lnTo>
                    <a:pt x="44107" y="162869"/>
                  </a:lnTo>
                  <a:lnTo>
                    <a:pt x="45593" y="163169"/>
                  </a:lnTo>
                  <a:lnTo>
                    <a:pt x="47693" y="163169"/>
                  </a:lnTo>
                  <a:lnTo>
                    <a:pt x="47571" y="160443"/>
                  </a:lnTo>
                  <a:lnTo>
                    <a:pt x="47531" y="156311"/>
                  </a:lnTo>
                  <a:lnTo>
                    <a:pt x="45593" y="156311"/>
                  </a:lnTo>
                  <a:lnTo>
                    <a:pt x="37783" y="155525"/>
                  </a:lnTo>
                  <a:lnTo>
                    <a:pt x="7631" y="125373"/>
                  </a:lnTo>
                  <a:lnTo>
                    <a:pt x="6845" y="117563"/>
                  </a:lnTo>
                  <a:lnTo>
                    <a:pt x="7631" y="109752"/>
                  </a:lnTo>
                  <a:lnTo>
                    <a:pt x="37783" y="79602"/>
                  </a:lnTo>
                  <a:lnTo>
                    <a:pt x="44836" y="78892"/>
                  </a:lnTo>
                  <a:lnTo>
                    <a:pt x="52136" y="78892"/>
                  </a:lnTo>
                  <a:lnTo>
                    <a:pt x="52476" y="75945"/>
                  </a:lnTo>
                  <a:lnTo>
                    <a:pt x="52592" y="75564"/>
                  </a:lnTo>
                  <a:lnTo>
                    <a:pt x="49060" y="75564"/>
                  </a:lnTo>
                  <a:lnTo>
                    <a:pt x="45656" y="75171"/>
                  </a:lnTo>
                  <a:lnTo>
                    <a:pt x="46496" y="72428"/>
                  </a:lnTo>
                  <a:lnTo>
                    <a:pt x="46581" y="72148"/>
                  </a:lnTo>
                  <a:close/>
                </a:path>
                <a:path w="247650" h="163195">
                  <a:moveTo>
                    <a:pt x="50965" y="156311"/>
                  </a:moveTo>
                  <a:lnTo>
                    <a:pt x="47531" y="156311"/>
                  </a:lnTo>
                  <a:lnTo>
                    <a:pt x="47571" y="160443"/>
                  </a:lnTo>
                  <a:lnTo>
                    <a:pt x="47693" y="163169"/>
                  </a:lnTo>
                  <a:lnTo>
                    <a:pt x="211894" y="163169"/>
                  </a:lnTo>
                  <a:lnTo>
                    <a:pt x="210604" y="162869"/>
                  </a:lnTo>
                  <a:lnTo>
                    <a:pt x="211245" y="162869"/>
                  </a:lnTo>
                  <a:lnTo>
                    <a:pt x="211353" y="160443"/>
                  </a:lnTo>
                  <a:lnTo>
                    <a:pt x="211384" y="159740"/>
                  </a:lnTo>
                  <a:lnTo>
                    <a:pt x="50965" y="159740"/>
                  </a:lnTo>
                  <a:lnTo>
                    <a:pt x="50965" y="156311"/>
                  </a:lnTo>
                  <a:close/>
                </a:path>
                <a:path w="247650" h="163195">
                  <a:moveTo>
                    <a:pt x="229133" y="101879"/>
                  </a:moveTo>
                  <a:lnTo>
                    <a:pt x="227342" y="104800"/>
                  </a:lnTo>
                  <a:lnTo>
                    <a:pt x="232811" y="109160"/>
                  </a:lnTo>
                  <a:lnTo>
                    <a:pt x="237028" y="114712"/>
                  </a:lnTo>
                  <a:lnTo>
                    <a:pt x="239742" y="121227"/>
                  </a:lnTo>
                  <a:lnTo>
                    <a:pt x="240703" y="128473"/>
                  </a:lnTo>
                  <a:lnTo>
                    <a:pt x="240703" y="136169"/>
                  </a:lnTo>
                  <a:lnTo>
                    <a:pt x="237604" y="143103"/>
                  </a:lnTo>
                  <a:lnTo>
                    <a:pt x="227699" y="153008"/>
                  </a:lnTo>
                  <a:lnTo>
                    <a:pt x="227352" y="153269"/>
                  </a:lnTo>
                  <a:lnTo>
                    <a:pt x="220573" y="156311"/>
                  </a:lnTo>
                  <a:lnTo>
                    <a:pt x="50965" y="156311"/>
                  </a:lnTo>
                  <a:lnTo>
                    <a:pt x="50965" y="159740"/>
                  </a:lnTo>
                  <a:lnTo>
                    <a:pt x="214820" y="159740"/>
                  </a:lnTo>
                  <a:lnTo>
                    <a:pt x="214820" y="162869"/>
                  </a:lnTo>
                  <a:lnTo>
                    <a:pt x="210604" y="162869"/>
                  </a:lnTo>
                  <a:lnTo>
                    <a:pt x="211894" y="163169"/>
                  </a:lnTo>
                  <a:lnTo>
                    <a:pt x="212864" y="163169"/>
                  </a:lnTo>
                  <a:lnTo>
                    <a:pt x="226370" y="160443"/>
                  </a:lnTo>
                  <a:lnTo>
                    <a:pt x="237399" y="153008"/>
                  </a:lnTo>
                  <a:lnTo>
                    <a:pt x="244834" y="141979"/>
                  </a:lnTo>
                  <a:lnTo>
                    <a:pt x="247561" y="128473"/>
                  </a:lnTo>
                  <a:lnTo>
                    <a:pt x="246356" y="119421"/>
                  </a:lnTo>
                  <a:lnTo>
                    <a:pt x="242962" y="111286"/>
                  </a:lnTo>
                  <a:lnTo>
                    <a:pt x="237708" y="104366"/>
                  </a:lnTo>
                  <a:lnTo>
                    <a:pt x="236420" y="103339"/>
                  </a:lnTo>
                  <a:lnTo>
                    <a:pt x="232232" y="103339"/>
                  </a:lnTo>
                  <a:lnTo>
                    <a:pt x="229133" y="101879"/>
                  </a:lnTo>
                  <a:close/>
                </a:path>
                <a:path w="247650" h="163195">
                  <a:moveTo>
                    <a:pt x="214820" y="159740"/>
                  </a:moveTo>
                  <a:lnTo>
                    <a:pt x="211384" y="159740"/>
                  </a:lnTo>
                  <a:lnTo>
                    <a:pt x="211353" y="160443"/>
                  </a:lnTo>
                  <a:lnTo>
                    <a:pt x="211245" y="162869"/>
                  </a:lnTo>
                  <a:lnTo>
                    <a:pt x="214351" y="162869"/>
                  </a:lnTo>
                  <a:lnTo>
                    <a:pt x="212864" y="163169"/>
                  </a:lnTo>
                  <a:lnTo>
                    <a:pt x="214820" y="163169"/>
                  </a:lnTo>
                  <a:lnTo>
                    <a:pt x="214820" y="159740"/>
                  </a:lnTo>
                  <a:close/>
                </a:path>
                <a:path w="247650" h="163195">
                  <a:moveTo>
                    <a:pt x="44107" y="159740"/>
                  </a:moveTo>
                  <a:lnTo>
                    <a:pt x="28613" y="159740"/>
                  </a:lnTo>
                  <a:lnTo>
                    <a:pt x="44107" y="162869"/>
                  </a:lnTo>
                  <a:lnTo>
                    <a:pt x="44107" y="159740"/>
                  </a:lnTo>
                  <a:close/>
                </a:path>
                <a:path w="247650" h="163195">
                  <a:moveTo>
                    <a:pt x="196723" y="6857"/>
                  </a:moveTo>
                  <a:lnTo>
                    <a:pt x="166814" y="6857"/>
                  </a:lnTo>
                  <a:lnTo>
                    <a:pt x="180035" y="8188"/>
                  </a:lnTo>
                  <a:lnTo>
                    <a:pt x="192341" y="12006"/>
                  </a:lnTo>
                  <a:lnTo>
                    <a:pt x="227236" y="46901"/>
                  </a:lnTo>
                  <a:lnTo>
                    <a:pt x="232356" y="72148"/>
                  </a:lnTo>
                  <a:lnTo>
                    <a:pt x="232384" y="72428"/>
                  </a:lnTo>
                  <a:lnTo>
                    <a:pt x="232013" y="78892"/>
                  </a:lnTo>
                  <a:lnTo>
                    <a:pt x="231960" y="79825"/>
                  </a:lnTo>
                  <a:lnTo>
                    <a:pt x="230724" y="86979"/>
                  </a:lnTo>
                  <a:lnTo>
                    <a:pt x="228730" y="93852"/>
                  </a:lnTo>
                  <a:lnTo>
                    <a:pt x="226034" y="100406"/>
                  </a:lnTo>
                  <a:lnTo>
                    <a:pt x="224726" y="103187"/>
                  </a:lnTo>
                  <a:lnTo>
                    <a:pt x="227342" y="104800"/>
                  </a:lnTo>
                  <a:lnTo>
                    <a:pt x="230924" y="98958"/>
                  </a:lnTo>
                  <a:lnTo>
                    <a:pt x="234033" y="98958"/>
                  </a:lnTo>
                  <a:lnTo>
                    <a:pt x="235200" y="96118"/>
                  </a:lnTo>
                  <a:lnTo>
                    <a:pt x="237397" y="88526"/>
                  </a:lnTo>
                  <a:lnTo>
                    <a:pt x="238761" y="80613"/>
                  </a:lnTo>
                  <a:lnTo>
                    <a:pt x="239028" y="75945"/>
                  </a:lnTo>
                  <a:lnTo>
                    <a:pt x="239072" y="75171"/>
                  </a:lnTo>
                  <a:lnTo>
                    <a:pt x="239173" y="72148"/>
                  </a:lnTo>
                  <a:lnTo>
                    <a:pt x="233567" y="44378"/>
                  </a:lnTo>
                  <a:lnTo>
                    <a:pt x="233538" y="44235"/>
                  </a:lnTo>
                  <a:lnTo>
                    <a:pt x="218019" y="21216"/>
                  </a:lnTo>
                  <a:lnTo>
                    <a:pt x="196723" y="6857"/>
                  </a:lnTo>
                  <a:close/>
                </a:path>
                <a:path w="247650" h="163195">
                  <a:moveTo>
                    <a:pt x="230924" y="98958"/>
                  </a:moveTo>
                  <a:lnTo>
                    <a:pt x="229133" y="101879"/>
                  </a:lnTo>
                  <a:lnTo>
                    <a:pt x="232232" y="103339"/>
                  </a:lnTo>
                  <a:lnTo>
                    <a:pt x="233265" y="100825"/>
                  </a:lnTo>
                  <a:lnTo>
                    <a:pt x="230924" y="98958"/>
                  </a:lnTo>
                  <a:close/>
                </a:path>
                <a:path w="247650" h="163195">
                  <a:moveTo>
                    <a:pt x="233265" y="100825"/>
                  </a:moveTo>
                  <a:lnTo>
                    <a:pt x="232294" y="103187"/>
                  </a:lnTo>
                  <a:lnTo>
                    <a:pt x="232232" y="103339"/>
                  </a:lnTo>
                  <a:lnTo>
                    <a:pt x="236420" y="103339"/>
                  </a:lnTo>
                  <a:lnTo>
                    <a:pt x="233265" y="100825"/>
                  </a:lnTo>
                  <a:close/>
                </a:path>
                <a:path w="247650" h="163195">
                  <a:moveTo>
                    <a:pt x="234033" y="98958"/>
                  </a:moveTo>
                  <a:lnTo>
                    <a:pt x="230924" y="98958"/>
                  </a:lnTo>
                  <a:lnTo>
                    <a:pt x="233265" y="100825"/>
                  </a:lnTo>
                  <a:lnTo>
                    <a:pt x="234033" y="98958"/>
                  </a:lnTo>
                  <a:close/>
                </a:path>
                <a:path w="247650" h="163195">
                  <a:moveTo>
                    <a:pt x="52136" y="78892"/>
                  </a:moveTo>
                  <a:lnTo>
                    <a:pt x="47663" y="78892"/>
                  </a:lnTo>
                  <a:lnTo>
                    <a:pt x="52095" y="79247"/>
                  </a:lnTo>
                  <a:lnTo>
                    <a:pt x="52136" y="78892"/>
                  </a:lnTo>
                  <a:close/>
                </a:path>
                <a:path w="247650" h="163195">
                  <a:moveTo>
                    <a:pt x="99187" y="31864"/>
                  </a:moveTo>
                  <a:lnTo>
                    <a:pt x="94195" y="31864"/>
                  </a:lnTo>
                  <a:lnTo>
                    <a:pt x="76403" y="35203"/>
                  </a:lnTo>
                  <a:lnTo>
                    <a:pt x="61544" y="44378"/>
                  </a:lnTo>
                  <a:lnTo>
                    <a:pt x="50876" y="58122"/>
                  </a:lnTo>
                  <a:lnTo>
                    <a:pt x="45656" y="75171"/>
                  </a:lnTo>
                  <a:lnTo>
                    <a:pt x="49060" y="75564"/>
                  </a:lnTo>
                  <a:lnTo>
                    <a:pt x="49316" y="72428"/>
                  </a:lnTo>
                  <a:lnTo>
                    <a:pt x="49339" y="72148"/>
                  </a:lnTo>
                  <a:lnTo>
                    <a:pt x="53637" y="72148"/>
                  </a:lnTo>
                  <a:lnTo>
                    <a:pt x="56955" y="61290"/>
                  </a:lnTo>
                  <a:lnTo>
                    <a:pt x="66125" y="49469"/>
                  </a:lnTo>
                  <a:lnTo>
                    <a:pt x="78901" y="41577"/>
                  </a:lnTo>
                  <a:lnTo>
                    <a:pt x="94195" y="38709"/>
                  </a:lnTo>
                  <a:lnTo>
                    <a:pt x="110712" y="38709"/>
                  </a:lnTo>
                  <a:lnTo>
                    <a:pt x="111822" y="37287"/>
                  </a:lnTo>
                  <a:lnTo>
                    <a:pt x="107530" y="37287"/>
                  </a:lnTo>
                  <a:lnTo>
                    <a:pt x="104584" y="35534"/>
                  </a:lnTo>
                  <a:lnTo>
                    <a:pt x="106310" y="33320"/>
                  </a:lnTo>
                  <a:lnTo>
                    <a:pt x="104000" y="32613"/>
                  </a:lnTo>
                  <a:lnTo>
                    <a:pt x="99187" y="31864"/>
                  </a:lnTo>
                  <a:close/>
                </a:path>
                <a:path w="247650" h="163195">
                  <a:moveTo>
                    <a:pt x="53637" y="72148"/>
                  </a:moveTo>
                  <a:lnTo>
                    <a:pt x="49339" y="72148"/>
                  </a:lnTo>
                  <a:lnTo>
                    <a:pt x="49092" y="75171"/>
                  </a:lnTo>
                  <a:lnTo>
                    <a:pt x="49060" y="75564"/>
                  </a:lnTo>
                  <a:lnTo>
                    <a:pt x="52592" y="75564"/>
                  </a:lnTo>
                  <a:lnTo>
                    <a:pt x="53551" y="72428"/>
                  </a:lnTo>
                  <a:lnTo>
                    <a:pt x="53637" y="72148"/>
                  </a:lnTo>
                  <a:close/>
                </a:path>
                <a:path w="247650" h="163195">
                  <a:moveTo>
                    <a:pt x="110712" y="38709"/>
                  </a:moveTo>
                  <a:lnTo>
                    <a:pt x="98488" y="38709"/>
                  </a:lnTo>
                  <a:lnTo>
                    <a:pt x="102616" y="39357"/>
                  </a:lnTo>
                  <a:lnTo>
                    <a:pt x="109093" y="41351"/>
                  </a:lnTo>
                  <a:lnTo>
                    <a:pt x="110464" y="39027"/>
                  </a:lnTo>
                  <a:lnTo>
                    <a:pt x="110712" y="38709"/>
                  </a:lnTo>
                  <a:close/>
                </a:path>
                <a:path w="247650" h="163195">
                  <a:moveTo>
                    <a:pt x="106310" y="33320"/>
                  </a:moveTo>
                  <a:lnTo>
                    <a:pt x="104584" y="35534"/>
                  </a:lnTo>
                  <a:lnTo>
                    <a:pt x="107530" y="37287"/>
                  </a:lnTo>
                  <a:lnTo>
                    <a:pt x="108521" y="33997"/>
                  </a:lnTo>
                  <a:lnTo>
                    <a:pt x="106310" y="33320"/>
                  </a:lnTo>
                  <a:close/>
                </a:path>
                <a:path w="247650" h="163195">
                  <a:moveTo>
                    <a:pt x="166814" y="0"/>
                  </a:moveTo>
                  <a:lnTo>
                    <a:pt x="147680" y="2571"/>
                  </a:lnTo>
                  <a:lnTo>
                    <a:pt x="130484" y="9809"/>
                  </a:lnTo>
                  <a:lnTo>
                    <a:pt x="115895" y="21025"/>
                  </a:lnTo>
                  <a:lnTo>
                    <a:pt x="106310" y="33320"/>
                  </a:lnTo>
                  <a:lnTo>
                    <a:pt x="108521" y="33997"/>
                  </a:lnTo>
                  <a:lnTo>
                    <a:pt x="107530" y="37287"/>
                  </a:lnTo>
                  <a:lnTo>
                    <a:pt x="111822" y="37287"/>
                  </a:lnTo>
                  <a:lnTo>
                    <a:pt x="120723" y="25883"/>
                  </a:lnTo>
                  <a:lnTo>
                    <a:pt x="133934" y="15727"/>
                  </a:lnTo>
                  <a:lnTo>
                    <a:pt x="149498" y="9178"/>
                  </a:lnTo>
                  <a:lnTo>
                    <a:pt x="166814" y="6857"/>
                  </a:lnTo>
                  <a:lnTo>
                    <a:pt x="196723" y="6857"/>
                  </a:lnTo>
                  <a:lnTo>
                    <a:pt x="195001" y="5696"/>
                  </a:lnTo>
                  <a:lnTo>
                    <a:pt x="166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764326" y="4014067"/>
              <a:ext cx="178435" cy="203200"/>
            </a:xfrm>
            <a:custGeom>
              <a:avLst/>
              <a:gdLst/>
              <a:ahLst/>
              <a:cxnLst/>
              <a:rect l="l" t="t" r="r" b="b"/>
              <a:pathLst>
                <a:path w="178434" h="203200">
                  <a:moveTo>
                    <a:pt x="89446" y="0"/>
                  </a:moveTo>
                  <a:lnTo>
                    <a:pt x="83045" y="50"/>
                  </a:lnTo>
                  <a:lnTo>
                    <a:pt x="79489" y="4203"/>
                  </a:lnTo>
                  <a:lnTo>
                    <a:pt x="11899" y="88303"/>
                  </a:lnTo>
                  <a:lnTo>
                    <a:pt x="0" y="88303"/>
                  </a:lnTo>
                  <a:lnTo>
                    <a:pt x="0" y="102476"/>
                  </a:lnTo>
                  <a:lnTo>
                    <a:pt x="18605" y="102476"/>
                  </a:lnTo>
                  <a:lnTo>
                    <a:pt x="18605" y="202577"/>
                  </a:lnTo>
                  <a:lnTo>
                    <a:pt x="159156" y="202577"/>
                  </a:lnTo>
                  <a:lnTo>
                    <a:pt x="159156" y="102476"/>
                  </a:lnTo>
                  <a:lnTo>
                    <a:pt x="177863" y="102476"/>
                  </a:lnTo>
                  <a:lnTo>
                    <a:pt x="177863" y="88303"/>
                  </a:lnTo>
                  <a:lnTo>
                    <a:pt x="166001" y="88303"/>
                  </a:lnTo>
                  <a:lnTo>
                    <a:pt x="89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764337" y="4015117"/>
              <a:ext cx="188595" cy="101600"/>
            </a:xfrm>
            <a:custGeom>
              <a:avLst/>
              <a:gdLst/>
              <a:ahLst/>
              <a:cxnLst/>
              <a:rect l="l" t="t" r="r" b="b"/>
              <a:pathLst>
                <a:path w="188595" h="101600">
                  <a:moveTo>
                    <a:pt x="88798" y="0"/>
                  </a:moveTo>
                  <a:lnTo>
                    <a:pt x="83794" y="0"/>
                  </a:lnTo>
                  <a:lnTo>
                    <a:pt x="81279" y="1054"/>
                  </a:lnTo>
                  <a:lnTo>
                    <a:pt x="79476" y="3149"/>
                  </a:lnTo>
                  <a:lnTo>
                    <a:pt x="11887" y="87249"/>
                  </a:lnTo>
                  <a:lnTo>
                    <a:pt x="0" y="87249"/>
                  </a:lnTo>
                  <a:lnTo>
                    <a:pt x="0" y="101422"/>
                  </a:lnTo>
                  <a:lnTo>
                    <a:pt x="19555" y="101422"/>
                  </a:lnTo>
                  <a:lnTo>
                    <a:pt x="86154" y="18573"/>
                  </a:lnTo>
                  <a:lnTo>
                    <a:pt x="106529" y="18573"/>
                  </a:lnTo>
                  <a:lnTo>
                    <a:pt x="93175" y="3149"/>
                  </a:lnTo>
                  <a:lnTo>
                    <a:pt x="91308" y="1054"/>
                  </a:lnTo>
                  <a:lnTo>
                    <a:pt x="88798" y="0"/>
                  </a:lnTo>
                  <a:close/>
                </a:path>
                <a:path w="188595" h="101600">
                  <a:moveTo>
                    <a:pt x="106529" y="18573"/>
                  </a:moveTo>
                  <a:lnTo>
                    <a:pt x="86154" y="18573"/>
                  </a:lnTo>
                  <a:lnTo>
                    <a:pt x="157540" y="101199"/>
                  </a:lnTo>
                  <a:lnTo>
                    <a:pt x="188119" y="101422"/>
                  </a:lnTo>
                  <a:lnTo>
                    <a:pt x="177851" y="101422"/>
                  </a:lnTo>
                  <a:lnTo>
                    <a:pt x="177850" y="87249"/>
                  </a:lnTo>
                  <a:lnTo>
                    <a:pt x="165989" y="87249"/>
                  </a:lnTo>
                  <a:lnTo>
                    <a:pt x="106529" y="18573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760896" y="4011688"/>
              <a:ext cx="184785" cy="208915"/>
            </a:xfrm>
            <a:custGeom>
              <a:avLst/>
              <a:gdLst/>
              <a:ahLst/>
              <a:cxnLst/>
              <a:rect l="l" t="t" r="r" b="b"/>
              <a:pathLst>
                <a:path w="184784" h="208914">
                  <a:moveTo>
                    <a:pt x="184721" y="89789"/>
                  </a:moveTo>
                  <a:lnTo>
                    <a:pt x="184353" y="88912"/>
                  </a:lnTo>
                  <a:lnTo>
                    <a:pt x="183083" y="87630"/>
                  </a:lnTo>
                  <a:lnTo>
                    <a:pt x="182194" y="87274"/>
                  </a:lnTo>
                  <a:lnTo>
                    <a:pt x="171005" y="87274"/>
                  </a:lnTo>
                  <a:lnTo>
                    <a:pt x="103073" y="8813"/>
                  </a:lnTo>
                  <a:lnTo>
                    <a:pt x="101142" y="6591"/>
                  </a:lnTo>
                  <a:lnTo>
                    <a:pt x="99098" y="4229"/>
                  </a:lnTo>
                  <a:lnTo>
                    <a:pt x="96672" y="1485"/>
                  </a:lnTo>
                  <a:lnTo>
                    <a:pt x="93167" y="0"/>
                  </a:lnTo>
                  <a:lnTo>
                    <a:pt x="86296" y="0"/>
                  </a:lnTo>
                  <a:lnTo>
                    <a:pt x="82791" y="1485"/>
                  </a:lnTo>
                  <a:lnTo>
                    <a:pt x="80238" y="4445"/>
                  </a:lnTo>
                  <a:lnTo>
                    <a:pt x="80403" y="4445"/>
                  </a:lnTo>
                  <a:lnTo>
                    <a:pt x="82918" y="6591"/>
                  </a:lnTo>
                  <a:lnTo>
                    <a:pt x="84061" y="7505"/>
                  </a:lnTo>
                  <a:lnTo>
                    <a:pt x="85509" y="8813"/>
                  </a:lnTo>
                  <a:lnTo>
                    <a:pt x="86652" y="7505"/>
                  </a:lnTo>
                  <a:lnTo>
                    <a:pt x="88188" y="6870"/>
                  </a:lnTo>
                  <a:lnTo>
                    <a:pt x="91313" y="6870"/>
                  </a:lnTo>
                  <a:lnTo>
                    <a:pt x="92824" y="7505"/>
                  </a:lnTo>
                  <a:lnTo>
                    <a:pt x="93903" y="8712"/>
                  </a:lnTo>
                  <a:lnTo>
                    <a:pt x="96037" y="6883"/>
                  </a:lnTo>
                  <a:lnTo>
                    <a:pt x="93929" y="8737"/>
                  </a:lnTo>
                  <a:lnTo>
                    <a:pt x="167487" y="93687"/>
                  </a:lnTo>
                  <a:lnTo>
                    <a:pt x="168440" y="94119"/>
                  </a:lnTo>
                  <a:lnTo>
                    <a:pt x="177863" y="94119"/>
                  </a:lnTo>
                  <a:lnTo>
                    <a:pt x="177863" y="101346"/>
                  </a:lnTo>
                  <a:lnTo>
                    <a:pt x="162547" y="101231"/>
                  </a:lnTo>
                  <a:lnTo>
                    <a:pt x="159156" y="97307"/>
                  </a:lnTo>
                  <a:lnTo>
                    <a:pt x="159156" y="107696"/>
                  </a:lnTo>
                  <a:lnTo>
                    <a:pt x="159156" y="201536"/>
                  </a:lnTo>
                  <a:lnTo>
                    <a:pt x="25463" y="201536"/>
                  </a:lnTo>
                  <a:lnTo>
                    <a:pt x="25463" y="107149"/>
                  </a:lnTo>
                  <a:lnTo>
                    <a:pt x="89674" y="27355"/>
                  </a:lnTo>
                  <a:lnTo>
                    <a:pt x="158661" y="107200"/>
                  </a:lnTo>
                  <a:lnTo>
                    <a:pt x="159156" y="107696"/>
                  </a:lnTo>
                  <a:lnTo>
                    <a:pt x="159156" y="97307"/>
                  </a:lnTo>
                  <a:lnTo>
                    <a:pt x="98729" y="27355"/>
                  </a:lnTo>
                  <a:lnTo>
                    <a:pt x="91567" y="19062"/>
                  </a:lnTo>
                  <a:lnTo>
                    <a:pt x="90627" y="18592"/>
                  </a:lnTo>
                  <a:lnTo>
                    <a:pt x="88506" y="18592"/>
                  </a:lnTo>
                  <a:lnTo>
                    <a:pt x="87541" y="19062"/>
                  </a:lnTo>
                  <a:lnTo>
                    <a:pt x="21297" y="101409"/>
                  </a:lnTo>
                  <a:lnTo>
                    <a:pt x="18059" y="101409"/>
                  </a:lnTo>
                  <a:lnTo>
                    <a:pt x="16433" y="101434"/>
                  </a:lnTo>
                  <a:lnTo>
                    <a:pt x="6858" y="101434"/>
                  </a:lnTo>
                  <a:lnTo>
                    <a:pt x="6858" y="94119"/>
                  </a:lnTo>
                  <a:lnTo>
                    <a:pt x="16370" y="94119"/>
                  </a:lnTo>
                  <a:lnTo>
                    <a:pt x="17259" y="93687"/>
                  </a:lnTo>
                  <a:lnTo>
                    <a:pt x="20447" y="89789"/>
                  </a:lnTo>
                  <a:lnTo>
                    <a:pt x="85521" y="8813"/>
                  </a:lnTo>
                  <a:lnTo>
                    <a:pt x="82918" y="6591"/>
                  </a:lnTo>
                  <a:lnTo>
                    <a:pt x="80251" y="4445"/>
                  </a:lnTo>
                  <a:lnTo>
                    <a:pt x="13677" y="87274"/>
                  </a:lnTo>
                  <a:lnTo>
                    <a:pt x="2527" y="87274"/>
                  </a:lnTo>
                  <a:lnTo>
                    <a:pt x="1651" y="87630"/>
                  </a:lnTo>
                  <a:lnTo>
                    <a:pt x="368" y="88912"/>
                  </a:lnTo>
                  <a:lnTo>
                    <a:pt x="0" y="89789"/>
                  </a:lnTo>
                  <a:lnTo>
                    <a:pt x="0" y="105765"/>
                  </a:lnTo>
                  <a:lnTo>
                    <a:pt x="368" y="106641"/>
                  </a:lnTo>
                  <a:lnTo>
                    <a:pt x="1651" y="107924"/>
                  </a:lnTo>
                  <a:lnTo>
                    <a:pt x="2527" y="108292"/>
                  </a:lnTo>
                  <a:lnTo>
                    <a:pt x="18605" y="108292"/>
                  </a:lnTo>
                  <a:lnTo>
                    <a:pt x="18605" y="205867"/>
                  </a:lnTo>
                  <a:lnTo>
                    <a:pt x="18973" y="206743"/>
                  </a:lnTo>
                  <a:lnTo>
                    <a:pt x="20243" y="208026"/>
                  </a:lnTo>
                  <a:lnTo>
                    <a:pt x="21132" y="208394"/>
                  </a:lnTo>
                  <a:lnTo>
                    <a:pt x="163487" y="208394"/>
                  </a:lnTo>
                  <a:lnTo>
                    <a:pt x="164376" y="208026"/>
                  </a:lnTo>
                  <a:lnTo>
                    <a:pt x="165646" y="206743"/>
                  </a:lnTo>
                  <a:lnTo>
                    <a:pt x="166014" y="205867"/>
                  </a:lnTo>
                  <a:lnTo>
                    <a:pt x="166014" y="201536"/>
                  </a:lnTo>
                  <a:lnTo>
                    <a:pt x="166014" y="108292"/>
                  </a:lnTo>
                  <a:lnTo>
                    <a:pt x="182194" y="108292"/>
                  </a:lnTo>
                  <a:lnTo>
                    <a:pt x="183083" y="107924"/>
                  </a:lnTo>
                  <a:lnTo>
                    <a:pt x="184353" y="106641"/>
                  </a:lnTo>
                  <a:lnTo>
                    <a:pt x="184721" y="105765"/>
                  </a:lnTo>
                  <a:lnTo>
                    <a:pt x="184721" y="101409"/>
                  </a:lnTo>
                  <a:lnTo>
                    <a:pt x="184721" y="89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804981" y="4124669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396"/>
                  </a:lnTo>
                  <a:lnTo>
                    <a:pt x="19418" y="20396"/>
                  </a:lnTo>
                  <a:lnTo>
                    <a:pt x="19596" y="20218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802566" y="412224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34" y="24079"/>
                  </a:lnTo>
                  <a:lnTo>
                    <a:pt x="24434" y="20408"/>
                  </a:lnTo>
                  <a:lnTo>
                    <a:pt x="4826" y="20408"/>
                  </a:lnTo>
                  <a:lnTo>
                    <a:pt x="4826" y="4838"/>
                  </a:lnTo>
                  <a:lnTo>
                    <a:pt x="24434" y="4838"/>
                  </a:lnTo>
                  <a:lnTo>
                    <a:pt x="24434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34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34" y="20408"/>
                  </a:lnTo>
                  <a:lnTo>
                    <a:pt x="24434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843895" y="4124669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396"/>
                  </a:lnTo>
                  <a:lnTo>
                    <a:pt x="19418" y="20396"/>
                  </a:lnTo>
                  <a:lnTo>
                    <a:pt x="19596" y="20218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841481" y="412224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26" y="20408"/>
                  </a:lnTo>
                  <a:lnTo>
                    <a:pt x="4826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804981" y="4161199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802566" y="4158781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34" y="24079"/>
                  </a:lnTo>
                  <a:lnTo>
                    <a:pt x="24434" y="20408"/>
                  </a:lnTo>
                  <a:lnTo>
                    <a:pt x="4826" y="20408"/>
                  </a:lnTo>
                  <a:lnTo>
                    <a:pt x="4826" y="4838"/>
                  </a:lnTo>
                  <a:lnTo>
                    <a:pt x="24434" y="4838"/>
                  </a:lnTo>
                  <a:lnTo>
                    <a:pt x="24434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34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34" y="20408"/>
                  </a:lnTo>
                  <a:lnTo>
                    <a:pt x="24434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843895" y="4161199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841481" y="4158781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26" y="20408"/>
                  </a:lnTo>
                  <a:lnTo>
                    <a:pt x="4826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880702" y="4124669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396"/>
                  </a:lnTo>
                  <a:lnTo>
                    <a:pt x="19418" y="20396"/>
                  </a:lnTo>
                  <a:lnTo>
                    <a:pt x="19596" y="20218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878281" y="412224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79" y="0"/>
                  </a:moveTo>
                  <a:lnTo>
                    <a:pt x="1168" y="0"/>
                  </a:lnTo>
                  <a:lnTo>
                    <a:pt x="0" y="1155"/>
                  </a:lnTo>
                  <a:lnTo>
                    <a:pt x="0" y="24079"/>
                  </a:lnTo>
                  <a:lnTo>
                    <a:pt x="1168" y="25247"/>
                  </a:lnTo>
                  <a:lnTo>
                    <a:pt x="23279" y="25247"/>
                  </a:lnTo>
                  <a:lnTo>
                    <a:pt x="24434" y="24079"/>
                  </a:lnTo>
                  <a:lnTo>
                    <a:pt x="24434" y="20408"/>
                  </a:lnTo>
                  <a:lnTo>
                    <a:pt x="4838" y="20408"/>
                  </a:lnTo>
                  <a:lnTo>
                    <a:pt x="4838" y="4838"/>
                  </a:lnTo>
                  <a:lnTo>
                    <a:pt x="24434" y="4838"/>
                  </a:lnTo>
                  <a:lnTo>
                    <a:pt x="24434" y="1155"/>
                  </a:lnTo>
                  <a:lnTo>
                    <a:pt x="23279" y="0"/>
                  </a:lnTo>
                  <a:close/>
                </a:path>
                <a:path w="24765" h="25400">
                  <a:moveTo>
                    <a:pt x="24434" y="4838"/>
                  </a:moveTo>
                  <a:lnTo>
                    <a:pt x="19608" y="4838"/>
                  </a:lnTo>
                  <a:lnTo>
                    <a:pt x="19608" y="20408"/>
                  </a:lnTo>
                  <a:lnTo>
                    <a:pt x="24434" y="20408"/>
                  </a:lnTo>
                  <a:lnTo>
                    <a:pt x="24434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850025" y="4061096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85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846609" y="4057666"/>
              <a:ext cx="27940" cy="6985"/>
            </a:xfrm>
            <a:custGeom>
              <a:avLst/>
              <a:gdLst/>
              <a:ahLst/>
              <a:cxnLst/>
              <a:rect l="l" t="t" r="r" b="b"/>
              <a:pathLst>
                <a:path w="27940" h="6985">
                  <a:moveTo>
                    <a:pt x="26162" y="0"/>
                  </a:moveTo>
                  <a:lnTo>
                    <a:pt x="1524" y="0"/>
                  </a:lnTo>
                  <a:lnTo>
                    <a:pt x="0" y="1536"/>
                  </a:lnTo>
                  <a:lnTo>
                    <a:pt x="0" y="5321"/>
                  </a:lnTo>
                  <a:lnTo>
                    <a:pt x="1524" y="6858"/>
                  </a:lnTo>
                  <a:lnTo>
                    <a:pt x="3416" y="6858"/>
                  </a:lnTo>
                  <a:lnTo>
                    <a:pt x="26162" y="6858"/>
                  </a:lnTo>
                  <a:lnTo>
                    <a:pt x="27698" y="5321"/>
                  </a:lnTo>
                  <a:lnTo>
                    <a:pt x="27698" y="1536"/>
                  </a:lnTo>
                  <a:lnTo>
                    <a:pt x="261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812718" y="4082416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59">
                  <a:moveTo>
                    <a:pt x="4804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809296" y="4078998"/>
              <a:ext cx="55244" cy="6985"/>
            </a:xfrm>
            <a:custGeom>
              <a:avLst/>
              <a:gdLst/>
              <a:ahLst/>
              <a:cxnLst/>
              <a:rect l="l" t="t" r="r" b="b"/>
              <a:pathLst>
                <a:path w="55245" h="6985">
                  <a:moveTo>
                    <a:pt x="53365" y="0"/>
                  </a:moveTo>
                  <a:lnTo>
                    <a:pt x="1524" y="0"/>
                  </a:lnTo>
                  <a:lnTo>
                    <a:pt x="0" y="1523"/>
                  </a:lnTo>
                  <a:lnTo>
                    <a:pt x="0" y="5308"/>
                  </a:lnTo>
                  <a:lnTo>
                    <a:pt x="1524" y="6845"/>
                  </a:lnTo>
                  <a:lnTo>
                    <a:pt x="3416" y="6845"/>
                  </a:lnTo>
                  <a:lnTo>
                    <a:pt x="53365" y="6845"/>
                  </a:lnTo>
                  <a:lnTo>
                    <a:pt x="54902" y="5308"/>
                  </a:lnTo>
                  <a:lnTo>
                    <a:pt x="54902" y="1523"/>
                  </a:lnTo>
                  <a:lnTo>
                    <a:pt x="533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800988" y="4098234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6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797572" y="4094803"/>
              <a:ext cx="45720" cy="6985"/>
            </a:xfrm>
            <a:custGeom>
              <a:avLst/>
              <a:gdLst/>
              <a:ahLst/>
              <a:cxnLst/>
              <a:rect l="l" t="t" r="r" b="b"/>
              <a:pathLst>
                <a:path w="45720" h="6985">
                  <a:moveTo>
                    <a:pt x="43929" y="0"/>
                  </a:moveTo>
                  <a:lnTo>
                    <a:pt x="1524" y="0"/>
                  </a:lnTo>
                  <a:lnTo>
                    <a:pt x="0" y="1536"/>
                  </a:lnTo>
                  <a:lnTo>
                    <a:pt x="0" y="5321"/>
                  </a:lnTo>
                  <a:lnTo>
                    <a:pt x="1524" y="6858"/>
                  </a:lnTo>
                  <a:lnTo>
                    <a:pt x="3416" y="6858"/>
                  </a:lnTo>
                  <a:lnTo>
                    <a:pt x="43929" y="6858"/>
                  </a:lnTo>
                  <a:lnTo>
                    <a:pt x="45466" y="5321"/>
                  </a:lnTo>
                  <a:lnTo>
                    <a:pt x="45466" y="1536"/>
                  </a:lnTo>
                  <a:lnTo>
                    <a:pt x="43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883630" y="4103740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2278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880202" y="4100318"/>
              <a:ext cx="29845" cy="6985"/>
            </a:xfrm>
            <a:custGeom>
              <a:avLst/>
              <a:gdLst/>
              <a:ahLst/>
              <a:cxnLst/>
              <a:rect l="l" t="t" r="r" b="b"/>
              <a:pathLst>
                <a:path w="29845" h="6985">
                  <a:moveTo>
                    <a:pt x="28105" y="0"/>
                  </a:moveTo>
                  <a:lnTo>
                    <a:pt x="1536" y="0"/>
                  </a:lnTo>
                  <a:lnTo>
                    <a:pt x="0" y="1536"/>
                  </a:lnTo>
                  <a:lnTo>
                    <a:pt x="0" y="5308"/>
                  </a:lnTo>
                  <a:lnTo>
                    <a:pt x="1536" y="6845"/>
                  </a:lnTo>
                  <a:lnTo>
                    <a:pt x="3428" y="6845"/>
                  </a:lnTo>
                  <a:lnTo>
                    <a:pt x="28105" y="6845"/>
                  </a:lnTo>
                  <a:lnTo>
                    <a:pt x="29629" y="5308"/>
                  </a:lnTo>
                  <a:lnTo>
                    <a:pt x="29629" y="1536"/>
                  </a:lnTo>
                  <a:lnTo>
                    <a:pt x="281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721601" y="4176669"/>
              <a:ext cx="79375" cy="40005"/>
            </a:xfrm>
            <a:custGeom>
              <a:avLst/>
              <a:gdLst/>
              <a:ahLst/>
              <a:cxnLst/>
              <a:rect l="l" t="t" r="r" b="b"/>
              <a:pathLst>
                <a:path w="79375" h="40004">
                  <a:moveTo>
                    <a:pt x="39497" y="0"/>
                  </a:moveTo>
                  <a:lnTo>
                    <a:pt x="24120" y="3103"/>
                  </a:lnTo>
                  <a:lnTo>
                    <a:pt x="11566" y="11566"/>
                  </a:lnTo>
                  <a:lnTo>
                    <a:pt x="3103" y="24120"/>
                  </a:lnTo>
                  <a:lnTo>
                    <a:pt x="0" y="39497"/>
                  </a:lnTo>
                  <a:lnTo>
                    <a:pt x="78994" y="39497"/>
                  </a:lnTo>
                  <a:lnTo>
                    <a:pt x="75890" y="24120"/>
                  </a:lnTo>
                  <a:lnTo>
                    <a:pt x="67427" y="11566"/>
                  </a:lnTo>
                  <a:lnTo>
                    <a:pt x="54873" y="3103"/>
                  </a:lnTo>
                  <a:lnTo>
                    <a:pt x="3949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718171" y="4173240"/>
              <a:ext cx="86360" cy="43180"/>
            </a:xfrm>
            <a:custGeom>
              <a:avLst/>
              <a:gdLst/>
              <a:ahLst/>
              <a:cxnLst/>
              <a:rect l="l" t="t" r="r" b="b"/>
              <a:pathLst>
                <a:path w="86359" h="43179">
                  <a:moveTo>
                    <a:pt x="42925" y="0"/>
                  </a:moveTo>
                  <a:lnTo>
                    <a:pt x="26217" y="3372"/>
                  </a:lnTo>
                  <a:lnTo>
                    <a:pt x="12576" y="12571"/>
                  </a:lnTo>
                  <a:lnTo>
                    <a:pt x="3378" y="26215"/>
                  </a:lnTo>
                  <a:lnTo>
                    <a:pt x="0" y="42925"/>
                  </a:lnTo>
                  <a:lnTo>
                    <a:pt x="6857" y="42925"/>
                  </a:lnTo>
                  <a:lnTo>
                    <a:pt x="7591" y="35653"/>
                  </a:lnTo>
                  <a:lnTo>
                    <a:pt x="9693" y="28884"/>
                  </a:lnTo>
                  <a:lnTo>
                    <a:pt x="42925" y="6857"/>
                  </a:lnTo>
                  <a:lnTo>
                    <a:pt x="50198" y="7589"/>
                  </a:lnTo>
                  <a:lnTo>
                    <a:pt x="78262" y="35653"/>
                  </a:lnTo>
                  <a:lnTo>
                    <a:pt x="78993" y="42925"/>
                  </a:lnTo>
                  <a:lnTo>
                    <a:pt x="85851" y="42925"/>
                  </a:lnTo>
                  <a:lnTo>
                    <a:pt x="82479" y="26215"/>
                  </a:lnTo>
                  <a:lnTo>
                    <a:pt x="73280" y="12571"/>
                  </a:lnTo>
                  <a:lnTo>
                    <a:pt x="59636" y="3372"/>
                  </a:lnTo>
                  <a:lnTo>
                    <a:pt x="4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789962" y="4196417"/>
              <a:ext cx="40005" cy="20320"/>
            </a:xfrm>
            <a:custGeom>
              <a:avLst/>
              <a:gdLst/>
              <a:ahLst/>
              <a:cxnLst/>
              <a:rect l="l" t="t" r="r" b="b"/>
              <a:pathLst>
                <a:path w="40004" h="20320">
                  <a:moveTo>
                    <a:pt x="19748" y="0"/>
                  </a:moveTo>
                  <a:lnTo>
                    <a:pt x="12060" y="1551"/>
                  </a:lnTo>
                  <a:lnTo>
                    <a:pt x="5783" y="5783"/>
                  </a:lnTo>
                  <a:lnTo>
                    <a:pt x="1551" y="12060"/>
                  </a:lnTo>
                  <a:lnTo>
                    <a:pt x="0" y="19748"/>
                  </a:lnTo>
                  <a:lnTo>
                    <a:pt x="39497" y="19748"/>
                  </a:lnTo>
                  <a:lnTo>
                    <a:pt x="37945" y="12060"/>
                  </a:lnTo>
                  <a:lnTo>
                    <a:pt x="33713" y="5783"/>
                  </a:lnTo>
                  <a:lnTo>
                    <a:pt x="27436" y="1551"/>
                  </a:lnTo>
                  <a:lnTo>
                    <a:pt x="1974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786539" y="4192988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23164" y="0"/>
                  </a:moveTo>
                  <a:lnTo>
                    <a:pt x="14149" y="1821"/>
                  </a:lnTo>
                  <a:lnTo>
                    <a:pt x="6786" y="6788"/>
                  </a:lnTo>
                  <a:lnTo>
                    <a:pt x="1821" y="14155"/>
                  </a:lnTo>
                  <a:lnTo>
                    <a:pt x="0" y="23177"/>
                  </a:lnTo>
                  <a:lnTo>
                    <a:pt x="6845" y="23177"/>
                  </a:lnTo>
                  <a:lnTo>
                    <a:pt x="6857" y="14160"/>
                  </a:lnTo>
                  <a:lnTo>
                    <a:pt x="14160" y="6870"/>
                  </a:lnTo>
                  <a:lnTo>
                    <a:pt x="32181" y="6870"/>
                  </a:lnTo>
                  <a:lnTo>
                    <a:pt x="39471" y="14160"/>
                  </a:lnTo>
                  <a:lnTo>
                    <a:pt x="39496" y="23177"/>
                  </a:lnTo>
                  <a:lnTo>
                    <a:pt x="46342" y="23177"/>
                  </a:lnTo>
                  <a:lnTo>
                    <a:pt x="44521" y="14155"/>
                  </a:lnTo>
                  <a:lnTo>
                    <a:pt x="39554" y="6788"/>
                  </a:lnTo>
                  <a:lnTo>
                    <a:pt x="32186" y="1821"/>
                  </a:lnTo>
                  <a:lnTo>
                    <a:pt x="231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877667" y="4162903"/>
              <a:ext cx="24130" cy="52705"/>
            </a:xfrm>
            <a:custGeom>
              <a:avLst/>
              <a:gdLst/>
              <a:ahLst/>
              <a:cxnLst/>
              <a:rect l="l" t="t" r="r" b="b"/>
              <a:pathLst>
                <a:path w="24129" h="52704">
                  <a:moveTo>
                    <a:pt x="23571" y="0"/>
                  </a:moveTo>
                  <a:lnTo>
                    <a:pt x="406" y="0"/>
                  </a:lnTo>
                  <a:lnTo>
                    <a:pt x="0" y="406"/>
                  </a:lnTo>
                  <a:lnTo>
                    <a:pt x="0" y="51816"/>
                  </a:lnTo>
                  <a:lnTo>
                    <a:pt x="406" y="52222"/>
                  </a:lnTo>
                  <a:lnTo>
                    <a:pt x="901" y="52222"/>
                  </a:lnTo>
                  <a:lnTo>
                    <a:pt x="23571" y="52222"/>
                  </a:lnTo>
                  <a:lnTo>
                    <a:pt x="23977" y="51816"/>
                  </a:lnTo>
                  <a:lnTo>
                    <a:pt x="23977" y="406"/>
                  </a:lnTo>
                  <a:lnTo>
                    <a:pt x="23571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875234" y="4160494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28829" y="1485"/>
                  </a:moveTo>
                  <a:lnTo>
                    <a:pt x="27343" y="0"/>
                  </a:lnTo>
                  <a:lnTo>
                    <a:pt x="23990" y="0"/>
                  </a:lnTo>
                  <a:lnTo>
                    <a:pt x="23990" y="4838"/>
                  </a:lnTo>
                  <a:lnTo>
                    <a:pt x="23990" y="52222"/>
                  </a:lnTo>
                  <a:lnTo>
                    <a:pt x="4838" y="52222"/>
                  </a:lnTo>
                  <a:lnTo>
                    <a:pt x="4838" y="4838"/>
                  </a:lnTo>
                  <a:lnTo>
                    <a:pt x="23990" y="4838"/>
                  </a:lnTo>
                  <a:lnTo>
                    <a:pt x="23990" y="0"/>
                  </a:lnTo>
                  <a:lnTo>
                    <a:pt x="1485" y="0"/>
                  </a:lnTo>
                  <a:lnTo>
                    <a:pt x="0" y="1485"/>
                  </a:lnTo>
                  <a:lnTo>
                    <a:pt x="0" y="55575"/>
                  </a:lnTo>
                  <a:lnTo>
                    <a:pt x="1485" y="57061"/>
                  </a:lnTo>
                  <a:lnTo>
                    <a:pt x="27343" y="57061"/>
                  </a:lnTo>
                  <a:lnTo>
                    <a:pt x="28829" y="55575"/>
                  </a:lnTo>
                  <a:lnTo>
                    <a:pt x="28829" y="52222"/>
                  </a:lnTo>
                  <a:lnTo>
                    <a:pt x="28829" y="4838"/>
                  </a:lnTo>
                  <a:lnTo>
                    <a:pt x="28829" y="1485"/>
                  </a:lnTo>
                  <a:close/>
                </a:path>
                <a:path w="45720" h="62864">
                  <a:moveTo>
                    <a:pt x="45351" y="59575"/>
                  </a:moveTo>
                  <a:lnTo>
                    <a:pt x="27025" y="59575"/>
                  </a:lnTo>
                  <a:lnTo>
                    <a:pt x="27025" y="60337"/>
                  </a:lnTo>
                  <a:lnTo>
                    <a:pt x="27025" y="61379"/>
                  </a:lnTo>
                  <a:lnTo>
                    <a:pt x="45351" y="62242"/>
                  </a:lnTo>
                  <a:lnTo>
                    <a:pt x="45351" y="60337"/>
                  </a:lnTo>
                  <a:lnTo>
                    <a:pt x="45351" y="59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887800" y="4106294"/>
              <a:ext cx="32384" cy="107314"/>
            </a:xfrm>
            <a:custGeom>
              <a:avLst/>
              <a:gdLst/>
              <a:ahLst/>
              <a:cxnLst/>
              <a:rect l="l" t="t" r="r" b="b"/>
              <a:pathLst>
                <a:path w="32384" h="107314">
                  <a:moveTo>
                    <a:pt x="20891" y="0"/>
                  </a:moveTo>
                  <a:lnTo>
                    <a:pt x="20281" y="546"/>
                  </a:lnTo>
                  <a:lnTo>
                    <a:pt x="19481" y="863"/>
                  </a:lnTo>
                  <a:lnTo>
                    <a:pt x="0" y="863"/>
                  </a:lnTo>
                  <a:lnTo>
                    <a:pt x="11785" y="15951"/>
                  </a:lnTo>
                  <a:lnTo>
                    <a:pt x="13754" y="15951"/>
                  </a:lnTo>
                  <a:lnTo>
                    <a:pt x="14922" y="17106"/>
                  </a:lnTo>
                  <a:lnTo>
                    <a:pt x="14922" y="39141"/>
                  </a:lnTo>
                  <a:lnTo>
                    <a:pt x="14465" y="40068"/>
                  </a:lnTo>
                  <a:lnTo>
                    <a:pt x="14465" y="54559"/>
                  </a:lnTo>
                  <a:lnTo>
                    <a:pt x="15532" y="55105"/>
                  </a:lnTo>
                  <a:lnTo>
                    <a:pt x="16268" y="56222"/>
                  </a:lnTo>
                  <a:lnTo>
                    <a:pt x="16268" y="106921"/>
                  </a:lnTo>
                  <a:lnTo>
                    <a:pt x="32257" y="106921"/>
                  </a:lnTo>
                  <a:lnTo>
                    <a:pt x="32257" y="12928"/>
                  </a:lnTo>
                  <a:lnTo>
                    <a:pt x="2089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902259" y="4105719"/>
              <a:ext cx="18415" cy="114935"/>
            </a:xfrm>
            <a:custGeom>
              <a:avLst/>
              <a:gdLst/>
              <a:ahLst/>
              <a:cxnLst/>
              <a:rect l="l" t="t" r="r" b="b"/>
              <a:pathLst>
                <a:path w="18415" h="114935">
                  <a:moveTo>
                    <a:pt x="18326" y="12712"/>
                  </a:moveTo>
                  <a:lnTo>
                    <a:pt x="17792" y="12128"/>
                  </a:lnTo>
                  <a:lnTo>
                    <a:pt x="6946" y="0"/>
                  </a:lnTo>
                  <a:lnTo>
                    <a:pt x="6794" y="215"/>
                  </a:lnTo>
                  <a:lnTo>
                    <a:pt x="6426" y="584"/>
                  </a:lnTo>
                  <a:lnTo>
                    <a:pt x="17246" y="13106"/>
                  </a:lnTo>
                  <a:lnTo>
                    <a:pt x="17500" y="13335"/>
                  </a:lnTo>
                  <a:lnTo>
                    <a:pt x="17792" y="13512"/>
                  </a:lnTo>
                  <a:lnTo>
                    <a:pt x="17792" y="107505"/>
                  </a:lnTo>
                  <a:lnTo>
                    <a:pt x="1803" y="107505"/>
                  </a:lnTo>
                  <a:lnTo>
                    <a:pt x="1803" y="109804"/>
                  </a:lnTo>
                  <a:lnTo>
                    <a:pt x="1066" y="110921"/>
                  </a:lnTo>
                  <a:lnTo>
                    <a:pt x="0" y="111480"/>
                  </a:lnTo>
                  <a:lnTo>
                    <a:pt x="0" y="114363"/>
                  </a:lnTo>
                  <a:lnTo>
                    <a:pt x="18326" y="114363"/>
                  </a:lnTo>
                  <a:lnTo>
                    <a:pt x="18326" y="127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854483" y="4064283"/>
              <a:ext cx="49530" cy="36195"/>
            </a:xfrm>
            <a:custGeom>
              <a:avLst/>
              <a:gdLst/>
              <a:ahLst/>
              <a:cxnLst/>
              <a:rect l="l" t="t" r="r" b="b"/>
              <a:pathLst>
                <a:path w="49529" h="36195">
                  <a:moveTo>
                    <a:pt x="17652" y="0"/>
                  </a:moveTo>
                  <a:lnTo>
                    <a:pt x="16852" y="241"/>
                  </a:lnTo>
                  <a:lnTo>
                    <a:pt x="0" y="241"/>
                  </a:lnTo>
                  <a:lnTo>
                    <a:pt x="28092" y="36195"/>
                  </a:lnTo>
                  <a:lnTo>
                    <a:pt x="28778" y="36029"/>
                  </a:lnTo>
                  <a:lnTo>
                    <a:pt x="49034" y="36029"/>
                  </a:lnTo>
                  <a:lnTo>
                    <a:pt x="25120" y="8356"/>
                  </a:lnTo>
                  <a:lnTo>
                    <a:pt x="1765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879607" y="4072641"/>
              <a:ext cx="24765" cy="27940"/>
            </a:xfrm>
            <a:custGeom>
              <a:avLst/>
              <a:gdLst/>
              <a:ahLst/>
              <a:cxnLst/>
              <a:rect l="l" t="t" r="r" b="b"/>
              <a:pathLst>
                <a:path w="24765" h="27939">
                  <a:moveTo>
                    <a:pt x="0" y="0"/>
                  </a:moveTo>
                  <a:lnTo>
                    <a:pt x="23901" y="27673"/>
                  </a:lnTo>
                  <a:lnTo>
                    <a:pt x="24765" y="2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842449" y="4040013"/>
              <a:ext cx="24130" cy="17780"/>
            </a:xfrm>
            <a:custGeom>
              <a:avLst/>
              <a:gdLst/>
              <a:ahLst/>
              <a:cxnLst/>
              <a:rect l="l" t="t" r="r" b="b"/>
              <a:pathLst>
                <a:path w="24129" h="17779">
                  <a:moveTo>
                    <a:pt x="7950" y="0"/>
                  </a:moveTo>
                  <a:lnTo>
                    <a:pt x="2679" y="5791"/>
                  </a:lnTo>
                  <a:lnTo>
                    <a:pt x="0" y="9118"/>
                  </a:lnTo>
                  <a:lnTo>
                    <a:pt x="6756" y="17754"/>
                  </a:lnTo>
                  <a:lnTo>
                    <a:pt x="7289" y="17653"/>
                  </a:lnTo>
                  <a:lnTo>
                    <a:pt x="23761" y="17653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842290" y="4045813"/>
              <a:ext cx="67310" cy="171450"/>
            </a:xfrm>
            <a:custGeom>
              <a:avLst/>
              <a:gdLst/>
              <a:ahLst/>
              <a:cxnLst/>
              <a:rect l="l" t="t" r="r" b="b"/>
              <a:pathLst>
                <a:path w="67309" h="171450">
                  <a:moveTo>
                    <a:pt x="2844" y="0"/>
                  </a:moveTo>
                  <a:lnTo>
                    <a:pt x="0" y="3124"/>
                  </a:lnTo>
                  <a:lnTo>
                    <a:pt x="165" y="3327"/>
                  </a:lnTo>
                  <a:lnTo>
                    <a:pt x="2844" y="0"/>
                  </a:lnTo>
                  <a:close/>
                </a:path>
                <a:path w="67309" h="171450">
                  <a:moveTo>
                    <a:pt x="29845" y="18478"/>
                  </a:moveTo>
                  <a:lnTo>
                    <a:pt x="23914" y="11861"/>
                  </a:lnTo>
                  <a:lnTo>
                    <a:pt x="7454" y="11861"/>
                  </a:lnTo>
                  <a:lnTo>
                    <a:pt x="6908" y="11963"/>
                  </a:lnTo>
                  <a:lnTo>
                    <a:pt x="12192" y="18719"/>
                  </a:lnTo>
                  <a:lnTo>
                    <a:pt x="28587" y="18719"/>
                  </a:lnTo>
                  <a:lnTo>
                    <a:pt x="29032" y="18719"/>
                  </a:lnTo>
                  <a:lnTo>
                    <a:pt x="29451" y="18630"/>
                  </a:lnTo>
                  <a:lnTo>
                    <a:pt x="29845" y="18478"/>
                  </a:lnTo>
                  <a:close/>
                </a:path>
                <a:path w="67309" h="171450">
                  <a:moveTo>
                    <a:pt x="60426" y="77597"/>
                  </a:moveTo>
                  <a:lnTo>
                    <a:pt x="59270" y="76428"/>
                  </a:lnTo>
                  <a:lnTo>
                    <a:pt x="57289" y="76428"/>
                  </a:lnTo>
                  <a:lnTo>
                    <a:pt x="59969" y="79857"/>
                  </a:lnTo>
                  <a:lnTo>
                    <a:pt x="59969" y="100558"/>
                  </a:lnTo>
                  <a:lnTo>
                    <a:pt x="60261" y="100139"/>
                  </a:lnTo>
                  <a:lnTo>
                    <a:pt x="60426" y="99631"/>
                  </a:lnTo>
                  <a:lnTo>
                    <a:pt x="60426" y="77597"/>
                  </a:lnTo>
                  <a:close/>
                </a:path>
                <a:path w="67309" h="171450">
                  <a:moveTo>
                    <a:pt x="61785" y="116713"/>
                  </a:moveTo>
                  <a:lnTo>
                    <a:pt x="61048" y="115595"/>
                  </a:lnTo>
                  <a:lnTo>
                    <a:pt x="59969" y="115049"/>
                  </a:lnTo>
                  <a:lnTo>
                    <a:pt x="59969" y="171373"/>
                  </a:lnTo>
                  <a:lnTo>
                    <a:pt x="61048" y="170827"/>
                  </a:lnTo>
                  <a:lnTo>
                    <a:pt x="61785" y="169697"/>
                  </a:lnTo>
                  <a:lnTo>
                    <a:pt x="61785" y="116713"/>
                  </a:lnTo>
                  <a:close/>
                </a:path>
                <a:path w="67309" h="171450">
                  <a:moveTo>
                    <a:pt x="66916" y="59905"/>
                  </a:moveTo>
                  <a:lnTo>
                    <a:pt x="62077" y="54508"/>
                  </a:lnTo>
                  <a:lnTo>
                    <a:pt x="41338" y="54508"/>
                  </a:lnTo>
                  <a:lnTo>
                    <a:pt x="40614" y="54559"/>
                  </a:lnTo>
                  <a:lnTo>
                    <a:pt x="40284" y="54673"/>
                  </a:lnTo>
                  <a:lnTo>
                    <a:pt x="45504" y="61353"/>
                  </a:lnTo>
                  <a:lnTo>
                    <a:pt x="64122" y="61353"/>
                  </a:lnTo>
                  <a:lnTo>
                    <a:pt x="64998" y="61353"/>
                  </a:lnTo>
                  <a:lnTo>
                    <a:pt x="65798" y="61023"/>
                  </a:lnTo>
                  <a:lnTo>
                    <a:pt x="66598" y="60312"/>
                  </a:lnTo>
                  <a:lnTo>
                    <a:pt x="66916" y="599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906804" y="4191061"/>
              <a:ext cx="54610" cy="27305"/>
            </a:xfrm>
            <a:custGeom>
              <a:avLst/>
              <a:gdLst/>
              <a:ahLst/>
              <a:cxnLst/>
              <a:rect l="l" t="t" r="r" b="b"/>
              <a:pathLst>
                <a:path w="54609" h="27304">
                  <a:moveTo>
                    <a:pt x="27152" y="0"/>
                  </a:moveTo>
                  <a:lnTo>
                    <a:pt x="16582" y="2131"/>
                  </a:lnTo>
                  <a:lnTo>
                    <a:pt x="7951" y="7945"/>
                  </a:lnTo>
                  <a:lnTo>
                    <a:pt x="2133" y="16571"/>
                  </a:lnTo>
                  <a:lnTo>
                    <a:pt x="0" y="27139"/>
                  </a:lnTo>
                  <a:lnTo>
                    <a:pt x="54292" y="27139"/>
                  </a:lnTo>
                  <a:lnTo>
                    <a:pt x="52159" y="16571"/>
                  </a:lnTo>
                  <a:lnTo>
                    <a:pt x="46342" y="7945"/>
                  </a:lnTo>
                  <a:lnTo>
                    <a:pt x="37715" y="2131"/>
                  </a:lnTo>
                  <a:lnTo>
                    <a:pt x="27152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884797" y="4174553"/>
              <a:ext cx="80010" cy="43815"/>
            </a:xfrm>
            <a:custGeom>
              <a:avLst/>
              <a:gdLst/>
              <a:ahLst/>
              <a:cxnLst/>
              <a:rect l="l" t="t" r="r" b="b"/>
              <a:pathLst>
                <a:path w="80009" h="43814">
                  <a:moveTo>
                    <a:pt x="17767" y="25920"/>
                  </a:moveTo>
                  <a:lnTo>
                    <a:pt x="16687" y="24841"/>
                  </a:lnTo>
                  <a:lnTo>
                    <a:pt x="1079" y="24841"/>
                  </a:lnTo>
                  <a:lnTo>
                    <a:pt x="0" y="25920"/>
                  </a:lnTo>
                  <a:lnTo>
                    <a:pt x="0" y="28600"/>
                  </a:lnTo>
                  <a:lnTo>
                    <a:pt x="1079" y="29679"/>
                  </a:lnTo>
                  <a:lnTo>
                    <a:pt x="2413" y="29679"/>
                  </a:lnTo>
                  <a:lnTo>
                    <a:pt x="16687" y="29679"/>
                  </a:lnTo>
                  <a:lnTo>
                    <a:pt x="17767" y="28600"/>
                  </a:lnTo>
                  <a:lnTo>
                    <a:pt x="17767" y="25920"/>
                  </a:lnTo>
                  <a:close/>
                </a:path>
                <a:path w="80009" h="43814">
                  <a:moveTo>
                    <a:pt x="17767" y="13220"/>
                  </a:moveTo>
                  <a:lnTo>
                    <a:pt x="16687" y="12128"/>
                  </a:lnTo>
                  <a:lnTo>
                    <a:pt x="1079" y="12128"/>
                  </a:lnTo>
                  <a:lnTo>
                    <a:pt x="0" y="13220"/>
                  </a:lnTo>
                  <a:lnTo>
                    <a:pt x="0" y="15887"/>
                  </a:lnTo>
                  <a:lnTo>
                    <a:pt x="1079" y="16967"/>
                  </a:lnTo>
                  <a:lnTo>
                    <a:pt x="2413" y="16967"/>
                  </a:lnTo>
                  <a:lnTo>
                    <a:pt x="16687" y="16967"/>
                  </a:lnTo>
                  <a:lnTo>
                    <a:pt x="17767" y="15887"/>
                  </a:lnTo>
                  <a:lnTo>
                    <a:pt x="17767" y="13220"/>
                  </a:lnTo>
                  <a:close/>
                </a:path>
                <a:path w="80009" h="43814">
                  <a:moveTo>
                    <a:pt x="17767" y="1092"/>
                  </a:moveTo>
                  <a:lnTo>
                    <a:pt x="16687" y="0"/>
                  </a:lnTo>
                  <a:lnTo>
                    <a:pt x="1079" y="0"/>
                  </a:lnTo>
                  <a:lnTo>
                    <a:pt x="0" y="1092"/>
                  </a:lnTo>
                  <a:lnTo>
                    <a:pt x="0" y="3759"/>
                  </a:lnTo>
                  <a:lnTo>
                    <a:pt x="1079" y="4838"/>
                  </a:lnTo>
                  <a:lnTo>
                    <a:pt x="2413" y="4838"/>
                  </a:lnTo>
                  <a:lnTo>
                    <a:pt x="16687" y="4838"/>
                  </a:lnTo>
                  <a:lnTo>
                    <a:pt x="17767" y="3759"/>
                  </a:lnTo>
                  <a:lnTo>
                    <a:pt x="17767" y="1092"/>
                  </a:lnTo>
                  <a:close/>
                </a:path>
                <a:path w="80009" h="43814">
                  <a:moveTo>
                    <a:pt x="79717" y="43649"/>
                  </a:moveTo>
                  <a:lnTo>
                    <a:pt x="77317" y="31750"/>
                  </a:lnTo>
                  <a:lnTo>
                    <a:pt x="70777" y="22034"/>
                  </a:lnTo>
                  <a:lnTo>
                    <a:pt x="61048" y="15481"/>
                  </a:lnTo>
                  <a:lnTo>
                    <a:pt x="49149" y="13081"/>
                  </a:lnTo>
                  <a:lnTo>
                    <a:pt x="37249" y="15481"/>
                  </a:lnTo>
                  <a:lnTo>
                    <a:pt x="27533" y="22034"/>
                  </a:lnTo>
                  <a:lnTo>
                    <a:pt x="20980" y="31750"/>
                  </a:lnTo>
                  <a:lnTo>
                    <a:pt x="18567" y="43649"/>
                  </a:lnTo>
                  <a:lnTo>
                    <a:pt x="25425" y="43649"/>
                  </a:lnTo>
                  <a:lnTo>
                    <a:pt x="25425" y="37096"/>
                  </a:lnTo>
                  <a:lnTo>
                    <a:pt x="28079" y="31178"/>
                  </a:lnTo>
                  <a:lnTo>
                    <a:pt x="36677" y="22580"/>
                  </a:lnTo>
                  <a:lnTo>
                    <a:pt x="42583" y="19926"/>
                  </a:lnTo>
                  <a:lnTo>
                    <a:pt x="55702" y="19926"/>
                  </a:lnTo>
                  <a:lnTo>
                    <a:pt x="61620" y="22580"/>
                  </a:lnTo>
                  <a:lnTo>
                    <a:pt x="70218" y="31178"/>
                  </a:lnTo>
                  <a:lnTo>
                    <a:pt x="72872" y="37096"/>
                  </a:lnTo>
                  <a:lnTo>
                    <a:pt x="72872" y="43649"/>
                  </a:lnTo>
                  <a:lnTo>
                    <a:pt x="79717" y="436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730900" y="4191056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178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728475" y="418864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937" y="0"/>
                  </a:moveTo>
                  <a:lnTo>
                    <a:pt x="1092" y="0"/>
                  </a:lnTo>
                  <a:lnTo>
                    <a:pt x="0" y="1079"/>
                  </a:lnTo>
                  <a:lnTo>
                    <a:pt x="0" y="3746"/>
                  </a:lnTo>
                  <a:lnTo>
                    <a:pt x="1092" y="4825"/>
                  </a:lnTo>
                  <a:lnTo>
                    <a:pt x="2425" y="4825"/>
                  </a:lnTo>
                  <a:lnTo>
                    <a:pt x="34937" y="4825"/>
                  </a:lnTo>
                  <a:lnTo>
                    <a:pt x="36017" y="3746"/>
                  </a:lnTo>
                  <a:lnTo>
                    <a:pt x="36017" y="1079"/>
                  </a:lnTo>
                  <a:lnTo>
                    <a:pt x="349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726394" y="4204628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178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723981" y="420221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925" y="0"/>
                  </a:moveTo>
                  <a:lnTo>
                    <a:pt x="1079" y="0"/>
                  </a:lnTo>
                  <a:lnTo>
                    <a:pt x="0" y="1092"/>
                  </a:lnTo>
                  <a:lnTo>
                    <a:pt x="0" y="3759"/>
                  </a:lnTo>
                  <a:lnTo>
                    <a:pt x="1079" y="4838"/>
                  </a:lnTo>
                  <a:lnTo>
                    <a:pt x="2413" y="4838"/>
                  </a:lnTo>
                  <a:lnTo>
                    <a:pt x="34925" y="4838"/>
                  </a:lnTo>
                  <a:lnTo>
                    <a:pt x="36004" y="3759"/>
                  </a:lnTo>
                  <a:lnTo>
                    <a:pt x="36004" y="1092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937631" y="4210669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>
                  <a:moveTo>
                    <a:pt x="19685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935216" y="4139145"/>
              <a:ext cx="52069" cy="74295"/>
            </a:xfrm>
            <a:custGeom>
              <a:avLst/>
              <a:gdLst/>
              <a:ahLst/>
              <a:cxnLst/>
              <a:rect l="l" t="t" r="r" b="b"/>
              <a:pathLst>
                <a:path w="52070" h="74295">
                  <a:moveTo>
                    <a:pt x="12433" y="28016"/>
                  </a:moveTo>
                  <a:lnTo>
                    <a:pt x="1511" y="28016"/>
                  </a:lnTo>
                  <a:lnTo>
                    <a:pt x="1511" y="36499"/>
                  </a:lnTo>
                  <a:lnTo>
                    <a:pt x="6972" y="36499"/>
                  </a:lnTo>
                  <a:lnTo>
                    <a:pt x="12433" y="36499"/>
                  </a:lnTo>
                  <a:lnTo>
                    <a:pt x="12433" y="28016"/>
                  </a:lnTo>
                  <a:close/>
                </a:path>
                <a:path w="52070" h="74295">
                  <a:moveTo>
                    <a:pt x="18072" y="0"/>
                  </a:moveTo>
                  <a:lnTo>
                    <a:pt x="7150" y="0"/>
                  </a:lnTo>
                  <a:lnTo>
                    <a:pt x="7137" y="8483"/>
                  </a:lnTo>
                  <a:lnTo>
                    <a:pt x="12611" y="8483"/>
                  </a:lnTo>
                  <a:lnTo>
                    <a:pt x="18072" y="8483"/>
                  </a:lnTo>
                  <a:lnTo>
                    <a:pt x="18072" y="0"/>
                  </a:lnTo>
                  <a:close/>
                </a:path>
                <a:path w="52070" h="74295">
                  <a:moveTo>
                    <a:pt x="24511" y="70205"/>
                  </a:moveTo>
                  <a:lnTo>
                    <a:pt x="23431" y="69113"/>
                  </a:lnTo>
                  <a:lnTo>
                    <a:pt x="1079" y="69113"/>
                  </a:lnTo>
                  <a:lnTo>
                    <a:pt x="0" y="70205"/>
                  </a:lnTo>
                  <a:lnTo>
                    <a:pt x="0" y="72872"/>
                  </a:lnTo>
                  <a:lnTo>
                    <a:pt x="1079" y="73952"/>
                  </a:lnTo>
                  <a:lnTo>
                    <a:pt x="2413" y="73952"/>
                  </a:lnTo>
                  <a:lnTo>
                    <a:pt x="23431" y="73952"/>
                  </a:lnTo>
                  <a:lnTo>
                    <a:pt x="24511" y="72872"/>
                  </a:lnTo>
                  <a:lnTo>
                    <a:pt x="24511" y="70205"/>
                  </a:lnTo>
                  <a:close/>
                </a:path>
                <a:path w="52070" h="74295">
                  <a:moveTo>
                    <a:pt x="31153" y="37465"/>
                  </a:moveTo>
                  <a:lnTo>
                    <a:pt x="20231" y="37465"/>
                  </a:lnTo>
                  <a:lnTo>
                    <a:pt x="20218" y="45948"/>
                  </a:lnTo>
                  <a:lnTo>
                    <a:pt x="25692" y="45948"/>
                  </a:lnTo>
                  <a:lnTo>
                    <a:pt x="31153" y="45948"/>
                  </a:lnTo>
                  <a:lnTo>
                    <a:pt x="31153" y="37465"/>
                  </a:lnTo>
                  <a:close/>
                </a:path>
                <a:path w="52070" h="74295">
                  <a:moveTo>
                    <a:pt x="38722" y="12026"/>
                  </a:moveTo>
                  <a:lnTo>
                    <a:pt x="30975" y="12026"/>
                  </a:lnTo>
                  <a:lnTo>
                    <a:pt x="30975" y="18034"/>
                  </a:lnTo>
                  <a:lnTo>
                    <a:pt x="34848" y="18034"/>
                  </a:lnTo>
                  <a:lnTo>
                    <a:pt x="38722" y="18034"/>
                  </a:lnTo>
                  <a:lnTo>
                    <a:pt x="38722" y="12026"/>
                  </a:lnTo>
                  <a:close/>
                </a:path>
                <a:path w="52070" h="74295">
                  <a:moveTo>
                    <a:pt x="51968" y="20599"/>
                  </a:moveTo>
                  <a:lnTo>
                    <a:pt x="44221" y="20599"/>
                  </a:lnTo>
                  <a:lnTo>
                    <a:pt x="44221" y="26606"/>
                  </a:lnTo>
                  <a:lnTo>
                    <a:pt x="48094" y="26606"/>
                  </a:lnTo>
                  <a:lnTo>
                    <a:pt x="51968" y="26606"/>
                  </a:lnTo>
                  <a:lnTo>
                    <a:pt x="51968" y="20599"/>
                  </a:lnTo>
                  <a:close/>
                </a:path>
                <a:path w="52070" h="74295">
                  <a:moveTo>
                    <a:pt x="51968" y="3136"/>
                  </a:moveTo>
                  <a:lnTo>
                    <a:pt x="44221" y="3136"/>
                  </a:lnTo>
                  <a:lnTo>
                    <a:pt x="44221" y="9156"/>
                  </a:lnTo>
                  <a:lnTo>
                    <a:pt x="48094" y="9156"/>
                  </a:lnTo>
                  <a:lnTo>
                    <a:pt x="51968" y="9156"/>
                  </a:lnTo>
                  <a:lnTo>
                    <a:pt x="51968" y="31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070909" y="4061095"/>
              <a:ext cx="241300" cy="156845"/>
            </a:xfrm>
            <a:custGeom>
              <a:avLst/>
              <a:gdLst/>
              <a:ahLst/>
              <a:cxnLst/>
              <a:rect l="l" t="t" r="r" b="b"/>
              <a:pathLst>
                <a:path w="241300" h="156845">
                  <a:moveTo>
                    <a:pt x="163398" y="0"/>
                  </a:moveTo>
                  <a:lnTo>
                    <a:pt x="145173" y="2443"/>
                  </a:lnTo>
                  <a:lnTo>
                    <a:pt x="128793" y="9337"/>
                  </a:lnTo>
                  <a:lnTo>
                    <a:pt x="114895" y="20027"/>
                  </a:lnTo>
                  <a:lnTo>
                    <a:pt x="104114" y="33858"/>
                  </a:lnTo>
                  <a:lnTo>
                    <a:pt x="99885" y="32562"/>
                  </a:lnTo>
                  <a:lnTo>
                    <a:pt x="95415" y="31851"/>
                  </a:lnTo>
                  <a:lnTo>
                    <a:pt x="90779" y="31851"/>
                  </a:lnTo>
                  <a:lnTo>
                    <a:pt x="74236" y="34959"/>
                  </a:lnTo>
                  <a:lnTo>
                    <a:pt x="60420" y="43497"/>
                  </a:lnTo>
                  <a:lnTo>
                    <a:pt x="50499" y="56283"/>
                  </a:lnTo>
                  <a:lnTo>
                    <a:pt x="45643" y="72136"/>
                  </a:lnTo>
                  <a:lnTo>
                    <a:pt x="42176" y="71958"/>
                  </a:lnTo>
                  <a:lnTo>
                    <a:pt x="25760" y="75272"/>
                  </a:lnTo>
                  <a:lnTo>
                    <a:pt x="12353" y="84312"/>
                  </a:lnTo>
                  <a:lnTo>
                    <a:pt x="3314" y="97718"/>
                  </a:lnTo>
                  <a:lnTo>
                    <a:pt x="0" y="114134"/>
                  </a:lnTo>
                  <a:lnTo>
                    <a:pt x="3314" y="130551"/>
                  </a:lnTo>
                  <a:lnTo>
                    <a:pt x="12353" y="143957"/>
                  </a:lnTo>
                  <a:lnTo>
                    <a:pt x="25760" y="152996"/>
                  </a:lnTo>
                  <a:lnTo>
                    <a:pt x="42824" y="156311"/>
                  </a:lnTo>
                  <a:lnTo>
                    <a:pt x="207987" y="156311"/>
                  </a:lnTo>
                  <a:lnTo>
                    <a:pt x="207987" y="156159"/>
                  </a:lnTo>
                  <a:lnTo>
                    <a:pt x="209448" y="156311"/>
                  </a:lnTo>
                  <a:lnTo>
                    <a:pt x="221620" y="153854"/>
                  </a:lnTo>
                  <a:lnTo>
                    <a:pt x="231559" y="147154"/>
                  </a:lnTo>
                  <a:lnTo>
                    <a:pt x="238259" y="137216"/>
                  </a:lnTo>
                  <a:lnTo>
                    <a:pt x="240715" y="125044"/>
                  </a:lnTo>
                  <a:lnTo>
                    <a:pt x="239633" y="116899"/>
                  </a:lnTo>
                  <a:lnTo>
                    <a:pt x="236578" y="109575"/>
                  </a:lnTo>
                  <a:lnTo>
                    <a:pt x="231843" y="103337"/>
                  </a:lnTo>
                  <a:lnTo>
                    <a:pt x="225717" y="98450"/>
                  </a:lnTo>
                  <a:lnTo>
                    <a:pt x="228543" y="91559"/>
                  </a:lnTo>
                  <a:lnTo>
                    <a:pt x="230636" y="84324"/>
                  </a:lnTo>
                  <a:lnTo>
                    <a:pt x="231937" y="76790"/>
                  </a:lnTo>
                  <a:lnTo>
                    <a:pt x="232384" y="68999"/>
                  </a:lnTo>
                  <a:lnTo>
                    <a:pt x="226963" y="42139"/>
                  </a:lnTo>
                  <a:lnTo>
                    <a:pt x="212178" y="20207"/>
                  </a:lnTo>
                  <a:lnTo>
                    <a:pt x="190250" y="5421"/>
                  </a:lnTo>
                  <a:lnTo>
                    <a:pt x="16339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067480" y="4057666"/>
              <a:ext cx="247650" cy="163195"/>
            </a:xfrm>
            <a:custGeom>
              <a:avLst/>
              <a:gdLst/>
              <a:ahLst/>
              <a:cxnLst/>
              <a:rect l="l" t="t" r="r" b="b"/>
              <a:pathLst>
                <a:path w="247650" h="163195">
                  <a:moveTo>
                    <a:pt x="44119" y="162869"/>
                  </a:moveTo>
                  <a:lnTo>
                    <a:pt x="44119" y="163169"/>
                  </a:lnTo>
                  <a:lnTo>
                    <a:pt x="45605" y="163169"/>
                  </a:lnTo>
                  <a:lnTo>
                    <a:pt x="44119" y="162869"/>
                  </a:lnTo>
                  <a:close/>
                </a:path>
                <a:path w="247650" h="163195">
                  <a:moveTo>
                    <a:pt x="46594" y="72148"/>
                  </a:moveTo>
                  <a:lnTo>
                    <a:pt x="44662" y="72148"/>
                  </a:lnTo>
                  <a:lnTo>
                    <a:pt x="27822" y="75564"/>
                  </a:lnTo>
                  <a:lnTo>
                    <a:pt x="18489" y="81857"/>
                  </a:lnTo>
                  <a:lnTo>
                    <a:pt x="13284" y="85427"/>
                  </a:lnTo>
                  <a:lnTo>
                    <a:pt x="3584" y="99813"/>
                  </a:lnTo>
                  <a:lnTo>
                    <a:pt x="0" y="117563"/>
                  </a:lnTo>
                  <a:lnTo>
                    <a:pt x="3584" y="135314"/>
                  </a:lnTo>
                  <a:lnTo>
                    <a:pt x="13358" y="149810"/>
                  </a:lnTo>
                  <a:lnTo>
                    <a:pt x="28085" y="159740"/>
                  </a:lnTo>
                  <a:lnTo>
                    <a:pt x="44119" y="159740"/>
                  </a:lnTo>
                  <a:lnTo>
                    <a:pt x="44119" y="162869"/>
                  </a:lnTo>
                  <a:lnTo>
                    <a:pt x="45605" y="163169"/>
                  </a:lnTo>
                  <a:lnTo>
                    <a:pt x="47705" y="163169"/>
                  </a:lnTo>
                  <a:lnTo>
                    <a:pt x="47584" y="160443"/>
                  </a:lnTo>
                  <a:lnTo>
                    <a:pt x="47543" y="156311"/>
                  </a:lnTo>
                  <a:lnTo>
                    <a:pt x="45605" y="156311"/>
                  </a:lnTo>
                  <a:lnTo>
                    <a:pt x="37796" y="155525"/>
                  </a:lnTo>
                  <a:lnTo>
                    <a:pt x="7644" y="125373"/>
                  </a:lnTo>
                  <a:lnTo>
                    <a:pt x="6858" y="117563"/>
                  </a:lnTo>
                  <a:lnTo>
                    <a:pt x="7644" y="109752"/>
                  </a:lnTo>
                  <a:lnTo>
                    <a:pt x="37796" y="79602"/>
                  </a:lnTo>
                  <a:lnTo>
                    <a:pt x="44848" y="78892"/>
                  </a:lnTo>
                  <a:lnTo>
                    <a:pt x="52147" y="78892"/>
                  </a:lnTo>
                  <a:lnTo>
                    <a:pt x="52476" y="75945"/>
                  </a:lnTo>
                  <a:lnTo>
                    <a:pt x="52593" y="75564"/>
                  </a:lnTo>
                  <a:lnTo>
                    <a:pt x="49072" y="75564"/>
                  </a:lnTo>
                  <a:lnTo>
                    <a:pt x="45669" y="75171"/>
                  </a:lnTo>
                  <a:lnTo>
                    <a:pt x="46509" y="72428"/>
                  </a:lnTo>
                  <a:lnTo>
                    <a:pt x="46594" y="72148"/>
                  </a:lnTo>
                  <a:close/>
                </a:path>
                <a:path w="247650" h="163195">
                  <a:moveTo>
                    <a:pt x="50977" y="156044"/>
                  </a:moveTo>
                  <a:lnTo>
                    <a:pt x="45192" y="156311"/>
                  </a:lnTo>
                  <a:lnTo>
                    <a:pt x="47543" y="156311"/>
                  </a:lnTo>
                  <a:lnTo>
                    <a:pt x="47584" y="160443"/>
                  </a:lnTo>
                  <a:lnTo>
                    <a:pt x="47705" y="163169"/>
                  </a:lnTo>
                  <a:lnTo>
                    <a:pt x="211907" y="163169"/>
                  </a:lnTo>
                  <a:lnTo>
                    <a:pt x="210616" y="162869"/>
                  </a:lnTo>
                  <a:lnTo>
                    <a:pt x="211258" y="162869"/>
                  </a:lnTo>
                  <a:lnTo>
                    <a:pt x="211375" y="160443"/>
                  </a:lnTo>
                  <a:lnTo>
                    <a:pt x="211409" y="159740"/>
                  </a:lnTo>
                  <a:lnTo>
                    <a:pt x="50977" y="159740"/>
                  </a:lnTo>
                  <a:lnTo>
                    <a:pt x="50977" y="156044"/>
                  </a:lnTo>
                  <a:close/>
                </a:path>
                <a:path w="247650" h="163195">
                  <a:moveTo>
                    <a:pt x="229146" y="101879"/>
                  </a:moveTo>
                  <a:lnTo>
                    <a:pt x="227355" y="104800"/>
                  </a:lnTo>
                  <a:lnTo>
                    <a:pt x="232823" y="109160"/>
                  </a:lnTo>
                  <a:lnTo>
                    <a:pt x="237040" y="114712"/>
                  </a:lnTo>
                  <a:lnTo>
                    <a:pt x="239755" y="121227"/>
                  </a:lnTo>
                  <a:lnTo>
                    <a:pt x="240715" y="128473"/>
                  </a:lnTo>
                  <a:lnTo>
                    <a:pt x="240715" y="136169"/>
                  </a:lnTo>
                  <a:lnTo>
                    <a:pt x="237617" y="143103"/>
                  </a:lnTo>
                  <a:lnTo>
                    <a:pt x="227712" y="153008"/>
                  </a:lnTo>
                  <a:lnTo>
                    <a:pt x="227364" y="153269"/>
                  </a:lnTo>
                  <a:lnTo>
                    <a:pt x="220573" y="156311"/>
                  </a:lnTo>
                  <a:lnTo>
                    <a:pt x="50977" y="156311"/>
                  </a:lnTo>
                  <a:lnTo>
                    <a:pt x="50977" y="159740"/>
                  </a:lnTo>
                  <a:lnTo>
                    <a:pt x="214833" y="159740"/>
                  </a:lnTo>
                  <a:lnTo>
                    <a:pt x="214833" y="162869"/>
                  </a:lnTo>
                  <a:lnTo>
                    <a:pt x="210616" y="162869"/>
                  </a:lnTo>
                  <a:lnTo>
                    <a:pt x="211907" y="163169"/>
                  </a:lnTo>
                  <a:lnTo>
                    <a:pt x="212877" y="163169"/>
                  </a:lnTo>
                  <a:lnTo>
                    <a:pt x="226383" y="160443"/>
                  </a:lnTo>
                  <a:lnTo>
                    <a:pt x="237412" y="153008"/>
                  </a:lnTo>
                  <a:lnTo>
                    <a:pt x="244847" y="141979"/>
                  </a:lnTo>
                  <a:lnTo>
                    <a:pt x="247573" y="128473"/>
                  </a:lnTo>
                  <a:lnTo>
                    <a:pt x="246369" y="119421"/>
                  </a:lnTo>
                  <a:lnTo>
                    <a:pt x="242974" y="111286"/>
                  </a:lnTo>
                  <a:lnTo>
                    <a:pt x="237720" y="104366"/>
                  </a:lnTo>
                  <a:lnTo>
                    <a:pt x="236432" y="103339"/>
                  </a:lnTo>
                  <a:lnTo>
                    <a:pt x="232244" y="103339"/>
                  </a:lnTo>
                  <a:lnTo>
                    <a:pt x="229146" y="101879"/>
                  </a:lnTo>
                  <a:close/>
                </a:path>
                <a:path w="247650" h="163195">
                  <a:moveTo>
                    <a:pt x="214833" y="159740"/>
                  </a:moveTo>
                  <a:lnTo>
                    <a:pt x="211409" y="159740"/>
                  </a:lnTo>
                  <a:lnTo>
                    <a:pt x="211375" y="160443"/>
                  </a:lnTo>
                  <a:lnTo>
                    <a:pt x="211258" y="162869"/>
                  </a:lnTo>
                  <a:lnTo>
                    <a:pt x="214363" y="162869"/>
                  </a:lnTo>
                  <a:lnTo>
                    <a:pt x="212877" y="163169"/>
                  </a:lnTo>
                  <a:lnTo>
                    <a:pt x="214833" y="163169"/>
                  </a:lnTo>
                  <a:lnTo>
                    <a:pt x="214833" y="159740"/>
                  </a:lnTo>
                  <a:close/>
                </a:path>
                <a:path w="247650" h="163195">
                  <a:moveTo>
                    <a:pt x="44119" y="159740"/>
                  </a:moveTo>
                  <a:lnTo>
                    <a:pt x="28624" y="159740"/>
                  </a:lnTo>
                  <a:lnTo>
                    <a:pt x="44119" y="162869"/>
                  </a:lnTo>
                  <a:lnTo>
                    <a:pt x="44119" y="159740"/>
                  </a:lnTo>
                  <a:close/>
                </a:path>
                <a:path w="247650" h="163195">
                  <a:moveTo>
                    <a:pt x="210398" y="156044"/>
                  </a:moveTo>
                  <a:lnTo>
                    <a:pt x="207987" y="156044"/>
                  </a:lnTo>
                  <a:lnTo>
                    <a:pt x="207987" y="156311"/>
                  </a:lnTo>
                  <a:lnTo>
                    <a:pt x="212857" y="156311"/>
                  </a:lnTo>
                  <a:lnTo>
                    <a:pt x="210398" y="156044"/>
                  </a:lnTo>
                  <a:close/>
                </a:path>
                <a:path w="247650" h="163195">
                  <a:moveTo>
                    <a:pt x="196736" y="6857"/>
                  </a:moveTo>
                  <a:lnTo>
                    <a:pt x="166827" y="6857"/>
                  </a:lnTo>
                  <a:lnTo>
                    <a:pt x="180047" y="8188"/>
                  </a:lnTo>
                  <a:lnTo>
                    <a:pt x="192354" y="12006"/>
                  </a:lnTo>
                  <a:lnTo>
                    <a:pt x="227249" y="46901"/>
                  </a:lnTo>
                  <a:lnTo>
                    <a:pt x="232369" y="72148"/>
                  </a:lnTo>
                  <a:lnTo>
                    <a:pt x="232397" y="72428"/>
                  </a:lnTo>
                  <a:lnTo>
                    <a:pt x="232026" y="78892"/>
                  </a:lnTo>
                  <a:lnTo>
                    <a:pt x="231973" y="79825"/>
                  </a:lnTo>
                  <a:lnTo>
                    <a:pt x="230736" y="86979"/>
                  </a:lnTo>
                  <a:lnTo>
                    <a:pt x="228743" y="93852"/>
                  </a:lnTo>
                  <a:lnTo>
                    <a:pt x="226047" y="100406"/>
                  </a:lnTo>
                  <a:lnTo>
                    <a:pt x="224739" y="103187"/>
                  </a:lnTo>
                  <a:lnTo>
                    <a:pt x="227355" y="104800"/>
                  </a:lnTo>
                  <a:lnTo>
                    <a:pt x="230936" y="98958"/>
                  </a:lnTo>
                  <a:lnTo>
                    <a:pt x="234046" y="98958"/>
                  </a:lnTo>
                  <a:lnTo>
                    <a:pt x="235213" y="96118"/>
                  </a:lnTo>
                  <a:lnTo>
                    <a:pt x="237410" y="88526"/>
                  </a:lnTo>
                  <a:lnTo>
                    <a:pt x="238774" y="80613"/>
                  </a:lnTo>
                  <a:lnTo>
                    <a:pt x="239041" y="75945"/>
                  </a:lnTo>
                  <a:lnTo>
                    <a:pt x="239085" y="75171"/>
                  </a:lnTo>
                  <a:lnTo>
                    <a:pt x="239186" y="72148"/>
                  </a:lnTo>
                  <a:lnTo>
                    <a:pt x="233580" y="44378"/>
                  </a:lnTo>
                  <a:lnTo>
                    <a:pt x="233551" y="44235"/>
                  </a:lnTo>
                  <a:lnTo>
                    <a:pt x="218032" y="21216"/>
                  </a:lnTo>
                  <a:lnTo>
                    <a:pt x="196736" y="6857"/>
                  </a:lnTo>
                  <a:close/>
                </a:path>
                <a:path w="247650" h="163195">
                  <a:moveTo>
                    <a:pt x="230936" y="98958"/>
                  </a:moveTo>
                  <a:lnTo>
                    <a:pt x="229146" y="101879"/>
                  </a:lnTo>
                  <a:lnTo>
                    <a:pt x="232244" y="103339"/>
                  </a:lnTo>
                  <a:lnTo>
                    <a:pt x="233278" y="100825"/>
                  </a:lnTo>
                  <a:lnTo>
                    <a:pt x="230936" y="98958"/>
                  </a:lnTo>
                  <a:close/>
                </a:path>
                <a:path w="247650" h="163195">
                  <a:moveTo>
                    <a:pt x="233278" y="100825"/>
                  </a:moveTo>
                  <a:lnTo>
                    <a:pt x="232307" y="103187"/>
                  </a:lnTo>
                  <a:lnTo>
                    <a:pt x="232244" y="103339"/>
                  </a:lnTo>
                  <a:lnTo>
                    <a:pt x="236432" y="103339"/>
                  </a:lnTo>
                  <a:lnTo>
                    <a:pt x="233278" y="100825"/>
                  </a:lnTo>
                  <a:close/>
                </a:path>
                <a:path w="247650" h="163195">
                  <a:moveTo>
                    <a:pt x="234046" y="98958"/>
                  </a:moveTo>
                  <a:lnTo>
                    <a:pt x="230936" y="98958"/>
                  </a:lnTo>
                  <a:lnTo>
                    <a:pt x="233278" y="100825"/>
                  </a:lnTo>
                  <a:lnTo>
                    <a:pt x="234046" y="98958"/>
                  </a:lnTo>
                  <a:close/>
                </a:path>
                <a:path w="247650" h="163195">
                  <a:moveTo>
                    <a:pt x="52147" y="78892"/>
                  </a:moveTo>
                  <a:lnTo>
                    <a:pt x="47675" y="78892"/>
                  </a:lnTo>
                  <a:lnTo>
                    <a:pt x="52108" y="79247"/>
                  </a:lnTo>
                  <a:lnTo>
                    <a:pt x="52147" y="78892"/>
                  </a:lnTo>
                  <a:close/>
                </a:path>
                <a:path w="247650" h="163195">
                  <a:moveTo>
                    <a:pt x="99187" y="31864"/>
                  </a:moveTo>
                  <a:lnTo>
                    <a:pt x="94208" y="31864"/>
                  </a:lnTo>
                  <a:lnTo>
                    <a:pt x="76415" y="35203"/>
                  </a:lnTo>
                  <a:lnTo>
                    <a:pt x="61556" y="44378"/>
                  </a:lnTo>
                  <a:lnTo>
                    <a:pt x="50888" y="58122"/>
                  </a:lnTo>
                  <a:lnTo>
                    <a:pt x="45669" y="75171"/>
                  </a:lnTo>
                  <a:lnTo>
                    <a:pt x="49072" y="75564"/>
                  </a:lnTo>
                  <a:lnTo>
                    <a:pt x="49329" y="72428"/>
                  </a:lnTo>
                  <a:lnTo>
                    <a:pt x="49352" y="72148"/>
                  </a:lnTo>
                  <a:lnTo>
                    <a:pt x="53638" y="72148"/>
                  </a:lnTo>
                  <a:lnTo>
                    <a:pt x="56962" y="61290"/>
                  </a:lnTo>
                  <a:lnTo>
                    <a:pt x="66136" y="49469"/>
                  </a:lnTo>
                  <a:lnTo>
                    <a:pt x="78913" y="41577"/>
                  </a:lnTo>
                  <a:lnTo>
                    <a:pt x="94208" y="38709"/>
                  </a:lnTo>
                  <a:lnTo>
                    <a:pt x="110725" y="38709"/>
                  </a:lnTo>
                  <a:lnTo>
                    <a:pt x="111835" y="37287"/>
                  </a:lnTo>
                  <a:lnTo>
                    <a:pt x="107543" y="37287"/>
                  </a:lnTo>
                  <a:lnTo>
                    <a:pt x="104584" y="35534"/>
                  </a:lnTo>
                  <a:lnTo>
                    <a:pt x="106312" y="33319"/>
                  </a:lnTo>
                  <a:lnTo>
                    <a:pt x="104000" y="32613"/>
                  </a:lnTo>
                  <a:lnTo>
                    <a:pt x="99187" y="31864"/>
                  </a:lnTo>
                  <a:close/>
                </a:path>
                <a:path w="247650" h="163195">
                  <a:moveTo>
                    <a:pt x="53638" y="72148"/>
                  </a:moveTo>
                  <a:lnTo>
                    <a:pt x="49352" y="72148"/>
                  </a:lnTo>
                  <a:lnTo>
                    <a:pt x="49104" y="75171"/>
                  </a:lnTo>
                  <a:lnTo>
                    <a:pt x="49072" y="75564"/>
                  </a:lnTo>
                  <a:lnTo>
                    <a:pt x="52593" y="75564"/>
                  </a:lnTo>
                  <a:lnTo>
                    <a:pt x="53553" y="72428"/>
                  </a:lnTo>
                  <a:lnTo>
                    <a:pt x="53638" y="72148"/>
                  </a:lnTo>
                  <a:close/>
                </a:path>
                <a:path w="247650" h="163195">
                  <a:moveTo>
                    <a:pt x="110725" y="38709"/>
                  </a:moveTo>
                  <a:lnTo>
                    <a:pt x="98501" y="38709"/>
                  </a:lnTo>
                  <a:lnTo>
                    <a:pt x="102628" y="39357"/>
                  </a:lnTo>
                  <a:lnTo>
                    <a:pt x="109105" y="41351"/>
                  </a:lnTo>
                  <a:lnTo>
                    <a:pt x="110477" y="39027"/>
                  </a:lnTo>
                  <a:lnTo>
                    <a:pt x="110725" y="38709"/>
                  </a:lnTo>
                  <a:close/>
                </a:path>
                <a:path w="247650" h="163195">
                  <a:moveTo>
                    <a:pt x="106312" y="33319"/>
                  </a:moveTo>
                  <a:lnTo>
                    <a:pt x="104584" y="35534"/>
                  </a:lnTo>
                  <a:lnTo>
                    <a:pt x="107543" y="37287"/>
                  </a:lnTo>
                  <a:lnTo>
                    <a:pt x="108534" y="33997"/>
                  </a:lnTo>
                  <a:lnTo>
                    <a:pt x="106312" y="33319"/>
                  </a:lnTo>
                  <a:close/>
                </a:path>
                <a:path w="247650" h="163195">
                  <a:moveTo>
                    <a:pt x="166827" y="0"/>
                  </a:moveTo>
                  <a:lnTo>
                    <a:pt x="147693" y="2571"/>
                  </a:lnTo>
                  <a:lnTo>
                    <a:pt x="130495" y="9809"/>
                  </a:lnTo>
                  <a:lnTo>
                    <a:pt x="115902" y="21025"/>
                  </a:lnTo>
                  <a:lnTo>
                    <a:pt x="106312" y="33319"/>
                  </a:lnTo>
                  <a:lnTo>
                    <a:pt x="108534" y="33997"/>
                  </a:lnTo>
                  <a:lnTo>
                    <a:pt x="107543" y="37287"/>
                  </a:lnTo>
                  <a:lnTo>
                    <a:pt x="111835" y="37287"/>
                  </a:lnTo>
                  <a:lnTo>
                    <a:pt x="120735" y="25883"/>
                  </a:lnTo>
                  <a:lnTo>
                    <a:pt x="133946" y="15727"/>
                  </a:lnTo>
                  <a:lnTo>
                    <a:pt x="149510" y="9178"/>
                  </a:lnTo>
                  <a:lnTo>
                    <a:pt x="166827" y="6857"/>
                  </a:lnTo>
                  <a:lnTo>
                    <a:pt x="196736" y="6857"/>
                  </a:lnTo>
                  <a:lnTo>
                    <a:pt x="195013" y="5696"/>
                  </a:lnTo>
                  <a:lnTo>
                    <a:pt x="166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049154" y="4014067"/>
              <a:ext cx="178435" cy="203200"/>
            </a:xfrm>
            <a:custGeom>
              <a:avLst/>
              <a:gdLst/>
              <a:ahLst/>
              <a:cxnLst/>
              <a:rect l="l" t="t" r="r" b="b"/>
              <a:pathLst>
                <a:path w="178434" h="203200">
                  <a:moveTo>
                    <a:pt x="89446" y="0"/>
                  </a:moveTo>
                  <a:lnTo>
                    <a:pt x="83045" y="50"/>
                  </a:lnTo>
                  <a:lnTo>
                    <a:pt x="79489" y="4203"/>
                  </a:lnTo>
                  <a:lnTo>
                    <a:pt x="11899" y="88303"/>
                  </a:lnTo>
                  <a:lnTo>
                    <a:pt x="0" y="88303"/>
                  </a:lnTo>
                  <a:lnTo>
                    <a:pt x="0" y="102476"/>
                  </a:lnTo>
                  <a:lnTo>
                    <a:pt x="18605" y="102476"/>
                  </a:lnTo>
                  <a:lnTo>
                    <a:pt x="18605" y="202577"/>
                  </a:lnTo>
                  <a:lnTo>
                    <a:pt x="159156" y="202577"/>
                  </a:lnTo>
                  <a:lnTo>
                    <a:pt x="159156" y="102476"/>
                  </a:lnTo>
                  <a:lnTo>
                    <a:pt x="177863" y="102476"/>
                  </a:lnTo>
                  <a:lnTo>
                    <a:pt x="177863" y="88303"/>
                  </a:lnTo>
                  <a:lnTo>
                    <a:pt x="166001" y="88303"/>
                  </a:lnTo>
                  <a:lnTo>
                    <a:pt x="89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049160" y="4015117"/>
              <a:ext cx="188595" cy="101600"/>
            </a:xfrm>
            <a:custGeom>
              <a:avLst/>
              <a:gdLst/>
              <a:ahLst/>
              <a:cxnLst/>
              <a:rect l="l" t="t" r="r" b="b"/>
              <a:pathLst>
                <a:path w="188595" h="101600">
                  <a:moveTo>
                    <a:pt x="88798" y="0"/>
                  </a:moveTo>
                  <a:lnTo>
                    <a:pt x="83807" y="0"/>
                  </a:lnTo>
                  <a:lnTo>
                    <a:pt x="81279" y="1054"/>
                  </a:lnTo>
                  <a:lnTo>
                    <a:pt x="79476" y="3149"/>
                  </a:lnTo>
                  <a:lnTo>
                    <a:pt x="11899" y="87249"/>
                  </a:lnTo>
                  <a:lnTo>
                    <a:pt x="0" y="87249"/>
                  </a:lnTo>
                  <a:lnTo>
                    <a:pt x="0" y="101422"/>
                  </a:lnTo>
                  <a:lnTo>
                    <a:pt x="19569" y="101422"/>
                  </a:lnTo>
                  <a:lnTo>
                    <a:pt x="86155" y="18573"/>
                  </a:lnTo>
                  <a:lnTo>
                    <a:pt x="106532" y="18573"/>
                  </a:lnTo>
                  <a:lnTo>
                    <a:pt x="93175" y="3149"/>
                  </a:lnTo>
                  <a:lnTo>
                    <a:pt x="91308" y="1054"/>
                  </a:lnTo>
                  <a:lnTo>
                    <a:pt x="88798" y="0"/>
                  </a:lnTo>
                  <a:close/>
                </a:path>
                <a:path w="188595" h="101600">
                  <a:moveTo>
                    <a:pt x="106532" y="18573"/>
                  </a:moveTo>
                  <a:lnTo>
                    <a:pt x="86155" y="18573"/>
                  </a:lnTo>
                  <a:lnTo>
                    <a:pt x="157554" y="101199"/>
                  </a:lnTo>
                  <a:lnTo>
                    <a:pt x="188120" y="101422"/>
                  </a:lnTo>
                  <a:lnTo>
                    <a:pt x="177864" y="101422"/>
                  </a:lnTo>
                  <a:lnTo>
                    <a:pt x="177863" y="87249"/>
                  </a:lnTo>
                  <a:lnTo>
                    <a:pt x="166001" y="87249"/>
                  </a:lnTo>
                  <a:lnTo>
                    <a:pt x="106532" y="18573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045718" y="4011688"/>
              <a:ext cx="184785" cy="208915"/>
            </a:xfrm>
            <a:custGeom>
              <a:avLst/>
              <a:gdLst/>
              <a:ahLst/>
              <a:cxnLst/>
              <a:rect l="l" t="t" r="r" b="b"/>
              <a:pathLst>
                <a:path w="184784" h="208914">
                  <a:moveTo>
                    <a:pt x="184721" y="89789"/>
                  </a:moveTo>
                  <a:lnTo>
                    <a:pt x="184353" y="88912"/>
                  </a:lnTo>
                  <a:lnTo>
                    <a:pt x="183083" y="87630"/>
                  </a:lnTo>
                  <a:lnTo>
                    <a:pt x="182194" y="87274"/>
                  </a:lnTo>
                  <a:lnTo>
                    <a:pt x="171005" y="87274"/>
                  </a:lnTo>
                  <a:lnTo>
                    <a:pt x="103073" y="8813"/>
                  </a:lnTo>
                  <a:lnTo>
                    <a:pt x="101142" y="6591"/>
                  </a:lnTo>
                  <a:lnTo>
                    <a:pt x="99098" y="4229"/>
                  </a:lnTo>
                  <a:lnTo>
                    <a:pt x="96672" y="1485"/>
                  </a:lnTo>
                  <a:lnTo>
                    <a:pt x="93167" y="0"/>
                  </a:lnTo>
                  <a:lnTo>
                    <a:pt x="86296" y="0"/>
                  </a:lnTo>
                  <a:lnTo>
                    <a:pt x="82791" y="1485"/>
                  </a:lnTo>
                  <a:lnTo>
                    <a:pt x="80251" y="4445"/>
                  </a:lnTo>
                  <a:lnTo>
                    <a:pt x="80403" y="4445"/>
                  </a:lnTo>
                  <a:lnTo>
                    <a:pt x="82918" y="6591"/>
                  </a:lnTo>
                  <a:lnTo>
                    <a:pt x="84061" y="7505"/>
                  </a:lnTo>
                  <a:lnTo>
                    <a:pt x="85521" y="8813"/>
                  </a:lnTo>
                  <a:lnTo>
                    <a:pt x="86652" y="7505"/>
                  </a:lnTo>
                  <a:lnTo>
                    <a:pt x="88188" y="6870"/>
                  </a:lnTo>
                  <a:lnTo>
                    <a:pt x="91313" y="6870"/>
                  </a:lnTo>
                  <a:lnTo>
                    <a:pt x="92849" y="7505"/>
                  </a:lnTo>
                  <a:lnTo>
                    <a:pt x="93916" y="8712"/>
                  </a:lnTo>
                  <a:lnTo>
                    <a:pt x="96050" y="6870"/>
                  </a:lnTo>
                  <a:lnTo>
                    <a:pt x="93941" y="8737"/>
                  </a:lnTo>
                  <a:lnTo>
                    <a:pt x="167487" y="93687"/>
                  </a:lnTo>
                  <a:lnTo>
                    <a:pt x="168440" y="94119"/>
                  </a:lnTo>
                  <a:lnTo>
                    <a:pt x="177863" y="94119"/>
                  </a:lnTo>
                  <a:lnTo>
                    <a:pt x="177863" y="101346"/>
                  </a:lnTo>
                  <a:lnTo>
                    <a:pt x="162560" y="101231"/>
                  </a:lnTo>
                  <a:lnTo>
                    <a:pt x="159156" y="97294"/>
                  </a:lnTo>
                  <a:lnTo>
                    <a:pt x="159156" y="107696"/>
                  </a:lnTo>
                  <a:lnTo>
                    <a:pt x="159156" y="201536"/>
                  </a:lnTo>
                  <a:lnTo>
                    <a:pt x="25463" y="201536"/>
                  </a:lnTo>
                  <a:lnTo>
                    <a:pt x="25463" y="107162"/>
                  </a:lnTo>
                  <a:lnTo>
                    <a:pt x="89674" y="27355"/>
                  </a:lnTo>
                  <a:lnTo>
                    <a:pt x="158661" y="107200"/>
                  </a:lnTo>
                  <a:lnTo>
                    <a:pt x="159156" y="107696"/>
                  </a:lnTo>
                  <a:lnTo>
                    <a:pt x="159156" y="97294"/>
                  </a:lnTo>
                  <a:lnTo>
                    <a:pt x="98742" y="27355"/>
                  </a:lnTo>
                  <a:lnTo>
                    <a:pt x="91579" y="19062"/>
                  </a:lnTo>
                  <a:lnTo>
                    <a:pt x="90627" y="18592"/>
                  </a:lnTo>
                  <a:lnTo>
                    <a:pt x="88506" y="18592"/>
                  </a:lnTo>
                  <a:lnTo>
                    <a:pt x="87553" y="19062"/>
                  </a:lnTo>
                  <a:lnTo>
                    <a:pt x="21297" y="101409"/>
                  </a:lnTo>
                  <a:lnTo>
                    <a:pt x="18059" y="101409"/>
                  </a:lnTo>
                  <a:lnTo>
                    <a:pt x="16433" y="101434"/>
                  </a:lnTo>
                  <a:lnTo>
                    <a:pt x="6858" y="101434"/>
                  </a:lnTo>
                  <a:lnTo>
                    <a:pt x="6858" y="94119"/>
                  </a:lnTo>
                  <a:lnTo>
                    <a:pt x="16370" y="94119"/>
                  </a:lnTo>
                  <a:lnTo>
                    <a:pt x="17272" y="93687"/>
                  </a:lnTo>
                  <a:lnTo>
                    <a:pt x="20447" y="89789"/>
                  </a:lnTo>
                  <a:lnTo>
                    <a:pt x="85534" y="8813"/>
                  </a:lnTo>
                  <a:lnTo>
                    <a:pt x="82918" y="6591"/>
                  </a:lnTo>
                  <a:lnTo>
                    <a:pt x="80251" y="4445"/>
                  </a:lnTo>
                  <a:lnTo>
                    <a:pt x="13677" y="87274"/>
                  </a:lnTo>
                  <a:lnTo>
                    <a:pt x="2527" y="87274"/>
                  </a:lnTo>
                  <a:lnTo>
                    <a:pt x="1651" y="87630"/>
                  </a:lnTo>
                  <a:lnTo>
                    <a:pt x="368" y="88912"/>
                  </a:lnTo>
                  <a:lnTo>
                    <a:pt x="0" y="89789"/>
                  </a:lnTo>
                  <a:lnTo>
                    <a:pt x="0" y="105765"/>
                  </a:lnTo>
                  <a:lnTo>
                    <a:pt x="368" y="106641"/>
                  </a:lnTo>
                  <a:lnTo>
                    <a:pt x="1651" y="107924"/>
                  </a:lnTo>
                  <a:lnTo>
                    <a:pt x="2527" y="108292"/>
                  </a:lnTo>
                  <a:lnTo>
                    <a:pt x="18605" y="108292"/>
                  </a:lnTo>
                  <a:lnTo>
                    <a:pt x="18605" y="205867"/>
                  </a:lnTo>
                  <a:lnTo>
                    <a:pt x="18973" y="206743"/>
                  </a:lnTo>
                  <a:lnTo>
                    <a:pt x="20243" y="208026"/>
                  </a:lnTo>
                  <a:lnTo>
                    <a:pt x="21132" y="208394"/>
                  </a:lnTo>
                  <a:lnTo>
                    <a:pt x="163487" y="208394"/>
                  </a:lnTo>
                  <a:lnTo>
                    <a:pt x="164376" y="208026"/>
                  </a:lnTo>
                  <a:lnTo>
                    <a:pt x="165646" y="206743"/>
                  </a:lnTo>
                  <a:lnTo>
                    <a:pt x="166014" y="205867"/>
                  </a:lnTo>
                  <a:lnTo>
                    <a:pt x="166014" y="201536"/>
                  </a:lnTo>
                  <a:lnTo>
                    <a:pt x="166014" y="108292"/>
                  </a:lnTo>
                  <a:lnTo>
                    <a:pt x="182194" y="108292"/>
                  </a:lnTo>
                  <a:lnTo>
                    <a:pt x="183083" y="107924"/>
                  </a:lnTo>
                  <a:lnTo>
                    <a:pt x="184353" y="106641"/>
                  </a:lnTo>
                  <a:lnTo>
                    <a:pt x="184721" y="105765"/>
                  </a:lnTo>
                  <a:lnTo>
                    <a:pt x="184721" y="101409"/>
                  </a:lnTo>
                  <a:lnTo>
                    <a:pt x="184721" y="89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089802" y="4124669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30" y="0"/>
                  </a:moveTo>
                  <a:lnTo>
                    <a:pt x="0" y="177"/>
                  </a:lnTo>
                  <a:lnTo>
                    <a:pt x="190" y="20396"/>
                  </a:lnTo>
                  <a:lnTo>
                    <a:pt x="19430" y="20396"/>
                  </a:lnTo>
                  <a:lnTo>
                    <a:pt x="19608" y="20218"/>
                  </a:lnTo>
                  <a:lnTo>
                    <a:pt x="1943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087389" y="412224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79" y="0"/>
                  </a:moveTo>
                  <a:lnTo>
                    <a:pt x="1168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68" y="25247"/>
                  </a:lnTo>
                  <a:lnTo>
                    <a:pt x="23279" y="25247"/>
                  </a:lnTo>
                  <a:lnTo>
                    <a:pt x="24434" y="24079"/>
                  </a:lnTo>
                  <a:lnTo>
                    <a:pt x="24434" y="20408"/>
                  </a:lnTo>
                  <a:lnTo>
                    <a:pt x="4838" y="20408"/>
                  </a:lnTo>
                  <a:lnTo>
                    <a:pt x="4838" y="4838"/>
                  </a:lnTo>
                  <a:lnTo>
                    <a:pt x="24434" y="4838"/>
                  </a:lnTo>
                  <a:lnTo>
                    <a:pt x="24434" y="1168"/>
                  </a:lnTo>
                  <a:lnTo>
                    <a:pt x="23279" y="0"/>
                  </a:lnTo>
                  <a:close/>
                </a:path>
                <a:path w="24765" h="25400">
                  <a:moveTo>
                    <a:pt x="24434" y="4838"/>
                  </a:moveTo>
                  <a:lnTo>
                    <a:pt x="19608" y="4838"/>
                  </a:lnTo>
                  <a:lnTo>
                    <a:pt x="19608" y="20408"/>
                  </a:lnTo>
                  <a:lnTo>
                    <a:pt x="24434" y="20408"/>
                  </a:lnTo>
                  <a:lnTo>
                    <a:pt x="24434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128724" y="4124669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396"/>
                  </a:lnTo>
                  <a:lnTo>
                    <a:pt x="19418" y="20396"/>
                  </a:lnTo>
                  <a:lnTo>
                    <a:pt x="19596" y="20218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126310" y="412224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26" y="20408"/>
                  </a:lnTo>
                  <a:lnTo>
                    <a:pt x="4826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089802" y="4161199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30" y="0"/>
                  </a:moveTo>
                  <a:lnTo>
                    <a:pt x="0" y="177"/>
                  </a:lnTo>
                  <a:lnTo>
                    <a:pt x="190" y="20408"/>
                  </a:lnTo>
                  <a:lnTo>
                    <a:pt x="19430" y="20408"/>
                  </a:lnTo>
                  <a:lnTo>
                    <a:pt x="19608" y="20231"/>
                  </a:lnTo>
                  <a:lnTo>
                    <a:pt x="1943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087389" y="4158781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79" y="0"/>
                  </a:moveTo>
                  <a:lnTo>
                    <a:pt x="1168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68" y="25247"/>
                  </a:lnTo>
                  <a:lnTo>
                    <a:pt x="23279" y="25247"/>
                  </a:lnTo>
                  <a:lnTo>
                    <a:pt x="24434" y="24079"/>
                  </a:lnTo>
                  <a:lnTo>
                    <a:pt x="24434" y="20408"/>
                  </a:lnTo>
                  <a:lnTo>
                    <a:pt x="4838" y="20408"/>
                  </a:lnTo>
                  <a:lnTo>
                    <a:pt x="4838" y="4838"/>
                  </a:lnTo>
                  <a:lnTo>
                    <a:pt x="24434" y="4838"/>
                  </a:lnTo>
                  <a:lnTo>
                    <a:pt x="24434" y="1168"/>
                  </a:lnTo>
                  <a:lnTo>
                    <a:pt x="23279" y="0"/>
                  </a:lnTo>
                  <a:close/>
                </a:path>
                <a:path w="24765" h="25400">
                  <a:moveTo>
                    <a:pt x="24434" y="4838"/>
                  </a:moveTo>
                  <a:lnTo>
                    <a:pt x="19608" y="4838"/>
                  </a:lnTo>
                  <a:lnTo>
                    <a:pt x="19608" y="20408"/>
                  </a:lnTo>
                  <a:lnTo>
                    <a:pt x="24434" y="20408"/>
                  </a:lnTo>
                  <a:lnTo>
                    <a:pt x="24434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128724" y="4161199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126310" y="4158781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26" y="20408"/>
                  </a:lnTo>
                  <a:lnTo>
                    <a:pt x="4826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165531" y="4124669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396"/>
                  </a:lnTo>
                  <a:lnTo>
                    <a:pt x="19418" y="20396"/>
                  </a:lnTo>
                  <a:lnTo>
                    <a:pt x="19608" y="20218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163111" y="412224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79" y="0"/>
                  </a:moveTo>
                  <a:lnTo>
                    <a:pt x="1168" y="0"/>
                  </a:lnTo>
                  <a:lnTo>
                    <a:pt x="0" y="1155"/>
                  </a:lnTo>
                  <a:lnTo>
                    <a:pt x="0" y="24079"/>
                  </a:lnTo>
                  <a:lnTo>
                    <a:pt x="1168" y="25247"/>
                  </a:lnTo>
                  <a:lnTo>
                    <a:pt x="23279" y="25247"/>
                  </a:lnTo>
                  <a:lnTo>
                    <a:pt x="24434" y="24079"/>
                  </a:lnTo>
                  <a:lnTo>
                    <a:pt x="24434" y="20408"/>
                  </a:lnTo>
                  <a:lnTo>
                    <a:pt x="4838" y="20408"/>
                  </a:lnTo>
                  <a:lnTo>
                    <a:pt x="4838" y="4838"/>
                  </a:lnTo>
                  <a:lnTo>
                    <a:pt x="24434" y="4838"/>
                  </a:lnTo>
                  <a:lnTo>
                    <a:pt x="24434" y="1155"/>
                  </a:lnTo>
                  <a:lnTo>
                    <a:pt x="23279" y="0"/>
                  </a:lnTo>
                  <a:close/>
                </a:path>
                <a:path w="24765" h="25400">
                  <a:moveTo>
                    <a:pt x="24434" y="4838"/>
                  </a:moveTo>
                  <a:lnTo>
                    <a:pt x="19608" y="4838"/>
                  </a:lnTo>
                  <a:lnTo>
                    <a:pt x="19608" y="20408"/>
                  </a:lnTo>
                  <a:lnTo>
                    <a:pt x="24434" y="20408"/>
                  </a:lnTo>
                  <a:lnTo>
                    <a:pt x="24434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134859" y="4061096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85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131430" y="4057666"/>
              <a:ext cx="27940" cy="6985"/>
            </a:xfrm>
            <a:custGeom>
              <a:avLst/>
              <a:gdLst/>
              <a:ahLst/>
              <a:cxnLst/>
              <a:rect l="l" t="t" r="r" b="b"/>
              <a:pathLst>
                <a:path w="27940" h="6985">
                  <a:moveTo>
                    <a:pt x="26174" y="0"/>
                  </a:moveTo>
                  <a:lnTo>
                    <a:pt x="1536" y="0"/>
                  </a:lnTo>
                  <a:lnTo>
                    <a:pt x="0" y="1536"/>
                  </a:lnTo>
                  <a:lnTo>
                    <a:pt x="0" y="5321"/>
                  </a:lnTo>
                  <a:lnTo>
                    <a:pt x="1536" y="6858"/>
                  </a:lnTo>
                  <a:lnTo>
                    <a:pt x="3428" y="6858"/>
                  </a:lnTo>
                  <a:lnTo>
                    <a:pt x="26174" y="6858"/>
                  </a:lnTo>
                  <a:lnTo>
                    <a:pt x="27711" y="5321"/>
                  </a:lnTo>
                  <a:lnTo>
                    <a:pt x="27711" y="1536"/>
                  </a:lnTo>
                  <a:lnTo>
                    <a:pt x="261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097548" y="4082416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59">
                  <a:moveTo>
                    <a:pt x="4804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094125" y="4078998"/>
              <a:ext cx="55244" cy="6985"/>
            </a:xfrm>
            <a:custGeom>
              <a:avLst/>
              <a:gdLst/>
              <a:ahLst/>
              <a:cxnLst/>
              <a:rect l="l" t="t" r="r" b="b"/>
              <a:pathLst>
                <a:path w="55245" h="6985">
                  <a:moveTo>
                    <a:pt x="53365" y="0"/>
                  </a:moveTo>
                  <a:lnTo>
                    <a:pt x="1524" y="0"/>
                  </a:lnTo>
                  <a:lnTo>
                    <a:pt x="0" y="1523"/>
                  </a:lnTo>
                  <a:lnTo>
                    <a:pt x="0" y="5308"/>
                  </a:lnTo>
                  <a:lnTo>
                    <a:pt x="1524" y="6845"/>
                  </a:lnTo>
                  <a:lnTo>
                    <a:pt x="3416" y="6845"/>
                  </a:lnTo>
                  <a:lnTo>
                    <a:pt x="53365" y="6845"/>
                  </a:lnTo>
                  <a:lnTo>
                    <a:pt x="54902" y="5308"/>
                  </a:lnTo>
                  <a:lnTo>
                    <a:pt x="54902" y="1523"/>
                  </a:lnTo>
                  <a:lnTo>
                    <a:pt x="533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085817" y="4098234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6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082401" y="4094803"/>
              <a:ext cx="45720" cy="6985"/>
            </a:xfrm>
            <a:custGeom>
              <a:avLst/>
              <a:gdLst/>
              <a:ahLst/>
              <a:cxnLst/>
              <a:rect l="l" t="t" r="r" b="b"/>
              <a:pathLst>
                <a:path w="45720" h="6985">
                  <a:moveTo>
                    <a:pt x="43929" y="0"/>
                  </a:moveTo>
                  <a:lnTo>
                    <a:pt x="1524" y="0"/>
                  </a:lnTo>
                  <a:lnTo>
                    <a:pt x="0" y="1536"/>
                  </a:lnTo>
                  <a:lnTo>
                    <a:pt x="0" y="5321"/>
                  </a:lnTo>
                  <a:lnTo>
                    <a:pt x="1524" y="6858"/>
                  </a:lnTo>
                  <a:lnTo>
                    <a:pt x="3416" y="6858"/>
                  </a:lnTo>
                  <a:lnTo>
                    <a:pt x="43929" y="6858"/>
                  </a:lnTo>
                  <a:lnTo>
                    <a:pt x="45466" y="5321"/>
                  </a:lnTo>
                  <a:lnTo>
                    <a:pt x="45466" y="1536"/>
                  </a:lnTo>
                  <a:lnTo>
                    <a:pt x="43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168460" y="4103740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2278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165031" y="4100318"/>
              <a:ext cx="29845" cy="6985"/>
            </a:xfrm>
            <a:custGeom>
              <a:avLst/>
              <a:gdLst/>
              <a:ahLst/>
              <a:cxnLst/>
              <a:rect l="l" t="t" r="r" b="b"/>
              <a:pathLst>
                <a:path w="29845" h="6985">
                  <a:moveTo>
                    <a:pt x="28105" y="0"/>
                  </a:moveTo>
                  <a:lnTo>
                    <a:pt x="1536" y="0"/>
                  </a:lnTo>
                  <a:lnTo>
                    <a:pt x="0" y="1536"/>
                  </a:lnTo>
                  <a:lnTo>
                    <a:pt x="0" y="5308"/>
                  </a:lnTo>
                  <a:lnTo>
                    <a:pt x="1536" y="6845"/>
                  </a:lnTo>
                  <a:lnTo>
                    <a:pt x="3428" y="6845"/>
                  </a:lnTo>
                  <a:lnTo>
                    <a:pt x="28105" y="6845"/>
                  </a:lnTo>
                  <a:lnTo>
                    <a:pt x="29629" y="5308"/>
                  </a:lnTo>
                  <a:lnTo>
                    <a:pt x="29629" y="1536"/>
                  </a:lnTo>
                  <a:lnTo>
                    <a:pt x="281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006432" y="4176669"/>
              <a:ext cx="79375" cy="40005"/>
            </a:xfrm>
            <a:custGeom>
              <a:avLst/>
              <a:gdLst/>
              <a:ahLst/>
              <a:cxnLst/>
              <a:rect l="l" t="t" r="r" b="b"/>
              <a:pathLst>
                <a:path w="79375" h="40004">
                  <a:moveTo>
                    <a:pt x="39497" y="0"/>
                  </a:moveTo>
                  <a:lnTo>
                    <a:pt x="24120" y="3103"/>
                  </a:lnTo>
                  <a:lnTo>
                    <a:pt x="11566" y="11566"/>
                  </a:lnTo>
                  <a:lnTo>
                    <a:pt x="3103" y="24120"/>
                  </a:lnTo>
                  <a:lnTo>
                    <a:pt x="0" y="39497"/>
                  </a:lnTo>
                  <a:lnTo>
                    <a:pt x="78994" y="39497"/>
                  </a:lnTo>
                  <a:lnTo>
                    <a:pt x="75890" y="24120"/>
                  </a:lnTo>
                  <a:lnTo>
                    <a:pt x="67427" y="11566"/>
                  </a:lnTo>
                  <a:lnTo>
                    <a:pt x="54873" y="3103"/>
                  </a:lnTo>
                  <a:lnTo>
                    <a:pt x="3949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003000" y="4173240"/>
              <a:ext cx="86360" cy="43180"/>
            </a:xfrm>
            <a:custGeom>
              <a:avLst/>
              <a:gdLst/>
              <a:ahLst/>
              <a:cxnLst/>
              <a:rect l="l" t="t" r="r" b="b"/>
              <a:pathLst>
                <a:path w="86359" h="43179">
                  <a:moveTo>
                    <a:pt x="42925" y="0"/>
                  </a:moveTo>
                  <a:lnTo>
                    <a:pt x="26217" y="3372"/>
                  </a:lnTo>
                  <a:lnTo>
                    <a:pt x="12576" y="12571"/>
                  </a:lnTo>
                  <a:lnTo>
                    <a:pt x="3378" y="26215"/>
                  </a:lnTo>
                  <a:lnTo>
                    <a:pt x="0" y="42925"/>
                  </a:lnTo>
                  <a:lnTo>
                    <a:pt x="6857" y="42925"/>
                  </a:lnTo>
                  <a:lnTo>
                    <a:pt x="7591" y="35653"/>
                  </a:lnTo>
                  <a:lnTo>
                    <a:pt x="9693" y="28884"/>
                  </a:lnTo>
                  <a:lnTo>
                    <a:pt x="42925" y="6857"/>
                  </a:lnTo>
                  <a:lnTo>
                    <a:pt x="50204" y="7589"/>
                  </a:lnTo>
                  <a:lnTo>
                    <a:pt x="78262" y="35653"/>
                  </a:lnTo>
                  <a:lnTo>
                    <a:pt x="78993" y="42925"/>
                  </a:lnTo>
                  <a:lnTo>
                    <a:pt x="85851" y="42925"/>
                  </a:lnTo>
                  <a:lnTo>
                    <a:pt x="82479" y="26215"/>
                  </a:lnTo>
                  <a:lnTo>
                    <a:pt x="73280" y="12571"/>
                  </a:lnTo>
                  <a:lnTo>
                    <a:pt x="59636" y="3372"/>
                  </a:lnTo>
                  <a:lnTo>
                    <a:pt x="4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074792" y="4196417"/>
              <a:ext cx="40005" cy="20320"/>
            </a:xfrm>
            <a:custGeom>
              <a:avLst/>
              <a:gdLst/>
              <a:ahLst/>
              <a:cxnLst/>
              <a:rect l="l" t="t" r="r" b="b"/>
              <a:pathLst>
                <a:path w="40004" h="20320">
                  <a:moveTo>
                    <a:pt x="19748" y="0"/>
                  </a:moveTo>
                  <a:lnTo>
                    <a:pt x="12060" y="1551"/>
                  </a:lnTo>
                  <a:lnTo>
                    <a:pt x="5783" y="5783"/>
                  </a:lnTo>
                  <a:lnTo>
                    <a:pt x="1551" y="12060"/>
                  </a:lnTo>
                  <a:lnTo>
                    <a:pt x="0" y="19748"/>
                  </a:lnTo>
                  <a:lnTo>
                    <a:pt x="39497" y="19748"/>
                  </a:lnTo>
                  <a:lnTo>
                    <a:pt x="37945" y="12060"/>
                  </a:lnTo>
                  <a:lnTo>
                    <a:pt x="33713" y="5783"/>
                  </a:lnTo>
                  <a:lnTo>
                    <a:pt x="27436" y="1551"/>
                  </a:lnTo>
                  <a:lnTo>
                    <a:pt x="1974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071368" y="4192988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23164" y="0"/>
                  </a:moveTo>
                  <a:lnTo>
                    <a:pt x="14149" y="1821"/>
                  </a:lnTo>
                  <a:lnTo>
                    <a:pt x="6786" y="6788"/>
                  </a:lnTo>
                  <a:lnTo>
                    <a:pt x="1821" y="14155"/>
                  </a:lnTo>
                  <a:lnTo>
                    <a:pt x="0" y="23177"/>
                  </a:lnTo>
                  <a:lnTo>
                    <a:pt x="6845" y="23177"/>
                  </a:lnTo>
                  <a:lnTo>
                    <a:pt x="6857" y="14160"/>
                  </a:lnTo>
                  <a:lnTo>
                    <a:pt x="14160" y="6870"/>
                  </a:lnTo>
                  <a:lnTo>
                    <a:pt x="32181" y="6870"/>
                  </a:lnTo>
                  <a:lnTo>
                    <a:pt x="39471" y="14160"/>
                  </a:lnTo>
                  <a:lnTo>
                    <a:pt x="39496" y="23177"/>
                  </a:lnTo>
                  <a:lnTo>
                    <a:pt x="46342" y="23177"/>
                  </a:lnTo>
                  <a:lnTo>
                    <a:pt x="44521" y="14155"/>
                  </a:lnTo>
                  <a:lnTo>
                    <a:pt x="39554" y="6788"/>
                  </a:lnTo>
                  <a:lnTo>
                    <a:pt x="32186" y="1821"/>
                  </a:lnTo>
                  <a:lnTo>
                    <a:pt x="231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162496" y="4162903"/>
              <a:ext cx="24130" cy="52705"/>
            </a:xfrm>
            <a:custGeom>
              <a:avLst/>
              <a:gdLst/>
              <a:ahLst/>
              <a:cxnLst/>
              <a:rect l="l" t="t" r="r" b="b"/>
              <a:pathLst>
                <a:path w="24129" h="52704">
                  <a:moveTo>
                    <a:pt x="23571" y="0"/>
                  </a:moveTo>
                  <a:lnTo>
                    <a:pt x="406" y="0"/>
                  </a:lnTo>
                  <a:lnTo>
                    <a:pt x="0" y="406"/>
                  </a:lnTo>
                  <a:lnTo>
                    <a:pt x="0" y="51816"/>
                  </a:lnTo>
                  <a:lnTo>
                    <a:pt x="406" y="52222"/>
                  </a:lnTo>
                  <a:lnTo>
                    <a:pt x="901" y="52222"/>
                  </a:lnTo>
                  <a:lnTo>
                    <a:pt x="23571" y="52222"/>
                  </a:lnTo>
                  <a:lnTo>
                    <a:pt x="23977" y="51816"/>
                  </a:lnTo>
                  <a:lnTo>
                    <a:pt x="23977" y="406"/>
                  </a:lnTo>
                  <a:lnTo>
                    <a:pt x="23571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160069" y="4160494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28829" y="1485"/>
                  </a:moveTo>
                  <a:lnTo>
                    <a:pt x="27343" y="0"/>
                  </a:lnTo>
                  <a:lnTo>
                    <a:pt x="23990" y="0"/>
                  </a:lnTo>
                  <a:lnTo>
                    <a:pt x="23990" y="4838"/>
                  </a:lnTo>
                  <a:lnTo>
                    <a:pt x="23990" y="52222"/>
                  </a:lnTo>
                  <a:lnTo>
                    <a:pt x="4838" y="52222"/>
                  </a:lnTo>
                  <a:lnTo>
                    <a:pt x="4838" y="4838"/>
                  </a:lnTo>
                  <a:lnTo>
                    <a:pt x="23990" y="4838"/>
                  </a:lnTo>
                  <a:lnTo>
                    <a:pt x="23990" y="0"/>
                  </a:lnTo>
                  <a:lnTo>
                    <a:pt x="1485" y="0"/>
                  </a:lnTo>
                  <a:lnTo>
                    <a:pt x="0" y="1485"/>
                  </a:lnTo>
                  <a:lnTo>
                    <a:pt x="0" y="55575"/>
                  </a:lnTo>
                  <a:lnTo>
                    <a:pt x="1485" y="57061"/>
                  </a:lnTo>
                  <a:lnTo>
                    <a:pt x="27343" y="57061"/>
                  </a:lnTo>
                  <a:lnTo>
                    <a:pt x="28829" y="55575"/>
                  </a:lnTo>
                  <a:lnTo>
                    <a:pt x="28829" y="52222"/>
                  </a:lnTo>
                  <a:lnTo>
                    <a:pt x="28829" y="4838"/>
                  </a:lnTo>
                  <a:lnTo>
                    <a:pt x="28829" y="1485"/>
                  </a:lnTo>
                  <a:close/>
                </a:path>
                <a:path w="45720" h="62864">
                  <a:moveTo>
                    <a:pt x="45351" y="59575"/>
                  </a:moveTo>
                  <a:lnTo>
                    <a:pt x="27025" y="59575"/>
                  </a:lnTo>
                  <a:lnTo>
                    <a:pt x="27025" y="60337"/>
                  </a:lnTo>
                  <a:lnTo>
                    <a:pt x="27012" y="61379"/>
                  </a:lnTo>
                  <a:lnTo>
                    <a:pt x="45339" y="62242"/>
                  </a:lnTo>
                  <a:lnTo>
                    <a:pt x="45339" y="60337"/>
                  </a:lnTo>
                  <a:lnTo>
                    <a:pt x="45351" y="59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172629" y="4106294"/>
              <a:ext cx="32384" cy="107314"/>
            </a:xfrm>
            <a:custGeom>
              <a:avLst/>
              <a:gdLst/>
              <a:ahLst/>
              <a:cxnLst/>
              <a:rect l="l" t="t" r="r" b="b"/>
              <a:pathLst>
                <a:path w="32384" h="107314">
                  <a:moveTo>
                    <a:pt x="20891" y="0"/>
                  </a:moveTo>
                  <a:lnTo>
                    <a:pt x="20281" y="546"/>
                  </a:lnTo>
                  <a:lnTo>
                    <a:pt x="19494" y="863"/>
                  </a:lnTo>
                  <a:lnTo>
                    <a:pt x="0" y="863"/>
                  </a:lnTo>
                  <a:lnTo>
                    <a:pt x="11785" y="15951"/>
                  </a:lnTo>
                  <a:lnTo>
                    <a:pt x="13754" y="15951"/>
                  </a:lnTo>
                  <a:lnTo>
                    <a:pt x="14909" y="17106"/>
                  </a:lnTo>
                  <a:lnTo>
                    <a:pt x="14909" y="39141"/>
                  </a:lnTo>
                  <a:lnTo>
                    <a:pt x="14465" y="40068"/>
                  </a:lnTo>
                  <a:lnTo>
                    <a:pt x="14465" y="54559"/>
                  </a:lnTo>
                  <a:lnTo>
                    <a:pt x="15532" y="55105"/>
                  </a:lnTo>
                  <a:lnTo>
                    <a:pt x="16268" y="56222"/>
                  </a:lnTo>
                  <a:lnTo>
                    <a:pt x="16268" y="106921"/>
                  </a:lnTo>
                  <a:lnTo>
                    <a:pt x="32257" y="106921"/>
                  </a:lnTo>
                  <a:lnTo>
                    <a:pt x="32257" y="12928"/>
                  </a:lnTo>
                  <a:lnTo>
                    <a:pt x="2089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187082" y="4105719"/>
              <a:ext cx="18415" cy="114935"/>
            </a:xfrm>
            <a:custGeom>
              <a:avLst/>
              <a:gdLst/>
              <a:ahLst/>
              <a:cxnLst/>
              <a:rect l="l" t="t" r="r" b="b"/>
              <a:pathLst>
                <a:path w="18415" h="114935">
                  <a:moveTo>
                    <a:pt x="18326" y="12712"/>
                  </a:moveTo>
                  <a:lnTo>
                    <a:pt x="17805" y="12153"/>
                  </a:lnTo>
                  <a:lnTo>
                    <a:pt x="6959" y="0"/>
                  </a:lnTo>
                  <a:lnTo>
                    <a:pt x="6807" y="215"/>
                  </a:lnTo>
                  <a:lnTo>
                    <a:pt x="6438" y="584"/>
                  </a:lnTo>
                  <a:lnTo>
                    <a:pt x="17259" y="13106"/>
                  </a:lnTo>
                  <a:lnTo>
                    <a:pt x="17513" y="13335"/>
                  </a:lnTo>
                  <a:lnTo>
                    <a:pt x="17792" y="13512"/>
                  </a:lnTo>
                  <a:lnTo>
                    <a:pt x="17792" y="107505"/>
                  </a:lnTo>
                  <a:lnTo>
                    <a:pt x="1816" y="107505"/>
                  </a:lnTo>
                  <a:lnTo>
                    <a:pt x="1816" y="109804"/>
                  </a:lnTo>
                  <a:lnTo>
                    <a:pt x="1066" y="110921"/>
                  </a:lnTo>
                  <a:lnTo>
                    <a:pt x="0" y="111480"/>
                  </a:lnTo>
                  <a:lnTo>
                    <a:pt x="0" y="114363"/>
                  </a:lnTo>
                  <a:lnTo>
                    <a:pt x="18326" y="114363"/>
                  </a:lnTo>
                  <a:lnTo>
                    <a:pt x="18326" y="127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139311" y="4064283"/>
              <a:ext cx="49530" cy="36195"/>
            </a:xfrm>
            <a:custGeom>
              <a:avLst/>
              <a:gdLst/>
              <a:ahLst/>
              <a:cxnLst/>
              <a:rect l="l" t="t" r="r" b="b"/>
              <a:pathLst>
                <a:path w="49529" h="36195">
                  <a:moveTo>
                    <a:pt x="17652" y="0"/>
                  </a:moveTo>
                  <a:lnTo>
                    <a:pt x="16852" y="241"/>
                  </a:lnTo>
                  <a:lnTo>
                    <a:pt x="0" y="241"/>
                  </a:lnTo>
                  <a:lnTo>
                    <a:pt x="28092" y="36195"/>
                  </a:lnTo>
                  <a:lnTo>
                    <a:pt x="28778" y="36029"/>
                  </a:lnTo>
                  <a:lnTo>
                    <a:pt x="49034" y="36029"/>
                  </a:lnTo>
                  <a:lnTo>
                    <a:pt x="25120" y="8356"/>
                  </a:lnTo>
                  <a:lnTo>
                    <a:pt x="1765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164438" y="4072641"/>
              <a:ext cx="24765" cy="27940"/>
            </a:xfrm>
            <a:custGeom>
              <a:avLst/>
              <a:gdLst/>
              <a:ahLst/>
              <a:cxnLst/>
              <a:rect l="l" t="t" r="r" b="b"/>
              <a:pathLst>
                <a:path w="24765" h="27939">
                  <a:moveTo>
                    <a:pt x="0" y="0"/>
                  </a:moveTo>
                  <a:lnTo>
                    <a:pt x="23901" y="27673"/>
                  </a:lnTo>
                  <a:lnTo>
                    <a:pt x="24765" y="2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127279" y="4040013"/>
              <a:ext cx="24130" cy="17780"/>
            </a:xfrm>
            <a:custGeom>
              <a:avLst/>
              <a:gdLst/>
              <a:ahLst/>
              <a:cxnLst/>
              <a:rect l="l" t="t" r="r" b="b"/>
              <a:pathLst>
                <a:path w="24129" h="17779">
                  <a:moveTo>
                    <a:pt x="7950" y="0"/>
                  </a:moveTo>
                  <a:lnTo>
                    <a:pt x="2679" y="5791"/>
                  </a:lnTo>
                  <a:lnTo>
                    <a:pt x="0" y="9118"/>
                  </a:lnTo>
                  <a:lnTo>
                    <a:pt x="6756" y="17754"/>
                  </a:lnTo>
                  <a:lnTo>
                    <a:pt x="7289" y="17653"/>
                  </a:lnTo>
                  <a:lnTo>
                    <a:pt x="23761" y="17653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127113" y="4045813"/>
              <a:ext cx="67310" cy="171450"/>
            </a:xfrm>
            <a:custGeom>
              <a:avLst/>
              <a:gdLst/>
              <a:ahLst/>
              <a:cxnLst/>
              <a:rect l="l" t="t" r="r" b="b"/>
              <a:pathLst>
                <a:path w="67309" h="171450">
                  <a:moveTo>
                    <a:pt x="2844" y="0"/>
                  </a:moveTo>
                  <a:lnTo>
                    <a:pt x="0" y="3124"/>
                  </a:lnTo>
                  <a:lnTo>
                    <a:pt x="165" y="3327"/>
                  </a:lnTo>
                  <a:lnTo>
                    <a:pt x="2844" y="0"/>
                  </a:lnTo>
                  <a:close/>
                </a:path>
                <a:path w="67309" h="171450">
                  <a:moveTo>
                    <a:pt x="29857" y="18478"/>
                  </a:moveTo>
                  <a:lnTo>
                    <a:pt x="23926" y="11861"/>
                  </a:lnTo>
                  <a:lnTo>
                    <a:pt x="7467" y="11861"/>
                  </a:lnTo>
                  <a:lnTo>
                    <a:pt x="6921" y="11963"/>
                  </a:lnTo>
                  <a:lnTo>
                    <a:pt x="12192" y="18719"/>
                  </a:lnTo>
                  <a:lnTo>
                    <a:pt x="28600" y="18719"/>
                  </a:lnTo>
                  <a:lnTo>
                    <a:pt x="29044" y="18719"/>
                  </a:lnTo>
                  <a:lnTo>
                    <a:pt x="29464" y="18630"/>
                  </a:lnTo>
                  <a:lnTo>
                    <a:pt x="29857" y="18478"/>
                  </a:lnTo>
                  <a:close/>
                </a:path>
                <a:path w="67309" h="171450">
                  <a:moveTo>
                    <a:pt x="60426" y="77597"/>
                  </a:moveTo>
                  <a:lnTo>
                    <a:pt x="59270" y="76428"/>
                  </a:lnTo>
                  <a:lnTo>
                    <a:pt x="57289" y="76428"/>
                  </a:lnTo>
                  <a:lnTo>
                    <a:pt x="59969" y="79857"/>
                  </a:lnTo>
                  <a:lnTo>
                    <a:pt x="59969" y="100558"/>
                  </a:lnTo>
                  <a:lnTo>
                    <a:pt x="60261" y="100139"/>
                  </a:lnTo>
                  <a:lnTo>
                    <a:pt x="60426" y="99631"/>
                  </a:lnTo>
                  <a:lnTo>
                    <a:pt x="60426" y="77597"/>
                  </a:lnTo>
                  <a:close/>
                </a:path>
                <a:path w="67309" h="171450">
                  <a:moveTo>
                    <a:pt x="61785" y="116713"/>
                  </a:moveTo>
                  <a:lnTo>
                    <a:pt x="61036" y="115595"/>
                  </a:lnTo>
                  <a:lnTo>
                    <a:pt x="59969" y="115049"/>
                  </a:lnTo>
                  <a:lnTo>
                    <a:pt x="59969" y="171373"/>
                  </a:lnTo>
                  <a:lnTo>
                    <a:pt x="61036" y="170827"/>
                  </a:lnTo>
                  <a:lnTo>
                    <a:pt x="61785" y="169697"/>
                  </a:lnTo>
                  <a:lnTo>
                    <a:pt x="61785" y="116713"/>
                  </a:lnTo>
                  <a:close/>
                </a:path>
                <a:path w="67309" h="171450">
                  <a:moveTo>
                    <a:pt x="66916" y="59905"/>
                  </a:moveTo>
                  <a:lnTo>
                    <a:pt x="62077" y="54508"/>
                  </a:lnTo>
                  <a:lnTo>
                    <a:pt x="41338" y="54508"/>
                  </a:lnTo>
                  <a:lnTo>
                    <a:pt x="40614" y="54559"/>
                  </a:lnTo>
                  <a:lnTo>
                    <a:pt x="40284" y="54673"/>
                  </a:lnTo>
                  <a:lnTo>
                    <a:pt x="45504" y="61353"/>
                  </a:lnTo>
                  <a:lnTo>
                    <a:pt x="64122" y="61353"/>
                  </a:lnTo>
                  <a:lnTo>
                    <a:pt x="64998" y="61353"/>
                  </a:lnTo>
                  <a:lnTo>
                    <a:pt x="65786" y="61023"/>
                  </a:lnTo>
                  <a:lnTo>
                    <a:pt x="66598" y="60312"/>
                  </a:lnTo>
                  <a:lnTo>
                    <a:pt x="66916" y="599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191633" y="4191061"/>
              <a:ext cx="54610" cy="27305"/>
            </a:xfrm>
            <a:custGeom>
              <a:avLst/>
              <a:gdLst/>
              <a:ahLst/>
              <a:cxnLst/>
              <a:rect l="l" t="t" r="r" b="b"/>
              <a:pathLst>
                <a:path w="54609" h="27304">
                  <a:moveTo>
                    <a:pt x="27152" y="0"/>
                  </a:moveTo>
                  <a:lnTo>
                    <a:pt x="16582" y="2131"/>
                  </a:lnTo>
                  <a:lnTo>
                    <a:pt x="7951" y="7945"/>
                  </a:lnTo>
                  <a:lnTo>
                    <a:pt x="2133" y="16571"/>
                  </a:lnTo>
                  <a:lnTo>
                    <a:pt x="0" y="27139"/>
                  </a:lnTo>
                  <a:lnTo>
                    <a:pt x="54292" y="27139"/>
                  </a:lnTo>
                  <a:lnTo>
                    <a:pt x="52159" y="16571"/>
                  </a:lnTo>
                  <a:lnTo>
                    <a:pt x="46342" y="7945"/>
                  </a:lnTo>
                  <a:lnTo>
                    <a:pt x="37715" y="2131"/>
                  </a:lnTo>
                  <a:lnTo>
                    <a:pt x="27152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169632" y="4174553"/>
              <a:ext cx="80010" cy="43815"/>
            </a:xfrm>
            <a:custGeom>
              <a:avLst/>
              <a:gdLst/>
              <a:ahLst/>
              <a:cxnLst/>
              <a:rect l="l" t="t" r="r" b="b"/>
              <a:pathLst>
                <a:path w="80009" h="43814">
                  <a:moveTo>
                    <a:pt x="17767" y="25920"/>
                  </a:moveTo>
                  <a:lnTo>
                    <a:pt x="16687" y="24841"/>
                  </a:lnTo>
                  <a:lnTo>
                    <a:pt x="1079" y="24841"/>
                  </a:lnTo>
                  <a:lnTo>
                    <a:pt x="0" y="25920"/>
                  </a:lnTo>
                  <a:lnTo>
                    <a:pt x="0" y="28600"/>
                  </a:lnTo>
                  <a:lnTo>
                    <a:pt x="1079" y="29679"/>
                  </a:lnTo>
                  <a:lnTo>
                    <a:pt x="2413" y="29679"/>
                  </a:lnTo>
                  <a:lnTo>
                    <a:pt x="16687" y="29679"/>
                  </a:lnTo>
                  <a:lnTo>
                    <a:pt x="17767" y="28600"/>
                  </a:lnTo>
                  <a:lnTo>
                    <a:pt x="17767" y="25920"/>
                  </a:lnTo>
                  <a:close/>
                </a:path>
                <a:path w="80009" h="43814">
                  <a:moveTo>
                    <a:pt x="17767" y="13220"/>
                  </a:moveTo>
                  <a:lnTo>
                    <a:pt x="16687" y="12128"/>
                  </a:lnTo>
                  <a:lnTo>
                    <a:pt x="1079" y="12128"/>
                  </a:lnTo>
                  <a:lnTo>
                    <a:pt x="0" y="13220"/>
                  </a:lnTo>
                  <a:lnTo>
                    <a:pt x="0" y="15887"/>
                  </a:lnTo>
                  <a:lnTo>
                    <a:pt x="1079" y="16967"/>
                  </a:lnTo>
                  <a:lnTo>
                    <a:pt x="2413" y="16967"/>
                  </a:lnTo>
                  <a:lnTo>
                    <a:pt x="16687" y="16967"/>
                  </a:lnTo>
                  <a:lnTo>
                    <a:pt x="17767" y="15887"/>
                  </a:lnTo>
                  <a:lnTo>
                    <a:pt x="17767" y="13220"/>
                  </a:lnTo>
                  <a:close/>
                </a:path>
                <a:path w="80009" h="43814">
                  <a:moveTo>
                    <a:pt x="17767" y="1092"/>
                  </a:moveTo>
                  <a:lnTo>
                    <a:pt x="16687" y="0"/>
                  </a:lnTo>
                  <a:lnTo>
                    <a:pt x="1079" y="0"/>
                  </a:lnTo>
                  <a:lnTo>
                    <a:pt x="0" y="1092"/>
                  </a:lnTo>
                  <a:lnTo>
                    <a:pt x="0" y="3759"/>
                  </a:lnTo>
                  <a:lnTo>
                    <a:pt x="1079" y="4838"/>
                  </a:lnTo>
                  <a:lnTo>
                    <a:pt x="2413" y="4838"/>
                  </a:lnTo>
                  <a:lnTo>
                    <a:pt x="16687" y="4838"/>
                  </a:lnTo>
                  <a:lnTo>
                    <a:pt x="17767" y="3759"/>
                  </a:lnTo>
                  <a:lnTo>
                    <a:pt x="17767" y="1092"/>
                  </a:lnTo>
                  <a:close/>
                </a:path>
                <a:path w="80009" h="43814">
                  <a:moveTo>
                    <a:pt x="79717" y="43649"/>
                  </a:moveTo>
                  <a:lnTo>
                    <a:pt x="77317" y="31750"/>
                  </a:lnTo>
                  <a:lnTo>
                    <a:pt x="70764" y="22034"/>
                  </a:lnTo>
                  <a:lnTo>
                    <a:pt x="61048" y="15481"/>
                  </a:lnTo>
                  <a:lnTo>
                    <a:pt x="49149" y="13081"/>
                  </a:lnTo>
                  <a:lnTo>
                    <a:pt x="37249" y="15481"/>
                  </a:lnTo>
                  <a:lnTo>
                    <a:pt x="27520" y="22034"/>
                  </a:lnTo>
                  <a:lnTo>
                    <a:pt x="20967" y="31750"/>
                  </a:lnTo>
                  <a:lnTo>
                    <a:pt x="18567" y="43649"/>
                  </a:lnTo>
                  <a:lnTo>
                    <a:pt x="25425" y="43649"/>
                  </a:lnTo>
                  <a:lnTo>
                    <a:pt x="25425" y="37096"/>
                  </a:lnTo>
                  <a:lnTo>
                    <a:pt x="28079" y="31178"/>
                  </a:lnTo>
                  <a:lnTo>
                    <a:pt x="36677" y="22580"/>
                  </a:lnTo>
                  <a:lnTo>
                    <a:pt x="42583" y="19926"/>
                  </a:lnTo>
                  <a:lnTo>
                    <a:pt x="55702" y="19926"/>
                  </a:lnTo>
                  <a:lnTo>
                    <a:pt x="61620" y="22580"/>
                  </a:lnTo>
                  <a:lnTo>
                    <a:pt x="70218" y="31178"/>
                  </a:lnTo>
                  <a:lnTo>
                    <a:pt x="72872" y="37096"/>
                  </a:lnTo>
                  <a:lnTo>
                    <a:pt x="72872" y="43649"/>
                  </a:lnTo>
                  <a:lnTo>
                    <a:pt x="79717" y="436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015730" y="4191056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178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013304" y="418864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937" y="0"/>
                  </a:moveTo>
                  <a:lnTo>
                    <a:pt x="1092" y="0"/>
                  </a:lnTo>
                  <a:lnTo>
                    <a:pt x="0" y="1079"/>
                  </a:lnTo>
                  <a:lnTo>
                    <a:pt x="0" y="3746"/>
                  </a:lnTo>
                  <a:lnTo>
                    <a:pt x="1092" y="4825"/>
                  </a:lnTo>
                  <a:lnTo>
                    <a:pt x="2425" y="4825"/>
                  </a:lnTo>
                  <a:lnTo>
                    <a:pt x="34937" y="4825"/>
                  </a:lnTo>
                  <a:lnTo>
                    <a:pt x="36017" y="3746"/>
                  </a:lnTo>
                  <a:lnTo>
                    <a:pt x="36017" y="1079"/>
                  </a:lnTo>
                  <a:lnTo>
                    <a:pt x="349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011224" y="4204628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178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008811" y="420221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925" y="0"/>
                  </a:moveTo>
                  <a:lnTo>
                    <a:pt x="1079" y="0"/>
                  </a:lnTo>
                  <a:lnTo>
                    <a:pt x="0" y="1092"/>
                  </a:lnTo>
                  <a:lnTo>
                    <a:pt x="0" y="3759"/>
                  </a:lnTo>
                  <a:lnTo>
                    <a:pt x="1079" y="4838"/>
                  </a:lnTo>
                  <a:lnTo>
                    <a:pt x="2413" y="4838"/>
                  </a:lnTo>
                  <a:lnTo>
                    <a:pt x="34925" y="4838"/>
                  </a:lnTo>
                  <a:lnTo>
                    <a:pt x="36004" y="3759"/>
                  </a:lnTo>
                  <a:lnTo>
                    <a:pt x="36004" y="1092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222461" y="4210669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>
                  <a:moveTo>
                    <a:pt x="19685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220039" y="4139145"/>
              <a:ext cx="52069" cy="74295"/>
            </a:xfrm>
            <a:custGeom>
              <a:avLst/>
              <a:gdLst/>
              <a:ahLst/>
              <a:cxnLst/>
              <a:rect l="l" t="t" r="r" b="b"/>
              <a:pathLst>
                <a:path w="52070" h="74295">
                  <a:moveTo>
                    <a:pt x="12433" y="28016"/>
                  </a:moveTo>
                  <a:lnTo>
                    <a:pt x="1511" y="28016"/>
                  </a:lnTo>
                  <a:lnTo>
                    <a:pt x="1511" y="36499"/>
                  </a:lnTo>
                  <a:lnTo>
                    <a:pt x="6972" y="36499"/>
                  </a:lnTo>
                  <a:lnTo>
                    <a:pt x="12433" y="36499"/>
                  </a:lnTo>
                  <a:lnTo>
                    <a:pt x="12433" y="28016"/>
                  </a:lnTo>
                  <a:close/>
                </a:path>
                <a:path w="52070" h="74295">
                  <a:moveTo>
                    <a:pt x="18072" y="0"/>
                  </a:moveTo>
                  <a:lnTo>
                    <a:pt x="7150" y="0"/>
                  </a:lnTo>
                  <a:lnTo>
                    <a:pt x="7137" y="8483"/>
                  </a:lnTo>
                  <a:lnTo>
                    <a:pt x="12611" y="8483"/>
                  </a:lnTo>
                  <a:lnTo>
                    <a:pt x="18072" y="8483"/>
                  </a:lnTo>
                  <a:lnTo>
                    <a:pt x="18072" y="0"/>
                  </a:lnTo>
                  <a:close/>
                </a:path>
                <a:path w="52070" h="74295">
                  <a:moveTo>
                    <a:pt x="24511" y="70205"/>
                  </a:moveTo>
                  <a:lnTo>
                    <a:pt x="23431" y="69113"/>
                  </a:lnTo>
                  <a:lnTo>
                    <a:pt x="1079" y="69113"/>
                  </a:lnTo>
                  <a:lnTo>
                    <a:pt x="0" y="70205"/>
                  </a:lnTo>
                  <a:lnTo>
                    <a:pt x="0" y="72872"/>
                  </a:lnTo>
                  <a:lnTo>
                    <a:pt x="1079" y="73952"/>
                  </a:lnTo>
                  <a:lnTo>
                    <a:pt x="2413" y="73952"/>
                  </a:lnTo>
                  <a:lnTo>
                    <a:pt x="23431" y="73952"/>
                  </a:lnTo>
                  <a:lnTo>
                    <a:pt x="24511" y="72872"/>
                  </a:lnTo>
                  <a:lnTo>
                    <a:pt x="24511" y="70205"/>
                  </a:lnTo>
                  <a:close/>
                </a:path>
                <a:path w="52070" h="74295">
                  <a:moveTo>
                    <a:pt x="31165" y="37465"/>
                  </a:moveTo>
                  <a:lnTo>
                    <a:pt x="20243" y="37465"/>
                  </a:lnTo>
                  <a:lnTo>
                    <a:pt x="20231" y="45948"/>
                  </a:lnTo>
                  <a:lnTo>
                    <a:pt x="25704" y="45948"/>
                  </a:lnTo>
                  <a:lnTo>
                    <a:pt x="31165" y="45948"/>
                  </a:lnTo>
                  <a:lnTo>
                    <a:pt x="31165" y="37465"/>
                  </a:lnTo>
                  <a:close/>
                </a:path>
                <a:path w="52070" h="74295">
                  <a:moveTo>
                    <a:pt x="38735" y="12026"/>
                  </a:moveTo>
                  <a:lnTo>
                    <a:pt x="30988" y="12026"/>
                  </a:lnTo>
                  <a:lnTo>
                    <a:pt x="30988" y="18034"/>
                  </a:lnTo>
                  <a:lnTo>
                    <a:pt x="34861" y="18034"/>
                  </a:lnTo>
                  <a:lnTo>
                    <a:pt x="38735" y="18034"/>
                  </a:lnTo>
                  <a:lnTo>
                    <a:pt x="38735" y="12026"/>
                  </a:lnTo>
                  <a:close/>
                </a:path>
                <a:path w="52070" h="74295">
                  <a:moveTo>
                    <a:pt x="51981" y="20599"/>
                  </a:moveTo>
                  <a:lnTo>
                    <a:pt x="44234" y="20599"/>
                  </a:lnTo>
                  <a:lnTo>
                    <a:pt x="44234" y="26606"/>
                  </a:lnTo>
                  <a:lnTo>
                    <a:pt x="48107" y="26606"/>
                  </a:lnTo>
                  <a:lnTo>
                    <a:pt x="51981" y="26606"/>
                  </a:lnTo>
                  <a:lnTo>
                    <a:pt x="51981" y="20599"/>
                  </a:lnTo>
                  <a:close/>
                </a:path>
                <a:path w="52070" h="74295">
                  <a:moveTo>
                    <a:pt x="51981" y="3136"/>
                  </a:moveTo>
                  <a:lnTo>
                    <a:pt x="44234" y="3136"/>
                  </a:lnTo>
                  <a:lnTo>
                    <a:pt x="44234" y="9156"/>
                  </a:lnTo>
                  <a:lnTo>
                    <a:pt x="48107" y="9156"/>
                  </a:lnTo>
                  <a:lnTo>
                    <a:pt x="51981" y="9156"/>
                  </a:lnTo>
                  <a:lnTo>
                    <a:pt x="51981" y="31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355738" y="4061095"/>
              <a:ext cx="241300" cy="156845"/>
            </a:xfrm>
            <a:custGeom>
              <a:avLst/>
              <a:gdLst/>
              <a:ahLst/>
              <a:cxnLst/>
              <a:rect l="l" t="t" r="r" b="b"/>
              <a:pathLst>
                <a:path w="241300" h="156845">
                  <a:moveTo>
                    <a:pt x="163398" y="0"/>
                  </a:moveTo>
                  <a:lnTo>
                    <a:pt x="145173" y="2443"/>
                  </a:lnTo>
                  <a:lnTo>
                    <a:pt x="128793" y="9337"/>
                  </a:lnTo>
                  <a:lnTo>
                    <a:pt x="114895" y="20027"/>
                  </a:lnTo>
                  <a:lnTo>
                    <a:pt x="104114" y="33858"/>
                  </a:lnTo>
                  <a:lnTo>
                    <a:pt x="99885" y="32562"/>
                  </a:lnTo>
                  <a:lnTo>
                    <a:pt x="95415" y="31851"/>
                  </a:lnTo>
                  <a:lnTo>
                    <a:pt x="90779" y="31851"/>
                  </a:lnTo>
                  <a:lnTo>
                    <a:pt x="74236" y="34959"/>
                  </a:lnTo>
                  <a:lnTo>
                    <a:pt x="60420" y="43497"/>
                  </a:lnTo>
                  <a:lnTo>
                    <a:pt x="50499" y="56283"/>
                  </a:lnTo>
                  <a:lnTo>
                    <a:pt x="45643" y="72136"/>
                  </a:lnTo>
                  <a:lnTo>
                    <a:pt x="42176" y="71958"/>
                  </a:lnTo>
                  <a:lnTo>
                    <a:pt x="25760" y="75272"/>
                  </a:lnTo>
                  <a:lnTo>
                    <a:pt x="12353" y="84312"/>
                  </a:lnTo>
                  <a:lnTo>
                    <a:pt x="3314" y="97718"/>
                  </a:lnTo>
                  <a:lnTo>
                    <a:pt x="0" y="114134"/>
                  </a:lnTo>
                  <a:lnTo>
                    <a:pt x="3314" y="130551"/>
                  </a:lnTo>
                  <a:lnTo>
                    <a:pt x="12353" y="143957"/>
                  </a:lnTo>
                  <a:lnTo>
                    <a:pt x="25760" y="152996"/>
                  </a:lnTo>
                  <a:lnTo>
                    <a:pt x="42837" y="156311"/>
                  </a:lnTo>
                  <a:lnTo>
                    <a:pt x="207987" y="156311"/>
                  </a:lnTo>
                  <a:lnTo>
                    <a:pt x="207987" y="156159"/>
                  </a:lnTo>
                  <a:lnTo>
                    <a:pt x="209448" y="156311"/>
                  </a:lnTo>
                  <a:lnTo>
                    <a:pt x="221620" y="153854"/>
                  </a:lnTo>
                  <a:lnTo>
                    <a:pt x="231559" y="147154"/>
                  </a:lnTo>
                  <a:lnTo>
                    <a:pt x="238259" y="137216"/>
                  </a:lnTo>
                  <a:lnTo>
                    <a:pt x="240715" y="125044"/>
                  </a:lnTo>
                  <a:lnTo>
                    <a:pt x="239633" y="116899"/>
                  </a:lnTo>
                  <a:lnTo>
                    <a:pt x="236578" y="109575"/>
                  </a:lnTo>
                  <a:lnTo>
                    <a:pt x="231843" y="103337"/>
                  </a:lnTo>
                  <a:lnTo>
                    <a:pt x="225717" y="98450"/>
                  </a:lnTo>
                  <a:lnTo>
                    <a:pt x="228550" y="91559"/>
                  </a:lnTo>
                  <a:lnTo>
                    <a:pt x="230647" y="84324"/>
                  </a:lnTo>
                  <a:lnTo>
                    <a:pt x="231950" y="76790"/>
                  </a:lnTo>
                  <a:lnTo>
                    <a:pt x="232397" y="68999"/>
                  </a:lnTo>
                  <a:lnTo>
                    <a:pt x="226974" y="42139"/>
                  </a:lnTo>
                  <a:lnTo>
                    <a:pt x="212185" y="20207"/>
                  </a:lnTo>
                  <a:lnTo>
                    <a:pt x="190252" y="5421"/>
                  </a:lnTo>
                  <a:lnTo>
                    <a:pt x="16339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352309" y="4057666"/>
              <a:ext cx="247650" cy="163195"/>
            </a:xfrm>
            <a:custGeom>
              <a:avLst/>
              <a:gdLst/>
              <a:ahLst/>
              <a:cxnLst/>
              <a:rect l="l" t="t" r="r" b="b"/>
              <a:pathLst>
                <a:path w="247650" h="163195">
                  <a:moveTo>
                    <a:pt x="44119" y="162869"/>
                  </a:moveTo>
                  <a:lnTo>
                    <a:pt x="44119" y="163169"/>
                  </a:lnTo>
                  <a:lnTo>
                    <a:pt x="45605" y="163169"/>
                  </a:lnTo>
                  <a:lnTo>
                    <a:pt x="44119" y="162869"/>
                  </a:lnTo>
                  <a:close/>
                </a:path>
                <a:path w="247650" h="163195">
                  <a:moveTo>
                    <a:pt x="46594" y="72148"/>
                  </a:moveTo>
                  <a:lnTo>
                    <a:pt x="44662" y="72148"/>
                  </a:lnTo>
                  <a:lnTo>
                    <a:pt x="27822" y="75564"/>
                  </a:lnTo>
                  <a:lnTo>
                    <a:pt x="18489" y="81857"/>
                  </a:lnTo>
                  <a:lnTo>
                    <a:pt x="13284" y="85427"/>
                  </a:lnTo>
                  <a:lnTo>
                    <a:pt x="3584" y="99813"/>
                  </a:lnTo>
                  <a:lnTo>
                    <a:pt x="0" y="117563"/>
                  </a:lnTo>
                  <a:lnTo>
                    <a:pt x="3584" y="135314"/>
                  </a:lnTo>
                  <a:lnTo>
                    <a:pt x="13358" y="149810"/>
                  </a:lnTo>
                  <a:lnTo>
                    <a:pt x="28085" y="159740"/>
                  </a:lnTo>
                  <a:lnTo>
                    <a:pt x="44119" y="159740"/>
                  </a:lnTo>
                  <a:lnTo>
                    <a:pt x="44119" y="162869"/>
                  </a:lnTo>
                  <a:lnTo>
                    <a:pt x="45605" y="163169"/>
                  </a:lnTo>
                  <a:lnTo>
                    <a:pt x="47705" y="163169"/>
                  </a:lnTo>
                  <a:lnTo>
                    <a:pt x="47584" y="160443"/>
                  </a:lnTo>
                  <a:lnTo>
                    <a:pt x="47543" y="156311"/>
                  </a:lnTo>
                  <a:lnTo>
                    <a:pt x="45605" y="156311"/>
                  </a:lnTo>
                  <a:lnTo>
                    <a:pt x="37796" y="155525"/>
                  </a:lnTo>
                  <a:lnTo>
                    <a:pt x="7644" y="125373"/>
                  </a:lnTo>
                  <a:lnTo>
                    <a:pt x="6858" y="117563"/>
                  </a:lnTo>
                  <a:lnTo>
                    <a:pt x="7644" y="109752"/>
                  </a:lnTo>
                  <a:lnTo>
                    <a:pt x="37796" y="79602"/>
                  </a:lnTo>
                  <a:lnTo>
                    <a:pt x="44848" y="78892"/>
                  </a:lnTo>
                  <a:lnTo>
                    <a:pt x="52147" y="78892"/>
                  </a:lnTo>
                  <a:lnTo>
                    <a:pt x="52476" y="75945"/>
                  </a:lnTo>
                  <a:lnTo>
                    <a:pt x="52593" y="75564"/>
                  </a:lnTo>
                  <a:lnTo>
                    <a:pt x="49072" y="75564"/>
                  </a:lnTo>
                  <a:lnTo>
                    <a:pt x="45669" y="75171"/>
                  </a:lnTo>
                  <a:lnTo>
                    <a:pt x="46509" y="72428"/>
                  </a:lnTo>
                  <a:lnTo>
                    <a:pt x="46594" y="72148"/>
                  </a:lnTo>
                  <a:close/>
                </a:path>
                <a:path w="247650" h="163195">
                  <a:moveTo>
                    <a:pt x="50977" y="156044"/>
                  </a:moveTo>
                  <a:lnTo>
                    <a:pt x="45192" y="156311"/>
                  </a:lnTo>
                  <a:lnTo>
                    <a:pt x="47543" y="156311"/>
                  </a:lnTo>
                  <a:lnTo>
                    <a:pt x="47584" y="160443"/>
                  </a:lnTo>
                  <a:lnTo>
                    <a:pt x="47705" y="163169"/>
                  </a:lnTo>
                  <a:lnTo>
                    <a:pt x="211907" y="163169"/>
                  </a:lnTo>
                  <a:lnTo>
                    <a:pt x="210616" y="162869"/>
                  </a:lnTo>
                  <a:lnTo>
                    <a:pt x="211258" y="162869"/>
                  </a:lnTo>
                  <a:lnTo>
                    <a:pt x="211375" y="160443"/>
                  </a:lnTo>
                  <a:lnTo>
                    <a:pt x="211409" y="159740"/>
                  </a:lnTo>
                  <a:lnTo>
                    <a:pt x="50977" y="159740"/>
                  </a:lnTo>
                  <a:lnTo>
                    <a:pt x="50977" y="156044"/>
                  </a:lnTo>
                  <a:close/>
                </a:path>
                <a:path w="247650" h="163195">
                  <a:moveTo>
                    <a:pt x="229146" y="101879"/>
                  </a:moveTo>
                  <a:lnTo>
                    <a:pt x="227355" y="104800"/>
                  </a:lnTo>
                  <a:lnTo>
                    <a:pt x="232823" y="109160"/>
                  </a:lnTo>
                  <a:lnTo>
                    <a:pt x="237040" y="114712"/>
                  </a:lnTo>
                  <a:lnTo>
                    <a:pt x="239755" y="121227"/>
                  </a:lnTo>
                  <a:lnTo>
                    <a:pt x="240715" y="128473"/>
                  </a:lnTo>
                  <a:lnTo>
                    <a:pt x="240715" y="136169"/>
                  </a:lnTo>
                  <a:lnTo>
                    <a:pt x="237617" y="143103"/>
                  </a:lnTo>
                  <a:lnTo>
                    <a:pt x="227712" y="153008"/>
                  </a:lnTo>
                  <a:lnTo>
                    <a:pt x="227364" y="153269"/>
                  </a:lnTo>
                  <a:lnTo>
                    <a:pt x="220573" y="156311"/>
                  </a:lnTo>
                  <a:lnTo>
                    <a:pt x="50977" y="156311"/>
                  </a:lnTo>
                  <a:lnTo>
                    <a:pt x="50977" y="159740"/>
                  </a:lnTo>
                  <a:lnTo>
                    <a:pt x="214833" y="159740"/>
                  </a:lnTo>
                  <a:lnTo>
                    <a:pt x="214833" y="162869"/>
                  </a:lnTo>
                  <a:lnTo>
                    <a:pt x="210616" y="162869"/>
                  </a:lnTo>
                  <a:lnTo>
                    <a:pt x="211907" y="163169"/>
                  </a:lnTo>
                  <a:lnTo>
                    <a:pt x="212877" y="163169"/>
                  </a:lnTo>
                  <a:lnTo>
                    <a:pt x="226383" y="160443"/>
                  </a:lnTo>
                  <a:lnTo>
                    <a:pt x="237412" y="153008"/>
                  </a:lnTo>
                  <a:lnTo>
                    <a:pt x="244847" y="141979"/>
                  </a:lnTo>
                  <a:lnTo>
                    <a:pt x="247573" y="128473"/>
                  </a:lnTo>
                  <a:lnTo>
                    <a:pt x="246369" y="119421"/>
                  </a:lnTo>
                  <a:lnTo>
                    <a:pt x="242974" y="111286"/>
                  </a:lnTo>
                  <a:lnTo>
                    <a:pt x="237720" y="104366"/>
                  </a:lnTo>
                  <a:lnTo>
                    <a:pt x="236432" y="103339"/>
                  </a:lnTo>
                  <a:lnTo>
                    <a:pt x="232244" y="103339"/>
                  </a:lnTo>
                  <a:lnTo>
                    <a:pt x="229146" y="101879"/>
                  </a:lnTo>
                  <a:close/>
                </a:path>
                <a:path w="247650" h="163195">
                  <a:moveTo>
                    <a:pt x="214833" y="159740"/>
                  </a:moveTo>
                  <a:lnTo>
                    <a:pt x="211409" y="159740"/>
                  </a:lnTo>
                  <a:lnTo>
                    <a:pt x="211375" y="160443"/>
                  </a:lnTo>
                  <a:lnTo>
                    <a:pt x="211258" y="162869"/>
                  </a:lnTo>
                  <a:lnTo>
                    <a:pt x="214363" y="162869"/>
                  </a:lnTo>
                  <a:lnTo>
                    <a:pt x="212877" y="163169"/>
                  </a:lnTo>
                  <a:lnTo>
                    <a:pt x="214833" y="163169"/>
                  </a:lnTo>
                  <a:lnTo>
                    <a:pt x="214833" y="159740"/>
                  </a:lnTo>
                  <a:close/>
                </a:path>
                <a:path w="247650" h="163195">
                  <a:moveTo>
                    <a:pt x="44119" y="159740"/>
                  </a:moveTo>
                  <a:lnTo>
                    <a:pt x="28624" y="159740"/>
                  </a:lnTo>
                  <a:lnTo>
                    <a:pt x="44119" y="162869"/>
                  </a:lnTo>
                  <a:lnTo>
                    <a:pt x="44119" y="159740"/>
                  </a:lnTo>
                  <a:close/>
                </a:path>
                <a:path w="247650" h="163195">
                  <a:moveTo>
                    <a:pt x="210398" y="156044"/>
                  </a:moveTo>
                  <a:lnTo>
                    <a:pt x="207987" y="156044"/>
                  </a:lnTo>
                  <a:lnTo>
                    <a:pt x="207987" y="156311"/>
                  </a:lnTo>
                  <a:lnTo>
                    <a:pt x="212857" y="156311"/>
                  </a:lnTo>
                  <a:lnTo>
                    <a:pt x="210398" y="156044"/>
                  </a:lnTo>
                  <a:close/>
                </a:path>
                <a:path w="247650" h="163195">
                  <a:moveTo>
                    <a:pt x="196736" y="6857"/>
                  </a:moveTo>
                  <a:lnTo>
                    <a:pt x="166827" y="6857"/>
                  </a:lnTo>
                  <a:lnTo>
                    <a:pt x="180047" y="8188"/>
                  </a:lnTo>
                  <a:lnTo>
                    <a:pt x="192354" y="12006"/>
                  </a:lnTo>
                  <a:lnTo>
                    <a:pt x="227244" y="46901"/>
                  </a:lnTo>
                  <a:lnTo>
                    <a:pt x="232397" y="72428"/>
                  </a:lnTo>
                  <a:lnTo>
                    <a:pt x="232026" y="78892"/>
                  </a:lnTo>
                  <a:lnTo>
                    <a:pt x="231973" y="79825"/>
                  </a:lnTo>
                  <a:lnTo>
                    <a:pt x="230736" y="86979"/>
                  </a:lnTo>
                  <a:lnTo>
                    <a:pt x="228743" y="93852"/>
                  </a:lnTo>
                  <a:lnTo>
                    <a:pt x="226047" y="100406"/>
                  </a:lnTo>
                  <a:lnTo>
                    <a:pt x="224739" y="103187"/>
                  </a:lnTo>
                  <a:lnTo>
                    <a:pt x="227355" y="104800"/>
                  </a:lnTo>
                  <a:lnTo>
                    <a:pt x="230936" y="98958"/>
                  </a:lnTo>
                  <a:lnTo>
                    <a:pt x="234046" y="98958"/>
                  </a:lnTo>
                  <a:lnTo>
                    <a:pt x="235213" y="96118"/>
                  </a:lnTo>
                  <a:lnTo>
                    <a:pt x="237410" y="88526"/>
                  </a:lnTo>
                  <a:lnTo>
                    <a:pt x="238774" y="80613"/>
                  </a:lnTo>
                  <a:lnTo>
                    <a:pt x="239041" y="75945"/>
                  </a:lnTo>
                  <a:lnTo>
                    <a:pt x="239085" y="75171"/>
                  </a:lnTo>
                  <a:lnTo>
                    <a:pt x="239186" y="72148"/>
                  </a:lnTo>
                  <a:lnTo>
                    <a:pt x="233580" y="44378"/>
                  </a:lnTo>
                  <a:lnTo>
                    <a:pt x="233551" y="44235"/>
                  </a:lnTo>
                  <a:lnTo>
                    <a:pt x="218032" y="21216"/>
                  </a:lnTo>
                  <a:lnTo>
                    <a:pt x="196736" y="6857"/>
                  </a:lnTo>
                  <a:close/>
                </a:path>
                <a:path w="247650" h="163195">
                  <a:moveTo>
                    <a:pt x="230936" y="98958"/>
                  </a:moveTo>
                  <a:lnTo>
                    <a:pt x="229146" y="101879"/>
                  </a:lnTo>
                  <a:lnTo>
                    <a:pt x="232244" y="103339"/>
                  </a:lnTo>
                  <a:lnTo>
                    <a:pt x="233278" y="100825"/>
                  </a:lnTo>
                  <a:lnTo>
                    <a:pt x="230936" y="98958"/>
                  </a:lnTo>
                  <a:close/>
                </a:path>
                <a:path w="247650" h="163195">
                  <a:moveTo>
                    <a:pt x="233278" y="100825"/>
                  </a:moveTo>
                  <a:lnTo>
                    <a:pt x="232307" y="103187"/>
                  </a:lnTo>
                  <a:lnTo>
                    <a:pt x="232244" y="103339"/>
                  </a:lnTo>
                  <a:lnTo>
                    <a:pt x="236432" y="103339"/>
                  </a:lnTo>
                  <a:lnTo>
                    <a:pt x="233278" y="100825"/>
                  </a:lnTo>
                  <a:close/>
                </a:path>
                <a:path w="247650" h="163195">
                  <a:moveTo>
                    <a:pt x="234046" y="98958"/>
                  </a:moveTo>
                  <a:lnTo>
                    <a:pt x="230936" y="98958"/>
                  </a:lnTo>
                  <a:lnTo>
                    <a:pt x="233278" y="100825"/>
                  </a:lnTo>
                  <a:lnTo>
                    <a:pt x="234046" y="98958"/>
                  </a:lnTo>
                  <a:close/>
                </a:path>
                <a:path w="247650" h="163195">
                  <a:moveTo>
                    <a:pt x="52147" y="78892"/>
                  </a:moveTo>
                  <a:lnTo>
                    <a:pt x="47675" y="78892"/>
                  </a:lnTo>
                  <a:lnTo>
                    <a:pt x="52108" y="79247"/>
                  </a:lnTo>
                  <a:lnTo>
                    <a:pt x="52147" y="78892"/>
                  </a:lnTo>
                  <a:close/>
                </a:path>
                <a:path w="247650" h="163195">
                  <a:moveTo>
                    <a:pt x="99187" y="31864"/>
                  </a:moveTo>
                  <a:lnTo>
                    <a:pt x="94208" y="31864"/>
                  </a:lnTo>
                  <a:lnTo>
                    <a:pt x="76415" y="35203"/>
                  </a:lnTo>
                  <a:lnTo>
                    <a:pt x="61556" y="44378"/>
                  </a:lnTo>
                  <a:lnTo>
                    <a:pt x="50888" y="58122"/>
                  </a:lnTo>
                  <a:lnTo>
                    <a:pt x="45669" y="75171"/>
                  </a:lnTo>
                  <a:lnTo>
                    <a:pt x="49072" y="75564"/>
                  </a:lnTo>
                  <a:lnTo>
                    <a:pt x="49329" y="72428"/>
                  </a:lnTo>
                  <a:lnTo>
                    <a:pt x="49352" y="72148"/>
                  </a:lnTo>
                  <a:lnTo>
                    <a:pt x="53638" y="72148"/>
                  </a:lnTo>
                  <a:lnTo>
                    <a:pt x="56962" y="61290"/>
                  </a:lnTo>
                  <a:lnTo>
                    <a:pt x="66136" y="49469"/>
                  </a:lnTo>
                  <a:lnTo>
                    <a:pt x="78913" y="41577"/>
                  </a:lnTo>
                  <a:lnTo>
                    <a:pt x="94208" y="38709"/>
                  </a:lnTo>
                  <a:lnTo>
                    <a:pt x="110725" y="38709"/>
                  </a:lnTo>
                  <a:lnTo>
                    <a:pt x="111835" y="37287"/>
                  </a:lnTo>
                  <a:lnTo>
                    <a:pt x="107543" y="37287"/>
                  </a:lnTo>
                  <a:lnTo>
                    <a:pt x="104584" y="35534"/>
                  </a:lnTo>
                  <a:lnTo>
                    <a:pt x="106313" y="33317"/>
                  </a:lnTo>
                  <a:lnTo>
                    <a:pt x="104000" y="32613"/>
                  </a:lnTo>
                  <a:lnTo>
                    <a:pt x="99187" y="31864"/>
                  </a:lnTo>
                  <a:close/>
                </a:path>
                <a:path w="247650" h="163195">
                  <a:moveTo>
                    <a:pt x="53638" y="72148"/>
                  </a:moveTo>
                  <a:lnTo>
                    <a:pt x="49352" y="72148"/>
                  </a:lnTo>
                  <a:lnTo>
                    <a:pt x="49104" y="75171"/>
                  </a:lnTo>
                  <a:lnTo>
                    <a:pt x="49072" y="75564"/>
                  </a:lnTo>
                  <a:lnTo>
                    <a:pt x="52593" y="75564"/>
                  </a:lnTo>
                  <a:lnTo>
                    <a:pt x="53553" y="72428"/>
                  </a:lnTo>
                  <a:lnTo>
                    <a:pt x="53638" y="72148"/>
                  </a:lnTo>
                  <a:close/>
                </a:path>
                <a:path w="247650" h="163195">
                  <a:moveTo>
                    <a:pt x="110725" y="38709"/>
                  </a:moveTo>
                  <a:lnTo>
                    <a:pt x="98501" y="38709"/>
                  </a:lnTo>
                  <a:lnTo>
                    <a:pt x="102628" y="39357"/>
                  </a:lnTo>
                  <a:lnTo>
                    <a:pt x="109105" y="41351"/>
                  </a:lnTo>
                  <a:lnTo>
                    <a:pt x="110477" y="39027"/>
                  </a:lnTo>
                  <a:lnTo>
                    <a:pt x="110725" y="38709"/>
                  </a:lnTo>
                  <a:close/>
                </a:path>
                <a:path w="247650" h="163195">
                  <a:moveTo>
                    <a:pt x="106313" y="33317"/>
                  </a:moveTo>
                  <a:lnTo>
                    <a:pt x="104584" y="35534"/>
                  </a:lnTo>
                  <a:lnTo>
                    <a:pt x="107543" y="37287"/>
                  </a:lnTo>
                  <a:lnTo>
                    <a:pt x="108546" y="33997"/>
                  </a:lnTo>
                  <a:lnTo>
                    <a:pt x="106313" y="33317"/>
                  </a:lnTo>
                  <a:close/>
                </a:path>
                <a:path w="247650" h="163195">
                  <a:moveTo>
                    <a:pt x="166827" y="0"/>
                  </a:moveTo>
                  <a:lnTo>
                    <a:pt x="147693" y="2571"/>
                  </a:lnTo>
                  <a:lnTo>
                    <a:pt x="130495" y="9809"/>
                  </a:lnTo>
                  <a:lnTo>
                    <a:pt x="115902" y="21025"/>
                  </a:lnTo>
                  <a:lnTo>
                    <a:pt x="106313" y="33317"/>
                  </a:lnTo>
                  <a:lnTo>
                    <a:pt x="108546" y="33997"/>
                  </a:lnTo>
                  <a:lnTo>
                    <a:pt x="107543" y="37287"/>
                  </a:lnTo>
                  <a:lnTo>
                    <a:pt x="111835" y="37287"/>
                  </a:lnTo>
                  <a:lnTo>
                    <a:pt x="120735" y="25883"/>
                  </a:lnTo>
                  <a:lnTo>
                    <a:pt x="133946" y="15727"/>
                  </a:lnTo>
                  <a:lnTo>
                    <a:pt x="149510" y="9178"/>
                  </a:lnTo>
                  <a:lnTo>
                    <a:pt x="166827" y="6857"/>
                  </a:lnTo>
                  <a:lnTo>
                    <a:pt x="196736" y="6857"/>
                  </a:lnTo>
                  <a:lnTo>
                    <a:pt x="195013" y="5696"/>
                  </a:lnTo>
                  <a:lnTo>
                    <a:pt x="166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333983" y="4014067"/>
              <a:ext cx="178435" cy="203200"/>
            </a:xfrm>
            <a:custGeom>
              <a:avLst/>
              <a:gdLst/>
              <a:ahLst/>
              <a:cxnLst/>
              <a:rect l="l" t="t" r="r" b="b"/>
              <a:pathLst>
                <a:path w="178434" h="203200">
                  <a:moveTo>
                    <a:pt x="89446" y="0"/>
                  </a:moveTo>
                  <a:lnTo>
                    <a:pt x="83045" y="50"/>
                  </a:lnTo>
                  <a:lnTo>
                    <a:pt x="79489" y="4203"/>
                  </a:lnTo>
                  <a:lnTo>
                    <a:pt x="11899" y="88303"/>
                  </a:lnTo>
                  <a:lnTo>
                    <a:pt x="0" y="88303"/>
                  </a:lnTo>
                  <a:lnTo>
                    <a:pt x="0" y="102476"/>
                  </a:lnTo>
                  <a:lnTo>
                    <a:pt x="18605" y="102476"/>
                  </a:lnTo>
                  <a:lnTo>
                    <a:pt x="18605" y="202577"/>
                  </a:lnTo>
                  <a:lnTo>
                    <a:pt x="159156" y="202577"/>
                  </a:lnTo>
                  <a:lnTo>
                    <a:pt x="159156" y="102476"/>
                  </a:lnTo>
                  <a:lnTo>
                    <a:pt x="177863" y="102476"/>
                  </a:lnTo>
                  <a:lnTo>
                    <a:pt x="177863" y="88303"/>
                  </a:lnTo>
                  <a:lnTo>
                    <a:pt x="166001" y="88303"/>
                  </a:lnTo>
                  <a:lnTo>
                    <a:pt x="89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333996" y="4015117"/>
              <a:ext cx="188595" cy="101600"/>
            </a:xfrm>
            <a:custGeom>
              <a:avLst/>
              <a:gdLst/>
              <a:ahLst/>
              <a:cxnLst/>
              <a:rect l="l" t="t" r="r" b="b"/>
              <a:pathLst>
                <a:path w="188595" h="101600">
                  <a:moveTo>
                    <a:pt x="88798" y="0"/>
                  </a:moveTo>
                  <a:lnTo>
                    <a:pt x="83794" y="0"/>
                  </a:lnTo>
                  <a:lnTo>
                    <a:pt x="81279" y="1054"/>
                  </a:lnTo>
                  <a:lnTo>
                    <a:pt x="79476" y="3149"/>
                  </a:lnTo>
                  <a:lnTo>
                    <a:pt x="11887" y="87249"/>
                  </a:lnTo>
                  <a:lnTo>
                    <a:pt x="0" y="87249"/>
                  </a:lnTo>
                  <a:lnTo>
                    <a:pt x="0" y="101422"/>
                  </a:lnTo>
                  <a:lnTo>
                    <a:pt x="19568" y="101422"/>
                  </a:lnTo>
                  <a:lnTo>
                    <a:pt x="86154" y="18573"/>
                  </a:lnTo>
                  <a:lnTo>
                    <a:pt x="106529" y="18573"/>
                  </a:lnTo>
                  <a:lnTo>
                    <a:pt x="93175" y="3149"/>
                  </a:lnTo>
                  <a:lnTo>
                    <a:pt x="91308" y="1054"/>
                  </a:lnTo>
                  <a:lnTo>
                    <a:pt x="88798" y="0"/>
                  </a:lnTo>
                  <a:close/>
                </a:path>
                <a:path w="188595" h="101600">
                  <a:moveTo>
                    <a:pt x="106529" y="18573"/>
                  </a:moveTo>
                  <a:lnTo>
                    <a:pt x="86154" y="18573"/>
                  </a:lnTo>
                  <a:lnTo>
                    <a:pt x="157540" y="101199"/>
                  </a:lnTo>
                  <a:lnTo>
                    <a:pt x="188119" y="101422"/>
                  </a:lnTo>
                  <a:lnTo>
                    <a:pt x="177851" y="101422"/>
                  </a:lnTo>
                  <a:lnTo>
                    <a:pt x="177850" y="87249"/>
                  </a:lnTo>
                  <a:lnTo>
                    <a:pt x="165988" y="87249"/>
                  </a:lnTo>
                  <a:lnTo>
                    <a:pt x="106529" y="18573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330554" y="4011688"/>
              <a:ext cx="184785" cy="208915"/>
            </a:xfrm>
            <a:custGeom>
              <a:avLst/>
              <a:gdLst/>
              <a:ahLst/>
              <a:cxnLst/>
              <a:rect l="l" t="t" r="r" b="b"/>
              <a:pathLst>
                <a:path w="184784" h="208914">
                  <a:moveTo>
                    <a:pt x="184721" y="89789"/>
                  </a:moveTo>
                  <a:lnTo>
                    <a:pt x="184353" y="88912"/>
                  </a:lnTo>
                  <a:lnTo>
                    <a:pt x="183083" y="87630"/>
                  </a:lnTo>
                  <a:lnTo>
                    <a:pt x="182194" y="87274"/>
                  </a:lnTo>
                  <a:lnTo>
                    <a:pt x="171005" y="87274"/>
                  </a:lnTo>
                  <a:lnTo>
                    <a:pt x="103073" y="8813"/>
                  </a:lnTo>
                  <a:lnTo>
                    <a:pt x="101142" y="6591"/>
                  </a:lnTo>
                  <a:lnTo>
                    <a:pt x="99098" y="4229"/>
                  </a:lnTo>
                  <a:lnTo>
                    <a:pt x="96672" y="1485"/>
                  </a:lnTo>
                  <a:lnTo>
                    <a:pt x="93167" y="0"/>
                  </a:lnTo>
                  <a:lnTo>
                    <a:pt x="86296" y="0"/>
                  </a:lnTo>
                  <a:lnTo>
                    <a:pt x="82791" y="1485"/>
                  </a:lnTo>
                  <a:lnTo>
                    <a:pt x="80238" y="4445"/>
                  </a:lnTo>
                  <a:lnTo>
                    <a:pt x="80403" y="4445"/>
                  </a:lnTo>
                  <a:lnTo>
                    <a:pt x="82918" y="6591"/>
                  </a:lnTo>
                  <a:lnTo>
                    <a:pt x="84048" y="7505"/>
                  </a:lnTo>
                  <a:lnTo>
                    <a:pt x="85509" y="8813"/>
                  </a:lnTo>
                  <a:lnTo>
                    <a:pt x="86652" y="7505"/>
                  </a:lnTo>
                  <a:lnTo>
                    <a:pt x="88188" y="6870"/>
                  </a:lnTo>
                  <a:lnTo>
                    <a:pt x="91313" y="6870"/>
                  </a:lnTo>
                  <a:lnTo>
                    <a:pt x="92837" y="7505"/>
                  </a:lnTo>
                  <a:lnTo>
                    <a:pt x="93903" y="8712"/>
                  </a:lnTo>
                  <a:lnTo>
                    <a:pt x="96037" y="6883"/>
                  </a:lnTo>
                  <a:lnTo>
                    <a:pt x="93929" y="8737"/>
                  </a:lnTo>
                  <a:lnTo>
                    <a:pt x="167487" y="93687"/>
                  </a:lnTo>
                  <a:lnTo>
                    <a:pt x="168440" y="94119"/>
                  </a:lnTo>
                  <a:lnTo>
                    <a:pt x="177863" y="94119"/>
                  </a:lnTo>
                  <a:lnTo>
                    <a:pt x="177863" y="101346"/>
                  </a:lnTo>
                  <a:lnTo>
                    <a:pt x="162547" y="101231"/>
                  </a:lnTo>
                  <a:lnTo>
                    <a:pt x="159156" y="97307"/>
                  </a:lnTo>
                  <a:lnTo>
                    <a:pt x="159156" y="107696"/>
                  </a:lnTo>
                  <a:lnTo>
                    <a:pt x="159156" y="201536"/>
                  </a:lnTo>
                  <a:lnTo>
                    <a:pt x="25463" y="201536"/>
                  </a:lnTo>
                  <a:lnTo>
                    <a:pt x="25463" y="107149"/>
                  </a:lnTo>
                  <a:lnTo>
                    <a:pt x="89674" y="27355"/>
                  </a:lnTo>
                  <a:lnTo>
                    <a:pt x="158661" y="107200"/>
                  </a:lnTo>
                  <a:lnTo>
                    <a:pt x="159156" y="107696"/>
                  </a:lnTo>
                  <a:lnTo>
                    <a:pt x="159156" y="97307"/>
                  </a:lnTo>
                  <a:lnTo>
                    <a:pt x="98729" y="27355"/>
                  </a:lnTo>
                  <a:lnTo>
                    <a:pt x="91567" y="19062"/>
                  </a:lnTo>
                  <a:lnTo>
                    <a:pt x="90627" y="18592"/>
                  </a:lnTo>
                  <a:lnTo>
                    <a:pt x="88506" y="18592"/>
                  </a:lnTo>
                  <a:lnTo>
                    <a:pt x="87541" y="19062"/>
                  </a:lnTo>
                  <a:lnTo>
                    <a:pt x="21297" y="101409"/>
                  </a:lnTo>
                  <a:lnTo>
                    <a:pt x="18059" y="101409"/>
                  </a:lnTo>
                  <a:lnTo>
                    <a:pt x="16433" y="101434"/>
                  </a:lnTo>
                  <a:lnTo>
                    <a:pt x="6858" y="101434"/>
                  </a:lnTo>
                  <a:lnTo>
                    <a:pt x="6858" y="94119"/>
                  </a:lnTo>
                  <a:lnTo>
                    <a:pt x="16370" y="94119"/>
                  </a:lnTo>
                  <a:lnTo>
                    <a:pt x="17259" y="93687"/>
                  </a:lnTo>
                  <a:lnTo>
                    <a:pt x="20447" y="89789"/>
                  </a:lnTo>
                  <a:lnTo>
                    <a:pt x="85521" y="8813"/>
                  </a:lnTo>
                  <a:lnTo>
                    <a:pt x="82918" y="6591"/>
                  </a:lnTo>
                  <a:lnTo>
                    <a:pt x="80251" y="4445"/>
                  </a:lnTo>
                  <a:lnTo>
                    <a:pt x="13677" y="87274"/>
                  </a:lnTo>
                  <a:lnTo>
                    <a:pt x="2527" y="87274"/>
                  </a:lnTo>
                  <a:lnTo>
                    <a:pt x="1651" y="87630"/>
                  </a:lnTo>
                  <a:lnTo>
                    <a:pt x="368" y="88912"/>
                  </a:lnTo>
                  <a:lnTo>
                    <a:pt x="0" y="89789"/>
                  </a:lnTo>
                  <a:lnTo>
                    <a:pt x="0" y="105765"/>
                  </a:lnTo>
                  <a:lnTo>
                    <a:pt x="368" y="106641"/>
                  </a:lnTo>
                  <a:lnTo>
                    <a:pt x="1651" y="107924"/>
                  </a:lnTo>
                  <a:lnTo>
                    <a:pt x="2527" y="108292"/>
                  </a:lnTo>
                  <a:lnTo>
                    <a:pt x="18605" y="108292"/>
                  </a:lnTo>
                  <a:lnTo>
                    <a:pt x="18605" y="205867"/>
                  </a:lnTo>
                  <a:lnTo>
                    <a:pt x="18973" y="206743"/>
                  </a:lnTo>
                  <a:lnTo>
                    <a:pt x="20243" y="208026"/>
                  </a:lnTo>
                  <a:lnTo>
                    <a:pt x="21132" y="208394"/>
                  </a:lnTo>
                  <a:lnTo>
                    <a:pt x="163487" y="208394"/>
                  </a:lnTo>
                  <a:lnTo>
                    <a:pt x="164376" y="208026"/>
                  </a:lnTo>
                  <a:lnTo>
                    <a:pt x="165646" y="206743"/>
                  </a:lnTo>
                  <a:lnTo>
                    <a:pt x="166014" y="205867"/>
                  </a:lnTo>
                  <a:lnTo>
                    <a:pt x="166014" y="201536"/>
                  </a:lnTo>
                  <a:lnTo>
                    <a:pt x="166014" y="108292"/>
                  </a:lnTo>
                  <a:lnTo>
                    <a:pt x="182194" y="108292"/>
                  </a:lnTo>
                  <a:lnTo>
                    <a:pt x="183083" y="107924"/>
                  </a:lnTo>
                  <a:lnTo>
                    <a:pt x="184353" y="106641"/>
                  </a:lnTo>
                  <a:lnTo>
                    <a:pt x="184721" y="105765"/>
                  </a:lnTo>
                  <a:lnTo>
                    <a:pt x="184721" y="101409"/>
                  </a:lnTo>
                  <a:lnTo>
                    <a:pt x="184721" y="89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374639" y="4124669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396"/>
                  </a:lnTo>
                  <a:lnTo>
                    <a:pt x="19418" y="20396"/>
                  </a:lnTo>
                  <a:lnTo>
                    <a:pt x="19596" y="20218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372217" y="412224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79" y="0"/>
                  </a:moveTo>
                  <a:lnTo>
                    <a:pt x="1168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68" y="25247"/>
                  </a:lnTo>
                  <a:lnTo>
                    <a:pt x="23279" y="25247"/>
                  </a:lnTo>
                  <a:lnTo>
                    <a:pt x="24434" y="24079"/>
                  </a:lnTo>
                  <a:lnTo>
                    <a:pt x="24434" y="20408"/>
                  </a:lnTo>
                  <a:lnTo>
                    <a:pt x="4838" y="20408"/>
                  </a:lnTo>
                  <a:lnTo>
                    <a:pt x="4838" y="4838"/>
                  </a:lnTo>
                  <a:lnTo>
                    <a:pt x="24434" y="4838"/>
                  </a:lnTo>
                  <a:lnTo>
                    <a:pt x="24434" y="1168"/>
                  </a:lnTo>
                  <a:lnTo>
                    <a:pt x="23279" y="0"/>
                  </a:lnTo>
                  <a:close/>
                </a:path>
                <a:path w="24765" h="25400">
                  <a:moveTo>
                    <a:pt x="24434" y="4838"/>
                  </a:moveTo>
                  <a:lnTo>
                    <a:pt x="19608" y="4838"/>
                  </a:lnTo>
                  <a:lnTo>
                    <a:pt x="19608" y="20408"/>
                  </a:lnTo>
                  <a:lnTo>
                    <a:pt x="24434" y="20408"/>
                  </a:lnTo>
                  <a:lnTo>
                    <a:pt x="24434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413548" y="4124669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396"/>
                  </a:lnTo>
                  <a:lnTo>
                    <a:pt x="19418" y="20396"/>
                  </a:lnTo>
                  <a:lnTo>
                    <a:pt x="19608" y="20218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411140" y="412224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26" y="20408"/>
                  </a:lnTo>
                  <a:lnTo>
                    <a:pt x="4826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374639" y="4161199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596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372217" y="4158781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79" y="0"/>
                  </a:moveTo>
                  <a:lnTo>
                    <a:pt x="1168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68" y="25247"/>
                  </a:lnTo>
                  <a:lnTo>
                    <a:pt x="23279" y="25247"/>
                  </a:lnTo>
                  <a:lnTo>
                    <a:pt x="24434" y="24079"/>
                  </a:lnTo>
                  <a:lnTo>
                    <a:pt x="24434" y="20408"/>
                  </a:lnTo>
                  <a:lnTo>
                    <a:pt x="4838" y="20408"/>
                  </a:lnTo>
                  <a:lnTo>
                    <a:pt x="4838" y="4838"/>
                  </a:lnTo>
                  <a:lnTo>
                    <a:pt x="24434" y="4838"/>
                  </a:lnTo>
                  <a:lnTo>
                    <a:pt x="24434" y="1168"/>
                  </a:lnTo>
                  <a:lnTo>
                    <a:pt x="23279" y="0"/>
                  </a:lnTo>
                  <a:close/>
                </a:path>
                <a:path w="24765" h="25400">
                  <a:moveTo>
                    <a:pt x="24434" y="4838"/>
                  </a:moveTo>
                  <a:lnTo>
                    <a:pt x="19608" y="4838"/>
                  </a:lnTo>
                  <a:lnTo>
                    <a:pt x="19608" y="20408"/>
                  </a:lnTo>
                  <a:lnTo>
                    <a:pt x="24434" y="20408"/>
                  </a:lnTo>
                  <a:lnTo>
                    <a:pt x="24434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413548" y="4161199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408"/>
                  </a:lnTo>
                  <a:lnTo>
                    <a:pt x="19418" y="20408"/>
                  </a:lnTo>
                  <a:lnTo>
                    <a:pt x="19608" y="20231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7411140" y="4158781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66" y="0"/>
                  </a:moveTo>
                  <a:lnTo>
                    <a:pt x="1155" y="0"/>
                  </a:lnTo>
                  <a:lnTo>
                    <a:pt x="0" y="1168"/>
                  </a:lnTo>
                  <a:lnTo>
                    <a:pt x="0" y="24079"/>
                  </a:lnTo>
                  <a:lnTo>
                    <a:pt x="1155" y="25247"/>
                  </a:lnTo>
                  <a:lnTo>
                    <a:pt x="23266" y="25247"/>
                  </a:lnTo>
                  <a:lnTo>
                    <a:pt x="24422" y="24079"/>
                  </a:lnTo>
                  <a:lnTo>
                    <a:pt x="24422" y="20408"/>
                  </a:lnTo>
                  <a:lnTo>
                    <a:pt x="4826" y="20408"/>
                  </a:lnTo>
                  <a:lnTo>
                    <a:pt x="4826" y="4838"/>
                  </a:lnTo>
                  <a:lnTo>
                    <a:pt x="24422" y="4838"/>
                  </a:lnTo>
                  <a:lnTo>
                    <a:pt x="24422" y="1168"/>
                  </a:lnTo>
                  <a:lnTo>
                    <a:pt x="23266" y="0"/>
                  </a:lnTo>
                  <a:close/>
                </a:path>
                <a:path w="24765" h="25400">
                  <a:moveTo>
                    <a:pt x="24422" y="4838"/>
                  </a:moveTo>
                  <a:lnTo>
                    <a:pt x="19596" y="4838"/>
                  </a:lnTo>
                  <a:lnTo>
                    <a:pt x="19596" y="20408"/>
                  </a:lnTo>
                  <a:lnTo>
                    <a:pt x="24422" y="20408"/>
                  </a:lnTo>
                  <a:lnTo>
                    <a:pt x="24422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7450366" y="4124669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9418" y="0"/>
                  </a:moveTo>
                  <a:lnTo>
                    <a:pt x="0" y="177"/>
                  </a:lnTo>
                  <a:lnTo>
                    <a:pt x="177" y="20396"/>
                  </a:lnTo>
                  <a:lnTo>
                    <a:pt x="19418" y="20396"/>
                  </a:lnTo>
                  <a:lnTo>
                    <a:pt x="19596" y="20218"/>
                  </a:lnTo>
                  <a:lnTo>
                    <a:pt x="194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447940" y="412224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279" y="0"/>
                  </a:moveTo>
                  <a:lnTo>
                    <a:pt x="1168" y="0"/>
                  </a:lnTo>
                  <a:lnTo>
                    <a:pt x="0" y="1155"/>
                  </a:lnTo>
                  <a:lnTo>
                    <a:pt x="0" y="24079"/>
                  </a:lnTo>
                  <a:lnTo>
                    <a:pt x="1168" y="25247"/>
                  </a:lnTo>
                  <a:lnTo>
                    <a:pt x="23279" y="25247"/>
                  </a:lnTo>
                  <a:lnTo>
                    <a:pt x="24434" y="24079"/>
                  </a:lnTo>
                  <a:lnTo>
                    <a:pt x="24434" y="20408"/>
                  </a:lnTo>
                  <a:lnTo>
                    <a:pt x="4838" y="20408"/>
                  </a:lnTo>
                  <a:lnTo>
                    <a:pt x="4838" y="4838"/>
                  </a:lnTo>
                  <a:lnTo>
                    <a:pt x="24434" y="4838"/>
                  </a:lnTo>
                  <a:lnTo>
                    <a:pt x="24434" y="1155"/>
                  </a:lnTo>
                  <a:lnTo>
                    <a:pt x="23279" y="0"/>
                  </a:lnTo>
                  <a:close/>
                </a:path>
                <a:path w="24765" h="25400">
                  <a:moveTo>
                    <a:pt x="24434" y="4838"/>
                  </a:moveTo>
                  <a:lnTo>
                    <a:pt x="19608" y="4838"/>
                  </a:lnTo>
                  <a:lnTo>
                    <a:pt x="19608" y="20408"/>
                  </a:lnTo>
                  <a:lnTo>
                    <a:pt x="24434" y="20408"/>
                  </a:lnTo>
                  <a:lnTo>
                    <a:pt x="24434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7419685" y="4061096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85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7416269" y="4057666"/>
              <a:ext cx="27940" cy="6985"/>
            </a:xfrm>
            <a:custGeom>
              <a:avLst/>
              <a:gdLst/>
              <a:ahLst/>
              <a:cxnLst/>
              <a:rect l="l" t="t" r="r" b="b"/>
              <a:pathLst>
                <a:path w="27940" h="6985">
                  <a:moveTo>
                    <a:pt x="26162" y="0"/>
                  </a:moveTo>
                  <a:lnTo>
                    <a:pt x="1524" y="0"/>
                  </a:lnTo>
                  <a:lnTo>
                    <a:pt x="0" y="1536"/>
                  </a:lnTo>
                  <a:lnTo>
                    <a:pt x="0" y="5321"/>
                  </a:lnTo>
                  <a:lnTo>
                    <a:pt x="1524" y="6858"/>
                  </a:lnTo>
                  <a:lnTo>
                    <a:pt x="3416" y="6858"/>
                  </a:lnTo>
                  <a:lnTo>
                    <a:pt x="26162" y="6858"/>
                  </a:lnTo>
                  <a:lnTo>
                    <a:pt x="27698" y="5321"/>
                  </a:lnTo>
                  <a:lnTo>
                    <a:pt x="27698" y="1536"/>
                  </a:lnTo>
                  <a:lnTo>
                    <a:pt x="261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7382377" y="4082416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59">
                  <a:moveTo>
                    <a:pt x="4804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7378948" y="4078998"/>
              <a:ext cx="55244" cy="6985"/>
            </a:xfrm>
            <a:custGeom>
              <a:avLst/>
              <a:gdLst/>
              <a:ahLst/>
              <a:cxnLst/>
              <a:rect l="l" t="t" r="r" b="b"/>
              <a:pathLst>
                <a:path w="55245" h="6985">
                  <a:moveTo>
                    <a:pt x="53365" y="0"/>
                  </a:moveTo>
                  <a:lnTo>
                    <a:pt x="1536" y="0"/>
                  </a:lnTo>
                  <a:lnTo>
                    <a:pt x="0" y="1523"/>
                  </a:lnTo>
                  <a:lnTo>
                    <a:pt x="0" y="5308"/>
                  </a:lnTo>
                  <a:lnTo>
                    <a:pt x="1536" y="6845"/>
                  </a:lnTo>
                  <a:lnTo>
                    <a:pt x="3428" y="6845"/>
                  </a:lnTo>
                  <a:lnTo>
                    <a:pt x="53365" y="6845"/>
                  </a:lnTo>
                  <a:lnTo>
                    <a:pt x="54902" y="5308"/>
                  </a:lnTo>
                  <a:lnTo>
                    <a:pt x="54902" y="1523"/>
                  </a:lnTo>
                  <a:lnTo>
                    <a:pt x="533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370647" y="4098234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62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7367230" y="4094803"/>
              <a:ext cx="45720" cy="6985"/>
            </a:xfrm>
            <a:custGeom>
              <a:avLst/>
              <a:gdLst/>
              <a:ahLst/>
              <a:cxnLst/>
              <a:rect l="l" t="t" r="r" b="b"/>
              <a:pathLst>
                <a:path w="45720" h="6985">
                  <a:moveTo>
                    <a:pt x="43929" y="0"/>
                  </a:moveTo>
                  <a:lnTo>
                    <a:pt x="1524" y="0"/>
                  </a:lnTo>
                  <a:lnTo>
                    <a:pt x="0" y="1536"/>
                  </a:lnTo>
                  <a:lnTo>
                    <a:pt x="0" y="5321"/>
                  </a:lnTo>
                  <a:lnTo>
                    <a:pt x="1524" y="6858"/>
                  </a:lnTo>
                  <a:lnTo>
                    <a:pt x="3416" y="6858"/>
                  </a:lnTo>
                  <a:lnTo>
                    <a:pt x="43929" y="6858"/>
                  </a:lnTo>
                  <a:lnTo>
                    <a:pt x="45466" y="5321"/>
                  </a:lnTo>
                  <a:lnTo>
                    <a:pt x="45466" y="1536"/>
                  </a:lnTo>
                  <a:lnTo>
                    <a:pt x="43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7453289" y="4103740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2278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7449860" y="4100318"/>
              <a:ext cx="29845" cy="6985"/>
            </a:xfrm>
            <a:custGeom>
              <a:avLst/>
              <a:gdLst/>
              <a:ahLst/>
              <a:cxnLst/>
              <a:rect l="l" t="t" r="r" b="b"/>
              <a:pathLst>
                <a:path w="29845" h="6985">
                  <a:moveTo>
                    <a:pt x="28105" y="0"/>
                  </a:moveTo>
                  <a:lnTo>
                    <a:pt x="1536" y="0"/>
                  </a:lnTo>
                  <a:lnTo>
                    <a:pt x="0" y="1536"/>
                  </a:lnTo>
                  <a:lnTo>
                    <a:pt x="0" y="5308"/>
                  </a:lnTo>
                  <a:lnTo>
                    <a:pt x="1536" y="6845"/>
                  </a:lnTo>
                  <a:lnTo>
                    <a:pt x="3428" y="6845"/>
                  </a:lnTo>
                  <a:lnTo>
                    <a:pt x="28105" y="6845"/>
                  </a:lnTo>
                  <a:lnTo>
                    <a:pt x="29629" y="5308"/>
                  </a:lnTo>
                  <a:lnTo>
                    <a:pt x="29629" y="1536"/>
                  </a:lnTo>
                  <a:lnTo>
                    <a:pt x="281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7291261" y="4176669"/>
              <a:ext cx="79375" cy="40005"/>
            </a:xfrm>
            <a:custGeom>
              <a:avLst/>
              <a:gdLst/>
              <a:ahLst/>
              <a:cxnLst/>
              <a:rect l="l" t="t" r="r" b="b"/>
              <a:pathLst>
                <a:path w="79375" h="40004">
                  <a:moveTo>
                    <a:pt x="39497" y="0"/>
                  </a:moveTo>
                  <a:lnTo>
                    <a:pt x="24120" y="3103"/>
                  </a:lnTo>
                  <a:lnTo>
                    <a:pt x="11566" y="11566"/>
                  </a:lnTo>
                  <a:lnTo>
                    <a:pt x="3103" y="24120"/>
                  </a:lnTo>
                  <a:lnTo>
                    <a:pt x="0" y="39497"/>
                  </a:lnTo>
                  <a:lnTo>
                    <a:pt x="78994" y="39497"/>
                  </a:lnTo>
                  <a:lnTo>
                    <a:pt x="75890" y="24120"/>
                  </a:lnTo>
                  <a:lnTo>
                    <a:pt x="67427" y="11566"/>
                  </a:lnTo>
                  <a:lnTo>
                    <a:pt x="54873" y="3103"/>
                  </a:lnTo>
                  <a:lnTo>
                    <a:pt x="3949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7287829" y="4173240"/>
              <a:ext cx="86360" cy="43180"/>
            </a:xfrm>
            <a:custGeom>
              <a:avLst/>
              <a:gdLst/>
              <a:ahLst/>
              <a:cxnLst/>
              <a:rect l="l" t="t" r="r" b="b"/>
              <a:pathLst>
                <a:path w="86359" h="43179">
                  <a:moveTo>
                    <a:pt x="42925" y="0"/>
                  </a:moveTo>
                  <a:lnTo>
                    <a:pt x="26217" y="3372"/>
                  </a:lnTo>
                  <a:lnTo>
                    <a:pt x="12576" y="12571"/>
                  </a:lnTo>
                  <a:lnTo>
                    <a:pt x="3378" y="26215"/>
                  </a:lnTo>
                  <a:lnTo>
                    <a:pt x="0" y="42925"/>
                  </a:lnTo>
                  <a:lnTo>
                    <a:pt x="6857" y="42925"/>
                  </a:lnTo>
                  <a:lnTo>
                    <a:pt x="7591" y="35653"/>
                  </a:lnTo>
                  <a:lnTo>
                    <a:pt x="9693" y="28884"/>
                  </a:lnTo>
                  <a:lnTo>
                    <a:pt x="42925" y="6857"/>
                  </a:lnTo>
                  <a:lnTo>
                    <a:pt x="50198" y="7589"/>
                  </a:lnTo>
                  <a:lnTo>
                    <a:pt x="78262" y="35653"/>
                  </a:lnTo>
                  <a:lnTo>
                    <a:pt x="78993" y="42925"/>
                  </a:lnTo>
                  <a:lnTo>
                    <a:pt x="85851" y="42925"/>
                  </a:lnTo>
                  <a:lnTo>
                    <a:pt x="82479" y="26215"/>
                  </a:lnTo>
                  <a:lnTo>
                    <a:pt x="73280" y="12571"/>
                  </a:lnTo>
                  <a:lnTo>
                    <a:pt x="59636" y="3372"/>
                  </a:lnTo>
                  <a:lnTo>
                    <a:pt x="4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7359620" y="4196417"/>
              <a:ext cx="40005" cy="20320"/>
            </a:xfrm>
            <a:custGeom>
              <a:avLst/>
              <a:gdLst/>
              <a:ahLst/>
              <a:cxnLst/>
              <a:rect l="l" t="t" r="r" b="b"/>
              <a:pathLst>
                <a:path w="40004" h="20320">
                  <a:moveTo>
                    <a:pt x="19748" y="0"/>
                  </a:moveTo>
                  <a:lnTo>
                    <a:pt x="12060" y="1551"/>
                  </a:lnTo>
                  <a:lnTo>
                    <a:pt x="5783" y="5783"/>
                  </a:lnTo>
                  <a:lnTo>
                    <a:pt x="1551" y="12060"/>
                  </a:lnTo>
                  <a:lnTo>
                    <a:pt x="0" y="19748"/>
                  </a:lnTo>
                  <a:lnTo>
                    <a:pt x="39497" y="19748"/>
                  </a:lnTo>
                  <a:lnTo>
                    <a:pt x="37945" y="12060"/>
                  </a:lnTo>
                  <a:lnTo>
                    <a:pt x="33713" y="5783"/>
                  </a:lnTo>
                  <a:lnTo>
                    <a:pt x="27436" y="1551"/>
                  </a:lnTo>
                  <a:lnTo>
                    <a:pt x="1974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7356197" y="4192988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23164" y="0"/>
                  </a:moveTo>
                  <a:lnTo>
                    <a:pt x="14149" y="1821"/>
                  </a:lnTo>
                  <a:lnTo>
                    <a:pt x="6786" y="6788"/>
                  </a:lnTo>
                  <a:lnTo>
                    <a:pt x="1821" y="14155"/>
                  </a:lnTo>
                  <a:lnTo>
                    <a:pt x="0" y="23177"/>
                  </a:lnTo>
                  <a:lnTo>
                    <a:pt x="6845" y="23177"/>
                  </a:lnTo>
                  <a:lnTo>
                    <a:pt x="6857" y="14160"/>
                  </a:lnTo>
                  <a:lnTo>
                    <a:pt x="14160" y="6870"/>
                  </a:lnTo>
                  <a:lnTo>
                    <a:pt x="32181" y="6870"/>
                  </a:lnTo>
                  <a:lnTo>
                    <a:pt x="39471" y="14160"/>
                  </a:lnTo>
                  <a:lnTo>
                    <a:pt x="39496" y="23177"/>
                  </a:lnTo>
                  <a:lnTo>
                    <a:pt x="46342" y="23177"/>
                  </a:lnTo>
                  <a:lnTo>
                    <a:pt x="44521" y="14155"/>
                  </a:lnTo>
                  <a:lnTo>
                    <a:pt x="39554" y="6788"/>
                  </a:lnTo>
                  <a:lnTo>
                    <a:pt x="32186" y="1821"/>
                  </a:lnTo>
                  <a:lnTo>
                    <a:pt x="231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7447314" y="4162903"/>
              <a:ext cx="24130" cy="52705"/>
            </a:xfrm>
            <a:custGeom>
              <a:avLst/>
              <a:gdLst/>
              <a:ahLst/>
              <a:cxnLst/>
              <a:rect l="l" t="t" r="r" b="b"/>
              <a:pathLst>
                <a:path w="24129" h="52704">
                  <a:moveTo>
                    <a:pt x="23583" y="0"/>
                  </a:moveTo>
                  <a:lnTo>
                    <a:pt x="419" y="0"/>
                  </a:lnTo>
                  <a:lnTo>
                    <a:pt x="0" y="406"/>
                  </a:lnTo>
                  <a:lnTo>
                    <a:pt x="0" y="51816"/>
                  </a:lnTo>
                  <a:lnTo>
                    <a:pt x="419" y="52222"/>
                  </a:lnTo>
                  <a:lnTo>
                    <a:pt x="914" y="52222"/>
                  </a:lnTo>
                  <a:lnTo>
                    <a:pt x="23583" y="52222"/>
                  </a:lnTo>
                  <a:lnTo>
                    <a:pt x="23990" y="51816"/>
                  </a:lnTo>
                  <a:lnTo>
                    <a:pt x="23990" y="406"/>
                  </a:lnTo>
                  <a:lnTo>
                    <a:pt x="2358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7444905" y="4160494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28816" y="1485"/>
                  </a:moveTo>
                  <a:lnTo>
                    <a:pt x="27330" y="0"/>
                  </a:lnTo>
                  <a:lnTo>
                    <a:pt x="23977" y="0"/>
                  </a:lnTo>
                  <a:lnTo>
                    <a:pt x="23977" y="4838"/>
                  </a:lnTo>
                  <a:lnTo>
                    <a:pt x="23977" y="52222"/>
                  </a:lnTo>
                  <a:lnTo>
                    <a:pt x="4826" y="52222"/>
                  </a:lnTo>
                  <a:lnTo>
                    <a:pt x="4826" y="4838"/>
                  </a:lnTo>
                  <a:lnTo>
                    <a:pt x="23977" y="4838"/>
                  </a:lnTo>
                  <a:lnTo>
                    <a:pt x="23977" y="0"/>
                  </a:lnTo>
                  <a:lnTo>
                    <a:pt x="1473" y="0"/>
                  </a:lnTo>
                  <a:lnTo>
                    <a:pt x="0" y="1485"/>
                  </a:lnTo>
                  <a:lnTo>
                    <a:pt x="0" y="55575"/>
                  </a:lnTo>
                  <a:lnTo>
                    <a:pt x="1473" y="57061"/>
                  </a:lnTo>
                  <a:lnTo>
                    <a:pt x="27330" y="57061"/>
                  </a:lnTo>
                  <a:lnTo>
                    <a:pt x="28816" y="55575"/>
                  </a:lnTo>
                  <a:lnTo>
                    <a:pt x="28816" y="52222"/>
                  </a:lnTo>
                  <a:lnTo>
                    <a:pt x="28816" y="4838"/>
                  </a:lnTo>
                  <a:lnTo>
                    <a:pt x="28816" y="1485"/>
                  </a:lnTo>
                  <a:close/>
                </a:path>
                <a:path w="45720" h="62864">
                  <a:moveTo>
                    <a:pt x="45339" y="59575"/>
                  </a:moveTo>
                  <a:lnTo>
                    <a:pt x="27012" y="59575"/>
                  </a:lnTo>
                  <a:lnTo>
                    <a:pt x="27012" y="60337"/>
                  </a:lnTo>
                  <a:lnTo>
                    <a:pt x="27012" y="61379"/>
                  </a:lnTo>
                  <a:lnTo>
                    <a:pt x="45339" y="62242"/>
                  </a:lnTo>
                  <a:lnTo>
                    <a:pt x="45339" y="60337"/>
                  </a:lnTo>
                  <a:lnTo>
                    <a:pt x="45339" y="59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7457459" y="4106294"/>
              <a:ext cx="32384" cy="107314"/>
            </a:xfrm>
            <a:custGeom>
              <a:avLst/>
              <a:gdLst/>
              <a:ahLst/>
              <a:cxnLst/>
              <a:rect l="l" t="t" r="r" b="b"/>
              <a:pathLst>
                <a:path w="32384" h="107314">
                  <a:moveTo>
                    <a:pt x="20891" y="0"/>
                  </a:moveTo>
                  <a:lnTo>
                    <a:pt x="20281" y="546"/>
                  </a:lnTo>
                  <a:lnTo>
                    <a:pt x="19494" y="863"/>
                  </a:lnTo>
                  <a:lnTo>
                    <a:pt x="0" y="863"/>
                  </a:lnTo>
                  <a:lnTo>
                    <a:pt x="11785" y="15951"/>
                  </a:lnTo>
                  <a:lnTo>
                    <a:pt x="13754" y="15951"/>
                  </a:lnTo>
                  <a:lnTo>
                    <a:pt x="14909" y="17106"/>
                  </a:lnTo>
                  <a:lnTo>
                    <a:pt x="14909" y="39141"/>
                  </a:lnTo>
                  <a:lnTo>
                    <a:pt x="14465" y="40068"/>
                  </a:lnTo>
                  <a:lnTo>
                    <a:pt x="14465" y="54559"/>
                  </a:lnTo>
                  <a:lnTo>
                    <a:pt x="15532" y="55105"/>
                  </a:lnTo>
                  <a:lnTo>
                    <a:pt x="16268" y="56222"/>
                  </a:lnTo>
                  <a:lnTo>
                    <a:pt x="16268" y="106921"/>
                  </a:lnTo>
                  <a:lnTo>
                    <a:pt x="32257" y="106921"/>
                  </a:lnTo>
                  <a:lnTo>
                    <a:pt x="32257" y="12928"/>
                  </a:lnTo>
                  <a:lnTo>
                    <a:pt x="2089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7471918" y="4105719"/>
              <a:ext cx="18415" cy="114935"/>
            </a:xfrm>
            <a:custGeom>
              <a:avLst/>
              <a:gdLst/>
              <a:ahLst/>
              <a:cxnLst/>
              <a:rect l="l" t="t" r="r" b="b"/>
              <a:pathLst>
                <a:path w="18415" h="114935">
                  <a:moveTo>
                    <a:pt x="18326" y="12712"/>
                  </a:moveTo>
                  <a:lnTo>
                    <a:pt x="17792" y="12128"/>
                  </a:lnTo>
                  <a:lnTo>
                    <a:pt x="6946" y="0"/>
                  </a:lnTo>
                  <a:lnTo>
                    <a:pt x="6794" y="215"/>
                  </a:lnTo>
                  <a:lnTo>
                    <a:pt x="6426" y="584"/>
                  </a:lnTo>
                  <a:lnTo>
                    <a:pt x="17246" y="13106"/>
                  </a:lnTo>
                  <a:lnTo>
                    <a:pt x="17500" y="13335"/>
                  </a:lnTo>
                  <a:lnTo>
                    <a:pt x="17792" y="13512"/>
                  </a:lnTo>
                  <a:lnTo>
                    <a:pt x="17792" y="107505"/>
                  </a:lnTo>
                  <a:lnTo>
                    <a:pt x="1816" y="107505"/>
                  </a:lnTo>
                  <a:lnTo>
                    <a:pt x="1816" y="109804"/>
                  </a:lnTo>
                  <a:lnTo>
                    <a:pt x="1066" y="110921"/>
                  </a:lnTo>
                  <a:lnTo>
                    <a:pt x="0" y="111480"/>
                  </a:lnTo>
                  <a:lnTo>
                    <a:pt x="0" y="114363"/>
                  </a:lnTo>
                  <a:lnTo>
                    <a:pt x="18326" y="114363"/>
                  </a:lnTo>
                  <a:lnTo>
                    <a:pt x="18326" y="127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7424140" y="4064283"/>
              <a:ext cx="49530" cy="36195"/>
            </a:xfrm>
            <a:custGeom>
              <a:avLst/>
              <a:gdLst/>
              <a:ahLst/>
              <a:cxnLst/>
              <a:rect l="l" t="t" r="r" b="b"/>
              <a:pathLst>
                <a:path w="49529" h="36195">
                  <a:moveTo>
                    <a:pt x="17652" y="0"/>
                  </a:moveTo>
                  <a:lnTo>
                    <a:pt x="16852" y="241"/>
                  </a:lnTo>
                  <a:lnTo>
                    <a:pt x="0" y="241"/>
                  </a:lnTo>
                  <a:lnTo>
                    <a:pt x="28092" y="36195"/>
                  </a:lnTo>
                  <a:lnTo>
                    <a:pt x="28778" y="36029"/>
                  </a:lnTo>
                  <a:lnTo>
                    <a:pt x="49034" y="36029"/>
                  </a:lnTo>
                  <a:lnTo>
                    <a:pt x="25120" y="8356"/>
                  </a:lnTo>
                  <a:lnTo>
                    <a:pt x="1765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449267" y="4072641"/>
              <a:ext cx="24765" cy="27940"/>
            </a:xfrm>
            <a:custGeom>
              <a:avLst/>
              <a:gdLst/>
              <a:ahLst/>
              <a:cxnLst/>
              <a:rect l="l" t="t" r="r" b="b"/>
              <a:pathLst>
                <a:path w="24765" h="27939">
                  <a:moveTo>
                    <a:pt x="0" y="0"/>
                  </a:moveTo>
                  <a:lnTo>
                    <a:pt x="23901" y="27673"/>
                  </a:lnTo>
                  <a:lnTo>
                    <a:pt x="24765" y="2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7412108" y="4040013"/>
              <a:ext cx="24130" cy="17780"/>
            </a:xfrm>
            <a:custGeom>
              <a:avLst/>
              <a:gdLst/>
              <a:ahLst/>
              <a:cxnLst/>
              <a:rect l="l" t="t" r="r" b="b"/>
              <a:pathLst>
                <a:path w="24129" h="17779">
                  <a:moveTo>
                    <a:pt x="7950" y="0"/>
                  </a:moveTo>
                  <a:lnTo>
                    <a:pt x="2679" y="5791"/>
                  </a:lnTo>
                  <a:lnTo>
                    <a:pt x="0" y="9118"/>
                  </a:lnTo>
                  <a:lnTo>
                    <a:pt x="6756" y="17754"/>
                  </a:lnTo>
                  <a:lnTo>
                    <a:pt x="7289" y="17653"/>
                  </a:lnTo>
                  <a:lnTo>
                    <a:pt x="23761" y="17653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7411948" y="4045813"/>
              <a:ext cx="67310" cy="171450"/>
            </a:xfrm>
            <a:custGeom>
              <a:avLst/>
              <a:gdLst/>
              <a:ahLst/>
              <a:cxnLst/>
              <a:rect l="l" t="t" r="r" b="b"/>
              <a:pathLst>
                <a:path w="67309" h="171450">
                  <a:moveTo>
                    <a:pt x="2844" y="0"/>
                  </a:moveTo>
                  <a:lnTo>
                    <a:pt x="0" y="3124"/>
                  </a:lnTo>
                  <a:lnTo>
                    <a:pt x="165" y="3327"/>
                  </a:lnTo>
                  <a:lnTo>
                    <a:pt x="2844" y="0"/>
                  </a:lnTo>
                  <a:close/>
                </a:path>
                <a:path w="67309" h="171450">
                  <a:moveTo>
                    <a:pt x="29845" y="18478"/>
                  </a:moveTo>
                  <a:lnTo>
                    <a:pt x="23914" y="11861"/>
                  </a:lnTo>
                  <a:lnTo>
                    <a:pt x="7454" y="11861"/>
                  </a:lnTo>
                  <a:lnTo>
                    <a:pt x="6908" y="11963"/>
                  </a:lnTo>
                  <a:lnTo>
                    <a:pt x="12192" y="18719"/>
                  </a:lnTo>
                  <a:lnTo>
                    <a:pt x="28587" y="18719"/>
                  </a:lnTo>
                  <a:lnTo>
                    <a:pt x="29032" y="18719"/>
                  </a:lnTo>
                  <a:lnTo>
                    <a:pt x="29451" y="18630"/>
                  </a:lnTo>
                  <a:lnTo>
                    <a:pt x="29845" y="18478"/>
                  </a:lnTo>
                  <a:close/>
                </a:path>
                <a:path w="67309" h="171450">
                  <a:moveTo>
                    <a:pt x="60426" y="77597"/>
                  </a:moveTo>
                  <a:lnTo>
                    <a:pt x="59270" y="76428"/>
                  </a:lnTo>
                  <a:lnTo>
                    <a:pt x="57289" y="76428"/>
                  </a:lnTo>
                  <a:lnTo>
                    <a:pt x="59969" y="79857"/>
                  </a:lnTo>
                  <a:lnTo>
                    <a:pt x="59969" y="100558"/>
                  </a:lnTo>
                  <a:lnTo>
                    <a:pt x="60261" y="100139"/>
                  </a:lnTo>
                  <a:lnTo>
                    <a:pt x="60426" y="99631"/>
                  </a:lnTo>
                  <a:lnTo>
                    <a:pt x="60426" y="77597"/>
                  </a:lnTo>
                  <a:close/>
                </a:path>
                <a:path w="67309" h="171450">
                  <a:moveTo>
                    <a:pt x="61785" y="116713"/>
                  </a:moveTo>
                  <a:lnTo>
                    <a:pt x="61036" y="115595"/>
                  </a:lnTo>
                  <a:lnTo>
                    <a:pt x="59969" y="115049"/>
                  </a:lnTo>
                  <a:lnTo>
                    <a:pt x="59969" y="171373"/>
                  </a:lnTo>
                  <a:lnTo>
                    <a:pt x="61036" y="170827"/>
                  </a:lnTo>
                  <a:lnTo>
                    <a:pt x="61785" y="169697"/>
                  </a:lnTo>
                  <a:lnTo>
                    <a:pt x="61785" y="116713"/>
                  </a:lnTo>
                  <a:close/>
                </a:path>
                <a:path w="67309" h="171450">
                  <a:moveTo>
                    <a:pt x="66916" y="59905"/>
                  </a:moveTo>
                  <a:lnTo>
                    <a:pt x="62077" y="54508"/>
                  </a:lnTo>
                  <a:lnTo>
                    <a:pt x="41338" y="54508"/>
                  </a:lnTo>
                  <a:lnTo>
                    <a:pt x="40614" y="54559"/>
                  </a:lnTo>
                  <a:lnTo>
                    <a:pt x="40284" y="54673"/>
                  </a:lnTo>
                  <a:lnTo>
                    <a:pt x="45504" y="61353"/>
                  </a:lnTo>
                  <a:lnTo>
                    <a:pt x="64122" y="61353"/>
                  </a:lnTo>
                  <a:lnTo>
                    <a:pt x="64998" y="61353"/>
                  </a:lnTo>
                  <a:lnTo>
                    <a:pt x="65786" y="61023"/>
                  </a:lnTo>
                  <a:lnTo>
                    <a:pt x="66598" y="60312"/>
                  </a:lnTo>
                  <a:lnTo>
                    <a:pt x="66916" y="599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7476463" y="4191061"/>
              <a:ext cx="54610" cy="27305"/>
            </a:xfrm>
            <a:custGeom>
              <a:avLst/>
              <a:gdLst/>
              <a:ahLst/>
              <a:cxnLst/>
              <a:rect l="l" t="t" r="r" b="b"/>
              <a:pathLst>
                <a:path w="54609" h="27304">
                  <a:moveTo>
                    <a:pt x="27152" y="0"/>
                  </a:moveTo>
                  <a:lnTo>
                    <a:pt x="16582" y="2131"/>
                  </a:lnTo>
                  <a:lnTo>
                    <a:pt x="7951" y="7945"/>
                  </a:lnTo>
                  <a:lnTo>
                    <a:pt x="2133" y="16571"/>
                  </a:lnTo>
                  <a:lnTo>
                    <a:pt x="0" y="27139"/>
                  </a:lnTo>
                  <a:lnTo>
                    <a:pt x="54292" y="27139"/>
                  </a:lnTo>
                  <a:lnTo>
                    <a:pt x="52159" y="16571"/>
                  </a:lnTo>
                  <a:lnTo>
                    <a:pt x="46342" y="7945"/>
                  </a:lnTo>
                  <a:lnTo>
                    <a:pt x="37715" y="2131"/>
                  </a:lnTo>
                  <a:lnTo>
                    <a:pt x="27152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7454455" y="4174553"/>
              <a:ext cx="80010" cy="43815"/>
            </a:xfrm>
            <a:custGeom>
              <a:avLst/>
              <a:gdLst/>
              <a:ahLst/>
              <a:cxnLst/>
              <a:rect l="l" t="t" r="r" b="b"/>
              <a:pathLst>
                <a:path w="80009" h="43814">
                  <a:moveTo>
                    <a:pt x="17767" y="13220"/>
                  </a:moveTo>
                  <a:lnTo>
                    <a:pt x="16687" y="12128"/>
                  </a:lnTo>
                  <a:lnTo>
                    <a:pt x="1079" y="12128"/>
                  </a:lnTo>
                  <a:lnTo>
                    <a:pt x="0" y="13220"/>
                  </a:lnTo>
                  <a:lnTo>
                    <a:pt x="0" y="15887"/>
                  </a:lnTo>
                  <a:lnTo>
                    <a:pt x="1079" y="16967"/>
                  </a:lnTo>
                  <a:lnTo>
                    <a:pt x="2413" y="16967"/>
                  </a:lnTo>
                  <a:lnTo>
                    <a:pt x="16687" y="16967"/>
                  </a:lnTo>
                  <a:lnTo>
                    <a:pt x="17767" y="15887"/>
                  </a:lnTo>
                  <a:lnTo>
                    <a:pt x="17767" y="13220"/>
                  </a:lnTo>
                  <a:close/>
                </a:path>
                <a:path w="80009" h="43814">
                  <a:moveTo>
                    <a:pt x="17767" y="1092"/>
                  </a:moveTo>
                  <a:lnTo>
                    <a:pt x="16687" y="0"/>
                  </a:lnTo>
                  <a:lnTo>
                    <a:pt x="1079" y="0"/>
                  </a:lnTo>
                  <a:lnTo>
                    <a:pt x="0" y="1092"/>
                  </a:lnTo>
                  <a:lnTo>
                    <a:pt x="0" y="3759"/>
                  </a:lnTo>
                  <a:lnTo>
                    <a:pt x="1079" y="4838"/>
                  </a:lnTo>
                  <a:lnTo>
                    <a:pt x="2413" y="4838"/>
                  </a:lnTo>
                  <a:lnTo>
                    <a:pt x="16687" y="4838"/>
                  </a:lnTo>
                  <a:lnTo>
                    <a:pt x="17767" y="3759"/>
                  </a:lnTo>
                  <a:lnTo>
                    <a:pt x="17767" y="1092"/>
                  </a:lnTo>
                  <a:close/>
                </a:path>
                <a:path w="80009" h="43814">
                  <a:moveTo>
                    <a:pt x="79717" y="43649"/>
                  </a:moveTo>
                  <a:lnTo>
                    <a:pt x="77317" y="31750"/>
                  </a:lnTo>
                  <a:lnTo>
                    <a:pt x="70777" y="22034"/>
                  </a:lnTo>
                  <a:lnTo>
                    <a:pt x="61048" y="15481"/>
                  </a:lnTo>
                  <a:lnTo>
                    <a:pt x="49149" y="13081"/>
                  </a:lnTo>
                  <a:lnTo>
                    <a:pt x="37249" y="15481"/>
                  </a:lnTo>
                  <a:lnTo>
                    <a:pt x="27533" y="22034"/>
                  </a:lnTo>
                  <a:lnTo>
                    <a:pt x="20980" y="31750"/>
                  </a:lnTo>
                  <a:lnTo>
                    <a:pt x="18567" y="43649"/>
                  </a:lnTo>
                  <a:lnTo>
                    <a:pt x="25425" y="43649"/>
                  </a:lnTo>
                  <a:lnTo>
                    <a:pt x="25425" y="37096"/>
                  </a:lnTo>
                  <a:lnTo>
                    <a:pt x="28079" y="31178"/>
                  </a:lnTo>
                  <a:lnTo>
                    <a:pt x="36677" y="22580"/>
                  </a:lnTo>
                  <a:lnTo>
                    <a:pt x="42583" y="19926"/>
                  </a:lnTo>
                  <a:lnTo>
                    <a:pt x="55702" y="19926"/>
                  </a:lnTo>
                  <a:lnTo>
                    <a:pt x="61620" y="22580"/>
                  </a:lnTo>
                  <a:lnTo>
                    <a:pt x="70218" y="31178"/>
                  </a:lnTo>
                  <a:lnTo>
                    <a:pt x="72872" y="37096"/>
                  </a:lnTo>
                  <a:lnTo>
                    <a:pt x="72872" y="43649"/>
                  </a:lnTo>
                  <a:lnTo>
                    <a:pt x="79717" y="436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7300559" y="4191056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178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7298131" y="4139145"/>
              <a:ext cx="259079" cy="54610"/>
            </a:xfrm>
            <a:custGeom>
              <a:avLst/>
              <a:gdLst/>
              <a:ahLst/>
              <a:cxnLst/>
              <a:rect l="l" t="t" r="r" b="b"/>
              <a:pathLst>
                <a:path w="259079" h="54610">
                  <a:moveTo>
                    <a:pt x="36017" y="50584"/>
                  </a:moveTo>
                  <a:lnTo>
                    <a:pt x="34937" y="49504"/>
                  </a:lnTo>
                  <a:lnTo>
                    <a:pt x="1092" y="49504"/>
                  </a:lnTo>
                  <a:lnTo>
                    <a:pt x="0" y="50584"/>
                  </a:lnTo>
                  <a:lnTo>
                    <a:pt x="0" y="53251"/>
                  </a:lnTo>
                  <a:lnTo>
                    <a:pt x="1092" y="54330"/>
                  </a:lnTo>
                  <a:lnTo>
                    <a:pt x="2425" y="54330"/>
                  </a:lnTo>
                  <a:lnTo>
                    <a:pt x="34937" y="54330"/>
                  </a:lnTo>
                  <a:lnTo>
                    <a:pt x="36017" y="53251"/>
                  </a:lnTo>
                  <a:lnTo>
                    <a:pt x="36017" y="50584"/>
                  </a:lnTo>
                  <a:close/>
                </a:path>
                <a:path w="259079" h="54610">
                  <a:moveTo>
                    <a:pt x="219176" y="28016"/>
                  </a:moveTo>
                  <a:lnTo>
                    <a:pt x="208254" y="28016"/>
                  </a:lnTo>
                  <a:lnTo>
                    <a:pt x="208254" y="36499"/>
                  </a:lnTo>
                  <a:lnTo>
                    <a:pt x="213715" y="36499"/>
                  </a:lnTo>
                  <a:lnTo>
                    <a:pt x="219176" y="36499"/>
                  </a:lnTo>
                  <a:lnTo>
                    <a:pt x="219176" y="28016"/>
                  </a:lnTo>
                  <a:close/>
                </a:path>
                <a:path w="259079" h="54610">
                  <a:moveTo>
                    <a:pt x="224815" y="0"/>
                  </a:moveTo>
                  <a:lnTo>
                    <a:pt x="213893" y="0"/>
                  </a:lnTo>
                  <a:lnTo>
                    <a:pt x="213893" y="8483"/>
                  </a:lnTo>
                  <a:lnTo>
                    <a:pt x="219354" y="8483"/>
                  </a:lnTo>
                  <a:lnTo>
                    <a:pt x="224815" y="8483"/>
                  </a:lnTo>
                  <a:lnTo>
                    <a:pt x="224815" y="0"/>
                  </a:lnTo>
                  <a:close/>
                </a:path>
                <a:path w="259079" h="54610">
                  <a:moveTo>
                    <a:pt x="237896" y="37465"/>
                  </a:moveTo>
                  <a:lnTo>
                    <a:pt x="226974" y="37465"/>
                  </a:lnTo>
                  <a:lnTo>
                    <a:pt x="226961" y="45948"/>
                  </a:lnTo>
                  <a:lnTo>
                    <a:pt x="232435" y="45948"/>
                  </a:lnTo>
                  <a:lnTo>
                    <a:pt x="237896" y="45948"/>
                  </a:lnTo>
                  <a:lnTo>
                    <a:pt x="237896" y="37465"/>
                  </a:lnTo>
                  <a:close/>
                </a:path>
                <a:path w="259079" h="54610">
                  <a:moveTo>
                    <a:pt x="245465" y="12026"/>
                  </a:moveTo>
                  <a:lnTo>
                    <a:pt x="237718" y="12026"/>
                  </a:lnTo>
                  <a:lnTo>
                    <a:pt x="237718" y="18034"/>
                  </a:lnTo>
                  <a:lnTo>
                    <a:pt x="241592" y="18034"/>
                  </a:lnTo>
                  <a:lnTo>
                    <a:pt x="245465" y="18034"/>
                  </a:lnTo>
                  <a:lnTo>
                    <a:pt x="245465" y="12026"/>
                  </a:lnTo>
                  <a:close/>
                </a:path>
                <a:path w="259079" h="54610">
                  <a:moveTo>
                    <a:pt x="258711" y="20599"/>
                  </a:moveTo>
                  <a:lnTo>
                    <a:pt x="250964" y="20599"/>
                  </a:lnTo>
                  <a:lnTo>
                    <a:pt x="250964" y="26606"/>
                  </a:lnTo>
                  <a:lnTo>
                    <a:pt x="254838" y="26606"/>
                  </a:lnTo>
                  <a:lnTo>
                    <a:pt x="258711" y="26606"/>
                  </a:lnTo>
                  <a:lnTo>
                    <a:pt x="258711" y="20599"/>
                  </a:lnTo>
                  <a:close/>
                </a:path>
                <a:path w="259079" h="54610">
                  <a:moveTo>
                    <a:pt x="258711" y="3136"/>
                  </a:moveTo>
                  <a:lnTo>
                    <a:pt x="250964" y="3136"/>
                  </a:lnTo>
                  <a:lnTo>
                    <a:pt x="250964" y="9156"/>
                  </a:lnTo>
                  <a:lnTo>
                    <a:pt x="254838" y="9156"/>
                  </a:lnTo>
                  <a:lnTo>
                    <a:pt x="258711" y="9156"/>
                  </a:lnTo>
                  <a:lnTo>
                    <a:pt x="258711" y="31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7921901" y="2332816"/>
              <a:ext cx="344805" cy="224154"/>
            </a:xfrm>
            <a:custGeom>
              <a:avLst/>
              <a:gdLst/>
              <a:ahLst/>
              <a:cxnLst/>
              <a:rect l="l" t="t" r="r" b="b"/>
              <a:pathLst>
                <a:path w="344804" h="224155">
                  <a:moveTo>
                    <a:pt x="233959" y="0"/>
                  </a:moveTo>
                  <a:lnTo>
                    <a:pt x="207840" y="3491"/>
                  </a:lnTo>
                  <a:lnTo>
                    <a:pt x="184354" y="13346"/>
                  </a:lnTo>
                  <a:lnTo>
                    <a:pt x="164423" y="28637"/>
                  </a:lnTo>
                  <a:lnTo>
                    <a:pt x="148970" y="48437"/>
                  </a:lnTo>
                  <a:lnTo>
                    <a:pt x="142963" y="46609"/>
                  </a:lnTo>
                  <a:lnTo>
                    <a:pt x="136588" y="45605"/>
                  </a:lnTo>
                  <a:lnTo>
                    <a:pt x="129971" y="45605"/>
                  </a:lnTo>
                  <a:lnTo>
                    <a:pt x="106291" y="50053"/>
                  </a:lnTo>
                  <a:lnTo>
                    <a:pt x="86510" y="62272"/>
                  </a:lnTo>
                  <a:lnTo>
                    <a:pt x="72309" y="80576"/>
                  </a:lnTo>
                  <a:lnTo>
                    <a:pt x="65366" y="103276"/>
                  </a:lnTo>
                  <a:lnTo>
                    <a:pt x="60388" y="103022"/>
                  </a:lnTo>
                  <a:lnTo>
                    <a:pt x="36883" y="107768"/>
                  </a:lnTo>
                  <a:lnTo>
                    <a:pt x="17687" y="120710"/>
                  </a:lnTo>
                  <a:lnTo>
                    <a:pt x="4745" y="139905"/>
                  </a:lnTo>
                  <a:lnTo>
                    <a:pt x="0" y="163410"/>
                  </a:lnTo>
                  <a:lnTo>
                    <a:pt x="4745" y="186916"/>
                  </a:lnTo>
                  <a:lnTo>
                    <a:pt x="17687" y="206111"/>
                  </a:lnTo>
                  <a:lnTo>
                    <a:pt x="36883" y="219053"/>
                  </a:lnTo>
                  <a:lnTo>
                    <a:pt x="60388" y="223799"/>
                  </a:lnTo>
                  <a:lnTo>
                    <a:pt x="63169" y="223659"/>
                  </a:lnTo>
                  <a:lnTo>
                    <a:pt x="63169" y="223799"/>
                  </a:lnTo>
                  <a:lnTo>
                    <a:pt x="299885" y="223799"/>
                  </a:lnTo>
                  <a:lnTo>
                    <a:pt x="317313" y="220281"/>
                  </a:lnTo>
                  <a:lnTo>
                    <a:pt x="331547" y="210688"/>
                  </a:lnTo>
                  <a:lnTo>
                    <a:pt x="341145" y="196458"/>
                  </a:lnTo>
                  <a:lnTo>
                    <a:pt x="344665" y="179031"/>
                  </a:lnTo>
                  <a:lnTo>
                    <a:pt x="343127" y="167376"/>
                  </a:lnTo>
                  <a:lnTo>
                    <a:pt x="338785" y="156879"/>
                  </a:lnTo>
                  <a:lnTo>
                    <a:pt x="332042" y="147931"/>
                  </a:lnTo>
                  <a:lnTo>
                    <a:pt x="323303" y="140919"/>
                  </a:lnTo>
                  <a:lnTo>
                    <a:pt x="327326" y="131059"/>
                  </a:lnTo>
                  <a:lnTo>
                    <a:pt x="330282" y="120707"/>
                  </a:lnTo>
                  <a:lnTo>
                    <a:pt x="332104" y="109926"/>
                  </a:lnTo>
                  <a:lnTo>
                    <a:pt x="332727" y="98780"/>
                  </a:lnTo>
                  <a:lnTo>
                    <a:pt x="324965" y="60328"/>
                  </a:lnTo>
                  <a:lnTo>
                    <a:pt x="303798" y="28930"/>
                  </a:lnTo>
                  <a:lnTo>
                    <a:pt x="272403" y="7762"/>
                  </a:lnTo>
                  <a:lnTo>
                    <a:pt x="233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7918574" y="2329488"/>
              <a:ext cx="351790" cy="230504"/>
            </a:xfrm>
            <a:custGeom>
              <a:avLst/>
              <a:gdLst/>
              <a:ahLst/>
              <a:cxnLst/>
              <a:rect l="l" t="t" r="r" b="b"/>
              <a:pathLst>
                <a:path w="351790" h="230505">
                  <a:moveTo>
                    <a:pt x="66343" y="103083"/>
                  </a:moveTo>
                  <a:lnTo>
                    <a:pt x="63410" y="103083"/>
                  </a:lnTo>
                  <a:lnTo>
                    <a:pt x="38919" y="108029"/>
                  </a:lnTo>
                  <a:lnTo>
                    <a:pt x="18665" y="121683"/>
                  </a:lnTo>
                  <a:lnTo>
                    <a:pt x="5008" y="141936"/>
                  </a:lnTo>
                  <a:lnTo>
                    <a:pt x="0" y="166738"/>
                  </a:lnTo>
                  <a:lnTo>
                    <a:pt x="5008" y="191540"/>
                  </a:lnTo>
                  <a:lnTo>
                    <a:pt x="18574" y="211658"/>
                  </a:lnTo>
                  <a:lnTo>
                    <a:pt x="18665" y="211793"/>
                  </a:lnTo>
                  <a:lnTo>
                    <a:pt x="38919" y="225447"/>
                  </a:lnTo>
                  <a:lnTo>
                    <a:pt x="63715" y="230454"/>
                  </a:lnTo>
                  <a:lnTo>
                    <a:pt x="63169" y="230454"/>
                  </a:lnTo>
                  <a:lnTo>
                    <a:pt x="63169" y="227126"/>
                  </a:lnTo>
                  <a:lnTo>
                    <a:pt x="66497" y="227126"/>
                  </a:lnTo>
                  <a:lnTo>
                    <a:pt x="66497" y="223799"/>
                  </a:lnTo>
                  <a:lnTo>
                    <a:pt x="63715" y="223799"/>
                  </a:lnTo>
                  <a:lnTo>
                    <a:pt x="52216" y="222639"/>
                  </a:lnTo>
                  <a:lnTo>
                    <a:pt x="16406" y="198638"/>
                  </a:lnTo>
                  <a:lnTo>
                    <a:pt x="6654" y="166738"/>
                  </a:lnTo>
                  <a:lnTo>
                    <a:pt x="7814" y="155238"/>
                  </a:lnTo>
                  <a:lnTo>
                    <a:pt x="31822" y="119424"/>
                  </a:lnTo>
                  <a:lnTo>
                    <a:pt x="62587" y="109791"/>
                  </a:lnTo>
                  <a:lnTo>
                    <a:pt x="71673" y="109791"/>
                  </a:lnTo>
                  <a:lnTo>
                    <a:pt x="71876" y="108029"/>
                  </a:lnTo>
                  <a:lnTo>
                    <a:pt x="71996" y="106984"/>
                  </a:lnTo>
                  <a:lnTo>
                    <a:pt x="72112" y="106603"/>
                  </a:lnTo>
                  <a:lnTo>
                    <a:pt x="68694" y="106603"/>
                  </a:lnTo>
                  <a:lnTo>
                    <a:pt x="65379" y="106235"/>
                  </a:lnTo>
                  <a:lnTo>
                    <a:pt x="66280" y="103289"/>
                  </a:lnTo>
                  <a:lnTo>
                    <a:pt x="66343" y="103083"/>
                  </a:lnTo>
                  <a:close/>
                </a:path>
                <a:path w="351790" h="230505">
                  <a:moveTo>
                    <a:pt x="66503" y="227126"/>
                  </a:moveTo>
                  <a:lnTo>
                    <a:pt x="63169" y="227126"/>
                  </a:lnTo>
                  <a:lnTo>
                    <a:pt x="63169" y="230454"/>
                  </a:lnTo>
                  <a:lnTo>
                    <a:pt x="66655" y="230454"/>
                  </a:lnTo>
                  <a:lnTo>
                    <a:pt x="66503" y="227126"/>
                  </a:lnTo>
                  <a:close/>
                </a:path>
                <a:path w="351790" h="230505">
                  <a:moveTo>
                    <a:pt x="69824" y="223799"/>
                  </a:moveTo>
                  <a:lnTo>
                    <a:pt x="66497" y="223799"/>
                  </a:lnTo>
                  <a:lnTo>
                    <a:pt x="66503" y="227126"/>
                  </a:lnTo>
                  <a:lnTo>
                    <a:pt x="66655" y="230454"/>
                  </a:lnTo>
                  <a:lnTo>
                    <a:pt x="300959" y="230454"/>
                  </a:lnTo>
                  <a:lnTo>
                    <a:pt x="301112" y="227126"/>
                  </a:lnTo>
                  <a:lnTo>
                    <a:pt x="69824" y="227126"/>
                  </a:lnTo>
                  <a:lnTo>
                    <a:pt x="69824" y="223799"/>
                  </a:lnTo>
                  <a:close/>
                </a:path>
                <a:path w="351790" h="230505">
                  <a:moveTo>
                    <a:pt x="304444" y="227126"/>
                  </a:moveTo>
                  <a:lnTo>
                    <a:pt x="301112" y="227126"/>
                  </a:lnTo>
                  <a:lnTo>
                    <a:pt x="300959" y="230454"/>
                  </a:lnTo>
                  <a:lnTo>
                    <a:pt x="304444" y="230454"/>
                  </a:lnTo>
                  <a:lnTo>
                    <a:pt x="304444" y="227126"/>
                  </a:lnTo>
                  <a:close/>
                </a:path>
                <a:path w="351790" h="230505">
                  <a:moveTo>
                    <a:pt x="326631" y="144246"/>
                  </a:moveTo>
                  <a:lnTo>
                    <a:pt x="324891" y="147078"/>
                  </a:lnTo>
                  <a:lnTo>
                    <a:pt x="332979" y="153577"/>
                  </a:lnTo>
                  <a:lnTo>
                    <a:pt x="339220" y="161861"/>
                  </a:lnTo>
                  <a:lnTo>
                    <a:pt x="343236" y="171574"/>
                  </a:lnTo>
                  <a:lnTo>
                    <a:pt x="344652" y="182359"/>
                  </a:lnTo>
                  <a:lnTo>
                    <a:pt x="343811" y="190709"/>
                  </a:lnTo>
                  <a:lnTo>
                    <a:pt x="319344" y="220543"/>
                  </a:lnTo>
                  <a:lnTo>
                    <a:pt x="303212" y="223799"/>
                  </a:lnTo>
                  <a:lnTo>
                    <a:pt x="69824" y="223799"/>
                  </a:lnTo>
                  <a:lnTo>
                    <a:pt x="69824" y="227126"/>
                  </a:lnTo>
                  <a:lnTo>
                    <a:pt x="304444" y="227126"/>
                  </a:lnTo>
                  <a:lnTo>
                    <a:pt x="304444" y="230454"/>
                  </a:lnTo>
                  <a:lnTo>
                    <a:pt x="303212" y="230454"/>
                  </a:lnTo>
                  <a:lnTo>
                    <a:pt x="321936" y="226673"/>
                  </a:lnTo>
                  <a:lnTo>
                    <a:pt x="337224" y="216365"/>
                  </a:lnTo>
                  <a:lnTo>
                    <a:pt x="347534" y="201077"/>
                  </a:lnTo>
                  <a:lnTo>
                    <a:pt x="351320" y="182359"/>
                  </a:lnTo>
                  <a:lnTo>
                    <a:pt x="349666" y="169835"/>
                  </a:lnTo>
                  <a:lnTo>
                    <a:pt x="345000" y="158553"/>
                  </a:lnTo>
                  <a:lnTo>
                    <a:pt x="337759" y="148937"/>
                  </a:lnTo>
                  <a:lnTo>
                    <a:pt x="333686" y="145669"/>
                  </a:lnTo>
                  <a:lnTo>
                    <a:pt x="329641" y="145669"/>
                  </a:lnTo>
                  <a:lnTo>
                    <a:pt x="326631" y="144246"/>
                  </a:lnTo>
                  <a:close/>
                </a:path>
                <a:path w="351790" h="230505">
                  <a:moveTo>
                    <a:pt x="270244" y="6654"/>
                  </a:moveTo>
                  <a:lnTo>
                    <a:pt x="237286" y="6654"/>
                  </a:lnTo>
                  <a:lnTo>
                    <a:pt x="256523" y="8593"/>
                  </a:lnTo>
                  <a:lnTo>
                    <a:pt x="274435" y="14155"/>
                  </a:lnTo>
                  <a:lnTo>
                    <a:pt x="316434" y="48749"/>
                  </a:lnTo>
                  <a:lnTo>
                    <a:pt x="332727" y="102108"/>
                  </a:lnTo>
                  <a:lnTo>
                    <a:pt x="332496" y="106235"/>
                  </a:lnTo>
                  <a:lnTo>
                    <a:pt x="332396" y="108029"/>
                  </a:lnTo>
                  <a:lnTo>
                    <a:pt x="332298" y="109791"/>
                  </a:lnTo>
                  <a:lnTo>
                    <a:pt x="332239" y="110842"/>
                  </a:lnTo>
                  <a:lnTo>
                    <a:pt x="332126" y="112882"/>
                  </a:lnTo>
                  <a:lnTo>
                    <a:pt x="330365" y="123299"/>
                  </a:lnTo>
                  <a:lnTo>
                    <a:pt x="327508" y="133299"/>
                  </a:lnTo>
                  <a:lnTo>
                    <a:pt x="323621" y="142824"/>
                  </a:lnTo>
                  <a:lnTo>
                    <a:pt x="322351" y="145516"/>
                  </a:lnTo>
                  <a:lnTo>
                    <a:pt x="324891" y="147078"/>
                  </a:lnTo>
                  <a:lnTo>
                    <a:pt x="328383" y="141414"/>
                  </a:lnTo>
                  <a:lnTo>
                    <a:pt x="331378" y="141414"/>
                  </a:lnTo>
                  <a:lnTo>
                    <a:pt x="333801" y="135481"/>
                  </a:lnTo>
                  <a:lnTo>
                    <a:pt x="339394" y="102108"/>
                  </a:lnTo>
                  <a:lnTo>
                    <a:pt x="331369" y="62364"/>
                  </a:lnTo>
                  <a:lnTo>
                    <a:pt x="309486" y="29908"/>
                  </a:lnTo>
                  <a:lnTo>
                    <a:pt x="277029" y="8024"/>
                  </a:lnTo>
                  <a:lnTo>
                    <a:pt x="270244" y="6654"/>
                  </a:lnTo>
                  <a:close/>
                </a:path>
                <a:path w="351790" h="230505">
                  <a:moveTo>
                    <a:pt x="328383" y="141414"/>
                  </a:moveTo>
                  <a:lnTo>
                    <a:pt x="326631" y="144246"/>
                  </a:lnTo>
                  <a:lnTo>
                    <a:pt x="329641" y="145669"/>
                  </a:lnTo>
                  <a:lnTo>
                    <a:pt x="330639" y="143224"/>
                  </a:lnTo>
                  <a:lnTo>
                    <a:pt x="328383" y="141414"/>
                  </a:lnTo>
                  <a:close/>
                </a:path>
                <a:path w="351790" h="230505">
                  <a:moveTo>
                    <a:pt x="330639" y="143224"/>
                  </a:moveTo>
                  <a:lnTo>
                    <a:pt x="329703" y="145516"/>
                  </a:lnTo>
                  <a:lnTo>
                    <a:pt x="329641" y="145669"/>
                  </a:lnTo>
                  <a:lnTo>
                    <a:pt x="333686" y="145669"/>
                  </a:lnTo>
                  <a:lnTo>
                    <a:pt x="330639" y="143224"/>
                  </a:lnTo>
                  <a:close/>
                </a:path>
                <a:path w="351790" h="230505">
                  <a:moveTo>
                    <a:pt x="331378" y="141414"/>
                  </a:moveTo>
                  <a:lnTo>
                    <a:pt x="328383" y="141414"/>
                  </a:lnTo>
                  <a:lnTo>
                    <a:pt x="330639" y="143224"/>
                  </a:lnTo>
                  <a:lnTo>
                    <a:pt x="331378" y="141414"/>
                  </a:lnTo>
                  <a:close/>
                </a:path>
                <a:path w="351790" h="230505">
                  <a:moveTo>
                    <a:pt x="71673" y="109791"/>
                  </a:moveTo>
                  <a:lnTo>
                    <a:pt x="66802" y="109791"/>
                  </a:lnTo>
                  <a:lnTo>
                    <a:pt x="71628" y="110185"/>
                  </a:lnTo>
                  <a:lnTo>
                    <a:pt x="71673" y="109791"/>
                  </a:lnTo>
                  <a:close/>
                </a:path>
                <a:path w="351790" h="230505">
                  <a:moveTo>
                    <a:pt x="66343" y="103083"/>
                  </a:moveTo>
                  <a:lnTo>
                    <a:pt x="65379" y="106235"/>
                  </a:lnTo>
                  <a:lnTo>
                    <a:pt x="68694" y="106603"/>
                  </a:lnTo>
                  <a:lnTo>
                    <a:pt x="68961" y="103289"/>
                  </a:lnTo>
                  <a:lnTo>
                    <a:pt x="66343" y="103083"/>
                  </a:lnTo>
                  <a:close/>
                </a:path>
                <a:path w="351790" h="230505">
                  <a:moveTo>
                    <a:pt x="140246" y="45605"/>
                  </a:moveTo>
                  <a:lnTo>
                    <a:pt x="133299" y="45605"/>
                  </a:lnTo>
                  <a:lnTo>
                    <a:pt x="108404" y="50285"/>
                  </a:lnTo>
                  <a:lnTo>
                    <a:pt x="87609" y="63128"/>
                  </a:lnTo>
                  <a:lnTo>
                    <a:pt x="72679" y="82367"/>
                  </a:lnTo>
                  <a:lnTo>
                    <a:pt x="66343" y="103083"/>
                  </a:lnTo>
                  <a:lnTo>
                    <a:pt x="68961" y="103289"/>
                  </a:lnTo>
                  <a:lnTo>
                    <a:pt x="68723" y="106235"/>
                  </a:lnTo>
                  <a:lnTo>
                    <a:pt x="68694" y="106603"/>
                  </a:lnTo>
                  <a:lnTo>
                    <a:pt x="72112" y="106603"/>
                  </a:lnTo>
                  <a:lnTo>
                    <a:pt x="78583" y="85446"/>
                  </a:lnTo>
                  <a:lnTo>
                    <a:pt x="92060" y="68078"/>
                  </a:lnTo>
                  <a:lnTo>
                    <a:pt x="110831" y="56482"/>
                  </a:lnTo>
                  <a:lnTo>
                    <a:pt x="133299" y="52260"/>
                  </a:lnTo>
                  <a:lnTo>
                    <a:pt x="156097" y="52260"/>
                  </a:lnTo>
                  <a:lnTo>
                    <a:pt x="156484" y="51765"/>
                  </a:lnTo>
                  <a:lnTo>
                    <a:pt x="152298" y="51765"/>
                  </a:lnTo>
                  <a:lnTo>
                    <a:pt x="149428" y="50076"/>
                  </a:lnTo>
                  <a:lnTo>
                    <a:pt x="151103" y="47929"/>
                  </a:lnTo>
                  <a:lnTo>
                    <a:pt x="146951" y="46659"/>
                  </a:lnTo>
                  <a:lnTo>
                    <a:pt x="140246" y="45605"/>
                  </a:lnTo>
                  <a:close/>
                </a:path>
                <a:path w="351790" h="230505">
                  <a:moveTo>
                    <a:pt x="156097" y="52260"/>
                  </a:moveTo>
                  <a:lnTo>
                    <a:pt x="139573" y="52260"/>
                  </a:lnTo>
                  <a:lnTo>
                    <a:pt x="145618" y="53213"/>
                  </a:lnTo>
                  <a:lnTo>
                    <a:pt x="153822" y="55714"/>
                  </a:lnTo>
                  <a:lnTo>
                    <a:pt x="155155" y="53467"/>
                  </a:lnTo>
                  <a:lnTo>
                    <a:pt x="156097" y="52260"/>
                  </a:lnTo>
                  <a:close/>
                </a:path>
                <a:path w="351790" h="230505">
                  <a:moveTo>
                    <a:pt x="151103" y="47929"/>
                  </a:moveTo>
                  <a:lnTo>
                    <a:pt x="149428" y="50076"/>
                  </a:lnTo>
                  <a:lnTo>
                    <a:pt x="152298" y="51765"/>
                  </a:lnTo>
                  <a:lnTo>
                    <a:pt x="153215" y="48749"/>
                  </a:lnTo>
                  <a:lnTo>
                    <a:pt x="153263" y="48590"/>
                  </a:lnTo>
                  <a:lnTo>
                    <a:pt x="151103" y="47929"/>
                  </a:lnTo>
                  <a:close/>
                </a:path>
                <a:path w="351790" h="230505">
                  <a:moveTo>
                    <a:pt x="237286" y="0"/>
                  </a:moveTo>
                  <a:lnTo>
                    <a:pt x="210287" y="3609"/>
                  </a:lnTo>
                  <a:lnTo>
                    <a:pt x="186008" y="13798"/>
                  </a:lnTo>
                  <a:lnTo>
                    <a:pt x="165404" y="29607"/>
                  </a:lnTo>
                  <a:lnTo>
                    <a:pt x="151103" y="47929"/>
                  </a:lnTo>
                  <a:lnTo>
                    <a:pt x="153263" y="48590"/>
                  </a:lnTo>
                  <a:lnTo>
                    <a:pt x="152298" y="51765"/>
                  </a:lnTo>
                  <a:lnTo>
                    <a:pt x="156484" y="51765"/>
                  </a:lnTo>
                  <a:lnTo>
                    <a:pt x="170092" y="34333"/>
                  </a:lnTo>
                  <a:lnTo>
                    <a:pt x="189353" y="19554"/>
                  </a:lnTo>
                  <a:lnTo>
                    <a:pt x="212048" y="10029"/>
                  </a:lnTo>
                  <a:lnTo>
                    <a:pt x="237286" y="6654"/>
                  </a:lnTo>
                  <a:lnTo>
                    <a:pt x="270244" y="6654"/>
                  </a:lnTo>
                  <a:lnTo>
                    <a:pt x="2372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9804603" y="2320264"/>
              <a:ext cx="339090" cy="110489"/>
            </a:xfrm>
            <a:custGeom>
              <a:avLst/>
              <a:gdLst/>
              <a:ahLst/>
              <a:cxnLst/>
              <a:rect l="l" t="t" r="r" b="b"/>
              <a:pathLst>
                <a:path w="339090" h="110489">
                  <a:moveTo>
                    <a:pt x="26568" y="91757"/>
                  </a:moveTo>
                  <a:lnTo>
                    <a:pt x="23253" y="82296"/>
                  </a:lnTo>
                  <a:lnTo>
                    <a:pt x="13284" y="78003"/>
                  </a:lnTo>
                  <a:lnTo>
                    <a:pt x="3327" y="82296"/>
                  </a:lnTo>
                  <a:lnTo>
                    <a:pt x="0" y="91757"/>
                  </a:lnTo>
                  <a:lnTo>
                    <a:pt x="3327" y="101206"/>
                  </a:lnTo>
                  <a:lnTo>
                    <a:pt x="13284" y="105511"/>
                  </a:lnTo>
                  <a:lnTo>
                    <a:pt x="23253" y="101206"/>
                  </a:lnTo>
                  <a:lnTo>
                    <a:pt x="26568" y="91757"/>
                  </a:lnTo>
                  <a:close/>
                </a:path>
                <a:path w="339090" h="110489">
                  <a:moveTo>
                    <a:pt x="241084" y="96634"/>
                  </a:moveTo>
                  <a:lnTo>
                    <a:pt x="237769" y="87172"/>
                  </a:lnTo>
                  <a:lnTo>
                    <a:pt x="227799" y="82880"/>
                  </a:lnTo>
                  <a:lnTo>
                    <a:pt x="217843" y="87172"/>
                  </a:lnTo>
                  <a:lnTo>
                    <a:pt x="214515" y="96634"/>
                  </a:lnTo>
                  <a:lnTo>
                    <a:pt x="217843" y="106083"/>
                  </a:lnTo>
                  <a:lnTo>
                    <a:pt x="227799" y="110388"/>
                  </a:lnTo>
                  <a:lnTo>
                    <a:pt x="237769" y="106083"/>
                  </a:lnTo>
                  <a:lnTo>
                    <a:pt x="241084" y="96634"/>
                  </a:lnTo>
                  <a:close/>
                </a:path>
                <a:path w="339090" h="110489">
                  <a:moveTo>
                    <a:pt x="338582" y="13754"/>
                  </a:moveTo>
                  <a:lnTo>
                    <a:pt x="335254" y="4292"/>
                  </a:lnTo>
                  <a:lnTo>
                    <a:pt x="325297" y="0"/>
                  </a:lnTo>
                  <a:lnTo>
                    <a:pt x="315328" y="4292"/>
                  </a:lnTo>
                  <a:lnTo>
                    <a:pt x="312000" y="13754"/>
                  </a:lnTo>
                  <a:lnTo>
                    <a:pt x="315328" y="23215"/>
                  </a:lnTo>
                  <a:lnTo>
                    <a:pt x="325297" y="27508"/>
                  </a:lnTo>
                  <a:lnTo>
                    <a:pt x="335254" y="23215"/>
                  </a:lnTo>
                  <a:lnTo>
                    <a:pt x="338582" y="13754"/>
                  </a:lnTo>
                  <a:close/>
                </a:path>
              </a:pathLst>
            </a:custGeom>
            <a:solidFill>
              <a:srgbClr val="EDF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9315018" y="2305303"/>
              <a:ext cx="996315" cy="993775"/>
            </a:xfrm>
            <a:custGeom>
              <a:avLst/>
              <a:gdLst/>
              <a:ahLst/>
              <a:cxnLst/>
              <a:rect l="l" t="t" r="r" b="b"/>
              <a:pathLst>
                <a:path w="996315" h="993775">
                  <a:moveTo>
                    <a:pt x="11226" y="741006"/>
                  </a:moveTo>
                  <a:lnTo>
                    <a:pt x="0" y="741006"/>
                  </a:lnTo>
                  <a:lnTo>
                    <a:pt x="0" y="749693"/>
                  </a:lnTo>
                  <a:lnTo>
                    <a:pt x="5613" y="749693"/>
                  </a:lnTo>
                  <a:lnTo>
                    <a:pt x="11226" y="749693"/>
                  </a:lnTo>
                  <a:lnTo>
                    <a:pt x="11226" y="741006"/>
                  </a:lnTo>
                  <a:close/>
                </a:path>
                <a:path w="996315" h="993775">
                  <a:moveTo>
                    <a:pt x="20967" y="633755"/>
                  </a:moveTo>
                  <a:lnTo>
                    <a:pt x="9804" y="633755"/>
                  </a:lnTo>
                  <a:lnTo>
                    <a:pt x="9740" y="642442"/>
                  </a:lnTo>
                  <a:lnTo>
                    <a:pt x="15354" y="642442"/>
                  </a:lnTo>
                  <a:lnTo>
                    <a:pt x="20967" y="642442"/>
                  </a:lnTo>
                  <a:lnTo>
                    <a:pt x="20967" y="633755"/>
                  </a:lnTo>
                  <a:close/>
                </a:path>
                <a:path w="996315" h="993775">
                  <a:moveTo>
                    <a:pt x="30708" y="531380"/>
                  </a:moveTo>
                  <a:lnTo>
                    <a:pt x="19532" y="531380"/>
                  </a:lnTo>
                  <a:lnTo>
                    <a:pt x="19532" y="540067"/>
                  </a:lnTo>
                  <a:lnTo>
                    <a:pt x="25095" y="540067"/>
                  </a:lnTo>
                  <a:lnTo>
                    <a:pt x="30708" y="540067"/>
                  </a:lnTo>
                  <a:lnTo>
                    <a:pt x="30708" y="531380"/>
                  </a:lnTo>
                  <a:close/>
                </a:path>
                <a:path w="996315" h="993775">
                  <a:moveTo>
                    <a:pt x="69710" y="609384"/>
                  </a:moveTo>
                  <a:lnTo>
                    <a:pt x="58547" y="609384"/>
                  </a:lnTo>
                  <a:lnTo>
                    <a:pt x="58547" y="618070"/>
                  </a:lnTo>
                  <a:lnTo>
                    <a:pt x="64096" y="618070"/>
                  </a:lnTo>
                  <a:lnTo>
                    <a:pt x="69710" y="618070"/>
                  </a:lnTo>
                  <a:lnTo>
                    <a:pt x="69710" y="609384"/>
                  </a:lnTo>
                  <a:close/>
                </a:path>
                <a:path w="996315" h="993775">
                  <a:moveTo>
                    <a:pt x="79451" y="458254"/>
                  </a:moveTo>
                  <a:lnTo>
                    <a:pt x="68287" y="458254"/>
                  </a:lnTo>
                  <a:lnTo>
                    <a:pt x="68287" y="466940"/>
                  </a:lnTo>
                  <a:lnTo>
                    <a:pt x="73901" y="466940"/>
                  </a:lnTo>
                  <a:lnTo>
                    <a:pt x="79451" y="466940"/>
                  </a:lnTo>
                  <a:lnTo>
                    <a:pt x="79451" y="458254"/>
                  </a:lnTo>
                  <a:close/>
                </a:path>
                <a:path w="996315" h="993775">
                  <a:moveTo>
                    <a:pt x="94094" y="541134"/>
                  </a:moveTo>
                  <a:lnTo>
                    <a:pt x="82918" y="541134"/>
                  </a:lnTo>
                  <a:lnTo>
                    <a:pt x="82918" y="549821"/>
                  </a:lnTo>
                  <a:lnTo>
                    <a:pt x="88480" y="549821"/>
                  </a:lnTo>
                  <a:lnTo>
                    <a:pt x="94094" y="549821"/>
                  </a:lnTo>
                  <a:lnTo>
                    <a:pt x="94094" y="541134"/>
                  </a:lnTo>
                  <a:close/>
                </a:path>
                <a:path w="996315" h="993775">
                  <a:moveTo>
                    <a:pt x="112623" y="848258"/>
                  </a:moveTo>
                  <a:lnTo>
                    <a:pt x="101447" y="848258"/>
                  </a:lnTo>
                  <a:lnTo>
                    <a:pt x="101396" y="856945"/>
                  </a:lnTo>
                  <a:lnTo>
                    <a:pt x="107010" y="856945"/>
                  </a:lnTo>
                  <a:lnTo>
                    <a:pt x="112623" y="856945"/>
                  </a:lnTo>
                  <a:lnTo>
                    <a:pt x="112623" y="848258"/>
                  </a:lnTo>
                  <a:close/>
                </a:path>
                <a:path w="996315" h="993775">
                  <a:moveTo>
                    <a:pt x="128193" y="706882"/>
                  </a:moveTo>
                  <a:lnTo>
                    <a:pt x="117030" y="706882"/>
                  </a:lnTo>
                  <a:lnTo>
                    <a:pt x="117030" y="715568"/>
                  </a:lnTo>
                  <a:lnTo>
                    <a:pt x="122643" y="715568"/>
                  </a:lnTo>
                  <a:lnTo>
                    <a:pt x="128193" y="715568"/>
                  </a:lnTo>
                  <a:lnTo>
                    <a:pt x="128193" y="706882"/>
                  </a:lnTo>
                  <a:close/>
                </a:path>
                <a:path w="996315" h="993775">
                  <a:moveTo>
                    <a:pt x="186740" y="258368"/>
                  </a:moveTo>
                  <a:lnTo>
                    <a:pt x="175514" y="258368"/>
                  </a:lnTo>
                  <a:lnTo>
                    <a:pt x="175514" y="267055"/>
                  </a:lnTo>
                  <a:lnTo>
                    <a:pt x="181127" y="267055"/>
                  </a:lnTo>
                  <a:lnTo>
                    <a:pt x="186690" y="267055"/>
                  </a:lnTo>
                  <a:lnTo>
                    <a:pt x="186740" y="258368"/>
                  </a:lnTo>
                  <a:close/>
                </a:path>
                <a:path w="996315" h="993775">
                  <a:moveTo>
                    <a:pt x="220853" y="755624"/>
                  </a:moveTo>
                  <a:lnTo>
                    <a:pt x="209689" y="755624"/>
                  </a:lnTo>
                  <a:lnTo>
                    <a:pt x="209626" y="764311"/>
                  </a:lnTo>
                  <a:lnTo>
                    <a:pt x="215239" y="764311"/>
                  </a:lnTo>
                  <a:lnTo>
                    <a:pt x="220853" y="764311"/>
                  </a:lnTo>
                  <a:lnTo>
                    <a:pt x="220853" y="755624"/>
                  </a:lnTo>
                  <a:close/>
                </a:path>
                <a:path w="996315" h="993775">
                  <a:moveTo>
                    <a:pt x="220853" y="355879"/>
                  </a:moveTo>
                  <a:lnTo>
                    <a:pt x="209689" y="355879"/>
                  </a:lnTo>
                  <a:lnTo>
                    <a:pt x="209626" y="364566"/>
                  </a:lnTo>
                  <a:lnTo>
                    <a:pt x="215239" y="364566"/>
                  </a:lnTo>
                  <a:lnTo>
                    <a:pt x="220853" y="364566"/>
                  </a:lnTo>
                  <a:lnTo>
                    <a:pt x="220853" y="355879"/>
                  </a:lnTo>
                  <a:close/>
                </a:path>
                <a:path w="996315" h="993775">
                  <a:moveTo>
                    <a:pt x="279336" y="253492"/>
                  </a:moveTo>
                  <a:lnTo>
                    <a:pt x="268160" y="253492"/>
                  </a:lnTo>
                  <a:lnTo>
                    <a:pt x="268160" y="262178"/>
                  </a:lnTo>
                  <a:lnTo>
                    <a:pt x="273723" y="262178"/>
                  </a:lnTo>
                  <a:lnTo>
                    <a:pt x="279336" y="262178"/>
                  </a:lnTo>
                  <a:lnTo>
                    <a:pt x="279336" y="253492"/>
                  </a:lnTo>
                  <a:close/>
                </a:path>
                <a:path w="996315" h="993775">
                  <a:moveTo>
                    <a:pt x="313436" y="307124"/>
                  </a:moveTo>
                  <a:lnTo>
                    <a:pt x="302272" y="307124"/>
                  </a:lnTo>
                  <a:lnTo>
                    <a:pt x="302272" y="315810"/>
                  </a:lnTo>
                  <a:lnTo>
                    <a:pt x="307886" y="315810"/>
                  </a:lnTo>
                  <a:lnTo>
                    <a:pt x="313436" y="315810"/>
                  </a:lnTo>
                  <a:lnTo>
                    <a:pt x="313436" y="307124"/>
                  </a:lnTo>
                  <a:close/>
                </a:path>
                <a:path w="996315" h="993775">
                  <a:moveTo>
                    <a:pt x="323240" y="945756"/>
                  </a:moveTo>
                  <a:lnTo>
                    <a:pt x="312013" y="945756"/>
                  </a:lnTo>
                  <a:lnTo>
                    <a:pt x="312013" y="954443"/>
                  </a:lnTo>
                  <a:lnTo>
                    <a:pt x="317627" y="954443"/>
                  </a:lnTo>
                  <a:lnTo>
                    <a:pt x="323189" y="954443"/>
                  </a:lnTo>
                  <a:lnTo>
                    <a:pt x="323240" y="945756"/>
                  </a:lnTo>
                  <a:close/>
                </a:path>
                <a:path w="996315" h="993775">
                  <a:moveTo>
                    <a:pt x="347611" y="897013"/>
                  </a:moveTo>
                  <a:lnTo>
                    <a:pt x="336384" y="897013"/>
                  </a:lnTo>
                  <a:lnTo>
                    <a:pt x="336384" y="905700"/>
                  </a:lnTo>
                  <a:lnTo>
                    <a:pt x="341998" y="905700"/>
                  </a:lnTo>
                  <a:lnTo>
                    <a:pt x="347611" y="905700"/>
                  </a:lnTo>
                  <a:lnTo>
                    <a:pt x="347611" y="897013"/>
                  </a:lnTo>
                  <a:close/>
                </a:path>
                <a:path w="996315" h="993775">
                  <a:moveTo>
                    <a:pt x="376834" y="984758"/>
                  </a:moveTo>
                  <a:lnTo>
                    <a:pt x="365658" y="984758"/>
                  </a:lnTo>
                  <a:lnTo>
                    <a:pt x="365658" y="993444"/>
                  </a:lnTo>
                  <a:lnTo>
                    <a:pt x="371271" y="993444"/>
                  </a:lnTo>
                  <a:lnTo>
                    <a:pt x="376834" y="993444"/>
                  </a:lnTo>
                  <a:lnTo>
                    <a:pt x="376834" y="984758"/>
                  </a:lnTo>
                  <a:close/>
                </a:path>
                <a:path w="996315" h="993775">
                  <a:moveTo>
                    <a:pt x="391464" y="901877"/>
                  </a:moveTo>
                  <a:lnTo>
                    <a:pt x="380288" y="901877"/>
                  </a:lnTo>
                  <a:lnTo>
                    <a:pt x="380288" y="910564"/>
                  </a:lnTo>
                  <a:lnTo>
                    <a:pt x="385851" y="910564"/>
                  </a:lnTo>
                  <a:lnTo>
                    <a:pt x="391464" y="910564"/>
                  </a:lnTo>
                  <a:lnTo>
                    <a:pt x="391464" y="901877"/>
                  </a:lnTo>
                  <a:close/>
                </a:path>
                <a:path w="996315" h="993775">
                  <a:moveTo>
                    <a:pt x="497370" y="872629"/>
                  </a:moveTo>
                  <a:lnTo>
                    <a:pt x="486194" y="872629"/>
                  </a:lnTo>
                  <a:lnTo>
                    <a:pt x="486194" y="881316"/>
                  </a:lnTo>
                  <a:lnTo>
                    <a:pt x="491807" y="881316"/>
                  </a:lnTo>
                  <a:lnTo>
                    <a:pt x="497370" y="881316"/>
                  </a:lnTo>
                  <a:lnTo>
                    <a:pt x="497370" y="872629"/>
                  </a:lnTo>
                  <a:close/>
                </a:path>
                <a:path w="996315" h="993775">
                  <a:moveTo>
                    <a:pt x="547497" y="73126"/>
                  </a:moveTo>
                  <a:lnTo>
                    <a:pt x="536270" y="73126"/>
                  </a:lnTo>
                  <a:lnTo>
                    <a:pt x="536270" y="81813"/>
                  </a:lnTo>
                  <a:lnTo>
                    <a:pt x="541883" y="81813"/>
                  </a:lnTo>
                  <a:lnTo>
                    <a:pt x="547446" y="81813"/>
                  </a:lnTo>
                  <a:lnTo>
                    <a:pt x="547497" y="73126"/>
                  </a:lnTo>
                  <a:close/>
                </a:path>
                <a:path w="996315" h="993775">
                  <a:moveTo>
                    <a:pt x="560920" y="766000"/>
                  </a:moveTo>
                  <a:lnTo>
                    <a:pt x="560806" y="763701"/>
                  </a:lnTo>
                  <a:lnTo>
                    <a:pt x="560425" y="762609"/>
                  </a:lnTo>
                  <a:lnTo>
                    <a:pt x="559600" y="761771"/>
                  </a:lnTo>
                  <a:lnTo>
                    <a:pt x="556298" y="758520"/>
                  </a:lnTo>
                  <a:lnTo>
                    <a:pt x="554697" y="756907"/>
                  </a:lnTo>
                  <a:lnTo>
                    <a:pt x="554316" y="756475"/>
                  </a:lnTo>
                  <a:lnTo>
                    <a:pt x="553821" y="756183"/>
                  </a:lnTo>
                  <a:lnTo>
                    <a:pt x="553326" y="756005"/>
                  </a:lnTo>
                  <a:lnTo>
                    <a:pt x="552780" y="755738"/>
                  </a:lnTo>
                  <a:lnTo>
                    <a:pt x="552221" y="755611"/>
                  </a:lnTo>
                  <a:lnTo>
                    <a:pt x="551014" y="755611"/>
                  </a:lnTo>
                  <a:lnTo>
                    <a:pt x="550468" y="755738"/>
                  </a:lnTo>
                  <a:lnTo>
                    <a:pt x="549973" y="756005"/>
                  </a:lnTo>
                  <a:lnTo>
                    <a:pt x="549414" y="756183"/>
                  </a:lnTo>
                  <a:lnTo>
                    <a:pt x="548919" y="756475"/>
                  </a:lnTo>
                  <a:lnTo>
                    <a:pt x="547827" y="757732"/>
                  </a:lnTo>
                  <a:lnTo>
                    <a:pt x="547217" y="758812"/>
                  </a:lnTo>
                  <a:lnTo>
                    <a:pt x="547331" y="761123"/>
                  </a:lnTo>
                  <a:lnTo>
                    <a:pt x="547712" y="762215"/>
                  </a:lnTo>
                  <a:lnTo>
                    <a:pt x="548538" y="763041"/>
                  </a:lnTo>
                  <a:lnTo>
                    <a:pt x="550189" y="764667"/>
                  </a:lnTo>
                  <a:lnTo>
                    <a:pt x="551789" y="766292"/>
                  </a:lnTo>
                  <a:lnTo>
                    <a:pt x="553440" y="767918"/>
                  </a:lnTo>
                  <a:lnTo>
                    <a:pt x="553821" y="768337"/>
                  </a:lnTo>
                  <a:lnTo>
                    <a:pt x="554316" y="768642"/>
                  </a:lnTo>
                  <a:lnTo>
                    <a:pt x="554812" y="768819"/>
                  </a:lnTo>
                  <a:lnTo>
                    <a:pt x="555358" y="769086"/>
                  </a:lnTo>
                  <a:lnTo>
                    <a:pt x="555917" y="769213"/>
                  </a:lnTo>
                  <a:lnTo>
                    <a:pt x="556514" y="769188"/>
                  </a:lnTo>
                  <a:lnTo>
                    <a:pt x="557123" y="769213"/>
                  </a:lnTo>
                  <a:lnTo>
                    <a:pt x="557669" y="769086"/>
                  </a:lnTo>
                  <a:lnTo>
                    <a:pt x="558165" y="768819"/>
                  </a:lnTo>
                  <a:lnTo>
                    <a:pt x="558711" y="768642"/>
                  </a:lnTo>
                  <a:lnTo>
                    <a:pt x="559155" y="768337"/>
                  </a:lnTo>
                  <a:lnTo>
                    <a:pt x="559600" y="767918"/>
                  </a:lnTo>
                  <a:lnTo>
                    <a:pt x="560311" y="767092"/>
                  </a:lnTo>
                  <a:lnTo>
                    <a:pt x="560920" y="766000"/>
                  </a:lnTo>
                  <a:close/>
                </a:path>
                <a:path w="996315" h="993775">
                  <a:moveTo>
                    <a:pt x="566966" y="102374"/>
                  </a:moveTo>
                  <a:lnTo>
                    <a:pt x="555790" y="102374"/>
                  </a:lnTo>
                  <a:lnTo>
                    <a:pt x="555790" y="111061"/>
                  </a:lnTo>
                  <a:lnTo>
                    <a:pt x="561352" y="111061"/>
                  </a:lnTo>
                  <a:lnTo>
                    <a:pt x="566966" y="111061"/>
                  </a:lnTo>
                  <a:lnTo>
                    <a:pt x="566966" y="102374"/>
                  </a:lnTo>
                  <a:close/>
                </a:path>
                <a:path w="996315" h="993775">
                  <a:moveTo>
                    <a:pt x="591337" y="0"/>
                  </a:moveTo>
                  <a:lnTo>
                    <a:pt x="580161" y="0"/>
                  </a:lnTo>
                  <a:lnTo>
                    <a:pt x="580161" y="8686"/>
                  </a:lnTo>
                  <a:lnTo>
                    <a:pt x="585724" y="8686"/>
                  </a:lnTo>
                  <a:lnTo>
                    <a:pt x="591337" y="8686"/>
                  </a:lnTo>
                  <a:lnTo>
                    <a:pt x="591337" y="0"/>
                  </a:lnTo>
                  <a:close/>
                </a:path>
                <a:path w="996315" h="993775">
                  <a:moveTo>
                    <a:pt x="638873" y="790384"/>
                  </a:moveTo>
                  <a:lnTo>
                    <a:pt x="638771" y="788073"/>
                  </a:lnTo>
                  <a:lnTo>
                    <a:pt x="638378" y="786993"/>
                  </a:lnTo>
                  <a:lnTo>
                    <a:pt x="635965" y="784529"/>
                  </a:lnTo>
                  <a:lnTo>
                    <a:pt x="632714" y="781291"/>
                  </a:lnTo>
                  <a:lnTo>
                    <a:pt x="632333" y="780859"/>
                  </a:lnTo>
                  <a:lnTo>
                    <a:pt x="631837" y="780554"/>
                  </a:lnTo>
                  <a:lnTo>
                    <a:pt x="631291" y="780376"/>
                  </a:lnTo>
                  <a:lnTo>
                    <a:pt x="630796" y="780110"/>
                  </a:lnTo>
                  <a:lnTo>
                    <a:pt x="630237" y="779983"/>
                  </a:lnTo>
                  <a:lnTo>
                    <a:pt x="629640" y="780008"/>
                  </a:lnTo>
                  <a:lnTo>
                    <a:pt x="629031" y="779983"/>
                  </a:lnTo>
                  <a:lnTo>
                    <a:pt x="628484" y="780110"/>
                  </a:lnTo>
                  <a:lnTo>
                    <a:pt x="627926" y="780376"/>
                  </a:lnTo>
                  <a:lnTo>
                    <a:pt x="627430" y="780554"/>
                  </a:lnTo>
                  <a:lnTo>
                    <a:pt x="626935" y="780859"/>
                  </a:lnTo>
                  <a:lnTo>
                    <a:pt x="625779" y="782116"/>
                  </a:lnTo>
                  <a:lnTo>
                    <a:pt x="625233" y="783196"/>
                  </a:lnTo>
                  <a:lnTo>
                    <a:pt x="625348" y="785507"/>
                  </a:lnTo>
                  <a:lnTo>
                    <a:pt x="625729" y="786599"/>
                  </a:lnTo>
                  <a:lnTo>
                    <a:pt x="626554" y="787425"/>
                  </a:lnTo>
                  <a:lnTo>
                    <a:pt x="628205" y="789051"/>
                  </a:lnTo>
                  <a:lnTo>
                    <a:pt x="631444" y="792302"/>
                  </a:lnTo>
                  <a:lnTo>
                    <a:pt x="631837" y="792721"/>
                  </a:lnTo>
                  <a:lnTo>
                    <a:pt x="632282" y="793026"/>
                  </a:lnTo>
                  <a:lnTo>
                    <a:pt x="632828" y="793191"/>
                  </a:lnTo>
                  <a:lnTo>
                    <a:pt x="633323" y="793470"/>
                  </a:lnTo>
                  <a:lnTo>
                    <a:pt x="633933" y="793597"/>
                  </a:lnTo>
                  <a:lnTo>
                    <a:pt x="634479" y="793572"/>
                  </a:lnTo>
                  <a:lnTo>
                    <a:pt x="635088" y="793597"/>
                  </a:lnTo>
                  <a:lnTo>
                    <a:pt x="635635" y="793470"/>
                  </a:lnTo>
                  <a:lnTo>
                    <a:pt x="636181" y="793191"/>
                  </a:lnTo>
                  <a:lnTo>
                    <a:pt x="636727" y="793026"/>
                  </a:lnTo>
                  <a:lnTo>
                    <a:pt x="637171" y="792721"/>
                  </a:lnTo>
                  <a:lnTo>
                    <a:pt x="638327" y="791464"/>
                  </a:lnTo>
                  <a:lnTo>
                    <a:pt x="638873" y="790384"/>
                  </a:lnTo>
                  <a:close/>
                </a:path>
                <a:path w="996315" h="993775">
                  <a:moveTo>
                    <a:pt x="649820" y="136499"/>
                  </a:moveTo>
                  <a:lnTo>
                    <a:pt x="638657" y="136499"/>
                  </a:lnTo>
                  <a:lnTo>
                    <a:pt x="638657" y="145186"/>
                  </a:lnTo>
                  <a:lnTo>
                    <a:pt x="644271" y="145186"/>
                  </a:lnTo>
                  <a:lnTo>
                    <a:pt x="649820" y="145186"/>
                  </a:lnTo>
                  <a:lnTo>
                    <a:pt x="649820" y="136499"/>
                  </a:lnTo>
                  <a:close/>
                </a:path>
                <a:path w="996315" h="993775">
                  <a:moveTo>
                    <a:pt x="682777" y="883005"/>
                  </a:moveTo>
                  <a:lnTo>
                    <a:pt x="682675" y="880706"/>
                  </a:lnTo>
                  <a:lnTo>
                    <a:pt x="682282" y="879614"/>
                  </a:lnTo>
                  <a:lnTo>
                    <a:pt x="681469" y="878776"/>
                  </a:lnTo>
                  <a:lnTo>
                    <a:pt x="679818" y="877163"/>
                  </a:lnTo>
                  <a:lnTo>
                    <a:pt x="678218" y="875525"/>
                  </a:lnTo>
                  <a:lnTo>
                    <a:pt x="676567" y="873912"/>
                  </a:lnTo>
                  <a:lnTo>
                    <a:pt x="676186" y="873480"/>
                  </a:lnTo>
                  <a:lnTo>
                    <a:pt x="675741" y="873188"/>
                  </a:lnTo>
                  <a:lnTo>
                    <a:pt x="675195" y="873010"/>
                  </a:lnTo>
                  <a:lnTo>
                    <a:pt x="674636" y="872744"/>
                  </a:lnTo>
                  <a:lnTo>
                    <a:pt x="674090" y="872617"/>
                  </a:lnTo>
                  <a:lnTo>
                    <a:pt x="672884" y="872617"/>
                  </a:lnTo>
                  <a:lnTo>
                    <a:pt x="672325" y="872744"/>
                  </a:lnTo>
                  <a:lnTo>
                    <a:pt x="671830" y="873010"/>
                  </a:lnTo>
                  <a:lnTo>
                    <a:pt x="671283" y="873188"/>
                  </a:lnTo>
                  <a:lnTo>
                    <a:pt x="670839" y="873480"/>
                  </a:lnTo>
                  <a:lnTo>
                    <a:pt x="669683" y="874737"/>
                  </a:lnTo>
                  <a:lnTo>
                    <a:pt x="669086" y="875817"/>
                  </a:lnTo>
                  <a:lnTo>
                    <a:pt x="669188" y="878128"/>
                  </a:lnTo>
                  <a:lnTo>
                    <a:pt x="669582" y="879221"/>
                  </a:lnTo>
                  <a:lnTo>
                    <a:pt x="670458" y="880046"/>
                  </a:lnTo>
                  <a:lnTo>
                    <a:pt x="672058" y="881672"/>
                  </a:lnTo>
                  <a:lnTo>
                    <a:pt x="673709" y="883297"/>
                  </a:lnTo>
                  <a:lnTo>
                    <a:pt x="675690" y="885342"/>
                  </a:lnTo>
                  <a:lnTo>
                    <a:pt x="676186" y="885647"/>
                  </a:lnTo>
                  <a:lnTo>
                    <a:pt x="676732" y="885825"/>
                  </a:lnTo>
                  <a:lnTo>
                    <a:pt x="677227" y="886091"/>
                  </a:lnTo>
                  <a:lnTo>
                    <a:pt x="677773" y="886218"/>
                  </a:lnTo>
                  <a:lnTo>
                    <a:pt x="678383" y="886193"/>
                  </a:lnTo>
                  <a:lnTo>
                    <a:pt x="678992" y="886218"/>
                  </a:lnTo>
                  <a:lnTo>
                    <a:pt x="679538" y="886091"/>
                  </a:lnTo>
                  <a:lnTo>
                    <a:pt x="680034" y="885825"/>
                  </a:lnTo>
                  <a:lnTo>
                    <a:pt x="680580" y="885647"/>
                  </a:lnTo>
                  <a:lnTo>
                    <a:pt x="681075" y="885342"/>
                  </a:lnTo>
                  <a:lnTo>
                    <a:pt x="682231" y="884097"/>
                  </a:lnTo>
                  <a:lnTo>
                    <a:pt x="682777" y="883005"/>
                  </a:lnTo>
                  <a:close/>
                </a:path>
                <a:path w="996315" h="993775">
                  <a:moveTo>
                    <a:pt x="722998" y="975004"/>
                  </a:moveTo>
                  <a:lnTo>
                    <a:pt x="711771" y="975004"/>
                  </a:lnTo>
                  <a:lnTo>
                    <a:pt x="711771" y="983691"/>
                  </a:lnTo>
                  <a:lnTo>
                    <a:pt x="717384" y="983691"/>
                  </a:lnTo>
                  <a:lnTo>
                    <a:pt x="722934" y="983691"/>
                  </a:lnTo>
                  <a:lnTo>
                    <a:pt x="722998" y="975004"/>
                  </a:lnTo>
                  <a:close/>
                </a:path>
                <a:path w="996315" h="993775">
                  <a:moveTo>
                    <a:pt x="786993" y="62890"/>
                  </a:moveTo>
                  <a:lnTo>
                    <a:pt x="774547" y="62890"/>
                  </a:lnTo>
                  <a:lnTo>
                    <a:pt x="774547" y="72542"/>
                  </a:lnTo>
                  <a:lnTo>
                    <a:pt x="780770" y="72542"/>
                  </a:lnTo>
                  <a:lnTo>
                    <a:pt x="786993" y="72542"/>
                  </a:lnTo>
                  <a:lnTo>
                    <a:pt x="786993" y="62890"/>
                  </a:lnTo>
                  <a:close/>
                </a:path>
                <a:path w="996315" h="993775">
                  <a:moveTo>
                    <a:pt x="810755" y="97497"/>
                  </a:moveTo>
                  <a:lnTo>
                    <a:pt x="799528" y="97497"/>
                  </a:lnTo>
                  <a:lnTo>
                    <a:pt x="799528" y="106184"/>
                  </a:lnTo>
                  <a:lnTo>
                    <a:pt x="805141" y="106184"/>
                  </a:lnTo>
                  <a:lnTo>
                    <a:pt x="810691" y="106184"/>
                  </a:lnTo>
                  <a:lnTo>
                    <a:pt x="810755" y="97497"/>
                  </a:lnTo>
                  <a:close/>
                </a:path>
                <a:path w="996315" h="993775">
                  <a:moveTo>
                    <a:pt x="870953" y="108394"/>
                  </a:moveTo>
                  <a:lnTo>
                    <a:pt x="848995" y="94576"/>
                  </a:lnTo>
                  <a:lnTo>
                    <a:pt x="847344" y="94513"/>
                  </a:lnTo>
                  <a:lnTo>
                    <a:pt x="845807" y="94869"/>
                  </a:lnTo>
                  <a:lnTo>
                    <a:pt x="844321" y="95618"/>
                  </a:lnTo>
                  <a:lnTo>
                    <a:pt x="842835" y="96113"/>
                  </a:lnTo>
                  <a:lnTo>
                    <a:pt x="841514" y="96951"/>
                  </a:lnTo>
                  <a:lnTo>
                    <a:pt x="840409" y="98132"/>
                  </a:lnTo>
                  <a:lnTo>
                    <a:pt x="839254" y="99237"/>
                  </a:lnTo>
                  <a:lnTo>
                    <a:pt x="838377" y="100533"/>
                  </a:lnTo>
                  <a:lnTo>
                    <a:pt x="837933" y="102044"/>
                  </a:lnTo>
                  <a:lnTo>
                    <a:pt x="837171" y="103492"/>
                  </a:lnTo>
                  <a:lnTo>
                    <a:pt x="836777" y="105041"/>
                  </a:lnTo>
                  <a:lnTo>
                    <a:pt x="837006" y="107797"/>
                  </a:lnTo>
                  <a:lnTo>
                    <a:pt x="837272" y="109943"/>
                  </a:lnTo>
                  <a:lnTo>
                    <a:pt x="848995" y="118859"/>
                  </a:lnTo>
                  <a:lnTo>
                    <a:pt x="858735" y="118859"/>
                  </a:lnTo>
                  <a:lnTo>
                    <a:pt x="860437" y="118922"/>
                  </a:lnTo>
                  <a:lnTo>
                    <a:pt x="861974" y="118579"/>
                  </a:lnTo>
                  <a:lnTo>
                    <a:pt x="863409" y="117817"/>
                  </a:lnTo>
                  <a:lnTo>
                    <a:pt x="864946" y="117322"/>
                  </a:lnTo>
                  <a:lnTo>
                    <a:pt x="866267" y="116484"/>
                  </a:lnTo>
                  <a:lnTo>
                    <a:pt x="867321" y="115303"/>
                  </a:lnTo>
                  <a:lnTo>
                    <a:pt x="868527" y="114198"/>
                  </a:lnTo>
                  <a:lnTo>
                    <a:pt x="869353" y="112903"/>
                  </a:lnTo>
                  <a:lnTo>
                    <a:pt x="869848" y="111391"/>
                  </a:lnTo>
                  <a:lnTo>
                    <a:pt x="870623" y="109943"/>
                  </a:lnTo>
                  <a:lnTo>
                    <a:pt x="870953" y="108394"/>
                  </a:lnTo>
                  <a:close/>
                </a:path>
                <a:path w="996315" h="993775">
                  <a:moveTo>
                    <a:pt x="906157" y="53086"/>
                  </a:moveTo>
                  <a:lnTo>
                    <a:pt x="902855" y="43637"/>
                  </a:lnTo>
                  <a:lnTo>
                    <a:pt x="892898" y="39331"/>
                  </a:lnTo>
                  <a:lnTo>
                    <a:pt x="882916" y="43637"/>
                  </a:lnTo>
                  <a:lnTo>
                    <a:pt x="879589" y="53086"/>
                  </a:lnTo>
                  <a:lnTo>
                    <a:pt x="882904" y="62547"/>
                  </a:lnTo>
                  <a:lnTo>
                    <a:pt x="892898" y="66840"/>
                  </a:lnTo>
                  <a:lnTo>
                    <a:pt x="902843" y="62547"/>
                  </a:lnTo>
                  <a:lnTo>
                    <a:pt x="906157" y="53086"/>
                  </a:lnTo>
                  <a:close/>
                </a:path>
                <a:path w="996315" h="993775">
                  <a:moveTo>
                    <a:pt x="932624" y="77990"/>
                  </a:moveTo>
                  <a:lnTo>
                    <a:pt x="921397" y="77990"/>
                  </a:lnTo>
                  <a:lnTo>
                    <a:pt x="921397" y="86677"/>
                  </a:lnTo>
                  <a:lnTo>
                    <a:pt x="927011" y="86677"/>
                  </a:lnTo>
                  <a:lnTo>
                    <a:pt x="932624" y="86677"/>
                  </a:lnTo>
                  <a:lnTo>
                    <a:pt x="932624" y="77990"/>
                  </a:lnTo>
                  <a:close/>
                </a:path>
                <a:path w="996315" h="993775">
                  <a:moveTo>
                    <a:pt x="938720" y="111594"/>
                  </a:moveTo>
                  <a:lnTo>
                    <a:pt x="935799" y="103238"/>
                  </a:lnTo>
                  <a:lnTo>
                    <a:pt x="927011" y="99453"/>
                  </a:lnTo>
                  <a:lnTo>
                    <a:pt x="918222" y="103238"/>
                  </a:lnTo>
                  <a:lnTo>
                    <a:pt x="915289" y="111594"/>
                  </a:lnTo>
                  <a:lnTo>
                    <a:pt x="918222" y="119938"/>
                  </a:lnTo>
                  <a:lnTo>
                    <a:pt x="927011" y="123736"/>
                  </a:lnTo>
                  <a:lnTo>
                    <a:pt x="935799" y="119938"/>
                  </a:lnTo>
                  <a:lnTo>
                    <a:pt x="938720" y="111594"/>
                  </a:lnTo>
                  <a:close/>
                </a:path>
                <a:path w="996315" h="993775">
                  <a:moveTo>
                    <a:pt x="966736" y="82867"/>
                  </a:moveTo>
                  <a:lnTo>
                    <a:pt x="955560" y="82867"/>
                  </a:lnTo>
                  <a:lnTo>
                    <a:pt x="955560" y="91554"/>
                  </a:lnTo>
                  <a:lnTo>
                    <a:pt x="961123" y="91554"/>
                  </a:lnTo>
                  <a:lnTo>
                    <a:pt x="966736" y="91554"/>
                  </a:lnTo>
                  <a:lnTo>
                    <a:pt x="966736" y="82867"/>
                  </a:lnTo>
                  <a:close/>
                </a:path>
                <a:path w="996315" h="993775">
                  <a:moveTo>
                    <a:pt x="966736" y="14617"/>
                  </a:moveTo>
                  <a:lnTo>
                    <a:pt x="955560" y="14617"/>
                  </a:lnTo>
                  <a:lnTo>
                    <a:pt x="955560" y="23304"/>
                  </a:lnTo>
                  <a:lnTo>
                    <a:pt x="961123" y="23304"/>
                  </a:lnTo>
                  <a:lnTo>
                    <a:pt x="966736" y="23304"/>
                  </a:lnTo>
                  <a:lnTo>
                    <a:pt x="966736" y="14617"/>
                  </a:lnTo>
                  <a:close/>
                </a:path>
                <a:path w="996315" h="993775">
                  <a:moveTo>
                    <a:pt x="986205" y="955509"/>
                  </a:moveTo>
                  <a:lnTo>
                    <a:pt x="975042" y="955509"/>
                  </a:lnTo>
                  <a:lnTo>
                    <a:pt x="975042" y="964196"/>
                  </a:lnTo>
                  <a:lnTo>
                    <a:pt x="980655" y="964196"/>
                  </a:lnTo>
                  <a:lnTo>
                    <a:pt x="986205" y="964196"/>
                  </a:lnTo>
                  <a:lnTo>
                    <a:pt x="986205" y="955509"/>
                  </a:lnTo>
                  <a:close/>
                </a:path>
                <a:path w="996315" h="993775">
                  <a:moveTo>
                    <a:pt x="995997" y="789762"/>
                  </a:moveTo>
                  <a:lnTo>
                    <a:pt x="984770" y="789762"/>
                  </a:lnTo>
                  <a:lnTo>
                    <a:pt x="984770" y="798449"/>
                  </a:lnTo>
                  <a:lnTo>
                    <a:pt x="990384" y="798449"/>
                  </a:lnTo>
                  <a:lnTo>
                    <a:pt x="995934" y="798449"/>
                  </a:lnTo>
                  <a:lnTo>
                    <a:pt x="995997" y="7897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169753" y="3296925"/>
              <a:ext cx="200660" cy="19050"/>
            </a:xfrm>
            <a:custGeom>
              <a:avLst/>
              <a:gdLst/>
              <a:ahLst/>
              <a:cxnLst/>
              <a:rect l="l" t="t" r="r" b="b"/>
              <a:pathLst>
                <a:path w="200660" h="19050">
                  <a:moveTo>
                    <a:pt x="150469" y="0"/>
                  </a:moveTo>
                  <a:lnTo>
                    <a:pt x="135576" y="2917"/>
                  </a:lnTo>
                  <a:lnTo>
                    <a:pt x="115197" y="15751"/>
                  </a:lnTo>
                  <a:lnTo>
                    <a:pt x="100304" y="18669"/>
                  </a:lnTo>
                  <a:lnTo>
                    <a:pt x="85419" y="15751"/>
                  </a:lnTo>
                  <a:lnTo>
                    <a:pt x="65044" y="2917"/>
                  </a:lnTo>
                  <a:lnTo>
                    <a:pt x="50152" y="0"/>
                  </a:lnTo>
                  <a:lnTo>
                    <a:pt x="35266" y="2917"/>
                  </a:lnTo>
                  <a:lnTo>
                    <a:pt x="14892" y="15751"/>
                  </a:lnTo>
                  <a:lnTo>
                    <a:pt x="0" y="18669"/>
                  </a:lnTo>
                  <a:lnTo>
                    <a:pt x="200634" y="18669"/>
                  </a:lnTo>
                  <a:lnTo>
                    <a:pt x="185741" y="15751"/>
                  </a:lnTo>
                  <a:lnTo>
                    <a:pt x="165362" y="2917"/>
                  </a:lnTo>
                  <a:lnTo>
                    <a:pt x="150469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151640" y="3121418"/>
              <a:ext cx="493395" cy="198755"/>
            </a:xfrm>
            <a:custGeom>
              <a:avLst/>
              <a:gdLst/>
              <a:ahLst/>
              <a:cxnLst/>
              <a:rect l="l" t="t" r="r" b="b"/>
              <a:pathLst>
                <a:path w="493395" h="198754">
                  <a:moveTo>
                    <a:pt x="208432" y="28625"/>
                  </a:moveTo>
                  <a:lnTo>
                    <a:pt x="206679" y="26885"/>
                  </a:lnTo>
                  <a:lnTo>
                    <a:pt x="198729" y="26873"/>
                  </a:lnTo>
                  <a:lnTo>
                    <a:pt x="194678" y="25831"/>
                  </a:lnTo>
                  <a:lnTo>
                    <a:pt x="186080" y="22034"/>
                  </a:lnTo>
                  <a:lnTo>
                    <a:pt x="182168" y="18338"/>
                  </a:lnTo>
                  <a:lnTo>
                    <a:pt x="171437" y="11201"/>
                  </a:lnTo>
                  <a:lnTo>
                    <a:pt x="164490" y="8166"/>
                  </a:lnTo>
                  <a:lnTo>
                    <a:pt x="147612" y="8204"/>
                  </a:lnTo>
                  <a:lnTo>
                    <a:pt x="142278" y="9499"/>
                  </a:lnTo>
                  <a:lnTo>
                    <a:pt x="131279" y="14452"/>
                  </a:lnTo>
                  <a:lnTo>
                    <a:pt x="126961" y="18630"/>
                  </a:lnTo>
                  <a:lnTo>
                    <a:pt x="117703" y="24625"/>
                  </a:lnTo>
                  <a:lnTo>
                    <a:pt x="112890" y="26847"/>
                  </a:lnTo>
                  <a:lnTo>
                    <a:pt x="98412" y="26873"/>
                  </a:lnTo>
                  <a:lnTo>
                    <a:pt x="94348" y="25831"/>
                  </a:lnTo>
                  <a:lnTo>
                    <a:pt x="85763" y="22034"/>
                  </a:lnTo>
                  <a:lnTo>
                    <a:pt x="81851" y="18338"/>
                  </a:lnTo>
                  <a:lnTo>
                    <a:pt x="71120" y="11201"/>
                  </a:lnTo>
                  <a:lnTo>
                    <a:pt x="64173" y="8166"/>
                  </a:lnTo>
                  <a:lnTo>
                    <a:pt x="47307" y="8204"/>
                  </a:lnTo>
                  <a:lnTo>
                    <a:pt x="41960" y="9499"/>
                  </a:lnTo>
                  <a:lnTo>
                    <a:pt x="30975" y="14452"/>
                  </a:lnTo>
                  <a:lnTo>
                    <a:pt x="26644" y="18630"/>
                  </a:lnTo>
                  <a:lnTo>
                    <a:pt x="17399" y="24625"/>
                  </a:lnTo>
                  <a:lnTo>
                    <a:pt x="12585" y="26847"/>
                  </a:lnTo>
                  <a:lnTo>
                    <a:pt x="1752" y="26885"/>
                  </a:lnTo>
                  <a:lnTo>
                    <a:pt x="0" y="28625"/>
                  </a:lnTo>
                  <a:lnTo>
                    <a:pt x="0" y="32943"/>
                  </a:lnTo>
                  <a:lnTo>
                    <a:pt x="1752" y="34683"/>
                  </a:lnTo>
                  <a:lnTo>
                    <a:pt x="3898" y="34683"/>
                  </a:lnTo>
                  <a:lnTo>
                    <a:pt x="10642" y="34696"/>
                  </a:lnTo>
                  <a:lnTo>
                    <a:pt x="15989" y="33401"/>
                  </a:lnTo>
                  <a:lnTo>
                    <a:pt x="26987" y="28448"/>
                  </a:lnTo>
                  <a:lnTo>
                    <a:pt x="31305" y="24269"/>
                  </a:lnTo>
                  <a:lnTo>
                    <a:pt x="40563" y="18288"/>
                  </a:lnTo>
                  <a:lnTo>
                    <a:pt x="45377" y="16065"/>
                  </a:lnTo>
                  <a:lnTo>
                    <a:pt x="59842" y="16027"/>
                  </a:lnTo>
                  <a:lnTo>
                    <a:pt x="63906" y="17068"/>
                  </a:lnTo>
                  <a:lnTo>
                    <a:pt x="72504" y="20866"/>
                  </a:lnTo>
                  <a:lnTo>
                    <a:pt x="76415" y="24561"/>
                  </a:lnTo>
                  <a:lnTo>
                    <a:pt x="87147" y="31699"/>
                  </a:lnTo>
                  <a:lnTo>
                    <a:pt x="94081" y="34734"/>
                  </a:lnTo>
                  <a:lnTo>
                    <a:pt x="110947" y="34696"/>
                  </a:lnTo>
                  <a:lnTo>
                    <a:pt x="116293" y="33401"/>
                  </a:lnTo>
                  <a:lnTo>
                    <a:pt x="127292" y="28448"/>
                  </a:lnTo>
                  <a:lnTo>
                    <a:pt x="131610" y="24269"/>
                  </a:lnTo>
                  <a:lnTo>
                    <a:pt x="140868" y="18288"/>
                  </a:lnTo>
                  <a:lnTo>
                    <a:pt x="145681" y="16065"/>
                  </a:lnTo>
                  <a:lnTo>
                    <a:pt x="160159" y="16027"/>
                  </a:lnTo>
                  <a:lnTo>
                    <a:pt x="164223" y="17068"/>
                  </a:lnTo>
                  <a:lnTo>
                    <a:pt x="172821" y="20866"/>
                  </a:lnTo>
                  <a:lnTo>
                    <a:pt x="176733" y="24561"/>
                  </a:lnTo>
                  <a:lnTo>
                    <a:pt x="187452" y="31699"/>
                  </a:lnTo>
                  <a:lnTo>
                    <a:pt x="194398" y="34734"/>
                  </a:lnTo>
                  <a:lnTo>
                    <a:pt x="206679" y="34683"/>
                  </a:lnTo>
                  <a:lnTo>
                    <a:pt x="208432" y="32943"/>
                  </a:lnTo>
                  <a:lnTo>
                    <a:pt x="208432" y="28625"/>
                  </a:lnTo>
                  <a:close/>
                </a:path>
                <a:path w="493395" h="198754">
                  <a:moveTo>
                    <a:pt x="222643" y="192024"/>
                  </a:moveTo>
                  <a:lnTo>
                    <a:pt x="220891" y="190284"/>
                  </a:lnTo>
                  <a:lnTo>
                    <a:pt x="212940" y="190271"/>
                  </a:lnTo>
                  <a:lnTo>
                    <a:pt x="208876" y="189230"/>
                  </a:lnTo>
                  <a:lnTo>
                    <a:pt x="200291" y="185432"/>
                  </a:lnTo>
                  <a:lnTo>
                    <a:pt x="196380" y="181737"/>
                  </a:lnTo>
                  <a:lnTo>
                    <a:pt x="185648" y="174599"/>
                  </a:lnTo>
                  <a:lnTo>
                    <a:pt x="178701" y="171564"/>
                  </a:lnTo>
                  <a:lnTo>
                    <a:pt x="161823" y="171602"/>
                  </a:lnTo>
                  <a:lnTo>
                    <a:pt x="156489" y="172897"/>
                  </a:lnTo>
                  <a:lnTo>
                    <a:pt x="145491" y="177850"/>
                  </a:lnTo>
                  <a:lnTo>
                    <a:pt x="141173" y="182029"/>
                  </a:lnTo>
                  <a:lnTo>
                    <a:pt x="131914" y="188023"/>
                  </a:lnTo>
                  <a:lnTo>
                    <a:pt x="127101" y="190246"/>
                  </a:lnTo>
                  <a:lnTo>
                    <a:pt x="112623" y="190271"/>
                  </a:lnTo>
                  <a:lnTo>
                    <a:pt x="108559" y="189230"/>
                  </a:lnTo>
                  <a:lnTo>
                    <a:pt x="99961" y="185432"/>
                  </a:lnTo>
                  <a:lnTo>
                    <a:pt x="96062" y="181737"/>
                  </a:lnTo>
                  <a:lnTo>
                    <a:pt x="85331" y="174599"/>
                  </a:lnTo>
                  <a:lnTo>
                    <a:pt x="78384" y="171564"/>
                  </a:lnTo>
                  <a:lnTo>
                    <a:pt x="61518" y="171602"/>
                  </a:lnTo>
                  <a:lnTo>
                    <a:pt x="56172" y="172897"/>
                  </a:lnTo>
                  <a:lnTo>
                    <a:pt x="45186" y="177850"/>
                  </a:lnTo>
                  <a:lnTo>
                    <a:pt x="40855" y="182029"/>
                  </a:lnTo>
                  <a:lnTo>
                    <a:pt x="31597" y="188023"/>
                  </a:lnTo>
                  <a:lnTo>
                    <a:pt x="26797" y="190246"/>
                  </a:lnTo>
                  <a:lnTo>
                    <a:pt x="15951" y="190284"/>
                  </a:lnTo>
                  <a:lnTo>
                    <a:pt x="14211" y="192024"/>
                  </a:lnTo>
                  <a:lnTo>
                    <a:pt x="14211" y="196342"/>
                  </a:lnTo>
                  <a:lnTo>
                    <a:pt x="15951" y="198081"/>
                  </a:lnTo>
                  <a:lnTo>
                    <a:pt x="18110" y="198081"/>
                  </a:lnTo>
                  <a:lnTo>
                    <a:pt x="24853" y="198094"/>
                  </a:lnTo>
                  <a:lnTo>
                    <a:pt x="30200" y="196799"/>
                  </a:lnTo>
                  <a:lnTo>
                    <a:pt x="41186" y="191846"/>
                  </a:lnTo>
                  <a:lnTo>
                    <a:pt x="45516" y="187667"/>
                  </a:lnTo>
                  <a:lnTo>
                    <a:pt x="54775" y="181686"/>
                  </a:lnTo>
                  <a:lnTo>
                    <a:pt x="59588" y="179463"/>
                  </a:lnTo>
                  <a:lnTo>
                    <a:pt x="74053" y="179425"/>
                  </a:lnTo>
                  <a:lnTo>
                    <a:pt x="78117" y="180467"/>
                  </a:lnTo>
                  <a:lnTo>
                    <a:pt x="86715" y="184264"/>
                  </a:lnTo>
                  <a:lnTo>
                    <a:pt x="90627" y="187960"/>
                  </a:lnTo>
                  <a:lnTo>
                    <a:pt x="101346" y="195097"/>
                  </a:lnTo>
                  <a:lnTo>
                    <a:pt x="108292" y="198132"/>
                  </a:lnTo>
                  <a:lnTo>
                    <a:pt x="125158" y="198094"/>
                  </a:lnTo>
                  <a:lnTo>
                    <a:pt x="130505" y="196799"/>
                  </a:lnTo>
                  <a:lnTo>
                    <a:pt x="141503" y="191846"/>
                  </a:lnTo>
                  <a:lnTo>
                    <a:pt x="145821" y="187667"/>
                  </a:lnTo>
                  <a:lnTo>
                    <a:pt x="155079" y="181686"/>
                  </a:lnTo>
                  <a:lnTo>
                    <a:pt x="159893" y="179463"/>
                  </a:lnTo>
                  <a:lnTo>
                    <a:pt x="174371" y="179425"/>
                  </a:lnTo>
                  <a:lnTo>
                    <a:pt x="178435" y="180467"/>
                  </a:lnTo>
                  <a:lnTo>
                    <a:pt x="187032" y="184264"/>
                  </a:lnTo>
                  <a:lnTo>
                    <a:pt x="190944" y="187960"/>
                  </a:lnTo>
                  <a:lnTo>
                    <a:pt x="201663" y="195097"/>
                  </a:lnTo>
                  <a:lnTo>
                    <a:pt x="208610" y="198132"/>
                  </a:lnTo>
                  <a:lnTo>
                    <a:pt x="220891" y="198081"/>
                  </a:lnTo>
                  <a:lnTo>
                    <a:pt x="222643" y="196342"/>
                  </a:lnTo>
                  <a:lnTo>
                    <a:pt x="222643" y="192024"/>
                  </a:lnTo>
                  <a:close/>
                </a:path>
                <a:path w="493395" h="198754">
                  <a:moveTo>
                    <a:pt x="492810" y="20459"/>
                  </a:moveTo>
                  <a:lnTo>
                    <a:pt x="491058" y="18719"/>
                  </a:lnTo>
                  <a:lnTo>
                    <a:pt x="483120" y="18707"/>
                  </a:lnTo>
                  <a:lnTo>
                    <a:pt x="479056" y="17665"/>
                  </a:lnTo>
                  <a:lnTo>
                    <a:pt x="470458" y="13868"/>
                  </a:lnTo>
                  <a:lnTo>
                    <a:pt x="466547" y="10160"/>
                  </a:lnTo>
                  <a:lnTo>
                    <a:pt x="455815" y="3035"/>
                  </a:lnTo>
                  <a:lnTo>
                    <a:pt x="448881" y="0"/>
                  </a:lnTo>
                  <a:lnTo>
                    <a:pt x="432003" y="38"/>
                  </a:lnTo>
                  <a:lnTo>
                    <a:pt x="426656" y="1333"/>
                  </a:lnTo>
                  <a:lnTo>
                    <a:pt x="415671" y="6286"/>
                  </a:lnTo>
                  <a:lnTo>
                    <a:pt x="411340" y="10452"/>
                  </a:lnTo>
                  <a:lnTo>
                    <a:pt x="402082" y="16459"/>
                  </a:lnTo>
                  <a:lnTo>
                    <a:pt x="397268" y="18669"/>
                  </a:lnTo>
                  <a:lnTo>
                    <a:pt x="382803" y="18707"/>
                  </a:lnTo>
                  <a:lnTo>
                    <a:pt x="378726" y="17665"/>
                  </a:lnTo>
                  <a:lnTo>
                    <a:pt x="370141" y="13868"/>
                  </a:lnTo>
                  <a:lnTo>
                    <a:pt x="366229" y="10160"/>
                  </a:lnTo>
                  <a:lnTo>
                    <a:pt x="355498" y="3035"/>
                  </a:lnTo>
                  <a:lnTo>
                    <a:pt x="348564" y="0"/>
                  </a:lnTo>
                  <a:lnTo>
                    <a:pt x="331698" y="38"/>
                  </a:lnTo>
                  <a:lnTo>
                    <a:pt x="326351" y="1333"/>
                  </a:lnTo>
                  <a:lnTo>
                    <a:pt x="315353" y="6286"/>
                  </a:lnTo>
                  <a:lnTo>
                    <a:pt x="311035" y="10452"/>
                  </a:lnTo>
                  <a:lnTo>
                    <a:pt x="301777" y="16459"/>
                  </a:lnTo>
                  <a:lnTo>
                    <a:pt x="296964" y="18669"/>
                  </a:lnTo>
                  <a:lnTo>
                    <a:pt x="286131" y="18719"/>
                  </a:lnTo>
                  <a:lnTo>
                    <a:pt x="284378" y="20459"/>
                  </a:lnTo>
                  <a:lnTo>
                    <a:pt x="284378" y="24765"/>
                  </a:lnTo>
                  <a:lnTo>
                    <a:pt x="286131" y="26517"/>
                  </a:lnTo>
                  <a:lnTo>
                    <a:pt x="288277" y="26517"/>
                  </a:lnTo>
                  <a:lnTo>
                    <a:pt x="295033" y="26517"/>
                  </a:lnTo>
                  <a:lnTo>
                    <a:pt x="300367" y="25234"/>
                  </a:lnTo>
                  <a:lnTo>
                    <a:pt x="311365" y="20281"/>
                  </a:lnTo>
                  <a:lnTo>
                    <a:pt x="315683" y="16103"/>
                  </a:lnTo>
                  <a:lnTo>
                    <a:pt x="324942" y="10109"/>
                  </a:lnTo>
                  <a:lnTo>
                    <a:pt x="329755" y="7899"/>
                  </a:lnTo>
                  <a:lnTo>
                    <a:pt x="344233" y="7861"/>
                  </a:lnTo>
                  <a:lnTo>
                    <a:pt x="348297" y="8890"/>
                  </a:lnTo>
                  <a:lnTo>
                    <a:pt x="356882" y="12700"/>
                  </a:lnTo>
                  <a:lnTo>
                    <a:pt x="360794" y="16395"/>
                  </a:lnTo>
                  <a:lnTo>
                    <a:pt x="371525" y="23533"/>
                  </a:lnTo>
                  <a:lnTo>
                    <a:pt x="378472" y="26555"/>
                  </a:lnTo>
                  <a:lnTo>
                    <a:pt x="395338" y="26517"/>
                  </a:lnTo>
                  <a:lnTo>
                    <a:pt x="400685" y="25234"/>
                  </a:lnTo>
                  <a:lnTo>
                    <a:pt x="411670" y="20281"/>
                  </a:lnTo>
                  <a:lnTo>
                    <a:pt x="416001" y="16103"/>
                  </a:lnTo>
                  <a:lnTo>
                    <a:pt x="425246" y="10109"/>
                  </a:lnTo>
                  <a:lnTo>
                    <a:pt x="430060" y="7899"/>
                  </a:lnTo>
                  <a:lnTo>
                    <a:pt x="444538" y="7861"/>
                  </a:lnTo>
                  <a:lnTo>
                    <a:pt x="448602" y="8890"/>
                  </a:lnTo>
                  <a:lnTo>
                    <a:pt x="457200" y="12700"/>
                  </a:lnTo>
                  <a:lnTo>
                    <a:pt x="461111" y="16395"/>
                  </a:lnTo>
                  <a:lnTo>
                    <a:pt x="471843" y="23533"/>
                  </a:lnTo>
                  <a:lnTo>
                    <a:pt x="478777" y="26555"/>
                  </a:lnTo>
                  <a:lnTo>
                    <a:pt x="491058" y="26517"/>
                  </a:lnTo>
                  <a:lnTo>
                    <a:pt x="492810" y="24765"/>
                  </a:lnTo>
                  <a:lnTo>
                    <a:pt x="492810" y="204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4753220" y="2934119"/>
              <a:ext cx="200660" cy="19050"/>
            </a:xfrm>
            <a:custGeom>
              <a:avLst/>
              <a:gdLst/>
              <a:ahLst/>
              <a:cxnLst/>
              <a:rect l="l" t="t" r="r" b="b"/>
              <a:pathLst>
                <a:path w="200660" h="19050">
                  <a:moveTo>
                    <a:pt x="150469" y="0"/>
                  </a:moveTo>
                  <a:lnTo>
                    <a:pt x="135576" y="2917"/>
                  </a:lnTo>
                  <a:lnTo>
                    <a:pt x="115197" y="15751"/>
                  </a:lnTo>
                  <a:lnTo>
                    <a:pt x="100304" y="18669"/>
                  </a:lnTo>
                  <a:lnTo>
                    <a:pt x="85419" y="15751"/>
                  </a:lnTo>
                  <a:lnTo>
                    <a:pt x="65044" y="2917"/>
                  </a:lnTo>
                  <a:lnTo>
                    <a:pt x="50152" y="0"/>
                  </a:lnTo>
                  <a:lnTo>
                    <a:pt x="35266" y="2917"/>
                  </a:lnTo>
                  <a:lnTo>
                    <a:pt x="14892" y="15751"/>
                  </a:lnTo>
                  <a:lnTo>
                    <a:pt x="0" y="18669"/>
                  </a:lnTo>
                  <a:lnTo>
                    <a:pt x="200634" y="18669"/>
                  </a:lnTo>
                  <a:lnTo>
                    <a:pt x="185741" y="15751"/>
                  </a:lnTo>
                  <a:lnTo>
                    <a:pt x="165362" y="2917"/>
                  </a:lnTo>
                  <a:lnTo>
                    <a:pt x="150469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4749321" y="2930178"/>
              <a:ext cx="208915" cy="26670"/>
            </a:xfrm>
            <a:custGeom>
              <a:avLst/>
              <a:gdLst/>
              <a:ahLst/>
              <a:cxnLst/>
              <a:rect l="l" t="t" r="r" b="b"/>
              <a:pathLst>
                <a:path w="208914" h="26669">
                  <a:moveTo>
                    <a:pt x="164490" y="0"/>
                  </a:moveTo>
                  <a:lnTo>
                    <a:pt x="147612" y="25"/>
                  </a:lnTo>
                  <a:lnTo>
                    <a:pt x="142278" y="1320"/>
                  </a:lnTo>
                  <a:lnTo>
                    <a:pt x="131279" y="6273"/>
                  </a:lnTo>
                  <a:lnTo>
                    <a:pt x="126961" y="10452"/>
                  </a:lnTo>
                  <a:lnTo>
                    <a:pt x="117703" y="16446"/>
                  </a:lnTo>
                  <a:lnTo>
                    <a:pt x="112890" y="18668"/>
                  </a:lnTo>
                  <a:lnTo>
                    <a:pt x="98412" y="18694"/>
                  </a:lnTo>
                  <a:lnTo>
                    <a:pt x="94348" y="17652"/>
                  </a:lnTo>
                  <a:lnTo>
                    <a:pt x="85750" y="13855"/>
                  </a:lnTo>
                  <a:lnTo>
                    <a:pt x="81851" y="10159"/>
                  </a:lnTo>
                  <a:lnTo>
                    <a:pt x="71120" y="3022"/>
                  </a:lnTo>
                  <a:lnTo>
                    <a:pt x="64173" y="0"/>
                  </a:lnTo>
                  <a:lnTo>
                    <a:pt x="47307" y="25"/>
                  </a:lnTo>
                  <a:lnTo>
                    <a:pt x="41960" y="1320"/>
                  </a:lnTo>
                  <a:lnTo>
                    <a:pt x="30975" y="6273"/>
                  </a:lnTo>
                  <a:lnTo>
                    <a:pt x="26644" y="10452"/>
                  </a:lnTo>
                  <a:lnTo>
                    <a:pt x="17399" y="16446"/>
                  </a:lnTo>
                  <a:lnTo>
                    <a:pt x="12585" y="18668"/>
                  </a:lnTo>
                  <a:lnTo>
                    <a:pt x="1752" y="18707"/>
                  </a:lnTo>
                  <a:lnTo>
                    <a:pt x="0" y="20446"/>
                  </a:lnTo>
                  <a:lnTo>
                    <a:pt x="0" y="24764"/>
                  </a:lnTo>
                  <a:lnTo>
                    <a:pt x="1752" y="26504"/>
                  </a:lnTo>
                  <a:lnTo>
                    <a:pt x="3898" y="26504"/>
                  </a:lnTo>
                  <a:lnTo>
                    <a:pt x="10642" y="26517"/>
                  </a:lnTo>
                  <a:lnTo>
                    <a:pt x="15989" y="25222"/>
                  </a:lnTo>
                  <a:lnTo>
                    <a:pt x="26987" y="20269"/>
                  </a:lnTo>
                  <a:lnTo>
                    <a:pt x="31305" y="16090"/>
                  </a:lnTo>
                  <a:lnTo>
                    <a:pt x="40563" y="10109"/>
                  </a:lnTo>
                  <a:lnTo>
                    <a:pt x="45377" y="7886"/>
                  </a:lnTo>
                  <a:lnTo>
                    <a:pt x="59842" y="7848"/>
                  </a:lnTo>
                  <a:lnTo>
                    <a:pt x="63919" y="8889"/>
                  </a:lnTo>
                  <a:lnTo>
                    <a:pt x="72504" y="12687"/>
                  </a:lnTo>
                  <a:lnTo>
                    <a:pt x="76415" y="16382"/>
                  </a:lnTo>
                  <a:lnTo>
                    <a:pt x="87147" y="23520"/>
                  </a:lnTo>
                  <a:lnTo>
                    <a:pt x="94081" y="26555"/>
                  </a:lnTo>
                  <a:lnTo>
                    <a:pt x="110959" y="26517"/>
                  </a:lnTo>
                  <a:lnTo>
                    <a:pt x="116293" y="25222"/>
                  </a:lnTo>
                  <a:lnTo>
                    <a:pt x="127292" y="20269"/>
                  </a:lnTo>
                  <a:lnTo>
                    <a:pt x="131610" y="16090"/>
                  </a:lnTo>
                  <a:lnTo>
                    <a:pt x="140868" y="10109"/>
                  </a:lnTo>
                  <a:lnTo>
                    <a:pt x="145681" y="7886"/>
                  </a:lnTo>
                  <a:lnTo>
                    <a:pt x="160159" y="7848"/>
                  </a:lnTo>
                  <a:lnTo>
                    <a:pt x="164223" y="8889"/>
                  </a:lnTo>
                  <a:lnTo>
                    <a:pt x="172821" y="12687"/>
                  </a:lnTo>
                  <a:lnTo>
                    <a:pt x="176733" y="16382"/>
                  </a:lnTo>
                  <a:lnTo>
                    <a:pt x="187452" y="23520"/>
                  </a:lnTo>
                  <a:lnTo>
                    <a:pt x="194411" y="26555"/>
                  </a:lnTo>
                  <a:lnTo>
                    <a:pt x="206679" y="26504"/>
                  </a:lnTo>
                  <a:lnTo>
                    <a:pt x="208432" y="24764"/>
                  </a:lnTo>
                  <a:lnTo>
                    <a:pt x="208432" y="20446"/>
                  </a:lnTo>
                  <a:lnTo>
                    <a:pt x="206679" y="18707"/>
                  </a:lnTo>
                  <a:lnTo>
                    <a:pt x="198729" y="18694"/>
                  </a:lnTo>
                  <a:lnTo>
                    <a:pt x="194678" y="17652"/>
                  </a:lnTo>
                  <a:lnTo>
                    <a:pt x="186080" y="13855"/>
                  </a:lnTo>
                  <a:lnTo>
                    <a:pt x="182168" y="10159"/>
                  </a:lnTo>
                  <a:lnTo>
                    <a:pt x="171437" y="3022"/>
                  </a:lnTo>
                  <a:lnTo>
                    <a:pt x="1644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473327" y="3516260"/>
              <a:ext cx="200660" cy="19050"/>
            </a:xfrm>
            <a:custGeom>
              <a:avLst/>
              <a:gdLst/>
              <a:ahLst/>
              <a:cxnLst/>
              <a:rect l="l" t="t" r="r" b="b"/>
              <a:pathLst>
                <a:path w="200660" h="19050">
                  <a:moveTo>
                    <a:pt x="150469" y="0"/>
                  </a:moveTo>
                  <a:lnTo>
                    <a:pt x="135577" y="2917"/>
                  </a:lnTo>
                  <a:lnTo>
                    <a:pt x="115202" y="15751"/>
                  </a:lnTo>
                  <a:lnTo>
                    <a:pt x="100317" y="18669"/>
                  </a:lnTo>
                  <a:lnTo>
                    <a:pt x="85424" y="15751"/>
                  </a:lnTo>
                  <a:lnTo>
                    <a:pt x="65050" y="2917"/>
                  </a:lnTo>
                  <a:lnTo>
                    <a:pt x="50165" y="0"/>
                  </a:lnTo>
                  <a:lnTo>
                    <a:pt x="35272" y="2917"/>
                  </a:lnTo>
                  <a:lnTo>
                    <a:pt x="14892" y="15751"/>
                  </a:lnTo>
                  <a:lnTo>
                    <a:pt x="0" y="18669"/>
                  </a:lnTo>
                  <a:lnTo>
                    <a:pt x="200634" y="18669"/>
                  </a:lnTo>
                  <a:lnTo>
                    <a:pt x="185741" y="15751"/>
                  </a:lnTo>
                  <a:lnTo>
                    <a:pt x="165362" y="2917"/>
                  </a:lnTo>
                  <a:lnTo>
                    <a:pt x="150469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4469422" y="3512324"/>
              <a:ext cx="5734050" cy="1583055"/>
            </a:xfrm>
            <a:custGeom>
              <a:avLst/>
              <a:gdLst/>
              <a:ahLst/>
              <a:cxnLst/>
              <a:rect l="l" t="t" r="r" b="b"/>
              <a:pathLst>
                <a:path w="5734050" h="1583054">
                  <a:moveTo>
                    <a:pt x="208432" y="20459"/>
                  </a:moveTo>
                  <a:lnTo>
                    <a:pt x="206679" y="18719"/>
                  </a:lnTo>
                  <a:lnTo>
                    <a:pt x="198742" y="18707"/>
                  </a:lnTo>
                  <a:lnTo>
                    <a:pt x="194678" y="17665"/>
                  </a:lnTo>
                  <a:lnTo>
                    <a:pt x="186080" y="13868"/>
                  </a:lnTo>
                  <a:lnTo>
                    <a:pt x="182168" y="10172"/>
                  </a:lnTo>
                  <a:lnTo>
                    <a:pt x="171437" y="3035"/>
                  </a:lnTo>
                  <a:lnTo>
                    <a:pt x="164490" y="0"/>
                  </a:lnTo>
                  <a:lnTo>
                    <a:pt x="147624" y="38"/>
                  </a:lnTo>
                  <a:lnTo>
                    <a:pt x="142278" y="1333"/>
                  </a:lnTo>
                  <a:lnTo>
                    <a:pt x="131292" y="6286"/>
                  </a:lnTo>
                  <a:lnTo>
                    <a:pt x="126961" y="10464"/>
                  </a:lnTo>
                  <a:lnTo>
                    <a:pt x="117703" y="16459"/>
                  </a:lnTo>
                  <a:lnTo>
                    <a:pt x="112890" y="18669"/>
                  </a:lnTo>
                  <a:lnTo>
                    <a:pt x="98425" y="18707"/>
                  </a:lnTo>
                  <a:lnTo>
                    <a:pt x="94348" y="17665"/>
                  </a:lnTo>
                  <a:lnTo>
                    <a:pt x="85763" y="13868"/>
                  </a:lnTo>
                  <a:lnTo>
                    <a:pt x="81851" y="10172"/>
                  </a:lnTo>
                  <a:lnTo>
                    <a:pt x="71120" y="3035"/>
                  </a:lnTo>
                  <a:lnTo>
                    <a:pt x="64185" y="0"/>
                  </a:lnTo>
                  <a:lnTo>
                    <a:pt x="47307" y="38"/>
                  </a:lnTo>
                  <a:lnTo>
                    <a:pt x="41973" y="1333"/>
                  </a:lnTo>
                  <a:lnTo>
                    <a:pt x="30975" y="6286"/>
                  </a:lnTo>
                  <a:lnTo>
                    <a:pt x="26657" y="10464"/>
                  </a:lnTo>
                  <a:lnTo>
                    <a:pt x="17399" y="16459"/>
                  </a:lnTo>
                  <a:lnTo>
                    <a:pt x="12585" y="18669"/>
                  </a:lnTo>
                  <a:lnTo>
                    <a:pt x="1752" y="18719"/>
                  </a:lnTo>
                  <a:lnTo>
                    <a:pt x="0" y="20459"/>
                  </a:lnTo>
                  <a:lnTo>
                    <a:pt x="0" y="24765"/>
                  </a:lnTo>
                  <a:lnTo>
                    <a:pt x="1752" y="26517"/>
                  </a:lnTo>
                  <a:lnTo>
                    <a:pt x="3898" y="26517"/>
                  </a:lnTo>
                  <a:lnTo>
                    <a:pt x="10655" y="26517"/>
                  </a:lnTo>
                  <a:lnTo>
                    <a:pt x="15989" y="25234"/>
                  </a:lnTo>
                  <a:lnTo>
                    <a:pt x="26987" y="20281"/>
                  </a:lnTo>
                  <a:lnTo>
                    <a:pt x="31305" y="16103"/>
                  </a:lnTo>
                  <a:lnTo>
                    <a:pt x="40563" y="10109"/>
                  </a:lnTo>
                  <a:lnTo>
                    <a:pt x="45377" y="7899"/>
                  </a:lnTo>
                  <a:lnTo>
                    <a:pt x="59855" y="7861"/>
                  </a:lnTo>
                  <a:lnTo>
                    <a:pt x="63906" y="8890"/>
                  </a:lnTo>
                  <a:lnTo>
                    <a:pt x="72504" y="12700"/>
                  </a:lnTo>
                  <a:lnTo>
                    <a:pt x="76415" y="16395"/>
                  </a:lnTo>
                  <a:lnTo>
                    <a:pt x="87147" y="23533"/>
                  </a:lnTo>
                  <a:lnTo>
                    <a:pt x="94081" y="26555"/>
                  </a:lnTo>
                  <a:lnTo>
                    <a:pt x="110959" y="26517"/>
                  </a:lnTo>
                  <a:lnTo>
                    <a:pt x="116306" y="25234"/>
                  </a:lnTo>
                  <a:lnTo>
                    <a:pt x="127292" y="20281"/>
                  </a:lnTo>
                  <a:lnTo>
                    <a:pt x="131622" y="16103"/>
                  </a:lnTo>
                  <a:lnTo>
                    <a:pt x="140868" y="10109"/>
                  </a:lnTo>
                  <a:lnTo>
                    <a:pt x="145681" y="7899"/>
                  </a:lnTo>
                  <a:lnTo>
                    <a:pt x="160159" y="7861"/>
                  </a:lnTo>
                  <a:lnTo>
                    <a:pt x="164223" y="8890"/>
                  </a:lnTo>
                  <a:lnTo>
                    <a:pt x="172821" y="12700"/>
                  </a:lnTo>
                  <a:lnTo>
                    <a:pt x="176733" y="16395"/>
                  </a:lnTo>
                  <a:lnTo>
                    <a:pt x="187464" y="23533"/>
                  </a:lnTo>
                  <a:lnTo>
                    <a:pt x="194398" y="26555"/>
                  </a:lnTo>
                  <a:lnTo>
                    <a:pt x="206679" y="26517"/>
                  </a:lnTo>
                  <a:lnTo>
                    <a:pt x="208432" y="24765"/>
                  </a:lnTo>
                  <a:lnTo>
                    <a:pt x="208432" y="20459"/>
                  </a:lnTo>
                  <a:close/>
                </a:path>
                <a:path w="5734050" h="1583054">
                  <a:moveTo>
                    <a:pt x="713854" y="641362"/>
                  </a:moveTo>
                  <a:lnTo>
                    <a:pt x="710349" y="637870"/>
                  </a:lnTo>
                  <a:lnTo>
                    <a:pt x="656996" y="637870"/>
                  </a:lnTo>
                  <a:lnTo>
                    <a:pt x="652691" y="637870"/>
                  </a:lnTo>
                  <a:lnTo>
                    <a:pt x="625475" y="637870"/>
                  </a:lnTo>
                  <a:lnTo>
                    <a:pt x="131381" y="637870"/>
                  </a:lnTo>
                  <a:lnTo>
                    <a:pt x="127889" y="641362"/>
                  </a:lnTo>
                  <a:lnTo>
                    <a:pt x="127889" y="649973"/>
                  </a:lnTo>
                  <a:lnTo>
                    <a:pt x="131381" y="653465"/>
                  </a:lnTo>
                  <a:lnTo>
                    <a:pt x="625475" y="653465"/>
                  </a:lnTo>
                  <a:lnTo>
                    <a:pt x="629780" y="653465"/>
                  </a:lnTo>
                  <a:lnTo>
                    <a:pt x="656996" y="653465"/>
                  </a:lnTo>
                  <a:lnTo>
                    <a:pt x="710349" y="653465"/>
                  </a:lnTo>
                  <a:lnTo>
                    <a:pt x="713854" y="649973"/>
                  </a:lnTo>
                  <a:lnTo>
                    <a:pt x="713854" y="641362"/>
                  </a:lnTo>
                  <a:close/>
                </a:path>
                <a:path w="5734050" h="1583054">
                  <a:moveTo>
                    <a:pt x="5645353" y="1383842"/>
                  </a:moveTo>
                  <a:lnTo>
                    <a:pt x="5643702" y="1382191"/>
                  </a:lnTo>
                  <a:lnTo>
                    <a:pt x="5635676" y="1382191"/>
                  </a:lnTo>
                  <a:lnTo>
                    <a:pt x="5561889" y="1309420"/>
                  </a:lnTo>
                  <a:lnTo>
                    <a:pt x="5559577" y="1309433"/>
                  </a:lnTo>
                  <a:lnTo>
                    <a:pt x="5556707" y="1312329"/>
                  </a:lnTo>
                  <a:lnTo>
                    <a:pt x="5556707" y="1314653"/>
                  </a:lnTo>
                  <a:lnTo>
                    <a:pt x="5558142" y="1316075"/>
                  </a:lnTo>
                  <a:lnTo>
                    <a:pt x="5625198" y="1382191"/>
                  </a:lnTo>
                  <a:lnTo>
                    <a:pt x="5545163" y="1382191"/>
                  </a:lnTo>
                  <a:lnTo>
                    <a:pt x="5543512" y="1383842"/>
                  </a:lnTo>
                  <a:lnTo>
                    <a:pt x="5543512" y="1387894"/>
                  </a:lnTo>
                  <a:lnTo>
                    <a:pt x="5545163" y="1389545"/>
                  </a:lnTo>
                  <a:lnTo>
                    <a:pt x="5547195" y="1389545"/>
                  </a:lnTo>
                  <a:lnTo>
                    <a:pt x="5632653" y="1389545"/>
                  </a:lnTo>
                  <a:lnTo>
                    <a:pt x="5633021" y="1389900"/>
                  </a:lnTo>
                  <a:lnTo>
                    <a:pt x="5635383" y="1389888"/>
                  </a:lnTo>
                  <a:lnTo>
                    <a:pt x="5635714" y="1389545"/>
                  </a:lnTo>
                  <a:lnTo>
                    <a:pt x="5643702" y="1389545"/>
                  </a:lnTo>
                  <a:lnTo>
                    <a:pt x="5645353" y="1387894"/>
                  </a:lnTo>
                  <a:lnTo>
                    <a:pt x="5645353" y="1383842"/>
                  </a:lnTo>
                  <a:close/>
                </a:path>
                <a:path w="5734050" h="1583054">
                  <a:moveTo>
                    <a:pt x="5733707" y="1573263"/>
                  </a:moveTo>
                  <a:lnTo>
                    <a:pt x="5730951" y="1570507"/>
                  </a:lnTo>
                  <a:lnTo>
                    <a:pt x="5456136" y="1570507"/>
                  </a:lnTo>
                  <a:lnTo>
                    <a:pt x="5453392" y="1573263"/>
                  </a:lnTo>
                  <a:lnTo>
                    <a:pt x="5453392" y="1580070"/>
                  </a:lnTo>
                  <a:lnTo>
                    <a:pt x="5456136" y="1582826"/>
                  </a:lnTo>
                  <a:lnTo>
                    <a:pt x="5459552" y="1582826"/>
                  </a:lnTo>
                  <a:lnTo>
                    <a:pt x="5730951" y="1582826"/>
                  </a:lnTo>
                  <a:lnTo>
                    <a:pt x="5733707" y="1580070"/>
                  </a:lnTo>
                  <a:lnTo>
                    <a:pt x="5733707" y="157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2" name="object 3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95332" y="4652372"/>
              <a:ext cx="132321" cy="177083"/>
            </a:xfrm>
            <a:prstGeom prst="rect">
              <a:avLst/>
            </a:prstGeom>
          </p:spPr>
        </p:pic>
        <p:sp>
          <p:nvSpPr>
            <p:cNvPr id="383" name="object 383"/>
            <p:cNvSpPr/>
            <p:nvPr/>
          </p:nvSpPr>
          <p:spPr>
            <a:xfrm>
              <a:off x="9986248" y="4825784"/>
              <a:ext cx="42545" cy="262255"/>
            </a:xfrm>
            <a:custGeom>
              <a:avLst/>
              <a:gdLst/>
              <a:ahLst/>
              <a:cxnLst/>
              <a:rect l="l" t="t" r="r" b="b"/>
              <a:pathLst>
                <a:path w="42545" h="262254">
                  <a:moveTo>
                    <a:pt x="42202" y="0"/>
                  </a:moveTo>
                  <a:lnTo>
                    <a:pt x="26517" y="0"/>
                  </a:lnTo>
                  <a:lnTo>
                    <a:pt x="0" y="261645"/>
                  </a:lnTo>
                  <a:lnTo>
                    <a:pt x="15684" y="261645"/>
                  </a:lnTo>
                  <a:lnTo>
                    <a:pt x="42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9983225" y="4823053"/>
              <a:ext cx="48260" cy="267335"/>
            </a:xfrm>
            <a:custGeom>
              <a:avLst/>
              <a:gdLst/>
              <a:ahLst/>
              <a:cxnLst/>
              <a:rect l="l" t="t" r="r" b="b"/>
              <a:pathLst>
                <a:path w="48259" h="267335">
                  <a:moveTo>
                    <a:pt x="45224" y="0"/>
                  </a:moveTo>
                  <a:lnTo>
                    <a:pt x="27063" y="0"/>
                  </a:lnTo>
                  <a:lnTo>
                    <a:pt x="0" y="267106"/>
                  </a:lnTo>
                  <a:lnTo>
                    <a:pt x="21183" y="267106"/>
                  </a:lnTo>
                  <a:lnTo>
                    <a:pt x="21736" y="261645"/>
                  </a:lnTo>
                  <a:lnTo>
                    <a:pt x="6057" y="261645"/>
                  </a:lnTo>
                  <a:lnTo>
                    <a:pt x="32016" y="5461"/>
                  </a:lnTo>
                  <a:lnTo>
                    <a:pt x="42164" y="5461"/>
                  </a:lnTo>
                  <a:lnTo>
                    <a:pt x="42440" y="2730"/>
                  </a:lnTo>
                  <a:lnTo>
                    <a:pt x="42468" y="2451"/>
                  </a:lnTo>
                  <a:lnTo>
                    <a:pt x="45224" y="2451"/>
                  </a:lnTo>
                  <a:lnTo>
                    <a:pt x="45224" y="0"/>
                  </a:lnTo>
                  <a:close/>
                </a:path>
                <a:path w="48259" h="267335">
                  <a:moveTo>
                    <a:pt x="42468" y="2451"/>
                  </a:moveTo>
                  <a:lnTo>
                    <a:pt x="16230" y="261645"/>
                  </a:lnTo>
                  <a:lnTo>
                    <a:pt x="21736" y="261645"/>
                  </a:lnTo>
                  <a:lnTo>
                    <a:pt x="47693" y="5461"/>
                  </a:lnTo>
                  <a:lnTo>
                    <a:pt x="45224" y="5461"/>
                  </a:lnTo>
                  <a:lnTo>
                    <a:pt x="45224" y="2730"/>
                  </a:lnTo>
                  <a:lnTo>
                    <a:pt x="42468" y="2451"/>
                  </a:lnTo>
                  <a:close/>
                </a:path>
                <a:path w="48259" h="267335">
                  <a:moveTo>
                    <a:pt x="48247" y="0"/>
                  </a:moveTo>
                  <a:lnTo>
                    <a:pt x="45224" y="0"/>
                  </a:lnTo>
                  <a:lnTo>
                    <a:pt x="45224" y="5461"/>
                  </a:lnTo>
                  <a:lnTo>
                    <a:pt x="47693" y="5461"/>
                  </a:lnTo>
                  <a:lnTo>
                    <a:pt x="48247" y="0"/>
                  </a:lnTo>
                  <a:close/>
                </a:path>
                <a:path w="48259" h="267335">
                  <a:moveTo>
                    <a:pt x="45224" y="2451"/>
                  </a:moveTo>
                  <a:lnTo>
                    <a:pt x="42468" y="2451"/>
                  </a:lnTo>
                  <a:lnTo>
                    <a:pt x="45224" y="2730"/>
                  </a:lnTo>
                  <a:lnTo>
                    <a:pt x="45224" y="24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0094527" y="4825784"/>
              <a:ext cx="42545" cy="262255"/>
            </a:xfrm>
            <a:custGeom>
              <a:avLst/>
              <a:gdLst/>
              <a:ahLst/>
              <a:cxnLst/>
              <a:rect l="l" t="t" r="r" b="b"/>
              <a:pathLst>
                <a:path w="42545" h="262254">
                  <a:moveTo>
                    <a:pt x="15684" y="0"/>
                  </a:moveTo>
                  <a:lnTo>
                    <a:pt x="0" y="0"/>
                  </a:lnTo>
                  <a:lnTo>
                    <a:pt x="26517" y="261645"/>
                  </a:lnTo>
                  <a:lnTo>
                    <a:pt x="42202" y="261645"/>
                  </a:lnTo>
                  <a:lnTo>
                    <a:pt x="15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9988169" y="4822113"/>
              <a:ext cx="151765" cy="268605"/>
            </a:xfrm>
            <a:custGeom>
              <a:avLst/>
              <a:gdLst/>
              <a:ahLst/>
              <a:cxnLst/>
              <a:rect l="l" t="t" r="r" b="b"/>
              <a:pathLst>
                <a:path w="151765" h="268604">
                  <a:moveTo>
                    <a:pt x="151523" y="268046"/>
                  </a:moveTo>
                  <a:lnTo>
                    <a:pt x="150977" y="262585"/>
                  </a:lnTo>
                  <a:lnTo>
                    <a:pt x="145516" y="208737"/>
                  </a:lnTo>
                  <a:lnTo>
                    <a:pt x="145516" y="262585"/>
                  </a:lnTo>
                  <a:lnTo>
                    <a:pt x="135343" y="262585"/>
                  </a:lnTo>
                  <a:lnTo>
                    <a:pt x="109435" y="7340"/>
                  </a:lnTo>
                  <a:lnTo>
                    <a:pt x="119646" y="7340"/>
                  </a:lnTo>
                  <a:lnTo>
                    <a:pt x="145516" y="262585"/>
                  </a:lnTo>
                  <a:lnTo>
                    <a:pt x="145516" y="208737"/>
                  </a:lnTo>
                  <a:lnTo>
                    <a:pt x="125095" y="7340"/>
                  </a:lnTo>
                  <a:lnTo>
                    <a:pt x="144970" y="7340"/>
                  </a:lnTo>
                  <a:lnTo>
                    <a:pt x="146621" y="5689"/>
                  </a:lnTo>
                  <a:lnTo>
                    <a:pt x="146621" y="1638"/>
                  </a:lnTo>
                  <a:lnTo>
                    <a:pt x="144970" y="0"/>
                  </a:lnTo>
                  <a:lnTo>
                    <a:pt x="1651" y="0"/>
                  </a:lnTo>
                  <a:lnTo>
                    <a:pt x="0" y="1638"/>
                  </a:lnTo>
                  <a:lnTo>
                    <a:pt x="0" y="5689"/>
                  </a:lnTo>
                  <a:lnTo>
                    <a:pt x="1651" y="7340"/>
                  </a:lnTo>
                  <a:lnTo>
                    <a:pt x="3683" y="7340"/>
                  </a:lnTo>
                  <a:lnTo>
                    <a:pt x="104000" y="7340"/>
                  </a:lnTo>
                  <a:lnTo>
                    <a:pt x="130390" y="268046"/>
                  </a:lnTo>
                  <a:lnTo>
                    <a:pt x="151523" y="2680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68755" y="4894061"/>
              <a:ext cx="185470" cy="191260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3803992" y="4662017"/>
              <a:ext cx="271145" cy="473075"/>
            </a:xfrm>
            <a:custGeom>
              <a:avLst/>
              <a:gdLst/>
              <a:ahLst/>
              <a:cxnLst/>
              <a:rect l="l" t="t" r="r" b="b"/>
              <a:pathLst>
                <a:path w="271145" h="473075">
                  <a:moveTo>
                    <a:pt x="271018" y="0"/>
                  </a:moveTo>
                  <a:lnTo>
                    <a:pt x="0" y="0"/>
                  </a:lnTo>
                  <a:lnTo>
                    <a:pt x="0" y="472973"/>
                  </a:lnTo>
                  <a:lnTo>
                    <a:pt x="271018" y="472973"/>
                  </a:lnTo>
                  <a:lnTo>
                    <a:pt x="27101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803992" y="4654475"/>
              <a:ext cx="278765" cy="488315"/>
            </a:xfrm>
            <a:custGeom>
              <a:avLst/>
              <a:gdLst/>
              <a:ahLst/>
              <a:cxnLst/>
              <a:rect l="l" t="t" r="r" b="b"/>
              <a:pathLst>
                <a:path w="278764" h="488314">
                  <a:moveTo>
                    <a:pt x="263471" y="472973"/>
                  </a:moveTo>
                  <a:lnTo>
                    <a:pt x="0" y="472973"/>
                  </a:lnTo>
                  <a:lnTo>
                    <a:pt x="0" y="488061"/>
                  </a:lnTo>
                  <a:lnTo>
                    <a:pt x="272996" y="488061"/>
                  </a:lnTo>
                  <a:lnTo>
                    <a:pt x="274939" y="487248"/>
                  </a:lnTo>
                  <a:lnTo>
                    <a:pt x="277746" y="484441"/>
                  </a:lnTo>
                  <a:lnTo>
                    <a:pt x="278559" y="482498"/>
                  </a:lnTo>
                  <a:lnTo>
                    <a:pt x="278559" y="480517"/>
                  </a:lnTo>
                  <a:lnTo>
                    <a:pt x="263471" y="480517"/>
                  </a:lnTo>
                  <a:lnTo>
                    <a:pt x="263471" y="472973"/>
                  </a:lnTo>
                  <a:close/>
                </a:path>
                <a:path w="278764" h="488314">
                  <a:moveTo>
                    <a:pt x="272996" y="0"/>
                  </a:moveTo>
                  <a:lnTo>
                    <a:pt x="0" y="0"/>
                  </a:lnTo>
                  <a:lnTo>
                    <a:pt x="0" y="15087"/>
                  </a:lnTo>
                  <a:lnTo>
                    <a:pt x="263471" y="15087"/>
                  </a:lnTo>
                  <a:lnTo>
                    <a:pt x="263471" y="480517"/>
                  </a:lnTo>
                  <a:lnTo>
                    <a:pt x="271015" y="480517"/>
                  </a:lnTo>
                  <a:lnTo>
                    <a:pt x="271015" y="472973"/>
                  </a:lnTo>
                  <a:lnTo>
                    <a:pt x="278559" y="472973"/>
                  </a:lnTo>
                  <a:lnTo>
                    <a:pt x="278559" y="5549"/>
                  </a:lnTo>
                  <a:lnTo>
                    <a:pt x="277746" y="3619"/>
                  </a:lnTo>
                  <a:lnTo>
                    <a:pt x="274939" y="800"/>
                  </a:lnTo>
                  <a:lnTo>
                    <a:pt x="272996" y="0"/>
                  </a:lnTo>
                  <a:close/>
                </a:path>
                <a:path w="278764" h="488314">
                  <a:moveTo>
                    <a:pt x="278559" y="472973"/>
                  </a:moveTo>
                  <a:lnTo>
                    <a:pt x="271015" y="472973"/>
                  </a:lnTo>
                  <a:lnTo>
                    <a:pt x="271015" y="480517"/>
                  </a:lnTo>
                  <a:lnTo>
                    <a:pt x="278559" y="480517"/>
                  </a:lnTo>
                  <a:lnTo>
                    <a:pt x="278559" y="4729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997407" y="5015819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993508" y="5015819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848633" y="5015819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844734" y="5015826"/>
              <a:ext cx="514350" cy="58419"/>
            </a:xfrm>
            <a:custGeom>
              <a:avLst/>
              <a:gdLst/>
              <a:ahLst/>
              <a:cxnLst/>
              <a:rect l="l" t="t" r="r" b="b"/>
              <a:pathLst>
                <a:path w="514350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  <a:path w="514350" h="58420">
                  <a:moveTo>
                    <a:pt x="203771" y="11023"/>
                  </a:moveTo>
                  <a:lnTo>
                    <a:pt x="155511" y="11023"/>
                  </a:lnTo>
                  <a:lnTo>
                    <a:pt x="155511" y="27127"/>
                  </a:lnTo>
                  <a:lnTo>
                    <a:pt x="203771" y="27127"/>
                  </a:lnTo>
                  <a:lnTo>
                    <a:pt x="203771" y="11023"/>
                  </a:lnTo>
                  <a:close/>
                </a:path>
                <a:path w="514350" h="58420">
                  <a:moveTo>
                    <a:pt x="513778" y="11023"/>
                  </a:moveTo>
                  <a:lnTo>
                    <a:pt x="479399" y="11023"/>
                  </a:lnTo>
                  <a:lnTo>
                    <a:pt x="479399" y="27127"/>
                  </a:lnTo>
                  <a:lnTo>
                    <a:pt x="513778" y="27127"/>
                  </a:lnTo>
                  <a:lnTo>
                    <a:pt x="513778" y="11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048510" y="4923671"/>
              <a:ext cx="276225" cy="206375"/>
            </a:xfrm>
            <a:custGeom>
              <a:avLst/>
              <a:gdLst/>
              <a:ahLst/>
              <a:cxnLst/>
              <a:rect l="l" t="t" r="r" b="b"/>
              <a:pathLst>
                <a:path w="276225" h="206375">
                  <a:moveTo>
                    <a:pt x="273824" y="0"/>
                  </a:moveTo>
                  <a:lnTo>
                    <a:pt x="1803" y="0"/>
                  </a:lnTo>
                  <a:lnTo>
                    <a:pt x="0" y="1803"/>
                  </a:lnTo>
                  <a:lnTo>
                    <a:pt x="0" y="204482"/>
                  </a:lnTo>
                  <a:lnTo>
                    <a:pt x="1803" y="206286"/>
                  </a:lnTo>
                  <a:lnTo>
                    <a:pt x="4025" y="206286"/>
                  </a:lnTo>
                  <a:lnTo>
                    <a:pt x="273824" y="206286"/>
                  </a:lnTo>
                  <a:lnTo>
                    <a:pt x="275628" y="204482"/>
                  </a:lnTo>
                  <a:lnTo>
                    <a:pt x="275628" y="1803"/>
                  </a:lnTo>
                  <a:lnTo>
                    <a:pt x="273824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044480" y="4909781"/>
              <a:ext cx="297815" cy="224790"/>
            </a:xfrm>
            <a:custGeom>
              <a:avLst/>
              <a:gdLst/>
              <a:ahLst/>
              <a:cxnLst/>
              <a:rect l="l" t="t" r="r" b="b"/>
              <a:pathLst>
                <a:path w="297814" h="224789">
                  <a:moveTo>
                    <a:pt x="297586" y="11099"/>
                  </a:moveTo>
                  <a:lnTo>
                    <a:pt x="293979" y="7493"/>
                  </a:lnTo>
                  <a:lnTo>
                    <a:pt x="289534" y="7493"/>
                  </a:lnTo>
                  <a:lnTo>
                    <a:pt x="275628" y="7493"/>
                  </a:lnTo>
                  <a:lnTo>
                    <a:pt x="275628" y="23596"/>
                  </a:lnTo>
                  <a:lnTo>
                    <a:pt x="275628" y="216154"/>
                  </a:lnTo>
                  <a:lnTo>
                    <a:pt x="8051" y="216154"/>
                  </a:lnTo>
                  <a:lnTo>
                    <a:pt x="8051" y="23596"/>
                  </a:lnTo>
                  <a:lnTo>
                    <a:pt x="275628" y="23596"/>
                  </a:lnTo>
                  <a:lnTo>
                    <a:pt x="275628" y="7493"/>
                  </a:lnTo>
                  <a:lnTo>
                    <a:pt x="100063" y="7493"/>
                  </a:lnTo>
                  <a:lnTo>
                    <a:pt x="100063" y="3606"/>
                  </a:lnTo>
                  <a:lnTo>
                    <a:pt x="96456" y="0"/>
                  </a:lnTo>
                  <a:lnTo>
                    <a:pt x="92011" y="0"/>
                  </a:lnTo>
                  <a:lnTo>
                    <a:pt x="27114" y="0"/>
                  </a:lnTo>
                  <a:lnTo>
                    <a:pt x="23507" y="3606"/>
                  </a:lnTo>
                  <a:lnTo>
                    <a:pt x="23507" y="7493"/>
                  </a:lnTo>
                  <a:lnTo>
                    <a:pt x="3771" y="7493"/>
                  </a:lnTo>
                  <a:lnTo>
                    <a:pt x="165" y="11099"/>
                  </a:lnTo>
                  <a:lnTo>
                    <a:pt x="165" y="13309"/>
                  </a:lnTo>
                  <a:lnTo>
                    <a:pt x="0" y="13474"/>
                  </a:lnTo>
                  <a:lnTo>
                    <a:pt x="0" y="220599"/>
                  </a:lnTo>
                  <a:lnTo>
                    <a:pt x="3606" y="224205"/>
                  </a:lnTo>
                  <a:lnTo>
                    <a:pt x="280073" y="224205"/>
                  </a:lnTo>
                  <a:lnTo>
                    <a:pt x="283679" y="220599"/>
                  </a:lnTo>
                  <a:lnTo>
                    <a:pt x="283679" y="216154"/>
                  </a:lnTo>
                  <a:lnTo>
                    <a:pt x="283679" y="23596"/>
                  </a:lnTo>
                  <a:lnTo>
                    <a:pt x="293979" y="23596"/>
                  </a:lnTo>
                  <a:lnTo>
                    <a:pt x="297586" y="19989"/>
                  </a:lnTo>
                  <a:lnTo>
                    <a:pt x="297586" y="11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230521" y="4959389"/>
              <a:ext cx="40005" cy="74295"/>
            </a:xfrm>
            <a:custGeom>
              <a:avLst/>
              <a:gdLst/>
              <a:ahLst/>
              <a:cxnLst/>
              <a:rect l="l" t="t" r="r" b="b"/>
              <a:pathLst>
                <a:path w="40004" h="74295">
                  <a:moveTo>
                    <a:pt x="39547" y="0"/>
                  </a:moveTo>
                  <a:lnTo>
                    <a:pt x="0" y="0"/>
                  </a:lnTo>
                  <a:lnTo>
                    <a:pt x="0" y="73990"/>
                  </a:lnTo>
                  <a:lnTo>
                    <a:pt x="39547" y="73990"/>
                  </a:lnTo>
                  <a:lnTo>
                    <a:pt x="3954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226495" y="4955363"/>
              <a:ext cx="47625" cy="82550"/>
            </a:xfrm>
            <a:custGeom>
              <a:avLst/>
              <a:gdLst/>
              <a:ahLst/>
              <a:cxnLst/>
              <a:rect l="l" t="t" r="r" b="b"/>
              <a:pathLst>
                <a:path w="47625" h="82550">
                  <a:moveTo>
                    <a:pt x="44627" y="0"/>
                  </a:moveTo>
                  <a:lnTo>
                    <a:pt x="2971" y="0"/>
                  </a:lnTo>
                  <a:lnTo>
                    <a:pt x="1930" y="419"/>
                  </a:lnTo>
                  <a:lnTo>
                    <a:pt x="431" y="1917"/>
                  </a:lnTo>
                  <a:lnTo>
                    <a:pt x="0" y="2959"/>
                  </a:lnTo>
                  <a:lnTo>
                    <a:pt x="0" y="80238"/>
                  </a:lnTo>
                  <a:lnTo>
                    <a:pt x="1803" y="82042"/>
                  </a:lnTo>
                  <a:lnTo>
                    <a:pt x="6248" y="82042"/>
                  </a:lnTo>
                  <a:lnTo>
                    <a:pt x="8051" y="80238"/>
                  </a:lnTo>
                  <a:lnTo>
                    <a:pt x="8051" y="8039"/>
                  </a:lnTo>
                  <a:lnTo>
                    <a:pt x="39547" y="8039"/>
                  </a:lnTo>
                  <a:lnTo>
                    <a:pt x="39547" y="80238"/>
                  </a:lnTo>
                  <a:lnTo>
                    <a:pt x="41351" y="82042"/>
                  </a:lnTo>
                  <a:lnTo>
                    <a:pt x="45796" y="82042"/>
                  </a:lnTo>
                  <a:lnTo>
                    <a:pt x="47599" y="80238"/>
                  </a:lnTo>
                  <a:lnTo>
                    <a:pt x="47599" y="78016"/>
                  </a:lnTo>
                  <a:lnTo>
                    <a:pt x="47599" y="2959"/>
                  </a:lnTo>
                  <a:lnTo>
                    <a:pt x="47167" y="1917"/>
                  </a:lnTo>
                  <a:lnTo>
                    <a:pt x="45669" y="419"/>
                  </a:lnTo>
                  <a:lnTo>
                    <a:pt x="446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230521" y="4979235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226495" y="4975213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230521" y="4996379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4226495" y="4992357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230521" y="5013523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226495" y="5009495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170806" y="4959388"/>
              <a:ext cx="40005" cy="74295"/>
            </a:xfrm>
            <a:custGeom>
              <a:avLst/>
              <a:gdLst/>
              <a:ahLst/>
              <a:cxnLst/>
              <a:rect l="l" t="t" r="r" b="b"/>
              <a:pathLst>
                <a:path w="40004" h="74295">
                  <a:moveTo>
                    <a:pt x="39547" y="0"/>
                  </a:moveTo>
                  <a:lnTo>
                    <a:pt x="0" y="0"/>
                  </a:lnTo>
                  <a:lnTo>
                    <a:pt x="0" y="73990"/>
                  </a:lnTo>
                  <a:lnTo>
                    <a:pt x="39547" y="73990"/>
                  </a:lnTo>
                  <a:lnTo>
                    <a:pt x="3954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166781" y="4955363"/>
              <a:ext cx="47625" cy="82550"/>
            </a:xfrm>
            <a:custGeom>
              <a:avLst/>
              <a:gdLst/>
              <a:ahLst/>
              <a:cxnLst/>
              <a:rect l="l" t="t" r="r" b="b"/>
              <a:pathLst>
                <a:path w="47625" h="82550">
                  <a:moveTo>
                    <a:pt x="44627" y="0"/>
                  </a:moveTo>
                  <a:lnTo>
                    <a:pt x="2971" y="0"/>
                  </a:lnTo>
                  <a:lnTo>
                    <a:pt x="1930" y="419"/>
                  </a:lnTo>
                  <a:lnTo>
                    <a:pt x="431" y="1917"/>
                  </a:lnTo>
                  <a:lnTo>
                    <a:pt x="0" y="2959"/>
                  </a:lnTo>
                  <a:lnTo>
                    <a:pt x="0" y="79082"/>
                  </a:lnTo>
                  <a:lnTo>
                    <a:pt x="431" y="80111"/>
                  </a:lnTo>
                  <a:lnTo>
                    <a:pt x="1930" y="81610"/>
                  </a:lnTo>
                  <a:lnTo>
                    <a:pt x="2971" y="82042"/>
                  </a:lnTo>
                  <a:lnTo>
                    <a:pt x="44627" y="82042"/>
                  </a:lnTo>
                  <a:lnTo>
                    <a:pt x="45669" y="81610"/>
                  </a:lnTo>
                  <a:lnTo>
                    <a:pt x="47167" y="80111"/>
                  </a:lnTo>
                  <a:lnTo>
                    <a:pt x="47599" y="79082"/>
                  </a:lnTo>
                  <a:lnTo>
                    <a:pt x="47599" y="78016"/>
                  </a:lnTo>
                  <a:lnTo>
                    <a:pt x="39547" y="78016"/>
                  </a:lnTo>
                  <a:lnTo>
                    <a:pt x="39547" y="73990"/>
                  </a:lnTo>
                  <a:lnTo>
                    <a:pt x="8051" y="73990"/>
                  </a:lnTo>
                  <a:lnTo>
                    <a:pt x="8051" y="8039"/>
                  </a:lnTo>
                  <a:lnTo>
                    <a:pt x="47599" y="8039"/>
                  </a:lnTo>
                  <a:lnTo>
                    <a:pt x="47599" y="2959"/>
                  </a:lnTo>
                  <a:lnTo>
                    <a:pt x="47167" y="1917"/>
                  </a:lnTo>
                  <a:lnTo>
                    <a:pt x="45669" y="419"/>
                  </a:lnTo>
                  <a:lnTo>
                    <a:pt x="44627" y="0"/>
                  </a:lnTo>
                  <a:close/>
                </a:path>
                <a:path w="47625" h="82550">
                  <a:moveTo>
                    <a:pt x="47599" y="8039"/>
                  </a:moveTo>
                  <a:lnTo>
                    <a:pt x="39547" y="8039"/>
                  </a:lnTo>
                  <a:lnTo>
                    <a:pt x="39547" y="78016"/>
                  </a:lnTo>
                  <a:lnTo>
                    <a:pt x="43573" y="78016"/>
                  </a:lnTo>
                  <a:lnTo>
                    <a:pt x="43573" y="73990"/>
                  </a:lnTo>
                  <a:lnTo>
                    <a:pt x="47599" y="73990"/>
                  </a:lnTo>
                  <a:lnTo>
                    <a:pt x="47599" y="8039"/>
                  </a:lnTo>
                  <a:close/>
                </a:path>
                <a:path w="47625" h="82550">
                  <a:moveTo>
                    <a:pt x="47599" y="73990"/>
                  </a:moveTo>
                  <a:lnTo>
                    <a:pt x="43573" y="73990"/>
                  </a:lnTo>
                  <a:lnTo>
                    <a:pt x="43573" y="78016"/>
                  </a:lnTo>
                  <a:lnTo>
                    <a:pt x="47599" y="78016"/>
                  </a:lnTo>
                  <a:lnTo>
                    <a:pt x="47599" y="739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170806" y="4979235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4166781" y="4975213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4170806" y="4996379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4166781" y="4992357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4170806" y="5013523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4166781" y="5009495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4111092" y="4959389"/>
              <a:ext cx="40005" cy="74295"/>
            </a:xfrm>
            <a:custGeom>
              <a:avLst/>
              <a:gdLst/>
              <a:ahLst/>
              <a:cxnLst/>
              <a:rect l="l" t="t" r="r" b="b"/>
              <a:pathLst>
                <a:path w="40004" h="74295">
                  <a:moveTo>
                    <a:pt x="39547" y="0"/>
                  </a:moveTo>
                  <a:lnTo>
                    <a:pt x="0" y="0"/>
                  </a:lnTo>
                  <a:lnTo>
                    <a:pt x="0" y="73990"/>
                  </a:lnTo>
                  <a:lnTo>
                    <a:pt x="39547" y="73990"/>
                  </a:lnTo>
                  <a:lnTo>
                    <a:pt x="3954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4107066" y="4955363"/>
              <a:ext cx="47625" cy="82550"/>
            </a:xfrm>
            <a:custGeom>
              <a:avLst/>
              <a:gdLst/>
              <a:ahLst/>
              <a:cxnLst/>
              <a:rect l="l" t="t" r="r" b="b"/>
              <a:pathLst>
                <a:path w="47625" h="82550">
                  <a:moveTo>
                    <a:pt x="44627" y="0"/>
                  </a:moveTo>
                  <a:lnTo>
                    <a:pt x="2971" y="0"/>
                  </a:lnTo>
                  <a:lnTo>
                    <a:pt x="1930" y="419"/>
                  </a:lnTo>
                  <a:lnTo>
                    <a:pt x="431" y="1917"/>
                  </a:lnTo>
                  <a:lnTo>
                    <a:pt x="0" y="2959"/>
                  </a:lnTo>
                  <a:lnTo>
                    <a:pt x="0" y="80238"/>
                  </a:lnTo>
                  <a:lnTo>
                    <a:pt x="1803" y="82042"/>
                  </a:lnTo>
                  <a:lnTo>
                    <a:pt x="6248" y="82042"/>
                  </a:lnTo>
                  <a:lnTo>
                    <a:pt x="8051" y="80238"/>
                  </a:lnTo>
                  <a:lnTo>
                    <a:pt x="8051" y="8039"/>
                  </a:lnTo>
                  <a:lnTo>
                    <a:pt x="39547" y="8039"/>
                  </a:lnTo>
                  <a:lnTo>
                    <a:pt x="39547" y="80238"/>
                  </a:lnTo>
                  <a:lnTo>
                    <a:pt x="41351" y="82042"/>
                  </a:lnTo>
                  <a:lnTo>
                    <a:pt x="45796" y="82042"/>
                  </a:lnTo>
                  <a:lnTo>
                    <a:pt x="47599" y="80238"/>
                  </a:lnTo>
                  <a:lnTo>
                    <a:pt x="47599" y="78016"/>
                  </a:lnTo>
                  <a:lnTo>
                    <a:pt x="47599" y="2959"/>
                  </a:lnTo>
                  <a:lnTo>
                    <a:pt x="47167" y="1917"/>
                  </a:lnTo>
                  <a:lnTo>
                    <a:pt x="45669" y="419"/>
                  </a:lnTo>
                  <a:lnTo>
                    <a:pt x="446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4111092" y="4979235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4107066" y="4975213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4111092" y="4996379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4107066" y="4992357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4111092" y="5013523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4107066" y="5009495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4254030" y="4908829"/>
              <a:ext cx="31750" cy="19050"/>
            </a:xfrm>
            <a:custGeom>
              <a:avLst/>
              <a:gdLst/>
              <a:ahLst/>
              <a:cxnLst/>
              <a:rect l="l" t="t" r="r" b="b"/>
              <a:pathLst>
                <a:path w="31750" h="19050">
                  <a:moveTo>
                    <a:pt x="31254" y="0"/>
                  </a:moveTo>
                  <a:lnTo>
                    <a:pt x="0" y="0"/>
                  </a:lnTo>
                  <a:lnTo>
                    <a:pt x="0" y="18808"/>
                  </a:lnTo>
                  <a:lnTo>
                    <a:pt x="31254" y="18808"/>
                  </a:lnTo>
                  <a:lnTo>
                    <a:pt x="31254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4249997" y="4904801"/>
              <a:ext cx="39370" cy="27305"/>
            </a:xfrm>
            <a:custGeom>
              <a:avLst/>
              <a:gdLst/>
              <a:ahLst/>
              <a:cxnLst/>
              <a:rect l="l" t="t" r="r" b="b"/>
              <a:pathLst>
                <a:path w="39370" h="27304">
                  <a:moveTo>
                    <a:pt x="39306" y="0"/>
                  </a:moveTo>
                  <a:lnTo>
                    <a:pt x="0" y="0"/>
                  </a:lnTo>
                  <a:lnTo>
                    <a:pt x="0" y="26860"/>
                  </a:lnTo>
                  <a:lnTo>
                    <a:pt x="39306" y="26860"/>
                  </a:lnTo>
                  <a:lnTo>
                    <a:pt x="39306" y="18808"/>
                  </a:lnTo>
                  <a:lnTo>
                    <a:pt x="8064" y="18808"/>
                  </a:lnTo>
                  <a:lnTo>
                    <a:pt x="8064" y="8051"/>
                  </a:lnTo>
                  <a:lnTo>
                    <a:pt x="39306" y="8051"/>
                  </a:lnTo>
                  <a:lnTo>
                    <a:pt x="39306" y="0"/>
                  </a:lnTo>
                  <a:close/>
                </a:path>
                <a:path w="39370" h="27304">
                  <a:moveTo>
                    <a:pt x="39306" y="8051"/>
                  </a:moveTo>
                  <a:lnTo>
                    <a:pt x="31254" y="8051"/>
                  </a:lnTo>
                  <a:lnTo>
                    <a:pt x="31254" y="18808"/>
                  </a:lnTo>
                  <a:lnTo>
                    <a:pt x="39306" y="18808"/>
                  </a:lnTo>
                  <a:lnTo>
                    <a:pt x="39306" y="8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4254030" y="4888007"/>
              <a:ext cx="31750" cy="15240"/>
            </a:xfrm>
            <a:custGeom>
              <a:avLst/>
              <a:gdLst/>
              <a:ahLst/>
              <a:cxnLst/>
              <a:rect l="l" t="t" r="r" b="b"/>
              <a:pathLst>
                <a:path w="31750" h="15239">
                  <a:moveTo>
                    <a:pt x="26987" y="0"/>
                  </a:moveTo>
                  <a:lnTo>
                    <a:pt x="4254" y="0"/>
                  </a:lnTo>
                  <a:lnTo>
                    <a:pt x="0" y="3848"/>
                  </a:lnTo>
                  <a:lnTo>
                    <a:pt x="0" y="14922"/>
                  </a:lnTo>
                  <a:lnTo>
                    <a:pt x="31254" y="14922"/>
                  </a:lnTo>
                  <a:lnTo>
                    <a:pt x="31254" y="3848"/>
                  </a:lnTo>
                  <a:lnTo>
                    <a:pt x="26987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4250004" y="4883988"/>
              <a:ext cx="39370" cy="24765"/>
            </a:xfrm>
            <a:custGeom>
              <a:avLst/>
              <a:gdLst/>
              <a:ahLst/>
              <a:cxnLst/>
              <a:rect l="l" t="t" r="r" b="b"/>
              <a:pathLst>
                <a:path w="39370" h="24764">
                  <a:moveTo>
                    <a:pt x="39293" y="5651"/>
                  </a:moveTo>
                  <a:lnTo>
                    <a:pt x="33235" y="0"/>
                  </a:lnTo>
                  <a:lnTo>
                    <a:pt x="31242" y="0"/>
                  </a:lnTo>
                  <a:lnTo>
                    <a:pt x="31242" y="10096"/>
                  </a:lnTo>
                  <a:lnTo>
                    <a:pt x="31242" y="14922"/>
                  </a:lnTo>
                  <a:lnTo>
                    <a:pt x="8051" y="14922"/>
                  </a:lnTo>
                  <a:lnTo>
                    <a:pt x="8051" y="10096"/>
                  </a:lnTo>
                  <a:lnTo>
                    <a:pt x="10490" y="8051"/>
                  </a:lnTo>
                  <a:lnTo>
                    <a:pt x="28803" y="8051"/>
                  </a:lnTo>
                  <a:lnTo>
                    <a:pt x="31242" y="10096"/>
                  </a:lnTo>
                  <a:lnTo>
                    <a:pt x="31242" y="0"/>
                  </a:lnTo>
                  <a:lnTo>
                    <a:pt x="6057" y="0"/>
                  </a:lnTo>
                  <a:lnTo>
                    <a:pt x="0" y="5651"/>
                  </a:lnTo>
                  <a:lnTo>
                    <a:pt x="0" y="22974"/>
                  </a:lnTo>
                  <a:lnTo>
                    <a:pt x="14617" y="22974"/>
                  </a:lnTo>
                  <a:lnTo>
                    <a:pt x="14617" y="24549"/>
                  </a:lnTo>
                  <a:lnTo>
                    <a:pt x="24879" y="24549"/>
                  </a:lnTo>
                  <a:lnTo>
                    <a:pt x="24879" y="22974"/>
                  </a:lnTo>
                  <a:lnTo>
                    <a:pt x="39293" y="22974"/>
                  </a:lnTo>
                  <a:lnTo>
                    <a:pt x="39293" y="14922"/>
                  </a:lnTo>
                  <a:lnTo>
                    <a:pt x="39293" y="8051"/>
                  </a:lnTo>
                  <a:lnTo>
                    <a:pt x="39293" y="5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4214888" y="4908829"/>
              <a:ext cx="31750" cy="19050"/>
            </a:xfrm>
            <a:custGeom>
              <a:avLst/>
              <a:gdLst/>
              <a:ahLst/>
              <a:cxnLst/>
              <a:rect l="l" t="t" r="r" b="b"/>
              <a:pathLst>
                <a:path w="31750" h="19050">
                  <a:moveTo>
                    <a:pt x="31254" y="0"/>
                  </a:moveTo>
                  <a:lnTo>
                    <a:pt x="0" y="0"/>
                  </a:lnTo>
                  <a:lnTo>
                    <a:pt x="0" y="18808"/>
                  </a:lnTo>
                  <a:lnTo>
                    <a:pt x="31254" y="18808"/>
                  </a:lnTo>
                  <a:lnTo>
                    <a:pt x="31254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4210861" y="4904801"/>
              <a:ext cx="39370" cy="27305"/>
            </a:xfrm>
            <a:custGeom>
              <a:avLst/>
              <a:gdLst/>
              <a:ahLst/>
              <a:cxnLst/>
              <a:rect l="l" t="t" r="r" b="b"/>
              <a:pathLst>
                <a:path w="39370" h="27304">
                  <a:moveTo>
                    <a:pt x="39306" y="0"/>
                  </a:moveTo>
                  <a:lnTo>
                    <a:pt x="0" y="0"/>
                  </a:lnTo>
                  <a:lnTo>
                    <a:pt x="0" y="26860"/>
                  </a:lnTo>
                  <a:lnTo>
                    <a:pt x="39306" y="26860"/>
                  </a:lnTo>
                  <a:lnTo>
                    <a:pt x="39306" y="18808"/>
                  </a:lnTo>
                  <a:lnTo>
                    <a:pt x="8064" y="18808"/>
                  </a:lnTo>
                  <a:lnTo>
                    <a:pt x="8064" y="8051"/>
                  </a:lnTo>
                  <a:lnTo>
                    <a:pt x="39306" y="8051"/>
                  </a:lnTo>
                  <a:lnTo>
                    <a:pt x="39306" y="0"/>
                  </a:lnTo>
                  <a:close/>
                </a:path>
                <a:path w="39370" h="27304">
                  <a:moveTo>
                    <a:pt x="39306" y="8051"/>
                  </a:moveTo>
                  <a:lnTo>
                    <a:pt x="31254" y="8051"/>
                  </a:lnTo>
                  <a:lnTo>
                    <a:pt x="31254" y="18808"/>
                  </a:lnTo>
                  <a:lnTo>
                    <a:pt x="39306" y="18808"/>
                  </a:lnTo>
                  <a:lnTo>
                    <a:pt x="39306" y="8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4214893" y="4888007"/>
              <a:ext cx="31750" cy="15240"/>
            </a:xfrm>
            <a:custGeom>
              <a:avLst/>
              <a:gdLst/>
              <a:ahLst/>
              <a:cxnLst/>
              <a:rect l="l" t="t" r="r" b="b"/>
              <a:pathLst>
                <a:path w="31750" h="15239">
                  <a:moveTo>
                    <a:pt x="26987" y="0"/>
                  </a:moveTo>
                  <a:lnTo>
                    <a:pt x="4254" y="0"/>
                  </a:lnTo>
                  <a:lnTo>
                    <a:pt x="0" y="3848"/>
                  </a:lnTo>
                  <a:lnTo>
                    <a:pt x="0" y="14922"/>
                  </a:lnTo>
                  <a:lnTo>
                    <a:pt x="31254" y="14922"/>
                  </a:lnTo>
                  <a:lnTo>
                    <a:pt x="31254" y="3848"/>
                  </a:lnTo>
                  <a:lnTo>
                    <a:pt x="26987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4210862" y="4883988"/>
              <a:ext cx="39370" cy="24765"/>
            </a:xfrm>
            <a:custGeom>
              <a:avLst/>
              <a:gdLst/>
              <a:ahLst/>
              <a:cxnLst/>
              <a:rect l="l" t="t" r="r" b="b"/>
              <a:pathLst>
                <a:path w="39370" h="24764">
                  <a:moveTo>
                    <a:pt x="39293" y="5651"/>
                  </a:moveTo>
                  <a:lnTo>
                    <a:pt x="33235" y="0"/>
                  </a:lnTo>
                  <a:lnTo>
                    <a:pt x="31242" y="0"/>
                  </a:lnTo>
                  <a:lnTo>
                    <a:pt x="31242" y="10096"/>
                  </a:lnTo>
                  <a:lnTo>
                    <a:pt x="31242" y="14922"/>
                  </a:lnTo>
                  <a:lnTo>
                    <a:pt x="8051" y="14922"/>
                  </a:lnTo>
                  <a:lnTo>
                    <a:pt x="8051" y="10096"/>
                  </a:lnTo>
                  <a:lnTo>
                    <a:pt x="10490" y="8051"/>
                  </a:lnTo>
                  <a:lnTo>
                    <a:pt x="28803" y="8051"/>
                  </a:lnTo>
                  <a:lnTo>
                    <a:pt x="31242" y="10096"/>
                  </a:lnTo>
                  <a:lnTo>
                    <a:pt x="31242" y="0"/>
                  </a:lnTo>
                  <a:lnTo>
                    <a:pt x="6057" y="0"/>
                  </a:lnTo>
                  <a:lnTo>
                    <a:pt x="0" y="5651"/>
                  </a:lnTo>
                  <a:lnTo>
                    <a:pt x="0" y="22974"/>
                  </a:lnTo>
                  <a:lnTo>
                    <a:pt x="14630" y="22974"/>
                  </a:lnTo>
                  <a:lnTo>
                    <a:pt x="14630" y="24549"/>
                  </a:lnTo>
                  <a:lnTo>
                    <a:pt x="24892" y="24549"/>
                  </a:lnTo>
                  <a:lnTo>
                    <a:pt x="24892" y="22974"/>
                  </a:lnTo>
                  <a:lnTo>
                    <a:pt x="39293" y="22974"/>
                  </a:lnTo>
                  <a:lnTo>
                    <a:pt x="39293" y="14922"/>
                  </a:lnTo>
                  <a:lnTo>
                    <a:pt x="39293" y="8051"/>
                  </a:lnTo>
                  <a:lnTo>
                    <a:pt x="39293" y="5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4175759" y="4908829"/>
              <a:ext cx="31750" cy="19050"/>
            </a:xfrm>
            <a:custGeom>
              <a:avLst/>
              <a:gdLst/>
              <a:ahLst/>
              <a:cxnLst/>
              <a:rect l="l" t="t" r="r" b="b"/>
              <a:pathLst>
                <a:path w="31750" h="19050">
                  <a:moveTo>
                    <a:pt x="31254" y="0"/>
                  </a:moveTo>
                  <a:lnTo>
                    <a:pt x="0" y="0"/>
                  </a:lnTo>
                  <a:lnTo>
                    <a:pt x="0" y="18808"/>
                  </a:lnTo>
                  <a:lnTo>
                    <a:pt x="31254" y="18808"/>
                  </a:lnTo>
                  <a:lnTo>
                    <a:pt x="31254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4171725" y="4904801"/>
              <a:ext cx="39370" cy="27305"/>
            </a:xfrm>
            <a:custGeom>
              <a:avLst/>
              <a:gdLst/>
              <a:ahLst/>
              <a:cxnLst/>
              <a:rect l="l" t="t" r="r" b="b"/>
              <a:pathLst>
                <a:path w="39370" h="27304">
                  <a:moveTo>
                    <a:pt x="39306" y="0"/>
                  </a:moveTo>
                  <a:lnTo>
                    <a:pt x="0" y="0"/>
                  </a:lnTo>
                  <a:lnTo>
                    <a:pt x="0" y="26860"/>
                  </a:lnTo>
                  <a:lnTo>
                    <a:pt x="39306" y="26860"/>
                  </a:lnTo>
                  <a:lnTo>
                    <a:pt x="39306" y="18808"/>
                  </a:lnTo>
                  <a:lnTo>
                    <a:pt x="8064" y="18808"/>
                  </a:lnTo>
                  <a:lnTo>
                    <a:pt x="8064" y="8051"/>
                  </a:lnTo>
                  <a:lnTo>
                    <a:pt x="39306" y="8051"/>
                  </a:lnTo>
                  <a:lnTo>
                    <a:pt x="39306" y="0"/>
                  </a:lnTo>
                  <a:close/>
                </a:path>
                <a:path w="39370" h="27304">
                  <a:moveTo>
                    <a:pt x="39306" y="8051"/>
                  </a:moveTo>
                  <a:lnTo>
                    <a:pt x="31254" y="8051"/>
                  </a:lnTo>
                  <a:lnTo>
                    <a:pt x="31254" y="18808"/>
                  </a:lnTo>
                  <a:lnTo>
                    <a:pt x="39306" y="18808"/>
                  </a:lnTo>
                  <a:lnTo>
                    <a:pt x="39306" y="8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4175757" y="4888007"/>
              <a:ext cx="31750" cy="15240"/>
            </a:xfrm>
            <a:custGeom>
              <a:avLst/>
              <a:gdLst/>
              <a:ahLst/>
              <a:cxnLst/>
              <a:rect l="l" t="t" r="r" b="b"/>
              <a:pathLst>
                <a:path w="31750" h="15239">
                  <a:moveTo>
                    <a:pt x="26987" y="0"/>
                  </a:moveTo>
                  <a:lnTo>
                    <a:pt x="4254" y="0"/>
                  </a:lnTo>
                  <a:lnTo>
                    <a:pt x="0" y="3848"/>
                  </a:lnTo>
                  <a:lnTo>
                    <a:pt x="0" y="14922"/>
                  </a:lnTo>
                  <a:lnTo>
                    <a:pt x="31254" y="14922"/>
                  </a:lnTo>
                  <a:lnTo>
                    <a:pt x="31254" y="3848"/>
                  </a:lnTo>
                  <a:lnTo>
                    <a:pt x="26987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4171734" y="4883988"/>
              <a:ext cx="39370" cy="24765"/>
            </a:xfrm>
            <a:custGeom>
              <a:avLst/>
              <a:gdLst/>
              <a:ahLst/>
              <a:cxnLst/>
              <a:rect l="l" t="t" r="r" b="b"/>
              <a:pathLst>
                <a:path w="39370" h="24764">
                  <a:moveTo>
                    <a:pt x="39293" y="5651"/>
                  </a:moveTo>
                  <a:lnTo>
                    <a:pt x="33235" y="0"/>
                  </a:lnTo>
                  <a:lnTo>
                    <a:pt x="31242" y="0"/>
                  </a:lnTo>
                  <a:lnTo>
                    <a:pt x="31242" y="10096"/>
                  </a:lnTo>
                  <a:lnTo>
                    <a:pt x="31242" y="14922"/>
                  </a:lnTo>
                  <a:lnTo>
                    <a:pt x="8051" y="14922"/>
                  </a:lnTo>
                  <a:lnTo>
                    <a:pt x="8051" y="10096"/>
                  </a:lnTo>
                  <a:lnTo>
                    <a:pt x="10490" y="8051"/>
                  </a:lnTo>
                  <a:lnTo>
                    <a:pt x="28803" y="8051"/>
                  </a:lnTo>
                  <a:lnTo>
                    <a:pt x="31242" y="10096"/>
                  </a:lnTo>
                  <a:lnTo>
                    <a:pt x="31242" y="0"/>
                  </a:lnTo>
                  <a:lnTo>
                    <a:pt x="6057" y="0"/>
                  </a:lnTo>
                  <a:lnTo>
                    <a:pt x="0" y="5651"/>
                  </a:lnTo>
                  <a:lnTo>
                    <a:pt x="0" y="22974"/>
                  </a:lnTo>
                  <a:lnTo>
                    <a:pt x="14617" y="22974"/>
                  </a:lnTo>
                  <a:lnTo>
                    <a:pt x="14617" y="24549"/>
                  </a:lnTo>
                  <a:lnTo>
                    <a:pt x="24879" y="24549"/>
                  </a:lnTo>
                  <a:lnTo>
                    <a:pt x="24879" y="22974"/>
                  </a:lnTo>
                  <a:lnTo>
                    <a:pt x="39293" y="22974"/>
                  </a:lnTo>
                  <a:lnTo>
                    <a:pt x="39293" y="14922"/>
                  </a:lnTo>
                  <a:lnTo>
                    <a:pt x="39293" y="8051"/>
                  </a:lnTo>
                  <a:lnTo>
                    <a:pt x="39293" y="5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4312513" y="4978751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198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4308486" y="4974725"/>
              <a:ext cx="8255" cy="22860"/>
            </a:xfrm>
            <a:custGeom>
              <a:avLst/>
              <a:gdLst/>
              <a:ahLst/>
              <a:cxnLst/>
              <a:rect l="l" t="t" r="r" b="b"/>
              <a:pathLst>
                <a:path w="8254" h="22860">
                  <a:moveTo>
                    <a:pt x="6248" y="0"/>
                  </a:moveTo>
                  <a:lnTo>
                    <a:pt x="1803" y="0"/>
                  </a:lnTo>
                  <a:lnTo>
                    <a:pt x="0" y="1803"/>
                  </a:lnTo>
                  <a:lnTo>
                    <a:pt x="0" y="4025"/>
                  </a:lnTo>
                  <a:lnTo>
                    <a:pt x="0" y="20446"/>
                  </a:lnTo>
                  <a:lnTo>
                    <a:pt x="1803" y="22250"/>
                  </a:lnTo>
                  <a:lnTo>
                    <a:pt x="6248" y="22250"/>
                  </a:lnTo>
                  <a:lnTo>
                    <a:pt x="8051" y="20446"/>
                  </a:lnTo>
                  <a:lnTo>
                    <a:pt x="8051" y="1803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4052697" y="4930876"/>
              <a:ext cx="260350" cy="101600"/>
            </a:xfrm>
            <a:custGeom>
              <a:avLst/>
              <a:gdLst/>
              <a:ahLst/>
              <a:cxnLst/>
              <a:rect l="l" t="t" r="r" b="b"/>
              <a:pathLst>
                <a:path w="260350" h="101600">
                  <a:moveTo>
                    <a:pt x="259816" y="0"/>
                  </a:moveTo>
                  <a:lnTo>
                    <a:pt x="12" y="0"/>
                  </a:lnTo>
                  <a:lnTo>
                    <a:pt x="12" y="11366"/>
                  </a:lnTo>
                  <a:lnTo>
                    <a:pt x="0" y="101396"/>
                  </a:lnTo>
                  <a:lnTo>
                    <a:pt x="23329" y="101396"/>
                  </a:lnTo>
                  <a:lnTo>
                    <a:pt x="23329" y="47536"/>
                  </a:lnTo>
                  <a:lnTo>
                    <a:pt x="29984" y="24282"/>
                  </a:lnTo>
                  <a:lnTo>
                    <a:pt x="44627" y="13804"/>
                  </a:lnTo>
                  <a:lnTo>
                    <a:pt x="58077" y="11366"/>
                  </a:lnTo>
                  <a:lnTo>
                    <a:pt x="65913" y="11366"/>
                  </a:lnTo>
                  <a:lnTo>
                    <a:pt x="259816" y="11366"/>
                  </a:lnTo>
                  <a:lnTo>
                    <a:pt x="259816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4274705" y="4932667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833" y="1803"/>
                  </a:moveTo>
                  <a:lnTo>
                    <a:pt x="40030" y="12"/>
                  </a:lnTo>
                  <a:lnTo>
                    <a:pt x="37807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33782" y="8051"/>
                  </a:lnTo>
                  <a:lnTo>
                    <a:pt x="33782" y="40043"/>
                  </a:lnTo>
                  <a:lnTo>
                    <a:pt x="35585" y="41846"/>
                  </a:lnTo>
                  <a:lnTo>
                    <a:pt x="40030" y="41846"/>
                  </a:lnTo>
                  <a:lnTo>
                    <a:pt x="41833" y="40043"/>
                  </a:lnTo>
                  <a:lnTo>
                    <a:pt x="41833" y="37820"/>
                  </a:lnTo>
                  <a:lnTo>
                    <a:pt x="41833" y="6248"/>
                  </a:lnTo>
                  <a:lnTo>
                    <a:pt x="41833" y="18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4312512" y="5001836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0"/>
                  </a:moveTo>
                  <a:lnTo>
                    <a:pt x="0" y="32131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4308486" y="4997810"/>
              <a:ext cx="8255" cy="40640"/>
            </a:xfrm>
            <a:custGeom>
              <a:avLst/>
              <a:gdLst/>
              <a:ahLst/>
              <a:cxnLst/>
              <a:rect l="l" t="t" r="r" b="b"/>
              <a:pathLst>
                <a:path w="8254" h="40639">
                  <a:moveTo>
                    <a:pt x="6248" y="0"/>
                  </a:moveTo>
                  <a:lnTo>
                    <a:pt x="1803" y="0"/>
                  </a:lnTo>
                  <a:lnTo>
                    <a:pt x="0" y="1803"/>
                  </a:lnTo>
                  <a:lnTo>
                    <a:pt x="0" y="4025"/>
                  </a:lnTo>
                  <a:lnTo>
                    <a:pt x="0" y="38379"/>
                  </a:lnTo>
                  <a:lnTo>
                    <a:pt x="1803" y="40182"/>
                  </a:lnTo>
                  <a:lnTo>
                    <a:pt x="6248" y="40182"/>
                  </a:lnTo>
                  <a:lnTo>
                    <a:pt x="8051" y="38379"/>
                  </a:lnTo>
                  <a:lnTo>
                    <a:pt x="8051" y="1803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8" name="object 4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9597" y="4730908"/>
              <a:ext cx="206851" cy="66192"/>
            </a:xfrm>
            <a:prstGeom prst="rect">
              <a:avLst/>
            </a:prstGeom>
          </p:spPr>
        </p:pic>
        <p:pic>
          <p:nvPicPr>
            <p:cNvPr id="439" name="object 4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9597" y="4824577"/>
              <a:ext cx="206851" cy="66192"/>
            </a:xfrm>
            <a:prstGeom prst="rect">
              <a:avLst/>
            </a:prstGeom>
          </p:spPr>
        </p:pic>
        <p:pic>
          <p:nvPicPr>
            <p:cNvPr id="440" name="object 4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9597" y="4918251"/>
              <a:ext cx="206851" cy="66192"/>
            </a:xfrm>
            <a:prstGeom prst="rect">
              <a:avLst/>
            </a:prstGeom>
          </p:spPr>
        </p:pic>
        <p:pic>
          <p:nvPicPr>
            <p:cNvPr id="441" name="object 4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19597" y="5007408"/>
              <a:ext cx="206839" cy="66192"/>
            </a:xfrm>
            <a:prstGeom prst="rect">
              <a:avLst/>
            </a:prstGeom>
          </p:spPr>
        </p:pic>
        <p:sp>
          <p:nvSpPr>
            <p:cNvPr id="442" name="object 442"/>
            <p:cNvSpPr/>
            <p:nvPr/>
          </p:nvSpPr>
          <p:spPr>
            <a:xfrm>
              <a:off x="3803992" y="5136692"/>
              <a:ext cx="762000" cy="15240"/>
            </a:xfrm>
            <a:custGeom>
              <a:avLst/>
              <a:gdLst/>
              <a:ahLst/>
              <a:cxnLst/>
              <a:rect l="l" t="t" r="r" b="b"/>
              <a:pathLst>
                <a:path w="762000" h="15239">
                  <a:moveTo>
                    <a:pt x="761771" y="3810"/>
                  </a:moveTo>
                  <a:lnTo>
                    <a:pt x="760183" y="3810"/>
                  </a:lnTo>
                  <a:lnTo>
                    <a:pt x="760183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0" y="15240"/>
                  </a:lnTo>
                  <a:lnTo>
                    <a:pt x="759904" y="15240"/>
                  </a:lnTo>
                  <a:lnTo>
                    <a:pt x="759904" y="12700"/>
                  </a:lnTo>
                  <a:lnTo>
                    <a:pt x="761771" y="12700"/>
                  </a:lnTo>
                  <a:lnTo>
                    <a:pt x="761771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4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03992" y="4955687"/>
              <a:ext cx="406871" cy="194391"/>
            </a:xfrm>
            <a:prstGeom prst="rect">
              <a:avLst/>
            </a:prstGeom>
          </p:spPr>
        </p:pic>
        <p:sp>
          <p:nvSpPr>
            <p:cNvPr id="444" name="object 444"/>
            <p:cNvSpPr/>
            <p:nvPr/>
          </p:nvSpPr>
          <p:spPr>
            <a:xfrm>
              <a:off x="3881107" y="4635931"/>
              <a:ext cx="68580" cy="31750"/>
            </a:xfrm>
            <a:custGeom>
              <a:avLst/>
              <a:gdLst/>
              <a:ahLst/>
              <a:cxnLst/>
              <a:rect l="l" t="t" r="r" b="b"/>
              <a:pathLst>
                <a:path w="68579" h="31750">
                  <a:moveTo>
                    <a:pt x="68237" y="0"/>
                  </a:moveTo>
                  <a:lnTo>
                    <a:pt x="0" y="0"/>
                  </a:lnTo>
                  <a:lnTo>
                    <a:pt x="0" y="31165"/>
                  </a:lnTo>
                  <a:lnTo>
                    <a:pt x="68237" y="31165"/>
                  </a:lnTo>
                  <a:lnTo>
                    <a:pt x="6823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3803980" y="4628400"/>
              <a:ext cx="318135" cy="55244"/>
            </a:xfrm>
            <a:custGeom>
              <a:avLst/>
              <a:gdLst/>
              <a:ahLst/>
              <a:cxnLst/>
              <a:rect l="l" t="t" r="r" b="b"/>
              <a:pathLst>
                <a:path w="318135" h="55245">
                  <a:moveTo>
                    <a:pt x="317512" y="30734"/>
                  </a:moveTo>
                  <a:lnTo>
                    <a:pt x="314337" y="30734"/>
                  </a:lnTo>
                  <a:lnTo>
                    <a:pt x="314337" y="23114"/>
                  </a:lnTo>
                  <a:lnTo>
                    <a:pt x="152908" y="23114"/>
                  </a:lnTo>
                  <a:lnTo>
                    <a:pt x="152908" y="15087"/>
                  </a:lnTo>
                  <a:lnTo>
                    <a:pt x="152908" y="5549"/>
                  </a:lnTo>
                  <a:lnTo>
                    <a:pt x="152107" y="3619"/>
                  </a:lnTo>
                  <a:lnTo>
                    <a:pt x="149288" y="800"/>
                  </a:lnTo>
                  <a:lnTo>
                    <a:pt x="147358" y="0"/>
                  </a:lnTo>
                  <a:lnTo>
                    <a:pt x="137820" y="0"/>
                  </a:lnTo>
                  <a:lnTo>
                    <a:pt x="137820" y="15087"/>
                  </a:lnTo>
                  <a:lnTo>
                    <a:pt x="137820" y="23114"/>
                  </a:lnTo>
                  <a:lnTo>
                    <a:pt x="84670" y="23114"/>
                  </a:lnTo>
                  <a:lnTo>
                    <a:pt x="84670" y="15087"/>
                  </a:lnTo>
                  <a:lnTo>
                    <a:pt x="137820" y="15087"/>
                  </a:lnTo>
                  <a:lnTo>
                    <a:pt x="137820" y="0"/>
                  </a:lnTo>
                  <a:lnTo>
                    <a:pt x="75145" y="0"/>
                  </a:lnTo>
                  <a:lnTo>
                    <a:pt x="73202" y="800"/>
                  </a:lnTo>
                  <a:lnTo>
                    <a:pt x="70396" y="3619"/>
                  </a:lnTo>
                  <a:lnTo>
                    <a:pt x="69583" y="5549"/>
                  </a:lnTo>
                  <a:lnTo>
                    <a:pt x="69583" y="23114"/>
                  </a:lnTo>
                  <a:lnTo>
                    <a:pt x="0" y="23114"/>
                  </a:lnTo>
                  <a:lnTo>
                    <a:pt x="0" y="30734"/>
                  </a:lnTo>
                  <a:lnTo>
                    <a:pt x="0" y="47244"/>
                  </a:lnTo>
                  <a:lnTo>
                    <a:pt x="0" y="54864"/>
                  </a:lnTo>
                  <a:lnTo>
                    <a:pt x="313778" y="54864"/>
                  </a:lnTo>
                  <a:lnTo>
                    <a:pt x="313778" y="47244"/>
                  </a:lnTo>
                  <a:lnTo>
                    <a:pt x="317512" y="47244"/>
                  </a:lnTo>
                  <a:lnTo>
                    <a:pt x="317512" y="30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6" name="object 4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84378" y="4955687"/>
              <a:ext cx="287815" cy="194391"/>
            </a:xfrm>
            <a:prstGeom prst="rect">
              <a:avLst/>
            </a:prstGeom>
          </p:spPr>
        </p:pic>
        <p:sp>
          <p:nvSpPr>
            <p:cNvPr id="447" name="object 447"/>
            <p:cNvSpPr/>
            <p:nvPr/>
          </p:nvSpPr>
          <p:spPr>
            <a:xfrm>
              <a:off x="3997407" y="4734807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3993508" y="4734807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3923021" y="4734807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3919122" y="4734807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3848633" y="4734807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3844734" y="4734807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3997407" y="4828476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3993508" y="4828476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3923021" y="4828476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3919122" y="4828476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3848633" y="4828476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3844734" y="4828476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3997407" y="4922150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3993508" y="4922150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3923021" y="4922150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3919122" y="4922150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3848633" y="4922150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3844734" y="4922150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3923021" y="5013304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3919122" y="5013304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7" name="object 46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85425" y="2760519"/>
              <a:ext cx="136715" cy="192735"/>
            </a:xfrm>
            <a:prstGeom prst="rect">
              <a:avLst/>
            </a:prstGeom>
          </p:spPr>
        </p:pic>
        <p:sp>
          <p:nvSpPr>
            <p:cNvPr id="468" name="object 468"/>
            <p:cNvSpPr/>
            <p:nvPr/>
          </p:nvSpPr>
          <p:spPr>
            <a:xfrm>
              <a:off x="5170398" y="2941612"/>
              <a:ext cx="366395" cy="22860"/>
            </a:xfrm>
            <a:custGeom>
              <a:avLst/>
              <a:gdLst/>
              <a:ahLst/>
              <a:cxnLst/>
              <a:rect l="l" t="t" r="r" b="b"/>
              <a:pathLst>
                <a:path w="366395" h="22860">
                  <a:moveTo>
                    <a:pt x="365836" y="0"/>
                  </a:moveTo>
                  <a:lnTo>
                    <a:pt x="0" y="0"/>
                  </a:lnTo>
                  <a:lnTo>
                    <a:pt x="0" y="22364"/>
                  </a:lnTo>
                  <a:lnTo>
                    <a:pt x="365836" y="22364"/>
                  </a:lnTo>
                  <a:lnTo>
                    <a:pt x="365836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5166494" y="2937696"/>
              <a:ext cx="374015" cy="30480"/>
            </a:xfrm>
            <a:custGeom>
              <a:avLst/>
              <a:gdLst/>
              <a:ahLst/>
              <a:cxnLst/>
              <a:rect l="l" t="t" r="r" b="b"/>
              <a:pathLst>
                <a:path w="374014" h="30480">
                  <a:moveTo>
                    <a:pt x="370763" y="0"/>
                  </a:moveTo>
                  <a:lnTo>
                    <a:pt x="2870" y="0"/>
                  </a:lnTo>
                  <a:lnTo>
                    <a:pt x="1866" y="419"/>
                  </a:lnTo>
                  <a:lnTo>
                    <a:pt x="419" y="1879"/>
                  </a:lnTo>
                  <a:lnTo>
                    <a:pt x="0" y="2882"/>
                  </a:lnTo>
                  <a:lnTo>
                    <a:pt x="0" y="27305"/>
                  </a:lnTo>
                  <a:lnTo>
                    <a:pt x="419" y="28308"/>
                  </a:lnTo>
                  <a:lnTo>
                    <a:pt x="1866" y="29756"/>
                  </a:lnTo>
                  <a:lnTo>
                    <a:pt x="2870" y="30175"/>
                  </a:lnTo>
                  <a:lnTo>
                    <a:pt x="370763" y="30175"/>
                  </a:lnTo>
                  <a:lnTo>
                    <a:pt x="371767" y="29756"/>
                  </a:lnTo>
                  <a:lnTo>
                    <a:pt x="373214" y="28308"/>
                  </a:lnTo>
                  <a:lnTo>
                    <a:pt x="373634" y="27305"/>
                  </a:lnTo>
                  <a:lnTo>
                    <a:pt x="373634" y="26276"/>
                  </a:lnTo>
                  <a:lnTo>
                    <a:pt x="365836" y="26276"/>
                  </a:lnTo>
                  <a:lnTo>
                    <a:pt x="365836" y="22377"/>
                  </a:lnTo>
                  <a:lnTo>
                    <a:pt x="7797" y="22377"/>
                  </a:lnTo>
                  <a:lnTo>
                    <a:pt x="7797" y="7797"/>
                  </a:lnTo>
                  <a:lnTo>
                    <a:pt x="373634" y="7797"/>
                  </a:lnTo>
                  <a:lnTo>
                    <a:pt x="373634" y="2882"/>
                  </a:lnTo>
                  <a:lnTo>
                    <a:pt x="373214" y="1879"/>
                  </a:lnTo>
                  <a:lnTo>
                    <a:pt x="371767" y="419"/>
                  </a:lnTo>
                  <a:lnTo>
                    <a:pt x="370763" y="0"/>
                  </a:lnTo>
                  <a:close/>
                </a:path>
                <a:path w="374014" h="30480">
                  <a:moveTo>
                    <a:pt x="373634" y="7797"/>
                  </a:moveTo>
                  <a:lnTo>
                    <a:pt x="365836" y="7797"/>
                  </a:lnTo>
                  <a:lnTo>
                    <a:pt x="365836" y="26276"/>
                  </a:lnTo>
                  <a:lnTo>
                    <a:pt x="369735" y="26276"/>
                  </a:lnTo>
                  <a:lnTo>
                    <a:pt x="369735" y="22377"/>
                  </a:lnTo>
                  <a:lnTo>
                    <a:pt x="373634" y="22377"/>
                  </a:lnTo>
                  <a:lnTo>
                    <a:pt x="373634" y="7797"/>
                  </a:lnTo>
                  <a:close/>
                </a:path>
                <a:path w="374014" h="30480">
                  <a:moveTo>
                    <a:pt x="373634" y="22377"/>
                  </a:moveTo>
                  <a:lnTo>
                    <a:pt x="369735" y="22377"/>
                  </a:lnTo>
                  <a:lnTo>
                    <a:pt x="369735" y="26276"/>
                  </a:lnTo>
                  <a:lnTo>
                    <a:pt x="373634" y="26276"/>
                  </a:lnTo>
                  <a:lnTo>
                    <a:pt x="373634" y="223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5171198" y="2814815"/>
              <a:ext cx="165735" cy="29845"/>
            </a:xfrm>
            <a:custGeom>
              <a:avLst/>
              <a:gdLst/>
              <a:ahLst/>
              <a:cxnLst/>
              <a:rect l="l" t="t" r="r" b="b"/>
              <a:pathLst>
                <a:path w="165735" h="29844">
                  <a:moveTo>
                    <a:pt x="165366" y="0"/>
                  </a:moveTo>
                  <a:lnTo>
                    <a:pt x="0" y="0"/>
                  </a:lnTo>
                  <a:lnTo>
                    <a:pt x="0" y="29286"/>
                  </a:lnTo>
                  <a:lnTo>
                    <a:pt x="165366" y="29286"/>
                  </a:lnTo>
                  <a:lnTo>
                    <a:pt x="16536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5167297" y="2810913"/>
              <a:ext cx="173355" cy="37465"/>
            </a:xfrm>
            <a:custGeom>
              <a:avLst/>
              <a:gdLst/>
              <a:ahLst/>
              <a:cxnLst/>
              <a:rect l="l" t="t" r="r" b="b"/>
              <a:pathLst>
                <a:path w="173354" h="37464">
                  <a:moveTo>
                    <a:pt x="170294" y="0"/>
                  </a:moveTo>
                  <a:lnTo>
                    <a:pt x="2870" y="0"/>
                  </a:lnTo>
                  <a:lnTo>
                    <a:pt x="1866" y="419"/>
                  </a:lnTo>
                  <a:lnTo>
                    <a:pt x="419" y="1866"/>
                  </a:lnTo>
                  <a:lnTo>
                    <a:pt x="0" y="2870"/>
                  </a:lnTo>
                  <a:lnTo>
                    <a:pt x="0" y="34213"/>
                  </a:lnTo>
                  <a:lnTo>
                    <a:pt x="419" y="35217"/>
                  </a:lnTo>
                  <a:lnTo>
                    <a:pt x="1866" y="36664"/>
                  </a:lnTo>
                  <a:lnTo>
                    <a:pt x="2870" y="37083"/>
                  </a:lnTo>
                  <a:lnTo>
                    <a:pt x="170294" y="37083"/>
                  </a:lnTo>
                  <a:lnTo>
                    <a:pt x="171297" y="36664"/>
                  </a:lnTo>
                  <a:lnTo>
                    <a:pt x="172745" y="35217"/>
                  </a:lnTo>
                  <a:lnTo>
                    <a:pt x="173164" y="34213"/>
                  </a:lnTo>
                  <a:lnTo>
                    <a:pt x="173164" y="33185"/>
                  </a:lnTo>
                  <a:lnTo>
                    <a:pt x="165366" y="33185"/>
                  </a:lnTo>
                  <a:lnTo>
                    <a:pt x="165366" y="29286"/>
                  </a:lnTo>
                  <a:lnTo>
                    <a:pt x="7797" y="29286"/>
                  </a:lnTo>
                  <a:lnTo>
                    <a:pt x="7797" y="7797"/>
                  </a:lnTo>
                  <a:lnTo>
                    <a:pt x="173164" y="7797"/>
                  </a:lnTo>
                  <a:lnTo>
                    <a:pt x="173164" y="2870"/>
                  </a:lnTo>
                  <a:lnTo>
                    <a:pt x="172745" y="1866"/>
                  </a:lnTo>
                  <a:lnTo>
                    <a:pt x="171297" y="419"/>
                  </a:lnTo>
                  <a:lnTo>
                    <a:pt x="170294" y="0"/>
                  </a:lnTo>
                  <a:close/>
                </a:path>
                <a:path w="173354" h="37464">
                  <a:moveTo>
                    <a:pt x="173164" y="7797"/>
                  </a:moveTo>
                  <a:lnTo>
                    <a:pt x="165366" y="7797"/>
                  </a:lnTo>
                  <a:lnTo>
                    <a:pt x="165366" y="33185"/>
                  </a:lnTo>
                  <a:lnTo>
                    <a:pt x="169265" y="33185"/>
                  </a:lnTo>
                  <a:lnTo>
                    <a:pt x="169265" y="29286"/>
                  </a:lnTo>
                  <a:lnTo>
                    <a:pt x="173164" y="29286"/>
                  </a:lnTo>
                  <a:lnTo>
                    <a:pt x="173164" y="7797"/>
                  </a:lnTo>
                  <a:close/>
                </a:path>
                <a:path w="173354" h="37464">
                  <a:moveTo>
                    <a:pt x="173164" y="29286"/>
                  </a:moveTo>
                  <a:lnTo>
                    <a:pt x="169265" y="29286"/>
                  </a:lnTo>
                  <a:lnTo>
                    <a:pt x="169265" y="33185"/>
                  </a:lnTo>
                  <a:lnTo>
                    <a:pt x="173164" y="33185"/>
                  </a:lnTo>
                  <a:lnTo>
                    <a:pt x="173164" y="29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2" name="object 4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67297" y="2699275"/>
              <a:ext cx="173164" cy="80996"/>
            </a:xfrm>
            <a:prstGeom prst="rect">
              <a:avLst/>
            </a:prstGeom>
          </p:spPr>
        </p:pic>
        <p:sp>
          <p:nvSpPr>
            <p:cNvPr id="473" name="object 473"/>
            <p:cNvSpPr/>
            <p:nvPr/>
          </p:nvSpPr>
          <p:spPr>
            <a:xfrm>
              <a:off x="5166487" y="2936049"/>
              <a:ext cx="374015" cy="82550"/>
            </a:xfrm>
            <a:custGeom>
              <a:avLst/>
              <a:gdLst/>
              <a:ahLst/>
              <a:cxnLst/>
              <a:rect l="l" t="t" r="r" b="b"/>
              <a:pathLst>
                <a:path w="374014" h="82550">
                  <a:moveTo>
                    <a:pt x="37363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74930"/>
                  </a:lnTo>
                  <a:lnTo>
                    <a:pt x="0" y="78740"/>
                  </a:lnTo>
                  <a:lnTo>
                    <a:pt x="0" y="82550"/>
                  </a:lnTo>
                  <a:lnTo>
                    <a:pt x="28168" y="82550"/>
                  </a:lnTo>
                  <a:lnTo>
                    <a:pt x="28168" y="78740"/>
                  </a:lnTo>
                  <a:lnTo>
                    <a:pt x="90512" y="78740"/>
                  </a:lnTo>
                  <a:lnTo>
                    <a:pt x="90512" y="82550"/>
                  </a:lnTo>
                  <a:lnTo>
                    <a:pt x="151053" y="82550"/>
                  </a:lnTo>
                  <a:lnTo>
                    <a:pt x="151053" y="78740"/>
                  </a:lnTo>
                  <a:lnTo>
                    <a:pt x="213410" y="78740"/>
                  </a:lnTo>
                  <a:lnTo>
                    <a:pt x="213410" y="82550"/>
                  </a:lnTo>
                  <a:lnTo>
                    <a:pt x="273939" y="82550"/>
                  </a:lnTo>
                  <a:lnTo>
                    <a:pt x="273939" y="78740"/>
                  </a:lnTo>
                  <a:lnTo>
                    <a:pt x="336296" y="78740"/>
                  </a:lnTo>
                  <a:lnTo>
                    <a:pt x="336296" y="82550"/>
                  </a:lnTo>
                  <a:lnTo>
                    <a:pt x="373634" y="82550"/>
                  </a:lnTo>
                  <a:lnTo>
                    <a:pt x="373634" y="78740"/>
                  </a:lnTo>
                  <a:lnTo>
                    <a:pt x="365836" y="78740"/>
                  </a:lnTo>
                  <a:lnTo>
                    <a:pt x="365836" y="74930"/>
                  </a:lnTo>
                  <a:lnTo>
                    <a:pt x="7797" y="74930"/>
                  </a:lnTo>
                  <a:lnTo>
                    <a:pt x="7797" y="8890"/>
                  </a:lnTo>
                  <a:lnTo>
                    <a:pt x="373634" y="8890"/>
                  </a:lnTo>
                  <a:lnTo>
                    <a:pt x="3736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4" name="object 47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67454" y="2661817"/>
              <a:ext cx="372673" cy="419997"/>
            </a:xfrm>
            <a:prstGeom prst="rect">
              <a:avLst/>
            </a:prstGeom>
          </p:spPr>
        </p:pic>
        <p:sp>
          <p:nvSpPr>
            <p:cNvPr id="475" name="object 475"/>
            <p:cNvSpPr/>
            <p:nvPr/>
          </p:nvSpPr>
          <p:spPr>
            <a:xfrm>
              <a:off x="5436971" y="2683586"/>
              <a:ext cx="145415" cy="282575"/>
            </a:xfrm>
            <a:custGeom>
              <a:avLst/>
              <a:gdLst/>
              <a:ahLst/>
              <a:cxnLst/>
              <a:rect l="l" t="t" r="r" b="b"/>
              <a:pathLst>
                <a:path w="145414" h="282575">
                  <a:moveTo>
                    <a:pt x="144830" y="3987"/>
                  </a:moveTo>
                  <a:lnTo>
                    <a:pt x="144653" y="2667"/>
                  </a:lnTo>
                  <a:lnTo>
                    <a:pt x="144640" y="1739"/>
                  </a:lnTo>
                  <a:lnTo>
                    <a:pt x="142900" y="0"/>
                  </a:lnTo>
                  <a:lnTo>
                    <a:pt x="141998" y="0"/>
                  </a:lnTo>
                  <a:lnTo>
                    <a:pt x="138582" y="0"/>
                  </a:lnTo>
                  <a:lnTo>
                    <a:pt x="135255" y="0"/>
                  </a:lnTo>
                  <a:lnTo>
                    <a:pt x="135255" y="7797"/>
                  </a:lnTo>
                  <a:lnTo>
                    <a:pt x="127431" y="30264"/>
                  </a:lnTo>
                  <a:lnTo>
                    <a:pt x="124714" y="30264"/>
                  </a:lnTo>
                  <a:lnTo>
                    <a:pt x="124714" y="38061"/>
                  </a:lnTo>
                  <a:lnTo>
                    <a:pt x="110820" y="77978"/>
                  </a:lnTo>
                  <a:lnTo>
                    <a:pt x="108102" y="77978"/>
                  </a:lnTo>
                  <a:lnTo>
                    <a:pt x="108102" y="85775"/>
                  </a:lnTo>
                  <a:lnTo>
                    <a:pt x="91998" y="132029"/>
                  </a:lnTo>
                  <a:lnTo>
                    <a:pt x="89293" y="132029"/>
                  </a:lnTo>
                  <a:lnTo>
                    <a:pt x="89293" y="139827"/>
                  </a:lnTo>
                  <a:lnTo>
                    <a:pt x="73037" y="186550"/>
                  </a:lnTo>
                  <a:lnTo>
                    <a:pt x="24079" y="186550"/>
                  </a:lnTo>
                  <a:lnTo>
                    <a:pt x="47561" y="139827"/>
                  </a:lnTo>
                  <a:lnTo>
                    <a:pt x="89293" y="139827"/>
                  </a:lnTo>
                  <a:lnTo>
                    <a:pt x="89293" y="132029"/>
                  </a:lnTo>
                  <a:lnTo>
                    <a:pt x="51485" y="132029"/>
                  </a:lnTo>
                  <a:lnTo>
                    <a:pt x="74752" y="85775"/>
                  </a:lnTo>
                  <a:lnTo>
                    <a:pt x="76276" y="85775"/>
                  </a:lnTo>
                  <a:lnTo>
                    <a:pt x="108102" y="85775"/>
                  </a:lnTo>
                  <a:lnTo>
                    <a:pt x="108102" y="77978"/>
                  </a:lnTo>
                  <a:lnTo>
                    <a:pt x="78663" y="77978"/>
                  </a:lnTo>
                  <a:lnTo>
                    <a:pt x="98742" y="38061"/>
                  </a:lnTo>
                  <a:lnTo>
                    <a:pt x="124714" y="38061"/>
                  </a:lnTo>
                  <a:lnTo>
                    <a:pt x="124714" y="30264"/>
                  </a:lnTo>
                  <a:lnTo>
                    <a:pt x="102666" y="30264"/>
                  </a:lnTo>
                  <a:lnTo>
                    <a:pt x="113969" y="7797"/>
                  </a:lnTo>
                  <a:lnTo>
                    <a:pt x="135255" y="7797"/>
                  </a:lnTo>
                  <a:lnTo>
                    <a:pt x="135255" y="0"/>
                  </a:lnTo>
                  <a:lnTo>
                    <a:pt x="110083" y="0"/>
                  </a:lnTo>
                  <a:lnTo>
                    <a:pt x="108750" y="825"/>
                  </a:lnTo>
                  <a:lnTo>
                    <a:pt x="93687" y="30784"/>
                  </a:lnTo>
                  <a:lnTo>
                    <a:pt x="92456" y="32004"/>
                  </a:lnTo>
                  <a:lnTo>
                    <a:pt x="92456" y="33235"/>
                  </a:lnTo>
                  <a:lnTo>
                    <a:pt x="42506" y="132549"/>
                  </a:lnTo>
                  <a:lnTo>
                    <a:pt x="41287" y="133781"/>
                  </a:lnTo>
                  <a:lnTo>
                    <a:pt x="41287" y="134988"/>
                  </a:lnTo>
                  <a:lnTo>
                    <a:pt x="15087" y="187083"/>
                  </a:lnTo>
                  <a:lnTo>
                    <a:pt x="13881" y="188290"/>
                  </a:lnTo>
                  <a:lnTo>
                    <a:pt x="13881" y="189509"/>
                  </a:lnTo>
                  <a:lnTo>
                    <a:pt x="0" y="217106"/>
                  </a:lnTo>
                  <a:lnTo>
                    <a:pt x="774" y="219443"/>
                  </a:lnTo>
                  <a:lnTo>
                    <a:pt x="4622" y="221386"/>
                  </a:lnTo>
                  <a:lnTo>
                    <a:pt x="6972" y="220611"/>
                  </a:lnTo>
                  <a:lnTo>
                    <a:pt x="7937" y="218681"/>
                  </a:lnTo>
                  <a:lnTo>
                    <a:pt x="20167" y="194348"/>
                  </a:lnTo>
                  <a:lnTo>
                    <a:pt x="70319" y="194348"/>
                  </a:lnTo>
                  <a:lnTo>
                    <a:pt x="48895" y="255968"/>
                  </a:lnTo>
                  <a:lnTo>
                    <a:pt x="49974" y="258191"/>
                  </a:lnTo>
                  <a:lnTo>
                    <a:pt x="54038" y="259613"/>
                  </a:lnTo>
                  <a:lnTo>
                    <a:pt x="56261" y="258533"/>
                  </a:lnTo>
                  <a:lnTo>
                    <a:pt x="98082" y="138328"/>
                  </a:lnTo>
                  <a:lnTo>
                    <a:pt x="98323" y="138087"/>
                  </a:lnTo>
                  <a:lnTo>
                    <a:pt x="98323" y="137655"/>
                  </a:lnTo>
                  <a:lnTo>
                    <a:pt x="136842" y="26949"/>
                  </a:lnTo>
                  <a:lnTo>
                    <a:pt x="136842" y="280568"/>
                  </a:lnTo>
                  <a:lnTo>
                    <a:pt x="138582" y="282308"/>
                  </a:lnTo>
                  <a:lnTo>
                    <a:pt x="142900" y="282308"/>
                  </a:lnTo>
                  <a:lnTo>
                    <a:pt x="144640" y="280568"/>
                  </a:lnTo>
                  <a:lnTo>
                    <a:pt x="144640" y="4546"/>
                  </a:lnTo>
                  <a:lnTo>
                    <a:pt x="144830" y="39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5560967" y="282801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18072" y="0"/>
                  </a:moveTo>
                  <a:lnTo>
                    <a:pt x="11037" y="1420"/>
                  </a:lnTo>
                  <a:lnTo>
                    <a:pt x="5292" y="5292"/>
                  </a:lnTo>
                  <a:lnTo>
                    <a:pt x="1420" y="11037"/>
                  </a:lnTo>
                  <a:lnTo>
                    <a:pt x="0" y="18072"/>
                  </a:lnTo>
                  <a:lnTo>
                    <a:pt x="1420" y="25109"/>
                  </a:lnTo>
                  <a:lnTo>
                    <a:pt x="5292" y="30857"/>
                  </a:lnTo>
                  <a:lnTo>
                    <a:pt x="11037" y="34734"/>
                  </a:lnTo>
                  <a:lnTo>
                    <a:pt x="18072" y="36156"/>
                  </a:lnTo>
                  <a:lnTo>
                    <a:pt x="25107" y="34734"/>
                  </a:lnTo>
                  <a:lnTo>
                    <a:pt x="30851" y="30857"/>
                  </a:lnTo>
                  <a:lnTo>
                    <a:pt x="34724" y="25109"/>
                  </a:lnTo>
                  <a:lnTo>
                    <a:pt x="36144" y="18072"/>
                  </a:lnTo>
                  <a:lnTo>
                    <a:pt x="34724" y="11037"/>
                  </a:lnTo>
                  <a:lnTo>
                    <a:pt x="30851" y="5292"/>
                  </a:lnTo>
                  <a:lnTo>
                    <a:pt x="25107" y="1420"/>
                  </a:lnTo>
                  <a:lnTo>
                    <a:pt x="18072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5204282" y="2791624"/>
              <a:ext cx="396875" cy="210820"/>
            </a:xfrm>
            <a:custGeom>
              <a:avLst/>
              <a:gdLst/>
              <a:ahLst/>
              <a:cxnLst/>
              <a:rect l="l" t="t" r="r" b="b"/>
              <a:pathLst>
                <a:path w="396875" h="210819">
                  <a:moveTo>
                    <a:pt x="44297" y="1739"/>
                  </a:moveTo>
                  <a:lnTo>
                    <a:pt x="42545" y="0"/>
                  </a:lnTo>
                  <a:lnTo>
                    <a:pt x="1739" y="0"/>
                  </a:lnTo>
                  <a:lnTo>
                    <a:pt x="0" y="1739"/>
                  </a:lnTo>
                  <a:lnTo>
                    <a:pt x="0" y="6057"/>
                  </a:lnTo>
                  <a:lnTo>
                    <a:pt x="1739" y="7797"/>
                  </a:lnTo>
                  <a:lnTo>
                    <a:pt x="3898" y="7797"/>
                  </a:lnTo>
                  <a:lnTo>
                    <a:pt x="42545" y="7797"/>
                  </a:lnTo>
                  <a:lnTo>
                    <a:pt x="44297" y="6057"/>
                  </a:lnTo>
                  <a:lnTo>
                    <a:pt x="44297" y="1739"/>
                  </a:lnTo>
                  <a:close/>
                </a:path>
                <a:path w="396875" h="210819">
                  <a:moveTo>
                    <a:pt x="395668" y="188226"/>
                  </a:moveTo>
                  <a:lnTo>
                    <a:pt x="393941" y="179679"/>
                  </a:lnTo>
                  <a:lnTo>
                    <a:pt x="389242" y="172694"/>
                  </a:lnTo>
                  <a:lnTo>
                    <a:pt x="382257" y="167982"/>
                  </a:lnTo>
                  <a:lnTo>
                    <a:pt x="373697" y="166255"/>
                  </a:lnTo>
                  <a:lnTo>
                    <a:pt x="371538" y="166255"/>
                  </a:lnTo>
                  <a:lnTo>
                    <a:pt x="369798" y="167995"/>
                  </a:lnTo>
                  <a:lnTo>
                    <a:pt x="369798" y="172313"/>
                  </a:lnTo>
                  <a:lnTo>
                    <a:pt x="371538" y="174053"/>
                  </a:lnTo>
                  <a:lnTo>
                    <a:pt x="373697" y="174053"/>
                  </a:lnTo>
                  <a:lnTo>
                    <a:pt x="381520" y="174066"/>
                  </a:lnTo>
                  <a:lnTo>
                    <a:pt x="387858" y="180403"/>
                  </a:lnTo>
                  <a:lnTo>
                    <a:pt x="387858" y="196049"/>
                  </a:lnTo>
                  <a:lnTo>
                    <a:pt x="381520" y="202387"/>
                  </a:lnTo>
                  <a:lnTo>
                    <a:pt x="365874" y="202387"/>
                  </a:lnTo>
                  <a:lnTo>
                    <a:pt x="359537" y="196049"/>
                  </a:lnTo>
                  <a:lnTo>
                    <a:pt x="359524" y="186080"/>
                  </a:lnTo>
                  <a:lnTo>
                    <a:pt x="357771" y="184327"/>
                  </a:lnTo>
                  <a:lnTo>
                    <a:pt x="353466" y="184327"/>
                  </a:lnTo>
                  <a:lnTo>
                    <a:pt x="351726" y="186080"/>
                  </a:lnTo>
                  <a:lnTo>
                    <a:pt x="351726" y="188226"/>
                  </a:lnTo>
                  <a:lnTo>
                    <a:pt x="353453" y="196786"/>
                  </a:lnTo>
                  <a:lnTo>
                    <a:pt x="358165" y="203771"/>
                  </a:lnTo>
                  <a:lnTo>
                    <a:pt x="365150" y="208483"/>
                  </a:lnTo>
                  <a:lnTo>
                    <a:pt x="373697" y="210197"/>
                  </a:lnTo>
                  <a:lnTo>
                    <a:pt x="382257" y="208483"/>
                  </a:lnTo>
                  <a:lnTo>
                    <a:pt x="389242" y="203771"/>
                  </a:lnTo>
                  <a:lnTo>
                    <a:pt x="393941" y="196786"/>
                  </a:lnTo>
                  <a:lnTo>
                    <a:pt x="395668" y="188226"/>
                  </a:lnTo>
                  <a:close/>
                </a:path>
                <a:path w="396875" h="210819">
                  <a:moveTo>
                    <a:pt x="396722" y="54470"/>
                  </a:moveTo>
                  <a:lnTo>
                    <a:pt x="394995" y="45910"/>
                  </a:lnTo>
                  <a:lnTo>
                    <a:pt x="391223" y="40309"/>
                  </a:lnTo>
                  <a:lnTo>
                    <a:pt x="390296" y="38925"/>
                  </a:lnTo>
                  <a:lnTo>
                    <a:pt x="388912" y="37998"/>
                  </a:lnTo>
                  <a:lnTo>
                    <a:pt x="388912" y="46647"/>
                  </a:lnTo>
                  <a:lnTo>
                    <a:pt x="388912" y="62293"/>
                  </a:lnTo>
                  <a:lnTo>
                    <a:pt x="382574" y="68630"/>
                  </a:lnTo>
                  <a:lnTo>
                    <a:pt x="366915" y="68630"/>
                  </a:lnTo>
                  <a:lnTo>
                    <a:pt x="360591" y="62293"/>
                  </a:lnTo>
                  <a:lnTo>
                    <a:pt x="360591" y="46647"/>
                  </a:lnTo>
                  <a:lnTo>
                    <a:pt x="366915" y="40309"/>
                  </a:lnTo>
                  <a:lnTo>
                    <a:pt x="382574" y="40309"/>
                  </a:lnTo>
                  <a:lnTo>
                    <a:pt x="388912" y="46647"/>
                  </a:lnTo>
                  <a:lnTo>
                    <a:pt x="388912" y="37998"/>
                  </a:lnTo>
                  <a:lnTo>
                    <a:pt x="383311" y="34226"/>
                  </a:lnTo>
                  <a:lnTo>
                    <a:pt x="374751" y="32499"/>
                  </a:lnTo>
                  <a:lnTo>
                    <a:pt x="366191" y="34226"/>
                  </a:lnTo>
                  <a:lnTo>
                    <a:pt x="359219" y="38925"/>
                  </a:lnTo>
                  <a:lnTo>
                    <a:pt x="354507" y="45910"/>
                  </a:lnTo>
                  <a:lnTo>
                    <a:pt x="352780" y="54470"/>
                  </a:lnTo>
                  <a:lnTo>
                    <a:pt x="354507" y="63017"/>
                  </a:lnTo>
                  <a:lnTo>
                    <a:pt x="359219" y="70002"/>
                  </a:lnTo>
                  <a:lnTo>
                    <a:pt x="366191" y="74714"/>
                  </a:lnTo>
                  <a:lnTo>
                    <a:pt x="374751" y="76441"/>
                  </a:lnTo>
                  <a:lnTo>
                    <a:pt x="383311" y="74714"/>
                  </a:lnTo>
                  <a:lnTo>
                    <a:pt x="390296" y="70002"/>
                  </a:lnTo>
                  <a:lnTo>
                    <a:pt x="391223" y="68630"/>
                  </a:lnTo>
                  <a:lnTo>
                    <a:pt x="394995" y="63017"/>
                  </a:lnTo>
                  <a:lnTo>
                    <a:pt x="396722" y="544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5677537" y="2909272"/>
              <a:ext cx="100965" cy="19050"/>
            </a:xfrm>
            <a:custGeom>
              <a:avLst/>
              <a:gdLst/>
              <a:ahLst/>
              <a:cxnLst/>
              <a:rect l="l" t="t" r="r" b="b"/>
              <a:pathLst>
                <a:path w="100964" h="19050">
                  <a:moveTo>
                    <a:pt x="50177" y="0"/>
                  </a:moveTo>
                  <a:lnTo>
                    <a:pt x="35277" y="2917"/>
                  </a:lnTo>
                  <a:lnTo>
                    <a:pt x="14892" y="15751"/>
                  </a:lnTo>
                  <a:lnTo>
                    <a:pt x="0" y="18669"/>
                  </a:lnTo>
                  <a:lnTo>
                    <a:pt x="100342" y="18669"/>
                  </a:lnTo>
                  <a:lnTo>
                    <a:pt x="85449" y="15751"/>
                  </a:lnTo>
                  <a:lnTo>
                    <a:pt x="65070" y="2917"/>
                  </a:lnTo>
                  <a:lnTo>
                    <a:pt x="50177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5673638" y="2905332"/>
              <a:ext cx="108585" cy="26670"/>
            </a:xfrm>
            <a:custGeom>
              <a:avLst/>
              <a:gdLst/>
              <a:ahLst/>
              <a:cxnLst/>
              <a:rect l="l" t="t" r="r" b="b"/>
              <a:pathLst>
                <a:path w="108585" h="26669">
                  <a:moveTo>
                    <a:pt x="64198" y="0"/>
                  </a:moveTo>
                  <a:lnTo>
                    <a:pt x="47320" y="25"/>
                  </a:lnTo>
                  <a:lnTo>
                    <a:pt x="41986" y="1320"/>
                  </a:lnTo>
                  <a:lnTo>
                    <a:pt x="30988" y="6273"/>
                  </a:lnTo>
                  <a:lnTo>
                    <a:pt x="26657" y="10452"/>
                  </a:lnTo>
                  <a:lnTo>
                    <a:pt x="17399" y="16446"/>
                  </a:lnTo>
                  <a:lnTo>
                    <a:pt x="12585" y="18668"/>
                  </a:lnTo>
                  <a:lnTo>
                    <a:pt x="1752" y="18707"/>
                  </a:lnTo>
                  <a:lnTo>
                    <a:pt x="0" y="20446"/>
                  </a:lnTo>
                  <a:lnTo>
                    <a:pt x="0" y="24764"/>
                  </a:lnTo>
                  <a:lnTo>
                    <a:pt x="1752" y="26504"/>
                  </a:lnTo>
                  <a:lnTo>
                    <a:pt x="3898" y="26504"/>
                  </a:lnTo>
                  <a:lnTo>
                    <a:pt x="10655" y="26517"/>
                  </a:lnTo>
                  <a:lnTo>
                    <a:pt x="15989" y="25222"/>
                  </a:lnTo>
                  <a:lnTo>
                    <a:pt x="26987" y="20269"/>
                  </a:lnTo>
                  <a:lnTo>
                    <a:pt x="31305" y="16090"/>
                  </a:lnTo>
                  <a:lnTo>
                    <a:pt x="40576" y="10109"/>
                  </a:lnTo>
                  <a:lnTo>
                    <a:pt x="45377" y="7886"/>
                  </a:lnTo>
                  <a:lnTo>
                    <a:pt x="59867" y="7848"/>
                  </a:lnTo>
                  <a:lnTo>
                    <a:pt x="63931" y="8889"/>
                  </a:lnTo>
                  <a:lnTo>
                    <a:pt x="72529" y="12687"/>
                  </a:lnTo>
                  <a:lnTo>
                    <a:pt x="76441" y="16382"/>
                  </a:lnTo>
                  <a:lnTo>
                    <a:pt x="87172" y="23520"/>
                  </a:lnTo>
                  <a:lnTo>
                    <a:pt x="94119" y="26555"/>
                  </a:lnTo>
                  <a:lnTo>
                    <a:pt x="106400" y="26504"/>
                  </a:lnTo>
                  <a:lnTo>
                    <a:pt x="108153" y="24764"/>
                  </a:lnTo>
                  <a:lnTo>
                    <a:pt x="108153" y="20446"/>
                  </a:lnTo>
                  <a:lnTo>
                    <a:pt x="106400" y="18707"/>
                  </a:lnTo>
                  <a:lnTo>
                    <a:pt x="98450" y="18694"/>
                  </a:lnTo>
                  <a:lnTo>
                    <a:pt x="94386" y="17652"/>
                  </a:lnTo>
                  <a:lnTo>
                    <a:pt x="85788" y="13855"/>
                  </a:lnTo>
                  <a:lnTo>
                    <a:pt x="81876" y="10159"/>
                  </a:lnTo>
                  <a:lnTo>
                    <a:pt x="71145" y="3022"/>
                  </a:lnTo>
                  <a:lnTo>
                    <a:pt x="64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5007493" y="3065277"/>
              <a:ext cx="601980" cy="19050"/>
            </a:xfrm>
            <a:custGeom>
              <a:avLst/>
              <a:gdLst/>
              <a:ahLst/>
              <a:cxnLst/>
              <a:rect l="l" t="t" r="r" b="b"/>
              <a:pathLst>
                <a:path w="601979" h="19050">
                  <a:moveTo>
                    <a:pt x="551789" y="0"/>
                  </a:moveTo>
                  <a:lnTo>
                    <a:pt x="536904" y="2917"/>
                  </a:lnTo>
                  <a:lnTo>
                    <a:pt x="516529" y="15751"/>
                  </a:lnTo>
                  <a:lnTo>
                    <a:pt x="501637" y="18669"/>
                  </a:lnTo>
                  <a:lnTo>
                    <a:pt x="486744" y="15751"/>
                  </a:lnTo>
                  <a:lnTo>
                    <a:pt x="466365" y="2917"/>
                  </a:lnTo>
                  <a:lnTo>
                    <a:pt x="451472" y="0"/>
                  </a:lnTo>
                  <a:lnTo>
                    <a:pt x="436579" y="2917"/>
                  </a:lnTo>
                  <a:lnTo>
                    <a:pt x="416200" y="15751"/>
                  </a:lnTo>
                  <a:lnTo>
                    <a:pt x="401307" y="18669"/>
                  </a:lnTo>
                  <a:lnTo>
                    <a:pt x="386414" y="15751"/>
                  </a:lnTo>
                  <a:lnTo>
                    <a:pt x="366035" y="2917"/>
                  </a:lnTo>
                  <a:lnTo>
                    <a:pt x="351142" y="0"/>
                  </a:lnTo>
                  <a:lnTo>
                    <a:pt x="336249" y="2917"/>
                  </a:lnTo>
                  <a:lnTo>
                    <a:pt x="315870" y="15751"/>
                  </a:lnTo>
                  <a:lnTo>
                    <a:pt x="300977" y="18669"/>
                  </a:lnTo>
                  <a:lnTo>
                    <a:pt x="286084" y="15751"/>
                  </a:lnTo>
                  <a:lnTo>
                    <a:pt x="265705" y="2917"/>
                  </a:lnTo>
                  <a:lnTo>
                    <a:pt x="250812" y="0"/>
                  </a:lnTo>
                  <a:lnTo>
                    <a:pt x="235919" y="2917"/>
                  </a:lnTo>
                  <a:lnTo>
                    <a:pt x="215540" y="15751"/>
                  </a:lnTo>
                  <a:lnTo>
                    <a:pt x="200647" y="18669"/>
                  </a:lnTo>
                  <a:lnTo>
                    <a:pt x="185754" y="15751"/>
                  </a:lnTo>
                  <a:lnTo>
                    <a:pt x="165375" y="2917"/>
                  </a:lnTo>
                  <a:lnTo>
                    <a:pt x="150482" y="0"/>
                  </a:lnTo>
                  <a:lnTo>
                    <a:pt x="135596" y="2917"/>
                  </a:lnTo>
                  <a:lnTo>
                    <a:pt x="115222" y="15751"/>
                  </a:lnTo>
                  <a:lnTo>
                    <a:pt x="100330" y="18669"/>
                  </a:lnTo>
                  <a:lnTo>
                    <a:pt x="85437" y="15751"/>
                  </a:lnTo>
                  <a:lnTo>
                    <a:pt x="65057" y="2917"/>
                  </a:lnTo>
                  <a:lnTo>
                    <a:pt x="50165" y="0"/>
                  </a:lnTo>
                  <a:lnTo>
                    <a:pt x="35272" y="2917"/>
                  </a:lnTo>
                  <a:lnTo>
                    <a:pt x="14892" y="15751"/>
                  </a:lnTo>
                  <a:lnTo>
                    <a:pt x="0" y="18669"/>
                  </a:lnTo>
                  <a:lnTo>
                    <a:pt x="601967" y="18669"/>
                  </a:lnTo>
                  <a:lnTo>
                    <a:pt x="587067" y="15751"/>
                  </a:lnTo>
                  <a:lnTo>
                    <a:pt x="566682" y="2917"/>
                  </a:lnTo>
                  <a:lnTo>
                    <a:pt x="551789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5003594" y="3061323"/>
              <a:ext cx="610235" cy="26670"/>
            </a:xfrm>
            <a:custGeom>
              <a:avLst/>
              <a:gdLst/>
              <a:ahLst/>
              <a:cxnLst/>
              <a:rect l="l" t="t" r="r" b="b"/>
              <a:pathLst>
                <a:path w="610235" h="26669">
                  <a:moveTo>
                    <a:pt x="565823" y="0"/>
                  </a:moveTo>
                  <a:lnTo>
                    <a:pt x="548944" y="38"/>
                  </a:lnTo>
                  <a:lnTo>
                    <a:pt x="543610" y="1333"/>
                  </a:lnTo>
                  <a:lnTo>
                    <a:pt x="532612" y="6286"/>
                  </a:lnTo>
                  <a:lnTo>
                    <a:pt x="528294" y="10464"/>
                  </a:lnTo>
                  <a:lnTo>
                    <a:pt x="519023" y="16459"/>
                  </a:lnTo>
                  <a:lnTo>
                    <a:pt x="514223" y="18669"/>
                  </a:lnTo>
                  <a:lnTo>
                    <a:pt x="499745" y="18707"/>
                  </a:lnTo>
                  <a:lnTo>
                    <a:pt x="495681" y="17665"/>
                  </a:lnTo>
                  <a:lnTo>
                    <a:pt x="487083" y="13868"/>
                  </a:lnTo>
                  <a:lnTo>
                    <a:pt x="483171" y="10172"/>
                  </a:lnTo>
                  <a:lnTo>
                    <a:pt x="472440" y="3035"/>
                  </a:lnTo>
                  <a:lnTo>
                    <a:pt x="465493" y="0"/>
                  </a:lnTo>
                  <a:lnTo>
                    <a:pt x="448627" y="38"/>
                  </a:lnTo>
                  <a:lnTo>
                    <a:pt x="443280" y="1333"/>
                  </a:lnTo>
                  <a:lnTo>
                    <a:pt x="432282" y="6286"/>
                  </a:lnTo>
                  <a:lnTo>
                    <a:pt x="427964" y="10464"/>
                  </a:lnTo>
                  <a:lnTo>
                    <a:pt x="418706" y="16459"/>
                  </a:lnTo>
                  <a:lnTo>
                    <a:pt x="413893" y="18669"/>
                  </a:lnTo>
                  <a:lnTo>
                    <a:pt x="399415" y="18707"/>
                  </a:lnTo>
                  <a:lnTo>
                    <a:pt x="395351" y="17665"/>
                  </a:lnTo>
                  <a:lnTo>
                    <a:pt x="386753" y="13868"/>
                  </a:lnTo>
                  <a:lnTo>
                    <a:pt x="382841" y="10172"/>
                  </a:lnTo>
                  <a:lnTo>
                    <a:pt x="372110" y="3035"/>
                  </a:lnTo>
                  <a:lnTo>
                    <a:pt x="365163" y="0"/>
                  </a:lnTo>
                  <a:lnTo>
                    <a:pt x="348284" y="38"/>
                  </a:lnTo>
                  <a:lnTo>
                    <a:pt x="342950" y="1333"/>
                  </a:lnTo>
                  <a:lnTo>
                    <a:pt x="331952" y="6286"/>
                  </a:lnTo>
                  <a:lnTo>
                    <a:pt x="327634" y="10464"/>
                  </a:lnTo>
                  <a:lnTo>
                    <a:pt x="318376" y="16459"/>
                  </a:lnTo>
                  <a:lnTo>
                    <a:pt x="313563" y="18669"/>
                  </a:lnTo>
                  <a:lnTo>
                    <a:pt x="299085" y="18707"/>
                  </a:lnTo>
                  <a:lnTo>
                    <a:pt x="295021" y="17665"/>
                  </a:lnTo>
                  <a:lnTo>
                    <a:pt x="286423" y="13868"/>
                  </a:lnTo>
                  <a:lnTo>
                    <a:pt x="282511" y="10172"/>
                  </a:lnTo>
                  <a:lnTo>
                    <a:pt x="271780" y="3035"/>
                  </a:lnTo>
                  <a:lnTo>
                    <a:pt x="264845" y="0"/>
                  </a:lnTo>
                  <a:lnTo>
                    <a:pt x="247967" y="38"/>
                  </a:lnTo>
                  <a:lnTo>
                    <a:pt x="242620" y="1333"/>
                  </a:lnTo>
                  <a:lnTo>
                    <a:pt x="231622" y="6286"/>
                  </a:lnTo>
                  <a:lnTo>
                    <a:pt x="227304" y="10464"/>
                  </a:lnTo>
                  <a:lnTo>
                    <a:pt x="218046" y="16459"/>
                  </a:lnTo>
                  <a:lnTo>
                    <a:pt x="213233" y="18669"/>
                  </a:lnTo>
                  <a:lnTo>
                    <a:pt x="198755" y="18707"/>
                  </a:lnTo>
                  <a:lnTo>
                    <a:pt x="194691" y="17665"/>
                  </a:lnTo>
                  <a:lnTo>
                    <a:pt x="186093" y="13868"/>
                  </a:lnTo>
                  <a:lnTo>
                    <a:pt x="182181" y="10172"/>
                  </a:lnTo>
                  <a:lnTo>
                    <a:pt x="171462" y="3035"/>
                  </a:lnTo>
                  <a:lnTo>
                    <a:pt x="164515" y="0"/>
                  </a:lnTo>
                  <a:lnTo>
                    <a:pt x="147637" y="38"/>
                  </a:lnTo>
                  <a:lnTo>
                    <a:pt x="142303" y="1333"/>
                  </a:lnTo>
                  <a:lnTo>
                    <a:pt x="131305" y="6286"/>
                  </a:lnTo>
                  <a:lnTo>
                    <a:pt x="126974" y="10464"/>
                  </a:lnTo>
                  <a:lnTo>
                    <a:pt x="117716" y="16459"/>
                  </a:lnTo>
                  <a:lnTo>
                    <a:pt x="112915" y="18669"/>
                  </a:lnTo>
                  <a:lnTo>
                    <a:pt x="98425" y="18707"/>
                  </a:lnTo>
                  <a:lnTo>
                    <a:pt x="94361" y="17665"/>
                  </a:lnTo>
                  <a:lnTo>
                    <a:pt x="85775" y="13868"/>
                  </a:lnTo>
                  <a:lnTo>
                    <a:pt x="81864" y="10172"/>
                  </a:lnTo>
                  <a:lnTo>
                    <a:pt x="71132" y="3035"/>
                  </a:lnTo>
                  <a:lnTo>
                    <a:pt x="64185" y="0"/>
                  </a:lnTo>
                  <a:lnTo>
                    <a:pt x="47307" y="38"/>
                  </a:lnTo>
                  <a:lnTo>
                    <a:pt x="41973" y="1333"/>
                  </a:lnTo>
                  <a:lnTo>
                    <a:pt x="30975" y="6286"/>
                  </a:lnTo>
                  <a:lnTo>
                    <a:pt x="26657" y="10464"/>
                  </a:lnTo>
                  <a:lnTo>
                    <a:pt x="17399" y="16459"/>
                  </a:lnTo>
                  <a:lnTo>
                    <a:pt x="12585" y="18669"/>
                  </a:lnTo>
                  <a:lnTo>
                    <a:pt x="1752" y="18719"/>
                  </a:lnTo>
                  <a:lnTo>
                    <a:pt x="0" y="20459"/>
                  </a:lnTo>
                  <a:lnTo>
                    <a:pt x="0" y="24777"/>
                  </a:lnTo>
                  <a:lnTo>
                    <a:pt x="1752" y="26517"/>
                  </a:lnTo>
                  <a:lnTo>
                    <a:pt x="3898" y="26517"/>
                  </a:lnTo>
                  <a:lnTo>
                    <a:pt x="10642" y="26530"/>
                  </a:lnTo>
                  <a:lnTo>
                    <a:pt x="15989" y="25234"/>
                  </a:lnTo>
                  <a:lnTo>
                    <a:pt x="26987" y="20281"/>
                  </a:lnTo>
                  <a:lnTo>
                    <a:pt x="31305" y="16103"/>
                  </a:lnTo>
                  <a:lnTo>
                    <a:pt x="40563" y="10121"/>
                  </a:lnTo>
                  <a:lnTo>
                    <a:pt x="45377" y="7899"/>
                  </a:lnTo>
                  <a:lnTo>
                    <a:pt x="59855" y="7861"/>
                  </a:lnTo>
                  <a:lnTo>
                    <a:pt x="63919" y="8902"/>
                  </a:lnTo>
                  <a:lnTo>
                    <a:pt x="72517" y="12700"/>
                  </a:lnTo>
                  <a:lnTo>
                    <a:pt x="76428" y="16395"/>
                  </a:lnTo>
                  <a:lnTo>
                    <a:pt x="87147" y="23533"/>
                  </a:lnTo>
                  <a:lnTo>
                    <a:pt x="94107" y="26568"/>
                  </a:lnTo>
                  <a:lnTo>
                    <a:pt x="110972" y="26530"/>
                  </a:lnTo>
                  <a:lnTo>
                    <a:pt x="116306" y="25234"/>
                  </a:lnTo>
                  <a:lnTo>
                    <a:pt x="127304" y="20281"/>
                  </a:lnTo>
                  <a:lnTo>
                    <a:pt x="131622" y="16103"/>
                  </a:lnTo>
                  <a:lnTo>
                    <a:pt x="140893" y="10121"/>
                  </a:lnTo>
                  <a:lnTo>
                    <a:pt x="145707" y="7899"/>
                  </a:lnTo>
                  <a:lnTo>
                    <a:pt x="160172" y="7861"/>
                  </a:lnTo>
                  <a:lnTo>
                    <a:pt x="164249" y="8902"/>
                  </a:lnTo>
                  <a:lnTo>
                    <a:pt x="172847" y="12700"/>
                  </a:lnTo>
                  <a:lnTo>
                    <a:pt x="176745" y="16395"/>
                  </a:lnTo>
                  <a:lnTo>
                    <a:pt x="187477" y="23533"/>
                  </a:lnTo>
                  <a:lnTo>
                    <a:pt x="194424" y="26568"/>
                  </a:lnTo>
                  <a:lnTo>
                    <a:pt x="211289" y="26530"/>
                  </a:lnTo>
                  <a:lnTo>
                    <a:pt x="216636" y="25234"/>
                  </a:lnTo>
                  <a:lnTo>
                    <a:pt x="227634" y="20281"/>
                  </a:lnTo>
                  <a:lnTo>
                    <a:pt x="231952" y="16103"/>
                  </a:lnTo>
                  <a:lnTo>
                    <a:pt x="241211" y="10121"/>
                  </a:lnTo>
                  <a:lnTo>
                    <a:pt x="246024" y="7899"/>
                  </a:lnTo>
                  <a:lnTo>
                    <a:pt x="260502" y="7861"/>
                  </a:lnTo>
                  <a:lnTo>
                    <a:pt x="264566" y="8902"/>
                  </a:lnTo>
                  <a:lnTo>
                    <a:pt x="273164" y="12700"/>
                  </a:lnTo>
                  <a:lnTo>
                    <a:pt x="277075" y="16395"/>
                  </a:lnTo>
                  <a:lnTo>
                    <a:pt x="287807" y="23533"/>
                  </a:lnTo>
                  <a:lnTo>
                    <a:pt x="294754" y="26568"/>
                  </a:lnTo>
                  <a:lnTo>
                    <a:pt x="311619" y="26530"/>
                  </a:lnTo>
                  <a:lnTo>
                    <a:pt x="316966" y="25234"/>
                  </a:lnTo>
                  <a:lnTo>
                    <a:pt x="327964" y="20281"/>
                  </a:lnTo>
                  <a:lnTo>
                    <a:pt x="332282" y="16103"/>
                  </a:lnTo>
                  <a:lnTo>
                    <a:pt x="341541" y="10121"/>
                  </a:lnTo>
                  <a:lnTo>
                    <a:pt x="346354" y="7899"/>
                  </a:lnTo>
                  <a:lnTo>
                    <a:pt x="360832" y="7861"/>
                  </a:lnTo>
                  <a:lnTo>
                    <a:pt x="364896" y="8902"/>
                  </a:lnTo>
                  <a:lnTo>
                    <a:pt x="373494" y="12700"/>
                  </a:lnTo>
                  <a:lnTo>
                    <a:pt x="377405" y="16395"/>
                  </a:lnTo>
                  <a:lnTo>
                    <a:pt x="388137" y="23533"/>
                  </a:lnTo>
                  <a:lnTo>
                    <a:pt x="395084" y="26568"/>
                  </a:lnTo>
                  <a:lnTo>
                    <a:pt x="411949" y="26530"/>
                  </a:lnTo>
                  <a:lnTo>
                    <a:pt x="417296" y="25234"/>
                  </a:lnTo>
                  <a:lnTo>
                    <a:pt x="428294" y="20281"/>
                  </a:lnTo>
                  <a:lnTo>
                    <a:pt x="432612" y="16103"/>
                  </a:lnTo>
                  <a:lnTo>
                    <a:pt x="441871" y="10121"/>
                  </a:lnTo>
                  <a:lnTo>
                    <a:pt x="446684" y="7899"/>
                  </a:lnTo>
                  <a:lnTo>
                    <a:pt x="461162" y="7861"/>
                  </a:lnTo>
                  <a:lnTo>
                    <a:pt x="465226" y="8902"/>
                  </a:lnTo>
                  <a:lnTo>
                    <a:pt x="473824" y="12700"/>
                  </a:lnTo>
                  <a:lnTo>
                    <a:pt x="477735" y="16395"/>
                  </a:lnTo>
                  <a:lnTo>
                    <a:pt x="488454" y="23533"/>
                  </a:lnTo>
                  <a:lnTo>
                    <a:pt x="495414" y="26568"/>
                  </a:lnTo>
                  <a:lnTo>
                    <a:pt x="512279" y="26530"/>
                  </a:lnTo>
                  <a:lnTo>
                    <a:pt x="517626" y="25234"/>
                  </a:lnTo>
                  <a:lnTo>
                    <a:pt x="528624" y="20281"/>
                  </a:lnTo>
                  <a:lnTo>
                    <a:pt x="532942" y="16103"/>
                  </a:lnTo>
                  <a:lnTo>
                    <a:pt x="542201" y="10121"/>
                  </a:lnTo>
                  <a:lnTo>
                    <a:pt x="547001" y="7899"/>
                  </a:lnTo>
                  <a:lnTo>
                    <a:pt x="561492" y="7861"/>
                  </a:lnTo>
                  <a:lnTo>
                    <a:pt x="565556" y="8902"/>
                  </a:lnTo>
                  <a:lnTo>
                    <a:pt x="574154" y="12700"/>
                  </a:lnTo>
                  <a:lnTo>
                    <a:pt x="578065" y="16395"/>
                  </a:lnTo>
                  <a:lnTo>
                    <a:pt x="588784" y="23533"/>
                  </a:lnTo>
                  <a:lnTo>
                    <a:pt x="595731" y="26568"/>
                  </a:lnTo>
                  <a:lnTo>
                    <a:pt x="608012" y="26517"/>
                  </a:lnTo>
                  <a:lnTo>
                    <a:pt x="609765" y="24777"/>
                  </a:lnTo>
                  <a:lnTo>
                    <a:pt x="609765" y="20459"/>
                  </a:lnTo>
                  <a:lnTo>
                    <a:pt x="608012" y="18719"/>
                  </a:lnTo>
                  <a:lnTo>
                    <a:pt x="600075" y="18707"/>
                  </a:lnTo>
                  <a:lnTo>
                    <a:pt x="596011" y="17665"/>
                  </a:lnTo>
                  <a:lnTo>
                    <a:pt x="587400" y="13868"/>
                  </a:lnTo>
                  <a:lnTo>
                    <a:pt x="583488" y="10172"/>
                  </a:lnTo>
                  <a:lnTo>
                    <a:pt x="572770" y="3035"/>
                  </a:lnTo>
                  <a:lnTo>
                    <a:pt x="565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5025326" y="3069183"/>
              <a:ext cx="566420" cy="15240"/>
            </a:xfrm>
            <a:custGeom>
              <a:avLst/>
              <a:gdLst/>
              <a:ahLst/>
              <a:cxnLst/>
              <a:rect l="l" t="t" r="r" b="b"/>
              <a:pathLst>
                <a:path w="566420" h="15239">
                  <a:moveTo>
                    <a:pt x="64630" y="14770"/>
                  </a:moveTo>
                  <a:lnTo>
                    <a:pt x="61468" y="13055"/>
                  </a:lnTo>
                  <a:lnTo>
                    <a:pt x="54686" y="8547"/>
                  </a:lnTo>
                  <a:lnTo>
                    <a:pt x="50774" y="4851"/>
                  </a:lnTo>
                  <a:lnTo>
                    <a:pt x="42176" y="1054"/>
                  </a:lnTo>
                  <a:lnTo>
                    <a:pt x="38112" y="0"/>
                  </a:lnTo>
                  <a:lnTo>
                    <a:pt x="23634" y="38"/>
                  </a:lnTo>
                  <a:lnTo>
                    <a:pt x="18821" y="2260"/>
                  </a:lnTo>
                  <a:lnTo>
                    <a:pt x="9893" y="8051"/>
                  </a:lnTo>
                  <a:lnTo>
                    <a:pt x="5854" y="11849"/>
                  </a:lnTo>
                  <a:lnTo>
                    <a:pt x="0" y="14770"/>
                  </a:lnTo>
                  <a:lnTo>
                    <a:pt x="64630" y="14770"/>
                  </a:lnTo>
                  <a:close/>
                </a:path>
                <a:path w="566420" h="15239">
                  <a:moveTo>
                    <a:pt x="164960" y="14770"/>
                  </a:moveTo>
                  <a:lnTo>
                    <a:pt x="161798" y="13055"/>
                  </a:lnTo>
                  <a:lnTo>
                    <a:pt x="155016" y="8547"/>
                  </a:lnTo>
                  <a:lnTo>
                    <a:pt x="151104" y="4851"/>
                  </a:lnTo>
                  <a:lnTo>
                    <a:pt x="142506" y="1054"/>
                  </a:lnTo>
                  <a:lnTo>
                    <a:pt x="138442" y="0"/>
                  </a:lnTo>
                  <a:lnTo>
                    <a:pt x="123964" y="38"/>
                  </a:lnTo>
                  <a:lnTo>
                    <a:pt x="119151" y="2260"/>
                  </a:lnTo>
                  <a:lnTo>
                    <a:pt x="110223" y="8051"/>
                  </a:lnTo>
                  <a:lnTo>
                    <a:pt x="106184" y="11849"/>
                  </a:lnTo>
                  <a:lnTo>
                    <a:pt x="100330" y="14770"/>
                  </a:lnTo>
                  <a:lnTo>
                    <a:pt x="164960" y="14770"/>
                  </a:lnTo>
                  <a:close/>
                </a:path>
                <a:path w="566420" h="15239">
                  <a:moveTo>
                    <a:pt x="265290" y="14770"/>
                  </a:moveTo>
                  <a:lnTo>
                    <a:pt x="262128" y="13055"/>
                  </a:lnTo>
                  <a:lnTo>
                    <a:pt x="255346" y="8547"/>
                  </a:lnTo>
                  <a:lnTo>
                    <a:pt x="251434" y="4851"/>
                  </a:lnTo>
                  <a:lnTo>
                    <a:pt x="242836" y="1054"/>
                  </a:lnTo>
                  <a:lnTo>
                    <a:pt x="238772" y="0"/>
                  </a:lnTo>
                  <a:lnTo>
                    <a:pt x="224294" y="38"/>
                  </a:lnTo>
                  <a:lnTo>
                    <a:pt x="219481" y="2260"/>
                  </a:lnTo>
                  <a:lnTo>
                    <a:pt x="210553" y="8051"/>
                  </a:lnTo>
                  <a:lnTo>
                    <a:pt x="206514" y="11849"/>
                  </a:lnTo>
                  <a:lnTo>
                    <a:pt x="200660" y="14770"/>
                  </a:lnTo>
                  <a:lnTo>
                    <a:pt x="265290" y="14770"/>
                  </a:lnTo>
                  <a:close/>
                </a:path>
                <a:path w="566420" h="15239">
                  <a:moveTo>
                    <a:pt x="365620" y="14770"/>
                  </a:moveTo>
                  <a:lnTo>
                    <a:pt x="362445" y="13055"/>
                  </a:lnTo>
                  <a:lnTo>
                    <a:pt x="355676" y="8547"/>
                  </a:lnTo>
                  <a:lnTo>
                    <a:pt x="351764" y="4851"/>
                  </a:lnTo>
                  <a:lnTo>
                    <a:pt x="343166" y="1054"/>
                  </a:lnTo>
                  <a:lnTo>
                    <a:pt x="339090" y="0"/>
                  </a:lnTo>
                  <a:lnTo>
                    <a:pt x="324624" y="38"/>
                  </a:lnTo>
                  <a:lnTo>
                    <a:pt x="319811" y="2260"/>
                  </a:lnTo>
                  <a:lnTo>
                    <a:pt x="310870" y="8051"/>
                  </a:lnTo>
                  <a:lnTo>
                    <a:pt x="306832" y="11849"/>
                  </a:lnTo>
                  <a:lnTo>
                    <a:pt x="300977" y="14770"/>
                  </a:lnTo>
                  <a:lnTo>
                    <a:pt x="365620" y="14770"/>
                  </a:lnTo>
                  <a:close/>
                </a:path>
                <a:path w="566420" h="15239">
                  <a:moveTo>
                    <a:pt x="465950" y="14770"/>
                  </a:moveTo>
                  <a:lnTo>
                    <a:pt x="462775" y="13055"/>
                  </a:lnTo>
                  <a:lnTo>
                    <a:pt x="456006" y="8547"/>
                  </a:lnTo>
                  <a:lnTo>
                    <a:pt x="452094" y="4851"/>
                  </a:lnTo>
                  <a:lnTo>
                    <a:pt x="443496" y="1054"/>
                  </a:lnTo>
                  <a:lnTo>
                    <a:pt x="439432" y="0"/>
                  </a:lnTo>
                  <a:lnTo>
                    <a:pt x="424954" y="38"/>
                  </a:lnTo>
                  <a:lnTo>
                    <a:pt x="420141" y="2260"/>
                  </a:lnTo>
                  <a:lnTo>
                    <a:pt x="411200" y="8051"/>
                  </a:lnTo>
                  <a:lnTo>
                    <a:pt x="407162" y="11849"/>
                  </a:lnTo>
                  <a:lnTo>
                    <a:pt x="401307" y="14770"/>
                  </a:lnTo>
                  <a:lnTo>
                    <a:pt x="465950" y="14770"/>
                  </a:lnTo>
                  <a:close/>
                </a:path>
                <a:path w="566420" h="15239">
                  <a:moveTo>
                    <a:pt x="566267" y="14770"/>
                  </a:moveTo>
                  <a:lnTo>
                    <a:pt x="563092" y="13055"/>
                  </a:lnTo>
                  <a:lnTo>
                    <a:pt x="556323" y="8547"/>
                  </a:lnTo>
                  <a:lnTo>
                    <a:pt x="552411" y="4851"/>
                  </a:lnTo>
                  <a:lnTo>
                    <a:pt x="543814" y="1054"/>
                  </a:lnTo>
                  <a:lnTo>
                    <a:pt x="539737" y="0"/>
                  </a:lnTo>
                  <a:lnTo>
                    <a:pt x="525259" y="38"/>
                  </a:lnTo>
                  <a:lnTo>
                    <a:pt x="520458" y="2260"/>
                  </a:lnTo>
                  <a:lnTo>
                    <a:pt x="511517" y="8051"/>
                  </a:lnTo>
                  <a:lnTo>
                    <a:pt x="507479" y="11849"/>
                  </a:lnTo>
                  <a:lnTo>
                    <a:pt x="501624" y="14770"/>
                  </a:lnTo>
                  <a:lnTo>
                    <a:pt x="566267" y="14770"/>
                  </a:lnTo>
                  <a:close/>
                </a:path>
              </a:pathLst>
            </a:custGeom>
            <a:solidFill>
              <a:srgbClr val="2158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5003589" y="3061374"/>
              <a:ext cx="610235" cy="26670"/>
            </a:xfrm>
            <a:custGeom>
              <a:avLst/>
              <a:gdLst/>
              <a:ahLst/>
              <a:cxnLst/>
              <a:rect l="l" t="t" r="r" b="b"/>
              <a:pathLst>
                <a:path w="610235" h="26669">
                  <a:moveTo>
                    <a:pt x="565924" y="0"/>
                  </a:moveTo>
                  <a:lnTo>
                    <a:pt x="548919" y="0"/>
                  </a:lnTo>
                  <a:lnTo>
                    <a:pt x="543598" y="1295"/>
                  </a:lnTo>
                  <a:lnTo>
                    <a:pt x="532612" y="6235"/>
                  </a:lnTo>
                  <a:lnTo>
                    <a:pt x="528294" y="10414"/>
                  </a:lnTo>
                  <a:lnTo>
                    <a:pt x="519036" y="16408"/>
                  </a:lnTo>
                  <a:lnTo>
                    <a:pt x="514222" y="18618"/>
                  </a:lnTo>
                  <a:lnTo>
                    <a:pt x="499744" y="18656"/>
                  </a:lnTo>
                  <a:lnTo>
                    <a:pt x="495680" y="17614"/>
                  </a:lnTo>
                  <a:lnTo>
                    <a:pt x="487083" y="13817"/>
                  </a:lnTo>
                  <a:lnTo>
                    <a:pt x="483184" y="10121"/>
                  </a:lnTo>
                  <a:lnTo>
                    <a:pt x="472490" y="3009"/>
                  </a:lnTo>
                  <a:lnTo>
                    <a:pt x="465607" y="0"/>
                  </a:lnTo>
                  <a:lnTo>
                    <a:pt x="448589" y="0"/>
                  </a:lnTo>
                  <a:lnTo>
                    <a:pt x="443268" y="1295"/>
                  </a:lnTo>
                  <a:lnTo>
                    <a:pt x="432295" y="6235"/>
                  </a:lnTo>
                  <a:lnTo>
                    <a:pt x="427964" y="10414"/>
                  </a:lnTo>
                  <a:lnTo>
                    <a:pt x="418706" y="16408"/>
                  </a:lnTo>
                  <a:lnTo>
                    <a:pt x="413892" y="18618"/>
                  </a:lnTo>
                  <a:lnTo>
                    <a:pt x="399414" y="18656"/>
                  </a:lnTo>
                  <a:lnTo>
                    <a:pt x="395350" y="17614"/>
                  </a:lnTo>
                  <a:lnTo>
                    <a:pt x="386753" y="13817"/>
                  </a:lnTo>
                  <a:lnTo>
                    <a:pt x="382841" y="10121"/>
                  </a:lnTo>
                  <a:lnTo>
                    <a:pt x="372160" y="3009"/>
                  </a:lnTo>
                  <a:lnTo>
                    <a:pt x="365277" y="0"/>
                  </a:lnTo>
                  <a:lnTo>
                    <a:pt x="348259" y="0"/>
                  </a:lnTo>
                  <a:lnTo>
                    <a:pt x="342938" y="1295"/>
                  </a:lnTo>
                  <a:lnTo>
                    <a:pt x="331965" y="6235"/>
                  </a:lnTo>
                  <a:lnTo>
                    <a:pt x="327634" y="10414"/>
                  </a:lnTo>
                  <a:lnTo>
                    <a:pt x="318376" y="16408"/>
                  </a:lnTo>
                  <a:lnTo>
                    <a:pt x="313562" y="18618"/>
                  </a:lnTo>
                  <a:lnTo>
                    <a:pt x="299084" y="18656"/>
                  </a:lnTo>
                  <a:lnTo>
                    <a:pt x="295020" y="17614"/>
                  </a:lnTo>
                  <a:lnTo>
                    <a:pt x="286423" y="13817"/>
                  </a:lnTo>
                  <a:lnTo>
                    <a:pt x="282511" y="10121"/>
                  </a:lnTo>
                  <a:lnTo>
                    <a:pt x="271830" y="3009"/>
                  </a:lnTo>
                  <a:lnTo>
                    <a:pt x="264947" y="0"/>
                  </a:lnTo>
                  <a:lnTo>
                    <a:pt x="247929" y="0"/>
                  </a:lnTo>
                  <a:lnTo>
                    <a:pt x="242608" y="1295"/>
                  </a:lnTo>
                  <a:lnTo>
                    <a:pt x="231635" y="6235"/>
                  </a:lnTo>
                  <a:lnTo>
                    <a:pt x="227304" y="10414"/>
                  </a:lnTo>
                  <a:lnTo>
                    <a:pt x="218046" y="16408"/>
                  </a:lnTo>
                  <a:lnTo>
                    <a:pt x="213245" y="18618"/>
                  </a:lnTo>
                  <a:lnTo>
                    <a:pt x="198767" y="18656"/>
                  </a:lnTo>
                  <a:lnTo>
                    <a:pt x="194690" y="17614"/>
                  </a:lnTo>
                  <a:lnTo>
                    <a:pt x="186093" y="13817"/>
                  </a:lnTo>
                  <a:lnTo>
                    <a:pt x="182194" y="10121"/>
                  </a:lnTo>
                  <a:lnTo>
                    <a:pt x="171500" y="3009"/>
                  </a:lnTo>
                  <a:lnTo>
                    <a:pt x="164617" y="0"/>
                  </a:lnTo>
                  <a:lnTo>
                    <a:pt x="147599" y="0"/>
                  </a:lnTo>
                  <a:lnTo>
                    <a:pt x="142290" y="1295"/>
                  </a:lnTo>
                  <a:lnTo>
                    <a:pt x="131305" y="6235"/>
                  </a:lnTo>
                  <a:lnTo>
                    <a:pt x="126987" y="10414"/>
                  </a:lnTo>
                  <a:lnTo>
                    <a:pt x="117728" y="16408"/>
                  </a:lnTo>
                  <a:lnTo>
                    <a:pt x="112915" y="18618"/>
                  </a:lnTo>
                  <a:lnTo>
                    <a:pt x="98437" y="18656"/>
                  </a:lnTo>
                  <a:lnTo>
                    <a:pt x="94373" y="17614"/>
                  </a:lnTo>
                  <a:lnTo>
                    <a:pt x="85775" y="13817"/>
                  </a:lnTo>
                  <a:lnTo>
                    <a:pt x="81864" y="10121"/>
                  </a:lnTo>
                  <a:lnTo>
                    <a:pt x="71183" y="3009"/>
                  </a:lnTo>
                  <a:lnTo>
                    <a:pt x="64287" y="0"/>
                  </a:lnTo>
                  <a:lnTo>
                    <a:pt x="47282" y="0"/>
                  </a:lnTo>
                  <a:lnTo>
                    <a:pt x="41960" y="1295"/>
                  </a:lnTo>
                  <a:lnTo>
                    <a:pt x="30975" y="6235"/>
                  </a:lnTo>
                  <a:lnTo>
                    <a:pt x="26657" y="10414"/>
                  </a:lnTo>
                  <a:lnTo>
                    <a:pt x="17398" y="16408"/>
                  </a:lnTo>
                  <a:lnTo>
                    <a:pt x="12585" y="18618"/>
                  </a:lnTo>
                  <a:lnTo>
                    <a:pt x="1752" y="18669"/>
                  </a:lnTo>
                  <a:lnTo>
                    <a:pt x="0" y="20408"/>
                  </a:lnTo>
                  <a:lnTo>
                    <a:pt x="0" y="24726"/>
                  </a:lnTo>
                  <a:lnTo>
                    <a:pt x="1752" y="26466"/>
                  </a:lnTo>
                  <a:lnTo>
                    <a:pt x="10693" y="26466"/>
                  </a:lnTo>
                  <a:lnTo>
                    <a:pt x="16001" y="25171"/>
                  </a:lnTo>
                  <a:lnTo>
                    <a:pt x="27597" y="19659"/>
                  </a:lnTo>
                  <a:lnTo>
                    <a:pt x="31635" y="15849"/>
                  </a:lnTo>
                  <a:lnTo>
                    <a:pt x="40563" y="10071"/>
                  </a:lnTo>
                  <a:lnTo>
                    <a:pt x="45377" y="7848"/>
                  </a:lnTo>
                  <a:lnTo>
                    <a:pt x="59855" y="7810"/>
                  </a:lnTo>
                  <a:lnTo>
                    <a:pt x="63919" y="8851"/>
                  </a:lnTo>
                  <a:lnTo>
                    <a:pt x="72516" y="12649"/>
                  </a:lnTo>
                  <a:lnTo>
                    <a:pt x="76428" y="16344"/>
                  </a:lnTo>
                  <a:lnTo>
                    <a:pt x="83210" y="20853"/>
                  </a:lnTo>
                  <a:lnTo>
                    <a:pt x="90970" y="24841"/>
                  </a:lnTo>
                  <a:lnTo>
                    <a:pt x="96646" y="26466"/>
                  </a:lnTo>
                  <a:lnTo>
                    <a:pt x="111010" y="26466"/>
                  </a:lnTo>
                  <a:lnTo>
                    <a:pt x="116331" y="25171"/>
                  </a:lnTo>
                  <a:lnTo>
                    <a:pt x="127914" y="19659"/>
                  </a:lnTo>
                  <a:lnTo>
                    <a:pt x="131952" y="15849"/>
                  </a:lnTo>
                  <a:lnTo>
                    <a:pt x="140893" y="10071"/>
                  </a:lnTo>
                  <a:lnTo>
                    <a:pt x="145707" y="7848"/>
                  </a:lnTo>
                  <a:lnTo>
                    <a:pt x="160185" y="7810"/>
                  </a:lnTo>
                  <a:lnTo>
                    <a:pt x="164249" y="8851"/>
                  </a:lnTo>
                  <a:lnTo>
                    <a:pt x="172846" y="12649"/>
                  </a:lnTo>
                  <a:lnTo>
                    <a:pt x="176758" y="16344"/>
                  </a:lnTo>
                  <a:lnTo>
                    <a:pt x="183540" y="20853"/>
                  </a:lnTo>
                  <a:lnTo>
                    <a:pt x="191300" y="24841"/>
                  </a:lnTo>
                  <a:lnTo>
                    <a:pt x="196976" y="26466"/>
                  </a:lnTo>
                  <a:lnTo>
                    <a:pt x="211340" y="26466"/>
                  </a:lnTo>
                  <a:lnTo>
                    <a:pt x="216661" y="25171"/>
                  </a:lnTo>
                  <a:lnTo>
                    <a:pt x="228244" y="19659"/>
                  </a:lnTo>
                  <a:lnTo>
                    <a:pt x="232282" y="15849"/>
                  </a:lnTo>
                  <a:lnTo>
                    <a:pt x="241223" y="10071"/>
                  </a:lnTo>
                  <a:lnTo>
                    <a:pt x="246037" y="7848"/>
                  </a:lnTo>
                  <a:lnTo>
                    <a:pt x="260502" y="7810"/>
                  </a:lnTo>
                  <a:lnTo>
                    <a:pt x="264579" y="8851"/>
                  </a:lnTo>
                  <a:lnTo>
                    <a:pt x="273176" y="12649"/>
                  </a:lnTo>
                  <a:lnTo>
                    <a:pt x="277075" y="16344"/>
                  </a:lnTo>
                  <a:lnTo>
                    <a:pt x="283857" y="20853"/>
                  </a:lnTo>
                  <a:lnTo>
                    <a:pt x="291630" y="24841"/>
                  </a:lnTo>
                  <a:lnTo>
                    <a:pt x="297294" y="26466"/>
                  </a:lnTo>
                  <a:lnTo>
                    <a:pt x="311670" y="26466"/>
                  </a:lnTo>
                  <a:lnTo>
                    <a:pt x="316979" y="25171"/>
                  </a:lnTo>
                  <a:lnTo>
                    <a:pt x="328574" y="19659"/>
                  </a:lnTo>
                  <a:lnTo>
                    <a:pt x="332612" y="15849"/>
                  </a:lnTo>
                  <a:lnTo>
                    <a:pt x="341541" y="10071"/>
                  </a:lnTo>
                  <a:lnTo>
                    <a:pt x="346354" y="7848"/>
                  </a:lnTo>
                  <a:lnTo>
                    <a:pt x="360832" y="7810"/>
                  </a:lnTo>
                  <a:lnTo>
                    <a:pt x="364896" y="8851"/>
                  </a:lnTo>
                  <a:lnTo>
                    <a:pt x="373494" y="12649"/>
                  </a:lnTo>
                  <a:lnTo>
                    <a:pt x="377405" y="16344"/>
                  </a:lnTo>
                  <a:lnTo>
                    <a:pt x="384187" y="20853"/>
                  </a:lnTo>
                  <a:lnTo>
                    <a:pt x="391947" y="24841"/>
                  </a:lnTo>
                  <a:lnTo>
                    <a:pt x="397624" y="26466"/>
                  </a:lnTo>
                  <a:lnTo>
                    <a:pt x="412000" y="26466"/>
                  </a:lnTo>
                  <a:lnTo>
                    <a:pt x="417321" y="25171"/>
                  </a:lnTo>
                  <a:lnTo>
                    <a:pt x="428904" y="19659"/>
                  </a:lnTo>
                  <a:lnTo>
                    <a:pt x="432942" y="15849"/>
                  </a:lnTo>
                  <a:lnTo>
                    <a:pt x="441883" y="10071"/>
                  </a:lnTo>
                  <a:lnTo>
                    <a:pt x="446684" y="7848"/>
                  </a:lnTo>
                  <a:lnTo>
                    <a:pt x="461175" y="7810"/>
                  </a:lnTo>
                  <a:lnTo>
                    <a:pt x="465226" y="8851"/>
                  </a:lnTo>
                  <a:lnTo>
                    <a:pt x="473836" y="12649"/>
                  </a:lnTo>
                  <a:lnTo>
                    <a:pt x="477748" y="16344"/>
                  </a:lnTo>
                  <a:lnTo>
                    <a:pt x="484517" y="20853"/>
                  </a:lnTo>
                  <a:lnTo>
                    <a:pt x="492290" y="24841"/>
                  </a:lnTo>
                  <a:lnTo>
                    <a:pt x="497954" y="26466"/>
                  </a:lnTo>
                  <a:lnTo>
                    <a:pt x="512317" y="26466"/>
                  </a:lnTo>
                  <a:lnTo>
                    <a:pt x="517639" y="25171"/>
                  </a:lnTo>
                  <a:lnTo>
                    <a:pt x="529234" y="19659"/>
                  </a:lnTo>
                  <a:lnTo>
                    <a:pt x="533272" y="15849"/>
                  </a:lnTo>
                  <a:lnTo>
                    <a:pt x="542201" y="10071"/>
                  </a:lnTo>
                  <a:lnTo>
                    <a:pt x="547014" y="7848"/>
                  </a:lnTo>
                  <a:lnTo>
                    <a:pt x="561492" y="7810"/>
                  </a:lnTo>
                  <a:lnTo>
                    <a:pt x="565556" y="8851"/>
                  </a:lnTo>
                  <a:lnTo>
                    <a:pt x="574154" y="12649"/>
                  </a:lnTo>
                  <a:lnTo>
                    <a:pt x="578065" y="16344"/>
                  </a:lnTo>
                  <a:lnTo>
                    <a:pt x="584847" y="20853"/>
                  </a:lnTo>
                  <a:lnTo>
                    <a:pt x="592607" y="24841"/>
                  </a:lnTo>
                  <a:lnTo>
                    <a:pt x="598284" y="26466"/>
                  </a:lnTo>
                  <a:lnTo>
                    <a:pt x="605637" y="26466"/>
                  </a:lnTo>
                  <a:lnTo>
                    <a:pt x="608025" y="26466"/>
                  </a:lnTo>
                  <a:lnTo>
                    <a:pt x="609765" y="24726"/>
                  </a:lnTo>
                  <a:lnTo>
                    <a:pt x="609765" y="20408"/>
                  </a:lnTo>
                  <a:lnTo>
                    <a:pt x="608025" y="18669"/>
                  </a:lnTo>
                  <a:lnTo>
                    <a:pt x="600074" y="18656"/>
                  </a:lnTo>
                  <a:lnTo>
                    <a:pt x="596010" y="17614"/>
                  </a:lnTo>
                  <a:lnTo>
                    <a:pt x="587413" y="13817"/>
                  </a:lnTo>
                  <a:lnTo>
                    <a:pt x="583501" y="10121"/>
                  </a:lnTo>
                  <a:lnTo>
                    <a:pt x="572808" y="3009"/>
                  </a:lnTo>
                  <a:lnTo>
                    <a:pt x="565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4583753" y="3031978"/>
              <a:ext cx="300990" cy="19050"/>
            </a:xfrm>
            <a:custGeom>
              <a:avLst/>
              <a:gdLst/>
              <a:ahLst/>
              <a:cxnLst/>
              <a:rect l="l" t="t" r="r" b="b"/>
              <a:pathLst>
                <a:path w="300989" h="19050">
                  <a:moveTo>
                    <a:pt x="250786" y="0"/>
                  </a:moveTo>
                  <a:lnTo>
                    <a:pt x="235894" y="2917"/>
                  </a:lnTo>
                  <a:lnTo>
                    <a:pt x="215519" y="15751"/>
                  </a:lnTo>
                  <a:lnTo>
                    <a:pt x="200634" y="18669"/>
                  </a:lnTo>
                  <a:lnTo>
                    <a:pt x="185741" y="15751"/>
                  </a:lnTo>
                  <a:lnTo>
                    <a:pt x="165362" y="2917"/>
                  </a:lnTo>
                  <a:lnTo>
                    <a:pt x="150469" y="0"/>
                  </a:lnTo>
                  <a:lnTo>
                    <a:pt x="135576" y="2917"/>
                  </a:lnTo>
                  <a:lnTo>
                    <a:pt x="115197" y="15751"/>
                  </a:lnTo>
                  <a:lnTo>
                    <a:pt x="100304" y="18669"/>
                  </a:lnTo>
                  <a:lnTo>
                    <a:pt x="85419" y="15751"/>
                  </a:lnTo>
                  <a:lnTo>
                    <a:pt x="65044" y="2917"/>
                  </a:lnTo>
                  <a:lnTo>
                    <a:pt x="50152" y="0"/>
                  </a:lnTo>
                  <a:lnTo>
                    <a:pt x="35266" y="2917"/>
                  </a:lnTo>
                  <a:lnTo>
                    <a:pt x="14892" y="15751"/>
                  </a:lnTo>
                  <a:lnTo>
                    <a:pt x="0" y="18669"/>
                  </a:lnTo>
                  <a:lnTo>
                    <a:pt x="300939" y="18669"/>
                  </a:lnTo>
                  <a:lnTo>
                    <a:pt x="286053" y="15751"/>
                  </a:lnTo>
                  <a:lnTo>
                    <a:pt x="265679" y="2917"/>
                  </a:lnTo>
                  <a:lnTo>
                    <a:pt x="250786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5" name="object 485"/>
          <p:cNvSpPr txBox="1"/>
          <p:nvPr/>
        </p:nvSpPr>
        <p:spPr>
          <a:xfrm>
            <a:off x="9770425" y="5361712"/>
            <a:ext cx="394335" cy="266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95"/>
              </a:spcBef>
            </a:pPr>
            <a:r>
              <a:rPr sz="500" spc="-10" dirty="0">
                <a:latin typeface="TT Supermolot Bold"/>
                <a:cs typeface="TT Supermolot Bold"/>
              </a:rPr>
              <a:t>Sprzedam</a:t>
            </a:r>
            <a:r>
              <a:rPr sz="500" spc="500" dirty="0">
                <a:latin typeface="TT Supermolot Bold"/>
                <a:cs typeface="TT Supermolot Bold"/>
              </a:rPr>
              <a:t> </a:t>
            </a:r>
            <a:r>
              <a:rPr sz="500" spc="-10" dirty="0">
                <a:latin typeface="TT Supermolot Bold"/>
                <a:cs typeface="TT Supermolot Bold"/>
              </a:rPr>
              <a:t>surowce.</a:t>
            </a:r>
            <a:r>
              <a:rPr sz="500" spc="500" dirty="0">
                <a:latin typeface="TT Supermolot Bold"/>
                <a:cs typeface="TT Supermolot Bold"/>
              </a:rPr>
              <a:t> </a:t>
            </a:r>
            <a:r>
              <a:rPr sz="500" spc="-10" dirty="0">
                <a:latin typeface="TT Supermolot Bold"/>
                <a:cs typeface="TT Supermolot Bold"/>
              </a:rPr>
              <a:t>Negocjujmy!</a:t>
            </a:r>
            <a:endParaRPr sz="500">
              <a:latin typeface="TT Supermolot Bold"/>
              <a:cs typeface="TT Supermolot Bold"/>
            </a:endParaRPr>
          </a:p>
        </p:txBody>
      </p:sp>
      <p:grpSp>
        <p:nvGrpSpPr>
          <p:cNvPr id="486" name="object 486"/>
          <p:cNvGrpSpPr/>
          <p:nvPr/>
        </p:nvGrpSpPr>
        <p:grpSpPr>
          <a:xfrm>
            <a:off x="3783633" y="2386439"/>
            <a:ext cx="6550659" cy="3571240"/>
            <a:chOff x="3783633" y="2386439"/>
            <a:chExt cx="6550659" cy="3571240"/>
          </a:xfrm>
        </p:grpSpPr>
        <p:sp>
          <p:nvSpPr>
            <p:cNvPr id="487" name="object 487"/>
            <p:cNvSpPr/>
            <p:nvPr/>
          </p:nvSpPr>
          <p:spPr>
            <a:xfrm>
              <a:off x="7204853" y="5006451"/>
              <a:ext cx="1050925" cy="786765"/>
            </a:xfrm>
            <a:custGeom>
              <a:avLst/>
              <a:gdLst/>
              <a:ahLst/>
              <a:cxnLst/>
              <a:rect l="l" t="t" r="r" b="b"/>
              <a:pathLst>
                <a:path w="1050925" h="786764">
                  <a:moveTo>
                    <a:pt x="368751" y="0"/>
                  </a:moveTo>
                  <a:lnTo>
                    <a:pt x="322025" y="2356"/>
                  </a:lnTo>
                  <a:lnTo>
                    <a:pt x="274910" y="9699"/>
                  </a:lnTo>
                  <a:lnTo>
                    <a:pt x="228383" y="22442"/>
                  </a:lnTo>
                  <a:lnTo>
                    <a:pt x="183423" y="40996"/>
                  </a:lnTo>
                  <a:lnTo>
                    <a:pt x="141010" y="65774"/>
                  </a:lnTo>
                  <a:lnTo>
                    <a:pt x="102121" y="97187"/>
                  </a:lnTo>
                  <a:lnTo>
                    <a:pt x="67735" y="135648"/>
                  </a:lnTo>
                  <a:lnTo>
                    <a:pt x="40682" y="178685"/>
                  </a:lnTo>
                  <a:lnTo>
                    <a:pt x="22307" y="218827"/>
                  </a:lnTo>
                  <a:lnTo>
                    <a:pt x="7137" y="268909"/>
                  </a:lnTo>
                  <a:lnTo>
                    <a:pt x="0" y="327074"/>
                  </a:lnTo>
                  <a:lnTo>
                    <a:pt x="5721" y="391464"/>
                  </a:lnTo>
                  <a:lnTo>
                    <a:pt x="23714" y="447804"/>
                  </a:lnTo>
                  <a:lnTo>
                    <a:pt x="49384" y="494098"/>
                  </a:lnTo>
                  <a:lnTo>
                    <a:pt x="78416" y="531712"/>
                  </a:lnTo>
                  <a:lnTo>
                    <a:pt x="106496" y="562013"/>
                  </a:lnTo>
                  <a:lnTo>
                    <a:pt x="160308" y="609748"/>
                  </a:lnTo>
                  <a:lnTo>
                    <a:pt x="193861" y="632885"/>
                  </a:lnTo>
                  <a:lnTo>
                    <a:pt x="233044" y="655335"/>
                  </a:lnTo>
                  <a:lnTo>
                    <a:pt x="278752" y="676946"/>
                  </a:lnTo>
                  <a:lnTo>
                    <a:pt x="331885" y="697570"/>
                  </a:lnTo>
                  <a:lnTo>
                    <a:pt x="393338" y="717054"/>
                  </a:lnTo>
                  <a:lnTo>
                    <a:pt x="440859" y="730560"/>
                  </a:lnTo>
                  <a:lnTo>
                    <a:pt x="490971" y="744206"/>
                  </a:lnTo>
                  <a:lnTo>
                    <a:pt x="542942" y="757184"/>
                  </a:lnTo>
                  <a:lnTo>
                    <a:pt x="596041" y="768685"/>
                  </a:lnTo>
                  <a:lnTo>
                    <a:pt x="649535" y="777901"/>
                  </a:lnTo>
                  <a:lnTo>
                    <a:pt x="702692" y="784023"/>
                  </a:lnTo>
                  <a:lnTo>
                    <a:pt x="754780" y="786244"/>
                  </a:lnTo>
                  <a:lnTo>
                    <a:pt x="805414" y="783718"/>
                  </a:lnTo>
                  <a:lnTo>
                    <a:pt x="853474" y="775588"/>
                  </a:lnTo>
                  <a:lnTo>
                    <a:pt x="898214" y="761028"/>
                  </a:lnTo>
                  <a:lnTo>
                    <a:pt x="938887" y="739210"/>
                  </a:lnTo>
                  <a:lnTo>
                    <a:pt x="974744" y="709307"/>
                  </a:lnTo>
                  <a:lnTo>
                    <a:pt x="1005764" y="669878"/>
                  </a:lnTo>
                  <a:lnTo>
                    <a:pt x="1029411" y="624659"/>
                  </a:lnTo>
                  <a:lnTo>
                    <a:pt x="1044621" y="577030"/>
                  </a:lnTo>
                  <a:lnTo>
                    <a:pt x="1050332" y="530371"/>
                  </a:lnTo>
                  <a:lnTo>
                    <a:pt x="1045483" y="488060"/>
                  </a:lnTo>
                  <a:lnTo>
                    <a:pt x="1029011" y="453478"/>
                  </a:lnTo>
                  <a:lnTo>
                    <a:pt x="965403" y="419556"/>
                  </a:lnTo>
                  <a:lnTo>
                    <a:pt x="925106" y="415789"/>
                  </a:lnTo>
                  <a:lnTo>
                    <a:pt x="882468" y="413934"/>
                  </a:lnTo>
                  <a:lnTo>
                    <a:pt x="839983" y="408828"/>
                  </a:lnTo>
                  <a:lnTo>
                    <a:pt x="800141" y="395308"/>
                  </a:lnTo>
                  <a:lnTo>
                    <a:pt x="765435" y="368211"/>
                  </a:lnTo>
                  <a:lnTo>
                    <a:pt x="744128" y="333402"/>
                  </a:lnTo>
                  <a:lnTo>
                    <a:pt x="732331" y="259396"/>
                  </a:lnTo>
                  <a:lnTo>
                    <a:pt x="724380" y="216332"/>
                  </a:lnTo>
                  <a:lnTo>
                    <a:pt x="703421" y="166649"/>
                  </a:lnTo>
                  <a:lnTo>
                    <a:pt x="665438" y="115561"/>
                  </a:lnTo>
                  <a:lnTo>
                    <a:pt x="620267" y="76641"/>
                  </a:lnTo>
                  <a:lnTo>
                    <a:pt x="573067" y="48337"/>
                  </a:lnTo>
                  <a:lnTo>
                    <a:pt x="528994" y="29098"/>
                  </a:lnTo>
                  <a:lnTo>
                    <a:pt x="470859" y="11607"/>
                  </a:lnTo>
                  <a:lnTo>
                    <a:pt x="421514" y="3013"/>
                  </a:lnTo>
                  <a:lnTo>
                    <a:pt x="395462" y="767"/>
                  </a:lnTo>
                  <a:lnTo>
                    <a:pt x="368751" y="0"/>
                  </a:lnTo>
                  <a:close/>
                </a:path>
              </a:pathLst>
            </a:custGeom>
            <a:solidFill>
              <a:srgbClr val="8084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7464083" y="5229807"/>
              <a:ext cx="498475" cy="373380"/>
            </a:xfrm>
            <a:custGeom>
              <a:avLst/>
              <a:gdLst/>
              <a:ahLst/>
              <a:cxnLst/>
              <a:rect l="l" t="t" r="r" b="b"/>
              <a:pathLst>
                <a:path w="498475" h="373379">
                  <a:moveTo>
                    <a:pt x="174350" y="0"/>
                  </a:moveTo>
                  <a:lnTo>
                    <a:pt x="122274" y="6330"/>
                  </a:lnTo>
                  <a:lnTo>
                    <a:pt x="72563" y="27004"/>
                  </a:lnTo>
                  <a:lnTo>
                    <a:pt x="31137" y="64515"/>
                  </a:lnTo>
                  <a:lnTo>
                    <a:pt x="9530" y="104080"/>
                  </a:lnTo>
                  <a:lnTo>
                    <a:pt x="0" y="141308"/>
                  </a:lnTo>
                  <a:lnTo>
                    <a:pt x="1648" y="186193"/>
                  </a:lnTo>
                  <a:lnTo>
                    <a:pt x="22412" y="235004"/>
                  </a:lnTo>
                  <a:lnTo>
                    <a:pt x="49578" y="267308"/>
                  </a:lnTo>
                  <a:lnTo>
                    <a:pt x="100082" y="306400"/>
                  </a:lnTo>
                  <a:lnTo>
                    <a:pt x="137471" y="324471"/>
                  </a:lnTo>
                  <a:lnTo>
                    <a:pt x="186001" y="341045"/>
                  </a:lnTo>
                  <a:lnTo>
                    <a:pt x="232583" y="353996"/>
                  </a:lnTo>
                  <a:lnTo>
                    <a:pt x="282713" y="365662"/>
                  </a:lnTo>
                  <a:lnTo>
                    <a:pt x="333581" y="372936"/>
                  </a:lnTo>
                  <a:lnTo>
                    <a:pt x="382380" y="372714"/>
                  </a:lnTo>
                  <a:lnTo>
                    <a:pt x="426299" y="361890"/>
                  </a:lnTo>
                  <a:lnTo>
                    <a:pt x="462531" y="337362"/>
                  </a:lnTo>
                  <a:lnTo>
                    <a:pt x="495770" y="274452"/>
                  </a:lnTo>
                  <a:lnTo>
                    <a:pt x="497989" y="241842"/>
                  </a:lnTo>
                  <a:lnTo>
                    <a:pt x="488337" y="215696"/>
                  </a:lnTo>
                  <a:lnTo>
                    <a:pt x="462567" y="200431"/>
                  </a:lnTo>
                  <a:lnTo>
                    <a:pt x="428849" y="197357"/>
                  </a:lnTo>
                  <a:lnTo>
                    <a:pt x="393538" y="193311"/>
                  </a:lnTo>
                  <a:lnTo>
                    <a:pt x="362988" y="175132"/>
                  </a:lnTo>
                  <a:lnTo>
                    <a:pt x="351462" y="154408"/>
                  </a:lnTo>
                  <a:lnTo>
                    <a:pt x="348109" y="132720"/>
                  </a:lnTo>
                  <a:lnTo>
                    <a:pt x="344820" y="108270"/>
                  </a:lnTo>
                  <a:lnTo>
                    <a:pt x="333486" y="79259"/>
                  </a:lnTo>
                  <a:lnTo>
                    <a:pt x="304953" y="45028"/>
                  </a:lnTo>
                  <a:lnTo>
                    <a:pt x="271486" y="22989"/>
                  </a:lnTo>
                  <a:lnTo>
                    <a:pt x="241366" y="10651"/>
                  </a:lnTo>
                  <a:lnTo>
                    <a:pt x="222869" y="5523"/>
                  </a:lnTo>
                  <a:lnTo>
                    <a:pt x="17435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9" name="object 48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69759" y="2386439"/>
              <a:ext cx="205790" cy="134607"/>
            </a:xfrm>
            <a:prstGeom prst="rect">
              <a:avLst/>
            </a:prstGeom>
          </p:spPr>
        </p:pic>
        <p:sp>
          <p:nvSpPr>
            <p:cNvPr id="490" name="object 490"/>
            <p:cNvSpPr/>
            <p:nvPr/>
          </p:nvSpPr>
          <p:spPr>
            <a:xfrm>
              <a:off x="8167368" y="2514267"/>
              <a:ext cx="608965" cy="78105"/>
            </a:xfrm>
            <a:custGeom>
              <a:avLst/>
              <a:gdLst/>
              <a:ahLst/>
              <a:cxnLst/>
              <a:rect l="l" t="t" r="r" b="b"/>
              <a:pathLst>
                <a:path w="608965" h="78105">
                  <a:moveTo>
                    <a:pt x="608495" y="0"/>
                  </a:moveTo>
                  <a:lnTo>
                    <a:pt x="99174" y="0"/>
                  </a:lnTo>
                  <a:lnTo>
                    <a:pt x="86061" y="575"/>
                  </a:lnTo>
                  <a:lnTo>
                    <a:pt x="23882" y="26566"/>
                  </a:lnTo>
                  <a:lnTo>
                    <a:pt x="0" y="46609"/>
                  </a:lnTo>
                  <a:lnTo>
                    <a:pt x="6146" y="48171"/>
                  </a:lnTo>
                  <a:lnTo>
                    <a:pt x="9994" y="51384"/>
                  </a:lnTo>
                  <a:lnTo>
                    <a:pt x="51972" y="76341"/>
                  </a:lnTo>
                  <a:lnTo>
                    <a:pt x="64503" y="77939"/>
                  </a:lnTo>
                  <a:lnTo>
                    <a:pt x="371754" y="77939"/>
                  </a:lnTo>
                  <a:lnTo>
                    <a:pt x="410138" y="77272"/>
                  </a:lnTo>
                  <a:lnTo>
                    <a:pt x="442321" y="72601"/>
                  </a:lnTo>
                  <a:lnTo>
                    <a:pt x="485754" y="59921"/>
                  </a:lnTo>
                  <a:lnTo>
                    <a:pt x="557885" y="35229"/>
                  </a:lnTo>
                  <a:lnTo>
                    <a:pt x="568288" y="32144"/>
                  </a:lnTo>
                  <a:lnTo>
                    <a:pt x="578056" y="27560"/>
                  </a:lnTo>
                  <a:lnTo>
                    <a:pt x="587028" y="21569"/>
                  </a:lnTo>
                  <a:lnTo>
                    <a:pt x="595045" y="14262"/>
                  </a:lnTo>
                  <a:lnTo>
                    <a:pt x="608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8165554" y="2509113"/>
              <a:ext cx="615950" cy="88265"/>
            </a:xfrm>
            <a:custGeom>
              <a:avLst/>
              <a:gdLst/>
              <a:ahLst/>
              <a:cxnLst/>
              <a:rect l="l" t="t" r="r" b="b"/>
              <a:pathLst>
                <a:path w="615950" h="88264">
                  <a:moveTo>
                    <a:pt x="104114" y="25158"/>
                  </a:moveTo>
                  <a:lnTo>
                    <a:pt x="101676" y="22733"/>
                  </a:lnTo>
                  <a:lnTo>
                    <a:pt x="88646" y="22733"/>
                  </a:lnTo>
                  <a:lnTo>
                    <a:pt x="86220" y="25158"/>
                  </a:lnTo>
                  <a:lnTo>
                    <a:pt x="86220" y="38188"/>
                  </a:lnTo>
                  <a:lnTo>
                    <a:pt x="88646" y="40614"/>
                  </a:lnTo>
                  <a:lnTo>
                    <a:pt x="98679" y="40614"/>
                  </a:lnTo>
                  <a:lnTo>
                    <a:pt x="101676" y="40614"/>
                  </a:lnTo>
                  <a:lnTo>
                    <a:pt x="104114" y="38188"/>
                  </a:lnTo>
                  <a:lnTo>
                    <a:pt x="104114" y="25158"/>
                  </a:lnTo>
                  <a:close/>
                </a:path>
                <a:path w="615950" h="88264">
                  <a:moveTo>
                    <a:pt x="127495" y="25158"/>
                  </a:moveTo>
                  <a:lnTo>
                    <a:pt x="125056" y="22733"/>
                  </a:lnTo>
                  <a:lnTo>
                    <a:pt x="112026" y="22733"/>
                  </a:lnTo>
                  <a:lnTo>
                    <a:pt x="109601" y="25158"/>
                  </a:lnTo>
                  <a:lnTo>
                    <a:pt x="109601" y="38188"/>
                  </a:lnTo>
                  <a:lnTo>
                    <a:pt x="112026" y="40614"/>
                  </a:lnTo>
                  <a:lnTo>
                    <a:pt x="122059" y="40614"/>
                  </a:lnTo>
                  <a:lnTo>
                    <a:pt x="125056" y="40614"/>
                  </a:lnTo>
                  <a:lnTo>
                    <a:pt x="127495" y="38188"/>
                  </a:lnTo>
                  <a:lnTo>
                    <a:pt x="127495" y="25158"/>
                  </a:lnTo>
                  <a:close/>
                </a:path>
                <a:path w="615950" h="88264">
                  <a:moveTo>
                    <a:pt x="150863" y="25158"/>
                  </a:moveTo>
                  <a:lnTo>
                    <a:pt x="148424" y="22733"/>
                  </a:lnTo>
                  <a:lnTo>
                    <a:pt x="135394" y="22733"/>
                  </a:lnTo>
                  <a:lnTo>
                    <a:pt x="132969" y="25158"/>
                  </a:lnTo>
                  <a:lnTo>
                    <a:pt x="132969" y="38188"/>
                  </a:lnTo>
                  <a:lnTo>
                    <a:pt x="135394" y="40614"/>
                  </a:lnTo>
                  <a:lnTo>
                    <a:pt x="145427" y="40614"/>
                  </a:lnTo>
                  <a:lnTo>
                    <a:pt x="148424" y="40614"/>
                  </a:lnTo>
                  <a:lnTo>
                    <a:pt x="150863" y="38188"/>
                  </a:lnTo>
                  <a:lnTo>
                    <a:pt x="150863" y="25158"/>
                  </a:lnTo>
                  <a:close/>
                </a:path>
                <a:path w="615950" h="88264">
                  <a:moveTo>
                    <a:pt x="174244" y="25158"/>
                  </a:moveTo>
                  <a:lnTo>
                    <a:pt x="171805" y="22733"/>
                  </a:lnTo>
                  <a:lnTo>
                    <a:pt x="158775" y="22733"/>
                  </a:lnTo>
                  <a:lnTo>
                    <a:pt x="156349" y="25158"/>
                  </a:lnTo>
                  <a:lnTo>
                    <a:pt x="156349" y="38188"/>
                  </a:lnTo>
                  <a:lnTo>
                    <a:pt x="158775" y="40614"/>
                  </a:lnTo>
                  <a:lnTo>
                    <a:pt x="168808" y="40614"/>
                  </a:lnTo>
                  <a:lnTo>
                    <a:pt x="171805" y="40614"/>
                  </a:lnTo>
                  <a:lnTo>
                    <a:pt x="174244" y="38188"/>
                  </a:lnTo>
                  <a:lnTo>
                    <a:pt x="174244" y="25158"/>
                  </a:lnTo>
                  <a:close/>
                </a:path>
                <a:path w="615950" h="88264">
                  <a:moveTo>
                    <a:pt x="197624" y="25158"/>
                  </a:moveTo>
                  <a:lnTo>
                    <a:pt x="195186" y="22733"/>
                  </a:lnTo>
                  <a:lnTo>
                    <a:pt x="182156" y="22733"/>
                  </a:lnTo>
                  <a:lnTo>
                    <a:pt x="179730" y="25158"/>
                  </a:lnTo>
                  <a:lnTo>
                    <a:pt x="179730" y="38188"/>
                  </a:lnTo>
                  <a:lnTo>
                    <a:pt x="182156" y="40614"/>
                  </a:lnTo>
                  <a:lnTo>
                    <a:pt x="192189" y="40614"/>
                  </a:lnTo>
                  <a:lnTo>
                    <a:pt x="195186" y="40614"/>
                  </a:lnTo>
                  <a:lnTo>
                    <a:pt x="197624" y="38188"/>
                  </a:lnTo>
                  <a:lnTo>
                    <a:pt x="197624" y="25158"/>
                  </a:lnTo>
                  <a:close/>
                </a:path>
                <a:path w="615950" h="88264">
                  <a:moveTo>
                    <a:pt x="220992" y="25158"/>
                  </a:moveTo>
                  <a:lnTo>
                    <a:pt x="218554" y="22733"/>
                  </a:lnTo>
                  <a:lnTo>
                    <a:pt x="205524" y="22733"/>
                  </a:lnTo>
                  <a:lnTo>
                    <a:pt x="203098" y="25158"/>
                  </a:lnTo>
                  <a:lnTo>
                    <a:pt x="203098" y="38188"/>
                  </a:lnTo>
                  <a:lnTo>
                    <a:pt x="205524" y="40614"/>
                  </a:lnTo>
                  <a:lnTo>
                    <a:pt x="215557" y="40614"/>
                  </a:lnTo>
                  <a:lnTo>
                    <a:pt x="218554" y="40614"/>
                  </a:lnTo>
                  <a:lnTo>
                    <a:pt x="220992" y="38188"/>
                  </a:lnTo>
                  <a:lnTo>
                    <a:pt x="220992" y="25158"/>
                  </a:lnTo>
                  <a:close/>
                </a:path>
                <a:path w="615950" h="88264">
                  <a:moveTo>
                    <a:pt x="244373" y="25158"/>
                  </a:moveTo>
                  <a:lnTo>
                    <a:pt x="241935" y="22733"/>
                  </a:lnTo>
                  <a:lnTo>
                    <a:pt x="228904" y="22733"/>
                  </a:lnTo>
                  <a:lnTo>
                    <a:pt x="226479" y="25158"/>
                  </a:lnTo>
                  <a:lnTo>
                    <a:pt x="226479" y="38188"/>
                  </a:lnTo>
                  <a:lnTo>
                    <a:pt x="228904" y="40614"/>
                  </a:lnTo>
                  <a:lnTo>
                    <a:pt x="238937" y="40614"/>
                  </a:lnTo>
                  <a:lnTo>
                    <a:pt x="241935" y="40614"/>
                  </a:lnTo>
                  <a:lnTo>
                    <a:pt x="244373" y="38188"/>
                  </a:lnTo>
                  <a:lnTo>
                    <a:pt x="244373" y="25158"/>
                  </a:lnTo>
                  <a:close/>
                </a:path>
                <a:path w="615950" h="88264">
                  <a:moveTo>
                    <a:pt x="267754" y="25158"/>
                  </a:moveTo>
                  <a:lnTo>
                    <a:pt x="265315" y="22733"/>
                  </a:lnTo>
                  <a:lnTo>
                    <a:pt x="252285" y="22733"/>
                  </a:lnTo>
                  <a:lnTo>
                    <a:pt x="249859" y="25158"/>
                  </a:lnTo>
                  <a:lnTo>
                    <a:pt x="249859" y="38188"/>
                  </a:lnTo>
                  <a:lnTo>
                    <a:pt x="252285" y="40614"/>
                  </a:lnTo>
                  <a:lnTo>
                    <a:pt x="262318" y="40614"/>
                  </a:lnTo>
                  <a:lnTo>
                    <a:pt x="265315" y="40614"/>
                  </a:lnTo>
                  <a:lnTo>
                    <a:pt x="267754" y="38188"/>
                  </a:lnTo>
                  <a:lnTo>
                    <a:pt x="267754" y="25158"/>
                  </a:lnTo>
                  <a:close/>
                </a:path>
                <a:path w="615950" h="88264">
                  <a:moveTo>
                    <a:pt x="291134" y="25158"/>
                  </a:moveTo>
                  <a:lnTo>
                    <a:pt x="288696" y="22733"/>
                  </a:lnTo>
                  <a:lnTo>
                    <a:pt x="275666" y="22733"/>
                  </a:lnTo>
                  <a:lnTo>
                    <a:pt x="273240" y="25158"/>
                  </a:lnTo>
                  <a:lnTo>
                    <a:pt x="273240" y="38188"/>
                  </a:lnTo>
                  <a:lnTo>
                    <a:pt x="275666" y="40614"/>
                  </a:lnTo>
                  <a:lnTo>
                    <a:pt x="285699" y="40614"/>
                  </a:lnTo>
                  <a:lnTo>
                    <a:pt x="288696" y="40614"/>
                  </a:lnTo>
                  <a:lnTo>
                    <a:pt x="291134" y="38188"/>
                  </a:lnTo>
                  <a:lnTo>
                    <a:pt x="291134" y="25158"/>
                  </a:lnTo>
                  <a:close/>
                </a:path>
                <a:path w="615950" h="88264">
                  <a:moveTo>
                    <a:pt x="314502" y="25158"/>
                  </a:moveTo>
                  <a:lnTo>
                    <a:pt x="312064" y="22733"/>
                  </a:lnTo>
                  <a:lnTo>
                    <a:pt x="299034" y="22733"/>
                  </a:lnTo>
                  <a:lnTo>
                    <a:pt x="296608" y="25158"/>
                  </a:lnTo>
                  <a:lnTo>
                    <a:pt x="296608" y="38188"/>
                  </a:lnTo>
                  <a:lnTo>
                    <a:pt x="299034" y="40614"/>
                  </a:lnTo>
                  <a:lnTo>
                    <a:pt x="309067" y="40614"/>
                  </a:lnTo>
                  <a:lnTo>
                    <a:pt x="312064" y="40614"/>
                  </a:lnTo>
                  <a:lnTo>
                    <a:pt x="314502" y="38188"/>
                  </a:lnTo>
                  <a:lnTo>
                    <a:pt x="314502" y="25158"/>
                  </a:lnTo>
                  <a:close/>
                </a:path>
                <a:path w="615950" h="88264">
                  <a:moveTo>
                    <a:pt x="337883" y="25158"/>
                  </a:moveTo>
                  <a:lnTo>
                    <a:pt x="335445" y="22733"/>
                  </a:lnTo>
                  <a:lnTo>
                    <a:pt x="322414" y="22733"/>
                  </a:lnTo>
                  <a:lnTo>
                    <a:pt x="319989" y="25158"/>
                  </a:lnTo>
                  <a:lnTo>
                    <a:pt x="319989" y="38188"/>
                  </a:lnTo>
                  <a:lnTo>
                    <a:pt x="322414" y="40614"/>
                  </a:lnTo>
                  <a:lnTo>
                    <a:pt x="332447" y="40614"/>
                  </a:lnTo>
                  <a:lnTo>
                    <a:pt x="335445" y="40614"/>
                  </a:lnTo>
                  <a:lnTo>
                    <a:pt x="337883" y="38188"/>
                  </a:lnTo>
                  <a:lnTo>
                    <a:pt x="337883" y="25158"/>
                  </a:lnTo>
                  <a:close/>
                </a:path>
                <a:path w="615950" h="88264">
                  <a:moveTo>
                    <a:pt x="361264" y="25158"/>
                  </a:moveTo>
                  <a:lnTo>
                    <a:pt x="358825" y="22733"/>
                  </a:lnTo>
                  <a:lnTo>
                    <a:pt x="345795" y="22733"/>
                  </a:lnTo>
                  <a:lnTo>
                    <a:pt x="343369" y="25158"/>
                  </a:lnTo>
                  <a:lnTo>
                    <a:pt x="343369" y="38188"/>
                  </a:lnTo>
                  <a:lnTo>
                    <a:pt x="345795" y="40614"/>
                  </a:lnTo>
                  <a:lnTo>
                    <a:pt x="355828" y="40614"/>
                  </a:lnTo>
                  <a:lnTo>
                    <a:pt x="358825" y="40614"/>
                  </a:lnTo>
                  <a:lnTo>
                    <a:pt x="361264" y="38188"/>
                  </a:lnTo>
                  <a:lnTo>
                    <a:pt x="361264" y="25158"/>
                  </a:lnTo>
                  <a:close/>
                </a:path>
                <a:path w="615950" h="88264">
                  <a:moveTo>
                    <a:pt x="384644" y="25158"/>
                  </a:moveTo>
                  <a:lnTo>
                    <a:pt x="382206" y="22733"/>
                  </a:lnTo>
                  <a:lnTo>
                    <a:pt x="369176" y="22733"/>
                  </a:lnTo>
                  <a:lnTo>
                    <a:pt x="366750" y="25158"/>
                  </a:lnTo>
                  <a:lnTo>
                    <a:pt x="366750" y="38188"/>
                  </a:lnTo>
                  <a:lnTo>
                    <a:pt x="369176" y="40614"/>
                  </a:lnTo>
                  <a:lnTo>
                    <a:pt x="379209" y="40614"/>
                  </a:lnTo>
                  <a:lnTo>
                    <a:pt x="382206" y="40614"/>
                  </a:lnTo>
                  <a:lnTo>
                    <a:pt x="384644" y="38188"/>
                  </a:lnTo>
                  <a:lnTo>
                    <a:pt x="384644" y="25158"/>
                  </a:lnTo>
                  <a:close/>
                </a:path>
                <a:path w="615950" h="88264">
                  <a:moveTo>
                    <a:pt x="408012" y="25158"/>
                  </a:moveTo>
                  <a:lnTo>
                    <a:pt x="405574" y="22733"/>
                  </a:lnTo>
                  <a:lnTo>
                    <a:pt x="392544" y="22733"/>
                  </a:lnTo>
                  <a:lnTo>
                    <a:pt x="390118" y="25158"/>
                  </a:lnTo>
                  <a:lnTo>
                    <a:pt x="390118" y="38188"/>
                  </a:lnTo>
                  <a:lnTo>
                    <a:pt x="392544" y="40614"/>
                  </a:lnTo>
                  <a:lnTo>
                    <a:pt x="402577" y="40614"/>
                  </a:lnTo>
                  <a:lnTo>
                    <a:pt x="405574" y="40614"/>
                  </a:lnTo>
                  <a:lnTo>
                    <a:pt x="408012" y="38188"/>
                  </a:lnTo>
                  <a:lnTo>
                    <a:pt x="408012" y="25158"/>
                  </a:lnTo>
                  <a:close/>
                </a:path>
                <a:path w="615950" h="88264">
                  <a:moveTo>
                    <a:pt x="431419" y="25158"/>
                  </a:moveTo>
                  <a:lnTo>
                    <a:pt x="428980" y="22733"/>
                  </a:lnTo>
                  <a:lnTo>
                    <a:pt x="415950" y="22733"/>
                  </a:lnTo>
                  <a:lnTo>
                    <a:pt x="413524" y="25158"/>
                  </a:lnTo>
                  <a:lnTo>
                    <a:pt x="413524" y="38188"/>
                  </a:lnTo>
                  <a:lnTo>
                    <a:pt x="415950" y="40614"/>
                  </a:lnTo>
                  <a:lnTo>
                    <a:pt x="425983" y="40614"/>
                  </a:lnTo>
                  <a:lnTo>
                    <a:pt x="428980" y="40614"/>
                  </a:lnTo>
                  <a:lnTo>
                    <a:pt x="431419" y="38188"/>
                  </a:lnTo>
                  <a:lnTo>
                    <a:pt x="431419" y="25158"/>
                  </a:lnTo>
                  <a:close/>
                </a:path>
                <a:path w="615950" h="88264">
                  <a:moveTo>
                    <a:pt x="454812" y="25158"/>
                  </a:moveTo>
                  <a:lnTo>
                    <a:pt x="452374" y="22733"/>
                  </a:lnTo>
                  <a:lnTo>
                    <a:pt x="439343" y="22733"/>
                  </a:lnTo>
                  <a:lnTo>
                    <a:pt x="436918" y="25158"/>
                  </a:lnTo>
                  <a:lnTo>
                    <a:pt x="436918" y="38188"/>
                  </a:lnTo>
                  <a:lnTo>
                    <a:pt x="439343" y="40614"/>
                  </a:lnTo>
                  <a:lnTo>
                    <a:pt x="449376" y="40614"/>
                  </a:lnTo>
                  <a:lnTo>
                    <a:pt x="452374" y="40614"/>
                  </a:lnTo>
                  <a:lnTo>
                    <a:pt x="454812" y="38188"/>
                  </a:lnTo>
                  <a:lnTo>
                    <a:pt x="454812" y="25158"/>
                  </a:lnTo>
                  <a:close/>
                </a:path>
                <a:path w="615950" h="88264">
                  <a:moveTo>
                    <a:pt x="615848" y="4991"/>
                  </a:moveTo>
                  <a:lnTo>
                    <a:pt x="614260" y="1320"/>
                  </a:lnTo>
                  <a:lnTo>
                    <a:pt x="613257" y="596"/>
                  </a:lnTo>
                  <a:lnTo>
                    <a:pt x="612355" y="0"/>
                  </a:lnTo>
                  <a:lnTo>
                    <a:pt x="598373" y="0"/>
                  </a:lnTo>
                  <a:lnTo>
                    <a:pt x="598373" y="10299"/>
                  </a:lnTo>
                  <a:lnTo>
                    <a:pt x="592963" y="16002"/>
                  </a:lnTo>
                  <a:lnTo>
                    <a:pt x="585660" y="22669"/>
                  </a:lnTo>
                  <a:lnTo>
                    <a:pt x="577329" y="28232"/>
                  </a:lnTo>
                  <a:lnTo>
                    <a:pt x="568261" y="32499"/>
                  </a:lnTo>
                  <a:lnTo>
                    <a:pt x="557999" y="35521"/>
                  </a:lnTo>
                  <a:lnTo>
                    <a:pt x="556107" y="36182"/>
                  </a:lnTo>
                  <a:lnTo>
                    <a:pt x="499503" y="53809"/>
                  </a:lnTo>
                  <a:lnTo>
                    <a:pt x="447421" y="67297"/>
                  </a:lnTo>
                  <a:lnTo>
                    <a:pt x="395592" y="76568"/>
                  </a:lnTo>
                  <a:lnTo>
                    <a:pt x="373557" y="77965"/>
                  </a:lnTo>
                  <a:lnTo>
                    <a:pt x="373367" y="77965"/>
                  </a:lnTo>
                  <a:lnTo>
                    <a:pt x="59728" y="77965"/>
                  </a:lnTo>
                  <a:lnTo>
                    <a:pt x="20650" y="60744"/>
                  </a:lnTo>
                  <a:lnTo>
                    <a:pt x="20967" y="61328"/>
                  </a:lnTo>
                  <a:lnTo>
                    <a:pt x="20434" y="60490"/>
                  </a:lnTo>
                  <a:lnTo>
                    <a:pt x="20218" y="60147"/>
                  </a:lnTo>
                  <a:lnTo>
                    <a:pt x="18021" y="56692"/>
                  </a:lnTo>
                  <a:lnTo>
                    <a:pt x="17919" y="56540"/>
                  </a:lnTo>
                  <a:lnTo>
                    <a:pt x="16167" y="53809"/>
                  </a:lnTo>
                  <a:lnTo>
                    <a:pt x="15100" y="52578"/>
                  </a:lnTo>
                  <a:lnTo>
                    <a:pt x="13220" y="51041"/>
                  </a:lnTo>
                  <a:lnTo>
                    <a:pt x="12192" y="50469"/>
                  </a:lnTo>
                  <a:lnTo>
                    <a:pt x="11798" y="50253"/>
                  </a:lnTo>
                  <a:lnTo>
                    <a:pt x="11798" y="56540"/>
                  </a:lnTo>
                  <a:lnTo>
                    <a:pt x="11671" y="56692"/>
                  </a:lnTo>
                  <a:lnTo>
                    <a:pt x="10109" y="57619"/>
                  </a:lnTo>
                  <a:lnTo>
                    <a:pt x="11798" y="56540"/>
                  </a:lnTo>
                  <a:lnTo>
                    <a:pt x="11798" y="50253"/>
                  </a:lnTo>
                  <a:lnTo>
                    <a:pt x="11455" y="50063"/>
                  </a:lnTo>
                  <a:lnTo>
                    <a:pt x="10909" y="49631"/>
                  </a:lnTo>
                  <a:lnTo>
                    <a:pt x="10629" y="49809"/>
                  </a:lnTo>
                  <a:lnTo>
                    <a:pt x="10795" y="49631"/>
                  </a:lnTo>
                  <a:lnTo>
                    <a:pt x="10566" y="49364"/>
                  </a:lnTo>
                  <a:lnTo>
                    <a:pt x="10909" y="49631"/>
                  </a:lnTo>
                  <a:lnTo>
                    <a:pt x="17805" y="43548"/>
                  </a:lnTo>
                  <a:lnTo>
                    <a:pt x="17957" y="43434"/>
                  </a:lnTo>
                  <a:lnTo>
                    <a:pt x="74777" y="43434"/>
                  </a:lnTo>
                  <a:lnTo>
                    <a:pt x="79197" y="37414"/>
                  </a:lnTo>
                  <a:lnTo>
                    <a:pt x="76022" y="27279"/>
                  </a:lnTo>
                  <a:lnTo>
                    <a:pt x="72110" y="24409"/>
                  </a:lnTo>
                  <a:lnTo>
                    <a:pt x="67691" y="24409"/>
                  </a:lnTo>
                  <a:lnTo>
                    <a:pt x="46355" y="24409"/>
                  </a:lnTo>
                  <a:lnTo>
                    <a:pt x="56184" y="18059"/>
                  </a:lnTo>
                  <a:lnTo>
                    <a:pt x="57581" y="17132"/>
                  </a:lnTo>
                  <a:lnTo>
                    <a:pt x="60223" y="16002"/>
                  </a:lnTo>
                  <a:lnTo>
                    <a:pt x="100977" y="10299"/>
                  </a:lnTo>
                  <a:lnTo>
                    <a:pt x="598373" y="10299"/>
                  </a:lnTo>
                  <a:lnTo>
                    <a:pt x="598373" y="0"/>
                  </a:lnTo>
                  <a:lnTo>
                    <a:pt x="100977" y="0"/>
                  </a:lnTo>
                  <a:lnTo>
                    <a:pt x="94399" y="152"/>
                  </a:lnTo>
                  <a:lnTo>
                    <a:pt x="56730" y="6311"/>
                  </a:lnTo>
                  <a:lnTo>
                    <a:pt x="18643" y="30238"/>
                  </a:lnTo>
                  <a:lnTo>
                    <a:pt x="10287" y="36334"/>
                  </a:lnTo>
                  <a:lnTo>
                    <a:pt x="10287" y="50228"/>
                  </a:lnTo>
                  <a:lnTo>
                    <a:pt x="10261" y="50406"/>
                  </a:lnTo>
                  <a:lnTo>
                    <a:pt x="9588" y="50228"/>
                  </a:lnTo>
                  <a:lnTo>
                    <a:pt x="10236" y="50469"/>
                  </a:lnTo>
                  <a:lnTo>
                    <a:pt x="10172" y="49225"/>
                  </a:lnTo>
                  <a:lnTo>
                    <a:pt x="10287" y="50228"/>
                  </a:lnTo>
                  <a:lnTo>
                    <a:pt x="10287" y="36334"/>
                  </a:lnTo>
                  <a:lnTo>
                    <a:pt x="10147" y="36436"/>
                  </a:lnTo>
                  <a:lnTo>
                    <a:pt x="10147" y="49161"/>
                  </a:lnTo>
                  <a:lnTo>
                    <a:pt x="10045" y="48983"/>
                  </a:lnTo>
                  <a:lnTo>
                    <a:pt x="10045" y="49225"/>
                  </a:lnTo>
                  <a:lnTo>
                    <a:pt x="9029" y="49631"/>
                  </a:lnTo>
                  <a:lnTo>
                    <a:pt x="10045" y="49225"/>
                  </a:lnTo>
                  <a:lnTo>
                    <a:pt x="10045" y="48983"/>
                  </a:lnTo>
                  <a:lnTo>
                    <a:pt x="10147" y="49161"/>
                  </a:lnTo>
                  <a:lnTo>
                    <a:pt x="10147" y="36436"/>
                  </a:lnTo>
                  <a:lnTo>
                    <a:pt x="0" y="51892"/>
                  </a:lnTo>
                  <a:lnTo>
                    <a:pt x="838" y="53809"/>
                  </a:lnTo>
                  <a:lnTo>
                    <a:pt x="2870" y="56540"/>
                  </a:lnTo>
                  <a:lnTo>
                    <a:pt x="2971" y="56692"/>
                  </a:lnTo>
                  <a:lnTo>
                    <a:pt x="4406" y="57619"/>
                  </a:lnTo>
                  <a:lnTo>
                    <a:pt x="5600" y="58458"/>
                  </a:lnTo>
                  <a:lnTo>
                    <a:pt x="6870" y="59309"/>
                  </a:lnTo>
                  <a:lnTo>
                    <a:pt x="7861" y="59944"/>
                  </a:lnTo>
                  <a:lnTo>
                    <a:pt x="8509" y="60490"/>
                  </a:lnTo>
                  <a:lnTo>
                    <a:pt x="8102" y="60147"/>
                  </a:lnTo>
                  <a:lnTo>
                    <a:pt x="8788" y="60147"/>
                  </a:lnTo>
                  <a:lnTo>
                    <a:pt x="19939" y="60147"/>
                  </a:lnTo>
                  <a:lnTo>
                    <a:pt x="19659" y="60490"/>
                  </a:lnTo>
                  <a:lnTo>
                    <a:pt x="8509" y="60490"/>
                  </a:lnTo>
                  <a:lnTo>
                    <a:pt x="8216" y="60490"/>
                  </a:lnTo>
                  <a:lnTo>
                    <a:pt x="12293" y="66878"/>
                  </a:lnTo>
                  <a:lnTo>
                    <a:pt x="52628" y="86525"/>
                  </a:lnTo>
                  <a:lnTo>
                    <a:pt x="66306" y="88239"/>
                  </a:lnTo>
                  <a:lnTo>
                    <a:pt x="373557" y="88239"/>
                  </a:lnTo>
                  <a:lnTo>
                    <a:pt x="385470" y="87795"/>
                  </a:lnTo>
                  <a:lnTo>
                    <a:pt x="386054" y="87795"/>
                  </a:lnTo>
                  <a:lnTo>
                    <a:pt x="430237" y="81470"/>
                  </a:lnTo>
                  <a:lnTo>
                    <a:pt x="476758" y="70713"/>
                  </a:lnTo>
                  <a:lnTo>
                    <a:pt x="518922" y="58839"/>
                  </a:lnTo>
                  <a:lnTo>
                    <a:pt x="560781" y="45453"/>
                  </a:lnTo>
                  <a:lnTo>
                    <a:pt x="561378" y="45250"/>
                  </a:lnTo>
                  <a:lnTo>
                    <a:pt x="571931" y="42125"/>
                  </a:lnTo>
                  <a:lnTo>
                    <a:pt x="575614" y="40386"/>
                  </a:lnTo>
                  <a:lnTo>
                    <a:pt x="582396" y="37211"/>
                  </a:lnTo>
                  <a:lnTo>
                    <a:pt x="592010" y="30784"/>
                  </a:lnTo>
                  <a:lnTo>
                    <a:pt x="600595" y="22948"/>
                  </a:lnTo>
                  <a:lnTo>
                    <a:pt x="612521" y="10299"/>
                  </a:lnTo>
                  <a:lnTo>
                    <a:pt x="615454" y="7188"/>
                  </a:lnTo>
                  <a:lnTo>
                    <a:pt x="615848" y="4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8386034" y="2556205"/>
              <a:ext cx="192405" cy="36195"/>
            </a:xfrm>
            <a:custGeom>
              <a:avLst/>
              <a:gdLst/>
              <a:ahLst/>
              <a:cxnLst/>
              <a:rect l="l" t="t" r="r" b="b"/>
              <a:pathLst>
                <a:path w="192404" h="36194">
                  <a:moveTo>
                    <a:pt x="181368" y="0"/>
                  </a:moveTo>
                  <a:lnTo>
                    <a:pt x="0" y="12433"/>
                  </a:lnTo>
                  <a:lnTo>
                    <a:pt x="47980" y="35813"/>
                  </a:lnTo>
                  <a:lnTo>
                    <a:pt x="192112" y="3225"/>
                  </a:lnTo>
                  <a:lnTo>
                    <a:pt x="181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8380736" y="2551129"/>
              <a:ext cx="203200" cy="46990"/>
            </a:xfrm>
            <a:custGeom>
              <a:avLst/>
              <a:gdLst/>
              <a:ahLst/>
              <a:cxnLst/>
              <a:rect l="l" t="t" r="r" b="b"/>
              <a:pathLst>
                <a:path w="203200" h="46989">
                  <a:moveTo>
                    <a:pt x="186080" y="10248"/>
                  </a:moveTo>
                  <a:lnTo>
                    <a:pt x="156654" y="12266"/>
                  </a:lnTo>
                  <a:lnTo>
                    <a:pt x="49390" y="36525"/>
                  </a:lnTo>
                  <a:lnTo>
                    <a:pt x="47663" y="39268"/>
                  </a:lnTo>
                  <a:lnTo>
                    <a:pt x="48907" y="44780"/>
                  </a:lnTo>
                  <a:lnTo>
                    <a:pt x="51650" y="46520"/>
                  </a:lnTo>
                  <a:lnTo>
                    <a:pt x="198959" y="13208"/>
                  </a:lnTo>
                  <a:lnTo>
                    <a:pt x="195948" y="13208"/>
                  </a:lnTo>
                  <a:lnTo>
                    <a:pt x="186080" y="10248"/>
                  </a:lnTo>
                  <a:close/>
                </a:path>
                <a:path w="203200" h="46989">
                  <a:moveTo>
                    <a:pt x="187553" y="0"/>
                  </a:moveTo>
                  <a:lnTo>
                    <a:pt x="185753" y="0"/>
                  </a:lnTo>
                  <a:lnTo>
                    <a:pt x="2133" y="12598"/>
                  </a:lnTo>
                  <a:lnTo>
                    <a:pt x="0" y="15036"/>
                  </a:lnTo>
                  <a:lnTo>
                    <a:pt x="381" y="20675"/>
                  </a:lnTo>
                  <a:lnTo>
                    <a:pt x="2832" y="22809"/>
                  </a:lnTo>
                  <a:lnTo>
                    <a:pt x="156654" y="12266"/>
                  </a:lnTo>
                  <a:lnTo>
                    <a:pt x="196291" y="3302"/>
                  </a:lnTo>
                  <a:lnTo>
                    <a:pt x="198574" y="3302"/>
                  </a:lnTo>
                  <a:lnTo>
                    <a:pt x="187553" y="0"/>
                  </a:lnTo>
                  <a:close/>
                </a:path>
                <a:path w="203200" h="46989">
                  <a:moveTo>
                    <a:pt x="196837" y="10248"/>
                  </a:moveTo>
                  <a:lnTo>
                    <a:pt x="186080" y="10248"/>
                  </a:lnTo>
                  <a:lnTo>
                    <a:pt x="195948" y="13208"/>
                  </a:lnTo>
                  <a:lnTo>
                    <a:pt x="196837" y="10248"/>
                  </a:lnTo>
                  <a:close/>
                </a:path>
                <a:path w="203200" h="46989">
                  <a:moveTo>
                    <a:pt x="198574" y="3302"/>
                  </a:moveTo>
                  <a:lnTo>
                    <a:pt x="196291" y="3302"/>
                  </a:lnTo>
                  <a:lnTo>
                    <a:pt x="197421" y="8305"/>
                  </a:lnTo>
                  <a:lnTo>
                    <a:pt x="196231" y="12266"/>
                  </a:lnTo>
                  <a:lnTo>
                    <a:pt x="196131" y="12598"/>
                  </a:lnTo>
                  <a:lnTo>
                    <a:pt x="196074" y="12788"/>
                  </a:lnTo>
                  <a:lnTo>
                    <a:pt x="195948" y="13208"/>
                  </a:lnTo>
                  <a:lnTo>
                    <a:pt x="198959" y="13208"/>
                  </a:lnTo>
                  <a:lnTo>
                    <a:pt x="200812" y="12788"/>
                  </a:lnTo>
                  <a:lnTo>
                    <a:pt x="202463" y="10795"/>
                  </a:lnTo>
                  <a:lnTo>
                    <a:pt x="202545" y="8305"/>
                  </a:lnTo>
                  <a:lnTo>
                    <a:pt x="202615" y="6159"/>
                  </a:lnTo>
                  <a:lnTo>
                    <a:pt x="201117" y="4064"/>
                  </a:lnTo>
                  <a:lnTo>
                    <a:pt x="198574" y="3302"/>
                  </a:lnTo>
                  <a:close/>
                </a:path>
                <a:path w="203200" h="46989">
                  <a:moveTo>
                    <a:pt x="196291" y="3302"/>
                  </a:moveTo>
                  <a:lnTo>
                    <a:pt x="156654" y="12266"/>
                  </a:lnTo>
                  <a:lnTo>
                    <a:pt x="186080" y="10248"/>
                  </a:lnTo>
                  <a:lnTo>
                    <a:pt x="196837" y="10248"/>
                  </a:lnTo>
                  <a:lnTo>
                    <a:pt x="197368" y="8483"/>
                  </a:lnTo>
                  <a:lnTo>
                    <a:pt x="197421" y="8305"/>
                  </a:lnTo>
                  <a:lnTo>
                    <a:pt x="196291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8344447" y="2566851"/>
              <a:ext cx="86360" cy="41275"/>
            </a:xfrm>
            <a:custGeom>
              <a:avLst/>
              <a:gdLst/>
              <a:ahLst/>
              <a:cxnLst/>
              <a:rect l="l" t="t" r="r" b="b"/>
              <a:pathLst>
                <a:path w="86359" h="41275">
                  <a:moveTo>
                    <a:pt x="38887" y="0"/>
                  </a:moveTo>
                  <a:lnTo>
                    <a:pt x="22342" y="76"/>
                  </a:lnTo>
                  <a:lnTo>
                    <a:pt x="12776" y="608"/>
                  </a:lnTo>
                  <a:lnTo>
                    <a:pt x="6544" y="2052"/>
                  </a:lnTo>
                  <a:lnTo>
                    <a:pt x="0" y="4864"/>
                  </a:lnTo>
                  <a:lnTo>
                    <a:pt x="0" y="29375"/>
                  </a:lnTo>
                  <a:lnTo>
                    <a:pt x="2438" y="31180"/>
                  </a:lnTo>
                  <a:lnTo>
                    <a:pt x="9742" y="35153"/>
                  </a:lnTo>
                  <a:lnTo>
                    <a:pt x="21897" y="39126"/>
                  </a:lnTo>
                  <a:lnTo>
                    <a:pt x="38887" y="40932"/>
                  </a:lnTo>
                  <a:lnTo>
                    <a:pt x="54183" y="40763"/>
                  </a:lnTo>
                  <a:lnTo>
                    <a:pt x="64193" y="39579"/>
                  </a:lnTo>
                  <a:lnTo>
                    <a:pt x="73339" y="36367"/>
                  </a:lnTo>
                  <a:lnTo>
                    <a:pt x="86042" y="30111"/>
                  </a:lnTo>
                  <a:lnTo>
                    <a:pt x="86042" y="16903"/>
                  </a:lnTo>
                  <a:lnTo>
                    <a:pt x="82660" y="14262"/>
                  </a:lnTo>
                  <a:lnTo>
                    <a:pt x="73094" y="8451"/>
                  </a:lnTo>
                  <a:lnTo>
                    <a:pt x="58214" y="2641"/>
                  </a:lnTo>
                  <a:lnTo>
                    <a:pt x="38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8339290" y="2561708"/>
              <a:ext cx="96520" cy="51435"/>
            </a:xfrm>
            <a:custGeom>
              <a:avLst/>
              <a:gdLst/>
              <a:ahLst/>
              <a:cxnLst/>
              <a:rect l="l" t="t" r="r" b="b"/>
              <a:pathLst>
                <a:path w="96520" h="51435">
                  <a:moveTo>
                    <a:pt x="44043" y="0"/>
                  </a:moveTo>
                  <a:lnTo>
                    <a:pt x="5681" y="4338"/>
                  </a:lnTo>
                  <a:lnTo>
                    <a:pt x="0" y="8001"/>
                  </a:lnTo>
                  <a:lnTo>
                    <a:pt x="2" y="35998"/>
                  </a:lnTo>
                  <a:lnTo>
                    <a:pt x="548" y="37198"/>
                  </a:lnTo>
                  <a:lnTo>
                    <a:pt x="635" y="37388"/>
                  </a:lnTo>
                  <a:lnTo>
                    <a:pt x="44043" y="51231"/>
                  </a:lnTo>
                  <a:lnTo>
                    <a:pt x="63240" y="49453"/>
                  </a:lnTo>
                  <a:lnTo>
                    <a:pt x="78881" y="45578"/>
                  </a:lnTo>
                  <a:lnTo>
                    <a:pt x="89476" y="41682"/>
                  </a:lnTo>
                  <a:lnTo>
                    <a:pt x="91129" y="40932"/>
                  </a:lnTo>
                  <a:lnTo>
                    <a:pt x="44043" y="40932"/>
                  </a:lnTo>
                  <a:lnTo>
                    <a:pt x="35516" y="40462"/>
                  </a:lnTo>
                  <a:lnTo>
                    <a:pt x="28174" y="39246"/>
                  </a:lnTo>
                  <a:lnTo>
                    <a:pt x="22005" y="37538"/>
                  </a:lnTo>
                  <a:lnTo>
                    <a:pt x="16992" y="35598"/>
                  </a:lnTo>
                  <a:lnTo>
                    <a:pt x="14574" y="34518"/>
                  </a:lnTo>
                  <a:lnTo>
                    <a:pt x="5156" y="34518"/>
                  </a:lnTo>
                  <a:lnTo>
                    <a:pt x="8549" y="30695"/>
                  </a:lnTo>
                  <a:lnTo>
                    <a:pt x="10299" y="30695"/>
                  </a:lnTo>
                  <a:lnTo>
                    <a:pt x="10299" y="14706"/>
                  </a:lnTo>
                  <a:lnTo>
                    <a:pt x="7264" y="14706"/>
                  </a:lnTo>
                  <a:lnTo>
                    <a:pt x="6119" y="12103"/>
                  </a:lnTo>
                  <a:lnTo>
                    <a:pt x="5156" y="10007"/>
                  </a:lnTo>
                  <a:lnTo>
                    <a:pt x="82527" y="10007"/>
                  </a:lnTo>
                  <a:lnTo>
                    <a:pt x="80594" y="9017"/>
                  </a:lnTo>
                  <a:lnTo>
                    <a:pt x="73325" y="5711"/>
                  </a:lnTo>
                  <a:lnTo>
                    <a:pt x="64738" y="2822"/>
                  </a:lnTo>
                  <a:lnTo>
                    <a:pt x="54940" y="776"/>
                  </a:lnTo>
                  <a:lnTo>
                    <a:pt x="44043" y="0"/>
                  </a:lnTo>
                  <a:close/>
                </a:path>
                <a:path w="96520" h="51435">
                  <a:moveTo>
                    <a:pt x="86042" y="31945"/>
                  </a:moveTo>
                  <a:lnTo>
                    <a:pt x="84798" y="32488"/>
                  </a:lnTo>
                  <a:lnTo>
                    <a:pt x="74993" y="35998"/>
                  </a:lnTo>
                  <a:lnTo>
                    <a:pt x="60911" y="39412"/>
                  </a:lnTo>
                  <a:lnTo>
                    <a:pt x="44043" y="40932"/>
                  </a:lnTo>
                  <a:lnTo>
                    <a:pt x="91129" y="40932"/>
                  </a:lnTo>
                  <a:lnTo>
                    <a:pt x="96354" y="35255"/>
                  </a:lnTo>
                  <a:lnTo>
                    <a:pt x="86042" y="35255"/>
                  </a:lnTo>
                  <a:lnTo>
                    <a:pt x="86042" y="31945"/>
                  </a:lnTo>
                  <a:close/>
                </a:path>
                <a:path w="96520" h="51435">
                  <a:moveTo>
                    <a:pt x="88874" y="30695"/>
                  </a:moveTo>
                  <a:lnTo>
                    <a:pt x="86846" y="31572"/>
                  </a:lnTo>
                  <a:lnTo>
                    <a:pt x="86042" y="31945"/>
                  </a:lnTo>
                  <a:lnTo>
                    <a:pt x="86042" y="35255"/>
                  </a:lnTo>
                  <a:lnTo>
                    <a:pt x="91198" y="35255"/>
                  </a:lnTo>
                  <a:lnTo>
                    <a:pt x="88874" y="30695"/>
                  </a:lnTo>
                  <a:close/>
                </a:path>
                <a:path w="96520" h="51435">
                  <a:moveTo>
                    <a:pt x="96354" y="30695"/>
                  </a:moveTo>
                  <a:lnTo>
                    <a:pt x="88874" y="30695"/>
                  </a:lnTo>
                  <a:lnTo>
                    <a:pt x="91198" y="35255"/>
                  </a:lnTo>
                  <a:lnTo>
                    <a:pt x="96354" y="35255"/>
                  </a:lnTo>
                  <a:lnTo>
                    <a:pt x="96354" y="30695"/>
                  </a:lnTo>
                  <a:close/>
                </a:path>
                <a:path w="96520" h="51435">
                  <a:moveTo>
                    <a:pt x="8597" y="30695"/>
                  </a:moveTo>
                  <a:lnTo>
                    <a:pt x="7771" y="31572"/>
                  </a:lnTo>
                  <a:lnTo>
                    <a:pt x="5156" y="34518"/>
                  </a:lnTo>
                  <a:lnTo>
                    <a:pt x="10299" y="34518"/>
                  </a:lnTo>
                  <a:lnTo>
                    <a:pt x="10299" y="31945"/>
                  </a:lnTo>
                  <a:lnTo>
                    <a:pt x="9740" y="31572"/>
                  </a:lnTo>
                  <a:lnTo>
                    <a:pt x="8597" y="30695"/>
                  </a:lnTo>
                  <a:close/>
                </a:path>
                <a:path w="96520" h="51435">
                  <a:moveTo>
                    <a:pt x="10299" y="31945"/>
                  </a:moveTo>
                  <a:lnTo>
                    <a:pt x="10299" y="34518"/>
                  </a:lnTo>
                  <a:lnTo>
                    <a:pt x="14574" y="34518"/>
                  </a:lnTo>
                  <a:lnTo>
                    <a:pt x="14033" y="34277"/>
                  </a:lnTo>
                  <a:lnTo>
                    <a:pt x="11849" y="32981"/>
                  </a:lnTo>
                  <a:lnTo>
                    <a:pt x="10299" y="31945"/>
                  </a:lnTo>
                  <a:close/>
                </a:path>
                <a:path w="96520" h="51435">
                  <a:moveTo>
                    <a:pt x="10299" y="30695"/>
                  </a:moveTo>
                  <a:lnTo>
                    <a:pt x="8597" y="30695"/>
                  </a:lnTo>
                  <a:lnTo>
                    <a:pt x="9740" y="31572"/>
                  </a:lnTo>
                  <a:lnTo>
                    <a:pt x="10299" y="31945"/>
                  </a:lnTo>
                  <a:lnTo>
                    <a:pt x="10299" y="30695"/>
                  </a:lnTo>
                  <a:close/>
                </a:path>
                <a:path w="96520" h="51435">
                  <a:moveTo>
                    <a:pt x="86042" y="24490"/>
                  </a:moveTo>
                  <a:lnTo>
                    <a:pt x="86042" y="31945"/>
                  </a:lnTo>
                  <a:lnTo>
                    <a:pt x="88805" y="30695"/>
                  </a:lnTo>
                  <a:lnTo>
                    <a:pt x="96354" y="30695"/>
                  </a:lnTo>
                  <a:lnTo>
                    <a:pt x="96354" y="25876"/>
                  </a:lnTo>
                  <a:lnTo>
                    <a:pt x="87750" y="25876"/>
                  </a:lnTo>
                  <a:lnTo>
                    <a:pt x="87083" y="25311"/>
                  </a:lnTo>
                  <a:lnTo>
                    <a:pt x="86042" y="24490"/>
                  </a:lnTo>
                  <a:close/>
                </a:path>
                <a:path w="96520" h="51435">
                  <a:moveTo>
                    <a:pt x="91130" y="22123"/>
                  </a:moveTo>
                  <a:lnTo>
                    <a:pt x="86042" y="22123"/>
                  </a:lnTo>
                  <a:lnTo>
                    <a:pt x="86042" y="24490"/>
                  </a:lnTo>
                  <a:lnTo>
                    <a:pt x="87083" y="25311"/>
                  </a:lnTo>
                  <a:lnTo>
                    <a:pt x="87750" y="25876"/>
                  </a:lnTo>
                  <a:lnTo>
                    <a:pt x="91130" y="22123"/>
                  </a:lnTo>
                  <a:close/>
                </a:path>
                <a:path w="96520" h="51435">
                  <a:moveTo>
                    <a:pt x="96354" y="22123"/>
                  </a:moveTo>
                  <a:lnTo>
                    <a:pt x="91130" y="22123"/>
                  </a:lnTo>
                  <a:lnTo>
                    <a:pt x="87750" y="25876"/>
                  </a:lnTo>
                  <a:lnTo>
                    <a:pt x="96354" y="25876"/>
                  </a:lnTo>
                  <a:lnTo>
                    <a:pt x="96354" y="22123"/>
                  </a:lnTo>
                  <a:close/>
                </a:path>
                <a:path w="96520" h="51435">
                  <a:moveTo>
                    <a:pt x="83073" y="10287"/>
                  </a:moveTo>
                  <a:lnTo>
                    <a:pt x="44043" y="10287"/>
                  </a:lnTo>
                  <a:lnTo>
                    <a:pt x="53476" y="10963"/>
                  </a:lnTo>
                  <a:lnTo>
                    <a:pt x="62004" y="12749"/>
                  </a:lnTo>
                  <a:lnTo>
                    <a:pt x="86062" y="24490"/>
                  </a:lnTo>
                  <a:lnTo>
                    <a:pt x="86042" y="22123"/>
                  </a:lnTo>
                  <a:lnTo>
                    <a:pt x="96354" y="22123"/>
                  </a:lnTo>
                  <a:lnTo>
                    <a:pt x="96354" y="20586"/>
                  </a:lnTo>
                  <a:lnTo>
                    <a:pt x="95719" y="19189"/>
                  </a:lnTo>
                  <a:lnTo>
                    <a:pt x="89381" y="13523"/>
                  </a:lnTo>
                  <a:lnTo>
                    <a:pt x="83073" y="10287"/>
                  </a:lnTo>
                  <a:close/>
                </a:path>
                <a:path w="96520" h="51435">
                  <a:moveTo>
                    <a:pt x="10299" y="10007"/>
                  </a:moveTo>
                  <a:lnTo>
                    <a:pt x="5156" y="10007"/>
                  </a:lnTo>
                  <a:lnTo>
                    <a:pt x="7232" y="14528"/>
                  </a:lnTo>
                  <a:lnTo>
                    <a:pt x="7314" y="14706"/>
                  </a:lnTo>
                  <a:lnTo>
                    <a:pt x="7708" y="14528"/>
                  </a:lnTo>
                  <a:lnTo>
                    <a:pt x="10299" y="13737"/>
                  </a:lnTo>
                  <a:lnTo>
                    <a:pt x="10299" y="10007"/>
                  </a:lnTo>
                  <a:close/>
                </a:path>
                <a:path w="96520" h="51435">
                  <a:moveTo>
                    <a:pt x="10299" y="13737"/>
                  </a:moveTo>
                  <a:lnTo>
                    <a:pt x="7708" y="14528"/>
                  </a:lnTo>
                  <a:lnTo>
                    <a:pt x="7264" y="14706"/>
                  </a:lnTo>
                  <a:lnTo>
                    <a:pt x="10299" y="14706"/>
                  </a:lnTo>
                  <a:lnTo>
                    <a:pt x="10299" y="13737"/>
                  </a:lnTo>
                  <a:close/>
                </a:path>
                <a:path w="96520" h="51435">
                  <a:moveTo>
                    <a:pt x="82527" y="10007"/>
                  </a:moveTo>
                  <a:lnTo>
                    <a:pt x="10299" y="10007"/>
                  </a:lnTo>
                  <a:lnTo>
                    <a:pt x="10299" y="13737"/>
                  </a:lnTo>
                  <a:lnTo>
                    <a:pt x="11000" y="13523"/>
                  </a:lnTo>
                  <a:lnTo>
                    <a:pt x="17875" y="12103"/>
                  </a:lnTo>
                  <a:lnTo>
                    <a:pt x="28750" y="10835"/>
                  </a:lnTo>
                  <a:lnTo>
                    <a:pt x="44043" y="10287"/>
                  </a:lnTo>
                  <a:lnTo>
                    <a:pt x="83073" y="10287"/>
                  </a:lnTo>
                  <a:lnTo>
                    <a:pt x="82527" y="100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8683613" y="2494217"/>
              <a:ext cx="104775" cy="37465"/>
            </a:xfrm>
            <a:custGeom>
              <a:avLst/>
              <a:gdLst/>
              <a:ahLst/>
              <a:cxnLst/>
              <a:rect l="l" t="t" r="r" b="b"/>
              <a:pathLst>
                <a:path w="104775" h="37464">
                  <a:moveTo>
                    <a:pt x="104355" y="0"/>
                  </a:moveTo>
                  <a:lnTo>
                    <a:pt x="68859" y="888"/>
                  </a:lnTo>
                  <a:lnTo>
                    <a:pt x="0" y="31191"/>
                  </a:lnTo>
                  <a:lnTo>
                    <a:pt x="2493" y="32094"/>
                  </a:lnTo>
                  <a:lnTo>
                    <a:pt x="9518" y="34080"/>
                  </a:lnTo>
                  <a:lnTo>
                    <a:pt x="20391" y="36066"/>
                  </a:lnTo>
                  <a:lnTo>
                    <a:pt x="34429" y="36969"/>
                  </a:lnTo>
                  <a:lnTo>
                    <a:pt x="46552" y="36879"/>
                  </a:lnTo>
                  <a:lnTo>
                    <a:pt x="54403" y="36247"/>
                  </a:lnTo>
                  <a:lnTo>
                    <a:pt x="61411" y="34531"/>
                  </a:lnTo>
                  <a:lnTo>
                    <a:pt x="71005" y="31191"/>
                  </a:lnTo>
                  <a:lnTo>
                    <a:pt x="104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8160677" y="2489517"/>
              <a:ext cx="632460" cy="119380"/>
            </a:xfrm>
            <a:custGeom>
              <a:avLst/>
              <a:gdLst/>
              <a:ahLst/>
              <a:cxnLst/>
              <a:rect l="l" t="t" r="r" b="b"/>
              <a:pathLst>
                <a:path w="632459" h="119380">
                  <a:moveTo>
                    <a:pt x="28892" y="52768"/>
                  </a:moveTo>
                  <a:lnTo>
                    <a:pt x="19951" y="54254"/>
                  </a:lnTo>
                  <a:lnTo>
                    <a:pt x="10515" y="58318"/>
                  </a:lnTo>
                  <a:lnTo>
                    <a:pt x="3035" y="64363"/>
                  </a:lnTo>
                  <a:lnTo>
                    <a:pt x="0" y="71755"/>
                  </a:lnTo>
                  <a:lnTo>
                    <a:pt x="3035" y="79146"/>
                  </a:lnTo>
                  <a:lnTo>
                    <a:pt x="10515" y="85178"/>
                  </a:lnTo>
                  <a:lnTo>
                    <a:pt x="19951" y="89242"/>
                  </a:lnTo>
                  <a:lnTo>
                    <a:pt x="28892" y="90741"/>
                  </a:lnTo>
                  <a:lnTo>
                    <a:pt x="28892" y="52768"/>
                  </a:lnTo>
                  <a:close/>
                </a:path>
                <a:path w="632459" h="119380">
                  <a:moveTo>
                    <a:pt x="271818" y="94386"/>
                  </a:moveTo>
                  <a:lnTo>
                    <a:pt x="271462" y="93637"/>
                  </a:lnTo>
                  <a:lnTo>
                    <a:pt x="259702" y="83997"/>
                  </a:lnTo>
                  <a:lnTo>
                    <a:pt x="256400" y="81318"/>
                  </a:lnTo>
                  <a:lnTo>
                    <a:pt x="255320" y="81178"/>
                  </a:lnTo>
                  <a:lnTo>
                    <a:pt x="253479" y="82054"/>
                  </a:lnTo>
                  <a:lnTo>
                    <a:pt x="252882" y="82981"/>
                  </a:lnTo>
                  <a:lnTo>
                    <a:pt x="252882" y="117335"/>
                  </a:lnTo>
                  <a:lnTo>
                    <a:pt x="253314" y="118148"/>
                  </a:lnTo>
                  <a:lnTo>
                    <a:pt x="254889" y="119253"/>
                  </a:lnTo>
                  <a:lnTo>
                    <a:pt x="255612" y="119253"/>
                  </a:lnTo>
                  <a:lnTo>
                    <a:pt x="271119" y="113677"/>
                  </a:lnTo>
                  <a:lnTo>
                    <a:pt x="271780" y="112737"/>
                  </a:lnTo>
                  <a:lnTo>
                    <a:pt x="271818" y="94386"/>
                  </a:lnTo>
                  <a:close/>
                </a:path>
                <a:path w="632459" h="119380">
                  <a:moveTo>
                    <a:pt x="632333" y="4724"/>
                  </a:moveTo>
                  <a:lnTo>
                    <a:pt x="630948" y="1333"/>
                  </a:lnTo>
                  <a:lnTo>
                    <a:pt x="630885" y="1155"/>
                  </a:lnTo>
                  <a:lnTo>
                    <a:pt x="629107" y="0"/>
                  </a:lnTo>
                  <a:lnTo>
                    <a:pt x="615162" y="355"/>
                  </a:lnTo>
                  <a:lnTo>
                    <a:pt x="615162" y="9677"/>
                  </a:lnTo>
                  <a:lnTo>
                    <a:pt x="591515" y="31788"/>
                  </a:lnTo>
                  <a:lnTo>
                    <a:pt x="588733" y="32639"/>
                  </a:lnTo>
                  <a:lnTo>
                    <a:pt x="581126" y="34493"/>
                  </a:lnTo>
                  <a:lnTo>
                    <a:pt x="570369" y="36245"/>
                  </a:lnTo>
                  <a:lnTo>
                    <a:pt x="557364" y="37020"/>
                  </a:lnTo>
                  <a:lnTo>
                    <a:pt x="547547" y="37020"/>
                  </a:lnTo>
                  <a:lnTo>
                    <a:pt x="539292" y="35636"/>
                  </a:lnTo>
                  <a:lnTo>
                    <a:pt x="536587" y="34988"/>
                  </a:lnTo>
                  <a:lnTo>
                    <a:pt x="544207" y="31635"/>
                  </a:lnTo>
                  <a:lnTo>
                    <a:pt x="592772" y="10261"/>
                  </a:lnTo>
                  <a:lnTo>
                    <a:pt x="615162" y="9677"/>
                  </a:lnTo>
                  <a:lnTo>
                    <a:pt x="615162" y="355"/>
                  </a:lnTo>
                  <a:lnTo>
                    <a:pt x="591058" y="952"/>
                  </a:lnTo>
                  <a:lnTo>
                    <a:pt x="590143" y="1155"/>
                  </a:lnTo>
                  <a:lnTo>
                    <a:pt x="590308" y="1155"/>
                  </a:lnTo>
                  <a:lnTo>
                    <a:pt x="589915" y="1333"/>
                  </a:lnTo>
                  <a:lnTo>
                    <a:pt x="519112" y="32499"/>
                  </a:lnTo>
                  <a:lnTo>
                    <a:pt x="519188" y="32639"/>
                  </a:lnTo>
                  <a:lnTo>
                    <a:pt x="518261" y="34086"/>
                  </a:lnTo>
                  <a:lnTo>
                    <a:pt x="557364" y="46342"/>
                  </a:lnTo>
                  <a:lnTo>
                    <a:pt x="572300" y="45402"/>
                  </a:lnTo>
                  <a:lnTo>
                    <a:pt x="584352" y="43345"/>
                  </a:lnTo>
                  <a:lnTo>
                    <a:pt x="592429" y="41275"/>
                  </a:lnTo>
                  <a:lnTo>
                    <a:pt x="595528" y="40297"/>
                  </a:lnTo>
                  <a:lnTo>
                    <a:pt x="595757" y="40297"/>
                  </a:lnTo>
                  <a:lnTo>
                    <a:pt x="596671" y="39738"/>
                  </a:lnTo>
                  <a:lnTo>
                    <a:pt x="599567" y="37020"/>
                  </a:lnTo>
                  <a:lnTo>
                    <a:pt x="600760" y="35902"/>
                  </a:lnTo>
                  <a:lnTo>
                    <a:pt x="605332" y="31635"/>
                  </a:lnTo>
                  <a:lnTo>
                    <a:pt x="628802" y="9677"/>
                  </a:lnTo>
                  <a:lnTo>
                    <a:pt x="631888" y="6794"/>
                  </a:lnTo>
                  <a:lnTo>
                    <a:pt x="632333" y="4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8303107" y="2572169"/>
              <a:ext cx="25400" cy="20320"/>
            </a:xfrm>
            <a:custGeom>
              <a:avLst/>
              <a:gdLst/>
              <a:ahLst/>
              <a:cxnLst/>
              <a:rect l="l" t="t" r="r" b="b"/>
              <a:pathLst>
                <a:path w="25400" h="20319">
                  <a:moveTo>
                    <a:pt x="25133" y="0"/>
                  </a:moveTo>
                  <a:lnTo>
                    <a:pt x="0" y="0"/>
                  </a:lnTo>
                  <a:lnTo>
                    <a:pt x="0" y="19888"/>
                  </a:lnTo>
                  <a:lnTo>
                    <a:pt x="25133" y="19888"/>
                  </a:lnTo>
                  <a:lnTo>
                    <a:pt x="251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8297951" y="2567023"/>
              <a:ext cx="35560" cy="30480"/>
            </a:xfrm>
            <a:custGeom>
              <a:avLst/>
              <a:gdLst/>
              <a:ahLst/>
              <a:cxnLst/>
              <a:rect l="l" t="t" r="r" b="b"/>
              <a:pathLst>
                <a:path w="35559" h="30480">
                  <a:moveTo>
                    <a:pt x="31635" y="0"/>
                  </a:moveTo>
                  <a:lnTo>
                    <a:pt x="3797" y="0"/>
                  </a:lnTo>
                  <a:lnTo>
                    <a:pt x="2476" y="546"/>
                  </a:lnTo>
                  <a:lnTo>
                    <a:pt x="558" y="2463"/>
                  </a:lnTo>
                  <a:lnTo>
                    <a:pt x="0" y="3784"/>
                  </a:lnTo>
                  <a:lnTo>
                    <a:pt x="0" y="26390"/>
                  </a:lnTo>
                  <a:lnTo>
                    <a:pt x="558" y="27724"/>
                  </a:lnTo>
                  <a:lnTo>
                    <a:pt x="2476" y="29629"/>
                  </a:lnTo>
                  <a:lnTo>
                    <a:pt x="3797" y="30187"/>
                  </a:lnTo>
                  <a:lnTo>
                    <a:pt x="31635" y="30187"/>
                  </a:lnTo>
                  <a:lnTo>
                    <a:pt x="32969" y="29629"/>
                  </a:lnTo>
                  <a:lnTo>
                    <a:pt x="34886" y="27724"/>
                  </a:lnTo>
                  <a:lnTo>
                    <a:pt x="35432" y="26390"/>
                  </a:lnTo>
                  <a:lnTo>
                    <a:pt x="35432" y="19888"/>
                  </a:lnTo>
                  <a:lnTo>
                    <a:pt x="10299" y="19888"/>
                  </a:lnTo>
                  <a:lnTo>
                    <a:pt x="10299" y="10286"/>
                  </a:lnTo>
                  <a:lnTo>
                    <a:pt x="5156" y="10286"/>
                  </a:lnTo>
                  <a:lnTo>
                    <a:pt x="5156" y="5143"/>
                  </a:lnTo>
                  <a:lnTo>
                    <a:pt x="35432" y="5143"/>
                  </a:lnTo>
                  <a:lnTo>
                    <a:pt x="35432" y="3784"/>
                  </a:lnTo>
                  <a:lnTo>
                    <a:pt x="34886" y="2463"/>
                  </a:lnTo>
                  <a:lnTo>
                    <a:pt x="32969" y="546"/>
                  </a:lnTo>
                  <a:lnTo>
                    <a:pt x="31635" y="0"/>
                  </a:lnTo>
                  <a:close/>
                </a:path>
                <a:path w="35559" h="30480">
                  <a:moveTo>
                    <a:pt x="35432" y="5143"/>
                  </a:moveTo>
                  <a:lnTo>
                    <a:pt x="10299" y="5143"/>
                  </a:lnTo>
                  <a:lnTo>
                    <a:pt x="10299" y="10286"/>
                  </a:lnTo>
                  <a:lnTo>
                    <a:pt x="25133" y="10286"/>
                  </a:lnTo>
                  <a:lnTo>
                    <a:pt x="25133" y="19888"/>
                  </a:lnTo>
                  <a:lnTo>
                    <a:pt x="35432" y="19888"/>
                  </a:lnTo>
                  <a:lnTo>
                    <a:pt x="35432" y="5143"/>
                  </a:lnTo>
                  <a:close/>
                </a:path>
                <a:path w="35559" h="30480">
                  <a:moveTo>
                    <a:pt x="10299" y="5143"/>
                  </a:moveTo>
                  <a:lnTo>
                    <a:pt x="5156" y="5143"/>
                  </a:lnTo>
                  <a:lnTo>
                    <a:pt x="5156" y="10286"/>
                  </a:lnTo>
                  <a:lnTo>
                    <a:pt x="10299" y="10286"/>
                  </a:lnTo>
                  <a:lnTo>
                    <a:pt x="10299" y="5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803993" y="5932954"/>
              <a:ext cx="6525259" cy="13970"/>
            </a:xfrm>
            <a:custGeom>
              <a:avLst/>
              <a:gdLst/>
              <a:ahLst/>
              <a:cxnLst/>
              <a:rect l="l" t="t" r="r" b="b"/>
              <a:pathLst>
                <a:path w="6525259" h="13970">
                  <a:moveTo>
                    <a:pt x="6524752" y="0"/>
                  </a:moveTo>
                  <a:lnTo>
                    <a:pt x="6524752" y="13754"/>
                  </a:lnTo>
                  <a:lnTo>
                    <a:pt x="0" y="13754"/>
                  </a:lnTo>
                  <a:lnTo>
                    <a:pt x="0" y="0"/>
                  </a:lnTo>
                  <a:lnTo>
                    <a:pt x="6524752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803992" y="5946698"/>
              <a:ext cx="163195" cy="10795"/>
            </a:xfrm>
            <a:custGeom>
              <a:avLst/>
              <a:gdLst/>
              <a:ahLst/>
              <a:cxnLst/>
              <a:rect l="l" t="t" r="r" b="b"/>
              <a:pathLst>
                <a:path w="163195" h="10795">
                  <a:moveTo>
                    <a:pt x="32994" y="0"/>
                  </a:moveTo>
                  <a:lnTo>
                    <a:pt x="0" y="0"/>
                  </a:lnTo>
                  <a:lnTo>
                    <a:pt x="0" y="10274"/>
                  </a:lnTo>
                  <a:lnTo>
                    <a:pt x="32994" y="10274"/>
                  </a:lnTo>
                  <a:lnTo>
                    <a:pt x="32994" y="0"/>
                  </a:lnTo>
                  <a:close/>
                </a:path>
                <a:path w="163195" h="10795">
                  <a:moveTo>
                    <a:pt x="98183" y="0"/>
                  </a:moveTo>
                  <a:lnTo>
                    <a:pt x="58407" y="0"/>
                  </a:lnTo>
                  <a:lnTo>
                    <a:pt x="58407" y="10274"/>
                  </a:lnTo>
                  <a:lnTo>
                    <a:pt x="98183" y="10274"/>
                  </a:lnTo>
                  <a:lnTo>
                    <a:pt x="98183" y="0"/>
                  </a:lnTo>
                  <a:close/>
                </a:path>
                <a:path w="163195" h="10795">
                  <a:moveTo>
                    <a:pt x="162712" y="0"/>
                  </a:moveTo>
                  <a:lnTo>
                    <a:pt x="122936" y="0"/>
                  </a:lnTo>
                  <a:lnTo>
                    <a:pt x="122936" y="10274"/>
                  </a:lnTo>
                  <a:lnTo>
                    <a:pt x="162712" y="10274"/>
                  </a:lnTo>
                  <a:lnTo>
                    <a:pt x="1627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991470" y="5951835"/>
              <a:ext cx="878840" cy="0"/>
            </a:xfrm>
            <a:custGeom>
              <a:avLst/>
              <a:gdLst/>
              <a:ahLst/>
              <a:cxnLst/>
              <a:rect l="l" t="t" r="r" b="b"/>
              <a:pathLst>
                <a:path w="878839">
                  <a:moveTo>
                    <a:pt x="0" y="0"/>
                  </a:moveTo>
                  <a:lnTo>
                    <a:pt x="878700" y="0"/>
                  </a:lnTo>
                </a:path>
              </a:pathLst>
            </a:custGeom>
            <a:ln w="1027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4891367" y="5946698"/>
              <a:ext cx="169545" cy="10795"/>
            </a:xfrm>
            <a:custGeom>
              <a:avLst/>
              <a:gdLst/>
              <a:ahLst/>
              <a:cxnLst/>
              <a:rect l="l" t="t" r="r" b="b"/>
              <a:pathLst>
                <a:path w="169545" h="10795">
                  <a:moveTo>
                    <a:pt x="39776" y="0"/>
                  </a:moveTo>
                  <a:lnTo>
                    <a:pt x="0" y="0"/>
                  </a:lnTo>
                  <a:lnTo>
                    <a:pt x="0" y="10274"/>
                  </a:lnTo>
                  <a:lnTo>
                    <a:pt x="39776" y="10274"/>
                  </a:lnTo>
                  <a:lnTo>
                    <a:pt x="39776" y="0"/>
                  </a:lnTo>
                  <a:close/>
                </a:path>
                <a:path w="169545" h="10795">
                  <a:moveTo>
                    <a:pt x="104978" y="0"/>
                  </a:moveTo>
                  <a:lnTo>
                    <a:pt x="65201" y="0"/>
                  </a:lnTo>
                  <a:lnTo>
                    <a:pt x="65201" y="10274"/>
                  </a:lnTo>
                  <a:lnTo>
                    <a:pt x="104978" y="10274"/>
                  </a:lnTo>
                  <a:lnTo>
                    <a:pt x="104978" y="0"/>
                  </a:lnTo>
                  <a:close/>
                </a:path>
                <a:path w="169545" h="10795">
                  <a:moveTo>
                    <a:pt x="169506" y="0"/>
                  </a:moveTo>
                  <a:lnTo>
                    <a:pt x="129730" y="0"/>
                  </a:lnTo>
                  <a:lnTo>
                    <a:pt x="129730" y="10274"/>
                  </a:lnTo>
                  <a:lnTo>
                    <a:pt x="169506" y="10274"/>
                  </a:lnTo>
                  <a:lnTo>
                    <a:pt x="1695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5085626" y="5951835"/>
              <a:ext cx="878840" cy="0"/>
            </a:xfrm>
            <a:custGeom>
              <a:avLst/>
              <a:gdLst/>
              <a:ahLst/>
              <a:cxnLst/>
              <a:rect l="l" t="t" r="r" b="b"/>
              <a:pathLst>
                <a:path w="878839">
                  <a:moveTo>
                    <a:pt x="0" y="0"/>
                  </a:moveTo>
                  <a:lnTo>
                    <a:pt x="878700" y="0"/>
                  </a:lnTo>
                </a:path>
              </a:pathLst>
            </a:custGeom>
            <a:ln w="1027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5985535" y="5946698"/>
              <a:ext cx="2358390" cy="10795"/>
            </a:xfrm>
            <a:custGeom>
              <a:avLst/>
              <a:gdLst/>
              <a:ahLst/>
              <a:cxnLst/>
              <a:rect l="l" t="t" r="r" b="b"/>
              <a:pathLst>
                <a:path w="2358390" h="10795">
                  <a:moveTo>
                    <a:pt x="39776" y="12"/>
                  </a:moveTo>
                  <a:lnTo>
                    <a:pt x="0" y="12"/>
                  </a:lnTo>
                  <a:lnTo>
                    <a:pt x="0" y="10274"/>
                  </a:lnTo>
                  <a:lnTo>
                    <a:pt x="39776" y="10274"/>
                  </a:lnTo>
                  <a:lnTo>
                    <a:pt x="39776" y="12"/>
                  </a:lnTo>
                  <a:close/>
                </a:path>
                <a:path w="2358390" h="10795">
                  <a:moveTo>
                    <a:pt x="104965" y="0"/>
                  </a:moveTo>
                  <a:lnTo>
                    <a:pt x="65189" y="0"/>
                  </a:lnTo>
                  <a:lnTo>
                    <a:pt x="65189" y="10274"/>
                  </a:lnTo>
                  <a:lnTo>
                    <a:pt x="104965" y="10274"/>
                  </a:lnTo>
                  <a:lnTo>
                    <a:pt x="104965" y="0"/>
                  </a:lnTo>
                  <a:close/>
                </a:path>
                <a:path w="2358390" h="10795">
                  <a:moveTo>
                    <a:pt x="169494" y="0"/>
                  </a:moveTo>
                  <a:lnTo>
                    <a:pt x="129717" y="0"/>
                  </a:lnTo>
                  <a:lnTo>
                    <a:pt x="129717" y="10274"/>
                  </a:lnTo>
                  <a:lnTo>
                    <a:pt x="169494" y="10274"/>
                  </a:lnTo>
                  <a:lnTo>
                    <a:pt x="169494" y="0"/>
                  </a:lnTo>
                  <a:close/>
                </a:path>
                <a:path w="2358390" h="10795">
                  <a:moveTo>
                    <a:pt x="234035" y="0"/>
                  </a:moveTo>
                  <a:lnTo>
                    <a:pt x="194259" y="0"/>
                  </a:lnTo>
                  <a:lnTo>
                    <a:pt x="194259" y="10274"/>
                  </a:lnTo>
                  <a:lnTo>
                    <a:pt x="234035" y="10274"/>
                  </a:lnTo>
                  <a:lnTo>
                    <a:pt x="234035" y="0"/>
                  </a:lnTo>
                  <a:close/>
                </a:path>
                <a:path w="2358390" h="10795">
                  <a:moveTo>
                    <a:pt x="298564" y="0"/>
                  </a:moveTo>
                  <a:lnTo>
                    <a:pt x="258787" y="0"/>
                  </a:lnTo>
                  <a:lnTo>
                    <a:pt x="258787" y="10274"/>
                  </a:lnTo>
                  <a:lnTo>
                    <a:pt x="298564" y="10274"/>
                  </a:lnTo>
                  <a:lnTo>
                    <a:pt x="298564" y="0"/>
                  </a:lnTo>
                  <a:close/>
                </a:path>
                <a:path w="2358390" h="10795">
                  <a:moveTo>
                    <a:pt x="363093" y="0"/>
                  </a:moveTo>
                  <a:lnTo>
                    <a:pt x="323316" y="0"/>
                  </a:lnTo>
                  <a:lnTo>
                    <a:pt x="323316" y="10274"/>
                  </a:lnTo>
                  <a:lnTo>
                    <a:pt x="363093" y="10274"/>
                  </a:lnTo>
                  <a:lnTo>
                    <a:pt x="363093" y="0"/>
                  </a:lnTo>
                  <a:close/>
                </a:path>
                <a:path w="2358390" h="10795">
                  <a:moveTo>
                    <a:pt x="427634" y="0"/>
                  </a:moveTo>
                  <a:lnTo>
                    <a:pt x="387858" y="0"/>
                  </a:lnTo>
                  <a:lnTo>
                    <a:pt x="387858" y="10274"/>
                  </a:lnTo>
                  <a:lnTo>
                    <a:pt x="427634" y="10274"/>
                  </a:lnTo>
                  <a:lnTo>
                    <a:pt x="427634" y="0"/>
                  </a:lnTo>
                  <a:close/>
                </a:path>
                <a:path w="2358390" h="10795">
                  <a:moveTo>
                    <a:pt x="492163" y="0"/>
                  </a:moveTo>
                  <a:lnTo>
                    <a:pt x="452386" y="0"/>
                  </a:lnTo>
                  <a:lnTo>
                    <a:pt x="452386" y="10274"/>
                  </a:lnTo>
                  <a:lnTo>
                    <a:pt x="492163" y="10274"/>
                  </a:lnTo>
                  <a:lnTo>
                    <a:pt x="492163" y="0"/>
                  </a:lnTo>
                  <a:close/>
                </a:path>
                <a:path w="2358390" h="10795">
                  <a:moveTo>
                    <a:pt x="556679" y="0"/>
                  </a:moveTo>
                  <a:lnTo>
                    <a:pt x="516915" y="0"/>
                  </a:lnTo>
                  <a:lnTo>
                    <a:pt x="516915" y="10274"/>
                  </a:lnTo>
                  <a:lnTo>
                    <a:pt x="556679" y="10274"/>
                  </a:lnTo>
                  <a:lnTo>
                    <a:pt x="556679" y="0"/>
                  </a:lnTo>
                  <a:close/>
                </a:path>
                <a:path w="2358390" h="10795">
                  <a:moveTo>
                    <a:pt x="621220" y="0"/>
                  </a:moveTo>
                  <a:lnTo>
                    <a:pt x="581456" y="0"/>
                  </a:lnTo>
                  <a:lnTo>
                    <a:pt x="581456" y="10274"/>
                  </a:lnTo>
                  <a:lnTo>
                    <a:pt x="621220" y="10274"/>
                  </a:lnTo>
                  <a:lnTo>
                    <a:pt x="621220" y="0"/>
                  </a:lnTo>
                  <a:close/>
                </a:path>
                <a:path w="2358390" h="10795">
                  <a:moveTo>
                    <a:pt x="685761" y="0"/>
                  </a:moveTo>
                  <a:lnTo>
                    <a:pt x="645985" y="0"/>
                  </a:lnTo>
                  <a:lnTo>
                    <a:pt x="645985" y="10274"/>
                  </a:lnTo>
                  <a:lnTo>
                    <a:pt x="685761" y="10274"/>
                  </a:lnTo>
                  <a:lnTo>
                    <a:pt x="685761" y="0"/>
                  </a:lnTo>
                  <a:close/>
                </a:path>
                <a:path w="2358390" h="10795">
                  <a:moveTo>
                    <a:pt x="750290" y="0"/>
                  </a:moveTo>
                  <a:lnTo>
                    <a:pt x="710514" y="0"/>
                  </a:lnTo>
                  <a:lnTo>
                    <a:pt x="710514" y="10274"/>
                  </a:lnTo>
                  <a:lnTo>
                    <a:pt x="750290" y="10274"/>
                  </a:lnTo>
                  <a:lnTo>
                    <a:pt x="750290" y="0"/>
                  </a:lnTo>
                  <a:close/>
                </a:path>
                <a:path w="2358390" h="10795">
                  <a:moveTo>
                    <a:pt x="814832" y="0"/>
                  </a:moveTo>
                  <a:lnTo>
                    <a:pt x="775055" y="0"/>
                  </a:lnTo>
                  <a:lnTo>
                    <a:pt x="775055" y="10274"/>
                  </a:lnTo>
                  <a:lnTo>
                    <a:pt x="814832" y="10274"/>
                  </a:lnTo>
                  <a:lnTo>
                    <a:pt x="814832" y="0"/>
                  </a:lnTo>
                  <a:close/>
                </a:path>
                <a:path w="2358390" h="10795">
                  <a:moveTo>
                    <a:pt x="879360" y="0"/>
                  </a:moveTo>
                  <a:lnTo>
                    <a:pt x="839584" y="0"/>
                  </a:lnTo>
                  <a:lnTo>
                    <a:pt x="839584" y="10274"/>
                  </a:lnTo>
                  <a:lnTo>
                    <a:pt x="879360" y="10274"/>
                  </a:lnTo>
                  <a:lnTo>
                    <a:pt x="879360" y="0"/>
                  </a:lnTo>
                  <a:close/>
                </a:path>
                <a:path w="2358390" h="10795">
                  <a:moveTo>
                    <a:pt x="943889" y="0"/>
                  </a:moveTo>
                  <a:lnTo>
                    <a:pt x="904113" y="0"/>
                  </a:lnTo>
                  <a:lnTo>
                    <a:pt x="904113" y="10274"/>
                  </a:lnTo>
                  <a:lnTo>
                    <a:pt x="943889" y="10274"/>
                  </a:lnTo>
                  <a:lnTo>
                    <a:pt x="943889" y="0"/>
                  </a:lnTo>
                  <a:close/>
                </a:path>
                <a:path w="2358390" h="10795">
                  <a:moveTo>
                    <a:pt x="1008418" y="0"/>
                  </a:moveTo>
                  <a:lnTo>
                    <a:pt x="968641" y="0"/>
                  </a:lnTo>
                  <a:lnTo>
                    <a:pt x="968641" y="10274"/>
                  </a:lnTo>
                  <a:lnTo>
                    <a:pt x="1008418" y="10274"/>
                  </a:lnTo>
                  <a:lnTo>
                    <a:pt x="1008418" y="0"/>
                  </a:lnTo>
                  <a:close/>
                </a:path>
                <a:path w="2358390" h="10795">
                  <a:moveTo>
                    <a:pt x="1072959" y="0"/>
                  </a:moveTo>
                  <a:lnTo>
                    <a:pt x="1033183" y="0"/>
                  </a:lnTo>
                  <a:lnTo>
                    <a:pt x="1033183" y="10274"/>
                  </a:lnTo>
                  <a:lnTo>
                    <a:pt x="1072959" y="10274"/>
                  </a:lnTo>
                  <a:lnTo>
                    <a:pt x="1072959" y="0"/>
                  </a:lnTo>
                  <a:close/>
                </a:path>
                <a:path w="2358390" h="10795">
                  <a:moveTo>
                    <a:pt x="1133932" y="0"/>
                  </a:moveTo>
                  <a:lnTo>
                    <a:pt x="1094155" y="0"/>
                  </a:lnTo>
                  <a:lnTo>
                    <a:pt x="1094155" y="10274"/>
                  </a:lnTo>
                  <a:lnTo>
                    <a:pt x="1133932" y="10274"/>
                  </a:lnTo>
                  <a:lnTo>
                    <a:pt x="1133932" y="0"/>
                  </a:lnTo>
                  <a:close/>
                </a:path>
                <a:path w="2358390" h="10795">
                  <a:moveTo>
                    <a:pt x="1199134" y="0"/>
                  </a:moveTo>
                  <a:lnTo>
                    <a:pt x="1159357" y="0"/>
                  </a:lnTo>
                  <a:lnTo>
                    <a:pt x="1159357" y="10274"/>
                  </a:lnTo>
                  <a:lnTo>
                    <a:pt x="1199134" y="10274"/>
                  </a:lnTo>
                  <a:lnTo>
                    <a:pt x="1199134" y="0"/>
                  </a:lnTo>
                  <a:close/>
                </a:path>
                <a:path w="2358390" h="10795">
                  <a:moveTo>
                    <a:pt x="1263662" y="0"/>
                  </a:moveTo>
                  <a:lnTo>
                    <a:pt x="1223886" y="0"/>
                  </a:lnTo>
                  <a:lnTo>
                    <a:pt x="1223886" y="10274"/>
                  </a:lnTo>
                  <a:lnTo>
                    <a:pt x="1263662" y="10274"/>
                  </a:lnTo>
                  <a:lnTo>
                    <a:pt x="1263662" y="0"/>
                  </a:lnTo>
                  <a:close/>
                </a:path>
                <a:path w="2358390" h="10795">
                  <a:moveTo>
                    <a:pt x="1328191" y="0"/>
                  </a:moveTo>
                  <a:lnTo>
                    <a:pt x="1288415" y="0"/>
                  </a:lnTo>
                  <a:lnTo>
                    <a:pt x="1288415" y="10274"/>
                  </a:lnTo>
                  <a:lnTo>
                    <a:pt x="1328191" y="10274"/>
                  </a:lnTo>
                  <a:lnTo>
                    <a:pt x="1328191" y="0"/>
                  </a:lnTo>
                  <a:close/>
                </a:path>
                <a:path w="2358390" h="10795">
                  <a:moveTo>
                    <a:pt x="1392732" y="0"/>
                  </a:moveTo>
                  <a:lnTo>
                    <a:pt x="1352956" y="0"/>
                  </a:lnTo>
                  <a:lnTo>
                    <a:pt x="1352956" y="10274"/>
                  </a:lnTo>
                  <a:lnTo>
                    <a:pt x="1392732" y="10274"/>
                  </a:lnTo>
                  <a:lnTo>
                    <a:pt x="1392732" y="0"/>
                  </a:lnTo>
                  <a:close/>
                </a:path>
                <a:path w="2358390" h="10795">
                  <a:moveTo>
                    <a:pt x="1457261" y="0"/>
                  </a:moveTo>
                  <a:lnTo>
                    <a:pt x="1417485" y="0"/>
                  </a:lnTo>
                  <a:lnTo>
                    <a:pt x="1417485" y="10274"/>
                  </a:lnTo>
                  <a:lnTo>
                    <a:pt x="1457261" y="10274"/>
                  </a:lnTo>
                  <a:lnTo>
                    <a:pt x="1457261" y="0"/>
                  </a:lnTo>
                  <a:close/>
                </a:path>
                <a:path w="2358390" h="10795">
                  <a:moveTo>
                    <a:pt x="1521790" y="0"/>
                  </a:moveTo>
                  <a:lnTo>
                    <a:pt x="1482013" y="0"/>
                  </a:lnTo>
                  <a:lnTo>
                    <a:pt x="1482013" y="10274"/>
                  </a:lnTo>
                  <a:lnTo>
                    <a:pt x="1521790" y="10274"/>
                  </a:lnTo>
                  <a:lnTo>
                    <a:pt x="1521790" y="0"/>
                  </a:lnTo>
                  <a:close/>
                </a:path>
                <a:path w="2358390" h="10795">
                  <a:moveTo>
                    <a:pt x="1586331" y="0"/>
                  </a:moveTo>
                  <a:lnTo>
                    <a:pt x="1546555" y="0"/>
                  </a:lnTo>
                  <a:lnTo>
                    <a:pt x="1546555" y="10274"/>
                  </a:lnTo>
                  <a:lnTo>
                    <a:pt x="1586331" y="10274"/>
                  </a:lnTo>
                  <a:lnTo>
                    <a:pt x="1586331" y="0"/>
                  </a:lnTo>
                  <a:close/>
                </a:path>
                <a:path w="2358390" h="10795">
                  <a:moveTo>
                    <a:pt x="1650860" y="0"/>
                  </a:moveTo>
                  <a:lnTo>
                    <a:pt x="1611083" y="0"/>
                  </a:lnTo>
                  <a:lnTo>
                    <a:pt x="1611083" y="10274"/>
                  </a:lnTo>
                  <a:lnTo>
                    <a:pt x="1650860" y="10274"/>
                  </a:lnTo>
                  <a:lnTo>
                    <a:pt x="1650860" y="0"/>
                  </a:lnTo>
                  <a:close/>
                </a:path>
                <a:path w="2358390" h="10795">
                  <a:moveTo>
                    <a:pt x="1715389" y="0"/>
                  </a:moveTo>
                  <a:lnTo>
                    <a:pt x="1675612" y="0"/>
                  </a:lnTo>
                  <a:lnTo>
                    <a:pt x="1675612" y="10274"/>
                  </a:lnTo>
                  <a:lnTo>
                    <a:pt x="1715389" y="10274"/>
                  </a:lnTo>
                  <a:lnTo>
                    <a:pt x="1715389" y="0"/>
                  </a:lnTo>
                  <a:close/>
                </a:path>
                <a:path w="2358390" h="10795">
                  <a:moveTo>
                    <a:pt x="1779930" y="0"/>
                  </a:moveTo>
                  <a:lnTo>
                    <a:pt x="1740154" y="0"/>
                  </a:lnTo>
                  <a:lnTo>
                    <a:pt x="1740154" y="10274"/>
                  </a:lnTo>
                  <a:lnTo>
                    <a:pt x="1779930" y="10274"/>
                  </a:lnTo>
                  <a:lnTo>
                    <a:pt x="1779930" y="0"/>
                  </a:lnTo>
                  <a:close/>
                </a:path>
                <a:path w="2358390" h="10795">
                  <a:moveTo>
                    <a:pt x="1844459" y="0"/>
                  </a:moveTo>
                  <a:lnTo>
                    <a:pt x="1804682" y="0"/>
                  </a:lnTo>
                  <a:lnTo>
                    <a:pt x="1804682" y="10274"/>
                  </a:lnTo>
                  <a:lnTo>
                    <a:pt x="1844459" y="10274"/>
                  </a:lnTo>
                  <a:lnTo>
                    <a:pt x="1844459" y="0"/>
                  </a:lnTo>
                  <a:close/>
                </a:path>
                <a:path w="2358390" h="10795">
                  <a:moveTo>
                    <a:pt x="1908987" y="0"/>
                  </a:moveTo>
                  <a:lnTo>
                    <a:pt x="1869211" y="0"/>
                  </a:lnTo>
                  <a:lnTo>
                    <a:pt x="1869211" y="10274"/>
                  </a:lnTo>
                  <a:lnTo>
                    <a:pt x="1908987" y="10274"/>
                  </a:lnTo>
                  <a:lnTo>
                    <a:pt x="1908987" y="0"/>
                  </a:lnTo>
                  <a:close/>
                </a:path>
                <a:path w="2358390" h="10795">
                  <a:moveTo>
                    <a:pt x="1973529" y="0"/>
                  </a:moveTo>
                  <a:lnTo>
                    <a:pt x="1933752" y="0"/>
                  </a:lnTo>
                  <a:lnTo>
                    <a:pt x="1933752" y="10274"/>
                  </a:lnTo>
                  <a:lnTo>
                    <a:pt x="1973529" y="10274"/>
                  </a:lnTo>
                  <a:lnTo>
                    <a:pt x="1973529" y="0"/>
                  </a:lnTo>
                  <a:close/>
                </a:path>
                <a:path w="2358390" h="10795">
                  <a:moveTo>
                    <a:pt x="2038057" y="0"/>
                  </a:moveTo>
                  <a:lnTo>
                    <a:pt x="1998281" y="0"/>
                  </a:lnTo>
                  <a:lnTo>
                    <a:pt x="1998281" y="10274"/>
                  </a:lnTo>
                  <a:lnTo>
                    <a:pt x="2038057" y="10274"/>
                  </a:lnTo>
                  <a:lnTo>
                    <a:pt x="2038057" y="0"/>
                  </a:lnTo>
                  <a:close/>
                </a:path>
                <a:path w="2358390" h="10795">
                  <a:moveTo>
                    <a:pt x="2102586" y="0"/>
                  </a:moveTo>
                  <a:lnTo>
                    <a:pt x="2062810" y="0"/>
                  </a:lnTo>
                  <a:lnTo>
                    <a:pt x="2062810" y="10274"/>
                  </a:lnTo>
                  <a:lnTo>
                    <a:pt x="2102586" y="10274"/>
                  </a:lnTo>
                  <a:lnTo>
                    <a:pt x="2102586" y="0"/>
                  </a:lnTo>
                  <a:close/>
                </a:path>
                <a:path w="2358390" h="10795">
                  <a:moveTo>
                    <a:pt x="2167128" y="0"/>
                  </a:moveTo>
                  <a:lnTo>
                    <a:pt x="2127351" y="0"/>
                  </a:lnTo>
                  <a:lnTo>
                    <a:pt x="2127351" y="10274"/>
                  </a:lnTo>
                  <a:lnTo>
                    <a:pt x="2167128" y="10274"/>
                  </a:lnTo>
                  <a:lnTo>
                    <a:pt x="2167128" y="0"/>
                  </a:lnTo>
                  <a:close/>
                </a:path>
                <a:path w="2358390" h="10795">
                  <a:moveTo>
                    <a:pt x="2228100" y="0"/>
                  </a:moveTo>
                  <a:lnTo>
                    <a:pt x="2188324" y="0"/>
                  </a:lnTo>
                  <a:lnTo>
                    <a:pt x="2188324" y="10274"/>
                  </a:lnTo>
                  <a:lnTo>
                    <a:pt x="2228100" y="10274"/>
                  </a:lnTo>
                  <a:lnTo>
                    <a:pt x="2228100" y="0"/>
                  </a:lnTo>
                  <a:close/>
                </a:path>
                <a:path w="2358390" h="10795">
                  <a:moveTo>
                    <a:pt x="2293302" y="0"/>
                  </a:moveTo>
                  <a:lnTo>
                    <a:pt x="2253526" y="0"/>
                  </a:lnTo>
                  <a:lnTo>
                    <a:pt x="2253526" y="10274"/>
                  </a:lnTo>
                  <a:lnTo>
                    <a:pt x="2293302" y="10274"/>
                  </a:lnTo>
                  <a:lnTo>
                    <a:pt x="2293302" y="0"/>
                  </a:lnTo>
                  <a:close/>
                </a:path>
                <a:path w="2358390" h="10795">
                  <a:moveTo>
                    <a:pt x="2357831" y="0"/>
                  </a:moveTo>
                  <a:lnTo>
                    <a:pt x="2318054" y="0"/>
                  </a:lnTo>
                  <a:lnTo>
                    <a:pt x="2318054" y="10274"/>
                  </a:lnTo>
                  <a:lnTo>
                    <a:pt x="2357831" y="10274"/>
                  </a:lnTo>
                  <a:lnTo>
                    <a:pt x="23578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8368118" y="5951835"/>
              <a:ext cx="878840" cy="0"/>
            </a:xfrm>
            <a:custGeom>
              <a:avLst/>
              <a:gdLst/>
              <a:ahLst/>
              <a:cxnLst/>
              <a:rect l="l" t="t" r="r" b="b"/>
              <a:pathLst>
                <a:path w="878840">
                  <a:moveTo>
                    <a:pt x="0" y="0"/>
                  </a:moveTo>
                  <a:lnTo>
                    <a:pt x="878700" y="0"/>
                  </a:lnTo>
                </a:path>
              </a:pathLst>
            </a:custGeom>
            <a:ln w="1027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9268028" y="5946698"/>
              <a:ext cx="169545" cy="10795"/>
            </a:xfrm>
            <a:custGeom>
              <a:avLst/>
              <a:gdLst/>
              <a:ahLst/>
              <a:cxnLst/>
              <a:rect l="l" t="t" r="r" b="b"/>
              <a:pathLst>
                <a:path w="169545" h="10795">
                  <a:moveTo>
                    <a:pt x="39789" y="0"/>
                  </a:moveTo>
                  <a:lnTo>
                    <a:pt x="0" y="0"/>
                  </a:lnTo>
                  <a:lnTo>
                    <a:pt x="0" y="10274"/>
                  </a:lnTo>
                  <a:lnTo>
                    <a:pt x="39789" y="10274"/>
                  </a:lnTo>
                  <a:lnTo>
                    <a:pt x="39789" y="0"/>
                  </a:lnTo>
                  <a:close/>
                </a:path>
                <a:path w="169545" h="10795">
                  <a:moveTo>
                    <a:pt x="104990" y="0"/>
                  </a:moveTo>
                  <a:lnTo>
                    <a:pt x="65214" y="0"/>
                  </a:lnTo>
                  <a:lnTo>
                    <a:pt x="65214" y="10274"/>
                  </a:lnTo>
                  <a:lnTo>
                    <a:pt x="104990" y="10274"/>
                  </a:lnTo>
                  <a:lnTo>
                    <a:pt x="104990" y="0"/>
                  </a:lnTo>
                  <a:close/>
                </a:path>
                <a:path w="169545" h="10795">
                  <a:moveTo>
                    <a:pt x="169468" y="0"/>
                  </a:moveTo>
                  <a:lnTo>
                    <a:pt x="129743" y="0"/>
                  </a:lnTo>
                  <a:lnTo>
                    <a:pt x="129743" y="10274"/>
                  </a:lnTo>
                  <a:lnTo>
                    <a:pt x="169468" y="10274"/>
                  </a:lnTo>
                  <a:lnTo>
                    <a:pt x="169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9462312" y="5951835"/>
              <a:ext cx="866775" cy="0"/>
            </a:xfrm>
            <a:custGeom>
              <a:avLst/>
              <a:gdLst/>
              <a:ahLst/>
              <a:cxnLst/>
              <a:rect l="l" t="t" r="r" b="b"/>
              <a:pathLst>
                <a:path w="866775">
                  <a:moveTo>
                    <a:pt x="0" y="0"/>
                  </a:moveTo>
                  <a:lnTo>
                    <a:pt x="866432" y="0"/>
                  </a:lnTo>
                </a:path>
              </a:pathLst>
            </a:custGeom>
            <a:ln w="1027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803992" y="5789004"/>
              <a:ext cx="697865" cy="142240"/>
            </a:xfrm>
            <a:custGeom>
              <a:avLst/>
              <a:gdLst/>
              <a:ahLst/>
              <a:cxnLst/>
              <a:rect l="l" t="t" r="r" b="b"/>
              <a:pathLst>
                <a:path w="697864" h="142239">
                  <a:moveTo>
                    <a:pt x="484122" y="0"/>
                  </a:moveTo>
                  <a:lnTo>
                    <a:pt x="0" y="193"/>
                  </a:lnTo>
                  <a:lnTo>
                    <a:pt x="0" y="142220"/>
                  </a:lnTo>
                  <a:lnTo>
                    <a:pt x="668641" y="142024"/>
                  </a:lnTo>
                  <a:lnTo>
                    <a:pt x="685964" y="136521"/>
                  </a:lnTo>
                  <a:lnTo>
                    <a:pt x="696174" y="123062"/>
                  </a:lnTo>
                  <a:lnTo>
                    <a:pt x="697526" y="106223"/>
                  </a:lnTo>
                  <a:lnTo>
                    <a:pt x="688275" y="90576"/>
                  </a:lnTo>
                  <a:lnTo>
                    <a:pt x="624018" y="39187"/>
                  </a:lnTo>
                  <a:lnTo>
                    <a:pt x="580163" y="17706"/>
                  </a:lnTo>
                  <a:lnTo>
                    <a:pt x="533150" y="4499"/>
                  </a:lnTo>
                  <a:lnTo>
                    <a:pt x="4841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3803992" y="5892482"/>
              <a:ext cx="697230" cy="24130"/>
            </a:xfrm>
            <a:custGeom>
              <a:avLst/>
              <a:gdLst/>
              <a:ahLst/>
              <a:cxnLst/>
              <a:rect l="l" t="t" r="r" b="b"/>
              <a:pathLst>
                <a:path w="697229" h="24129">
                  <a:moveTo>
                    <a:pt x="696874" y="2540"/>
                  </a:moveTo>
                  <a:lnTo>
                    <a:pt x="696645" y="2540"/>
                  </a:lnTo>
                  <a:lnTo>
                    <a:pt x="696645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24130"/>
                  </a:lnTo>
                  <a:lnTo>
                    <a:pt x="694651" y="24130"/>
                  </a:lnTo>
                  <a:lnTo>
                    <a:pt x="694651" y="19050"/>
                  </a:lnTo>
                  <a:lnTo>
                    <a:pt x="696874" y="19050"/>
                  </a:lnTo>
                  <a:lnTo>
                    <a:pt x="696874" y="2540"/>
                  </a:lnTo>
                  <a:close/>
                </a:path>
              </a:pathLst>
            </a:custGeom>
            <a:solidFill>
              <a:srgbClr val="BE2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3803980" y="5786361"/>
              <a:ext cx="701040" cy="147955"/>
            </a:xfrm>
            <a:custGeom>
              <a:avLst/>
              <a:gdLst/>
              <a:ahLst/>
              <a:cxnLst/>
              <a:rect l="l" t="t" r="r" b="b"/>
              <a:pathLst>
                <a:path w="701039" h="147954">
                  <a:moveTo>
                    <a:pt x="65443" y="42113"/>
                  </a:moveTo>
                  <a:lnTo>
                    <a:pt x="62280" y="38963"/>
                  </a:lnTo>
                  <a:lnTo>
                    <a:pt x="15265" y="38963"/>
                  </a:lnTo>
                  <a:lnTo>
                    <a:pt x="12103" y="42113"/>
                  </a:lnTo>
                  <a:lnTo>
                    <a:pt x="12103" y="84696"/>
                  </a:lnTo>
                  <a:lnTo>
                    <a:pt x="15265" y="87858"/>
                  </a:lnTo>
                  <a:lnTo>
                    <a:pt x="58381" y="87858"/>
                  </a:lnTo>
                  <a:lnTo>
                    <a:pt x="62280" y="87858"/>
                  </a:lnTo>
                  <a:lnTo>
                    <a:pt x="65443" y="84696"/>
                  </a:lnTo>
                  <a:lnTo>
                    <a:pt x="65443" y="42113"/>
                  </a:lnTo>
                  <a:close/>
                </a:path>
                <a:path w="701039" h="147954">
                  <a:moveTo>
                    <a:pt x="126796" y="42113"/>
                  </a:moveTo>
                  <a:lnTo>
                    <a:pt x="123634" y="38963"/>
                  </a:lnTo>
                  <a:lnTo>
                    <a:pt x="76619" y="38963"/>
                  </a:lnTo>
                  <a:lnTo>
                    <a:pt x="73456" y="42113"/>
                  </a:lnTo>
                  <a:lnTo>
                    <a:pt x="73456" y="84696"/>
                  </a:lnTo>
                  <a:lnTo>
                    <a:pt x="76619" y="87858"/>
                  </a:lnTo>
                  <a:lnTo>
                    <a:pt x="119735" y="87858"/>
                  </a:lnTo>
                  <a:lnTo>
                    <a:pt x="123634" y="87858"/>
                  </a:lnTo>
                  <a:lnTo>
                    <a:pt x="126796" y="84696"/>
                  </a:lnTo>
                  <a:lnTo>
                    <a:pt x="126796" y="42113"/>
                  </a:lnTo>
                  <a:close/>
                </a:path>
                <a:path w="701039" h="147954">
                  <a:moveTo>
                    <a:pt x="188569" y="42113"/>
                  </a:moveTo>
                  <a:lnTo>
                    <a:pt x="185407" y="38963"/>
                  </a:lnTo>
                  <a:lnTo>
                    <a:pt x="138391" y="38963"/>
                  </a:lnTo>
                  <a:lnTo>
                    <a:pt x="135229" y="42113"/>
                  </a:lnTo>
                  <a:lnTo>
                    <a:pt x="135229" y="84696"/>
                  </a:lnTo>
                  <a:lnTo>
                    <a:pt x="138391" y="87858"/>
                  </a:lnTo>
                  <a:lnTo>
                    <a:pt x="181508" y="87858"/>
                  </a:lnTo>
                  <a:lnTo>
                    <a:pt x="185407" y="87858"/>
                  </a:lnTo>
                  <a:lnTo>
                    <a:pt x="188569" y="84696"/>
                  </a:lnTo>
                  <a:lnTo>
                    <a:pt x="188569" y="42113"/>
                  </a:lnTo>
                  <a:close/>
                </a:path>
                <a:path w="701039" h="147954">
                  <a:moveTo>
                    <a:pt x="418452" y="42113"/>
                  </a:moveTo>
                  <a:lnTo>
                    <a:pt x="415302" y="38963"/>
                  </a:lnTo>
                  <a:lnTo>
                    <a:pt x="368287" y="38963"/>
                  </a:lnTo>
                  <a:lnTo>
                    <a:pt x="365125" y="42113"/>
                  </a:lnTo>
                  <a:lnTo>
                    <a:pt x="365125" y="84696"/>
                  </a:lnTo>
                  <a:lnTo>
                    <a:pt x="368287" y="87858"/>
                  </a:lnTo>
                  <a:lnTo>
                    <a:pt x="411403" y="87858"/>
                  </a:lnTo>
                  <a:lnTo>
                    <a:pt x="415302" y="87858"/>
                  </a:lnTo>
                  <a:lnTo>
                    <a:pt x="418452" y="84696"/>
                  </a:lnTo>
                  <a:lnTo>
                    <a:pt x="418452" y="42113"/>
                  </a:lnTo>
                  <a:close/>
                </a:path>
                <a:path w="701039" h="147954">
                  <a:moveTo>
                    <a:pt x="476402" y="42113"/>
                  </a:moveTo>
                  <a:lnTo>
                    <a:pt x="473252" y="38963"/>
                  </a:lnTo>
                  <a:lnTo>
                    <a:pt x="426237" y="38963"/>
                  </a:lnTo>
                  <a:lnTo>
                    <a:pt x="423075" y="42113"/>
                  </a:lnTo>
                  <a:lnTo>
                    <a:pt x="423075" y="84696"/>
                  </a:lnTo>
                  <a:lnTo>
                    <a:pt x="426237" y="87858"/>
                  </a:lnTo>
                  <a:lnTo>
                    <a:pt x="469353" y="87858"/>
                  </a:lnTo>
                  <a:lnTo>
                    <a:pt x="473252" y="87858"/>
                  </a:lnTo>
                  <a:lnTo>
                    <a:pt x="476402" y="84696"/>
                  </a:lnTo>
                  <a:lnTo>
                    <a:pt x="476402" y="42113"/>
                  </a:lnTo>
                  <a:close/>
                </a:path>
                <a:path w="701039" h="147954">
                  <a:moveTo>
                    <a:pt x="534327" y="47180"/>
                  </a:moveTo>
                  <a:lnTo>
                    <a:pt x="531914" y="44767"/>
                  </a:lnTo>
                  <a:lnTo>
                    <a:pt x="496087" y="44767"/>
                  </a:lnTo>
                  <a:lnTo>
                    <a:pt x="493687" y="47180"/>
                  </a:lnTo>
                  <a:lnTo>
                    <a:pt x="493687" y="79629"/>
                  </a:lnTo>
                  <a:lnTo>
                    <a:pt x="496087" y="82042"/>
                  </a:lnTo>
                  <a:lnTo>
                    <a:pt x="528955" y="82042"/>
                  </a:lnTo>
                  <a:lnTo>
                    <a:pt x="531914" y="82042"/>
                  </a:lnTo>
                  <a:lnTo>
                    <a:pt x="534327" y="79629"/>
                  </a:lnTo>
                  <a:lnTo>
                    <a:pt x="534327" y="47180"/>
                  </a:lnTo>
                  <a:close/>
                </a:path>
                <a:path w="701039" h="147954">
                  <a:moveTo>
                    <a:pt x="700836" y="114960"/>
                  </a:moveTo>
                  <a:lnTo>
                    <a:pt x="700201" y="108623"/>
                  </a:lnTo>
                  <a:lnTo>
                    <a:pt x="698233" y="102412"/>
                  </a:lnTo>
                  <a:lnTo>
                    <a:pt x="695515" y="97675"/>
                  </a:lnTo>
                  <a:lnTo>
                    <a:pt x="695515" y="121831"/>
                  </a:lnTo>
                  <a:lnTo>
                    <a:pt x="693254" y="127584"/>
                  </a:lnTo>
                  <a:lnTo>
                    <a:pt x="688860" y="127584"/>
                  </a:lnTo>
                  <a:lnTo>
                    <a:pt x="688860" y="132918"/>
                  </a:lnTo>
                  <a:lnTo>
                    <a:pt x="683475" y="138709"/>
                  </a:lnTo>
                  <a:lnTo>
                    <a:pt x="676821" y="142011"/>
                  </a:lnTo>
                  <a:lnTo>
                    <a:pt x="668642" y="142011"/>
                  </a:lnTo>
                  <a:lnTo>
                    <a:pt x="359575" y="142113"/>
                  </a:lnTo>
                  <a:lnTo>
                    <a:pt x="359575" y="132918"/>
                  </a:lnTo>
                  <a:lnTo>
                    <a:pt x="688860" y="132918"/>
                  </a:lnTo>
                  <a:lnTo>
                    <a:pt x="688860" y="127584"/>
                  </a:lnTo>
                  <a:lnTo>
                    <a:pt x="359575" y="127584"/>
                  </a:lnTo>
                  <a:lnTo>
                    <a:pt x="359575" y="108788"/>
                  </a:lnTo>
                  <a:lnTo>
                    <a:pt x="695502" y="108788"/>
                  </a:lnTo>
                  <a:lnTo>
                    <a:pt x="695515" y="121831"/>
                  </a:lnTo>
                  <a:lnTo>
                    <a:pt x="695515" y="97675"/>
                  </a:lnTo>
                  <a:lnTo>
                    <a:pt x="694867" y="96545"/>
                  </a:lnTo>
                  <a:lnTo>
                    <a:pt x="693775" y="95351"/>
                  </a:lnTo>
                  <a:lnTo>
                    <a:pt x="693775" y="103466"/>
                  </a:lnTo>
                  <a:lnTo>
                    <a:pt x="359575" y="103466"/>
                  </a:lnTo>
                  <a:lnTo>
                    <a:pt x="359575" y="5410"/>
                  </a:lnTo>
                  <a:lnTo>
                    <a:pt x="484517" y="5359"/>
                  </a:lnTo>
                  <a:lnTo>
                    <a:pt x="532676" y="9766"/>
                  </a:lnTo>
                  <a:lnTo>
                    <a:pt x="579221" y="22847"/>
                  </a:lnTo>
                  <a:lnTo>
                    <a:pt x="612292" y="39039"/>
                  </a:lnTo>
                  <a:lnTo>
                    <a:pt x="564451" y="39039"/>
                  </a:lnTo>
                  <a:lnTo>
                    <a:pt x="556450" y="47040"/>
                  </a:lnTo>
                  <a:lnTo>
                    <a:pt x="556450" y="79806"/>
                  </a:lnTo>
                  <a:lnTo>
                    <a:pt x="564451" y="87807"/>
                  </a:lnTo>
                  <a:lnTo>
                    <a:pt x="678205" y="87807"/>
                  </a:lnTo>
                  <a:lnTo>
                    <a:pt x="692772" y="100838"/>
                  </a:lnTo>
                  <a:lnTo>
                    <a:pt x="693775" y="103466"/>
                  </a:lnTo>
                  <a:lnTo>
                    <a:pt x="693775" y="95351"/>
                  </a:lnTo>
                  <a:lnTo>
                    <a:pt x="665353" y="69176"/>
                  </a:lnTo>
                  <a:lnTo>
                    <a:pt x="625411" y="39573"/>
                  </a:lnTo>
                  <a:lnTo>
                    <a:pt x="581126" y="17881"/>
                  </a:lnTo>
                  <a:lnTo>
                    <a:pt x="536486" y="5334"/>
                  </a:lnTo>
                  <a:lnTo>
                    <a:pt x="533641" y="4533"/>
                  </a:lnTo>
                  <a:lnTo>
                    <a:pt x="484124" y="0"/>
                  </a:lnTo>
                  <a:lnTo>
                    <a:pt x="0" y="190"/>
                  </a:lnTo>
                  <a:lnTo>
                    <a:pt x="0" y="5511"/>
                  </a:lnTo>
                  <a:lnTo>
                    <a:pt x="347789" y="5410"/>
                  </a:lnTo>
                  <a:lnTo>
                    <a:pt x="347789" y="103466"/>
                  </a:lnTo>
                  <a:lnTo>
                    <a:pt x="12" y="103466"/>
                  </a:lnTo>
                  <a:lnTo>
                    <a:pt x="12" y="108788"/>
                  </a:lnTo>
                  <a:lnTo>
                    <a:pt x="347789" y="108788"/>
                  </a:lnTo>
                  <a:lnTo>
                    <a:pt x="347789" y="127584"/>
                  </a:lnTo>
                  <a:lnTo>
                    <a:pt x="12" y="127584"/>
                  </a:lnTo>
                  <a:lnTo>
                    <a:pt x="12" y="132918"/>
                  </a:lnTo>
                  <a:lnTo>
                    <a:pt x="347789" y="132918"/>
                  </a:lnTo>
                  <a:lnTo>
                    <a:pt x="347789" y="142113"/>
                  </a:lnTo>
                  <a:lnTo>
                    <a:pt x="0" y="142214"/>
                  </a:lnTo>
                  <a:lnTo>
                    <a:pt x="0" y="147523"/>
                  </a:lnTo>
                  <a:lnTo>
                    <a:pt x="668642" y="147345"/>
                  </a:lnTo>
                  <a:lnTo>
                    <a:pt x="700824" y="123202"/>
                  </a:lnTo>
                  <a:lnTo>
                    <a:pt x="700836" y="114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4284188" y="5815178"/>
              <a:ext cx="67945" cy="116205"/>
            </a:xfrm>
            <a:custGeom>
              <a:avLst/>
              <a:gdLst/>
              <a:ahLst/>
              <a:cxnLst/>
              <a:rect l="l" t="t" r="r" b="b"/>
              <a:pathLst>
                <a:path w="67945" h="116204">
                  <a:moveTo>
                    <a:pt x="61671" y="0"/>
                  </a:moveTo>
                  <a:lnTo>
                    <a:pt x="5930" y="0"/>
                  </a:lnTo>
                  <a:lnTo>
                    <a:pt x="0" y="5918"/>
                  </a:lnTo>
                  <a:lnTo>
                    <a:pt x="0" y="115849"/>
                  </a:lnTo>
                  <a:lnTo>
                    <a:pt x="2666" y="115849"/>
                  </a:lnTo>
                  <a:lnTo>
                    <a:pt x="2679" y="7391"/>
                  </a:lnTo>
                  <a:lnTo>
                    <a:pt x="7404" y="2667"/>
                  </a:lnTo>
                  <a:lnTo>
                    <a:pt x="60210" y="2667"/>
                  </a:lnTo>
                  <a:lnTo>
                    <a:pt x="64935" y="7391"/>
                  </a:lnTo>
                  <a:lnTo>
                    <a:pt x="64947" y="115849"/>
                  </a:lnTo>
                  <a:lnTo>
                    <a:pt x="67602" y="115849"/>
                  </a:lnTo>
                  <a:lnTo>
                    <a:pt x="67602" y="5918"/>
                  </a:lnTo>
                  <a:lnTo>
                    <a:pt x="61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4001579" y="58151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4" h="116204">
                  <a:moveTo>
                    <a:pt x="53327" y="13284"/>
                  </a:moveTo>
                  <a:lnTo>
                    <a:pt x="50177" y="10134"/>
                  </a:lnTo>
                  <a:lnTo>
                    <a:pt x="3162" y="10134"/>
                  </a:lnTo>
                  <a:lnTo>
                    <a:pt x="0" y="13284"/>
                  </a:lnTo>
                  <a:lnTo>
                    <a:pt x="0" y="55867"/>
                  </a:lnTo>
                  <a:lnTo>
                    <a:pt x="3162" y="59029"/>
                  </a:lnTo>
                  <a:lnTo>
                    <a:pt x="46278" y="59029"/>
                  </a:lnTo>
                  <a:lnTo>
                    <a:pt x="50177" y="59029"/>
                  </a:lnTo>
                  <a:lnTo>
                    <a:pt x="53327" y="55867"/>
                  </a:lnTo>
                  <a:lnTo>
                    <a:pt x="53327" y="13284"/>
                  </a:lnTo>
                  <a:close/>
                </a:path>
                <a:path w="132714" h="116204">
                  <a:moveTo>
                    <a:pt x="119126" y="18351"/>
                  </a:moveTo>
                  <a:lnTo>
                    <a:pt x="116725" y="15938"/>
                  </a:lnTo>
                  <a:lnTo>
                    <a:pt x="80899" y="15938"/>
                  </a:lnTo>
                  <a:lnTo>
                    <a:pt x="78486" y="18351"/>
                  </a:lnTo>
                  <a:lnTo>
                    <a:pt x="78486" y="50800"/>
                  </a:lnTo>
                  <a:lnTo>
                    <a:pt x="80899" y="53213"/>
                  </a:lnTo>
                  <a:lnTo>
                    <a:pt x="113753" y="53213"/>
                  </a:lnTo>
                  <a:lnTo>
                    <a:pt x="116725" y="53213"/>
                  </a:lnTo>
                  <a:lnTo>
                    <a:pt x="119126" y="50800"/>
                  </a:lnTo>
                  <a:lnTo>
                    <a:pt x="119126" y="18351"/>
                  </a:lnTo>
                  <a:close/>
                </a:path>
                <a:path w="132714" h="116204">
                  <a:moveTo>
                    <a:pt x="132626" y="115849"/>
                  </a:moveTo>
                  <a:lnTo>
                    <a:pt x="132613" y="5918"/>
                  </a:lnTo>
                  <a:lnTo>
                    <a:pt x="126695" y="0"/>
                  </a:lnTo>
                  <a:lnTo>
                    <a:pt x="70942" y="0"/>
                  </a:lnTo>
                  <a:lnTo>
                    <a:pt x="65011" y="5918"/>
                  </a:lnTo>
                  <a:lnTo>
                    <a:pt x="65011" y="115849"/>
                  </a:lnTo>
                  <a:lnTo>
                    <a:pt x="67678" y="115849"/>
                  </a:lnTo>
                  <a:lnTo>
                    <a:pt x="67691" y="7391"/>
                  </a:lnTo>
                  <a:lnTo>
                    <a:pt x="72415" y="2667"/>
                  </a:lnTo>
                  <a:lnTo>
                    <a:pt x="125222" y="2667"/>
                  </a:lnTo>
                  <a:lnTo>
                    <a:pt x="129946" y="7391"/>
                  </a:lnTo>
                  <a:lnTo>
                    <a:pt x="129959" y="115849"/>
                  </a:lnTo>
                  <a:lnTo>
                    <a:pt x="132626" y="1158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824058" y="5780862"/>
              <a:ext cx="443865" cy="8255"/>
            </a:xfrm>
            <a:custGeom>
              <a:avLst/>
              <a:gdLst/>
              <a:ahLst/>
              <a:cxnLst/>
              <a:rect l="l" t="t" r="r" b="b"/>
              <a:pathLst>
                <a:path w="443864" h="8254">
                  <a:moveTo>
                    <a:pt x="98196" y="1828"/>
                  </a:moveTo>
                  <a:lnTo>
                    <a:pt x="96367" y="0"/>
                  </a:lnTo>
                  <a:lnTo>
                    <a:pt x="4076" y="0"/>
                  </a:lnTo>
                  <a:lnTo>
                    <a:pt x="1828" y="0"/>
                  </a:lnTo>
                  <a:lnTo>
                    <a:pt x="0" y="1828"/>
                  </a:lnTo>
                  <a:lnTo>
                    <a:pt x="0" y="6324"/>
                  </a:lnTo>
                  <a:lnTo>
                    <a:pt x="1828" y="8153"/>
                  </a:lnTo>
                  <a:lnTo>
                    <a:pt x="96367" y="8153"/>
                  </a:lnTo>
                  <a:lnTo>
                    <a:pt x="98196" y="6324"/>
                  </a:lnTo>
                  <a:lnTo>
                    <a:pt x="98196" y="1828"/>
                  </a:lnTo>
                  <a:close/>
                </a:path>
                <a:path w="443864" h="8254">
                  <a:moveTo>
                    <a:pt x="243763" y="1828"/>
                  </a:moveTo>
                  <a:lnTo>
                    <a:pt x="241935" y="0"/>
                  </a:lnTo>
                  <a:lnTo>
                    <a:pt x="149644" y="0"/>
                  </a:lnTo>
                  <a:lnTo>
                    <a:pt x="147396" y="0"/>
                  </a:lnTo>
                  <a:lnTo>
                    <a:pt x="145567" y="1828"/>
                  </a:lnTo>
                  <a:lnTo>
                    <a:pt x="145567" y="6324"/>
                  </a:lnTo>
                  <a:lnTo>
                    <a:pt x="147396" y="8153"/>
                  </a:lnTo>
                  <a:lnTo>
                    <a:pt x="241935" y="8153"/>
                  </a:lnTo>
                  <a:lnTo>
                    <a:pt x="243763" y="6324"/>
                  </a:lnTo>
                  <a:lnTo>
                    <a:pt x="243763" y="1828"/>
                  </a:lnTo>
                  <a:close/>
                </a:path>
                <a:path w="443864" h="8254">
                  <a:moveTo>
                    <a:pt x="443242" y="1828"/>
                  </a:moveTo>
                  <a:lnTo>
                    <a:pt x="441413" y="0"/>
                  </a:lnTo>
                  <a:lnTo>
                    <a:pt x="349123" y="0"/>
                  </a:lnTo>
                  <a:lnTo>
                    <a:pt x="346875" y="0"/>
                  </a:lnTo>
                  <a:lnTo>
                    <a:pt x="345046" y="1828"/>
                  </a:lnTo>
                  <a:lnTo>
                    <a:pt x="345046" y="6324"/>
                  </a:lnTo>
                  <a:lnTo>
                    <a:pt x="346875" y="8153"/>
                  </a:lnTo>
                  <a:lnTo>
                    <a:pt x="441413" y="8153"/>
                  </a:lnTo>
                  <a:lnTo>
                    <a:pt x="443242" y="6324"/>
                  </a:lnTo>
                  <a:lnTo>
                    <a:pt x="443242" y="1828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162304" y="5789004"/>
              <a:ext cx="704850" cy="142240"/>
            </a:xfrm>
            <a:custGeom>
              <a:avLst/>
              <a:gdLst/>
              <a:ahLst/>
              <a:cxnLst/>
              <a:rect l="l" t="t" r="r" b="b"/>
              <a:pathLst>
                <a:path w="704850" h="142239">
                  <a:moveTo>
                    <a:pt x="491083" y="0"/>
                  </a:moveTo>
                  <a:lnTo>
                    <a:pt x="0" y="0"/>
                  </a:lnTo>
                  <a:lnTo>
                    <a:pt x="0" y="142024"/>
                  </a:lnTo>
                  <a:lnTo>
                    <a:pt x="675589" y="142024"/>
                  </a:lnTo>
                  <a:lnTo>
                    <a:pt x="692912" y="136521"/>
                  </a:lnTo>
                  <a:lnTo>
                    <a:pt x="703122" y="123062"/>
                  </a:lnTo>
                  <a:lnTo>
                    <a:pt x="704474" y="106223"/>
                  </a:lnTo>
                  <a:lnTo>
                    <a:pt x="695223" y="90576"/>
                  </a:lnTo>
                  <a:lnTo>
                    <a:pt x="630967" y="39187"/>
                  </a:lnTo>
                  <a:lnTo>
                    <a:pt x="587113" y="17706"/>
                  </a:lnTo>
                  <a:lnTo>
                    <a:pt x="540103" y="4499"/>
                  </a:lnTo>
                  <a:lnTo>
                    <a:pt x="49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162298" y="5892482"/>
              <a:ext cx="704215" cy="24130"/>
            </a:xfrm>
            <a:custGeom>
              <a:avLst/>
              <a:gdLst/>
              <a:ahLst/>
              <a:cxnLst/>
              <a:rect l="l" t="t" r="r" b="b"/>
              <a:pathLst>
                <a:path w="704214" h="24129">
                  <a:moveTo>
                    <a:pt x="703834" y="2540"/>
                  </a:moveTo>
                  <a:lnTo>
                    <a:pt x="703605" y="2540"/>
                  </a:lnTo>
                  <a:lnTo>
                    <a:pt x="703605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24130"/>
                  </a:lnTo>
                  <a:lnTo>
                    <a:pt x="701611" y="24130"/>
                  </a:lnTo>
                  <a:lnTo>
                    <a:pt x="701611" y="19050"/>
                  </a:lnTo>
                  <a:lnTo>
                    <a:pt x="703834" y="19050"/>
                  </a:lnTo>
                  <a:lnTo>
                    <a:pt x="703834" y="2540"/>
                  </a:lnTo>
                  <a:close/>
                </a:path>
              </a:pathLst>
            </a:custGeom>
            <a:solidFill>
              <a:srgbClr val="BE2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159631" y="5786361"/>
              <a:ext cx="710565" cy="147955"/>
            </a:xfrm>
            <a:custGeom>
              <a:avLst/>
              <a:gdLst/>
              <a:ahLst/>
              <a:cxnLst/>
              <a:rect l="l" t="t" r="r" b="b"/>
              <a:pathLst>
                <a:path w="710564" h="147954">
                  <a:moveTo>
                    <a:pt x="75044" y="42113"/>
                  </a:moveTo>
                  <a:lnTo>
                    <a:pt x="71894" y="38963"/>
                  </a:lnTo>
                  <a:lnTo>
                    <a:pt x="24879" y="38963"/>
                  </a:lnTo>
                  <a:lnTo>
                    <a:pt x="21717" y="42113"/>
                  </a:lnTo>
                  <a:lnTo>
                    <a:pt x="21717" y="84696"/>
                  </a:lnTo>
                  <a:lnTo>
                    <a:pt x="24879" y="87858"/>
                  </a:lnTo>
                  <a:lnTo>
                    <a:pt x="67995" y="87858"/>
                  </a:lnTo>
                  <a:lnTo>
                    <a:pt x="71894" y="87858"/>
                  </a:lnTo>
                  <a:lnTo>
                    <a:pt x="75044" y="84696"/>
                  </a:lnTo>
                  <a:lnTo>
                    <a:pt x="75044" y="42113"/>
                  </a:lnTo>
                  <a:close/>
                </a:path>
                <a:path w="710564" h="147954">
                  <a:moveTo>
                    <a:pt x="136398" y="42113"/>
                  </a:moveTo>
                  <a:lnTo>
                    <a:pt x="133248" y="38963"/>
                  </a:lnTo>
                  <a:lnTo>
                    <a:pt x="86233" y="38963"/>
                  </a:lnTo>
                  <a:lnTo>
                    <a:pt x="83070" y="42113"/>
                  </a:lnTo>
                  <a:lnTo>
                    <a:pt x="83070" y="84696"/>
                  </a:lnTo>
                  <a:lnTo>
                    <a:pt x="86233" y="87858"/>
                  </a:lnTo>
                  <a:lnTo>
                    <a:pt x="129349" y="87858"/>
                  </a:lnTo>
                  <a:lnTo>
                    <a:pt x="133248" y="87858"/>
                  </a:lnTo>
                  <a:lnTo>
                    <a:pt x="136398" y="84696"/>
                  </a:lnTo>
                  <a:lnTo>
                    <a:pt x="136398" y="42113"/>
                  </a:lnTo>
                  <a:close/>
                </a:path>
                <a:path w="710564" h="147954">
                  <a:moveTo>
                    <a:pt x="198183" y="42113"/>
                  </a:moveTo>
                  <a:lnTo>
                    <a:pt x="195021" y="38963"/>
                  </a:lnTo>
                  <a:lnTo>
                    <a:pt x="148005" y="38963"/>
                  </a:lnTo>
                  <a:lnTo>
                    <a:pt x="144843" y="42113"/>
                  </a:lnTo>
                  <a:lnTo>
                    <a:pt x="144843" y="84696"/>
                  </a:lnTo>
                  <a:lnTo>
                    <a:pt x="148005" y="87858"/>
                  </a:lnTo>
                  <a:lnTo>
                    <a:pt x="191122" y="87858"/>
                  </a:lnTo>
                  <a:lnTo>
                    <a:pt x="195021" y="87858"/>
                  </a:lnTo>
                  <a:lnTo>
                    <a:pt x="198183" y="84696"/>
                  </a:lnTo>
                  <a:lnTo>
                    <a:pt x="198183" y="42113"/>
                  </a:lnTo>
                  <a:close/>
                </a:path>
                <a:path w="710564" h="147954">
                  <a:moveTo>
                    <a:pt x="260540" y="42113"/>
                  </a:moveTo>
                  <a:lnTo>
                    <a:pt x="257390" y="38963"/>
                  </a:lnTo>
                  <a:lnTo>
                    <a:pt x="210375" y="38963"/>
                  </a:lnTo>
                  <a:lnTo>
                    <a:pt x="207213" y="42113"/>
                  </a:lnTo>
                  <a:lnTo>
                    <a:pt x="207213" y="84696"/>
                  </a:lnTo>
                  <a:lnTo>
                    <a:pt x="210375" y="87858"/>
                  </a:lnTo>
                  <a:lnTo>
                    <a:pt x="253492" y="87858"/>
                  </a:lnTo>
                  <a:lnTo>
                    <a:pt x="257390" y="87858"/>
                  </a:lnTo>
                  <a:lnTo>
                    <a:pt x="260540" y="84696"/>
                  </a:lnTo>
                  <a:lnTo>
                    <a:pt x="260540" y="42113"/>
                  </a:lnTo>
                  <a:close/>
                </a:path>
                <a:path w="710564" h="147954">
                  <a:moveTo>
                    <a:pt x="326339" y="47180"/>
                  </a:moveTo>
                  <a:lnTo>
                    <a:pt x="323938" y="44767"/>
                  </a:lnTo>
                  <a:lnTo>
                    <a:pt x="288099" y="44767"/>
                  </a:lnTo>
                  <a:lnTo>
                    <a:pt x="285699" y="47180"/>
                  </a:lnTo>
                  <a:lnTo>
                    <a:pt x="285699" y="79629"/>
                  </a:lnTo>
                  <a:lnTo>
                    <a:pt x="288099" y="82042"/>
                  </a:lnTo>
                  <a:lnTo>
                    <a:pt x="320967" y="82042"/>
                  </a:lnTo>
                  <a:lnTo>
                    <a:pt x="323938" y="82042"/>
                  </a:lnTo>
                  <a:lnTo>
                    <a:pt x="326339" y="79629"/>
                  </a:lnTo>
                  <a:lnTo>
                    <a:pt x="326339" y="47180"/>
                  </a:lnTo>
                  <a:close/>
                </a:path>
                <a:path w="710564" h="147954">
                  <a:moveTo>
                    <a:pt x="428066" y="42113"/>
                  </a:moveTo>
                  <a:lnTo>
                    <a:pt x="424916" y="38963"/>
                  </a:lnTo>
                  <a:lnTo>
                    <a:pt x="377901" y="38963"/>
                  </a:lnTo>
                  <a:lnTo>
                    <a:pt x="374738" y="42113"/>
                  </a:lnTo>
                  <a:lnTo>
                    <a:pt x="374738" y="84696"/>
                  </a:lnTo>
                  <a:lnTo>
                    <a:pt x="377901" y="87858"/>
                  </a:lnTo>
                  <a:lnTo>
                    <a:pt x="421017" y="87858"/>
                  </a:lnTo>
                  <a:lnTo>
                    <a:pt x="424916" y="87858"/>
                  </a:lnTo>
                  <a:lnTo>
                    <a:pt x="428066" y="84696"/>
                  </a:lnTo>
                  <a:lnTo>
                    <a:pt x="428066" y="42113"/>
                  </a:lnTo>
                  <a:close/>
                </a:path>
                <a:path w="710564" h="147954">
                  <a:moveTo>
                    <a:pt x="486016" y="42113"/>
                  </a:moveTo>
                  <a:lnTo>
                    <a:pt x="482866" y="38963"/>
                  </a:lnTo>
                  <a:lnTo>
                    <a:pt x="435851" y="38963"/>
                  </a:lnTo>
                  <a:lnTo>
                    <a:pt x="432689" y="42113"/>
                  </a:lnTo>
                  <a:lnTo>
                    <a:pt x="432689" y="84696"/>
                  </a:lnTo>
                  <a:lnTo>
                    <a:pt x="435851" y="87858"/>
                  </a:lnTo>
                  <a:lnTo>
                    <a:pt x="478967" y="87858"/>
                  </a:lnTo>
                  <a:lnTo>
                    <a:pt x="482866" y="87858"/>
                  </a:lnTo>
                  <a:lnTo>
                    <a:pt x="486016" y="84696"/>
                  </a:lnTo>
                  <a:lnTo>
                    <a:pt x="486016" y="42113"/>
                  </a:lnTo>
                  <a:close/>
                </a:path>
                <a:path w="710564" h="147954">
                  <a:moveTo>
                    <a:pt x="543941" y="47180"/>
                  </a:moveTo>
                  <a:lnTo>
                    <a:pt x="541540" y="44767"/>
                  </a:lnTo>
                  <a:lnTo>
                    <a:pt x="505701" y="44767"/>
                  </a:lnTo>
                  <a:lnTo>
                    <a:pt x="503301" y="47180"/>
                  </a:lnTo>
                  <a:lnTo>
                    <a:pt x="503301" y="79629"/>
                  </a:lnTo>
                  <a:lnTo>
                    <a:pt x="505701" y="82042"/>
                  </a:lnTo>
                  <a:lnTo>
                    <a:pt x="538568" y="82042"/>
                  </a:lnTo>
                  <a:lnTo>
                    <a:pt x="541540" y="82042"/>
                  </a:lnTo>
                  <a:lnTo>
                    <a:pt x="543941" y="79629"/>
                  </a:lnTo>
                  <a:lnTo>
                    <a:pt x="543941" y="47180"/>
                  </a:lnTo>
                  <a:close/>
                </a:path>
                <a:path w="710564" h="147954">
                  <a:moveTo>
                    <a:pt x="710450" y="114960"/>
                  </a:moveTo>
                  <a:lnTo>
                    <a:pt x="709815" y="108623"/>
                  </a:lnTo>
                  <a:lnTo>
                    <a:pt x="707847" y="102412"/>
                  </a:lnTo>
                  <a:lnTo>
                    <a:pt x="705129" y="97675"/>
                  </a:lnTo>
                  <a:lnTo>
                    <a:pt x="705129" y="121831"/>
                  </a:lnTo>
                  <a:lnTo>
                    <a:pt x="702868" y="127584"/>
                  </a:lnTo>
                  <a:lnTo>
                    <a:pt x="698474" y="127584"/>
                  </a:lnTo>
                  <a:lnTo>
                    <a:pt x="698474" y="132918"/>
                  </a:lnTo>
                  <a:lnTo>
                    <a:pt x="693089" y="138709"/>
                  </a:lnTo>
                  <a:lnTo>
                    <a:pt x="686435" y="142011"/>
                  </a:lnTo>
                  <a:lnTo>
                    <a:pt x="678256" y="142011"/>
                  </a:lnTo>
                  <a:lnTo>
                    <a:pt x="557415" y="142011"/>
                  </a:lnTo>
                  <a:lnTo>
                    <a:pt x="557415" y="132918"/>
                  </a:lnTo>
                  <a:lnTo>
                    <a:pt x="698474" y="132918"/>
                  </a:lnTo>
                  <a:lnTo>
                    <a:pt x="698474" y="127584"/>
                  </a:lnTo>
                  <a:lnTo>
                    <a:pt x="557415" y="127584"/>
                  </a:lnTo>
                  <a:lnTo>
                    <a:pt x="557415" y="108788"/>
                  </a:lnTo>
                  <a:lnTo>
                    <a:pt x="705116" y="108788"/>
                  </a:lnTo>
                  <a:lnTo>
                    <a:pt x="705129" y="121831"/>
                  </a:lnTo>
                  <a:lnTo>
                    <a:pt x="705129" y="97675"/>
                  </a:lnTo>
                  <a:lnTo>
                    <a:pt x="704481" y="96545"/>
                  </a:lnTo>
                  <a:lnTo>
                    <a:pt x="703389" y="95351"/>
                  </a:lnTo>
                  <a:lnTo>
                    <a:pt x="703389" y="103466"/>
                  </a:lnTo>
                  <a:lnTo>
                    <a:pt x="557415" y="103466"/>
                  </a:lnTo>
                  <a:lnTo>
                    <a:pt x="557415" y="34747"/>
                  </a:lnTo>
                  <a:lnTo>
                    <a:pt x="554748" y="32080"/>
                  </a:lnTo>
                  <a:lnTo>
                    <a:pt x="554748" y="36220"/>
                  </a:lnTo>
                  <a:lnTo>
                    <a:pt x="554748" y="103466"/>
                  </a:lnTo>
                  <a:lnTo>
                    <a:pt x="554748" y="108788"/>
                  </a:lnTo>
                  <a:lnTo>
                    <a:pt x="554748" y="127584"/>
                  </a:lnTo>
                  <a:lnTo>
                    <a:pt x="554748" y="132918"/>
                  </a:lnTo>
                  <a:lnTo>
                    <a:pt x="554748" y="142011"/>
                  </a:lnTo>
                  <a:lnTo>
                    <a:pt x="492480" y="142011"/>
                  </a:lnTo>
                  <a:lnTo>
                    <a:pt x="492480" y="132918"/>
                  </a:lnTo>
                  <a:lnTo>
                    <a:pt x="554748" y="132918"/>
                  </a:lnTo>
                  <a:lnTo>
                    <a:pt x="554748" y="127584"/>
                  </a:lnTo>
                  <a:lnTo>
                    <a:pt x="492480" y="127584"/>
                  </a:lnTo>
                  <a:lnTo>
                    <a:pt x="492480" y="108788"/>
                  </a:lnTo>
                  <a:lnTo>
                    <a:pt x="554748" y="108788"/>
                  </a:lnTo>
                  <a:lnTo>
                    <a:pt x="554748" y="103466"/>
                  </a:lnTo>
                  <a:lnTo>
                    <a:pt x="492480" y="103466"/>
                  </a:lnTo>
                  <a:lnTo>
                    <a:pt x="492493" y="36220"/>
                  </a:lnTo>
                  <a:lnTo>
                    <a:pt x="497217" y="31496"/>
                  </a:lnTo>
                  <a:lnTo>
                    <a:pt x="550024" y="31496"/>
                  </a:lnTo>
                  <a:lnTo>
                    <a:pt x="554748" y="36220"/>
                  </a:lnTo>
                  <a:lnTo>
                    <a:pt x="554748" y="32080"/>
                  </a:lnTo>
                  <a:lnTo>
                    <a:pt x="551497" y="28829"/>
                  </a:lnTo>
                  <a:lnTo>
                    <a:pt x="495744" y="28829"/>
                  </a:lnTo>
                  <a:lnTo>
                    <a:pt x="489813" y="34747"/>
                  </a:lnTo>
                  <a:lnTo>
                    <a:pt x="489813" y="103466"/>
                  </a:lnTo>
                  <a:lnTo>
                    <a:pt x="489813" y="108788"/>
                  </a:lnTo>
                  <a:lnTo>
                    <a:pt x="489813" y="127584"/>
                  </a:lnTo>
                  <a:lnTo>
                    <a:pt x="489813" y="132918"/>
                  </a:lnTo>
                  <a:lnTo>
                    <a:pt x="489813" y="142011"/>
                  </a:lnTo>
                  <a:lnTo>
                    <a:pt x="363296" y="142011"/>
                  </a:lnTo>
                  <a:lnTo>
                    <a:pt x="363296" y="132918"/>
                  </a:lnTo>
                  <a:lnTo>
                    <a:pt x="489813" y="132918"/>
                  </a:lnTo>
                  <a:lnTo>
                    <a:pt x="489813" y="127584"/>
                  </a:lnTo>
                  <a:lnTo>
                    <a:pt x="363296" y="127584"/>
                  </a:lnTo>
                  <a:lnTo>
                    <a:pt x="363296" y="108788"/>
                  </a:lnTo>
                  <a:lnTo>
                    <a:pt x="489813" y="108788"/>
                  </a:lnTo>
                  <a:lnTo>
                    <a:pt x="489813" y="103466"/>
                  </a:lnTo>
                  <a:lnTo>
                    <a:pt x="363296" y="103466"/>
                  </a:lnTo>
                  <a:lnTo>
                    <a:pt x="363296" y="5321"/>
                  </a:lnTo>
                  <a:lnTo>
                    <a:pt x="493750" y="5321"/>
                  </a:lnTo>
                  <a:lnTo>
                    <a:pt x="542290" y="9766"/>
                  </a:lnTo>
                  <a:lnTo>
                    <a:pt x="588835" y="22847"/>
                  </a:lnTo>
                  <a:lnTo>
                    <a:pt x="621906" y="39039"/>
                  </a:lnTo>
                  <a:lnTo>
                    <a:pt x="574065" y="39039"/>
                  </a:lnTo>
                  <a:lnTo>
                    <a:pt x="566051" y="47040"/>
                  </a:lnTo>
                  <a:lnTo>
                    <a:pt x="566051" y="79806"/>
                  </a:lnTo>
                  <a:lnTo>
                    <a:pt x="574065" y="87807"/>
                  </a:lnTo>
                  <a:lnTo>
                    <a:pt x="687819" y="87807"/>
                  </a:lnTo>
                  <a:lnTo>
                    <a:pt x="702386" y="100838"/>
                  </a:lnTo>
                  <a:lnTo>
                    <a:pt x="703389" y="103466"/>
                  </a:lnTo>
                  <a:lnTo>
                    <a:pt x="703389" y="95351"/>
                  </a:lnTo>
                  <a:lnTo>
                    <a:pt x="674966" y="69176"/>
                  </a:lnTo>
                  <a:lnTo>
                    <a:pt x="635025" y="39573"/>
                  </a:lnTo>
                  <a:lnTo>
                    <a:pt x="590740" y="17881"/>
                  </a:lnTo>
                  <a:lnTo>
                    <a:pt x="546023" y="5321"/>
                  </a:lnTo>
                  <a:lnTo>
                    <a:pt x="543255" y="4533"/>
                  </a:lnTo>
                  <a:lnTo>
                    <a:pt x="493750" y="0"/>
                  </a:lnTo>
                  <a:lnTo>
                    <a:pt x="351510" y="0"/>
                  </a:lnTo>
                  <a:lnTo>
                    <a:pt x="351510" y="5321"/>
                  </a:lnTo>
                  <a:lnTo>
                    <a:pt x="351510" y="103466"/>
                  </a:lnTo>
                  <a:lnTo>
                    <a:pt x="351510" y="108788"/>
                  </a:lnTo>
                  <a:lnTo>
                    <a:pt x="351510" y="127584"/>
                  </a:lnTo>
                  <a:lnTo>
                    <a:pt x="351510" y="132918"/>
                  </a:lnTo>
                  <a:lnTo>
                    <a:pt x="351510" y="142011"/>
                  </a:lnTo>
                  <a:lnTo>
                    <a:pt x="339826" y="142011"/>
                  </a:lnTo>
                  <a:lnTo>
                    <a:pt x="339826" y="132918"/>
                  </a:lnTo>
                  <a:lnTo>
                    <a:pt x="351510" y="132918"/>
                  </a:lnTo>
                  <a:lnTo>
                    <a:pt x="351510" y="127584"/>
                  </a:lnTo>
                  <a:lnTo>
                    <a:pt x="339826" y="127584"/>
                  </a:lnTo>
                  <a:lnTo>
                    <a:pt x="339826" y="108788"/>
                  </a:lnTo>
                  <a:lnTo>
                    <a:pt x="351510" y="108788"/>
                  </a:lnTo>
                  <a:lnTo>
                    <a:pt x="351510" y="103466"/>
                  </a:lnTo>
                  <a:lnTo>
                    <a:pt x="339826" y="103466"/>
                  </a:lnTo>
                  <a:lnTo>
                    <a:pt x="339826" y="34747"/>
                  </a:lnTo>
                  <a:lnTo>
                    <a:pt x="337159" y="32080"/>
                  </a:lnTo>
                  <a:lnTo>
                    <a:pt x="337159" y="142011"/>
                  </a:lnTo>
                  <a:lnTo>
                    <a:pt x="274891" y="142011"/>
                  </a:lnTo>
                  <a:lnTo>
                    <a:pt x="274891" y="132918"/>
                  </a:lnTo>
                  <a:lnTo>
                    <a:pt x="337159" y="132918"/>
                  </a:lnTo>
                  <a:lnTo>
                    <a:pt x="337159" y="127584"/>
                  </a:lnTo>
                  <a:lnTo>
                    <a:pt x="274891" y="127584"/>
                  </a:lnTo>
                  <a:lnTo>
                    <a:pt x="274891" y="108788"/>
                  </a:lnTo>
                  <a:lnTo>
                    <a:pt x="337159" y="108788"/>
                  </a:lnTo>
                  <a:lnTo>
                    <a:pt x="337159" y="103466"/>
                  </a:lnTo>
                  <a:lnTo>
                    <a:pt x="274891" y="103466"/>
                  </a:lnTo>
                  <a:lnTo>
                    <a:pt x="274904" y="36220"/>
                  </a:lnTo>
                  <a:lnTo>
                    <a:pt x="279628" y="31496"/>
                  </a:lnTo>
                  <a:lnTo>
                    <a:pt x="332435" y="31496"/>
                  </a:lnTo>
                  <a:lnTo>
                    <a:pt x="337159" y="36220"/>
                  </a:lnTo>
                  <a:lnTo>
                    <a:pt x="337159" y="32080"/>
                  </a:lnTo>
                  <a:lnTo>
                    <a:pt x="333908" y="28829"/>
                  </a:lnTo>
                  <a:lnTo>
                    <a:pt x="278155" y="28829"/>
                  </a:lnTo>
                  <a:lnTo>
                    <a:pt x="272224" y="34747"/>
                  </a:lnTo>
                  <a:lnTo>
                    <a:pt x="272224" y="103466"/>
                  </a:lnTo>
                  <a:lnTo>
                    <a:pt x="272224" y="108788"/>
                  </a:lnTo>
                  <a:lnTo>
                    <a:pt x="272224" y="127584"/>
                  </a:lnTo>
                  <a:lnTo>
                    <a:pt x="272224" y="132918"/>
                  </a:lnTo>
                  <a:lnTo>
                    <a:pt x="272224" y="142011"/>
                  </a:lnTo>
                  <a:lnTo>
                    <a:pt x="5321" y="142011"/>
                  </a:lnTo>
                  <a:lnTo>
                    <a:pt x="5321" y="132918"/>
                  </a:lnTo>
                  <a:lnTo>
                    <a:pt x="272224" y="132918"/>
                  </a:lnTo>
                  <a:lnTo>
                    <a:pt x="272224" y="127584"/>
                  </a:lnTo>
                  <a:lnTo>
                    <a:pt x="5321" y="127584"/>
                  </a:lnTo>
                  <a:lnTo>
                    <a:pt x="5321" y="108788"/>
                  </a:lnTo>
                  <a:lnTo>
                    <a:pt x="272224" y="108788"/>
                  </a:lnTo>
                  <a:lnTo>
                    <a:pt x="272224" y="103466"/>
                  </a:lnTo>
                  <a:lnTo>
                    <a:pt x="5321" y="103466"/>
                  </a:lnTo>
                  <a:lnTo>
                    <a:pt x="5321" y="5321"/>
                  </a:lnTo>
                  <a:lnTo>
                    <a:pt x="351510" y="5321"/>
                  </a:lnTo>
                  <a:lnTo>
                    <a:pt x="351510" y="0"/>
                  </a:lnTo>
                  <a:lnTo>
                    <a:pt x="0" y="0"/>
                  </a:lnTo>
                  <a:lnTo>
                    <a:pt x="0" y="147345"/>
                  </a:lnTo>
                  <a:lnTo>
                    <a:pt x="678256" y="147345"/>
                  </a:lnTo>
                  <a:lnTo>
                    <a:pt x="685215" y="146621"/>
                  </a:lnTo>
                  <a:lnTo>
                    <a:pt x="710438" y="123202"/>
                  </a:lnTo>
                  <a:lnTo>
                    <a:pt x="710450" y="114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189323" y="5780862"/>
              <a:ext cx="443865" cy="8255"/>
            </a:xfrm>
            <a:custGeom>
              <a:avLst/>
              <a:gdLst/>
              <a:ahLst/>
              <a:cxnLst/>
              <a:rect l="l" t="t" r="r" b="b"/>
              <a:pathLst>
                <a:path w="443864" h="8254">
                  <a:moveTo>
                    <a:pt x="98196" y="1828"/>
                  </a:moveTo>
                  <a:lnTo>
                    <a:pt x="96367" y="0"/>
                  </a:lnTo>
                  <a:lnTo>
                    <a:pt x="4076" y="0"/>
                  </a:lnTo>
                  <a:lnTo>
                    <a:pt x="1828" y="0"/>
                  </a:lnTo>
                  <a:lnTo>
                    <a:pt x="0" y="1828"/>
                  </a:lnTo>
                  <a:lnTo>
                    <a:pt x="0" y="6324"/>
                  </a:lnTo>
                  <a:lnTo>
                    <a:pt x="1828" y="8153"/>
                  </a:lnTo>
                  <a:lnTo>
                    <a:pt x="96367" y="8153"/>
                  </a:lnTo>
                  <a:lnTo>
                    <a:pt x="98196" y="6324"/>
                  </a:lnTo>
                  <a:lnTo>
                    <a:pt x="98196" y="1828"/>
                  </a:lnTo>
                  <a:close/>
                </a:path>
                <a:path w="443864" h="8254">
                  <a:moveTo>
                    <a:pt x="243751" y="1828"/>
                  </a:moveTo>
                  <a:lnTo>
                    <a:pt x="241935" y="0"/>
                  </a:lnTo>
                  <a:lnTo>
                    <a:pt x="149631" y="0"/>
                  </a:lnTo>
                  <a:lnTo>
                    <a:pt x="147383" y="0"/>
                  </a:lnTo>
                  <a:lnTo>
                    <a:pt x="145554" y="1828"/>
                  </a:lnTo>
                  <a:lnTo>
                    <a:pt x="145554" y="6324"/>
                  </a:lnTo>
                  <a:lnTo>
                    <a:pt x="147383" y="8153"/>
                  </a:lnTo>
                  <a:lnTo>
                    <a:pt x="241935" y="8153"/>
                  </a:lnTo>
                  <a:lnTo>
                    <a:pt x="243751" y="6324"/>
                  </a:lnTo>
                  <a:lnTo>
                    <a:pt x="243751" y="1828"/>
                  </a:lnTo>
                  <a:close/>
                </a:path>
                <a:path w="443864" h="8254">
                  <a:moveTo>
                    <a:pt x="443242" y="1828"/>
                  </a:moveTo>
                  <a:lnTo>
                    <a:pt x="441426" y="0"/>
                  </a:lnTo>
                  <a:lnTo>
                    <a:pt x="349123" y="0"/>
                  </a:lnTo>
                  <a:lnTo>
                    <a:pt x="346875" y="0"/>
                  </a:lnTo>
                  <a:lnTo>
                    <a:pt x="345046" y="1828"/>
                  </a:lnTo>
                  <a:lnTo>
                    <a:pt x="345046" y="6324"/>
                  </a:lnTo>
                  <a:lnTo>
                    <a:pt x="346875" y="8153"/>
                  </a:lnTo>
                  <a:lnTo>
                    <a:pt x="441426" y="8153"/>
                  </a:lnTo>
                  <a:lnTo>
                    <a:pt x="443242" y="6324"/>
                  </a:lnTo>
                  <a:lnTo>
                    <a:pt x="443242" y="1828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5234812" y="4760341"/>
              <a:ext cx="800735" cy="103505"/>
            </a:xfrm>
            <a:custGeom>
              <a:avLst/>
              <a:gdLst/>
              <a:ahLst/>
              <a:cxnLst/>
              <a:rect l="l" t="t" r="r" b="b"/>
              <a:pathLst>
                <a:path w="800735" h="103504">
                  <a:moveTo>
                    <a:pt x="800277" y="0"/>
                  </a:moveTo>
                  <a:lnTo>
                    <a:pt x="0" y="0"/>
                  </a:lnTo>
                  <a:lnTo>
                    <a:pt x="0" y="103047"/>
                  </a:lnTo>
                  <a:lnTo>
                    <a:pt x="800277" y="103047"/>
                  </a:lnTo>
                  <a:lnTo>
                    <a:pt x="8002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5236329" y="4829679"/>
              <a:ext cx="798830" cy="19050"/>
            </a:xfrm>
            <a:custGeom>
              <a:avLst/>
              <a:gdLst/>
              <a:ahLst/>
              <a:cxnLst/>
              <a:rect l="l" t="t" r="r" b="b"/>
              <a:pathLst>
                <a:path w="798829" h="19050">
                  <a:moveTo>
                    <a:pt x="798766" y="0"/>
                  </a:moveTo>
                  <a:lnTo>
                    <a:pt x="0" y="0"/>
                  </a:lnTo>
                  <a:lnTo>
                    <a:pt x="23418" y="18580"/>
                  </a:lnTo>
                  <a:lnTo>
                    <a:pt x="798766" y="18580"/>
                  </a:lnTo>
                  <a:lnTo>
                    <a:pt x="798766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5231942" y="4757978"/>
              <a:ext cx="806450" cy="107950"/>
            </a:xfrm>
            <a:custGeom>
              <a:avLst/>
              <a:gdLst/>
              <a:ahLst/>
              <a:cxnLst/>
              <a:rect l="l" t="t" r="r" b="b"/>
              <a:pathLst>
                <a:path w="806450" h="107950">
                  <a:moveTo>
                    <a:pt x="806018" y="0"/>
                  </a:moveTo>
                  <a:lnTo>
                    <a:pt x="800277" y="0"/>
                  </a:lnTo>
                  <a:lnTo>
                    <a:pt x="800277" y="5080"/>
                  </a:lnTo>
                  <a:lnTo>
                    <a:pt x="800277" y="102870"/>
                  </a:lnTo>
                  <a:lnTo>
                    <a:pt x="5740" y="102870"/>
                  </a:lnTo>
                  <a:lnTo>
                    <a:pt x="5740" y="5080"/>
                  </a:lnTo>
                  <a:lnTo>
                    <a:pt x="800277" y="5080"/>
                  </a:lnTo>
                  <a:lnTo>
                    <a:pt x="800277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2870"/>
                  </a:lnTo>
                  <a:lnTo>
                    <a:pt x="0" y="105410"/>
                  </a:lnTo>
                  <a:lnTo>
                    <a:pt x="0" y="107950"/>
                  </a:lnTo>
                  <a:lnTo>
                    <a:pt x="806018" y="107950"/>
                  </a:lnTo>
                  <a:lnTo>
                    <a:pt x="806018" y="105410"/>
                  </a:lnTo>
                  <a:lnTo>
                    <a:pt x="806018" y="102870"/>
                  </a:lnTo>
                  <a:lnTo>
                    <a:pt x="806018" y="102539"/>
                  </a:lnTo>
                  <a:lnTo>
                    <a:pt x="806018" y="5080"/>
                  </a:lnTo>
                  <a:lnTo>
                    <a:pt x="8060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5221896" y="4786210"/>
              <a:ext cx="822325" cy="43815"/>
            </a:xfrm>
            <a:custGeom>
              <a:avLst/>
              <a:gdLst/>
              <a:ahLst/>
              <a:cxnLst/>
              <a:rect l="l" t="t" r="r" b="b"/>
              <a:pathLst>
                <a:path w="822325" h="43814">
                  <a:moveTo>
                    <a:pt x="822286" y="0"/>
                  </a:moveTo>
                  <a:lnTo>
                    <a:pt x="0" y="0"/>
                  </a:lnTo>
                  <a:lnTo>
                    <a:pt x="0" y="43459"/>
                  </a:lnTo>
                  <a:lnTo>
                    <a:pt x="822286" y="43459"/>
                  </a:lnTo>
                  <a:lnTo>
                    <a:pt x="82228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5219014" y="4783962"/>
              <a:ext cx="828040" cy="48260"/>
            </a:xfrm>
            <a:custGeom>
              <a:avLst/>
              <a:gdLst/>
              <a:ahLst/>
              <a:cxnLst/>
              <a:rect l="l" t="t" r="r" b="b"/>
              <a:pathLst>
                <a:path w="828039" h="48260">
                  <a:moveTo>
                    <a:pt x="828027" y="0"/>
                  </a:moveTo>
                  <a:lnTo>
                    <a:pt x="822286" y="0"/>
                  </a:lnTo>
                  <a:lnTo>
                    <a:pt x="822286" y="5080"/>
                  </a:lnTo>
                  <a:lnTo>
                    <a:pt x="822286" y="43180"/>
                  </a:lnTo>
                  <a:lnTo>
                    <a:pt x="5740" y="43180"/>
                  </a:lnTo>
                  <a:lnTo>
                    <a:pt x="5740" y="5080"/>
                  </a:lnTo>
                  <a:lnTo>
                    <a:pt x="822286" y="5080"/>
                  </a:lnTo>
                  <a:lnTo>
                    <a:pt x="822286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43180"/>
                  </a:lnTo>
                  <a:lnTo>
                    <a:pt x="0" y="45720"/>
                  </a:lnTo>
                  <a:lnTo>
                    <a:pt x="0" y="48260"/>
                  </a:lnTo>
                  <a:lnTo>
                    <a:pt x="828027" y="48260"/>
                  </a:lnTo>
                  <a:lnTo>
                    <a:pt x="828027" y="45720"/>
                  </a:lnTo>
                  <a:lnTo>
                    <a:pt x="828027" y="43180"/>
                  </a:lnTo>
                  <a:lnTo>
                    <a:pt x="828027" y="42849"/>
                  </a:lnTo>
                  <a:lnTo>
                    <a:pt x="828027" y="5080"/>
                  </a:lnTo>
                  <a:lnTo>
                    <a:pt x="8280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5465851" y="4863757"/>
              <a:ext cx="53340" cy="279400"/>
            </a:xfrm>
            <a:custGeom>
              <a:avLst/>
              <a:gdLst/>
              <a:ahLst/>
              <a:cxnLst/>
              <a:rect l="l" t="t" r="r" b="b"/>
              <a:pathLst>
                <a:path w="53339" h="279400">
                  <a:moveTo>
                    <a:pt x="53047" y="0"/>
                  </a:moveTo>
                  <a:lnTo>
                    <a:pt x="0" y="0"/>
                  </a:lnTo>
                  <a:lnTo>
                    <a:pt x="0" y="279387"/>
                  </a:lnTo>
                  <a:lnTo>
                    <a:pt x="53047" y="279387"/>
                  </a:lnTo>
                  <a:lnTo>
                    <a:pt x="53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5472289" y="4863757"/>
              <a:ext cx="46990" cy="279400"/>
            </a:xfrm>
            <a:custGeom>
              <a:avLst/>
              <a:gdLst/>
              <a:ahLst/>
              <a:cxnLst/>
              <a:rect l="l" t="t" r="r" b="b"/>
              <a:pathLst>
                <a:path w="46989" h="279400">
                  <a:moveTo>
                    <a:pt x="46609" y="0"/>
                  </a:moveTo>
                  <a:lnTo>
                    <a:pt x="0" y="0"/>
                  </a:lnTo>
                  <a:lnTo>
                    <a:pt x="31081" y="37931"/>
                  </a:lnTo>
                  <a:lnTo>
                    <a:pt x="31081" y="279384"/>
                  </a:lnTo>
                  <a:lnTo>
                    <a:pt x="46609" y="279384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5462981" y="4861204"/>
              <a:ext cx="59055" cy="94615"/>
            </a:xfrm>
            <a:custGeom>
              <a:avLst/>
              <a:gdLst/>
              <a:ahLst/>
              <a:cxnLst/>
              <a:rect l="l" t="t" r="r" b="b"/>
              <a:pathLst>
                <a:path w="59054" h="94614">
                  <a:moveTo>
                    <a:pt x="58788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94310"/>
                  </a:lnTo>
                  <a:lnTo>
                    <a:pt x="5740" y="94310"/>
                  </a:lnTo>
                  <a:lnTo>
                    <a:pt x="5740" y="5080"/>
                  </a:lnTo>
                  <a:lnTo>
                    <a:pt x="53047" y="5080"/>
                  </a:lnTo>
                  <a:lnTo>
                    <a:pt x="53047" y="94310"/>
                  </a:lnTo>
                  <a:lnTo>
                    <a:pt x="58788" y="94310"/>
                  </a:lnTo>
                  <a:lnTo>
                    <a:pt x="58788" y="5080"/>
                  </a:lnTo>
                  <a:lnTo>
                    <a:pt x="587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5784900" y="4863757"/>
              <a:ext cx="53340" cy="279400"/>
            </a:xfrm>
            <a:custGeom>
              <a:avLst/>
              <a:gdLst/>
              <a:ahLst/>
              <a:cxnLst/>
              <a:rect l="l" t="t" r="r" b="b"/>
              <a:pathLst>
                <a:path w="53339" h="279400">
                  <a:moveTo>
                    <a:pt x="53047" y="0"/>
                  </a:moveTo>
                  <a:lnTo>
                    <a:pt x="0" y="0"/>
                  </a:lnTo>
                  <a:lnTo>
                    <a:pt x="0" y="279387"/>
                  </a:lnTo>
                  <a:lnTo>
                    <a:pt x="53047" y="279387"/>
                  </a:lnTo>
                  <a:lnTo>
                    <a:pt x="53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5791335" y="4863757"/>
              <a:ext cx="46990" cy="279400"/>
            </a:xfrm>
            <a:custGeom>
              <a:avLst/>
              <a:gdLst/>
              <a:ahLst/>
              <a:cxnLst/>
              <a:rect l="l" t="t" r="r" b="b"/>
              <a:pathLst>
                <a:path w="46989" h="279400">
                  <a:moveTo>
                    <a:pt x="46613" y="0"/>
                  </a:moveTo>
                  <a:lnTo>
                    <a:pt x="0" y="0"/>
                  </a:lnTo>
                  <a:lnTo>
                    <a:pt x="31081" y="37931"/>
                  </a:lnTo>
                  <a:lnTo>
                    <a:pt x="31081" y="279384"/>
                  </a:lnTo>
                  <a:lnTo>
                    <a:pt x="46613" y="279384"/>
                  </a:lnTo>
                  <a:lnTo>
                    <a:pt x="46613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5782018" y="4861204"/>
              <a:ext cx="59055" cy="284480"/>
            </a:xfrm>
            <a:custGeom>
              <a:avLst/>
              <a:gdLst/>
              <a:ahLst/>
              <a:cxnLst/>
              <a:rect l="l" t="t" r="r" b="b"/>
              <a:pathLst>
                <a:path w="59054" h="284479">
                  <a:moveTo>
                    <a:pt x="58788" y="0"/>
                  </a:moveTo>
                  <a:lnTo>
                    <a:pt x="53047" y="0"/>
                  </a:lnTo>
                  <a:lnTo>
                    <a:pt x="53047" y="5080"/>
                  </a:lnTo>
                  <a:lnTo>
                    <a:pt x="53047" y="279400"/>
                  </a:lnTo>
                  <a:lnTo>
                    <a:pt x="5740" y="279400"/>
                  </a:lnTo>
                  <a:lnTo>
                    <a:pt x="5740" y="5080"/>
                  </a:lnTo>
                  <a:lnTo>
                    <a:pt x="53047" y="5080"/>
                  </a:lnTo>
                  <a:lnTo>
                    <a:pt x="53047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79400"/>
                  </a:lnTo>
                  <a:lnTo>
                    <a:pt x="0" y="281940"/>
                  </a:lnTo>
                  <a:lnTo>
                    <a:pt x="0" y="284480"/>
                  </a:lnTo>
                  <a:lnTo>
                    <a:pt x="58788" y="284480"/>
                  </a:lnTo>
                  <a:lnTo>
                    <a:pt x="58788" y="281940"/>
                  </a:lnTo>
                  <a:lnTo>
                    <a:pt x="58788" y="279400"/>
                  </a:lnTo>
                  <a:lnTo>
                    <a:pt x="58788" y="279069"/>
                  </a:lnTo>
                  <a:lnTo>
                    <a:pt x="58788" y="5080"/>
                  </a:lnTo>
                  <a:lnTo>
                    <a:pt x="587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0" name="object 530"/>
          <p:cNvSpPr txBox="1"/>
          <p:nvPr/>
        </p:nvSpPr>
        <p:spPr>
          <a:xfrm>
            <a:off x="5237688" y="4770729"/>
            <a:ext cx="795020" cy="69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135"/>
              </a:spcBef>
            </a:pPr>
            <a:r>
              <a:rPr sz="250" spc="-10" dirty="0">
                <a:latin typeface="TT Supermolot Bold"/>
                <a:cs typeface="TT Supermolot Bold"/>
              </a:rPr>
              <a:t>STACJA</a:t>
            </a:r>
            <a:endParaRPr sz="250">
              <a:latin typeface="TT Supermolot Bold"/>
              <a:cs typeface="TT Supermolot Bold"/>
            </a:endParaRPr>
          </a:p>
        </p:txBody>
      </p:sp>
      <p:grpSp>
        <p:nvGrpSpPr>
          <p:cNvPr id="531" name="object 531"/>
          <p:cNvGrpSpPr/>
          <p:nvPr/>
        </p:nvGrpSpPr>
        <p:grpSpPr>
          <a:xfrm>
            <a:off x="3801534" y="2384484"/>
            <a:ext cx="6527800" cy="4519930"/>
            <a:chOff x="3801534" y="2384484"/>
            <a:chExt cx="6527800" cy="4519930"/>
          </a:xfrm>
        </p:grpSpPr>
        <p:sp>
          <p:nvSpPr>
            <p:cNvPr id="532" name="object 532"/>
            <p:cNvSpPr/>
            <p:nvPr/>
          </p:nvSpPr>
          <p:spPr>
            <a:xfrm>
              <a:off x="5219014" y="4797056"/>
              <a:ext cx="828675" cy="326390"/>
            </a:xfrm>
            <a:custGeom>
              <a:avLst/>
              <a:gdLst/>
              <a:ahLst/>
              <a:cxnLst/>
              <a:rect l="l" t="t" r="r" b="b"/>
              <a:pathLst>
                <a:path w="828675" h="326389">
                  <a:moveTo>
                    <a:pt x="61455" y="14630"/>
                  </a:moveTo>
                  <a:lnTo>
                    <a:pt x="60172" y="13347"/>
                  </a:lnTo>
                  <a:lnTo>
                    <a:pt x="1282" y="13347"/>
                  </a:lnTo>
                  <a:lnTo>
                    <a:pt x="0" y="14630"/>
                  </a:lnTo>
                  <a:lnTo>
                    <a:pt x="0" y="17805"/>
                  </a:lnTo>
                  <a:lnTo>
                    <a:pt x="1282" y="19088"/>
                  </a:lnTo>
                  <a:lnTo>
                    <a:pt x="2870" y="19088"/>
                  </a:lnTo>
                  <a:lnTo>
                    <a:pt x="60172" y="19088"/>
                  </a:lnTo>
                  <a:lnTo>
                    <a:pt x="61455" y="17805"/>
                  </a:lnTo>
                  <a:lnTo>
                    <a:pt x="61455" y="14630"/>
                  </a:lnTo>
                  <a:close/>
                </a:path>
                <a:path w="828675" h="326389">
                  <a:moveTo>
                    <a:pt x="278422" y="1282"/>
                  </a:moveTo>
                  <a:lnTo>
                    <a:pt x="277139" y="0"/>
                  </a:lnTo>
                  <a:lnTo>
                    <a:pt x="1282" y="0"/>
                  </a:lnTo>
                  <a:lnTo>
                    <a:pt x="0" y="1282"/>
                  </a:lnTo>
                  <a:lnTo>
                    <a:pt x="0" y="4457"/>
                  </a:lnTo>
                  <a:lnTo>
                    <a:pt x="1282" y="5740"/>
                  </a:lnTo>
                  <a:lnTo>
                    <a:pt x="2870" y="5740"/>
                  </a:lnTo>
                  <a:lnTo>
                    <a:pt x="277139" y="5740"/>
                  </a:lnTo>
                  <a:lnTo>
                    <a:pt x="278422" y="4457"/>
                  </a:lnTo>
                  <a:lnTo>
                    <a:pt x="278422" y="1282"/>
                  </a:lnTo>
                  <a:close/>
                </a:path>
                <a:path w="828675" h="326389">
                  <a:moveTo>
                    <a:pt x="621398" y="321665"/>
                  </a:moveTo>
                  <a:lnTo>
                    <a:pt x="620115" y="320382"/>
                  </a:lnTo>
                  <a:lnTo>
                    <a:pt x="564667" y="320382"/>
                  </a:lnTo>
                  <a:lnTo>
                    <a:pt x="563384" y="321665"/>
                  </a:lnTo>
                  <a:lnTo>
                    <a:pt x="563384" y="324840"/>
                  </a:lnTo>
                  <a:lnTo>
                    <a:pt x="564667" y="326123"/>
                  </a:lnTo>
                  <a:lnTo>
                    <a:pt x="566254" y="326123"/>
                  </a:lnTo>
                  <a:lnTo>
                    <a:pt x="620115" y="326123"/>
                  </a:lnTo>
                  <a:lnTo>
                    <a:pt x="621398" y="324840"/>
                  </a:lnTo>
                  <a:lnTo>
                    <a:pt x="621398" y="321665"/>
                  </a:lnTo>
                  <a:close/>
                </a:path>
                <a:path w="828675" h="326389">
                  <a:moveTo>
                    <a:pt x="828027" y="1282"/>
                  </a:moveTo>
                  <a:lnTo>
                    <a:pt x="826744" y="0"/>
                  </a:lnTo>
                  <a:lnTo>
                    <a:pt x="550887" y="0"/>
                  </a:lnTo>
                  <a:lnTo>
                    <a:pt x="549605" y="1282"/>
                  </a:lnTo>
                  <a:lnTo>
                    <a:pt x="549605" y="4457"/>
                  </a:lnTo>
                  <a:lnTo>
                    <a:pt x="550887" y="5740"/>
                  </a:lnTo>
                  <a:lnTo>
                    <a:pt x="552475" y="5740"/>
                  </a:lnTo>
                  <a:lnTo>
                    <a:pt x="826744" y="5740"/>
                  </a:lnTo>
                  <a:lnTo>
                    <a:pt x="828027" y="4457"/>
                  </a:lnTo>
                  <a:lnTo>
                    <a:pt x="828027" y="1282"/>
                  </a:lnTo>
                  <a:close/>
                </a:path>
                <a:path w="828675" h="326389">
                  <a:moveTo>
                    <a:pt x="828332" y="14630"/>
                  </a:moveTo>
                  <a:lnTo>
                    <a:pt x="827049" y="13347"/>
                  </a:lnTo>
                  <a:lnTo>
                    <a:pt x="768159" y="13347"/>
                  </a:lnTo>
                  <a:lnTo>
                    <a:pt x="766876" y="14630"/>
                  </a:lnTo>
                  <a:lnTo>
                    <a:pt x="766876" y="17805"/>
                  </a:lnTo>
                  <a:lnTo>
                    <a:pt x="768159" y="19088"/>
                  </a:lnTo>
                  <a:lnTo>
                    <a:pt x="769747" y="19088"/>
                  </a:lnTo>
                  <a:lnTo>
                    <a:pt x="827049" y="19088"/>
                  </a:lnTo>
                  <a:lnTo>
                    <a:pt x="828332" y="17805"/>
                  </a:lnTo>
                  <a:lnTo>
                    <a:pt x="828332" y="146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3" name="object 5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19609" y="4952631"/>
              <a:ext cx="148400" cy="196443"/>
            </a:xfrm>
            <a:prstGeom prst="rect">
              <a:avLst/>
            </a:prstGeom>
          </p:spPr>
        </p:pic>
        <p:pic>
          <p:nvPicPr>
            <p:cNvPr id="534" name="object 5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30395" y="4951112"/>
              <a:ext cx="148395" cy="196443"/>
            </a:xfrm>
            <a:prstGeom prst="rect">
              <a:avLst/>
            </a:prstGeom>
          </p:spPr>
        </p:pic>
        <p:sp>
          <p:nvSpPr>
            <p:cNvPr id="535" name="object 535"/>
            <p:cNvSpPr/>
            <p:nvPr/>
          </p:nvSpPr>
          <p:spPr>
            <a:xfrm>
              <a:off x="5592942" y="5000063"/>
              <a:ext cx="430530" cy="128270"/>
            </a:xfrm>
            <a:custGeom>
              <a:avLst/>
              <a:gdLst/>
              <a:ahLst/>
              <a:cxnLst/>
              <a:rect l="l" t="t" r="r" b="b"/>
              <a:pathLst>
                <a:path w="430529" h="128270">
                  <a:moveTo>
                    <a:pt x="232702" y="0"/>
                  </a:moveTo>
                  <a:lnTo>
                    <a:pt x="188276" y="6600"/>
                  </a:lnTo>
                  <a:lnTo>
                    <a:pt x="105841" y="45783"/>
                  </a:lnTo>
                  <a:lnTo>
                    <a:pt x="23418" y="63220"/>
                  </a:lnTo>
                  <a:lnTo>
                    <a:pt x="21005" y="64528"/>
                  </a:lnTo>
                  <a:lnTo>
                    <a:pt x="1460" y="84074"/>
                  </a:lnTo>
                  <a:lnTo>
                    <a:pt x="0" y="87604"/>
                  </a:lnTo>
                  <a:lnTo>
                    <a:pt x="0" y="115443"/>
                  </a:lnTo>
                  <a:lnTo>
                    <a:pt x="7086" y="123469"/>
                  </a:lnTo>
                  <a:lnTo>
                    <a:pt x="43827" y="128003"/>
                  </a:lnTo>
                  <a:lnTo>
                    <a:pt x="405231" y="128003"/>
                  </a:lnTo>
                  <a:lnTo>
                    <a:pt x="414927" y="126045"/>
                  </a:lnTo>
                  <a:lnTo>
                    <a:pt x="422848" y="120707"/>
                  </a:lnTo>
                  <a:lnTo>
                    <a:pt x="428189" y="112787"/>
                  </a:lnTo>
                  <a:lnTo>
                    <a:pt x="430149" y="103085"/>
                  </a:lnTo>
                  <a:lnTo>
                    <a:pt x="430149" y="63449"/>
                  </a:lnTo>
                  <a:lnTo>
                    <a:pt x="400069" y="39150"/>
                  </a:lnTo>
                  <a:lnTo>
                    <a:pt x="349415" y="10515"/>
                  </a:lnTo>
                  <a:lnTo>
                    <a:pt x="343877" y="8902"/>
                  </a:lnTo>
                  <a:lnTo>
                    <a:pt x="232702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5594959" y="5093308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37160" y="0"/>
                  </a:moveTo>
                  <a:lnTo>
                    <a:pt x="33147" y="3022"/>
                  </a:lnTo>
                  <a:lnTo>
                    <a:pt x="28282" y="4648"/>
                  </a:lnTo>
                  <a:lnTo>
                    <a:pt x="12" y="4648"/>
                  </a:lnTo>
                  <a:lnTo>
                    <a:pt x="0" y="21183"/>
                  </a:lnTo>
                  <a:lnTo>
                    <a:pt x="6337" y="28346"/>
                  </a:lnTo>
                  <a:lnTo>
                    <a:pt x="30454" y="31318"/>
                  </a:lnTo>
                  <a:lnTo>
                    <a:pt x="30797" y="10477"/>
                  </a:lnTo>
                  <a:lnTo>
                    <a:pt x="33058" y="5105"/>
                  </a:lnTo>
                  <a:lnTo>
                    <a:pt x="37160" y="0"/>
                  </a:lnTo>
                  <a:close/>
                </a:path>
              </a:pathLst>
            </a:custGeom>
            <a:solidFill>
              <a:srgbClr val="C3B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5590910" y="4998044"/>
              <a:ext cx="434340" cy="132080"/>
            </a:xfrm>
            <a:custGeom>
              <a:avLst/>
              <a:gdLst/>
              <a:ahLst/>
              <a:cxnLst/>
              <a:rect l="l" t="t" r="r" b="b"/>
              <a:pathLst>
                <a:path w="434339" h="132079">
                  <a:moveTo>
                    <a:pt x="234848" y="0"/>
                  </a:moveTo>
                  <a:lnTo>
                    <a:pt x="228737" y="0"/>
                  </a:lnTo>
                  <a:lnTo>
                    <a:pt x="216136" y="716"/>
                  </a:lnTo>
                  <a:lnTo>
                    <a:pt x="202190" y="3113"/>
                  </a:lnTo>
                  <a:lnTo>
                    <a:pt x="188596" y="7074"/>
                  </a:lnTo>
                  <a:lnTo>
                    <a:pt x="175488" y="12573"/>
                  </a:lnTo>
                  <a:lnTo>
                    <a:pt x="107213" y="45872"/>
                  </a:lnTo>
                  <a:lnTo>
                    <a:pt x="24638" y="63334"/>
                  </a:lnTo>
                  <a:lnTo>
                    <a:pt x="21882" y="64846"/>
                  </a:lnTo>
                  <a:lnTo>
                    <a:pt x="1676" y="85039"/>
                  </a:lnTo>
                  <a:lnTo>
                    <a:pt x="0" y="89090"/>
                  </a:lnTo>
                  <a:lnTo>
                    <a:pt x="0" y="107950"/>
                  </a:lnTo>
                  <a:lnTo>
                    <a:pt x="45732" y="132054"/>
                  </a:lnTo>
                  <a:lnTo>
                    <a:pt x="407263" y="132054"/>
                  </a:lnTo>
                  <a:lnTo>
                    <a:pt x="417751" y="129936"/>
                  </a:lnTo>
                  <a:lnTo>
                    <a:pt x="420618" y="128003"/>
                  </a:lnTo>
                  <a:lnTo>
                    <a:pt x="45986" y="128003"/>
                  </a:lnTo>
                  <a:lnTo>
                    <a:pt x="10388" y="123609"/>
                  </a:lnTo>
                  <a:lnTo>
                    <a:pt x="4051" y="116446"/>
                  </a:lnTo>
                  <a:lnTo>
                    <a:pt x="4051" y="90157"/>
                  </a:lnTo>
                  <a:lnTo>
                    <a:pt x="5308" y="87147"/>
                  </a:lnTo>
                  <a:lnTo>
                    <a:pt x="24193" y="68262"/>
                  </a:lnTo>
                  <a:lnTo>
                    <a:pt x="26250" y="67144"/>
                  </a:lnTo>
                  <a:lnTo>
                    <a:pt x="108534" y="49733"/>
                  </a:lnTo>
                  <a:lnTo>
                    <a:pt x="177266" y="16205"/>
                  </a:lnTo>
                  <a:lnTo>
                    <a:pt x="189946" y="10890"/>
                  </a:lnTo>
                  <a:lnTo>
                    <a:pt x="203047" y="7074"/>
                  </a:lnTo>
                  <a:lnTo>
                    <a:pt x="216592" y="4741"/>
                  </a:lnTo>
                  <a:lnTo>
                    <a:pt x="228703" y="4053"/>
                  </a:lnTo>
                  <a:lnTo>
                    <a:pt x="234567" y="4053"/>
                  </a:lnTo>
                  <a:lnTo>
                    <a:pt x="234644" y="3113"/>
                  </a:lnTo>
                  <a:lnTo>
                    <a:pt x="234734" y="2019"/>
                  </a:lnTo>
                  <a:lnTo>
                    <a:pt x="260104" y="2019"/>
                  </a:lnTo>
                  <a:lnTo>
                    <a:pt x="234848" y="0"/>
                  </a:lnTo>
                  <a:close/>
                </a:path>
                <a:path w="434339" h="132079">
                  <a:moveTo>
                    <a:pt x="260104" y="2019"/>
                  </a:moveTo>
                  <a:lnTo>
                    <a:pt x="234734" y="2019"/>
                  </a:lnTo>
                  <a:lnTo>
                    <a:pt x="234751" y="4053"/>
                  </a:lnTo>
                  <a:lnTo>
                    <a:pt x="345478" y="12915"/>
                  </a:lnTo>
                  <a:lnTo>
                    <a:pt x="350748" y="14452"/>
                  </a:lnTo>
                  <a:lnTo>
                    <a:pt x="388521" y="35407"/>
                  </a:lnTo>
                  <a:lnTo>
                    <a:pt x="424713" y="59105"/>
                  </a:lnTo>
                  <a:lnTo>
                    <a:pt x="428282" y="62572"/>
                  </a:lnTo>
                  <a:lnTo>
                    <a:pt x="429729" y="64096"/>
                  </a:lnTo>
                  <a:lnTo>
                    <a:pt x="430161" y="65197"/>
                  </a:lnTo>
                  <a:lnTo>
                    <a:pt x="430161" y="111429"/>
                  </a:lnTo>
                  <a:lnTo>
                    <a:pt x="427596" y="117144"/>
                  </a:lnTo>
                  <a:lnTo>
                    <a:pt x="419303" y="125437"/>
                  </a:lnTo>
                  <a:lnTo>
                    <a:pt x="413588" y="128003"/>
                  </a:lnTo>
                  <a:lnTo>
                    <a:pt x="420618" y="128003"/>
                  </a:lnTo>
                  <a:lnTo>
                    <a:pt x="426313" y="124161"/>
                  </a:lnTo>
                  <a:lnTo>
                    <a:pt x="432084" y="115595"/>
                  </a:lnTo>
                  <a:lnTo>
                    <a:pt x="434200" y="105105"/>
                  </a:lnTo>
                  <a:lnTo>
                    <a:pt x="434124" y="63334"/>
                  </a:lnTo>
                  <a:lnTo>
                    <a:pt x="402392" y="38975"/>
                  </a:lnTo>
                  <a:lnTo>
                    <a:pt x="352158" y="10617"/>
                  </a:lnTo>
                  <a:lnTo>
                    <a:pt x="346354" y="8915"/>
                  </a:lnTo>
                  <a:lnTo>
                    <a:pt x="260104" y="20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5639657" y="5080727"/>
              <a:ext cx="67310" cy="44450"/>
            </a:xfrm>
            <a:custGeom>
              <a:avLst/>
              <a:gdLst/>
              <a:ahLst/>
              <a:cxnLst/>
              <a:rect l="l" t="t" r="r" b="b"/>
              <a:pathLst>
                <a:path w="67310" h="44450">
                  <a:moveTo>
                    <a:pt x="33489" y="0"/>
                  </a:moveTo>
                  <a:lnTo>
                    <a:pt x="20456" y="2632"/>
                  </a:lnTo>
                  <a:lnTo>
                    <a:pt x="9810" y="9810"/>
                  </a:lnTo>
                  <a:lnTo>
                    <a:pt x="2632" y="20456"/>
                  </a:lnTo>
                  <a:lnTo>
                    <a:pt x="0" y="33489"/>
                  </a:lnTo>
                  <a:lnTo>
                    <a:pt x="0" y="43967"/>
                  </a:lnTo>
                  <a:lnTo>
                    <a:pt x="66979" y="43967"/>
                  </a:lnTo>
                  <a:lnTo>
                    <a:pt x="66979" y="33489"/>
                  </a:lnTo>
                  <a:lnTo>
                    <a:pt x="64347" y="20456"/>
                  </a:lnTo>
                  <a:lnTo>
                    <a:pt x="57169" y="9810"/>
                  </a:lnTo>
                  <a:lnTo>
                    <a:pt x="46523" y="2632"/>
                  </a:lnTo>
                  <a:lnTo>
                    <a:pt x="33489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5628335" y="5067845"/>
              <a:ext cx="361950" cy="60325"/>
            </a:xfrm>
            <a:custGeom>
              <a:avLst/>
              <a:gdLst/>
              <a:ahLst/>
              <a:cxnLst/>
              <a:rect l="l" t="t" r="r" b="b"/>
              <a:pathLst>
                <a:path w="361950" h="60325">
                  <a:moveTo>
                    <a:pt x="81165" y="46380"/>
                  </a:moveTo>
                  <a:lnTo>
                    <a:pt x="78308" y="32219"/>
                  </a:lnTo>
                  <a:lnTo>
                    <a:pt x="75425" y="27952"/>
                  </a:lnTo>
                  <a:lnTo>
                    <a:pt x="75425" y="37922"/>
                  </a:lnTo>
                  <a:lnTo>
                    <a:pt x="75425" y="53987"/>
                  </a:lnTo>
                  <a:lnTo>
                    <a:pt x="14185" y="53987"/>
                  </a:lnTo>
                  <a:lnTo>
                    <a:pt x="14198" y="37922"/>
                  </a:lnTo>
                  <a:lnTo>
                    <a:pt x="17614" y="30276"/>
                  </a:lnTo>
                  <a:lnTo>
                    <a:pt x="28702" y="19189"/>
                  </a:lnTo>
                  <a:lnTo>
                    <a:pt x="36347" y="15760"/>
                  </a:lnTo>
                  <a:lnTo>
                    <a:pt x="53276" y="15760"/>
                  </a:lnTo>
                  <a:lnTo>
                    <a:pt x="60909" y="19189"/>
                  </a:lnTo>
                  <a:lnTo>
                    <a:pt x="71996" y="30276"/>
                  </a:lnTo>
                  <a:lnTo>
                    <a:pt x="75425" y="37922"/>
                  </a:lnTo>
                  <a:lnTo>
                    <a:pt x="75425" y="27952"/>
                  </a:lnTo>
                  <a:lnTo>
                    <a:pt x="70523" y="20662"/>
                  </a:lnTo>
                  <a:lnTo>
                    <a:pt x="63233" y="15760"/>
                  </a:lnTo>
                  <a:lnTo>
                    <a:pt x="58966" y="12877"/>
                  </a:lnTo>
                  <a:lnTo>
                    <a:pt x="44805" y="10020"/>
                  </a:lnTo>
                  <a:lnTo>
                    <a:pt x="30657" y="12877"/>
                  </a:lnTo>
                  <a:lnTo>
                    <a:pt x="19100" y="20662"/>
                  </a:lnTo>
                  <a:lnTo>
                    <a:pt x="11303" y="32219"/>
                  </a:lnTo>
                  <a:lnTo>
                    <a:pt x="8445" y="46380"/>
                  </a:lnTo>
                  <a:lnTo>
                    <a:pt x="8445" y="57619"/>
                  </a:lnTo>
                  <a:lnTo>
                    <a:pt x="8763" y="58356"/>
                  </a:lnTo>
                  <a:lnTo>
                    <a:pt x="9829" y="59423"/>
                  </a:lnTo>
                  <a:lnTo>
                    <a:pt x="10566" y="59728"/>
                  </a:lnTo>
                  <a:lnTo>
                    <a:pt x="79057" y="59728"/>
                  </a:lnTo>
                  <a:lnTo>
                    <a:pt x="79794" y="59423"/>
                  </a:lnTo>
                  <a:lnTo>
                    <a:pt x="80860" y="58356"/>
                  </a:lnTo>
                  <a:lnTo>
                    <a:pt x="81165" y="57619"/>
                  </a:lnTo>
                  <a:lnTo>
                    <a:pt x="81165" y="56857"/>
                  </a:lnTo>
                  <a:lnTo>
                    <a:pt x="81165" y="53987"/>
                  </a:lnTo>
                  <a:lnTo>
                    <a:pt x="81165" y="46380"/>
                  </a:lnTo>
                  <a:close/>
                </a:path>
                <a:path w="361950" h="60325">
                  <a:moveTo>
                    <a:pt x="89623" y="44818"/>
                  </a:moveTo>
                  <a:lnTo>
                    <a:pt x="86093" y="27368"/>
                  </a:lnTo>
                  <a:lnTo>
                    <a:pt x="76492" y="13119"/>
                  </a:lnTo>
                  <a:lnTo>
                    <a:pt x="62242" y="3517"/>
                  </a:lnTo>
                  <a:lnTo>
                    <a:pt x="44805" y="0"/>
                  </a:lnTo>
                  <a:lnTo>
                    <a:pt x="27368" y="3517"/>
                  </a:lnTo>
                  <a:lnTo>
                    <a:pt x="13119" y="13119"/>
                  </a:lnTo>
                  <a:lnTo>
                    <a:pt x="3517" y="27368"/>
                  </a:lnTo>
                  <a:lnTo>
                    <a:pt x="0" y="44818"/>
                  </a:lnTo>
                  <a:lnTo>
                    <a:pt x="0" y="59321"/>
                  </a:lnTo>
                  <a:lnTo>
                    <a:pt x="901" y="60223"/>
                  </a:lnTo>
                  <a:lnTo>
                    <a:pt x="3149" y="60223"/>
                  </a:lnTo>
                  <a:lnTo>
                    <a:pt x="4051" y="59321"/>
                  </a:lnTo>
                  <a:lnTo>
                    <a:pt x="4051" y="58204"/>
                  </a:lnTo>
                  <a:lnTo>
                    <a:pt x="4051" y="44818"/>
                  </a:lnTo>
                  <a:lnTo>
                    <a:pt x="22021" y="11010"/>
                  </a:lnTo>
                  <a:lnTo>
                    <a:pt x="44805" y="4051"/>
                  </a:lnTo>
                  <a:lnTo>
                    <a:pt x="53022" y="4876"/>
                  </a:lnTo>
                  <a:lnTo>
                    <a:pt x="84747" y="36601"/>
                  </a:lnTo>
                  <a:lnTo>
                    <a:pt x="85572" y="44818"/>
                  </a:lnTo>
                  <a:lnTo>
                    <a:pt x="85572" y="59321"/>
                  </a:lnTo>
                  <a:lnTo>
                    <a:pt x="86474" y="60223"/>
                  </a:lnTo>
                  <a:lnTo>
                    <a:pt x="88722" y="60223"/>
                  </a:lnTo>
                  <a:lnTo>
                    <a:pt x="89623" y="59321"/>
                  </a:lnTo>
                  <a:lnTo>
                    <a:pt x="89623" y="44818"/>
                  </a:lnTo>
                  <a:close/>
                </a:path>
                <a:path w="361950" h="60325">
                  <a:moveTo>
                    <a:pt x="361327" y="44818"/>
                  </a:moveTo>
                  <a:lnTo>
                    <a:pt x="357809" y="27368"/>
                  </a:lnTo>
                  <a:lnTo>
                    <a:pt x="348208" y="13119"/>
                  </a:lnTo>
                  <a:lnTo>
                    <a:pt x="333959" y="3517"/>
                  </a:lnTo>
                  <a:lnTo>
                    <a:pt x="316522" y="0"/>
                  </a:lnTo>
                  <a:lnTo>
                    <a:pt x="299072" y="3517"/>
                  </a:lnTo>
                  <a:lnTo>
                    <a:pt x="284835" y="13119"/>
                  </a:lnTo>
                  <a:lnTo>
                    <a:pt x="275221" y="27368"/>
                  </a:lnTo>
                  <a:lnTo>
                    <a:pt x="271703" y="44818"/>
                  </a:lnTo>
                  <a:lnTo>
                    <a:pt x="271703" y="59321"/>
                  </a:lnTo>
                  <a:lnTo>
                    <a:pt x="272618" y="60223"/>
                  </a:lnTo>
                  <a:lnTo>
                    <a:pt x="274853" y="60223"/>
                  </a:lnTo>
                  <a:lnTo>
                    <a:pt x="275755" y="59321"/>
                  </a:lnTo>
                  <a:lnTo>
                    <a:pt x="275755" y="58204"/>
                  </a:lnTo>
                  <a:lnTo>
                    <a:pt x="275755" y="44818"/>
                  </a:lnTo>
                  <a:lnTo>
                    <a:pt x="293725" y="11010"/>
                  </a:lnTo>
                  <a:lnTo>
                    <a:pt x="316522" y="4051"/>
                  </a:lnTo>
                  <a:lnTo>
                    <a:pt x="324739" y="4876"/>
                  </a:lnTo>
                  <a:lnTo>
                    <a:pt x="356450" y="36601"/>
                  </a:lnTo>
                  <a:lnTo>
                    <a:pt x="357276" y="44818"/>
                  </a:lnTo>
                  <a:lnTo>
                    <a:pt x="357276" y="59321"/>
                  </a:lnTo>
                  <a:lnTo>
                    <a:pt x="358178" y="60223"/>
                  </a:lnTo>
                  <a:lnTo>
                    <a:pt x="360426" y="60223"/>
                  </a:lnTo>
                  <a:lnTo>
                    <a:pt x="361327" y="59321"/>
                  </a:lnTo>
                  <a:lnTo>
                    <a:pt x="361327" y="448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5644991" y="5086062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33280" y="0"/>
                  </a:moveTo>
                  <a:lnTo>
                    <a:pt x="21922" y="232"/>
                  </a:lnTo>
                  <a:lnTo>
                    <a:pt x="11544" y="4854"/>
                  </a:lnTo>
                  <a:lnTo>
                    <a:pt x="4004" y="12823"/>
                  </a:lnTo>
                  <a:lnTo>
                    <a:pt x="0" y="23037"/>
                  </a:lnTo>
                  <a:lnTo>
                    <a:pt x="230" y="34395"/>
                  </a:lnTo>
                  <a:lnTo>
                    <a:pt x="4852" y="44773"/>
                  </a:lnTo>
                  <a:lnTo>
                    <a:pt x="12821" y="52313"/>
                  </a:lnTo>
                  <a:lnTo>
                    <a:pt x="23035" y="56317"/>
                  </a:lnTo>
                  <a:lnTo>
                    <a:pt x="34393" y="56087"/>
                  </a:lnTo>
                  <a:lnTo>
                    <a:pt x="44771" y="51460"/>
                  </a:lnTo>
                  <a:lnTo>
                    <a:pt x="52311" y="43491"/>
                  </a:lnTo>
                  <a:lnTo>
                    <a:pt x="56316" y="33280"/>
                  </a:lnTo>
                  <a:lnTo>
                    <a:pt x="56085" y="21924"/>
                  </a:lnTo>
                  <a:lnTo>
                    <a:pt x="51463" y="11541"/>
                  </a:lnTo>
                  <a:lnTo>
                    <a:pt x="43494" y="4001"/>
                  </a:lnTo>
                  <a:lnTo>
                    <a:pt x="3328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5641666" y="5082726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24625" y="762"/>
                  </a:moveTo>
                  <a:lnTo>
                    <a:pt x="14594" y="4913"/>
                  </a:lnTo>
                  <a:lnTo>
                    <a:pt x="6816" y="11933"/>
                  </a:lnTo>
                  <a:lnTo>
                    <a:pt x="1786" y="21041"/>
                  </a:lnTo>
                  <a:lnTo>
                    <a:pt x="0" y="31521"/>
                  </a:lnTo>
                  <a:lnTo>
                    <a:pt x="0" y="33743"/>
                  </a:lnTo>
                  <a:lnTo>
                    <a:pt x="31457" y="62979"/>
                  </a:lnTo>
                  <a:lnTo>
                    <a:pt x="33731" y="62979"/>
                  </a:lnTo>
                  <a:lnTo>
                    <a:pt x="36042" y="62738"/>
                  </a:lnTo>
                  <a:lnTo>
                    <a:pt x="38341" y="62217"/>
                  </a:lnTo>
                  <a:lnTo>
                    <a:pt x="48379" y="58067"/>
                  </a:lnTo>
                  <a:lnTo>
                    <a:pt x="49298" y="57238"/>
                  </a:lnTo>
                  <a:lnTo>
                    <a:pt x="31457" y="57238"/>
                  </a:lnTo>
                  <a:lnTo>
                    <a:pt x="22945" y="55777"/>
                  </a:lnTo>
                  <a:lnTo>
                    <a:pt x="5727" y="31521"/>
                  </a:lnTo>
                  <a:lnTo>
                    <a:pt x="7194" y="22947"/>
                  </a:lnTo>
                  <a:lnTo>
                    <a:pt x="11307" y="15501"/>
                  </a:lnTo>
                  <a:lnTo>
                    <a:pt x="17666" y="9764"/>
                  </a:lnTo>
                  <a:lnTo>
                    <a:pt x="25869" y="6375"/>
                  </a:lnTo>
                  <a:lnTo>
                    <a:pt x="24625" y="762"/>
                  </a:lnTo>
                  <a:close/>
                </a:path>
                <a:path w="63500" h="63500">
                  <a:moveTo>
                    <a:pt x="49089" y="5740"/>
                  </a:moveTo>
                  <a:lnTo>
                    <a:pt x="31508" y="5740"/>
                  </a:lnTo>
                  <a:lnTo>
                    <a:pt x="40026" y="7201"/>
                  </a:lnTo>
                  <a:lnTo>
                    <a:pt x="47475" y="11315"/>
                  </a:lnTo>
                  <a:lnTo>
                    <a:pt x="57226" y="31521"/>
                  </a:lnTo>
                  <a:lnTo>
                    <a:pt x="55766" y="40034"/>
                  </a:lnTo>
                  <a:lnTo>
                    <a:pt x="33312" y="57238"/>
                  </a:lnTo>
                  <a:lnTo>
                    <a:pt x="49298" y="57238"/>
                  </a:lnTo>
                  <a:lnTo>
                    <a:pt x="56160" y="51050"/>
                  </a:lnTo>
                  <a:lnTo>
                    <a:pt x="61192" y="41943"/>
                  </a:lnTo>
                  <a:lnTo>
                    <a:pt x="62979" y="31521"/>
                  </a:lnTo>
                  <a:lnTo>
                    <a:pt x="62979" y="29248"/>
                  </a:lnTo>
                  <a:lnTo>
                    <a:pt x="62817" y="27774"/>
                  </a:lnTo>
                  <a:lnTo>
                    <a:pt x="62725" y="26936"/>
                  </a:lnTo>
                  <a:lnTo>
                    <a:pt x="62204" y="24625"/>
                  </a:lnTo>
                  <a:lnTo>
                    <a:pt x="58054" y="14594"/>
                  </a:lnTo>
                  <a:lnTo>
                    <a:pt x="51038" y="6816"/>
                  </a:lnTo>
                  <a:lnTo>
                    <a:pt x="49089" y="5740"/>
                  </a:lnTo>
                  <a:close/>
                </a:path>
                <a:path w="63500" h="63500">
                  <a:moveTo>
                    <a:pt x="31508" y="0"/>
                  </a:moveTo>
                  <a:lnTo>
                    <a:pt x="29235" y="0"/>
                  </a:lnTo>
                  <a:lnTo>
                    <a:pt x="26923" y="254"/>
                  </a:lnTo>
                  <a:lnTo>
                    <a:pt x="24625" y="762"/>
                  </a:lnTo>
                  <a:lnTo>
                    <a:pt x="25729" y="5740"/>
                  </a:lnTo>
                  <a:lnTo>
                    <a:pt x="25774" y="5943"/>
                  </a:lnTo>
                  <a:lnTo>
                    <a:pt x="25869" y="6375"/>
                  </a:lnTo>
                  <a:lnTo>
                    <a:pt x="27762" y="5943"/>
                  </a:lnTo>
                  <a:lnTo>
                    <a:pt x="29654" y="5740"/>
                  </a:lnTo>
                  <a:lnTo>
                    <a:pt x="49089" y="5740"/>
                  </a:lnTo>
                  <a:lnTo>
                    <a:pt x="41930" y="1786"/>
                  </a:lnTo>
                  <a:lnTo>
                    <a:pt x="31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5661121" y="510219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669" y="0"/>
                  </a:moveTo>
                  <a:lnTo>
                    <a:pt x="5384" y="0"/>
                  </a:lnTo>
                  <a:lnTo>
                    <a:pt x="0" y="5384"/>
                  </a:lnTo>
                  <a:lnTo>
                    <a:pt x="0" y="18669"/>
                  </a:lnTo>
                  <a:lnTo>
                    <a:pt x="5384" y="24053"/>
                  </a:lnTo>
                  <a:lnTo>
                    <a:pt x="18669" y="24053"/>
                  </a:lnTo>
                  <a:lnTo>
                    <a:pt x="24053" y="18669"/>
                  </a:lnTo>
                  <a:lnTo>
                    <a:pt x="24053" y="12026"/>
                  </a:lnTo>
                  <a:lnTo>
                    <a:pt x="24053" y="5384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5658251" y="5099320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23126" y="0"/>
                  </a:moveTo>
                  <a:lnTo>
                    <a:pt x="6667" y="0"/>
                  </a:lnTo>
                  <a:lnTo>
                    <a:pt x="0" y="6667"/>
                  </a:lnTo>
                  <a:lnTo>
                    <a:pt x="0" y="23126"/>
                  </a:lnTo>
                  <a:lnTo>
                    <a:pt x="6667" y="29794"/>
                  </a:lnTo>
                  <a:lnTo>
                    <a:pt x="23126" y="29794"/>
                  </a:lnTo>
                  <a:lnTo>
                    <a:pt x="28879" y="24041"/>
                  </a:lnTo>
                  <a:lnTo>
                    <a:pt x="9842" y="24041"/>
                  </a:lnTo>
                  <a:lnTo>
                    <a:pt x="5753" y="19951"/>
                  </a:lnTo>
                  <a:lnTo>
                    <a:pt x="5753" y="9842"/>
                  </a:lnTo>
                  <a:lnTo>
                    <a:pt x="9842" y="5753"/>
                  </a:lnTo>
                  <a:lnTo>
                    <a:pt x="28879" y="5753"/>
                  </a:lnTo>
                  <a:lnTo>
                    <a:pt x="23126" y="0"/>
                  </a:lnTo>
                  <a:close/>
                </a:path>
                <a:path w="29845" h="29845">
                  <a:moveTo>
                    <a:pt x="28879" y="5753"/>
                  </a:moveTo>
                  <a:lnTo>
                    <a:pt x="19951" y="5753"/>
                  </a:lnTo>
                  <a:lnTo>
                    <a:pt x="24041" y="9842"/>
                  </a:lnTo>
                  <a:lnTo>
                    <a:pt x="24041" y="19951"/>
                  </a:lnTo>
                  <a:lnTo>
                    <a:pt x="19951" y="24041"/>
                  </a:lnTo>
                  <a:lnTo>
                    <a:pt x="28879" y="24041"/>
                  </a:lnTo>
                  <a:lnTo>
                    <a:pt x="29794" y="23126"/>
                  </a:lnTo>
                  <a:lnTo>
                    <a:pt x="29794" y="6667"/>
                  </a:lnTo>
                  <a:lnTo>
                    <a:pt x="28879" y="57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5911369" y="5080727"/>
              <a:ext cx="67310" cy="44450"/>
            </a:xfrm>
            <a:custGeom>
              <a:avLst/>
              <a:gdLst/>
              <a:ahLst/>
              <a:cxnLst/>
              <a:rect l="l" t="t" r="r" b="b"/>
              <a:pathLst>
                <a:path w="67310" h="44450">
                  <a:moveTo>
                    <a:pt x="33489" y="0"/>
                  </a:moveTo>
                  <a:lnTo>
                    <a:pt x="20456" y="2632"/>
                  </a:lnTo>
                  <a:lnTo>
                    <a:pt x="9810" y="9810"/>
                  </a:lnTo>
                  <a:lnTo>
                    <a:pt x="2632" y="20456"/>
                  </a:lnTo>
                  <a:lnTo>
                    <a:pt x="0" y="33489"/>
                  </a:lnTo>
                  <a:lnTo>
                    <a:pt x="0" y="43967"/>
                  </a:lnTo>
                  <a:lnTo>
                    <a:pt x="66979" y="43967"/>
                  </a:lnTo>
                  <a:lnTo>
                    <a:pt x="66979" y="33489"/>
                  </a:lnTo>
                  <a:lnTo>
                    <a:pt x="64347" y="20456"/>
                  </a:lnTo>
                  <a:lnTo>
                    <a:pt x="57169" y="9810"/>
                  </a:lnTo>
                  <a:lnTo>
                    <a:pt x="46523" y="2632"/>
                  </a:lnTo>
                  <a:lnTo>
                    <a:pt x="33489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5908499" y="5077857"/>
              <a:ext cx="73025" cy="50165"/>
            </a:xfrm>
            <a:custGeom>
              <a:avLst/>
              <a:gdLst/>
              <a:ahLst/>
              <a:cxnLst/>
              <a:rect l="l" t="t" r="r" b="b"/>
              <a:pathLst>
                <a:path w="73025" h="50164">
                  <a:moveTo>
                    <a:pt x="36360" y="0"/>
                  </a:moveTo>
                  <a:lnTo>
                    <a:pt x="22208" y="2857"/>
                  </a:lnTo>
                  <a:lnTo>
                    <a:pt x="10650" y="10650"/>
                  </a:lnTo>
                  <a:lnTo>
                    <a:pt x="2857" y="22208"/>
                  </a:lnTo>
                  <a:lnTo>
                    <a:pt x="0" y="36360"/>
                  </a:lnTo>
                  <a:lnTo>
                    <a:pt x="0" y="47599"/>
                  </a:lnTo>
                  <a:lnTo>
                    <a:pt x="304" y="48336"/>
                  </a:lnTo>
                  <a:lnTo>
                    <a:pt x="1371" y="49402"/>
                  </a:lnTo>
                  <a:lnTo>
                    <a:pt x="2108" y="49707"/>
                  </a:lnTo>
                  <a:lnTo>
                    <a:pt x="70599" y="49707"/>
                  </a:lnTo>
                  <a:lnTo>
                    <a:pt x="71335" y="49402"/>
                  </a:lnTo>
                  <a:lnTo>
                    <a:pt x="72415" y="48336"/>
                  </a:lnTo>
                  <a:lnTo>
                    <a:pt x="72720" y="47599"/>
                  </a:lnTo>
                  <a:lnTo>
                    <a:pt x="72720" y="46837"/>
                  </a:lnTo>
                  <a:lnTo>
                    <a:pt x="2870" y="46837"/>
                  </a:lnTo>
                  <a:lnTo>
                    <a:pt x="2870" y="43967"/>
                  </a:lnTo>
                  <a:lnTo>
                    <a:pt x="5740" y="43967"/>
                  </a:lnTo>
                  <a:lnTo>
                    <a:pt x="5740" y="27901"/>
                  </a:lnTo>
                  <a:lnTo>
                    <a:pt x="9169" y="20256"/>
                  </a:lnTo>
                  <a:lnTo>
                    <a:pt x="20256" y="9169"/>
                  </a:lnTo>
                  <a:lnTo>
                    <a:pt x="27889" y="5740"/>
                  </a:lnTo>
                  <a:lnTo>
                    <a:pt x="54787" y="5740"/>
                  </a:lnTo>
                  <a:lnTo>
                    <a:pt x="50512" y="2857"/>
                  </a:lnTo>
                  <a:lnTo>
                    <a:pt x="36360" y="0"/>
                  </a:lnTo>
                  <a:close/>
                </a:path>
                <a:path w="73025" h="50164">
                  <a:moveTo>
                    <a:pt x="5740" y="43967"/>
                  </a:moveTo>
                  <a:lnTo>
                    <a:pt x="2870" y="43967"/>
                  </a:lnTo>
                  <a:lnTo>
                    <a:pt x="2870" y="46837"/>
                  </a:lnTo>
                  <a:lnTo>
                    <a:pt x="5740" y="46837"/>
                  </a:lnTo>
                  <a:lnTo>
                    <a:pt x="5740" y="43967"/>
                  </a:lnTo>
                  <a:close/>
                </a:path>
                <a:path w="73025" h="50164">
                  <a:moveTo>
                    <a:pt x="66979" y="43967"/>
                  </a:moveTo>
                  <a:lnTo>
                    <a:pt x="5740" y="43967"/>
                  </a:lnTo>
                  <a:lnTo>
                    <a:pt x="5740" y="46837"/>
                  </a:lnTo>
                  <a:lnTo>
                    <a:pt x="66979" y="46837"/>
                  </a:lnTo>
                  <a:lnTo>
                    <a:pt x="66979" y="43967"/>
                  </a:lnTo>
                  <a:close/>
                </a:path>
                <a:path w="73025" h="50164">
                  <a:moveTo>
                    <a:pt x="54787" y="5740"/>
                  </a:moveTo>
                  <a:lnTo>
                    <a:pt x="44818" y="5740"/>
                  </a:lnTo>
                  <a:lnTo>
                    <a:pt x="52463" y="9169"/>
                  </a:lnTo>
                  <a:lnTo>
                    <a:pt x="63550" y="20256"/>
                  </a:lnTo>
                  <a:lnTo>
                    <a:pt x="66979" y="27901"/>
                  </a:lnTo>
                  <a:lnTo>
                    <a:pt x="66979" y="46837"/>
                  </a:lnTo>
                  <a:lnTo>
                    <a:pt x="69850" y="46837"/>
                  </a:lnTo>
                  <a:lnTo>
                    <a:pt x="69850" y="43967"/>
                  </a:lnTo>
                  <a:lnTo>
                    <a:pt x="72720" y="43967"/>
                  </a:lnTo>
                  <a:lnTo>
                    <a:pt x="72720" y="36360"/>
                  </a:lnTo>
                  <a:lnTo>
                    <a:pt x="69862" y="22208"/>
                  </a:lnTo>
                  <a:lnTo>
                    <a:pt x="62069" y="10650"/>
                  </a:lnTo>
                  <a:lnTo>
                    <a:pt x="54787" y="5740"/>
                  </a:lnTo>
                  <a:close/>
                </a:path>
                <a:path w="73025" h="50164">
                  <a:moveTo>
                    <a:pt x="72720" y="43967"/>
                  </a:moveTo>
                  <a:lnTo>
                    <a:pt x="69850" y="43967"/>
                  </a:lnTo>
                  <a:lnTo>
                    <a:pt x="69850" y="46837"/>
                  </a:lnTo>
                  <a:lnTo>
                    <a:pt x="72720" y="46837"/>
                  </a:lnTo>
                  <a:lnTo>
                    <a:pt x="72720" y="439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5916699" y="5086062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33280" y="0"/>
                  </a:moveTo>
                  <a:lnTo>
                    <a:pt x="21922" y="232"/>
                  </a:lnTo>
                  <a:lnTo>
                    <a:pt x="11544" y="4854"/>
                  </a:lnTo>
                  <a:lnTo>
                    <a:pt x="4004" y="12823"/>
                  </a:lnTo>
                  <a:lnTo>
                    <a:pt x="0" y="23037"/>
                  </a:lnTo>
                  <a:lnTo>
                    <a:pt x="230" y="34395"/>
                  </a:lnTo>
                  <a:lnTo>
                    <a:pt x="4852" y="44773"/>
                  </a:lnTo>
                  <a:lnTo>
                    <a:pt x="12821" y="52313"/>
                  </a:lnTo>
                  <a:lnTo>
                    <a:pt x="23035" y="56317"/>
                  </a:lnTo>
                  <a:lnTo>
                    <a:pt x="34393" y="56087"/>
                  </a:lnTo>
                  <a:lnTo>
                    <a:pt x="44771" y="51460"/>
                  </a:lnTo>
                  <a:lnTo>
                    <a:pt x="52311" y="43491"/>
                  </a:lnTo>
                  <a:lnTo>
                    <a:pt x="56316" y="33280"/>
                  </a:lnTo>
                  <a:lnTo>
                    <a:pt x="56085" y="21924"/>
                  </a:lnTo>
                  <a:lnTo>
                    <a:pt x="51463" y="11541"/>
                  </a:lnTo>
                  <a:lnTo>
                    <a:pt x="43494" y="4001"/>
                  </a:lnTo>
                  <a:lnTo>
                    <a:pt x="3328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5913374" y="5082726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24625" y="762"/>
                  </a:moveTo>
                  <a:lnTo>
                    <a:pt x="14594" y="4913"/>
                  </a:lnTo>
                  <a:lnTo>
                    <a:pt x="6816" y="11933"/>
                  </a:lnTo>
                  <a:lnTo>
                    <a:pt x="1786" y="21041"/>
                  </a:lnTo>
                  <a:lnTo>
                    <a:pt x="0" y="31521"/>
                  </a:lnTo>
                  <a:lnTo>
                    <a:pt x="0" y="33743"/>
                  </a:lnTo>
                  <a:lnTo>
                    <a:pt x="31457" y="62979"/>
                  </a:lnTo>
                  <a:lnTo>
                    <a:pt x="33731" y="62979"/>
                  </a:lnTo>
                  <a:lnTo>
                    <a:pt x="36042" y="62738"/>
                  </a:lnTo>
                  <a:lnTo>
                    <a:pt x="38353" y="62217"/>
                  </a:lnTo>
                  <a:lnTo>
                    <a:pt x="48384" y="58067"/>
                  </a:lnTo>
                  <a:lnTo>
                    <a:pt x="49303" y="57238"/>
                  </a:lnTo>
                  <a:lnTo>
                    <a:pt x="31457" y="57238"/>
                  </a:lnTo>
                  <a:lnTo>
                    <a:pt x="22945" y="55777"/>
                  </a:lnTo>
                  <a:lnTo>
                    <a:pt x="5740" y="31521"/>
                  </a:lnTo>
                  <a:lnTo>
                    <a:pt x="7199" y="22947"/>
                  </a:lnTo>
                  <a:lnTo>
                    <a:pt x="11309" y="15501"/>
                  </a:lnTo>
                  <a:lnTo>
                    <a:pt x="17666" y="9764"/>
                  </a:lnTo>
                  <a:lnTo>
                    <a:pt x="25869" y="6375"/>
                  </a:lnTo>
                  <a:lnTo>
                    <a:pt x="24625" y="762"/>
                  </a:lnTo>
                  <a:close/>
                </a:path>
                <a:path w="63500" h="63500">
                  <a:moveTo>
                    <a:pt x="49089" y="5740"/>
                  </a:moveTo>
                  <a:lnTo>
                    <a:pt x="31508" y="5740"/>
                  </a:lnTo>
                  <a:lnTo>
                    <a:pt x="40026" y="7201"/>
                  </a:lnTo>
                  <a:lnTo>
                    <a:pt x="47475" y="11315"/>
                  </a:lnTo>
                  <a:lnTo>
                    <a:pt x="57238" y="31521"/>
                  </a:lnTo>
                  <a:lnTo>
                    <a:pt x="55777" y="40034"/>
                  </a:lnTo>
                  <a:lnTo>
                    <a:pt x="33312" y="57238"/>
                  </a:lnTo>
                  <a:lnTo>
                    <a:pt x="49303" y="57238"/>
                  </a:lnTo>
                  <a:lnTo>
                    <a:pt x="56162" y="51050"/>
                  </a:lnTo>
                  <a:lnTo>
                    <a:pt x="61192" y="41943"/>
                  </a:lnTo>
                  <a:lnTo>
                    <a:pt x="62979" y="31521"/>
                  </a:lnTo>
                  <a:lnTo>
                    <a:pt x="62979" y="29248"/>
                  </a:lnTo>
                  <a:lnTo>
                    <a:pt x="62817" y="27774"/>
                  </a:lnTo>
                  <a:lnTo>
                    <a:pt x="62725" y="26936"/>
                  </a:lnTo>
                  <a:lnTo>
                    <a:pt x="62204" y="24625"/>
                  </a:lnTo>
                  <a:lnTo>
                    <a:pt x="58054" y="14594"/>
                  </a:lnTo>
                  <a:lnTo>
                    <a:pt x="51038" y="6816"/>
                  </a:lnTo>
                  <a:lnTo>
                    <a:pt x="49089" y="5740"/>
                  </a:lnTo>
                  <a:close/>
                </a:path>
                <a:path w="63500" h="63500">
                  <a:moveTo>
                    <a:pt x="31508" y="0"/>
                  </a:moveTo>
                  <a:lnTo>
                    <a:pt x="29235" y="0"/>
                  </a:lnTo>
                  <a:lnTo>
                    <a:pt x="26936" y="254"/>
                  </a:lnTo>
                  <a:lnTo>
                    <a:pt x="24625" y="762"/>
                  </a:lnTo>
                  <a:lnTo>
                    <a:pt x="25729" y="5740"/>
                  </a:lnTo>
                  <a:lnTo>
                    <a:pt x="25774" y="5943"/>
                  </a:lnTo>
                  <a:lnTo>
                    <a:pt x="25869" y="6375"/>
                  </a:lnTo>
                  <a:lnTo>
                    <a:pt x="27762" y="5943"/>
                  </a:lnTo>
                  <a:lnTo>
                    <a:pt x="29654" y="5740"/>
                  </a:lnTo>
                  <a:lnTo>
                    <a:pt x="49089" y="5740"/>
                  </a:lnTo>
                  <a:lnTo>
                    <a:pt x="41930" y="1786"/>
                  </a:lnTo>
                  <a:lnTo>
                    <a:pt x="31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5932834" y="510219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669" y="0"/>
                  </a:moveTo>
                  <a:lnTo>
                    <a:pt x="5384" y="0"/>
                  </a:lnTo>
                  <a:lnTo>
                    <a:pt x="0" y="5384"/>
                  </a:lnTo>
                  <a:lnTo>
                    <a:pt x="0" y="18669"/>
                  </a:lnTo>
                  <a:lnTo>
                    <a:pt x="5384" y="24053"/>
                  </a:lnTo>
                  <a:lnTo>
                    <a:pt x="18669" y="24053"/>
                  </a:lnTo>
                  <a:lnTo>
                    <a:pt x="24053" y="18669"/>
                  </a:lnTo>
                  <a:lnTo>
                    <a:pt x="24053" y="12026"/>
                  </a:lnTo>
                  <a:lnTo>
                    <a:pt x="24053" y="5384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5929964" y="5099320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23126" y="0"/>
                  </a:moveTo>
                  <a:lnTo>
                    <a:pt x="6667" y="0"/>
                  </a:lnTo>
                  <a:lnTo>
                    <a:pt x="0" y="6667"/>
                  </a:lnTo>
                  <a:lnTo>
                    <a:pt x="0" y="23126"/>
                  </a:lnTo>
                  <a:lnTo>
                    <a:pt x="6667" y="29794"/>
                  </a:lnTo>
                  <a:lnTo>
                    <a:pt x="23126" y="29794"/>
                  </a:lnTo>
                  <a:lnTo>
                    <a:pt x="28879" y="24041"/>
                  </a:lnTo>
                  <a:lnTo>
                    <a:pt x="9842" y="24041"/>
                  </a:lnTo>
                  <a:lnTo>
                    <a:pt x="5753" y="19951"/>
                  </a:lnTo>
                  <a:lnTo>
                    <a:pt x="5753" y="9842"/>
                  </a:lnTo>
                  <a:lnTo>
                    <a:pt x="9842" y="5753"/>
                  </a:lnTo>
                  <a:lnTo>
                    <a:pt x="28879" y="5753"/>
                  </a:lnTo>
                  <a:lnTo>
                    <a:pt x="23126" y="0"/>
                  </a:lnTo>
                  <a:close/>
                </a:path>
                <a:path w="29845" h="29845">
                  <a:moveTo>
                    <a:pt x="28879" y="5753"/>
                  </a:moveTo>
                  <a:lnTo>
                    <a:pt x="19951" y="5753"/>
                  </a:lnTo>
                  <a:lnTo>
                    <a:pt x="24041" y="9842"/>
                  </a:lnTo>
                  <a:lnTo>
                    <a:pt x="24041" y="19951"/>
                  </a:lnTo>
                  <a:lnTo>
                    <a:pt x="19951" y="24041"/>
                  </a:lnTo>
                  <a:lnTo>
                    <a:pt x="28879" y="24041"/>
                  </a:lnTo>
                  <a:lnTo>
                    <a:pt x="29794" y="23126"/>
                  </a:lnTo>
                  <a:lnTo>
                    <a:pt x="29794" y="6667"/>
                  </a:lnTo>
                  <a:lnTo>
                    <a:pt x="28879" y="57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5593749" y="5075946"/>
              <a:ext cx="37465" cy="15875"/>
            </a:xfrm>
            <a:custGeom>
              <a:avLst/>
              <a:gdLst/>
              <a:ahLst/>
              <a:cxnLst/>
              <a:rect l="l" t="t" r="r" b="b"/>
              <a:pathLst>
                <a:path w="37464" h="15875">
                  <a:moveTo>
                    <a:pt x="34848" y="0"/>
                  </a:moveTo>
                  <a:lnTo>
                    <a:pt x="10693" y="0"/>
                  </a:lnTo>
                  <a:lnTo>
                    <a:pt x="8966" y="647"/>
                  </a:lnTo>
                  <a:lnTo>
                    <a:pt x="3708" y="5194"/>
                  </a:lnTo>
                  <a:lnTo>
                    <a:pt x="3022" y="6134"/>
                  </a:lnTo>
                  <a:lnTo>
                    <a:pt x="0" y="13449"/>
                  </a:lnTo>
                  <a:lnTo>
                    <a:pt x="1308" y="15405"/>
                  </a:lnTo>
                  <a:lnTo>
                    <a:pt x="3225" y="15405"/>
                  </a:lnTo>
                  <a:lnTo>
                    <a:pt x="26454" y="15405"/>
                  </a:lnTo>
                  <a:lnTo>
                    <a:pt x="31407" y="12661"/>
                  </a:lnTo>
                  <a:lnTo>
                    <a:pt x="36944" y="3784"/>
                  </a:lnTo>
                  <a:lnTo>
                    <a:pt x="3484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592250" y="5073939"/>
              <a:ext cx="39370" cy="19685"/>
            </a:xfrm>
            <a:custGeom>
              <a:avLst/>
              <a:gdLst/>
              <a:ahLst/>
              <a:cxnLst/>
              <a:rect l="l" t="t" r="r" b="b"/>
              <a:pathLst>
                <a:path w="39370" h="19685">
                  <a:moveTo>
                    <a:pt x="36652" y="0"/>
                  </a:moveTo>
                  <a:lnTo>
                    <a:pt x="11662" y="0"/>
                  </a:lnTo>
                  <a:lnTo>
                    <a:pt x="9499" y="800"/>
                  </a:lnTo>
                  <a:lnTo>
                    <a:pt x="3644" y="5880"/>
                  </a:lnTo>
                  <a:lnTo>
                    <a:pt x="2781" y="7073"/>
                  </a:lnTo>
                  <a:lnTo>
                    <a:pt x="114" y="13500"/>
                  </a:lnTo>
                  <a:lnTo>
                    <a:pt x="0" y="17221"/>
                  </a:lnTo>
                  <a:lnTo>
                    <a:pt x="2006" y="19430"/>
                  </a:lnTo>
                  <a:lnTo>
                    <a:pt x="4724" y="19430"/>
                  </a:lnTo>
                  <a:lnTo>
                    <a:pt x="4724" y="15392"/>
                  </a:lnTo>
                  <a:lnTo>
                    <a:pt x="4051" y="14719"/>
                  </a:lnTo>
                  <a:lnTo>
                    <a:pt x="4102" y="14452"/>
                  </a:lnTo>
                  <a:lnTo>
                    <a:pt x="6273" y="9220"/>
                  </a:lnTo>
                  <a:lnTo>
                    <a:pt x="6781" y="8521"/>
                  </a:lnTo>
                  <a:lnTo>
                    <a:pt x="11417" y="4495"/>
                  </a:lnTo>
                  <a:lnTo>
                    <a:pt x="12674" y="4038"/>
                  </a:lnTo>
                  <a:lnTo>
                    <a:pt x="39309" y="4038"/>
                  </a:lnTo>
                  <a:lnTo>
                    <a:pt x="39306" y="3060"/>
                  </a:lnTo>
                  <a:lnTo>
                    <a:pt x="36652" y="0"/>
                  </a:lnTo>
                  <a:close/>
                </a:path>
                <a:path w="39370" h="19685">
                  <a:moveTo>
                    <a:pt x="39309" y="4038"/>
                  </a:moveTo>
                  <a:lnTo>
                    <a:pt x="33629" y="4038"/>
                  </a:lnTo>
                  <a:lnTo>
                    <a:pt x="34175" y="4305"/>
                  </a:lnTo>
                  <a:lnTo>
                    <a:pt x="35013" y="5181"/>
                  </a:lnTo>
                  <a:lnTo>
                    <a:pt x="35267" y="5880"/>
                  </a:lnTo>
                  <a:lnTo>
                    <a:pt x="35267" y="6400"/>
                  </a:lnTo>
                  <a:lnTo>
                    <a:pt x="34899" y="7632"/>
                  </a:lnTo>
                  <a:lnTo>
                    <a:pt x="31546" y="13004"/>
                  </a:lnTo>
                  <a:lnTo>
                    <a:pt x="27254" y="15392"/>
                  </a:lnTo>
                  <a:lnTo>
                    <a:pt x="4724" y="15392"/>
                  </a:lnTo>
                  <a:lnTo>
                    <a:pt x="4724" y="19430"/>
                  </a:lnTo>
                  <a:lnTo>
                    <a:pt x="28651" y="19430"/>
                  </a:lnTo>
                  <a:lnTo>
                    <a:pt x="34251" y="16332"/>
                  </a:lnTo>
                  <a:lnTo>
                    <a:pt x="39001" y="8724"/>
                  </a:lnTo>
                  <a:lnTo>
                    <a:pt x="39292" y="7632"/>
                  </a:lnTo>
                  <a:lnTo>
                    <a:pt x="39309" y="40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718366" y="5048432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187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716341" y="5046400"/>
              <a:ext cx="4445" cy="84455"/>
            </a:xfrm>
            <a:custGeom>
              <a:avLst/>
              <a:gdLst/>
              <a:ahLst/>
              <a:cxnLst/>
              <a:rect l="l" t="t" r="r" b="b"/>
              <a:pathLst>
                <a:path w="4445" h="84454">
                  <a:moveTo>
                    <a:pt x="3149" y="0"/>
                  </a:moveTo>
                  <a:lnTo>
                    <a:pt x="914" y="0"/>
                  </a:lnTo>
                  <a:lnTo>
                    <a:pt x="0" y="914"/>
                  </a:lnTo>
                  <a:lnTo>
                    <a:pt x="0" y="83337"/>
                  </a:lnTo>
                  <a:lnTo>
                    <a:pt x="914" y="84239"/>
                  </a:lnTo>
                  <a:lnTo>
                    <a:pt x="3149" y="84239"/>
                  </a:lnTo>
                  <a:lnTo>
                    <a:pt x="4051" y="83337"/>
                  </a:lnTo>
                  <a:lnTo>
                    <a:pt x="4051" y="82219"/>
                  </a:lnTo>
                  <a:lnTo>
                    <a:pt x="4051" y="914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5987648" y="5097955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60" h="5079">
                  <a:moveTo>
                    <a:pt x="35445" y="0"/>
                  </a:moveTo>
                  <a:lnTo>
                    <a:pt x="0" y="5016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5985491" y="5095792"/>
              <a:ext cx="40005" cy="9525"/>
            </a:xfrm>
            <a:custGeom>
              <a:avLst/>
              <a:gdLst/>
              <a:ahLst/>
              <a:cxnLst/>
              <a:rect l="l" t="t" r="r" b="b"/>
              <a:pathLst>
                <a:path w="40004" h="9525">
                  <a:moveTo>
                    <a:pt x="38430" y="0"/>
                  </a:moveTo>
                  <a:lnTo>
                    <a:pt x="762" y="5334"/>
                  </a:lnTo>
                  <a:lnTo>
                    <a:pt x="0" y="6350"/>
                  </a:lnTo>
                  <a:lnTo>
                    <a:pt x="304" y="8572"/>
                  </a:lnTo>
                  <a:lnTo>
                    <a:pt x="1333" y="9347"/>
                  </a:lnTo>
                  <a:lnTo>
                    <a:pt x="2438" y="9182"/>
                  </a:lnTo>
                  <a:lnTo>
                    <a:pt x="38989" y="4013"/>
                  </a:lnTo>
                  <a:lnTo>
                    <a:pt x="39763" y="2984"/>
                  </a:lnTo>
                  <a:lnTo>
                    <a:pt x="39446" y="774"/>
                  </a:lnTo>
                  <a:lnTo>
                    <a:pt x="384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5991443" y="5059627"/>
              <a:ext cx="31750" cy="14604"/>
            </a:xfrm>
            <a:custGeom>
              <a:avLst/>
              <a:gdLst/>
              <a:ahLst/>
              <a:cxnLst/>
              <a:rect l="l" t="t" r="r" b="b"/>
              <a:pathLst>
                <a:path w="31750" h="14604">
                  <a:moveTo>
                    <a:pt x="26746" y="0"/>
                  </a:moveTo>
                  <a:lnTo>
                    <a:pt x="0" y="0"/>
                  </a:lnTo>
                  <a:lnTo>
                    <a:pt x="8394" y="14554"/>
                  </a:lnTo>
                  <a:lnTo>
                    <a:pt x="31648" y="14554"/>
                  </a:lnTo>
                  <a:lnTo>
                    <a:pt x="31648" y="3886"/>
                  </a:lnTo>
                  <a:lnTo>
                    <a:pt x="2674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5989322" y="5057608"/>
              <a:ext cx="36195" cy="19050"/>
            </a:xfrm>
            <a:custGeom>
              <a:avLst/>
              <a:gdLst/>
              <a:ahLst/>
              <a:cxnLst/>
              <a:rect l="l" t="t" r="r" b="b"/>
              <a:pathLst>
                <a:path w="36195" h="19050">
                  <a:moveTo>
                    <a:pt x="28867" y="0"/>
                  </a:moveTo>
                  <a:lnTo>
                    <a:pt x="1384" y="0"/>
                  </a:lnTo>
                  <a:lnTo>
                    <a:pt x="694" y="431"/>
                  </a:lnTo>
                  <a:lnTo>
                    <a:pt x="0" y="1638"/>
                  </a:lnTo>
                  <a:lnTo>
                    <a:pt x="0" y="2400"/>
                  </a:lnTo>
                  <a:lnTo>
                    <a:pt x="9118" y="18211"/>
                  </a:lnTo>
                  <a:lnTo>
                    <a:pt x="9791" y="18605"/>
                  </a:lnTo>
                  <a:lnTo>
                    <a:pt x="34302" y="18605"/>
                  </a:lnTo>
                  <a:lnTo>
                    <a:pt x="34823" y="18376"/>
                  </a:lnTo>
                  <a:lnTo>
                    <a:pt x="35585" y="17627"/>
                  </a:lnTo>
                  <a:lnTo>
                    <a:pt x="35788" y="17106"/>
                  </a:lnTo>
                  <a:lnTo>
                    <a:pt x="35788" y="14541"/>
                  </a:lnTo>
                  <a:lnTo>
                    <a:pt x="11684" y="14541"/>
                  </a:lnTo>
                  <a:lnTo>
                    <a:pt x="5626" y="4038"/>
                  </a:lnTo>
                  <a:lnTo>
                    <a:pt x="28155" y="4038"/>
                  </a:lnTo>
                  <a:lnTo>
                    <a:pt x="27609" y="3606"/>
                  </a:lnTo>
                  <a:lnTo>
                    <a:pt x="28867" y="2019"/>
                  </a:lnTo>
                  <a:lnTo>
                    <a:pt x="28867" y="0"/>
                  </a:lnTo>
                  <a:close/>
                </a:path>
                <a:path w="36195" h="19050">
                  <a:moveTo>
                    <a:pt x="28867" y="2019"/>
                  </a:moveTo>
                  <a:lnTo>
                    <a:pt x="27609" y="3606"/>
                  </a:lnTo>
                  <a:lnTo>
                    <a:pt x="31750" y="6883"/>
                  </a:lnTo>
                  <a:lnTo>
                    <a:pt x="31750" y="14541"/>
                  </a:lnTo>
                  <a:lnTo>
                    <a:pt x="35788" y="14541"/>
                  </a:lnTo>
                  <a:lnTo>
                    <a:pt x="35788" y="5295"/>
                  </a:lnTo>
                  <a:lnTo>
                    <a:pt x="35509" y="4698"/>
                  </a:lnTo>
                  <a:lnTo>
                    <a:pt x="34675" y="4038"/>
                  </a:lnTo>
                  <a:lnTo>
                    <a:pt x="28867" y="4038"/>
                  </a:lnTo>
                  <a:lnTo>
                    <a:pt x="28867" y="2019"/>
                  </a:lnTo>
                  <a:close/>
                </a:path>
                <a:path w="36195" h="19050">
                  <a:moveTo>
                    <a:pt x="28867" y="0"/>
                  </a:moveTo>
                  <a:lnTo>
                    <a:pt x="28867" y="4038"/>
                  </a:lnTo>
                  <a:lnTo>
                    <a:pt x="34675" y="4038"/>
                  </a:lnTo>
                  <a:lnTo>
                    <a:pt x="30124" y="431"/>
                  </a:lnTo>
                  <a:lnTo>
                    <a:pt x="288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5718366" y="5011112"/>
              <a:ext cx="273685" cy="37465"/>
            </a:xfrm>
            <a:custGeom>
              <a:avLst/>
              <a:gdLst/>
              <a:ahLst/>
              <a:cxnLst/>
              <a:rect l="l" t="t" r="r" b="b"/>
              <a:pathLst>
                <a:path w="273685" h="37464">
                  <a:moveTo>
                    <a:pt x="109855" y="108"/>
                  </a:moveTo>
                  <a:lnTo>
                    <a:pt x="71835" y="4383"/>
                  </a:lnTo>
                  <a:lnTo>
                    <a:pt x="0" y="37319"/>
                  </a:lnTo>
                  <a:lnTo>
                    <a:pt x="273075" y="37319"/>
                  </a:lnTo>
                  <a:lnTo>
                    <a:pt x="231736" y="14141"/>
                  </a:lnTo>
                  <a:lnTo>
                    <a:pt x="109855" y="108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5715268" y="5008185"/>
              <a:ext cx="279400" cy="43180"/>
            </a:xfrm>
            <a:custGeom>
              <a:avLst/>
              <a:gdLst/>
              <a:ahLst/>
              <a:cxnLst/>
              <a:rect l="l" t="t" r="r" b="b"/>
              <a:pathLst>
                <a:path w="279400" h="43179">
                  <a:moveTo>
                    <a:pt x="110642" y="0"/>
                  </a:moveTo>
                  <a:lnTo>
                    <a:pt x="103913" y="0"/>
                  </a:lnTo>
                  <a:lnTo>
                    <a:pt x="94351" y="496"/>
                  </a:lnTo>
                  <a:lnTo>
                    <a:pt x="647" y="38227"/>
                  </a:lnTo>
                  <a:lnTo>
                    <a:pt x="0" y="39573"/>
                  </a:lnTo>
                  <a:lnTo>
                    <a:pt x="660" y="42240"/>
                  </a:lnTo>
                  <a:lnTo>
                    <a:pt x="1752" y="43116"/>
                  </a:lnTo>
                  <a:lnTo>
                    <a:pt x="3098" y="43116"/>
                  </a:lnTo>
                  <a:lnTo>
                    <a:pt x="3098" y="37376"/>
                  </a:lnTo>
                  <a:lnTo>
                    <a:pt x="15793" y="37376"/>
                  </a:lnTo>
                  <a:lnTo>
                    <a:pt x="64042" y="14389"/>
                  </a:lnTo>
                  <a:lnTo>
                    <a:pt x="62877" y="11760"/>
                  </a:lnTo>
                  <a:lnTo>
                    <a:pt x="70966" y="11760"/>
                  </a:lnTo>
                  <a:lnTo>
                    <a:pt x="74063" y="10586"/>
                  </a:lnTo>
                  <a:lnTo>
                    <a:pt x="84396" y="7853"/>
                  </a:lnTo>
                  <a:lnTo>
                    <a:pt x="94946" y="6204"/>
                  </a:lnTo>
                  <a:lnTo>
                    <a:pt x="103907" y="5740"/>
                  </a:lnTo>
                  <a:lnTo>
                    <a:pt x="202731" y="5740"/>
                  </a:lnTo>
                  <a:lnTo>
                    <a:pt x="110642" y="0"/>
                  </a:lnTo>
                  <a:close/>
                </a:path>
                <a:path w="279400" h="43179">
                  <a:moveTo>
                    <a:pt x="3098" y="40246"/>
                  </a:moveTo>
                  <a:lnTo>
                    <a:pt x="3098" y="43116"/>
                  </a:lnTo>
                  <a:lnTo>
                    <a:pt x="277482" y="43116"/>
                  </a:lnTo>
                  <a:lnTo>
                    <a:pt x="277846" y="42837"/>
                  </a:lnTo>
                  <a:lnTo>
                    <a:pt x="4330" y="42837"/>
                  </a:lnTo>
                  <a:lnTo>
                    <a:pt x="3098" y="40246"/>
                  </a:lnTo>
                  <a:close/>
                </a:path>
                <a:path w="279400" h="43179">
                  <a:moveTo>
                    <a:pt x="15793" y="37376"/>
                  </a:moveTo>
                  <a:lnTo>
                    <a:pt x="3098" y="37376"/>
                  </a:lnTo>
                  <a:lnTo>
                    <a:pt x="3098" y="40246"/>
                  </a:lnTo>
                  <a:lnTo>
                    <a:pt x="4330" y="42837"/>
                  </a:lnTo>
                  <a:lnTo>
                    <a:pt x="15793" y="37376"/>
                  </a:lnTo>
                  <a:close/>
                </a:path>
                <a:path w="279400" h="43179">
                  <a:moveTo>
                    <a:pt x="202731" y="5740"/>
                  </a:moveTo>
                  <a:lnTo>
                    <a:pt x="110375" y="5740"/>
                  </a:lnTo>
                  <a:lnTo>
                    <a:pt x="114416" y="6019"/>
                  </a:lnTo>
                  <a:lnTo>
                    <a:pt x="206964" y="11760"/>
                  </a:lnTo>
                  <a:lnTo>
                    <a:pt x="213800" y="12573"/>
                  </a:lnTo>
                  <a:lnTo>
                    <a:pt x="220586" y="14163"/>
                  </a:lnTo>
                  <a:lnTo>
                    <a:pt x="227152" y="16501"/>
                  </a:lnTo>
                  <a:lnTo>
                    <a:pt x="233438" y="19570"/>
                  </a:lnTo>
                  <a:lnTo>
                    <a:pt x="265176" y="37376"/>
                  </a:lnTo>
                  <a:lnTo>
                    <a:pt x="15793" y="37376"/>
                  </a:lnTo>
                  <a:lnTo>
                    <a:pt x="4330" y="42837"/>
                  </a:lnTo>
                  <a:lnTo>
                    <a:pt x="277846" y="42837"/>
                  </a:lnTo>
                  <a:lnTo>
                    <a:pt x="278625" y="42240"/>
                  </a:lnTo>
                  <a:lnTo>
                    <a:pt x="279285" y="39712"/>
                  </a:lnTo>
                  <a:lnTo>
                    <a:pt x="278714" y="38379"/>
                  </a:lnTo>
                  <a:lnTo>
                    <a:pt x="236232" y="14566"/>
                  </a:lnTo>
                  <a:lnTo>
                    <a:pt x="207213" y="6019"/>
                  </a:lnTo>
                  <a:lnTo>
                    <a:pt x="202731" y="5740"/>
                  </a:lnTo>
                  <a:close/>
                </a:path>
                <a:path w="279400" h="43179">
                  <a:moveTo>
                    <a:pt x="70966" y="11760"/>
                  </a:moveTo>
                  <a:lnTo>
                    <a:pt x="62877" y="11760"/>
                  </a:lnTo>
                  <a:lnTo>
                    <a:pt x="64032" y="14163"/>
                  </a:lnTo>
                  <a:lnTo>
                    <a:pt x="64140" y="14389"/>
                  </a:lnTo>
                  <a:lnTo>
                    <a:pt x="64627" y="14163"/>
                  </a:lnTo>
                  <a:lnTo>
                    <a:pt x="70966" y="11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0" name="object 5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92254" y="5008683"/>
              <a:ext cx="351092" cy="107558"/>
            </a:xfrm>
            <a:prstGeom prst="rect">
              <a:avLst/>
            </a:prstGeom>
          </p:spPr>
        </p:pic>
        <p:sp>
          <p:nvSpPr>
            <p:cNvPr id="561" name="object 561"/>
            <p:cNvSpPr/>
            <p:nvPr/>
          </p:nvSpPr>
          <p:spPr>
            <a:xfrm>
              <a:off x="6121814" y="5142586"/>
              <a:ext cx="523240" cy="15875"/>
            </a:xfrm>
            <a:custGeom>
              <a:avLst/>
              <a:gdLst/>
              <a:ahLst/>
              <a:cxnLst/>
              <a:rect l="l" t="t" r="r" b="b"/>
              <a:pathLst>
                <a:path w="523240" h="15875">
                  <a:moveTo>
                    <a:pt x="519341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7797" y="15595"/>
                  </a:lnTo>
                  <a:lnTo>
                    <a:pt x="519341" y="15595"/>
                  </a:lnTo>
                  <a:lnTo>
                    <a:pt x="522846" y="12103"/>
                  </a:lnTo>
                  <a:lnTo>
                    <a:pt x="522846" y="3492"/>
                  </a:lnTo>
                  <a:lnTo>
                    <a:pt x="5193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6311023" y="4852885"/>
              <a:ext cx="335280" cy="203200"/>
            </a:xfrm>
            <a:custGeom>
              <a:avLst/>
              <a:gdLst/>
              <a:ahLst/>
              <a:cxnLst/>
              <a:rect l="l" t="t" r="r" b="b"/>
              <a:pathLst>
                <a:path w="335279" h="203200">
                  <a:moveTo>
                    <a:pt x="334898" y="0"/>
                  </a:moveTo>
                  <a:lnTo>
                    <a:pt x="0" y="0"/>
                  </a:lnTo>
                  <a:lnTo>
                    <a:pt x="0" y="202945"/>
                  </a:lnTo>
                  <a:lnTo>
                    <a:pt x="334898" y="202945"/>
                  </a:lnTo>
                  <a:lnTo>
                    <a:pt x="33489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6307887" y="4850358"/>
              <a:ext cx="341630" cy="208279"/>
            </a:xfrm>
            <a:custGeom>
              <a:avLst/>
              <a:gdLst/>
              <a:ahLst/>
              <a:cxnLst/>
              <a:rect l="l" t="t" r="r" b="b"/>
              <a:pathLst>
                <a:path w="341629" h="208279">
                  <a:moveTo>
                    <a:pt x="75171" y="20078"/>
                  </a:moveTo>
                  <a:lnTo>
                    <a:pt x="73774" y="18681"/>
                  </a:lnTo>
                  <a:lnTo>
                    <a:pt x="72047" y="18681"/>
                  </a:lnTo>
                  <a:lnTo>
                    <a:pt x="25019" y="18681"/>
                  </a:lnTo>
                  <a:lnTo>
                    <a:pt x="23622" y="20078"/>
                  </a:lnTo>
                  <a:lnTo>
                    <a:pt x="23622" y="23545"/>
                  </a:lnTo>
                  <a:lnTo>
                    <a:pt x="25019" y="24942"/>
                  </a:lnTo>
                  <a:lnTo>
                    <a:pt x="73774" y="24942"/>
                  </a:lnTo>
                  <a:lnTo>
                    <a:pt x="75171" y="23545"/>
                  </a:lnTo>
                  <a:lnTo>
                    <a:pt x="75171" y="20078"/>
                  </a:lnTo>
                  <a:close/>
                </a:path>
                <a:path w="341629" h="208279">
                  <a:moveTo>
                    <a:pt x="137058" y="20078"/>
                  </a:moveTo>
                  <a:lnTo>
                    <a:pt x="135648" y="18681"/>
                  </a:lnTo>
                  <a:lnTo>
                    <a:pt x="133921" y="18681"/>
                  </a:lnTo>
                  <a:lnTo>
                    <a:pt x="86893" y="18681"/>
                  </a:lnTo>
                  <a:lnTo>
                    <a:pt x="85496" y="20078"/>
                  </a:lnTo>
                  <a:lnTo>
                    <a:pt x="85496" y="23545"/>
                  </a:lnTo>
                  <a:lnTo>
                    <a:pt x="86893" y="24942"/>
                  </a:lnTo>
                  <a:lnTo>
                    <a:pt x="135648" y="24942"/>
                  </a:lnTo>
                  <a:lnTo>
                    <a:pt x="137058" y="23545"/>
                  </a:lnTo>
                  <a:lnTo>
                    <a:pt x="137058" y="20078"/>
                  </a:lnTo>
                  <a:close/>
                </a:path>
                <a:path w="341629" h="208279">
                  <a:moveTo>
                    <a:pt x="292506" y="185343"/>
                  </a:moveTo>
                  <a:lnTo>
                    <a:pt x="291109" y="183946"/>
                  </a:lnTo>
                  <a:lnTo>
                    <a:pt x="289382" y="183946"/>
                  </a:lnTo>
                  <a:lnTo>
                    <a:pt x="64274" y="183946"/>
                  </a:lnTo>
                  <a:lnTo>
                    <a:pt x="62877" y="185343"/>
                  </a:lnTo>
                  <a:lnTo>
                    <a:pt x="62877" y="188810"/>
                  </a:lnTo>
                  <a:lnTo>
                    <a:pt x="64274" y="190207"/>
                  </a:lnTo>
                  <a:lnTo>
                    <a:pt x="291109" y="190207"/>
                  </a:lnTo>
                  <a:lnTo>
                    <a:pt x="292506" y="188810"/>
                  </a:lnTo>
                  <a:lnTo>
                    <a:pt x="292506" y="185343"/>
                  </a:lnTo>
                  <a:close/>
                </a:path>
                <a:path w="341629" h="208279">
                  <a:moveTo>
                    <a:pt x="318223" y="20078"/>
                  </a:moveTo>
                  <a:lnTo>
                    <a:pt x="316814" y="18681"/>
                  </a:lnTo>
                  <a:lnTo>
                    <a:pt x="315087" y="18681"/>
                  </a:lnTo>
                  <a:lnTo>
                    <a:pt x="150126" y="18681"/>
                  </a:lnTo>
                  <a:lnTo>
                    <a:pt x="148729" y="20078"/>
                  </a:lnTo>
                  <a:lnTo>
                    <a:pt x="148729" y="23545"/>
                  </a:lnTo>
                  <a:lnTo>
                    <a:pt x="150126" y="24942"/>
                  </a:lnTo>
                  <a:lnTo>
                    <a:pt x="316814" y="24942"/>
                  </a:lnTo>
                  <a:lnTo>
                    <a:pt x="318223" y="23545"/>
                  </a:lnTo>
                  <a:lnTo>
                    <a:pt x="318223" y="20078"/>
                  </a:lnTo>
                  <a:close/>
                </a:path>
                <a:path w="341629" h="208279">
                  <a:moveTo>
                    <a:pt x="341160" y="0"/>
                  </a:moveTo>
                  <a:lnTo>
                    <a:pt x="334899" y="0"/>
                  </a:lnTo>
                  <a:lnTo>
                    <a:pt x="334899" y="5080"/>
                  </a:lnTo>
                  <a:lnTo>
                    <a:pt x="334899" y="201930"/>
                  </a:lnTo>
                  <a:lnTo>
                    <a:pt x="6261" y="201930"/>
                  </a:lnTo>
                  <a:lnTo>
                    <a:pt x="6261" y="5676"/>
                  </a:lnTo>
                  <a:lnTo>
                    <a:pt x="6261" y="5080"/>
                  </a:lnTo>
                  <a:lnTo>
                    <a:pt x="334899" y="5080"/>
                  </a:lnTo>
                  <a:lnTo>
                    <a:pt x="33489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201930"/>
                  </a:lnTo>
                  <a:lnTo>
                    <a:pt x="0" y="208280"/>
                  </a:lnTo>
                  <a:lnTo>
                    <a:pt x="341160" y="208280"/>
                  </a:lnTo>
                  <a:lnTo>
                    <a:pt x="341160" y="201930"/>
                  </a:lnTo>
                  <a:lnTo>
                    <a:pt x="341160" y="5080"/>
                  </a:lnTo>
                  <a:lnTo>
                    <a:pt x="341160" y="2540"/>
                  </a:lnTo>
                  <a:lnTo>
                    <a:pt x="341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6330810" y="5064556"/>
              <a:ext cx="287655" cy="29209"/>
            </a:xfrm>
            <a:custGeom>
              <a:avLst/>
              <a:gdLst/>
              <a:ahLst/>
              <a:cxnLst/>
              <a:rect l="l" t="t" r="r" b="b"/>
              <a:pathLst>
                <a:path w="287654" h="29210">
                  <a:moveTo>
                    <a:pt x="287426" y="0"/>
                  </a:moveTo>
                  <a:lnTo>
                    <a:pt x="0" y="0"/>
                  </a:lnTo>
                  <a:lnTo>
                    <a:pt x="0" y="29082"/>
                  </a:lnTo>
                  <a:lnTo>
                    <a:pt x="287426" y="29082"/>
                  </a:lnTo>
                  <a:lnTo>
                    <a:pt x="287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6327673" y="5061902"/>
              <a:ext cx="294005" cy="34290"/>
            </a:xfrm>
            <a:custGeom>
              <a:avLst/>
              <a:gdLst/>
              <a:ahLst/>
              <a:cxnLst/>
              <a:rect l="l" t="t" r="r" b="b"/>
              <a:pathLst>
                <a:path w="294004" h="34289">
                  <a:moveTo>
                    <a:pt x="293700" y="0"/>
                  </a:moveTo>
                  <a:lnTo>
                    <a:pt x="287439" y="0"/>
                  </a:lnTo>
                  <a:lnTo>
                    <a:pt x="287439" y="6350"/>
                  </a:lnTo>
                  <a:lnTo>
                    <a:pt x="287439" y="29210"/>
                  </a:lnTo>
                  <a:lnTo>
                    <a:pt x="6273" y="29210"/>
                  </a:lnTo>
                  <a:lnTo>
                    <a:pt x="6273" y="6350"/>
                  </a:lnTo>
                  <a:lnTo>
                    <a:pt x="287439" y="6350"/>
                  </a:lnTo>
                  <a:lnTo>
                    <a:pt x="28743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9210"/>
                  </a:lnTo>
                  <a:lnTo>
                    <a:pt x="0" y="34290"/>
                  </a:lnTo>
                  <a:lnTo>
                    <a:pt x="3136" y="34290"/>
                  </a:lnTo>
                  <a:lnTo>
                    <a:pt x="293700" y="34290"/>
                  </a:lnTo>
                  <a:lnTo>
                    <a:pt x="293700" y="31750"/>
                  </a:lnTo>
                  <a:lnTo>
                    <a:pt x="293700" y="29210"/>
                  </a:lnTo>
                  <a:lnTo>
                    <a:pt x="293700" y="6350"/>
                  </a:lnTo>
                  <a:lnTo>
                    <a:pt x="293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6286557" y="5045636"/>
              <a:ext cx="44450" cy="62865"/>
            </a:xfrm>
            <a:custGeom>
              <a:avLst/>
              <a:gdLst/>
              <a:ahLst/>
              <a:cxnLst/>
              <a:rect l="l" t="t" r="r" b="b"/>
              <a:pathLst>
                <a:path w="44450" h="62864">
                  <a:moveTo>
                    <a:pt x="1333" y="0"/>
                  </a:moveTo>
                  <a:lnTo>
                    <a:pt x="0" y="62572"/>
                  </a:lnTo>
                  <a:lnTo>
                    <a:pt x="44259" y="46901"/>
                  </a:lnTo>
                  <a:lnTo>
                    <a:pt x="44259" y="1948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6283331" y="5040823"/>
              <a:ext cx="50800" cy="72390"/>
            </a:xfrm>
            <a:custGeom>
              <a:avLst/>
              <a:gdLst/>
              <a:ahLst/>
              <a:cxnLst/>
              <a:rect l="l" t="t" r="r" b="b"/>
              <a:pathLst>
                <a:path w="50800" h="72389">
                  <a:moveTo>
                    <a:pt x="1536" y="0"/>
                  </a:moveTo>
                  <a:lnTo>
                    <a:pt x="190" y="62918"/>
                  </a:lnTo>
                  <a:lnTo>
                    <a:pt x="93" y="67449"/>
                  </a:lnTo>
                  <a:lnTo>
                    <a:pt x="0" y="71843"/>
                  </a:lnTo>
                  <a:lnTo>
                    <a:pt x="4267" y="70332"/>
                  </a:lnTo>
                  <a:lnTo>
                    <a:pt x="2184" y="64427"/>
                  </a:lnTo>
                  <a:lnTo>
                    <a:pt x="6447" y="62918"/>
                  </a:lnTo>
                  <a:lnTo>
                    <a:pt x="7594" y="9626"/>
                  </a:lnTo>
                  <a:lnTo>
                    <a:pt x="22731" y="9626"/>
                  </a:lnTo>
                  <a:lnTo>
                    <a:pt x="1536" y="0"/>
                  </a:lnTo>
                  <a:close/>
                </a:path>
                <a:path w="50800" h="72389">
                  <a:moveTo>
                    <a:pt x="6447" y="62918"/>
                  </a:moveTo>
                  <a:lnTo>
                    <a:pt x="2184" y="64427"/>
                  </a:lnTo>
                  <a:lnTo>
                    <a:pt x="4267" y="70332"/>
                  </a:lnTo>
                  <a:lnTo>
                    <a:pt x="12409" y="67449"/>
                  </a:lnTo>
                  <a:lnTo>
                    <a:pt x="6350" y="67449"/>
                  </a:lnTo>
                  <a:lnTo>
                    <a:pt x="6447" y="62918"/>
                  </a:lnTo>
                  <a:close/>
                </a:path>
                <a:path w="50800" h="72389">
                  <a:moveTo>
                    <a:pt x="22731" y="9626"/>
                  </a:moveTo>
                  <a:lnTo>
                    <a:pt x="7594" y="9626"/>
                  </a:lnTo>
                  <a:lnTo>
                    <a:pt x="44348" y="26314"/>
                  </a:lnTo>
                  <a:lnTo>
                    <a:pt x="44348" y="49504"/>
                  </a:lnTo>
                  <a:lnTo>
                    <a:pt x="6447" y="62918"/>
                  </a:lnTo>
                  <a:lnTo>
                    <a:pt x="6350" y="67449"/>
                  </a:lnTo>
                  <a:lnTo>
                    <a:pt x="12409" y="67449"/>
                  </a:lnTo>
                  <a:lnTo>
                    <a:pt x="50609" y="53924"/>
                  </a:lnTo>
                  <a:lnTo>
                    <a:pt x="50609" y="22288"/>
                  </a:lnTo>
                  <a:lnTo>
                    <a:pt x="22731" y="9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6162929" y="4941857"/>
              <a:ext cx="147320" cy="128905"/>
            </a:xfrm>
            <a:custGeom>
              <a:avLst/>
              <a:gdLst/>
              <a:ahLst/>
              <a:cxnLst/>
              <a:rect l="l" t="t" r="r" b="b"/>
              <a:pathLst>
                <a:path w="147320" h="128904">
                  <a:moveTo>
                    <a:pt x="141757" y="0"/>
                  </a:moveTo>
                  <a:lnTo>
                    <a:pt x="44615" y="0"/>
                  </a:lnTo>
                  <a:lnTo>
                    <a:pt x="40246" y="2768"/>
                  </a:lnTo>
                  <a:lnTo>
                    <a:pt x="1016" y="86055"/>
                  </a:lnTo>
                  <a:lnTo>
                    <a:pt x="0" y="90614"/>
                  </a:lnTo>
                  <a:lnTo>
                    <a:pt x="0" y="128778"/>
                  </a:lnTo>
                  <a:lnTo>
                    <a:pt x="146812" y="128778"/>
                  </a:lnTo>
                  <a:lnTo>
                    <a:pt x="146812" y="11277"/>
                  </a:lnTo>
                  <a:lnTo>
                    <a:pt x="146812" y="5054"/>
                  </a:lnTo>
                  <a:lnTo>
                    <a:pt x="141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6159792" y="4938732"/>
              <a:ext cx="153670" cy="135255"/>
            </a:xfrm>
            <a:custGeom>
              <a:avLst/>
              <a:gdLst/>
              <a:ahLst/>
              <a:cxnLst/>
              <a:rect l="l" t="t" r="r" b="b"/>
              <a:pathLst>
                <a:path w="153670" h="135254">
                  <a:moveTo>
                    <a:pt x="146634" y="0"/>
                  </a:moveTo>
                  <a:lnTo>
                    <a:pt x="46512" y="0"/>
                  </a:lnTo>
                  <a:lnTo>
                    <a:pt x="41059" y="3467"/>
                  </a:lnTo>
                  <a:lnTo>
                    <a:pt x="1130" y="88265"/>
                  </a:lnTo>
                  <a:lnTo>
                    <a:pt x="0" y="93281"/>
                  </a:lnTo>
                  <a:lnTo>
                    <a:pt x="0" y="135026"/>
                  </a:lnTo>
                  <a:lnTo>
                    <a:pt x="153073" y="135026"/>
                  </a:lnTo>
                  <a:lnTo>
                    <a:pt x="153073" y="128765"/>
                  </a:lnTo>
                  <a:lnTo>
                    <a:pt x="6261" y="128765"/>
                  </a:lnTo>
                  <a:lnTo>
                    <a:pt x="6261" y="94208"/>
                  </a:lnTo>
                  <a:lnTo>
                    <a:pt x="7188" y="90093"/>
                  </a:lnTo>
                  <a:lnTo>
                    <a:pt x="45694" y="8331"/>
                  </a:lnTo>
                  <a:lnTo>
                    <a:pt x="48938" y="6261"/>
                  </a:lnTo>
                  <a:lnTo>
                    <a:pt x="152882" y="6261"/>
                  </a:lnTo>
                  <a:lnTo>
                    <a:pt x="146634" y="0"/>
                  </a:lnTo>
                  <a:close/>
                </a:path>
                <a:path w="153670" h="135254">
                  <a:moveTo>
                    <a:pt x="152882" y="6261"/>
                  </a:moveTo>
                  <a:lnTo>
                    <a:pt x="143167" y="6261"/>
                  </a:lnTo>
                  <a:lnTo>
                    <a:pt x="146812" y="9906"/>
                  </a:lnTo>
                  <a:lnTo>
                    <a:pt x="146824" y="128765"/>
                  </a:lnTo>
                  <a:lnTo>
                    <a:pt x="153073" y="128765"/>
                  </a:lnTo>
                  <a:lnTo>
                    <a:pt x="153073" y="6451"/>
                  </a:lnTo>
                  <a:lnTo>
                    <a:pt x="152882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6162916" y="5069458"/>
              <a:ext cx="147320" cy="21590"/>
            </a:xfrm>
            <a:custGeom>
              <a:avLst/>
              <a:gdLst/>
              <a:ahLst/>
              <a:cxnLst/>
              <a:rect l="l" t="t" r="r" b="b"/>
              <a:pathLst>
                <a:path w="147320" h="21589">
                  <a:moveTo>
                    <a:pt x="146812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145059" y="21590"/>
                  </a:lnTo>
                  <a:lnTo>
                    <a:pt x="145059" y="17780"/>
                  </a:lnTo>
                  <a:lnTo>
                    <a:pt x="146812" y="17780"/>
                  </a:lnTo>
                  <a:lnTo>
                    <a:pt x="146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6159801" y="5065953"/>
              <a:ext cx="153670" cy="28575"/>
            </a:xfrm>
            <a:custGeom>
              <a:avLst/>
              <a:gdLst/>
              <a:ahLst/>
              <a:cxnLst/>
              <a:rect l="l" t="t" r="r" b="b"/>
              <a:pathLst>
                <a:path w="153670" h="28575">
                  <a:moveTo>
                    <a:pt x="153073" y="0"/>
                  </a:moveTo>
                  <a:lnTo>
                    <a:pt x="0" y="0"/>
                  </a:lnTo>
                  <a:lnTo>
                    <a:pt x="0" y="28219"/>
                  </a:lnTo>
                  <a:lnTo>
                    <a:pt x="3124" y="28219"/>
                  </a:lnTo>
                  <a:lnTo>
                    <a:pt x="3124" y="21970"/>
                  </a:lnTo>
                  <a:lnTo>
                    <a:pt x="6261" y="21970"/>
                  </a:lnTo>
                  <a:lnTo>
                    <a:pt x="6261" y="6261"/>
                  </a:lnTo>
                  <a:lnTo>
                    <a:pt x="153073" y="6261"/>
                  </a:lnTo>
                  <a:lnTo>
                    <a:pt x="153073" y="0"/>
                  </a:lnTo>
                  <a:close/>
                </a:path>
                <a:path w="153670" h="28575">
                  <a:moveTo>
                    <a:pt x="6261" y="21970"/>
                  </a:moveTo>
                  <a:lnTo>
                    <a:pt x="3124" y="21970"/>
                  </a:lnTo>
                  <a:lnTo>
                    <a:pt x="3124" y="28219"/>
                  </a:lnTo>
                  <a:lnTo>
                    <a:pt x="148018" y="28219"/>
                  </a:lnTo>
                  <a:lnTo>
                    <a:pt x="151142" y="25095"/>
                  </a:lnTo>
                  <a:lnTo>
                    <a:pt x="6261" y="25095"/>
                  </a:lnTo>
                  <a:lnTo>
                    <a:pt x="6261" y="21970"/>
                  </a:lnTo>
                  <a:close/>
                </a:path>
                <a:path w="153670" h="28575">
                  <a:moveTo>
                    <a:pt x="153073" y="6261"/>
                  </a:moveTo>
                  <a:lnTo>
                    <a:pt x="146811" y="6261"/>
                  </a:lnTo>
                  <a:lnTo>
                    <a:pt x="146799" y="19710"/>
                  </a:lnTo>
                  <a:lnTo>
                    <a:pt x="144538" y="21970"/>
                  </a:lnTo>
                  <a:lnTo>
                    <a:pt x="6261" y="21970"/>
                  </a:lnTo>
                  <a:lnTo>
                    <a:pt x="6261" y="25095"/>
                  </a:lnTo>
                  <a:lnTo>
                    <a:pt x="151142" y="25095"/>
                  </a:lnTo>
                  <a:lnTo>
                    <a:pt x="153073" y="23164"/>
                  </a:lnTo>
                  <a:lnTo>
                    <a:pt x="153073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6165918" y="4960496"/>
              <a:ext cx="93980" cy="66040"/>
            </a:xfrm>
            <a:custGeom>
              <a:avLst/>
              <a:gdLst/>
              <a:ahLst/>
              <a:cxnLst/>
              <a:rect l="l" t="t" r="r" b="b"/>
              <a:pathLst>
                <a:path w="93979" h="66039">
                  <a:moveTo>
                    <a:pt x="86233" y="0"/>
                  </a:moveTo>
                  <a:lnTo>
                    <a:pt x="29781" y="0"/>
                  </a:lnTo>
                  <a:lnTo>
                    <a:pt x="0" y="66040"/>
                  </a:lnTo>
                  <a:lnTo>
                    <a:pt x="93980" y="66040"/>
                  </a:lnTo>
                  <a:lnTo>
                    <a:pt x="93980" y="7747"/>
                  </a:lnTo>
                  <a:lnTo>
                    <a:pt x="86233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6165918" y="4957366"/>
              <a:ext cx="97155" cy="72390"/>
            </a:xfrm>
            <a:custGeom>
              <a:avLst/>
              <a:gdLst/>
              <a:ahLst/>
              <a:cxnLst/>
              <a:rect l="l" t="t" r="r" b="b"/>
              <a:pathLst>
                <a:path w="97154" h="72389">
                  <a:moveTo>
                    <a:pt x="76682" y="0"/>
                  </a:moveTo>
                  <a:lnTo>
                    <a:pt x="29781" y="0"/>
                  </a:lnTo>
                  <a:lnTo>
                    <a:pt x="29781" y="6261"/>
                  </a:lnTo>
                  <a:lnTo>
                    <a:pt x="84505" y="6273"/>
                  </a:lnTo>
                  <a:lnTo>
                    <a:pt x="90830" y="12611"/>
                  </a:lnTo>
                  <a:lnTo>
                    <a:pt x="90843" y="66039"/>
                  </a:lnTo>
                  <a:lnTo>
                    <a:pt x="0" y="66039"/>
                  </a:lnTo>
                  <a:lnTo>
                    <a:pt x="0" y="72301"/>
                  </a:lnTo>
                  <a:lnTo>
                    <a:pt x="97104" y="72301"/>
                  </a:lnTo>
                  <a:lnTo>
                    <a:pt x="97104" y="20434"/>
                  </a:lnTo>
                  <a:lnTo>
                    <a:pt x="95499" y="12478"/>
                  </a:lnTo>
                  <a:lnTo>
                    <a:pt x="91122" y="5983"/>
                  </a:lnTo>
                  <a:lnTo>
                    <a:pt x="84631" y="1605"/>
                  </a:lnTo>
                  <a:lnTo>
                    <a:pt x="766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6259896" y="5006243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38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6256764" y="5006243"/>
              <a:ext cx="6350" cy="64769"/>
            </a:xfrm>
            <a:custGeom>
              <a:avLst/>
              <a:gdLst/>
              <a:ahLst/>
              <a:cxnLst/>
              <a:rect l="l" t="t" r="r" b="b"/>
              <a:pathLst>
                <a:path w="6350" h="64770">
                  <a:moveTo>
                    <a:pt x="6261" y="0"/>
                  </a:moveTo>
                  <a:lnTo>
                    <a:pt x="0" y="0"/>
                  </a:lnTo>
                  <a:lnTo>
                    <a:pt x="0" y="64389"/>
                  </a:lnTo>
                  <a:lnTo>
                    <a:pt x="6261" y="64389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6236456" y="4960815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0"/>
                  </a:moveTo>
                  <a:lnTo>
                    <a:pt x="0" y="6559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6233325" y="4905997"/>
              <a:ext cx="56515" cy="120650"/>
            </a:xfrm>
            <a:custGeom>
              <a:avLst/>
              <a:gdLst/>
              <a:ahLst/>
              <a:cxnLst/>
              <a:rect l="l" t="t" r="r" b="b"/>
              <a:pathLst>
                <a:path w="56514" h="120650">
                  <a:moveTo>
                    <a:pt x="6261" y="54825"/>
                  </a:moveTo>
                  <a:lnTo>
                    <a:pt x="0" y="54825"/>
                  </a:lnTo>
                  <a:lnTo>
                    <a:pt x="0" y="120421"/>
                  </a:lnTo>
                  <a:lnTo>
                    <a:pt x="6261" y="120421"/>
                  </a:lnTo>
                  <a:lnTo>
                    <a:pt x="6261" y="54825"/>
                  </a:lnTo>
                  <a:close/>
                </a:path>
                <a:path w="56514" h="120650">
                  <a:moveTo>
                    <a:pt x="55956" y="1397"/>
                  </a:moveTo>
                  <a:lnTo>
                    <a:pt x="54559" y="0"/>
                  </a:lnTo>
                  <a:lnTo>
                    <a:pt x="51092" y="0"/>
                  </a:lnTo>
                  <a:lnTo>
                    <a:pt x="49695" y="1397"/>
                  </a:lnTo>
                  <a:lnTo>
                    <a:pt x="49695" y="3124"/>
                  </a:lnTo>
                  <a:lnTo>
                    <a:pt x="49695" y="89331"/>
                  </a:lnTo>
                  <a:lnTo>
                    <a:pt x="48514" y="93040"/>
                  </a:lnTo>
                  <a:lnTo>
                    <a:pt x="45034" y="98056"/>
                  </a:lnTo>
                  <a:lnTo>
                    <a:pt x="42976" y="99212"/>
                  </a:lnTo>
                  <a:lnTo>
                    <a:pt x="39281" y="99212"/>
                  </a:lnTo>
                  <a:lnTo>
                    <a:pt x="37884" y="100609"/>
                  </a:lnTo>
                  <a:lnTo>
                    <a:pt x="37884" y="104063"/>
                  </a:lnTo>
                  <a:lnTo>
                    <a:pt x="39281" y="105473"/>
                  </a:lnTo>
                  <a:lnTo>
                    <a:pt x="45567" y="105460"/>
                  </a:lnTo>
                  <a:lnTo>
                    <a:pt x="49428" y="102781"/>
                  </a:lnTo>
                  <a:lnTo>
                    <a:pt x="54495" y="95364"/>
                  </a:lnTo>
                  <a:lnTo>
                    <a:pt x="55956" y="90500"/>
                  </a:lnTo>
                  <a:lnTo>
                    <a:pt x="55956" y="1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6280619" y="4919167"/>
              <a:ext cx="12700" cy="57150"/>
            </a:xfrm>
            <a:custGeom>
              <a:avLst/>
              <a:gdLst/>
              <a:ahLst/>
              <a:cxnLst/>
              <a:rect l="l" t="t" r="r" b="b"/>
              <a:pathLst>
                <a:path w="12700" h="57150">
                  <a:moveTo>
                    <a:pt x="12319" y="0"/>
                  </a:moveTo>
                  <a:lnTo>
                    <a:pt x="0" y="0"/>
                  </a:lnTo>
                  <a:lnTo>
                    <a:pt x="0" y="56972"/>
                  </a:lnTo>
                  <a:lnTo>
                    <a:pt x="12319" y="56972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6277495" y="4916029"/>
              <a:ext cx="19050" cy="63500"/>
            </a:xfrm>
            <a:custGeom>
              <a:avLst/>
              <a:gdLst/>
              <a:ahLst/>
              <a:cxnLst/>
              <a:rect l="l" t="t" r="r" b="b"/>
              <a:pathLst>
                <a:path w="19050" h="63500">
                  <a:moveTo>
                    <a:pt x="18567" y="0"/>
                  </a:moveTo>
                  <a:lnTo>
                    <a:pt x="0" y="0"/>
                  </a:lnTo>
                  <a:lnTo>
                    <a:pt x="0" y="63233"/>
                  </a:lnTo>
                  <a:lnTo>
                    <a:pt x="3124" y="63233"/>
                  </a:lnTo>
                  <a:lnTo>
                    <a:pt x="3124" y="56984"/>
                  </a:lnTo>
                  <a:lnTo>
                    <a:pt x="6261" y="56984"/>
                  </a:lnTo>
                  <a:lnTo>
                    <a:pt x="6261" y="6261"/>
                  </a:lnTo>
                  <a:lnTo>
                    <a:pt x="18567" y="6261"/>
                  </a:lnTo>
                  <a:lnTo>
                    <a:pt x="18567" y="0"/>
                  </a:lnTo>
                  <a:close/>
                </a:path>
                <a:path w="19050" h="63500">
                  <a:moveTo>
                    <a:pt x="6261" y="56984"/>
                  </a:moveTo>
                  <a:lnTo>
                    <a:pt x="3124" y="56984"/>
                  </a:lnTo>
                  <a:lnTo>
                    <a:pt x="3124" y="63233"/>
                  </a:lnTo>
                  <a:lnTo>
                    <a:pt x="18567" y="63233"/>
                  </a:lnTo>
                  <a:lnTo>
                    <a:pt x="18567" y="60109"/>
                  </a:lnTo>
                  <a:lnTo>
                    <a:pt x="6261" y="60109"/>
                  </a:lnTo>
                  <a:lnTo>
                    <a:pt x="6261" y="56984"/>
                  </a:lnTo>
                  <a:close/>
                </a:path>
                <a:path w="19050" h="63500">
                  <a:moveTo>
                    <a:pt x="18567" y="6261"/>
                  </a:moveTo>
                  <a:lnTo>
                    <a:pt x="12306" y="6261"/>
                  </a:lnTo>
                  <a:lnTo>
                    <a:pt x="12306" y="56984"/>
                  </a:lnTo>
                  <a:lnTo>
                    <a:pt x="6261" y="56984"/>
                  </a:lnTo>
                  <a:lnTo>
                    <a:pt x="6261" y="60109"/>
                  </a:lnTo>
                  <a:lnTo>
                    <a:pt x="18567" y="60109"/>
                  </a:lnTo>
                  <a:lnTo>
                    <a:pt x="18567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6413968" y="5057405"/>
              <a:ext cx="96520" cy="48260"/>
            </a:xfrm>
            <a:custGeom>
              <a:avLst/>
              <a:gdLst/>
              <a:ahLst/>
              <a:cxnLst/>
              <a:rect l="l" t="t" r="r" b="b"/>
              <a:pathLst>
                <a:path w="96520" h="48260">
                  <a:moveTo>
                    <a:pt x="48107" y="0"/>
                  </a:moveTo>
                  <a:lnTo>
                    <a:pt x="29382" y="3780"/>
                  </a:lnTo>
                  <a:lnTo>
                    <a:pt x="14090" y="14090"/>
                  </a:lnTo>
                  <a:lnTo>
                    <a:pt x="3780" y="29382"/>
                  </a:lnTo>
                  <a:lnTo>
                    <a:pt x="0" y="48107"/>
                  </a:lnTo>
                  <a:lnTo>
                    <a:pt x="96202" y="48107"/>
                  </a:lnTo>
                  <a:lnTo>
                    <a:pt x="92423" y="29382"/>
                  </a:lnTo>
                  <a:lnTo>
                    <a:pt x="82118" y="14090"/>
                  </a:lnTo>
                  <a:lnTo>
                    <a:pt x="66830" y="3780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6410831" y="5054281"/>
              <a:ext cx="102870" cy="54610"/>
            </a:xfrm>
            <a:custGeom>
              <a:avLst/>
              <a:gdLst/>
              <a:ahLst/>
              <a:cxnLst/>
              <a:rect l="l" t="t" r="r" b="b"/>
              <a:pathLst>
                <a:path w="102870" h="54610">
                  <a:moveTo>
                    <a:pt x="51244" y="0"/>
                  </a:moveTo>
                  <a:lnTo>
                    <a:pt x="31300" y="4025"/>
                  </a:lnTo>
                  <a:lnTo>
                    <a:pt x="15011" y="15005"/>
                  </a:lnTo>
                  <a:lnTo>
                    <a:pt x="4027" y="31289"/>
                  </a:lnTo>
                  <a:lnTo>
                    <a:pt x="0" y="51231"/>
                  </a:lnTo>
                  <a:lnTo>
                    <a:pt x="0" y="52057"/>
                  </a:lnTo>
                  <a:lnTo>
                    <a:pt x="330" y="52857"/>
                  </a:lnTo>
                  <a:lnTo>
                    <a:pt x="1498" y="54025"/>
                  </a:lnTo>
                  <a:lnTo>
                    <a:pt x="2311" y="54356"/>
                  </a:lnTo>
                  <a:lnTo>
                    <a:pt x="3136" y="54356"/>
                  </a:lnTo>
                  <a:lnTo>
                    <a:pt x="3136" y="48094"/>
                  </a:lnTo>
                  <a:lnTo>
                    <a:pt x="6577" y="48094"/>
                  </a:lnTo>
                  <a:lnTo>
                    <a:pt x="26098" y="13938"/>
                  </a:lnTo>
                  <a:lnTo>
                    <a:pt x="51244" y="6261"/>
                  </a:lnTo>
                  <a:lnTo>
                    <a:pt x="74501" y="6261"/>
                  </a:lnTo>
                  <a:lnTo>
                    <a:pt x="71186" y="4025"/>
                  </a:lnTo>
                  <a:lnTo>
                    <a:pt x="51244" y="0"/>
                  </a:lnTo>
                  <a:close/>
                </a:path>
                <a:path w="102870" h="54610">
                  <a:moveTo>
                    <a:pt x="6577" y="48094"/>
                  </a:moveTo>
                  <a:lnTo>
                    <a:pt x="3136" y="48094"/>
                  </a:lnTo>
                  <a:lnTo>
                    <a:pt x="3136" y="54356"/>
                  </a:lnTo>
                  <a:lnTo>
                    <a:pt x="100164" y="54356"/>
                  </a:lnTo>
                  <a:lnTo>
                    <a:pt x="100977" y="54025"/>
                  </a:lnTo>
                  <a:lnTo>
                    <a:pt x="102133" y="52857"/>
                  </a:lnTo>
                  <a:lnTo>
                    <a:pt x="102476" y="52057"/>
                  </a:lnTo>
                  <a:lnTo>
                    <a:pt x="102476" y="51231"/>
                  </a:lnTo>
                  <a:lnTo>
                    <a:pt x="6261" y="51231"/>
                  </a:lnTo>
                  <a:lnTo>
                    <a:pt x="6577" y="48094"/>
                  </a:lnTo>
                  <a:close/>
                </a:path>
                <a:path w="102870" h="54610">
                  <a:moveTo>
                    <a:pt x="95899" y="48094"/>
                  </a:moveTo>
                  <a:lnTo>
                    <a:pt x="6577" y="48094"/>
                  </a:lnTo>
                  <a:lnTo>
                    <a:pt x="6261" y="51231"/>
                  </a:lnTo>
                  <a:lnTo>
                    <a:pt x="96215" y="51231"/>
                  </a:lnTo>
                  <a:lnTo>
                    <a:pt x="95899" y="48094"/>
                  </a:lnTo>
                  <a:close/>
                </a:path>
                <a:path w="102870" h="54610">
                  <a:moveTo>
                    <a:pt x="74501" y="6261"/>
                  </a:moveTo>
                  <a:lnTo>
                    <a:pt x="51244" y="6261"/>
                  </a:lnTo>
                  <a:lnTo>
                    <a:pt x="60306" y="7174"/>
                  </a:lnTo>
                  <a:lnTo>
                    <a:pt x="68745" y="9793"/>
                  </a:lnTo>
                  <a:lnTo>
                    <a:pt x="95302" y="42164"/>
                  </a:lnTo>
                  <a:lnTo>
                    <a:pt x="96215" y="51231"/>
                  </a:lnTo>
                  <a:lnTo>
                    <a:pt x="99339" y="51231"/>
                  </a:lnTo>
                  <a:lnTo>
                    <a:pt x="99339" y="48094"/>
                  </a:lnTo>
                  <a:lnTo>
                    <a:pt x="101843" y="48094"/>
                  </a:lnTo>
                  <a:lnTo>
                    <a:pt x="98450" y="31289"/>
                  </a:lnTo>
                  <a:lnTo>
                    <a:pt x="87471" y="15005"/>
                  </a:lnTo>
                  <a:lnTo>
                    <a:pt x="74501" y="6261"/>
                  </a:lnTo>
                  <a:close/>
                </a:path>
                <a:path w="102870" h="54610">
                  <a:moveTo>
                    <a:pt x="101843" y="48094"/>
                  </a:moveTo>
                  <a:lnTo>
                    <a:pt x="99339" y="48094"/>
                  </a:lnTo>
                  <a:lnTo>
                    <a:pt x="99339" y="51231"/>
                  </a:lnTo>
                  <a:lnTo>
                    <a:pt x="102476" y="51231"/>
                  </a:lnTo>
                  <a:lnTo>
                    <a:pt x="101843" y="480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6424097" y="506753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40716" y="0"/>
                  </a:moveTo>
                  <a:lnTo>
                    <a:pt x="37935" y="0"/>
                  </a:lnTo>
                  <a:lnTo>
                    <a:pt x="25266" y="2221"/>
                  </a:lnTo>
                  <a:lnTo>
                    <a:pt x="14267" y="8399"/>
                  </a:lnTo>
                  <a:lnTo>
                    <a:pt x="5847" y="17804"/>
                  </a:lnTo>
                  <a:lnTo>
                    <a:pt x="914" y="29705"/>
                  </a:lnTo>
                  <a:lnTo>
                    <a:pt x="0" y="37148"/>
                  </a:lnTo>
                  <a:lnTo>
                    <a:pt x="549" y="44518"/>
                  </a:lnTo>
                  <a:lnTo>
                    <a:pt x="29692" y="75031"/>
                  </a:lnTo>
                  <a:lnTo>
                    <a:pt x="35230" y="75958"/>
                  </a:lnTo>
                  <a:lnTo>
                    <a:pt x="38011" y="75958"/>
                  </a:lnTo>
                  <a:lnTo>
                    <a:pt x="75031" y="46253"/>
                  </a:lnTo>
                  <a:lnTo>
                    <a:pt x="75946" y="38812"/>
                  </a:lnTo>
                  <a:lnTo>
                    <a:pt x="75397" y="31445"/>
                  </a:lnTo>
                  <a:lnTo>
                    <a:pt x="46253" y="927"/>
                  </a:lnTo>
                  <a:lnTo>
                    <a:pt x="40716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6421642" y="5064403"/>
              <a:ext cx="81280" cy="82550"/>
            </a:xfrm>
            <a:custGeom>
              <a:avLst/>
              <a:gdLst/>
              <a:ahLst/>
              <a:cxnLst/>
              <a:rect l="l" t="t" r="r" b="b"/>
              <a:pathLst>
                <a:path w="81279" h="82550">
                  <a:moveTo>
                    <a:pt x="43361" y="0"/>
                  </a:moveTo>
                  <a:lnTo>
                    <a:pt x="40389" y="0"/>
                  </a:lnTo>
                  <a:lnTo>
                    <a:pt x="26788" y="2333"/>
                  </a:lnTo>
                  <a:lnTo>
                    <a:pt x="14895" y="8901"/>
                  </a:lnTo>
                  <a:lnTo>
                    <a:pt x="5720" y="19078"/>
                  </a:lnTo>
                  <a:lnTo>
                    <a:pt x="308" y="32156"/>
                  </a:lnTo>
                  <a:lnTo>
                    <a:pt x="0" y="47340"/>
                  </a:lnTo>
                  <a:lnTo>
                    <a:pt x="68" y="48704"/>
                  </a:lnTo>
                  <a:lnTo>
                    <a:pt x="31473" y="81229"/>
                  </a:lnTo>
                  <a:lnTo>
                    <a:pt x="37506" y="82219"/>
                  </a:lnTo>
                  <a:lnTo>
                    <a:pt x="40465" y="82219"/>
                  </a:lnTo>
                  <a:lnTo>
                    <a:pt x="54071" y="79886"/>
                  </a:lnTo>
                  <a:lnTo>
                    <a:pt x="61183" y="75958"/>
                  </a:lnTo>
                  <a:lnTo>
                    <a:pt x="37912" y="75958"/>
                  </a:lnTo>
                  <a:lnTo>
                    <a:pt x="35347" y="75666"/>
                  </a:lnTo>
                  <a:lnTo>
                    <a:pt x="32832" y="75107"/>
                  </a:lnTo>
                  <a:lnTo>
                    <a:pt x="20209" y="69484"/>
                  </a:lnTo>
                  <a:lnTo>
                    <a:pt x="11030" y="59778"/>
                  </a:lnTo>
                  <a:lnTo>
                    <a:pt x="6150" y="47340"/>
                  </a:lnTo>
                  <a:lnTo>
                    <a:pt x="6401" y="34885"/>
                  </a:lnTo>
                  <a:lnTo>
                    <a:pt x="6429" y="33515"/>
                  </a:lnTo>
                  <a:lnTo>
                    <a:pt x="10948" y="22591"/>
                  </a:lnTo>
                  <a:lnTo>
                    <a:pt x="18670" y="13963"/>
                  </a:lnTo>
                  <a:lnTo>
                    <a:pt x="28762" y="8297"/>
                  </a:lnTo>
                  <a:lnTo>
                    <a:pt x="40389" y="6261"/>
                  </a:lnTo>
                  <a:lnTo>
                    <a:pt x="61214" y="6261"/>
                  </a:lnTo>
                  <a:lnTo>
                    <a:pt x="49380" y="990"/>
                  </a:lnTo>
                  <a:lnTo>
                    <a:pt x="46370" y="330"/>
                  </a:lnTo>
                  <a:lnTo>
                    <a:pt x="43361" y="0"/>
                  </a:lnTo>
                  <a:close/>
                </a:path>
                <a:path w="81279" h="82550">
                  <a:moveTo>
                    <a:pt x="61214" y="6261"/>
                  </a:moveTo>
                  <a:lnTo>
                    <a:pt x="42941" y="6261"/>
                  </a:lnTo>
                  <a:lnTo>
                    <a:pt x="45507" y="6553"/>
                  </a:lnTo>
                  <a:lnTo>
                    <a:pt x="48021" y="7112"/>
                  </a:lnTo>
                  <a:lnTo>
                    <a:pt x="60644" y="12737"/>
                  </a:lnTo>
                  <a:lnTo>
                    <a:pt x="69824" y="22445"/>
                  </a:lnTo>
                  <a:lnTo>
                    <a:pt x="74703" y="34885"/>
                  </a:lnTo>
                  <a:lnTo>
                    <a:pt x="74452" y="47340"/>
                  </a:lnTo>
                  <a:lnTo>
                    <a:pt x="74425" y="48704"/>
                  </a:lnTo>
                  <a:lnTo>
                    <a:pt x="69906" y="59628"/>
                  </a:lnTo>
                  <a:lnTo>
                    <a:pt x="62184" y="68256"/>
                  </a:lnTo>
                  <a:lnTo>
                    <a:pt x="52092" y="73921"/>
                  </a:lnTo>
                  <a:lnTo>
                    <a:pt x="40465" y="75958"/>
                  </a:lnTo>
                  <a:lnTo>
                    <a:pt x="61183" y="75958"/>
                  </a:lnTo>
                  <a:lnTo>
                    <a:pt x="65963" y="73318"/>
                  </a:lnTo>
                  <a:lnTo>
                    <a:pt x="75126" y="63162"/>
                  </a:lnTo>
                  <a:lnTo>
                    <a:pt x="80546" y="50063"/>
                  </a:lnTo>
                  <a:lnTo>
                    <a:pt x="80854" y="34885"/>
                  </a:lnTo>
                  <a:lnTo>
                    <a:pt x="80786" y="33515"/>
                  </a:lnTo>
                  <a:lnTo>
                    <a:pt x="75126" y="19078"/>
                  </a:lnTo>
                  <a:lnTo>
                    <a:pt x="64294" y="7633"/>
                  </a:lnTo>
                  <a:lnTo>
                    <a:pt x="61214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6444795" y="508824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809" y="0"/>
                  </a:moveTo>
                  <a:lnTo>
                    <a:pt x="7734" y="0"/>
                  </a:lnTo>
                  <a:lnTo>
                    <a:pt x="0" y="7734"/>
                  </a:lnTo>
                  <a:lnTo>
                    <a:pt x="0" y="17272"/>
                  </a:lnTo>
                  <a:lnTo>
                    <a:pt x="0" y="26809"/>
                  </a:lnTo>
                  <a:lnTo>
                    <a:pt x="7734" y="34544"/>
                  </a:lnTo>
                  <a:lnTo>
                    <a:pt x="26809" y="34544"/>
                  </a:lnTo>
                  <a:lnTo>
                    <a:pt x="34556" y="26809"/>
                  </a:lnTo>
                  <a:lnTo>
                    <a:pt x="34556" y="7734"/>
                  </a:lnTo>
                  <a:lnTo>
                    <a:pt x="26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6441658" y="508510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408" y="0"/>
                  </a:moveTo>
                  <a:lnTo>
                    <a:pt x="12467" y="1610"/>
                  </a:lnTo>
                  <a:lnTo>
                    <a:pt x="5980" y="5984"/>
                  </a:lnTo>
                  <a:lnTo>
                    <a:pt x="1604" y="12469"/>
                  </a:lnTo>
                  <a:lnTo>
                    <a:pt x="0" y="20408"/>
                  </a:lnTo>
                  <a:lnTo>
                    <a:pt x="1577" y="28219"/>
                  </a:lnTo>
                  <a:lnTo>
                    <a:pt x="1604" y="28355"/>
                  </a:lnTo>
                  <a:lnTo>
                    <a:pt x="5980" y="34842"/>
                  </a:lnTo>
                  <a:lnTo>
                    <a:pt x="12467" y="39214"/>
                  </a:lnTo>
                  <a:lnTo>
                    <a:pt x="20408" y="40817"/>
                  </a:lnTo>
                  <a:lnTo>
                    <a:pt x="28350" y="39214"/>
                  </a:lnTo>
                  <a:lnTo>
                    <a:pt x="34837" y="34842"/>
                  </a:lnTo>
                  <a:lnTo>
                    <a:pt x="35038" y="34543"/>
                  </a:lnTo>
                  <a:lnTo>
                    <a:pt x="12598" y="34543"/>
                  </a:lnTo>
                  <a:lnTo>
                    <a:pt x="6286" y="28219"/>
                  </a:lnTo>
                  <a:lnTo>
                    <a:pt x="6286" y="12598"/>
                  </a:lnTo>
                  <a:lnTo>
                    <a:pt x="12598" y="6273"/>
                  </a:lnTo>
                  <a:lnTo>
                    <a:pt x="35032" y="6273"/>
                  </a:lnTo>
                  <a:lnTo>
                    <a:pt x="34837" y="5984"/>
                  </a:lnTo>
                  <a:lnTo>
                    <a:pt x="28350" y="1610"/>
                  </a:lnTo>
                  <a:lnTo>
                    <a:pt x="20408" y="0"/>
                  </a:lnTo>
                  <a:close/>
                </a:path>
                <a:path w="41275" h="41275">
                  <a:moveTo>
                    <a:pt x="35032" y="6273"/>
                  </a:moveTo>
                  <a:lnTo>
                    <a:pt x="28219" y="6273"/>
                  </a:lnTo>
                  <a:lnTo>
                    <a:pt x="34544" y="12598"/>
                  </a:lnTo>
                  <a:lnTo>
                    <a:pt x="34544" y="28219"/>
                  </a:lnTo>
                  <a:lnTo>
                    <a:pt x="28219" y="34543"/>
                  </a:lnTo>
                  <a:lnTo>
                    <a:pt x="35038" y="34543"/>
                  </a:lnTo>
                  <a:lnTo>
                    <a:pt x="39213" y="28355"/>
                  </a:lnTo>
                  <a:lnTo>
                    <a:pt x="40817" y="20408"/>
                  </a:lnTo>
                  <a:lnTo>
                    <a:pt x="39239" y="12598"/>
                  </a:lnTo>
                  <a:lnTo>
                    <a:pt x="39213" y="12469"/>
                  </a:lnTo>
                  <a:lnTo>
                    <a:pt x="35032" y="6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6459374" y="510282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178" y="0"/>
                  </a:moveTo>
                  <a:lnTo>
                    <a:pt x="1206" y="0"/>
                  </a:lnTo>
                  <a:lnTo>
                    <a:pt x="0" y="1206"/>
                  </a:lnTo>
                  <a:lnTo>
                    <a:pt x="0" y="2692"/>
                  </a:lnTo>
                  <a:lnTo>
                    <a:pt x="0" y="4178"/>
                  </a:lnTo>
                  <a:lnTo>
                    <a:pt x="1206" y="5384"/>
                  </a:lnTo>
                  <a:lnTo>
                    <a:pt x="4178" y="5384"/>
                  </a:lnTo>
                  <a:lnTo>
                    <a:pt x="5384" y="4178"/>
                  </a:lnTo>
                  <a:lnTo>
                    <a:pt x="5384" y="1206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6456250" y="5099696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9042" y="0"/>
                  </a:moveTo>
                  <a:lnTo>
                    <a:pt x="2603" y="0"/>
                  </a:lnTo>
                  <a:lnTo>
                    <a:pt x="0" y="2603"/>
                  </a:lnTo>
                  <a:lnTo>
                    <a:pt x="0" y="9029"/>
                  </a:lnTo>
                  <a:lnTo>
                    <a:pt x="2603" y="11633"/>
                  </a:lnTo>
                  <a:lnTo>
                    <a:pt x="9042" y="11633"/>
                  </a:lnTo>
                  <a:lnTo>
                    <a:pt x="11645" y="9029"/>
                  </a:lnTo>
                  <a:lnTo>
                    <a:pt x="11645" y="6261"/>
                  </a:lnTo>
                  <a:lnTo>
                    <a:pt x="5816" y="6261"/>
                  </a:lnTo>
                  <a:lnTo>
                    <a:pt x="5384" y="5816"/>
                  </a:lnTo>
                  <a:lnTo>
                    <a:pt x="5816" y="5384"/>
                  </a:lnTo>
                  <a:lnTo>
                    <a:pt x="11645" y="5384"/>
                  </a:lnTo>
                  <a:lnTo>
                    <a:pt x="11645" y="2603"/>
                  </a:lnTo>
                  <a:lnTo>
                    <a:pt x="9042" y="0"/>
                  </a:lnTo>
                  <a:close/>
                </a:path>
                <a:path w="12064" h="12064">
                  <a:moveTo>
                    <a:pt x="5816" y="5384"/>
                  </a:moveTo>
                  <a:lnTo>
                    <a:pt x="5384" y="5816"/>
                  </a:lnTo>
                  <a:lnTo>
                    <a:pt x="5816" y="6261"/>
                  </a:lnTo>
                  <a:lnTo>
                    <a:pt x="5816" y="5384"/>
                  </a:lnTo>
                  <a:close/>
                </a:path>
                <a:path w="12064" h="12064">
                  <a:moveTo>
                    <a:pt x="5816" y="5384"/>
                  </a:moveTo>
                  <a:lnTo>
                    <a:pt x="5816" y="6261"/>
                  </a:lnTo>
                  <a:lnTo>
                    <a:pt x="6248" y="5816"/>
                  </a:lnTo>
                  <a:lnTo>
                    <a:pt x="5816" y="5384"/>
                  </a:lnTo>
                  <a:close/>
                </a:path>
                <a:path w="12064" h="12064">
                  <a:moveTo>
                    <a:pt x="11645" y="5384"/>
                  </a:moveTo>
                  <a:lnTo>
                    <a:pt x="5816" y="5384"/>
                  </a:lnTo>
                  <a:lnTo>
                    <a:pt x="6248" y="5816"/>
                  </a:lnTo>
                  <a:lnTo>
                    <a:pt x="5816" y="6261"/>
                  </a:lnTo>
                  <a:lnTo>
                    <a:pt x="11645" y="6261"/>
                  </a:lnTo>
                  <a:lnTo>
                    <a:pt x="11645" y="5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6203726" y="5057405"/>
              <a:ext cx="96520" cy="48260"/>
            </a:xfrm>
            <a:custGeom>
              <a:avLst/>
              <a:gdLst/>
              <a:ahLst/>
              <a:cxnLst/>
              <a:rect l="l" t="t" r="r" b="b"/>
              <a:pathLst>
                <a:path w="96520" h="48260">
                  <a:moveTo>
                    <a:pt x="48107" y="0"/>
                  </a:moveTo>
                  <a:lnTo>
                    <a:pt x="29382" y="3780"/>
                  </a:lnTo>
                  <a:lnTo>
                    <a:pt x="14090" y="14090"/>
                  </a:lnTo>
                  <a:lnTo>
                    <a:pt x="3780" y="29382"/>
                  </a:lnTo>
                  <a:lnTo>
                    <a:pt x="0" y="48107"/>
                  </a:lnTo>
                  <a:lnTo>
                    <a:pt x="96215" y="48107"/>
                  </a:lnTo>
                  <a:lnTo>
                    <a:pt x="92434" y="29382"/>
                  </a:lnTo>
                  <a:lnTo>
                    <a:pt x="82124" y="14090"/>
                  </a:lnTo>
                  <a:lnTo>
                    <a:pt x="66832" y="3780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6200602" y="5054281"/>
              <a:ext cx="102870" cy="54610"/>
            </a:xfrm>
            <a:custGeom>
              <a:avLst/>
              <a:gdLst/>
              <a:ahLst/>
              <a:cxnLst/>
              <a:rect l="l" t="t" r="r" b="b"/>
              <a:pathLst>
                <a:path w="102870" h="54610">
                  <a:moveTo>
                    <a:pt x="51231" y="0"/>
                  </a:moveTo>
                  <a:lnTo>
                    <a:pt x="31289" y="4025"/>
                  </a:lnTo>
                  <a:lnTo>
                    <a:pt x="15005" y="15005"/>
                  </a:lnTo>
                  <a:lnTo>
                    <a:pt x="4025" y="31289"/>
                  </a:lnTo>
                  <a:lnTo>
                    <a:pt x="0" y="51231"/>
                  </a:lnTo>
                  <a:lnTo>
                    <a:pt x="0" y="52057"/>
                  </a:lnTo>
                  <a:lnTo>
                    <a:pt x="330" y="52870"/>
                  </a:lnTo>
                  <a:lnTo>
                    <a:pt x="1498" y="54025"/>
                  </a:lnTo>
                  <a:lnTo>
                    <a:pt x="2298" y="54356"/>
                  </a:lnTo>
                  <a:lnTo>
                    <a:pt x="3124" y="54356"/>
                  </a:lnTo>
                  <a:lnTo>
                    <a:pt x="3124" y="48094"/>
                  </a:lnTo>
                  <a:lnTo>
                    <a:pt x="6576" y="48094"/>
                  </a:lnTo>
                  <a:lnTo>
                    <a:pt x="26085" y="13938"/>
                  </a:lnTo>
                  <a:lnTo>
                    <a:pt x="51231" y="6261"/>
                  </a:lnTo>
                  <a:lnTo>
                    <a:pt x="74489" y="6261"/>
                  </a:lnTo>
                  <a:lnTo>
                    <a:pt x="71173" y="4025"/>
                  </a:lnTo>
                  <a:lnTo>
                    <a:pt x="51231" y="0"/>
                  </a:lnTo>
                  <a:close/>
                </a:path>
                <a:path w="102870" h="54610">
                  <a:moveTo>
                    <a:pt x="6576" y="48094"/>
                  </a:moveTo>
                  <a:lnTo>
                    <a:pt x="3124" y="48094"/>
                  </a:lnTo>
                  <a:lnTo>
                    <a:pt x="3124" y="54356"/>
                  </a:lnTo>
                  <a:lnTo>
                    <a:pt x="100152" y="54356"/>
                  </a:lnTo>
                  <a:lnTo>
                    <a:pt x="100964" y="54025"/>
                  </a:lnTo>
                  <a:lnTo>
                    <a:pt x="102120" y="52870"/>
                  </a:lnTo>
                  <a:lnTo>
                    <a:pt x="102463" y="52057"/>
                  </a:lnTo>
                  <a:lnTo>
                    <a:pt x="102463" y="51231"/>
                  </a:lnTo>
                  <a:lnTo>
                    <a:pt x="6261" y="51231"/>
                  </a:lnTo>
                  <a:lnTo>
                    <a:pt x="6576" y="48094"/>
                  </a:lnTo>
                  <a:close/>
                </a:path>
                <a:path w="102870" h="54610">
                  <a:moveTo>
                    <a:pt x="95886" y="48094"/>
                  </a:moveTo>
                  <a:lnTo>
                    <a:pt x="6576" y="48094"/>
                  </a:lnTo>
                  <a:lnTo>
                    <a:pt x="6261" y="51231"/>
                  </a:lnTo>
                  <a:lnTo>
                    <a:pt x="96202" y="51231"/>
                  </a:lnTo>
                  <a:lnTo>
                    <a:pt x="95886" y="48094"/>
                  </a:lnTo>
                  <a:close/>
                </a:path>
                <a:path w="102870" h="54610">
                  <a:moveTo>
                    <a:pt x="74489" y="6261"/>
                  </a:moveTo>
                  <a:lnTo>
                    <a:pt x="51231" y="6261"/>
                  </a:lnTo>
                  <a:lnTo>
                    <a:pt x="60294" y="7174"/>
                  </a:lnTo>
                  <a:lnTo>
                    <a:pt x="68732" y="9793"/>
                  </a:lnTo>
                  <a:lnTo>
                    <a:pt x="95289" y="42164"/>
                  </a:lnTo>
                  <a:lnTo>
                    <a:pt x="96202" y="51231"/>
                  </a:lnTo>
                  <a:lnTo>
                    <a:pt x="99339" y="51231"/>
                  </a:lnTo>
                  <a:lnTo>
                    <a:pt x="99339" y="48094"/>
                  </a:lnTo>
                  <a:lnTo>
                    <a:pt x="101830" y="48094"/>
                  </a:lnTo>
                  <a:lnTo>
                    <a:pt x="98437" y="31289"/>
                  </a:lnTo>
                  <a:lnTo>
                    <a:pt x="87458" y="15005"/>
                  </a:lnTo>
                  <a:lnTo>
                    <a:pt x="74489" y="6261"/>
                  </a:lnTo>
                  <a:close/>
                </a:path>
                <a:path w="102870" h="54610">
                  <a:moveTo>
                    <a:pt x="101830" y="48094"/>
                  </a:moveTo>
                  <a:lnTo>
                    <a:pt x="99339" y="48094"/>
                  </a:lnTo>
                  <a:lnTo>
                    <a:pt x="99339" y="51231"/>
                  </a:lnTo>
                  <a:lnTo>
                    <a:pt x="102463" y="51231"/>
                  </a:lnTo>
                  <a:lnTo>
                    <a:pt x="101830" y="480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6213861" y="5067533"/>
              <a:ext cx="75565" cy="76200"/>
            </a:xfrm>
            <a:custGeom>
              <a:avLst/>
              <a:gdLst/>
              <a:ahLst/>
              <a:cxnLst/>
              <a:rect l="l" t="t" r="r" b="b"/>
              <a:pathLst>
                <a:path w="75564" h="76200">
                  <a:moveTo>
                    <a:pt x="40703" y="0"/>
                  </a:moveTo>
                  <a:lnTo>
                    <a:pt x="37922" y="0"/>
                  </a:lnTo>
                  <a:lnTo>
                    <a:pt x="25255" y="2221"/>
                  </a:lnTo>
                  <a:lnTo>
                    <a:pt x="14260" y="8399"/>
                  </a:lnTo>
                  <a:lnTo>
                    <a:pt x="5845" y="17804"/>
                  </a:lnTo>
                  <a:lnTo>
                    <a:pt x="914" y="29705"/>
                  </a:lnTo>
                  <a:lnTo>
                    <a:pt x="0" y="37148"/>
                  </a:lnTo>
                  <a:lnTo>
                    <a:pt x="549" y="44518"/>
                  </a:lnTo>
                  <a:lnTo>
                    <a:pt x="29692" y="75031"/>
                  </a:lnTo>
                  <a:lnTo>
                    <a:pt x="35230" y="75958"/>
                  </a:lnTo>
                  <a:lnTo>
                    <a:pt x="38011" y="75958"/>
                  </a:lnTo>
                  <a:lnTo>
                    <a:pt x="75031" y="46253"/>
                  </a:lnTo>
                  <a:lnTo>
                    <a:pt x="75330" y="31191"/>
                  </a:lnTo>
                  <a:lnTo>
                    <a:pt x="70010" y="17637"/>
                  </a:lnTo>
                  <a:lnTo>
                    <a:pt x="60006" y="7059"/>
                  </a:lnTo>
                  <a:lnTo>
                    <a:pt x="46253" y="927"/>
                  </a:lnTo>
                  <a:lnTo>
                    <a:pt x="43510" y="317"/>
                  </a:lnTo>
                  <a:lnTo>
                    <a:pt x="40703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6211409" y="5064403"/>
              <a:ext cx="81280" cy="82550"/>
            </a:xfrm>
            <a:custGeom>
              <a:avLst/>
              <a:gdLst/>
              <a:ahLst/>
              <a:cxnLst/>
              <a:rect l="l" t="t" r="r" b="b"/>
              <a:pathLst>
                <a:path w="81279" h="82550">
                  <a:moveTo>
                    <a:pt x="43340" y="0"/>
                  </a:moveTo>
                  <a:lnTo>
                    <a:pt x="40381" y="0"/>
                  </a:lnTo>
                  <a:lnTo>
                    <a:pt x="26782" y="2333"/>
                  </a:lnTo>
                  <a:lnTo>
                    <a:pt x="14894" y="8901"/>
                  </a:lnTo>
                  <a:lnTo>
                    <a:pt x="5724" y="19078"/>
                  </a:lnTo>
                  <a:lnTo>
                    <a:pt x="313" y="32156"/>
                  </a:lnTo>
                  <a:lnTo>
                    <a:pt x="0" y="47340"/>
                  </a:lnTo>
                  <a:lnTo>
                    <a:pt x="67" y="48704"/>
                  </a:lnTo>
                  <a:lnTo>
                    <a:pt x="31466" y="81229"/>
                  </a:lnTo>
                  <a:lnTo>
                    <a:pt x="37498" y="82219"/>
                  </a:lnTo>
                  <a:lnTo>
                    <a:pt x="40457" y="82219"/>
                  </a:lnTo>
                  <a:lnTo>
                    <a:pt x="54064" y="79886"/>
                  </a:lnTo>
                  <a:lnTo>
                    <a:pt x="61176" y="75958"/>
                  </a:lnTo>
                  <a:lnTo>
                    <a:pt x="37905" y="75958"/>
                  </a:lnTo>
                  <a:lnTo>
                    <a:pt x="35339" y="75666"/>
                  </a:lnTo>
                  <a:lnTo>
                    <a:pt x="32825" y="75107"/>
                  </a:lnTo>
                  <a:lnTo>
                    <a:pt x="20202" y="69484"/>
                  </a:lnTo>
                  <a:lnTo>
                    <a:pt x="11022" y="59778"/>
                  </a:lnTo>
                  <a:lnTo>
                    <a:pt x="6143" y="47340"/>
                  </a:lnTo>
                  <a:lnTo>
                    <a:pt x="6394" y="34885"/>
                  </a:lnTo>
                  <a:lnTo>
                    <a:pt x="6421" y="33515"/>
                  </a:lnTo>
                  <a:lnTo>
                    <a:pt x="10940" y="22591"/>
                  </a:lnTo>
                  <a:lnTo>
                    <a:pt x="18663" y="13963"/>
                  </a:lnTo>
                  <a:lnTo>
                    <a:pt x="28755" y="8297"/>
                  </a:lnTo>
                  <a:lnTo>
                    <a:pt x="40381" y="6261"/>
                  </a:lnTo>
                  <a:lnTo>
                    <a:pt x="61213" y="6261"/>
                  </a:lnTo>
                  <a:lnTo>
                    <a:pt x="49386" y="990"/>
                  </a:lnTo>
                  <a:lnTo>
                    <a:pt x="46363" y="330"/>
                  </a:lnTo>
                  <a:lnTo>
                    <a:pt x="43340" y="0"/>
                  </a:lnTo>
                  <a:close/>
                </a:path>
                <a:path w="81279" h="82550">
                  <a:moveTo>
                    <a:pt x="61213" y="6261"/>
                  </a:moveTo>
                  <a:lnTo>
                    <a:pt x="42934" y="6261"/>
                  </a:lnTo>
                  <a:lnTo>
                    <a:pt x="45499" y="6553"/>
                  </a:lnTo>
                  <a:lnTo>
                    <a:pt x="48014" y="7112"/>
                  </a:lnTo>
                  <a:lnTo>
                    <a:pt x="60637" y="12737"/>
                  </a:lnTo>
                  <a:lnTo>
                    <a:pt x="69817" y="22445"/>
                  </a:lnTo>
                  <a:lnTo>
                    <a:pt x="74696" y="34885"/>
                  </a:lnTo>
                  <a:lnTo>
                    <a:pt x="74445" y="47340"/>
                  </a:lnTo>
                  <a:lnTo>
                    <a:pt x="74417" y="48704"/>
                  </a:lnTo>
                  <a:lnTo>
                    <a:pt x="69899" y="59628"/>
                  </a:lnTo>
                  <a:lnTo>
                    <a:pt x="62176" y="68256"/>
                  </a:lnTo>
                  <a:lnTo>
                    <a:pt x="52084" y="73921"/>
                  </a:lnTo>
                  <a:lnTo>
                    <a:pt x="40457" y="75958"/>
                  </a:lnTo>
                  <a:lnTo>
                    <a:pt x="61176" y="75958"/>
                  </a:lnTo>
                  <a:lnTo>
                    <a:pt x="65956" y="73318"/>
                  </a:lnTo>
                  <a:lnTo>
                    <a:pt x="75119" y="63162"/>
                  </a:lnTo>
                  <a:lnTo>
                    <a:pt x="80539" y="50063"/>
                  </a:lnTo>
                  <a:lnTo>
                    <a:pt x="80847" y="34885"/>
                  </a:lnTo>
                  <a:lnTo>
                    <a:pt x="80778" y="33515"/>
                  </a:lnTo>
                  <a:lnTo>
                    <a:pt x="75120" y="19078"/>
                  </a:lnTo>
                  <a:lnTo>
                    <a:pt x="64292" y="7633"/>
                  </a:lnTo>
                  <a:lnTo>
                    <a:pt x="61213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6234553" y="508824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822" y="0"/>
                  </a:moveTo>
                  <a:lnTo>
                    <a:pt x="7734" y="0"/>
                  </a:lnTo>
                  <a:lnTo>
                    <a:pt x="0" y="7734"/>
                  </a:lnTo>
                  <a:lnTo>
                    <a:pt x="0" y="17272"/>
                  </a:lnTo>
                  <a:lnTo>
                    <a:pt x="0" y="26809"/>
                  </a:lnTo>
                  <a:lnTo>
                    <a:pt x="7734" y="34544"/>
                  </a:lnTo>
                  <a:lnTo>
                    <a:pt x="26822" y="34544"/>
                  </a:lnTo>
                  <a:lnTo>
                    <a:pt x="34556" y="26809"/>
                  </a:lnTo>
                  <a:lnTo>
                    <a:pt x="34556" y="7734"/>
                  </a:lnTo>
                  <a:lnTo>
                    <a:pt x="26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6231416" y="508510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408" y="0"/>
                  </a:moveTo>
                  <a:lnTo>
                    <a:pt x="12469" y="1610"/>
                  </a:lnTo>
                  <a:lnTo>
                    <a:pt x="5984" y="5984"/>
                  </a:lnTo>
                  <a:lnTo>
                    <a:pt x="1610" y="12469"/>
                  </a:lnTo>
                  <a:lnTo>
                    <a:pt x="0" y="20408"/>
                  </a:lnTo>
                  <a:lnTo>
                    <a:pt x="1582" y="28219"/>
                  </a:lnTo>
                  <a:lnTo>
                    <a:pt x="1610" y="28355"/>
                  </a:lnTo>
                  <a:lnTo>
                    <a:pt x="5984" y="34842"/>
                  </a:lnTo>
                  <a:lnTo>
                    <a:pt x="12469" y="39214"/>
                  </a:lnTo>
                  <a:lnTo>
                    <a:pt x="20408" y="40817"/>
                  </a:lnTo>
                  <a:lnTo>
                    <a:pt x="28355" y="39214"/>
                  </a:lnTo>
                  <a:lnTo>
                    <a:pt x="34842" y="34842"/>
                  </a:lnTo>
                  <a:lnTo>
                    <a:pt x="35043" y="34543"/>
                  </a:lnTo>
                  <a:lnTo>
                    <a:pt x="12611" y="34543"/>
                  </a:lnTo>
                  <a:lnTo>
                    <a:pt x="6286" y="28219"/>
                  </a:lnTo>
                  <a:lnTo>
                    <a:pt x="6286" y="12598"/>
                  </a:lnTo>
                  <a:lnTo>
                    <a:pt x="12611" y="6273"/>
                  </a:lnTo>
                  <a:lnTo>
                    <a:pt x="35037" y="6273"/>
                  </a:lnTo>
                  <a:lnTo>
                    <a:pt x="34842" y="5984"/>
                  </a:lnTo>
                  <a:lnTo>
                    <a:pt x="28355" y="1610"/>
                  </a:lnTo>
                  <a:lnTo>
                    <a:pt x="20408" y="0"/>
                  </a:lnTo>
                  <a:close/>
                </a:path>
                <a:path w="41275" h="41275">
                  <a:moveTo>
                    <a:pt x="35037" y="6273"/>
                  </a:moveTo>
                  <a:lnTo>
                    <a:pt x="28219" y="6273"/>
                  </a:lnTo>
                  <a:lnTo>
                    <a:pt x="34544" y="12598"/>
                  </a:lnTo>
                  <a:lnTo>
                    <a:pt x="34544" y="28219"/>
                  </a:lnTo>
                  <a:lnTo>
                    <a:pt x="28219" y="34543"/>
                  </a:lnTo>
                  <a:lnTo>
                    <a:pt x="35043" y="34543"/>
                  </a:lnTo>
                  <a:lnTo>
                    <a:pt x="39214" y="28355"/>
                  </a:lnTo>
                  <a:lnTo>
                    <a:pt x="40817" y="20408"/>
                  </a:lnTo>
                  <a:lnTo>
                    <a:pt x="39240" y="12598"/>
                  </a:lnTo>
                  <a:lnTo>
                    <a:pt x="39214" y="12469"/>
                  </a:lnTo>
                  <a:lnTo>
                    <a:pt x="35037" y="6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6249139" y="510282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178" y="0"/>
                  </a:moveTo>
                  <a:lnTo>
                    <a:pt x="1206" y="0"/>
                  </a:lnTo>
                  <a:lnTo>
                    <a:pt x="0" y="1206"/>
                  </a:lnTo>
                  <a:lnTo>
                    <a:pt x="0" y="2692"/>
                  </a:lnTo>
                  <a:lnTo>
                    <a:pt x="0" y="4178"/>
                  </a:lnTo>
                  <a:lnTo>
                    <a:pt x="1206" y="5384"/>
                  </a:lnTo>
                  <a:lnTo>
                    <a:pt x="4178" y="5384"/>
                  </a:lnTo>
                  <a:lnTo>
                    <a:pt x="5384" y="4178"/>
                  </a:lnTo>
                  <a:lnTo>
                    <a:pt x="5384" y="1206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6246015" y="5099696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9029" y="0"/>
                  </a:moveTo>
                  <a:lnTo>
                    <a:pt x="2603" y="0"/>
                  </a:lnTo>
                  <a:lnTo>
                    <a:pt x="0" y="2603"/>
                  </a:lnTo>
                  <a:lnTo>
                    <a:pt x="0" y="9029"/>
                  </a:lnTo>
                  <a:lnTo>
                    <a:pt x="2603" y="11633"/>
                  </a:lnTo>
                  <a:lnTo>
                    <a:pt x="9029" y="11633"/>
                  </a:lnTo>
                  <a:lnTo>
                    <a:pt x="11633" y="9029"/>
                  </a:lnTo>
                  <a:lnTo>
                    <a:pt x="11633" y="6261"/>
                  </a:lnTo>
                  <a:lnTo>
                    <a:pt x="5816" y="6261"/>
                  </a:lnTo>
                  <a:lnTo>
                    <a:pt x="5384" y="5816"/>
                  </a:lnTo>
                  <a:lnTo>
                    <a:pt x="5816" y="5384"/>
                  </a:lnTo>
                  <a:lnTo>
                    <a:pt x="11633" y="5384"/>
                  </a:lnTo>
                  <a:lnTo>
                    <a:pt x="11633" y="2603"/>
                  </a:lnTo>
                  <a:lnTo>
                    <a:pt x="9029" y="0"/>
                  </a:lnTo>
                  <a:close/>
                </a:path>
                <a:path w="12064" h="12064">
                  <a:moveTo>
                    <a:pt x="5816" y="5384"/>
                  </a:moveTo>
                  <a:lnTo>
                    <a:pt x="5384" y="5816"/>
                  </a:lnTo>
                  <a:lnTo>
                    <a:pt x="5816" y="6261"/>
                  </a:lnTo>
                  <a:lnTo>
                    <a:pt x="5816" y="5384"/>
                  </a:lnTo>
                  <a:close/>
                </a:path>
                <a:path w="12064" h="12064">
                  <a:moveTo>
                    <a:pt x="5816" y="5384"/>
                  </a:moveTo>
                  <a:lnTo>
                    <a:pt x="5816" y="6261"/>
                  </a:lnTo>
                  <a:lnTo>
                    <a:pt x="6261" y="5816"/>
                  </a:lnTo>
                  <a:lnTo>
                    <a:pt x="5816" y="5384"/>
                  </a:lnTo>
                  <a:close/>
                </a:path>
                <a:path w="12064" h="12064">
                  <a:moveTo>
                    <a:pt x="11633" y="5384"/>
                  </a:moveTo>
                  <a:lnTo>
                    <a:pt x="5816" y="5384"/>
                  </a:lnTo>
                  <a:lnTo>
                    <a:pt x="6261" y="5816"/>
                  </a:lnTo>
                  <a:lnTo>
                    <a:pt x="5816" y="6261"/>
                  </a:lnTo>
                  <a:lnTo>
                    <a:pt x="11633" y="6261"/>
                  </a:lnTo>
                  <a:lnTo>
                    <a:pt x="11633" y="5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6516213" y="5057405"/>
              <a:ext cx="96520" cy="48260"/>
            </a:xfrm>
            <a:custGeom>
              <a:avLst/>
              <a:gdLst/>
              <a:ahLst/>
              <a:cxnLst/>
              <a:rect l="l" t="t" r="r" b="b"/>
              <a:pathLst>
                <a:path w="96520" h="48260">
                  <a:moveTo>
                    <a:pt x="48107" y="0"/>
                  </a:moveTo>
                  <a:lnTo>
                    <a:pt x="29382" y="3780"/>
                  </a:lnTo>
                  <a:lnTo>
                    <a:pt x="14090" y="14090"/>
                  </a:lnTo>
                  <a:lnTo>
                    <a:pt x="3780" y="29382"/>
                  </a:lnTo>
                  <a:lnTo>
                    <a:pt x="0" y="48107"/>
                  </a:lnTo>
                  <a:lnTo>
                    <a:pt x="96215" y="48107"/>
                  </a:lnTo>
                  <a:lnTo>
                    <a:pt x="92434" y="29382"/>
                  </a:lnTo>
                  <a:lnTo>
                    <a:pt x="82124" y="14090"/>
                  </a:lnTo>
                  <a:lnTo>
                    <a:pt x="66832" y="3780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6513076" y="5054281"/>
              <a:ext cx="102870" cy="54610"/>
            </a:xfrm>
            <a:custGeom>
              <a:avLst/>
              <a:gdLst/>
              <a:ahLst/>
              <a:cxnLst/>
              <a:rect l="l" t="t" r="r" b="b"/>
              <a:pathLst>
                <a:path w="102870" h="54610">
                  <a:moveTo>
                    <a:pt x="51244" y="0"/>
                  </a:moveTo>
                  <a:lnTo>
                    <a:pt x="31300" y="4025"/>
                  </a:lnTo>
                  <a:lnTo>
                    <a:pt x="15011" y="15005"/>
                  </a:lnTo>
                  <a:lnTo>
                    <a:pt x="4027" y="31289"/>
                  </a:lnTo>
                  <a:lnTo>
                    <a:pt x="0" y="51231"/>
                  </a:lnTo>
                  <a:lnTo>
                    <a:pt x="0" y="52057"/>
                  </a:lnTo>
                  <a:lnTo>
                    <a:pt x="355" y="52870"/>
                  </a:lnTo>
                  <a:lnTo>
                    <a:pt x="1511" y="54025"/>
                  </a:lnTo>
                  <a:lnTo>
                    <a:pt x="2311" y="54356"/>
                  </a:lnTo>
                  <a:lnTo>
                    <a:pt x="3136" y="54356"/>
                  </a:lnTo>
                  <a:lnTo>
                    <a:pt x="3136" y="48094"/>
                  </a:lnTo>
                  <a:lnTo>
                    <a:pt x="6589" y="48094"/>
                  </a:lnTo>
                  <a:lnTo>
                    <a:pt x="26098" y="13938"/>
                  </a:lnTo>
                  <a:lnTo>
                    <a:pt x="51244" y="6261"/>
                  </a:lnTo>
                  <a:lnTo>
                    <a:pt x="74501" y="6261"/>
                  </a:lnTo>
                  <a:lnTo>
                    <a:pt x="71186" y="4025"/>
                  </a:lnTo>
                  <a:lnTo>
                    <a:pt x="51244" y="0"/>
                  </a:lnTo>
                  <a:close/>
                </a:path>
                <a:path w="102870" h="54610">
                  <a:moveTo>
                    <a:pt x="6589" y="48094"/>
                  </a:moveTo>
                  <a:lnTo>
                    <a:pt x="3136" y="48094"/>
                  </a:lnTo>
                  <a:lnTo>
                    <a:pt x="3136" y="54356"/>
                  </a:lnTo>
                  <a:lnTo>
                    <a:pt x="100177" y="54356"/>
                  </a:lnTo>
                  <a:lnTo>
                    <a:pt x="100977" y="54025"/>
                  </a:lnTo>
                  <a:lnTo>
                    <a:pt x="102146" y="52870"/>
                  </a:lnTo>
                  <a:lnTo>
                    <a:pt x="102476" y="52057"/>
                  </a:lnTo>
                  <a:lnTo>
                    <a:pt x="102476" y="51231"/>
                  </a:lnTo>
                  <a:lnTo>
                    <a:pt x="6273" y="51231"/>
                  </a:lnTo>
                  <a:lnTo>
                    <a:pt x="6589" y="48094"/>
                  </a:lnTo>
                  <a:close/>
                </a:path>
                <a:path w="102870" h="54610">
                  <a:moveTo>
                    <a:pt x="95899" y="48094"/>
                  </a:moveTo>
                  <a:lnTo>
                    <a:pt x="6589" y="48094"/>
                  </a:lnTo>
                  <a:lnTo>
                    <a:pt x="6273" y="51231"/>
                  </a:lnTo>
                  <a:lnTo>
                    <a:pt x="96215" y="51231"/>
                  </a:lnTo>
                  <a:lnTo>
                    <a:pt x="95899" y="48094"/>
                  </a:lnTo>
                  <a:close/>
                </a:path>
                <a:path w="102870" h="54610">
                  <a:moveTo>
                    <a:pt x="74501" y="6261"/>
                  </a:moveTo>
                  <a:lnTo>
                    <a:pt x="51244" y="6261"/>
                  </a:lnTo>
                  <a:lnTo>
                    <a:pt x="60306" y="7174"/>
                  </a:lnTo>
                  <a:lnTo>
                    <a:pt x="68745" y="9793"/>
                  </a:lnTo>
                  <a:lnTo>
                    <a:pt x="95302" y="42164"/>
                  </a:lnTo>
                  <a:lnTo>
                    <a:pt x="96215" y="51231"/>
                  </a:lnTo>
                  <a:lnTo>
                    <a:pt x="99352" y="51231"/>
                  </a:lnTo>
                  <a:lnTo>
                    <a:pt x="99352" y="48094"/>
                  </a:lnTo>
                  <a:lnTo>
                    <a:pt x="101843" y="48094"/>
                  </a:lnTo>
                  <a:lnTo>
                    <a:pt x="98450" y="31289"/>
                  </a:lnTo>
                  <a:lnTo>
                    <a:pt x="87471" y="15005"/>
                  </a:lnTo>
                  <a:lnTo>
                    <a:pt x="74501" y="6261"/>
                  </a:lnTo>
                  <a:close/>
                </a:path>
                <a:path w="102870" h="54610">
                  <a:moveTo>
                    <a:pt x="101843" y="48094"/>
                  </a:moveTo>
                  <a:lnTo>
                    <a:pt x="99352" y="48094"/>
                  </a:lnTo>
                  <a:lnTo>
                    <a:pt x="99352" y="51231"/>
                  </a:lnTo>
                  <a:lnTo>
                    <a:pt x="102476" y="51231"/>
                  </a:lnTo>
                  <a:lnTo>
                    <a:pt x="101843" y="480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6526344" y="506753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40716" y="0"/>
                  </a:moveTo>
                  <a:lnTo>
                    <a:pt x="37935" y="0"/>
                  </a:lnTo>
                  <a:lnTo>
                    <a:pt x="25266" y="2221"/>
                  </a:lnTo>
                  <a:lnTo>
                    <a:pt x="14267" y="8399"/>
                  </a:lnTo>
                  <a:lnTo>
                    <a:pt x="5847" y="17804"/>
                  </a:lnTo>
                  <a:lnTo>
                    <a:pt x="914" y="29705"/>
                  </a:lnTo>
                  <a:lnTo>
                    <a:pt x="0" y="37148"/>
                  </a:lnTo>
                  <a:lnTo>
                    <a:pt x="549" y="44518"/>
                  </a:lnTo>
                  <a:lnTo>
                    <a:pt x="29692" y="75031"/>
                  </a:lnTo>
                  <a:lnTo>
                    <a:pt x="35242" y="75958"/>
                  </a:lnTo>
                  <a:lnTo>
                    <a:pt x="38011" y="75958"/>
                  </a:lnTo>
                  <a:lnTo>
                    <a:pt x="75031" y="46253"/>
                  </a:lnTo>
                  <a:lnTo>
                    <a:pt x="75946" y="38812"/>
                  </a:lnTo>
                  <a:lnTo>
                    <a:pt x="75397" y="31445"/>
                  </a:lnTo>
                  <a:lnTo>
                    <a:pt x="46253" y="927"/>
                  </a:lnTo>
                  <a:lnTo>
                    <a:pt x="40716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6523896" y="5064403"/>
              <a:ext cx="81280" cy="82550"/>
            </a:xfrm>
            <a:custGeom>
              <a:avLst/>
              <a:gdLst/>
              <a:ahLst/>
              <a:cxnLst/>
              <a:rect l="l" t="t" r="r" b="b"/>
              <a:pathLst>
                <a:path w="81279" h="82550">
                  <a:moveTo>
                    <a:pt x="43353" y="0"/>
                  </a:moveTo>
                  <a:lnTo>
                    <a:pt x="40381" y="0"/>
                  </a:lnTo>
                  <a:lnTo>
                    <a:pt x="26782" y="2333"/>
                  </a:lnTo>
                  <a:lnTo>
                    <a:pt x="14894" y="8901"/>
                  </a:lnTo>
                  <a:lnTo>
                    <a:pt x="5724" y="19078"/>
                  </a:lnTo>
                  <a:lnTo>
                    <a:pt x="313" y="32156"/>
                  </a:lnTo>
                  <a:lnTo>
                    <a:pt x="0" y="47340"/>
                  </a:lnTo>
                  <a:lnTo>
                    <a:pt x="67" y="48704"/>
                  </a:lnTo>
                  <a:lnTo>
                    <a:pt x="31466" y="81229"/>
                  </a:lnTo>
                  <a:lnTo>
                    <a:pt x="37498" y="82219"/>
                  </a:lnTo>
                  <a:lnTo>
                    <a:pt x="40457" y="82219"/>
                  </a:lnTo>
                  <a:lnTo>
                    <a:pt x="54064" y="79886"/>
                  </a:lnTo>
                  <a:lnTo>
                    <a:pt x="61176" y="75958"/>
                  </a:lnTo>
                  <a:lnTo>
                    <a:pt x="37905" y="75958"/>
                  </a:lnTo>
                  <a:lnTo>
                    <a:pt x="35339" y="75666"/>
                  </a:lnTo>
                  <a:lnTo>
                    <a:pt x="32825" y="75107"/>
                  </a:lnTo>
                  <a:lnTo>
                    <a:pt x="20202" y="69484"/>
                  </a:lnTo>
                  <a:lnTo>
                    <a:pt x="11022" y="59778"/>
                  </a:lnTo>
                  <a:lnTo>
                    <a:pt x="6143" y="47340"/>
                  </a:lnTo>
                  <a:lnTo>
                    <a:pt x="6394" y="34885"/>
                  </a:lnTo>
                  <a:lnTo>
                    <a:pt x="6421" y="33515"/>
                  </a:lnTo>
                  <a:lnTo>
                    <a:pt x="10942" y="22591"/>
                  </a:lnTo>
                  <a:lnTo>
                    <a:pt x="18667" y="13963"/>
                  </a:lnTo>
                  <a:lnTo>
                    <a:pt x="28760" y="8297"/>
                  </a:lnTo>
                  <a:lnTo>
                    <a:pt x="40381" y="6261"/>
                  </a:lnTo>
                  <a:lnTo>
                    <a:pt x="61213" y="6261"/>
                  </a:lnTo>
                  <a:lnTo>
                    <a:pt x="49386" y="990"/>
                  </a:lnTo>
                  <a:lnTo>
                    <a:pt x="46363" y="330"/>
                  </a:lnTo>
                  <a:lnTo>
                    <a:pt x="43353" y="0"/>
                  </a:lnTo>
                  <a:close/>
                </a:path>
                <a:path w="81279" h="82550">
                  <a:moveTo>
                    <a:pt x="61213" y="6261"/>
                  </a:moveTo>
                  <a:lnTo>
                    <a:pt x="42934" y="6261"/>
                  </a:lnTo>
                  <a:lnTo>
                    <a:pt x="45499" y="6553"/>
                  </a:lnTo>
                  <a:lnTo>
                    <a:pt x="48014" y="7112"/>
                  </a:lnTo>
                  <a:lnTo>
                    <a:pt x="60637" y="12737"/>
                  </a:lnTo>
                  <a:lnTo>
                    <a:pt x="69817" y="22445"/>
                  </a:lnTo>
                  <a:lnTo>
                    <a:pt x="74696" y="34885"/>
                  </a:lnTo>
                  <a:lnTo>
                    <a:pt x="74445" y="47340"/>
                  </a:lnTo>
                  <a:lnTo>
                    <a:pt x="74417" y="48704"/>
                  </a:lnTo>
                  <a:lnTo>
                    <a:pt x="69899" y="59628"/>
                  </a:lnTo>
                  <a:lnTo>
                    <a:pt x="62176" y="68256"/>
                  </a:lnTo>
                  <a:lnTo>
                    <a:pt x="52084" y="73921"/>
                  </a:lnTo>
                  <a:lnTo>
                    <a:pt x="40457" y="75958"/>
                  </a:lnTo>
                  <a:lnTo>
                    <a:pt x="61176" y="75958"/>
                  </a:lnTo>
                  <a:lnTo>
                    <a:pt x="65956" y="73318"/>
                  </a:lnTo>
                  <a:lnTo>
                    <a:pt x="75119" y="63162"/>
                  </a:lnTo>
                  <a:lnTo>
                    <a:pt x="80539" y="50063"/>
                  </a:lnTo>
                  <a:lnTo>
                    <a:pt x="80847" y="34885"/>
                  </a:lnTo>
                  <a:lnTo>
                    <a:pt x="80778" y="33515"/>
                  </a:lnTo>
                  <a:lnTo>
                    <a:pt x="75120" y="19078"/>
                  </a:lnTo>
                  <a:lnTo>
                    <a:pt x="64292" y="7633"/>
                  </a:lnTo>
                  <a:lnTo>
                    <a:pt x="61213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6547040" y="508824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822" y="0"/>
                  </a:moveTo>
                  <a:lnTo>
                    <a:pt x="7734" y="0"/>
                  </a:lnTo>
                  <a:lnTo>
                    <a:pt x="0" y="7734"/>
                  </a:lnTo>
                  <a:lnTo>
                    <a:pt x="0" y="17272"/>
                  </a:lnTo>
                  <a:lnTo>
                    <a:pt x="0" y="26809"/>
                  </a:lnTo>
                  <a:lnTo>
                    <a:pt x="7734" y="34544"/>
                  </a:lnTo>
                  <a:lnTo>
                    <a:pt x="26822" y="34544"/>
                  </a:lnTo>
                  <a:lnTo>
                    <a:pt x="34556" y="26809"/>
                  </a:lnTo>
                  <a:lnTo>
                    <a:pt x="34556" y="7734"/>
                  </a:lnTo>
                  <a:lnTo>
                    <a:pt x="26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6543916" y="508510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396" y="0"/>
                  </a:moveTo>
                  <a:lnTo>
                    <a:pt x="12456" y="1610"/>
                  </a:lnTo>
                  <a:lnTo>
                    <a:pt x="5973" y="5984"/>
                  </a:lnTo>
                  <a:lnTo>
                    <a:pt x="1602" y="12469"/>
                  </a:lnTo>
                  <a:lnTo>
                    <a:pt x="0" y="20408"/>
                  </a:lnTo>
                  <a:lnTo>
                    <a:pt x="1575" y="28219"/>
                  </a:lnTo>
                  <a:lnTo>
                    <a:pt x="1602" y="28355"/>
                  </a:lnTo>
                  <a:lnTo>
                    <a:pt x="5973" y="34842"/>
                  </a:lnTo>
                  <a:lnTo>
                    <a:pt x="12456" y="39214"/>
                  </a:lnTo>
                  <a:lnTo>
                    <a:pt x="20396" y="40817"/>
                  </a:lnTo>
                  <a:lnTo>
                    <a:pt x="28342" y="39214"/>
                  </a:lnTo>
                  <a:lnTo>
                    <a:pt x="34829" y="34842"/>
                  </a:lnTo>
                  <a:lnTo>
                    <a:pt x="35030" y="34543"/>
                  </a:lnTo>
                  <a:lnTo>
                    <a:pt x="12598" y="34543"/>
                  </a:lnTo>
                  <a:lnTo>
                    <a:pt x="6273" y="28219"/>
                  </a:lnTo>
                  <a:lnTo>
                    <a:pt x="6273" y="12598"/>
                  </a:lnTo>
                  <a:lnTo>
                    <a:pt x="12598" y="6273"/>
                  </a:lnTo>
                  <a:lnTo>
                    <a:pt x="35024" y="6273"/>
                  </a:lnTo>
                  <a:lnTo>
                    <a:pt x="34829" y="5984"/>
                  </a:lnTo>
                  <a:lnTo>
                    <a:pt x="28342" y="1610"/>
                  </a:lnTo>
                  <a:lnTo>
                    <a:pt x="20396" y="0"/>
                  </a:lnTo>
                  <a:close/>
                </a:path>
                <a:path w="41275" h="41275">
                  <a:moveTo>
                    <a:pt x="35024" y="6273"/>
                  </a:moveTo>
                  <a:lnTo>
                    <a:pt x="28206" y="6273"/>
                  </a:lnTo>
                  <a:lnTo>
                    <a:pt x="34531" y="12598"/>
                  </a:lnTo>
                  <a:lnTo>
                    <a:pt x="34531" y="28219"/>
                  </a:lnTo>
                  <a:lnTo>
                    <a:pt x="28206" y="34543"/>
                  </a:lnTo>
                  <a:lnTo>
                    <a:pt x="35030" y="34543"/>
                  </a:lnTo>
                  <a:lnTo>
                    <a:pt x="39202" y="28355"/>
                  </a:lnTo>
                  <a:lnTo>
                    <a:pt x="40805" y="20408"/>
                  </a:lnTo>
                  <a:lnTo>
                    <a:pt x="39228" y="12598"/>
                  </a:lnTo>
                  <a:lnTo>
                    <a:pt x="39202" y="12469"/>
                  </a:lnTo>
                  <a:lnTo>
                    <a:pt x="35024" y="6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6561626" y="510282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178" y="0"/>
                  </a:moveTo>
                  <a:lnTo>
                    <a:pt x="1206" y="0"/>
                  </a:lnTo>
                  <a:lnTo>
                    <a:pt x="0" y="1206"/>
                  </a:lnTo>
                  <a:lnTo>
                    <a:pt x="0" y="2692"/>
                  </a:lnTo>
                  <a:lnTo>
                    <a:pt x="0" y="4178"/>
                  </a:lnTo>
                  <a:lnTo>
                    <a:pt x="1206" y="5384"/>
                  </a:lnTo>
                  <a:lnTo>
                    <a:pt x="4178" y="5384"/>
                  </a:lnTo>
                  <a:lnTo>
                    <a:pt x="5384" y="4178"/>
                  </a:lnTo>
                  <a:lnTo>
                    <a:pt x="5384" y="1206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3803993" y="5023421"/>
              <a:ext cx="2766695" cy="133985"/>
            </a:xfrm>
            <a:custGeom>
              <a:avLst/>
              <a:gdLst/>
              <a:ahLst/>
              <a:cxnLst/>
              <a:rect l="l" t="t" r="r" b="b"/>
              <a:pathLst>
                <a:path w="2766695" h="133985">
                  <a:moveTo>
                    <a:pt x="2355304" y="122262"/>
                  </a:moveTo>
                  <a:lnTo>
                    <a:pt x="2353716" y="122262"/>
                  </a:lnTo>
                  <a:lnTo>
                    <a:pt x="2353716" y="118452"/>
                  </a:lnTo>
                  <a:lnTo>
                    <a:pt x="0" y="118452"/>
                  </a:lnTo>
                  <a:lnTo>
                    <a:pt x="0" y="122262"/>
                  </a:lnTo>
                  <a:lnTo>
                    <a:pt x="0" y="131152"/>
                  </a:lnTo>
                  <a:lnTo>
                    <a:pt x="0" y="133692"/>
                  </a:lnTo>
                  <a:lnTo>
                    <a:pt x="2353437" y="133692"/>
                  </a:lnTo>
                  <a:lnTo>
                    <a:pt x="2353437" y="131152"/>
                  </a:lnTo>
                  <a:lnTo>
                    <a:pt x="2355304" y="131152"/>
                  </a:lnTo>
                  <a:lnTo>
                    <a:pt x="2355304" y="122262"/>
                  </a:lnTo>
                  <a:close/>
                </a:path>
                <a:path w="2766695" h="133985">
                  <a:moveTo>
                    <a:pt x="2362060" y="45478"/>
                  </a:moveTo>
                  <a:lnTo>
                    <a:pt x="2360650" y="44081"/>
                  </a:lnTo>
                  <a:lnTo>
                    <a:pt x="2358923" y="44081"/>
                  </a:lnTo>
                  <a:lnTo>
                    <a:pt x="2350224" y="44081"/>
                  </a:lnTo>
                  <a:lnTo>
                    <a:pt x="2350224" y="39268"/>
                  </a:lnTo>
                  <a:lnTo>
                    <a:pt x="2348827" y="37858"/>
                  </a:lnTo>
                  <a:lnTo>
                    <a:pt x="2345372" y="37858"/>
                  </a:lnTo>
                  <a:lnTo>
                    <a:pt x="2343962" y="39268"/>
                  </a:lnTo>
                  <a:lnTo>
                    <a:pt x="2343962" y="45478"/>
                  </a:lnTo>
                  <a:lnTo>
                    <a:pt x="2343962" y="48945"/>
                  </a:lnTo>
                  <a:lnTo>
                    <a:pt x="2343962" y="63080"/>
                  </a:lnTo>
                  <a:lnTo>
                    <a:pt x="2360650" y="63080"/>
                  </a:lnTo>
                  <a:lnTo>
                    <a:pt x="2362060" y="61683"/>
                  </a:lnTo>
                  <a:lnTo>
                    <a:pt x="2362060" y="58216"/>
                  </a:lnTo>
                  <a:lnTo>
                    <a:pt x="2360650" y="56819"/>
                  </a:lnTo>
                  <a:lnTo>
                    <a:pt x="2358923" y="56819"/>
                  </a:lnTo>
                  <a:lnTo>
                    <a:pt x="2350224" y="56819"/>
                  </a:lnTo>
                  <a:lnTo>
                    <a:pt x="2350224" y="50342"/>
                  </a:lnTo>
                  <a:lnTo>
                    <a:pt x="2360650" y="50342"/>
                  </a:lnTo>
                  <a:lnTo>
                    <a:pt x="2362060" y="48945"/>
                  </a:lnTo>
                  <a:lnTo>
                    <a:pt x="2362060" y="45478"/>
                  </a:lnTo>
                  <a:close/>
                </a:path>
                <a:path w="2766695" h="133985">
                  <a:moveTo>
                    <a:pt x="2375662" y="5156"/>
                  </a:moveTo>
                  <a:lnTo>
                    <a:pt x="2374366" y="3149"/>
                  </a:lnTo>
                  <a:lnTo>
                    <a:pt x="2371064" y="673"/>
                  </a:lnTo>
                  <a:lnTo>
                    <a:pt x="2368981" y="0"/>
                  </a:lnTo>
                  <a:lnTo>
                    <a:pt x="2361438" y="0"/>
                  </a:lnTo>
                  <a:lnTo>
                    <a:pt x="2360041" y="1397"/>
                  </a:lnTo>
                  <a:lnTo>
                    <a:pt x="2360041" y="4864"/>
                  </a:lnTo>
                  <a:lnTo>
                    <a:pt x="2361438" y="6261"/>
                  </a:lnTo>
                  <a:lnTo>
                    <a:pt x="2363165" y="6261"/>
                  </a:lnTo>
                  <a:lnTo>
                    <a:pt x="2367699" y="6261"/>
                  </a:lnTo>
                  <a:lnTo>
                    <a:pt x="2368512" y="6578"/>
                  </a:lnTo>
                  <a:lnTo>
                    <a:pt x="2368943" y="6908"/>
                  </a:lnTo>
                  <a:lnTo>
                    <a:pt x="2369401" y="7531"/>
                  </a:lnTo>
                  <a:lnTo>
                    <a:pt x="2369401" y="19354"/>
                  </a:lnTo>
                  <a:lnTo>
                    <a:pt x="2368943" y="19964"/>
                  </a:lnTo>
                  <a:lnTo>
                    <a:pt x="2368512" y="20307"/>
                  </a:lnTo>
                  <a:lnTo>
                    <a:pt x="2367699" y="20624"/>
                  </a:lnTo>
                  <a:lnTo>
                    <a:pt x="2361438" y="20612"/>
                  </a:lnTo>
                  <a:lnTo>
                    <a:pt x="2360041" y="22009"/>
                  </a:lnTo>
                  <a:lnTo>
                    <a:pt x="2360041" y="25476"/>
                  </a:lnTo>
                  <a:lnTo>
                    <a:pt x="2361438" y="26873"/>
                  </a:lnTo>
                  <a:lnTo>
                    <a:pt x="2368981" y="26860"/>
                  </a:lnTo>
                  <a:lnTo>
                    <a:pt x="2371064" y="26200"/>
                  </a:lnTo>
                  <a:lnTo>
                    <a:pt x="2374366" y="23723"/>
                  </a:lnTo>
                  <a:lnTo>
                    <a:pt x="2375662" y="21717"/>
                  </a:lnTo>
                  <a:lnTo>
                    <a:pt x="2375662" y="5156"/>
                  </a:lnTo>
                  <a:close/>
                </a:path>
                <a:path w="2766695" h="133985">
                  <a:moveTo>
                    <a:pt x="2445207" y="11887"/>
                  </a:moveTo>
                  <a:lnTo>
                    <a:pt x="2420861" y="11887"/>
                  </a:lnTo>
                  <a:lnTo>
                    <a:pt x="2419464" y="13284"/>
                  </a:lnTo>
                  <a:lnTo>
                    <a:pt x="2419464" y="16751"/>
                  </a:lnTo>
                  <a:lnTo>
                    <a:pt x="2420861" y="18148"/>
                  </a:lnTo>
                  <a:lnTo>
                    <a:pt x="2422588" y="18148"/>
                  </a:lnTo>
                  <a:lnTo>
                    <a:pt x="2438946" y="18148"/>
                  </a:lnTo>
                  <a:lnTo>
                    <a:pt x="2438946" y="24168"/>
                  </a:lnTo>
                  <a:lnTo>
                    <a:pt x="2440355" y="25565"/>
                  </a:lnTo>
                  <a:lnTo>
                    <a:pt x="2443810" y="25565"/>
                  </a:lnTo>
                  <a:lnTo>
                    <a:pt x="2445207" y="24168"/>
                  </a:lnTo>
                  <a:lnTo>
                    <a:pt x="2445207" y="11887"/>
                  </a:lnTo>
                  <a:close/>
                </a:path>
                <a:path w="2766695" h="133985">
                  <a:moveTo>
                    <a:pt x="2766136" y="78879"/>
                  </a:moveTo>
                  <a:lnTo>
                    <a:pt x="2763532" y="76276"/>
                  </a:lnTo>
                  <a:lnTo>
                    <a:pt x="2757106" y="76276"/>
                  </a:lnTo>
                  <a:lnTo>
                    <a:pt x="2754503" y="78879"/>
                  </a:lnTo>
                  <a:lnTo>
                    <a:pt x="2754503" y="85305"/>
                  </a:lnTo>
                  <a:lnTo>
                    <a:pt x="2757106" y="87909"/>
                  </a:lnTo>
                  <a:lnTo>
                    <a:pt x="2763532" y="87909"/>
                  </a:lnTo>
                  <a:lnTo>
                    <a:pt x="2766136" y="85305"/>
                  </a:lnTo>
                  <a:lnTo>
                    <a:pt x="2766136" y="82537"/>
                  </a:lnTo>
                  <a:lnTo>
                    <a:pt x="2766136" y="81661"/>
                  </a:lnTo>
                  <a:lnTo>
                    <a:pt x="2766136" y="788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4256202" y="6152083"/>
              <a:ext cx="3408679" cy="752475"/>
            </a:xfrm>
            <a:custGeom>
              <a:avLst/>
              <a:gdLst/>
              <a:ahLst/>
              <a:cxnLst/>
              <a:rect l="l" t="t" r="r" b="b"/>
              <a:pathLst>
                <a:path w="3408679" h="752475">
                  <a:moveTo>
                    <a:pt x="1336001" y="543534"/>
                  </a:moveTo>
                  <a:lnTo>
                    <a:pt x="1326667" y="497611"/>
                  </a:lnTo>
                  <a:lnTo>
                    <a:pt x="1308531" y="454837"/>
                  </a:lnTo>
                  <a:lnTo>
                    <a:pt x="1282788" y="415163"/>
                  </a:lnTo>
                  <a:lnTo>
                    <a:pt x="1250696" y="378536"/>
                  </a:lnTo>
                  <a:lnTo>
                    <a:pt x="1213459" y="344919"/>
                  </a:lnTo>
                  <a:lnTo>
                    <a:pt x="1175207" y="316407"/>
                  </a:lnTo>
                  <a:lnTo>
                    <a:pt x="1128509" y="286512"/>
                  </a:lnTo>
                  <a:lnTo>
                    <a:pt x="1083246" y="261620"/>
                  </a:lnTo>
                  <a:lnTo>
                    <a:pt x="1037755" y="239534"/>
                  </a:lnTo>
                  <a:lnTo>
                    <a:pt x="993279" y="220218"/>
                  </a:lnTo>
                  <a:lnTo>
                    <a:pt x="951039" y="203606"/>
                  </a:lnTo>
                  <a:lnTo>
                    <a:pt x="912253" y="189661"/>
                  </a:lnTo>
                  <a:lnTo>
                    <a:pt x="849998" y="169545"/>
                  </a:lnTo>
                  <a:lnTo>
                    <a:pt x="788416" y="151498"/>
                  </a:lnTo>
                  <a:lnTo>
                    <a:pt x="781710" y="149682"/>
                  </a:lnTo>
                  <a:lnTo>
                    <a:pt x="781710" y="316407"/>
                  </a:lnTo>
                  <a:lnTo>
                    <a:pt x="781710" y="481914"/>
                  </a:lnTo>
                  <a:lnTo>
                    <a:pt x="616191" y="481914"/>
                  </a:lnTo>
                  <a:lnTo>
                    <a:pt x="616191" y="316407"/>
                  </a:lnTo>
                  <a:lnTo>
                    <a:pt x="781710" y="316407"/>
                  </a:lnTo>
                  <a:lnTo>
                    <a:pt x="781710" y="149682"/>
                  </a:lnTo>
                  <a:lnTo>
                    <a:pt x="744308" y="139534"/>
                  </a:lnTo>
                  <a:lnTo>
                    <a:pt x="697153" y="128447"/>
                  </a:lnTo>
                  <a:lnTo>
                    <a:pt x="647471" y="119265"/>
                  </a:lnTo>
                  <a:lnTo>
                    <a:pt x="595680" y="112991"/>
                  </a:lnTo>
                  <a:lnTo>
                    <a:pt x="542353" y="110655"/>
                  </a:lnTo>
                  <a:lnTo>
                    <a:pt x="494677" y="112712"/>
                  </a:lnTo>
                  <a:lnTo>
                    <a:pt x="446519" y="119265"/>
                  </a:lnTo>
                  <a:lnTo>
                    <a:pt x="398208" y="131051"/>
                  </a:lnTo>
                  <a:lnTo>
                    <a:pt x="350088" y="148742"/>
                  </a:lnTo>
                  <a:lnTo>
                    <a:pt x="302488" y="173037"/>
                  </a:lnTo>
                  <a:lnTo>
                    <a:pt x="255689" y="204825"/>
                  </a:lnTo>
                  <a:lnTo>
                    <a:pt x="214998" y="240677"/>
                  </a:lnTo>
                  <a:lnTo>
                    <a:pt x="179819" y="279844"/>
                  </a:lnTo>
                  <a:lnTo>
                    <a:pt x="149593" y="321538"/>
                  </a:lnTo>
                  <a:lnTo>
                    <a:pt x="123710" y="365023"/>
                  </a:lnTo>
                  <a:lnTo>
                    <a:pt x="101600" y="409524"/>
                  </a:lnTo>
                  <a:lnTo>
                    <a:pt x="82677" y="454291"/>
                  </a:lnTo>
                  <a:lnTo>
                    <a:pt x="66370" y="498563"/>
                  </a:lnTo>
                  <a:lnTo>
                    <a:pt x="52082" y="541566"/>
                  </a:lnTo>
                  <a:lnTo>
                    <a:pt x="39243" y="582561"/>
                  </a:lnTo>
                  <a:lnTo>
                    <a:pt x="25908" y="626224"/>
                  </a:lnTo>
                  <a:lnTo>
                    <a:pt x="14147" y="668832"/>
                  </a:lnTo>
                  <a:lnTo>
                    <a:pt x="5118" y="710653"/>
                  </a:lnTo>
                  <a:lnTo>
                    <a:pt x="0" y="751916"/>
                  </a:lnTo>
                  <a:lnTo>
                    <a:pt x="1258074" y="751916"/>
                  </a:lnTo>
                  <a:lnTo>
                    <a:pt x="1286967" y="713562"/>
                  </a:lnTo>
                  <a:lnTo>
                    <a:pt x="1310170" y="673442"/>
                  </a:lnTo>
                  <a:lnTo>
                    <a:pt x="1326743" y="631647"/>
                  </a:lnTo>
                  <a:lnTo>
                    <a:pt x="1335671" y="588314"/>
                  </a:lnTo>
                  <a:lnTo>
                    <a:pt x="1336001" y="543534"/>
                  </a:lnTo>
                  <a:close/>
                </a:path>
                <a:path w="3408679" h="752475">
                  <a:moveTo>
                    <a:pt x="2280310" y="200888"/>
                  </a:moveTo>
                  <a:lnTo>
                    <a:pt x="1536382" y="200888"/>
                  </a:lnTo>
                  <a:lnTo>
                    <a:pt x="1532890" y="197396"/>
                  </a:lnTo>
                  <a:lnTo>
                    <a:pt x="1532890" y="188785"/>
                  </a:lnTo>
                  <a:lnTo>
                    <a:pt x="1536382" y="185293"/>
                  </a:lnTo>
                  <a:lnTo>
                    <a:pt x="1645234" y="185293"/>
                  </a:lnTo>
                  <a:lnTo>
                    <a:pt x="1645234" y="0"/>
                  </a:lnTo>
                  <a:lnTo>
                    <a:pt x="1599501" y="15570"/>
                  </a:lnTo>
                  <a:lnTo>
                    <a:pt x="1527581" y="56502"/>
                  </a:lnTo>
                  <a:lnTo>
                    <a:pt x="1485773" y="96126"/>
                  </a:lnTo>
                  <a:lnTo>
                    <a:pt x="1455801" y="138404"/>
                  </a:lnTo>
                  <a:lnTo>
                    <a:pt x="1434414" y="180708"/>
                  </a:lnTo>
                  <a:lnTo>
                    <a:pt x="1418323" y="220383"/>
                  </a:lnTo>
                  <a:lnTo>
                    <a:pt x="1397063" y="290309"/>
                  </a:lnTo>
                  <a:lnTo>
                    <a:pt x="1398092" y="323443"/>
                  </a:lnTo>
                  <a:lnTo>
                    <a:pt x="1449730" y="390613"/>
                  </a:lnTo>
                  <a:lnTo>
                    <a:pt x="1497304" y="413766"/>
                  </a:lnTo>
                  <a:lnTo>
                    <a:pt x="1546161" y="428155"/>
                  </a:lnTo>
                  <a:lnTo>
                    <a:pt x="1587182" y="436575"/>
                  </a:lnTo>
                  <a:lnTo>
                    <a:pt x="1643087" y="444182"/>
                  </a:lnTo>
                  <a:lnTo>
                    <a:pt x="1697012" y="446481"/>
                  </a:lnTo>
                  <a:lnTo>
                    <a:pt x="1761832" y="443357"/>
                  </a:lnTo>
                  <a:lnTo>
                    <a:pt x="1820659" y="435394"/>
                  </a:lnTo>
                  <a:lnTo>
                    <a:pt x="1871954" y="424726"/>
                  </a:lnTo>
                  <a:lnTo>
                    <a:pt x="1914156" y="413461"/>
                  </a:lnTo>
                  <a:lnTo>
                    <a:pt x="1963140" y="397903"/>
                  </a:lnTo>
                  <a:lnTo>
                    <a:pt x="2046732" y="365810"/>
                  </a:lnTo>
                  <a:lnTo>
                    <a:pt x="2101773" y="341045"/>
                  </a:lnTo>
                  <a:lnTo>
                    <a:pt x="2158225" y="311429"/>
                  </a:lnTo>
                  <a:lnTo>
                    <a:pt x="2210511" y="277710"/>
                  </a:lnTo>
                  <a:lnTo>
                    <a:pt x="2253069" y="240626"/>
                  </a:lnTo>
                  <a:lnTo>
                    <a:pt x="2280310" y="200888"/>
                  </a:lnTo>
                  <a:close/>
                </a:path>
                <a:path w="3408679" h="752475">
                  <a:moveTo>
                    <a:pt x="2287346" y="170535"/>
                  </a:moveTo>
                  <a:lnTo>
                    <a:pt x="2276729" y="131229"/>
                  </a:lnTo>
                  <a:lnTo>
                    <a:pt x="2235631" y="89687"/>
                  </a:lnTo>
                  <a:lnTo>
                    <a:pt x="2206574" y="72313"/>
                  </a:lnTo>
                  <a:lnTo>
                    <a:pt x="2206574" y="185293"/>
                  </a:lnTo>
                  <a:lnTo>
                    <a:pt x="2285492" y="185293"/>
                  </a:lnTo>
                  <a:lnTo>
                    <a:pt x="2286800" y="177939"/>
                  </a:lnTo>
                  <a:lnTo>
                    <a:pt x="2287346" y="170535"/>
                  </a:lnTo>
                  <a:close/>
                </a:path>
                <a:path w="3408679" h="752475">
                  <a:moveTo>
                    <a:pt x="2437638" y="296710"/>
                  </a:moveTo>
                  <a:lnTo>
                    <a:pt x="2433472" y="297510"/>
                  </a:lnTo>
                  <a:lnTo>
                    <a:pt x="2425141" y="299237"/>
                  </a:lnTo>
                  <a:lnTo>
                    <a:pt x="2425141" y="304622"/>
                  </a:lnTo>
                  <a:lnTo>
                    <a:pt x="2427186" y="304622"/>
                  </a:lnTo>
                  <a:lnTo>
                    <a:pt x="2437638" y="296710"/>
                  </a:lnTo>
                  <a:close/>
                </a:path>
                <a:path w="3408679" h="752475">
                  <a:moveTo>
                    <a:pt x="2568397" y="282879"/>
                  </a:moveTo>
                  <a:lnTo>
                    <a:pt x="2553043" y="283451"/>
                  </a:lnTo>
                  <a:lnTo>
                    <a:pt x="2537612" y="284276"/>
                  </a:lnTo>
                  <a:lnTo>
                    <a:pt x="2537612" y="304622"/>
                  </a:lnTo>
                  <a:lnTo>
                    <a:pt x="2539644" y="304622"/>
                  </a:lnTo>
                  <a:lnTo>
                    <a:pt x="2568397" y="282879"/>
                  </a:lnTo>
                  <a:close/>
                </a:path>
                <a:path w="3408679" h="752475">
                  <a:moveTo>
                    <a:pt x="2677642" y="285305"/>
                  </a:moveTo>
                  <a:lnTo>
                    <a:pt x="2650071" y="283718"/>
                  </a:lnTo>
                  <a:lnTo>
                    <a:pt x="2650071" y="304622"/>
                  </a:lnTo>
                  <a:lnTo>
                    <a:pt x="2652103" y="304622"/>
                  </a:lnTo>
                  <a:lnTo>
                    <a:pt x="2677642" y="285305"/>
                  </a:lnTo>
                  <a:close/>
                </a:path>
                <a:path w="3408679" h="752475">
                  <a:moveTo>
                    <a:pt x="2776893" y="295300"/>
                  </a:moveTo>
                  <a:lnTo>
                    <a:pt x="2762529" y="293509"/>
                  </a:lnTo>
                  <a:lnTo>
                    <a:pt x="2762529" y="304622"/>
                  </a:lnTo>
                  <a:lnTo>
                    <a:pt x="2764574" y="304622"/>
                  </a:lnTo>
                  <a:lnTo>
                    <a:pt x="2776893" y="295300"/>
                  </a:lnTo>
                  <a:close/>
                </a:path>
                <a:path w="3408679" h="752475">
                  <a:moveTo>
                    <a:pt x="2927096" y="317741"/>
                  </a:moveTo>
                  <a:lnTo>
                    <a:pt x="2886341" y="311023"/>
                  </a:lnTo>
                  <a:lnTo>
                    <a:pt x="2875000" y="309257"/>
                  </a:lnTo>
                  <a:lnTo>
                    <a:pt x="2875000" y="375335"/>
                  </a:lnTo>
                  <a:lnTo>
                    <a:pt x="2924848" y="375335"/>
                  </a:lnTo>
                  <a:lnTo>
                    <a:pt x="2927096" y="317741"/>
                  </a:lnTo>
                  <a:close/>
                </a:path>
                <a:path w="3408679" h="752475">
                  <a:moveTo>
                    <a:pt x="3408654" y="597471"/>
                  </a:moveTo>
                  <a:lnTo>
                    <a:pt x="3408616" y="588302"/>
                  </a:lnTo>
                  <a:lnTo>
                    <a:pt x="3408502" y="555726"/>
                  </a:lnTo>
                  <a:lnTo>
                    <a:pt x="3404781" y="545503"/>
                  </a:lnTo>
                  <a:lnTo>
                    <a:pt x="3372751" y="488950"/>
                  </a:lnTo>
                  <a:lnTo>
                    <a:pt x="3340989" y="460146"/>
                  </a:lnTo>
                  <a:lnTo>
                    <a:pt x="3302038" y="434225"/>
                  </a:lnTo>
                  <a:lnTo>
                    <a:pt x="3257423" y="411086"/>
                  </a:lnTo>
                  <a:lnTo>
                    <a:pt x="3208705" y="390575"/>
                  </a:lnTo>
                  <a:lnTo>
                    <a:pt x="3157423" y="372592"/>
                  </a:lnTo>
                  <a:lnTo>
                    <a:pt x="3105137" y="356997"/>
                  </a:lnTo>
                  <a:lnTo>
                    <a:pt x="3053372" y="343662"/>
                  </a:lnTo>
                  <a:lnTo>
                    <a:pt x="3003702" y="332460"/>
                  </a:lnTo>
                  <a:lnTo>
                    <a:pt x="3005251" y="372427"/>
                  </a:lnTo>
                  <a:lnTo>
                    <a:pt x="3005366" y="375335"/>
                  </a:lnTo>
                  <a:lnTo>
                    <a:pt x="3085871" y="375335"/>
                  </a:lnTo>
                  <a:lnTo>
                    <a:pt x="3085871" y="545147"/>
                  </a:lnTo>
                  <a:lnTo>
                    <a:pt x="2875000" y="545147"/>
                  </a:lnTo>
                  <a:lnTo>
                    <a:pt x="2875000" y="545503"/>
                  </a:lnTo>
                  <a:lnTo>
                    <a:pt x="2314562" y="545503"/>
                  </a:lnTo>
                  <a:lnTo>
                    <a:pt x="2314562" y="333311"/>
                  </a:lnTo>
                  <a:lnTo>
                    <a:pt x="2306980" y="336473"/>
                  </a:lnTo>
                  <a:lnTo>
                    <a:pt x="2299411" y="339826"/>
                  </a:lnTo>
                  <a:lnTo>
                    <a:pt x="2238273" y="372427"/>
                  </a:lnTo>
                  <a:lnTo>
                    <a:pt x="2192794" y="404660"/>
                  </a:lnTo>
                  <a:lnTo>
                    <a:pt x="2154567" y="439356"/>
                  </a:lnTo>
                  <a:lnTo>
                    <a:pt x="2122690" y="475780"/>
                  </a:lnTo>
                  <a:lnTo>
                    <a:pt x="2096262" y="513232"/>
                  </a:lnTo>
                  <a:lnTo>
                    <a:pt x="2074418" y="550976"/>
                  </a:lnTo>
                  <a:lnTo>
                    <a:pt x="2056257" y="588302"/>
                  </a:lnTo>
                  <a:lnTo>
                    <a:pt x="2040877" y="624484"/>
                  </a:lnTo>
                  <a:lnTo>
                    <a:pt x="2018182" y="682752"/>
                  </a:lnTo>
                  <a:lnTo>
                    <a:pt x="2002332" y="729259"/>
                  </a:lnTo>
                  <a:lnTo>
                    <a:pt x="1996643" y="751916"/>
                  </a:lnTo>
                  <a:lnTo>
                    <a:pt x="3285629" y="751916"/>
                  </a:lnTo>
                  <a:lnTo>
                    <a:pt x="3330638" y="715746"/>
                  </a:lnTo>
                  <a:lnTo>
                    <a:pt x="3367570" y="677760"/>
                  </a:lnTo>
                  <a:lnTo>
                    <a:pt x="3394303" y="638251"/>
                  </a:lnTo>
                  <a:lnTo>
                    <a:pt x="3408654" y="597471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4311947" y="6771151"/>
              <a:ext cx="565150" cy="15875"/>
            </a:xfrm>
            <a:custGeom>
              <a:avLst/>
              <a:gdLst/>
              <a:ahLst/>
              <a:cxnLst/>
              <a:rect l="l" t="t" r="r" b="b"/>
              <a:pathLst>
                <a:path w="565150" h="15875">
                  <a:moveTo>
                    <a:pt x="561479" y="0"/>
                  </a:moveTo>
                  <a:lnTo>
                    <a:pt x="557174" y="0"/>
                  </a:lnTo>
                  <a:lnTo>
                    <a:pt x="3492" y="0"/>
                  </a:lnTo>
                  <a:lnTo>
                    <a:pt x="0" y="3492"/>
                  </a:lnTo>
                  <a:lnTo>
                    <a:pt x="0" y="12115"/>
                  </a:lnTo>
                  <a:lnTo>
                    <a:pt x="3492" y="15595"/>
                  </a:lnTo>
                  <a:lnTo>
                    <a:pt x="561479" y="15595"/>
                  </a:lnTo>
                  <a:lnTo>
                    <a:pt x="564972" y="12115"/>
                  </a:lnTo>
                  <a:lnTo>
                    <a:pt x="564972" y="3492"/>
                  </a:lnTo>
                  <a:lnTo>
                    <a:pt x="5614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6" name="object 60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72399" y="6468493"/>
              <a:ext cx="165506" cy="185183"/>
            </a:xfrm>
            <a:prstGeom prst="rect">
              <a:avLst/>
            </a:prstGeom>
          </p:spPr>
        </p:pic>
        <p:sp>
          <p:nvSpPr>
            <p:cNvPr id="607" name="object 607"/>
            <p:cNvSpPr/>
            <p:nvPr/>
          </p:nvSpPr>
          <p:spPr>
            <a:xfrm>
              <a:off x="4502696" y="6273651"/>
              <a:ext cx="64135" cy="305435"/>
            </a:xfrm>
            <a:custGeom>
              <a:avLst/>
              <a:gdLst/>
              <a:ahLst/>
              <a:cxnLst/>
              <a:rect l="l" t="t" r="r" b="b"/>
              <a:pathLst>
                <a:path w="64135" h="305434">
                  <a:moveTo>
                    <a:pt x="52146" y="0"/>
                  </a:moveTo>
                  <a:lnTo>
                    <a:pt x="11887" y="0"/>
                  </a:lnTo>
                  <a:lnTo>
                    <a:pt x="0" y="305117"/>
                  </a:lnTo>
                  <a:lnTo>
                    <a:pt x="64020" y="305117"/>
                  </a:lnTo>
                  <a:lnTo>
                    <a:pt x="52146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4536692" y="6273647"/>
              <a:ext cx="21590" cy="275590"/>
            </a:xfrm>
            <a:custGeom>
              <a:avLst/>
              <a:gdLst/>
              <a:ahLst/>
              <a:cxnLst/>
              <a:rect l="l" t="t" r="r" b="b"/>
              <a:pathLst>
                <a:path w="21589" h="275590">
                  <a:moveTo>
                    <a:pt x="9946" y="0"/>
                  </a:moveTo>
                  <a:lnTo>
                    <a:pt x="0" y="0"/>
                  </a:lnTo>
                  <a:lnTo>
                    <a:pt x="5500" y="275418"/>
                  </a:lnTo>
                  <a:lnTo>
                    <a:pt x="21019" y="275202"/>
                  </a:lnTo>
                  <a:lnTo>
                    <a:pt x="9946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4499381" y="6270362"/>
              <a:ext cx="71120" cy="311785"/>
            </a:xfrm>
            <a:custGeom>
              <a:avLst/>
              <a:gdLst/>
              <a:ahLst/>
              <a:cxnLst/>
              <a:rect l="l" t="t" r="r" b="b"/>
              <a:pathLst>
                <a:path w="71120" h="311784">
                  <a:moveTo>
                    <a:pt x="57213" y="0"/>
                  </a:moveTo>
                  <a:lnTo>
                    <a:pt x="13436" y="0"/>
                  </a:lnTo>
                  <a:lnTo>
                    <a:pt x="11988" y="1396"/>
                  </a:lnTo>
                  <a:lnTo>
                    <a:pt x="18" y="308533"/>
                  </a:lnTo>
                  <a:lnTo>
                    <a:pt x="0" y="309168"/>
                  </a:lnTo>
                  <a:lnTo>
                    <a:pt x="330" y="310045"/>
                  </a:lnTo>
                  <a:lnTo>
                    <a:pt x="1562" y="311327"/>
                  </a:lnTo>
                  <a:lnTo>
                    <a:pt x="2425" y="311696"/>
                  </a:lnTo>
                  <a:lnTo>
                    <a:pt x="3314" y="311696"/>
                  </a:lnTo>
                  <a:lnTo>
                    <a:pt x="3314" y="305117"/>
                  </a:lnTo>
                  <a:lnTo>
                    <a:pt x="6724" y="305117"/>
                  </a:lnTo>
                  <a:lnTo>
                    <a:pt x="18351" y="6565"/>
                  </a:lnTo>
                  <a:lnTo>
                    <a:pt x="58870" y="6565"/>
                  </a:lnTo>
                  <a:lnTo>
                    <a:pt x="58737" y="3162"/>
                  </a:lnTo>
                  <a:lnTo>
                    <a:pt x="58674" y="1396"/>
                  </a:lnTo>
                  <a:lnTo>
                    <a:pt x="57213" y="0"/>
                  </a:lnTo>
                  <a:close/>
                </a:path>
                <a:path w="71120" h="311784">
                  <a:moveTo>
                    <a:pt x="6724" y="305117"/>
                  </a:moveTo>
                  <a:lnTo>
                    <a:pt x="3314" y="305117"/>
                  </a:lnTo>
                  <a:lnTo>
                    <a:pt x="3314" y="311696"/>
                  </a:lnTo>
                  <a:lnTo>
                    <a:pt x="68224" y="311696"/>
                  </a:lnTo>
                  <a:lnTo>
                    <a:pt x="69088" y="311327"/>
                  </a:lnTo>
                  <a:lnTo>
                    <a:pt x="70319" y="310045"/>
                  </a:lnTo>
                  <a:lnTo>
                    <a:pt x="70662" y="309168"/>
                  </a:lnTo>
                  <a:lnTo>
                    <a:pt x="70638" y="308533"/>
                  </a:lnTo>
                  <a:lnTo>
                    <a:pt x="6591" y="308533"/>
                  </a:lnTo>
                  <a:lnTo>
                    <a:pt x="6724" y="305117"/>
                  </a:lnTo>
                  <a:close/>
                </a:path>
                <a:path w="71120" h="311784">
                  <a:moveTo>
                    <a:pt x="58870" y="6565"/>
                  </a:moveTo>
                  <a:lnTo>
                    <a:pt x="52298" y="6565"/>
                  </a:lnTo>
                  <a:lnTo>
                    <a:pt x="63919" y="305117"/>
                  </a:lnTo>
                  <a:lnTo>
                    <a:pt x="6724" y="305117"/>
                  </a:lnTo>
                  <a:lnTo>
                    <a:pt x="6591" y="308533"/>
                  </a:lnTo>
                  <a:lnTo>
                    <a:pt x="70638" y="308533"/>
                  </a:lnTo>
                  <a:lnTo>
                    <a:pt x="58870" y="6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4514608" y="6252806"/>
              <a:ext cx="40640" cy="20955"/>
            </a:xfrm>
            <a:custGeom>
              <a:avLst/>
              <a:gdLst/>
              <a:ahLst/>
              <a:cxnLst/>
              <a:rect l="l" t="t" r="r" b="b"/>
              <a:pathLst>
                <a:path w="40639" h="20954">
                  <a:moveTo>
                    <a:pt x="40284" y="0"/>
                  </a:moveTo>
                  <a:lnTo>
                    <a:pt x="0" y="0"/>
                  </a:lnTo>
                  <a:lnTo>
                    <a:pt x="0" y="20840"/>
                  </a:lnTo>
                  <a:lnTo>
                    <a:pt x="40284" y="20840"/>
                  </a:lnTo>
                  <a:lnTo>
                    <a:pt x="40284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4536782" y="6252806"/>
              <a:ext cx="10795" cy="20955"/>
            </a:xfrm>
            <a:custGeom>
              <a:avLst/>
              <a:gdLst/>
              <a:ahLst/>
              <a:cxnLst/>
              <a:rect l="l" t="t" r="r" b="b"/>
              <a:pathLst>
                <a:path w="10795" h="20954">
                  <a:moveTo>
                    <a:pt x="0" y="20840"/>
                  </a:moveTo>
                  <a:lnTo>
                    <a:pt x="10413" y="20840"/>
                  </a:lnTo>
                  <a:lnTo>
                    <a:pt x="10413" y="0"/>
                  </a:lnTo>
                  <a:lnTo>
                    <a:pt x="0" y="0"/>
                  </a:lnTo>
                  <a:lnTo>
                    <a:pt x="0" y="2084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4511318" y="6249518"/>
              <a:ext cx="46990" cy="27940"/>
            </a:xfrm>
            <a:custGeom>
              <a:avLst/>
              <a:gdLst/>
              <a:ahLst/>
              <a:cxnLst/>
              <a:rect l="l" t="t" r="r" b="b"/>
              <a:pathLst>
                <a:path w="46989" h="27939">
                  <a:moveTo>
                    <a:pt x="44437" y="0"/>
                  </a:moveTo>
                  <a:lnTo>
                    <a:pt x="2425" y="0"/>
                  </a:lnTo>
                  <a:lnTo>
                    <a:pt x="1574" y="355"/>
                  </a:lnTo>
                  <a:lnTo>
                    <a:pt x="355" y="1574"/>
                  </a:lnTo>
                  <a:lnTo>
                    <a:pt x="0" y="2425"/>
                  </a:lnTo>
                  <a:lnTo>
                    <a:pt x="0" y="24993"/>
                  </a:lnTo>
                  <a:lnTo>
                    <a:pt x="355" y="25844"/>
                  </a:lnTo>
                  <a:lnTo>
                    <a:pt x="1574" y="27063"/>
                  </a:lnTo>
                  <a:lnTo>
                    <a:pt x="2425" y="27419"/>
                  </a:lnTo>
                  <a:lnTo>
                    <a:pt x="44437" y="27419"/>
                  </a:lnTo>
                  <a:lnTo>
                    <a:pt x="45275" y="27063"/>
                  </a:lnTo>
                  <a:lnTo>
                    <a:pt x="46494" y="25844"/>
                  </a:lnTo>
                  <a:lnTo>
                    <a:pt x="46850" y="24993"/>
                  </a:lnTo>
                  <a:lnTo>
                    <a:pt x="46850" y="20840"/>
                  </a:lnTo>
                  <a:lnTo>
                    <a:pt x="6578" y="20840"/>
                  </a:lnTo>
                  <a:lnTo>
                    <a:pt x="6578" y="6578"/>
                  </a:lnTo>
                  <a:lnTo>
                    <a:pt x="3289" y="6578"/>
                  </a:lnTo>
                  <a:lnTo>
                    <a:pt x="3289" y="3289"/>
                  </a:lnTo>
                  <a:lnTo>
                    <a:pt x="46850" y="3289"/>
                  </a:lnTo>
                  <a:lnTo>
                    <a:pt x="46850" y="2425"/>
                  </a:lnTo>
                  <a:lnTo>
                    <a:pt x="46494" y="1574"/>
                  </a:lnTo>
                  <a:lnTo>
                    <a:pt x="45275" y="355"/>
                  </a:lnTo>
                  <a:lnTo>
                    <a:pt x="44437" y="0"/>
                  </a:lnTo>
                  <a:close/>
                </a:path>
                <a:path w="46989" h="27939">
                  <a:moveTo>
                    <a:pt x="46850" y="3289"/>
                  </a:moveTo>
                  <a:lnTo>
                    <a:pt x="6578" y="3289"/>
                  </a:lnTo>
                  <a:lnTo>
                    <a:pt x="6578" y="6578"/>
                  </a:lnTo>
                  <a:lnTo>
                    <a:pt x="40284" y="6578"/>
                  </a:lnTo>
                  <a:lnTo>
                    <a:pt x="40284" y="20840"/>
                  </a:lnTo>
                  <a:lnTo>
                    <a:pt x="46850" y="20840"/>
                  </a:lnTo>
                  <a:lnTo>
                    <a:pt x="46850" y="3289"/>
                  </a:lnTo>
                  <a:close/>
                </a:path>
                <a:path w="46989" h="27939">
                  <a:moveTo>
                    <a:pt x="6578" y="3289"/>
                  </a:moveTo>
                  <a:lnTo>
                    <a:pt x="3289" y="3289"/>
                  </a:lnTo>
                  <a:lnTo>
                    <a:pt x="3289" y="6578"/>
                  </a:lnTo>
                  <a:lnTo>
                    <a:pt x="6578" y="6578"/>
                  </a:lnTo>
                  <a:lnTo>
                    <a:pt x="6578" y="32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4528621" y="6286303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26263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4525345" y="6283018"/>
              <a:ext cx="33020" cy="6985"/>
            </a:xfrm>
            <a:custGeom>
              <a:avLst/>
              <a:gdLst/>
              <a:ahLst/>
              <a:cxnLst/>
              <a:rect l="l" t="t" r="r" b="b"/>
              <a:pathLst>
                <a:path w="33020" h="6985">
                  <a:moveTo>
                    <a:pt x="31356" y="0"/>
                  </a:moveTo>
                  <a:lnTo>
                    <a:pt x="29540" y="0"/>
                  </a:lnTo>
                  <a:lnTo>
                    <a:pt x="1460" y="0"/>
                  </a:lnTo>
                  <a:lnTo>
                    <a:pt x="0" y="1473"/>
                  </a:lnTo>
                  <a:lnTo>
                    <a:pt x="0" y="5092"/>
                  </a:lnTo>
                  <a:lnTo>
                    <a:pt x="1460" y="6565"/>
                  </a:lnTo>
                  <a:lnTo>
                    <a:pt x="31356" y="6565"/>
                  </a:lnTo>
                  <a:lnTo>
                    <a:pt x="32829" y="5092"/>
                  </a:lnTo>
                  <a:lnTo>
                    <a:pt x="32829" y="1473"/>
                  </a:lnTo>
                  <a:lnTo>
                    <a:pt x="313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4528618" y="6519998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35813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4525341" y="6516714"/>
              <a:ext cx="42545" cy="6985"/>
            </a:xfrm>
            <a:custGeom>
              <a:avLst/>
              <a:gdLst/>
              <a:ahLst/>
              <a:cxnLst/>
              <a:rect l="l" t="t" r="r" b="b"/>
              <a:pathLst>
                <a:path w="42545" h="6984">
                  <a:moveTo>
                    <a:pt x="40906" y="0"/>
                  </a:moveTo>
                  <a:lnTo>
                    <a:pt x="39090" y="0"/>
                  </a:lnTo>
                  <a:lnTo>
                    <a:pt x="1473" y="0"/>
                  </a:lnTo>
                  <a:lnTo>
                    <a:pt x="0" y="1473"/>
                  </a:lnTo>
                  <a:lnTo>
                    <a:pt x="0" y="5105"/>
                  </a:lnTo>
                  <a:lnTo>
                    <a:pt x="1473" y="6565"/>
                  </a:lnTo>
                  <a:lnTo>
                    <a:pt x="40906" y="6565"/>
                  </a:lnTo>
                  <a:lnTo>
                    <a:pt x="42379" y="5105"/>
                  </a:lnTo>
                  <a:lnTo>
                    <a:pt x="42379" y="1473"/>
                  </a:lnTo>
                  <a:lnTo>
                    <a:pt x="409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4528614" y="6504285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32626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4525337" y="6501001"/>
              <a:ext cx="39370" cy="6985"/>
            </a:xfrm>
            <a:custGeom>
              <a:avLst/>
              <a:gdLst/>
              <a:ahLst/>
              <a:cxnLst/>
              <a:rect l="l" t="t" r="r" b="b"/>
              <a:pathLst>
                <a:path w="39370" h="6984">
                  <a:moveTo>
                    <a:pt x="37718" y="0"/>
                  </a:moveTo>
                  <a:lnTo>
                    <a:pt x="35902" y="0"/>
                  </a:lnTo>
                  <a:lnTo>
                    <a:pt x="1473" y="0"/>
                  </a:lnTo>
                  <a:lnTo>
                    <a:pt x="0" y="1473"/>
                  </a:lnTo>
                  <a:lnTo>
                    <a:pt x="0" y="5105"/>
                  </a:lnTo>
                  <a:lnTo>
                    <a:pt x="1473" y="6565"/>
                  </a:lnTo>
                  <a:lnTo>
                    <a:pt x="37718" y="6565"/>
                  </a:lnTo>
                  <a:lnTo>
                    <a:pt x="39192" y="5105"/>
                  </a:lnTo>
                  <a:lnTo>
                    <a:pt x="39192" y="1473"/>
                  </a:lnTo>
                  <a:lnTo>
                    <a:pt x="377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4418622" y="6500479"/>
              <a:ext cx="379095" cy="273685"/>
            </a:xfrm>
            <a:custGeom>
              <a:avLst/>
              <a:gdLst/>
              <a:ahLst/>
              <a:cxnLst/>
              <a:rect l="l" t="t" r="r" b="b"/>
              <a:pathLst>
                <a:path w="379095" h="273684">
                  <a:moveTo>
                    <a:pt x="378904" y="0"/>
                  </a:moveTo>
                  <a:lnTo>
                    <a:pt x="285902" y="70345"/>
                  </a:lnTo>
                  <a:lnTo>
                    <a:pt x="284175" y="70345"/>
                  </a:lnTo>
                  <a:lnTo>
                    <a:pt x="284175" y="0"/>
                  </a:lnTo>
                  <a:lnTo>
                    <a:pt x="191160" y="70345"/>
                  </a:lnTo>
                  <a:lnTo>
                    <a:pt x="189458" y="70345"/>
                  </a:lnTo>
                  <a:lnTo>
                    <a:pt x="189458" y="0"/>
                  </a:lnTo>
                  <a:lnTo>
                    <a:pt x="96443" y="70345"/>
                  </a:lnTo>
                  <a:lnTo>
                    <a:pt x="94729" y="70345"/>
                  </a:lnTo>
                  <a:lnTo>
                    <a:pt x="94729" y="0"/>
                  </a:lnTo>
                  <a:lnTo>
                    <a:pt x="1714" y="70345"/>
                  </a:lnTo>
                  <a:lnTo>
                    <a:pt x="0" y="70345"/>
                  </a:lnTo>
                  <a:lnTo>
                    <a:pt x="190" y="273240"/>
                  </a:lnTo>
                  <a:lnTo>
                    <a:pt x="378904" y="273240"/>
                  </a:lnTo>
                  <a:lnTo>
                    <a:pt x="378904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0" name="object 62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18622" y="6500482"/>
              <a:ext cx="378904" cy="104595"/>
            </a:xfrm>
            <a:prstGeom prst="rect">
              <a:avLst/>
            </a:prstGeom>
          </p:spPr>
        </p:pic>
        <p:sp>
          <p:nvSpPr>
            <p:cNvPr id="621" name="object 621"/>
            <p:cNvSpPr/>
            <p:nvPr/>
          </p:nvSpPr>
          <p:spPr>
            <a:xfrm>
              <a:off x="4415332" y="6497114"/>
              <a:ext cx="386080" cy="280035"/>
            </a:xfrm>
            <a:custGeom>
              <a:avLst/>
              <a:gdLst/>
              <a:ahLst/>
              <a:cxnLst/>
              <a:rect l="l" t="t" r="r" b="b"/>
              <a:pathLst>
                <a:path w="386079" h="280034">
                  <a:moveTo>
                    <a:pt x="98618" y="0"/>
                  </a:moveTo>
                  <a:lnTo>
                    <a:pt x="97028" y="0"/>
                  </a:lnTo>
                  <a:lnTo>
                    <a:pt x="3898" y="70421"/>
                  </a:lnTo>
                  <a:lnTo>
                    <a:pt x="2413" y="70421"/>
                  </a:lnTo>
                  <a:lnTo>
                    <a:pt x="1587" y="70764"/>
                  </a:lnTo>
                  <a:lnTo>
                    <a:pt x="342" y="72009"/>
                  </a:lnTo>
                  <a:lnTo>
                    <a:pt x="0" y="72834"/>
                  </a:lnTo>
                  <a:lnTo>
                    <a:pt x="199" y="273316"/>
                  </a:lnTo>
                  <a:lnTo>
                    <a:pt x="203" y="278422"/>
                  </a:lnTo>
                  <a:lnTo>
                    <a:pt x="1663" y="279882"/>
                  </a:lnTo>
                  <a:lnTo>
                    <a:pt x="383057" y="279882"/>
                  </a:lnTo>
                  <a:lnTo>
                    <a:pt x="383908" y="279539"/>
                  </a:lnTo>
                  <a:lnTo>
                    <a:pt x="385014" y="278422"/>
                  </a:lnTo>
                  <a:lnTo>
                    <a:pt x="385483" y="277469"/>
                  </a:lnTo>
                  <a:lnTo>
                    <a:pt x="385483" y="273316"/>
                  </a:lnTo>
                  <a:lnTo>
                    <a:pt x="6756" y="273316"/>
                  </a:lnTo>
                  <a:lnTo>
                    <a:pt x="6581" y="77000"/>
                  </a:lnTo>
                  <a:lnTo>
                    <a:pt x="3289" y="77000"/>
                  </a:lnTo>
                  <a:lnTo>
                    <a:pt x="3289" y="73710"/>
                  </a:lnTo>
                  <a:lnTo>
                    <a:pt x="10443" y="73710"/>
                  </a:lnTo>
                  <a:lnTo>
                    <a:pt x="94729" y="9969"/>
                  </a:lnTo>
                  <a:lnTo>
                    <a:pt x="101295" y="9969"/>
                  </a:lnTo>
                  <a:lnTo>
                    <a:pt x="101295" y="2120"/>
                  </a:lnTo>
                  <a:lnTo>
                    <a:pt x="100596" y="977"/>
                  </a:lnTo>
                  <a:lnTo>
                    <a:pt x="98618" y="0"/>
                  </a:lnTo>
                  <a:close/>
                </a:path>
                <a:path w="386079" h="280034">
                  <a:moveTo>
                    <a:pt x="385483" y="9969"/>
                  </a:moveTo>
                  <a:lnTo>
                    <a:pt x="378904" y="9969"/>
                  </a:lnTo>
                  <a:lnTo>
                    <a:pt x="378904" y="273316"/>
                  </a:lnTo>
                  <a:lnTo>
                    <a:pt x="385483" y="273316"/>
                  </a:lnTo>
                  <a:lnTo>
                    <a:pt x="385483" y="9969"/>
                  </a:lnTo>
                  <a:close/>
                </a:path>
                <a:path w="386079" h="280034">
                  <a:moveTo>
                    <a:pt x="6578" y="73710"/>
                  </a:moveTo>
                  <a:lnTo>
                    <a:pt x="3289" y="73710"/>
                  </a:lnTo>
                  <a:lnTo>
                    <a:pt x="3289" y="77000"/>
                  </a:lnTo>
                  <a:lnTo>
                    <a:pt x="5715" y="77000"/>
                  </a:lnTo>
                  <a:lnTo>
                    <a:pt x="6413" y="76758"/>
                  </a:lnTo>
                  <a:lnTo>
                    <a:pt x="6581" y="76758"/>
                  </a:lnTo>
                  <a:lnTo>
                    <a:pt x="6578" y="73710"/>
                  </a:lnTo>
                  <a:close/>
                </a:path>
                <a:path w="386079" h="280034">
                  <a:moveTo>
                    <a:pt x="6581" y="76758"/>
                  </a:moveTo>
                  <a:lnTo>
                    <a:pt x="6413" y="76758"/>
                  </a:lnTo>
                  <a:lnTo>
                    <a:pt x="5715" y="77000"/>
                  </a:lnTo>
                  <a:lnTo>
                    <a:pt x="6581" y="77000"/>
                  </a:lnTo>
                  <a:lnTo>
                    <a:pt x="6581" y="76758"/>
                  </a:lnTo>
                  <a:close/>
                </a:path>
                <a:path w="386079" h="280034">
                  <a:moveTo>
                    <a:pt x="101295" y="9969"/>
                  </a:moveTo>
                  <a:lnTo>
                    <a:pt x="94729" y="9969"/>
                  </a:lnTo>
                  <a:lnTo>
                    <a:pt x="94729" y="74574"/>
                  </a:lnTo>
                  <a:lnTo>
                    <a:pt x="95084" y="75425"/>
                  </a:lnTo>
                  <a:lnTo>
                    <a:pt x="96418" y="76758"/>
                  </a:lnTo>
                  <a:lnTo>
                    <a:pt x="96577" y="76758"/>
                  </a:lnTo>
                  <a:lnTo>
                    <a:pt x="97155" y="77000"/>
                  </a:lnTo>
                  <a:lnTo>
                    <a:pt x="100444" y="77000"/>
                  </a:lnTo>
                  <a:lnTo>
                    <a:pt x="101142" y="76758"/>
                  </a:lnTo>
                  <a:lnTo>
                    <a:pt x="105173" y="73710"/>
                  </a:lnTo>
                  <a:lnTo>
                    <a:pt x="98018" y="73710"/>
                  </a:lnTo>
                  <a:lnTo>
                    <a:pt x="98018" y="70421"/>
                  </a:lnTo>
                  <a:lnTo>
                    <a:pt x="98628" y="70421"/>
                  </a:lnTo>
                  <a:lnTo>
                    <a:pt x="101295" y="68404"/>
                  </a:lnTo>
                  <a:lnTo>
                    <a:pt x="101295" y="9969"/>
                  </a:lnTo>
                  <a:close/>
                </a:path>
                <a:path w="386079" h="280034">
                  <a:moveTo>
                    <a:pt x="196024" y="9969"/>
                  </a:moveTo>
                  <a:lnTo>
                    <a:pt x="189458" y="9969"/>
                  </a:lnTo>
                  <a:lnTo>
                    <a:pt x="189458" y="74574"/>
                  </a:lnTo>
                  <a:lnTo>
                    <a:pt x="189801" y="75425"/>
                  </a:lnTo>
                  <a:lnTo>
                    <a:pt x="191148" y="76758"/>
                  </a:lnTo>
                  <a:lnTo>
                    <a:pt x="191306" y="76758"/>
                  </a:lnTo>
                  <a:lnTo>
                    <a:pt x="191884" y="77000"/>
                  </a:lnTo>
                  <a:lnTo>
                    <a:pt x="195173" y="77000"/>
                  </a:lnTo>
                  <a:lnTo>
                    <a:pt x="195859" y="76758"/>
                  </a:lnTo>
                  <a:lnTo>
                    <a:pt x="199890" y="73710"/>
                  </a:lnTo>
                  <a:lnTo>
                    <a:pt x="192747" y="73710"/>
                  </a:lnTo>
                  <a:lnTo>
                    <a:pt x="192747" y="70421"/>
                  </a:lnTo>
                  <a:lnTo>
                    <a:pt x="193357" y="70421"/>
                  </a:lnTo>
                  <a:lnTo>
                    <a:pt x="196024" y="68404"/>
                  </a:lnTo>
                  <a:lnTo>
                    <a:pt x="196024" y="9969"/>
                  </a:lnTo>
                  <a:close/>
                </a:path>
                <a:path w="386079" h="280034">
                  <a:moveTo>
                    <a:pt x="290753" y="9969"/>
                  </a:moveTo>
                  <a:lnTo>
                    <a:pt x="284187" y="9969"/>
                  </a:lnTo>
                  <a:lnTo>
                    <a:pt x="284187" y="74574"/>
                  </a:lnTo>
                  <a:lnTo>
                    <a:pt x="284530" y="75425"/>
                  </a:lnTo>
                  <a:lnTo>
                    <a:pt x="285878" y="76758"/>
                  </a:lnTo>
                  <a:lnTo>
                    <a:pt x="286032" y="76758"/>
                  </a:lnTo>
                  <a:lnTo>
                    <a:pt x="286600" y="77000"/>
                  </a:lnTo>
                  <a:lnTo>
                    <a:pt x="289902" y="77000"/>
                  </a:lnTo>
                  <a:lnTo>
                    <a:pt x="290588" y="76758"/>
                  </a:lnTo>
                  <a:lnTo>
                    <a:pt x="294619" y="73710"/>
                  </a:lnTo>
                  <a:lnTo>
                    <a:pt x="287464" y="73710"/>
                  </a:lnTo>
                  <a:lnTo>
                    <a:pt x="287464" y="70421"/>
                  </a:lnTo>
                  <a:lnTo>
                    <a:pt x="288074" y="70421"/>
                  </a:lnTo>
                  <a:lnTo>
                    <a:pt x="290741" y="68404"/>
                  </a:lnTo>
                  <a:lnTo>
                    <a:pt x="290753" y="9969"/>
                  </a:lnTo>
                  <a:close/>
                </a:path>
                <a:path w="386079" h="280034">
                  <a:moveTo>
                    <a:pt x="10443" y="73710"/>
                  </a:moveTo>
                  <a:lnTo>
                    <a:pt x="6578" y="73710"/>
                  </a:lnTo>
                  <a:lnTo>
                    <a:pt x="6581" y="76758"/>
                  </a:lnTo>
                  <a:lnTo>
                    <a:pt x="6413" y="76758"/>
                  </a:lnTo>
                  <a:lnTo>
                    <a:pt x="10443" y="73710"/>
                  </a:lnTo>
                  <a:close/>
                </a:path>
                <a:path w="386079" h="280034">
                  <a:moveTo>
                    <a:pt x="101295" y="68404"/>
                  </a:moveTo>
                  <a:lnTo>
                    <a:pt x="98628" y="70421"/>
                  </a:lnTo>
                  <a:lnTo>
                    <a:pt x="98018" y="70421"/>
                  </a:lnTo>
                  <a:lnTo>
                    <a:pt x="98018" y="73710"/>
                  </a:lnTo>
                  <a:lnTo>
                    <a:pt x="101295" y="73710"/>
                  </a:lnTo>
                  <a:lnTo>
                    <a:pt x="101295" y="68404"/>
                  </a:lnTo>
                  <a:close/>
                </a:path>
                <a:path w="386079" h="280034">
                  <a:moveTo>
                    <a:pt x="193346" y="0"/>
                  </a:moveTo>
                  <a:lnTo>
                    <a:pt x="191757" y="0"/>
                  </a:lnTo>
                  <a:lnTo>
                    <a:pt x="101295" y="68404"/>
                  </a:lnTo>
                  <a:lnTo>
                    <a:pt x="101295" y="73710"/>
                  </a:lnTo>
                  <a:lnTo>
                    <a:pt x="105173" y="73710"/>
                  </a:lnTo>
                  <a:lnTo>
                    <a:pt x="189458" y="9969"/>
                  </a:lnTo>
                  <a:lnTo>
                    <a:pt x="196024" y="9969"/>
                  </a:lnTo>
                  <a:lnTo>
                    <a:pt x="196024" y="2120"/>
                  </a:lnTo>
                  <a:lnTo>
                    <a:pt x="195313" y="977"/>
                  </a:lnTo>
                  <a:lnTo>
                    <a:pt x="193346" y="0"/>
                  </a:lnTo>
                  <a:close/>
                </a:path>
                <a:path w="386079" h="280034">
                  <a:moveTo>
                    <a:pt x="196024" y="68404"/>
                  </a:moveTo>
                  <a:lnTo>
                    <a:pt x="193357" y="70421"/>
                  </a:lnTo>
                  <a:lnTo>
                    <a:pt x="192747" y="70421"/>
                  </a:lnTo>
                  <a:lnTo>
                    <a:pt x="192747" y="73710"/>
                  </a:lnTo>
                  <a:lnTo>
                    <a:pt x="196024" y="73710"/>
                  </a:lnTo>
                  <a:lnTo>
                    <a:pt x="196024" y="68404"/>
                  </a:lnTo>
                  <a:close/>
                </a:path>
                <a:path w="386079" h="280034">
                  <a:moveTo>
                    <a:pt x="288077" y="0"/>
                  </a:moveTo>
                  <a:lnTo>
                    <a:pt x="286486" y="0"/>
                  </a:lnTo>
                  <a:lnTo>
                    <a:pt x="196024" y="68404"/>
                  </a:lnTo>
                  <a:lnTo>
                    <a:pt x="196024" y="73710"/>
                  </a:lnTo>
                  <a:lnTo>
                    <a:pt x="199890" y="73710"/>
                  </a:lnTo>
                  <a:lnTo>
                    <a:pt x="284187" y="9969"/>
                  </a:lnTo>
                  <a:lnTo>
                    <a:pt x="290753" y="9969"/>
                  </a:lnTo>
                  <a:lnTo>
                    <a:pt x="290753" y="2120"/>
                  </a:lnTo>
                  <a:lnTo>
                    <a:pt x="290055" y="977"/>
                  </a:lnTo>
                  <a:lnTo>
                    <a:pt x="288077" y="0"/>
                  </a:lnTo>
                  <a:close/>
                </a:path>
                <a:path w="386079" h="280034">
                  <a:moveTo>
                    <a:pt x="290753" y="68404"/>
                  </a:moveTo>
                  <a:lnTo>
                    <a:pt x="288074" y="70421"/>
                  </a:lnTo>
                  <a:lnTo>
                    <a:pt x="287464" y="70421"/>
                  </a:lnTo>
                  <a:lnTo>
                    <a:pt x="287464" y="73710"/>
                  </a:lnTo>
                  <a:lnTo>
                    <a:pt x="290753" y="73710"/>
                  </a:lnTo>
                  <a:lnTo>
                    <a:pt x="290753" y="68404"/>
                  </a:lnTo>
                  <a:close/>
                </a:path>
                <a:path w="386079" h="280034">
                  <a:moveTo>
                    <a:pt x="382793" y="0"/>
                  </a:moveTo>
                  <a:lnTo>
                    <a:pt x="381215" y="0"/>
                  </a:lnTo>
                  <a:lnTo>
                    <a:pt x="290753" y="68404"/>
                  </a:lnTo>
                  <a:lnTo>
                    <a:pt x="290753" y="73710"/>
                  </a:lnTo>
                  <a:lnTo>
                    <a:pt x="294619" y="73710"/>
                  </a:lnTo>
                  <a:lnTo>
                    <a:pt x="378904" y="9969"/>
                  </a:lnTo>
                  <a:lnTo>
                    <a:pt x="385483" y="9969"/>
                  </a:lnTo>
                  <a:lnTo>
                    <a:pt x="385483" y="2120"/>
                  </a:lnTo>
                  <a:lnTo>
                    <a:pt x="384771" y="977"/>
                  </a:lnTo>
                  <a:lnTo>
                    <a:pt x="3827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2" name="object 62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50341" y="6635579"/>
              <a:ext cx="293733" cy="87127"/>
            </a:xfrm>
            <a:prstGeom prst="rect">
              <a:avLst/>
            </a:prstGeom>
          </p:spPr>
        </p:pic>
        <p:sp>
          <p:nvSpPr>
            <p:cNvPr id="623" name="object 623"/>
            <p:cNvSpPr/>
            <p:nvPr/>
          </p:nvSpPr>
          <p:spPr>
            <a:xfrm>
              <a:off x="4414278" y="6549338"/>
              <a:ext cx="374015" cy="201295"/>
            </a:xfrm>
            <a:custGeom>
              <a:avLst/>
              <a:gdLst/>
              <a:ahLst/>
              <a:cxnLst/>
              <a:rect l="l" t="t" r="r" b="b"/>
              <a:pathLst>
                <a:path w="374014" h="201295">
                  <a:moveTo>
                    <a:pt x="73952" y="3200"/>
                  </a:moveTo>
                  <a:lnTo>
                    <a:pt x="71767" y="292"/>
                  </a:lnTo>
                  <a:lnTo>
                    <a:pt x="69710" y="0"/>
                  </a:lnTo>
                  <a:lnTo>
                    <a:pt x="68262" y="1092"/>
                  </a:lnTo>
                  <a:lnTo>
                    <a:pt x="292" y="52146"/>
                  </a:lnTo>
                  <a:lnTo>
                    <a:pt x="0" y="54203"/>
                  </a:lnTo>
                  <a:lnTo>
                    <a:pt x="2171" y="57111"/>
                  </a:lnTo>
                  <a:lnTo>
                    <a:pt x="4229" y="57404"/>
                  </a:lnTo>
                  <a:lnTo>
                    <a:pt x="73660" y="5257"/>
                  </a:lnTo>
                  <a:lnTo>
                    <a:pt x="73952" y="3200"/>
                  </a:lnTo>
                  <a:close/>
                </a:path>
                <a:path w="374014" h="201295">
                  <a:moveTo>
                    <a:pt x="167741" y="3200"/>
                  </a:moveTo>
                  <a:lnTo>
                    <a:pt x="165557" y="292"/>
                  </a:lnTo>
                  <a:lnTo>
                    <a:pt x="163499" y="0"/>
                  </a:lnTo>
                  <a:lnTo>
                    <a:pt x="162052" y="1092"/>
                  </a:lnTo>
                  <a:lnTo>
                    <a:pt x="94081" y="52146"/>
                  </a:lnTo>
                  <a:lnTo>
                    <a:pt x="93789" y="54203"/>
                  </a:lnTo>
                  <a:lnTo>
                    <a:pt x="95973" y="57111"/>
                  </a:lnTo>
                  <a:lnTo>
                    <a:pt x="98031" y="57404"/>
                  </a:lnTo>
                  <a:lnTo>
                    <a:pt x="167449" y="5257"/>
                  </a:lnTo>
                  <a:lnTo>
                    <a:pt x="167741" y="3200"/>
                  </a:lnTo>
                  <a:close/>
                </a:path>
                <a:path w="374014" h="201295">
                  <a:moveTo>
                    <a:pt x="262851" y="3200"/>
                  </a:moveTo>
                  <a:lnTo>
                    <a:pt x="260667" y="292"/>
                  </a:lnTo>
                  <a:lnTo>
                    <a:pt x="258610" y="0"/>
                  </a:lnTo>
                  <a:lnTo>
                    <a:pt x="257162" y="1092"/>
                  </a:lnTo>
                  <a:lnTo>
                    <a:pt x="189191" y="52146"/>
                  </a:lnTo>
                  <a:lnTo>
                    <a:pt x="188899" y="54203"/>
                  </a:lnTo>
                  <a:lnTo>
                    <a:pt x="191071" y="57111"/>
                  </a:lnTo>
                  <a:lnTo>
                    <a:pt x="193128" y="57404"/>
                  </a:lnTo>
                  <a:lnTo>
                    <a:pt x="262559" y="5257"/>
                  </a:lnTo>
                  <a:lnTo>
                    <a:pt x="262851" y="3200"/>
                  </a:lnTo>
                  <a:close/>
                </a:path>
                <a:path w="374014" h="201295">
                  <a:moveTo>
                    <a:pt x="354863" y="10782"/>
                  </a:moveTo>
                  <a:lnTo>
                    <a:pt x="352729" y="7848"/>
                  </a:lnTo>
                  <a:lnTo>
                    <a:pt x="350672" y="7531"/>
                  </a:lnTo>
                  <a:lnTo>
                    <a:pt x="286473" y="54343"/>
                  </a:lnTo>
                  <a:lnTo>
                    <a:pt x="286156" y="56400"/>
                  </a:lnTo>
                  <a:lnTo>
                    <a:pt x="288290" y="59334"/>
                  </a:lnTo>
                  <a:lnTo>
                    <a:pt x="290347" y="59651"/>
                  </a:lnTo>
                  <a:lnTo>
                    <a:pt x="291807" y="58585"/>
                  </a:lnTo>
                  <a:lnTo>
                    <a:pt x="354545" y="12827"/>
                  </a:lnTo>
                  <a:lnTo>
                    <a:pt x="354863" y="10782"/>
                  </a:lnTo>
                  <a:close/>
                </a:path>
                <a:path w="374014" h="201295">
                  <a:moveTo>
                    <a:pt x="373824" y="137617"/>
                  </a:moveTo>
                  <a:lnTo>
                    <a:pt x="372351" y="136144"/>
                  </a:lnTo>
                  <a:lnTo>
                    <a:pt x="368731" y="136144"/>
                  </a:lnTo>
                  <a:lnTo>
                    <a:pt x="367258" y="137617"/>
                  </a:lnTo>
                  <a:lnTo>
                    <a:pt x="367258" y="139433"/>
                  </a:lnTo>
                  <a:lnTo>
                    <a:pt x="367258" y="199377"/>
                  </a:lnTo>
                  <a:lnTo>
                    <a:pt x="368731" y="200850"/>
                  </a:lnTo>
                  <a:lnTo>
                    <a:pt x="372351" y="200850"/>
                  </a:lnTo>
                  <a:lnTo>
                    <a:pt x="373824" y="199377"/>
                  </a:lnTo>
                  <a:lnTo>
                    <a:pt x="373824" y="137617"/>
                  </a:lnTo>
                  <a:close/>
                </a:path>
                <a:path w="374014" h="201295">
                  <a:moveTo>
                    <a:pt x="373824" y="78752"/>
                  </a:moveTo>
                  <a:lnTo>
                    <a:pt x="372351" y="77279"/>
                  </a:lnTo>
                  <a:lnTo>
                    <a:pt x="368731" y="77279"/>
                  </a:lnTo>
                  <a:lnTo>
                    <a:pt x="367258" y="78752"/>
                  </a:lnTo>
                  <a:lnTo>
                    <a:pt x="367258" y="80568"/>
                  </a:lnTo>
                  <a:lnTo>
                    <a:pt x="367258" y="120218"/>
                  </a:lnTo>
                  <a:lnTo>
                    <a:pt x="368731" y="121678"/>
                  </a:lnTo>
                  <a:lnTo>
                    <a:pt x="372351" y="121678"/>
                  </a:lnTo>
                  <a:lnTo>
                    <a:pt x="373824" y="120218"/>
                  </a:lnTo>
                  <a:lnTo>
                    <a:pt x="373824" y="787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4419888" y="6744197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33256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4416590" y="6556806"/>
              <a:ext cx="372110" cy="191135"/>
            </a:xfrm>
            <a:custGeom>
              <a:avLst/>
              <a:gdLst/>
              <a:ahLst/>
              <a:cxnLst/>
              <a:rect l="l" t="t" r="r" b="b"/>
              <a:pathLst>
                <a:path w="372110" h="191134">
                  <a:moveTo>
                    <a:pt x="339140" y="185585"/>
                  </a:moveTo>
                  <a:lnTo>
                    <a:pt x="337667" y="184111"/>
                  </a:lnTo>
                  <a:lnTo>
                    <a:pt x="335851" y="184111"/>
                  </a:lnTo>
                  <a:lnTo>
                    <a:pt x="1473" y="184111"/>
                  </a:lnTo>
                  <a:lnTo>
                    <a:pt x="0" y="185585"/>
                  </a:lnTo>
                  <a:lnTo>
                    <a:pt x="0" y="189217"/>
                  </a:lnTo>
                  <a:lnTo>
                    <a:pt x="1473" y="190677"/>
                  </a:lnTo>
                  <a:lnTo>
                    <a:pt x="337667" y="190677"/>
                  </a:lnTo>
                  <a:lnTo>
                    <a:pt x="339140" y="189217"/>
                  </a:lnTo>
                  <a:lnTo>
                    <a:pt x="339140" y="185585"/>
                  </a:lnTo>
                  <a:close/>
                </a:path>
                <a:path w="372110" h="191134">
                  <a:moveTo>
                    <a:pt x="371513" y="1473"/>
                  </a:moveTo>
                  <a:lnTo>
                    <a:pt x="370039" y="0"/>
                  </a:lnTo>
                  <a:lnTo>
                    <a:pt x="366420" y="0"/>
                  </a:lnTo>
                  <a:lnTo>
                    <a:pt x="364947" y="1473"/>
                  </a:lnTo>
                  <a:lnTo>
                    <a:pt x="364947" y="3289"/>
                  </a:lnTo>
                  <a:lnTo>
                    <a:pt x="364947" y="33731"/>
                  </a:lnTo>
                  <a:lnTo>
                    <a:pt x="366420" y="35191"/>
                  </a:lnTo>
                  <a:lnTo>
                    <a:pt x="370039" y="35191"/>
                  </a:lnTo>
                  <a:lnTo>
                    <a:pt x="371513" y="33731"/>
                  </a:lnTo>
                  <a:lnTo>
                    <a:pt x="371513" y="14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6" name="object 62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48620" y="5981077"/>
              <a:ext cx="112566" cy="201739"/>
            </a:xfrm>
            <a:prstGeom prst="rect">
              <a:avLst/>
            </a:prstGeom>
          </p:spPr>
        </p:pic>
        <p:sp>
          <p:nvSpPr>
            <p:cNvPr id="627" name="object 627"/>
            <p:cNvSpPr/>
            <p:nvPr/>
          </p:nvSpPr>
          <p:spPr>
            <a:xfrm>
              <a:off x="7183304" y="6207557"/>
              <a:ext cx="76200" cy="362585"/>
            </a:xfrm>
            <a:custGeom>
              <a:avLst/>
              <a:gdLst/>
              <a:ahLst/>
              <a:cxnLst/>
              <a:rect l="l" t="t" r="r" b="b"/>
              <a:pathLst>
                <a:path w="76200" h="362584">
                  <a:moveTo>
                    <a:pt x="61912" y="0"/>
                  </a:moveTo>
                  <a:lnTo>
                    <a:pt x="14109" y="0"/>
                  </a:lnTo>
                  <a:lnTo>
                    <a:pt x="0" y="362254"/>
                  </a:lnTo>
                  <a:lnTo>
                    <a:pt x="76022" y="362254"/>
                  </a:lnTo>
                  <a:lnTo>
                    <a:pt x="6191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7223747" y="6211451"/>
              <a:ext cx="24765" cy="316230"/>
            </a:xfrm>
            <a:custGeom>
              <a:avLst/>
              <a:gdLst/>
              <a:ahLst/>
              <a:cxnLst/>
              <a:rect l="l" t="t" r="r" b="b"/>
              <a:pathLst>
                <a:path w="24765" h="316229">
                  <a:moveTo>
                    <a:pt x="11899" y="0"/>
                  </a:moveTo>
                  <a:lnTo>
                    <a:pt x="0" y="0"/>
                  </a:lnTo>
                  <a:lnTo>
                    <a:pt x="6311" y="315963"/>
                  </a:lnTo>
                  <a:lnTo>
                    <a:pt x="24599" y="315963"/>
                  </a:lnTo>
                  <a:lnTo>
                    <a:pt x="11899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7179367" y="6203659"/>
              <a:ext cx="84455" cy="370205"/>
            </a:xfrm>
            <a:custGeom>
              <a:avLst/>
              <a:gdLst/>
              <a:ahLst/>
              <a:cxnLst/>
              <a:rect l="l" t="t" r="r" b="b"/>
              <a:pathLst>
                <a:path w="84454" h="370204">
                  <a:moveTo>
                    <a:pt x="67944" y="0"/>
                  </a:moveTo>
                  <a:lnTo>
                    <a:pt x="15963" y="0"/>
                  </a:lnTo>
                  <a:lnTo>
                    <a:pt x="14236" y="1663"/>
                  </a:lnTo>
                  <a:lnTo>
                    <a:pt x="38" y="366001"/>
                  </a:lnTo>
                  <a:lnTo>
                    <a:pt x="0" y="367055"/>
                  </a:lnTo>
                  <a:lnTo>
                    <a:pt x="393" y="368096"/>
                  </a:lnTo>
                  <a:lnTo>
                    <a:pt x="1866" y="369608"/>
                  </a:lnTo>
                  <a:lnTo>
                    <a:pt x="2882" y="370052"/>
                  </a:lnTo>
                  <a:lnTo>
                    <a:pt x="3936" y="370052"/>
                  </a:lnTo>
                  <a:lnTo>
                    <a:pt x="3936" y="362254"/>
                  </a:lnTo>
                  <a:lnTo>
                    <a:pt x="7993" y="362254"/>
                  </a:lnTo>
                  <a:lnTo>
                    <a:pt x="21805" y="7797"/>
                  </a:lnTo>
                  <a:lnTo>
                    <a:pt x="69893" y="7797"/>
                  </a:lnTo>
                  <a:lnTo>
                    <a:pt x="69735" y="3746"/>
                  </a:lnTo>
                  <a:lnTo>
                    <a:pt x="69659" y="1663"/>
                  </a:lnTo>
                  <a:lnTo>
                    <a:pt x="67944" y="0"/>
                  </a:lnTo>
                  <a:close/>
                </a:path>
                <a:path w="84454" h="370204">
                  <a:moveTo>
                    <a:pt x="3936" y="366153"/>
                  </a:moveTo>
                  <a:lnTo>
                    <a:pt x="3936" y="370052"/>
                  </a:lnTo>
                  <a:lnTo>
                    <a:pt x="81013" y="370052"/>
                  </a:lnTo>
                  <a:lnTo>
                    <a:pt x="82041" y="369608"/>
                  </a:lnTo>
                  <a:lnTo>
                    <a:pt x="83502" y="368096"/>
                  </a:lnTo>
                  <a:lnTo>
                    <a:pt x="83896" y="367055"/>
                  </a:lnTo>
                  <a:lnTo>
                    <a:pt x="83866" y="366306"/>
                  </a:lnTo>
                  <a:lnTo>
                    <a:pt x="7835" y="366306"/>
                  </a:lnTo>
                  <a:lnTo>
                    <a:pt x="3936" y="366153"/>
                  </a:lnTo>
                  <a:close/>
                </a:path>
                <a:path w="84454" h="370204">
                  <a:moveTo>
                    <a:pt x="7993" y="362254"/>
                  </a:moveTo>
                  <a:lnTo>
                    <a:pt x="3936" y="362254"/>
                  </a:lnTo>
                  <a:lnTo>
                    <a:pt x="3936" y="366153"/>
                  </a:lnTo>
                  <a:lnTo>
                    <a:pt x="7835" y="366306"/>
                  </a:lnTo>
                  <a:lnTo>
                    <a:pt x="7993" y="362254"/>
                  </a:lnTo>
                  <a:close/>
                </a:path>
                <a:path w="84454" h="370204">
                  <a:moveTo>
                    <a:pt x="69893" y="7797"/>
                  </a:moveTo>
                  <a:lnTo>
                    <a:pt x="62090" y="7797"/>
                  </a:lnTo>
                  <a:lnTo>
                    <a:pt x="75907" y="362254"/>
                  </a:lnTo>
                  <a:lnTo>
                    <a:pt x="7993" y="362254"/>
                  </a:lnTo>
                  <a:lnTo>
                    <a:pt x="7847" y="366001"/>
                  </a:lnTo>
                  <a:lnTo>
                    <a:pt x="7835" y="366306"/>
                  </a:lnTo>
                  <a:lnTo>
                    <a:pt x="83866" y="366306"/>
                  </a:lnTo>
                  <a:lnTo>
                    <a:pt x="69893" y="7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7197458" y="6182817"/>
              <a:ext cx="48260" cy="24765"/>
            </a:xfrm>
            <a:custGeom>
              <a:avLst/>
              <a:gdLst/>
              <a:ahLst/>
              <a:cxnLst/>
              <a:rect l="l" t="t" r="r" b="b"/>
              <a:pathLst>
                <a:path w="48259" h="24764">
                  <a:moveTo>
                    <a:pt x="47815" y="0"/>
                  </a:moveTo>
                  <a:lnTo>
                    <a:pt x="0" y="0"/>
                  </a:lnTo>
                  <a:lnTo>
                    <a:pt x="0" y="24752"/>
                  </a:lnTo>
                  <a:lnTo>
                    <a:pt x="47815" y="24752"/>
                  </a:lnTo>
                  <a:lnTo>
                    <a:pt x="4781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7223772" y="6182804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357" y="0"/>
                  </a:moveTo>
                  <a:lnTo>
                    <a:pt x="0" y="0"/>
                  </a:lnTo>
                  <a:lnTo>
                    <a:pt x="0" y="24752"/>
                  </a:lnTo>
                  <a:lnTo>
                    <a:pt x="12357" y="24752"/>
                  </a:lnTo>
                  <a:lnTo>
                    <a:pt x="12357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7193557" y="6178915"/>
              <a:ext cx="55880" cy="33020"/>
            </a:xfrm>
            <a:custGeom>
              <a:avLst/>
              <a:gdLst/>
              <a:ahLst/>
              <a:cxnLst/>
              <a:rect l="l" t="t" r="r" b="b"/>
              <a:pathLst>
                <a:path w="55879" h="33020">
                  <a:moveTo>
                    <a:pt x="52743" y="0"/>
                  </a:moveTo>
                  <a:lnTo>
                    <a:pt x="2870" y="0"/>
                  </a:lnTo>
                  <a:lnTo>
                    <a:pt x="1866" y="419"/>
                  </a:lnTo>
                  <a:lnTo>
                    <a:pt x="419" y="1866"/>
                  </a:lnTo>
                  <a:lnTo>
                    <a:pt x="0" y="2870"/>
                  </a:lnTo>
                  <a:lnTo>
                    <a:pt x="0" y="29667"/>
                  </a:lnTo>
                  <a:lnTo>
                    <a:pt x="419" y="30670"/>
                  </a:lnTo>
                  <a:lnTo>
                    <a:pt x="1866" y="32131"/>
                  </a:lnTo>
                  <a:lnTo>
                    <a:pt x="2870" y="32537"/>
                  </a:lnTo>
                  <a:lnTo>
                    <a:pt x="52743" y="32537"/>
                  </a:lnTo>
                  <a:lnTo>
                    <a:pt x="53746" y="32131"/>
                  </a:lnTo>
                  <a:lnTo>
                    <a:pt x="55194" y="30670"/>
                  </a:lnTo>
                  <a:lnTo>
                    <a:pt x="55613" y="29667"/>
                  </a:lnTo>
                  <a:lnTo>
                    <a:pt x="55613" y="24739"/>
                  </a:lnTo>
                  <a:lnTo>
                    <a:pt x="7797" y="24739"/>
                  </a:lnTo>
                  <a:lnTo>
                    <a:pt x="7797" y="7797"/>
                  </a:lnTo>
                  <a:lnTo>
                    <a:pt x="3898" y="7797"/>
                  </a:lnTo>
                  <a:lnTo>
                    <a:pt x="3898" y="3898"/>
                  </a:lnTo>
                  <a:lnTo>
                    <a:pt x="55613" y="3898"/>
                  </a:lnTo>
                  <a:lnTo>
                    <a:pt x="55613" y="2870"/>
                  </a:lnTo>
                  <a:lnTo>
                    <a:pt x="55194" y="1866"/>
                  </a:lnTo>
                  <a:lnTo>
                    <a:pt x="53746" y="419"/>
                  </a:lnTo>
                  <a:lnTo>
                    <a:pt x="52743" y="0"/>
                  </a:lnTo>
                  <a:close/>
                </a:path>
                <a:path w="55879" h="33020">
                  <a:moveTo>
                    <a:pt x="55613" y="3898"/>
                  </a:moveTo>
                  <a:lnTo>
                    <a:pt x="7797" y="3898"/>
                  </a:lnTo>
                  <a:lnTo>
                    <a:pt x="7797" y="7797"/>
                  </a:lnTo>
                  <a:lnTo>
                    <a:pt x="47815" y="7797"/>
                  </a:lnTo>
                  <a:lnTo>
                    <a:pt x="47815" y="24739"/>
                  </a:lnTo>
                  <a:lnTo>
                    <a:pt x="55613" y="24739"/>
                  </a:lnTo>
                  <a:lnTo>
                    <a:pt x="55613" y="3898"/>
                  </a:lnTo>
                  <a:close/>
                </a:path>
                <a:path w="55879" h="33020">
                  <a:moveTo>
                    <a:pt x="7797" y="3898"/>
                  </a:moveTo>
                  <a:lnTo>
                    <a:pt x="3898" y="3898"/>
                  </a:lnTo>
                  <a:lnTo>
                    <a:pt x="3898" y="7797"/>
                  </a:lnTo>
                  <a:lnTo>
                    <a:pt x="7797" y="7797"/>
                  </a:lnTo>
                  <a:lnTo>
                    <a:pt x="7797" y="38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7214092" y="6222581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178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7210194" y="6218680"/>
              <a:ext cx="39370" cy="8255"/>
            </a:xfrm>
            <a:custGeom>
              <a:avLst/>
              <a:gdLst/>
              <a:ahLst/>
              <a:cxnLst/>
              <a:rect l="l" t="t" r="r" b="b"/>
              <a:pathLst>
                <a:path w="39370" h="8254">
                  <a:moveTo>
                    <a:pt x="37223" y="0"/>
                  </a:moveTo>
                  <a:lnTo>
                    <a:pt x="35077" y="0"/>
                  </a:lnTo>
                  <a:lnTo>
                    <a:pt x="1739" y="0"/>
                  </a:lnTo>
                  <a:lnTo>
                    <a:pt x="0" y="1752"/>
                  </a:lnTo>
                  <a:lnTo>
                    <a:pt x="0" y="6057"/>
                  </a:lnTo>
                  <a:lnTo>
                    <a:pt x="1739" y="7797"/>
                  </a:lnTo>
                  <a:lnTo>
                    <a:pt x="37223" y="7797"/>
                  </a:lnTo>
                  <a:lnTo>
                    <a:pt x="38976" y="6057"/>
                  </a:lnTo>
                  <a:lnTo>
                    <a:pt x="38976" y="1752"/>
                  </a:lnTo>
                  <a:lnTo>
                    <a:pt x="372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7214098" y="6500037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42506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7210186" y="6496137"/>
              <a:ext cx="50800" cy="8255"/>
            </a:xfrm>
            <a:custGeom>
              <a:avLst/>
              <a:gdLst/>
              <a:ahLst/>
              <a:cxnLst/>
              <a:rect l="l" t="t" r="r" b="b"/>
              <a:pathLst>
                <a:path w="50800" h="8254">
                  <a:moveTo>
                    <a:pt x="48564" y="0"/>
                  </a:moveTo>
                  <a:lnTo>
                    <a:pt x="46418" y="0"/>
                  </a:lnTo>
                  <a:lnTo>
                    <a:pt x="1752" y="0"/>
                  </a:lnTo>
                  <a:lnTo>
                    <a:pt x="0" y="1739"/>
                  </a:lnTo>
                  <a:lnTo>
                    <a:pt x="0" y="6057"/>
                  </a:lnTo>
                  <a:lnTo>
                    <a:pt x="1752" y="7797"/>
                  </a:lnTo>
                  <a:lnTo>
                    <a:pt x="48564" y="7797"/>
                  </a:lnTo>
                  <a:lnTo>
                    <a:pt x="50317" y="6057"/>
                  </a:lnTo>
                  <a:lnTo>
                    <a:pt x="50317" y="1739"/>
                  </a:lnTo>
                  <a:lnTo>
                    <a:pt x="485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7214092" y="6481381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72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7210194" y="6477481"/>
              <a:ext cx="46990" cy="8255"/>
            </a:xfrm>
            <a:custGeom>
              <a:avLst/>
              <a:gdLst/>
              <a:ahLst/>
              <a:cxnLst/>
              <a:rect l="l" t="t" r="r" b="b"/>
              <a:pathLst>
                <a:path w="46990" h="8254">
                  <a:moveTo>
                    <a:pt x="44780" y="0"/>
                  </a:moveTo>
                  <a:lnTo>
                    <a:pt x="42621" y="0"/>
                  </a:lnTo>
                  <a:lnTo>
                    <a:pt x="1739" y="0"/>
                  </a:lnTo>
                  <a:lnTo>
                    <a:pt x="0" y="1752"/>
                  </a:lnTo>
                  <a:lnTo>
                    <a:pt x="0" y="6057"/>
                  </a:lnTo>
                  <a:lnTo>
                    <a:pt x="1739" y="7797"/>
                  </a:lnTo>
                  <a:lnTo>
                    <a:pt x="44780" y="7797"/>
                  </a:lnTo>
                  <a:lnTo>
                    <a:pt x="46520" y="6057"/>
                  </a:lnTo>
                  <a:lnTo>
                    <a:pt x="46520" y="1752"/>
                  </a:lnTo>
                  <a:lnTo>
                    <a:pt x="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7002449" y="6527406"/>
              <a:ext cx="339725" cy="170180"/>
            </a:xfrm>
            <a:custGeom>
              <a:avLst/>
              <a:gdLst/>
              <a:ahLst/>
              <a:cxnLst/>
              <a:rect l="l" t="t" r="r" b="b"/>
              <a:pathLst>
                <a:path w="339725" h="170179">
                  <a:moveTo>
                    <a:pt x="339623" y="0"/>
                  </a:moveTo>
                  <a:lnTo>
                    <a:pt x="0" y="0"/>
                  </a:lnTo>
                  <a:lnTo>
                    <a:pt x="0" y="169824"/>
                  </a:lnTo>
                  <a:lnTo>
                    <a:pt x="339623" y="169824"/>
                  </a:lnTo>
                  <a:lnTo>
                    <a:pt x="339623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7131189" y="6527419"/>
              <a:ext cx="211454" cy="22225"/>
            </a:xfrm>
            <a:custGeom>
              <a:avLst/>
              <a:gdLst/>
              <a:ahLst/>
              <a:cxnLst/>
              <a:rect l="l" t="t" r="r" b="b"/>
              <a:pathLst>
                <a:path w="211454" h="22225">
                  <a:moveTo>
                    <a:pt x="210883" y="0"/>
                  </a:moveTo>
                  <a:lnTo>
                    <a:pt x="0" y="0"/>
                  </a:lnTo>
                  <a:lnTo>
                    <a:pt x="0" y="21628"/>
                  </a:lnTo>
                  <a:lnTo>
                    <a:pt x="210883" y="21628"/>
                  </a:lnTo>
                  <a:lnTo>
                    <a:pt x="210883" y="0"/>
                  </a:lnTo>
                  <a:close/>
                </a:path>
              </a:pathLst>
            </a:custGeom>
            <a:solidFill>
              <a:srgbClr val="2A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6998549" y="6523523"/>
              <a:ext cx="347980" cy="177800"/>
            </a:xfrm>
            <a:custGeom>
              <a:avLst/>
              <a:gdLst/>
              <a:ahLst/>
              <a:cxnLst/>
              <a:rect l="l" t="t" r="r" b="b"/>
              <a:pathLst>
                <a:path w="347979" h="177800">
                  <a:moveTo>
                    <a:pt x="344551" y="0"/>
                  </a:moveTo>
                  <a:lnTo>
                    <a:pt x="2870" y="0"/>
                  </a:lnTo>
                  <a:lnTo>
                    <a:pt x="1866" y="406"/>
                  </a:lnTo>
                  <a:lnTo>
                    <a:pt x="419" y="1866"/>
                  </a:lnTo>
                  <a:lnTo>
                    <a:pt x="0" y="2870"/>
                  </a:lnTo>
                  <a:lnTo>
                    <a:pt x="0" y="174739"/>
                  </a:lnTo>
                  <a:lnTo>
                    <a:pt x="419" y="175742"/>
                  </a:lnTo>
                  <a:lnTo>
                    <a:pt x="1866" y="177190"/>
                  </a:lnTo>
                  <a:lnTo>
                    <a:pt x="2870" y="177609"/>
                  </a:lnTo>
                  <a:lnTo>
                    <a:pt x="3898" y="177609"/>
                  </a:lnTo>
                  <a:lnTo>
                    <a:pt x="3898" y="169811"/>
                  </a:lnTo>
                  <a:lnTo>
                    <a:pt x="7797" y="169811"/>
                  </a:lnTo>
                  <a:lnTo>
                    <a:pt x="7797" y="7797"/>
                  </a:lnTo>
                  <a:lnTo>
                    <a:pt x="347421" y="7797"/>
                  </a:lnTo>
                  <a:lnTo>
                    <a:pt x="347421" y="2870"/>
                  </a:lnTo>
                  <a:lnTo>
                    <a:pt x="347014" y="1866"/>
                  </a:lnTo>
                  <a:lnTo>
                    <a:pt x="345554" y="406"/>
                  </a:lnTo>
                  <a:lnTo>
                    <a:pt x="344551" y="0"/>
                  </a:lnTo>
                  <a:close/>
                </a:path>
                <a:path w="347979" h="177800">
                  <a:moveTo>
                    <a:pt x="7797" y="169811"/>
                  </a:moveTo>
                  <a:lnTo>
                    <a:pt x="3898" y="169811"/>
                  </a:lnTo>
                  <a:lnTo>
                    <a:pt x="3898" y="177609"/>
                  </a:lnTo>
                  <a:lnTo>
                    <a:pt x="344551" y="177609"/>
                  </a:lnTo>
                  <a:lnTo>
                    <a:pt x="345554" y="177190"/>
                  </a:lnTo>
                  <a:lnTo>
                    <a:pt x="347014" y="175742"/>
                  </a:lnTo>
                  <a:lnTo>
                    <a:pt x="347421" y="174739"/>
                  </a:lnTo>
                  <a:lnTo>
                    <a:pt x="347421" y="173710"/>
                  </a:lnTo>
                  <a:lnTo>
                    <a:pt x="7797" y="173710"/>
                  </a:lnTo>
                  <a:lnTo>
                    <a:pt x="7797" y="169811"/>
                  </a:lnTo>
                  <a:close/>
                </a:path>
                <a:path w="347979" h="177800">
                  <a:moveTo>
                    <a:pt x="347421" y="7797"/>
                  </a:moveTo>
                  <a:lnTo>
                    <a:pt x="339636" y="7797"/>
                  </a:lnTo>
                  <a:lnTo>
                    <a:pt x="339636" y="169811"/>
                  </a:lnTo>
                  <a:lnTo>
                    <a:pt x="7797" y="169811"/>
                  </a:lnTo>
                  <a:lnTo>
                    <a:pt x="7797" y="173710"/>
                  </a:lnTo>
                  <a:lnTo>
                    <a:pt x="347421" y="173710"/>
                  </a:lnTo>
                  <a:lnTo>
                    <a:pt x="347421" y="7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2" name="object 6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64060" y="6562959"/>
              <a:ext cx="141653" cy="106679"/>
            </a:xfrm>
            <a:prstGeom prst="rect">
              <a:avLst/>
            </a:prstGeom>
          </p:spPr>
        </p:pic>
        <p:sp>
          <p:nvSpPr>
            <p:cNvPr id="643" name="object 643"/>
            <p:cNvSpPr/>
            <p:nvPr/>
          </p:nvSpPr>
          <p:spPr>
            <a:xfrm>
              <a:off x="6981139" y="6519621"/>
              <a:ext cx="381635" cy="161925"/>
            </a:xfrm>
            <a:custGeom>
              <a:avLst/>
              <a:gdLst/>
              <a:ahLst/>
              <a:cxnLst/>
              <a:rect l="l" t="t" r="r" b="b"/>
              <a:pathLst>
                <a:path w="381634" h="161925">
                  <a:moveTo>
                    <a:pt x="351663" y="90563"/>
                  </a:moveTo>
                  <a:lnTo>
                    <a:pt x="349923" y="88811"/>
                  </a:lnTo>
                  <a:lnTo>
                    <a:pt x="345605" y="88811"/>
                  </a:lnTo>
                  <a:lnTo>
                    <a:pt x="343865" y="90563"/>
                  </a:lnTo>
                  <a:lnTo>
                    <a:pt x="343865" y="92710"/>
                  </a:lnTo>
                  <a:lnTo>
                    <a:pt x="343865" y="160070"/>
                  </a:lnTo>
                  <a:lnTo>
                    <a:pt x="345605" y="161810"/>
                  </a:lnTo>
                  <a:lnTo>
                    <a:pt x="349923" y="161810"/>
                  </a:lnTo>
                  <a:lnTo>
                    <a:pt x="351663" y="160070"/>
                  </a:lnTo>
                  <a:lnTo>
                    <a:pt x="351663" y="90563"/>
                  </a:lnTo>
                  <a:close/>
                </a:path>
                <a:path w="381634" h="161925">
                  <a:moveTo>
                    <a:pt x="351663" y="43002"/>
                  </a:moveTo>
                  <a:lnTo>
                    <a:pt x="349923" y="41249"/>
                  </a:lnTo>
                  <a:lnTo>
                    <a:pt x="345605" y="41249"/>
                  </a:lnTo>
                  <a:lnTo>
                    <a:pt x="343865" y="43002"/>
                  </a:lnTo>
                  <a:lnTo>
                    <a:pt x="343865" y="45148"/>
                  </a:lnTo>
                  <a:lnTo>
                    <a:pt x="343865" y="64744"/>
                  </a:lnTo>
                  <a:lnTo>
                    <a:pt x="345605" y="66484"/>
                  </a:lnTo>
                  <a:lnTo>
                    <a:pt x="349923" y="66484"/>
                  </a:lnTo>
                  <a:lnTo>
                    <a:pt x="351663" y="64744"/>
                  </a:lnTo>
                  <a:lnTo>
                    <a:pt x="351663" y="43002"/>
                  </a:lnTo>
                  <a:close/>
                </a:path>
                <a:path w="381634" h="161925">
                  <a:moveTo>
                    <a:pt x="381101" y="3492"/>
                  </a:moveTo>
                  <a:lnTo>
                    <a:pt x="377609" y="0"/>
                  </a:lnTo>
                  <a:lnTo>
                    <a:pt x="373303" y="0"/>
                  </a:lnTo>
                  <a:lnTo>
                    <a:pt x="3479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79" y="15595"/>
                  </a:lnTo>
                  <a:lnTo>
                    <a:pt x="377609" y="15595"/>
                  </a:lnTo>
                  <a:lnTo>
                    <a:pt x="381101" y="12103"/>
                  </a:lnTo>
                  <a:lnTo>
                    <a:pt x="381101" y="3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6570765" y="6373191"/>
              <a:ext cx="560705" cy="324485"/>
            </a:xfrm>
            <a:custGeom>
              <a:avLst/>
              <a:gdLst/>
              <a:ahLst/>
              <a:cxnLst/>
              <a:rect l="l" t="t" r="r" b="b"/>
              <a:pathLst>
                <a:path w="560704" h="324484">
                  <a:moveTo>
                    <a:pt x="560425" y="0"/>
                  </a:moveTo>
                  <a:lnTo>
                    <a:pt x="449999" y="83515"/>
                  </a:lnTo>
                  <a:lnTo>
                    <a:pt x="447967" y="83515"/>
                  </a:lnTo>
                  <a:lnTo>
                    <a:pt x="447967" y="0"/>
                  </a:lnTo>
                  <a:lnTo>
                    <a:pt x="337540" y="83515"/>
                  </a:lnTo>
                  <a:lnTo>
                    <a:pt x="335508" y="83515"/>
                  </a:lnTo>
                  <a:lnTo>
                    <a:pt x="335508" y="0"/>
                  </a:lnTo>
                  <a:lnTo>
                    <a:pt x="225082" y="83515"/>
                  </a:lnTo>
                  <a:lnTo>
                    <a:pt x="223037" y="83515"/>
                  </a:lnTo>
                  <a:lnTo>
                    <a:pt x="223037" y="0"/>
                  </a:lnTo>
                  <a:lnTo>
                    <a:pt x="112610" y="83515"/>
                  </a:lnTo>
                  <a:lnTo>
                    <a:pt x="110578" y="83515"/>
                  </a:lnTo>
                  <a:lnTo>
                    <a:pt x="110578" y="0"/>
                  </a:lnTo>
                  <a:lnTo>
                    <a:pt x="0" y="83515"/>
                  </a:lnTo>
                  <a:lnTo>
                    <a:pt x="0" y="324396"/>
                  </a:lnTo>
                  <a:lnTo>
                    <a:pt x="560425" y="324396"/>
                  </a:lnTo>
                  <a:lnTo>
                    <a:pt x="560425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6903339" y="6373190"/>
              <a:ext cx="227965" cy="124460"/>
            </a:xfrm>
            <a:custGeom>
              <a:avLst/>
              <a:gdLst/>
              <a:ahLst/>
              <a:cxnLst/>
              <a:rect l="l" t="t" r="r" b="b"/>
              <a:pathLst>
                <a:path w="227965" h="124460">
                  <a:moveTo>
                    <a:pt x="227850" y="0"/>
                  </a:moveTo>
                  <a:lnTo>
                    <a:pt x="117424" y="83527"/>
                  </a:lnTo>
                  <a:lnTo>
                    <a:pt x="115379" y="83527"/>
                  </a:lnTo>
                  <a:lnTo>
                    <a:pt x="115379" y="39446"/>
                  </a:lnTo>
                  <a:lnTo>
                    <a:pt x="113665" y="40728"/>
                  </a:lnTo>
                  <a:lnTo>
                    <a:pt x="113411" y="5080"/>
                  </a:lnTo>
                  <a:lnTo>
                    <a:pt x="115379" y="4191"/>
                  </a:lnTo>
                  <a:lnTo>
                    <a:pt x="115392" y="0"/>
                  </a:lnTo>
                  <a:lnTo>
                    <a:pt x="4965" y="83527"/>
                  </a:lnTo>
                  <a:lnTo>
                    <a:pt x="2921" y="83527"/>
                  </a:lnTo>
                  <a:lnTo>
                    <a:pt x="2921" y="38557"/>
                  </a:lnTo>
                  <a:lnTo>
                    <a:pt x="0" y="40728"/>
                  </a:lnTo>
                  <a:lnTo>
                    <a:pt x="596" y="124193"/>
                  </a:lnTo>
                  <a:lnTo>
                    <a:pt x="55689" y="83527"/>
                  </a:lnTo>
                  <a:lnTo>
                    <a:pt x="113652" y="40741"/>
                  </a:lnTo>
                  <a:lnTo>
                    <a:pt x="114249" y="124193"/>
                  </a:lnTo>
                  <a:lnTo>
                    <a:pt x="169341" y="83527"/>
                  </a:lnTo>
                  <a:lnTo>
                    <a:pt x="227850" y="40335"/>
                  </a:lnTo>
                  <a:lnTo>
                    <a:pt x="227850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7016752" y="6377369"/>
              <a:ext cx="2540" cy="36830"/>
            </a:xfrm>
            <a:custGeom>
              <a:avLst/>
              <a:gdLst/>
              <a:ahLst/>
              <a:cxnLst/>
              <a:rect l="l" t="t" r="r" b="b"/>
              <a:pathLst>
                <a:path w="2540" h="36829">
                  <a:moveTo>
                    <a:pt x="1978" y="0"/>
                  </a:moveTo>
                  <a:lnTo>
                    <a:pt x="0" y="889"/>
                  </a:lnTo>
                  <a:lnTo>
                    <a:pt x="253" y="36537"/>
                  </a:lnTo>
                  <a:lnTo>
                    <a:pt x="1978" y="35267"/>
                  </a:lnTo>
                  <a:lnTo>
                    <a:pt x="1978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6789686" y="6373190"/>
              <a:ext cx="116839" cy="124460"/>
            </a:xfrm>
            <a:custGeom>
              <a:avLst/>
              <a:gdLst/>
              <a:ahLst/>
              <a:cxnLst/>
              <a:rect l="l" t="t" r="r" b="b"/>
              <a:pathLst>
                <a:path w="116840" h="124460">
                  <a:moveTo>
                    <a:pt x="4127" y="39018"/>
                  </a:moveTo>
                  <a:lnTo>
                    <a:pt x="0" y="42066"/>
                  </a:lnTo>
                  <a:lnTo>
                    <a:pt x="584" y="124184"/>
                  </a:lnTo>
                  <a:lnTo>
                    <a:pt x="55662" y="83519"/>
                  </a:lnTo>
                  <a:lnTo>
                    <a:pt x="4127" y="83519"/>
                  </a:lnTo>
                  <a:lnTo>
                    <a:pt x="4127" y="39018"/>
                  </a:lnTo>
                  <a:close/>
                </a:path>
                <a:path w="116840" h="124460">
                  <a:moveTo>
                    <a:pt x="116585" y="0"/>
                  </a:moveTo>
                  <a:lnTo>
                    <a:pt x="6154" y="83519"/>
                  </a:lnTo>
                  <a:lnTo>
                    <a:pt x="55662" y="83519"/>
                  </a:lnTo>
                  <a:lnTo>
                    <a:pt x="113665" y="40694"/>
                  </a:lnTo>
                  <a:lnTo>
                    <a:pt x="113411" y="5071"/>
                  </a:lnTo>
                  <a:lnTo>
                    <a:pt x="116586" y="3648"/>
                  </a:lnTo>
                  <a:lnTo>
                    <a:pt x="116585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6903108" y="6376845"/>
              <a:ext cx="3175" cy="37465"/>
            </a:xfrm>
            <a:custGeom>
              <a:avLst/>
              <a:gdLst/>
              <a:ahLst/>
              <a:cxnLst/>
              <a:rect l="l" t="t" r="r" b="b"/>
              <a:pathLst>
                <a:path w="3175" h="37464">
                  <a:moveTo>
                    <a:pt x="3163" y="0"/>
                  </a:moveTo>
                  <a:lnTo>
                    <a:pt x="0" y="1422"/>
                  </a:lnTo>
                  <a:lnTo>
                    <a:pt x="241" y="37045"/>
                  </a:lnTo>
                  <a:lnTo>
                    <a:pt x="3163" y="34899"/>
                  </a:lnTo>
                  <a:lnTo>
                    <a:pt x="3163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6677836" y="6373190"/>
              <a:ext cx="116205" cy="124460"/>
            </a:xfrm>
            <a:custGeom>
              <a:avLst/>
              <a:gdLst/>
              <a:ahLst/>
              <a:cxnLst/>
              <a:rect l="l" t="t" r="r" b="b"/>
              <a:pathLst>
                <a:path w="116204" h="124460">
                  <a:moveTo>
                    <a:pt x="2667" y="36262"/>
                  </a:moveTo>
                  <a:lnTo>
                    <a:pt x="0" y="38230"/>
                  </a:lnTo>
                  <a:lnTo>
                    <a:pt x="609" y="124184"/>
                  </a:lnTo>
                  <a:lnTo>
                    <a:pt x="55695" y="83519"/>
                  </a:lnTo>
                  <a:lnTo>
                    <a:pt x="3519" y="83519"/>
                  </a:lnTo>
                  <a:lnTo>
                    <a:pt x="3519" y="67453"/>
                  </a:lnTo>
                  <a:lnTo>
                    <a:pt x="2667" y="67453"/>
                  </a:lnTo>
                  <a:lnTo>
                    <a:pt x="2667" y="36262"/>
                  </a:lnTo>
                  <a:close/>
                </a:path>
                <a:path w="116204" h="124460">
                  <a:moveTo>
                    <a:pt x="115977" y="0"/>
                  </a:moveTo>
                  <a:lnTo>
                    <a:pt x="5544" y="83519"/>
                  </a:lnTo>
                  <a:lnTo>
                    <a:pt x="55695" y="83519"/>
                  </a:lnTo>
                  <a:lnTo>
                    <a:pt x="111848" y="42066"/>
                  </a:lnTo>
                  <a:lnTo>
                    <a:pt x="111582" y="5071"/>
                  </a:lnTo>
                  <a:lnTo>
                    <a:pt x="115977" y="3102"/>
                  </a:lnTo>
                  <a:lnTo>
                    <a:pt x="115977" y="0"/>
                  </a:lnTo>
                  <a:close/>
                </a:path>
                <a:path w="116204" h="124460">
                  <a:moveTo>
                    <a:pt x="3519" y="65777"/>
                  </a:moveTo>
                  <a:lnTo>
                    <a:pt x="2667" y="67453"/>
                  </a:lnTo>
                  <a:lnTo>
                    <a:pt x="3519" y="67453"/>
                  </a:lnTo>
                  <a:lnTo>
                    <a:pt x="3519" y="65777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6789420" y="6376291"/>
              <a:ext cx="4445" cy="39370"/>
            </a:xfrm>
            <a:custGeom>
              <a:avLst/>
              <a:gdLst/>
              <a:ahLst/>
              <a:cxnLst/>
              <a:rect l="l" t="t" r="r" b="b"/>
              <a:pathLst>
                <a:path w="4445" h="39370">
                  <a:moveTo>
                    <a:pt x="4394" y="0"/>
                  </a:moveTo>
                  <a:lnTo>
                    <a:pt x="0" y="1968"/>
                  </a:lnTo>
                  <a:lnTo>
                    <a:pt x="266" y="38963"/>
                  </a:lnTo>
                  <a:lnTo>
                    <a:pt x="4394" y="35915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6570763" y="6373190"/>
              <a:ext cx="111125" cy="117475"/>
            </a:xfrm>
            <a:custGeom>
              <a:avLst/>
              <a:gdLst/>
              <a:ahLst/>
              <a:cxnLst/>
              <a:rect l="l" t="t" r="r" b="b"/>
              <a:pathLst>
                <a:path w="111125" h="117475">
                  <a:moveTo>
                    <a:pt x="110591" y="0"/>
                  </a:moveTo>
                  <a:lnTo>
                    <a:pt x="0" y="83557"/>
                  </a:lnTo>
                  <a:lnTo>
                    <a:pt x="0" y="117280"/>
                  </a:lnTo>
                  <a:lnTo>
                    <a:pt x="107074" y="38235"/>
                  </a:lnTo>
                  <a:lnTo>
                    <a:pt x="106846" y="5076"/>
                  </a:lnTo>
                  <a:lnTo>
                    <a:pt x="110585" y="3387"/>
                  </a:lnTo>
                  <a:lnTo>
                    <a:pt x="110591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6677607" y="6376587"/>
              <a:ext cx="3810" cy="64135"/>
            </a:xfrm>
            <a:custGeom>
              <a:avLst/>
              <a:gdLst/>
              <a:ahLst/>
              <a:cxnLst/>
              <a:rect l="l" t="t" r="r" b="b"/>
              <a:pathLst>
                <a:path w="3809" h="64135">
                  <a:moveTo>
                    <a:pt x="3747" y="0"/>
                  </a:moveTo>
                  <a:lnTo>
                    <a:pt x="0" y="1676"/>
                  </a:lnTo>
                  <a:lnTo>
                    <a:pt x="228" y="34836"/>
                  </a:lnTo>
                  <a:lnTo>
                    <a:pt x="2895" y="32867"/>
                  </a:lnTo>
                  <a:lnTo>
                    <a:pt x="2895" y="64058"/>
                  </a:lnTo>
                  <a:lnTo>
                    <a:pt x="3747" y="62369"/>
                  </a:lnTo>
                  <a:lnTo>
                    <a:pt x="3747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6566866" y="6369038"/>
              <a:ext cx="568325" cy="332740"/>
            </a:xfrm>
            <a:custGeom>
              <a:avLst/>
              <a:gdLst/>
              <a:ahLst/>
              <a:cxnLst/>
              <a:rect l="l" t="t" r="r" b="b"/>
              <a:pathLst>
                <a:path w="568325" h="332740">
                  <a:moveTo>
                    <a:pt x="114896" y="0"/>
                  </a:moveTo>
                  <a:lnTo>
                    <a:pt x="113309" y="152"/>
                  </a:lnTo>
                  <a:lnTo>
                    <a:pt x="868" y="85187"/>
                  </a:lnTo>
                  <a:lnTo>
                    <a:pt x="419" y="85636"/>
                  </a:lnTo>
                  <a:lnTo>
                    <a:pt x="0" y="86639"/>
                  </a:lnTo>
                  <a:lnTo>
                    <a:pt x="0" y="329577"/>
                  </a:lnTo>
                  <a:lnTo>
                    <a:pt x="419" y="330568"/>
                  </a:lnTo>
                  <a:lnTo>
                    <a:pt x="1866" y="332028"/>
                  </a:lnTo>
                  <a:lnTo>
                    <a:pt x="2870" y="332447"/>
                  </a:lnTo>
                  <a:lnTo>
                    <a:pt x="565353" y="332447"/>
                  </a:lnTo>
                  <a:lnTo>
                    <a:pt x="566356" y="332028"/>
                  </a:lnTo>
                  <a:lnTo>
                    <a:pt x="567817" y="330568"/>
                  </a:lnTo>
                  <a:lnTo>
                    <a:pt x="568236" y="329577"/>
                  </a:lnTo>
                  <a:lnTo>
                    <a:pt x="568236" y="324650"/>
                  </a:lnTo>
                  <a:lnTo>
                    <a:pt x="7797" y="324650"/>
                  </a:lnTo>
                  <a:lnTo>
                    <a:pt x="7797" y="91567"/>
                  </a:lnTo>
                  <a:lnTo>
                    <a:pt x="3898" y="91567"/>
                  </a:lnTo>
                  <a:lnTo>
                    <a:pt x="3898" y="87668"/>
                  </a:lnTo>
                  <a:lnTo>
                    <a:pt x="4051" y="87668"/>
                  </a:lnTo>
                  <a:lnTo>
                    <a:pt x="2158" y="85187"/>
                  </a:lnTo>
                  <a:lnTo>
                    <a:pt x="4051" y="85187"/>
                  </a:lnTo>
                  <a:lnTo>
                    <a:pt x="4051" y="83769"/>
                  </a:lnTo>
                  <a:lnTo>
                    <a:pt x="15668" y="83769"/>
                  </a:lnTo>
                  <a:lnTo>
                    <a:pt x="110578" y="11988"/>
                  </a:lnTo>
                  <a:lnTo>
                    <a:pt x="118376" y="11988"/>
                  </a:lnTo>
                  <a:lnTo>
                    <a:pt x="118376" y="2667"/>
                  </a:lnTo>
                  <a:lnTo>
                    <a:pt x="117538" y="1320"/>
                  </a:lnTo>
                  <a:lnTo>
                    <a:pt x="114896" y="0"/>
                  </a:lnTo>
                  <a:close/>
                </a:path>
                <a:path w="568325" h="332740">
                  <a:moveTo>
                    <a:pt x="568236" y="11988"/>
                  </a:moveTo>
                  <a:lnTo>
                    <a:pt x="560425" y="11988"/>
                  </a:lnTo>
                  <a:lnTo>
                    <a:pt x="560425" y="324650"/>
                  </a:lnTo>
                  <a:lnTo>
                    <a:pt x="568236" y="324650"/>
                  </a:lnTo>
                  <a:lnTo>
                    <a:pt x="568236" y="11988"/>
                  </a:lnTo>
                  <a:close/>
                </a:path>
                <a:path w="568325" h="332740">
                  <a:moveTo>
                    <a:pt x="7797" y="87668"/>
                  </a:moveTo>
                  <a:lnTo>
                    <a:pt x="3898" y="87668"/>
                  </a:lnTo>
                  <a:lnTo>
                    <a:pt x="3898" y="91567"/>
                  </a:lnTo>
                  <a:lnTo>
                    <a:pt x="4902" y="91567"/>
                  </a:lnTo>
                  <a:lnTo>
                    <a:pt x="5727" y="91287"/>
                  </a:lnTo>
                  <a:lnTo>
                    <a:pt x="7797" y="89721"/>
                  </a:lnTo>
                  <a:lnTo>
                    <a:pt x="7797" y="87668"/>
                  </a:lnTo>
                  <a:close/>
                </a:path>
                <a:path w="568325" h="332740">
                  <a:moveTo>
                    <a:pt x="7797" y="89721"/>
                  </a:moveTo>
                  <a:lnTo>
                    <a:pt x="5727" y="91287"/>
                  </a:lnTo>
                  <a:lnTo>
                    <a:pt x="4902" y="91567"/>
                  </a:lnTo>
                  <a:lnTo>
                    <a:pt x="7797" y="91567"/>
                  </a:lnTo>
                  <a:lnTo>
                    <a:pt x="7797" y="89721"/>
                  </a:lnTo>
                  <a:close/>
                </a:path>
                <a:path w="568325" h="332740">
                  <a:moveTo>
                    <a:pt x="118376" y="11988"/>
                  </a:moveTo>
                  <a:lnTo>
                    <a:pt x="110578" y="11988"/>
                  </a:lnTo>
                  <a:lnTo>
                    <a:pt x="110578" y="88696"/>
                  </a:lnTo>
                  <a:lnTo>
                    <a:pt x="111019" y="89721"/>
                  </a:lnTo>
                  <a:lnTo>
                    <a:pt x="112445" y="91147"/>
                  </a:lnTo>
                  <a:lnTo>
                    <a:pt x="113449" y="91567"/>
                  </a:lnTo>
                  <a:lnTo>
                    <a:pt x="117373" y="91567"/>
                  </a:lnTo>
                  <a:lnTo>
                    <a:pt x="118186" y="91287"/>
                  </a:lnTo>
                  <a:lnTo>
                    <a:pt x="122972" y="87668"/>
                  </a:lnTo>
                  <a:lnTo>
                    <a:pt x="114477" y="87668"/>
                  </a:lnTo>
                  <a:lnTo>
                    <a:pt x="114477" y="83769"/>
                  </a:lnTo>
                  <a:lnTo>
                    <a:pt x="115201" y="83769"/>
                  </a:lnTo>
                  <a:lnTo>
                    <a:pt x="118376" y="81368"/>
                  </a:lnTo>
                  <a:lnTo>
                    <a:pt x="118376" y="11988"/>
                  </a:lnTo>
                  <a:close/>
                </a:path>
                <a:path w="568325" h="332740">
                  <a:moveTo>
                    <a:pt x="230847" y="11988"/>
                  </a:moveTo>
                  <a:lnTo>
                    <a:pt x="223037" y="11988"/>
                  </a:lnTo>
                  <a:lnTo>
                    <a:pt x="223037" y="88696"/>
                  </a:lnTo>
                  <a:lnTo>
                    <a:pt x="223478" y="89721"/>
                  </a:lnTo>
                  <a:lnTo>
                    <a:pt x="224917" y="91147"/>
                  </a:lnTo>
                  <a:lnTo>
                    <a:pt x="225920" y="91567"/>
                  </a:lnTo>
                  <a:lnTo>
                    <a:pt x="229819" y="91567"/>
                  </a:lnTo>
                  <a:lnTo>
                    <a:pt x="230644" y="91287"/>
                  </a:lnTo>
                  <a:lnTo>
                    <a:pt x="235431" y="87668"/>
                  </a:lnTo>
                  <a:lnTo>
                    <a:pt x="226936" y="87668"/>
                  </a:lnTo>
                  <a:lnTo>
                    <a:pt x="226936" y="83769"/>
                  </a:lnTo>
                  <a:lnTo>
                    <a:pt x="227672" y="83769"/>
                  </a:lnTo>
                  <a:lnTo>
                    <a:pt x="230847" y="81368"/>
                  </a:lnTo>
                  <a:lnTo>
                    <a:pt x="230847" y="11988"/>
                  </a:lnTo>
                  <a:close/>
                </a:path>
                <a:path w="568325" h="332740">
                  <a:moveTo>
                    <a:pt x="343306" y="11988"/>
                  </a:moveTo>
                  <a:lnTo>
                    <a:pt x="335508" y="11988"/>
                  </a:lnTo>
                  <a:lnTo>
                    <a:pt x="335508" y="88696"/>
                  </a:lnTo>
                  <a:lnTo>
                    <a:pt x="335949" y="89721"/>
                  </a:lnTo>
                  <a:lnTo>
                    <a:pt x="337375" y="91147"/>
                  </a:lnTo>
                  <a:lnTo>
                    <a:pt x="338378" y="91567"/>
                  </a:lnTo>
                  <a:lnTo>
                    <a:pt x="342290" y="91567"/>
                  </a:lnTo>
                  <a:lnTo>
                    <a:pt x="343115" y="91287"/>
                  </a:lnTo>
                  <a:lnTo>
                    <a:pt x="347901" y="87668"/>
                  </a:lnTo>
                  <a:lnTo>
                    <a:pt x="339407" y="87668"/>
                  </a:lnTo>
                  <a:lnTo>
                    <a:pt x="339407" y="83769"/>
                  </a:lnTo>
                  <a:lnTo>
                    <a:pt x="340131" y="83769"/>
                  </a:lnTo>
                  <a:lnTo>
                    <a:pt x="343306" y="81368"/>
                  </a:lnTo>
                  <a:lnTo>
                    <a:pt x="343306" y="11988"/>
                  </a:lnTo>
                  <a:close/>
                </a:path>
                <a:path w="568325" h="332740">
                  <a:moveTo>
                    <a:pt x="455764" y="11988"/>
                  </a:moveTo>
                  <a:lnTo>
                    <a:pt x="447967" y="11988"/>
                  </a:lnTo>
                  <a:lnTo>
                    <a:pt x="447967" y="88696"/>
                  </a:lnTo>
                  <a:lnTo>
                    <a:pt x="448408" y="89721"/>
                  </a:lnTo>
                  <a:lnTo>
                    <a:pt x="449834" y="91147"/>
                  </a:lnTo>
                  <a:lnTo>
                    <a:pt x="450837" y="91567"/>
                  </a:lnTo>
                  <a:lnTo>
                    <a:pt x="454748" y="91567"/>
                  </a:lnTo>
                  <a:lnTo>
                    <a:pt x="455574" y="91287"/>
                  </a:lnTo>
                  <a:lnTo>
                    <a:pt x="460360" y="87668"/>
                  </a:lnTo>
                  <a:lnTo>
                    <a:pt x="451866" y="87668"/>
                  </a:lnTo>
                  <a:lnTo>
                    <a:pt x="451866" y="83769"/>
                  </a:lnTo>
                  <a:lnTo>
                    <a:pt x="452589" y="83769"/>
                  </a:lnTo>
                  <a:lnTo>
                    <a:pt x="455764" y="81368"/>
                  </a:lnTo>
                  <a:lnTo>
                    <a:pt x="455764" y="11988"/>
                  </a:lnTo>
                  <a:close/>
                </a:path>
                <a:path w="568325" h="332740">
                  <a:moveTo>
                    <a:pt x="15668" y="83769"/>
                  </a:moveTo>
                  <a:lnTo>
                    <a:pt x="4051" y="83769"/>
                  </a:lnTo>
                  <a:lnTo>
                    <a:pt x="4051" y="87668"/>
                  </a:lnTo>
                  <a:lnTo>
                    <a:pt x="7797" y="87668"/>
                  </a:lnTo>
                  <a:lnTo>
                    <a:pt x="7797" y="89721"/>
                  </a:lnTo>
                  <a:lnTo>
                    <a:pt x="15668" y="83769"/>
                  </a:lnTo>
                  <a:close/>
                </a:path>
                <a:path w="568325" h="332740">
                  <a:moveTo>
                    <a:pt x="2742" y="83769"/>
                  </a:moveTo>
                  <a:lnTo>
                    <a:pt x="1866" y="84188"/>
                  </a:lnTo>
                  <a:lnTo>
                    <a:pt x="1600" y="84455"/>
                  </a:lnTo>
                  <a:lnTo>
                    <a:pt x="4051" y="87668"/>
                  </a:lnTo>
                  <a:lnTo>
                    <a:pt x="4051" y="85187"/>
                  </a:lnTo>
                  <a:lnTo>
                    <a:pt x="868" y="85187"/>
                  </a:lnTo>
                  <a:lnTo>
                    <a:pt x="2742" y="83769"/>
                  </a:lnTo>
                  <a:close/>
                </a:path>
                <a:path w="568325" h="332740">
                  <a:moveTo>
                    <a:pt x="118376" y="81368"/>
                  </a:moveTo>
                  <a:lnTo>
                    <a:pt x="115201" y="83769"/>
                  </a:lnTo>
                  <a:lnTo>
                    <a:pt x="114477" y="83769"/>
                  </a:lnTo>
                  <a:lnTo>
                    <a:pt x="114477" y="87668"/>
                  </a:lnTo>
                  <a:lnTo>
                    <a:pt x="118376" y="87668"/>
                  </a:lnTo>
                  <a:lnTo>
                    <a:pt x="118376" y="81368"/>
                  </a:lnTo>
                  <a:close/>
                </a:path>
                <a:path w="568325" h="332740">
                  <a:moveTo>
                    <a:pt x="227355" y="0"/>
                  </a:moveTo>
                  <a:lnTo>
                    <a:pt x="225767" y="152"/>
                  </a:lnTo>
                  <a:lnTo>
                    <a:pt x="118376" y="81368"/>
                  </a:lnTo>
                  <a:lnTo>
                    <a:pt x="118376" y="87668"/>
                  </a:lnTo>
                  <a:lnTo>
                    <a:pt x="122972" y="87668"/>
                  </a:lnTo>
                  <a:lnTo>
                    <a:pt x="223037" y="11988"/>
                  </a:lnTo>
                  <a:lnTo>
                    <a:pt x="230847" y="11988"/>
                  </a:lnTo>
                  <a:lnTo>
                    <a:pt x="230847" y="2667"/>
                  </a:lnTo>
                  <a:lnTo>
                    <a:pt x="230009" y="1320"/>
                  </a:lnTo>
                  <a:lnTo>
                    <a:pt x="227355" y="0"/>
                  </a:lnTo>
                  <a:close/>
                </a:path>
                <a:path w="568325" h="332740">
                  <a:moveTo>
                    <a:pt x="230847" y="81368"/>
                  </a:moveTo>
                  <a:lnTo>
                    <a:pt x="227672" y="83769"/>
                  </a:lnTo>
                  <a:lnTo>
                    <a:pt x="226936" y="83769"/>
                  </a:lnTo>
                  <a:lnTo>
                    <a:pt x="226936" y="87668"/>
                  </a:lnTo>
                  <a:lnTo>
                    <a:pt x="230847" y="87668"/>
                  </a:lnTo>
                  <a:lnTo>
                    <a:pt x="230847" y="81368"/>
                  </a:lnTo>
                  <a:close/>
                </a:path>
                <a:path w="568325" h="332740">
                  <a:moveTo>
                    <a:pt x="339813" y="0"/>
                  </a:moveTo>
                  <a:lnTo>
                    <a:pt x="338239" y="152"/>
                  </a:lnTo>
                  <a:lnTo>
                    <a:pt x="230847" y="81368"/>
                  </a:lnTo>
                  <a:lnTo>
                    <a:pt x="230847" y="87668"/>
                  </a:lnTo>
                  <a:lnTo>
                    <a:pt x="235431" y="87668"/>
                  </a:lnTo>
                  <a:lnTo>
                    <a:pt x="335508" y="11988"/>
                  </a:lnTo>
                  <a:lnTo>
                    <a:pt x="343306" y="11988"/>
                  </a:lnTo>
                  <a:lnTo>
                    <a:pt x="343306" y="2667"/>
                  </a:lnTo>
                  <a:lnTo>
                    <a:pt x="342468" y="1320"/>
                  </a:lnTo>
                  <a:lnTo>
                    <a:pt x="339813" y="0"/>
                  </a:lnTo>
                  <a:close/>
                </a:path>
                <a:path w="568325" h="332740">
                  <a:moveTo>
                    <a:pt x="343306" y="81368"/>
                  </a:moveTo>
                  <a:lnTo>
                    <a:pt x="340131" y="83769"/>
                  </a:lnTo>
                  <a:lnTo>
                    <a:pt x="339407" y="83769"/>
                  </a:lnTo>
                  <a:lnTo>
                    <a:pt x="339407" y="87668"/>
                  </a:lnTo>
                  <a:lnTo>
                    <a:pt x="343306" y="87668"/>
                  </a:lnTo>
                  <a:lnTo>
                    <a:pt x="343306" y="81368"/>
                  </a:lnTo>
                  <a:close/>
                </a:path>
                <a:path w="568325" h="332740">
                  <a:moveTo>
                    <a:pt x="452285" y="0"/>
                  </a:moveTo>
                  <a:lnTo>
                    <a:pt x="450697" y="152"/>
                  </a:lnTo>
                  <a:lnTo>
                    <a:pt x="343306" y="81368"/>
                  </a:lnTo>
                  <a:lnTo>
                    <a:pt x="343306" y="87668"/>
                  </a:lnTo>
                  <a:lnTo>
                    <a:pt x="347901" y="87668"/>
                  </a:lnTo>
                  <a:lnTo>
                    <a:pt x="447967" y="11988"/>
                  </a:lnTo>
                  <a:lnTo>
                    <a:pt x="455764" y="11988"/>
                  </a:lnTo>
                  <a:lnTo>
                    <a:pt x="455764" y="2667"/>
                  </a:lnTo>
                  <a:lnTo>
                    <a:pt x="454926" y="1320"/>
                  </a:lnTo>
                  <a:lnTo>
                    <a:pt x="452285" y="0"/>
                  </a:lnTo>
                  <a:close/>
                </a:path>
                <a:path w="568325" h="332740">
                  <a:moveTo>
                    <a:pt x="455764" y="81368"/>
                  </a:moveTo>
                  <a:lnTo>
                    <a:pt x="452589" y="83769"/>
                  </a:lnTo>
                  <a:lnTo>
                    <a:pt x="451866" y="83769"/>
                  </a:lnTo>
                  <a:lnTo>
                    <a:pt x="451866" y="87668"/>
                  </a:lnTo>
                  <a:lnTo>
                    <a:pt x="455764" y="87668"/>
                  </a:lnTo>
                  <a:lnTo>
                    <a:pt x="455764" y="81368"/>
                  </a:lnTo>
                  <a:close/>
                </a:path>
                <a:path w="568325" h="332740">
                  <a:moveTo>
                    <a:pt x="564743" y="0"/>
                  </a:moveTo>
                  <a:lnTo>
                    <a:pt x="563156" y="152"/>
                  </a:lnTo>
                  <a:lnTo>
                    <a:pt x="455764" y="81368"/>
                  </a:lnTo>
                  <a:lnTo>
                    <a:pt x="455764" y="87668"/>
                  </a:lnTo>
                  <a:lnTo>
                    <a:pt x="460360" y="87668"/>
                  </a:lnTo>
                  <a:lnTo>
                    <a:pt x="560425" y="11988"/>
                  </a:lnTo>
                  <a:lnTo>
                    <a:pt x="568236" y="11988"/>
                  </a:lnTo>
                  <a:lnTo>
                    <a:pt x="568236" y="2667"/>
                  </a:lnTo>
                  <a:lnTo>
                    <a:pt x="567385" y="1320"/>
                  </a:lnTo>
                  <a:lnTo>
                    <a:pt x="5647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6687667" y="6544945"/>
              <a:ext cx="34925" cy="81280"/>
            </a:xfrm>
            <a:custGeom>
              <a:avLst/>
              <a:gdLst/>
              <a:ahLst/>
              <a:cxnLst/>
              <a:rect l="l" t="t" r="r" b="b"/>
              <a:pathLst>
                <a:path w="34925" h="81279">
                  <a:moveTo>
                    <a:pt x="34759" y="0"/>
                  </a:moveTo>
                  <a:lnTo>
                    <a:pt x="0" y="0"/>
                  </a:lnTo>
                  <a:lnTo>
                    <a:pt x="0" y="80695"/>
                  </a:lnTo>
                  <a:lnTo>
                    <a:pt x="34759" y="80695"/>
                  </a:lnTo>
                  <a:lnTo>
                    <a:pt x="34759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6683768" y="6541056"/>
              <a:ext cx="42545" cy="88900"/>
            </a:xfrm>
            <a:custGeom>
              <a:avLst/>
              <a:gdLst/>
              <a:ahLst/>
              <a:cxnLst/>
              <a:rect l="l" t="t" r="r" b="b"/>
              <a:pathLst>
                <a:path w="42545" h="88900">
                  <a:moveTo>
                    <a:pt x="39674" y="0"/>
                  </a:moveTo>
                  <a:lnTo>
                    <a:pt x="2870" y="0"/>
                  </a:lnTo>
                  <a:lnTo>
                    <a:pt x="1866" y="419"/>
                  </a:lnTo>
                  <a:lnTo>
                    <a:pt x="419" y="1866"/>
                  </a:lnTo>
                  <a:lnTo>
                    <a:pt x="0" y="2870"/>
                  </a:lnTo>
                  <a:lnTo>
                    <a:pt x="0" y="85623"/>
                  </a:lnTo>
                  <a:lnTo>
                    <a:pt x="419" y="86614"/>
                  </a:lnTo>
                  <a:lnTo>
                    <a:pt x="1866" y="88074"/>
                  </a:lnTo>
                  <a:lnTo>
                    <a:pt x="2870" y="88493"/>
                  </a:lnTo>
                  <a:lnTo>
                    <a:pt x="39674" y="88493"/>
                  </a:lnTo>
                  <a:lnTo>
                    <a:pt x="40678" y="88074"/>
                  </a:lnTo>
                  <a:lnTo>
                    <a:pt x="42138" y="86614"/>
                  </a:lnTo>
                  <a:lnTo>
                    <a:pt x="42545" y="85623"/>
                  </a:lnTo>
                  <a:lnTo>
                    <a:pt x="42545" y="80683"/>
                  </a:lnTo>
                  <a:lnTo>
                    <a:pt x="7797" y="80683"/>
                  </a:lnTo>
                  <a:lnTo>
                    <a:pt x="7797" y="7797"/>
                  </a:lnTo>
                  <a:lnTo>
                    <a:pt x="3898" y="7797"/>
                  </a:lnTo>
                  <a:lnTo>
                    <a:pt x="3898" y="3898"/>
                  </a:lnTo>
                  <a:lnTo>
                    <a:pt x="42545" y="3898"/>
                  </a:lnTo>
                  <a:lnTo>
                    <a:pt x="42545" y="2870"/>
                  </a:lnTo>
                  <a:lnTo>
                    <a:pt x="42138" y="1866"/>
                  </a:lnTo>
                  <a:lnTo>
                    <a:pt x="40678" y="419"/>
                  </a:lnTo>
                  <a:lnTo>
                    <a:pt x="39674" y="0"/>
                  </a:lnTo>
                  <a:close/>
                </a:path>
                <a:path w="42545" h="88900">
                  <a:moveTo>
                    <a:pt x="42545" y="3898"/>
                  </a:moveTo>
                  <a:lnTo>
                    <a:pt x="7797" y="3898"/>
                  </a:lnTo>
                  <a:lnTo>
                    <a:pt x="7797" y="7797"/>
                  </a:lnTo>
                  <a:lnTo>
                    <a:pt x="34759" y="7797"/>
                  </a:lnTo>
                  <a:lnTo>
                    <a:pt x="34759" y="80683"/>
                  </a:lnTo>
                  <a:lnTo>
                    <a:pt x="42545" y="80683"/>
                  </a:lnTo>
                  <a:lnTo>
                    <a:pt x="42545" y="3898"/>
                  </a:lnTo>
                  <a:close/>
                </a:path>
                <a:path w="42545" h="88900">
                  <a:moveTo>
                    <a:pt x="7797" y="3898"/>
                  </a:moveTo>
                  <a:lnTo>
                    <a:pt x="3898" y="3898"/>
                  </a:lnTo>
                  <a:lnTo>
                    <a:pt x="3898" y="7797"/>
                  </a:lnTo>
                  <a:lnTo>
                    <a:pt x="7797" y="7797"/>
                  </a:lnTo>
                  <a:lnTo>
                    <a:pt x="7797" y="38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6" name="object 6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52964" y="6541056"/>
              <a:ext cx="103433" cy="88493"/>
            </a:xfrm>
            <a:prstGeom prst="rect">
              <a:avLst/>
            </a:prstGeom>
          </p:spPr>
        </p:pic>
        <p:pic>
          <p:nvPicPr>
            <p:cNvPr id="657" name="object 6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883049" y="6541056"/>
              <a:ext cx="103435" cy="88493"/>
            </a:xfrm>
            <a:prstGeom prst="rect">
              <a:avLst/>
            </a:prstGeom>
          </p:spPr>
        </p:pic>
        <p:sp>
          <p:nvSpPr>
            <p:cNvPr id="658" name="object 658"/>
            <p:cNvSpPr/>
            <p:nvPr/>
          </p:nvSpPr>
          <p:spPr>
            <a:xfrm>
              <a:off x="7017029" y="6544945"/>
              <a:ext cx="34925" cy="81280"/>
            </a:xfrm>
            <a:custGeom>
              <a:avLst/>
              <a:gdLst/>
              <a:ahLst/>
              <a:cxnLst/>
              <a:rect l="l" t="t" r="r" b="b"/>
              <a:pathLst>
                <a:path w="34925" h="81279">
                  <a:moveTo>
                    <a:pt x="34747" y="0"/>
                  </a:moveTo>
                  <a:lnTo>
                    <a:pt x="0" y="0"/>
                  </a:lnTo>
                  <a:lnTo>
                    <a:pt x="0" y="80695"/>
                  </a:lnTo>
                  <a:lnTo>
                    <a:pt x="34747" y="80695"/>
                  </a:lnTo>
                  <a:lnTo>
                    <a:pt x="34747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7013130" y="6440131"/>
              <a:ext cx="84455" cy="189865"/>
            </a:xfrm>
            <a:custGeom>
              <a:avLst/>
              <a:gdLst/>
              <a:ahLst/>
              <a:cxnLst/>
              <a:rect l="l" t="t" r="r" b="b"/>
              <a:pathLst>
                <a:path w="84454" h="189865">
                  <a:moveTo>
                    <a:pt x="42545" y="103797"/>
                  </a:moveTo>
                  <a:lnTo>
                    <a:pt x="42125" y="102793"/>
                  </a:lnTo>
                  <a:lnTo>
                    <a:pt x="40678" y="101346"/>
                  </a:lnTo>
                  <a:lnTo>
                    <a:pt x="39674" y="100926"/>
                  </a:lnTo>
                  <a:lnTo>
                    <a:pt x="34747" y="100926"/>
                  </a:lnTo>
                  <a:lnTo>
                    <a:pt x="34747" y="108724"/>
                  </a:lnTo>
                  <a:lnTo>
                    <a:pt x="34747" y="181610"/>
                  </a:lnTo>
                  <a:lnTo>
                    <a:pt x="7797" y="181610"/>
                  </a:lnTo>
                  <a:lnTo>
                    <a:pt x="7797" y="108724"/>
                  </a:lnTo>
                  <a:lnTo>
                    <a:pt x="34747" y="108724"/>
                  </a:lnTo>
                  <a:lnTo>
                    <a:pt x="34747" y="100926"/>
                  </a:lnTo>
                  <a:lnTo>
                    <a:pt x="2870" y="100926"/>
                  </a:lnTo>
                  <a:lnTo>
                    <a:pt x="1866" y="101346"/>
                  </a:lnTo>
                  <a:lnTo>
                    <a:pt x="419" y="102793"/>
                  </a:lnTo>
                  <a:lnTo>
                    <a:pt x="0" y="103797"/>
                  </a:lnTo>
                  <a:lnTo>
                    <a:pt x="0" y="186550"/>
                  </a:lnTo>
                  <a:lnTo>
                    <a:pt x="419" y="187540"/>
                  </a:lnTo>
                  <a:lnTo>
                    <a:pt x="1866" y="189001"/>
                  </a:lnTo>
                  <a:lnTo>
                    <a:pt x="2870" y="189420"/>
                  </a:lnTo>
                  <a:lnTo>
                    <a:pt x="39674" y="189420"/>
                  </a:lnTo>
                  <a:lnTo>
                    <a:pt x="40678" y="189001"/>
                  </a:lnTo>
                  <a:lnTo>
                    <a:pt x="42125" y="187540"/>
                  </a:lnTo>
                  <a:lnTo>
                    <a:pt x="42545" y="186550"/>
                  </a:lnTo>
                  <a:lnTo>
                    <a:pt x="42545" y="181610"/>
                  </a:lnTo>
                  <a:lnTo>
                    <a:pt x="42545" y="104825"/>
                  </a:lnTo>
                  <a:lnTo>
                    <a:pt x="42545" y="103797"/>
                  </a:lnTo>
                  <a:close/>
                </a:path>
                <a:path w="84454" h="189865">
                  <a:moveTo>
                    <a:pt x="84366" y="3860"/>
                  </a:moveTo>
                  <a:lnTo>
                    <a:pt x="81826" y="381"/>
                  </a:lnTo>
                  <a:lnTo>
                    <a:pt x="79387" y="0"/>
                  </a:lnTo>
                  <a:lnTo>
                    <a:pt x="3162" y="55587"/>
                  </a:lnTo>
                  <a:lnTo>
                    <a:pt x="2781" y="58026"/>
                  </a:lnTo>
                  <a:lnTo>
                    <a:pt x="5321" y="61506"/>
                  </a:lnTo>
                  <a:lnTo>
                    <a:pt x="7759" y="61887"/>
                  </a:lnTo>
                  <a:lnTo>
                    <a:pt x="9499" y="60617"/>
                  </a:lnTo>
                  <a:lnTo>
                    <a:pt x="83985" y="6299"/>
                  </a:lnTo>
                  <a:lnTo>
                    <a:pt x="84366" y="3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0" name="object 6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00462" y="6431197"/>
              <a:ext cx="87807" cy="68148"/>
            </a:xfrm>
            <a:prstGeom prst="rect">
              <a:avLst/>
            </a:prstGeom>
          </p:spPr>
        </p:pic>
        <p:pic>
          <p:nvPicPr>
            <p:cNvPr id="661" name="object 6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87543" y="6431197"/>
              <a:ext cx="87807" cy="68148"/>
            </a:xfrm>
            <a:prstGeom prst="rect">
              <a:avLst/>
            </a:prstGeom>
          </p:spPr>
        </p:pic>
        <p:pic>
          <p:nvPicPr>
            <p:cNvPr id="662" name="object 66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76181" y="6431197"/>
              <a:ext cx="87807" cy="68148"/>
            </a:xfrm>
            <a:prstGeom prst="rect">
              <a:avLst/>
            </a:prstGeom>
          </p:spPr>
        </p:pic>
        <p:sp>
          <p:nvSpPr>
            <p:cNvPr id="663" name="object 663"/>
            <p:cNvSpPr/>
            <p:nvPr/>
          </p:nvSpPr>
          <p:spPr>
            <a:xfrm>
              <a:off x="7112203" y="6522948"/>
              <a:ext cx="8255" cy="147320"/>
            </a:xfrm>
            <a:custGeom>
              <a:avLst/>
              <a:gdLst/>
              <a:ahLst/>
              <a:cxnLst/>
              <a:rect l="l" t="t" r="r" b="b"/>
              <a:pathLst>
                <a:path w="8254" h="147320">
                  <a:moveTo>
                    <a:pt x="7797" y="71653"/>
                  </a:moveTo>
                  <a:lnTo>
                    <a:pt x="6057" y="69900"/>
                  </a:lnTo>
                  <a:lnTo>
                    <a:pt x="1752" y="69900"/>
                  </a:lnTo>
                  <a:lnTo>
                    <a:pt x="0" y="71653"/>
                  </a:lnTo>
                  <a:lnTo>
                    <a:pt x="0" y="73799"/>
                  </a:lnTo>
                  <a:lnTo>
                    <a:pt x="0" y="144970"/>
                  </a:lnTo>
                  <a:lnTo>
                    <a:pt x="1752" y="146710"/>
                  </a:lnTo>
                  <a:lnTo>
                    <a:pt x="6057" y="146710"/>
                  </a:lnTo>
                  <a:lnTo>
                    <a:pt x="7797" y="144970"/>
                  </a:lnTo>
                  <a:lnTo>
                    <a:pt x="7797" y="71653"/>
                  </a:lnTo>
                  <a:close/>
                </a:path>
                <a:path w="8254" h="147320">
                  <a:moveTo>
                    <a:pt x="7797" y="1752"/>
                  </a:moveTo>
                  <a:lnTo>
                    <a:pt x="6057" y="0"/>
                  </a:lnTo>
                  <a:lnTo>
                    <a:pt x="1752" y="0"/>
                  </a:lnTo>
                  <a:lnTo>
                    <a:pt x="0" y="1752"/>
                  </a:lnTo>
                  <a:lnTo>
                    <a:pt x="0" y="3898"/>
                  </a:lnTo>
                  <a:lnTo>
                    <a:pt x="0" y="50965"/>
                  </a:lnTo>
                  <a:lnTo>
                    <a:pt x="1752" y="52717"/>
                  </a:lnTo>
                  <a:lnTo>
                    <a:pt x="6057" y="52717"/>
                  </a:lnTo>
                  <a:lnTo>
                    <a:pt x="7797" y="50965"/>
                  </a:lnTo>
                  <a:lnTo>
                    <a:pt x="7797" y="17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6682850" y="6662540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30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6529946" y="6440068"/>
              <a:ext cx="850900" cy="266065"/>
            </a:xfrm>
            <a:custGeom>
              <a:avLst/>
              <a:gdLst/>
              <a:ahLst/>
              <a:cxnLst/>
              <a:rect l="l" t="t" r="r" b="b"/>
              <a:pathLst>
                <a:path w="850900" h="266065">
                  <a:moveTo>
                    <a:pt x="551624" y="220319"/>
                  </a:moveTo>
                  <a:lnTo>
                    <a:pt x="549871" y="218579"/>
                  </a:lnTo>
                  <a:lnTo>
                    <a:pt x="547725" y="218579"/>
                  </a:lnTo>
                  <a:lnTo>
                    <a:pt x="150736" y="218579"/>
                  </a:lnTo>
                  <a:lnTo>
                    <a:pt x="148996" y="220319"/>
                  </a:lnTo>
                  <a:lnTo>
                    <a:pt x="148996" y="224637"/>
                  </a:lnTo>
                  <a:lnTo>
                    <a:pt x="150736" y="226377"/>
                  </a:lnTo>
                  <a:lnTo>
                    <a:pt x="549871" y="226377"/>
                  </a:lnTo>
                  <a:lnTo>
                    <a:pt x="551624" y="224637"/>
                  </a:lnTo>
                  <a:lnTo>
                    <a:pt x="551624" y="220319"/>
                  </a:lnTo>
                  <a:close/>
                </a:path>
                <a:path w="850900" h="266065">
                  <a:moveTo>
                    <a:pt x="590054" y="1739"/>
                  </a:moveTo>
                  <a:lnTo>
                    <a:pt x="588314" y="0"/>
                  </a:lnTo>
                  <a:lnTo>
                    <a:pt x="584009" y="0"/>
                  </a:lnTo>
                  <a:lnTo>
                    <a:pt x="582256" y="1739"/>
                  </a:lnTo>
                  <a:lnTo>
                    <a:pt x="582256" y="3898"/>
                  </a:lnTo>
                  <a:lnTo>
                    <a:pt x="582256" y="40030"/>
                  </a:lnTo>
                  <a:lnTo>
                    <a:pt x="584009" y="41770"/>
                  </a:lnTo>
                  <a:lnTo>
                    <a:pt x="588314" y="41770"/>
                  </a:lnTo>
                  <a:lnTo>
                    <a:pt x="590054" y="40030"/>
                  </a:lnTo>
                  <a:lnTo>
                    <a:pt x="590054" y="1739"/>
                  </a:lnTo>
                  <a:close/>
                </a:path>
                <a:path w="850900" h="266065">
                  <a:moveTo>
                    <a:pt x="850861" y="253492"/>
                  </a:moveTo>
                  <a:lnTo>
                    <a:pt x="847369" y="249999"/>
                  </a:lnTo>
                  <a:lnTo>
                    <a:pt x="3492" y="249999"/>
                  </a:lnTo>
                  <a:lnTo>
                    <a:pt x="0" y="253492"/>
                  </a:lnTo>
                  <a:lnTo>
                    <a:pt x="0" y="262102"/>
                  </a:lnTo>
                  <a:lnTo>
                    <a:pt x="3492" y="265595"/>
                  </a:lnTo>
                  <a:lnTo>
                    <a:pt x="7797" y="265595"/>
                  </a:lnTo>
                  <a:lnTo>
                    <a:pt x="847369" y="265595"/>
                  </a:lnTo>
                  <a:lnTo>
                    <a:pt x="850861" y="262102"/>
                  </a:lnTo>
                  <a:lnTo>
                    <a:pt x="850861" y="253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6" name="object 66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49195" y="6033931"/>
              <a:ext cx="291564" cy="142239"/>
            </a:xfrm>
            <a:prstGeom prst="rect">
              <a:avLst/>
            </a:prstGeom>
          </p:spPr>
        </p:pic>
        <p:sp>
          <p:nvSpPr>
            <p:cNvPr id="667" name="object 667"/>
            <p:cNvSpPr/>
            <p:nvPr/>
          </p:nvSpPr>
          <p:spPr>
            <a:xfrm>
              <a:off x="5938324" y="5782410"/>
              <a:ext cx="76200" cy="362585"/>
            </a:xfrm>
            <a:custGeom>
              <a:avLst/>
              <a:gdLst/>
              <a:ahLst/>
              <a:cxnLst/>
              <a:rect l="l" t="t" r="r" b="b"/>
              <a:pathLst>
                <a:path w="76200" h="362585">
                  <a:moveTo>
                    <a:pt x="61899" y="0"/>
                  </a:moveTo>
                  <a:lnTo>
                    <a:pt x="14109" y="0"/>
                  </a:lnTo>
                  <a:lnTo>
                    <a:pt x="0" y="362254"/>
                  </a:lnTo>
                  <a:lnTo>
                    <a:pt x="76009" y="362254"/>
                  </a:lnTo>
                  <a:lnTo>
                    <a:pt x="61899" y="0"/>
                  </a:lnTo>
                  <a:close/>
                </a:path>
              </a:pathLst>
            </a:custGeom>
            <a:solidFill>
              <a:srgbClr val="EDF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5978772" y="5786315"/>
              <a:ext cx="25400" cy="323215"/>
            </a:xfrm>
            <a:custGeom>
              <a:avLst/>
              <a:gdLst/>
              <a:ahLst/>
              <a:cxnLst/>
              <a:rect l="l" t="t" r="r" b="b"/>
              <a:pathLst>
                <a:path w="25400" h="323214">
                  <a:moveTo>
                    <a:pt x="11887" y="0"/>
                  </a:moveTo>
                  <a:lnTo>
                    <a:pt x="0" y="0"/>
                  </a:lnTo>
                  <a:lnTo>
                    <a:pt x="6438" y="323088"/>
                  </a:lnTo>
                  <a:lnTo>
                    <a:pt x="24866" y="322821"/>
                  </a:lnTo>
                  <a:lnTo>
                    <a:pt x="11887" y="0"/>
                  </a:lnTo>
                  <a:close/>
                </a:path>
              </a:pathLst>
            </a:custGeom>
            <a:solidFill>
              <a:srgbClr val="D7D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5934387" y="5778524"/>
              <a:ext cx="84455" cy="370205"/>
            </a:xfrm>
            <a:custGeom>
              <a:avLst/>
              <a:gdLst/>
              <a:ahLst/>
              <a:cxnLst/>
              <a:rect l="l" t="t" r="r" b="b"/>
              <a:pathLst>
                <a:path w="84454" h="370204">
                  <a:moveTo>
                    <a:pt x="67932" y="0"/>
                  </a:moveTo>
                  <a:lnTo>
                    <a:pt x="15951" y="0"/>
                  </a:lnTo>
                  <a:lnTo>
                    <a:pt x="14236" y="1650"/>
                  </a:lnTo>
                  <a:lnTo>
                    <a:pt x="38" y="365988"/>
                  </a:lnTo>
                  <a:lnTo>
                    <a:pt x="0" y="367042"/>
                  </a:lnTo>
                  <a:lnTo>
                    <a:pt x="393" y="368084"/>
                  </a:lnTo>
                  <a:lnTo>
                    <a:pt x="1854" y="369608"/>
                  </a:lnTo>
                  <a:lnTo>
                    <a:pt x="2882" y="370039"/>
                  </a:lnTo>
                  <a:lnTo>
                    <a:pt x="3937" y="370039"/>
                  </a:lnTo>
                  <a:lnTo>
                    <a:pt x="3937" y="362242"/>
                  </a:lnTo>
                  <a:lnTo>
                    <a:pt x="7993" y="362242"/>
                  </a:lnTo>
                  <a:lnTo>
                    <a:pt x="21805" y="7785"/>
                  </a:lnTo>
                  <a:lnTo>
                    <a:pt x="69892" y="7785"/>
                  </a:lnTo>
                  <a:lnTo>
                    <a:pt x="69735" y="3746"/>
                  </a:lnTo>
                  <a:lnTo>
                    <a:pt x="69659" y="1650"/>
                  </a:lnTo>
                  <a:lnTo>
                    <a:pt x="67932" y="0"/>
                  </a:lnTo>
                  <a:close/>
                </a:path>
                <a:path w="84454" h="370204">
                  <a:moveTo>
                    <a:pt x="3937" y="366140"/>
                  </a:moveTo>
                  <a:lnTo>
                    <a:pt x="3937" y="370039"/>
                  </a:lnTo>
                  <a:lnTo>
                    <a:pt x="81000" y="370039"/>
                  </a:lnTo>
                  <a:lnTo>
                    <a:pt x="82029" y="369608"/>
                  </a:lnTo>
                  <a:lnTo>
                    <a:pt x="83489" y="368084"/>
                  </a:lnTo>
                  <a:lnTo>
                    <a:pt x="83883" y="367042"/>
                  </a:lnTo>
                  <a:lnTo>
                    <a:pt x="83854" y="366293"/>
                  </a:lnTo>
                  <a:lnTo>
                    <a:pt x="7835" y="366293"/>
                  </a:lnTo>
                  <a:lnTo>
                    <a:pt x="3937" y="366140"/>
                  </a:lnTo>
                  <a:close/>
                </a:path>
                <a:path w="84454" h="370204">
                  <a:moveTo>
                    <a:pt x="7993" y="362242"/>
                  </a:moveTo>
                  <a:lnTo>
                    <a:pt x="3937" y="362242"/>
                  </a:lnTo>
                  <a:lnTo>
                    <a:pt x="3937" y="366140"/>
                  </a:lnTo>
                  <a:lnTo>
                    <a:pt x="7835" y="366293"/>
                  </a:lnTo>
                  <a:lnTo>
                    <a:pt x="7993" y="362242"/>
                  </a:lnTo>
                  <a:close/>
                </a:path>
                <a:path w="84454" h="370204">
                  <a:moveTo>
                    <a:pt x="69892" y="7785"/>
                  </a:moveTo>
                  <a:lnTo>
                    <a:pt x="62090" y="7785"/>
                  </a:lnTo>
                  <a:lnTo>
                    <a:pt x="75895" y="362242"/>
                  </a:lnTo>
                  <a:lnTo>
                    <a:pt x="7993" y="362242"/>
                  </a:lnTo>
                  <a:lnTo>
                    <a:pt x="7847" y="365988"/>
                  </a:lnTo>
                  <a:lnTo>
                    <a:pt x="7835" y="366293"/>
                  </a:lnTo>
                  <a:lnTo>
                    <a:pt x="83854" y="366293"/>
                  </a:lnTo>
                  <a:lnTo>
                    <a:pt x="69892" y="77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5952464" y="5757671"/>
              <a:ext cx="48260" cy="24765"/>
            </a:xfrm>
            <a:custGeom>
              <a:avLst/>
              <a:gdLst/>
              <a:ahLst/>
              <a:cxnLst/>
              <a:rect l="l" t="t" r="r" b="b"/>
              <a:pathLst>
                <a:path w="48260" h="24764">
                  <a:moveTo>
                    <a:pt x="47815" y="0"/>
                  </a:moveTo>
                  <a:lnTo>
                    <a:pt x="0" y="0"/>
                  </a:lnTo>
                  <a:lnTo>
                    <a:pt x="0" y="24739"/>
                  </a:lnTo>
                  <a:lnTo>
                    <a:pt x="47815" y="24739"/>
                  </a:lnTo>
                  <a:lnTo>
                    <a:pt x="47815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5978791" y="57576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357" y="0"/>
                  </a:moveTo>
                  <a:lnTo>
                    <a:pt x="0" y="0"/>
                  </a:lnTo>
                  <a:lnTo>
                    <a:pt x="0" y="24739"/>
                  </a:lnTo>
                  <a:lnTo>
                    <a:pt x="12357" y="24739"/>
                  </a:lnTo>
                  <a:lnTo>
                    <a:pt x="12357" y="0"/>
                  </a:lnTo>
                  <a:close/>
                </a:path>
              </a:pathLst>
            </a:custGeom>
            <a:solidFill>
              <a:srgbClr val="C8C1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5948570" y="5753773"/>
              <a:ext cx="55880" cy="33020"/>
            </a:xfrm>
            <a:custGeom>
              <a:avLst/>
              <a:gdLst/>
              <a:ahLst/>
              <a:cxnLst/>
              <a:rect l="l" t="t" r="r" b="b"/>
              <a:pathLst>
                <a:path w="55879" h="33020">
                  <a:moveTo>
                    <a:pt x="52743" y="0"/>
                  </a:moveTo>
                  <a:lnTo>
                    <a:pt x="2870" y="0"/>
                  </a:lnTo>
                  <a:lnTo>
                    <a:pt x="1866" y="419"/>
                  </a:lnTo>
                  <a:lnTo>
                    <a:pt x="419" y="1866"/>
                  </a:lnTo>
                  <a:lnTo>
                    <a:pt x="0" y="2870"/>
                  </a:lnTo>
                  <a:lnTo>
                    <a:pt x="0" y="29667"/>
                  </a:lnTo>
                  <a:lnTo>
                    <a:pt x="419" y="30670"/>
                  </a:lnTo>
                  <a:lnTo>
                    <a:pt x="1866" y="32118"/>
                  </a:lnTo>
                  <a:lnTo>
                    <a:pt x="2870" y="32537"/>
                  </a:lnTo>
                  <a:lnTo>
                    <a:pt x="52743" y="32537"/>
                  </a:lnTo>
                  <a:lnTo>
                    <a:pt x="53746" y="32118"/>
                  </a:lnTo>
                  <a:lnTo>
                    <a:pt x="55194" y="30670"/>
                  </a:lnTo>
                  <a:lnTo>
                    <a:pt x="55613" y="29667"/>
                  </a:lnTo>
                  <a:lnTo>
                    <a:pt x="55613" y="24739"/>
                  </a:lnTo>
                  <a:lnTo>
                    <a:pt x="7797" y="24739"/>
                  </a:lnTo>
                  <a:lnTo>
                    <a:pt x="7797" y="7797"/>
                  </a:lnTo>
                  <a:lnTo>
                    <a:pt x="3898" y="7797"/>
                  </a:lnTo>
                  <a:lnTo>
                    <a:pt x="3898" y="3898"/>
                  </a:lnTo>
                  <a:lnTo>
                    <a:pt x="55613" y="3898"/>
                  </a:lnTo>
                  <a:lnTo>
                    <a:pt x="55613" y="2870"/>
                  </a:lnTo>
                  <a:lnTo>
                    <a:pt x="55194" y="1866"/>
                  </a:lnTo>
                  <a:lnTo>
                    <a:pt x="53746" y="419"/>
                  </a:lnTo>
                  <a:lnTo>
                    <a:pt x="52743" y="0"/>
                  </a:lnTo>
                  <a:close/>
                </a:path>
                <a:path w="55879" h="33020">
                  <a:moveTo>
                    <a:pt x="55613" y="3898"/>
                  </a:moveTo>
                  <a:lnTo>
                    <a:pt x="7797" y="3898"/>
                  </a:lnTo>
                  <a:lnTo>
                    <a:pt x="7797" y="7797"/>
                  </a:lnTo>
                  <a:lnTo>
                    <a:pt x="47815" y="7797"/>
                  </a:lnTo>
                  <a:lnTo>
                    <a:pt x="47815" y="24739"/>
                  </a:lnTo>
                  <a:lnTo>
                    <a:pt x="55613" y="24739"/>
                  </a:lnTo>
                  <a:lnTo>
                    <a:pt x="55613" y="3898"/>
                  </a:lnTo>
                  <a:close/>
                </a:path>
                <a:path w="55879" h="33020">
                  <a:moveTo>
                    <a:pt x="7797" y="3898"/>
                  </a:moveTo>
                  <a:lnTo>
                    <a:pt x="3898" y="3898"/>
                  </a:lnTo>
                  <a:lnTo>
                    <a:pt x="3898" y="7797"/>
                  </a:lnTo>
                  <a:lnTo>
                    <a:pt x="7797" y="7797"/>
                  </a:lnTo>
                  <a:lnTo>
                    <a:pt x="7797" y="38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5969107" y="5797438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178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5965209" y="5793538"/>
              <a:ext cx="39370" cy="8255"/>
            </a:xfrm>
            <a:custGeom>
              <a:avLst/>
              <a:gdLst/>
              <a:ahLst/>
              <a:cxnLst/>
              <a:rect l="l" t="t" r="r" b="b"/>
              <a:pathLst>
                <a:path w="39370" h="8254">
                  <a:moveTo>
                    <a:pt x="37236" y="0"/>
                  </a:moveTo>
                  <a:lnTo>
                    <a:pt x="35077" y="0"/>
                  </a:lnTo>
                  <a:lnTo>
                    <a:pt x="1752" y="0"/>
                  </a:lnTo>
                  <a:lnTo>
                    <a:pt x="0" y="1739"/>
                  </a:lnTo>
                  <a:lnTo>
                    <a:pt x="0" y="6057"/>
                  </a:lnTo>
                  <a:lnTo>
                    <a:pt x="1752" y="7797"/>
                  </a:lnTo>
                  <a:lnTo>
                    <a:pt x="37236" y="7797"/>
                  </a:lnTo>
                  <a:lnTo>
                    <a:pt x="38976" y="6057"/>
                  </a:lnTo>
                  <a:lnTo>
                    <a:pt x="38976" y="1739"/>
                  </a:lnTo>
                  <a:lnTo>
                    <a:pt x="372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5969113" y="6074890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42506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5965214" y="6070989"/>
              <a:ext cx="50800" cy="8255"/>
            </a:xfrm>
            <a:custGeom>
              <a:avLst/>
              <a:gdLst/>
              <a:ahLst/>
              <a:cxnLst/>
              <a:rect l="l" t="t" r="r" b="b"/>
              <a:pathLst>
                <a:path w="50800" h="8254">
                  <a:moveTo>
                    <a:pt x="48564" y="0"/>
                  </a:moveTo>
                  <a:lnTo>
                    <a:pt x="46405" y="0"/>
                  </a:lnTo>
                  <a:lnTo>
                    <a:pt x="1739" y="0"/>
                  </a:lnTo>
                  <a:lnTo>
                    <a:pt x="0" y="1752"/>
                  </a:lnTo>
                  <a:lnTo>
                    <a:pt x="0" y="6057"/>
                  </a:lnTo>
                  <a:lnTo>
                    <a:pt x="1739" y="7797"/>
                  </a:lnTo>
                  <a:lnTo>
                    <a:pt x="48564" y="7797"/>
                  </a:lnTo>
                  <a:lnTo>
                    <a:pt x="50304" y="6057"/>
                  </a:lnTo>
                  <a:lnTo>
                    <a:pt x="50304" y="1752"/>
                  </a:lnTo>
                  <a:lnTo>
                    <a:pt x="485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5969111" y="6056233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5">
                  <a:moveTo>
                    <a:pt x="3872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5965212" y="6052338"/>
              <a:ext cx="46990" cy="8255"/>
            </a:xfrm>
            <a:custGeom>
              <a:avLst/>
              <a:gdLst/>
              <a:ahLst/>
              <a:cxnLst/>
              <a:rect l="l" t="t" r="r" b="b"/>
              <a:pathLst>
                <a:path w="46989" h="8254">
                  <a:moveTo>
                    <a:pt x="44767" y="0"/>
                  </a:moveTo>
                  <a:lnTo>
                    <a:pt x="42621" y="0"/>
                  </a:lnTo>
                  <a:lnTo>
                    <a:pt x="1739" y="0"/>
                  </a:lnTo>
                  <a:lnTo>
                    <a:pt x="0" y="1739"/>
                  </a:lnTo>
                  <a:lnTo>
                    <a:pt x="0" y="6057"/>
                  </a:lnTo>
                  <a:lnTo>
                    <a:pt x="1739" y="7797"/>
                  </a:lnTo>
                  <a:lnTo>
                    <a:pt x="44767" y="7797"/>
                  </a:lnTo>
                  <a:lnTo>
                    <a:pt x="46520" y="6057"/>
                  </a:lnTo>
                  <a:lnTo>
                    <a:pt x="46520" y="1739"/>
                  </a:lnTo>
                  <a:lnTo>
                    <a:pt x="447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6050451" y="5782410"/>
              <a:ext cx="76200" cy="362585"/>
            </a:xfrm>
            <a:custGeom>
              <a:avLst/>
              <a:gdLst/>
              <a:ahLst/>
              <a:cxnLst/>
              <a:rect l="l" t="t" r="r" b="b"/>
              <a:pathLst>
                <a:path w="76200" h="362585">
                  <a:moveTo>
                    <a:pt x="61899" y="0"/>
                  </a:moveTo>
                  <a:lnTo>
                    <a:pt x="14109" y="0"/>
                  </a:lnTo>
                  <a:lnTo>
                    <a:pt x="0" y="362254"/>
                  </a:lnTo>
                  <a:lnTo>
                    <a:pt x="76009" y="362254"/>
                  </a:lnTo>
                  <a:lnTo>
                    <a:pt x="61899" y="0"/>
                  </a:lnTo>
                  <a:close/>
                </a:path>
              </a:pathLst>
            </a:custGeom>
            <a:solidFill>
              <a:srgbClr val="EDF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6090899" y="5786315"/>
              <a:ext cx="25400" cy="323215"/>
            </a:xfrm>
            <a:custGeom>
              <a:avLst/>
              <a:gdLst/>
              <a:ahLst/>
              <a:cxnLst/>
              <a:rect l="l" t="t" r="r" b="b"/>
              <a:pathLst>
                <a:path w="25400" h="323214">
                  <a:moveTo>
                    <a:pt x="11887" y="0"/>
                  </a:moveTo>
                  <a:lnTo>
                    <a:pt x="0" y="0"/>
                  </a:lnTo>
                  <a:lnTo>
                    <a:pt x="6438" y="323088"/>
                  </a:lnTo>
                  <a:lnTo>
                    <a:pt x="24866" y="322821"/>
                  </a:lnTo>
                  <a:lnTo>
                    <a:pt x="11887" y="0"/>
                  </a:lnTo>
                  <a:close/>
                </a:path>
              </a:pathLst>
            </a:custGeom>
            <a:solidFill>
              <a:srgbClr val="D7D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6046514" y="5778524"/>
              <a:ext cx="84455" cy="370205"/>
            </a:xfrm>
            <a:custGeom>
              <a:avLst/>
              <a:gdLst/>
              <a:ahLst/>
              <a:cxnLst/>
              <a:rect l="l" t="t" r="r" b="b"/>
              <a:pathLst>
                <a:path w="84454" h="370204">
                  <a:moveTo>
                    <a:pt x="67932" y="0"/>
                  </a:moveTo>
                  <a:lnTo>
                    <a:pt x="15951" y="0"/>
                  </a:lnTo>
                  <a:lnTo>
                    <a:pt x="14236" y="1650"/>
                  </a:lnTo>
                  <a:lnTo>
                    <a:pt x="38" y="365988"/>
                  </a:lnTo>
                  <a:lnTo>
                    <a:pt x="0" y="367042"/>
                  </a:lnTo>
                  <a:lnTo>
                    <a:pt x="393" y="368084"/>
                  </a:lnTo>
                  <a:lnTo>
                    <a:pt x="1854" y="369608"/>
                  </a:lnTo>
                  <a:lnTo>
                    <a:pt x="2882" y="370039"/>
                  </a:lnTo>
                  <a:lnTo>
                    <a:pt x="3937" y="370039"/>
                  </a:lnTo>
                  <a:lnTo>
                    <a:pt x="3937" y="362242"/>
                  </a:lnTo>
                  <a:lnTo>
                    <a:pt x="7993" y="362242"/>
                  </a:lnTo>
                  <a:lnTo>
                    <a:pt x="21793" y="7785"/>
                  </a:lnTo>
                  <a:lnTo>
                    <a:pt x="69892" y="7785"/>
                  </a:lnTo>
                  <a:lnTo>
                    <a:pt x="69735" y="3746"/>
                  </a:lnTo>
                  <a:lnTo>
                    <a:pt x="69659" y="1650"/>
                  </a:lnTo>
                  <a:lnTo>
                    <a:pt x="67932" y="0"/>
                  </a:lnTo>
                  <a:close/>
                </a:path>
                <a:path w="84454" h="370204">
                  <a:moveTo>
                    <a:pt x="3937" y="366140"/>
                  </a:moveTo>
                  <a:lnTo>
                    <a:pt x="3937" y="370039"/>
                  </a:lnTo>
                  <a:lnTo>
                    <a:pt x="81000" y="370039"/>
                  </a:lnTo>
                  <a:lnTo>
                    <a:pt x="82029" y="369608"/>
                  </a:lnTo>
                  <a:lnTo>
                    <a:pt x="83489" y="368084"/>
                  </a:lnTo>
                  <a:lnTo>
                    <a:pt x="83883" y="367042"/>
                  </a:lnTo>
                  <a:lnTo>
                    <a:pt x="83854" y="366293"/>
                  </a:lnTo>
                  <a:lnTo>
                    <a:pt x="7835" y="366293"/>
                  </a:lnTo>
                  <a:lnTo>
                    <a:pt x="3937" y="366140"/>
                  </a:lnTo>
                  <a:close/>
                </a:path>
                <a:path w="84454" h="370204">
                  <a:moveTo>
                    <a:pt x="7993" y="362242"/>
                  </a:moveTo>
                  <a:lnTo>
                    <a:pt x="3937" y="362242"/>
                  </a:lnTo>
                  <a:lnTo>
                    <a:pt x="3937" y="366140"/>
                  </a:lnTo>
                  <a:lnTo>
                    <a:pt x="7835" y="366293"/>
                  </a:lnTo>
                  <a:lnTo>
                    <a:pt x="7993" y="362242"/>
                  </a:lnTo>
                  <a:close/>
                </a:path>
                <a:path w="84454" h="370204">
                  <a:moveTo>
                    <a:pt x="69892" y="7785"/>
                  </a:moveTo>
                  <a:lnTo>
                    <a:pt x="62090" y="7785"/>
                  </a:lnTo>
                  <a:lnTo>
                    <a:pt x="75895" y="362242"/>
                  </a:lnTo>
                  <a:lnTo>
                    <a:pt x="7993" y="362242"/>
                  </a:lnTo>
                  <a:lnTo>
                    <a:pt x="7847" y="365988"/>
                  </a:lnTo>
                  <a:lnTo>
                    <a:pt x="7835" y="366293"/>
                  </a:lnTo>
                  <a:lnTo>
                    <a:pt x="83854" y="366293"/>
                  </a:lnTo>
                  <a:lnTo>
                    <a:pt x="69892" y="77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6064593" y="5757671"/>
              <a:ext cx="48260" cy="24765"/>
            </a:xfrm>
            <a:custGeom>
              <a:avLst/>
              <a:gdLst/>
              <a:ahLst/>
              <a:cxnLst/>
              <a:rect l="l" t="t" r="r" b="b"/>
              <a:pathLst>
                <a:path w="48260" h="24764">
                  <a:moveTo>
                    <a:pt x="47815" y="0"/>
                  </a:moveTo>
                  <a:lnTo>
                    <a:pt x="0" y="0"/>
                  </a:lnTo>
                  <a:lnTo>
                    <a:pt x="0" y="24739"/>
                  </a:lnTo>
                  <a:lnTo>
                    <a:pt x="47815" y="24739"/>
                  </a:lnTo>
                  <a:lnTo>
                    <a:pt x="47815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6090920" y="57576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357" y="0"/>
                  </a:moveTo>
                  <a:lnTo>
                    <a:pt x="0" y="0"/>
                  </a:lnTo>
                  <a:lnTo>
                    <a:pt x="0" y="24739"/>
                  </a:lnTo>
                  <a:lnTo>
                    <a:pt x="12357" y="24739"/>
                  </a:lnTo>
                  <a:lnTo>
                    <a:pt x="12357" y="0"/>
                  </a:lnTo>
                  <a:close/>
                </a:path>
              </a:pathLst>
            </a:custGeom>
            <a:solidFill>
              <a:srgbClr val="C8C1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6060697" y="5753773"/>
              <a:ext cx="55880" cy="33020"/>
            </a:xfrm>
            <a:custGeom>
              <a:avLst/>
              <a:gdLst/>
              <a:ahLst/>
              <a:cxnLst/>
              <a:rect l="l" t="t" r="r" b="b"/>
              <a:pathLst>
                <a:path w="55879" h="33020">
                  <a:moveTo>
                    <a:pt x="52743" y="0"/>
                  </a:moveTo>
                  <a:lnTo>
                    <a:pt x="2870" y="0"/>
                  </a:lnTo>
                  <a:lnTo>
                    <a:pt x="1866" y="419"/>
                  </a:lnTo>
                  <a:lnTo>
                    <a:pt x="419" y="1866"/>
                  </a:lnTo>
                  <a:lnTo>
                    <a:pt x="0" y="2870"/>
                  </a:lnTo>
                  <a:lnTo>
                    <a:pt x="0" y="29667"/>
                  </a:lnTo>
                  <a:lnTo>
                    <a:pt x="419" y="30670"/>
                  </a:lnTo>
                  <a:lnTo>
                    <a:pt x="1866" y="32118"/>
                  </a:lnTo>
                  <a:lnTo>
                    <a:pt x="2870" y="32537"/>
                  </a:lnTo>
                  <a:lnTo>
                    <a:pt x="52743" y="32537"/>
                  </a:lnTo>
                  <a:lnTo>
                    <a:pt x="53746" y="32118"/>
                  </a:lnTo>
                  <a:lnTo>
                    <a:pt x="55194" y="30670"/>
                  </a:lnTo>
                  <a:lnTo>
                    <a:pt x="55613" y="29667"/>
                  </a:lnTo>
                  <a:lnTo>
                    <a:pt x="55613" y="24739"/>
                  </a:lnTo>
                  <a:lnTo>
                    <a:pt x="7797" y="24739"/>
                  </a:lnTo>
                  <a:lnTo>
                    <a:pt x="7797" y="7797"/>
                  </a:lnTo>
                  <a:lnTo>
                    <a:pt x="3898" y="7797"/>
                  </a:lnTo>
                  <a:lnTo>
                    <a:pt x="3898" y="3898"/>
                  </a:lnTo>
                  <a:lnTo>
                    <a:pt x="55613" y="3898"/>
                  </a:lnTo>
                  <a:lnTo>
                    <a:pt x="55613" y="2870"/>
                  </a:lnTo>
                  <a:lnTo>
                    <a:pt x="55194" y="1866"/>
                  </a:lnTo>
                  <a:lnTo>
                    <a:pt x="53746" y="419"/>
                  </a:lnTo>
                  <a:lnTo>
                    <a:pt x="52743" y="0"/>
                  </a:lnTo>
                  <a:close/>
                </a:path>
                <a:path w="55879" h="33020">
                  <a:moveTo>
                    <a:pt x="55613" y="3898"/>
                  </a:moveTo>
                  <a:lnTo>
                    <a:pt x="7797" y="3898"/>
                  </a:lnTo>
                  <a:lnTo>
                    <a:pt x="7797" y="7797"/>
                  </a:lnTo>
                  <a:lnTo>
                    <a:pt x="47815" y="7797"/>
                  </a:lnTo>
                  <a:lnTo>
                    <a:pt x="47815" y="24739"/>
                  </a:lnTo>
                  <a:lnTo>
                    <a:pt x="55613" y="24739"/>
                  </a:lnTo>
                  <a:lnTo>
                    <a:pt x="55613" y="3898"/>
                  </a:lnTo>
                  <a:close/>
                </a:path>
                <a:path w="55879" h="33020">
                  <a:moveTo>
                    <a:pt x="7797" y="3898"/>
                  </a:moveTo>
                  <a:lnTo>
                    <a:pt x="3898" y="3898"/>
                  </a:lnTo>
                  <a:lnTo>
                    <a:pt x="3898" y="7797"/>
                  </a:lnTo>
                  <a:lnTo>
                    <a:pt x="7797" y="7797"/>
                  </a:lnTo>
                  <a:lnTo>
                    <a:pt x="7797" y="38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6081235" y="5797438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178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6077336" y="5793538"/>
              <a:ext cx="39370" cy="8255"/>
            </a:xfrm>
            <a:custGeom>
              <a:avLst/>
              <a:gdLst/>
              <a:ahLst/>
              <a:cxnLst/>
              <a:rect l="l" t="t" r="r" b="b"/>
              <a:pathLst>
                <a:path w="39370" h="8254">
                  <a:moveTo>
                    <a:pt x="37236" y="0"/>
                  </a:moveTo>
                  <a:lnTo>
                    <a:pt x="35077" y="0"/>
                  </a:lnTo>
                  <a:lnTo>
                    <a:pt x="1752" y="0"/>
                  </a:lnTo>
                  <a:lnTo>
                    <a:pt x="0" y="1739"/>
                  </a:lnTo>
                  <a:lnTo>
                    <a:pt x="0" y="6057"/>
                  </a:lnTo>
                  <a:lnTo>
                    <a:pt x="1752" y="7797"/>
                  </a:lnTo>
                  <a:lnTo>
                    <a:pt x="37236" y="7797"/>
                  </a:lnTo>
                  <a:lnTo>
                    <a:pt x="38976" y="6057"/>
                  </a:lnTo>
                  <a:lnTo>
                    <a:pt x="38976" y="1739"/>
                  </a:lnTo>
                  <a:lnTo>
                    <a:pt x="372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6081240" y="6074890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42506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6077328" y="6070989"/>
              <a:ext cx="50800" cy="8255"/>
            </a:xfrm>
            <a:custGeom>
              <a:avLst/>
              <a:gdLst/>
              <a:ahLst/>
              <a:cxnLst/>
              <a:rect l="l" t="t" r="r" b="b"/>
              <a:pathLst>
                <a:path w="50800" h="8254">
                  <a:moveTo>
                    <a:pt x="48577" y="0"/>
                  </a:moveTo>
                  <a:lnTo>
                    <a:pt x="46418" y="0"/>
                  </a:lnTo>
                  <a:lnTo>
                    <a:pt x="1752" y="0"/>
                  </a:lnTo>
                  <a:lnTo>
                    <a:pt x="0" y="1752"/>
                  </a:lnTo>
                  <a:lnTo>
                    <a:pt x="0" y="6057"/>
                  </a:lnTo>
                  <a:lnTo>
                    <a:pt x="1752" y="7797"/>
                  </a:lnTo>
                  <a:lnTo>
                    <a:pt x="48577" y="7797"/>
                  </a:lnTo>
                  <a:lnTo>
                    <a:pt x="50317" y="6057"/>
                  </a:lnTo>
                  <a:lnTo>
                    <a:pt x="50317" y="1752"/>
                  </a:lnTo>
                  <a:lnTo>
                    <a:pt x="485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6081240" y="6056233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5">
                  <a:moveTo>
                    <a:pt x="3872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5789092" y="6052349"/>
              <a:ext cx="824230" cy="300990"/>
            </a:xfrm>
            <a:custGeom>
              <a:avLst/>
              <a:gdLst/>
              <a:ahLst/>
              <a:cxnLst/>
              <a:rect l="l" t="t" r="r" b="b"/>
              <a:pathLst>
                <a:path w="824229" h="300989">
                  <a:moveTo>
                    <a:pt x="334759" y="1739"/>
                  </a:moveTo>
                  <a:lnTo>
                    <a:pt x="333006" y="0"/>
                  </a:lnTo>
                  <a:lnTo>
                    <a:pt x="330860" y="0"/>
                  </a:lnTo>
                  <a:lnTo>
                    <a:pt x="289979" y="0"/>
                  </a:lnTo>
                  <a:lnTo>
                    <a:pt x="288226" y="1739"/>
                  </a:lnTo>
                  <a:lnTo>
                    <a:pt x="288226" y="6057"/>
                  </a:lnTo>
                  <a:lnTo>
                    <a:pt x="289979" y="7797"/>
                  </a:lnTo>
                  <a:lnTo>
                    <a:pt x="333006" y="7797"/>
                  </a:lnTo>
                  <a:lnTo>
                    <a:pt x="334759" y="6057"/>
                  </a:lnTo>
                  <a:lnTo>
                    <a:pt x="334759" y="1739"/>
                  </a:lnTo>
                  <a:close/>
                </a:path>
                <a:path w="824229" h="300989">
                  <a:moveTo>
                    <a:pt x="823912" y="288518"/>
                  </a:moveTo>
                  <a:lnTo>
                    <a:pt x="820420" y="285026"/>
                  </a:lnTo>
                  <a:lnTo>
                    <a:pt x="816114" y="285026"/>
                  </a:lnTo>
                  <a:lnTo>
                    <a:pt x="3492" y="285026"/>
                  </a:lnTo>
                  <a:lnTo>
                    <a:pt x="0" y="288518"/>
                  </a:lnTo>
                  <a:lnTo>
                    <a:pt x="0" y="297129"/>
                  </a:lnTo>
                  <a:lnTo>
                    <a:pt x="3492" y="300621"/>
                  </a:lnTo>
                  <a:lnTo>
                    <a:pt x="820420" y="300621"/>
                  </a:lnTo>
                  <a:lnTo>
                    <a:pt x="823912" y="297129"/>
                  </a:lnTo>
                  <a:lnTo>
                    <a:pt x="823912" y="2885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5901448" y="6113792"/>
              <a:ext cx="561340" cy="229235"/>
            </a:xfrm>
            <a:custGeom>
              <a:avLst/>
              <a:gdLst/>
              <a:ahLst/>
              <a:cxnLst/>
              <a:rect l="l" t="t" r="r" b="b"/>
              <a:pathLst>
                <a:path w="561339" h="229235">
                  <a:moveTo>
                    <a:pt x="561339" y="0"/>
                  </a:moveTo>
                  <a:lnTo>
                    <a:pt x="0" y="0"/>
                  </a:lnTo>
                  <a:lnTo>
                    <a:pt x="0" y="228765"/>
                  </a:lnTo>
                  <a:lnTo>
                    <a:pt x="561339" y="228765"/>
                  </a:lnTo>
                  <a:lnTo>
                    <a:pt x="561339" y="0"/>
                  </a:lnTo>
                  <a:close/>
                </a:path>
              </a:pathLst>
            </a:custGeom>
            <a:solidFill>
              <a:srgbClr val="99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5901451" y="6113779"/>
              <a:ext cx="561340" cy="223520"/>
            </a:xfrm>
            <a:custGeom>
              <a:avLst/>
              <a:gdLst/>
              <a:ahLst/>
              <a:cxnLst/>
              <a:rect l="l" t="t" r="r" b="b"/>
              <a:pathLst>
                <a:path w="561339" h="223520">
                  <a:moveTo>
                    <a:pt x="561340" y="0"/>
                  </a:moveTo>
                  <a:lnTo>
                    <a:pt x="0" y="0"/>
                  </a:lnTo>
                  <a:lnTo>
                    <a:pt x="0" y="223189"/>
                  </a:lnTo>
                  <a:lnTo>
                    <a:pt x="43599" y="221627"/>
                  </a:lnTo>
                  <a:lnTo>
                    <a:pt x="42773" y="86372"/>
                  </a:lnTo>
                  <a:lnTo>
                    <a:pt x="46668" y="66686"/>
                  </a:lnTo>
                  <a:lnTo>
                    <a:pt x="57456" y="50593"/>
                  </a:lnTo>
                  <a:lnTo>
                    <a:pt x="73504" y="39734"/>
                  </a:lnTo>
                  <a:lnTo>
                    <a:pt x="93179" y="35750"/>
                  </a:lnTo>
                  <a:lnTo>
                    <a:pt x="561340" y="35750"/>
                  </a:lnTo>
                  <a:lnTo>
                    <a:pt x="561340" y="0"/>
                  </a:lnTo>
                  <a:close/>
                </a:path>
              </a:pathLst>
            </a:custGeom>
            <a:solidFill>
              <a:srgbClr val="82A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5895012" y="6107337"/>
              <a:ext cx="574675" cy="241935"/>
            </a:xfrm>
            <a:custGeom>
              <a:avLst/>
              <a:gdLst/>
              <a:ahLst/>
              <a:cxnLst/>
              <a:rect l="l" t="t" r="r" b="b"/>
              <a:pathLst>
                <a:path w="574675" h="241935">
                  <a:moveTo>
                    <a:pt x="569468" y="0"/>
                  </a:moveTo>
                  <a:lnTo>
                    <a:pt x="4737" y="0"/>
                  </a:lnTo>
                  <a:lnTo>
                    <a:pt x="3086" y="685"/>
                  </a:lnTo>
                  <a:lnTo>
                    <a:pt x="673" y="3086"/>
                  </a:lnTo>
                  <a:lnTo>
                    <a:pt x="0" y="4749"/>
                  </a:lnTo>
                  <a:lnTo>
                    <a:pt x="0" y="236918"/>
                  </a:lnTo>
                  <a:lnTo>
                    <a:pt x="673" y="238569"/>
                  </a:lnTo>
                  <a:lnTo>
                    <a:pt x="3086" y="240982"/>
                  </a:lnTo>
                  <a:lnTo>
                    <a:pt x="4737" y="241668"/>
                  </a:lnTo>
                  <a:lnTo>
                    <a:pt x="6438" y="241668"/>
                  </a:lnTo>
                  <a:lnTo>
                    <a:pt x="6438" y="228777"/>
                  </a:lnTo>
                  <a:lnTo>
                    <a:pt x="12877" y="228777"/>
                  </a:lnTo>
                  <a:lnTo>
                    <a:pt x="12877" y="12890"/>
                  </a:lnTo>
                  <a:lnTo>
                    <a:pt x="574217" y="12890"/>
                  </a:lnTo>
                  <a:lnTo>
                    <a:pt x="574217" y="4749"/>
                  </a:lnTo>
                  <a:lnTo>
                    <a:pt x="573532" y="3086"/>
                  </a:lnTo>
                  <a:lnTo>
                    <a:pt x="571131" y="685"/>
                  </a:lnTo>
                  <a:lnTo>
                    <a:pt x="569468" y="0"/>
                  </a:lnTo>
                  <a:close/>
                </a:path>
                <a:path w="574675" h="241935">
                  <a:moveTo>
                    <a:pt x="12877" y="228777"/>
                  </a:moveTo>
                  <a:lnTo>
                    <a:pt x="6438" y="228777"/>
                  </a:lnTo>
                  <a:lnTo>
                    <a:pt x="6438" y="241668"/>
                  </a:lnTo>
                  <a:lnTo>
                    <a:pt x="569468" y="241668"/>
                  </a:lnTo>
                  <a:lnTo>
                    <a:pt x="571131" y="240982"/>
                  </a:lnTo>
                  <a:lnTo>
                    <a:pt x="573532" y="238569"/>
                  </a:lnTo>
                  <a:lnTo>
                    <a:pt x="574217" y="236918"/>
                  </a:lnTo>
                  <a:lnTo>
                    <a:pt x="574217" y="235216"/>
                  </a:lnTo>
                  <a:lnTo>
                    <a:pt x="12877" y="235216"/>
                  </a:lnTo>
                  <a:lnTo>
                    <a:pt x="12877" y="228777"/>
                  </a:lnTo>
                  <a:close/>
                </a:path>
                <a:path w="574675" h="241935">
                  <a:moveTo>
                    <a:pt x="574217" y="12890"/>
                  </a:moveTo>
                  <a:lnTo>
                    <a:pt x="561340" y="12890"/>
                  </a:lnTo>
                  <a:lnTo>
                    <a:pt x="561340" y="228777"/>
                  </a:lnTo>
                  <a:lnTo>
                    <a:pt x="12877" y="228777"/>
                  </a:lnTo>
                  <a:lnTo>
                    <a:pt x="12877" y="235216"/>
                  </a:lnTo>
                  <a:lnTo>
                    <a:pt x="574217" y="235216"/>
                  </a:lnTo>
                  <a:lnTo>
                    <a:pt x="574217" y="12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6336944" y="6179845"/>
              <a:ext cx="49530" cy="163195"/>
            </a:xfrm>
            <a:custGeom>
              <a:avLst/>
              <a:gdLst/>
              <a:ahLst/>
              <a:cxnLst/>
              <a:rect l="l" t="t" r="r" b="b"/>
              <a:pathLst>
                <a:path w="49529" h="163195">
                  <a:moveTo>
                    <a:pt x="48945" y="0"/>
                  </a:moveTo>
                  <a:lnTo>
                    <a:pt x="0" y="0"/>
                  </a:lnTo>
                  <a:lnTo>
                    <a:pt x="0" y="162699"/>
                  </a:lnTo>
                  <a:lnTo>
                    <a:pt x="48945" y="162699"/>
                  </a:lnTo>
                  <a:lnTo>
                    <a:pt x="48945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6330493" y="6173647"/>
              <a:ext cx="62230" cy="175260"/>
            </a:xfrm>
            <a:custGeom>
              <a:avLst/>
              <a:gdLst/>
              <a:ahLst/>
              <a:cxnLst/>
              <a:rect l="l" t="t" r="r" b="b"/>
              <a:pathLst>
                <a:path w="62229" h="175260">
                  <a:moveTo>
                    <a:pt x="61836" y="0"/>
                  </a:moveTo>
                  <a:lnTo>
                    <a:pt x="48945" y="0"/>
                  </a:lnTo>
                  <a:lnTo>
                    <a:pt x="48945" y="12700"/>
                  </a:lnTo>
                  <a:lnTo>
                    <a:pt x="48945" y="162560"/>
                  </a:lnTo>
                  <a:lnTo>
                    <a:pt x="12877" y="162560"/>
                  </a:lnTo>
                  <a:lnTo>
                    <a:pt x="12877" y="12700"/>
                  </a:lnTo>
                  <a:lnTo>
                    <a:pt x="48945" y="12700"/>
                  </a:lnTo>
                  <a:lnTo>
                    <a:pt x="48945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2560"/>
                  </a:lnTo>
                  <a:lnTo>
                    <a:pt x="0" y="175260"/>
                  </a:lnTo>
                  <a:lnTo>
                    <a:pt x="6438" y="175260"/>
                  </a:lnTo>
                  <a:lnTo>
                    <a:pt x="61836" y="175260"/>
                  </a:lnTo>
                  <a:lnTo>
                    <a:pt x="61836" y="168910"/>
                  </a:lnTo>
                  <a:lnTo>
                    <a:pt x="61836" y="162560"/>
                  </a:lnTo>
                  <a:lnTo>
                    <a:pt x="61836" y="12700"/>
                  </a:lnTo>
                  <a:lnTo>
                    <a:pt x="618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6250800" y="6179845"/>
              <a:ext cx="49530" cy="163195"/>
            </a:xfrm>
            <a:custGeom>
              <a:avLst/>
              <a:gdLst/>
              <a:ahLst/>
              <a:cxnLst/>
              <a:rect l="l" t="t" r="r" b="b"/>
              <a:pathLst>
                <a:path w="49529" h="163195">
                  <a:moveTo>
                    <a:pt x="48945" y="0"/>
                  </a:moveTo>
                  <a:lnTo>
                    <a:pt x="0" y="0"/>
                  </a:lnTo>
                  <a:lnTo>
                    <a:pt x="0" y="162699"/>
                  </a:lnTo>
                  <a:lnTo>
                    <a:pt x="48945" y="162699"/>
                  </a:lnTo>
                  <a:lnTo>
                    <a:pt x="48945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6244361" y="6173647"/>
              <a:ext cx="62230" cy="175260"/>
            </a:xfrm>
            <a:custGeom>
              <a:avLst/>
              <a:gdLst/>
              <a:ahLst/>
              <a:cxnLst/>
              <a:rect l="l" t="t" r="r" b="b"/>
              <a:pathLst>
                <a:path w="62229" h="175260">
                  <a:moveTo>
                    <a:pt x="61836" y="0"/>
                  </a:moveTo>
                  <a:lnTo>
                    <a:pt x="48945" y="0"/>
                  </a:lnTo>
                  <a:lnTo>
                    <a:pt x="48945" y="12700"/>
                  </a:lnTo>
                  <a:lnTo>
                    <a:pt x="48945" y="162560"/>
                  </a:lnTo>
                  <a:lnTo>
                    <a:pt x="12877" y="162560"/>
                  </a:lnTo>
                  <a:lnTo>
                    <a:pt x="12877" y="12700"/>
                  </a:lnTo>
                  <a:lnTo>
                    <a:pt x="48945" y="12700"/>
                  </a:lnTo>
                  <a:lnTo>
                    <a:pt x="48945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2560"/>
                  </a:lnTo>
                  <a:lnTo>
                    <a:pt x="0" y="175260"/>
                  </a:lnTo>
                  <a:lnTo>
                    <a:pt x="6438" y="175260"/>
                  </a:lnTo>
                  <a:lnTo>
                    <a:pt x="61836" y="175260"/>
                  </a:lnTo>
                  <a:lnTo>
                    <a:pt x="61836" y="168910"/>
                  </a:lnTo>
                  <a:lnTo>
                    <a:pt x="61836" y="162560"/>
                  </a:lnTo>
                  <a:lnTo>
                    <a:pt x="61836" y="12700"/>
                  </a:lnTo>
                  <a:lnTo>
                    <a:pt x="618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6164656" y="6179845"/>
              <a:ext cx="49530" cy="163195"/>
            </a:xfrm>
            <a:custGeom>
              <a:avLst/>
              <a:gdLst/>
              <a:ahLst/>
              <a:cxnLst/>
              <a:rect l="l" t="t" r="r" b="b"/>
              <a:pathLst>
                <a:path w="49529" h="163195">
                  <a:moveTo>
                    <a:pt x="48945" y="0"/>
                  </a:moveTo>
                  <a:lnTo>
                    <a:pt x="0" y="0"/>
                  </a:lnTo>
                  <a:lnTo>
                    <a:pt x="0" y="162699"/>
                  </a:lnTo>
                  <a:lnTo>
                    <a:pt x="48945" y="162699"/>
                  </a:lnTo>
                  <a:lnTo>
                    <a:pt x="48945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6158217" y="6173647"/>
              <a:ext cx="62230" cy="175260"/>
            </a:xfrm>
            <a:custGeom>
              <a:avLst/>
              <a:gdLst/>
              <a:ahLst/>
              <a:cxnLst/>
              <a:rect l="l" t="t" r="r" b="b"/>
              <a:pathLst>
                <a:path w="62229" h="175260">
                  <a:moveTo>
                    <a:pt x="61836" y="0"/>
                  </a:moveTo>
                  <a:lnTo>
                    <a:pt x="48945" y="0"/>
                  </a:lnTo>
                  <a:lnTo>
                    <a:pt x="48945" y="12700"/>
                  </a:lnTo>
                  <a:lnTo>
                    <a:pt x="48945" y="162560"/>
                  </a:lnTo>
                  <a:lnTo>
                    <a:pt x="12877" y="162560"/>
                  </a:lnTo>
                  <a:lnTo>
                    <a:pt x="12877" y="12700"/>
                  </a:lnTo>
                  <a:lnTo>
                    <a:pt x="48945" y="12700"/>
                  </a:lnTo>
                  <a:lnTo>
                    <a:pt x="48945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2560"/>
                  </a:lnTo>
                  <a:lnTo>
                    <a:pt x="0" y="175260"/>
                  </a:lnTo>
                  <a:lnTo>
                    <a:pt x="6438" y="175260"/>
                  </a:lnTo>
                  <a:lnTo>
                    <a:pt x="61836" y="175260"/>
                  </a:lnTo>
                  <a:lnTo>
                    <a:pt x="61836" y="168910"/>
                  </a:lnTo>
                  <a:lnTo>
                    <a:pt x="61836" y="162560"/>
                  </a:lnTo>
                  <a:lnTo>
                    <a:pt x="61836" y="12700"/>
                  </a:lnTo>
                  <a:lnTo>
                    <a:pt x="618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6078512" y="6179845"/>
              <a:ext cx="49530" cy="163195"/>
            </a:xfrm>
            <a:custGeom>
              <a:avLst/>
              <a:gdLst/>
              <a:ahLst/>
              <a:cxnLst/>
              <a:rect l="l" t="t" r="r" b="b"/>
              <a:pathLst>
                <a:path w="49529" h="163195">
                  <a:moveTo>
                    <a:pt x="48945" y="0"/>
                  </a:moveTo>
                  <a:lnTo>
                    <a:pt x="0" y="0"/>
                  </a:lnTo>
                  <a:lnTo>
                    <a:pt x="0" y="162699"/>
                  </a:lnTo>
                  <a:lnTo>
                    <a:pt x="48945" y="162699"/>
                  </a:lnTo>
                  <a:lnTo>
                    <a:pt x="48945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6072073" y="6173647"/>
              <a:ext cx="62230" cy="175260"/>
            </a:xfrm>
            <a:custGeom>
              <a:avLst/>
              <a:gdLst/>
              <a:ahLst/>
              <a:cxnLst/>
              <a:rect l="l" t="t" r="r" b="b"/>
              <a:pathLst>
                <a:path w="62229" h="175260">
                  <a:moveTo>
                    <a:pt x="61836" y="0"/>
                  </a:moveTo>
                  <a:lnTo>
                    <a:pt x="48945" y="0"/>
                  </a:lnTo>
                  <a:lnTo>
                    <a:pt x="48945" y="12700"/>
                  </a:lnTo>
                  <a:lnTo>
                    <a:pt x="48945" y="162560"/>
                  </a:lnTo>
                  <a:lnTo>
                    <a:pt x="12877" y="162560"/>
                  </a:lnTo>
                  <a:lnTo>
                    <a:pt x="12877" y="12700"/>
                  </a:lnTo>
                  <a:lnTo>
                    <a:pt x="48945" y="12700"/>
                  </a:lnTo>
                  <a:lnTo>
                    <a:pt x="48945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2560"/>
                  </a:lnTo>
                  <a:lnTo>
                    <a:pt x="0" y="175260"/>
                  </a:lnTo>
                  <a:lnTo>
                    <a:pt x="6438" y="175260"/>
                  </a:lnTo>
                  <a:lnTo>
                    <a:pt x="61836" y="175260"/>
                  </a:lnTo>
                  <a:lnTo>
                    <a:pt x="61836" y="168910"/>
                  </a:lnTo>
                  <a:lnTo>
                    <a:pt x="61836" y="162560"/>
                  </a:lnTo>
                  <a:lnTo>
                    <a:pt x="61836" y="12700"/>
                  </a:lnTo>
                  <a:lnTo>
                    <a:pt x="618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5992380" y="6179845"/>
              <a:ext cx="49530" cy="163195"/>
            </a:xfrm>
            <a:custGeom>
              <a:avLst/>
              <a:gdLst/>
              <a:ahLst/>
              <a:cxnLst/>
              <a:rect l="l" t="t" r="r" b="b"/>
              <a:pathLst>
                <a:path w="49529" h="163195">
                  <a:moveTo>
                    <a:pt x="48945" y="0"/>
                  </a:moveTo>
                  <a:lnTo>
                    <a:pt x="0" y="0"/>
                  </a:lnTo>
                  <a:lnTo>
                    <a:pt x="0" y="162699"/>
                  </a:lnTo>
                  <a:lnTo>
                    <a:pt x="48945" y="162699"/>
                  </a:lnTo>
                  <a:lnTo>
                    <a:pt x="48945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5866219" y="6005283"/>
              <a:ext cx="629920" cy="344170"/>
            </a:xfrm>
            <a:custGeom>
              <a:avLst/>
              <a:gdLst/>
              <a:ahLst/>
              <a:cxnLst/>
              <a:rect l="l" t="t" r="r" b="b"/>
              <a:pathLst>
                <a:path w="629920" h="344170">
                  <a:moveTo>
                    <a:pt x="181546" y="168363"/>
                  </a:moveTo>
                  <a:lnTo>
                    <a:pt x="168656" y="168363"/>
                  </a:lnTo>
                  <a:lnTo>
                    <a:pt x="168656" y="181063"/>
                  </a:lnTo>
                  <a:lnTo>
                    <a:pt x="168656" y="209461"/>
                  </a:lnTo>
                  <a:lnTo>
                    <a:pt x="168656" y="330923"/>
                  </a:lnTo>
                  <a:lnTo>
                    <a:pt x="132588" y="330923"/>
                  </a:lnTo>
                  <a:lnTo>
                    <a:pt x="132588" y="303491"/>
                  </a:lnTo>
                  <a:lnTo>
                    <a:pt x="168656" y="303491"/>
                  </a:lnTo>
                  <a:lnTo>
                    <a:pt x="168656" y="290601"/>
                  </a:lnTo>
                  <a:lnTo>
                    <a:pt x="132588" y="290601"/>
                  </a:lnTo>
                  <a:lnTo>
                    <a:pt x="132588" y="262928"/>
                  </a:lnTo>
                  <a:lnTo>
                    <a:pt x="168656" y="262928"/>
                  </a:lnTo>
                  <a:lnTo>
                    <a:pt x="168656" y="250037"/>
                  </a:lnTo>
                  <a:lnTo>
                    <a:pt x="132588" y="250037"/>
                  </a:lnTo>
                  <a:lnTo>
                    <a:pt x="132588" y="222351"/>
                  </a:lnTo>
                  <a:lnTo>
                    <a:pt x="168656" y="222351"/>
                  </a:lnTo>
                  <a:lnTo>
                    <a:pt x="168656" y="209461"/>
                  </a:lnTo>
                  <a:lnTo>
                    <a:pt x="132588" y="209461"/>
                  </a:lnTo>
                  <a:lnTo>
                    <a:pt x="132588" y="181063"/>
                  </a:lnTo>
                  <a:lnTo>
                    <a:pt x="168656" y="181063"/>
                  </a:lnTo>
                  <a:lnTo>
                    <a:pt x="168656" y="168363"/>
                  </a:lnTo>
                  <a:lnTo>
                    <a:pt x="119710" y="168363"/>
                  </a:lnTo>
                  <a:lnTo>
                    <a:pt x="119710" y="181063"/>
                  </a:lnTo>
                  <a:lnTo>
                    <a:pt x="119710" y="330923"/>
                  </a:lnTo>
                  <a:lnTo>
                    <a:pt x="119710" y="343623"/>
                  </a:lnTo>
                  <a:lnTo>
                    <a:pt x="126149" y="343623"/>
                  </a:lnTo>
                  <a:lnTo>
                    <a:pt x="181546" y="343623"/>
                  </a:lnTo>
                  <a:lnTo>
                    <a:pt x="181546" y="337273"/>
                  </a:lnTo>
                  <a:lnTo>
                    <a:pt x="181546" y="330923"/>
                  </a:lnTo>
                  <a:lnTo>
                    <a:pt x="181546" y="181063"/>
                  </a:lnTo>
                  <a:lnTo>
                    <a:pt x="181546" y="168363"/>
                  </a:lnTo>
                  <a:close/>
                </a:path>
                <a:path w="629920" h="344170">
                  <a:moveTo>
                    <a:pt x="261239" y="290601"/>
                  </a:moveTo>
                  <a:lnTo>
                    <a:pt x="212293" y="290601"/>
                  </a:lnTo>
                  <a:lnTo>
                    <a:pt x="212293" y="303491"/>
                  </a:lnTo>
                  <a:lnTo>
                    <a:pt x="261239" y="303491"/>
                  </a:lnTo>
                  <a:lnTo>
                    <a:pt x="261239" y="290601"/>
                  </a:lnTo>
                  <a:close/>
                </a:path>
                <a:path w="629920" h="344170">
                  <a:moveTo>
                    <a:pt x="261239" y="250037"/>
                  </a:moveTo>
                  <a:lnTo>
                    <a:pt x="212293" y="250037"/>
                  </a:lnTo>
                  <a:lnTo>
                    <a:pt x="212293" y="262928"/>
                  </a:lnTo>
                  <a:lnTo>
                    <a:pt x="261239" y="262928"/>
                  </a:lnTo>
                  <a:lnTo>
                    <a:pt x="261239" y="250037"/>
                  </a:lnTo>
                  <a:close/>
                </a:path>
                <a:path w="629920" h="344170">
                  <a:moveTo>
                    <a:pt x="261239" y="209461"/>
                  </a:moveTo>
                  <a:lnTo>
                    <a:pt x="212293" y="209461"/>
                  </a:lnTo>
                  <a:lnTo>
                    <a:pt x="212293" y="222351"/>
                  </a:lnTo>
                  <a:lnTo>
                    <a:pt x="261239" y="222351"/>
                  </a:lnTo>
                  <a:lnTo>
                    <a:pt x="261239" y="209461"/>
                  </a:lnTo>
                  <a:close/>
                </a:path>
                <a:path w="629920" h="344170">
                  <a:moveTo>
                    <a:pt x="347383" y="290601"/>
                  </a:moveTo>
                  <a:lnTo>
                    <a:pt x="298437" y="290601"/>
                  </a:lnTo>
                  <a:lnTo>
                    <a:pt x="298437" y="303491"/>
                  </a:lnTo>
                  <a:lnTo>
                    <a:pt x="347383" y="303491"/>
                  </a:lnTo>
                  <a:lnTo>
                    <a:pt x="347383" y="290601"/>
                  </a:lnTo>
                  <a:close/>
                </a:path>
                <a:path w="629920" h="344170">
                  <a:moveTo>
                    <a:pt x="347383" y="250037"/>
                  </a:moveTo>
                  <a:lnTo>
                    <a:pt x="298437" y="250037"/>
                  </a:lnTo>
                  <a:lnTo>
                    <a:pt x="298437" y="262928"/>
                  </a:lnTo>
                  <a:lnTo>
                    <a:pt x="347383" y="262928"/>
                  </a:lnTo>
                  <a:lnTo>
                    <a:pt x="347383" y="250037"/>
                  </a:lnTo>
                  <a:close/>
                </a:path>
                <a:path w="629920" h="344170">
                  <a:moveTo>
                    <a:pt x="347383" y="209461"/>
                  </a:moveTo>
                  <a:lnTo>
                    <a:pt x="298437" y="209461"/>
                  </a:lnTo>
                  <a:lnTo>
                    <a:pt x="298437" y="222351"/>
                  </a:lnTo>
                  <a:lnTo>
                    <a:pt x="347383" y="222351"/>
                  </a:lnTo>
                  <a:lnTo>
                    <a:pt x="347383" y="209461"/>
                  </a:lnTo>
                  <a:close/>
                </a:path>
                <a:path w="629920" h="344170">
                  <a:moveTo>
                    <a:pt x="360311" y="2882"/>
                  </a:moveTo>
                  <a:lnTo>
                    <a:pt x="357428" y="0"/>
                  </a:lnTo>
                  <a:lnTo>
                    <a:pt x="350304" y="0"/>
                  </a:lnTo>
                  <a:lnTo>
                    <a:pt x="347421" y="2882"/>
                  </a:lnTo>
                  <a:lnTo>
                    <a:pt x="347421" y="6438"/>
                  </a:lnTo>
                  <a:lnTo>
                    <a:pt x="347421" y="38646"/>
                  </a:lnTo>
                  <a:lnTo>
                    <a:pt x="350304" y="41529"/>
                  </a:lnTo>
                  <a:lnTo>
                    <a:pt x="357428" y="41529"/>
                  </a:lnTo>
                  <a:lnTo>
                    <a:pt x="360311" y="38646"/>
                  </a:lnTo>
                  <a:lnTo>
                    <a:pt x="360311" y="2882"/>
                  </a:lnTo>
                  <a:close/>
                </a:path>
                <a:path w="629920" h="344170">
                  <a:moveTo>
                    <a:pt x="433527" y="290601"/>
                  </a:moveTo>
                  <a:lnTo>
                    <a:pt x="384581" y="290601"/>
                  </a:lnTo>
                  <a:lnTo>
                    <a:pt x="384581" y="303491"/>
                  </a:lnTo>
                  <a:lnTo>
                    <a:pt x="433527" y="303491"/>
                  </a:lnTo>
                  <a:lnTo>
                    <a:pt x="433527" y="290601"/>
                  </a:lnTo>
                  <a:close/>
                </a:path>
                <a:path w="629920" h="344170">
                  <a:moveTo>
                    <a:pt x="433527" y="250037"/>
                  </a:moveTo>
                  <a:lnTo>
                    <a:pt x="384581" y="250037"/>
                  </a:lnTo>
                  <a:lnTo>
                    <a:pt x="384581" y="262928"/>
                  </a:lnTo>
                  <a:lnTo>
                    <a:pt x="433527" y="262928"/>
                  </a:lnTo>
                  <a:lnTo>
                    <a:pt x="433527" y="250037"/>
                  </a:lnTo>
                  <a:close/>
                </a:path>
                <a:path w="629920" h="344170">
                  <a:moveTo>
                    <a:pt x="433527" y="209461"/>
                  </a:moveTo>
                  <a:lnTo>
                    <a:pt x="384581" y="209461"/>
                  </a:lnTo>
                  <a:lnTo>
                    <a:pt x="384581" y="222351"/>
                  </a:lnTo>
                  <a:lnTo>
                    <a:pt x="433527" y="222351"/>
                  </a:lnTo>
                  <a:lnTo>
                    <a:pt x="433527" y="209461"/>
                  </a:lnTo>
                  <a:close/>
                </a:path>
                <a:path w="629920" h="344170">
                  <a:moveTo>
                    <a:pt x="519671" y="290601"/>
                  </a:moveTo>
                  <a:lnTo>
                    <a:pt x="470725" y="290601"/>
                  </a:lnTo>
                  <a:lnTo>
                    <a:pt x="470725" y="303491"/>
                  </a:lnTo>
                  <a:lnTo>
                    <a:pt x="519671" y="303491"/>
                  </a:lnTo>
                  <a:lnTo>
                    <a:pt x="519671" y="290601"/>
                  </a:lnTo>
                  <a:close/>
                </a:path>
                <a:path w="629920" h="344170">
                  <a:moveTo>
                    <a:pt x="519671" y="250037"/>
                  </a:moveTo>
                  <a:lnTo>
                    <a:pt x="470725" y="250037"/>
                  </a:lnTo>
                  <a:lnTo>
                    <a:pt x="470725" y="262928"/>
                  </a:lnTo>
                  <a:lnTo>
                    <a:pt x="519671" y="262928"/>
                  </a:lnTo>
                  <a:lnTo>
                    <a:pt x="519671" y="250037"/>
                  </a:lnTo>
                  <a:close/>
                </a:path>
                <a:path w="629920" h="344170">
                  <a:moveTo>
                    <a:pt x="519671" y="209461"/>
                  </a:moveTo>
                  <a:lnTo>
                    <a:pt x="470725" y="209461"/>
                  </a:lnTo>
                  <a:lnTo>
                    <a:pt x="470725" y="222351"/>
                  </a:lnTo>
                  <a:lnTo>
                    <a:pt x="519671" y="222351"/>
                  </a:lnTo>
                  <a:lnTo>
                    <a:pt x="519671" y="209461"/>
                  </a:lnTo>
                  <a:close/>
                </a:path>
                <a:path w="629920" h="344170">
                  <a:moveTo>
                    <a:pt x="581253" y="245287"/>
                  </a:moveTo>
                  <a:lnTo>
                    <a:pt x="578370" y="242392"/>
                  </a:lnTo>
                  <a:lnTo>
                    <a:pt x="571246" y="242392"/>
                  </a:lnTo>
                  <a:lnTo>
                    <a:pt x="568363" y="245287"/>
                  </a:lnTo>
                  <a:lnTo>
                    <a:pt x="568363" y="248843"/>
                  </a:lnTo>
                  <a:lnTo>
                    <a:pt x="568363" y="339305"/>
                  </a:lnTo>
                  <a:lnTo>
                    <a:pt x="571246" y="342188"/>
                  </a:lnTo>
                  <a:lnTo>
                    <a:pt x="578370" y="342188"/>
                  </a:lnTo>
                  <a:lnTo>
                    <a:pt x="581253" y="339305"/>
                  </a:lnTo>
                  <a:lnTo>
                    <a:pt x="581253" y="245287"/>
                  </a:lnTo>
                  <a:close/>
                </a:path>
                <a:path w="629920" h="344170">
                  <a:moveTo>
                    <a:pt x="581253" y="166687"/>
                  </a:moveTo>
                  <a:lnTo>
                    <a:pt x="578370" y="163804"/>
                  </a:lnTo>
                  <a:lnTo>
                    <a:pt x="571246" y="163804"/>
                  </a:lnTo>
                  <a:lnTo>
                    <a:pt x="568363" y="166687"/>
                  </a:lnTo>
                  <a:lnTo>
                    <a:pt x="568363" y="170243"/>
                  </a:lnTo>
                  <a:lnTo>
                    <a:pt x="568363" y="202628"/>
                  </a:lnTo>
                  <a:lnTo>
                    <a:pt x="571246" y="205511"/>
                  </a:lnTo>
                  <a:lnTo>
                    <a:pt x="578370" y="205511"/>
                  </a:lnTo>
                  <a:lnTo>
                    <a:pt x="581253" y="202628"/>
                  </a:lnTo>
                  <a:lnTo>
                    <a:pt x="581253" y="166687"/>
                  </a:lnTo>
                  <a:close/>
                </a:path>
                <a:path w="629920" h="344170">
                  <a:moveTo>
                    <a:pt x="629907" y="101384"/>
                  </a:moveTo>
                  <a:lnTo>
                    <a:pt x="624141" y="95618"/>
                  </a:lnTo>
                  <a:lnTo>
                    <a:pt x="617016" y="95618"/>
                  </a:lnTo>
                  <a:lnTo>
                    <a:pt x="5778" y="95618"/>
                  </a:lnTo>
                  <a:lnTo>
                    <a:pt x="0" y="101384"/>
                  </a:lnTo>
                  <a:lnTo>
                    <a:pt x="0" y="115620"/>
                  </a:lnTo>
                  <a:lnTo>
                    <a:pt x="5778" y="121399"/>
                  </a:lnTo>
                  <a:lnTo>
                    <a:pt x="624141" y="121399"/>
                  </a:lnTo>
                  <a:lnTo>
                    <a:pt x="629907" y="115620"/>
                  </a:lnTo>
                  <a:lnTo>
                    <a:pt x="629907" y="101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4" name="object 70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25527" y="6005279"/>
              <a:ext cx="75552" cy="90470"/>
            </a:xfrm>
            <a:prstGeom prst="rect">
              <a:avLst/>
            </a:prstGeom>
          </p:spPr>
        </p:pic>
        <p:sp>
          <p:nvSpPr>
            <p:cNvPr id="705" name="object 705"/>
            <p:cNvSpPr/>
            <p:nvPr/>
          </p:nvSpPr>
          <p:spPr>
            <a:xfrm>
              <a:off x="7346645" y="5087441"/>
              <a:ext cx="2700020" cy="1556385"/>
            </a:xfrm>
            <a:custGeom>
              <a:avLst/>
              <a:gdLst/>
              <a:ahLst/>
              <a:cxnLst/>
              <a:rect l="l" t="t" r="r" b="b"/>
              <a:pathLst>
                <a:path w="2700020" h="1556384">
                  <a:moveTo>
                    <a:pt x="2699626" y="0"/>
                  </a:moveTo>
                  <a:lnTo>
                    <a:pt x="2637231" y="0"/>
                  </a:lnTo>
                  <a:lnTo>
                    <a:pt x="2637231" y="6184"/>
                  </a:lnTo>
                  <a:lnTo>
                    <a:pt x="2637231" y="143891"/>
                  </a:lnTo>
                  <a:lnTo>
                    <a:pt x="2636570" y="145224"/>
                  </a:lnTo>
                  <a:lnTo>
                    <a:pt x="2634208" y="147586"/>
                  </a:lnTo>
                  <a:lnTo>
                    <a:pt x="2632887" y="148209"/>
                  </a:lnTo>
                  <a:lnTo>
                    <a:pt x="1776577" y="148221"/>
                  </a:lnTo>
                  <a:lnTo>
                    <a:pt x="1768538" y="151549"/>
                  </a:lnTo>
                  <a:lnTo>
                    <a:pt x="1756918" y="163182"/>
                  </a:lnTo>
                  <a:lnTo>
                    <a:pt x="1753590" y="171221"/>
                  </a:lnTo>
                  <a:lnTo>
                    <a:pt x="1753590" y="668731"/>
                  </a:lnTo>
                  <a:lnTo>
                    <a:pt x="216992" y="668731"/>
                  </a:lnTo>
                  <a:lnTo>
                    <a:pt x="208953" y="672058"/>
                  </a:lnTo>
                  <a:lnTo>
                    <a:pt x="197332" y="683679"/>
                  </a:lnTo>
                  <a:lnTo>
                    <a:pt x="194005" y="691718"/>
                  </a:lnTo>
                  <a:lnTo>
                    <a:pt x="194005" y="1493672"/>
                  </a:lnTo>
                  <a:lnTo>
                    <a:pt x="0" y="1493672"/>
                  </a:lnTo>
                  <a:lnTo>
                    <a:pt x="0" y="1556092"/>
                  </a:lnTo>
                  <a:lnTo>
                    <a:pt x="233426" y="1556092"/>
                  </a:lnTo>
                  <a:lnTo>
                    <a:pt x="241465" y="1552765"/>
                  </a:lnTo>
                  <a:lnTo>
                    <a:pt x="253085" y="1541145"/>
                  </a:lnTo>
                  <a:lnTo>
                    <a:pt x="256413" y="1533105"/>
                  </a:lnTo>
                  <a:lnTo>
                    <a:pt x="256413" y="731151"/>
                  </a:lnTo>
                  <a:lnTo>
                    <a:pt x="1793011" y="731151"/>
                  </a:lnTo>
                  <a:lnTo>
                    <a:pt x="1801050" y="727824"/>
                  </a:lnTo>
                  <a:lnTo>
                    <a:pt x="1812671" y="716191"/>
                  </a:lnTo>
                  <a:lnTo>
                    <a:pt x="1815998" y="708152"/>
                  </a:lnTo>
                  <a:lnTo>
                    <a:pt x="1815998" y="210642"/>
                  </a:lnTo>
                  <a:lnTo>
                    <a:pt x="2158403" y="210642"/>
                  </a:lnTo>
                  <a:lnTo>
                    <a:pt x="2631071" y="210654"/>
                  </a:lnTo>
                  <a:lnTo>
                    <a:pt x="2644889" y="209257"/>
                  </a:lnTo>
                  <a:lnTo>
                    <a:pt x="2657779" y="205257"/>
                  </a:lnTo>
                  <a:lnTo>
                    <a:pt x="2669451" y="198932"/>
                  </a:lnTo>
                  <a:lnTo>
                    <a:pt x="2679547" y="190576"/>
                  </a:lnTo>
                  <a:lnTo>
                    <a:pt x="2687917" y="180454"/>
                  </a:lnTo>
                  <a:lnTo>
                    <a:pt x="2694241" y="168783"/>
                  </a:lnTo>
                  <a:lnTo>
                    <a:pt x="2698254" y="155892"/>
                  </a:lnTo>
                  <a:lnTo>
                    <a:pt x="2699626" y="142100"/>
                  </a:lnTo>
                  <a:lnTo>
                    <a:pt x="2699626" y="6184"/>
                  </a:lnTo>
                  <a:lnTo>
                    <a:pt x="26996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6" name="object 70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326138" y="3893294"/>
              <a:ext cx="137604" cy="92100"/>
            </a:xfrm>
            <a:prstGeom prst="rect">
              <a:avLst/>
            </a:prstGeom>
          </p:spPr>
        </p:pic>
        <p:pic>
          <p:nvPicPr>
            <p:cNvPr id="707" name="object 70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658893" y="3850679"/>
              <a:ext cx="137655" cy="92087"/>
            </a:xfrm>
            <a:prstGeom prst="rect">
              <a:avLst/>
            </a:prstGeom>
          </p:spPr>
        </p:pic>
        <p:sp>
          <p:nvSpPr>
            <p:cNvPr id="708" name="object 708"/>
            <p:cNvSpPr/>
            <p:nvPr/>
          </p:nvSpPr>
          <p:spPr>
            <a:xfrm>
              <a:off x="9207289" y="3922883"/>
              <a:ext cx="562610" cy="256540"/>
            </a:xfrm>
            <a:custGeom>
              <a:avLst/>
              <a:gdLst/>
              <a:ahLst/>
              <a:cxnLst/>
              <a:rect l="l" t="t" r="r" b="b"/>
              <a:pathLst>
                <a:path w="562609" h="256539">
                  <a:moveTo>
                    <a:pt x="289802" y="0"/>
                  </a:moveTo>
                  <a:lnTo>
                    <a:pt x="281432" y="1708"/>
                  </a:lnTo>
                  <a:lnTo>
                    <a:pt x="274662" y="7123"/>
                  </a:lnTo>
                  <a:lnTo>
                    <a:pt x="194284" y="97420"/>
                  </a:lnTo>
                  <a:lnTo>
                    <a:pt x="169087" y="77036"/>
                  </a:lnTo>
                  <a:lnTo>
                    <a:pt x="161972" y="73338"/>
                  </a:lnTo>
                  <a:lnTo>
                    <a:pt x="154111" y="72550"/>
                  </a:lnTo>
                  <a:lnTo>
                    <a:pt x="146531" y="74586"/>
                  </a:lnTo>
                  <a:lnTo>
                    <a:pt x="140258" y="79360"/>
                  </a:lnTo>
                  <a:lnTo>
                    <a:pt x="0" y="190333"/>
                  </a:lnTo>
                  <a:lnTo>
                    <a:pt x="386676" y="256119"/>
                  </a:lnTo>
                  <a:lnTo>
                    <a:pt x="562190" y="242352"/>
                  </a:lnTo>
                  <a:lnTo>
                    <a:pt x="494131" y="166330"/>
                  </a:lnTo>
                  <a:lnTo>
                    <a:pt x="452589" y="135685"/>
                  </a:lnTo>
                  <a:lnTo>
                    <a:pt x="399669" y="71588"/>
                  </a:lnTo>
                  <a:lnTo>
                    <a:pt x="393893" y="67137"/>
                  </a:lnTo>
                  <a:lnTo>
                    <a:pt x="386872" y="65389"/>
                  </a:lnTo>
                  <a:lnTo>
                    <a:pt x="379686" y="66400"/>
                  </a:lnTo>
                  <a:lnTo>
                    <a:pt x="373418" y="70229"/>
                  </a:lnTo>
                  <a:lnTo>
                    <a:pt x="304647" y="7593"/>
                  </a:lnTo>
                  <a:lnTo>
                    <a:pt x="298099" y="1970"/>
                  </a:lnTo>
                  <a:lnTo>
                    <a:pt x="28980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9" name="object 70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443194" y="3922877"/>
              <a:ext cx="114238" cy="67537"/>
            </a:xfrm>
            <a:prstGeom prst="rect">
              <a:avLst/>
            </a:prstGeom>
          </p:spPr>
        </p:pic>
        <p:sp>
          <p:nvSpPr>
            <p:cNvPr id="710" name="object 710"/>
            <p:cNvSpPr/>
            <p:nvPr/>
          </p:nvSpPr>
          <p:spPr>
            <a:xfrm>
              <a:off x="9198000" y="3918971"/>
              <a:ext cx="574675" cy="264160"/>
            </a:xfrm>
            <a:custGeom>
              <a:avLst/>
              <a:gdLst/>
              <a:ahLst/>
              <a:cxnLst/>
              <a:rect l="l" t="t" r="r" b="b"/>
              <a:pathLst>
                <a:path w="574675" h="264160">
                  <a:moveTo>
                    <a:pt x="146570" y="80733"/>
                  </a:moveTo>
                  <a:lnTo>
                    <a:pt x="145476" y="81521"/>
                  </a:lnTo>
                  <a:lnTo>
                    <a:pt x="0" y="196621"/>
                  </a:lnTo>
                  <a:lnTo>
                    <a:pt x="395312" y="263880"/>
                  </a:lnTo>
                  <a:lnTo>
                    <a:pt x="396633" y="256197"/>
                  </a:lnTo>
                  <a:lnTo>
                    <a:pt x="18580" y="191871"/>
                  </a:lnTo>
                  <a:lnTo>
                    <a:pt x="152234" y="86105"/>
                  </a:lnTo>
                  <a:lnTo>
                    <a:pt x="152514" y="85826"/>
                  </a:lnTo>
                  <a:lnTo>
                    <a:pt x="154668" y="83273"/>
                  </a:lnTo>
                  <a:lnTo>
                    <a:pt x="149542" y="83273"/>
                  </a:lnTo>
                  <a:lnTo>
                    <a:pt x="146570" y="80733"/>
                  </a:lnTo>
                  <a:close/>
                </a:path>
                <a:path w="574675" h="264160">
                  <a:moveTo>
                    <a:pt x="412124" y="73177"/>
                  </a:moveTo>
                  <a:lnTo>
                    <a:pt x="399326" y="73177"/>
                  </a:lnTo>
                  <a:lnTo>
                    <a:pt x="403402" y="74866"/>
                  </a:lnTo>
                  <a:lnTo>
                    <a:pt x="405930" y="77977"/>
                  </a:lnTo>
                  <a:lnTo>
                    <a:pt x="459193" y="142455"/>
                  </a:lnTo>
                  <a:lnTo>
                    <a:pt x="500786" y="173139"/>
                  </a:lnTo>
                  <a:lnTo>
                    <a:pt x="568566" y="248869"/>
                  </a:lnTo>
                  <a:lnTo>
                    <a:pt x="574395" y="243662"/>
                  </a:lnTo>
                  <a:lnTo>
                    <a:pt x="506069" y="167347"/>
                  </a:lnTo>
                  <a:lnTo>
                    <a:pt x="464578" y="136753"/>
                  </a:lnTo>
                  <a:lnTo>
                    <a:pt x="412124" y="73177"/>
                  </a:lnTo>
                  <a:close/>
                </a:path>
                <a:path w="574675" h="264160">
                  <a:moveTo>
                    <a:pt x="183781" y="80289"/>
                  </a:moveTo>
                  <a:lnTo>
                    <a:pt x="169024" y="80289"/>
                  </a:lnTo>
                  <a:lnTo>
                    <a:pt x="172872" y="81521"/>
                  </a:lnTo>
                  <a:lnTo>
                    <a:pt x="204012" y="106705"/>
                  </a:lnTo>
                  <a:lnTo>
                    <a:pt x="213575" y="95961"/>
                  </a:lnTo>
                  <a:lnTo>
                    <a:pt x="203136" y="95961"/>
                  </a:lnTo>
                  <a:lnTo>
                    <a:pt x="183781" y="80289"/>
                  </a:lnTo>
                  <a:close/>
                </a:path>
                <a:path w="574675" h="264160">
                  <a:moveTo>
                    <a:pt x="280822" y="8712"/>
                  </a:moveTo>
                  <a:lnTo>
                    <a:pt x="276663" y="13360"/>
                  </a:lnTo>
                  <a:lnTo>
                    <a:pt x="203136" y="95961"/>
                  </a:lnTo>
                  <a:lnTo>
                    <a:pt x="213575" y="95961"/>
                  </a:lnTo>
                  <a:lnTo>
                    <a:pt x="286981" y="13487"/>
                  </a:lnTo>
                  <a:lnTo>
                    <a:pt x="287096" y="13360"/>
                  </a:lnTo>
                  <a:lnTo>
                    <a:pt x="288818" y="11036"/>
                  </a:lnTo>
                  <a:lnTo>
                    <a:pt x="283959" y="11036"/>
                  </a:lnTo>
                  <a:lnTo>
                    <a:pt x="280822" y="8712"/>
                  </a:lnTo>
                  <a:close/>
                </a:path>
                <a:path w="574675" h="264160">
                  <a:moveTo>
                    <a:pt x="170675" y="72491"/>
                  </a:moveTo>
                  <a:lnTo>
                    <a:pt x="158292" y="72491"/>
                  </a:lnTo>
                  <a:lnTo>
                    <a:pt x="151358" y="75234"/>
                  </a:lnTo>
                  <a:lnTo>
                    <a:pt x="147665" y="79476"/>
                  </a:lnTo>
                  <a:lnTo>
                    <a:pt x="147033" y="80289"/>
                  </a:lnTo>
                  <a:lnTo>
                    <a:pt x="146790" y="80481"/>
                  </a:lnTo>
                  <a:lnTo>
                    <a:pt x="146570" y="80733"/>
                  </a:lnTo>
                  <a:lnTo>
                    <a:pt x="149542" y="83273"/>
                  </a:lnTo>
                  <a:lnTo>
                    <a:pt x="147189" y="80289"/>
                  </a:lnTo>
                  <a:lnTo>
                    <a:pt x="183781" y="80289"/>
                  </a:lnTo>
                  <a:lnTo>
                    <a:pt x="176288" y="74244"/>
                  </a:lnTo>
                  <a:lnTo>
                    <a:pt x="170675" y="72491"/>
                  </a:lnTo>
                  <a:close/>
                </a:path>
                <a:path w="574675" h="264160">
                  <a:moveTo>
                    <a:pt x="160324" y="80289"/>
                  </a:moveTo>
                  <a:lnTo>
                    <a:pt x="147189" y="80289"/>
                  </a:lnTo>
                  <a:lnTo>
                    <a:pt x="149542" y="83273"/>
                  </a:lnTo>
                  <a:lnTo>
                    <a:pt x="154668" y="83273"/>
                  </a:lnTo>
                  <a:lnTo>
                    <a:pt x="155536" y="82245"/>
                  </a:lnTo>
                  <a:lnTo>
                    <a:pt x="160324" y="80289"/>
                  </a:lnTo>
                  <a:close/>
                </a:path>
                <a:path w="574675" h="264160">
                  <a:moveTo>
                    <a:pt x="316231" y="7810"/>
                  </a:moveTo>
                  <a:lnTo>
                    <a:pt x="303542" y="7810"/>
                  </a:lnTo>
                  <a:lnTo>
                    <a:pt x="308101" y="9867"/>
                  </a:lnTo>
                  <a:lnTo>
                    <a:pt x="310692" y="13715"/>
                  </a:lnTo>
                  <a:lnTo>
                    <a:pt x="310972" y="14084"/>
                  </a:lnTo>
                  <a:lnTo>
                    <a:pt x="382765" y="79476"/>
                  </a:lnTo>
                  <a:lnTo>
                    <a:pt x="385406" y="76961"/>
                  </a:lnTo>
                  <a:lnTo>
                    <a:pt x="387997" y="74460"/>
                  </a:lnTo>
                  <a:lnTo>
                    <a:pt x="388598" y="74244"/>
                  </a:lnTo>
                  <a:lnTo>
                    <a:pt x="382811" y="74244"/>
                  </a:lnTo>
                  <a:lnTo>
                    <a:pt x="380022" y="71335"/>
                  </a:lnTo>
                  <a:lnTo>
                    <a:pt x="382620" y="68824"/>
                  </a:lnTo>
                  <a:lnTo>
                    <a:pt x="319747" y="11506"/>
                  </a:lnTo>
                  <a:lnTo>
                    <a:pt x="313943" y="11506"/>
                  </a:lnTo>
                  <a:lnTo>
                    <a:pt x="316504" y="8712"/>
                  </a:lnTo>
                  <a:lnTo>
                    <a:pt x="316871" y="8712"/>
                  </a:lnTo>
                  <a:lnTo>
                    <a:pt x="316231" y="7810"/>
                  </a:lnTo>
                  <a:close/>
                </a:path>
                <a:path w="574675" h="264160">
                  <a:moveTo>
                    <a:pt x="382620" y="68824"/>
                  </a:moveTo>
                  <a:lnTo>
                    <a:pt x="380022" y="71335"/>
                  </a:lnTo>
                  <a:lnTo>
                    <a:pt x="382811" y="74244"/>
                  </a:lnTo>
                  <a:lnTo>
                    <a:pt x="382623" y="74244"/>
                  </a:lnTo>
                  <a:lnTo>
                    <a:pt x="385224" y="71335"/>
                  </a:lnTo>
                  <a:lnTo>
                    <a:pt x="385376" y="71335"/>
                  </a:lnTo>
                  <a:lnTo>
                    <a:pt x="382620" y="68824"/>
                  </a:lnTo>
                  <a:close/>
                </a:path>
                <a:path w="574675" h="264160">
                  <a:moveTo>
                    <a:pt x="401421" y="65379"/>
                  </a:moveTo>
                  <a:lnTo>
                    <a:pt x="389750" y="65379"/>
                  </a:lnTo>
                  <a:lnTo>
                    <a:pt x="384200" y="67297"/>
                  </a:lnTo>
                  <a:lnTo>
                    <a:pt x="382620" y="68824"/>
                  </a:lnTo>
                  <a:lnTo>
                    <a:pt x="385376" y="71335"/>
                  </a:lnTo>
                  <a:lnTo>
                    <a:pt x="385224" y="71335"/>
                  </a:lnTo>
                  <a:lnTo>
                    <a:pt x="382623" y="74244"/>
                  </a:lnTo>
                  <a:lnTo>
                    <a:pt x="388598" y="74244"/>
                  </a:lnTo>
                  <a:lnTo>
                    <a:pt x="391566" y="73177"/>
                  </a:lnTo>
                  <a:lnTo>
                    <a:pt x="412124" y="73177"/>
                  </a:lnTo>
                  <a:lnTo>
                    <a:pt x="407695" y="67894"/>
                  </a:lnTo>
                  <a:lnTo>
                    <a:pt x="401421" y="65379"/>
                  </a:lnTo>
                  <a:close/>
                </a:path>
                <a:path w="574675" h="264160">
                  <a:moveTo>
                    <a:pt x="316683" y="8712"/>
                  </a:moveTo>
                  <a:lnTo>
                    <a:pt x="316504" y="8712"/>
                  </a:lnTo>
                  <a:lnTo>
                    <a:pt x="313943" y="11506"/>
                  </a:lnTo>
                  <a:lnTo>
                    <a:pt x="317218" y="9200"/>
                  </a:lnTo>
                  <a:lnTo>
                    <a:pt x="316683" y="8712"/>
                  </a:lnTo>
                  <a:close/>
                </a:path>
                <a:path w="574675" h="264160">
                  <a:moveTo>
                    <a:pt x="317218" y="9200"/>
                  </a:moveTo>
                  <a:lnTo>
                    <a:pt x="313943" y="11506"/>
                  </a:lnTo>
                  <a:lnTo>
                    <a:pt x="319747" y="11506"/>
                  </a:lnTo>
                  <a:lnTo>
                    <a:pt x="317218" y="9200"/>
                  </a:lnTo>
                  <a:close/>
                </a:path>
                <a:path w="574675" h="264160">
                  <a:moveTo>
                    <a:pt x="305688" y="0"/>
                  </a:moveTo>
                  <a:lnTo>
                    <a:pt x="292099" y="0"/>
                  </a:lnTo>
                  <a:lnTo>
                    <a:pt x="285216" y="2819"/>
                  </a:lnTo>
                  <a:lnTo>
                    <a:pt x="280822" y="8712"/>
                  </a:lnTo>
                  <a:lnTo>
                    <a:pt x="283959" y="11036"/>
                  </a:lnTo>
                  <a:lnTo>
                    <a:pt x="281338" y="8712"/>
                  </a:lnTo>
                  <a:lnTo>
                    <a:pt x="292116" y="8712"/>
                  </a:lnTo>
                  <a:lnTo>
                    <a:pt x="294182" y="7810"/>
                  </a:lnTo>
                  <a:lnTo>
                    <a:pt x="316231" y="7810"/>
                  </a:lnTo>
                  <a:lnTo>
                    <a:pt x="312839" y="3035"/>
                  </a:lnTo>
                  <a:lnTo>
                    <a:pt x="305688" y="0"/>
                  </a:lnTo>
                  <a:close/>
                </a:path>
                <a:path w="574675" h="264160">
                  <a:moveTo>
                    <a:pt x="292116" y="8712"/>
                  </a:moveTo>
                  <a:lnTo>
                    <a:pt x="281338" y="8712"/>
                  </a:lnTo>
                  <a:lnTo>
                    <a:pt x="283959" y="11036"/>
                  </a:lnTo>
                  <a:lnTo>
                    <a:pt x="288818" y="11036"/>
                  </a:lnTo>
                  <a:lnTo>
                    <a:pt x="289685" y="9867"/>
                  </a:lnTo>
                  <a:lnTo>
                    <a:pt x="289788" y="9728"/>
                  </a:lnTo>
                  <a:lnTo>
                    <a:pt x="292116" y="8712"/>
                  </a:lnTo>
                  <a:close/>
                </a:path>
                <a:path w="574675" h="264160">
                  <a:moveTo>
                    <a:pt x="316871" y="8712"/>
                  </a:moveTo>
                  <a:lnTo>
                    <a:pt x="316683" y="8712"/>
                  </a:lnTo>
                  <a:lnTo>
                    <a:pt x="317218" y="9200"/>
                  </a:lnTo>
                  <a:lnTo>
                    <a:pt x="316871" y="87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9039592" y="4046030"/>
              <a:ext cx="399415" cy="98425"/>
            </a:xfrm>
            <a:custGeom>
              <a:avLst/>
              <a:gdLst/>
              <a:ahLst/>
              <a:cxnLst/>
              <a:rect l="l" t="t" r="r" b="b"/>
              <a:pathLst>
                <a:path w="399415" h="98425">
                  <a:moveTo>
                    <a:pt x="216547" y="0"/>
                  </a:moveTo>
                  <a:lnTo>
                    <a:pt x="176695" y="9112"/>
                  </a:lnTo>
                  <a:lnTo>
                    <a:pt x="139353" y="31266"/>
                  </a:lnTo>
                  <a:lnTo>
                    <a:pt x="100282" y="58685"/>
                  </a:lnTo>
                  <a:lnTo>
                    <a:pt x="55244" y="83591"/>
                  </a:lnTo>
                  <a:lnTo>
                    <a:pt x="0" y="98209"/>
                  </a:lnTo>
                  <a:lnTo>
                    <a:pt x="399059" y="98209"/>
                  </a:lnTo>
                  <a:lnTo>
                    <a:pt x="348458" y="64727"/>
                  </a:lnTo>
                  <a:lnTo>
                    <a:pt x="305893" y="32983"/>
                  </a:lnTo>
                  <a:lnTo>
                    <a:pt x="264283" y="9299"/>
                  </a:lnTo>
                  <a:lnTo>
                    <a:pt x="21654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9035479" y="4042131"/>
              <a:ext cx="407670" cy="106680"/>
            </a:xfrm>
            <a:custGeom>
              <a:avLst/>
              <a:gdLst/>
              <a:ahLst/>
              <a:cxnLst/>
              <a:rect l="l" t="t" r="r" b="b"/>
              <a:pathLst>
                <a:path w="407670" h="106679">
                  <a:moveTo>
                    <a:pt x="220662" y="0"/>
                  </a:moveTo>
                  <a:lnTo>
                    <a:pt x="181666" y="8384"/>
                  </a:lnTo>
                  <a:lnTo>
                    <a:pt x="134142" y="36953"/>
                  </a:lnTo>
                  <a:lnTo>
                    <a:pt x="116040" y="49858"/>
                  </a:lnTo>
                  <a:lnTo>
                    <a:pt x="97066" y="62712"/>
                  </a:lnTo>
                  <a:lnTo>
                    <a:pt x="54779" y="85174"/>
                  </a:lnTo>
                  <a:lnTo>
                    <a:pt x="3682" y="98234"/>
                  </a:lnTo>
                  <a:lnTo>
                    <a:pt x="1536" y="98475"/>
                  </a:lnTo>
                  <a:lnTo>
                    <a:pt x="0" y="100406"/>
                  </a:lnTo>
                  <a:lnTo>
                    <a:pt x="469" y="104673"/>
                  </a:lnTo>
                  <a:lnTo>
                    <a:pt x="2400" y="106222"/>
                  </a:lnTo>
                  <a:lnTo>
                    <a:pt x="4546" y="105981"/>
                  </a:lnTo>
                  <a:lnTo>
                    <a:pt x="73137" y="85410"/>
                  </a:lnTo>
                  <a:lnTo>
                    <a:pt x="126669" y="51866"/>
                  </a:lnTo>
                  <a:lnTo>
                    <a:pt x="150336" y="35167"/>
                  </a:lnTo>
                  <a:lnTo>
                    <a:pt x="161824" y="27676"/>
                  </a:lnTo>
                  <a:lnTo>
                    <a:pt x="196327" y="11385"/>
                  </a:lnTo>
                  <a:lnTo>
                    <a:pt x="220662" y="7797"/>
                  </a:lnTo>
                  <a:lnTo>
                    <a:pt x="244960" y="10177"/>
                  </a:lnTo>
                  <a:lnTo>
                    <a:pt x="287574" y="27009"/>
                  </a:lnTo>
                  <a:lnTo>
                    <a:pt x="328374" y="55247"/>
                  </a:lnTo>
                  <a:lnTo>
                    <a:pt x="350242" y="71759"/>
                  </a:lnTo>
                  <a:lnTo>
                    <a:pt x="374246" y="88783"/>
                  </a:lnTo>
                  <a:lnTo>
                    <a:pt x="403123" y="106565"/>
                  </a:lnTo>
                  <a:lnTo>
                    <a:pt x="405536" y="105905"/>
                  </a:lnTo>
                  <a:lnTo>
                    <a:pt x="407631" y="102146"/>
                  </a:lnTo>
                  <a:lnTo>
                    <a:pt x="406971" y="99771"/>
                  </a:lnTo>
                  <a:lnTo>
                    <a:pt x="378586" y="82306"/>
                  </a:lnTo>
                  <a:lnTo>
                    <a:pt x="354871" y="65490"/>
                  </a:lnTo>
                  <a:lnTo>
                    <a:pt x="312229" y="33693"/>
                  </a:lnTo>
                  <a:lnTo>
                    <a:pt x="269836" y="9583"/>
                  </a:lnTo>
                  <a:lnTo>
                    <a:pt x="246506" y="2533"/>
                  </a:lnTo>
                  <a:lnTo>
                    <a:pt x="2206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9571193" y="4116909"/>
              <a:ext cx="289560" cy="98425"/>
            </a:xfrm>
            <a:custGeom>
              <a:avLst/>
              <a:gdLst/>
              <a:ahLst/>
              <a:cxnLst/>
              <a:rect l="l" t="t" r="r" b="b"/>
              <a:pathLst>
                <a:path w="289559" h="98425">
                  <a:moveTo>
                    <a:pt x="106730" y="0"/>
                  </a:moveTo>
                  <a:lnTo>
                    <a:pt x="78700" y="4544"/>
                  </a:lnTo>
                  <a:lnTo>
                    <a:pt x="52503" y="16465"/>
                  </a:lnTo>
                  <a:lnTo>
                    <a:pt x="26736" y="33197"/>
                  </a:lnTo>
                  <a:lnTo>
                    <a:pt x="0" y="52171"/>
                  </a:lnTo>
                  <a:lnTo>
                    <a:pt x="289229" y="98221"/>
                  </a:lnTo>
                  <a:lnTo>
                    <a:pt x="238602" y="64738"/>
                  </a:lnTo>
                  <a:lnTo>
                    <a:pt x="196041" y="32989"/>
                  </a:lnTo>
                  <a:lnTo>
                    <a:pt x="154450" y="9301"/>
                  </a:lnTo>
                  <a:lnTo>
                    <a:pt x="106730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9566795" y="4113011"/>
              <a:ext cx="298450" cy="106680"/>
            </a:xfrm>
            <a:custGeom>
              <a:avLst/>
              <a:gdLst/>
              <a:ahLst/>
              <a:cxnLst/>
              <a:rect l="l" t="t" r="r" b="b"/>
              <a:pathLst>
                <a:path w="298450" h="106679">
                  <a:moveTo>
                    <a:pt x="111137" y="0"/>
                  </a:moveTo>
                  <a:lnTo>
                    <a:pt x="68234" y="10099"/>
                  </a:lnTo>
                  <a:lnTo>
                    <a:pt x="28909" y="33905"/>
                  </a:lnTo>
                  <a:lnTo>
                    <a:pt x="0" y="56527"/>
                  </a:lnTo>
                  <a:lnTo>
                    <a:pt x="2476" y="60058"/>
                  </a:lnTo>
                  <a:lnTo>
                    <a:pt x="4889" y="60502"/>
                  </a:lnTo>
                  <a:lnTo>
                    <a:pt x="6654" y="59270"/>
                  </a:lnTo>
                  <a:lnTo>
                    <a:pt x="33402" y="40290"/>
                  </a:lnTo>
                  <a:lnTo>
                    <a:pt x="46215" y="31553"/>
                  </a:lnTo>
                  <a:lnTo>
                    <a:pt x="84301" y="12153"/>
                  </a:lnTo>
                  <a:lnTo>
                    <a:pt x="111137" y="7797"/>
                  </a:lnTo>
                  <a:lnTo>
                    <a:pt x="135413" y="10177"/>
                  </a:lnTo>
                  <a:lnTo>
                    <a:pt x="178003" y="27014"/>
                  </a:lnTo>
                  <a:lnTo>
                    <a:pt x="218829" y="55258"/>
                  </a:lnTo>
                  <a:lnTo>
                    <a:pt x="240696" y="71767"/>
                  </a:lnTo>
                  <a:lnTo>
                    <a:pt x="264697" y="88790"/>
                  </a:lnTo>
                  <a:lnTo>
                    <a:pt x="293573" y="106565"/>
                  </a:lnTo>
                  <a:lnTo>
                    <a:pt x="295935" y="105905"/>
                  </a:lnTo>
                  <a:lnTo>
                    <a:pt x="298081" y="102158"/>
                  </a:lnTo>
                  <a:lnTo>
                    <a:pt x="297421" y="99783"/>
                  </a:lnTo>
                  <a:lnTo>
                    <a:pt x="269037" y="82313"/>
                  </a:lnTo>
                  <a:lnTo>
                    <a:pt x="245325" y="65500"/>
                  </a:lnTo>
                  <a:lnTo>
                    <a:pt x="202679" y="33693"/>
                  </a:lnTo>
                  <a:lnTo>
                    <a:pt x="160294" y="9583"/>
                  </a:lnTo>
                  <a:lnTo>
                    <a:pt x="136969" y="2533"/>
                  </a:lnTo>
                  <a:lnTo>
                    <a:pt x="1111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9401573" y="4020300"/>
              <a:ext cx="35560" cy="31750"/>
            </a:xfrm>
            <a:custGeom>
              <a:avLst/>
              <a:gdLst/>
              <a:ahLst/>
              <a:cxnLst/>
              <a:rect l="l" t="t" r="r" b="b"/>
              <a:pathLst>
                <a:path w="35559" h="31750">
                  <a:moveTo>
                    <a:pt x="0" y="0"/>
                  </a:moveTo>
                  <a:lnTo>
                    <a:pt x="35217" y="31559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9397222" y="4015961"/>
              <a:ext cx="44450" cy="40640"/>
            </a:xfrm>
            <a:custGeom>
              <a:avLst/>
              <a:gdLst/>
              <a:ahLst/>
              <a:cxnLst/>
              <a:rect l="l" t="t" r="r" b="b"/>
              <a:pathLst>
                <a:path w="44450" h="40639">
                  <a:moveTo>
                    <a:pt x="5346" y="0"/>
                  </a:moveTo>
                  <a:lnTo>
                    <a:pt x="2870" y="126"/>
                  </a:lnTo>
                  <a:lnTo>
                    <a:pt x="0" y="3340"/>
                  </a:lnTo>
                  <a:lnTo>
                    <a:pt x="114" y="5803"/>
                  </a:lnTo>
                  <a:lnTo>
                    <a:pt x="1765" y="7238"/>
                  </a:lnTo>
                  <a:lnTo>
                    <a:pt x="38569" y="40246"/>
                  </a:lnTo>
                  <a:lnTo>
                    <a:pt x="40995" y="40106"/>
                  </a:lnTo>
                  <a:lnTo>
                    <a:pt x="43903" y="36906"/>
                  </a:lnTo>
                  <a:lnTo>
                    <a:pt x="43738" y="34442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9511665" y="4075137"/>
              <a:ext cx="143510" cy="43815"/>
            </a:xfrm>
            <a:custGeom>
              <a:avLst/>
              <a:gdLst/>
              <a:ahLst/>
              <a:cxnLst/>
              <a:rect l="l" t="t" r="r" b="b"/>
              <a:pathLst>
                <a:path w="143509" h="43814">
                  <a:moveTo>
                    <a:pt x="32245" y="0"/>
                  </a:moveTo>
                  <a:lnTo>
                    <a:pt x="0" y="19519"/>
                  </a:lnTo>
                  <a:lnTo>
                    <a:pt x="143154" y="43611"/>
                  </a:lnTo>
                  <a:lnTo>
                    <a:pt x="95783" y="14071"/>
                  </a:lnTo>
                  <a:lnTo>
                    <a:pt x="59804" y="13093"/>
                  </a:lnTo>
                  <a:lnTo>
                    <a:pt x="3224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9509633" y="4070724"/>
              <a:ext cx="147320" cy="51435"/>
            </a:xfrm>
            <a:custGeom>
              <a:avLst/>
              <a:gdLst/>
              <a:ahLst/>
              <a:cxnLst/>
              <a:rect l="l" t="t" r="r" b="b"/>
              <a:pathLst>
                <a:path w="147320" h="51435">
                  <a:moveTo>
                    <a:pt x="34048" y="0"/>
                  </a:moveTo>
                  <a:lnTo>
                    <a:pt x="0" y="20599"/>
                  </a:lnTo>
                  <a:lnTo>
                    <a:pt x="4013" y="27266"/>
                  </a:lnTo>
                  <a:lnTo>
                    <a:pt x="34493" y="8839"/>
                  </a:lnTo>
                  <a:lnTo>
                    <a:pt x="60896" y="21374"/>
                  </a:lnTo>
                  <a:lnTo>
                    <a:pt x="96608" y="22351"/>
                  </a:lnTo>
                  <a:lnTo>
                    <a:pt x="143154" y="51333"/>
                  </a:lnTo>
                  <a:lnTo>
                    <a:pt x="147281" y="44716"/>
                  </a:lnTo>
                  <a:lnTo>
                    <a:pt x="98971" y="14617"/>
                  </a:lnTo>
                  <a:lnTo>
                    <a:pt x="62776" y="13627"/>
                  </a:lnTo>
                  <a:lnTo>
                    <a:pt x="34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9854975" y="3987628"/>
              <a:ext cx="474345" cy="245110"/>
            </a:xfrm>
            <a:custGeom>
              <a:avLst/>
              <a:gdLst/>
              <a:ahLst/>
              <a:cxnLst/>
              <a:rect l="l" t="t" r="r" b="b"/>
              <a:pathLst>
                <a:path w="474345" h="245110">
                  <a:moveTo>
                    <a:pt x="282584" y="0"/>
                  </a:moveTo>
                  <a:lnTo>
                    <a:pt x="274213" y="1708"/>
                  </a:lnTo>
                  <a:lnTo>
                    <a:pt x="267449" y="7123"/>
                  </a:lnTo>
                  <a:lnTo>
                    <a:pt x="194271" y="85964"/>
                  </a:lnTo>
                  <a:lnTo>
                    <a:pt x="169075" y="65581"/>
                  </a:lnTo>
                  <a:lnTo>
                    <a:pt x="161959" y="61883"/>
                  </a:lnTo>
                  <a:lnTo>
                    <a:pt x="154098" y="61094"/>
                  </a:lnTo>
                  <a:lnTo>
                    <a:pt x="146518" y="63130"/>
                  </a:lnTo>
                  <a:lnTo>
                    <a:pt x="140246" y="67905"/>
                  </a:lnTo>
                  <a:lnTo>
                    <a:pt x="0" y="178877"/>
                  </a:lnTo>
                  <a:lnTo>
                    <a:pt x="386676" y="244663"/>
                  </a:lnTo>
                  <a:lnTo>
                    <a:pt x="473769" y="237832"/>
                  </a:lnTo>
                  <a:lnTo>
                    <a:pt x="473769" y="139840"/>
                  </a:lnTo>
                  <a:lnTo>
                    <a:pt x="452640" y="124229"/>
                  </a:lnTo>
                  <a:lnTo>
                    <a:pt x="399656" y="60120"/>
                  </a:lnTo>
                  <a:lnTo>
                    <a:pt x="393917" y="55677"/>
                  </a:lnTo>
                  <a:lnTo>
                    <a:pt x="386908" y="53932"/>
                  </a:lnTo>
                  <a:lnTo>
                    <a:pt x="379714" y="54944"/>
                  </a:lnTo>
                  <a:lnTo>
                    <a:pt x="373418" y="58774"/>
                  </a:lnTo>
                  <a:lnTo>
                    <a:pt x="357898" y="73671"/>
                  </a:lnTo>
                  <a:lnTo>
                    <a:pt x="297433" y="7593"/>
                  </a:lnTo>
                  <a:lnTo>
                    <a:pt x="290884" y="1970"/>
                  </a:lnTo>
                  <a:lnTo>
                    <a:pt x="282584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9845674" y="3983717"/>
              <a:ext cx="483234" cy="252729"/>
            </a:xfrm>
            <a:custGeom>
              <a:avLst/>
              <a:gdLst/>
              <a:ahLst/>
              <a:cxnLst/>
              <a:rect l="l" t="t" r="r" b="b"/>
              <a:pathLst>
                <a:path w="483234" h="252729">
                  <a:moveTo>
                    <a:pt x="146945" y="68915"/>
                  </a:moveTo>
                  <a:lnTo>
                    <a:pt x="0" y="185165"/>
                  </a:lnTo>
                  <a:lnTo>
                    <a:pt x="395312" y="252425"/>
                  </a:lnTo>
                  <a:lnTo>
                    <a:pt x="396633" y="244741"/>
                  </a:lnTo>
                  <a:lnTo>
                    <a:pt x="18605" y="180416"/>
                  </a:lnTo>
                  <a:lnTo>
                    <a:pt x="152298" y="74650"/>
                  </a:lnTo>
                  <a:lnTo>
                    <a:pt x="152514" y="74371"/>
                  </a:lnTo>
                  <a:lnTo>
                    <a:pt x="154713" y="71818"/>
                  </a:lnTo>
                  <a:lnTo>
                    <a:pt x="149542" y="71818"/>
                  </a:lnTo>
                  <a:lnTo>
                    <a:pt x="146634" y="69278"/>
                  </a:lnTo>
                  <a:lnTo>
                    <a:pt x="146945" y="68915"/>
                  </a:lnTo>
                  <a:close/>
                </a:path>
                <a:path w="483234" h="252729">
                  <a:moveTo>
                    <a:pt x="412111" y="61722"/>
                  </a:moveTo>
                  <a:lnTo>
                    <a:pt x="399376" y="61722"/>
                  </a:lnTo>
                  <a:lnTo>
                    <a:pt x="403402" y="63411"/>
                  </a:lnTo>
                  <a:lnTo>
                    <a:pt x="459244" y="131000"/>
                  </a:lnTo>
                  <a:lnTo>
                    <a:pt x="483069" y="148598"/>
                  </a:lnTo>
                  <a:lnTo>
                    <a:pt x="483069" y="138899"/>
                  </a:lnTo>
                  <a:lnTo>
                    <a:pt x="464629" y="125285"/>
                  </a:lnTo>
                  <a:lnTo>
                    <a:pt x="412111" y="61722"/>
                  </a:lnTo>
                  <a:close/>
                </a:path>
                <a:path w="483234" h="252729">
                  <a:moveTo>
                    <a:pt x="183882" y="68915"/>
                  </a:moveTo>
                  <a:lnTo>
                    <a:pt x="169330" y="68915"/>
                  </a:lnTo>
                  <a:lnTo>
                    <a:pt x="172923" y="70065"/>
                  </a:lnTo>
                  <a:lnTo>
                    <a:pt x="203961" y="95199"/>
                  </a:lnTo>
                  <a:lnTo>
                    <a:pt x="213851" y="84543"/>
                  </a:lnTo>
                  <a:lnTo>
                    <a:pt x="203187" y="84543"/>
                  </a:lnTo>
                  <a:lnTo>
                    <a:pt x="183882" y="68915"/>
                  </a:lnTo>
                  <a:close/>
                </a:path>
                <a:path w="483234" h="252729">
                  <a:moveTo>
                    <a:pt x="273608" y="8712"/>
                  </a:moveTo>
                  <a:lnTo>
                    <a:pt x="273428" y="8877"/>
                  </a:lnTo>
                  <a:lnTo>
                    <a:pt x="203187" y="84543"/>
                  </a:lnTo>
                  <a:lnTo>
                    <a:pt x="213851" y="84543"/>
                  </a:lnTo>
                  <a:lnTo>
                    <a:pt x="279768" y="13525"/>
                  </a:lnTo>
                  <a:lnTo>
                    <a:pt x="281602" y="11036"/>
                  </a:lnTo>
                  <a:lnTo>
                    <a:pt x="276745" y="11036"/>
                  </a:lnTo>
                  <a:lnTo>
                    <a:pt x="273608" y="8712"/>
                  </a:lnTo>
                  <a:close/>
                </a:path>
                <a:path w="483234" h="252729">
                  <a:moveTo>
                    <a:pt x="308902" y="7810"/>
                  </a:moveTo>
                  <a:lnTo>
                    <a:pt x="296329" y="7810"/>
                  </a:lnTo>
                  <a:lnTo>
                    <a:pt x="300901" y="9867"/>
                  </a:lnTo>
                  <a:lnTo>
                    <a:pt x="303542" y="13715"/>
                  </a:lnTo>
                  <a:lnTo>
                    <a:pt x="303656" y="13944"/>
                  </a:lnTo>
                  <a:lnTo>
                    <a:pt x="367029" y="83146"/>
                  </a:lnTo>
                  <a:lnTo>
                    <a:pt x="378637" y="71996"/>
                  </a:lnTo>
                  <a:lnTo>
                    <a:pt x="367360" y="71996"/>
                  </a:lnTo>
                  <a:lnTo>
                    <a:pt x="311994" y="11506"/>
                  </a:lnTo>
                  <a:lnTo>
                    <a:pt x="306730" y="11506"/>
                  </a:lnTo>
                  <a:lnTo>
                    <a:pt x="309587" y="8877"/>
                  </a:lnTo>
                  <a:lnTo>
                    <a:pt x="309518" y="8712"/>
                  </a:lnTo>
                  <a:lnTo>
                    <a:pt x="308902" y="7810"/>
                  </a:lnTo>
                  <a:close/>
                </a:path>
                <a:path w="483234" h="252729">
                  <a:moveTo>
                    <a:pt x="401421" y="53924"/>
                  </a:moveTo>
                  <a:lnTo>
                    <a:pt x="389750" y="53924"/>
                  </a:lnTo>
                  <a:lnTo>
                    <a:pt x="384251" y="55841"/>
                  </a:lnTo>
                  <a:lnTo>
                    <a:pt x="367360" y="71996"/>
                  </a:lnTo>
                  <a:lnTo>
                    <a:pt x="378637" y="71996"/>
                  </a:lnTo>
                  <a:lnTo>
                    <a:pt x="387997" y="63004"/>
                  </a:lnTo>
                  <a:lnTo>
                    <a:pt x="391566" y="61722"/>
                  </a:lnTo>
                  <a:lnTo>
                    <a:pt x="412111" y="61722"/>
                  </a:lnTo>
                  <a:lnTo>
                    <a:pt x="407746" y="56438"/>
                  </a:lnTo>
                  <a:lnTo>
                    <a:pt x="401421" y="53924"/>
                  </a:lnTo>
                  <a:close/>
                </a:path>
                <a:path w="483234" h="252729">
                  <a:moveTo>
                    <a:pt x="170726" y="61036"/>
                  </a:moveTo>
                  <a:lnTo>
                    <a:pt x="158292" y="61036"/>
                  </a:lnTo>
                  <a:lnTo>
                    <a:pt x="151358" y="63779"/>
                  </a:lnTo>
                  <a:lnTo>
                    <a:pt x="146634" y="69278"/>
                  </a:lnTo>
                  <a:lnTo>
                    <a:pt x="149542" y="71818"/>
                  </a:lnTo>
                  <a:lnTo>
                    <a:pt x="147244" y="68915"/>
                  </a:lnTo>
                  <a:lnTo>
                    <a:pt x="183882" y="68915"/>
                  </a:lnTo>
                  <a:lnTo>
                    <a:pt x="176288" y="62788"/>
                  </a:lnTo>
                  <a:lnTo>
                    <a:pt x="170726" y="61036"/>
                  </a:lnTo>
                  <a:close/>
                </a:path>
                <a:path w="483234" h="252729">
                  <a:moveTo>
                    <a:pt x="160127" y="68915"/>
                  </a:moveTo>
                  <a:lnTo>
                    <a:pt x="147244" y="68915"/>
                  </a:lnTo>
                  <a:lnTo>
                    <a:pt x="149542" y="71818"/>
                  </a:lnTo>
                  <a:lnTo>
                    <a:pt x="154713" y="71818"/>
                  </a:lnTo>
                  <a:lnTo>
                    <a:pt x="155600" y="70789"/>
                  </a:lnTo>
                  <a:lnTo>
                    <a:pt x="160127" y="68915"/>
                  </a:lnTo>
                  <a:close/>
                </a:path>
                <a:path w="483234" h="252729">
                  <a:moveTo>
                    <a:pt x="309587" y="8877"/>
                  </a:moveTo>
                  <a:lnTo>
                    <a:pt x="306730" y="11506"/>
                  </a:lnTo>
                  <a:lnTo>
                    <a:pt x="309918" y="9296"/>
                  </a:lnTo>
                  <a:lnTo>
                    <a:pt x="309760" y="9065"/>
                  </a:lnTo>
                  <a:lnTo>
                    <a:pt x="309587" y="8877"/>
                  </a:lnTo>
                  <a:close/>
                </a:path>
                <a:path w="483234" h="252729">
                  <a:moveTo>
                    <a:pt x="309971" y="9296"/>
                  </a:moveTo>
                  <a:lnTo>
                    <a:pt x="309313" y="9715"/>
                  </a:lnTo>
                  <a:lnTo>
                    <a:pt x="306730" y="11506"/>
                  </a:lnTo>
                  <a:lnTo>
                    <a:pt x="311994" y="11506"/>
                  </a:lnTo>
                  <a:lnTo>
                    <a:pt x="309971" y="9296"/>
                  </a:lnTo>
                  <a:close/>
                </a:path>
                <a:path w="483234" h="252729">
                  <a:moveTo>
                    <a:pt x="273888" y="8381"/>
                  </a:moveTo>
                  <a:lnTo>
                    <a:pt x="273721" y="8561"/>
                  </a:lnTo>
                  <a:lnTo>
                    <a:pt x="273608" y="8712"/>
                  </a:lnTo>
                  <a:lnTo>
                    <a:pt x="276745" y="11036"/>
                  </a:lnTo>
                  <a:lnTo>
                    <a:pt x="273888" y="8381"/>
                  </a:lnTo>
                  <a:close/>
                </a:path>
                <a:path w="483234" h="252729">
                  <a:moveTo>
                    <a:pt x="298538" y="0"/>
                  </a:moveTo>
                  <a:lnTo>
                    <a:pt x="284886" y="0"/>
                  </a:lnTo>
                  <a:lnTo>
                    <a:pt x="278015" y="2819"/>
                  </a:lnTo>
                  <a:lnTo>
                    <a:pt x="274283" y="7810"/>
                  </a:lnTo>
                  <a:lnTo>
                    <a:pt x="273888" y="8381"/>
                  </a:lnTo>
                  <a:lnTo>
                    <a:pt x="276745" y="11036"/>
                  </a:lnTo>
                  <a:lnTo>
                    <a:pt x="281602" y="11036"/>
                  </a:lnTo>
                  <a:lnTo>
                    <a:pt x="282462" y="9867"/>
                  </a:lnTo>
                  <a:lnTo>
                    <a:pt x="282575" y="9715"/>
                  </a:lnTo>
                  <a:lnTo>
                    <a:pt x="286981" y="7810"/>
                  </a:lnTo>
                  <a:lnTo>
                    <a:pt x="308902" y="7810"/>
                  </a:lnTo>
                  <a:lnTo>
                    <a:pt x="305638" y="3035"/>
                  </a:lnTo>
                  <a:lnTo>
                    <a:pt x="298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1" name="object 72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214470" y="4166316"/>
              <a:ext cx="114274" cy="73543"/>
            </a:xfrm>
            <a:prstGeom prst="rect">
              <a:avLst/>
            </a:prstGeom>
          </p:spPr>
        </p:pic>
        <p:sp>
          <p:nvSpPr>
            <p:cNvPr id="722" name="object 722"/>
            <p:cNvSpPr/>
            <p:nvPr/>
          </p:nvSpPr>
          <p:spPr>
            <a:xfrm>
              <a:off x="9890356" y="4154479"/>
              <a:ext cx="405765" cy="88900"/>
            </a:xfrm>
            <a:custGeom>
              <a:avLst/>
              <a:gdLst/>
              <a:ahLst/>
              <a:cxnLst/>
              <a:rect l="l" t="t" r="r" b="b"/>
              <a:pathLst>
                <a:path w="405765" h="88900">
                  <a:moveTo>
                    <a:pt x="207632" y="0"/>
                  </a:moveTo>
                  <a:lnTo>
                    <a:pt x="169320" y="7699"/>
                  </a:lnTo>
                  <a:lnTo>
                    <a:pt x="135407" y="26303"/>
                  </a:lnTo>
                  <a:lnTo>
                    <a:pt x="99885" y="48727"/>
                  </a:lnTo>
                  <a:lnTo>
                    <a:pt x="56751" y="67886"/>
                  </a:lnTo>
                  <a:lnTo>
                    <a:pt x="0" y="76695"/>
                  </a:lnTo>
                  <a:lnTo>
                    <a:pt x="405320" y="88569"/>
                  </a:lnTo>
                  <a:lnTo>
                    <a:pt x="341367" y="64856"/>
                  </a:lnTo>
                  <a:lnTo>
                    <a:pt x="299672" y="41107"/>
                  </a:lnTo>
                  <a:lnTo>
                    <a:pt x="270184" y="20359"/>
                  </a:lnTo>
                  <a:lnTo>
                    <a:pt x="242855" y="5645"/>
                  </a:lnTo>
                  <a:lnTo>
                    <a:pt x="207632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9886450" y="4150577"/>
              <a:ext cx="414020" cy="97155"/>
            </a:xfrm>
            <a:custGeom>
              <a:avLst/>
              <a:gdLst/>
              <a:ahLst/>
              <a:cxnLst/>
              <a:rect l="l" t="t" r="r" b="b"/>
              <a:pathLst>
                <a:path w="414020" h="97154">
                  <a:moveTo>
                    <a:pt x="211328" y="0"/>
                  </a:moveTo>
                  <a:lnTo>
                    <a:pt x="173853" y="7150"/>
                  </a:lnTo>
                  <a:lnTo>
                    <a:pt x="114366" y="41697"/>
                  </a:lnTo>
                  <a:lnTo>
                    <a:pt x="96989" y="51981"/>
                  </a:lnTo>
                  <a:lnTo>
                    <a:pt x="77880" y="61296"/>
                  </a:lnTo>
                  <a:lnTo>
                    <a:pt x="56424" y="68986"/>
                  </a:lnTo>
                  <a:lnTo>
                    <a:pt x="31965" y="74351"/>
                  </a:lnTo>
                  <a:lnTo>
                    <a:pt x="1701" y="76746"/>
                  </a:lnTo>
                  <a:lnTo>
                    <a:pt x="0" y="78524"/>
                  </a:lnTo>
                  <a:lnTo>
                    <a:pt x="50" y="82829"/>
                  </a:lnTo>
                  <a:lnTo>
                    <a:pt x="1866" y="84531"/>
                  </a:lnTo>
                  <a:lnTo>
                    <a:pt x="4013" y="84493"/>
                  </a:lnTo>
                  <a:lnTo>
                    <a:pt x="42030" y="80519"/>
                  </a:lnTo>
                  <a:lnTo>
                    <a:pt x="100709" y="58818"/>
                  </a:lnTo>
                  <a:lnTo>
                    <a:pt x="145464" y="30902"/>
                  </a:lnTo>
                  <a:lnTo>
                    <a:pt x="155808" y="24634"/>
                  </a:lnTo>
                  <a:lnTo>
                    <a:pt x="199045" y="8597"/>
                  </a:lnTo>
                  <a:lnTo>
                    <a:pt x="211543" y="7797"/>
                  </a:lnTo>
                  <a:lnTo>
                    <a:pt x="223630" y="8385"/>
                  </a:lnTo>
                  <a:lnTo>
                    <a:pt x="264565" y="22698"/>
                  </a:lnTo>
                  <a:lnTo>
                    <a:pt x="290313" y="40562"/>
                  </a:lnTo>
                  <a:lnTo>
                    <a:pt x="305790" y="51142"/>
                  </a:lnTo>
                  <a:lnTo>
                    <a:pt x="324308" y="62346"/>
                  </a:lnTo>
                  <a:lnTo>
                    <a:pt x="346873" y="73812"/>
                  </a:lnTo>
                  <a:lnTo>
                    <a:pt x="374493" y="85211"/>
                  </a:lnTo>
                  <a:lnTo>
                    <a:pt x="410210" y="96812"/>
                  </a:lnTo>
                  <a:lnTo>
                    <a:pt x="412419" y="95618"/>
                  </a:lnTo>
                  <a:lnTo>
                    <a:pt x="413562" y="91490"/>
                  </a:lnTo>
                  <a:lnTo>
                    <a:pt x="412419" y="89319"/>
                  </a:lnTo>
                  <a:lnTo>
                    <a:pt x="367565" y="74190"/>
                  </a:lnTo>
                  <a:lnTo>
                    <a:pt x="334984" y="59258"/>
                  </a:lnTo>
                  <a:lnTo>
                    <a:pt x="310047" y="44602"/>
                  </a:lnTo>
                  <a:lnTo>
                    <a:pt x="272916" y="18773"/>
                  </a:lnTo>
                  <a:lnTo>
                    <a:pt x="264424" y="13521"/>
                  </a:lnTo>
                  <a:lnTo>
                    <a:pt x="255612" y="8953"/>
                  </a:lnTo>
                  <a:lnTo>
                    <a:pt x="246160" y="5200"/>
                  </a:lnTo>
                  <a:lnTo>
                    <a:pt x="235850" y="2390"/>
                  </a:lnTo>
                  <a:lnTo>
                    <a:pt x="224403" y="623"/>
                  </a:lnTo>
                  <a:lnTo>
                    <a:pt x="2113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4" name="object 72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177116" y="4023146"/>
              <a:ext cx="71577" cy="80518"/>
            </a:xfrm>
            <a:prstGeom prst="rect">
              <a:avLst/>
            </a:prstGeom>
          </p:spPr>
        </p:pic>
        <p:sp>
          <p:nvSpPr>
            <p:cNvPr id="725" name="object 725"/>
            <p:cNvSpPr/>
            <p:nvPr/>
          </p:nvSpPr>
          <p:spPr>
            <a:xfrm>
              <a:off x="10049248" y="4073591"/>
              <a:ext cx="35560" cy="31750"/>
            </a:xfrm>
            <a:custGeom>
              <a:avLst/>
              <a:gdLst/>
              <a:ahLst/>
              <a:cxnLst/>
              <a:rect l="l" t="t" r="r" b="b"/>
              <a:pathLst>
                <a:path w="35559" h="31750">
                  <a:moveTo>
                    <a:pt x="0" y="0"/>
                  </a:moveTo>
                  <a:lnTo>
                    <a:pt x="35217" y="31559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0046662" y="4070686"/>
              <a:ext cx="40640" cy="37465"/>
            </a:xfrm>
            <a:custGeom>
              <a:avLst/>
              <a:gdLst/>
              <a:ahLst/>
              <a:cxnLst/>
              <a:rect l="l" t="t" r="r" b="b"/>
              <a:pathLst>
                <a:path w="40640" h="37464">
                  <a:moveTo>
                    <a:pt x="5219" y="0"/>
                  </a:moveTo>
                  <a:lnTo>
                    <a:pt x="0" y="5803"/>
                  </a:lnTo>
                  <a:lnTo>
                    <a:pt x="35204" y="37363"/>
                  </a:lnTo>
                  <a:lnTo>
                    <a:pt x="40386" y="31559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7" name="object 72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890574" y="3833846"/>
              <a:ext cx="209181" cy="138557"/>
            </a:xfrm>
            <a:prstGeom prst="rect">
              <a:avLst/>
            </a:prstGeom>
          </p:spPr>
        </p:pic>
        <p:sp>
          <p:nvSpPr>
            <p:cNvPr id="728" name="object 728"/>
            <p:cNvSpPr/>
            <p:nvPr/>
          </p:nvSpPr>
          <p:spPr>
            <a:xfrm>
              <a:off x="9397774" y="3840839"/>
              <a:ext cx="872490" cy="397510"/>
            </a:xfrm>
            <a:custGeom>
              <a:avLst/>
              <a:gdLst/>
              <a:ahLst/>
              <a:cxnLst/>
              <a:rect l="l" t="t" r="r" b="b"/>
              <a:pathLst>
                <a:path w="872490" h="397510">
                  <a:moveTo>
                    <a:pt x="440107" y="0"/>
                  </a:moveTo>
                  <a:lnTo>
                    <a:pt x="427140" y="2648"/>
                  </a:lnTo>
                  <a:lnTo>
                    <a:pt x="416661" y="11047"/>
                  </a:lnTo>
                  <a:lnTo>
                    <a:pt x="301282" y="151103"/>
                  </a:lnTo>
                  <a:lnTo>
                    <a:pt x="262216" y="119480"/>
                  </a:lnTo>
                  <a:lnTo>
                    <a:pt x="251166" y="113748"/>
                  </a:lnTo>
                  <a:lnTo>
                    <a:pt x="238966" y="112526"/>
                  </a:lnTo>
                  <a:lnTo>
                    <a:pt x="227208" y="115686"/>
                  </a:lnTo>
                  <a:lnTo>
                    <a:pt x="217487" y="123099"/>
                  </a:lnTo>
                  <a:lnTo>
                    <a:pt x="0" y="295209"/>
                  </a:lnTo>
                  <a:lnTo>
                    <a:pt x="274713" y="350937"/>
                  </a:lnTo>
                  <a:lnTo>
                    <a:pt x="599706" y="397254"/>
                  </a:lnTo>
                  <a:lnTo>
                    <a:pt x="871931" y="375893"/>
                  </a:lnTo>
                  <a:lnTo>
                    <a:pt x="766356" y="257986"/>
                  </a:lnTo>
                  <a:lnTo>
                    <a:pt x="701979" y="210462"/>
                  </a:lnTo>
                  <a:lnTo>
                    <a:pt x="619899" y="111034"/>
                  </a:lnTo>
                  <a:lnTo>
                    <a:pt x="610943" y="104131"/>
                  </a:lnTo>
                  <a:lnTo>
                    <a:pt x="600048" y="101423"/>
                  </a:lnTo>
                  <a:lnTo>
                    <a:pt x="588883" y="102997"/>
                  </a:lnTo>
                  <a:lnTo>
                    <a:pt x="579120" y="108939"/>
                  </a:lnTo>
                  <a:lnTo>
                    <a:pt x="555028" y="132027"/>
                  </a:lnTo>
                  <a:lnTo>
                    <a:pt x="463143" y="11784"/>
                  </a:lnTo>
                  <a:lnTo>
                    <a:pt x="452971" y="3058"/>
                  </a:lnTo>
                  <a:lnTo>
                    <a:pt x="44010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9" name="object 72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758751" y="3840835"/>
              <a:ext cx="165752" cy="104750"/>
            </a:xfrm>
            <a:prstGeom prst="rect">
              <a:avLst/>
            </a:prstGeom>
          </p:spPr>
        </p:pic>
        <p:sp>
          <p:nvSpPr>
            <p:cNvPr id="730" name="object 730"/>
            <p:cNvSpPr/>
            <p:nvPr/>
          </p:nvSpPr>
          <p:spPr>
            <a:xfrm>
              <a:off x="9388751" y="3836940"/>
              <a:ext cx="883919" cy="405130"/>
            </a:xfrm>
            <a:custGeom>
              <a:avLst/>
              <a:gdLst/>
              <a:ahLst/>
              <a:cxnLst/>
              <a:rect l="l" t="t" r="r" b="b"/>
              <a:pathLst>
                <a:path w="883920" h="405129">
                  <a:moveTo>
                    <a:pt x="223581" y="124412"/>
                  </a:moveTo>
                  <a:lnTo>
                    <a:pt x="0" y="301269"/>
                  </a:lnTo>
                  <a:lnTo>
                    <a:pt x="283070" y="358686"/>
                  </a:lnTo>
                  <a:lnTo>
                    <a:pt x="608177" y="405015"/>
                  </a:lnTo>
                  <a:lnTo>
                    <a:pt x="609269" y="397294"/>
                  </a:lnTo>
                  <a:lnTo>
                    <a:pt x="284391" y="350989"/>
                  </a:lnTo>
                  <a:lnTo>
                    <a:pt x="17995" y="296964"/>
                  </a:lnTo>
                  <a:lnTo>
                    <a:pt x="229260" y="129819"/>
                  </a:lnTo>
                  <a:lnTo>
                    <a:pt x="231674" y="126999"/>
                  </a:lnTo>
                  <a:lnTo>
                    <a:pt x="226517" y="126999"/>
                  </a:lnTo>
                  <a:lnTo>
                    <a:pt x="223581" y="124412"/>
                  </a:lnTo>
                  <a:close/>
                </a:path>
                <a:path w="883920" h="405129">
                  <a:moveTo>
                    <a:pt x="628453" y="109181"/>
                  </a:moveTo>
                  <a:lnTo>
                    <a:pt x="614553" y="109181"/>
                  </a:lnTo>
                  <a:lnTo>
                    <a:pt x="621436" y="112039"/>
                  </a:lnTo>
                  <a:lnTo>
                    <a:pt x="630886" y="123456"/>
                  </a:lnTo>
                  <a:lnTo>
                    <a:pt x="708304" y="217208"/>
                  </a:lnTo>
                  <a:lnTo>
                    <a:pt x="772782" y="264782"/>
                  </a:lnTo>
                  <a:lnTo>
                    <a:pt x="878039" y="382396"/>
                  </a:lnTo>
                  <a:lnTo>
                    <a:pt x="883869" y="377189"/>
                  </a:lnTo>
                  <a:lnTo>
                    <a:pt x="778014" y="258978"/>
                  </a:lnTo>
                  <a:lnTo>
                    <a:pt x="713701" y="211505"/>
                  </a:lnTo>
                  <a:lnTo>
                    <a:pt x="631888" y="112445"/>
                  </a:lnTo>
                  <a:lnTo>
                    <a:pt x="628453" y="109181"/>
                  </a:lnTo>
                  <a:close/>
                </a:path>
                <a:path w="883920" h="405129">
                  <a:moveTo>
                    <a:pt x="273549" y="120218"/>
                  </a:moveTo>
                  <a:lnTo>
                    <a:pt x="257213" y="120218"/>
                  </a:lnTo>
                  <a:lnTo>
                    <a:pt x="263702" y="122275"/>
                  </a:lnTo>
                  <a:lnTo>
                    <a:pt x="310857" y="160451"/>
                  </a:lnTo>
                  <a:lnTo>
                    <a:pt x="319856" y="149529"/>
                  </a:lnTo>
                  <a:lnTo>
                    <a:pt x="309753" y="149529"/>
                  </a:lnTo>
                  <a:lnTo>
                    <a:pt x="273549" y="120218"/>
                  </a:lnTo>
                  <a:close/>
                </a:path>
                <a:path w="883920" h="405129">
                  <a:moveTo>
                    <a:pt x="422674" y="12486"/>
                  </a:moveTo>
                  <a:lnTo>
                    <a:pt x="422464" y="12703"/>
                  </a:lnTo>
                  <a:lnTo>
                    <a:pt x="309753" y="149529"/>
                  </a:lnTo>
                  <a:lnTo>
                    <a:pt x="319856" y="149529"/>
                  </a:lnTo>
                  <a:lnTo>
                    <a:pt x="428764" y="17348"/>
                  </a:lnTo>
                  <a:lnTo>
                    <a:pt x="430534" y="14947"/>
                  </a:lnTo>
                  <a:lnTo>
                    <a:pt x="425678" y="14947"/>
                  </a:lnTo>
                  <a:lnTo>
                    <a:pt x="422649" y="12703"/>
                  </a:lnTo>
                  <a:lnTo>
                    <a:pt x="422939" y="12703"/>
                  </a:lnTo>
                  <a:lnTo>
                    <a:pt x="422674" y="12486"/>
                  </a:lnTo>
                  <a:close/>
                </a:path>
                <a:path w="883920" h="405129">
                  <a:moveTo>
                    <a:pt x="470214" y="7797"/>
                  </a:moveTo>
                  <a:lnTo>
                    <a:pt x="456603" y="7797"/>
                  </a:lnTo>
                  <a:lnTo>
                    <a:pt x="464413" y="11264"/>
                  </a:lnTo>
                  <a:lnTo>
                    <a:pt x="468922" y="17881"/>
                  </a:lnTo>
                  <a:lnTo>
                    <a:pt x="563613" y="141757"/>
                  </a:lnTo>
                  <a:lnTo>
                    <a:pt x="575776" y="130086"/>
                  </a:lnTo>
                  <a:lnTo>
                    <a:pt x="564540" y="130086"/>
                  </a:lnTo>
                  <a:lnTo>
                    <a:pt x="477062" y="15684"/>
                  </a:lnTo>
                  <a:lnTo>
                    <a:pt x="472173" y="15684"/>
                  </a:lnTo>
                  <a:lnTo>
                    <a:pt x="475225" y="13325"/>
                  </a:lnTo>
                  <a:lnTo>
                    <a:pt x="470214" y="7797"/>
                  </a:lnTo>
                  <a:close/>
                </a:path>
                <a:path w="883920" h="405129">
                  <a:moveTo>
                    <a:pt x="607517" y="101384"/>
                  </a:moveTo>
                  <a:lnTo>
                    <a:pt x="599592" y="101384"/>
                  </a:lnTo>
                  <a:lnTo>
                    <a:pt x="591553" y="104190"/>
                  </a:lnTo>
                  <a:lnTo>
                    <a:pt x="564540" y="130086"/>
                  </a:lnTo>
                  <a:lnTo>
                    <a:pt x="575776" y="130086"/>
                  </a:lnTo>
                  <a:lnTo>
                    <a:pt x="595299" y="111353"/>
                  </a:lnTo>
                  <a:lnTo>
                    <a:pt x="601408" y="109181"/>
                  </a:lnTo>
                  <a:lnTo>
                    <a:pt x="628453" y="109181"/>
                  </a:lnTo>
                  <a:lnTo>
                    <a:pt x="626787" y="107599"/>
                  </a:lnTo>
                  <a:lnTo>
                    <a:pt x="620918" y="104190"/>
                  </a:lnTo>
                  <a:lnTo>
                    <a:pt x="614318" y="102073"/>
                  </a:lnTo>
                  <a:lnTo>
                    <a:pt x="607517" y="101384"/>
                  </a:lnTo>
                  <a:close/>
                </a:path>
                <a:path w="883920" h="405129">
                  <a:moveTo>
                    <a:pt x="224119" y="123970"/>
                  </a:moveTo>
                  <a:lnTo>
                    <a:pt x="223581" y="124412"/>
                  </a:lnTo>
                  <a:lnTo>
                    <a:pt x="226517" y="126999"/>
                  </a:lnTo>
                  <a:lnTo>
                    <a:pt x="224119" y="123970"/>
                  </a:lnTo>
                  <a:close/>
                </a:path>
                <a:path w="883920" h="405129">
                  <a:moveTo>
                    <a:pt x="258945" y="112445"/>
                  </a:moveTo>
                  <a:lnTo>
                    <a:pt x="250519" y="112445"/>
                  </a:lnTo>
                  <a:lnTo>
                    <a:pt x="243225" y="113174"/>
                  </a:lnTo>
                  <a:lnTo>
                    <a:pt x="235970" y="115433"/>
                  </a:lnTo>
                  <a:lnTo>
                    <a:pt x="229323" y="119192"/>
                  </a:lnTo>
                  <a:lnTo>
                    <a:pt x="224119" y="123970"/>
                  </a:lnTo>
                  <a:lnTo>
                    <a:pt x="226517" y="126999"/>
                  </a:lnTo>
                  <a:lnTo>
                    <a:pt x="231674" y="126999"/>
                  </a:lnTo>
                  <a:lnTo>
                    <a:pt x="234583" y="123603"/>
                  </a:lnTo>
                  <a:lnTo>
                    <a:pt x="234708" y="123456"/>
                  </a:lnTo>
                  <a:lnTo>
                    <a:pt x="242653" y="120218"/>
                  </a:lnTo>
                  <a:lnTo>
                    <a:pt x="273549" y="120218"/>
                  </a:lnTo>
                  <a:lnTo>
                    <a:pt x="267055" y="114985"/>
                  </a:lnTo>
                  <a:lnTo>
                    <a:pt x="258945" y="112445"/>
                  </a:lnTo>
                  <a:close/>
                </a:path>
                <a:path w="883920" h="405129">
                  <a:moveTo>
                    <a:pt x="475372" y="13474"/>
                  </a:moveTo>
                  <a:lnTo>
                    <a:pt x="472173" y="15684"/>
                  </a:lnTo>
                  <a:lnTo>
                    <a:pt x="477062" y="15684"/>
                  </a:lnTo>
                  <a:lnTo>
                    <a:pt x="475372" y="13474"/>
                  </a:lnTo>
                  <a:close/>
                </a:path>
                <a:path w="883920" h="405129">
                  <a:moveTo>
                    <a:pt x="422939" y="12703"/>
                  </a:moveTo>
                  <a:lnTo>
                    <a:pt x="422649" y="12703"/>
                  </a:lnTo>
                  <a:lnTo>
                    <a:pt x="425678" y="14947"/>
                  </a:lnTo>
                  <a:lnTo>
                    <a:pt x="422939" y="12703"/>
                  </a:lnTo>
                  <a:close/>
                </a:path>
                <a:path w="883920" h="405129">
                  <a:moveTo>
                    <a:pt x="448627" y="0"/>
                  </a:moveTo>
                  <a:lnTo>
                    <a:pt x="440774" y="832"/>
                  </a:lnTo>
                  <a:lnTo>
                    <a:pt x="441136" y="832"/>
                  </a:lnTo>
                  <a:lnTo>
                    <a:pt x="434279" y="3121"/>
                  </a:lnTo>
                  <a:lnTo>
                    <a:pt x="427907" y="7061"/>
                  </a:lnTo>
                  <a:lnTo>
                    <a:pt x="422674" y="12486"/>
                  </a:lnTo>
                  <a:lnTo>
                    <a:pt x="425678" y="14947"/>
                  </a:lnTo>
                  <a:lnTo>
                    <a:pt x="430534" y="14947"/>
                  </a:lnTo>
                  <a:lnTo>
                    <a:pt x="433438" y="11010"/>
                  </a:lnTo>
                  <a:lnTo>
                    <a:pt x="440969" y="7797"/>
                  </a:lnTo>
                  <a:lnTo>
                    <a:pt x="470214" y="7797"/>
                  </a:lnTo>
                  <a:lnTo>
                    <a:pt x="469989" y="7549"/>
                  </a:lnTo>
                  <a:lnTo>
                    <a:pt x="463475" y="3341"/>
                  </a:lnTo>
                  <a:lnTo>
                    <a:pt x="456221" y="832"/>
                  </a:lnTo>
                  <a:lnTo>
                    <a:pt x="448627" y="0"/>
                  </a:lnTo>
                  <a:close/>
                </a:path>
                <a:path w="883920" h="405129">
                  <a:moveTo>
                    <a:pt x="475225" y="13325"/>
                  </a:moveTo>
                  <a:lnTo>
                    <a:pt x="473126" y="14947"/>
                  </a:lnTo>
                  <a:lnTo>
                    <a:pt x="475361" y="13474"/>
                  </a:lnTo>
                  <a:lnTo>
                    <a:pt x="475225" y="133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9105305" y="4056078"/>
              <a:ext cx="567690" cy="152400"/>
            </a:xfrm>
            <a:custGeom>
              <a:avLst/>
              <a:gdLst/>
              <a:ahLst/>
              <a:cxnLst/>
              <a:rect l="l" t="t" r="r" b="b"/>
              <a:pathLst>
                <a:path w="567690" h="152400">
                  <a:moveTo>
                    <a:pt x="335876" y="0"/>
                  </a:moveTo>
                  <a:lnTo>
                    <a:pt x="296434" y="5815"/>
                  </a:lnTo>
                  <a:lnTo>
                    <a:pt x="259475" y="21298"/>
                  </a:lnTo>
                  <a:lnTo>
                    <a:pt x="223394" y="43504"/>
                  </a:lnTo>
                  <a:lnTo>
                    <a:pt x="186588" y="69489"/>
                  </a:lnTo>
                  <a:lnTo>
                    <a:pt x="147450" y="96308"/>
                  </a:lnTo>
                  <a:lnTo>
                    <a:pt x="104376" y="121016"/>
                  </a:lnTo>
                  <a:lnTo>
                    <a:pt x="55761" y="140670"/>
                  </a:lnTo>
                  <a:lnTo>
                    <a:pt x="0" y="152323"/>
                  </a:lnTo>
                  <a:lnTo>
                    <a:pt x="567182" y="135699"/>
                  </a:lnTo>
                  <a:lnTo>
                    <a:pt x="553547" y="117414"/>
                  </a:lnTo>
                  <a:lnTo>
                    <a:pt x="541913" y="106624"/>
                  </a:lnTo>
                  <a:lnTo>
                    <a:pt x="528896" y="96017"/>
                  </a:lnTo>
                  <a:lnTo>
                    <a:pt x="511111" y="78282"/>
                  </a:lnTo>
                  <a:lnTo>
                    <a:pt x="469798" y="47930"/>
                  </a:lnTo>
                  <a:lnTo>
                    <a:pt x="428756" y="23034"/>
                  </a:lnTo>
                  <a:lnTo>
                    <a:pt x="385083" y="6191"/>
                  </a:lnTo>
                  <a:lnTo>
                    <a:pt x="33587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9101187" y="4052167"/>
              <a:ext cx="575945" cy="160655"/>
            </a:xfrm>
            <a:custGeom>
              <a:avLst/>
              <a:gdLst/>
              <a:ahLst/>
              <a:cxnLst/>
              <a:rect l="l" t="t" r="r" b="b"/>
              <a:pathLst>
                <a:path w="575945" h="160654">
                  <a:moveTo>
                    <a:pt x="340004" y="0"/>
                  </a:moveTo>
                  <a:lnTo>
                    <a:pt x="318250" y="1640"/>
                  </a:lnTo>
                  <a:lnTo>
                    <a:pt x="318938" y="1640"/>
                  </a:lnTo>
                  <a:lnTo>
                    <a:pt x="299458" y="5978"/>
                  </a:lnTo>
                  <a:lnTo>
                    <a:pt x="261759" y="21767"/>
                  </a:lnTo>
                  <a:lnTo>
                    <a:pt x="207036" y="56938"/>
                  </a:lnTo>
                  <a:lnTo>
                    <a:pt x="178951" y="76955"/>
                  </a:lnTo>
                  <a:lnTo>
                    <a:pt x="149369" y="96996"/>
                  </a:lnTo>
                  <a:lnTo>
                    <a:pt x="83508" y="131960"/>
                  </a:lnTo>
                  <a:lnTo>
                    <a:pt x="45681" y="144589"/>
                  </a:lnTo>
                  <a:lnTo>
                    <a:pt x="3682" y="152361"/>
                  </a:lnTo>
                  <a:lnTo>
                    <a:pt x="1549" y="152603"/>
                  </a:lnTo>
                  <a:lnTo>
                    <a:pt x="0" y="154520"/>
                  </a:lnTo>
                  <a:lnTo>
                    <a:pt x="482" y="158800"/>
                  </a:lnTo>
                  <a:lnTo>
                    <a:pt x="2412" y="160350"/>
                  </a:lnTo>
                  <a:lnTo>
                    <a:pt x="4546" y="160108"/>
                  </a:lnTo>
                  <a:lnTo>
                    <a:pt x="61036" y="148296"/>
                  </a:lnTo>
                  <a:lnTo>
                    <a:pt x="110226" y="128411"/>
                  </a:lnTo>
                  <a:lnTo>
                    <a:pt x="153686" y="103489"/>
                  </a:lnTo>
                  <a:lnTo>
                    <a:pt x="192989" y="76568"/>
                  </a:lnTo>
                  <a:lnTo>
                    <a:pt x="211453" y="63372"/>
                  </a:lnTo>
                  <a:lnTo>
                    <a:pt x="229717" y="50631"/>
                  </a:lnTo>
                  <a:lnTo>
                    <a:pt x="265455" y="28638"/>
                  </a:lnTo>
                  <a:lnTo>
                    <a:pt x="301648" y="13460"/>
                  </a:lnTo>
                  <a:lnTo>
                    <a:pt x="320005" y="9371"/>
                  </a:lnTo>
                  <a:lnTo>
                    <a:pt x="319151" y="9371"/>
                  </a:lnTo>
                  <a:lnTo>
                    <a:pt x="340004" y="7797"/>
                  </a:lnTo>
                  <a:lnTo>
                    <a:pt x="394727" y="7797"/>
                  </a:lnTo>
                  <a:lnTo>
                    <a:pt x="390204" y="6329"/>
                  </a:lnTo>
                  <a:lnTo>
                    <a:pt x="365991" y="1640"/>
                  </a:lnTo>
                  <a:lnTo>
                    <a:pt x="340004" y="0"/>
                  </a:lnTo>
                  <a:close/>
                </a:path>
                <a:path w="575945" h="160654">
                  <a:moveTo>
                    <a:pt x="520617" y="82194"/>
                  </a:moveTo>
                  <a:lnTo>
                    <a:pt x="515226" y="82194"/>
                  </a:lnTo>
                  <a:lnTo>
                    <a:pt x="512858" y="85313"/>
                  </a:lnTo>
                  <a:lnTo>
                    <a:pt x="522220" y="95188"/>
                  </a:lnTo>
                  <a:lnTo>
                    <a:pt x="530466" y="102873"/>
                  </a:lnTo>
                  <a:lnTo>
                    <a:pt x="537464" y="108715"/>
                  </a:lnTo>
                  <a:lnTo>
                    <a:pt x="543572" y="113576"/>
                  </a:lnTo>
                  <a:lnTo>
                    <a:pt x="549151" y="118332"/>
                  </a:lnTo>
                  <a:lnTo>
                    <a:pt x="554750" y="123947"/>
                  </a:lnTo>
                  <a:lnTo>
                    <a:pt x="560865" y="131412"/>
                  </a:lnTo>
                  <a:lnTo>
                    <a:pt x="567994" y="141719"/>
                  </a:lnTo>
                  <a:lnTo>
                    <a:pt x="569201" y="143535"/>
                  </a:lnTo>
                  <a:lnTo>
                    <a:pt x="571576" y="144056"/>
                  </a:lnTo>
                  <a:lnTo>
                    <a:pt x="575195" y="141719"/>
                  </a:lnTo>
                  <a:lnTo>
                    <a:pt x="575754" y="139306"/>
                  </a:lnTo>
                  <a:lnTo>
                    <a:pt x="574598" y="137490"/>
                  </a:lnTo>
                  <a:lnTo>
                    <a:pt x="548462" y="107505"/>
                  </a:lnTo>
                  <a:lnTo>
                    <a:pt x="542334" y="102629"/>
                  </a:lnTo>
                  <a:lnTo>
                    <a:pt x="535576" y="96996"/>
                  </a:lnTo>
                  <a:lnTo>
                    <a:pt x="527682" y="89638"/>
                  </a:lnTo>
                  <a:lnTo>
                    <a:pt x="520617" y="82194"/>
                  </a:lnTo>
                  <a:close/>
                </a:path>
                <a:path w="575945" h="160654">
                  <a:moveTo>
                    <a:pt x="515226" y="82194"/>
                  </a:moveTo>
                  <a:lnTo>
                    <a:pt x="512287" y="84872"/>
                  </a:lnTo>
                  <a:lnTo>
                    <a:pt x="512874" y="85313"/>
                  </a:lnTo>
                  <a:lnTo>
                    <a:pt x="512439" y="84872"/>
                  </a:lnTo>
                  <a:lnTo>
                    <a:pt x="513193" y="84872"/>
                  </a:lnTo>
                  <a:lnTo>
                    <a:pt x="515226" y="82194"/>
                  </a:lnTo>
                  <a:close/>
                </a:path>
                <a:path w="575945" h="160654">
                  <a:moveTo>
                    <a:pt x="513193" y="84872"/>
                  </a:moveTo>
                  <a:lnTo>
                    <a:pt x="512439" y="84872"/>
                  </a:lnTo>
                  <a:lnTo>
                    <a:pt x="512858" y="85313"/>
                  </a:lnTo>
                  <a:lnTo>
                    <a:pt x="513193" y="84872"/>
                  </a:lnTo>
                  <a:close/>
                </a:path>
                <a:path w="575945" h="160654">
                  <a:moveTo>
                    <a:pt x="394727" y="7797"/>
                  </a:moveTo>
                  <a:lnTo>
                    <a:pt x="340004" y="7797"/>
                  </a:lnTo>
                  <a:lnTo>
                    <a:pt x="364993" y="9371"/>
                  </a:lnTo>
                  <a:lnTo>
                    <a:pt x="388240" y="13868"/>
                  </a:lnTo>
                  <a:lnTo>
                    <a:pt x="431114" y="30416"/>
                  </a:lnTo>
                  <a:lnTo>
                    <a:pt x="471698" y="55051"/>
                  </a:lnTo>
                  <a:lnTo>
                    <a:pt x="512287" y="84872"/>
                  </a:lnTo>
                  <a:lnTo>
                    <a:pt x="515226" y="82194"/>
                  </a:lnTo>
                  <a:lnTo>
                    <a:pt x="520617" y="82194"/>
                  </a:lnTo>
                  <a:lnTo>
                    <a:pt x="518147" y="79590"/>
                  </a:lnTo>
                  <a:lnTo>
                    <a:pt x="517931" y="79324"/>
                  </a:lnTo>
                  <a:lnTo>
                    <a:pt x="517601" y="79095"/>
                  </a:lnTo>
                  <a:lnTo>
                    <a:pt x="496689" y="63372"/>
                  </a:lnTo>
                  <a:lnTo>
                    <a:pt x="476135" y="48639"/>
                  </a:lnTo>
                  <a:lnTo>
                    <a:pt x="455572" y="35227"/>
                  </a:lnTo>
                  <a:lnTo>
                    <a:pt x="434632" y="23469"/>
                  </a:lnTo>
                  <a:lnTo>
                    <a:pt x="412974" y="13721"/>
                  </a:lnTo>
                  <a:lnTo>
                    <a:pt x="394727" y="7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0014916" y="4166011"/>
              <a:ext cx="314325" cy="128905"/>
            </a:xfrm>
            <a:custGeom>
              <a:avLst/>
              <a:gdLst/>
              <a:ahLst/>
              <a:cxnLst/>
              <a:rect l="l" t="t" r="r" b="b"/>
              <a:pathLst>
                <a:path w="314325" h="128904">
                  <a:moveTo>
                    <a:pt x="136994" y="0"/>
                  </a:moveTo>
                  <a:lnTo>
                    <a:pt x="98017" y="3465"/>
                  </a:lnTo>
                  <a:lnTo>
                    <a:pt x="67197" y="14073"/>
                  </a:lnTo>
                  <a:lnTo>
                    <a:pt x="37027" y="32141"/>
                  </a:lnTo>
                  <a:lnTo>
                    <a:pt x="0" y="57988"/>
                  </a:lnTo>
                  <a:lnTo>
                    <a:pt x="313828" y="128466"/>
                  </a:lnTo>
                  <a:lnTo>
                    <a:pt x="313828" y="79515"/>
                  </a:lnTo>
                  <a:lnTo>
                    <a:pt x="293797" y="64387"/>
                  </a:lnTo>
                  <a:lnTo>
                    <a:pt x="257454" y="38963"/>
                  </a:lnTo>
                  <a:lnTo>
                    <a:pt x="220573" y="18537"/>
                  </a:lnTo>
                  <a:lnTo>
                    <a:pt x="181104" y="4939"/>
                  </a:lnTo>
                  <a:lnTo>
                    <a:pt x="13699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0010516" y="4162115"/>
              <a:ext cx="318770" cy="88265"/>
            </a:xfrm>
            <a:custGeom>
              <a:avLst/>
              <a:gdLst/>
              <a:ahLst/>
              <a:cxnLst/>
              <a:rect l="l" t="t" r="r" b="b"/>
              <a:pathLst>
                <a:path w="318770" h="88264">
                  <a:moveTo>
                    <a:pt x="141401" y="0"/>
                  </a:moveTo>
                  <a:lnTo>
                    <a:pt x="101614" y="3551"/>
                  </a:lnTo>
                  <a:lnTo>
                    <a:pt x="54889" y="22716"/>
                  </a:lnTo>
                  <a:lnTo>
                    <a:pt x="431" y="59905"/>
                  </a:lnTo>
                  <a:lnTo>
                    <a:pt x="0" y="62331"/>
                  </a:lnTo>
                  <a:lnTo>
                    <a:pt x="2476" y="65874"/>
                  </a:lnTo>
                  <a:lnTo>
                    <a:pt x="4889" y="66319"/>
                  </a:lnTo>
                  <a:lnTo>
                    <a:pt x="43619" y="39271"/>
                  </a:lnTo>
                  <a:lnTo>
                    <a:pt x="58916" y="29390"/>
                  </a:lnTo>
                  <a:lnTo>
                    <a:pt x="103192" y="11179"/>
                  </a:lnTo>
                  <a:lnTo>
                    <a:pt x="141401" y="7797"/>
                  </a:lnTo>
                  <a:lnTo>
                    <a:pt x="179527" y="11532"/>
                  </a:lnTo>
                  <a:lnTo>
                    <a:pt x="213996" y="21944"/>
                  </a:lnTo>
                  <a:lnTo>
                    <a:pt x="246248" y="37896"/>
                  </a:lnTo>
                  <a:lnTo>
                    <a:pt x="277723" y="58254"/>
                  </a:lnTo>
                  <a:lnTo>
                    <a:pt x="318227" y="88241"/>
                  </a:lnTo>
                  <a:lnTo>
                    <a:pt x="318227" y="78474"/>
                  </a:lnTo>
                  <a:lnTo>
                    <a:pt x="282181" y="51866"/>
                  </a:lnTo>
                  <a:lnTo>
                    <a:pt x="250151" y="31141"/>
                  </a:lnTo>
                  <a:lnTo>
                    <a:pt x="216887" y="14708"/>
                  </a:lnTo>
                  <a:lnTo>
                    <a:pt x="181075" y="3887"/>
                  </a:lnTo>
                  <a:lnTo>
                    <a:pt x="1414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9423853" y="4130841"/>
              <a:ext cx="720090" cy="126364"/>
            </a:xfrm>
            <a:custGeom>
              <a:avLst/>
              <a:gdLst/>
              <a:ahLst/>
              <a:cxnLst/>
              <a:rect l="l" t="t" r="r" b="b"/>
              <a:pathLst>
                <a:path w="720090" h="126364">
                  <a:moveTo>
                    <a:pt x="466509" y="0"/>
                  </a:moveTo>
                  <a:lnTo>
                    <a:pt x="431992" y="9608"/>
                  </a:lnTo>
                  <a:lnTo>
                    <a:pt x="370741" y="52156"/>
                  </a:lnTo>
                  <a:lnTo>
                    <a:pt x="337375" y="61836"/>
                  </a:lnTo>
                  <a:lnTo>
                    <a:pt x="260019" y="62356"/>
                  </a:lnTo>
                  <a:lnTo>
                    <a:pt x="0" y="62356"/>
                  </a:lnTo>
                  <a:lnTo>
                    <a:pt x="719696" y="125933"/>
                  </a:lnTo>
                  <a:lnTo>
                    <a:pt x="662899" y="94129"/>
                  </a:lnTo>
                  <a:lnTo>
                    <a:pt x="620016" y="64550"/>
                  </a:lnTo>
                  <a:lnTo>
                    <a:pt x="584992" y="38773"/>
                  </a:lnTo>
                  <a:lnTo>
                    <a:pt x="551770" y="18371"/>
                  </a:lnTo>
                  <a:lnTo>
                    <a:pt x="514294" y="4922"/>
                  </a:lnTo>
                  <a:lnTo>
                    <a:pt x="466509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9419944" y="4126936"/>
              <a:ext cx="728345" cy="134620"/>
            </a:xfrm>
            <a:custGeom>
              <a:avLst/>
              <a:gdLst/>
              <a:ahLst/>
              <a:cxnLst/>
              <a:rect l="l" t="t" r="r" b="b"/>
              <a:pathLst>
                <a:path w="728345" h="134620">
                  <a:moveTo>
                    <a:pt x="470407" y="0"/>
                  </a:moveTo>
                  <a:lnTo>
                    <a:pt x="421822" y="17570"/>
                  </a:lnTo>
                  <a:lnTo>
                    <a:pt x="387718" y="43014"/>
                  </a:lnTo>
                  <a:lnTo>
                    <a:pt x="376487" y="50494"/>
                  </a:lnTo>
                  <a:lnTo>
                    <a:pt x="365121" y="56470"/>
                  </a:lnTo>
                  <a:lnTo>
                    <a:pt x="353446" y="60427"/>
                  </a:lnTo>
                  <a:lnTo>
                    <a:pt x="341287" y="61848"/>
                  </a:lnTo>
                  <a:lnTo>
                    <a:pt x="263931" y="62369"/>
                  </a:lnTo>
                  <a:lnTo>
                    <a:pt x="1765" y="62369"/>
                  </a:lnTo>
                  <a:lnTo>
                    <a:pt x="0" y="64109"/>
                  </a:lnTo>
                  <a:lnTo>
                    <a:pt x="0" y="68414"/>
                  </a:lnTo>
                  <a:lnTo>
                    <a:pt x="1765" y="70167"/>
                  </a:lnTo>
                  <a:lnTo>
                    <a:pt x="263982" y="70167"/>
                  </a:lnTo>
                  <a:lnTo>
                    <a:pt x="341337" y="69646"/>
                  </a:lnTo>
                  <a:lnTo>
                    <a:pt x="388389" y="52060"/>
                  </a:lnTo>
                  <a:lnTo>
                    <a:pt x="422440" y="26644"/>
                  </a:lnTo>
                  <a:lnTo>
                    <a:pt x="433825" y="19176"/>
                  </a:lnTo>
                  <a:lnTo>
                    <a:pt x="445482" y="13196"/>
                  </a:lnTo>
                  <a:lnTo>
                    <a:pt x="457585" y="9229"/>
                  </a:lnTo>
                  <a:lnTo>
                    <a:pt x="470306" y="7797"/>
                  </a:lnTo>
                  <a:lnTo>
                    <a:pt x="489632" y="8536"/>
                  </a:lnTo>
                  <a:lnTo>
                    <a:pt x="536536" y="18249"/>
                  </a:lnTo>
                  <a:lnTo>
                    <a:pt x="574451" y="37593"/>
                  </a:lnTo>
                  <a:lnTo>
                    <a:pt x="633937" y="80539"/>
                  </a:lnTo>
                  <a:lnTo>
                    <a:pt x="658690" y="97451"/>
                  </a:lnTo>
                  <a:lnTo>
                    <a:pt x="687659" y="115152"/>
                  </a:lnTo>
                  <a:lnTo>
                    <a:pt x="723823" y="134289"/>
                  </a:lnTo>
                  <a:lnTo>
                    <a:pt x="726135" y="133489"/>
                  </a:lnTo>
                  <a:lnTo>
                    <a:pt x="728065" y="129628"/>
                  </a:lnTo>
                  <a:lnTo>
                    <a:pt x="727240" y="127292"/>
                  </a:lnTo>
                  <a:lnTo>
                    <a:pt x="725309" y="126339"/>
                  </a:lnTo>
                  <a:lnTo>
                    <a:pt x="681461" y="102494"/>
                  </a:lnTo>
                  <a:lnTo>
                    <a:pt x="646223" y="79670"/>
                  </a:lnTo>
                  <a:lnTo>
                    <a:pt x="591121" y="39496"/>
                  </a:lnTo>
                  <a:lnTo>
                    <a:pt x="578656" y="31044"/>
                  </a:lnTo>
                  <a:lnTo>
                    <a:pt x="539178" y="10921"/>
                  </a:lnTo>
                  <a:lnTo>
                    <a:pt x="490220" y="758"/>
                  </a:lnTo>
                  <a:lnTo>
                    <a:pt x="4704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7" name="object 73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694768" y="3899358"/>
              <a:ext cx="300896" cy="184467"/>
            </a:xfrm>
            <a:prstGeom prst="rect">
              <a:avLst/>
            </a:prstGeom>
          </p:spPr>
        </p:pic>
        <p:sp>
          <p:nvSpPr>
            <p:cNvPr id="738" name="object 738"/>
            <p:cNvSpPr/>
            <p:nvPr/>
          </p:nvSpPr>
          <p:spPr>
            <a:xfrm>
              <a:off x="8172691" y="5262245"/>
              <a:ext cx="414655" cy="455930"/>
            </a:xfrm>
            <a:custGeom>
              <a:avLst/>
              <a:gdLst/>
              <a:ahLst/>
              <a:cxnLst/>
              <a:rect l="l" t="t" r="r" b="b"/>
              <a:pathLst>
                <a:path w="414654" h="455929">
                  <a:moveTo>
                    <a:pt x="86753" y="0"/>
                  </a:moveTo>
                  <a:lnTo>
                    <a:pt x="55369" y="1862"/>
                  </a:lnTo>
                  <a:lnTo>
                    <a:pt x="29532" y="7216"/>
                  </a:lnTo>
                  <a:lnTo>
                    <a:pt x="10617" y="15709"/>
                  </a:lnTo>
                  <a:lnTo>
                    <a:pt x="0" y="26987"/>
                  </a:lnTo>
                  <a:lnTo>
                    <a:pt x="556" y="43414"/>
                  </a:lnTo>
                  <a:lnTo>
                    <a:pt x="15085" y="62713"/>
                  </a:lnTo>
                  <a:lnTo>
                    <a:pt x="39941" y="87839"/>
                  </a:lnTo>
                  <a:lnTo>
                    <a:pt x="71477" y="121750"/>
                  </a:lnTo>
                  <a:lnTo>
                    <a:pt x="106047" y="167401"/>
                  </a:lnTo>
                  <a:lnTo>
                    <a:pt x="140004" y="227749"/>
                  </a:lnTo>
                  <a:lnTo>
                    <a:pt x="165272" y="292425"/>
                  </a:lnTo>
                  <a:lnTo>
                    <a:pt x="180045" y="346865"/>
                  </a:lnTo>
                  <a:lnTo>
                    <a:pt x="191535" y="390854"/>
                  </a:lnTo>
                  <a:lnTo>
                    <a:pt x="206955" y="424177"/>
                  </a:lnTo>
                  <a:lnTo>
                    <a:pt x="243456" y="450730"/>
                  </a:lnTo>
                  <a:lnTo>
                    <a:pt x="275513" y="455777"/>
                  </a:lnTo>
                  <a:lnTo>
                    <a:pt x="303145" y="452664"/>
                  </a:lnTo>
                  <a:lnTo>
                    <a:pt x="354587" y="430788"/>
                  </a:lnTo>
                  <a:lnTo>
                    <a:pt x="399120" y="380007"/>
                  </a:lnTo>
                  <a:lnTo>
                    <a:pt x="411756" y="339212"/>
                  </a:lnTo>
                  <a:lnTo>
                    <a:pt x="414354" y="294055"/>
                  </a:lnTo>
                  <a:lnTo>
                    <a:pt x="408110" y="246934"/>
                  </a:lnTo>
                  <a:lnTo>
                    <a:pt x="394225" y="200246"/>
                  </a:lnTo>
                  <a:lnTo>
                    <a:pt x="373896" y="156387"/>
                  </a:lnTo>
                  <a:lnTo>
                    <a:pt x="348322" y="117754"/>
                  </a:lnTo>
                  <a:lnTo>
                    <a:pt x="311042" y="79336"/>
                  </a:lnTo>
                  <a:lnTo>
                    <a:pt x="268203" y="49215"/>
                  </a:lnTo>
                  <a:lnTo>
                    <a:pt x="222081" y="26806"/>
                  </a:lnTo>
                  <a:lnTo>
                    <a:pt x="174950" y="11524"/>
                  </a:lnTo>
                  <a:lnTo>
                    <a:pt x="129082" y="2783"/>
                  </a:lnTo>
                  <a:lnTo>
                    <a:pt x="86753" y="0"/>
                  </a:lnTo>
                  <a:close/>
                </a:path>
              </a:pathLst>
            </a:custGeom>
            <a:solidFill>
              <a:srgbClr val="8084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9" name="object 73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288380" y="5353144"/>
              <a:ext cx="229098" cy="252998"/>
            </a:xfrm>
            <a:prstGeom prst="rect">
              <a:avLst/>
            </a:prstGeom>
          </p:spPr>
        </p:pic>
        <p:sp>
          <p:nvSpPr>
            <p:cNvPr id="740" name="object 740"/>
            <p:cNvSpPr/>
            <p:nvPr/>
          </p:nvSpPr>
          <p:spPr>
            <a:xfrm>
              <a:off x="8396826" y="4236241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58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8390971" y="4230392"/>
              <a:ext cx="120650" cy="12065"/>
            </a:xfrm>
            <a:custGeom>
              <a:avLst/>
              <a:gdLst/>
              <a:ahLst/>
              <a:cxnLst/>
              <a:rect l="l" t="t" r="r" b="b"/>
              <a:pathLst>
                <a:path w="120650" h="12064">
                  <a:moveTo>
                    <a:pt x="117678" y="0"/>
                  </a:moveTo>
                  <a:lnTo>
                    <a:pt x="2628" y="0"/>
                  </a:lnTo>
                  <a:lnTo>
                    <a:pt x="0" y="2616"/>
                  </a:lnTo>
                  <a:lnTo>
                    <a:pt x="0" y="9080"/>
                  </a:lnTo>
                  <a:lnTo>
                    <a:pt x="2628" y="11696"/>
                  </a:lnTo>
                  <a:lnTo>
                    <a:pt x="5854" y="11696"/>
                  </a:lnTo>
                  <a:lnTo>
                    <a:pt x="117678" y="11696"/>
                  </a:lnTo>
                  <a:lnTo>
                    <a:pt x="120294" y="9080"/>
                  </a:lnTo>
                  <a:lnTo>
                    <a:pt x="120294" y="2616"/>
                  </a:lnTo>
                  <a:lnTo>
                    <a:pt x="1176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8114993" y="4117468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58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8109139" y="4111621"/>
              <a:ext cx="120650" cy="12065"/>
            </a:xfrm>
            <a:custGeom>
              <a:avLst/>
              <a:gdLst/>
              <a:ahLst/>
              <a:cxnLst/>
              <a:rect l="l" t="t" r="r" b="b"/>
              <a:pathLst>
                <a:path w="120650" h="12064">
                  <a:moveTo>
                    <a:pt x="117678" y="0"/>
                  </a:moveTo>
                  <a:lnTo>
                    <a:pt x="2628" y="0"/>
                  </a:lnTo>
                  <a:lnTo>
                    <a:pt x="0" y="2616"/>
                  </a:lnTo>
                  <a:lnTo>
                    <a:pt x="0" y="9080"/>
                  </a:lnTo>
                  <a:lnTo>
                    <a:pt x="2628" y="11696"/>
                  </a:lnTo>
                  <a:lnTo>
                    <a:pt x="5854" y="11696"/>
                  </a:lnTo>
                  <a:lnTo>
                    <a:pt x="117678" y="11696"/>
                  </a:lnTo>
                  <a:lnTo>
                    <a:pt x="120294" y="9080"/>
                  </a:lnTo>
                  <a:lnTo>
                    <a:pt x="120294" y="2616"/>
                  </a:lnTo>
                  <a:lnTo>
                    <a:pt x="1176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8621271" y="448661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58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8615417" y="4480765"/>
              <a:ext cx="120650" cy="12065"/>
            </a:xfrm>
            <a:custGeom>
              <a:avLst/>
              <a:gdLst/>
              <a:ahLst/>
              <a:cxnLst/>
              <a:rect l="l" t="t" r="r" b="b"/>
              <a:pathLst>
                <a:path w="120650" h="12064">
                  <a:moveTo>
                    <a:pt x="117678" y="0"/>
                  </a:moveTo>
                  <a:lnTo>
                    <a:pt x="2628" y="0"/>
                  </a:lnTo>
                  <a:lnTo>
                    <a:pt x="0" y="2616"/>
                  </a:lnTo>
                  <a:lnTo>
                    <a:pt x="0" y="9080"/>
                  </a:lnTo>
                  <a:lnTo>
                    <a:pt x="2628" y="11696"/>
                  </a:lnTo>
                  <a:lnTo>
                    <a:pt x="5854" y="11696"/>
                  </a:lnTo>
                  <a:lnTo>
                    <a:pt x="117678" y="11696"/>
                  </a:lnTo>
                  <a:lnTo>
                    <a:pt x="120294" y="9080"/>
                  </a:lnTo>
                  <a:lnTo>
                    <a:pt x="120294" y="2616"/>
                  </a:lnTo>
                  <a:lnTo>
                    <a:pt x="1176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8395025" y="481271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58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4353471" y="4806873"/>
              <a:ext cx="4156075" cy="351155"/>
            </a:xfrm>
            <a:custGeom>
              <a:avLst/>
              <a:gdLst/>
              <a:ahLst/>
              <a:cxnLst/>
              <a:rect l="l" t="t" r="r" b="b"/>
              <a:pathLst>
                <a:path w="4156075" h="351154">
                  <a:moveTo>
                    <a:pt x="424294" y="339001"/>
                  </a:moveTo>
                  <a:lnTo>
                    <a:pt x="420801" y="335508"/>
                  </a:lnTo>
                  <a:lnTo>
                    <a:pt x="416496" y="335508"/>
                  </a:lnTo>
                  <a:lnTo>
                    <a:pt x="3492" y="335508"/>
                  </a:lnTo>
                  <a:lnTo>
                    <a:pt x="0" y="339001"/>
                  </a:lnTo>
                  <a:lnTo>
                    <a:pt x="0" y="347611"/>
                  </a:lnTo>
                  <a:lnTo>
                    <a:pt x="3492" y="351104"/>
                  </a:lnTo>
                  <a:lnTo>
                    <a:pt x="420801" y="351104"/>
                  </a:lnTo>
                  <a:lnTo>
                    <a:pt x="424294" y="347611"/>
                  </a:lnTo>
                  <a:lnTo>
                    <a:pt x="424294" y="339001"/>
                  </a:lnTo>
                  <a:close/>
                </a:path>
                <a:path w="4156075" h="351154">
                  <a:moveTo>
                    <a:pt x="4155986" y="2616"/>
                  </a:moveTo>
                  <a:lnTo>
                    <a:pt x="4153370" y="0"/>
                  </a:lnTo>
                  <a:lnTo>
                    <a:pt x="4038308" y="0"/>
                  </a:lnTo>
                  <a:lnTo>
                    <a:pt x="4035704" y="2616"/>
                  </a:lnTo>
                  <a:lnTo>
                    <a:pt x="4035704" y="9080"/>
                  </a:lnTo>
                  <a:lnTo>
                    <a:pt x="4038308" y="11696"/>
                  </a:lnTo>
                  <a:lnTo>
                    <a:pt x="4041546" y="11696"/>
                  </a:lnTo>
                  <a:lnTo>
                    <a:pt x="4153370" y="11696"/>
                  </a:lnTo>
                  <a:lnTo>
                    <a:pt x="4155986" y="9080"/>
                  </a:lnTo>
                  <a:lnTo>
                    <a:pt x="4155986" y="2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4519800" y="4943325"/>
              <a:ext cx="287655" cy="163830"/>
            </a:xfrm>
            <a:custGeom>
              <a:avLst/>
              <a:gdLst/>
              <a:ahLst/>
              <a:cxnLst/>
              <a:rect l="l" t="t" r="r" b="b"/>
              <a:pathLst>
                <a:path w="287654" h="163829">
                  <a:moveTo>
                    <a:pt x="221068" y="0"/>
                  </a:moveTo>
                  <a:lnTo>
                    <a:pt x="0" y="0"/>
                  </a:lnTo>
                  <a:lnTo>
                    <a:pt x="0" y="163525"/>
                  </a:lnTo>
                  <a:lnTo>
                    <a:pt x="287058" y="163525"/>
                  </a:lnTo>
                  <a:lnTo>
                    <a:pt x="287058" y="102450"/>
                  </a:lnTo>
                  <a:lnTo>
                    <a:pt x="244614" y="67056"/>
                  </a:lnTo>
                  <a:lnTo>
                    <a:pt x="221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4519803" y="5056708"/>
              <a:ext cx="287655" cy="50165"/>
            </a:xfrm>
            <a:custGeom>
              <a:avLst/>
              <a:gdLst/>
              <a:ahLst/>
              <a:cxnLst/>
              <a:rect l="l" t="t" r="r" b="b"/>
              <a:pathLst>
                <a:path w="287654" h="50164">
                  <a:moveTo>
                    <a:pt x="287045" y="0"/>
                  </a:moveTo>
                  <a:lnTo>
                    <a:pt x="0" y="0"/>
                  </a:lnTo>
                  <a:lnTo>
                    <a:pt x="0" y="50126"/>
                  </a:lnTo>
                  <a:lnTo>
                    <a:pt x="287045" y="50126"/>
                  </a:lnTo>
                  <a:lnTo>
                    <a:pt x="287045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4519803" y="5052814"/>
              <a:ext cx="287655" cy="8255"/>
            </a:xfrm>
            <a:custGeom>
              <a:avLst/>
              <a:gdLst/>
              <a:ahLst/>
              <a:cxnLst/>
              <a:rect l="l" t="t" r="r" b="b"/>
              <a:pathLst>
                <a:path w="287654" h="8254">
                  <a:moveTo>
                    <a:pt x="287045" y="7797"/>
                  </a:moveTo>
                  <a:lnTo>
                    <a:pt x="287045" y="0"/>
                  </a:lnTo>
                  <a:lnTo>
                    <a:pt x="0" y="0"/>
                  </a:lnTo>
                  <a:lnTo>
                    <a:pt x="0" y="7797"/>
                  </a:lnTo>
                  <a:lnTo>
                    <a:pt x="287045" y="7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4690452" y="4958257"/>
              <a:ext cx="73660" cy="50800"/>
            </a:xfrm>
            <a:custGeom>
              <a:avLst/>
              <a:gdLst/>
              <a:ahLst/>
              <a:cxnLst/>
              <a:rect l="l" t="t" r="r" b="b"/>
              <a:pathLst>
                <a:path w="73660" h="50800">
                  <a:moveTo>
                    <a:pt x="55663" y="0"/>
                  </a:moveTo>
                  <a:lnTo>
                    <a:pt x="0" y="0"/>
                  </a:lnTo>
                  <a:lnTo>
                    <a:pt x="0" y="50342"/>
                  </a:lnTo>
                  <a:lnTo>
                    <a:pt x="73340" y="50342"/>
                  </a:lnTo>
                  <a:lnTo>
                    <a:pt x="55663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4686551" y="4954362"/>
              <a:ext cx="80645" cy="58419"/>
            </a:xfrm>
            <a:custGeom>
              <a:avLst/>
              <a:gdLst/>
              <a:ahLst/>
              <a:cxnLst/>
              <a:rect l="l" t="t" r="r" b="b"/>
              <a:pathLst>
                <a:path w="80645" h="58420">
                  <a:moveTo>
                    <a:pt x="58197" y="0"/>
                  </a:moveTo>
                  <a:lnTo>
                    <a:pt x="2870" y="0"/>
                  </a:lnTo>
                  <a:lnTo>
                    <a:pt x="1866" y="406"/>
                  </a:lnTo>
                  <a:lnTo>
                    <a:pt x="419" y="1866"/>
                  </a:lnTo>
                  <a:lnTo>
                    <a:pt x="0" y="2870"/>
                  </a:lnTo>
                  <a:lnTo>
                    <a:pt x="0" y="55270"/>
                  </a:lnTo>
                  <a:lnTo>
                    <a:pt x="311" y="56015"/>
                  </a:lnTo>
                  <a:lnTo>
                    <a:pt x="419" y="56273"/>
                  </a:lnTo>
                  <a:lnTo>
                    <a:pt x="1866" y="57721"/>
                  </a:lnTo>
                  <a:lnTo>
                    <a:pt x="2870" y="58140"/>
                  </a:lnTo>
                  <a:lnTo>
                    <a:pt x="3898" y="58140"/>
                  </a:lnTo>
                  <a:lnTo>
                    <a:pt x="3898" y="50342"/>
                  </a:lnTo>
                  <a:lnTo>
                    <a:pt x="7797" y="50342"/>
                  </a:lnTo>
                  <a:lnTo>
                    <a:pt x="7797" y="7797"/>
                  </a:lnTo>
                  <a:lnTo>
                    <a:pt x="60935" y="7797"/>
                  </a:lnTo>
                  <a:lnTo>
                    <a:pt x="58197" y="0"/>
                  </a:lnTo>
                  <a:close/>
                </a:path>
                <a:path w="80645" h="58420">
                  <a:moveTo>
                    <a:pt x="7797" y="50342"/>
                  </a:moveTo>
                  <a:lnTo>
                    <a:pt x="3898" y="50342"/>
                  </a:lnTo>
                  <a:lnTo>
                    <a:pt x="3898" y="58140"/>
                  </a:lnTo>
                  <a:lnTo>
                    <a:pt x="80413" y="58140"/>
                  </a:lnTo>
                  <a:lnTo>
                    <a:pt x="77866" y="56015"/>
                  </a:lnTo>
                  <a:lnTo>
                    <a:pt x="77243" y="54241"/>
                  </a:lnTo>
                  <a:lnTo>
                    <a:pt x="7797" y="54241"/>
                  </a:lnTo>
                  <a:lnTo>
                    <a:pt x="7797" y="50342"/>
                  </a:lnTo>
                  <a:close/>
                </a:path>
                <a:path w="80645" h="58420">
                  <a:moveTo>
                    <a:pt x="75874" y="50342"/>
                  </a:moveTo>
                  <a:lnTo>
                    <a:pt x="7797" y="50342"/>
                  </a:lnTo>
                  <a:lnTo>
                    <a:pt x="7797" y="54241"/>
                  </a:lnTo>
                  <a:lnTo>
                    <a:pt x="77243" y="54241"/>
                  </a:lnTo>
                  <a:lnTo>
                    <a:pt x="75874" y="503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4621212" y="4969700"/>
              <a:ext cx="51435" cy="39370"/>
            </a:xfrm>
            <a:custGeom>
              <a:avLst/>
              <a:gdLst/>
              <a:ahLst/>
              <a:cxnLst/>
              <a:rect l="l" t="t" r="r" b="b"/>
              <a:pathLst>
                <a:path w="51435" h="39370">
                  <a:moveTo>
                    <a:pt x="51308" y="0"/>
                  </a:moveTo>
                  <a:lnTo>
                    <a:pt x="0" y="0"/>
                  </a:lnTo>
                  <a:lnTo>
                    <a:pt x="0" y="38900"/>
                  </a:lnTo>
                  <a:lnTo>
                    <a:pt x="51308" y="38900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4515891" y="4939436"/>
              <a:ext cx="295275" cy="171450"/>
            </a:xfrm>
            <a:custGeom>
              <a:avLst/>
              <a:gdLst/>
              <a:ahLst/>
              <a:cxnLst/>
              <a:rect l="l" t="t" r="r" b="b"/>
              <a:pathLst>
                <a:path w="295275" h="171450">
                  <a:moveTo>
                    <a:pt x="160515" y="29248"/>
                  </a:moveTo>
                  <a:lnTo>
                    <a:pt x="160096" y="28244"/>
                  </a:lnTo>
                  <a:lnTo>
                    <a:pt x="158648" y="26797"/>
                  </a:lnTo>
                  <a:lnTo>
                    <a:pt x="157645" y="26377"/>
                  </a:lnTo>
                  <a:lnTo>
                    <a:pt x="152717" y="26377"/>
                  </a:lnTo>
                  <a:lnTo>
                    <a:pt x="152717" y="34175"/>
                  </a:lnTo>
                  <a:lnTo>
                    <a:pt x="152717" y="65278"/>
                  </a:lnTo>
                  <a:lnTo>
                    <a:pt x="109207" y="65278"/>
                  </a:lnTo>
                  <a:lnTo>
                    <a:pt x="109207" y="34175"/>
                  </a:lnTo>
                  <a:lnTo>
                    <a:pt x="152717" y="34175"/>
                  </a:lnTo>
                  <a:lnTo>
                    <a:pt x="152717" y="26377"/>
                  </a:lnTo>
                  <a:lnTo>
                    <a:pt x="104279" y="26377"/>
                  </a:lnTo>
                  <a:lnTo>
                    <a:pt x="103276" y="26797"/>
                  </a:lnTo>
                  <a:lnTo>
                    <a:pt x="101828" y="28244"/>
                  </a:lnTo>
                  <a:lnTo>
                    <a:pt x="101409" y="29248"/>
                  </a:lnTo>
                  <a:lnTo>
                    <a:pt x="101409" y="70205"/>
                  </a:lnTo>
                  <a:lnTo>
                    <a:pt x="101828" y="71208"/>
                  </a:lnTo>
                  <a:lnTo>
                    <a:pt x="103276" y="72656"/>
                  </a:lnTo>
                  <a:lnTo>
                    <a:pt x="104279" y="73075"/>
                  </a:lnTo>
                  <a:lnTo>
                    <a:pt x="105308" y="73075"/>
                  </a:lnTo>
                  <a:lnTo>
                    <a:pt x="157645" y="73075"/>
                  </a:lnTo>
                  <a:lnTo>
                    <a:pt x="158648" y="72656"/>
                  </a:lnTo>
                  <a:lnTo>
                    <a:pt x="160096" y="71208"/>
                  </a:lnTo>
                  <a:lnTo>
                    <a:pt x="160515" y="70205"/>
                  </a:lnTo>
                  <a:lnTo>
                    <a:pt x="160515" y="69176"/>
                  </a:lnTo>
                  <a:lnTo>
                    <a:pt x="160515" y="34175"/>
                  </a:lnTo>
                  <a:lnTo>
                    <a:pt x="160515" y="29248"/>
                  </a:lnTo>
                  <a:close/>
                </a:path>
                <a:path w="295275" h="171450">
                  <a:moveTo>
                    <a:pt x="294855" y="105194"/>
                  </a:moveTo>
                  <a:lnTo>
                    <a:pt x="294335" y="104101"/>
                  </a:lnTo>
                  <a:lnTo>
                    <a:pt x="287045" y="98031"/>
                  </a:lnTo>
                  <a:lnTo>
                    <a:pt x="287045" y="108178"/>
                  </a:lnTo>
                  <a:lnTo>
                    <a:pt x="287045" y="163525"/>
                  </a:lnTo>
                  <a:lnTo>
                    <a:pt x="7797" y="163525"/>
                  </a:lnTo>
                  <a:lnTo>
                    <a:pt x="7797" y="7797"/>
                  </a:lnTo>
                  <a:lnTo>
                    <a:pt x="222199" y="7797"/>
                  </a:lnTo>
                  <a:lnTo>
                    <a:pt x="245071" y="72910"/>
                  </a:lnTo>
                  <a:lnTo>
                    <a:pt x="245478" y="73507"/>
                  </a:lnTo>
                  <a:lnTo>
                    <a:pt x="287045" y="108178"/>
                  </a:lnTo>
                  <a:lnTo>
                    <a:pt x="287045" y="98031"/>
                  </a:lnTo>
                  <a:lnTo>
                    <a:pt x="251841" y="68656"/>
                  </a:lnTo>
                  <a:lnTo>
                    <a:pt x="230466" y="7797"/>
                  </a:lnTo>
                  <a:lnTo>
                    <a:pt x="228092" y="1041"/>
                  </a:lnTo>
                  <a:lnTo>
                    <a:pt x="226631" y="0"/>
                  </a:lnTo>
                  <a:lnTo>
                    <a:pt x="224967" y="0"/>
                  </a:lnTo>
                  <a:lnTo>
                    <a:pt x="2870" y="0"/>
                  </a:lnTo>
                  <a:lnTo>
                    <a:pt x="1866" y="419"/>
                  </a:lnTo>
                  <a:lnTo>
                    <a:pt x="419" y="1866"/>
                  </a:lnTo>
                  <a:lnTo>
                    <a:pt x="0" y="2870"/>
                  </a:lnTo>
                  <a:lnTo>
                    <a:pt x="0" y="168452"/>
                  </a:lnTo>
                  <a:lnTo>
                    <a:pt x="419" y="169456"/>
                  </a:lnTo>
                  <a:lnTo>
                    <a:pt x="1866" y="170903"/>
                  </a:lnTo>
                  <a:lnTo>
                    <a:pt x="2870" y="171323"/>
                  </a:lnTo>
                  <a:lnTo>
                    <a:pt x="291985" y="171323"/>
                  </a:lnTo>
                  <a:lnTo>
                    <a:pt x="292976" y="170903"/>
                  </a:lnTo>
                  <a:lnTo>
                    <a:pt x="294436" y="169456"/>
                  </a:lnTo>
                  <a:lnTo>
                    <a:pt x="294855" y="168452"/>
                  </a:lnTo>
                  <a:lnTo>
                    <a:pt x="294855" y="163525"/>
                  </a:lnTo>
                  <a:lnTo>
                    <a:pt x="294855" y="105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4513580" y="5098923"/>
              <a:ext cx="299085" cy="14604"/>
            </a:xfrm>
            <a:custGeom>
              <a:avLst/>
              <a:gdLst/>
              <a:ahLst/>
              <a:cxnLst/>
              <a:rect l="l" t="t" r="r" b="b"/>
              <a:pathLst>
                <a:path w="299085" h="14604">
                  <a:moveTo>
                    <a:pt x="298703" y="0"/>
                  </a:moveTo>
                  <a:lnTo>
                    <a:pt x="0" y="0"/>
                  </a:lnTo>
                  <a:lnTo>
                    <a:pt x="0" y="14287"/>
                  </a:lnTo>
                  <a:lnTo>
                    <a:pt x="298703" y="14287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4510443" y="5095798"/>
              <a:ext cx="305435" cy="20955"/>
            </a:xfrm>
            <a:custGeom>
              <a:avLst/>
              <a:gdLst/>
              <a:ahLst/>
              <a:cxnLst/>
              <a:rect l="l" t="t" r="r" b="b"/>
              <a:pathLst>
                <a:path w="305435" h="20954">
                  <a:moveTo>
                    <a:pt x="304965" y="0"/>
                  </a:moveTo>
                  <a:lnTo>
                    <a:pt x="301828" y="0"/>
                  </a:lnTo>
                  <a:lnTo>
                    <a:pt x="301828" y="596"/>
                  </a:lnTo>
                  <a:lnTo>
                    <a:pt x="298704" y="596"/>
                  </a:lnTo>
                  <a:lnTo>
                    <a:pt x="298704" y="5676"/>
                  </a:lnTo>
                  <a:lnTo>
                    <a:pt x="298704" y="14566"/>
                  </a:lnTo>
                  <a:lnTo>
                    <a:pt x="6261" y="14566"/>
                  </a:lnTo>
                  <a:lnTo>
                    <a:pt x="6261" y="5676"/>
                  </a:lnTo>
                  <a:lnTo>
                    <a:pt x="298704" y="5676"/>
                  </a:lnTo>
                  <a:lnTo>
                    <a:pt x="298704" y="596"/>
                  </a:lnTo>
                  <a:lnTo>
                    <a:pt x="0" y="596"/>
                  </a:lnTo>
                  <a:lnTo>
                    <a:pt x="0" y="3136"/>
                  </a:lnTo>
                  <a:lnTo>
                    <a:pt x="0" y="5676"/>
                  </a:lnTo>
                  <a:lnTo>
                    <a:pt x="0" y="14566"/>
                  </a:lnTo>
                  <a:lnTo>
                    <a:pt x="0" y="20916"/>
                  </a:lnTo>
                  <a:lnTo>
                    <a:pt x="304965" y="20916"/>
                  </a:lnTo>
                  <a:lnTo>
                    <a:pt x="304965" y="14566"/>
                  </a:lnTo>
                  <a:lnTo>
                    <a:pt x="304965" y="6261"/>
                  </a:lnTo>
                  <a:lnTo>
                    <a:pt x="304965" y="5676"/>
                  </a:lnTo>
                  <a:lnTo>
                    <a:pt x="3049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7" name="object 7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40565" y="5070962"/>
              <a:ext cx="83781" cy="75001"/>
            </a:xfrm>
            <a:prstGeom prst="rect">
              <a:avLst/>
            </a:prstGeom>
          </p:spPr>
        </p:pic>
        <p:sp>
          <p:nvSpPr>
            <p:cNvPr id="758" name="object 758"/>
            <p:cNvSpPr/>
            <p:nvPr/>
          </p:nvSpPr>
          <p:spPr>
            <a:xfrm>
              <a:off x="4713085" y="5074086"/>
              <a:ext cx="78105" cy="39370"/>
            </a:xfrm>
            <a:custGeom>
              <a:avLst/>
              <a:gdLst/>
              <a:ahLst/>
              <a:cxnLst/>
              <a:rect l="l" t="t" r="r" b="b"/>
              <a:pathLst>
                <a:path w="78104" h="39370">
                  <a:moveTo>
                    <a:pt x="38760" y="0"/>
                  </a:moveTo>
                  <a:lnTo>
                    <a:pt x="23676" y="3045"/>
                  </a:lnTo>
                  <a:lnTo>
                    <a:pt x="11355" y="11350"/>
                  </a:lnTo>
                  <a:lnTo>
                    <a:pt x="3047" y="23670"/>
                  </a:lnTo>
                  <a:lnTo>
                    <a:pt x="0" y="38760"/>
                  </a:lnTo>
                  <a:lnTo>
                    <a:pt x="77520" y="38760"/>
                  </a:lnTo>
                  <a:lnTo>
                    <a:pt x="74475" y="23670"/>
                  </a:lnTo>
                  <a:lnTo>
                    <a:pt x="66170" y="11350"/>
                  </a:lnTo>
                  <a:lnTo>
                    <a:pt x="53849" y="3045"/>
                  </a:lnTo>
                  <a:lnTo>
                    <a:pt x="38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4709961" y="5070962"/>
              <a:ext cx="83820" cy="45085"/>
            </a:xfrm>
            <a:custGeom>
              <a:avLst/>
              <a:gdLst/>
              <a:ahLst/>
              <a:cxnLst/>
              <a:rect l="l" t="t" r="r" b="b"/>
              <a:pathLst>
                <a:path w="83820" h="45085">
                  <a:moveTo>
                    <a:pt x="41884" y="0"/>
                  </a:moveTo>
                  <a:lnTo>
                    <a:pt x="25578" y="3290"/>
                  </a:lnTo>
                  <a:lnTo>
                    <a:pt x="12216" y="12336"/>
                  </a:lnTo>
                  <a:lnTo>
                    <a:pt x="3290" y="25578"/>
                  </a:lnTo>
                  <a:lnTo>
                    <a:pt x="0" y="41884"/>
                  </a:lnTo>
                  <a:lnTo>
                    <a:pt x="0" y="42710"/>
                  </a:lnTo>
                  <a:lnTo>
                    <a:pt x="330" y="43510"/>
                  </a:lnTo>
                  <a:lnTo>
                    <a:pt x="1498" y="44678"/>
                  </a:lnTo>
                  <a:lnTo>
                    <a:pt x="2298" y="45021"/>
                  </a:lnTo>
                  <a:lnTo>
                    <a:pt x="81470" y="45021"/>
                  </a:lnTo>
                  <a:lnTo>
                    <a:pt x="82283" y="44678"/>
                  </a:lnTo>
                  <a:lnTo>
                    <a:pt x="83439" y="43510"/>
                  </a:lnTo>
                  <a:lnTo>
                    <a:pt x="83769" y="42710"/>
                  </a:lnTo>
                  <a:lnTo>
                    <a:pt x="83769" y="41884"/>
                  </a:lnTo>
                  <a:lnTo>
                    <a:pt x="3124" y="41884"/>
                  </a:lnTo>
                  <a:lnTo>
                    <a:pt x="3124" y="38760"/>
                  </a:lnTo>
                  <a:lnTo>
                    <a:pt x="6575" y="38760"/>
                  </a:lnTo>
                  <a:lnTo>
                    <a:pt x="6984" y="34702"/>
                  </a:lnTo>
                  <a:lnTo>
                    <a:pt x="9059" y="28014"/>
                  </a:lnTo>
                  <a:lnTo>
                    <a:pt x="41884" y="6261"/>
                  </a:lnTo>
                  <a:lnTo>
                    <a:pt x="62597" y="6261"/>
                  </a:lnTo>
                  <a:lnTo>
                    <a:pt x="58191" y="3290"/>
                  </a:lnTo>
                  <a:lnTo>
                    <a:pt x="41884" y="0"/>
                  </a:lnTo>
                  <a:close/>
                </a:path>
                <a:path w="83820" h="45085">
                  <a:moveTo>
                    <a:pt x="6575" y="38760"/>
                  </a:moveTo>
                  <a:lnTo>
                    <a:pt x="3124" y="38760"/>
                  </a:lnTo>
                  <a:lnTo>
                    <a:pt x="3124" y="41884"/>
                  </a:lnTo>
                  <a:lnTo>
                    <a:pt x="6261" y="41884"/>
                  </a:lnTo>
                  <a:lnTo>
                    <a:pt x="6575" y="38760"/>
                  </a:lnTo>
                  <a:close/>
                </a:path>
                <a:path w="83820" h="45085">
                  <a:moveTo>
                    <a:pt x="77194" y="38760"/>
                  </a:moveTo>
                  <a:lnTo>
                    <a:pt x="6575" y="38760"/>
                  </a:lnTo>
                  <a:lnTo>
                    <a:pt x="6261" y="41884"/>
                  </a:lnTo>
                  <a:lnTo>
                    <a:pt x="77508" y="41884"/>
                  </a:lnTo>
                  <a:lnTo>
                    <a:pt x="77194" y="38760"/>
                  </a:lnTo>
                  <a:close/>
                </a:path>
                <a:path w="83820" h="45085">
                  <a:moveTo>
                    <a:pt x="62597" y="6261"/>
                  </a:moveTo>
                  <a:lnTo>
                    <a:pt x="41884" y="6261"/>
                  </a:lnTo>
                  <a:lnTo>
                    <a:pt x="49072" y="6983"/>
                  </a:lnTo>
                  <a:lnTo>
                    <a:pt x="55759" y="9055"/>
                  </a:lnTo>
                  <a:lnTo>
                    <a:pt x="77508" y="41884"/>
                  </a:lnTo>
                  <a:lnTo>
                    <a:pt x="80645" y="41884"/>
                  </a:lnTo>
                  <a:lnTo>
                    <a:pt x="80645" y="38760"/>
                  </a:lnTo>
                  <a:lnTo>
                    <a:pt x="83138" y="38760"/>
                  </a:lnTo>
                  <a:lnTo>
                    <a:pt x="80478" y="25578"/>
                  </a:lnTo>
                  <a:lnTo>
                    <a:pt x="71552" y="12336"/>
                  </a:lnTo>
                  <a:lnTo>
                    <a:pt x="62597" y="6261"/>
                  </a:lnTo>
                  <a:close/>
                </a:path>
                <a:path w="83820" h="45085">
                  <a:moveTo>
                    <a:pt x="83138" y="38760"/>
                  </a:moveTo>
                  <a:lnTo>
                    <a:pt x="80645" y="38760"/>
                  </a:lnTo>
                  <a:lnTo>
                    <a:pt x="80645" y="41884"/>
                  </a:lnTo>
                  <a:lnTo>
                    <a:pt x="83769" y="41884"/>
                  </a:lnTo>
                  <a:lnTo>
                    <a:pt x="83138" y="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4722348" y="5082848"/>
              <a:ext cx="59055" cy="60325"/>
            </a:xfrm>
            <a:custGeom>
              <a:avLst/>
              <a:gdLst/>
              <a:ahLst/>
              <a:cxnLst/>
              <a:rect l="l" t="t" r="r" b="b"/>
              <a:pathLst>
                <a:path w="59054" h="60325">
                  <a:moveTo>
                    <a:pt x="29533" y="0"/>
                  </a:moveTo>
                  <a:lnTo>
                    <a:pt x="27335" y="0"/>
                  </a:lnTo>
                  <a:lnTo>
                    <a:pt x="25126" y="253"/>
                  </a:lnTo>
                  <a:lnTo>
                    <a:pt x="22967" y="736"/>
                  </a:lnTo>
                  <a:lnTo>
                    <a:pt x="12099" y="5576"/>
                  </a:lnTo>
                  <a:lnTo>
                    <a:pt x="4199" y="13931"/>
                  </a:lnTo>
                  <a:lnTo>
                    <a:pt x="0" y="24639"/>
                  </a:lnTo>
                  <a:lnTo>
                    <a:pt x="234" y="36537"/>
                  </a:lnTo>
                  <a:lnTo>
                    <a:pt x="4127" y="45935"/>
                  </a:lnTo>
                  <a:lnTo>
                    <a:pt x="10775" y="53362"/>
                  </a:lnTo>
                  <a:lnTo>
                    <a:pt x="19461" y="58240"/>
                  </a:lnTo>
                  <a:lnTo>
                    <a:pt x="29469" y="59994"/>
                  </a:lnTo>
                  <a:lnTo>
                    <a:pt x="31666" y="59994"/>
                  </a:lnTo>
                  <a:lnTo>
                    <a:pt x="59007" y="35355"/>
                  </a:lnTo>
                  <a:lnTo>
                    <a:pt x="58768" y="23456"/>
                  </a:lnTo>
                  <a:lnTo>
                    <a:pt x="54875" y="14058"/>
                  </a:lnTo>
                  <a:lnTo>
                    <a:pt x="48227" y="6632"/>
                  </a:lnTo>
                  <a:lnTo>
                    <a:pt x="39541" y="1754"/>
                  </a:lnTo>
                  <a:lnTo>
                    <a:pt x="29533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4719263" y="5079720"/>
              <a:ext cx="65405" cy="66675"/>
            </a:xfrm>
            <a:custGeom>
              <a:avLst/>
              <a:gdLst/>
              <a:ahLst/>
              <a:cxnLst/>
              <a:rect l="l" t="t" r="r" b="b"/>
              <a:pathLst>
                <a:path w="65404" h="66675">
                  <a:moveTo>
                    <a:pt x="30647" y="6261"/>
                  </a:moveTo>
                  <a:lnTo>
                    <a:pt x="13250" y="6261"/>
                  </a:lnTo>
                  <a:lnTo>
                    <a:pt x="4629" y="15373"/>
                  </a:lnTo>
                  <a:lnTo>
                    <a:pt x="503" y="25908"/>
                  </a:lnTo>
                  <a:lnTo>
                    <a:pt x="0" y="27266"/>
                  </a:lnTo>
                  <a:lnTo>
                    <a:pt x="96" y="31978"/>
                  </a:lnTo>
                  <a:lnTo>
                    <a:pt x="219" y="37926"/>
                  </a:lnTo>
                  <a:lnTo>
                    <a:pt x="269" y="40347"/>
                  </a:lnTo>
                  <a:lnTo>
                    <a:pt x="4632" y="50898"/>
                  </a:lnTo>
                  <a:lnTo>
                    <a:pt x="12014" y="59077"/>
                  </a:lnTo>
                  <a:lnTo>
                    <a:pt x="21594" y="64365"/>
                  </a:lnTo>
                  <a:lnTo>
                    <a:pt x="32552" y="66243"/>
                  </a:lnTo>
                  <a:lnTo>
                    <a:pt x="34940" y="66243"/>
                  </a:lnTo>
                  <a:lnTo>
                    <a:pt x="37378" y="65989"/>
                  </a:lnTo>
                  <a:lnTo>
                    <a:pt x="39804" y="65443"/>
                  </a:lnTo>
                  <a:lnTo>
                    <a:pt x="51819" y="60092"/>
                  </a:lnTo>
                  <a:lnTo>
                    <a:pt x="33183" y="60092"/>
                  </a:lnTo>
                  <a:lnTo>
                    <a:pt x="23594" y="58412"/>
                  </a:lnTo>
                  <a:lnTo>
                    <a:pt x="15816" y="54046"/>
                  </a:lnTo>
                  <a:lnTo>
                    <a:pt x="9970" y="47515"/>
                  </a:lnTo>
                  <a:lnTo>
                    <a:pt x="6409" y="39052"/>
                  </a:lnTo>
                  <a:lnTo>
                    <a:pt x="4815" y="31978"/>
                  </a:lnTo>
                  <a:lnTo>
                    <a:pt x="6072" y="24790"/>
                  </a:lnTo>
                  <a:lnTo>
                    <a:pt x="13756" y="12674"/>
                  </a:lnTo>
                  <a:lnTo>
                    <a:pt x="19725" y="8483"/>
                  </a:lnTo>
                  <a:lnTo>
                    <a:pt x="28666" y="6477"/>
                  </a:lnTo>
                  <a:lnTo>
                    <a:pt x="30647" y="6261"/>
                  </a:lnTo>
                  <a:close/>
                </a:path>
                <a:path w="65404" h="66675">
                  <a:moveTo>
                    <a:pt x="32615" y="0"/>
                  </a:moveTo>
                  <a:lnTo>
                    <a:pt x="30228" y="0"/>
                  </a:lnTo>
                  <a:lnTo>
                    <a:pt x="27802" y="266"/>
                  </a:lnTo>
                  <a:lnTo>
                    <a:pt x="25364" y="800"/>
                  </a:lnTo>
                  <a:lnTo>
                    <a:pt x="13106" y="6261"/>
                  </a:lnTo>
                  <a:lnTo>
                    <a:pt x="32615" y="6261"/>
                  </a:lnTo>
                  <a:lnTo>
                    <a:pt x="41574" y="7832"/>
                  </a:lnTo>
                  <a:lnTo>
                    <a:pt x="59008" y="37926"/>
                  </a:lnTo>
                  <a:lnTo>
                    <a:pt x="55245" y="47515"/>
                  </a:lnTo>
                  <a:lnTo>
                    <a:pt x="48166" y="54997"/>
                  </a:lnTo>
                  <a:lnTo>
                    <a:pt x="38432" y="59334"/>
                  </a:lnTo>
                  <a:lnTo>
                    <a:pt x="36502" y="59766"/>
                  </a:lnTo>
                  <a:lnTo>
                    <a:pt x="33506" y="60092"/>
                  </a:lnTo>
                  <a:lnTo>
                    <a:pt x="51819" y="60092"/>
                  </a:lnTo>
                  <a:lnTo>
                    <a:pt x="60519" y="50898"/>
                  </a:lnTo>
                  <a:lnTo>
                    <a:pt x="65176" y="39052"/>
                  </a:lnTo>
                  <a:lnTo>
                    <a:pt x="65154" y="37926"/>
                  </a:lnTo>
                  <a:lnTo>
                    <a:pt x="65034" y="31978"/>
                  </a:lnTo>
                  <a:lnTo>
                    <a:pt x="64912" y="25908"/>
                  </a:lnTo>
                  <a:lnTo>
                    <a:pt x="60548" y="15373"/>
                  </a:lnTo>
                  <a:lnTo>
                    <a:pt x="53154" y="7172"/>
                  </a:lnTo>
                  <a:lnTo>
                    <a:pt x="43573" y="1879"/>
                  </a:lnTo>
                  <a:lnTo>
                    <a:pt x="326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4737926" y="5098928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615" y="0"/>
                  </a:moveTo>
                  <a:lnTo>
                    <a:pt x="6235" y="0"/>
                  </a:lnTo>
                  <a:lnTo>
                    <a:pt x="0" y="6223"/>
                  </a:lnTo>
                  <a:lnTo>
                    <a:pt x="0" y="21602"/>
                  </a:lnTo>
                  <a:lnTo>
                    <a:pt x="6235" y="27838"/>
                  </a:lnTo>
                  <a:lnTo>
                    <a:pt x="21615" y="27838"/>
                  </a:lnTo>
                  <a:lnTo>
                    <a:pt x="27838" y="21602"/>
                  </a:lnTo>
                  <a:lnTo>
                    <a:pt x="27838" y="13919"/>
                  </a:lnTo>
                  <a:lnTo>
                    <a:pt x="27838" y="6223"/>
                  </a:lnTo>
                  <a:lnTo>
                    <a:pt x="21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4734802" y="509579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6466" y="0"/>
                  </a:moveTo>
                  <a:lnTo>
                    <a:pt x="7632" y="0"/>
                  </a:lnTo>
                  <a:lnTo>
                    <a:pt x="0" y="7632"/>
                  </a:lnTo>
                  <a:lnTo>
                    <a:pt x="0" y="26466"/>
                  </a:lnTo>
                  <a:lnTo>
                    <a:pt x="7632" y="34099"/>
                  </a:lnTo>
                  <a:lnTo>
                    <a:pt x="26466" y="34099"/>
                  </a:lnTo>
                  <a:lnTo>
                    <a:pt x="32727" y="27838"/>
                  </a:lnTo>
                  <a:lnTo>
                    <a:pt x="11087" y="27838"/>
                  </a:lnTo>
                  <a:lnTo>
                    <a:pt x="6273" y="23012"/>
                  </a:lnTo>
                  <a:lnTo>
                    <a:pt x="6273" y="11099"/>
                  </a:lnTo>
                  <a:lnTo>
                    <a:pt x="11087" y="6273"/>
                  </a:lnTo>
                  <a:lnTo>
                    <a:pt x="32740" y="6273"/>
                  </a:lnTo>
                  <a:lnTo>
                    <a:pt x="26466" y="0"/>
                  </a:lnTo>
                  <a:close/>
                </a:path>
                <a:path w="34289" h="34289">
                  <a:moveTo>
                    <a:pt x="32740" y="6273"/>
                  </a:moveTo>
                  <a:lnTo>
                    <a:pt x="22999" y="6273"/>
                  </a:lnTo>
                  <a:lnTo>
                    <a:pt x="27825" y="11099"/>
                  </a:lnTo>
                  <a:lnTo>
                    <a:pt x="27825" y="23012"/>
                  </a:lnTo>
                  <a:lnTo>
                    <a:pt x="22999" y="27838"/>
                  </a:lnTo>
                  <a:lnTo>
                    <a:pt x="32727" y="27838"/>
                  </a:lnTo>
                  <a:lnTo>
                    <a:pt x="34099" y="26466"/>
                  </a:lnTo>
                  <a:lnTo>
                    <a:pt x="34099" y="7632"/>
                  </a:lnTo>
                  <a:lnTo>
                    <a:pt x="32740" y="6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4749675" y="511067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365" y="0"/>
                  </a:moveTo>
                  <a:lnTo>
                    <a:pt x="977" y="0"/>
                  </a:lnTo>
                  <a:lnTo>
                    <a:pt x="0" y="977"/>
                  </a:lnTo>
                  <a:lnTo>
                    <a:pt x="0" y="3365"/>
                  </a:lnTo>
                  <a:lnTo>
                    <a:pt x="977" y="4343"/>
                  </a:lnTo>
                  <a:lnTo>
                    <a:pt x="3365" y="4343"/>
                  </a:lnTo>
                  <a:lnTo>
                    <a:pt x="4343" y="3365"/>
                  </a:lnTo>
                  <a:lnTo>
                    <a:pt x="4343" y="2171"/>
                  </a:lnTo>
                  <a:lnTo>
                    <a:pt x="4343" y="977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4746551" y="510755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8229" y="0"/>
                  </a:moveTo>
                  <a:lnTo>
                    <a:pt x="2362" y="0"/>
                  </a:lnTo>
                  <a:lnTo>
                    <a:pt x="0" y="2362"/>
                  </a:lnTo>
                  <a:lnTo>
                    <a:pt x="0" y="8216"/>
                  </a:lnTo>
                  <a:lnTo>
                    <a:pt x="2362" y="10591"/>
                  </a:lnTo>
                  <a:lnTo>
                    <a:pt x="8229" y="10591"/>
                  </a:lnTo>
                  <a:lnTo>
                    <a:pt x="10591" y="8216"/>
                  </a:lnTo>
                  <a:lnTo>
                    <a:pt x="10591" y="6248"/>
                  </a:lnTo>
                  <a:lnTo>
                    <a:pt x="4762" y="6248"/>
                  </a:lnTo>
                  <a:lnTo>
                    <a:pt x="4343" y="5829"/>
                  </a:lnTo>
                  <a:lnTo>
                    <a:pt x="4343" y="4762"/>
                  </a:lnTo>
                  <a:lnTo>
                    <a:pt x="4762" y="4343"/>
                  </a:lnTo>
                  <a:lnTo>
                    <a:pt x="10591" y="4343"/>
                  </a:lnTo>
                  <a:lnTo>
                    <a:pt x="10591" y="2362"/>
                  </a:lnTo>
                  <a:lnTo>
                    <a:pt x="8229" y="0"/>
                  </a:lnTo>
                  <a:close/>
                </a:path>
                <a:path w="10795" h="10795">
                  <a:moveTo>
                    <a:pt x="5295" y="4343"/>
                  </a:moveTo>
                  <a:lnTo>
                    <a:pt x="4762" y="4343"/>
                  </a:lnTo>
                  <a:lnTo>
                    <a:pt x="4343" y="4762"/>
                  </a:lnTo>
                  <a:lnTo>
                    <a:pt x="4343" y="5829"/>
                  </a:lnTo>
                  <a:lnTo>
                    <a:pt x="4762" y="6248"/>
                  </a:lnTo>
                  <a:lnTo>
                    <a:pt x="5295" y="6248"/>
                  </a:lnTo>
                  <a:lnTo>
                    <a:pt x="5295" y="4343"/>
                  </a:lnTo>
                  <a:close/>
                </a:path>
                <a:path w="10795" h="10795">
                  <a:moveTo>
                    <a:pt x="5829" y="4343"/>
                  </a:moveTo>
                  <a:lnTo>
                    <a:pt x="5295" y="4343"/>
                  </a:lnTo>
                  <a:lnTo>
                    <a:pt x="5295" y="6248"/>
                  </a:lnTo>
                  <a:lnTo>
                    <a:pt x="5829" y="6248"/>
                  </a:lnTo>
                  <a:lnTo>
                    <a:pt x="6261" y="5829"/>
                  </a:lnTo>
                  <a:lnTo>
                    <a:pt x="6261" y="4762"/>
                  </a:lnTo>
                  <a:lnTo>
                    <a:pt x="5829" y="4343"/>
                  </a:lnTo>
                  <a:close/>
                </a:path>
                <a:path w="10795" h="10795">
                  <a:moveTo>
                    <a:pt x="10591" y="4343"/>
                  </a:moveTo>
                  <a:lnTo>
                    <a:pt x="5829" y="4343"/>
                  </a:lnTo>
                  <a:lnTo>
                    <a:pt x="6261" y="4762"/>
                  </a:lnTo>
                  <a:lnTo>
                    <a:pt x="6261" y="5829"/>
                  </a:lnTo>
                  <a:lnTo>
                    <a:pt x="5829" y="6248"/>
                  </a:lnTo>
                  <a:lnTo>
                    <a:pt x="10591" y="6248"/>
                  </a:lnTo>
                  <a:lnTo>
                    <a:pt x="10591" y="43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4539662" y="4979725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36830" y="0"/>
                  </a:moveTo>
                  <a:lnTo>
                    <a:pt x="20904" y="0"/>
                  </a:lnTo>
                  <a:lnTo>
                    <a:pt x="20904" y="20916"/>
                  </a:lnTo>
                  <a:lnTo>
                    <a:pt x="0" y="20916"/>
                  </a:lnTo>
                  <a:lnTo>
                    <a:pt x="0" y="36842"/>
                  </a:lnTo>
                  <a:lnTo>
                    <a:pt x="20904" y="36842"/>
                  </a:lnTo>
                  <a:lnTo>
                    <a:pt x="20904" y="57759"/>
                  </a:lnTo>
                  <a:lnTo>
                    <a:pt x="36830" y="57759"/>
                  </a:lnTo>
                  <a:lnTo>
                    <a:pt x="36830" y="36842"/>
                  </a:lnTo>
                  <a:lnTo>
                    <a:pt x="57746" y="36842"/>
                  </a:lnTo>
                  <a:lnTo>
                    <a:pt x="57746" y="20916"/>
                  </a:lnTo>
                  <a:lnTo>
                    <a:pt x="36830" y="20916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4535754" y="4975834"/>
              <a:ext cx="222250" cy="135255"/>
            </a:xfrm>
            <a:custGeom>
              <a:avLst/>
              <a:gdLst/>
              <a:ahLst/>
              <a:cxnLst/>
              <a:rect l="l" t="t" r="r" b="b"/>
              <a:pathLst>
                <a:path w="222250" h="135254">
                  <a:moveTo>
                    <a:pt x="65544" y="20916"/>
                  </a:moveTo>
                  <a:lnTo>
                    <a:pt x="61645" y="20916"/>
                  </a:lnTo>
                  <a:lnTo>
                    <a:pt x="57746" y="20916"/>
                  </a:lnTo>
                  <a:lnTo>
                    <a:pt x="57746" y="28714"/>
                  </a:lnTo>
                  <a:lnTo>
                    <a:pt x="57746" y="36842"/>
                  </a:lnTo>
                  <a:lnTo>
                    <a:pt x="36842" y="36842"/>
                  </a:lnTo>
                  <a:lnTo>
                    <a:pt x="36842" y="57759"/>
                  </a:lnTo>
                  <a:lnTo>
                    <a:pt x="28702" y="57759"/>
                  </a:lnTo>
                  <a:lnTo>
                    <a:pt x="28702" y="36842"/>
                  </a:lnTo>
                  <a:lnTo>
                    <a:pt x="7797" y="36842"/>
                  </a:lnTo>
                  <a:lnTo>
                    <a:pt x="7797" y="28714"/>
                  </a:lnTo>
                  <a:lnTo>
                    <a:pt x="28702" y="28714"/>
                  </a:lnTo>
                  <a:lnTo>
                    <a:pt x="28702" y="7797"/>
                  </a:lnTo>
                  <a:lnTo>
                    <a:pt x="36842" y="7797"/>
                  </a:lnTo>
                  <a:lnTo>
                    <a:pt x="36842" y="28714"/>
                  </a:lnTo>
                  <a:lnTo>
                    <a:pt x="57746" y="28714"/>
                  </a:lnTo>
                  <a:lnTo>
                    <a:pt x="57746" y="20916"/>
                  </a:lnTo>
                  <a:lnTo>
                    <a:pt x="44640" y="20916"/>
                  </a:lnTo>
                  <a:lnTo>
                    <a:pt x="44640" y="7797"/>
                  </a:lnTo>
                  <a:lnTo>
                    <a:pt x="44640" y="0"/>
                  </a:lnTo>
                  <a:lnTo>
                    <a:pt x="20904" y="0"/>
                  </a:lnTo>
                  <a:lnTo>
                    <a:pt x="20904" y="20916"/>
                  </a:lnTo>
                  <a:lnTo>
                    <a:pt x="0" y="20916"/>
                  </a:lnTo>
                  <a:lnTo>
                    <a:pt x="0" y="44640"/>
                  </a:lnTo>
                  <a:lnTo>
                    <a:pt x="20904" y="44640"/>
                  </a:lnTo>
                  <a:lnTo>
                    <a:pt x="20904" y="65557"/>
                  </a:lnTo>
                  <a:lnTo>
                    <a:pt x="44640" y="65557"/>
                  </a:lnTo>
                  <a:lnTo>
                    <a:pt x="44640" y="57759"/>
                  </a:lnTo>
                  <a:lnTo>
                    <a:pt x="44640" y="44640"/>
                  </a:lnTo>
                  <a:lnTo>
                    <a:pt x="65544" y="44640"/>
                  </a:lnTo>
                  <a:lnTo>
                    <a:pt x="65544" y="28714"/>
                  </a:lnTo>
                  <a:lnTo>
                    <a:pt x="65544" y="20916"/>
                  </a:lnTo>
                  <a:close/>
                </a:path>
                <a:path w="222250" h="135254">
                  <a:moveTo>
                    <a:pt x="159677" y="50076"/>
                  </a:moveTo>
                  <a:lnTo>
                    <a:pt x="157937" y="48336"/>
                  </a:lnTo>
                  <a:lnTo>
                    <a:pt x="153619" y="48336"/>
                  </a:lnTo>
                  <a:lnTo>
                    <a:pt x="151879" y="50076"/>
                  </a:lnTo>
                  <a:lnTo>
                    <a:pt x="151879" y="52235"/>
                  </a:lnTo>
                  <a:lnTo>
                    <a:pt x="151879" y="133172"/>
                  </a:lnTo>
                  <a:lnTo>
                    <a:pt x="153619" y="134912"/>
                  </a:lnTo>
                  <a:lnTo>
                    <a:pt x="157937" y="134912"/>
                  </a:lnTo>
                  <a:lnTo>
                    <a:pt x="159677" y="133172"/>
                  </a:lnTo>
                  <a:lnTo>
                    <a:pt x="159677" y="50076"/>
                  </a:lnTo>
                  <a:close/>
                </a:path>
                <a:path w="222250" h="135254">
                  <a:moveTo>
                    <a:pt x="222161" y="47091"/>
                  </a:moveTo>
                  <a:lnTo>
                    <a:pt x="220408" y="45351"/>
                  </a:lnTo>
                  <a:lnTo>
                    <a:pt x="171132" y="45351"/>
                  </a:lnTo>
                  <a:lnTo>
                    <a:pt x="169379" y="47091"/>
                  </a:lnTo>
                  <a:lnTo>
                    <a:pt x="169379" y="51409"/>
                  </a:lnTo>
                  <a:lnTo>
                    <a:pt x="171132" y="53149"/>
                  </a:lnTo>
                  <a:lnTo>
                    <a:pt x="173278" y="53149"/>
                  </a:lnTo>
                  <a:lnTo>
                    <a:pt x="220408" y="53149"/>
                  </a:lnTo>
                  <a:lnTo>
                    <a:pt x="222161" y="51409"/>
                  </a:lnTo>
                  <a:lnTo>
                    <a:pt x="222161" y="47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8" name="object 7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626029" y="4874939"/>
              <a:ext cx="90959" cy="72284"/>
            </a:xfrm>
            <a:prstGeom prst="rect">
              <a:avLst/>
            </a:prstGeom>
          </p:spPr>
        </p:pic>
        <p:sp>
          <p:nvSpPr>
            <p:cNvPr id="769" name="object 769"/>
            <p:cNvSpPr/>
            <p:nvPr/>
          </p:nvSpPr>
          <p:spPr>
            <a:xfrm>
              <a:off x="4529836" y="4958797"/>
              <a:ext cx="8255" cy="26670"/>
            </a:xfrm>
            <a:custGeom>
              <a:avLst/>
              <a:gdLst/>
              <a:ahLst/>
              <a:cxnLst/>
              <a:rect l="l" t="t" r="r" b="b"/>
              <a:pathLst>
                <a:path w="8254" h="26670">
                  <a:moveTo>
                    <a:pt x="6057" y="0"/>
                  </a:moveTo>
                  <a:lnTo>
                    <a:pt x="1752" y="0"/>
                  </a:lnTo>
                  <a:lnTo>
                    <a:pt x="0" y="1739"/>
                  </a:lnTo>
                  <a:lnTo>
                    <a:pt x="0" y="3898"/>
                  </a:lnTo>
                  <a:lnTo>
                    <a:pt x="0" y="24333"/>
                  </a:lnTo>
                  <a:lnTo>
                    <a:pt x="1752" y="26085"/>
                  </a:lnTo>
                  <a:lnTo>
                    <a:pt x="6057" y="26085"/>
                  </a:lnTo>
                  <a:lnTo>
                    <a:pt x="7797" y="24333"/>
                  </a:lnTo>
                  <a:lnTo>
                    <a:pt x="7797" y="1739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0" name="object 77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847616" y="5283685"/>
              <a:ext cx="92168" cy="140985"/>
            </a:xfrm>
            <a:prstGeom prst="rect">
              <a:avLst/>
            </a:prstGeom>
          </p:spPr>
        </p:pic>
        <p:sp>
          <p:nvSpPr>
            <p:cNvPr id="771" name="object 771"/>
            <p:cNvSpPr/>
            <p:nvPr/>
          </p:nvSpPr>
          <p:spPr>
            <a:xfrm>
              <a:off x="4123170" y="5238177"/>
              <a:ext cx="192405" cy="15240"/>
            </a:xfrm>
            <a:custGeom>
              <a:avLst/>
              <a:gdLst/>
              <a:ahLst/>
              <a:cxnLst/>
              <a:rect l="l" t="t" r="r" b="b"/>
              <a:pathLst>
                <a:path w="192404" h="15239">
                  <a:moveTo>
                    <a:pt x="188150" y="0"/>
                  </a:moveTo>
                  <a:lnTo>
                    <a:pt x="3797" y="0"/>
                  </a:lnTo>
                  <a:lnTo>
                    <a:pt x="0" y="3784"/>
                  </a:lnTo>
                  <a:lnTo>
                    <a:pt x="0" y="14795"/>
                  </a:lnTo>
                  <a:lnTo>
                    <a:pt x="191947" y="14795"/>
                  </a:lnTo>
                  <a:lnTo>
                    <a:pt x="191947" y="3784"/>
                  </a:lnTo>
                  <a:lnTo>
                    <a:pt x="18815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4120758" y="5235751"/>
              <a:ext cx="196850" cy="19685"/>
            </a:xfrm>
            <a:custGeom>
              <a:avLst/>
              <a:gdLst/>
              <a:ahLst/>
              <a:cxnLst/>
              <a:rect l="l" t="t" r="r" b="b"/>
              <a:pathLst>
                <a:path w="196850" h="19685">
                  <a:moveTo>
                    <a:pt x="191896" y="0"/>
                  </a:moveTo>
                  <a:lnTo>
                    <a:pt x="4864" y="0"/>
                  </a:lnTo>
                  <a:lnTo>
                    <a:pt x="0" y="4876"/>
                  </a:lnTo>
                  <a:lnTo>
                    <a:pt x="0" y="18554"/>
                  </a:lnTo>
                  <a:lnTo>
                    <a:pt x="1079" y="19634"/>
                  </a:lnTo>
                  <a:lnTo>
                    <a:pt x="3746" y="19634"/>
                  </a:lnTo>
                  <a:lnTo>
                    <a:pt x="4825" y="18554"/>
                  </a:lnTo>
                  <a:lnTo>
                    <a:pt x="4825" y="17221"/>
                  </a:lnTo>
                  <a:lnTo>
                    <a:pt x="4825" y="7543"/>
                  </a:lnTo>
                  <a:lnTo>
                    <a:pt x="7543" y="4838"/>
                  </a:lnTo>
                  <a:lnTo>
                    <a:pt x="189229" y="4838"/>
                  </a:lnTo>
                  <a:lnTo>
                    <a:pt x="191935" y="7543"/>
                  </a:lnTo>
                  <a:lnTo>
                    <a:pt x="191935" y="18554"/>
                  </a:lnTo>
                  <a:lnTo>
                    <a:pt x="193027" y="19634"/>
                  </a:lnTo>
                  <a:lnTo>
                    <a:pt x="195694" y="19634"/>
                  </a:lnTo>
                  <a:lnTo>
                    <a:pt x="196773" y="18554"/>
                  </a:lnTo>
                  <a:lnTo>
                    <a:pt x="196773" y="4876"/>
                  </a:lnTo>
                  <a:lnTo>
                    <a:pt x="1918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3803992" y="5250807"/>
              <a:ext cx="615950" cy="165100"/>
            </a:xfrm>
            <a:custGeom>
              <a:avLst/>
              <a:gdLst/>
              <a:ahLst/>
              <a:cxnLst/>
              <a:rect l="l" t="t" r="r" b="b"/>
              <a:pathLst>
                <a:path w="615950" h="165100">
                  <a:moveTo>
                    <a:pt x="602021" y="0"/>
                  </a:moveTo>
                  <a:lnTo>
                    <a:pt x="0" y="0"/>
                  </a:lnTo>
                  <a:lnTo>
                    <a:pt x="0" y="158276"/>
                  </a:lnTo>
                  <a:lnTo>
                    <a:pt x="41456" y="164579"/>
                  </a:lnTo>
                  <a:lnTo>
                    <a:pt x="610810" y="164668"/>
                  </a:lnTo>
                  <a:lnTo>
                    <a:pt x="615382" y="160820"/>
                  </a:lnTo>
                  <a:lnTo>
                    <a:pt x="615382" y="79121"/>
                  </a:lnTo>
                  <a:lnTo>
                    <a:pt x="606581" y="8597"/>
                  </a:lnTo>
                  <a:lnTo>
                    <a:pt x="606581" y="3848"/>
                  </a:lnTo>
                  <a:lnTo>
                    <a:pt x="60202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3803992" y="5248394"/>
              <a:ext cx="617855" cy="169545"/>
            </a:xfrm>
            <a:custGeom>
              <a:avLst/>
              <a:gdLst/>
              <a:ahLst/>
              <a:cxnLst/>
              <a:rect l="l" t="t" r="r" b="b"/>
              <a:pathLst>
                <a:path w="617854" h="169545">
                  <a:moveTo>
                    <a:pt x="605171" y="166839"/>
                  </a:moveTo>
                  <a:lnTo>
                    <a:pt x="40669" y="166839"/>
                  </a:lnTo>
                  <a:lnTo>
                    <a:pt x="40305" y="169227"/>
                  </a:lnTo>
                  <a:lnTo>
                    <a:pt x="41555" y="169494"/>
                  </a:lnTo>
                  <a:lnTo>
                    <a:pt x="605171" y="169494"/>
                  </a:lnTo>
                  <a:lnTo>
                    <a:pt x="605171" y="169227"/>
                  </a:lnTo>
                  <a:lnTo>
                    <a:pt x="40313" y="169227"/>
                  </a:lnTo>
                  <a:lnTo>
                    <a:pt x="40444" y="168351"/>
                  </a:lnTo>
                  <a:lnTo>
                    <a:pt x="605171" y="168351"/>
                  </a:lnTo>
                  <a:lnTo>
                    <a:pt x="605171" y="166839"/>
                  </a:lnTo>
                  <a:close/>
                </a:path>
                <a:path w="617854" h="169545">
                  <a:moveTo>
                    <a:pt x="599748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598656" y="4838"/>
                  </a:lnTo>
                  <a:lnTo>
                    <a:pt x="600663" y="5613"/>
                  </a:lnTo>
                  <a:lnTo>
                    <a:pt x="603431" y="7962"/>
                  </a:lnTo>
                  <a:lnTo>
                    <a:pt x="604168" y="9436"/>
                  </a:lnTo>
                  <a:lnTo>
                    <a:pt x="604193" y="11303"/>
                  </a:lnTo>
                  <a:lnTo>
                    <a:pt x="612901" y="81229"/>
                  </a:lnTo>
                  <a:lnTo>
                    <a:pt x="612956" y="160070"/>
                  </a:lnTo>
                  <a:lnTo>
                    <a:pt x="612220" y="161531"/>
                  </a:lnTo>
                  <a:lnTo>
                    <a:pt x="609451" y="163880"/>
                  </a:lnTo>
                  <a:lnTo>
                    <a:pt x="607432" y="164668"/>
                  </a:lnTo>
                  <a:lnTo>
                    <a:pt x="605171" y="164668"/>
                  </a:lnTo>
                  <a:lnTo>
                    <a:pt x="605171" y="169494"/>
                  </a:lnTo>
                  <a:lnTo>
                    <a:pt x="608549" y="169494"/>
                  </a:lnTo>
                  <a:lnTo>
                    <a:pt x="611635" y="168351"/>
                  </a:lnTo>
                  <a:lnTo>
                    <a:pt x="616033" y="164668"/>
                  </a:lnTo>
                  <a:lnTo>
                    <a:pt x="616579" y="163880"/>
                  </a:lnTo>
                  <a:lnTo>
                    <a:pt x="617795" y="161658"/>
                  </a:lnTo>
                  <a:lnTo>
                    <a:pt x="617782" y="81229"/>
                  </a:lnTo>
                  <a:lnTo>
                    <a:pt x="609056" y="11303"/>
                  </a:lnTo>
                  <a:lnTo>
                    <a:pt x="609019" y="11010"/>
                  </a:lnTo>
                  <a:lnTo>
                    <a:pt x="606581" y="11010"/>
                  </a:lnTo>
                  <a:lnTo>
                    <a:pt x="608981" y="10706"/>
                  </a:lnTo>
                  <a:lnTo>
                    <a:pt x="609006" y="7962"/>
                  </a:lnTo>
                  <a:lnTo>
                    <a:pt x="607457" y="5016"/>
                  </a:lnTo>
                  <a:lnTo>
                    <a:pt x="602847" y="1143"/>
                  </a:lnTo>
                  <a:lnTo>
                    <a:pt x="599748" y="0"/>
                  </a:lnTo>
                  <a:close/>
                </a:path>
                <a:path w="617854" h="169545">
                  <a:moveTo>
                    <a:pt x="0" y="158250"/>
                  </a:moveTo>
                  <a:lnTo>
                    <a:pt x="0" y="163127"/>
                  </a:lnTo>
                  <a:lnTo>
                    <a:pt x="40305" y="169227"/>
                  </a:lnTo>
                  <a:lnTo>
                    <a:pt x="40360" y="168351"/>
                  </a:lnTo>
                  <a:lnTo>
                    <a:pt x="40619" y="167081"/>
                  </a:lnTo>
                  <a:lnTo>
                    <a:pt x="40669" y="166839"/>
                  </a:lnTo>
                  <a:lnTo>
                    <a:pt x="605171" y="166839"/>
                  </a:lnTo>
                  <a:lnTo>
                    <a:pt x="605171" y="164668"/>
                  </a:lnTo>
                  <a:lnTo>
                    <a:pt x="42410" y="164668"/>
                  </a:lnTo>
                  <a:lnTo>
                    <a:pt x="0" y="158250"/>
                  </a:lnTo>
                  <a:close/>
                </a:path>
                <a:path w="617854" h="169545">
                  <a:moveTo>
                    <a:pt x="609006" y="10706"/>
                  </a:moveTo>
                  <a:lnTo>
                    <a:pt x="606581" y="11010"/>
                  </a:lnTo>
                  <a:lnTo>
                    <a:pt x="609006" y="11010"/>
                  </a:lnTo>
                  <a:lnTo>
                    <a:pt x="609006" y="107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3991660" y="5280837"/>
              <a:ext cx="46355" cy="135255"/>
            </a:xfrm>
            <a:custGeom>
              <a:avLst/>
              <a:gdLst/>
              <a:ahLst/>
              <a:cxnLst/>
              <a:rect l="l" t="t" r="r" b="b"/>
              <a:pathLst>
                <a:path w="46354" h="135254">
                  <a:moveTo>
                    <a:pt x="46189" y="0"/>
                  </a:moveTo>
                  <a:lnTo>
                    <a:pt x="0" y="0"/>
                  </a:lnTo>
                  <a:lnTo>
                    <a:pt x="0" y="134632"/>
                  </a:lnTo>
                  <a:lnTo>
                    <a:pt x="46189" y="134632"/>
                  </a:lnTo>
                  <a:lnTo>
                    <a:pt x="4618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3989235" y="5278323"/>
              <a:ext cx="51435" cy="139700"/>
            </a:xfrm>
            <a:custGeom>
              <a:avLst/>
              <a:gdLst/>
              <a:ahLst/>
              <a:cxnLst/>
              <a:rect l="l" t="t" r="r" b="b"/>
              <a:pathLst>
                <a:path w="51435" h="139700">
                  <a:moveTo>
                    <a:pt x="51015" y="1270"/>
                  </a:moveTo>
                  <a:lnTo>
                    <a:pt x="50126" y="1270"/>
                  </a:lnTo>
                  <a:lnTo>
                    <a:pt x="50126" y="0"/>
                  </a:lnTo>
                  <a:lnTo>
                    <a:pt x="46189" y="0"/>
                  </a:lnTo>
                  <a:lnTo>
                    <a:pt x="46189" y="5080"/>
                  </a:lnTo>
                  <a:lnTo>
                    <a:pt x="46189" y="134620"/>
                  </a:lnTo>
                  <a:lnTo>
                    <a:pt x="4826" y="134620"/>
                  </a:lnTo>
                  <a:lnTo>
                    <a:pt x="4826" y="5080"/>
                  </a:lnTo>
                  <a:lnTo>
                    <a:pt x="46189" y="5080"/>
                  </a:lnTo>
                  <a:lnTo>
                    <a:pt x="46189" y="0"/>
                  </a:lnTo>
                  <a:lnTo>
                    <a:pt x="889" y="0"/>
                  </a:lnTo>
                  <a:lnTo>
                    <a:pt x="88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4620"/>
                  </a:lnTo>
                  <a:lnTo>
                    <a:pt x="0" y="137160"/>
                  </a:lnTo>
                  <a:lnTo>
                    <a:pt x="0" y="138430"/>
                  </a:lnTo>
                  <a:lnTo>
                    <a:pt x="901" y="138430"/>
                  </a:lnTo>
                  <a:lnTo>
                    <a:pt x="901" y="139700"/>
                  </a:lnTo>
                  <a:lnTo>
                    <a:pt x="50114" y="139700"/>
                  </a:lnTo>
                  <a:lnTo>
                    <a:pt x="50114" y="138430"/>
                  </a:lnTo>
                  <a:lnTo>
                    <a:pt x="51015" y="138430"/>
                  </a:lnTo>
                  <a:lnTo>
                    <a:pt x="51015" y="137160"/>
                  </a:lnTo>
                  <a:lnTo>
                    <a:pt x="51015" y="134747"/>
                  </a:lnTo>
                  <a:lnTo>
                    <a:pt x="48602" y="134747"/>
                  </a:lnTo>
                  <a:lnTo>
                    <a:pt x="48602" y="134620"/>
                  </a:lnTo>
                  <a:lnTo>
                    <a:pt x="51015" y="134620"/>
                  </a:lnTo>
                  <a:lnTo>
                    <a:pt x="51015" y="5080"/>
                  </a:lnTo>
                  <a:lnTo>
                    <a:pt x="5101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4037850" y="5280837"/>
              <a:ext cx="46355" cy="135255"/>
            </a:xfrm>
            <a:custGeom>
              <a:avLst/>
              <a:gdLst/>
              <a:ahLst/>
              <a:cxnLst/>
              <a:rect l="l" t="t" r="r" b="b"/>
              <a:pathLst>
                <a:path w="46354" h="135254">
                  <a:moveTo>
                    <a:pt x="46189" y="0"/>
                  </a:moveTo>
                  <a:lnTo>
                    <a:pt x="0" y="0"/>
                  </a:lnTo>
                  <a:lnTo>
                    <a:pt x="0" y="134632"/>
                  </a:lnTo>
                  <a:lnTo>
                    <a:pt x="46189" y="134632"/>
                  </a:lnTo>
                  <a:lnTo>
                    <a:pt x="4618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4035437" y="5278323"/>
              <a:ext cx="51435" cy="139700"/>
            </a:xfrm>
            <a:custGeom>
              <a:avLst/>
              <a:gdLst/>
              <a:ahLst/>
              <a:cxnLst/>
              <a:rect l="l" t="t" r="r" b="b"/>
              <a:pathLst>
                <a:path w="51435" h="139700">
                  <a:moveTo>
                    <a:pt x="51015" y="1270"/>
                  </a:moveTo>
                  <a:lnTo>
                    <a:pt x="50126" y="1270"/>
                  </a:lnTo>
                  <a:lnTo>
                    <a:pt x="50126" y="0"/>
                  </a:lnTo>
                  <a:lnTo>
                    <a:pt x="46189" y="0"/>
                  </a:lnTo>
                  <a:lnTo>
                    <a:pt x="46189" y="5080"/>
                  </a:lnTo>
                  <a:lnTo>
                    <a:pt x="46189" y="134620"/>
                  </a:lnTo>
                  <a:lnTo>
                    <a:pt x="4826" y="134620"/>
                  </a:lnTo>
                  <a:lnTo>
                    <a:pt x="4826" y="5080"/>
                  </a:lnTo>
                  <a:lnTo>
                    <a:pt x="46189" y="5080"/>
                  </a:lnTo>
                  <a:lnTo>
                    <a:pt x="46189" y="0"/>
                  </a:lnTo>
                  <a:lnTo>
                    <a:pt x="889" y="0"/>
                  </a:lnTo>
                  <a:lnTo>
                    <a:pt x="88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4620"/>
                  </a:lnTo>
                  <a:lnTo>
                    <a:pt x="0" y="137160"/>
                  </a:lnTo>
                  <a:lnTo>
                    <a:pt x="0" y="138430"/>
                  </a:lnTo>
                  <a:lnTo>
                    <a:pt x="901" y="138430"/>
                  </a:lnTo>
                  <a:lnTo>
                    <a:pt x="901" y="139700"/>
                  </a:lnTo>
                  <a:lnTo>
                    <a:pt x="50114" y="139700"/>
                  </a:lnTo>
                  <a:lnTo>
                    <a:pt x="50114" y="138430"/>
                  </a:lnTo>
                  <a:lnTo>
                    <a:pt x="51015" y="138430"/>
                  </a:lnTo>
                  <a:lnTo>
                    <a:pt x="51015" y="137160"/>
                  </a:lnTo>
                  <a:lnTo>
                    <a:pt x="51015" y="134747"/>
                  </a:lnTo>
                  <a:lnTo>
                    <a:pt x="48602" y="134747"/>
                  </a:lnTo>
                  <a:lnTo>
                    <a:pt x="48602" y="134620"/>
                  </a:lnTo>
                  <a:lnTo>
                    <a:pt x="51015" y="134620"/>
                  </a:lnTo>
                  <a:lnTo>
                    <a:pt x="51015" y="5080"/>
                  </a:lnTo>
                  <a:lnTo>
                    <a:pt x="5101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3858854" y="5241095"/>
              <a:ext cx="69215" cy="6985"/>
            </a:xfrm>
            <a:custGeom>
              <a:avLst/>
              <a:gdLst/>
              <a:ahLst/>
              <a:cxnLst/>
              <a:rect l="l" t="t" r="r" b="b"/>
              <a:pathLst>
                <a:path w="69214" h="6985">
                  <a:moveTo>
                    <a:pt x="0" y="0"/>
                  </a:moveTo>
                  <a:lnTo>
                    <a:pt x="0" y="6870"/>
                  </a:lnTo>
                  <a:lnTo>
                    <a:pt x="68821" y="6870"/>
                  </a:lnTo>
                  <a:lnTo>
                    <a:pt x="68821" y="2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3856443" y="5238657"/>
              <a:ext cx="73660" cy="12065"/>
            </a:xfrm>
            <a:custGeom>
              <a:avLst/>
              <a:gdLst/>
              <a:ahLst/>
              <a:cxnLst/>
              <a:rect l="l" t="t" r="r" b="b"/>
              <a:pathLst>
                <a:path w="73660" h="12064">
                  <a:moveTo>
                    <a:pt x="1866" y="0"/>
                  </a:moveTo>
                  <a:lnTo>
                    <a:pt x="1206" y="241"/>
                  </a:lnTo>
                  <a:lnTo>
                    <a:pt x="266" y="1155"/>
                  </a:lnTo>
                  <a:lnTo>
                    <a:pt x="0" y="1790"/>
                  </a:lnTo>
                  <a:lnTo>
                    <a:pt x="0" y="10642"/>
                  </a:lnTo>
                  <a:lnTo>
                    <a:pt x="1079" y="11722"/>
                  </a:lnTo>
                  <a:lnTo>
                    <a:pt x="3746" y="11722"/>
                  </a:lnTo>
                  <a:lnTo>
                    <a:pt x="4825" y="10642"/>
                  </a:lnTo>
                  <a:lnTo>
                    <a:pt x="4825" y="9309"/>
                  </a:lnTo>
                  <a:lnTo>
                    <a:pt x="4825" y="4965"/>
                  </a:lnTo>
                  <a:lnTo>
                    <a:pt x="68808" y="7734"/>
                  </a:lnTo>
                  <a:lnTo>
                    <a:pt x="68808" y="10642"/>
                  </a:lnTo>
                  <a:lnTo>
                    <a:pt x="69888" y="11722"/>
                  </a:lnTo>
                  <a:lnTo>
                    <a:pt x="72555" y="11722"/>
                  </a:lnTo>
                  <a:lnTo>
                    <a:pt x="73634" y="10642"/>
                  </a:lnTo>
                  <a:lnTo>
                    <a:pt x="73634" y="4127"/>
                  </a:lnTo>
                  <a:lnTo>
                    <a:pt x="72618" y="3060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3801541" y="5280837"/>
              <a:ext cx="190500" cy="67945"/>
            </a:xfrm>
            <a:custGeom>
              <a:avLst/>
              <a:gdLst/>
              <a:ahLst/>
              <a:cxnLst/>
              <a:rect l="l" t="t" r="r" b="b"/>
              <a:pathLst>
                <a:path w="190500" h="67945">
                  <a:moveTo>
                    <a:pt x="190119" y="0"/>
                  </a:moveTo>
                  <a:lnTo>
                    <a:pt x="0" y="0"/>
                  </a:lnTo>
                  <a:lnTo>
                    <a:pt x="0" y="67322"/>
                  </a:lnTo>
                  <a:lnTo>
                    <a:pt x="190119" y="67322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3803993" y="5278310"/>
              <a:ext cx="190500" cy="72390"/>
            </a:xfrm>
            <a:custGeom>
              <a:avLst/>
              <a:gdLst/>
              <a:ahLst/>
              <a:cxnLst/>
              <a:rect l="l" t="t" r="r" b="b"/>
              <a:pathLst>
                <a:path w="190500" h="72389">
                  <a:moveTo>
                    <a:pt x="190068" y="1270"/>
                  </a:moveTo>
                  <a:lnTo>
                    <a:pt x="189179" y="1270"/>
                  </a:lnTo>
                  <a:lnTo>
                    <a:pt x="189179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185242" y="5080"/>
                  </a:lnTo>
                  <a:lnTo>
                    <a:pt x="185242" y="67310"/>
                  </a:lnTo>
                  <a:lnTo>
                    <a:pt x="0" y="67310"/>
                  </a:lnTo>
                  <a:lnTo>
                    <a:pt x="0" y="69850"/>
                  </a:lnTo>
                  <a:lnTo>
                    <a:pt x="0" y="71120"/>
                  </a:lnTo>
                  <a:lnTo>
                    <a:pt x="0" y="72390"/>
                  </a:lnTo>
                  <a:lnTo>
                    <a:pt x="189166" y="72390"/>
                  </a:lnTo>
                  <a:lnTo>
                    <a:pt x="189166" y="71120"/>
                  </a:lnTo>
                  <a:lnTo>
                    <a:pt x="190068" y="71120"/>
                  </a:lnTo>
                  <a:lnTo>
                    <a:pt x="190068" y="69850"/>
                  </a:lnTo>
                  <a:lnTo>
                    <a:pt x="190068" y="67437"/>
                  </a:lnTo>
                  <a:lnTo>
                    <a:pt x="187655" y="67437"/>
                  </a:lnTo>
                  <a:lnTo>
                    <a:pt x="187655" y="67310"/>
                  </a:lnTo>
                  <a:lnTo>
                    <a:pt x="190068" y="67310"/>
                  </a:lnTo>
                  <a:lnTo>
                    <a:pt x="190068" y="5080"/>
                  </a:lnTo>
                  <a:lnTo>
                    <a:pt x="19006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4084104" y="5280837"/>
              <a:ext cx="225425" cy="67945"/>
            </a:xfrm>
            <a:custGeom>
              <a:avLst/>
              <a:gdLst/>
              <a:ahLst/>
              <a:cxnLst/>
              <a:rect l="l" t="t" r="r" b="b"/>
              <a:pathLst>
                <a:path w="225425" h="67945">
                  <a:moveTo>
                    <a:pt x="224815" y="0"/>
                  </a:moveTo>
                  <a:lnTo>
                    <a:pt x="0" y="0"/>
                  </a:lnTo>
                  <a:lnTo>
                    <a:pt x="0" y="67322"/>
                  </a:lnTo>
                  <a:lnTo>
                    <a:pt x="224815" y="67322"/>
                  </a:lnTo>
                  <a:lnTo>
                    <a:pt x="224815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3803993" y="5278310"/>
              <a:ext cx="507365" cy="87630"/>
            </a:xfrm>
            <a:custGeom>
              <a:avLst/>
              <a:gdLst/>
              <a:ahLst/>
              <a:cxnLst/>
              <a:rect l="l" t="t" r="r" b="b"/>
              <a:pathLst>
                <a:path w="507364" h="87629">
                  <a:moveTo>
                    <a:pt x="78447" y="83273"/>
                  </a:moveTo>
                  <a:lnTo>
                    <a:pt x="77368" y="82194"/>
                  </a:lnTo>
                  <a:lnTo>
                    <a:pt x="0" y="82194"/>
                  </a:lnTo>
                  <a:lnTo>
                    <a:pt x="0" y="87020"/>
                  </a:lnTo>
                  <a:lnTo>
                    <a:pt x="77368" y="87020"/>
                  </a:lnTo>
                  <a:lnTo>
                    <a:pt x="78447" y="85940"/>
                  </a:lnTo>
                  <a:lnTo>
                    <a:pt x="78447" y="83273"/>
                  </a:lnTo>
                  <a:close/>
                </a:path>
                <a:path w="507364" h="87629">
                  <a:moveTo>
                    <a:pt x="175488" y="83273"/>
                  </a:moveTo>
                  <a:lnTo>
                    <a:pt x="174409" y="82194"/>
                  </a:lnTo>
                  <a:lnTo>
                    <a:pt x="173075" y="82194"/>
                  </a:lnTo>
                  <a:lnTo>
                    <a:pt x="98552" y="82194"/>
                  </a:lnTo>
                  <a:lnTo>
                    <a:pt x="97472" y="83273"/>
                  </a:lnTo>
                  <a:lnTo>
                    <a:pt x="97472" y="85940"/>
                  </a:lnTo>
                  <a:lnTo>
                    <a:pt x="98552" y="87020"/>
                  </a:lnTo>
                  <a:lnTo>
                    <a:pt x="174409" y="87020"/>
                  </a:lnTo>
                  <a:lnTo>
                    <a:pt x="175488" y="85940"/>
                  </a:lnTo>
                  <a:lnTo>
                    <a:pt x="175488" y="83273"/>
                  </a:lnTo>
                  <a:close/>
                </a:path>
                <a:path w="507364" h="87629">
                  <a:moveTo>
                    <a:pt x="507339" y="1270"/>
                  </a:moveTo>
                  <a:lnTo>
                    <a:pt x="506450" y="1270"/>
                  </a:lnTo>
                  <a:lnTo>
                    <a:pt x="506450" y="0"/>
                  </a:lnTo>
                  <a:lnTo>
                    <a:pt x="502513" y="0"/>
                  </a:lnTo>
                  <a:lnTo>
                    <a:pt x="502513" y="5080"/>
                  </a:lnTo>
                  <a:lnTo>
                    <a:pt x="502513" y="67310"/>
                  </a:lnTo>
                  <a:lnTo>
                    <a:pt x="282524" y="67310"/>
                  </a:lnTo>
                  <a:lnTo>
                    <a:pt x="282524" y="5080"/>
                  </a:lnTo>
                  <a:lnTo>
                    <a:pt x="502513" y="5080"/>
                  </a:lnTo>
                  <a:lnTo>
                    <a:pt x="502513" y="0"/>
                  </a:lnTo>
                  <a:lnTo>
                    <a:pt x="278587" y="0"/>
                  </a:lnTo>
                  <a:lnTo>
                    <a:pt x="278587" y="1270"/>
                  </a:lnTo>
                  <a:lnTo>
                    <a:pt x="277698" y="1270"/>
                  </a:lnTo>
                  <a:lnTo>
                    <a:pt x="277698" y="5080"/>
                  </a:lnTo>
                  <a:lnTo>
                    <a:pt x="277698" y="67310"/>
                  </a:lnTo>
                  <a:lnTo>
                    <a:pt x="277698" y="69850"/>
                  </a:lnTo>
                  <a:lnTo>
                    <a:pt x="277698" y="71120"/>
                  </a:lnTo>
                  <a:lnTo>
                    <a:pt x="278599" y="71120"/>
                  </a:lnTo>
                  <a:lnTo>
                    <a:pt x="278599" y="72390"/>
                  </a:lnTo>
                  <a:lnTo>
                    <a:pt x="506437" y="72390"/>
                  </a:lnTo>
                  <a:lnTo>
                    <a:pt x="506437" y="71120"/>
                  </a:lnTo>
                  <a:lnTo>
                    <a:pt x="507339" y="71120"/>
                  </a:lnTo>
                  <a:lnTo>
                    <a:pt x="507339" y="69850"/>
                  </a:lnTo>
                  <a:lnTo>
                    <a:pt x="507339" y="67437"/>
                  </a:lnTo>
                  <a:lnTo>
                    <a:pt x="504926" y="67437"/>
                  </a:lnTo>
                  <a:lnTo>
                    <a:pt x="504926" y="67310"/>
                  </a:lnTo>
                  <a:lnTo>
                    <a:pt x="507339" y="67310"/>
                  </a:lnTo>
                  <a:lnTo>
                    <a:pt x="507339" y="5080"/>
                  </a:lnTo>
                  <a:lnTo>
                    <a:pt x="507339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3807003" y="5287759"/>
              <a:ext cx="485775" cy="70485"/>
            </a:xfrm>
            <a:custGeom>
              <a:avLst/>
              <a:gdLst/>
              <a:ahLst/>
              <a:cxnLst/>
              <a:rect l="l" t="t" r="r" b="b"/>
              <a:pathLst>
                <a:path w="485775" h="70485">
                  <a:moveTo>
                    <a:pt x="179171" y="0"/>
                  </a:moveTo>
                  <a:lnTo>
                    <a:pt x="0" y="0"/>
                  </a:lnTo>
                  <a:lnTo>
                    <a:pt x="0" y="52019"/>
                  </a:lnTo>
                  <a:lnTo>
                    <a:pt x="7302" y="48069"/>
                  </a:lnTo>
                  <a:lnTo>
                    <a:pt x="26987" y="39382"/>
                  </a:lnTo>
                  <a:lnTo>
                    <a:pt x="55727" y="30695"/>
                  </a:lnTo>
                  <a:lnTo>
                    <a:pt x="90182" y="26746"/>
                  </a:lnTo>
                  <a:lnTo>
                    <a:pt x="118719" y="27063"/>
                  </a:lnTo>
                  <a:lnTo>
                    <a:pt x="137502" y="29260"/>
                  </a:lnTo>
                  <a:lnTo>
                    <a:pt x="154863" y="35255"/>
                  </a:lnTo>
                  <a:lnTo>
                    <a:pt x="179171" y="46926"/>
                  </a:lnTo>
                  <a:lnTo>
                    <a:pt x="179171" y="0"/>
                  </a:lnTo>
                  <a:close/>
                </a:path>
                <a:path w="485775" h="70485">
                  <a:moveTo>
                    <a:pt x="267284" y="0"/>
                  </a:moveTo>
                  <a:lnTo>
                    <a:pt x="192024" y="0"/>
                  </a:lnTo>
                  <a:lnTo>
                    <a:pt x="192024" y="52019"/>
                  </a:lnTo>
                  <a:lnTo>
                    <a:pt x="195478" y="54851"/>
                  </a:lnTo>
                  <a:lnTo>
                    <a:pt x="204635" y="61087"/>
                  </a:lnTo>
                  <a:lnTo>
                    <a:pt x="217741" y="67335"/>
                  </a:lnTo>
                  <a:lnTo>
                    <a:pt x="233032" y="70167"/>
                  </a:lnTo>
                  <a:lnTo>
                    <a:pt x="245414" y="69900"/>
                  </a:lnTo>
                  <a:lnTo>
                    <a:pt x="253098" y="68097"/>
                  </a:lnTo>
                  <a:lnTo>
                    <a:pt x="259321" y="63195"/>
                  </a:lnTo>
                  <a:lnTo>
                    <a:pt x="267284" y="53632"/>
                  </a:lnTo>
                  <a:lnTo>
                    <a:pt x="267284" y="0"/>
                  </a:lnTo>
                  <a:close/>
                </a:path>
                <a:path w="485775" h="70485">
                  <a:moveTo>
                    <a:pt x="485762" y="0"/>
                  </a:moveTo>
                  <a:lnTo>
                    <a:pt x="284886" y="0"/>
                  </a:lnTo>
                  <a:lnTo>
                    <a:pt x="284886" y="52019"/>
                  </a:lnTo>
                  <a:lnTo>
                    <a:pt x="293065" y="48069"/>
                  </a:lnTo>
                  <a:lnTo>
                    <a:pt x="315150" y="39382"/>
                  </a:lnTo>
                  <a:lnTo>
                    <a:pt x="347357" y="30695"/>
                  </a:lnTo>
                  <a:lnTo>
                    <a:pt x="385991" y="26746"/>
                  </a:lnTo>
                  <a:lnTo>
                    <a:pt x="417982" y="27063"/>
                  </a:lnTo>
                  <a:lnTo>
                    <a:pt x="439039" y="29260"/>
                  </a:lnTo>
                  <a:lnTo>
                    <a:pt x="458508" y="35255"/>
                  </a:lnTo>
                  <a:lnTo>
                    <a:pt x="485762" y="46926"/>
                  </a:lnTo>
                  <a:lnTo>
                    <a:pt x="485762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3803980" y="5248401"/>
              <a:ext cx="640080" cy="135890"/>
            </a:xfrm>
            <a:custGeom>
              <a:avLst/>
              <a:gdLst/>
              <a:ahLst/>
              <a:cxnLst/>
              <a:rect l="l" t="t" r="r" b="b"/>
              <a:pathLst>
                <a:path w="640079" h="135889">
                  <a:moveTo>
                    <a:pt x="68084" y="35039"/>
                  </a:moveTo>
                  <a:lnTo>
                    <a:pt x="64681" y="35039"/>
                  </a:lnTo>
                  <a:lnTo>
                    <a:pt x="64681" y="99771"/>
                  </a:lnTo>
                  <a:lnTo>
                    <a:pt x="68084" y="99771"/>
                  </a:lnTo>
                  <a:lnTo>
                    <a:pt x="68084" y="35039"/>
                  </a:lnTo>
                  <a:close/>
                </a:path>
                <a:path w="640079" h="135889">
                  <a:moveTo>
                    <a:pt x="82156" y="16446"/>
                  </a:moveTo>
                  <a:lnTo>
                    <a:pt x="81076" y="15367"/>
                  </a:lnTo>
                  <a:lnTo>
                    <a:pt x="0" y="15367"/>
                  </a:lnTo>
                  <a:lnTo>
                    <a:pt x="0" y="20193"/>
                  </a:lnTo>
                  <a:lnTo>
                    <a:pt x="81076" y="20193"/>
                  </a:lnTo>
                  <a:lnTo>
                    <a:pt x="82156" y="19113"/>
                  </a:lnTo>
                  <a:lnTo>
                    <a:pt x="82156" y="16446"/>
                  </a:lnTo>
                  <a:close/>
                </a:path>
                <a:path w="640079" h="135889">
                  <a:moveTo>
                    <a:pt x="115570" y="16446"/>
                  </a:moveTo>
                  <a:lnTo>
                    <a:pt x="114490" y="15367"/>
                  </a:lnTo>
                  <a:lnTo>
                    <a:pt x="91274" y="15367"/>
                  </a:lnTo>
                  <a:lnTo>
                    <a:pt x="90195" y="16446"/>
                  </a:lnTo>
                  <a:lnTo>
                    <a:pt x="90195" y="19113"/>
                  </a:lnTo>
                  <a:lnTo>
                    <a:pt x="91274" y="20193"/>
                  </a:lnTo>
                  <a:lnTo>
                    <a:pt x="92608" y="20193"/>
                  </a:lnTo>
                  <a:lnTo>
                    <a:pt x="114490" y="20193"/>
                  </a:lnTo>
                  <a:lnTo>
                    <a:pt x="115570" y="19113"/>
                  </a:lnTo>
                  <a:lnTo>
                    <a:pt x="115570" y="16446"/>
                  </a:lnTo>
                  <a:close/>
                </a:path>
                <a:path w="640079" h="135889">
                  <a:moveTo>
                    <a:pt x="140271" y="35039"/>
                  </a:moveTo>
                  <a:lnTo>
                    <a:pt x="136867" y="35039"/>
                  </a:lnTo>
                  <a:lnTo>
                    <a:pt x="136867" y="99771"/>
                  </a:lnTo>
                  <a:lnTo>
                    <a:pt x="140271" y="99771"/>
                  </a:lnTo>
                  <a:lnTo>
                    <a:pt x="140271" y="35039"/>
                  </a:lnTo>
                  <a:close/>
                </a:path>
                <a:path w="640079" h="135889">
                  <a:moveTo>
                    <a:pt x="182765" y="16446"/>
                  </a:moveTo>
                  <a:lnTo>
                    <a:pt x="181673" y="15367"/>
                  </a:lnTo>
                  <a:lnTo>
                    <a:pt x="138582" y="15367"/>
                  </a:lnTo>
                  <a:lnTo>
                    <a:pt x="137502" y="16446"/>
                  </a:lnTo>
                  <a:lnTo>
                    <a:pt x="137502" y="19113"/>
                  </a:lnTo>
                  <a:lnTo>
                    <a:pt x="138582" y="20193"/>
                  </a:lnTo>
                  <a:lnTo>
                    <a:pt x="139915" y="20193"/>
                  </a:lnTo>
                  <a:lnTo>
                    <a:pt x="181673" y="20193"/>
                  </a:lnTo>
                  <a:lnTo>
                    <a:pt x="182765" y="19113"/>
                  </a:lnTo>
                  <a:lnTo>
                    <a:pt x="182765" y="16446"/>
                  </a:lnTo>
                  <a:close/>
                </a:path>
                <a:path w="640079" h="135889">
                  <a:moveTo>
                    <a:pt x="236308" y="35039"/>
                  </a:moveTo>
                  <a:lnTo>
                    <a:pt x="231482" y="35039"/>
                  </a:lnTo>
                  <a:lnTo>
                    <a:pt x="231482" y="127939"/>
                  </a:lnTo>
                  <a:lnTo>
                    <a:pt x="236308" y="127939"/>
                  </a:lnTo>
                  <a:lnTo>
                    <a:pt x="236308" y="35039"/>
                  </a:lnTo>
                  <a:close/>
                </a:path>
                <a:path w="640079" h="135889">
                  <a:moveTo>
                    <a:pt x="316814" y="131800"/>
                  </a:moveTo>
                  <a:lnTo>
                    <a:pt x="315734" y="130721"/>
                  </a:lnTo>
                  <a:lnTo>
                    <a:pt x="294373" y="130721"/>
                  </a:lnTo>
                  <a:lnTo>
                    <a:pt x="293293" y="131800"/>
                  </a:lnTo>
                  <a:lnTo>
                    <a:pt x="293293" y="134467"/>
                  </a:lnTo>
                  <a:lnTo>
                    <a:pt x="294373" y="135547"/>
                  </a:lnTo>
                  <a:lnTo>
                    <a:pt x="295706" y="135547"/>
                  </a:lnTo>
                  <a:lnTo>
                    <a:pt x="315734" y="135547"/>
                  </a:lnTo>
                  <a:lnTo>
                    <a:pt x="316814" y="134467"/>
                  </a:lnTo>
                  <a:lnTo>
                    <a:pt x="316814" y="131800"/>
                  </a:lnTo>
                  <a:close/>
                </a:path>
                <a:path w="640079" h="135889">
                  <a:moveTo>
                    <a:pt x="369658" y="35039"/>
                  </a:moveTo>
                  <a:lnTo>
                    <a:pt x="366255" y="35039"/>
                  </a:lnTo>
                  <a:lnTo>
                    <a:pt x="366255" y="99771"/>
                  </a:lnTo>
                  <a:lnTo>
                    <a:pt x="369658" y="99771"/>
                  </a:lnTo>
                  <a:lnTo>
                    <a:pt x="369658" y="35039"/>
                  </a:lnTo>
                  <a:close/>
                </a:path>
                <a:path w="640079" h="135889">
                  <a:moveTo>
                    <a:pt x="435089" y="35039"/>
                  </a:moveTo>
                  <a:lnTo>
                    <a:pt x="431685" y="35039"/>
                  </a:lnTo>
                  <a:lnTo>
                    <a:pt x="431685" y="99771"/>
                  </a:lnTo>
                  <a:lnTo>
                    <a:pt x="435089" y="99771"/>
                  </a:lnTo>
                  <a:lnTo>
                    <a:pt x="435089" y="35039"/>
                  </a:lnTo>
                  <a:close/>
                </a:path>
                <a:path w="640079" h="135889">
                  <a:moveTo>
                    <a:pt x="491197" y="113182"/>
                  </a:moveTo>
                  <a:lnTo>
                    <a:pt x="490118" y="112102"/>
                  </a:lnTo>
                  <a:lnTo>
                    <a:pt x="488784" y="112102"/>
                  </a:lnTo>
                  <a:lnTo>
                    <a:pt x="452843" y="112102"/>
                  </a:lnTo>
                  <a:lnTo>
                    <a:pt x="451764" y="113182"/>
                  </a:lnTo>
                  <a:lnTo>
                    <a:pt x="451764" y="115849"/>
                  </a:lnTo>
                  <a:lnTo>
                    <a:pt x="452843" y="116928"/>
                  </a:lnTo>
                  <a:lnTo>
                    <a:pt x="490118" y="116928"/>
                  </a:lnTo>
                  <a:lnTo>
                    <a:pt x="491197" y="115849"/>
                  </a:lnTo>
                  <a:lnTo>
                    <a:pt x="491197" y="113182"/>
                  </a:lnTo>
                  <a:close/>
                </a:path>
                <a:path w="640079" h="135889">
                  <a:moveTo>
                    <a:pt x="588911" y="16383"/>
                  </a:moveTo>
                  <a:lnTo>
                    <a:pt x="588213" y="16383"/>
                  </a:lnTo>
                  <a:lnTo>
                    <a:pt x="588213" y="15113"/>
                  </a:lnTo>
                  <a:lnTo>
                    <a:pt x="458431" y="15113"/>
                  </a:lnTo>
                  <a:lnTo>
                    <a:pt x="458431" y="16383"/>
                  </a:lnTo>
                  <a:lnTo>
                    <a:pt x="457733" y="16383"/>
                  </a:lnTo>
                  <a:lnTo>
                    <a:pt x="457733" y="18923"/>
                  </a:lnTo>
                  <a:lnTo>
                    <a:pt x="458177" y="18923"/>
                  </a:lnTo>
                  <a:lnTo>
                    <a:pt x="458177" y="20193"/>
                  </a:lnTo>
                  <a:lnTo>
                    <a:pt x="588467" y="20193"/>
                  </a:lnTo>
                  <a:lnTo>
                    <a:pt x="588467" y="18923"/>
                  </a:lnTo>
                  <a:lnTo>
                    <a:pt x="588911" y="18923"/>
                  </a:lnTo>
                  <a:lnTo>
                    <a:pt x="588911" y="16383"/>
                  </a:lnTo>
                  <a:close/>
                </a:path>
                <a:path w="640079" h="135889">
                  <a:moveTo>
                    <a:pt x="639902" y="7277"/>
                  </a:moveTo>
                  <a:lnTo>
                    <a:pt x="632612" y="0"/>
                  </a:lnTo>
                  <a:lnTo>
                    <a:pt x="572452" y="0"/>
                  </a:lnTo>
                  <a:lnTo>
                    <a:pt x="571373" y="1079"/>
                  </a:lnTo>
                  <a:lnTo>
                    <a:pt x="571373" y="3746"/>
                  </a:lnTo>
                  <a:lnTo>
                    <a:pt x="572452" y="4826"/>
                  </a:lnTo>
                  <a:lnTo>
                    <a:pt x="573786" y="4826"/>
                  </a:lnTo>
                  <a:lnTo>
                    <a:pt x="629945" y="4838"/>
                  </a:lnTo>
                  <a:lnTo>
                    <a:pt x="635050" y="9944"/>
                  </a:lnTo>
                  <a:lnTo>
                    <a:pt x="635063" y="47498"/>
                  </a:lnTo>
                  <a:lnTo>
                    <a:pt x="636143" y="48590"/>
                  </a:lnTo>
                  <a:lnTo>
                    <a:pt x="638822" y="48590"/>
                  </a:lnTo>
                  <a:lnTo>
                    <a:pt x="639902" y="47498"/>
                  </a:lnTo>
                  <a:lnTo>
                    <a:pt x="639902" y="7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4428855" y="5273603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611" y="0"/>
                  </a:moveTo>
                  <a:lnTo>
                    <a:pt x="0" y="0"/>
                  </a:lnTo>
                  <a:lnTo>
                    <a:pt x="0" y="28435"/>
                  </a:lnTo>
                  <a:lnTo>
                    <a:pt x="9271" y="28435"/>
                  </a:lnTo>
                  <a:lnTo>
                    <a:pt x="12611" y="25095"/>
                  </a:lnTo>
                  <a:lnTo>
                    <a:pt x="12611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4426442" y="5271190"/>
              <a:ext cx="17780" cy="33655"/>
            </a:xfrm>
            <a:custGeom>
              <a:avLst/>
              <a:gdLst/>
              <a:ahLst/>
              <a:cxnLst/>
              <a:rect l="l" t="t" r="r" b="b"/>
              <a:pathLst>
                <a:path w="17779" h="33654">
                  <a:moveTo>
                    <a:pt x="15671" y="0"/>
                  </a:moveTo>
                  <a:lnTo>
                    <a:pt x="1777" y="0"/>
                  </a:lnTo>
                  <a:lnTo>
                    <a:pt x="1155" y="253"/>
                  </a:lnTo>
                  <a:lnTo>
                    <a:pt x="253" y="1155"/>
                  </a:lnTo>
                  <a:lnTo>
                    <a:pt x="0" y="1777"/>
                  </a:lnTo>
                  <a:lnTo>
                    <a:pt x="0" y="31483"/>
                  </a:lnTo>
                  <a:lnTo>
                    <a:pt x="253" y="32105"/>
                  </a:lnTo>
                  <a:lnTo>
                    <a:pt x="1155" y="33007"/>
                  </a:lnTo>
                  <a:lnTo>
                    <a:pt x="1777" y="33261"/>
                  </a:lnTo>
                  <a:lnTo>
                    <a:pt x="2412" y="33261"/>
                  </a:lnTo>
                  <a:lnTo>
                    <a:pt x="2412" y="28435"/>
                  </a:lnTo>
                  <a:lnTo>
                    <a:pt x="4825" y="28435"/>
                  </a:lnTo>
                  <a:lnTo>
                    <a:pt x="4825" y="4825"/>
                  </a:lnTo>
                  <a:lnTo>
                    <a:pt x="17449" y="4825"/>
                  </a:lnTo>
                  <a:lnTo>
                    <a:pt x="17449" y="1777"/>
                  </a:lnTo>
                  <a:lnTo>
                    <a:pt x="17183" y="1155"/>
                  </a:lnTo>
                  <a:lnTo>
                    <a:pt x="16294" y="253"/>
                  </a:lnTo>
                  <a:lnTo>
                    <a:pt x="15671" y="0"/>
                  </a:lnTo>
                  <a:close/>
                </a:path>
                <a:path w="17779" h="33654">
                  <a:moveTo>
                    <a:pt x="4825" y="28435"/>
                  </a:moveTo>
                  <a:lnTo>
                    <a:pt x="2412" y="28435"/>
                  </a:lnTo>
                  <a:lnTo>
                    <a:pt x="2412" y="33261"/>
                  </a:lnTo>
                  <a:lnTo>
                    <a:pt x="13017" y="33261"/>
                  </a:lnTo>
                  <a:lnTo>
                    <a:pt x="15437" y="30848"/>
                  </a:lnTo>
                  <a:lnTo>
                    <a:pt x="4825" y="30848"/>
                  </a:lnTo>
                  <a:lnTo>
                    <a:pt x="4825" y="28435"/>
                  </a:lnTo>
                  <a:close/>
                </a:path>
                <a:path w="17779" h="33654">
                  <a:moveTo>
                    <a:pt x="17449" y="4825"/>
                  </a:moveTo>
                  <a:lnTo>
                    <a:pt x="12611" y="4825"/>
                  </a:lnTo>
                  <a:lnTo>
                    <a:pt x="12611" y="26161"/>
                  </a:lnTo>
                  <a:lnTo>
                    <a:pt x="10337" y="28435"/>
                  </a:lnTo>
                  <a:lnTo>
                    <a:pt x="4825" y="28435"/>
                  </a:lnTo>
                  <a:lnTo>
                    <a:pt x="4825" y="30848"/>
                  </a:lnTo>
                  <a:lnTo>
                    <a:pt x="15437" y="30848"/>
                  </a:lnTo>
                  <a:lnTo>
                    <a:pt x="17449" y="28841"/>
                  </a:lnTo>
                  <a:lnTo>
                    <a:pt x="17449" y="48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4084104" y="5362917"/>
              <a:ext cx="225425" cy="37465"/>
            </a:xfrm>
            <a:custGeom>
              <a:avLst/>
              <a:gdLst/>
              <a:ahLst/>
              <a:cxnLst/>
              <a:rect l="l" t="t" r="r" b="b"/>
              <a:pathLst>
                <a:path w="225425" h="37464">
                  <a:moveTo>
                    <a:pt x="224815" y="0"/>
                  </a:moveTo>
                  <a:lnTo>
                    <a:pt x="0" y="0"/>
                  </a:lnTo>
                  <a:lnTo>
                    <a:pt x="0" y="37096"/>
                  </a:lnTo>
                  <a:lnTo>
                    <a:pt x="224815" y="37096"/>
                  </a:lnTo>
                  <a:lnTo>
                    <a:pt x="224815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4081691" y="5360644"/>
              <a:ext cx="229870" cy="41910"/>
            </a:xfrm>
            <a:custGeom>
              <a:avLst/>
              <a:gdLst/>
              <a:ahLst/>
              <a:cxnLst/>
              <a:rect l="l" t="t" r="r" b="b"/>
              <a:pathLst>
                <a:path w="229870" h="41910">
                  <a:moveTo>
                    <a:pt x="229641" y="1270"/>
                  </a:moveTo>
                  <a:lnTo>
                    <a:pt x="229006" y="1270"/>
                  </a:lnTo>
                  <a:lnTo>
                    <a:pt x="229006" y="0"/>
                  </a:lnTo>
                  <a:lnTo>
                    <a:pt x="224815" y="0"/>
                  </a:lnTo>
                  <a:lnTo>
                    <a:pt x="224815" y="5080"/>
                  </a:lnTo>
                  <a:lnTo>
                    <a:pt x="224815" y="36830"/>
                  </a:lnTo>
                  <a:lnTo>
                    <a:pt x="4826" y="36830"/>
                  </a:lnTo>
                  <a:lnTo>
                    <a:pt x="4826" y="5080"/>
                  </a:lnTo>
                  <a:lnTo>
                    <a:pt x="224815" y="5080"/>
                  </a:lnTo>
                  <a:lnTo>
                    <a:pt x="224815" y="0"/>
                  </a:lnTo>
                  <a:lnTo>
                    <a:pt x="635" y="0"/>
                  </a:lnTo>
                  <a:lnTo>
                    <a:pt x="635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3683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901" y="40640"/>
                  </a:lnTo>
                  <a:lnTo>
                    <a:pt x="901" y="41910"/>
                  </a:lnTo>
                  <a:lnTo>
                    <a:pt x="228739" y="41910"/>
                  </a:lnTo>
                  <a:lnTo>
                    <a:pt x="228739" y="40640"/>
                  </a:lnTo>
                  <a:lnTo>
                    <a:pt x="229641" y="40640"/>
                  </a:lnTo>
                  <a:lnTo>
                    <a:pt x="229641" y="39370"/>
                  </a:lnTo>
                  <a:lnTo>
                    <a:pt x="229641" y="36957"/>
                  </a:lnTo>
                  <a:lnTo>
                    <a:pt x="227228" y="36957"/>
                  </a:lnTo>
                  <a:lnTo>
                    <a:pt x="227228" y="36830"/>
                  </a:lnTo>
                  <a:lnTo>
                    <a:pt x="229641" y="36830"/>
                  </a:lnTo>
                  <a:lnTo>
                    <a:pt x="229641" y="5080"/>
                  </a:lnTo>
                  <a:lnTo>
                    <a:pt x="229641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4396549" y="5362917"/>
              <a:ext cx="23495" cy="37465"/>
            </a:xfrm>
            <a:custGeom>
              <a:avLst/>
              <a:gdLst/>
              <a:ahLst/>
              <a:cxnLst/>
              <a:rect l="l" t="t" r="r" b="b"/>
              <a:pathLst>
                <a:path w="23495" h="37464">
                  <a:moveTo>
                    <a:pt x="23228" y="0"/>
                  </a:moveTo>
                  <a:lnTo>
                    <a:pt x="0" y="0"/>
                  </a:lnTo>
                  <a:lnTo>
                    <a:pt x="0" y="37096"/>
                  </a:lnTo>
                  <a:lnTo>
                    <a:pt x="23228" y="37096"/>
                  </a:lnTo>
                  <a:lnTo>
                    <a:pt x="2322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4394117" y="5360499"/>
              <a:ext cx="28575" cy="42545"/>
            </a:xfrm>
            <a:custGeom>
              <a:avLst/>
              <a:gdLst/>
              <a:ahLst/>
              <a:cxnLst/>
              <a:rect l="l" t="t" r="r" b="b"/>
              <a:pathLst>
                <a:path w="28575" h="42545">
                  <a:moveTo>
                    <a:pt x="26288" y="0"/>
                  </a:moveTo>
                  <a:lnTo>
                    <a:pt x="1790" y="0"/>
                  </a:lnTo>
                  <a:lnTo>
                    <a:pt x="1168" y="253"/>
                  </a:lnTo>
                  <a:lnTo>
                    <a:pt x="266" y="1155"/>
                  </a:lnTo>
                  <a:lnTo>
                    <a:pt x="0" y="1777"/>
                  </a:lnTo>
                  <a:lnTo>
                    <a:pt x="0" y="40144"/>
                  </a:lnTo>
                  <a:lnTo>
                    <a:pt x="266" y="40766"/>
                  </a:lnTo>
                  <a:lnTo>
                    <a:pt x="1168" y="41668"/>
                  </a:lnTo>
                  <a:lnTo>
                    <a:pt x="1790" y="41922"/>
                  </a:lnTo>
                  <a:lnTo>
                    <a:pt x="26288" y="41922"/>
                  </a:lnTo>
                  <a:lnTo>
                    <a:pt x="26911" y="41668"/>
                  </a:lnTo>
                  <a:lnTo>
                    <a:pt x="27812" y="40766"/>
                  </a:lnTo>
                  <a:lnTo>
                    <a:pt x="28066" y="40144"/>
                  </a:lnTo>
                  <a:lnTo>
                    <a:pt x="28066" y="39509"/>
                  </a:lnTo>
                  <a:lnTo>
                    <a:pt x="23240" y="39509"/>
                  </a:lnTo>
                  <a:lnTo>
                    <a:pt x="23240" y="37096"/>
                  </a:lnTo>
                  <a:lnTo>
                    <a:pt x="4838" y="37096"/>
                  </a:lnTo>
                  <a:lnTo>
                    <a:pt x="4838" y="4825"/>
                  </a:lnTo>
                  <a:lnTo>
                    <a:pt x="28066" y="4825"/>
                  </a:lnTo>
                  <a:lnTo>
                    <a:pt x="28066" y="1777"/>
                  </a:lnTo>
                  <a:lnTo>
                    <a:pt x="27812" y="1155"/>
                  </a:lnTo>
                  <a:lnTo>
                    <a:pt x="26911" y="253"/>
                  </a:lnTo>
                  <a:lnTo>
                    <a:pt x="26288" y="0"/>
                  </a:lnTo>
                  <a:close/>
                </a:path>
                <a:path w="28575" h="42545">
                  <a:moveTo>
                    <a:pt x="28066" y="4825"/>
                  </a:moveTo>
                  <a:lnTo>
                    <a:pt x="23240" y="4825"/>
                  </a:lnTo>
                  <a:lnTo>
                    <a:pt x="23240" y="39509"/>
                  </a:lnTo>
                  <a:lnTo>
                    <a:pt x="25653" y="39509"/>
                  </a:lnTo>
                  <a:lnTo>
                    <a:pt x="25653" y="37096"/>
                  </a:lnTo>
                  <a:lnTo>
                    <a:pt x="28066" y="37096"/>
                  </a:lnTo>
                  <a:lnTo>
                    <a:pt x="28066" y="4825"/>
                  </a:lnTo>
                  <a:close/>
                </a:path>
                <a:path w="28575" h="42545">
                  <a:moveTo>
                    <a:pt x="28066" y="37096"/>
                  </a:moveTo>
                  <a:lnTo>
                    <a:pt x="25653" y="37096"/>
                  </a:lnTo>
                  <a:lnTo>
                    <a:pt x="25653" y="39509"/>
                  </a:lnTo>
                  <a:lnTo>
                    <a:pt x="28066" y="39509"/>
                  </a:lnTo>
                  <a:lnTo>
                    <a:pt x="28066" y="37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3803992" y="5253151"/>
              <a:ext cx="574040" cy="6350"/>
            </a:xfrm>
            <a:custGeom>
              <a:avLst/>
              <a:gdLst/>
              <a:ahLst/>
              <a:cxnLst/>
              <a:rect l="l" t="t" r="r" b="b"/>
              <a:pathLst>
                <a:path w="574039" h="6350">
                  <a:moveTo>
                    <a:pt x="573786" y="0"/>
                  </a:moveTo>
                  <a:lnTo>
                    <a:pt x="0" y="0"/>
                  </a:lnTo>
                  <a:lnTo>
                    <a:pt x="0" y="6248"/>
                  </a:lnTo>
                  <a:lnTo>
                    <a:pt x="573786" y="6248"/>
                  </a:lnTo>
                  <a:lnTo>
                    <a:pt x="57378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3803993" y="5250522"/>
              <a:ext cx="576580" cy="11430"/>
            </a:xfrm>
            <a:custGeom>
              <a:avLst/>
              <a:gdLst/>
              <a:ahLst/>
              <a:cxnLst/>
              <a:rect l="l" t="t" r="r" b="b"/>
              <a:pathLst>
                <a:path w="576579" h="11429">
                  <a:moveTo>
                    <a:pt x="576186" y="2540"/>
                  </a:moveTo>
                  <a:lnTo>
                    <a:pt x="576148" y="1270"/>
                  </a:lnTo>
                  <a:lnTo>
                    <a:pt x="575183" y="1270"/>
                  </a:lnTo>
                  <a:lnTo>
                    <a:pt x="57518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571360" y="5080"/>
                  </a:lnTo>
                  <a:lnTo>
                    <a:pt x="571360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75284" y="11430"/>
                  </a:lnTo>
                  <a:lnTo>
                    <a:pt x="575284" y="10160"/>
                  </a:lnTo>
                  <a:lnTo>
                    <a:pt x="576186" y="10160"/>
                  </a:lnTo>
                  <a:lnTo>
                    <a:pt x="576186" y="8890"/>
                  </a:lnTo>
                  <a:lnTo>
                    <a:pt x="576186" y="6477"/>
                  </a:lnTo>
                  <a:lnTo>
                    <a:pt x="573773" y="6477"/>
                  </a:lnTo>
                  <a:lnTo>
                    <a:pt x="573773" y="6350"/>
                  </a:lnTo>
                  <a:lnTo>
                    <a:pt x="576186" y="6350"/>
                  </a:lnTo>
                  <a:lnTo>
                    <a:pt x="576186" y="5080"/>
                  </a:lnTo>
                  <a:lnTo>
                    <a:pt x="576186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3803992" y="5362917"/>
              <a:ext cx="187960" cy="37465"/>
            </a:xfrm>
            <a:custGeom>
              <a:avLst/>
              <a:gdLst/>
              <a:ahLst/>
              <a:cxnLst/>
              <a:rect l="l" t="t" r="r" b="b"/>
              <a:pathLst>
                <a:path w="187960" h="37464">
                  <a:moveTo>
                    <a:pt x="187667" y="0"/>
                  </a:moveTo>
                  <a:lnTo>
                    <a:pt x="0" y="0"/>
                  </a:lnTo>
                  <a:lnTo>
                    <a:pt x="0" y="37096"/>
                  </a:lnTo>
                  <a:lnTo>
                    <a:pt x="187667" y="37096"/>
                  </a:lnTo>
                  <a:lnTo>
                    <a:pt x="187667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3803993" y="5360644"/>
              <a:ext cx="190500" cy="41910"/>
            </a:xfrm>
            <a:custGeom>
              <a:avLst/>
              <a:gdLst/>
              <a:ahLst/>
              <a:cxnLst/>
              <a:rect l="l" t="t" r="r" b="b"/>
              <a:pathLst>
                <a:path w="190500" h="41910">
                  <a:moveTo>
                    <a:pt x="190068" y="1270"/>
                  </a:moveTo>
                  <a:lnTo>
                    <a:pt x="189433" y="1270"/>
                  </a:lnTo>
                  <a:lnTo>
                    <a:pt x="18943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185242" y="5080"/>
                  </a:lnTo>
                  <a:lnTo>
                    <a:pt x="185242" y="36830"/>
                  </a:lnTo>
                  <a:lnTo>
                    <a:pt x="0" y="3683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0" y="41910"/>
                  </a:lnTo>
                  <a:lnTo>
                    <a:pt x="189166" y="41910"/>
                  </a:lnTo>
                  <a:lnTo>
                    <a:pt x="189166" y="40640"/>
                  </a:lnTo>
                  <a:lnTo>
                    <a:pt x="190068" y="40640"/>
                  </a:lnTo>
                  <a:lnTo>
                    <a:pt x="190068" y="39370"/>
                  </a:lnTo>
                  <a:lnTo>
                    <a:pt x="190068" y="36957"/>
                  </a:lnTo>
                  <a:lnTo>
                    <a:pt x="187655" y="36957"/>
                  </a:lnTo>
                  <a:lnTo>
                    <a:pt x="187655" y="36830"/>
                  </a:lnTo>
                  <a:lnTo>
                    <a:pt x="190068" y="36830"/>
                  </a:lnTo>
                  <a:lnTo>
                    <a:pt x="190068" y="5080"/>
                  </a:lnTo>
                  <a:lnTo>
                    <a:pt x="19006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4217743" y="5376128"/>
              <a:ext cx="74930" cy="37465"/>
            </a:xfrm>
            <a:custGeom>
              <a:avLst/>
              <a:gdLst/>
              <a:ahLst/>
              <a:cxnLst/>
              <a:rect l="l" t="t" r="r" b="b"/>
              <a:pathLst>
                <a:path w="74929" h="37464">
                  <a:moveTo>
                    <a:pt x="37261" y="0"/>
                  </a:moveTo>
                  <a:lnTo>
                    <a:pt x="22754" y="2928"/>
                  </a:lnTo>
                  <a:lnTo>
                    <a:pt x="10910" y="10915"/>
                  </a:lnTo>
                  <a:lnTo>
                    <a:pt x="2927" y="22759"/>
                  </a:lnTo>
                  <a:lnTo>
                    <a:pt x="0" y="37261"/>
                  </a:lnTo>
                  <a:lnTo>
                    <a:pt x="74523" y="37261"/>
                  </a:lnTo>
                  <a:lnTo>
                    <a:pt x="71594" y="22759"/>
                  </a:lnTo>
                  <a:lnTo>
                    <a:pt x="63607" y="10915"/>
                  </a:lnTo>
                  <a:lnTo>
                    <a:pt x="51763" y="2928"/>
                  </a:lnTo>
                  <a:lnTo>
                    <a:pt x="37261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4215330" y="5373715"/>
              <a:ext cx="79375" cy="42545"/>
            </a:xfrm>
            <a:custGeom>
              <a:avLst/>
              <a:gdLst/>
              <a:ahLst/>
              <a:cxnLst/>
              <a:rect l="l" t="t" r="r" b="b"/>
              <a:pathLst>
                <a:path w="79375" h="42545">
                  <a:moveTo>
                    <a:pt x="39674" y="0"/>
                  </a:moveTo>
                  <a:lnTo>
                    <a:pt x="24228" y="3118"/>
                  </a:lnTo>
                  <a:lnTo>
                    <a:pt x="11617" y="11622"/>
                  </a:lnTo>
                  <a:lnTo>
                    <a:pt x="3116" y="24233"/>
                  </a:lnTo>
                  <a:lnTo>
                    <a:pt x="0" y="39674"/>
                  </a:lnTo>
                  <a:lnTo>
                    <a:pt x="0" y="40309"/>
                  </a:lnTo>
                  <a:lnTo>
                    <a:pt x="253" y="40932"/>
                  </a:lnTo>
                  <a:lnTo>
                    <a:pt x="1155" y="41833"/>
                  </a:lnTo>
                  <a:lnTo>
                    <a:pt x="1777" y="42087"/>
                  </a:lnTo>
                  <a:lnTo>
                    <a:pt x="77571" y="42087"/>
                  </a:lnTo>
                  <a:lnTo>
                    <a:pt x="78193" y="41833"/>
                  </a:lnTo>
                  <a:lnTo>
                    <a:pt x="79095" y="40932"/>
                  </a:lnTo>
                  <a:lnTo>
                    <a:pt x="79349" y="40309"/>
                  </a:lnTo>
                  <a:lnTo>
                    <a:pt x="79349" y="39674"/>
                  </a:lnTo>
                  <a:lnTo>
                    <a:pt x="2412" y="39674"/>
                  </a:lnTo>
                  <a:lnTo>
                    <a:pt x="2412" y="37261"/>
                  </a:lnTo>
                  <a:lnTo>
                    <a:pt x="5069" y="37261"/>
                  </a:lnTo>
                  <a:lnTo>
                    <a:pt x="5533" y="32651"/>
                  </a:lnTo>
                  <a:lnTo>
                    <a:pt x="7564" y="26112"/>
                  </a:lnTo>
                  <a:lnTo>
                    <a:pt x="39674" y="4825"/>
                  </a:lnTo>
                  <a:lnTo>
                    <a:pt x="57648" y="4825"/>
                  </a:lnTo>
                  <a:lnTo>
                    <a:pt x="55116" y="3118"/>
                  </a:lnTo>
                  <a:lnTo>
                    <a:pt x="39674" y="0"/>
                  </a:lnTo>
                  <a:close/>
                </a:path>
                <a:path w="79375" h="42545">
                  <a:moveTo>
                    <a:pt x="5069" y="37261"/>
                  </a:moveTo>
                  <a:lnTo>
                    <a:pt x="2412" y="37261"/>
                  </a:lnTo>
                  <a:lnTo>
                    <a:pt x="2412" y="39674"/>
                  </a:lnTo>
                  <a:lnTo>
                    <a:pt x="4825" y="39674"/>
                  </a:lnTo>
                  <a:lnTo>
                    <a:pt x="5069" y="37261"/>
                  </a:lnTo>
                  <a:close/>
                </a:path>
                <a:path w="79375" h="42545">
                  <a:moveTo>
                    <a:pt x="74280" y="37261"/>
                  </a:moveTo>
                  <a:lnTo>
                    <a:pt x="5069" y="37261"/>
                  </a:lnTo>
                  <a:lnTo>
                    <a:pt x="4825" y="39674"/>
                  </a:lnTo>
                  <a:lnTo>
                    <a:pt x="74523" y="39674"/>
                  </a:lnTo>
                  <a:lnTo>
                    <a:pt x="74280" y="37261"/>
                  </a:lnTo>
                  <a:close/>
                </a:path>
                <a:path w="79375" h="42545">
                  <a:moveTo>
                    <a:pt x="57648" y="4825"/>
                  </a:moveTo>
                  <a:lnTo>
                    <a:pt x="39674" y="4825"/>
                  </a:lnTo>
                  <a:lnTo>
                    <a:pt x="46698" y="5533"/>
                  </a:lnTo>
                  <a:lnTo>
                    <a:pt x="53236" y="7564"/>
                  </a:lnTo>
                  <a:lnTo>
                    <a:pt x="74523" y="39674"/>
                  </a:lnTo>
                  <a:lnTo>
                    <a:pt x="76936" y="39674"/>
                  </a:lnTo>
                  <a:lnTo>
                    <a:pt x="76936" y="37261"/>
                  </a:lnTo>
                  <a:lnTo>
                    <a:pt x="78862" y="37261"/>
                  </a:lnTo>
                  <a:lnTo>
                    <a:pt x="76231" y="24233"/>
                  </a:lnTo>
                  <a:lnTo>
                    <a:pt x="67727" y="11622"/>
                  </a:lnTo>
                  <a:lnTo>
                    <a:pt x="57648" y="4825"/>
                  </a:lnTo>
                  <a:close/>
                </a:path>
                <a:path w="79375" h="42545">
                  <a:moveTo>
                    <a:pt x="78862" y="37261"/>
                  </a:moveTo>
                  <a:lnTo>
                    <a:pt x="76936" y="37261"/>
                  </a:lnTo>
                  <a:lnTo>
                    <a:pt x="76936" y="39674"/>
                  </a:lnTo>
                  <a:lnTo>
                    <a:pt x="79349" y="39674"/>
                  </a:lnTo>
                  <a:lnTo>
                    <a:pt x="78862" y="37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4223674" y="538206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37028" y="0"/>
                  </a:moveTo>
                  <a:lnTo>
                    <a:pt x="24390" y="260"/>
                  </a:lnTo>
                  <a:lnTo>
                    <a:pt x="12842" y="5399"/>
                  </a:lnTo>
                  <a:lnTo>
                    <a:pt x="4453" y="14265"/>
                  </a:lnTo>
                  <a:lnTo>
                    <a:pt x="0" y="25631"/>
                  </a:lnTo>
                  <a:lnTo>
                    <a:pt x="260" y="38271"/>
                  </a:lnTo>
                  <a:lnTo>
                    <a:pt x="5405" y="49819"/>
                  </a:lnTo>
                  <a:lnTo>
                    <a:pt x="14270" y="58209"/>
                  </a:lnTo>
                  <a:lnTo>
                    <a:pt x="25633" y="62662"/>
                  </a:lnTo>
                  <a:lnTo>
                    <a:pt x="38271" y="62401"/>
                  </a:lnTo>
                  <a:lnTo>
                    <a:pt x="49819" y="57257"/>
                  </a:lnTo>
                  <a:lnTo>
                    <a:pt x="58209" y="48391"/>
                  </a:lnTo>
                  <a:lnTo>
                    <a:pt x="62662" y="37028"/>
                  </a:lnTo>
                  <a:lnTo>
                    <a:pt x="62401" y="24390"/>
                  </a:lnTo>
                  <a:lnTo>
                    <a:pt x="57257" y="12842"/>
                  </a:lnTo>
                  <a:lnTo>
                    <a:pt x="48391" y="4453"/>
                  </a:lnTo>
                  <a:lnTo>
                    <a:pt x="3702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4220747" y="5379133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79">
                  <a:moveTo>
                    <a:pt x="26797" y="825"/>
                  </a:moveTo>
                  <a:lnTo>
                    <a:pt x="15880" y="5342"/>
                  </a:lnTo>
                  <a:lnTo>
                    <a:pt x="7416" y="12977"/>
                  </a:lnTo>
                  <a:lnTo>
                    <a:pt x="1943" y="22887"/>
                  </a:lnTo>
                  <a:lnTo>
                    <a:pt x="0" y="34290"/>
                  </a:lnTo>
                  <a:lnTo>
                    <a:pt x="0" y="36703"/>
                  </a:lnTo>
                  <a:lnTo>
                    <a:pt x="191" y="38506"/>
                  </a:lnTo>
                  <a:lnTo>
                    <a:pt x="266" y="39217"/>
                  </a:lnTo>
                  <a:lnTo>
                    <a:pt x="34226" y="68516"/>
                  </a:lnTo>
                  <a:lnTo>
                    <a:pt x="36703" y="68516"/>
                  </a:lnTo>
                  <a:lnTo>
                    <a:pt x="39217" y="68249"/>
                  </a:lnTo>
                  <a:lnTo>
                    <a:pt x="41719" y="67691"/>
                  </a:lnTo>
                  <a:lnTo>
                    <a:pt x="51383" y="63690"/>
                  </a:lnTo>
                  <a:lnTo>
                    <a:pt x="34226" y="63690"/>
                  </a:lnTo>
                  <a:lnTo>
                    <a:pt x="24494" y="62019"/>
                  </a:lnTo>
                  <a:lnTo>
                    <a:pt x="4826" y="34290"/>
                  </a:lnTo>
                  <a:lnTo>
                    <a:pt x="6496" y="24494"/>
                  </a:lnTo>
                  <a:lnTo>
                    <a:pt x="11198" y="15981"/>
                  </a:lnTo>
                  <a:lnTo>
                    <a:pt x="18466" y="9418"/>
                  </a:lnTo>
                  <a:lnTo>
                    <a:pt x="27838" y="5537"/>
                  </a:lnTo>
                  <a:lnTo>
                    <a:pt x="26797" y="825"/>
                  </a:lnTo>
                  <a:close/>
                </a:path>
                <a:path w="68579" h="68579">
                  <a:moveTo>
                    <a:pt x="50847" y="4826"/>
                  </a:moveTo>
                  <a:lnTo>
                    <a:pt x="34290" y="4826"/>
                  </a:lnTo>
                  <a:lnTo>
                    <a:pt x="44021" y="6496"/>
                  </a:lnTo>
                  <a:lnTo>
                    <a:pt x="52533" y="11199"/>
                  </a:lnTo>
                  <a:lnTo>
                    <a:pt x="63690" y="34290"/>
                  </a:lnTo>
                  <a:lnTo>
                    <a:pt x="62019" y="44021"/>
                  </a:lnTo>
                  <a:lnTo>
                    <a:pt x="36347" y="63690"/>
                  </a:lnTo>
                  <a:lnTo>
                    <a:pt x="51383" y="63690"/>
                  </a:lnTo>
                  <a:lnTo>
                    <a:pt x="52635" y="63172"/>
                  </a:lnTo>
                  <a:lnTo>
                    <a:pt x="61099" y="55533"/>
                  </a:lnTo>
                  <a:lnTo>
                    <a:pt x="66572" y="45623"/>
                  </a:lnTo>
                  <a:lnTo>
                    <a:pt x="68516" y="34290"/>
                  </a:lnTo>
                  <a:lnTo>
                    <a:pt x="68516" y="31813"/>
                  </a:lnTo>
                  <a:lnTo>
                    <a:pt x="68325" y="30010"/>
                  </a:lnTo>
                  <a:lnTo>
                    <a:pt x="68249" y="29298"/>
                  </a:lnTo>
                  <a:lnTo>
                    <a:pt x="67691" y="26797"/>
                  </a:lnTo>
                  <a:lnTo>
                    <a:pt x="63215" y="15981"/>
                  </a:lnTo>
                  <a:lnTo>
                    <a:pt x="60555" y="12977"/>
                  </a:lnTo>
                  <a:lnTo>
                    <a:pt x="55538" y="7416"/>
                  </a:lnTo>
                  <a:lnTo>
                    <a:pt x="50847" y="4826"/>
                  </a:lnTo>
                  <a:close/>
                </a:path>
                <a:path w="68579" h="68579">
                  <a:moveTo>
                    <a:pt x="34290" y="0"/>
                  </a:moveTo>
                  <a:lnTo>
                    <a:pt x="31813" y="0"/>
                  </a:lnTo>
                  <a:lnTo>
                    <a:pt x="29298" y="266"/>
                  </a:lnTo>
                  <a:lnTo>
                    <a:pt x="26797" y="825"/>
                  </a:lnTo>
                  <a:lnTo>
                    <a:pt x="27681" y="4826"/>
                  </a:lnTo>
                  <a:lnTo>
                    <a:pt x="27731" y="5054"/>
                  </a:lnTo>
                  <a:lnTo>
                    <a:pt x="27838" y="5537"/>
                  </a:lnTo>
                  <a:lnTo>
                    <a:pt x="30010" y="5054"/>
                  </a:lnTo>
                  <a:lnTo>
                    <a:pt x="32169" y="4826"/>
                  </a:lnTo>
                  <a:lnTo>
                    <a:pt x="50847" y="4826"/>
                  </a:lnTo>
                  <a:lnTo>
                    <a:pt x="45629" y="1943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4241627" y="540000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64" y="0"/>
                  </a:moveTo>
                  <a:lnTo>
                    <a:pt x="5981" y="0"/>
                  </a:lnTo>
                  <a:lnTo>
                    <a:pt x="0" y="5994"/>
                  </a:lnTo>
                  <a:lnTo>
                    <a:pt x="0" y="20777"/>
                  </a:lnTo>
                  <a:lnTo>
                    <a:pt x="5981" y="26771"/>
                  </a:lnTo>
                  <a:lnTo>
                    <a:pt x="20764" y="26771"/>
                  </a:lnTo>
                  <a:lnTo>
                    <a:pt x="26758" y="20777"/>
                  </a:lnTo>
                  <a:lnTo>
                    <a:pt x="26758" y="13385"/>
                  </a:lnTo>
                  <a:lnTo>
                    <a:pt x="26758" y="5994"/>
                  </a:lnTo>
                  <a:lnTo>
                    <a:pt x="20764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4239209" y="539760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0294" y="13309"/>
                  </a:moveTo>
                  <a:lnTo>
                    <a:pt x="18288" y="11303"/>
                  </a:lnTo>
                  <a:lnTo>
                    <a:pt x="13309" y="11303"/>
                  </a:lnTo>
                  <a:lnTo>
                    <a:pt x="11290" y="13309"/>
                  </a:lnTo>
                  <a:lnTo>
                    <a:pt x="11290" y="18288"/>
                  </a:lnTo>
                  <a:lnTo>
                    <a:pt x="13309" y="20294"/>
                  </a:lnTo>
                  <a:lnTo>
                    <a:pt x="18288" y="20294"/>
                  </a:lnTo>
                  <a:lnTo>
                    <a:pt x="20294" y="18288"/>
                  </a:lnTo>
                  <a:lnTo>
                    <a:pt x="20294" y="16129"/>
                  </a:lnTo>
                  <a:lnTo>
                    <a:pt x="20294" y="15468"/>
                  </a:lnTo>
                  <a:lnTo>
                    <a:pt x="20294" y="13309"/>
                  </a:lnTo>
                  <a:close/>
                </a:path>
                <a:path w="31750" h="31750">
                  <a:moveTo>
                    <a:pt x="31584" y="7073"/>
                  </a:moveTo>
                  <a:lnTo>
                    <a:pt x="29349" y="4838"/>
                  </a:lnTo>
                  <a:lnTo>
                    <a:pt x="26746" y="2235"/>
                  </a:lnTo>
                  <a:lnTo>
                    <a:pt x="26746" y="9740"/>
                  </a:lnTo>
                  <a:lnTo>
                    <a:pt x="26746" y="21856"/>
                  </a:lnTo>
                  <a:lnTo>
                    <a:pt x="21844" y="26758"/>
                  </a:lnTo>
                  <a:lnTo>
                    <a:pt x="9728" y="26758"/>
                  </a:lnTo>
                  <a:lnTo>
                    <a:pt x="4838" y="21856"/>
                  </a:lnTo>
                  <a:lnTo>
                    <a:pt x="4838" y="9740"/>
                  </a:lnTo>
                  <a:lnTo>
                    <a:pt x="9728" y="4838"/>
                  </a:lnTo>
                  <a:lnTo>
                    <a:pt x="21844" y="4838"/>
                  </a:lnTo>
                  <a:lnTo>
                    <a:pt x="26746" y="9740"/>
                  </a:lnTo>
                  <a:lnTo>
                    <a:pt x="26746" y="2235"/>
                  </a:lnTo>
                  <a:lnTo>
                    <a:pt x="24511" y="0"/>
                  </a:lnTo>
                  <a:lnTo>
                    <a:pt x="7061" y="0"/>
                  </a:lnTo>
                  <a:lnTo>
                    <a:pt x="0" y="7073"/>
                  </a:lnTo>
                  <a:lnTo>
                    <a:pt x="0" y="24523"/>
                  </a:lnTo>
                  <a:lnTo>
                    <a:pt x="7061" y="31597"/>
                  </a:lnTo>
                  <a:lnTo>
                    <a:pt x="24511" y="31597"/>
                  </a:lnTo>
                  <a:lnTo>
                    <a:pt x="29349" y="26758"/>
                  </a:lnTo>
                  <a:lnTo>
                    <a:pt x="31584" y="24523"/>
                  </a:lnTo>
                  <a:lnTo>
                    <a:pt x="31584" y="70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3893262" y="5376128"/>
              <a:ext cx="74930" cy="37465"/>
            </a:xfrm>
            <a:custGeom>
              <a:avLst/>
              <a:gdLst/>
              <a:ahLst/>
              <a:cxnLst/>
              <a:rect l="l" t="t" r="r" b="b"/>
              <a:pathLst>
                <a:path w="74929" h="37464">
                  <a:moveTo>
                    <a:pt x="37261" y="0"/>
                  </a:moveTo>
                  <a:lnTo>
                    <a:pt x="22759" y="2928"/>
                  </a:lnTo>
                  <a:lnTo>
                    <a:pt x="10915" y="10915"/>
                  </a:lnTo>
                  <a:lnTo>
                    <a:pt x="2928" y="22759"/>
                  </a:lnTo>
                  <a:lnTo>
                    <a:pt x="0" y="37261"/>
                  </a:lnTo>
                  <a:lnTo>
                    <a:pt x="74523" y="37261"/>
                  </a:lnTo>
                  <a:lnTo>
                    <a:pt x="71594" y="22759"/>
                  </a:lnTo>
                  <a:lnTo>
                    <a:pt x="63607" y="10915"/>
                  </a:lnTo>
                  <a:lnTo>
                    <a:pt x="51763" y="2928"/>
                  </a:lnTo>
                  <a:lnTo>
                    <a:pt x="37261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3890849" y="5373715"/>
              <a:ext cx="79375" cy="42545"/>
            </a:xfrm>
            <a:custGeom>
              <a:avLst/>
              <a:gdLst/>
              <a:ahLst/>
              <a:cxnLst/>
              <a:rect l="l" t="t" r="r" b="b"/>
              <a:pathLst>
                <a:path w="79375" h="42545">
                  <a:moveTo>
                    <a:pt x="39674" y="0"/>
                  </a:moveTo>
                  <a:lnTo>
                    <a:pt x="24228" y="3118"/>
                  </a:lnTo>
                  <a:lnTo>
                    <a:pt x="11617" y="11622"/>
                  </a:lnTo>
                  <a:lnTo>
                    <a:pt x="3116" y="24233"/>
                  </a:lnTo>
                  <a:lnTo>
                    <a:pt x="0" y="39674"/>
                  </a:lnTo>
                  <a:lnTo>
                    <a:pt x="0" y="40309"/>
                  </a:lnTo>
                  <a:lnTo>
                    <a:pt x="253" y="40932"/>
                  </a:lnTo>
                  <a:lnTo>
                    <a:pt x="1155" y="41833"/>
                  </a:lnTo>
                  <a:lnTo>
                    <a:pt x="1777" y="42087"/>
                  </a:lnTo>
                  <a:lnTo>
                    <a:pt x="77571" y="42087"/>
                  </a:lnTo>
                  <a:lnTo>
                    <a:pt x="78193" y="41833"/>
                  </a:lnTo>
                  <a:lnTo>
                    <a:pt x="79095" y="40932"/>
                  </a:lnTo>
                  <a:lnTo>
                    <a:pt x="79349" y="40309"/>
                  </a:lnTo>
                  <a:lnTo>
                    <a:pt x="79349" y="39674"/>
                  </a:lnTo>
                  <a:lnTo>
                    <a:pt x="2412" y="39674"/>
                  </a:lnTo>
                  <a:lnTo>
                    <a:pt x="2412" y="37261"/>
                  </a:lnTo>
                  <a:lnTo>
                    <a:pt x="5069" y="37261"/>
                  </a:lnTo>
                  <a:lnTo>
                    <a:pt x="5533" y="32651"/>
                  </a:lnTo>
                  <a:lnTo>
                    <a:pt x="7564" y="26112"/>
                  </a:lnTo>
                  <a:lnTo>
                    <a:pt x="39674" y="4825"/>
                  </a:lnTo>
                  <a:lnTo>
                    <a:pt x="57653" y="4825"/>
                  </a:lnTo>
                  <a:lnTo>
                    <a:pt x="55121" y="3118"/>
                  </a:lnTo>
                  <a:lnTo>
                    <a:pt x="39674" y="0"/>
                  </a:lnTo>
                  <a:close/>
                </a:path>
                <a:path w="79375" h="42545">
                  <a:moveTo>
                    <a:pt x="5069" y="37261"/>
                  </a:moveTo>
                  <a:lnTo>
                    <a:pt x="2412" y="37261"/>
                  </a:lnTo>
                  <a:lnTo>
                    <a:pt x="2412" y="39674"/>
                  </a:lnTo>
                  <a:lnTo>
                    <a:pt x="4825" y="39674"/>
                  </a:lnTo>
                  <a:lnTo>
                    <a:pt x="5069" y="37261"/>
                  </a:lnTo>
                  <a:close/>
                </a:path>
                <a:path w="79375" h="42545">
                  <a:moveTo>
                    <a:pt x="74280" y="37261"/>
                  </a:moveTo>
                  <a:lnTo>
                    <a:pt x="5069" y="37261"/>
                  </a:lnTo>
                  <a:lnTo>
                    <a:pt x="4825" y="39674"/>
                  </a:lnTo>
                  <a:lnTo>
                    <a:pt x="74523" y="39674"/>
                  </a:lnTo>
                  <a:lnTo>
                    <a:pt x="74280" y="37261"/>
                  </a:lnTo>
                  <a:close/>
                </a:path>
                <a:path w="79375" h="42545">
                  <a:moveTo>
                    <a:pt x="57653" y="4825"/>
                  </a:moveTo>
                  <a:lnTo>
                    <a:pt x="39674" y="4825"/>
                  </a:lnTo>
                  <a:lnTo>
                    <a:pt x="46698" y="5533"/>
                  </a:lnTo>
                  <a:lnTo>
                    <a:pt x="53236" y="7564"/>
                  </a:lnTo>
                  <a:lnTo>
                    <a:pt x="74523" y="39674"/>
                  </a:lnTo>
                  <a:lnTo>
                    <a:pt x="76936" y="39674"/>
                  </a:lnTo>
                  <a:lnTo>
                    <a:pt x="76936" y="37261"/>
                  </a:lnTo>
                  <a:lnTo>
                    <a:pt x="78862" y="37261"/>
                  </a:lnTo>
                  <a:lnTo>
                    <a:pt x="76232" y="24233"/>
                  </a:lnTo>
                  <a:lnTo>
                    <a:pt x="67732" y="11622"/>
                  </a:lnTo>
                  <a:lnTo>
                    <a:pt x="57653" y="4825"/>
                  </a:lnTo>
                  <a:close/>
                </a:path>
                <a:path w="79375" h="42545">
                  <a:moveTo>
                    <a:pt x="78862" y="37261"/>
                  </a:moveTo>
                  <a:lnTo>
                    <a:pt x="76936" y="37261"/>
                  </a:lnTo>
                  <a:lnTo>
                    <a:pt x="76936" y="39674"/>
                  </a:lnTo>
                  <a:lnTo>
                    <a:pt x="79349" y="39674"/>
                  </a:lnTo>
                  <a:lnTo>
                    <a:pt x="78862" y="37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3899194" y="538206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37028" y="0"/>
                  </a:moveTo>
                  <a:lnTo>
                    <a:pt x="24390" y="260"/>
                  </a:lnTo>
                  <a:lnTo>
                    <a:pt x="12842" y="5399"/>
                  </a:lnTo>
                  <a:lnTo>
                    <a:pt x="4453" y="14265"/>
                  </a:lnTo>
                  <a:lnTo>
                    <a:pt x="0" y="25631"/>
                  </a:lnTo>
                  <a:lnTo>
                    <a:pt x="260" y="38271"/>
                  </a:lnTo>
                  <a:lnTo>
                    <a:pt x="5405" y="49819"/>
                  </a:lnTo>
                  <a:lnTo>
                    <a:pt x="14270" y="58209"/>
                  </a:lnTo>
                  <a:lnTo>
                    <a:pt x="25633" y="62662"/>
                  </a:lnTo>
                  <a:lnTo>
                    <a:pt x="38271" y="62401"/>
                  </a:lnTo>
                  <a:lnTo>
                    <a:pt x="49819" y="57257"/>
                  </a:lnTo>
                  <a:lnTo>
                    <a:pt x="58209" y="48391"/>
                  </a:lnTo>
                  <a:lnTo>
                    <a:pt x="62662" y="37028"/>
                  </a:lnTo>
                  <a:lnTo>
                    <a:pt x="62401" y="24390"/>
                  </a:lnTo>
                  <a:lnTo>
                    <a:pt x="57257" y="12842"/>
                  </a:lnTo>
                  <a:lnTo>
                    <a:pt x="48391" y="4453"/>
                  </a:lnTo>
                  <a:lnTo>
                    <a:pt x="3702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3896267" y="5379133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79">
                  <a:moveTo>
                    <a:pt x="26797" y="825"/>
                  </a:moveTo>
                  <a:lnTo>
                    <a:pt x="15880" y="5342"/>
                  </a:lnTo>
                  <a:lnTo>
                    <a:pt x="7416" y="12977"/>
                  </a:lnTo>
                  <a:lnTo>
                    <a:pt x="1943" y="22887"/>
                  </a:lnTo>
                  <a:lnTo>
                    <a:pt x="0" y="34290"/>
                  </a:lnTo>
                  <a:lnTo>
                    <a:pt x="0" y="36703"/>
                  </a:lnTo>
                  <a:lnTo>
                    <a:pt x="191" y="38506"/>
                  </a:lnTo>
                  <a:lnTo>
                    <a:pt x="266" y="39217"/>
                  </a:lnTo>
                  <a:lnTo>
                    <a:pt x="34226" y="68516"/>
                  </a:lnTo>
                  <a:lnTo>
                    <a:pt x="36703" y="68516"/>
                  </a:lnTo>
                  <a:lnTo>
                    <a:pt x="39217" y="68249"/>
                  </a:lnTo>
                  <a:lnTo>
                    <a:pt x="41719" y="67691"/>
                  </a:lnTo>
                  <a:lnTo>
                    <a:pt x="51383" y="63690"/>
                  </a:lnTo>
                  <a:lnTo>
                    <a:pt x="34226" y="63690"/>
                  </a:lnTo>
                  <a:lnTo>
                    <a:pt x="24494" y="62019"/>
                  </a:lnTo>
                  <a:lnTo>
                    <a:pt x="4826" y="34290"/>
                  </a:lnTo>
                  <a:lnTo>
                    <a:pt x="6496" y="24494"/>
                  </a:lnTo>
                  <a:lnTo>
                    <a:pt x="11198" y="15981"/>
                  </a:lnTo>
                  <a:lnTo>
                    <a:pt x="18466" y="9418"/>
                  </a:lnTo>
                  <a:lnTo>
                    <a:pt x="27838" y="5537"/>
                  </a:lnTo>
                  <a:lnTo>
                    <a:pt x="26797" y="825"/>
                  </a:lnTo>
                  <a:close/>
                </a:path>
                <a:path w="68579" h="68579">
                  <a:moveTo>
                    <a:pt x="50847" y="4826"/>
                  </a:moveTo>
                  <a:lnTo>
                    <a:pt x="34290" y="4826"/>
                  </a:lnTo>
                  <a:lnTo>
                    <a:pt x="44021" y="6496"/>
                  </a:lnTo>
                  <a:lnTo>
                    <a:pt x="52533" y="11199"/>
                  </a:lnTo>
                  <a:lnTo>
                    <a:pt x="63690" y="34290"/>
                  </a:lnTo>
                  <a:lnTo>
                    <a:pt x="62019" y="44021"/>
                  </a:lnTo>
                  <a:lnTo>
                    <a:pt x="36347" y="63690"/>
                  </a:lnTo>
                  <a:lnTo>
                    <a:pt x="51383" y="63690"/>
                  </a:lnTo>
                  <a:lnTo>
                    <a:pt x="52635" y="63172"/>
                  </a:lnTo>
                  <a:lnTo>
                    <a:pt x="61099" y="55533"/>
                  </a:lnTo>
                  <a:lnTo>
                    <a:pt x="66572" y="45623"/>
                  </a:lnTo>
                  <a:lnTo>
                    <a:pt x="68516" y="34290"/>
                  </a:lnTo>
                  <a:lnTo>
                    <a:pt x="68516" y="31813"/>
                  </a:lnTo>
                  <a:lnTo>
                    <a:pt x="68325" y="30010"/>
                  </a:lnTo>
                  <a:lnTo>
                    <a:pt x="68249" y="29298"/>
                  </a:lnTo>
                  <a:lnTo>
                    <a:pt x="67691" y="26797"/>
                  </a:lnTo>
                  <a:lnTo>
                    <a:pt x="63215" y="15981"/>
                  </a:lnTo>
                  <a:lnTo>
                    <a:pt x="60555" y="12977"/>
                  </a:lnTo>
                  <a:lnTo>
                    <a:pt x="55538" y="7416"/>
                  </a:lnTo>
                  <a:lnTo>
                    <a:pt x="50847" y="4826"/>
                  </a:lnTo>
                  <a:close/>
                </a:path>
                <a:path w="68579" h="68579">
                  <a:moveTo>
                    <a:pt x="34290" y="0"/>
                  </a:moveTo>
                  <a:lnTo>
                    <a:pt x="31813" y="0"/>
                  </a:lnTo>
                  <a:lnTo>
                    <a:pt x="29298" y="266"/>
                  </a:lnTo>
                  <a:lnTo>
                    <a:pt x="26797" y="825"/>
                  </a:lnTo>
                  <a:lnTo>
                    <a:pt x="27681" y="4826"/>
                  </a:lnTo>
                  <a:lnTo>
                    <a:pt x="27731" y="5054"/>
                  </a:lnTo>
                  <a:lnTo>
                    <a:pt x="27838" y="5537"/>
                  </a:lnTo>
                  <a:lnTo>
                    <a:pt x="30010" y="5054"/>
                  </a:lnTo>
                  <a:lnTo>
                    <a:pt x="32169" y="4826"/>
                  </a:lnTo>
                  <a:lnTo>
                    <a:pt x="50847" y="4826"/>
                  </a:lnTo>
                  <a:lnTo>
                    <a:pt x="45629" y="1943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3917147" y="540000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64" y="0"/>
                  </a:moveTo>
                  <a:lnTo>
                    <a:pt x="5981" y="0"/>
                  </a:lnTo>
                  <a:lnTo>
                    <a:pt x="0" y="5994"/>
                  </a:lnTo>
                  <a:lnTo>
                    <a:pt x="0" y="20777"/>
                  </a:lnTo>
                  <a:lnTo>
                    <a:pt x="5981" y="26771"/>
                  </a:lnTo>
                  <a:lnTo>
                    <a:pt x="20764" y="26771"/>
                  </a:lnTo>
                  <a:lnTo>
                    <a:pt x="26758" y="20777"/>
                  </a:lnTo>
                  <a:lnTo>
                    <a:pt x="26758" y="13385"/>
                  </a:lnTo>
                  <a:lnTo>
                    <a:pt x="26758" y="5994"/>
                  </a:lnTo>
                  <a:lnTo>
                    <a:pt x="20764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3914724" y="539760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0294" y="13309"/>
                  </a:moveTo>
                  <a:lnTo>
                    <a:pt x="18288" y="11303"/>
                  </a:lnTo>
                  <a:lnTo>
                    <a:pt x="13309" y="11303"/>
                  </a:lnTo>
                  <a:lnTo>
                    <a:pt x="11290" y="13309"/>
                  </a:lnTo>
                  <a:lnTo>
                    <a:pt x="11290" y="18288"/>
                  </a:lnTo>
                  <a:lnTo>
                    <a:pt x="13309" y="20294"/>
                  </a:lnTo>
                  <a:lnTo>
                    <a:pt x="18288" y="20294"/>
                  </a:lnTo>
                  <a:lnTo>
                    <a:pt x="20294" y="18288"/>
                  </a:lnTo>
                  <a:lnTo>
                    <a:pt x="20294" y="16129"/>
                  </a:lnTo>
                  <a:lnTo>
                    <a:pt x="20294" y="15468"/>
                  </a:lnTo>
                  <a:lnTo>
                    <a:pt x="20294" y="13309"/>
                  </a:lnTo>
                  <a:close/>
                </a:path>
                <a:path w="31750" h="31750">
                  <a:moveTo>
                    <a:pt x="31584" y="7073"/>
                  </a:moveTo>
                  <a:lnTo>
                    <a:pt x="29349" y="4838"/>
                  </a:lnTo>
                  <a:lnTo>
                    <a:pt x="26746" y="2235"/>
                  </a:lnTo>
                  <a:lnTo>
                    <a:pt x="26746" y="9740"/>
                  </a:lnTo>
                  <a:lnTo>
                    <a:pt x="26746" y="21856"/>
                  </a:lnTo>
                  <a:lnTo>
                    <a:pt x="21844" y="26758"/>
                  </a:lnTo>
                  <a:lnTo>
                    <a:pt x="9728" y="26758"/>
                  </a:lnTo>
                  <a:lnTo>
                    <a:pt x="4838" y="21856"/>
                  </a:lnTo>
                  <a:lnTo>
                    <a:pt x="4838" y="9740"/>
                  </a:lnTo>
                  <a:lnTo>
                    <a:pt x="9740" y="4838"/>
                  </a:lnTo>
                  <a:lnTo>
                    <a:pt x="21844" y="4838"/>
                  </a:lnTo>
                  <a:lnTo>
                    <a:pt x="26746" y="9740"/>
                  </a:lnTo>
                  <a:lnTo>
                    <a:pt x="26746" y="2235"/>
                  </a:lnTo>
                  <a:lnTo>
                    <a:pt x="24511" y="0"/>
                  </a:lnTo>
                  <a:lnTo>
                    <a:pt x="7061" y="0"/>
                  </a:lnTo>
                  <a:lnTo>
                    <a:pt x="0" y="7073"/>
                  </a:lnTo>
                  <a:lnTo>
                    <a:pt x="0" y="24523"/>
                  </a:lnTo>
                  <a:lnTo>
                    <a:pt x="7061" y="31597"/>
                  </a:lnTo>
                  <a:lnTo>
                    <a:pt x="24511" y="31597"/>
                  </a:lnTo>
                  <a:lnTo>
                    <a:pt x="29349" y="26758"/>
                  </a:lnTo>
                  <a:lnTo>
                    <a:pt x="31584" y="24523"/>
                  </a:lnTo>
                  <a:lnTo>
                    <a:pt x="31584" y="70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4409629" y="5280505"/>
              <a:ext cx="10160" cy="101600"/>
            </a:xfrm>
            <a:custGeom>
              <a:avLst/>
              <a:gdLst/>
              <a:ahLst/>
              <a:cxnLst/>
              <a:rect l="l" t="t" r="r" b="b"/>
              <a:pathLst>
                <a:path w="10160" h="101600">
                  <a:moveTo>
                    <a:pt x="2654" y="0"/>
                  </a:moveTo>
                  <a:lnTo>
                    <a:pt x="0" y="190"/>
                  </a:lnTo>
                  <a:lnTo>
                    <a:pt x="0" y="97637"/>
                  </a:lnTo>
                  <a:lnTo>
                    <a:pt x="3390" y="101028"/>
                  </a:lnTo>
                  <a:lnTo>
                    <a:pt x="9740" y="101028"/>
                  </a:lnTo>
                  <a:lnTo>
                    <a:pt x="9740" y="49415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4407914" y="5279349"/>
              <a:ext cx="13335" cy="104139"/>
            </a:xfrm>
            <a:custGeom>
              <a:avLst/>
              <a:gdLst/>
              <a:ahLst/>
              <a:cxnLst/>
              <a:rect l="l" t="t" r="r" b="b"/>
              <a:pathLst>
                <a:path w="13335" h="104139">
                  <a:moveTo>
                    <a:pt x="3860" y="0"/>
                  </a:moveTo>
                  <a:lnTo>
                    <a:pt x="2438" y="0"/>
                  </a:lnTo>
                  <a:lnTo>
                    <a:pt x="1663" y="241"/>
                  </a:lnTo>
                  <a:lnTo>
                    <a:pt x="406" y="1346"/>
                  </a:lnTo>
                  <a:lnTo>
                    <a:pt x="0" y="2247"/>
                  </a:lnTo>
                  <a:lnTo>
                    <a:pt x="0" y="99733"/>
                  </a:lnTo>
                  <a:lnTo>
                    <a:pt x="4165" y="103886"/>
                  </a:lnTo>
                  <a:lnTo>
                    <a:pt x="11455" y="103886"/>
                  </a:lnTo>
                  <a:lnTo>
                    <a:pt x="12661" y="103390"/>
                  </a:lnTo>
                  <a:lnTo>
                    <a:pt x="13157" y="102184"/>
                  </a:lnTo>
                  <a:lnTo>
                    <a:pt x="9753" y="102184"/>
                  </a:lnTo>
                  <a:lnTo>
                    <a:pt x="9753" y="100482"/>
                  </a:lnTo>
                  <a:lnTo>
                    <a:pt x="6057" y="100482"/>
                  </a:lnTo>
                  <a:lnTo>
                    <a:pt x="3416" y="97853"/>
                  </a:lnTo>
                  <a:lnTo>
                    <a:pt x="3416" y="6432"/>
                  </a:lnTo>
                  <a:lnTo>
                    <a:pt x="2984" y="3417"/>
                  </a:lnTo>
                  <a:lnTo>
                    <a:pt x="3557" y="2717"/>
                  </a:lnTo>
                  <a:lnTo>
                    <a:pt x="6311" y="2717"/>
                  </a:lnTo>
                  <a:lnTo>
                    <a:pt x="6210" y="1905"/>
                  </a:lnTo>
                  <a:lnTo>
                    <a:pt x="5884" y="1346"/>
                  </a:lnTo>
                  <a:lnTo>
                    <a:pt x="5765" y="1143"/>
                  </a:lnTo>
                  <a:lnTo>
                    <a:pt x="4620" y="241"/>
                  </a:lnTo>
                  <a:lnTo>
                    <a:pt x="3860" y="0"/>
                  </a:lnTo>
                  <a:close/>
                </a:path>
                <a:path w="13335" h="104139">
                  <a:moveTo>
                    <a:pt x="6311" y="2717"/>
                  </a:moveTo>
                  <a:lnTo>
                    <a:pt x="3888" y="2717"/>
                  </a:lnTo>
                  <a:lnTo>
                    <a:pt x="2639" y="3417"/>
                  </a:lnTo>
                  <a:lnTo>
                    <a:pt x="3416" y="3417"/>
                  </a:lnTo>
                  <a:lnTo>
                    <a:pt x="3416" y="6432"/>
                  </a:lnTo>
                  <a:lnTo>
                    <a:pt x="9700" y="50330"/>
                  </a:lnTo>
                  <a:lnTo>
                    <a:pt x="9753" y="102184"/>
                  </a:lnTo>
                  <a:lnTo>
                    <a:pt x="11455" y="102184"/>
                  </a:lnTo>
                  <a:lnTo>
                    <a:pt x="11455" y="100482"/>
                  </a:lnTo>
                  <a:lnTo>
                    <a:pt x="13156" y="100482"/>
                  </a:lnTo>
                  <a:lnTo>
                    <a:pt x="13144" y="50330"/>
                  </a:lnTo>
                  <a:lnTo>
                    <a:pt x="6412" y="3417"/>
                  </a:lnTo>
                  <a:lnTo>
                    <a:pt x="6311" y="2717"/>
                  </a:lnTo>
                  <a:close/>
                </a:path>
                <a:path w="13335" h="104139">
                  <a:moveTo>
                    <a:pt x="13156" y="100482"/>
                  </a:moveTo>
                  <a:lnTo>
                    <a:pt x="11455" y="100482"/>
                  </a:lnTo>
                  <a:lnTo>
                    <a:pt x="11455" y="102184"/>
                  </a:lnTo>
                  <a:lnTo>
                    <a:pt x="13157" y="102184"/>
                  </a:lnTo>
                  <a:lnTo>
                    <a:pt x="13156" y="100482"/>
                  </a:lnTo>
                  <a:close/>
                </a:path>
                <a:path w="13335" h="104139">
                  <a:moveTo>
                    <a:pt x="3416" y="3417"/>
                  </a:moveTo>
                  <a:lnTo>
                    <a:pt x="2984" y="3417"/>
                  </a:lnTo>
                  <a:lnTo>
                    <a:pt x="3416" y="6432"/>
                  </a:lnTo>
                  <a:lnTo>
                    <a:pt x="3416" y="34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3801534" y="5362909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0"/>
                  </a:moveTo>
                  <a:lnTo>
                    <a:pt x="0" y="31851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3803980" y="5370817"/>
              <a:ext cx="321310" cy="10795"/>
            </a:xfrm>
            <a:custGeom>
              <a:avLst/>
              <a:gdLst/>
              <a:ahLst/>
              <a:cxnLst/>
              <a:rect l="l" t="t" r="r" b="b"/>
              <a:pathLst>
                <a:path w="321310" h="10795">
                  <a:moveTo>
                    <a:pt x="39217" y="6692"/>
                  </a:moveTo>
                  <a:lnTo>
                    <a:pt x="38125" y="5613"/>
                  </a:lnTo>
                  <a:lnTo>
                    <a:pt x="0" y="5613"/>
                  </a:lnTo>
                  <a:lnTo>
                    <a:pt x="0" y="10439"/>
                  </a:lnTo>
                  <a:lnTo>
                    <a:pt x="38125" y="10439"/>
                  </a:lnTo>
                  <a:lnTo>
                    <a:pt x="39217" y="9359"/>
                  </a:lnTo>
                  <a:lnTo>
                    <a:pt x="39217" y="6692"/>
                  </a:lnTo>
                  <a:close/>
                </a:path>
                <a:path w="321310" h="10795">
                  <a:moveTo>
                    <a:pt x="175501" y="1079"/>
                  </a:moveTo>
                  <a:lnTo>
                    <a:pt x="174421" y="0"/>
                  </a:lnTo>
                  <a:lnTo>
                    <a:pt x="173088" y="0"/>
                  </a:lnTo>
                  <a:lnTo>
                    <a:pt x="157048" y="0"/>
                  </a:lnTo>
                  <a:lnTo>
                    <a:pt x="155968" y="1079"/>
                  </a:lnTo>
                  <a:lnTo>
                    <a:pt x="155968" y="3746"/>
                  </a:lnTo>
                  <a:lnTo>
                    <a:pt x="157048" y="4826"/>
                  </a:lnTo>
                  <a:lnTo>
                    <a:pt x="174421" y="4826"/>
                  </a:lnTo>
                  <a:lnTo>
                    <a:pt x="175501" y="3746"/>
                  </a:lnTo>
                  <a:lnTo>
                    <a:pt x="175501" y="1079"/>
                  </a:lnTo>
                  <a:close/>
                </a:path>
                <a:path w="321310" h="10795">
                  <a:moveTo>
                    <a:pt x="307467" y="1079"/>
                  </a:moveTo>
                  <a:lnTo>
                    <a:pt x="306387" y="0"/>
                  </a:lnTo>
                  <a:lnTo>
                    <a:pt x="305054" y="0"/>
                  </a:lnTo>
                  <a:lnTo>
                    <a:pt x="289013" y="0"/>
                  </a:lnTo>
                  <a:lnTo>
                    <a:pt x="287934" y="1079"/>
                  </a:lnTo>
                  <a:lnTo>
                    <a:pt x="287934" y="3746"/>
                  </a:lnTo>
                  <a:lnTo>
                    <a:pt x="289013" y="4826"/>
                  </a:lnTo>
                  <a:lnTo>
                    <a:pt x="306387" y="4826"/>
                  </a:lnTo>
                  <a:lnTo>
                    <a:pt x="307467" y="3746"/>
                  </a:lnTo>
                  <a:lnTo>
                    <a:pt x="307467" y="1079"/>
                  </a:lnTo>
                  <a:close/>
                </a:path>
                <a:path w="321310" h="10795">
                  <a:moveTo>
                    <a:pt x="321195" y="1079"/>
                  </a:moveTo>
                  <a:lnTo>
                    <a:pt x="320116" y="0"/>
                  </a:lnTo>
                  <a:lnTo>
                    <a:pt x="318782" y="0"/>
                  </a:lnTo>
                  <a:lnTo>
                    <a:pt x="313080" y="0"/>
                  </a:lnTo>
                  <a:lnTo>
                    <a:pt x="311988" y="1079"/>
                  </a:lnTo>
                  <a:lnTo>
                    <a:pt x="311988" y="3746"/>
                  </a:lnTo>
                  <a:lnTo>
                    <a:pt x="313080" y="4826"/>
                  </a:lnTo>
                  <a:lnTo>
                    <a:pt x="320116" y="4826"/>
                  </a:lnTo>
                  <a:lnTo>
                    <a:pt x="321195" y="3746"/>
                  </a:lnTo>
                  <a:lnTo>
                    <a:pt x="321195" y="1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4308919" y="5280837"/>
              <a:ext cx="46355" cy="135255"/>
            </a:xfrm>
            <a:custGeom>
              <a:avLst/>
              <a:gdLst/>
              <a:ahLst/>
              <a:cxnLst/>
              <a:rect l="l" t="t" r="r" b="b"/>
              <a:pathLst>
                <a:path w="46354" h="135254">
                  <a:moveTo>
                    <a:pt x="46189" y="0"/>
                  </a:moveTo>
                  <a:lnTo>
                    <a:pt x="0" y="0"/>
                  </a:lnTo>
                  <a:lnTo>
                    <a:pt x="0" y="134632"/>
                  </a:lnTo>
                  <a:lnTo>
                    <a:pt x="46189" y="134632"/>
                  </a:lnTo>
                  <a:lnTo>
                    <a:pt x="4618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4306506" y="5278323"/>
              <a:ext cx="51435" cy="139700"/>
            </a:xfrm>
            <a:custGeom>
              <a:avLst/>
              <a:gdLst/>
              <a:ahLst/>
              <a:cxnLst/>
              <a:rect l="l" t="t" r="r" b="b"/>
              <a:pathLst>
                <a:path w="51435" h="139700">
                  <a:moveTo>
                    <a:pt x="51015" y="1270"/>
                  </a:moveTo>
                  <a:lnTo>
                    <a:pt x="50126" y="1270"/>
                  </a:lnTo>
                  <a:lnTo>
                    <a:pt x="50126" y="0"/>
                  </a:lnTo>
                  <a:lnTo>
                    <a:pt x="46189" y="0"/>
                  </a:lnTo>
                  <a:lnTo>
                    <a:pt x="46189" y="5080"/>
                  </a:lnTo>
                  <a:lnTo>
                    <a:pt x="46189" y="134620"/>
                  </a:lnTo>
                  <a:lnTo>
                    <a:pt x="4826" y="134620"/>
                  </a:lnTo>
                  <a:lnTo>
                    <a:pt x="4826" y="5080"/>
                  </a:lnTo>
                  <a:lnTo>
                    <a:pt x="46189" y="5080"/>
                  </a:lnTo>
                  <a:lnTo>
                    <a:pt x="46189" y="0"/>
                  </a:lnTo>
                  <a:lnTo>
                    <a:pt x="889" y="0"/>
                  </a:lnTo>
                  <a:lnTo>
                    <a:pt x="88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4620"/>
                  </a:lnTo>
                  <a:lnTo>
                    <a:pt x="0" y="137160"/>
                  </a:lnTo>
                  <a:lnTo>
                    <a:pt x="0" y="138430"/>
                  </a:lnTo>
                  <a:lnTo>
                    <a:pt x="901" y="138430"/>
                  </a:lnTo>
                  <a:lnTo>
                    <a:pt x="901" y="139700"/>
                  </a:lnTo>
                  <a:lnTo>
                    <a:pt x="50114" y="139700"/>
                  </a:lnTo>
                  <a:lnTo>
                    <a:pt x="50114" y="138430"/>
                  </a:lnTo>
                  <a:lnTo>
                    <a:pt x="51015" y="138430"/>
                  </a:lnTo>
                  <a:lnTo>
                    <a:pt x="51015" y="137160"/>
                  </a:lnTo>
                  <a:lnTo>
                    <a:pt x="51015" y="134747"/>
                  </a:lnTo>
                  <a:lnTo>
                    <a:pt x="48602" y="134747"/>
                  </a:lnTo>
                  <a:lnTo>
                    <a:pt x="48602" y="134620"/>
                  </a:lnTo>
                  <a:lnTo>
                    <a:pt x="51015" y="134620"/>
                  </a:lnTo>
                  <a:lnTo>
                    <a:pt x="51015" y="5080"/>
                  </a:lnTo>
                  <a:lnTo>
                    <a:pt x="5101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4355122" y="5280837"/>
              <a:ext cx="46355" cy="135255"/>
            </a:xfrm>
            <a:custGeom>
              <a:avLst/>
              <a:gdLst/>
              <a:ahLst/>
              <a:cxnLst/>
              <a:rect l="l" t="t" r="r" b="b"/>
              <a:pathLst>
                <a:path w="46354" h="135254">
                  <a:moveTo>
                    <a:pt x="46189" y="0"/>
                  </a:moveTo>
                  <a:lnTo>
                    <a:pt x="0" y="0"/>
                  </a:lnTo>
                  <a:lnTo>
                    <a:pt x="0" y="134632"/>
                  </a:lnTo>
                  <a:lnTo>
                    <a:pt x="46189" y="134632"/>
                  </a:lnTo>
                  <a:lnTo>
                    <a:pt x="4618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4352696" y="5278323"/>
              <a:ext cx="51435" cy="139700"/>
            </a:xfrm>
            <a:custGeom>
              <a:avLst/>
              <a:gdLst/>
              <a:ahLst/>
              <a:cxnLst/>
              <a:rect l="l" t="t" r="r" b="b"/>
              <a:pathLst>
                <a:path w="51435" h="139700">
                  <a:moveTo>
                    <a:pt x="51015" y="1270"/>
                  </a:moveTo>
                  <a:lnTo>
                    <a:pt x="50126" y="1270"/>
                  </a:lnTo>
                  <a:lnTo>
                    <a:pt x="50126" y="0"/>
                  </a:lnTo>
                  <a:lnTo>
                    <a:pt x="46189" y="0"/>
                  </a:lnTo>
                  <a:lnTo>
                    <a:pt x="46189" y="5080"/>
                  </a:lnTo>
                  <a:lnTo>
                    <a:pt x="46189" y="134620"/>
                  </a:lnTo>
                  <a:lnTo>
                    <a:pt x="4826" y="134620"/>
                  </a:lnTo>
                  <a:lnTo>
                    <a:pt x="4826" y="5080"/>
                  </a:lnTo>
                  <a:lnTo>
                    <a:pt x="46189" y="5080"/>
                  </a:lnTo>
                  <a:lnTo>
                    <a:pt x="46189" y="0"/>
                  </a:lnTo>
                  <a:lnTo>
                    <a:pt x="889" y="0"/>
                  </a:lnTo>
                  <a:lnTo>
                    <a:pt x="88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4620"/>
                  </a:lnTo>
                  <a:lnTo>
                    <a:pt x="0" y="137160"/>
                  </a:lnTo>
                  <a:lnTo>
                    <a:pt x="0" y="138430"/>
                  </a:lnTo>
                  <a:lnTo>
                    <a:pt x="901" y="138430"/>
                  </a:lnTo>
                  <a:lnTo>
                    <a:pt x="901" y="139700"/>
                  </a:lnTo>
                  <a:lnTo>
                    <a:pt x="50114" y="139700"/>
                  </a:lnTo>
                  <a:lnTo>
                    <a:pt x="50114" y="138430"/>
                  </a:lnTo>
                  <a:lnTo>
                    <a:pt x="51015" y="138430"/>
                  </a:lnTo>
                  <a:lnTo>
                    <a:pt x="51015" y="137160"/>
                  </a:lnTo>
                  <a:lnTo>
                    <a:pt x="51015" y="134747"/>
                  </a:lnTo>
                  <a:lnTo>
                    <a:pt x="48602" y="134747"/>
                  </a:lnTo>
                  <a:lnTo>
                    <a:pt x="48602" y="134620"/>
                  </a:lnTo>
                  <a:lnTo>
                    <a:pt x="51015" y="134620"/>
                  </a:lnTo>
                  <a:lnTo>
                    <a:pt x="51015" y="5080"/>
                  </a:lnTo>
                  <a:lnTo>
                    <a:pt x="5101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4316303" y="5287750"/>
              <a:ext cx="75565" cy="70485"/>
            </a:xfrm>
            <a:custGeom>
              <a:avLst/>
              <a:gdLst/>
              <a:ahLst/>
              <a:cxnLst/>
              <a:rect l="l" t="t" r="r" b="b"/>
              <a:pathLst>
                <a:path w="75564" h="70485">
                  <a:moveTo>
                    <a:pt x="75260" y="0"/>
                  </a:moveTo>
                  <a:lnTo>
                    <a:pt x="0" y="0"/>
                  </a:lnTo>
                  <a:lnTo>
                    <a:pt x="0" y="52019"/>
                  </a:lnTo>
                  <a:lnTo>
                    <a:pt x="3446" y="54854"/>
                  </a:lnTo>
                  <a:lnTo>
                    <a:pt x="12606" y="61093"/>
                  </a:lnTo>
                  <a:lnTo>
                    <a:pt x="25712" y="67331"/>
                  </a:lnTo>
                  <a:lnTo>
                    <a:pt x="40995" y="70167"/>
                  </a:lnTo>
                  <a:lnTo>
                    <a:pt x="53375" y="69909"/>
                  </a:lnTo>
                  <a:lnTo>
                    <a:pt x="61071" y="68100"/>
                  </a:lnTo>
                  <a:lnTo>
                    <a:pt x="67295" y="63191"/>
                  </a:lnTo>
                  <a:lnTo>
                    <a:pt x="75260" y="53632"/>
                  </a:lnTo>
                  <a:lnTo>
                    <a:pt x="7526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4355147" y="5283431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0"/>
                  </a:moveTo>
                  <a:lnTo>
                    <a:pt x="0" y="92900"/>
                  </a:lnTo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3803993" y="5283441"/>
              <a:ext cx="1266190" cy="168910"/>
            </a:xfrm>
            <a:custGeom>
              <a:avLst/>
              <a:gdLst/>
              <a:ahLst/>
              <a:cxnLst/>
              <a:rect l="l" t="t" r="r" b="b"/>
              <a:pathLst>
                <a:path w="1266189" h="168910">
                  <a:moveTo>
                    <a:pt x="230047" y="94246"/>
                  </a:moveTo>
                  <a:lnTo>
                    <a:pt x="195808" y="60007"/>
                  </a:lnTo>
                  <a:lnTo>
                    <a:pt x="194271" y="60007"/>
                  </a:lnTo>
                  <a:lnTo>
                    <a:pt x="192392" y="61887"/>
                  </a:lnTo>
                  <a:lnTo>
                    <a:pt x="192392" y="63423"/>
                  </a:lnTo>
                  <a:lnTo>
                    <a:pt x="193332" y="64363"/>
                  </a:lnTo>
                  <a:lnTo>
                    <a:pt x="226631" y="97663"/>
                  </a:lnTo>
                  <a:lnTo>
                    <a:pt x="228155" y="97663"/>
                  </a:lnTo>
                  <a:lnTo>
                    <a:pt x="230047" y="95783"/>
                  </a:lnTo>
                  <a:lnTo>
                    <a:pt x="230047" y="94246"/>
                  </a:lnTo>
                  <a:close/>
                </a:path>
                <a:path w="1266189" h="168910">
                  <a:moveTo>
                    <a:pt x="275767" y="61899"/>
                  </a:moveTo>
                  <a:lnTo>
                    <a:pt x="273888" y="60007"/>
                  </a:lnTo>
                  <a:lnTo>
                    <a:pt x="272351" y="60007"/>
                  </a:lnTo>
                  <a:lnTo>
                    <a:pt x="271411" y="60960"/>
                  </a:lnTo>
                  <a:lnTo>
                    <a:pt x="238112" y="94259"/>
                  </a:lnTo>
                  <a:lnTo>
                    <a:pt x="238112" y="95783"/>
                  </a:lnTo>
                  <a:lnTo>
                    <a:pt x="240004" y="97675"/>
                  </a:lnTo>
                  <a:lnTo>
                    <a:pt x="241528" y="97675"/>
                  </a:lnTo>
                  <a:lnTo>
                    <a:pt x="275767" y="63423"/>
                  </a:lnTo>
                  <a:lnTo>
                    <a:pt x="275767" y="61899"/>
                  </a:lnTo>
                  <a:close/>
                </a:path>
                <a:path w="1266189" h="168910">
                  <a:moveTo>
                    <a:pt x="498817" y="87591"/>
                  </a:moveTo>
                  <a:lnTo>
                    <a:pt x="497738" y="86512"/>
                  </a:lnTo>
                  <a:lnTo>
                    <a:pt x="496404" y="86512"/>
                  </a:lnTo>
                  <a:lnTo>
                    <a:pt x="480364" y="86512"/>
                  </a:lnTo>
                  <a:lnTo>
                    <a:pt x="479285" y="87591"/>
                  </a:lnTo>
                  <a:lnTo>
                    <a:pt x="479285" y="90258"/>
                  </a:lnTo>
                  <a:lnTo>
                    <a:pt x="480364" y="91338"/>
                  </a:lnTo>
                  <a:lnTo>
                    <a:pt x="497738" y="91338"/>
                  </a:lnTo>
                  <a:lnTo>
                    <a:pt x="498817" y="90258"/>
                  </a:lnTo>
                  <a:lnTo>
                    <a:pt x="498817" y="87591"/>
                  </a:lnTo>
                  <a:close/>
                </a:path>
                <a:path w="1266189" h="168910">
                  <a:moveTo>
                    <a:pt x="553554" y="0"/>
                  </a:moveTo>
                  <a:lnTo>
                    <a:pt x="548728" y="0"/>
                  </a:lnTo>
                  <a:lnTo>
                    <a:pt x="548728" y="92900"/>
                  </a:lnTo>
                  <a:lnTo>
                    <a:pt x="553554" y="92900"/>
                  </a:lnTo>
                  <a:lnTo>
                    <a:pt x="553554" y="0"/>
                  </a:lnTo>
                  <a:close/>
                </a:path>
                <a:path w="1266189" h="168910">
                  <a:moveTo>
                    <a:pt x="1266151" y="156070"/>
                  </a:moveTo>
                  <a:lnTo>
                    <a:pt x="1264285" y="156070"/>
                  </a:lnTo>
                  <a:lnTo>
                    <a:pt x="1264285" y="153530"/>
                  </a:lnTo>
                  <a:lnTo>
                    <a:pt x="0" y="153530"/>
                  </a:lnTo>
                  <a:lnTo>
                    <a:pt x="0" y="156070"/>
                  </a:lnTo>
                  <a:lnTo>
                    <a:pt x="0" y="164960"/>
                  </a:lnTo>
                  <a:lnTo>
                    <a:pt x="0" y="168770"/>
                  </a:lnTo>
                  <a:lnTo>
                    <a:pt x="1264564" y="168770"/>
                  </a:lnTo>
                  <a:lnTo>
                    <a:pt x="1264564" y="164960"/>
                  </a:lnTo>
                  <a:lnTo>
                    <a:pt x="1266151" y="164960"/>
                  </a:lnTo>
                  <a:lnTo>
                    <a:pt x="1266151" y="1560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4783772" y="5204716"/>
              <a:ext cx="269875" cy="163830"/>
            </a:xfrm>
            <a:custGeom>
              <a:avLst/>
              <a:gdLst/>
              <a:ahLst/>
              <a:cxnLst/>
              <a:rect l="l" t="t" r="r" b="b"/>
              <a:pathLst>
                <a:path w="269875" h="163829">
                  <a:moveTo>
                    <a:pt x="171919" y="0"/>
                  </a:moveTo>
                  <a:lnTo>
                    <a:pt x="0" y="0"/>
                  </a:lnTo>
                  <a:lnTo>
                    <a:pt x="0" y="163525"/>
                  </a:lnTo>
                  <a:lnTo>
                    <a:pt x="269836" y="163525"/>
                  </a:lnTo>
                  <a:lnTo>
                    <a:pt x="269836" y="63665"/>
                  </a:lnTo>
                  <a:lnTo>
                    <a:pt x="17191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4955692" y="5204714"/>
              <a:ext cx="98425" cy="163830"/>
            </a:xfrm>
            <a:custGeom>
              <a:avLst/>
              <a:gdLst/>
              <a:ahLst/>
              <a:cxnLst/>
              <a:rect l="l" t="t" r="r" b="b"/>
              <a:pathLst>
                <a:path w="98425" h="163829">
                  <a:moveTo>
                    <a:pt x="0" y="0"/>
                  </a:moveTo>
                  <a:lnTo>
                    <a:pt x="0" y="163525"/>
                  </a:lnTo>
                  <a:lnTo>
                    <a:pt x="97917" y="163525"/>
                  </a:lnTo>
                  <a:lnTo>
                    <a:pt x="97917" y="63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4779873" y="5200817"/>
              <a:ext cx="278130" cy="171450"/>
            </a:xfrm>
            <a:custGeom>
              <a:avLst/>
              <a:gdLst/>
              <a:ahLst/>
              <a:cxnLst/>
              <a:rect l="l" t="t" r="r" b="b"/>
              <a:pathLst>
                <a:path w="278129" h="171450">
                  <a:moveTo>
                    <a:pt x="176974" y="0"/>
                  </a:moveTo>
                  <a:lnTo>
                    <a:pt x="0" y="0"/>
                  </a:lnTo>
                  <a:lnTo>
                    <a:pt x="0" y="171322"/>
                  </a:lnTo>
                  <a:lnTo>
                    <a:pt x="277634" y="171322"/>
                  </a:lnTo>
                  <a:lnTo>
                    <a:pt x="277634" y="163525"/>
                  </a:lnTo>
                  <a:lnTo>
                    <a:pt x="7797" y="163525"/>
                  </a:lnTo>
                  <a:lnTo>
                    <a:pt x="7797" y="7797"/>
                  </a:lnTo>
                  <a:lnTo>
                    <a:pt x="3898" y="7797"/>
                  </a:lnTo>
                  <a:lnTo>
                    <a:pt x="3898" y="3898"/>
                  </a:lnTo>
                  <a:lnTo>
                    <a:pt x="182971" y="3898"/>
                  </a:lnTo>
                  <a:lnTo>
                    <a:pt x="176974" y="0"/>
                  </a:lnTo>
                  <a:close/>
                </a:path>
                <a:path w="278129" h="171450">
                  <a:moveTo>
                    <a:pt x="182971" y="3898"/>
                  </a:moveTo>
                  <a:lnTo>
                    <a:pt x="7797" y="3898"/>
                  </a:lnTo>
                  <a:lnTo>
                    <a:pt x="7797" y="7797"/>
                  </a:lnTo>
                  <a:lnTo>
                    <a:pt x="174663" y="7797"/>
                  </a:lnTo>
                  <a:lnTo>
                    <a:pt x="269836" y="69684"/>
                  </a:lnTo>
                  <a:lnTo>
                    <a:pt x="269836" y="163525"/>
                  </a:lnTo>
                  <a:lnTo>
                    <a:pt x="277634" y="163525"/>
                  </a:lnTo>
                  <a:lnTo>
                    <a:pt x="277634" y="65443"/>
                  </a:lnTo>
                  <a:lnTo>
                    <a:pt x="182971" y="3898"/>
                  </a:lnTo>
                  <a:close/>
                </a:path>
                <a:path w="278129" h="171450">
                  <a:moveTo>
                    <a:pt x="7797" y="3898"/>
                  </a:moveTo>
                  <a:lnTo>
                    <a:pt x="3898" y="3898"/>
                  </a:lnTo>
                  <a:lnTo>
                    <a:pt x="3898" y="7797"/>
                  </a:lnTo>
                  <a:lnTo>
                    <a:pt x="7797" y="7797"/>
                  </a:lnTo>
                  <a:lnTo>
                    <a:pt x="7797" y="38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3" name="object 82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651787" y="5206089"/>
              <a:ext cx="394401" cy="235294"/>
            </a:xfrm>
            <a:prstGeom prst="rect">
              <a:avLst/>
            </a:prstGeom>
          </p:spPr>
        </p:pic>
        <p:pic>
          <p:nvPicPr>
            <p:cNvPr id="824" name="object 82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104647" y="5283502"/>
              <a:ext cx="66967" cy="229556"/>
            </a:xfrm>
            <a:prstGeom prst="rect">
              <a:avLst/>
            </a:prstGeom>
          </p:spPr>
        </p:pic>
        <p:sp>
          <p:nvSpPr>
            <p:cNvPr id="825" name="object 825"/>
            <p:cNvSpPr/>
            <p:nvPr/>
          </p:nvSpPr>
          <p:spPr>
            <a:xfrm>
              <a:off x="6870367" y="3401604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134531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6867601" y="3257003"/>
              <a:ext cx="140335" cy="147955"/>
            </a:xfrm>
            <a:custGeom>
              <a:avLst/>
              <a:gdLst/>
              <a:ahLst/>
              <a:cxnLst/>
              <a:rect l="l" t="t" r="r" b="b"/>
              <a:pathLst>
                <a:path w="140334" h="147954">
                  <a:moveTo>
                    <a:pt x="140042" y="143548"/>
                  </a:moveTo>
                  <a:lnTo>
                    <a:pt x="139865" y="143548"/>
                  </a:lnTo>
                  <a:lnTo>
                    <a:pt x="139865" y="142278"/>
                  </a:lnTo>
                  <a:lnTo>
                    <a:pt x="123431" y="142278"/>
                  </a:lnTo>
                  <a:lnTo>
                    <a:pt x="123291" y="141846"/>
                  </a:lnTo>
                  <a:lnTo>
                    <a:pt x="117005" y="122758"/>
                  </a:lnTo>
                  <a:lnTo>
                    <a:pt x="117005" y="140335"/>
                  </a:lnTo>
                  <a:lnTo>
                    <a:pt x="110693" y="134175"/>
                  </a:lnTo>
                  <a:lnTo>
                    <a:pt x="110693" y="141846"/>
                  </a:lnTo>
                  <a:lnTo>
                    <a:pt x="28155" y="141846"/>
                  </a:lnTo>
                  <a:lnTo>
                    <a:pt x="69418" y="101523"/>
                  </a:lnTo>
                  <a:lnTo>
                    <a:pt x="110693" y="141846"/>
                  </a:lnTo>
                  <a:lnTo>
                    <a:pt x="110693" y="134175"/>
                  </a:lnTo>
                  <a:lnTo>
                    <a:pt x="74041" y="98336"/>
                  </a:lnTo>
                  <a:lnTo>
                    <a:pt x="103174" y="98336"/>
                  </a:lnTo>
                  <a:lnTo>
                    <a:pt x="117005" y="140335"/>
                  </a:lnTo>
                  <a:lnTo>
                    <a:pt x="117005" y="122758"/>
                  </a:lnTo>
                  <a:lnTo>
                    <a:pt x="101752" y="76441"/>
                  </a:lnTo>
                  <a:lnTo>
                    <a:pt x="122643" y="76441"/>
                  </a:lnTo>
                  <a:lnTo>
                    <a:pt x="122643" y="75171"/>
                  </a:lnTo>
                  <a:lnTo>
                    <a:pt x="123240" y="75171"/>
                  </a:lnTo>
                  <a:lnTo>
                    <a:pt x="123240" y="72631"/>
                  </a:lnTo>
                  <a:lnTo>
                    <a:pt x="123063" y="72631"/>
                  </a:lnTo>
                  <a:lnTo>
                    <a:pt x="123063" y="71361"/>
                  </a:lnTo>
                  <a:lnTo>
                    <a:pt x="101371" y="71361"/>
                  </a:lnTo>
                  <a:lnTo>
                    <a:pt x="101371" y="92837"/>
                  </a:lnTo>
                  <a:lnTo>
                    <a:pt x="72720" y="92837"/>
                  </a:lnTo>
                  <a:lnTo>
                    <a:pt x="72466" y="92570"/>
                  </a:lnTo>
                  <a:lnTo>
                    <a:pt x="70726" y="92557"/>
                  </a:lnTo>
                  <a:lnTo>
                    <a:pt x="70434" y="92837"/>
                  </a:lnTo>
                  <a:lnTo>
                    <a:pt x="68414" y="92837"/>
                  </a:lnTo>
                  <a:lnTo>
                    <a:pt x="68148" y="92570"/>
                  </a:lnTo>
                  <a:lnTo>
                    <a:pt x="66395" y="92583"/>
                  </a:lnTo>
                  <a:lnTo>
                    <a:pt x="66141" y="92837"/>
                  </a:lnTo>
                  <a:lnTo>
                    <a:pt x="64808" y="92837"/>
                  </a:lnTo>
                  <a:lnTo>
                    <a:pt x="64808" y="98336"/>
                  </a:lnTo>
                  <a:lnTo>
                    <a:pt x="27533" y="134772"/>
                  </a:lnTo>
                  <a:lnTo>
                    <a:pt x="39535" y="98336"/>
                  </a:lnTo>
                  <a:lnTo>
                    <a:pt x="64808" y="98336"/>
                  </a:lnTo>
                  <a:lnTo>
                    <a:pt x="64808" y="92837"/>
                  </a:lnTo>
                  <a:lnTo>
                    <a:pt x="41338" y="92837"/>
                  </a:lnTo>
                  <a:lnTo>
                    <a:pt x="46736" y="76441"/>
                  </a:lnTo>
                  <a:lnTo>
                    <a:pt x="95961" y="76441"/>
                  </a:lnTo>
                  <a:lnTo>
                    <a:pt x="101371" y="92837"/>
                  </a:lnTo>
                  <a:lnTo>
                    <a:pt x="101371" y="71361"/>
                  </a:lnTo>
                  <a:lnTo>
                    <a:pt x="100076" y="71361"/>
                  </a:lnTo>
                  <a:lnTo>
                    <a:pt x="94297" y="53809"/>
                  </a:lnTo>
                  <a:lnTo>
                    <a:pt x="94297" y="71361"/>
                  </a:lnTo>
                  <a:lnTo>
                    <a:pt x="48387" y="71361"/>
                  </a:lnTo>
                  <a:lnTo>
                    <a:pt x="57378" y="44081"/>
                  </a:lnTo>
                  <a:lnTo>
                    <a:pt x="85305" y="44081"/>
                  </a:lnTo>
                  <a:lnTo>
                    <a:pt x="94297" y="71361"/>
                  </a:lnTo>
                  <a:lnTo>
                    <a:pt x="94297" y="53809"/>
                  </a:lnTo>
                  <a:lnTo>
                    <a:pt x="91097" y="44081"/>
                  </a:lnTo>
                  <a:lnTo>
                    <a:pt x="122643" y="44081"/>
                  </a:lnTo>
                  <a:lnTo>
                    <a:pt x="122643" y="42811"/>
                  </a:lnTo>
                  <a:lnTo>
                    <a:pt x="123240" y="42811"/>
                  </a:lnTo>
                  <a:lnTo>
                    <a:pt x="123240" y="40271"/>
                  </a:lnTo>
                  <a:lnTo>
                    <a:pt x="123063" y="40271"/>
                  </a:lnTo>
                  <a:lnTo>
                    <a:pt x="123063" y="39001"/>
                  </a:lnTo>
                  <a:lnTo>
                    <a:pt x="89420" y="39001"/>
                  </a:lnTo>
                  <a:lnTo>
                    <a:pt x="83642" y="21437"/>
                  </a:lnTo>
                  <a:lnTo>
                    <a:pt x="83642" y="39001"/>
                  </a:lnTo>
                  <a:lnTo>
                    <a:pt x="59042" y="39001"/>
                  </a:lnTo>
                  <a:lnTo>
                    <a:pt x="69481" y="7391"/>
                  </a:lnTo>
                  <a:lnTo>
                    <a:pt x="69037" y="7175"/>
                  </a:lnTo>
                  <a:lnTo>
                    <a:pt x="69583" y="7391"/>
                  </a:lnTo>
                  <a:lnTo>
                    <a:pt x="69557" y="7162"/>
                  </a:lnTo>
                  <a:lnTo>
                    <a:pt x="70192" y="5727"/>
                  </a:lnTo>
                  <a:lnTo>
                    <a:pt x="70954" y="5524"/>
                  </a:lnTo>
                  <a:lnTo>
                    <a:pt x="71755" y="5524"/>
                  </a:lnTo>
                  <a:lnTo>
                    <a:pt x="72517" y="5727"/>
                  </a:lnTo>
                  <a:lnTo>
                    <a:pt x="73139" y="7162"/>
                  </a:lnTo>
                  <a:lnTo>
                    <a:pt x="73240" y="7391"/>
                  </a:lnTo>
                  <a:lnTo>
                    <a:pt x="83642" y="39001"/>
                  </a:lnTo>
                  <a:lnTo>
                    <a:pt x="83642" y="21437"/>
                  </a:lnTo>
                  <a:lnTo>
                    <a:pt x="78663" y="6286"/>
                  </a:lnTo>
                  <a:lnTo>
                    <a:pt x="78486" y="5727"/>
                  </a:lnTo>
                  <a:lnTo>
                    <a:pt x="78409" y="5524"/>
                  </a:lnTo>
                  <a:lnTo>
                    <a:pt x="77063" y="2146"/>
                  </a:lnTo>
                  <a:lnTo>
                    <a:pt x="74396" y="0"/>
                  </a:lnTo>
                  <a:lnTo>
                    <a:pt x="68313" y="0"/>
                  </a:lnTo>
                  <a:lnTo>
                    <a:pt x="65646" y="2146"/>
                  </a:lnTo>
                  <a:lnTo>
                    <a:pt x="64287" y="5524"/>
                  </a:lnTo>
                  <a:lnTo>
                    <a:pt x="53238" y="39001"/>
                  </a:lnTo>
                  <a:lnTo>
                    <a:pt x="20040" y="39001"/>
                  </a:lnTo>
                  <a:lnTo>
                    <a:pt x="20040" y="40271"/>
                  </a:lnTo>
                  <a:lnTo>
                    <a:pt x="19862" y="40271"/>
                  </a:lnTo>
                  <a:lnTo>
                    <a:pt x="19862" y="42811"/>
                  </a:lnTo>
                  <a:lnTo>
                    <a:pt x="20459" y="42811"/>
                  </a:lnTo>
                  <a:lnTo>
                    <a:pt x="20459" y="44081"/>
                  </a:lnTo>
                  <a:lnTo>
                    <a:pt x="51574" y="44081"/>
                  </a:lnTo>
                  <a:lnTo>
                    <a:pt x="42583" y="71361"/>
                  </a:lnTo>
                  <a:lnTo>
                    <a:pt x="20040" y="71361"/>
                  </a:lnTo>
                  <a:lnTo>
                    <a:pt x="20040" y="72631"/>
                  </a:lnTo>
                  <a:lnTo>
                    <a:pt x="19862" y="72631"/>
                  </a:lnTo>
                  <a:lnTo>
                    <a:pt x="19862" y="75171"/>
                  </a:lnTo>
                  <a:lnTo>
                    <a:pt x="20459" y="75171"/>
                  </a:lnTo>
                  <a:lnTo>
                    <a:pt x="20459" y="76441"/>
                  </a:lnTo>
                  <a:lnTo>
                    <a:pt x="40932" y="76441"/>
                  </a:lnTo>
                  <a:lnTo>
                    <a:pt x="19265" y="142278"/>
                  </a:lnTo>
                  <a:lnTo>
                    <a:pt x="177" y="142278"/>
                  </a:lnTo>
                  <a:lnTo>
                    <a:pt x="177" y="143548"/>
                  </a:lnTo>
                  <a:lnTo>
                    <a:pt x="0" y="143548"/>
                  </a:lnTo>
                  <a:lnTo>
                    <a:pt x="0" y="146088"/>
                  </a:lnTo>
                  <a:lnTo>
                    <a:pt x="596" y="146088"/>
                  </a:lnTo>
                  <a:lnTo>
                    <a:pt x="596" y="147358"/>
                  </a:lnTo>
                  <a:lnTo>
                    <a:pt x="17602" y="147358"/>
                  </a:lnTo>
                  <a:lnTo>
                    <a:pt x="20243" y="147358"/>
                  </a:lnTo>
                  <a:lnTo>
                    <a:pt x="20497" y="147612"/>
                  </a:lnTo>
                  <a:lnTo>
                    <a:pt x="22250" y="147637"/>
                  </a:lnTo>
                  <a:lnTo>
                    <a:pt x="22529" y="147358"/>
                  </a:lnTo>
                  <a:lnTo>
                    <a:pt x="116332" y="147358"/>
                  </a:lnTo>
                  <a:lnTo>
                    <a:pt x="116624" y="147637"/>
                  </a:lnTo>
                  <a:lnTo>
                    <a:pt x="118364" y="147624"/>
                  </a:lnTo>
                  <a:lnTo>
                    <a:pt x="118618" y="147358"/>
                  </a:lnTo>
                  <a:lnTo>
                    <a:pt x="125107" y="147358"/>
                  </a:lnTo>
                  <a:lnTo>
                    <a:pt x="139446" y="147358"/>
                  </a:lnTo>
                  <a:lnTo>
                    <a:pt x="139446" y="146088"/>
                  </a:lnTo>
                  <a:lnTo>
                    <a:pt x="140042" y="146088"/>
                  </a:lnTo>
                  <a:lnTo>
                    <a:pt x="140042" y="1435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6895410" y="3287144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6892659" y="3284388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700"/>
                  </a:lnTo>
                  <a:lnTo>
                    <a:pt x="4267" y="16700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6982581" y="3287144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6979831" y="3284388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700"/>
                  </a:lnTo>
                  <a:lnTo>
                    <a:pt x="4267" y="16700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6895410" y="331799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6892659" y="3315242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6982581" y="331799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6979831" y="3315242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6923007" y="3298334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0" y="0"/>
                  </a:moveTo>
                  <a:lnTo>
                    <a:pt x="42062" y="3084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6919898" y="3295218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3517" y="0"/>
                  </a:moveTo>
                  <a:lnTo>
                    <a:pt x="1790" y="266"/>
                  </a:lnTo>
                  <a:lnTo>
                    <a:pt x="0" y="2717"/>
                  </a:lnTo>
                  <a:lnTo>
                    <a:pt x="253" y="4432"/>
                  </a:lnTo>
                  <a:lnTo>
                    <a:pt x="1485" y="5334"/>
                  </a:lnTo>
                  <a:lnTo>
                    <a:pt x="44780" y="37084"/>
                  </a:lnTo>
                  <a:lnTo>
                    <a:pt x="46494" y="36817"/>
                  </a:lnTo>
                  <a:lnTo>
                    <a:pt x="48298" y="34366"/>
                  </a:lnTo>
                  <a:lnTo>
                    <a:pt x="48031" y="32639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6915067" y="3298334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42062" y="0"/>
                  </a:moveTo>
                  <a:lnTo>
                    <a:pt x="0" y="3084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6911953" y="3295215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44780" y="0"/>
                  </a:moveTo>
                  <a:lnTo>
                    <a:pt x="43548" y="901"/>
                  </a:lnTo>
                  <a:lnTo>
                    <a:pt x="253" y="32651"/>
                  </a:lnTo>
                  <a:lnTo>
                    <a:pt x="0" y="34366"/>
                  </a:lnTo>
                  <a:lnTo>
                    <a:pt x="1790" y="36817"/>
                  </a:lnTo>
                  <a:lnTo>
                    <a:pt x="3517" y="37084"/>
                  </a:lnTo>
                  <a:lnTo>
                    <a:pt x="48031" y="4445"/>
                  </a:lnTo>
                  <a:lnTo>
                    <a:pt x="48298" y="2717"/>
                  </a:lnTo>
                  <a:lnTo>
                    <a:pt x="46494" y="266"/>
                  </a:lnTo>
                  <a:lnTo>
                    <a:pt x="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6970824" y="3250788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134531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6968058" y="3106191"/>
              <a:ext cx="140335" cy="147955"/>
            </a:xfrm>
            <a:custGeom>
              <a:avLst/>
              <a:gdLst/>
              <a:ahLst/>
              <a:cxnLst/>
              <a:rect l="l" t="t" r="r" b="b"/>
              <a:pathLst>
                <a:path w="140334" h="147954">
                  <a:moveTo>
                    <a:pt x="140042" y="143548"/>
                  </a:moveTo>
                  <a:lnTo>
                    <a:pt x="139865" y="143548"/>
                  </a:lnTo>
                  <a:lnTo>
                    <a:pt x="139865" y="142278"/>
                  </a:lnTo>
                  <a:lnTo>
                    <a:pt x="123431" y="142278"/>
                  </a:lnTo>
                  <a:lnTo>
                    <a:pt x="123291" y="141846"/>
                  </a:lnTo>
                  <a:lnTo>
                    <a:pt x="117005" y="122758"/>
                  </a:lnTo>
                  <a:lnTo>
                    <a:pt x="117005" y="140322"/>
                  </a:lnTo>
                  <a:lnTo>
                    <a:pt x="110705" y="134175"/>
                  </a:lnTo>
                  <a:lnTo>
                    <a:pt x="110705" y="141846"/>
                  </a:lnTo>
                  <a:lnTo>
                    <a:pt x="28155" y="141846"/>
                  </a:lnTo>
                  <a:lnTo>
                    <a:pt x="69418" y="101498"/>
                  </a:lnTo>
                  <a:lnTo>
                    <a:pt x="110705" y="141846"/>
                  </a:lnTo>
                  <a:lnTo>
                    <a:pt x="110705" y="134175"/>
                  </a:lnTo>
                  <a:lnTo>
                    <a:pt x="74053" y="98336"/>
                  </a:lnTo>
                  <a:lnTo>
                    <a:pt x="103187" y="98336"/>
                  </a:lnTo>
                  <a:lnTo>
                    <a:pt x="117005" y="140322"/>
                  </a:lnTo>
                  <a:lnTo>
                    <a:pt x="117005" y="122758"/>
                  </a:lnTo>
                  <a:lnTo>
                    <a:pt x="101752" y="76428"/>
                  </a:lnTo>
                  <a:lnTo>
                    <a:pt x="122656" y="76428"/>
                  </a:lnTo>
                  <a:lnTo>
                    <a:pt x="122656" y="75158"/>
                  </a:lnTo>
                  <a:lnTo>
                    <a:pt x="123253" y="75158"/>
                  </a:lnTo>
                  <a:lnTo>
                    <a:pt x="123253" y="72618"/>
                  </a:lnTo>
                  <a:lnTo>
                    <a:pt x="123075" y="72618"/>
                  </a:lnTo>
                  <a:lnTo>
                    <a:pt x="123075" y="71348"/>
                  </a:lnTo>
                  <a:lnTo>
                    <a:pt x="101371" y="71348"/>
                  </a:lnTo>
                  <a:lnTo>
                    <a:pt x="101371" y="92837"/>
                  </a:lnTo>
                  <a:lnTo>
                    <a:pt x="72720" y="92837"/>
                  </a:lnTo>
                  <a:lnTo>
                    <a:pt x="72466" y="92570"/>
                  </a:lnTo>
                  <a:lnTo>
                    <a:pt x="70726" y="92557"/>
                  </a:lnTo>
                  <a:lnTo>
                    <a:pt x="70434" y="92837"/>
                  </a:lnTo>
                  <a:lnTo>
                    <a:pt x="68427" y="92837"/>
                  </a:lnTo>
                  <a:lnTo>
                    <a:pt x="68135" y="92544"/>
                  </a:lnTo>
                  <a:lnTo>
                    <a:pt x="66408" y="92570"/>
                  </a:lnTo>
                  <a:lnTo>
                    <a:pt x="66141" y="92837"/>
                  </a:lnTo>
                  <a:lnTo>
                    <a:pt x="64808" y="92837"/>
                  </a:lnTo>
                  <a:lnTo>
                    <a:pt x="64808" y="98336"/>
                  </a:lnTo>
                  <a:lnTo>
                    <a:pt x="27533" y="134785"/>
                  </a:lnTo>
                  <a:lnTo>
                    <a:pt x="39522" y="98336"/>
                  </a:lnTo>
                  <a:lnTo>
                    <a:pt x="64808" y="98336"/>
                  </a:lnTo>
                  <a:lnTo>
                    <a:pt x="64808" y="92837"/>
                  </a:lnTo>
                  <a:lnTo>
                    <a:pt x="41338" y="92837"/>
                  </a:lnTo>
                  <a:lnTo>
                    <a:pt x="46736" y="76428"/>
                  </a:lnTo>
                  <a:lnTo>
                    <a:pt x="95961" y="76428"/>
                  </a:lnTo>
                  <a:lnTo>
                    <a:pt x="101371" y="92837"/>
                  </a:lnTo>
                  <a:lnTo>
                    <a:pt x="101371" y="71348"/>
                  </a:lnTo>
                  <a:lnTo>
                    <a:pt x="100076" y="71348"/>
                  </a:lnTo>
                  <a:lnTo>
                    <a:pt x="94284" y="53771"/>
                  </a:lnTo>
                  <a:lnTo>
                    <a:pt x="94284" y="71348"/>
                  </a:lnTo>
                  <a:lnTo>
                    <a:pt x="48387" y="71348"/>
                  </a:lnTo>
                  <a:lnTo>
                    <a:pt x="57365" y="44081"/>
                  </a:lnTo>
                  <a:lnTo>
                    <a:pt x="85305" y="44081"/>
                  </a:lnTo>
                  <a:lnTo>
                    <a:pt x="94284" y="71348"/>
                  </a:lnTo>
                  <a:lnTo>
                    <a:pt x="94284" y="53771"/>
                  </a:lnTo>
                  <a:lnTo>
                    <a:pt x="91097" y="44081"/>
                  </a:lnTo>
                  <a:lnTo>
                    <a:pt x="122656" y="44081"/>
                  </a:lnTo>
                  <a:lnTo>
                    <a:pt x="122656" y="42811"/>
                  </a:lnTo>
                  <a:lnTo>
                    <a:pt x="123253" y="42811"/>
                  </a:lnTo>
                  <a:lnTo>
                    <a:pt x="123253" y="40271"/>
                  </a:lnTo>
                  <a:lnTo>
                    <a:pt x="123075" y="40271"/>
                  </a:lnTo>
                  <a:lnTo>
                    <a:pt x="123075" y="39001"/>
                  </a:lnTo>
                  <a:lnTo>
                    <a:pt x="89420" y="39001"/>
                  </a:lnTo>
                  <a:lnTo>
                    <a:pt x="83629" y="21399"/>
                  </a:lnTo>
                  <a:lnTo>
                    <a:pt x="83629" y="39001"/>
                  </a:lnTo>
                  <a:lnTo>
                    <a:pt x="59042" y="39001"/>
                  </a:lnTo>
                  <a:lnTo>
                    <a:pt x="69494" y="7340"/>
                  </a:lnTo>
                  <a:lnTo>
                    <a:pt x="69570" y="7162"/>
                  </a:lnTo>
                  <a:lnTo>
                    <a:pt x="70192" y="5727"/>
                  </a:lnTo>
                  <a:lnTo>
                    <a:pt x="70954" y="5524"/>
                  </a:lnTo>
                  <a:lnTo>
                    <a:pt x="71755" y="5524"/>
                  </a:lnTo>
                  <a:lnTo>
                    <a:pt x="72517" y="5727"/>
                  </a:lnTo>
                  <a:lnTo>
                    <a:pt x="73152" y="7162"/>
                  </a:lnTo>
                  <a:lnTo>
                    <a:pt x="73228" y="7340"/>
                  </a:lnTo>
                  <a:lnTo>
                    <a:pt x="83629" y="39001"/>
                  </a:lnTo>
                  <a:lnTo>
                    <a:pt x="83629" y="21399"/>
                  </a:lnTo>
                  <a:lnTo>
                    <a:pt x="78663" y="6286"/>
                  </a:lnTo>
                  <a:lnTo>
                    <a:pt x="78486" y="5727"/>
                  </a:lnTo>
                  <a:lnTo>
                    <a:pt x="78409" y="5524"/>
                  </a:lnTo>
                  <a:lnTo>
                    <a:pt x="77063" y="2133"/>
                  </a:lnTo>
                  <a:lnTo>
                    <a:pt x="74396" y="0"/>
                  </a:lnTo>
                  <a:lnTo>
                    <a:pt x="68313" y="0"/>
                  </a:lnTo>
                  <a:lnTo>
                    <a:pt x="65646" y="2133"/>
                  </a:lnTo>
                  <a:lnTo>
                    <a:pt x="64300" y="5524"/>
                  </a:lnTo>
                  <a:lnTo>
                    <a:pt x="53251" y="39001"/>
                  </a:lnTo>
                  <a:lnTo>
                    <a:pt x="20040" y="39001"/>
                  </a:lnTo>
                  <a:lnTo>
                    <a:pt x="20040" y="40271"/>
                  </a:lnTo>
                  <a:lnTo>
                    <a:pt x="19862" y="40271"/>
                  </a:lnTo>
                  <a:lnTo>
                    <a:pt x="19862" y="42811"/>
                  </a:lnTo>
                  <a:lnTo>
                    <a:pt x="20459" y="42811"/>
                  </a:lnTo>
                  <a:lnTo>
                    <a:pt x="20459" y="44081"/>
                  </a:lnTo>
                  <a:lnTo>
                    <a:pt x="51574" y="44081"/>
                  </a:lnTo>
                  <a:lnTo>
                    <a:pt x="42595" y="71348"/>
                  </a:lnTo>
                  <a:lnTo>
                    <a:pt x="20040" y="71348"/>
                  </a:lnTo>
                  <a:lnTo>
                    <a:pt x="20040" y="72618"/>
                  </a:lnTo>
                  <a:lnTo>
                    <a:pt x="19862" y="72618"/>
                  </a:lnTo>
                  <a:lnTo>
                    <a:pt x="19862" y="75158"/>
                  </a:lnTo>
                  <a:lnTo>
                    <a:pt x="20459" y="75158"/>
                  </a:lnTo>
                  <a:lnTo>
                    <a:pt x="20459" y="76428"/>
                  </a:lnTo>
                  <a:lnTo>
                    <a:pt x="40944" y="76428"/>
                  </a:lnTo>
                  <a:lnTo>
                    <a:pt x="19265" y="142278"/>
                  </a:lnTo>
                  <a:lnTo>
                    <a:pt x="177" y="142278"/>
                  </a:lnTo>
                  <a:lnTo>
                    <a:pt x="177" y="143548"/>
                  </a:lnTo>
                  <a:lnTo>
                    <a:pt x="0" y="143548"/>
                  </a:lnTo>
                  <a:lnTo>
                    <a:pt x="0" y="146088"/>
                  </a:lnTo>
                  <a:lnTo>
                    <a:pt x="596" y="146088"/>
                  </a:lnTo>
                  <a:lnTo>
                    <a:pt x="596" y="147358"/>
                  </a:lnTo>
                  <a:lnTo>
                    <a:pt x="17602" y="147358"/>
                  </a:lnTo>
                  <a:lnTo>
                    <a:pt x="20243" y="147358"/>
                  </a:lnTo>
                  <a:lnTo>
                    <a:pt x="20497" y="147612"/>
                  </a:lnTo>
                  <a:lnTo>
                    <a:pt x="22250" y="147637"/>
                  </a:lnTo>
                  <a:lnTo>
                    <a:pt x="22529" y="147358"/>
                  </a:lnTo>
                  <a:lnTo>
                    <a:pt x="116344" y="147358"/>
                  </a:lnTo>
                  <a:lnTo>
                    <a:pt x="116624" y="147624"/>
                  </a:lnTo>
                  <a:lnTo>
                    <a:pt x="118364" y="147612"/>
                  </a:lnTo>
                  <a:lnTo>
                    <a:pt x="118605" y="147358"/>
                  </a:lnTo>
                  <a:lnTo>
                    <a:pt x="125107" y="147358"/>
                  </a:lnTo>
                  <a:lnTo>
                    <a:pt x="139446" y="147358"/>
                  </a:lnTo>
                  <a:lnTo>
                    <a:pt x="139446" y="146088"/>
                  </a:lnTo>
                  <a:lnTo>
                    <a:pt x="140042" y="146088"/>
                  </a:lnTo>
                  <a:lnTo>
                    <a:pt x="140042" y="1435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6995867" y="313632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6993117" y="3133572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4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7083038" y="313632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7080289" y="3133572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4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6995867" y="3167183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6993117" y="3164427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4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7083038" y="3167183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30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7080289" y="3164427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4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7023470" y="3147514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0" y="0"/>
                  </a:moveTo>
                  <a:lnTo>
                    <a:pt x="42062" y="3084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7020356" y="3144401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3517" y="0"/>
                  </a:moveTo>
                  <a:lnTo>
                    <a:pt x="1790" y="266"/>
                  </a:lnTo>
                  <a:lnTo>
                    <a:pt x="0" y="2705"/>
                  </a:lnTo>
                  <a:lnTo>
                    <a:pt x="253" y="4432"/>
                  </a:lnTo>
                  <a:lnTo>
                    <a:pt x="1485" y="5334"/>
                  </a:lnTo>
                  <a:lnTo>
                    <a:pt x="44767" y="37084"/>
                  </a:lnTo>
                  <a:lnTo>
                    <a:pt x="46494" y="36817"/>
                  </a:lnTo>
                  <a:lnTo>
                    <a:pt x="48298" y="34366"/>
                  </a:lnTo>
                  <a:lnTo>
                    <a:pt x="48031" y="32639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7015525" y="3147514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42062" y="0"/>
                  </a:moveTo>
                  <a:lnTo>
                    <a:pt x="0" y="3084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7012404" y="3144394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44780" y="0"/>
                  </a:moveTo>
                  <a:lnTo>
                    <a:pt x="43560" y="901"/>
                  </a:lnTo>
                  <a:lnTo>
                    <a:pt x="266" y="32651"/>
                  </a:lnTo>
                  <a:lnTo>
                    <a:pt x="0" y="34378"/>
                  </a:lnTo>
                  <a:lnTo>
                    <a:pt x="1803" y="36817"/>
                  </a:lnTo>
                  <a:lnTo>
                    <a:pt x="3517" y="37084"/>
                  </a:lnTo>
                  <a:lnTo>
                    <a:pt x="48044" y="4445"/>
                  </a:lnTo>
                  <a:lnTo>
                    <a:pt x="48298" y="2717"/>
                  </a:lnTo>
                  <a:lnTo>
                    <a:pt x="46507" y="266"/>
                  </a:lnTo>
                  <a:lnTo>
                    <a:pt x="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6854955" y="3696595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134531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6852196" y="3551999"/>
              <a:ext cx="140335" cy="147955"/>
            </a:xfrm>
            <a:custGeom>
              <a:avLst/>
              <a:gdLst/>
              <a:ahLst/>
              <a:cxnLst/>
              <a:rect l="l" t="t" r="r" b="b"/>
              <a:pathLst>
                <a:path w="140334" h="147954">
                  <a:moveTo>
                    <a:pt x="140042" y="143548"/>
                  </a:moveTo>
                  <a:lnTo>
                    <a:pt x="139865" y="143548"/>
                  </a:lnTo>
                  <a:lnTo>
                    <a:pt x="139865" y="142278"/>
                  </a:lnTo>
                  <a:lnTo>
                    <a:pt x="123431" y="142278"/>
                  </a:lnTo>
                  <a:lnTo>
                    <a:pt x="123291" y="141846"/>
                  </a:lnTo>
                  <a:lnTo>
                    <a:pt x="117005" y="122758"/>
                  </a:lnTo>
                  <a:lnTo>
                    <a:pt x="117005" y="140322"/>
                  </a:lnTo>
                  <a:lnTo>
                    <a:pt x="110705" y="134175"/>
                  </a:lnTo>
                  <a:lnTo>
                    <a:pt x="110705" y="141846"/>
                  </a:lnTo>
                  <a:lnTo>
                    <a:pt x="28143" y="141846"/>
                  </a:lnTo>
                  <a:lnTo>
                    <a:pt x="69418" y="101498"/>
                  </a:lnTo>
                  <a:lnTo>
                    <a:pt x="110705" y="141846"/>
                  </a:lnTo>
                  <a:lnTo>
                    <a:pt x="110705" y="134175"/>
                  </a:lnTo>
                  <a:lnTo>
                    <a:pt x="74066" y="98336"/>
                  </a:lnTo>
                  <a:lnTo>
                    <a:pt x="103187" y="98336"/>
                  </a:lnTo>
                  <a:lnTo>
                    <a:pt x="117005" y="140322"/>
                  </a:lnTo>
                  <a:lnTo>
                    <a:pt x="117005" y="122758"/>
                  </a:lnTo>
                  <a:lnTo>
                    <a:pt x="101752" y="76428"/>
                  </a:lnTo>
                  <a:lnTo>
                    <a:pt x="122643" y="76428"/>
                  </a:lnTo>
                  <a:lnTo>
                    <a:pt x="122643" y="75158"/>
                  </a:lnTo>
                  <a:lnTo>
                    <a:pt x="123240" y="75158"/>
                  </a:lnTo>
                  <a:lnTo>
                    <a:pt x="123240" y="72618"/>
                  </a:lnTo>
                  <a:lnTo>
                    <a:pt x="123063" y="72618"/>
                  </a:lnTo>
                  <a:lnTo>
                    <a:pt x="123063" y="71348"/>
                  </a:lnTo>
                  <a:lnTo>
                    <a:pt x="101371" y="71348"/>
                  </a:lnTo>
                  <a:lnTo>
                    <a:pt x="101371" y="92837"/>
                  </a:lnTo>
                  <a:lnTo>
                    <a:pt x="72707" y="92837"/>
                  </a:lnTo>
                  <a:lnTo>
                    <a:pt x="72453" y="92570"/>
                  </a:lnTo>
                  <a:lnTo>
                    <a:pt x="70713" y="92557"/>
                  </a:lnTo>
                  <a:lnTo>
                    <a:pt x="70421" y="92837"/>
                  </a:lnTo>
                  <a:lnTo>
                    <a:pt x="68440" y="92837"/>
                  </a:lnTo>
                  <a:lnTo>
                    <a:pt x="68148" y="92544"/>
                  </a:lnTo>
                  <a:lnTo>
                    <a:pt x="66408" y="92570"/>
                  </a:lnTo>
                  <a:lnTo>
                    <a:pt x="66141" y="92837"/>
                  </a:lnTo>
                  <a:lnTo>
                    <a:pt x="64795" y="92837"/>
                  </a:lnTo>
                  <a:lnTo>
                    <a:pt x="64795" y="98336"/>
                  </a:lnTo>
                  <a:lnTo>
                    <a:pt x="27533" y="134759"/>
                  </a:lnTo>
                  <a:lnTo>
                    <a:pt x="39522" y="98336"/>
                  </a:lnTo>
                  <a:lnTo>
                    <a:pt x="64795" y="98336"/>
                  </a:lnTo>
                  <a:lnTo>
                    <a:pt x="64795" y="92837"/>
                  </a:lnTo>
                  <a:lnTo>
                    <a:pt x="41338" y="92837"/>
                  </a:lnTo>
                  <a:lnTo>
                    <a:pt x="46736" y="76428"/>
                  </a:lnTo>
                  <a:lnTo>
                    <a:pt x="95961" y="76428"/>
                  </a:lnTo>
                  <a:lnTo>
                    <a:pt x="101371" y="92837"/>
                  </a:lnTo>
                  <a:lnTo>
                    <a:pt x="101371" y="71348"/>
                  </a:lnTo>
                  <a:lnTo>
                    <a:pt x="100076" y="71348"/>
                  </a:lnTo>
                  <a:lnTo>
                    <a:pt x="94284" y="53771"/>
                  </a:lnTo>
                  <a:lnTo>
                    <a:pt x="94284" y="71348"/>
                  </a:lnTo>
                  <a:lnTo>
                    <a:pt x="48387" y="71348"/>
                  </a:lnTo>
                  <a:lnTo>
                    <a:pt x="57365" y="44081"/>
                  </a:lnTo>
                  <a:lnTo>
                    <a:pt x="85305" y="44081"/>
                  </a:lnTo>
                  <a:lnTo>
                    <a:pt x="94284" y="71348"/>
                  </a:lnTo>
                  <a:lnTo>
                    <a:pt x="94284" y="53771"/>
                  </a:lnTo>
                  <a:lnTo>
                    <a:pt x="91097" y="44081"/>
                  </a:lnTo>
                  <a:lnTo>
                    <a:pt x="122643" y="44081"/>
                  </a:lnTo>
                  <a:lnTo>
                    <a:pt x="122643" y="42811"/>
                  </a:lnTo>
                  <a:lnTo>
                    <a:pt x="123240" y="42811"/>
                  </a:lnTo>
                  <a:lnTo>
                    <a:pt x="123240" y="40271"/>
                  </a:lnTo>
                  <a:lnTo>
                    <a:pt x="123063" y="40271"/>
                  </a:lnTo>
                  <a:lnTo>
                    <a:pt x="123063" y="39001"/>
                  </a:lnTo>
                  <a:lnTo>
                    <a:pt x="89420" y="39001"/>
                  </a:lnTo>
                  <a:lnTo>
                    <a:pt x="83629" y="21399"/>
                  </a:lnTo>
                  <a:lnTo>
                    <a:pt x="83629" y="39001"/>
                  </a:lnTo>
                  <a:lnTo>
                    <a:pt x="59042" y="39001"/>
                  </a:lnTo>
                  <a:lnTo>
                    <a:pt x="69494" y="7340"/>
                  </a:lnTo>
                  <a:lnTo>
                    <a:pt x="69557" y="7150"/>
                  </a:lnTo>
                  <a:lnTo>
                    <a:pt x="70192" y="5727"/>
                  </a:lnTo>
                  <a:lnTo>
                    <a:pt x="70954" y="5524"/>
                  </a:lnTo>
                  <a:lnTo>
                    <a:pt x="71755" y="5524"/>
                  </a:lnTo>
                  <a:lnTo>
                    <a:pt x="72517" y="5727"/>
                  </a:lnTo>
                  <a:lnTo>
                    <a:pt x="73152" y="7150"/>
                  </a:lnTo>
                  <a:lnTo>
                    <a:pt x="73228" y="7340"/>
                  </a:lnTo>
                  <a:lnTo>
                    <a:pt x="83629" y="39001"/>
                  </a:lnTo>
                  <a:lnTo>
                    <a:pt x="83629" y="21399"/>
                  </a:lnTo>
                  <a:lnTo>
                    <a:pt x="78663" y="6286"/>
                  </a:lnTo>
                  <a:lnTo>
                    <a:pt x="78473" y="5727"/>
                  </a:lnTo>
                  <a:lnTo>
                    <a:pt x="78409" y="5524"/>
                  </a:lnTo>
                  <a:lnTo>
                    <a:pt x="77063" y="2133"/>
                  </a:lnTo>
                  <a:lnTo>
                    <a:pt x="74396" y="0"/>
                  </a:lnTo>
                  <a:lnTo>
                    <a:pt x="68313" y="0"/>
                  </a:lnTo>
                  <a:lnTo>
                    <a:pt x="65646" y="2133"/>
                  </a:lnTo>
                  <a:lnTo>
                    <a:pt x="64287" y="5524"/>
                  </a:lnTo>
                  <a:lnTo>
                    <a:pt x="53238" y="39001"/>
                  </a:lnTo>
                  <a:lnTo>
                    <a:pt x="20027" y="39001"/>
                  </a:lnTo>
                  <a:lnTo>
                    <a:pt x="20027" y="40271"/>
                  </a:lnTo>
                  <a:lnTo>
                    <a:pt x="19850" y="40271"/>
                  </a:lnTo>
                  <a:lnTo>
                    <a:pt x="19850" y="42811"/>
                  </a:lnTo>
                  <a:lnTo>
                    <a:pt x="20447" y="42811"/>
                  </a:lnTo>
                  <a:lnTo>
                    <a:pt x="20447" y="44081"/>
                  </a:lnTo>
                  <a:lnTo>
                    <a:pt x="51562" y="44081"/>
                  </a:lnTo>
                  <a:lnTo>
                    <a:pt x="42583" y="71348"/>
                  </a:lnTo>
                  <a:lnTo>
                    <a:pt x="20027" y="71348"/>
                  </a:lnTo>
                  <a:lnTo>
                    <a:pt x="20027" y="72618"/>
                  </a:lnTo>
                  <a:lnTo>
                    <a:pt x="19850" y="72618"/>
                  </a:lnTo>
                  <a:lnTo>
                    <a:pt x="19850" y="75158"/>
                  </a:lnTo>
                  <a:lnTo>
                    <a:pt x="20447" y="75158"/>
                  </a:lnTo>
                  <a:lnTo>
                    <a:pt x="20447" y="76428"/>
                  </a:lnTo>
                  <a:lnTo>
                    <a:pt x="40932" y="76428"/>
                  </a:lnTo>
                  <a:lnTo>
                    <a:pt x="19265" y="142278"/>
                  </a:lnTo>
                  <a:lnTo>
                    <a:pt x="177" y="142278"/>
                  </a:lnTo>
                  <a:lnTo>
                    <a:pt x="177" y="143548"/>
                  </a:lnTo>
                  <a:lnTo>
                    <a:pt x="0" y="143548"/>
                  </a:lnTo>
                  <a:lnTo>
                    <a:pt x="0" y="146088"/>
                  </a:lnTo>
                  <a:lnTo>
                    <a:pt x="596" y="146088"/>
                  </a:lnTo>
                  <a:lnTo>
                    <a:pt x="596" y="147358"/>
                  </a:lnTo>
                  <a:lnTo>
                    <a:pt x="17602" y="147358"/>
                  </a:lnTo>
                  <a:lnTo>
                    <a:pt x="20231" y="147358"/>
                  </a:lnTo>
                  <a:lnTo>
                    <a:pt x="20485" y="147612"/>
                  </a:lnTo>
                  <a:lnTo>
                    <a:pt x="22237" y="147637"/>
                  </a:lnTo>
                  <a:lnTo>
                    <a:pt x="22517" y="147358"/>
                  </a:lnTo>
                  <a:lnTo>
                    <a:pt x="116344" y="147358"/>
                  </a:lnTo>
                  <a:lnTo>
                    <a:pt x="116624" y="147624"/>
                  </a:lnTo>
                  <a:lnTo>
                    <a:pt x="118364" y="147612"/>
                  </a:lnTo>
                  <a:lnTo>
                    <a:pt x="118605" y="147358"/>
                  </a:lnTo>
                  <a:lnTo>
                    <a:pt x="125107" y="147358"/>
                  </a:lnTo>
                  <a:lnTo>
                    <a:pt x="139446" y="147358"/>
                  </a:lnTo>
                  <a:lnTo>
                    <a:pt x="139446" y="146088"/>
                  </a:lnTo>
                  <a:lnTo>
                    <a:pt x="140042" y="146088"/>
                  </a:lnTo>
                  <a:lnTo>
                    <a:pt x="140042" y="1435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6879999" y="3582135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6877249" y="3579379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6967170" y="3582135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6964419" y="3579379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79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687"/>
                  </a:lnTo>
                  <a:lnTo>
                    <a:pt x="4279" y="16687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6879999" y="361298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6877249" y="3610234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6967170" y="361298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6964419" y="3610234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79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79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6907602" y="3593320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0" y="0"/>
                  </a:moveTo>
                  <a:lnTo>
                    <a:pt x="42062" y="30861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6904488" y="3590210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3517" y="0"/>
                  </a:moveTo>
                  <a:lnTo>
                    <a:pt x="1790" y="266"/>
                  </a:lnTo>
                  <a:lnTo>
                    <a:pt x="0" y="2705"/>
                  </a:lnTo>
                  <a:lnTo>
                    <a:pt x="253" y="4432"/>
                  </a:lnTo>
                  <a:lnTo>
                    <a:pt x="1485" y="5334"/>
                  </a:lnTo>
                  <a:lnTo>
                    <a:pt x="44780" y="37084"/>
                  </a:lnTo>
                  <a:lnTo>
                    <a:pt x="46494" y="36817"/>
                  </a:lnTo>
                  <a:lnTo>
                    <a:pt x="48298" y="34366"/>
                  </a:lnTo>
                  <a:lnTo>
                    <a:pt x="48031" y="32639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6899657" y="3593320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42062" y="0"/>
                  </a:moveTo>
                  <a:lnTo>
                    <a:pt x="0" y="30861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6896535" y="3590202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44780" y="0"/>
                  </a:moveTo>
                  <a:lnTo>
                    <a:pt x="43560" y="901"/>
                  </a:lnTo>
                  <a:lnTo>
                    <a:pt x="266" y="32651"/>
                  </a:lnTo>
                  <a:lnTo>
                    <a:pt x="0" y="34378"/>
                  </a:lnTo>
                  <a:lnTo>
                    <a:pt x="1803" y="36817"/>
                  </a:lnTo>
                  <a:lnTo>
                    <a:pt x="3517" y="37084"/>
                  </a:lnTo>
                  <a:lnTo>
                    <a:pt x="48044" y="4445"/>
                  </a:lnTo>
                  <a:lnTo>
                    <a:pt x="48298" y="2717"/>
                  </a:lnTo>
                  <a:lnTo>
                    <a:pt x="46507" y="266"/>
                  </a:lnTo>
                  <a:lnTo>
                    <a:pt x="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5958043" y="4026919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134531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5955284" y="3882313"/>
              <a:ext cx="140335" cy="147955"/>
            </a:xfrm>
            <a:custGeom>
              <a:avLst/>
              <a:gdLst/>
              <a:ahLst/>
              <a:cxnLst/>
              <a:rect l="l" t="t" r="r" b="b"/>
              <a:pathLst>
                <a:path w="140335" h="147954">
                  <a:moveTo>
                    <a:pt x="140042" y="143548"/>
                  </a:moveTo>
                  <a:lnTo>
                    <a:pt x="139865" y="143548"/>
                  </a:lnTo>
                  <a:lnTo>
                    <a:pt x="139865" y="142278"/>
                  </a:lnTo>
                  <a:lnTo>
                    <a:pt x="123418" y="142278"/>
                  </a:lnTo>
                  <a:lnTo>
                    <a:pt x="123291" y="141859"/>
                  </a:lnTo>
                  <a:lnTo>
                    <a:pt x="117005" y="122783"/>
                  </a:lnTo>
                  <a:lnTo>
                    <a:pt x="117005" y="140335"/>
                  </a:lnTo>
                  <a:lnTo>
                    <a:pt x="110693" y="134175"/>
                  </a:lnTo>
                  <a:lnTo>
                    <a:pt x="110693" y="141859"/>
                  </a:lnTo>
                  <a:lnTo>
                    <a:pt x="28143" y="141859"/>
                  </a:lnTo>
                  <a:lnTo>
                    <a:pt x="69418" y="101523"/>
                  </a:lnTo>
                  <a:lnTo>
                    <a:pt x="110693" y="141859"/>
                  </a:lnTo>
                  <a:lnTo>
                    <a:pt x="110693" y="134175"/>
                  </a:lnTo>
                  <a:lnTo>
                    <a:pt x="74041" y="98348"/>
                  </a:lnTo>
                  <a:lnTo>
                    <a:pt x="103187" y="98348"/>
                  </a:lnTo>
                  <a:lnTo>
                    <a:pt x="117005" y="140335"/>
                  </a:lnTo>
                  <a:lnTo>
                    <a:pt x="117005" y="122783"/>
                  </a:lnTo>
                  <a:lnTo>
                    <a:pt x="101739" y="76441"/>
                  </a:lnTo>
                  <a:lnTo>
                    <a:pt x="122643" y="76441"/>
                  </a:lnTo>
                  <a:lnTo>
                    <a:pt x="122643" y="75171"/>
                  </a:lnTo>
                  <a:lnTo>
                    <a:pt x="123228" y="75171"/>
                  </a:lnTo>
                  <a:lnTo>
                    <a:pt x="123228" y="72631"/>
                  </a:lnTo>
                  <a:lnTo>
                    <a:pt x="123050" y="72631"/>
                  </a:lnTo>
                  <a:lnTo>
                    <a:pt x="123050" y="71361"/>
                  </a:lnTo>
                  <a:lnTo>
                    <a:pt x="101371" y="71361"/>
                  </a:lnTo>
                  <a:lnTo>
                    <a:pt x="101371" y="92849"/>
                  </a:lnTo>
                  <a:lnTo>
                    <a:pt x="72707" y="92849"/>
                  </a:lnTo>
                  <a:lnTo>
                    <a:pt x="72453" y="92583"/>
                  </a:lnTo>
                  <a:lnTo>
                    <a:pt x="70713" y="92570"/>
                  </a:lnTo>
                  <a:lnTo>
                    <a:pt x="70421" y="92849"/>
                  </a:lnTo>
                  <a:lnTo>
                    <a:pt x="68414" y="92849"/>
                  </a:lnTo>
                  <a:lnTo>
                    <a:pt x="68135" y="92570"/>
                  </a:lnTo>
                  <a:lnTo>
                    <a:pt x="66395" y="92595"/>
                  </a:lnTo>
                  <a:lnTo>
                    <a:pt x="66141" y="92849"/>
                  </a:lnTo>
                  <a:lnTo>
                    <a:pt x="64795" y="92849"/>
                  </a:lnTo>
                  <a:lnTo>
                    <a:pt x="64795" y="98348"/>
                  </a:lnTo>
                  <a:lnTo>
                    <a:pt x="27546" y="134759"/>
                  </a:lnTo>
                  <a:lnTo>
                    <a:pt x="39522" y="98348"/>
                  </a:lnTo>
                  <a:lnTo>
                    <a:pt x="64795" y="98348"/>
                  </a:lnTo>
                  <a:lnTo>
                    <a:pt x="64795" y="92849"/>
                  </a:lnTo>
                  <a:lnTo>
                    <a:pt x="41338" y="92849"/>
                  </a:lnTo>
                  <a:lnTo>
                    <a:pt x="46736" y="76441"/>
                  </a:lnTo>
                  <a:lnTo>
                    <a:pt x="95961" y="76441"/>
                  </a:lnTo>
                  <a:lnTo>
                    <a:pt x="101371" y="92849"/>
                  </a:lnTo>
                  <a:lnTo>
                    <a:pt x="101371" y="71361"/>
                  </a:lnTo>
                  <a:lnTo>
                    <a:pt x="100063" y="71361"/>
                  </a:lnTo>
                  <a:lnTo>
                    <a:pt x="94284" y="53809"/>
                  </a:lnTo>
                  <a:lnTo>
                    <a:pt x="94284" y="71361"/>
                  </a:lnTo>
                  <a:lnTo>
                    <a:pt x="48387" y="71361"/>
                  </a:lnTo>
                  <a:lnTo>
                    <a:pt x="57378" y="44081"/>
                  </a:lnTo>
                  <a:lnTo>
                    <a:pt x="85305" y="44081"/>
                  </a:lnTo>
                  <a:lnTo>
                    <a:pt x="94284" y="71361"/>
                  </a:lnTo>
                  <a:lnTo>
                    <a:pt x="94284" y="53809"/>
                  </a:lnTo>
                  <a:lnTo>
                    <a:pt x="91084" y="44081"/>
                  </a:lnTo>
                  <a:lnTo>
                    <a:pt x="122643" y="44081"/>
                  </a:lnTo>
                  <a:lnTo>
                    <a:pt x="122643" y="42811"/>
                  </a:lnTo>
                  <a:lnTo>
                    <a:pt x="123228" y="42811"/>
                  </a:lnTo>
                  <a:lnTo>
                    <a:pt x="123228" y="40271"/>
                  </a:lnTo>
                  <a:lnTo>
                    <a:pt x="123050" y="40271"/>
                  </a:lnTo>
                  <a:lnTo>
                    <a:pt x="123050" y="39001"/>
                  </a:lnTo>
                  <a:lnTo>
                    <a:pt x="89408" y="39001"/>
                  </a:lnTo>
                  <a:lnTo>
                    <a:pt x="83629" y="21437"/>
                  </a:lnTo>
                  <a:lnTo>
                    <a:pt x="83629" y="39001"/>
                  </a:lnTo>
                  <a:lnTo>
                    <a:pt x="59042" y="39001"/>
                  </a:lnTo>
                  <a:lnTo>
                    <a:pt x="69481" y="7391"/>
                  </a:lnTo>
                  <a:lnTo>
                    <a:pt x="69037" y="7188"/>
                  </a:lnTo>
                  <a:lnTo>
                    <a:pt x="69545" y="7391"/>
                  </a:lnTo>
                  <a:lnTo>
                    <a:pt x="69557" y="7162"/>
                  </a:lnTo>
                  <a:lnTo>
                    <a:pt x="70192" y="5727"/>
                  </a:lnTo>
                  <a:lnTo>
                    <a:pt x="70954" y="5524"/>
                  </a:lnTo>
                  <a:lnTo>
                    <a:pt x="71755" y="5524"/>
                  </a:lnTo>
                  <a:lnTo>
                    <a:pt x="72517" y="5727"/>
                  </a:lnTo>
                  <a:lnTo>
                    <a:pt x="73139" y="7162"/>
                  </a:lnTo>
                  <a:lnTo>
                    <a:pt x="73240" y="7391"/>
                  </a:lnTo>
                  <a:lnTo>
                    <a:pt x="83629" y="39001"/>
                  </a:lnTo>
                  <a:lnTo>
                    <a:pt x="83629" y="21437"/>
                  </a:lnTo>
                  <a:lnTo>
                    <a:pt x="78651" y="6286"/>
                  </a:lnTo>
                  <a:lnTo>
                    <a:pt x="78473" y="5727"/>
                  </a:lnTo>
                  <a:lnTo>
                    <a:pt x="78409" y="5524"/>
                  </a:lnTo>
                  <a:lnTo>
                    <a:pt x="77063" y="2146"/>
                  </a:lnTo>
                  <a:lnTo>
                    <a:pt x="74396" y="0"/>
                  </a:lnTo>
                  <a:lnTo>
                    <a:pt x="68313" y="0"/>
                  </a:lnTo>
                  <a:lnTo>
                    <a:pt x="65646" y="2146"/>
                  </a:lnTo>
                  <a:lnTo>
                    <a:pt x="64287" y="5524"/>
                  </a:lnTo>
                  <a:lnTo>
                    <a:pt x="53238" y="39001"/>
                  </a:lnTo>
                  <a:lnTo>
                    <a:pt x="20027" y="39001"/>
                  </a:lnTo>
                  <a:lnTo>
                    <a:pt x="20027" y="40271"/>
                  </a:lnTo>
                  <a:lnTo>
                    <a:pt x="19850" y="40271"/>
                  </a:lnTo>
                  <a:lnTo>
                    <a:pt x="19850" y="42811"/>
                  </a:lnTo>
                  <a:lnTo>
                    <a:pt x="20447" y="42811"/>
                  </a:lnTo>
                  <a:lnTo>
                    <a:pt x="20447" y="44081"/>
                  </a:lnTo>
                  <a:lnTo>
                    <a:pt x="51574" y="44081"/>
                  </a:lnTo>
                  <a:lnTo>
                    <a:pt x="42583" y="71361"/>
                  </a:lnTo>
                  <a:lnTo>
                    <a:pt x="20027" y="71361"/>
                  </a:lnTo>
                  <a:lnTo>
                    <a:pt x="20027" y="72631"/>
                  </a:lnTo>
                  <a:lnTo>
                    <a:pt x="19850" y="72631"/>
                  </a:lnTo>
                  <a:lnTo>
                    <a:pt x="19850" y="75171"/>
                  </a:lnTo>
                  <a:lnTo>
                    <a:pt x="20447" y="75171"/>
                  </a:lnTo>
                  <a:lnTo>
                    <a:pt x="20447" y="76441"/>
                  </a:lnTo>
                  <a:lnTo>
                    <a:pt x="40932" y="76441"/>
                  </a:lnTo>
                  <a:lnTo>
                    <a:pt x="19265" y="142278"/>
                  </a:lnTo>
                  <a:lnTo>
                    <a:pt x="177" y="142278"/>
                  </a:lnTo>
                  <a:lnTo>
                    <a:pt x="177" y="143548"/>
                  </a:lnTo>
                  <a:lnTo>
                    <a:pt x="0" y="143548"/>
                  </a:lnTo>
                  <a:lnTo>
                    <a:pt x="0" y="146088"/>
                  </a:lnTo>
                  <a:lnTo>
                    <a:pt x="596" y="146088"/>
                  </a:lnTo>
                  <a:lnTo>
                    <a:pt x="596" y="147358"/>
                  </a:lnTo>
                  <a:lnTo>
                    <a:pt x="17602" y="147358"/>
                  </a:lnTo>
                  <a:lnTo>
                    <a:pt x="20218" y="147358"/>
                  </a:lnTo>
                  <a:lnTo>
                    <a:pt x="20485" y="147624"/>
                  </a:lnTo>
                  <a:lnTo>
                    <a:pt x="22237" y="147650"/>
                  </a:lnTo>
                  <a:lnTo>
                    <a:pt x="22529" y="147358"/>
                  </a:lnTo>
                  <a:lnTo>
                    <a:pt x="116319" y="147358"/>
                  </a:lnTo>
                  <a:lnTo>
                    <a:pt x="116624" y="147650"/>
                  </a:lnTo>
                  <a:lnTo>
                    <a:pt x="118364" y="147624"/>
                  </a:lnTo>
                  <a:lnTo>
                    <a:pt x="118618" y="147358"/>
                  </a:lnTo>
                  <a:lnTo>
                    <a:pt x="125107" y="147358"/>
                  </a:lnTo>
                  <a:lnTo>
                    <a:pt x="139446" y="147358"/>
                  </a:lnTo>
                  <a:lnTo>
                    <a:pt x="139446" y="146088"/>
                  </a:lnTo>
                  <a:lnTo>
                    <a:pt x="140042" y="146088"/>
                  </a:lnTo>
                  <a:lnTo>
                    <a:pt x="140042" y="1435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5983088" y="391245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5980336" y="3909703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4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6070258" y="391245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6067507" y="3909703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4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5983088" y="39433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5980336" y="3940552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4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700"/>
                  </a:lnTo>
                  <a:lnTo>
                    <a:pt x="4267" y="16700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6070258" y="39433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6067507" y="3940552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4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700"/>
                  </a:lnTo>
                  <a:lnTo>
                    <a:pt x="4267" y="16700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6010685" y="3923644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0" y="0"/>
                  </a:moveTo>
                  <a:lnTo>
                    <a:pt x="42062" y="3084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6007574" y="3920528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3517" y="0"/>
                  </a:moveTo>
                  <a:lnTo>
                    <a:pt x="1790" y="266"/>
                  </a:lnTo>
                  <a:lnTo>
                    <a:pt x="0" y="2717"/>
                  </a:lnTo>
                  <a:lnTo>
                    <a:pt x="254" y="4432"/>
                  </a:lnTo>
                  <a:lnTo>
                    <a:pt x="1485" y="5334"/>
                  </a:lnTo>
                  <a:lnTo>
                    <a:pt x="44780" y="37084"/>
                  </a:lnTo>
                  <a:lnTo>
                    <a:pt x="46494" y="36817"/>
                  </a:lnTo>
                  <a:lnTo>
                    <a:pt x="48298" y="34366"/>
                  </a:lnTo>
                  <a:lnTo>
                    <a:pt x="48031" y="32651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6002745" y="3923644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42062" y="0"/>
                  </a:moveTo>
                  <a:lnTo>
                    <a:pt x="0" y="3084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5999629" y="3920525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44780" y="0"/>
                  </a:moveTo>
                  <a:lnTo>
                    <a:pt x="43548" y="901"/>
                  </a:lnTo>
                  <a:lnTo>
                    <a:pt x="253" y="32651"/>
                  </a:lnTo>
                  <a:lnTo>
                    <a:pt x="0" y="34378"/>
                  </a:lnTo>
                  <a:lnTo>
                    <a:pt x="1790" y="36817"/>
                  </a:lnTo>
                  <a:lnTo>
                    <a:pt x="3517" y="37084"/>
                  </a:lnTo>
                  <a:lnTo>
                    <a:pt x="48031" y="4445"/>
                  </a:lnTo>
                  <a:lnTo>
                    <a:pt x="48298" y="2717"/>
                  </a:lnTo>
                  <a:lnTo>
                    <a:pt x="46494" y="266"/>
                  </a:lnTo>
                  <a:lnTo>
                    <a:pt x="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1" name="object 88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903454" y="4115413"/>
              <a:ext cx="140042" cy="147638"/>
            </a:xfrm>
            <a:prstGeom prst="rect">
              <a:avLst/>
            </a:prstGeom>
          </p:spPr>
        </p:pic>
        <p:pic>
          <p:nvPicPr>
            <p:cNvPr id="882" name="object 88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956817" y="4374509"/>
              <a:ext cx="140042" cy="147638"/>
            </a:xfrm>
            <a:prstGeom prst="rect">
              <a:avLst/>
            </a:prstGeom>
          </p:spPr>
        </p:pic>
        <p:pic>
          <p:nvPicPr>
            <p:cNvPr id="883" name="object 88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124060" y="4491803"/>
              <a:ext cx="140042" cy="147638"/>
            </a:xfrm>
            <a:prstGeom prst="rect">
              <a:avLst/>
            </a:prstGeom>
          </p:spPr>
        </p:pic>
        <p:pic>
          <p:nvPicPr>
            <p:cNvPr id="884" name="object 88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235428" y="4665578"/>
              <a:ext cx="140042" cy="147643"/>
            </a:xfrm>
            <a:prstGeom prst="rect">
              <a:avLst/>
            </a:prstGeom>
          </p:spPr>
        </p:pic>
        <p:pic>
          <p:nvPicPr>
            <p:cNvPr id="885" name="object 88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749101" y="4924235"/>
              <a:ext cx="140042" cy="147638"/>
            </a:xfrm>
            <a:prstGeom prst="rect">
              <a:avLst/>
            </a:prstGeom>
          </p:spPr>
        </p:pic>
        <p:pic>
          <p:nvPicPr>
            <p:cNvPr id="886" name="object 88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544426" y="5131032"/>
              <a:ext cx="242317" cy="304144"/>
            </a:xfrm>
            <a:prstGeom prst="rect">
              <a:avLst/>
            </a:prstGeom>
          </p:spPr>
        </p:pic>
        <p:pic>
          <p:nvPicPr>
            <p:cNvPr id="887" name="object 88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191331" y="5460894"/>
              <a:ext cx="383938" cy="438370"/>
            </a:xfrm>
            <a:prstGeom prst="rect">
              <a:avLst/>
            </a:prstGeom>
          </p:spPr>
        </p:pic>
        <p:pic>
          <p:nvPicPr>
            <p:cNvPr id="888" name="object 88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686836" y="6031362"/>
              <a:ext cx="430979" cy="283858"/>
            </a:xfrm>
            <a:prstGeom prst="rect">
              <a:avLst/>
            </a:prstGeom>
          </p:spPr>
        </p:pic>
        <p:pic>
          <p:nvPicPr>
            <p:cNvPr id="889" name="object 88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752220" y="6264089"/>
              <a:ext cx="140042" cy="147638"/>
            </a:xfrm>
            <a:prstGeom prst="rect">
              <a:avLst/>
            </a:prstGeom>
          </p:spPr>
        </p:pic>
        <p:pic>
          <p:nvPicPr>
            <p:cNvPr id="890" name="object 89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915668" y="6187514"/>
              <a:ext cx="140042" cy="147638"/>
            </a:xfrm>
            <a:prstGeom prst="rect">
              <a:avLst/>
            </a:prstGeom>
          </p:spPr>
        </p:pic>
        <p:pic>
          <p:nvPicPr>
            <p:cNvPr id="891" name="object 89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080139" y="6133877"/>
              <a:ext cx="140042" cy="147638"/>
            </a:xfrm>
            <a:prstGeom prst="rect">
              <a:avLst/>
            </a:prstGeom>
          </p:spPr>
        </p:pic>
        <p:pic>
          <p:nvPicPr>
            <p:cNvPr id="892" name="object 89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251422" y="6079794"/>
              <a:ext cx="140042" cy="147643"/>
            </a:xfrm>
            <a:prstGeom prst="rect">
              <a:avLst/>
            </a:prstGeom>
          </p:spPr>
        </p:pic>
        <p:pic>
          <p:nvPicPr>
            <p:cNvPr id="893" name="object 89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429719" y="6079794"/>
              <a:ext cx="140042" cy="147643"/>
            </a:xfrm>
            <a:prstGeom prst="rect">
              <a:avLst/>
            </a:prstGeom>
          </p:spPr>
        </p:pic>
        <p:pic>
          <p:nvPicPr>
            <p:cNvPr id="894" name="object 89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603126" y="6079794"/>
              <a:ext cx="140042" cy="147643"/>
            </a:xfrm>
            <a:prstGeom prst="rect">
              <a:avLst/>
            </a:prstGeom>
          </p:spPr>
        </p:pic>
        <p:sp>
          <p:nvSpPr>
            <p:cNvPr id="895" name="object 895"/>
            <p:cNvSpPr/>
            <p:nvPr/>
          </p:nvSpPr>
          <p:spPr>
            <a:xfrm>
              <a:off x="6091670" y="3889395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134531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6088913" y="3744797"/>
              <a:ext cx="140335" cy="147955"/>
            </a:xfrm>
            <a:custGeom>
              <a:avLst/>
              <a:gdLst/>
              <a:ahLst/>
              <a:cxnLst/>
              <a:rect l="l" t="t" r="r" b="b"/>
              <a:pathLst>
                <a:path w="140335" h="147954">
                  <a:moveTo>
                    <a:pt x="140042" y="143548"/>
                  </a:moveTo>
                  <a:lnTo>
                    <a:pt x="139865" y="143548"/>
                  </a:lnTo>
                  <a:lnTo>
                    <a:pt x="139865" y="142278"/>
                  </a:lnTo>
                  <a:lnTo>
                    <a:pt x="123418" y="142278"/>
                  </a:lnTo>
                  <a:lnTo>
                    <a:pt x="123291" y="141859"/>
                  </a:lnTo>
                  <a:lnTo>
                    <a:pt x="116992" y="122732"/>
                  </a:lnTo>
                  <a:lnTo>
                    <a:pt x="116992" y="140322"/>
                  </a:lnTo>
                  <a:lnTo>
                    <a:pt x="110718" y="134188"/>
                  </a:lnTo>
                  <a:lnTo>
                    <a:pt x="110718" y="141859"/>
                  </a:lnTo>
                  <a:lnTo>
                    <a:pt x="28130" y="141859"/>
                  </a:lnTo>
                  <a:lnTo>
                    <a:pt x="69418" y="101511"/>
                  </a:lnTo>
                  <a:lnTo>
                    <a:pt x="110718" y="141859"/>
                  </a:lnTo>
                  <a:lnTo>
                    <a:pt x="110718" y="134188"/>
                  </a:lnTo>
                  <a:lnTo>
                    <a:pt x="74053" y="98336"/>
                  </a:lnTo>
                  <a:lnTo>
                    <a:pt x="103174" y="98336"/>
                  </a:lnTo>
                  <a:lnTo>
                    <a:pt x="116992" y="140322"/>
                  </a:lnTo>
                  <a:lnTo>
                    <a:pt x="116992" y="122732"/>
                  </a:lnTo>
                  <a:lnTo>
                    <a:pt x="101752" y="76428"/>
                  </a:lnTo>
                  <a:lnTo>
                    <a:pt x="122643" y="76428"/>
                  </a:lnTo>
                  <a:lnTo>
                    <a:pt x="122643" y="75158"/>
                  </a:lnTo>
                  <a:lnTo>
                    <a:pt x="123240" y="75158"/>
                  </a:lnTo>
                  <a:lnTo>
                    <a:pt x="123240" y="72618"/>
                  </a:lnTo>
                  <a:lnTo>
                    <a:pt x="123063" y="72618"/>
                  </a:lnTo>
                  <a:lnTo>
                    <a:pt x="123063" y="71348"/>
                  </a:lnTo>
                  <a:lnTo>
                    <a:pt x="101371" y="71348"/>
                  </a:lnTo>
                  <a:lnTo>
                    <a:pt x="101371" y="92837"/>
                  </a:lnTo>
                  <a:lnTo>
                    <a:pt x="72707" y="92837"/>
                  </a:lnTo>
                  <a:lnTo>
                    <a:pt x="72453" y="92570"/>
                  </a:lnTo>
                  <a:lnTo>
                    <a:pt x="70713" y="92557"/>
                  </a:lnTo>
                  <a:lnTo>
                    <a:pt x="70421" y="92837"/>
                  </a:lnTo>
                  <a:lnTo>
                    <a:pt x="68427" y="92837"/>
                  </a:lnTo>
                  <a:lnTo>
                    <a:pt x="68148" y="92557"/>
                  </a:lnTo>
                  <a:lnTo>
                    <a:pt x="66408" y="92570"/>
                  </a:lnTo>
                  <a:lnTo>
                    <a:pt x="66141" y="92837"/>
                  </a:lnTo>
                  <a:lnTo>
                    <a:pt x="64795" y="92837"/>
                  </a:lnTo>
                  <a:lnTo>
                    <a:pt x="64795" y="98336"/>
                  </a:lnTo>
                  <a:lnTo>
                    <a:pt x="27546" y="134759"/>
                  </a:lnTo>
                  <a:lnTo>
                    <a:pt x="39522" y="98336"/>
                  </a:lnTo>
                  <a:lnTo>
                    <a:pt x="64795" y="98336"/>
                  </a:lnTo>
                  <a:lnTo>
                    <a:pt x="64795" y="92837"/>
                  </a:lnTo>
                  <a:lnTo>
                    <a:pt x="41338" y="92837"/>
                  </a:lnTo>
                  <a:lnTo>
                    <a:pt x="46736" y="76428"/>
                  </a:lnTo>
                  <a:lnTo>
                    <a:pt x="95961" y="76428"/>
                  </a:lnTo>
                  <a:lnTo>
                    <a:pt x="101371" y="92837"/>
                  </a:lnTo>
                  <a:lnTo>
                    <a:pt x="101371" y="71348"/>
                  </a:lnTo>
                  <a:lnTo>
                    <a:pt x="100076" y="71348"/>
                  </a:lnTo>
                  <a:lnTo>
                    <a:pt x="94284" y="53771"/>
                  </a:lnTo>
                  <a:lnTo>
                    <a:pt x="94284" y="71348"/>
                  </a:lnTo>
                  <a:lnTo>
                    <a:pt x="48387" y="71348"/>
                  </a:lnTo>
                  <a:lnTo>
                    <a:pt x="57365" y="44081"/>
                  </a:lnTo>
                  <a:lnTo>
                    <a:pt x="85305" y="44081"/>
                  </a:lnTo>
                  <a:lnTo>
                    <a:pt x="94284" y="71348"/>
                  </a:lnTo>
                  <a:lnTo>
                    <a:pt x="94284" y="53771"/>
                  </a:lnTo>
                  <a:lnTo>
                    <a:pt x="91097" y="44081"/>
                  </a:lnTo>
                  <a:lnTo>
                    <a:pt x="122643" y="44081"/>
                  </a:lnTo>
                  <a:lnTo>
                    <a:pt x="122643" y="42811"/>
                  </a:lnTo>
                  <a:lnTo>
                    <a:pt x="123240" y="42811"/>
                  </a:lnTo>
                  <a:lnTo>
                    <a:pt x="123240" y="40271"/>
                  </a:lnTo>
                  <a:lnTo>
                    <a:pt x="123063" y="40271"/>
                  </a:lnTo>
                  <a:lnTo>
                    <a:pt x="123063" y="39001"/>
                  </a:lnTo>
                  <a:lnTo>
                    <a:pt x="89420" y="39001"/>
                  </a:lnTo>
                  <a:lnTo>
                    <a:pt x="83629" y="21399"/>
                  </a:lnTo>
                  <a:lnTo>
                    <a:pt x="83629" y="39001"/>
                  </a:lnTo>
                  <a:lnTo>
                    <a:pt x="59029" y="39001"/>
                  </a:lnTo>
                  <a:lnTo>
                    <a:pt x="69469" y="7378"/>
                  </a:lnTo>
                  <a:lnTo>
                    <a:pt x="69062" y="7188"/>
                  </a:lnTo>
                  <a:lnTo>
                    <a:pt x="69545" y="7378"/>
                  </a:lnTo>
                  <a:lnTo>
                    <a:pt x="69557" y="7150"/>
                  </a:lnTo>
                  <a:lnTo>
                    <a:pt x="70192" y="5727"/>
                  </a:lnTo>
                  <a:lnTo>
                    <a:pt x="70954" y="5524"/>
                  </a:lnTo>
                  <a:lnTo>
                    <a:pt x="71755" y="5524"/>
                  </a:lnTo>
                  <a:lnTo>
                    <a:pt x="72517" y="5727"/>
                  </a:lnTo>
                  <a:lnTo>
                    <a:pt x="73139" y="7150"/>
                  </a:lnTo>
                  <a:lnTo>
                    <a:pt x="73240" y="7378"/>
                  </a:lnTo>
                  <a:lnTo>
                    <a:pt x="83629" y="39001"/>
                  </a:lnTo>
                  <a:lnTo>
                    <a:pt x="83629" y="21399"/>
                  </a:lnTo>
                  <a:lnTo>
                    <a:pt x="78663" y="6286"/>
                  </a:lnTo>
                  <a:lnTo>
                    <a:pt x="78486" y="5727"/>
                  </a:lnTo>
                  <a:lnTo>
                    <a:pt x="78409" y="5524"/>
                  </a:lnTo>
                  <a:lnTo>
                    <a:pt x="77063" y="2146"/>
                  </a:lnTo>
                  <a:lnTo>
                    <a:pt x="74396" y="0"/>
                  </a:lnTo>
                  <a:lnTo>
                    <a:pt x="68313" y="0"/>
                  </a:lnTo>
                  <a:lnTo>
                    <a:pt x="65646" y="2146"/>
                  </a:lnTo>
                  <a:lnTo>
                    <a:pt x="64287" y="5524"/>
                  </a:lnTo>
                  <a:lnTo>
                    <a:pt x="53238" y="39001"/>
                  </a:lnTo>
                  <a:lnTo>
                    <a:pt x="20027" y="39001"/>
                  </a:lnTo>
                  <a:lnTo>
                    <a:pt x="20027" y="40271"/>
                  </a:lnTo>
                  <a:lnTo>
                    <a:pt x="19850" y="40271"/>
                  </a:lnTo>
                  <a:lnTo>
                    <a:pt x="19850" y="42811"/>
                  </a:lnTo>
                  <a:lnTo>
                    <a:pt x="20447" y="42811"/>
                  </a:lnTo>
                  <a:lnTo>
                    <a:pt x="20447" y="44081"/>
                  </a:lnTo>
                  <a:lnTo>
                    <a:pt x="51562" y="44081"/>
                  </a:lnTo>
                  <a:lnTo>
                    <a:pt x="42583" y="71348"/>
                  </a:lnTo>
                  <a:lnTo>
                    <a:pt x="20027" y="71348"/>
                  </a:lnTo>
                  <a:lnTo>
                    <a:pt x="20027" y="72618"/>
                  </a:lnTo>
                  <a:lnTo>
                    <a:pt x="19850" y="72618"/>
                  </a:lnTo>
                  <a:lnTo>
                    <a:pt x="19850" y="75158"/>
                  </a:lnTo>
                  <a:lnTo>
                    <a:pt x="20447" y="75158"/>
                  </a:lnTo>
                  <a:lnTo>
                    <a:pt x="20447" y="76428"/>
                  </a:lnTo>
                  <a:lnTo>
                    <a:pt x="40932" y="76428"/>
                  </a:lnTo>
                  <a:lnTo>
                    <a:pt x="19265" y="142278"/>
                  </a:lnTo>
                  <a:lnTo>
                    <a:pt x="177" y="142278"/>
                  </a:lnTo>
                  <a:lnTo>
                    <a:pt x="177" y="143548"/>
                  </a:lnTo>
                  <a:lnTo>
                    <a:pt x="0" y="143548"/>
                  </a:lnTo>
                  <a:lnTo>
                    <a:pt x="0" y="146088"/>
                  </a:lnTo>
                  <a:lnTo>
                    <a:pt x="596" y="146088"/>
                  </a:lnTo>
                  <a:lnTo>
                    <a:pt x="596" y="147358"/>
                  </a:lnTo>
                  <a:lnTo>
                    <a:pt x="17602" y="147358"/>
                  </a:lnTo>
                  <a:lnTo>
                    <a:pt x="20231" y="147358"/>
                  </a:lnTo>
                  <a:lnTo>
                    <a:pt x="20485" y="147612"/>
                  </a:lnTo>
                  <a:lnTo>
                    <a:pt x="22237" y="147637"/>
                  </a:lnTo>
                  <a:lnTo>
                    <a:pt x="22517" y="147358"/>
                  </a:lnTo>
                  <a:lnTo>
                    <a:pt x="116344" y="147358"/>
                  </a:lnTo>
                  <a:lnTo>
                    <a:pt x="116624" y="147624"/>
                  </a:lnTo>
                  <a:lnTo>
                    <a:pt x="118364" y="147612"/>
                  </a:lnTo>
                  <a:lnTo>
                    <a:pt x="118605" y="147358"/>
                  </a:lnTo>
                  <a:lnTo>
                    <a:pt x="125107" y="147358"/>
                  </a:lnTo>
                  <a:lnTo>
                    <a:pt x="139446" y="147358"/>
                  </a:lnTo>
                  <a:lnTo>
                    <a:pt x="139446" y="146088"/>
                  </a:lnTo>
                  <a:lnTo>
                    <a:pt x="140042" y="146088"/>
                  </a:lnTo>
                  <a:lnTo>
                    <a:pt x="140042" y="1435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6116715" y="3774935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6113965" y="3772179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4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6203886" y="3774935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6201135" y="3772179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4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6116715" y="3805784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6113965" y="3803029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4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700"/>
                  </a:lnTo>
                  <a:lnTo>
                    <a:pt x="4267" y="16700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6203886" y="3805784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6201135" y="3803029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4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700"/>
                  </a:lnTo>
                  <a:lnTo>
                    <a:pt x="4267" y="16700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6144318" y="3786121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0" y="0"/>
                  </a:moveTo>
                  <a:lnTo>
                    <a:pt x="42062" y="3084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6141203" y="3783004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3517" y="0"/>
                  </a:moveTo>
                  <a:lnTo>
                    <a:pt x="1790" y="266"/>
                  </a:lnTo>
                  <a:lnTo>
                    <a:pt x="0" y="2717"/>
                  </a:lnTo>
                  <a:lnTo>
                    <a:pt x="254" y="4432"/>
                  </a:lnTo>
                  <a:lnTo>
                    <a:pt x="1485" y="5334"/>
                  </a:lnTo>
                  <a:lnTo>
                    <a:pt x="44780" y="37084"/>
                  </a:lnTo>
                  <a:lnTo>
                    <a:pt x="46494" y="36817"/>
                  </a:lnTo>
                  <a:lnTo>
                    <a:pt x="48298" y="34366"/>
                  </a:lnTo>
                  <a:lnTo>
                    <a:pt x="48031" y="32651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6136373" y="3786121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42062" y="0"/>
                  </a:moveTo>
                  <a:lnTo>
                    <a:pt x="0" y="3084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6133251" y="3783002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44780" y="0"/>
                  </a:moveTo>
                  <a:lnTo>
                    <a:pt x="43561" y="901"/>
                  </a:lnTo>
                  <a:lnTo>
                    <a:pt x="266" y="32651"/>
                  </a:lnTo>
                  <a:lnTo>
                    <a:pt x="0" y="34378"/>
                  </a:lnTo>
                  <a:lnTo>
                    <a:pt x="1803" y="36817"/>
                  </a:lnTo>
                  <a:lnTo>
                    <a:pt x="3530" y="37084"/>
                  </a:lnTo>
                  <a:lnTo>
                    <a:pt x="48044" y="4445"/>
                  </a:lnTo>
                  <a:lnTo>
                    <a:pt x="48298" y="2717"/>
                  </a:lnTo>
                  <a:lnTo>
                    <a:pt x="46507" y="266"/>
                  </a:lnTo>
                  <a:lnTo>
                    <a:pt x="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6245171" y="3784344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134531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6242405" y="3639743"/>
              <a:ext cx="140335" cy="147955"/>
            </a:xfrm>
            <a:custGeom>
              <a:avLst/>
              <a:gdLst/>
              <a:ahLst/>
              <a:cxnLst/>
              <a:rect l="l" t="t" r="r" b="b"/>
              <a:pathLst>
                <a:path w="140335" h="147954">
                  <a:moveTo>
                    <a:pt x="140042" y="143548"/>
                  </a:moveTo>
                  <a:lnTo>
                    <a:pt x="139865" y="143548"/>
                  </a:lnTo>
                  <a:lnTo>
                    <a:pt x="139865" y="142278"/>
                  </a:lnTo>
                  <a:lnTo>
                    <a:pt x="123444" y="142278"/>
                  </a:lnTo>
                  <a:lnTo>
                    <a:pt x="123304" y="141846"/>
                  </a:lnTo>
                  <a:lnTo>
                    <a:pt x="117005" y="122732"/>
                  </a:lnTo>
                  <a:lnTo>
                    <a:pt x="117005" y="140335"/>
                  </a:lnTo>
                  <a:lnTo>
                    <a:pt x="110680" y="134162"/>
                  </a:lnTo>
                  <a:lnTo>
                    <a:pt x="110680" y="141846"/>
                  </a:lnTo>
                  <a:lnTo>
                    <a:pt x="28155" y="141846"/>
                  </a:lnTo>
                  <a:lnTo>
                    <a:pt x="69418" y="101511"/>
                  </a:lnTo>
                  <a:lnTo>
                    <a:pt x="110680" y="141846"/>
                  </a:lnTo>
                  <a:lnTo>
                    <a:pt x="110680" y="134162"/>
                  </a:lnTo>
                  <a:lnTo>
                    <a:pt x="74041" y="98336"/>
                  </a:lnTo>
                  <a:lnTo>
                    <a:pt x="103174" y="98336"/>
                  </a:lnTo>
                  <a:lnTo>
                    <a:pt x="117005" y="140335"/>
                  </a:lnTo>
                  <a:lnTo>
                    <a:pt x="117005" y="122732"/>
                  </a:lnTo>
                  <a:lnTo>
                    <a:pt x="101752" y="76428"/>
                  </a:lnTo>
                  <a:lnTo>
                    <a:pt x="122643" y="76428"/>
                  </a:lnTo>
                  <a:lnTo>
                    <a:pt x="122643" y="75158"/>
                  </a:lnTo>
                  <a:lnTo>
                    <a:pt x="123240" y="75158"/>
                  </a:lnTo>
                  <a:lnTo>
                    <a:pt x="123240" y="72618"/>
                  </a:lnTo>
                  <a:lnTo>
                    <a:pt x="123063" y="72618"/>
                  </a:lnTo>
                  <a:lnTo>
                    <a:pt x="123063" y="71348"/>
                  </a:lnTo>
                  <a:lnTo>
                    <a:pt x="101371" y="71348"/>
                  </a:lnTo>
                  <a:lnTo>
                    <a:pt x="101371" y="92837"/>
                  </a:lnTo>
                  <a:lnTo>
                    <a:pt x="72720" y="92837"/>
                  </a:lnTo>
                  <a:lnTo>
                    <a:pt x="72466" y="92570"/>
                  </a:lnTo>
                  <a:lnTo>
                    <a:pt x="70726" y="92557"/>
                  </a:lnTo>
                  <a:lnTo>
                    <a:pt x="70434" y="92837"/>
                  </a:lnTo>
                  <a:lnTo>
                    <a:pt x="68414" y="92837"/>
                  </a:lnTo>
                  <a:lnTo>
                    <a:pt x="68135" y="92557"/>
                  </a:lnTo>
                  <a:lnTo>
                    <a:pt x="66395" y="92583"/>
                  </a:lnTo>
                  <a:lnTo>
                    <a:pt x="66141" y="92837"/>
                  </a:lnTo>
                  <a:lnTo>
                    <a:pt x="64808" y="92837"/>
                  </a:lnTo>
                  <a:lnTo>
                    <a:pt x="64808" y="98336"/>
                  </a:lnTo>
                  <a:lnTo>
                    <a:pt x="27533" y="134772"/>
                  </a:lnTo>
                  <a:lnTo>
                    <a:pt x="39535" y="98336"/>
                  </a:lnTo>
                  <a:lnTo>
                    <a:pt x="64808" y="98336"/>
                  </a:lnTo>
                  <a:lnTo>
                    <a:pt x="64808" y="92837"/>
                  </a:lnTo>
                  <a:lnTo>
                    <a:pt x="41338" y="92837"/>
                  </a:lnTo>
                  <a:lnTo>
                    <a:pt x="46736" y="76428"/>
                  </a:lnTo>
                  <a:lnTo>
                    <a:pt x="95961" y="76428"/>
                  </a:lnTo>
                  <a:lnTo>
                    <a:pt x="101371" y="92837"/>
                  </a:lnTo>
                  <a:lnTo>
                    <a:pt x="101371" y="71348"/>
                  </a:lnTo>
                  <a:lnTo>
                    <a:pt x="100076" y="71348"/>
                  </a:lnTo>
                  <a:lnTo>
                    <a:pt x="94284" y="53771"/>
                  </a:lnTo>
                  <a:lnTo>
                    <a:pt x="94284" y="71348"/>
                  </a:lnTo>
                  <a:lnTo>
                    <a:pt x="48387" y="71348"/>
                  </a:lnTo>
                  <a:lnTo>
                    <a:pt x="57378" y="44081"/>
                  </a:lnTo>
                  <a:lnTo>
                    <a:pt x="85305" y="44081"/>
                  </a:lnTo>
                  <a:lnTo>
                    <a:pt x="94284" y="71348"/>
                  </a:lnTo>
                  <a:lnTo>
                    <a:pt x="94284" y="53771"/>
                  </a:lnTo>
                  <a:lnTo>
                    <a:pt x="91097" y="44081"/>
                  </a:lnTo>
                  <a:lnTo>
                    <a:pt x="122643" y="44081"/>
                  </a:lnTo>
                  <a:lnTo>
                    <a:pt x="122643" y="42811"/>
                  </a:lnTo>
                  <a:lnTo>
                    <a:pt x="123240" y="42811"/>
                  </a:lnTo>
                  <a:lnTo>
                    <a:pt x="123240" y="40271"/>
                  </a:lnTo>
                  <a:lnTo>
                    <a:pt x="123063" y="40271"/>
                  </a:lnTo>
                  <a:lnTo>
                    <a:pt x="123063" y="39001"/>
                  </a:lnTo>
                  <a:lnTo>
                    <a:pt x="89420" y="39001"/>
                  </a:lnTo>
                  <a:lnTo>
                    <a:pt x="83629" y="21399"/>
                  </a:lnTo>
                  <a:lnTo>
                    <a:pt x="83629" y="39001"/>
                  </a:lnTo>
                  <a:lnTo>
                    <a:pt x="59042" y="39001"/>
                  </a:lnTo>
                  <a:lnTo>
                    <a:pt x="69494" y="7353"/>
                  </a:lnTo>
                  <a:lnTo>
                    <a:pt x="69557" y="7162"/>
                  </a:lnTo>
                  <a:lnTo>
                    <a:pt x="70192" y="5727"/>
                  </a:lnTo>
                  <a:lnTo>
                    <a:pt x="70967" y="5524"/>
                  </a:lnTo>
                  <a:lnTo>
                    <a:pt x="71755" y="5524"/>
                  </a:lnTo>
                  <a:lnTo>
                    <a:pt x="72517" y="5727"/>
                  </a:lnTo>
                  <a:lnTo>
                    <a:pt x="73152" y="7162"/>
                  </a:lnTo>
                  <a:lnTo>
                    <a:pt x="73228" y="7353"/>
                  </a:lnTo>
                  <a:lnTo>
                    <a:pt x="83629" y="39001"/>
                  </a:lnTo>
                  <a:lnTo>
                    <a:pt x="83629" y="21399"/>
                  </a:lnTo>
                  <a:lnTo>
                    <a:pt x="78663" y="6286"/>
                  </a:lnTo>
                  <a:lnTo>
                    <a:pt x="78473" y="5727"/>
                  </a:lnTo>
                  <a:lnTo>
                    <a:pt x="78409" y="5524"/>
                  </a:lnTo>
                  <a:lnTo>
                    <a:pt x="77076" y="2133"/>
                  </a:lnTo>
                  <a:lnTo>
                    <a:pt x="74396" y="0"/>
                  </a:lnTo>
                  <a:lnTo>
                    <a:pt x="68326" y="0"/>
                  </a:lnTo>
                  <a:lnTo>
                    <a:pt x="65646" y="2133"/>
                  </a:lnTo>
                  <a:lnTo>
                    <a:pt x="64300" y="5524"/>
                  </a:lnTo>
                  <a:lnTo>
                    <a:pt x="53251" y="39001"/>
                  </a:lnTo>
                  <a:lnTo>
                    <a:pt x="20040" y="39001"/>
                  </a:lnTo>
                  <a:lnTo>
                    <a:pt x="20040" y="40271"/>
                  </a:lnTo>
                  <a:lnTo>
                    <a:pt x="19862" y="40271"/>
                  </a:lnTo>
                  <a:lnTo>
                    <a:pt x="19862" y="42811"/>
                  </a:lnTo>
                  <a:lnTo>
                    <a:pt x="20459" y="42811"/>
                  </a:lnTo>
                  <a:lnTo>
                    <a:pt x="20459" y="44081"/>
                  </a:lnTo>
                  <a:lnTo>
                    <a:pt x="51574" y="44081"/>
                  </a:lnTo>
                  <a:lnTo>
                    <a:pt x="42595" y="71348"/>
                  </a:lnTo>
                  <a:lnTo>
                    <a:pt x="20040" y="71348"/>
                  </a:lnTo>
                  <a:lnTo>
                    <a:pt x="20040" y="72618"/>
                  </a:lnTo>
                  <a:lnTo>
                    <a:pt x="19862" y="72618"/>
                  </a:lnTo>
                  <a:lnTo>
                    <a:pt x="19862" y="75158"/>
                  </a:lnTo>
                  <a:lnTo>
                    <a:pt x="20459" y="75158"/>
                  </a:lnTo>
                  <a:lnTo>
                    <a:pt x="20459" y="76428"/>
                  </a:lnTo>
                  <a:lnTo>
                    <a:pt x="40944" y="76428"/>
                  </a:lnTo>
                  <a:lnTo>
                    <a:pt x="19265" y="142278"/>
                  </a:lnTo>
                  <a:lnTo>
                    <a:pt x="177" y="142278"/>
                  </a:lnTo>
                  <a:lnTo>
                    <a:pt x="177" y="143548"/>
                  </a:lnTo>
                  <a:lnTo>
                    <a:pt x="0" y="143548"/>
                  </a:lnTo>
                  <a:lnTo>
                    <a:pt x="0" y="146088"/>
                  </a:lnTo>
                  <a:lnTo>
                    <a:pt x="596" y="146088"/>
                  </a:lnTo>
                  <a:lnTo>
                    <a:pt x="596" y="147358"/>
                  </a:lnTo>
                  <a:lnTo>
                    <a:pt x="17602" y="147358"/>
                  </a:lnTo>
                  <a:lnTo>
                    <a:pt x="20243" y="147358"/>
                  </a:lnTo>
                  <a:lnTo>
                    <a:pt x="20497" y="147612"/>
                  </a:lnTo>
                  <a:lnTo>
                    <a:pt x="22250" y="147637"/>
                  </a:lnTo>
                  <a:lnTo>
                    <a:pt x="22529" y="147358"/>
                  </a:lnTo>
                  <a:lnTo>
                    <a:pt x="116319" y="147358"/>
                  </a:lnTo>
                  <a:lnTo>
                    <a:pt x="116611" y="147637"/>
                  </a:lnTo>
                  <a:lnTo>
                    <a:pt x="118364" y="147624"/>
                  </a:lnTo>
                  <a:lnTo>
                    <a:pt x="118618" y="147358"/>
                  </a:lnTo>
                  <a:lnTo>
                    <a:pt x="125120" y="147358"/>
                  </a:lnTo>
                  <a:lnTo>
                    <a:pt x="139446" y="147358"/>
                  </a:lnTo>
                  <a:lnTo>
                    <a:pt x="139446" y="146088"/>
                  </a:lnTo>
                  <a:lnTo>
                    <a:pt x="140042" y="146088"/>
                  </a:lnTo>
                  <a:lnTo>
                    <a:pt x="140042" y="1435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6270216" y="3669884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6267465" y="3667128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4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6357387" y="3669884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6354636" y="3667128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4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6270216" y="370073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6267465" y="3697982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4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6357387" y="370073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6354636" y="3697982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4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6297813" y="3681069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0" y="0"/>
                  </a:moveTo>
                  <a:lnTo>
                    <a:pt x="42062" y="30861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6294705" y="3677958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3505" y="0"/>
                  </a:moveTo>
                  <a:lnTo>
                    <a:pt x="1790" y="266"/>
                  </a:lnTo>
                  <a:lnTo>
                    <a:pt x="0" y="2705"/>
                  </a:lnTo>
                  <a:lnTo>
                    <a:pt x="254" y="4432"/>
                  </a:lnTo>
                  <a:lnTo>
                    <a:pt x="1485" y="5334"/>
                  </a:lnTo>
                  <a:lnTo>
                    <a:pt x="44780" y="37084"/>
                  </a:lnTo>
                  <a:lnTo>
                    <a:pt x="46494" y="36817"/>
                  </a:lnTo>
                  <a:lnTo>
                    <a:pt x="48285" y="34366"/>
                  </a:lnTo>
                  <a:lnTo>
                    <a:pt x="48031" y="32639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6289873" y="3681069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42062" y="0"/>
                  </a:moveTo>
                  <a:lnTo>
                    <a:pt x="0" y="30861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6286759" y="3677950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44780" y="0"/>
                  </a:moveTo>
                  <a:lnTo>
                    <a:pt x="43548" y="901"/>
                  </a:lnTo>
                  <a:lnTo>
                    <a:pt x="253" y="32651"/>
                  </a:lnTo>
                  <a:lnTo>
                    <a:pt x="0" y="34378"/>
                  </a:lnTo>
                  <a:lnTo>
                    <a:pt x="1790" y="36817"/>
                  </a:lnTo>
                  <a:lnTo>
                    <a:pt x="3517" y="37096"/>
                  </a:lnTo>
                  <a:lnTo>
                    <a:pt x="48031" y="4445"/>
                  </a:lnTo>
                  <a:lnTo>
                    <a:pt x="48285" y="2717"/>
                  </a:lnTo>
                  <a:lnTo>
                    <a:pt x="46494" y="266"/>
                  </a:lnTo>
                  <a:lnTo>
                    <a:pt x="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3" name="object 92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409319" y="3562248"/>
              <a:ext cx="140042" cy="147638"/>
            </a:xfrm>
            <a:prstGeom prst="rect">
              <a:avLst/>
            </a:prstGeom>
          </p:spPr>
        </p:pic>
        <p:sp>
          <p:nvSpPr>
            <p:cNvPr id="924" name="object 924"/>
            <p:cNvSpPr/>
            <p:nvPr/>
          </p:nvSpPr>
          <p:spPr>
            <a:xfrm>
              <a:off x="6598989" y="3625670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134531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6596227" y="3481069"/>
              <a:ext cx="140335" cy="147955"/>
            </a:xfrm>
            <a:custGeom>
              <a:avLst/>
              <a:gdLst/>
              <a:ahLst/>
              <a:cxnLst/>
              <a:rect l="l" t="t" r="r" b="b"/>
              <a:pathLst>
                <a:path w="140334" h="147954">
                  <a:moveTo>
                    <a:pt x="140042" y="143548"/>
                  </a:moveTo>
                  <a:lnTo>
                    <a:pt x="139865" y="143548"/>
                  </a:lnTo>
                  <a:lnTo>
                    <a:pt x="139865" y="142278"/>
                  </a:lnTo>
                  <a:lnTo>
                    <a:pt x="123431" y="142278"/>
                  </a:lnTo>
                  <a:lnTo>
                    <a:pt x="123291" y="141846"/>
                  </a:lnTo>
                  <a:lnTo>
                    <a:pt x="117005" y="122758"/>
                  </a:lnTo>
                  <a:lnTo>
                    <a:pt x="117005" y="140347"/>
                  </a:lnTo>
                  <a:lnTo>
                    <a:pt x="110693" y="134188"/>
                  </a:lnTo>
                  <a:lnTo>
                    <a:pt x="110693" y="141846"/>
                  </a:lnTo>
                  <a:lnTo>
                    <a:pt x="28155" y="141846"/>
                  </a:lnTo>
                  <a:lnTo>
                    <a:pt x="69418" y="101523"/>
                  </a:lnTo>
                  <a:lnTo>
                    <a:pt x="110693" y="141846"/>
                  </a:lnTo>
                  <a:lnTo>
                    <a:pt x="110693" y="134188"/>
                  </a:lnTo>
                  <a:lnTo>
                    <a:pt x="74028" y="98336"/>
                  </a:lnTo>
                  <a:lnTo>
                    <a:pt x="103174" y="98336"/>
                  </a:lnTo>
                  <a:lnTo>
                    <a:pt x="117005" y="140347"/>
                  </a:lnTo>
                  <a:lnTo>
                    <a:pt x="117005" y="122758"/>
                  </a:lnTo>
                  <a:lnTo>
                    <a:pt x="101752" y="76441"/>
                  </a:lnTo>
                  <a:lnTo>
                    <a:pt x="122643" y="76441"/>
                  </a:lnTo>
                  <a:lnTo>
                    <a:pt x="122643" y="75171"/>
                  </a:lnTo>
                  <a:lnTo>
                    <a:pt x="123240" y="75171"/>
                  </a:lnTo>
                  <a:lnTo>
                    <a:pt x="123240" y="72631"/>
                  </a:lnTo>
                  <a:lnTo>
                    <a:pt x="123063" y="72631"/>
                  </a:lnTo>
                  <a:lnTo>
                    <a:pt x="123063" y="71361"/>
                  </a:lnTo>
                  <a:lnTo>
                    <a:pt x="101371" y="71361"/>
                  </a:lnTo>
                  <a:lnTo>
                    <a:pt x="101371" y="92837"/>
                  </a:lnTo>
                  <a:lnTo>
                    <a:pt x="72694" y="92837"/>
                  </a:lnTo>
                  <a:lnTo>
                    <a:pt x="72453" y="92583"/>
                  </a:lnTo>
                  <a:lnTo>
                    <a:pt x="70713" y="92570"/>
                  </a:lnTo>
                  <a:lnTo>
                    <a:pt x="70434" y="92837"/>
                  </a:lnTo>
                  <a:lnTo>
                    <a:pt x="68402" y="92837"/>
                  </a:lnTo>
                  <a:lnTo>
                    <a:pt x="68135" y="92570"/>
                  </a:lnTo>
                  <a:lnTo>
                    <a:pt x="66408" y="92583"/>
                  </a:lnTo>
                  <a:lnTo>
                    <a:pt x="66154" y="92837"/>
                  </a:lnTo>
                  <a:lnTo>
                    <a:pt x="64808" y="92837"/>
                  </a:lnTo>
                  <a:lnTo>
                    <a:pt x="64808" y="98336"/>
                  </a:lnTo>
                  <a:lnTo>
                    <a:pt x="27533" y="134772"/>
                  </a:lnTo>
                  <a:lnTo>
                    <a:pt x="39535" y="98336"/>
                  </a:lnTo>
                  <a:lnTo>
                    <a:pt x="64808" y="98336"/>
                  </a:lnTo>
                  <a:lnTo>
                    <a:pt x="64808" y="92837"/>
                  </a:lnTo>
                  <a:lnTo>
                    <a:pt x="41338" y="92837"/>
                  </a:lnTo>
                  <a:lnTo>
                    <a:pt x="46736" y="76441"/>
                  </a:lnTo>
                  <a:lnTo>
                    <a:pt x="95961" y="76441"/>
                  </a:lnTo>
                  <a:lnTo>
                    <a:pt x="101371" y="92837"/>
                  </a:lnTo>
                  <a:lnTo>
                    <a:pt x="101371" y="71361"/>
                  </a:lnTo>
                  <a:lnTo>
                    <a:pt x="100076" y="71361"/>
                  </a:lnTo>
                  <a:lnTo>
                    <a:pt x="94297" y="53822"/>
                  </a:lnTo>
                  <a:lnTo>
                    <a:pt x="94297" y="71361"/>
                  </a:lnTo>
                  <a:lnTo>
                    <a:pt x="48387" y="71361"/>
                  </a:lnTo>
                  <a:lnTo>
                    <a:pt x="57365" y="44094"/>
                  </a:lnTo>
                  <a:lnTo>
                    <a:pt x="85318" y="44094"/>
                  </a:lnTo>
                  <a:lnTo>
                    <a:pt x="94297" y="71361"/>
                  </a:lnTo>
                  <a:lnTo>
                    <a:pt x="94297" y="53822"/>
                  </a:lnTo>
                  <a:lnTo>
                    <a:pt x="91097" y="44094"/>
                  </a:lnTo>
                  <a:lnTo>
                    <a:pt x="122643" y="44094"/>
                  </a:lnTo>
                  <a:lnTo>
                    <a:pt x="122643" y="42824"/>
                  </a:lnTo>
                  <a:lnTo>
                    <a:pt x="123240" y="42824"/>
                  </a:lnTo>
                  <a:lnTo>
                    <a:pt x="123240" y="40284"/>
                  </a:lnTo>
                  <a:lnTo>
                    <a:pt x="123063" y="40284"/>
                  </a:lnTo>
                  <a:lnTo>
                    <a:pt x="123063" y="39014"/>
                  </a:lnTo>
                  <a:lnTo>
                    <a:pt x="89420" y="39014"/>
                  </a:lnTo>
                  <a:lnTo>
                    <a:pt x="83642" y="21437"/>
                  </a:lnTo>
                  <a:lnTo>
                    <a:pt x="83642" y="39014"/>
                  </a:lnTo>
                  <a:lnTo>
                    <a:pt x="59042" y="39014"/>
                  </a:lnTo>
                  <a:lnTo>
                    <a:pt x="69494" y="7353"/>
                  </a:lnTo>
                  <a:lnTo>
                    <a:pt x="69557" y="7162"/>
                  </a:lnTo>
                  <a:lnTo>
                    <a:pt x="70192" y="5727"/>
                  </a:lnTo>
                  <a:lnTo>
                    <a:pt x="70954" y="5524"/>
                  </a:lnTo>
                  <a:lnTo>
                    <a:pt x="71755" y="5524"/>
                  </a:lnTo>
                  <a:lnTo>
                    <a:pt x="72517" y="5727"/>
                  </a:lnTo>
                  <a:lnTo>
                    <a:pt x="73152" y="7162"/>
                  </a:lnTo>
                  <a:lnTo>
                    <a:pt x="73228" y="7353"/>
                  </a:lnTo>
                  <a:lnTo>
                    <a:pt x="83642" y="39014"/>
                  </a:lnTo>
                  <a:lnTo>
                    <a:pt x="83642" y="21437"/>
                  </a:lnTo>
                  <a:lnTo>
                    <a:pt x="78663" y="6286"/>
                  </a:lnTo>
                  <a:lnTo>
                    <a:pt x="78473" y="5727"/>
                  </a:lnTo>
                  <a:lnTo>
                    <a:pt x="78409" y="5524"/>
                  </a:lnTo>
                  <a:lnTo>
                    <a:pt x="77063" y="2146"/>
                  </a:lnTo>
                  <a:lnTo>
                    <a:pt x="74396" y="0"/>
                  </a:lnTo>
                  <a:lnTo>
                    <a:pt x="68313" y="0"/>
                  </a:lnTo>
                  <a:lnTo>
                    <a:pt x="65646" y="2146"/>
                  </a:lnTo>
                  <a:lnTo>
                    <a:pt x="64287" y="5524"/>
                  </a:lnTo>
                  <a:lnTo>
                    <a:pt x="53225" y="39014"/>
                  </a:lnTo>
                  <a:lnTo>
                    <a:pt x="20027" y="39014"/>
                  </a:lnTo>
                  <a:lnTo>
                    <a:pt x="20027" y="40284"/>
                  </a:lnTo>
                  <a:lnTo>
                    <a:pt x="19850" y="40284"/>
                  </a:lnTo>
                  <a:lnTo>
                    <a:pt x="19850" y="42824"/>
                  </a:lnTo>
                  <a:lnTo>
                    <a:pt x="20447" y="42824"/>
                  </a:lnTo>
                  <a:lnTo>
                    <a:pt x="20447" y="44094"/>
                  </a:lnTo>
                  <a:lnTo>
                    <a:pt x="51562" y="44094"/>
                  </a:lnTo>
                  <a:lnTo>
                    <a:pt x="42583" y="71361"/>
                  </a:lnTo>
                  <a:lnTo>
                    <a:pt x="20027" y="71361"/>
                  </a:lnTo>
                  <a:lnTo>
                    <a:pt x="20027" y="72631"/>
                  </a:lnTo>
                  <a:lnTo>
                    <a:pt x="19850" y="72631"/>
                  </a:lnTo>
                  <a:lnTo>
                    <a:pt x="19850" y="75171"/>
                  </a:lnTo>
                  <a:lnTo>
                    <a:pt x="20447" y="75171"/>
                  </a:lnTo>
                  <a:lnTo>
                    <a:pt x="20447" y="76441"/>
                  </a:lnTo>
                  <a:lnTo>
                    <a:pt x="40932" y="76441"/>
                  </a:lnTo>
                  <a:lnTo>
                    <a:pt x="19265" y="142278"/>
                  </a:lnTo>
                  <a:lnTo>
                    <a:pt x="177" y="142278"/>
                  </a:lnTo>
                  <a:lnTo>
                    <a:pt x="177" y="143548"/>
                  </a:lnTo>
                  <a:lnTo>
                    <a:pt x="0" y="143548"/>
                  </a:lnTo>
                  <a:lnTo>
                    <a:pt x="0" y="146088"/>
                  </a:lnTo>
                  <a:lnTo>
                    <a:pt x="596" y="146088"/>
                  </a:lnTo>
                  <a:lnTo>
                    <a:pt x="596" y="147358"/>
                  </a:lnTo>
                  <a:lnTo>
                    <a:pt x="17602" y="147358"/>
                  </a:lnTo>
                  <a:lnTo>
                    <a:pt x="20218" y="147358"/>
                  </a:lnTo>
                  <a:lnTo>
                    <a:pt x="20485" y="147624"/>
                  </a:lnTo>
                  <a:lnTo>
                    <a:pt x="22237" y="147650"/>
                  </a:lnTo>
                  <a:lnTo>
                    <a:pt x="22529" y="147358"/>
                  </a:lnTo>
                  <a:lnTo>
                    <a:pt x="116332" y="147358"/>
                  </a:lnTo>
                  <a:lnTo>
                    <a:pt x="116624" y="147637"/>
                  </a:lnTo>
                  <a:lnTo>
                    <a:pt x="118364" y="147624"/>
                  </a:lnTo>
                  <a:lnTo>
                    <a:pt x="118618" y="147358"/>
                  </a:lnTo>
                  <a:lnTo>
                    <a:pt x="125107" y="147358"/>
                  </a:lnTo>
                  <a:lnTo>
                    <a:pt x="139446" y="147358"/>
                  </a:lnTo>
                  <a:lnTo>
                    <a:pt x="139446" y="146088"/>
                  </a:lnTo>
                  <a:lnTo>
                    <a:pt x="140042" y="146088"/>
                  </a:lnTo>
                  <a:lnTo>
                    <a:pt x="140042" y="1435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6624033" y="3511212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6621282" y="3508456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700"/>
                  </a:lnTo>
                  <a:lnTo>
                    <a:pt x="4267" y="16700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6711204" y="3511212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6708453" y="3508456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79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700"/>
                  </a:lnTo>
                  <a:lnTo>
                    <a:pt x="4279" y="16700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6624033" y="3542065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6621282" y="3539309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6711204" y="3542065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6708453" y="3539309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79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79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6651636" y="3522402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0" y="0"/>
                  </a:moveTo>
                  <a:lnTo>
                    <a:pt x="42062" y="3084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6648521" y="3519285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3517" y="0"/>
                  </a:moveTo>
                  <a:lnTo>
                    <a:pt x="1790" y="266"/>
                  </a:lnTo>
                  <a:lnTo>
                    <a:pt x="0" y="2717"/>
                  </a:lnTo>
                  <a:lnTo>
                    <a:pt x="253" y="4432"/>
                  </a:lnTo>
                  <a:lnTo>
                    <a:pt x="1485" y="5334"/>
                  </a:lnTo>
                  <a:lnTo>
                    <a:pt x="44780" y="37084"/>
                  </a:lnTo>
                  <a:lnTo>
                    <a:pt x="46494" y="36817"/>
                  </a:lnTo>
                  <a:lnTo>
                    <a:pt x="48298" y="34366"/>
                  </a:lnTo>
                  <a:lnTo>
                    <a:pt x="48031" y="32639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6643691" y="3522402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42062" y="0"/>
                  </a:moveTo>
                  <a:lnTo>
                    <a:pt x="0" y="3084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6640568" y="3519283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44780" y="0"/>
                  </a:moveTo>
                  <a:lnTo>
                    <a:pt x="43560" y="901"/>
                  </a:lnTo>
                  <a:lnTo>
                    <a:pt x="266" y="32651"/>
                  </a:lnTo>
                  <a:lnTo>
                    <a:pt x="0" y="34366"/>
                  </a:lnTo>
                  <a:lnTo>
                    <a:pt x="1803" y="36817"/>
                  </a:lnTo>
                  <a:lnTo>
                    <a:pt x="3517" y="37084"/>
                  </a:lnTo>
                  <a:lnTo>
                    <a:pt x="48044" y="4445"/>
                  </a:lnTo>
                  <a:lnTo>
                    <a:pt x="48298" y="2717"/>
                  </a:lnTo>
                  <a:lnTo>
                    <a:pt x="46507" y="266"/>
                  </a:lnTo>
                  <a:lnTo>
                    <a:pt x="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6755702" y="3546417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134531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6752945" y="3401809"/>
              <a:ext cx="140335" cy="147955"/>
            </a:xfrm>
            <a:custGeom>
              <a:avLst/>
              <a:gdLst/>
              <a:ahLst/>
              <a:cxnLst/>
              <a:rect l="l" t="t" r="r" b="b"/>
              <a:pathLst>
                <a:path w="140334" h="147954">
                  <a:moveTo>
                    <a:pt x="140042" y="143560"/>
                  </a:moveTo>
                  <a:lnTo>
                    <a:pt x="139865" y="143560"/>
                  </a:lnTo>
                  <a:lnTo>
                    <a:pt x="139865" y="142290"/>
                  </a:lnTo>
                  <a:lnTo>
                    <a:pt x="123431" y="142290"/>
                  </a:lnTo>
                  <a:lnTo>
                    <a:pt x="123291" y="141859"/>
                  </a:lnTo>
                  <a:lnTo>
                    <a:pt x="117005" y="122770"/>
                  </a:lnTo>
                  <a:lnTo>
                    <a:pt x="117005" y="140347"/>
                  </a:lnTo>
                  <a:lnTo>
                    <a:pt x="110693" y="134188"/>
                  </a:lnTo>
                  <a:lnTo>
                    <a:pt x="110693" y="141859"/>
                  </a:lnTo>
                  <a:lnTo>
                    <a:pt x="28143" y="141859"/>
                  </a:lnTo>
                  <a:lnTo>
                    <a:pt x="69405" y="101523"/>
                  </a:lnTo>
                  <a:lnTo>
                    <a:pt x="110693" y="141859"/>
                  </a:lnTo>
                  <a:lnTo>
                    <a:pt x="110693" y="134188"/>
                  </a:lnTo>
                  <a:lnTo>
                    <a:pt x="74028" y="98336"/>
                  </a:lnTo>
                  <a:lnTo>
                    <a:pt x="103174" y="98336"/>
                  </a:lnTo>
                  <a:lnTo>
                    <a:pt x="117005" y="140347"/>
                  </a:lnTo>
                  <a:lnTo>
                    <a:pt x="117005" y="122770"/>
                  </a:lnTo>
                  <a:lnTo>
                    <a:pt x="101752" y="76441"/>
                  </a:lnTo>
                  <a:lnTo>
                    <a:pt x="122643" y="76441"/>
                  </a:lnTo>
                  <a:lnTo>
                    <a:pt x="122643" y="75171"/>
                  </a:lnTo>
                  <a:lnTo>
                    <a:pt x="123240" y="75171"/>
                  </a:lnTo>
                  <a:lnTo>
                    <a:pt x="123240" y="72631"/>
                  </a:lnTo>
                  <a:lnTo>
                    <a:pt x="123063" y="72631"/>
                  </a:lnTo>
                  <a:lnTo>
                    <a:pt x="123063" y="71361"/>
                  </a:lnTo>
                  <a:lnTo>
                    <a:pt x="101371" y="71361"/>
                  </a:lnTo>
                  <a:lnTo>
                    <a:pt x="101371" y="92837"/>
                  </a:lnTo>
                  <a:lnTo>
                    <a:pt x="72694" y="92837"/>
                  </a:lnTo>
                  <a:lnTo>
                    <a:pt x="72453" y="92583"/>
                  </a:lnTo>
                  <a:lnTo>
                    <a:pt x="70713" y="92570"/>
                  </a:lnTo>
                  <a:lnTo>
                    <a:pt x="70434" y="92837"/>
                  </a:lnTo>
                  <a:lnTo>
                    <a:pt x="68402" y="92837"/>
                  </a:lnTo>
                  <a:lnTo>
                    <a:pt x="68135" y="92570"/>
                  </a:lnTo>
                  <a:lnTo>
                    <a:pt x="66395" y="92583"/>
                  </a:lnTo>
                  <a:lnTo>
                    <a:pt x="66141" y="92837"/>
                  </a:lnTo>
                  <a:lnTo>
                    <a:pt x="64808" y="92837"/>
                  </a:lnTo>
                  <a:lnTo>
                    <a:pt x="64808" y="98336"/>
                  </a:lnTo>
                  <a:lnTo>
                    <a:pt x="27546" y="134759"/>
                  </a:lnTo>
                  <a:lnTo>
                    <a:pt x="39535" y="98336"/>
                  </a:lnTo>
                  <a:lnTo>
                    <a:pt x="64808" y="98336"/>
                  </a:lnTo>
                  <a:lnTo>
                    <a:pt x="64808" y="92837"/>
                  </a:lnTo>
                  <a:lnTo>
                    <a:pt x="41338" y="92837"/>
                  </a:lnTo>
                  <a:lnTo>
                    <a:pt x="46736" y="76441"/>
                  </a:lnTo>
                  <a:lnTo>
                    <a:pt x="95961" y="76441"/>
                  </a:lnTo>
                  <a:lnTo>
                    <a:pt x="101371" y="92837"/>
                  </a:lnTo>
                  <a:lnTo>
                    <a:pt x="101371" y="71361"/>
                  </a:lnTo>
                  <a:lnTo>
                    <a:pt x="100076" y="71361"/>
                  </a:lnTo>
                  <a:lnTo>
                    <a:pt x="94284" y="53784"/>
                  </a:lnTo>
                  <a:lnTo>
                    <a:pt x="94284" y="71361"/>
                  </a:lnTo>
                  <a:lnTo>
                    <a:pt x="48387" y="71361"/>
                  </a:lnTo>
                  <a:lnTo>
                    <a:pt x="57365" y="44094"/>
                  </a:lnTo>
                  <a:lnTo>
                    <a:pt x="85305" y="44094"/>
                  </a:lnTo>
                  <a:lnTo>
                    <a:pt x="94284" y="71361"/>
                  </a:lnTo>
                  <a:lnTo>
                    <a:pt x="94284" y="53784"/>
                  </a:lnTo>
                  <a:lnTo>
                    <a:pt x="91097" y="44094"/>
                  </a:lnTo>
                  <a:lnTo>
                    <a:pt x="122643" y="44094"/>
                  </a:lnTo>
                  <a:lnTo>
                    <a:pt x="122643" y="42824"/>
                  </a:lnTo>
                  <a:lnTo>
                    <a:pt x="123240" y="42824"/>
                  </a:lnTo>
                  <a:lnTo>
                    <a:pt x="123240" y="40284"/>
                  </a:lnTo>
                  <a:lnTo>
                    <a:pt x="123063" y="40284"/>
                  </a:lnTo>
                  <a:lnTo>
                    <a:pt x="123063" y="39014"/>
                  </a:lnTo>
                  <a:lnTo>
                    <a:pt x="89420" y="39014"/>
                  </a:lnTo>
                  <a:lnTo>
                    <a:pt x="83629" y="21399"/>
                  </a:lnTo>
                  <a:lnTo>
                    <a:pt x="83629" y="39014"/>
                  </a:lnTo>
                  <a:lnTo>
                    <a:pt x="59029" y="39014"/>
                  </a:lnTo>
                  <a:lnTo>
                    <a:pt x="69481" y="7366"/>
                  </a:lnTo>
                  <a:lnTo>
                    <a:pt x="69557" y="7162"/>
                  </a:lnTo>
                  <a:lnTo>
                    <a:pt x="70192" y="5727"/>
                  </a:lnTo>
                  <a:lnTo>
                    <a:pt x="70967" y="5524"/>
                  </a:lnTo>
                  <a:lnTo>
                    <a:pt x="71755" y="5524"/>
                  </a:lnTo>
                  <a:lnTo>
                    <a:pt x="72517" y="5727"/>
                  </a:lnTo>
                  <a:lnTo>
                    <a:pt x="73152" y="7162"/>
                  </a:lnTo>
                  <a:lnTo>
                    <a:pt x="73228" y="7366"/>
                  </a:lnTo>
                  <a:lnTo>
                    <a:pt x="83629" y="39014"/>
                  </a:lnTo>
                  <a:lnTo>
                    <a:pt x="83629" y="21399"/>
                  </a:lnTo>
                  <a:lnTo>
                    <a:pt x="78663" y="6286"/>
                  </a:lnTo>
                  <a:lnTo>
                    <a:pt x="78473" y="5727"/>
                  </a:lnTo>
                  <a:lnTo>
                    <a:pt x="78409" y="5524"/>
                  </a:lnTo>
                  <a:lnTo>
                    <a:pt x="77063" y="2146"/>
                  </a:lnTo>
                  <a:lnTo>
                    <a:pt x="74396" y="0"/>
                  </a:lnTo>
                  <a:lnTo>
                    <a:pt x="68326" y="0"/>
                  </a:lnTo>
                  <a:lnTo>
                    <a:pt x="65646" y="2146"/>
                  </a:lnTo>
                  <a:lnTo>
                    <a:pt x="64287" y="5524"/>
                  </a:lnTo>
                  <a:lnTo>
                    <a:pt x="53225" y="39014"/>
                  </a:lnTo>
                  <a:lnTo>
                    <a:pt x="20027" y="39014"/>
                  </a:lnTo>
                  <a:lnTo>
                    <a:pt x="20027" y="40284"/>
                  </a:lnTo>
                  <a:lnTo>
                    <a:pt x="19850" y="40284"/>
                  </a:lnTo>
                  <a:lnTo>
                    <a:pt x="19850" y="42824"/>
                  </a:lnTo>
                  <a:lnTo>
                    <a:pt x="20447" y="42824"/>
                  </a:lnTo>
                  <a:lnTo>
                    <a:pt x="20447" y="44094"/>
                  </a:lnTo>
                  <a:lnTo>
                    <a:pt x="51562" y="44094"/>
                  </a:lnTo>
                  <a:lnTo>
                    <a:pt x="42583" y="71361"/>
                  </a:lnTo>
                  <a:lnTo>
                    <a:pt x="20027" y="71361"/>
                  </a:lnTo>
                  <a:lnTo>
                    <a:pt x="20027" y="72631"/>
                  </a:lnTo>
                  <a:lnTo>
                    <a:pt x="19850" y="72631"/>
                  </a:lnTo>
                  <a:lnTo>
                    <a:pt x="19850" y="75171"/>
                  </a:lnTo>
                  <a:lnTo>
                    <a:pt x="20447" y="75171"/>
                  </a:lnTo>
                  <a:lnTo>
                    <a:pt x="20447" y="76441"/>
                  </a:lnTo>
                  <a:lnTo>
                    <a:pt x="40932" y="76441"/>
                  </a:lnTo>
                  <a:lnTo>
                    <a:pt x="19265" y="142290"/>
                  </a:lnTo>
                  <a:lnTo>
                    <a:pt x="177" y="142290"/>
                  </a:lnTo>
                  <a:lnTo>
                    <a:pt x="177" y="143560"/>
                  </a:lnTo>
                  <a:lnTo>
                    <a:pt x="0" y="143560"/>
                  </a:lnTo>
                  <a:lnTo>
                    <a:pt x="0" y="146100"/>
                  </a:lnTo>
                  <a:lnTo>
                    <a:pt x="596" y="146100"/>
                  </a:lnTo>
                  <a:lnTo>
                    <a:pt x="596" y="147370"/>
                  </a:lnTo>
                  <a:lnTo>
                    <a:pt x="20231" y="147370"/>
                  </a:lnTo>
                  <a:lnTo>
                    <a:pt x="20485" y="147624"/>
                  </a:lnTo>
                  <a:lnTo>
                    <a:pt x="22225" y="147650"/>
                  </a:lnTo>
                  <a:lnTo>
                    <a:pt x="22504" y="147370"/>
                  </a:lnTo>
                  <a:lnTo>
                    <a:pt x="116332" y="147370"/>
                  </a:lnTo>
                  <a:lnTo>
                    <a:pt x="116611" y="147637"/>
                  </a:lnTo>
                  <a:lnTo>
                    <a:pt x="118351" y="147624"/>
                  </a:lnTo>
                  <a:lnTo>
                    <a:pt x="118592" y="147370"/>
                  </a:lnTo>
                  <a:lnTo>
                    <a:pt x="139446" y="147370"/>
                  </a:lnTo>
                  <a:lnTo>
                    <a:pt x="139446" y="146100"/>
                  </a:lnTo>
                  <a:lnTo>
                    <a:pt x="140042" y="146100"/>
                  </a:lnTo>
                  <a:lnTo>
                    <a:pt x="140042" y="1435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6780752" y="3431957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6778001" y="3429201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2" name="object 94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499017" y="2384484"/>
              <a:ext cx="774534" cy="962997"/>
            </a:xfrm>
            <a:prstGeom prst="rect">
              <a:avLst/>
            </a:prstGeom>
          </p:spPr>
        </p:pic>
        <p:sp>
          <p:nvSpPr>
            <p:cNvPr id="943" name="object 943"/>
            <p:cNvSpPr/>
            <p:nvPr/>
          </p:nvSpPr>
          <p:spPr>
            <a:xfrm>
              <a:off x="6867923" y="3431957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6865173" y="3429201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6780752" y="3462806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6778001" y="3460050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700"/>
                  </a:lnTo>
                  <a:lnTo>
                    <a:pt x="4267" y="16700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6867923" y="3462806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6865173" y="3460050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700"/>
                  </a:lnTo>
                  <a:lnTo>
                    <a:pt x="4267" y="16700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6808349" y="3443142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0" y="0"/>
                  </a:moveTo>
                  <a:lnTo>
                    <a:pt x="42062" y="3084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6805235" y="3440026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3517" y="0"/>
                  </a:moveTo>
                  <a:lnTo>
                    <a:pt x="1790" y="266"/>
                  </a:lnTo>
                  <a:lnTo>
                    <a:pt x="0" y="2717"/>
                  </a:lnTo>
                  <a:lnTo>
                    <a:pt x="266" y="4432"/>
                  </a:lnTo>
                  <a:lnTo>
                    <a:pt x="1485" y="5334"/>
                  </a:lnTo>
                  <a:lnTo>
                    <a:pt x="44780" y="37084"/>
                  </a:lnTo>
                  <a:lnTo>
                    <a:pt x="46494" y="36817"/>
                  </a:lnTo>
                  <a:lnTo>
                    <a:pt x="48298" y="34366"/>
                  </a:lnTo>
                  <a:lnTo>
                    <a:pt x="48031" y="32651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6800409" y="3443142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42062" y="0"/>
                  </a:moveTo>
                  <a:lnTo>
                    <a:pt x="0" y="3084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6797295" y="3440024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44780" y="0"/>
                  </a:moveTo>
                  <a:lnTo>
                    <a:pt x="43548" y="901"/>
                  </a:lnTo>
                  <a:lnTo>
                    <a:pt x="253" y="32651"/>
                  </a:lnTo>
                  <a:lnTo>
                    <a:pt x="0" y="34378"/>
                  </a:lnTo>
                  <a:lnTo>
                    <a:pt x="1790" y="36817"/>
                  </a:lnTo>
                  <a:lnTo>
                    <a:pt x="3505" y="37084"/>
                  </a:lnTo>
                  <a:lnTo>
                    <a:pt x="48031" y="4445"/>
                  </a:lnTo>
                  <a:lnTo>
                    <a:pt x="48285" y="2717"/>
                  </a:lnTo>
                  <a:lnTo>
                    <a:pt x="46494" y="266"/>
                  </a:lnTo>
                  <a:lnTo>
                    <a:pt x="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7027273" y="3804123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134531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7024510" y="3659530"/>
              <a:ext cx="140335" cy="147955"/>
            </a:xfrm>
            <a:custGeom>
              <a:avLst/>
              <a:gdLst/>
              <a:ahLst/>
              <a:cxnLst/>
              <a:rect l="l" t="t" r="r" b="b"/>
              <a:pathLst>
                <a:path w="140334" h="147954">
                  <a:moveTo>
                    <a:pt x="140042" y="143535"/>
                  </a:moveTo>
                  <a:lnTo>
                    <a:pt x="139865" y="143535"/>
                  </a:lnTo>
                  <a:lnTo>
                    <a:pt x="139865" y="142265"/>
                  </a:lnTo>
                  <a:lnTo>
                    <a:pt x="123418" y="142265"/>
                  </a:lnTo>
                  <a:lnTo>
                    <a:pt x="123291" y="141846"/>
                  </a:lnTo>
                  <a:lnTo>
                    <a:pt x="117005" y="122758"/>
                  </a:lnTo>
                  <a:lnTo>
                    <a:pt x="117005" y="140322"/>
                  </a:lnTo>
                  <a:lnTo>
                    <a:pt x="110705" y="134175"/>
                  </a:lnTo>
                  <a:lnTo>
                    <a:pt x="110705" y="141846"/>
                  </a:lnTo>
                  <a:lnTo>
                    <a:pt x="28143" y="141846"/>
                  </a:lnTo>
                  <a:lnTo>
                    <a:pt x="69418" y="101498"/>
                  </a:lnTo>
                  <a:lnTo>
                    <a:pt x="110705" y="141846"/>
                  </a:lnTo>
                  <a:lnTo>
                    <a:pt x="110705" y="134175"/>
                  </a:lnTo>
                  <a:lnTo>
                    <a:pt x="74066" y="98336"/>
                  </a:lnTo>
                  <a:lnTo>
                    <a:pt x="103187" y="98336"/>
                  </a:lnTo>
                  <a:lnTo>
                    <a:pt x="117005" y="140322"/>
                  </a:lnTo>
                  <a:lnTo>
                    <a:pt x="117005" y="122758"/>
                  </a:lnTo>
                  <a:lnTo>
                    <a:pt x="101752" y="76428"/>
                  </a:lnTo>
                  <a:lnTo>
                    <a:pt x="122643" y="76428"/>
                  </a:lnTo>
                  <a:lnTo>
                    <a:pt x="122643" y="75158"/>
                  </a:lnTo>
                  <a:lnTo>
                    <a:pt x="123253" y="75158"/>
                  </a:lnTo>
                  <a:lnTo>
                    <a:pt x="123253" y="72618"/>
                  </a:lnTo>
                  <a:lnTo>
                    <a:pt x="123063" y="72618"/>
                  </a:lnTo>
                  <a:lnTo>
                    <a:pt x="123063" y="71348"/>
                  </a:lnTo>
                  <a:lnTo>
                    <a:pt x="101371" y="71348"/>
                  </a:lnTo>
                  <a:lnTo>
                    <a:pt x="101371" y="92837"/>
                  </a:lnTo>
                  <a:lnTo>
                    <a:pt x="72707" y="92837"/>
                  </a:lnTo>
                  <a:lnTo>
                    <a:pt x="72453" y="92570"/>
                  </a:lnTo>
                  <a:lnTo>
                    <a:pt x="70713" y="92557"/>
                  </a:lnTo>
                  <a:lnTo>
                    <a:pt x="70421" y="92837"/>
                  </a:lnTo>
                  <a:lnTo>
                    <a:pt x="68440" y="92837"/>
                  </a:lnTo>
                  <a:lnTo>
                    <a:pt x="68148" y="92544"/>
                  </a:lnTo>
                  <a:lnTo>
                    <a:pt x="66395" y="92570"/>
                  </a:lnTo>
                  <a:lnTo>
                    <a:pt x="66128" y="92837"/>
                  </a:lnTo>
                  <a:lnTo>
                    <a:pt x="64795" y="92837"/>
                  </a:lnTo>
                  <a:lnTo>
                    <a:pt x="64795" y="98336"/>
                  </a:lnTo>
                  <a:lnTo>
                    <a:pt x="27533" y="134759"/>
                  </a:lnTo>
                  <a:lnTo>
                    <a:pt x="39522" y="98336"/>
                  </a:lnTo>
                  <a:lnTo>
                    <a:pt x="64795" y="98336"/>
                  </a:lnTo>
                  <a:lnTo>
                    <a:pt x="64795" y="92837"/>
                  </a:lnTo>
                  <a:lnTo>
                    <a:pt x="41338" y="92837"/>
                  </a:lnTo>
                  <a:lnTo>
                    <a:pt x="46736" y="76428"/>
                  </a:lnTo>
                  <a:lnTo>
                    <a:pt x="95961" y="76428"/>
                  </a:lnTo>
                  <a:lnTo>
                    <a:pt x="101371" y="92837"/>
                  </a:lnTo>
                  <a:lnTo>
                    <a:pt x="101371" y="71348"/>
                  </a:lnTo>
                  <a:lnTo>
                    <a:pt x="100076" y="71348"/>
                  </a:lnTo>
                  <a:lnTo>
                    <a:pt x="94284" y="53759"/>
                  </a:lnTo>
                  <a:lnTo>
                    <a:pt x="94284" y="71348"/>
                  </a:lnTo>
                  <a:lnTo>
                    <a:pt x="48387" y="71348"/>
                  </a:lnTo>
                  <a:lnTo>
                    <a:pt x="57365" y="44069"/>
                  </a:lnTo>
                  <a:lnTo>
                    <a:pt x="85305" y="44069"/>
                  </a:lnTo>
                  <a:lnTo>
                    <a:pt x="94284" y="71348"/>
                  </a:lnTo>
                  <a:lnTo>
                    <a:pt x="94284" y="53759"/>
                  </a:lnTo>
                  <a:lnTo>
                    <a:pt x="91097" y="44069"/>
                  </a:lnTo>
                  <a:lnTo>
                    <a:pt x="122643" y="44069"/>
                  </a:lnTo>
                  <a:lnTo>
                    <a:pt x="122643" y="42799"/>
                  </a:lnTo>
                  <a:lnTo>
                    <a:pt x="123253" y="42799"/>
                  </a:lnTo>
                  <a:lnTo>
                    <a:pt x="123253" y="40259"/>
                  </a:lnTo>
                  <a:lnTo>
                    <a:pt x="123063" y="40259"/>
                  </a:lnTo>
                  <a:lnTo>
                    <a:pt x="123063" y="38989"/>
                  </a:lnTo>
                  <a:lnTo>
                    <a:pt x="89420" y="38989"/>
                  </a:lnTo>
                  <a:lnTo>
                    <a:pt x="83629" y="21386"/>
                  </a:lnTo>
                  <a:lnTo>
                    <a:pt x="83629" y="38989"/>
                  </a:lnTo>
                  <a:lnTo>
                    <a:pt x="59029" y="38989"/>
                  </a:lnTo>
                  <a:lnTo>
                    <a:pt x="69481" y="7340"/>
                  </a:lnTo>
                  <a:lnTo>
                    <a:pt x="69557" y="7150"/>
                  </a:lnTo>
                  <a:lnTo>
                    <a:pt x="70192" y="5727"/>
                  </a:lnTo>
                  <a:lnTo>
                    <a:pt x="70967" y="5524"/>
                  </a:lnTo>
                  <a:lnTo>
                    <a:pt x="71755" y="5524"/>
                  </a:lnTo>
                  <a:lnTo>
                    <a:pt x="72517" y="5727"/>
                  </a:lnTo>
                  <a:lnTo>
                    <a:pt x="73152" y="7150"/>
                  </a:lnTo>
                  <a:lnTo>
                    <a:pt x="73228" y="7340"/>
                  </a:lnTo>
                  <a:lnTo>
                    <a:pt x="83629" y="38989"/>
                  </a:lnTo>
                  <a:lnTo>
                    <a:pt x="83629" y="21386"/>
                  </a:lnTo>
                  <a:lnTo>
                    <a:pt x="78663" y="6286"/>
                  </a:lnTo>
                  <a:lnTo>
                    <a:pt x="78473" y="5727"/>
                  </a:lnTo>
                  <a:lnTo>
                    <a:pt x="78409" y="5524"/>
                  </a:lnTo>
                  <a:lnTo>
                    <a:pt x="77076" y="2133"/>
                  </a:lnTo>
                  <a:lnTo>
                    <a:pt x="74396" y="0"/>
                  </a:lnTo>
                  <a:lnTo>
                    <a:pt x="68326" y="0"/>
                  </a:lnTo>
                  <a:lnTo>
                    <a:pt x="65646" y="2133"/>
                  </a:lnTo>
                  <a:lnTo>
                    <a:pt x="64300" y="5524"/>
                  </a:lnTo>
                  <a:lnTo>
                    <a:pt x="53251" y="38989"/>
                  </a:lnTo>
                  <a:lnTo>
                    <a:pt x="20040" y="38989"/>
                  </a:lnTo>
                  <a:lnTo>
                    <a:pt x="20040" y="40259"/>
                  </a:lnTo>
                  <a:lnTo>
                    <a:pt x="19862" y="40259"/>
                  </a:lnTo>
                  <a:lnTo>
                    <a:pt x="19862" y="42799"/>
                  </a:lnTo>
                  <a:lnTo>
                    <a:pt x="20459" y="42799"/>
                  </a:lnTo>
                  <a:lnTo>
                    <a:pt x="20459" y="44069"/>
                  </a:lnTo>
                  <a:lnTo>
                    <a:pt x="51587" y="44069"/>
                  </a:lnTo>
                  <a:lnTo>
                    <a:pt x="42595" y="71348"/>
                  </a:lnTo>
                  <a:lnTo>
                    <a:pt x="20040" y="71348"/>
                  </a:lnTo>
                  <a:lnTo>
                    <a:pt x="20040" y="72618"/>
                  </a:lnTo>
                  <a:lnTo>
                    <a:pt x="19862" y="72618"/>
                  </a:lnTo>
                  <a:lnTo>
                    <a:pt x="19862" y="75158"/>
                  </a:lnTo>
                  <a:lnTo>
                    <a:pt x="20459" y="75158"/>
                  </a:lnTo>
                  <a:lnTo>
                    <a:pt x="20459" y="76428"/>
                  </a:lnTo>
                  <a:lnTo>
                    <a:pt x="40944" y="76428"/>
                  </a:lnTo>
                  <a:lnTo>
                    <a:pt x="19278" y="142265"/>
                  </a:lnTo>
                  <a:lnTo>
                    <a:pt x="177" y="142265"/>
                  </a:lnTo>
                  <a:lnTo>
                    <a:pt x="177" y="143535"/>
                  </a:lnTo>
                  <a:lnTo>
                    <a:pt x="0" y="143535"/>
                  </a:lnTo>
                  <a:lnTo>
                    <a:pt x="0" y="146075"/>
                  </a:lnTo>
                  <a:lnTo>
                    <a:pt x="596" y="146075"/>
                  </a:lnTo>
                  <a:lnTo>
                    <a:pt x="596" y="147345"/>
                  </a:lnTo>
                  <a:lnTo>
                    <a:pt x="17602" y="147345"/>
                  </a:lnTo>
                  <a:lnTo>
                    <a:pt x="20231" y="147358"/>
                  </a:lnTo>
                  <a:lnTo>
                    <a:pt x="20485" y="147612"/>
                  </a:lnTo>
                  <a:lnTo>
                    <a:pt x="22225" y="147637"/>
                  </a:lnTo>
                  <a:lnTo>
                    <a:pt x="22504" y="147358"/>
                  </a:lnTo>
                  <a:lnTo>
                    <a:pt x="116344" y="147358"/>
                  </a:lnTo>
                  <a:lnTo>
                    <a:pt x="116624" y="147624"/>
                  </a:lnTo>
                  <a:lnTo>
                    <a:pt x="118364" y="147612"/>
                  </a:lnTo>
                  <a:lnTo>
                    <a:pt x="118605" y="147358"/>
                  </a:lnTo>
                  <a:lnTo>
                    <a:pt x="125107" y="147358"/>
                  </a:lnTo>
                  <a:lnTo>
                    <a:pt x="139446" y="147345"/>
                  </a:lnTo>
                  <a:lnTo>
                    <a:pt x="139446" y="146075"/>
                  </a:lnTo>
                  <a:lnTo>
                    <a:pt x="140042" y="146075"/>
                  </a:lnTo>
                  <a:lnTo>
                    <a:pt x="140042" y="1435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7052316" y="3689663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7049566" y="3686907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7139487" y="3689663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7136737" y="3686907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68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68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7052316" y="3720517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7049566" y="3717761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7139487" y="3720517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0"/>
                  </a:moveTo>
                  <a:lnTo>
                    <a:pt x="0" y="1118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7136737" y="3717761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4267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0" y="2755"/>
                  </a:lnTo>
                  <a:lnTo>
                    <a:pt x="0" y="15455"/>
                  </a:lnTo>
                  <a:lnTo>
                    <a:pt x="1231" y="16687"/>
                  </a:lnTo>
                  <a:lnTo>
                    <a:pt x="4267" y="16687"/>
                  </a:lnTo>
                  <a:lnTo>
                    <a:pt x="5499" y="15455"/>
                  </a:lnTo>
                  <a:lnTo>
                    <a:pt x="5499" y="123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7079914" y="3700848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0" y="0"/>
                  </a:moveTo>
                  <a:lnTo>
                    <a:pt x="42062" y="3084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7076804" y="3697737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3505" y="0"/>
                  </a:moveTo>
                  <a:lnTo>
                    <a:pt x="1790" y="266"/>
                  </a:lnTo>
                  <a:lnTo>
                    <a:pt x="0" y="2705"/>
                  </a:lnTo>
                  <a:lnTo>
                    <a:pt x="253" y="4432"/>
                  </a:lnTo>
                  <a:lnTo>
                    <a:pt x="1485" y="5334"/>
                  </a:lnTo>
                  <a:lnTo>
                    <a:pt x="44780" y="37084"/>
                  </a:lnTo>
                  <a:lnTo>
                    <a:pt x="46494" y="36817"/>
                  </a:lnTo>
                  <a:lnTo>
                    <a:pt x="48285" y="34366"/>
                  </a:lnTo>
                  <a:lnTo>
                    <a:pt x="48031" y="32651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7071974" y="3700848"/>
              <a:ext cx="42545" cy="31115"/>
            </a:xfrm>
            <a:custGeom>
              <a:avLst/>
              <a:gdLst/>
              <a:ahLst/>
              <a:cxnLst/>
              <a:rect l="l" t="t" r="r" b="b"/>
              <a:pathLst>
                <a:path w="42545" h="31114">
                  <a:moveTo>
                    <a:pt x="42062" y="0"/>
                  </a:moveTo>
                  <a:lnTo>
                    <a:pt x="0" y="30848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7068859" y="3697729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5" h="37464">
                  <a:moveTo>
                    <a:pt x="44780" y="0"/>
                  </a:moveTo>
                  <a:lnTo>
                    <a:pt x="43548" y="901"/>
                  </a:lnTo>
                  <a:lnTo>
                    <a:pt x="253" y="32651"/>
                  </a:lnTo>
                  <a:lnTo>
                    <a:pt x="0" y="34378"/>
                  </a:lnTo>
                  <a:lnTo>
                    <a:pt x="1790" y="36817"/>
                  </a:lnTo>
                  <a:lnTo>
                    <a:pt x="3517" y="37096"/>
                  </a:lnTo>
                  <a:lnTo>
                    <a:pt x="48031" y="4445"/>
                  </a:lnTo>
                  <a:lnTo>
                    <a:pt x="48298" y="2717"/>
                  </a:lnTo>
                  <a:lnTo>
                    <a:pt x="46494" y="266"/>
                  </a:lnTo>
                  <a:lnTo>
                    <a:pt x="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7" name="object 96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155735" y="4236441"/>
              <a:ext cx="140042" cy="147638"/>
            </a:xfrm>
            <a:prstGeom prst="rect">
              <a:avLst/>
            </a:prstGeom>
          </p:spPr>
        </p:pic>
        <p:pic>
          <p:nvPicPr>
            <p:cNvPr id="968" name="object 96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975793" y="4096519"/>
              <a:ext cx="140042" cy="147638"/>
            </a:xfrm>
            <a:prstGeom prst="rect">
              <a:avLst/>
            </a:prstGeom>
          </p:spPr>
        </p:pic>
        <p:pic>
          <p:nvPicPr>
            <p:cNvPr id="969" name="object 96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642745" y="3916086"/>
              <a:ext cx="295766" cy="263023"/>
            </a:xfrm>
            <a:prstGeom prst="rect">
              <a:avLst/>
            </a:prstGeom>
          </p:spPr>
        </p:pic>
        <p:pic>
          <p:nvPicPr>
            <p:cNvPr id="970" name="object 97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501839" y="4294464"/>
              <a:ext cx="140042" cy="147643"/>
            </a:xfrm>
            <a:prstGeom prst="rect">
              <a:avLst/>
            </a:prstGeom>
          </p:spPr>
        </p:pic>
        <p:pic>
          <p:nvPicPr>
            <p:cNvPr id="971" name="object 97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610654" y="4493305"/>
              <a:ext cx="140042" cy="147638"/>
            </a:xfrm>
            <a:prstGeom prst="rect">
              <a:avLst/>
            </a:prstGeom>
          </p:spPr>
        </p:pic>
        <p:pic>
          <p:nvPicPr>
            <p:cNvPr id="972" name="object 97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670189" y="4714842"/>
              <a:ext cx="140042" cy="147643"/>
            </a:xfrm>
            <a:prstGeom prst="rect">
              <a:avLst/>
            </a:prstGeom>
          </p:spPr>
        </p:pic>
        <p:pic>
          <p:nvPicPr>
            <p:cNvPr id="973" name="object 97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720194" y="4919933"/>
              <a:ext cx="140042" cy="147638"/>
            </a:xfrm>
            <a:prstGeom prst="rect">
              <a:avLst/>
            </a:prstGeom>
          </p:spPr>
        </p:pic>
        <p:sp>
          <p:nvSpPr>
            <p:cNvPr id="974" name="object 974"/>
            <p:cNvSpPr/>
            <p:nvPr/>
          </p:nvSpPr>
          <p:spPr>
            <a:xfrm>
              <a:off x="4370730" y="4050842"/>
              <a:ext cx="3226435" cy="2191385"/>
            </a:xfrm>
            <a:custGeom>
              <a:avLst/>
              <a:gdLst/>
              <a:ahLst/>
              <a:cxnLst/>
              <a:rect l="l" t="t" r="r" b="b"/>
              <a:pathLst>
                <a:path w="3226434" h="2191385">
                  <a:moveTo>
                    <a:pt x="3225889" y="1704848"/>
                  </a:moveTo>
                  <a:lnTo>
                    <a:pt x="2717190" y="1704848"/>
                  </a:lnTo>
                  <a:lnTo>
                    <a:pt x="2717190" y="563968"/>
                  </a:lnTo>
                  <a:lnTo>
                    <a:pt x="2713863" y="555929"/>
                  </a:lnTo>
                  <a:lnTo>
                    <a:pt x="2702242" y="544309"/>
                  </a:lnTo>
                  <a:lnTo>
                    <a:pt x="2694203" y="540981"/>
                  </a:lnTo>
                  <a:lnTo>
                    <a:pt x="62407" y="540981"/>
                  </a:lnTo>
                  <a:lnTo>
                    <a:pt x="62407" y="62420"/>
                  </a:lnTo>
                  <a:lnTo>
                    <a:pt x="350507" y="62420"/>
                  </a:lnTo>
                  <a:lnTo>
                    <a:pt x="350507" y="112306"/>
                  </a:lnTo>
                  <a:lnTo>
                    <a:pt x="412927" y="112306"/>
                  </a:lnTo>
                  <a:lnTo>
                    <a:pt x="412927" y="22999"/>
                  </a:lnTo>
                  <a:lnTo>
                    <a:pt x="409600" y="14960"/>
                  </a:lnTo>
                  <a:lnTo>
                    <a:pt x="397979" y="3327"/>
                  </a:lnTo>
                  <a:lnTo>
                    <a:pt x="389940" y="0"/>
                  </a:lnTo>
                  <a:lnTo>
                    <a:pt x="22987" y="0"/>
                  </a:lnTo>
                  <a:lnTo>
                    <a:pt x="14947" y="3327"/>
                  </a:lnTo>
                  <a:lnTo>
                    <a:pt x="3327" y="14960"/>
                  </a:lnTo>
                  <a:lnTo>
                    <a:pt x="0" y="22999"/>
                  </a:lnTo>
                  <a:lnTo>
                    <a:pt x="0" y="580415"/>
                  </a:lnTo>
                  <a:lnTo>
                    <a:pt x="3327" y="588454"/>
                  </a:lnTo>
                  <a:lnTo>
                    <a:pt x="14947" y="600075"/>
                  </a:lnTo>
                  <a:lnTo>
                    <a:pt x="22987" y="603402"/>
                  </a:lnTo>
                  <a:lnTo>
                    <a:pt x="2654770" y="603402"/>
                  </a:lnTo>
                  <a:lnTo>
                    <a:pt x="2654770" y="1704848"/>
                  </a:lnTo>
                  <a:lnTo>
                    <a:pt x="2359761" y="1704848"/>
                  </a:lnTo>
                  <a:lnTo>
                    <a:pt x="2326500" y="1708213"/>
                  </a:lnTo>
                  <a:lnTo>
                    <a:pt x="2267394" y="1733080"/>
                  </a:lnTo>
                  <a:lnTo>
                    <a:pt x="2222843" y="1777644"/>
                  </a:lnTo>
                  <a:lnTo>
                    <a:pt x="2197963" y="1836750"/>
                  </a:lnTo>
                  <a:lnTo>
                    <a:pt x="2194610" y="1869986"/>
                  </a:lnTo>
                  <a:lnTo>
                    <a:pt x="2194610" y="2128570"/>
                  </a:lnTo>
                  <a:lnTo>
                    <a:pt x="2099081" y="2128570"/>
                  </a:lnTo>
                  <a:lnTo>
                    <a:pt x="2099081" y="2190991"/>
                  </a:lnTo>
                  <a:lnTo>
                    <a:pt x="2234044" y="2190991"/>
                  </a:lnTo>
                  <a:lnTo>
                    <a:pt x="2242083" y="2187664"/>
                  </a:lnTo>
                  <a:lnTo>
                    <a:pt x="2253704" y="2176030"/>
                  </a:lnTo>
                  <a:lnTo>
                    <a:pt x="2257031" y="2167991"/>
                  </a:lnTo>
                  <a:lnTo>
                    <a:pt x="2257031" y="1869986"/>
                  </a:lnTo>
                  <a:lnTo>
                    <a:pt x="2259126" y="1849259"/>
                  </a:lnTo>
                  <a:lnTo>
                    <a:pt x="2274557" y="1812594"/>
                  </a:lnTo>
                  <a:lnTo>
                    <a:pt x="2302357" y="1784794"/>
                  </a:lnTo>
                  <a:lnTo>
                    <a:pt x="2339022" y="1769364"/>
                  </a:lnTo>
                  <a:lnTo>
                    <a:pt x="2359761" y="1767268"/>
                  </a:lnTo>
                  <a:lnTo>
                    <a:pt x="3225889" y="1767268"/>
                  </a:lnTo>
                  <a:lnTo>
                    <a:pt x="3225889" y="17048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4382440" y="4062552"/>
              <a:ext cx="5652135" cy="2569845"/>
            </a:xfrm>
            <a:custGeom>
              <a:avLst/>
              <a:gdLst/>
              <a:ahLst/>
              <a:cxnLst/>
              <a:rect l="l" t="t" r="r" b="b"/>
              <a:pathLst>
                <a:path w="5652134" h="2569845">
                  <a:moveTo>
                    <a:pt x="5652109" y="1031074"/>
                  </a:moveTo>
                  <a:lnTo>
                    <a:pt x="5613158" y="1031074"/>
                  </a:lnTo>
                  <a:lnTo>
                    <a:pt x="5613158" y="1171981"/>
                  </a:lnTo>
                  <a:lnTo>
                    <a:pt x="5611177" y="1176312"/>
                  </a:lnTo>
                  <a:lnTo>
                    <a:pt x="5604624" y="1182865"/>
                  </a:lnTo>
                  <a:lnTo>
                    <a:pt x="5600281" y="1184821"/>
                  </a:lnTo>
                  <a:lnTo>
                    <a:pt x="4743869" y="1184833"/>
                  </a:lnTo>
                  <a:lnTo>
                    <a:pt x="4738852" y="1186903"/>
                  </a:lnTo>
                  <a:lnTo>
                    <a:pt x="4731588" y="1194168"/>
                  </a:lnTo>
                  <a:lnTo>
                    <a:pt x="4729505" y="1199197"/>
                  </a:lnTo>
                  <a:lnTo>
                    <a:pt x="4729505" y="1705330"/>
                  </a:lnTo>
                  <a:lnTo>
                    <a:pt x="3214179" y="1705330"/>
                  </a:lnTo>
                  <a:lnTo>
                    <a:pt x="3214179" y="1704860"/>
                  </a:lnTo>
                  <a:lnTo>
                    <a:pt x="2693771" y="1704860"/>
                  </a:lnTo>
                  <a:lnTo>
                    <a:pt x="2693771" y="555345"/>
                  </a:lnTo>
                  <a:lnTo>
                    <a:pt x="2691688" y="550329"/>
                  </a:lnTo>
                  <a:lnTo>
                    <a:pt x="2684424" y="543064"/>
                  </a:lnTo>
                  <a:lnTo>
                    <a:pt x="2679408" y="540981"/>
                  </a:lnTo>
                  <a:lnTo>
                    <a:pt x="38989" y="540981"/>
                  </a:lnTo>
                  <a:lnTo>
                    <a:pt x="38989" y="39001"/>
                  </a:lnTo>
                  <a:lnTo>
                    <a:pt x="350520" y="39001"/>
                  </a:lnTo>
                  <a:lnTo>
                    <a:pt x="350520" y="100596"/>
                  </a:lnTo>
                  <a:lnTo>
                    <a:pt x="389509" y="100596"/>
                  </a:lnTo>
                  <a:lnTo>
                    <a:pt x="389509" y="14363"/>
                  </a:lnTo>
                  <a:lnTo>
                    <a:pt x="387426" y="9347"/>
                  </a:lnTo>
                  <a:lnTo>
                    <a:pt x="380161" y="2082"/>
                  </a:lnTo>
                  <a:lnTo>
                    <a:pt x="375145" y="0"/>
                  </a:lnTo>
                  <a:lnTo>
                    <a:pt x="14363" y="0"/>
                  </a:lnTo>
                  <a:lnTo>
                    <a:pt x="9347" y="2082"/>
                  </a:lnTo>
                  <a:lnTo>
                    <a:pt x="2082" y="9347"/>
                  </a:lnTo>
                  <a:lnTo>
                    <a:pt x="0" y="14363"/>
                  </a:lnTo>
                  <a:lnTo>
                    <a:pt x="0" y="565619"/>
                  </a:lnTo>
                  <a:lnTo>
                    <a:pt x="2082" y="570636"/>
                  </a:lnTo>
                  <a:lnTo>
                    <a:pt x="9347" y="577900"/>
                  </a:lnTo>
                  <a:lnTo>
                    <a:pt x="14363" y="579970"/>
                  </a:lnTo>
                  <a:lnTo>
                    <a:pt x="2654782" y="579970"/>
                  </a:lnTo>
                  <a:lnTo>
                    <a:pt x="2654782" y="1704860"/>
                  </a:lnTo>
                  <a:lnTo>
                    <a:pt x="2348052" y="1704860"/>
                  </a:lnTo>
                  <a:lnTo>
                    <a:pt x="2317140" y="1707972"/>
                  </a:lnTo>
                  <a:lnTo>
                    <a:pt x="2262238" y="1731073"/>
                  </a:lnTo>
                  <a:lnTo>
                    <a:pt x="2220823" y="1772488"/>
                  </a:lnTo>
                  <a:lnTo>
                    <a:pt x="2197735" y="1827390"/>
                  </a:lnTo>
                  <a:lnTo>
                    <a:pt x="2194623" y="1858289"/>
                  </a:lnTo>
                  <a:lnTo>
                    <a:pt x="2194623" y="2128583"/>
                  </a:lnTo>
                  <a:lnTo>
                    <a:pt x="2087372" y="2128583"/>
                  </a:lnTo>
                  <a:lnTo>
                    <a:pt x="2087372" y="2167572"/>
                  </a:lnTo>
                  <a:lnTo>
                    <a:pt x="2219248" y="2167572"/>
                  </a:lnTo>
                  <a:lnTo>
                    <a:pt x="2224265" y="2165489"/>
                  </a:lnTo>
                  <a:lnTo>
                    <a:pt x="2231529" y="2158238"/>
                  </a:lnTo>
                  <a:lnTo>
                    <a:pt x="2233612" y="2153208"/>
                  </a:lnTo>
                  <a:lnTo>
                    <a:pt x="2233612" y="1858289"/>
                  </a:lnTo>
                  <a:lnTo>
                    <a:pt x="2235936" y="1835213"/>
                  </a:lnTo>
                  <a:lnTo>
                    <a:pt x="2253145" y="1794319"/>
                  </a:lnTo>
                  <a:lnTo>
                    <a:pt x="2284082" y="1763382"/>
                  </a:lnTo>
                  <a:lnTo>
                    <a:pt x="2324963" y="1746173"/>
                  </a:lnTo>
                  <a:lnTo>
                    <a:pt x="2348052" y="1743849"/>
                  </a:lnTo>
                  <a:lnTo>
                    <a:pt x="3169920" y="1743849"/>
                  </a:lnTo>
                  <a:lnTo>
                    <a:pt x="3169920" y="2530284"/>
                  </a:lnTo>
                  <a:lnTo>
                    <a:pt x="2964205" y="2530284"/>
                  </a:lnTo>
                  <a:lnTo>
                    <a:pt x="2964205" y="2569273"/>
                  </a:lnTo>
                  <a:lnTo>
                    <a:pt x="3194545" y="2569273"/>
                  </a:lnTo>
                  <a:lnTo>
                    <a:pt x="3199574" y="2567190"/>
                  </a:lnTo>
                  <a:lnTo>
                    <a:pt x="3206826" y="2559926"/>
                  </a:lnTo>
                  <a:lnTo>
                    <a:pt x="3208909" y="2554909"/>
                  </a:lnTo>
                  <a:lnTo>
                    <a:pt x="3208909" y="1744319"/>
                  </a:lnTo>
                  <a:lnTo>
                    <a:pt x="4754130" y="1744319"/>
                  </a:lnTo>
                  <a:lnTo>
                    <a:pt x="4759160" y="1742249"/>
                  </a:lnTo>
                  <a:lnTo>
                    <a:pt x="4766411" y="1734985"/>
                  </a:lnTo>
                  <a:lnTo>
                    <a:pt x="4768494" y="1729968"/>
                  </a:lnTo>
                  <a:lnTo>
                    <a:pt x="4768494" y="1223822"/>
                  </a:lnTo>
                  <a:lnTo>
                    <a:pt x="5595277" y="1223822"/>
                  </a:lnTo>
                  <a:lnTo>
                    <a:pt x="5635498" y="1207173"/>
                  </a:lnTo>
                  <a:lnTo>
                    <a:pt x="5652109" y="1166990"/>
                  </a:lnTo>
                  <a:lnTo>
                    <a:pt x="5652109" y="10310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6" name="object 97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630890" y="5206295"/>
              <a:ext cx="129772" cy="129768"/>
            </a:xfrm>
            <a:prstGeom prst="rect">
              <a:avLst/>
            </a:prstGeom>
          </p:spPr>
        </p:pic>
        <p:sp>
          <p:nvSpPr>
            <p:cNvPr id="977" name="object 977"/>
            <p:cNvSpPr/>
            <p:nvPr/>
          </p:nvSpPr>
          <p:spPr>
            <a:xfrm>
              <a:off x="9791928" y="5220392"/>
              <a:ext cx="22225" cy="92710"/>
            </a:xfrm>
            <a:custGeom>
              <a:avLst/>
              <a:gdLst/>
              <a:ahLst/>
              <a:cxnLst/>
              <a:rect l="l" t="t" r="r" b="b"/>
              <a:pathLst>
                <a:path w="22225" h="92710">
                  <a:moveTo>
                    <a:pt x="16941" y="0"/>
                  </a:moveTo>
                  <a:lnTo>
                    <a:pt x="4889" y="0"/>
                  </a:lnTo>
                  <a:lnTo>
                    <a:pt x="0" y="4889"/>
                  </a:lnTo>
                  <a:lnTo>
                    <a:pt x="0" y="87439"/>
                  </a:lnTo>
                  <a:lnTo>
                    <a:pt x="4889" y="92341"/>
                  </a:lnTo>
                  <a:lnTo>
                    <a:pt x="10947" y="92341"/>
                  </a:lnTo>
                  <a:lnTo>
                    <a:pt x="16941" y="92341"/>
                  </a:lnTo>
                  <a:lnTo>
                    <a:pt x="21843" y="87439"/>
                  </a:lnTo>
                  <a:lnTo>
                    <a:pt x="21843" y="4889"/>
                  </a:lnTo>
                  <a:lnTo>
                    <a:pt x="16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9788791" y="5217267"/>
              <a:ext cx="28575" cy="99060"/>
            </a:xfrm>
            <a:custGeom>
              <a:avLst/>
              <a:gdLst/>
              <a:ahLst/>
              <a:cxnLst/>
              <a:rect l="l" t="t" r="r" b="b"/>
              <a:pathLst>
                <a:path w="28575" h="99060">
                  <a:moveTo>
                    <a:pt x="21844" y="0"/>
                  </a:moveTo>
                  <a:lnTo>
                    <a:pt x="6324" y="0"/>
                  </a:lnTo>
                  <a:lnTo>
                    <a:pt x="0" y="6286"/>
                  </a:lnTo>
                  <a:lnTo>
                    <a:pt x="51" y="92341"/>
                  </a:lnTo>
                  <a:lnTo>
                    <a:pt x="6324" y="98590"/>
                  </a:lnTo>
                  <a:lnTo>
                    <a:pt x="14084" y="98590"/>
                  </a:lnTo>
                  <a:lnTo>
                    <a:pt x="14084" y="92341"/>
                  </a:lnTo>
                  <a:lnTo>
                    <a:pt x="9740" y="92341"/>
                  </a:lnTo>
                  <a:lnTo>
                    <a:pt x="6273" y="88849"/>
                  </a:lnTo>
                  <a:lnTo>
                    <a:pt x="6273" y="9740"/>
                  </a:lnTo>
                  <a:lnTo>
                    <a:pt x="9703" y="6286"/>
                  </a:lnTo>
                  <a:lnTo>
                    <a:pt x="28117" y="6286"/>
                  </a:lnTo>
                  <a:lnTo>
                    <a:pt x="21844" y="0"/>
                  </a:lnTo>
                  <a:close/>
                </a:path>
                <a:path w="28575" h="99060">
                  <a:moveTo>
                    <a:pt x="28117" y="6286"/>
                  </a:moveTo>
                  <a:lnTo>
                    <a:pt x="18415" y="6286"/>
                  </a:lnTo>
                  <a:lnTo>
                    <a:pt x="21894" y="9740"/>
                  </a:lnTo>
                  <a:lnTo>
                    <a:pt x="21894" y="88849"/>
                  </a:lnTo>
                  <a:lnTo>
                    <a:pt x="18376" y="92341"/>
                  </a:lnTo>
                  <a:lnTo>
                    <a:pt x="14084" y="92341"/>
                  </a:lnTo>
                  <a:lnTo>
                    <a:pt x="14084" y="98590"/>
                  </a:lnTo>
                  <a:lnTo>
                    <a:pt x="21844" y="98590"/>
                  </a:lnTo>
                  <a:lnTo>
                    <a:pt x="28067" y="92341"/>
                  </a:lnTo>
                  <a:lnTo>
                    <a:pt x="28117" y="6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9585115" y="5220392"/>
              <a:ext cx="22225" cy="92710"/>
            </a:xfrm>
            <a:custGeom>
              <a:avLst/>
              <a:gdLst/>
              <a:ahLst/>
              <a:cxnLst/>
              <a:rect l="l" t="t" r="r" b="b"/>
              <a:pathLst>
                <a:path w="22225" h="92710">
                  <a:moveTo>
                    <a:pt x="16941" y="0"/>
                  </a:moveTo>
                  <a:lnTo>
                    <a:pt x="4889" y="0"/>
                  </a:lnTo>
                  <a:lnTo>
                    <a:pt x="0" y="4889"/>
                  </a:lnTo>
                  <a:lnTo>
                    <a:pt x="0" y="87439"/>
                  </a:lnTo>
                  <a:lnTo>
                    <a:pt x="4889" y="92341"/>
                  </a:lnTo>
                  <a:lnTo>
                    <a:pt x="10947" y="92341"/>
                  </a:lnTo>
                  <a:lnTo>
                    <a:pt x="16941" y="92341"/>
                  </a:lnTo>
                  <a:lnTo>
                    <a:pt x="21843" y="87439"/>
                  </a:lnTo>
                  <a:lnTo>
                    <a:pt x="21843" y="4889"/>
                  </a:lnTo>
                  <a:lnTo>
                    <a:pt x="16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9581978" y="5217267"/>
              <a:ext cx="28575" cy="99060"/>
            </a:xfrm>
            <a:custGeom>
              <a:avLst/>
              <a:gdLst/>
              <a:ahLst/>
              <a:cxnLst/>
              <a:rect l="l" t="t" r="r" b="b"/>
              <a:pathLst>
                <a:path w="28575" h="99060">
                  <a:moveTo>
                    <a:pt x="21844" y="0"/>
                  </a:moveTo>
                  <a:lnTo>
                    <a:pt x="6273" y="0"/>
                  </a:lnTo>
                  <a:lnTo>
                    <a:pt x="0" y="6286"/>
                  </a:lnTo>
                  <a:lnTo>
                    <a:pt x="50" y="92341"/>
                  </a:lnTo>
                  <a:lnTo>
                    <a:pt x="6273" y="98590"/>
                  </a:lnTo>
                  <a:lnTo>
                    <a:pt x="14084" y="98590"/>
                  </a:lnTo>
                  <a:lnTo>
                    <a:pt x="14084" y="92341"/>
                  </a:lnTo>
                  <a:lnTo>
                    <a:pt x="9740" y="92341"/>
                  </a:lnTo>
                  <a:lnTo>
                    <a:pt x="6273" y="88849"/>
                  </a:lnTo>
                  <a:lnTo>
                    <a:pt x="6273" y="9740"/>
                  </a:lnTo>
                  <a:lnTo>
                    <a:pt x="9703" y="6286"/>
                  </a:lnTo>
                  <a:lnTo>
                    <a:pt x="28117" y="6286"/>
                  </a:lnTo>
                  <a:lnTo>
                    <a:pt x="21844" y="0"/>
                  </a:lnTo>
                  <a:close/>
                </a:path>
                <a:path w="28575" h="99060">
                  <a:moveTo>
                    <a:pt x="28117" y="6286"/>
                  </a:moveTo>
                  <a:lnTo>
                    <a:pt x="18414" y="6286"/>
                  </a:lnTo>
                  <a:lnTo>
                    <a:pt x="21844" y="9740"/>
                  </a:lnTo>
                  <a:lnTo>
                    <a:pt x="21844" y="88849"/>
                  </a:lnTo>
                  <a:lnTo>
                    <a:pt x="18376" y="92341"/>
                  </a:lnTo>
                  <a:lnTo>
                    <a:pt x="14084" y="92341"/>
                  </a:lnTo>
                  <a:lnTo>
                    <a:pt x="14084" y="98590"/>
                  </a:lnTo>
                  <a:lnTo>
                    <a:pt x="21844" y="98590"/>
                  </a:lnTo>
                  <a:lnTo>
                    <a:pt x="28067" y="92341"/>
                  </a:lnTo>
                  <a:lnTo>
                    <a:pt x="28117" y="6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10123029" y="5477414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635" y="0"/>
                  </a:moveTo>
                  <a:lnTo>
                    <a:pt x="0" y="0"/>
                  </a:lnTo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10121098" y="5475462"/>
              <a:ext cx="35560" cy="4445"/>
            </a:xfrm>
            <a:custGeom>
              <a:avLst/>
              <a:gdLst/>
              <a:ahLst/>
              <a:cxnLst/>
              <a:rect l="l" t="t" r="r" b="b"/>
              <a:pathLst>
                <a:path w="35559" h="4445">
                  <a:moveTo>
                    <a:pt x="34607" y="0"/>
                  </a:moveTo>
                  <a:lnTo>
                    <a:pt x="889" y="0"/>
                  </a:lnTo>
                  <a:lnTo>
                    <a:pt x="0" y="876"/>
                  </a:lnTo>
                  <a:lnTo>
                    <a:pt x="0" y="3022"/>
                  </a:lnTo>
                  <a:lnTo>
                    <a:pt x="889" y="3898"/>
                  </a:lnTo>
                  <a:lnTo>
                    <a:pt x="1930" y="3898"/>
                  </a:lnTo>
                  <a:lnTo>
                    <a:pt x="34607" y="3898"/>
                  </a:lnTo>
                  <a:lnTo>
                    <a:pt x="35496" y="3022"/>
                  </a:lnTo>
                  <a:lnTo>
                    <a:pt x="35496" y="876"/>
                  </a:lnTo>
                  <a:lnTo>
                    <a:pt x="34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10213477" y="5349915"/>
              <a:ext cx="11430" cy="86360"/>
            </a:xfrm>
            <a:custGeom>
              <a:avLst/>
              <a:gdLst/>
              <a:ahLst/>
              <a:cxnLst/>
              <a:rect l="l" t="t" r="r" b="b"/>
              <a:pathLst>
                <a:path w="11429" h="86360">
                  <a:moveTo>
                    <a:pt x="9740" y="0"/>
                  </a:moveTo>
                  <a:lnTo>
                    <a:pt x="0" y="86042"/>
                  </a:lnTo>
                  <a:lnTo>
                    <a:pt x="11328" y="70739"/>
                  </a:lnTo>
                  <a:lnTo>
                    <a:pt x="974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10210394" y="5347144"/>
              <a:ext cx="17780" cy="92075"/>
            </a:xfrm>
            <a:custGeom>
              <a:avLst/>
              <a:gdLst/>
              <a:ahLst/>
              <a:cxnLst/>
              <a:rect l="l" t="t" r="r" b="b"/>
              <a:pathLst>
                <a:path w="17779" h="92075">
                  <a:moveTo>
                    <a:pt x="14300" y="0"/>
                  </a:moveTo>
                  <a:lnTo>
                    <a:pt x="11277" y="63"/>
                  </a:lnTo>
                  <a:lnTo>
                    <a:pt x="10071" y="1320"/>
                  </a:lnTo>
                  <a:lnTo>
                    <a:pt x="11671" y="72643"/>
                  </a:lnTo>
                  <a:lnTo>
                    <a:pt x="0" y="88404"/>
                  </a:lnTo>
                  <a:lnTo>
                    <a:pt x="279" y="90106"/>
                  </a:lnTo>
                  <a:lnTo>
                    <a:pt x="2692" y="91909"/>
                  </a:lnTo>
                  <a:lnTo>
                    <a:pt x="4406" y="91643"/>
                  </a:lnTo>
                  <a:lnTo>
                    <a:pt x="5283" y="90436"/>
                  </a:lnTo>
                  <a:lnTo>
                    <a:pt x="17170" y="74383"/>
                  </a:lnTo>
                  <a:lnTo>
                    <a:pt x="15519" y="1193"/>
                  </a:lnTo>
                  <a:lnTo>
                    <a:pt x="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10169793" y="5498343"/>
              <a:ext cx="53975" cy="12065"/>
            </a:xfrm>
            <a:custGeom>
              <a:avLst/>
              <a:gdLst/>
              <a:ahLst/>
              <a:cxnLst/>
              <a:rect l="l" t="t" r="r" b="b"/>
              <a:pathLst>
                <a:path w="53975" h="12064">
                  <a:moveTo>
                    <a:pt x="41262" y="0"/>
                  </a:moveTo>
                  <a:lnTo>
                    <a:pt x="12103" y="0"/>
                  </a:lnTo>
                  <a:lnTo>
                    <a:pt x="0" y="11988"/>
                  </a:lnTo>
                  <a:lnTo>
                    <a:pt x="53581" y="11988"/>
                  </a:lnTo>
                  <a:lnTo>
                    <a:pt x="41262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10163130" y="5495339"/>
              <a:ext cx="67310" cy="17780"/>
            </a:xfrm>
            <a:custGeom>
              <a:avLst/>
              <a:gdLst/>
              <a:ahLst/>
              <a:cxnLst/>
              <a:rect l="l" t="t" r="r" b="b"/>
              <a:pathLst>
                <a:path w="67309" h="17779">
                  <a:moveTo>
                    <a:pt x="48755" y="0"/>
                  </a:moveTo>
                  <a:lnTo>
                    <a:pt x="46990" y="25"/>
                  </a:lnTo>
                  <a:lnTo>
                    <a:pt x="44894" y="2184"/>
                  </a:lnTo>
                  <a:lnTo>
                    <a:pt x="44958" y="3911"/>
                  </a:lnTo>
                  <a:lnTo>
                    <a:pt x="53543" y="12268"/>
                  </a:lnTo>
                  <a:lnTo>
                    <a:pt x="13322" y="12268"/>
                  </a:lnTo>
                  <a:lnTo>
                    <a:pt x="21793" y="3886"/>
                  </a:lnTo>
                  <a:lnTo>
                    <a:pt x="21793" y="2158"/>
                  </a:lnTo>
                  <a:lnTo>
                    <a:pt x="19646" y="12"/>
                  </a:lnTo>
                  <a:lnTo>
                    <a:pt x="17945" y="0"/>
                  </a:lnTo>
                  <a:lnTo>
                    <a:pt x="16840" y="1066"/>
                  </a:lnTo>
                  <a:lnTo>
                    <a:pt x="0" y="17716"/>
                  </a:lnTo>
                  <a:lnTo>
                    <a:pt x="66967" y="17716"/>
                  </a:lnTo>
                  <a:lnTo>
                    <a:pt x="487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10171883" y="5286143"/>
              <a:ext cx="8890" cy="73660"/>
            </a:xfrm>
            <a:custGeom>
              <a:avLst/>
              <a:gdLst/>
              <a:ahLst/>
              <a:cxnLst/>
              <a:rect l="l" t="t" r="r" b="b"/>
              <a:pathLst>
                <a:path w="8890" h="73660">
                  <a:moveTo>
                    <a:pt x="0" y="0"/>
                  </a:moveTo>
                  <a:lnTo>
                    <a:pt x="0" y="71132"/>
                  </a:lnTo>
                  <a:lnTo>
                    <a:pt x="8369" y="73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10168855" y="5283502"/>
              <a:ext cx="14604" cy="79375"/>
            </a:xfrm>
            <a:custGeom>
              <a:avLst/>
              <a:gdLst/>
              <a:ahLst/>
              <a:cxnLst/>
              <a:rect l="l" t="t" r="r" b="b"/>
              <a:pathLst>
                <a:path w="14604" h="79375">
                  <a:moveTo>
                    <a:pt x="330" y="75044"/>
                  </a:moveTo>
                  <a:lnTo>
                    <a:pt x="330" y="75285"/>
                  </a:lnTo>
                  <a:lnTo>
                    <a:pt x="1067" y="76030"/>
                  </a:lnTo>
                  <a:lnTo>
                    <a:pt x="11493" y="79133"/>
                  </a:lnTo>
                  <a:lnTo>
                    <a:pt x="12433" y="78930"/>
                  </a:lnTo>
                  <a:lnTo>
                    <a:pt x="13868" y="77762"/>
                  </a:lnTo>
                  <a:lnTo>
                    <a:pt x="14198" y="76860"/>
                  </a:lnTo>
                  <a:lnTo>
                    <a:pt x="14158" y="76504"/>
                  </a:lnTo>
                  <a:lnTo>
                    <a:pt x="4572" y="76504"/>
                  </a:lnTo>
                  <a:lnTo>
                    <a:pt x="5041" y="76030"/>
                  </a:lnTo>
                  <a:lnTo>
                    <a:pt x="864" y="76030"/>
                  </a:lnTo>
                  <a:lnTo>
                    <a:pt x="330" y="75044"/>
                  </a:lnTo>
                  <a:close/>
                </a:path>
                <a:path w="14604" h="79375">
                  <a:moveTo>
                    <a:pt x="1067" y="76030"/>
                  </a:moveTo>
                  <a:lnTo>
                    <a:pt x="1536" y="76504"/>
                  </a:lnTo>
                  <a:lnTo>
                    <a:pt x="2660" y="76504"/>
                  </a:lnTo>
                  <a:lnTo>
                    <a:pt x="1067" y="76030"/>
                  </a:lnTo>
                  <a:close/>
                </a:path>
                <a:path w="14604" h="79375">
                  <a:moveTo>
                    <a:pt x="5778" y="71743"/>
                  </a:moveTo>
                  <a:lnTo>
                    <a:pt x="5778" y="75285"/>
                  </a:lnTo>
                  <a:lnTo>
                    <a:pt x="4572" y="76504"/>
                  </a:lnTo>
                  <a:lnTo>
                    <a:pt x="14158" y="76504"/>
                  </a:lnTo>
                  <a:lnTo>
                    <a:pt x="14104" y="76030"/>
                  </a:lnTo>
                  <a:lnTo>
                    <a:pt x="13993" y="75044"/>
                  </a:lnTo>
                  <a:lnTo>
                    <a:pt x="13924" y="74434"/>
                  </a:lnTo>
                  <a:lnTo>
                    <a:pt x="13801" y="73348"/>
                  </a:lnTo>
                  <a:lnTo>
                    <a:pt x="13702" y="72466"/>
                  </a:lnTo>
                  <a:lnTo>
                    <a:pt x="8204" y="72466"/>
                  </a:lnTo>
                  <a:lnTo>
                    <a:pt x="5778" y="71743"/>
                  </a:lnTo>
                  <a:close/>
                </a:path>
                <a:path w="14604" h="79375">
                  <a:moveTo>
                    <a:pt x="2362" y="70726"/>
                  </a:moveTo>
                  <a:lnTo>
                    <a:pt x="876" y="71551"/>
                  </a:lnTo>
                  <a:lnTo>
                    <a:pt x="330" y="73348"/>
                  </a:lnTo>
                  <a:lnTo>
                    <a:pt x="330" y="75044"/>
                  </a:lnTo>
                  <a:lnTo>
                    <a:pt x="864" y="76030"/>
                  </a:lnTo>
                  <a:lnTo>
                    <a:pt x="5041" y="76030"/>
                  </a:lnTo>
                  <a:lnTo>
                    <a:pt x="5778" y="75285"/>
                  </a:lnTo>
                  <a:lnTo>
                    <a:pt x="5778" y="71743"/>
                  </a:lnTo>
                  <a:lnTo>
                    <a:pt x="2362" y="70726"/>
                  </a:lnTo>
                  <a:close/>
                </a:path>
                <a:path w="14604" h="79375">
                  <a:moveTo>
                    <a:pt x="330" y="73348"/>
                  </a:moveTo>
                  <a:lnTo>
                    <a:pt x="0" y="74434"/>
                  </a:lnTo>
                  <a:lnTo>
                    <a:pt x="330" y="75044"/>
                  </a:lnTo>
                  <a:lnTo>
                    <a:pt x="330" y="73348"/>
                  </a:lnTo>
                  <a:close/>
                </a:path>
                <a:path w="14604" h="79375">
                  <a:moveTo>
                    <a:pt x="4542" y="0"/>
                  </a:moveTo>
                  <a:lnTo>
                    <a:pt x="1435" y="0"/>
                  </a:lnTo>
                  <a:lnTo>
                    <a:pt x="330" y="1193"/>
                  </a:lnTo>
                  <a:lnTo>
                    <a:pt x="330" y="73348"/>
                  </a:lnTo>
                  <a:lnTo>
                    <a:pt x="817" y="71743"/>
                  </a:lnTo>
                  <a:lnTo>
                    <a:pt x="876" y="71551"/>
                  </a:lnTo>
                  <a:lnTo>
                    <a:pt x="2362" y="70726"/>
                  </a:lnTo>
                  <a:lnTo>
                    <a:pt x="5778" y="70726"/>
                  </a:lnTo>
                  <a:lnTo>
                    <a:pt x="5778" y="50977"/>
                  </a:lnTo>
                  <a:lnTo>
                    <a:pt x="11273" y="50977"/>
                  </a:lnTo>
                  <a:lnTo>
                    <a:pt x="5647" y="1193"/>
                  </a:lnTo>
                  <a:lnTo>
                    <a:pt x="5613" y="889"/>
                  </a:lnTo>
                  <a:lnTo>
                    <a:pt x="4542" y="0"/>
                  </a:lnTo>
                  <a:close/>
                </a:path>
                <a:path w="14604" h="79375">
                  <a:moveTo>
                    <a:pt x="11273" y="50977"/>
                  </a:moveTo>
                  <a:lnTo>
                    <a:pt x="5778" y="50977"/>
                  </a:lnTo>
                  <a:lnTo>
                    <a:pt x="8007" y="70726"/>
                  </a:lnTo>
                  <a:lnTo>
                    <a:pt x="8100" y="71551"/>
                  </a:lnTo>
                  <a:lnTo>
                    <a:pt x="8204" y="72466"/>
                  </a:lnTo>
                  <a:lnTo>
                    <a:pt x="13702" y="72466"/>
                  </a:lnTo>
                  <a:lnTo>
                    <a:pt x="11273" y="50977"/>
                  </a:lnTo>
                  <a:close/>
                </a:path>
                <a:path w="14604" h="79375">
                  <a:moveTo>
                    <a:pt x="5778" y="70726"/>
                  </a:moveTo>
                  <a:lnTo>
                    <a:pt x="2362" y="70726"/>
                  </a:lnTo>
                  <a:lnTo>
                    <a:pt x="5778" y="71743"/>
                  </a:lnTo>
                  <a:lnTo>
                    <a:pt x="5778" y="707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10168414" y="5349915"/>
              <a:ext cx="10160" cy="86360"/>
            </a:xfrm>
            <a:custGeom>
              <a:avLst/>
              <a:gdLst/>
              <a:ahLst/>
              <a:cxnLst/>
              <a:rect l="l" t="t" r="r" b="b"/>
              <a:pathLst>
                <a:path w="10159" h="86360">
                  <a:moveTo>
                    <a:pt x="0" y="0"/>
                  </a:moveTo>
                  <a:lnTo>
                    <a:pt x="0" y="70739"/>
                  </a:lnTo>
                  <a:lnTo>
                    <a:pt x="9740" y="860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10165670" y="5347182"/>
              <a:ext cx="15875" cy="92075"/>
            </a:xfrm>
            <a:custGeom>
              <a:avLst/>
              <a:gdLst/>
              <a:ahLst/>
              <a:cxnLst/>
              <a:rect l="l" t="t" r="r" b="b"/>
              <a:pathLst>
                <a:path w="15875" h="92075">
                  <a:moveTo>
                    <a:pt x="4229" y="0"/>
                  </a:moveTo>
                  <a:lnTo>
                    <a:pt x="1257" y="0"/>
                  </a:lnTo>
                  <a:lnTo>
                    <a:pt x="0" y="1219"/>
                  </a:lnTo>
                  <a:lnTo>
                    <a:pt x="0" y="74269"/>
                  </a:lnTo>
                  <a:lnTo>
                    <a:pt x="10998" y="91516"/>
                  </a:lnTo>
                  <a:lnTo>
                    <a:pt x="12699" y="91884"/>
                  </a:lnTo>
                  <a:lnTo>
                    <a:pt x="15239" y="90271"/>
                  </a:lnTo>
                  <a:lnTo>
                    <a:pt x="15620" y="88582"/>
                  </a:lnTo>
                  <a:lnTo>
                    <a:pt x="14795" y="87312"/>
                  </a:lnTo>
                  <a:lnTo>
                    <a:pt x="5499" y="72682"/>
                  </a:lnTo>
                  <a:lnTo>
                    <a:pt x="5499" y="1219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10168420" y="5342228"/>
              <a:ext cx="53340" cy="71120"/>
            </a:xfrm>
            <a:custGeom>
              <a:avLst/>
              <a:gdLst/>
              <a:ahLst/>
              <a:cxnLst/>
              <a:rect l="l" t="t" r="r" b="b"/>
              <a:pathLst>
                <a:path w="53340" h="71120">
                  <a:moveTo>
                    <a:pt x="40385" y="0"/>
                  </a:moveTo>
                  <a:lnTo>
                    <a:pt x="13969" y="0"/>
                  </a:lnTo>
                  <a:lnTo>
                    <a:pt x="0" y="7683"/>
                  </a:lnTo>
                  <a:lnTo>
                    <a:pt x="7531" y="70688"/>
                  </a:lnTo>
                  <a:lnTo>
                    <a:pt x="49237" y="70688"/>
                  </a:lnTo>
                  <a:lnTo>
                    <a:pt x="52920" y="6108"/>
                  </a:lnTo>
                  <a:lnTo>
                    <a:pt x="40385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10165499" y="5339510"/>
              <a:ext cx="59055" cy="76200"/>
            </a:xfrm>
            <a:custGeom>
              <a:avLst/>
              <a:gdLst/>
              <a:ahLst/>
              <a:cxnLst/>
              <a:rect l="l" t="t" r="r" b="b"/>
              <a:pathLst>
                <a:path w="59054" h="76200">
                  <a:moveTo>
                    <a:pt x="43903" y="0"/>
                  </a:moveTo>
                  <a:lnTo>
                    <a:pt x="16179" y="0"/>
                  </a:lnTo>
                  <a:lnTo>
                    <a:pt x="0" y="8889"/>
                  </a:lnTo>
                  <a:lnTo>
                    <a:pt x="8039" y="76136"/>
                  </a:lnTo>
                  <a:lnTo>
                    <a:pt x="54749" y="76136"/>
                  </a:lnTo>
                  <a:lnTo>
                    <a:pt x="54914" y="73558"/>
                  </a:lnTo>
                  <a:lnTo>
                    <a:pt x="49466" y="73240"/>
                  </a:lnTo>
                  <a:lnTo>
                    <a:pt x="49612" y="70675"/>
                  </a:lnTo>
                  <a:lnTo>
                    <a:pt x="12877" y="70675"/>
                  </a:lnTo>
                  <a:lnTo>
                    <a:pt x="5829" y="11899"/>
                  </a:lnTo>
                  <a:lnTo>
                    <a:pt x="17551" y="5448"/>
                  </a:lnTo>
                  <a:lnTo>
                    <a:pt x="55167" y="5448"/>
                  </a:lnTo>
                  <a:lnTo>
                    <a:pt x="43903" y="0"/>
                  </a:lnTo>
                  <a:close/>
                </a:path>
                <a:path w="59054" h="76200">
                  <a:moveTo>
                    <a:pt x="55079" y="70675"/>
                  </a:moveTo>
                  <a:lnTo>
                    <a:pt x="52158" y="70675"/>
                  </a:lnTo>
                  <a:lnTo>
                    <a:pt x="52158" y="73405"/>
                  </a:lnTo>
                  <a:lnTo>
                    <a:pt x="54914" y="73558"/>
                  </a:lnTo>
                  <a:lnTo>
                    <a:pt x="55079" y="70675"/>
                  </a:lnTo>
                  <a:close/>
                </a:path>
                <a:path w="59054" h="76200">
                  <a:moveTo>
                    <a:pt x="55167" y="5448"/>
                  </a:moveTo>
                  <a:lnTo>
                    <a:pt x="42646" y="5448"/>
                  </a:lnTo>
                  <a:lnTo>
                    <a:pt x="53035" y="10490"/>
                  </a:lnTo>
                  <a:lnTo>
                    <a:pt x="49466" y="73240"/>
                  </a:lnTo>
                  <a:lnTo>
                    <a:pt x="52158" y="73405"/>
                  </a:lnTo>
                  <a:lnTo>
                    <a:pt x="52158" y="70675"/>
                  </a:lnTo>
                  <a:lnTo>
                    <a:pt x="55079" y="70675"/>
                  </a:lnTo>
                  <a:lnTo>
                    <a:pt x="58441" y="11899"/>
                  </a:lnTo>
                  <a:lnTo>
                    <a:pt x="58521" y="10490"/>
                  </a:lnTo>
                  <a:lnTo>
                    <a:pt x="58613" y="8889"/>
                  </a:lnTo>
                  <a:lnTo>
                    <a:pt x="58712" y="7162"/>
                  </a:lnTo>
                  <a:lnTo>
                    <a:pt x="55167" y="5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10175952" y="5412910"/>
              <a:ext cx="41910" cy="85725"/>
            </a:xfrm>
            <a:custGeom>
              <a:avLst/>
              <a:gdLst/>
              <a:ahLst/>
              <a:cxnLst/>
              <a:rect l="l" t="t" r="r" b="b"/>
              <a:pathLst>
                <a:path w="41909" h="85725">
                  <a:moveTo>
                    <a:pt x="41706" y="0"/>
                  </a:moveTo>
                  <a:lnTo>
                    <a:pt x="0" y="0"/>
                  </a:lnTo>
                  <a:lnTo>
                    <a:pt x="7429" y="85432"/>
                  </a:lnTo>
                  <a:lnTo>
                    <a:pt x="35267" y="85432"/>
                  </a:lnTo>
                  <a:lnTo>
                    <a:pt x="4170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10172983" y="5410189"/>
              <a:ext cx="47625" cy="91440"/>
            </a:xfrm>
            <a:custGeom>
              <a:avLst/>
              <a:gdLst/>
              <a:ahLst/>
              <a:cxnLst/>
              <a:rect l="l" t="t" r="r" b="b"/>
              <a:pathLst>
                <a:path w="47625" h="91439">
                  <a:moveTo>
                    <a:pt x="47586" y="0"/>
                  </a:moveTo>
                  <a:lnTo>
                    <a:pt x="0" y="0"/>
                  </a:lnTo>
                  <a:lnTo>
                    <a:pt x="7810" y="89890"/>
                  </a:lnTo>
                  <a:lnTo>
                    <a:pt x="9131" y="91008"/>
                  </a:lnTo>
                  <a:lnTo>
                    <a:pt x="12103" y="90741"/>
                  </a:lnTo>
                  <a:lnTo>
                    <a:pt x="13258" y="89420"/>
                  </a:lnTo>
                  <a:lnTo>
                    <a:pt x="13093" y="87922"/>
                  </a:lnTo>
                  <a:lnTo>
                    <a:pt x="5943" y="5460"/>
                  </a:lnTo>
                  <a:lnTo>
                    <a:pt x="41706" y="5460"/>
                  </a:lnTo>
                  <a:lnTo>
                    <a:pt x="35432" y="89458"/>
                  </a:lnTo>
                  <a:lnTo>
                    <a:pt x="36525" y="90766"/>
                  </a:lnTo>
                  <a:lnTo>
                    <a:pt x="39560" y="90995"/>
                  </a:lnTo>
                  <a:lnTo>
                    <a:pt x="40881" y="89865"/>
                  </a:lnTo>
                  <a:lnTo>
                    <a:pt x="475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10196805" y="543440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5920"/>
                  </a:lnTo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10194055" y="5431676"/>
              <a:ext cx="5715" cy="81915"/>
            </a:xfrm>
            <a:custGeom>
              <a:avLst/>
              <a:gdLst/>
              <a:ahLst/>
              <a:cxnLst/>
              <a:rect l="l" t="t" r="r" b="b"/>
              <a:pathLst>
                <a:path w="5715" h="81914">
                  <a:moveTo>
                    <a:pt x="4241" y="0"/>
                  </a:moveTo>
                  <a:lnTo>
                    <a:pt x="1270" y="0"/>
                  </a:lnTo>
                  <a:lnTo>
                    <a:pt x="0" y="1219"/>
                  </a:lnTo>
                  <a:lnTo>
                    <a:pt x="0" y="2730"/>
                  </a:lnTo>
                  <a:lnTo>
                    <a:pt x="0" y="80162"/>
                  </a:lnTo>
                  <a:lnTo>
                    <a:pt x="1270" y="81381"/>
                  </a:lnTo>
                  <a:lnTo>
                    <a:pt x="4241" y="81381"/>
                  </a:lnTo>
                  <a:lnTo>
                    <a:pt x="5499" y="80162"/>
                  </a:lnTo>
                  <a:lnTo>
                    <a:pt x="5499" y="1219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10175575" y="530063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904" y="0"/>
                  </a:moveTo>
                  <a:lnTo>
                    <a:pt x="12762" y="1642"/>
                  </a:lnTo>
                  <a:lnTo>
                    <a:pt x="6118" y="6121"/>
                  </a:lnTo>
                  <a:lnTo>
                    <a:pt x="1641" y="12762"/>
                  </a:lnTo>
                  <a:lnTo>
                    <a:pt x="0" y="20891"/>
                  </a:lnTo>
                  <a:lnTo>
                    <a:pt x="1641" y="29020"/>
                  </a:lnTo>
                  <a:lnTo>
                    <a:pt x="6118" y="35661"/>
                  </a:lnTo>
                  <a:lnTo>
                    <a:pt x="12762" y="40140"/>
                  </a:lnTo>
                  <a:lnTo>
                    <a:pt x="20904" y="41782"/>
                  </a:lnTo>
                  <a:lnTo>
                    <a:pt x="29040" y="40140"/>
                  </a:lnTo>
                  <a:lnTo>
                    <a:pt x="35685" y="35661"/>
                  </a:lnTo>
                  <a:lnTo>
                    <a:pt x="40165" y="29020"/>
                  </a:lnTo>
                  <a:lnTo>
                    <a:pt x="41808" y="20891"/>
                  </a:lnTo>
                  <a:lnTo>
                    <a:pt x="40165" y="12762"/>
                  </a:lnTo>
                  <a:lnTo>
                    <a:pt x="35685" y="6121"/>
                  </a:lnTo>
                  <a:lnTo>
                    <a:pt x="29040" y="1642"/>
                  </a:lnTo>
                  <a:lnTo>
                    <a:pt x="20904" y="0"/>
                  </a:lnTo>
                  <a:close/>
                </a:path>
              </a:pathLst>
            </a:custGeom>
            <a:solidFill>
              <a:srgbClr val="EDF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10172870" y="5297904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3609" y="0"/>
                  </a:moveTo>
                  <a:lnTo>
                    <a:pt x="14417" y="1854"/>
                  </a:lnTo>
                  <a:lnTo>
                    <a:pt x="6913" y="6915"/>
                  </a:lnTo>
                  <a:lnTo>
                    <a:pt x="1854" y="14423"/>
                  </a:lnTo>
                  <a:lnTo>
                    <a:pt x="0" y="23622"/>
                  </a:lnTo>
                  <a:lnTo>
                    <a:pt x="1854" y="32815"/>
                  </a:lnTo>
                  <a:lnTo>
                    <a:pt x="6953" y="40350"/>
                  </a:lnTo>
                  <a:lnTo>
                    <a:pt x="14417" y="45387"/>
                  </a:lnTo>
                  <a:lnTo>
                    <a:pt x="23609" y="47244"/>
                  </a:lnTo>
                  <a:lnTo>
                    <a:pt x="32793" y="45387"/>
                  </a:lnTo>
                  <a:lnTo>
                    <a:pt x="38132" y="41783"/>
                  </a:lnTo>
                  <a:lnTo>
                    <a:pt x="23609" y="41783"/>
                  </a:lnTo>
                  <a:lnTo>
                    <a:pt x="16544" y="40350"/>
                  </a:lnTo>
                  <a:lnTo>
                    <a:pt x="10771" y="36460"/>
                  </a:lnTo>
                  <a:lnTo>
                    <a:pt x="6876" y="30690"/>
                  </a:lnTo>
                  <a:lnTo>
                    <a:pt x="5448" y="23622"/>
                  </a:lnTo>
                  <a:lnTo>
                    <a:pt x="6876" y="16553"/>
                  </a:lnTo>
                  <a:lnTo>
                    <a:pt x="10771" y="10783"/>
                  </a:lnTo>
                  <a:lnTo>
                    <a:pt x="16511" y="6915"/>
                  </a:lnTo>
                  <a:lnTo>
                    <a:pt x="23609" y="5461"/>
                  </a:lnTo>
                  <a:lnTo>
                    <a:pt x="38138" y="5461"/>
                  </a:lnTo>
                  <a:lnTo>
                    <a:pt x="32793" y="1854"/>
                  </a:lnTo>
                  <a:lnTo>
                    <a:pt x="23609" y="0"/>
                  </a:lnTo>
                  <a:close/>
                </a:path>
                <a:path w="47625" h="47625">
                  <a:moveTo>
                    <a:pt x="38138" y="5461"/>
                  </a:moveTo>
                  <a:lnTo>
                    <a:pt x="23609" y="5461"/>
                  </a:lnTo>
                  <a:lnTo>
                    <a:pt x="30699" y="6915"/>
                  </a:lnTo>
                  <a:lnTo>
                    <a:pt x="36436" y="10783"/>
                  </a:lnTo>
                  <a:lnTo>
                    <a:pt x="40329" y="16553"/>
                  </a:lnTo>
                  <a:lnTo>
                    <a:pt x="41757" y="23622"/>
                  </a:lnTo>
                  <a:lnTo>
                    <a:pt x="40329" y="30690"/>
                  </a:lnTo>
                  <a:lnTo>
                    <a:pt x="36436" y="36460"/>
                  </a:lnTo>
                  <a:lnTo>
                    <a:pt x="30666" y="40350"/>
                  </a:lnTo>
                  <a:lnTo>
                    <a:pt x="23609" y="41783"/>
                  </a:lnTo>
                  <a:lnTo>
                    <a:pt x="38132" y="41783"/>
                  </a:lnTo>
                  <a:lnTo>
                    <a:pt x="40254" y="40350"/>
                  </a:lnTo>
                  <a:lnTo>
                    <a:pt x="45351" y="32815"/>
                  </a:lnTo>
                  <a:lnTo>
                    <a:pt x="47205" y="23622"/>
                  </a:lnTo>
                  <a:lnTo>
                    <a:pt x="45351" y="14423"/>
                  </a:lnTo>
                  <a:lnTo>
                    <a:pt x="40293" y="6915"/>
                  </a:lnTo>
                  <a:lnTo>
                    <a:pt x="38138" y="54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10171608" y="5292265"/>
              <a:ext cx="50165" cy="25400"/>
            </a:xfrm>
            <a:custGeom>
              <a:avLst/>
              <a:gdLst/>
              <a:ahLst/>
              <a:cxnLst/>
              <a:rect l="l" t="t" r="r" b="b"/>
              <a:pathLst>
                <a:path w="50165" h="25400">
                  <a:moveTo>
                    <a:pt x="24917" y="0"/>
                  </a:moveTo>
                  <a:lnTo>
                    <a:pt x="15221" y="1955"/>
                  </a:lnTo>
                  <a:lnTo>
                    <a:pt x="7300" y="7288"/>
                  </a:lnTo>
                  <a:lnTo>
                    <a:pt x="1959" y="15200"/>
                  </a:lnTo>
                  <a:lnTo>
                    <a:pt x="0" y="24892"/>
                  </a:lnTo>
                  <a:lnTo>
                    <a:pt x="49796" y="24892"/>
                  </a:lnTo>
                  <a:lnTo>
                    <a:pt x="47845" y="15200"/>
                  </a:lnTo>
                  <a:lnTo>
                    <a:pt x="42519" y="7288"/>
                  </a:lnTo>
                  <a:lnTo>
                    <a:pt x="34612" y="1955"/>
                  </a:lnTo>
                  <a:lnTo>
                    <a:pt x="24917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10168910" y="5289534"/>
              <a:ext cx="55244" cy="30480"/>
            </a:xfrm>
            <a:custGeom>
              <a:avLst/>
              <a:gdLst/>
              <a:ahLst/>
              <a:cxnLst/>
              <a:rect l="l" t="t" r="r" b="b"/>
              <a:pathLst>
                <a:path w="55245" h="30479">
                  <a:moveTo>
                    <a:pt x="27622" y="0"/>
                  </a:moveTo>
                  <a:lnTo>
                    <a:pt x="16877" y="2169"/>
                  </a:lnTo>
                  <a:lnTo>
                    <a:pt x="8096" y="8086"/>
                  </a:lnTo>
                  <a:lnTo>
                    <a:pt x="2172" y="16866"/>
                  </a:lnTo>
                  <a:lnTo>
                    <a:pt x="0" y="27622"/>
                  </a:lnTo>
                  <a:lnTo>
                    <a:pt x="0" y="29133"/>
                  </a:lnTo>
                  <a:lnTo>
                    <a:pt x="1206" y="30352"/>
                  </a:lnTo>
                  <a:lnTo>
                    <a:pt x="4241" y="30352"/>
                  </a:lnTo>
                  <a:lnTo>
                    <a:pt x="5448" y="29133"/>
                  </a:lnTo>
                  <a:lnTo>
                    <a:pt x="5448" y="27622"/>
                  </a:lnTo>
                  <a:lnTo>
                    <a:pt x="5448" y="21488"/>
                  </a:lnTo>
                  <a:lnTo>
                    <a:pt x="7924" y="15963"/>
                  </a:lnTo>
                  <a:lnTo>
                    <a:pt x="15951" y="7937"/>
                  </a:lnTo>
                  <a:lnTo>
                    <a:pt x="21462" y="5460"/>
                  </a:lnTo>
                  <a:lnTo>
                    <a:pt x="33731" y="5460"/>
                  </a:lnTo>
                  <a:lnTo>
                    <a:pt x="39281" y="7937"/>
                  </a:lnTo>
                  <a:lnTo>
                    <a:pt x="47320" y="15963"/>
                  </a:lnTo>
                  <a:lnTo>
                    <a:pt x="49796" y="21488"/>
                  </a:lnTo>
                  <a:lnTo>
                    <a:pt x="49796" y="29133"/>
                  </a:lnTo>
                  <a:lnTo>
                    <a:pt x="51003" y="30352"/>
                  </a:lnTo>
                  <a:lnTo>
                    <a:pt x="54025" y="30352"/>
                  </a:lnTo>
                  <a:lnTo>
                    <a:pt x="55244" y="29133"/>
                  </a:lnTo>
                  <a:lnTo>
                    <a:pt x="55244" y="27622"/>
                  </a:lnTo>
                  <a:lnTo>
                    <a:pt x="53072" y="16866"/>
                  </a:lnTo>
                  <a:lnTo>
                    <a:pt x="47148" y="8086"/>
                  </a:lnTo>
                  <a:lnTo>
                    <a:pt x="38367" y="2169"/>
                  </a:lnTo>
                  <a:lnTo>
                    <a:pt x="276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10167152" y="5317157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143" y="0"/>
                  </a:moveTo>
                  <a:lnTo>
                    <a:pt x="0" y="0"/>
                  </a:lnTo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10164396" y="5314425"/>
              <a:ext cx="64769" cy="5715"/>
            </a:xfrm>
            <a:custGeom>
              <a:avLst/>
              <a:gdLst/>
              <a:ahLst/>
              <a:cxnLst/>
              <a:rect l="l" t="t" r="r" b="b"/>
              <a:pathLst>
                <a:path w="64770" h="5714">
                  <a:moveTo>
                    <a:pt x="63436" y="0"/>
                  </a:moveTo>
                  <a:lnTo>
                    <a:pt x="1269" y="0"/>
                  </a:lnTo>
                  <a:lnTo>
                    <a:pt x="0" y="1219"/>
                  </a:lnTo>
                  <a:lnTo>
                    <a:pt x="0" y="4241"/>
                  </a:lnTo>
                  <a:lnTo>
                    <a:pt x="1269" y="5461"/>
                  </a:lnTo>
                  <a:lnTo>
                    <a:pt x="2755" y="5461"/>
                  </a:lnTo>
                  <a:lnTo>
                    <a:pt x="63436" y="5461"/>
                  </a:lnTo>
                  <a:lnTo>
                    <a:pt x="64655" y="4241"/>
                  </a:lnTo>
                  <a:lnTo>
                    <a:pt x="64655" y="1219"/>
                  </a:lnTo>
                  <a:lnTo>
                    <a:pt x="634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10174304" y="5348467"/>
              <a:ext cx="42545" cy="48260"/>
            </a:xfrm>
            <a:custGeom>
              <a:avLst/>
              <a:gdLst/>
              <a:ahLst/>
              <a:cxnLst/>
              <a:rect l="l" t="t" r="r" b="b"/>
              <a:pathLst>
                <a:path w="42545" h="48260">
                  <a:moveTo>
                    <a:pt x="0" y="0"/>
                  </a:moveTo>
                  <a:lnTo>
                    <a:pt x="42087" y="47993"/>
                  </a:lnTo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10172157" y="5346283"/>
              <a:ext cx="46990" cy="52705"/>
            </a:xfrm>
            <a:custGeom>
              <a:avLst/>
              <a:gdLst/>
              <a:ahLst/>
              <a:cxnLst/>
              <a:rect l="l" t="t" r="r" b="b"/>
              <a:pathLst>
                <a:path w="46990" h="52704">
                  <a:moveTo>
                    <a:pt x="1651" y="0"/>
                  </a:moveTo>
                  <a:lnTo>
                    <a:pt x="50" y="1422"/>
                  </a:lnTo>
                  <a:lnTo>
                    <a:pt x="0" y="2654"/>
                  </a:lnTo>
                  <a:lnTo>
                    <a:pt x="660" y="3467"/>
                  </a:lnTo>
                  <a:lnTo>
                    <a:pt x="43459" y="52273"/>
                  </a:lnTo>
                  <a:lnTo>
                    <a:pt x="44678" y="52362"/>
                  </a:lnTo>
                  <a:lnTo>
                    <a:pt x="46329" y="50939"/>
                  </a:lnTo>
                  <a:lnTo>
                    <a:pt x="46380" y="49707"/>
                  </a:lnTo>
                  <a:lnTo>
                    <a:pt x="2921" y="88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10168417" y="5351065"/>
              <a:ext cx="48895" cy="55880"/>
            </a:xfrm>
            <a:custGeom>
              <a:avLst/>
              <a:gdLst/>
              <a:ahLst/>
              <a:cxnLst/>
              <a:rect l="l" t="t" r="r" b="b"/>
              <a:pathLst>
                <a:path w="48895" h="55879">
                  <a:moveTo>
                    <a:pt x="0" y="0"/>
                  </a:moveTo>
                  <a:lnTo>
                    <a:pt x="48691" y="55562"/>
                  </a:lnTo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10166271" y="5348880"/>
              <a:ext cx="53340" cy="60325"/>
            </a:xfrm>
            <a:custGeom>
              <a:avLst/>
              <a:gdLst/>
              <a:ahLst/>
              <a:cxnLst/>
              <a:rect l="l" t="t" r="r" b="b"/>
              <a:pathLst>
                <a:path w="53340" h="60325">
                  <a:moveTo>
                    <a:pt x="1651" y="0"/>
                  </a:moveTo>
                  <a:lnTo>
                    <a:pt x="50" y="1422"/>
                  </a:lnTo>
                  <a:lnTo>
                    <a:pt x="0" y="2654"/>
                  </a:lnTo>
                  <a:lnTo>
                    <a:pt x="660" y="3467"/>
                  </a:lnTo>
                  <a:lnTo>
                    <a:pt x="50126" y="59855"/>
                  </a:lnTo>
                  <a:lnTo>
                    <a:pt x="51333" y="59931"/>
                  </a:lnTo>
                  <a:lnTo>
                    <a:pt x="52933" y="58508"/>
                  </a:lnTo>
                  <a:lnTo>
                    <a:pt x="53035" y="57276"/>
                  </a:lnTo>
                  <a:lnTo>
                    <a:pt x="2921" y="88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10175071" y="5348467"/>
              <a:ext cx="42545" cy="48260"/>
            </a:xfrm>
            <a:custGeom>
              <a:avLst/>
              <a:gdLst/>
              <a:ahLst/>
              <a:cxnLst/>
              <a:rect l="l" t="t" r="r" b="b"/>
              <a:pathLst>
                <a:path w="42545" h="48260">
                  <a:moveTo>
                    <a:pt x="42036" y="0"/>
                  </a:moveTo>
                  <a:lnTo>
                    <a:pt x="0" y="47993"/>
                  </a:lnTo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10172879" y="5346292"/>
              <a:ext cx="46990" cy="52705"/>
            </a:xfrm>
            <a:custGeom>
              <a:avLst/>
              <a:gdLst/>
              <a:ahLst/>
              <a:cxnLst/>
              <a:rect l="l" t="t" r="r" b="b"/>
              <a:pathLst>
                <a:path w="46990" h="52704">
                  <a:moveTo>
                    <a:pt x="44729" y="0"/>
                  </a:moveTo>
                  <a:lnTo>
                    <a:pt x="43510" y="76"/>
                  </a:lnTo>
                  <a:lnTo>
                    <a:pt x="42799" y="888"/>
                  </a:lnTo>
                  <a:lnTo>
                    <a:pt x="0" y="49695"/>
                  </a:lnTo>
                  <a:lnTo>
                    <a:pt x="101" y="50926"/>
                  </a:lnTo>
                  <a:lnTo>
                    <a:pt x="1701" y="52349"/>
                  </a:lnTo>
                  <a:lnTo>
                    <a:pt x="2971" y="52260"/>
                  </a:lnTo>
                  <a:lnTo>
                    <a:pt x="46431" y="2654"/>
                  </a:lnTo>
                  <a:lnTo>
                    <a:pt x="46316" y="1422"/>
                  </a:lnTo>
                  <a:lnTo>
                    <a:pt x="44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10174304" y="5351065"/>
              <a:ext cx="48895" cy="55880"/>
            </a:xfrm>
            <a:custGeom>
              <a:avLst/>
              <a:gdLst/>
              <a:ahLst/>
              <a:cxnLst/>
              <a:rect l="l" t="t" r="r" b="b"/>
              <a:pathLst>
                <a:path w="48895" h="55879">
                  <a:moveTo>
                    <a:pt x="48691" y="0"/>
                  </a:moveTo>
                  <a:lnTo>
                    <a:pt x="0" y="55562"/>
                  </a:lnTo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10172161" y="5348888"/>
              <a:ext cx="53340" cy="60325"/>
            </a:xfrm>
            <a:custGeom>
              <a:avLst/>
              <a:gdLst/>
              <a:ahLst/>
              <a:cxnLst/>
              <a:rect l="l" t="t" r="r" b="b"/>
              <a:pathLst>
                <a:path w="53340" h="60325">
                  <a:moveTo>
                    <a:pt x="51333" y="0"/>
                  </a:moveTo>
                  <a:lnTo>
                    <a:pt x="50114" y="76"/>
                  </a:lnTo>
                  <a:lnTo>
                    <a:pt x="49402" y="888"/>
                  </a:lnTo>
                  <a:lnTo>
                    <a:pt x="0" y="57276"/>
                  </a:lnTo>
                  <a:lnTo>
                    <a:pt x="50" y="58508"/>
                  </a:lnTo>
                  <a:lnTo>
                    <a:pt x="1650" y="59918"/>
                  </a:lnTo>
                  <a:lnTo>
                    <a:pt x="2908" y="59842"/>
                  </a:lnTo>
                  <a:lnTo>
                    <a:pt x="53035" y="2654"/>
                  </a:lnTo>
                  <a:lnTo>
                    <a:pt x="52920" y="1422"/>
                  </a:lnTo>
                  <a:lnTo>
                    <a:pt x="51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10181567" y="5477414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584" y="0"/>
                  </a:moveTo>
                  <a:lnTo>
                    <a:pt x="0" y="0"/>
                  </a:lnTo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10179586" y="5475462"/>
              <a:ext cx="35560" cy="4445"/>
            </a:xfrm>
            <a:custGeom>
              <a:avLst/>
              <a:gdLst/>
              <a:ahLst/>
              <a:cxnLst/>
              <a:rect l="l" t="t" r="r" b="b"/>
              <a:pathLst>
                <a:path w="35559" h="4445">
                  <a:moveTo>
                    <a:pt x="34607" y="0"/>
                  </a:moveTo>
                  <a:lnTo>
                    <a:pt x="876" y="0"/>
                  </a:lnTo>
                  <a:lnTo>
                    <a:pt x="0" y="876"/>
                  </a:lnTo>
                  <a:lnTo>
                    <a:pt x="0" y="3022"/>
                  </a:lnTo>
                  <a:lnTo>
                    <a:pt x="876" y="3898"/>
                  </a:lnTo>
                  <a:lnTo>
                    <a:pt x="1981" y="3898"/>
                  </a:lnTo>
                  <a:lnTo>
                    <a:pt x="34607" y="3898"/>
                  </a:lnTo>
                  <a:lnTo>
                    <a:pt x="35483" y="3022"/>
                  </a:lnTo>
                  <a:lnTo>
                    <a:pt x="35483" y="876"/>
                  </a:lnTo>
                  <a:lnTo>
                    <a:pt x="34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10272016" y="5349915"/>
              <a:ext cx="11430" cy="86360"/>
            </a:xfrm>
            <a:custGeom>
              <a:avLst/>
              <a:gdLst/>
              <a:ahLst/>
              <a:cxnLst/>
              <a:rect l="l" t="t" r="r" b="b"/>
              <a:pathLst>
                <a:path w="11429" h="86360">
                  <a:moveTo>
                    <a:pt x="9740" y="0"/>
                  </a:moveTo>
                  <a:lnTo>
                    <a:pt x="0" y="86042"/>
                  </a:lnTo>
                  <a:lnTo>
                    <a:pt x="11277" y="70739"/>
                  </a:lnTo>
                  <a:lnTo>
                    <a:pt x="974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10268882" y="5347144"/>
              <a:ext cx="17780" cy="92075"/>
            </a:xfrm>
            <a:custGeom>
              <a:avLst/>
              <a:gdLst/>
              <a:ahLst/>
              <a:cxnLst/>
              <a:rect l="l" t="t" r="r" b="b"/>
              <a:pathLst>
                <a:path w="17779" h="92075">
                  <a:moveTo>
                    <a:pt x="14300" y="0"/>
                  </a:moveTo>
                  <a:lnTo>
                    <a:pt x="11277" y="63"/>
                  </a:lnTo>
                  <a:lnTo>
                    <a:pt x="10121" y="1320"/>
                  </a:lnTo>
                  <a:lnTo>
                    <a:pt x="11658" y="72643"/>
                  </a:lnTo>
                  <a:lnTo>
                    <a:pt x="0" y="88404"/>
                  </a:lnTo>
                  <a:lnTo>
                    <a:pt x="279" y="90106"/>
                  </a:lnTo>
                  <a:lnTo>
                    <a:pt x="2692" y="91909"/>
                  </a:lnTo>
                  <a:lnTo>
                    <a:pt x="4394" y="91643"/>
                  </a:lnTo>
                  <a:lnTo>
                    <a:pt x="5333" y="90436"/>
                  </a:lnTo>
                  <a:lnTo>
                    <a:pt x="17170" y="74383"/>
                  </a:lnTo>
                  <a:lnTo>
                    <a:pt x="15570" y="1193"/>
                  </a:lnTo>
                  <a:lnTo>
                    <a:pt x="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10228283" y="5498343"/>
              <a:ext cx="53975" cy="12065"/>
            </a:xfrm>
            <a:custGeom>
              <a:avLst/>
              <a:gdLst/>
              <a:ahLst/>
              <a:cxnLst/>
              <a:rect l="l" t="t" r="r" b="b"/>
              <a:pathLst>
                <a:path w="53975" h="12064">
                  <a:moveTo>
                    <a:pt x="41262" y="0"/>
                  </a:moveTo>
                  <a:lnTo>
                    <a:pt x="12153" y="0"/>
                  </a:lnTo>
                  <a:lnTo>
                    <a:pt x="0" y="11988"/>
                  </a:lnTo>
                  <a:lnTo>
                    <a:pt x="53581" y="11988"/>
                  </a:lnTo>
                  <a:lnTo>
                    <a:pt x="41262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10221669" y="5495339"/>
              <a:ext cx="67310" cy="17780"/>
            </a:xfrm>
            <a:custGeom>
              <a:avLst/>
              <a:gdLst/>
              <a:ahLst/>
              <a:cxnLst/>
              <a:rect l="l" t="t" r="r" b="b"/>
              <a:pathLst>
                <a:path w="67309" h="17779">
                  <a:moveTo>
                    <a:pt x="48691" y="0"/>
                  </a:moveTo>
                  <a:lnTo>
                    <a:pt x="46990" y="25"/>
                  </a:lnTo>
                  <a:lnTo>
                    <a:pt x="44843" y="2184"/>
                  </a:lnTo>
                  <a:lnTo>
                    <a:pt x="44894" y="3911"/>
                  </a:lnTo>
                  <a:lnTo>
                    <a:pt x="53479" y="12268"/>
                  </a:lnTo>
                  <a:lnTo>
                    <a:pt x="13258" y="12268"/>
                  </a:lnTo>
                  <a:lnTo>
                    <a:pt x="21742" y="3886"/>
                  </a:lnTo>
                  <a:lnTo>
                    <a:pt x="21742" y="2158"/>
                  </a:lnTo>
                  <a:lnTo>
                    <a:pt x="19646" y="12"/>
                  </a:lnTo>
                  <a:lnTo>
                    <a:pt x="17881" y="0"/>
                  </a:lnTo>
                  <a:lnTo>
                    <a:pt x="16840" y="1066"/>
                  </a:lnTo>
                  <a:lnTo>
                    <a:pt x="0" y="17716"/>
                  </a:lnTo>
                  <a:lnTo>
                    <a:pt x="66903" y="17716"/>
                  </a:lnTo>
                  <a:lnTo>
                    <a:pt x="48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10230421" y="5286143"/>
              <a:ext cx="8890" cy="73660"/>
            </a:xfrm>
            <a:custGeom>
              <a:avLst/>
              <a:gdLst/>
              <a:ahLst/>
              <a:cxnLst/>
              <a:rect l="l" t="t" r="r" b="b"/>
              <a:pathLst>
                <a:path w="8890" h="73660">
                  <a:moveTo>
                    <a:pt x="0" y="0"/>
                  </a:moveTo>
                  <a:lnTo>
                    <a:pt x="0" y="71132"/>
                  </a:lnTo>
                  <a:lnTo>
                    <a:pt x="8305" y="73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10227340" y="5283502"/>
              <a:ext cx="14604" cy="79375"/>
            </a:xfrm>
            <a:custGeom>
              <a:avLst/>
              <a:gdLst/>
              <a:ahLst/>
              <a:cxnLst/>
              <a:rect l="l" t="t" r="r" b="b"/>
              <a:pathLst>
                <a:path w="14604" h="79375">
                  <a:moveTo>
                    <a:pt x="330" y="75044"/>
                  </a:moveTo>
                  <a:lnTo>
                    <a:pt x="330" y="75285"/>
                  </a:lnTo>
                  <a:lnTo>
                    <a:pt x="1067" y="76030"/>
                  </a:lnTo>
                  <a:lnTo>
                    <a:pt x="11493" y="79133"/>
                  </a:lnTo>
                  <a:lnTo>
                    <a:pt x="12484" y="78930"/>
                  </a:lnTo>
                  <a:lnTo>
                    <a:pt x="13144" y="78346"/>
                  </a:lnTo>
                  <a:lnTo>
                    <a:pt x="13868" y="77762"/>
                  </a:lnTo>
                  <a:lnTo>
                    <a:pt x="14249" y="76860"/>
                  </a:lnTo>
                  <a:lnTo>
                    <a:pt x="14208" y="76504"/>
                  </a:lnTo>
                  <a:lnTo>
                    <a:pt x="4572" y="76504"/>
                  </a:lnTo>
                  <a:lnTo>
                    <a:pt x="5041" y="76030"/>
                  </a:lnTo>
                  <a:lnTo>
                    <a:pt x="864" y="76030"/>
                  </a:lnTo>
                  <a:lnTo>
                    <a:pt x="330" y="75044"/>
                  </a:lnTo>
                  <a:close/>
                </a:path>
                <a:path w="14604" h="79375">
                  <a:moveTo>
                    <a:pt x="1067" y="76030"/>
                  </a:moveTo>
                  <a:lnTo>
                    <a:pt x="1536" y="76504"/>
                  </a:lnTo>
                  <a:lnTo>
                    <a:pt x="2660" y="76504"/>
                  </a:lnTo>
                  <a:lnTo>
                    <a:pt x="1067" y="76030"/>
                  </a:lnTo>
                  <a:close/>
                </a:path>
                <a:path w="14604" h="79375">
                  <a:moveTo>
                    <a:pt x="5778" y="71727"/>
                  </a:moveTo>
                  <a:lnTo>
                    <a:pt x="5778" y="75285"/>
                  </a:lnTo>
                  <a:lnTo>
                    <a:pt x="4572" y="76504"/>
                  </a:lnTo>
                  <a:lnTo>
                    <a:pt x="14208" y="76504"/>
                  </a:lnTo>
                  <a:lnTo>
                    <a:pt x="14155" y="76030"/>
                  </a:lnTo>
                  <a:lnTo>
                    <a:pt x="14042" y="75044"/>
                  </a:lnTo>
                  <a:lnTo>
                    <a:pt x="13973" y="74434"/>
                  </a:lnTo>
                  <a:lnTo>
                    <a:pt x="13850" y="73348"/>
                  </a:lnTo>
                  <a:lnTo>
                    <a:pt x="13749" y="72466"/>
                  </a:lnTo>
                  <a:lnTo>
                    <a:pt x="8255" y="72466"/>
                  </a:lnTo>
                  <a:lnTo>
                    <a:pt x="5778" y="71727"/>
                  </a:lnTo>
                  <a:close/>
                </a:path>
                <a:path w="14604" h="79375">
                  <a:moveTo>
                    <a:pt x="2425" y="70726"/>
                  </a:moveTo>
                  <a:lnTo>
                    <a:pt x="876" y="71551"/>
                  </a:lnTo>
                  <a:lnTo>
                    <a:pt x="330" y="73348"/>
                  </a:lnTo>
                  <a:lnTo>
                    <a:pt x="330" y="75044"/>
                  </a:lnTo>
                  <a:lnTo>
                    <a:pt x="864" y="76030"/>
                  </a:lnTo>
                  <a:lnTo>
                    <a:pt x="5041" y="76030"/>
                  </a:lnTo>
                  <a:lnTo>
                    <a:pt x="5778" y="75285"/>
                  </a:lnTo>
                  <a:lnTo>
                    <a:pt x="5778" y="71727"/>
                  </a:lnTo>
                  <a:lnTo>
                    <a:pt x="2425" y="70726"/>
                  </a:lnTo>
                  <a:close/>
                </a:path>
                <a:path w="14604" h="79375">
                  <a:moveTo>
                    <a:pt x="330" y="73348"/>
                  </a:moveTo>
                  <a:lnTo>
                    <a:pt x="0" y="74434"/>
                  </a:lnTo>
                  <a:lnTo>
                    <a:pt x="330" y="75044"/>
                  </a:lnTo>
                  <a:lnTo>
                    <a:pt x="330" y="73348"/>
                  </a:lnTo>
                  <a:close/>
                </a:path>
                <a:path w="14604" h="79375">
                  <a:moveTo>
                    <a:pt x="4542" y="0"/>
                  </a:moveTo>
                  <a:lnTo>
                    <a:pt x="1485" y="0"/>
                  </a:lnTo>
                  <a:lnTo>
                    <a:pt x="330" y="1193"/>
                  </a:lnTo>
                  <a:lnTo>
                    <a:pt x="330" y="73348"/>
                  </a:lnTo>
                  <a:lnTo>
                    <a:pt x="823" y="71727"/>
                  </a:lnTo>
                  <a:lnTo>
                    <a:pt x="876" y="71551"/>
                  </a:lnTo>
                  <a:lnTo>
                    <a:pt x="2425" y="70726"/>
                  </a:lnTo>
                  <a:lnTo>
                    <a:pt x="5778" y="70726"/>
                  </a:lnTo>
                  <a:lnTo>
                    <a:pt x="5778" y="50977"/>
                  </a:lnTo>
                  <a:lnTo>
                    <a:pt x="11307" y="50977"/>
                  </a:lnTo>
                  <a:lnTo>
                    <a:pt x="5648" y="1193"/>
                  </a:lnTo>
                  <a:lnTo>
                    <a:pt x="5613" y="889"/>
                  </a:lnTo>
                  <a:lnTo>
                    <a:pt x="4542" y="0"/>
                  </a:lnTo>
                  <a:close/>
                </a:path>
                <a:path w="14604" h="79375">
                  <a:moveTo>
                    <a:pt x="11307" y="50977"/>
                  </a:moveTo>
                  <a:lnTo>
                    <a:pt x="5778" y="50977"/>
                  </a:lnTo>
                  <a:lnTo>
                    <a:pt x="8054" y="70726"/>
                  </a:lnTo>
                  <a:lnTo>
                    <a:pt x="8149" y="71551"/>
                  </a:lnTo>
                  <a:lnTo>
                    <a:pt x="8255" y="72466"/>
                  </a:lnTo>
                  <a:lnTo>
                    <a:pt x="13749" y="72466"/>
                  </a:lnTo>
                  <a:lnTo>
                    <a:pt x="11307" y="50977"/>
                  </a:lnTo>
                  <a:close/>
                </a:path>
                <a:path w="14604" h="79375">
                  <a:moveTo>
                    <a:pt x="5778" y="70726"/>
                  </a:moveTo>
                  <a:lnTo>
                    <a:pt x="2425" y="70726"/>
                  </a:lnTo>
                  <a:lnTo>
                    <a:pt x="5778" y="71727"/>
                  </a:lnTo>
                  <a:lnTo>
                    <a:pt x="5778" y="707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10226899" y="5349915"/>
              <a:ext cx="10160" cy="86360"/>
            </a:xfrm>
            <a:custGeom>
              <a:avLst/>
              <a:gdLst/>
              <a:ahLst/>
              <a:cxnLst/>
              <a:rect l="l" t="t" r="r" b="b"/>
              <a:pathLst>
                <a:path w="10159" h="86360">
                  <a:moveTo>
                    <a:pt x="0" y="0"/>
                  </a:moveTo>
                  <a:lnTo>
                    <a:pt x="0" y="70739"/>
                  </a:lnTo>
                  <a:lnTo>
                    <a:pt x="9740" y="860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10224206" y="5347182"/>
              <a:ext cx="15875" cy="92075"/>
            </a:xfrm>
            <a:custGeom>
              <a:avLst/>
              <a:gdLst/>
              <a:ahLst/>
              <a:cxnLst/>
              <a:rect l="l" t="t" r="r" b="b"/>
              <a:pathLst>
                <a:path w="15875" h="92075">
                  <a:moveTo>
                    <a:pt x="4229" y="0"/>
                  </a:moveTo>
                  <a:lnTo>
                    <a:pt x="1206" y="0"/>
                  </a:lnTo>
                  <a:lnTo>
                    <a:pt x="0" y="1219"/>
                  </a:lnTo>
                  <a:lnTo>
                    <a:pt x="0" y="74269"/>
                  </a:lnTo>
                  <a:lnTo>
                    <a:pt x="10947" y="91516"/>
                  </a:lnTo>
                  <a:lnTo>
                    <a:pt x="12649" y="91884"/>
                  </a:lnTo>
                  <a:lnTo>
                    <a:pt x="15189" y="90271"/>
                  </a:lnTo>
                  <a:lnTo>
                    <a:pt x="15570" y="88582"/>
                  </a:lnTo>
                  <a:lnTo>
                    <a:pt x="14744" y="87312"/>
                  </a:lnTo>
                  <a:lnTo>
                    <a:pt x="5448" y="72682"/>
                  </a:lnTo>
                  <a:lnTo>
                    <a:pt x="5448" y="1219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10226895" y="5342228"/>
              <a:ext cx="53340" cy="71120"/>
            </a:xfrm>
            <a:custGeom>
              <a:avLst/>
              <a:gdLst/>
              <a:ahLst/>
              <a:cxnLst/>
              <a:rect l="l" t="t" r="r" b="b"/>
              <a:pathLst>
                <a:path w="53340" h="71120">
                  <a:moveTo>
                    <a:pt x="40385" y="0"/>
                  </a:moveTo>
                  <a:lnTo>
                    <a:pt x="13982" y="0"/>
                  </a:lnTo>
                  <a:lnTo>
                    <a:pt x="0" y="7683"/>
                  </a:lnTo>
                  <a:lnTo>
                    <a:pt x="7543" y="70688"/>
                  </a:lnTo>
                  <a:lnTo>
                    <a:pt x="49301" y="70688"/>
                  </a:lnTo>
                  <a:lnTo>
                    <a:pt x="52933" y="6108"/>
                  </a:lnTo>
                  <a:lnTo>
                    <a:pt x="40385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10223987" y="5339510"/>
              <a:ext cx="59055" cy="76200"/>
            </a:xfrm>
            <a:custGeom>
              <a:avLst/>
              <a:gdLst/>
              <a:ahLst/>
              <a:cxnLst/>
              <a:rect l="l" t="t" r="r" b="b"/>
              <a:pathLst>
                <a:path w="59054" h="76200">
                  <a:moveTo>
                    <a:pt x="43903" y="0"/>
                  </a:moveTo>
                  <a:lnTo>
                    <a:pt x="16167" y="0"/>
                  </a:lnTo>
                  <a:lnTo>
                    <a:pt x="0" y="8889"/>
                  </a:lnTo>
                  <a:lnTo>
                    <a:pt x="8026" y="76136"/>
                  </a:lnTo>
                  <a:lnTo>
                    <a:pt x="54736" y="76136"/>
                  </a:lnTo>
                  <a:lnTo>
                    <a:pt x="54902" y="73558"/>
                  </a:lnTo>
                  <a:lnTo>
                    <a:pt x="49453" y="73240"/>
                  </a:lnTo>
                  <a:lnTo>
                    <a:pt x="49600" y="70675"/>
                  </a:lnTo>
                  <a:lnTo>
                    <a:pt x="12877" y="70675"/>
                  </a:lnTo>
                  <a:lnTo>
                    <a:pt x="5880" y="11899"/>
                  </a:lnTo>
                  <a:lnTo>
                    <a:pt x="17602" y="5448"/>
                  </a:lnTo>
                  <a:lnTo>
                    <a:pt x="55157" y="5448"/>
                  </a:lnTo>
                  <a:lnTo>
                    <a:pt x="43903" y="0"/>
                  </a:lnTo>
                  <a:close/>
                </a:path>
                <a:path w="59054" h="76200">
                  <a:moveTo>
                    <a:pt x="55066" y="70675"/>
                  </a:moveTo>
                  <a:lnTo>
                    <a:pt x="52209" y="70675"/>
                  </a:lnTo>
                  <a:lnTo>
                    <a:pt x="52209" y="73405"/>
                  </a:lnTo>
                  <a:lnTo>
                    <a:pt x="54902" y="73558"/>
                  </a:lnTo>
                  <a:lnTo>
                    <a:pt x="55066" y="70675"/>
                  </a:lnTo>
                  <a:close/>
                </a:path>
                <a:path w="59054" h="76200">
                  <a:moveTo>
                    <a:pt x="55157" y="5448"/>
                  </a:moveTo>
                  <a:lnTo>
                    <a:pt x="42633" y="5448"/>
                  </a:lnTo>
                  <a:lnTo>
                    <a:pt x="53035" y="10490"/>
                  </a:lnTo>
                  <a:lnTo>
                    <a:pt x="49453" y="73240"/>
                  </a:lnTo>
                  <a:lnTo>
                    <a:pt x="52209" y="73405"/>
                  </a:lnTo>
                  <a:lnTo>
                    <a:pt x="52209" y="70675"/>
                  </a:lnTo>
                  <a:lnTo>
                    <a:pt x="55066" y="70675"/>
                  </a:lnTo>
                  <a:lnTo>
                    <a:pt x="58428" y="11899"/>
                  </a:lnTo>
                  <a:lnTo>
                    <a:pt x="58509" y="10490"/>
                  </a:lnTo>
                  <a:lnTo>
                    <a:pt x="58600" y="8889"/>
                  </a:lnTo>
                  <a:lnTo>
                    <a:pt x="58699" y="7162"/>
                  </a:lnTo>
                  <a:lnTo>
                    <a:pt x="55157" y="5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10234500" y="5412910"/>
              <a:ext cx="41910" cy="85725"/>
            </a:xfrm>
            <a:custGeom>
              <a:avLst/>
              <a:gdLst/>
              <a:ahLst/>
              <a:cxnLst/>
              <a:rect l="l" t="t" r="r" b="b"/>
              <a:pathLst>
                <a:path w="41909" h="85725">
                  <a:moveTo>
                    <a:pt x="41643" y="0"/>
                  </a:moveTo>
                  <a:lnTo>
                    <a:pt x="0" y="0"/>
                  </a:lnTo>
                  <a:lnTo>
                    <a:pt x="7366" y="85432"/>
                  </a:lnTo>
                  <a:lnTo>
                    <a:pt x="35255" y="85432"/>
                  </a:lnTo>
                  <a:lnTo>
                    <a:pt x="41643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10231460" y="5410189"/>
              <a:ext cx="47625" cy="91440"/>
            </a:xfrm>
            <a:custGeom>
              <a:avLst/>
              <a:gdLst/>
              <a:ahLst/>
              <a:cxnLst/>
              <a:rect l="l" t="t" r="r" b="b"/>
              <a:pathLst>
                <a:path w="47625" h="91439">
                  <a:moveTo>
                    <a:pt x="47599" y="0"/>
                  </a:moveTo>
                  <a:lnTo>
                    <a:pt x="0" y="0"/>
                  </a:lnTo>
                  <a:lnTo>
                    <a:pt x="7823" y="89890"/>
                  </a:lnTo>
                  <a:lnTo>
                    <a:pt x="9143" y="91008"/>
                  </a:lnTo>
                  <a:lnTo>
                    <a:pt x="12166" y="90741"/>
                  </a:lnTo>
                  <a:lnTo>
                    <a:pt x="13271" y="89420"/>
                  </a:lnTo>
                  <a:lnTo>
                    <a:pt x="13157" y="87922"/>
                  </a:lnTo>
                  <a:lnTo>
                    <a:pt x="6007" y="5460"/>
                  </a:lnTo>
                  <a:lnTo>
                    <a:pt x="41770" y="5460"/>
                  </a:lnTo>
                  <a:lnTo>
                    <a:pt x="35445" y="89458"/>
                  </a:lnTo>
                  <a:lnTo>
                    <a:pt x="36588" y="90766"/>
                  </a:lnTo>
                  <a:lnTo>
                    <a:pt x="39560" y="90995"/>
                  </a:lnTo>
                  <a:lnTo>
                    <a:pt x="40881" y="89865"/>
                  </a:lnTo>
                  <a:lnTo>
                    <a:pt x="475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10255290" y="543440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5920"/>
                  </a:lnTo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10252595" y="5431676"/>
              <a:ext cx="5715" cy="81915"/>
            </a:xfrm>
            <a:custGeom>
              <a:avLst/>
              <a:gdLst/>
              <a:ahLst/>
              <a:cxnLst/>
              <a:rect l="l" t="t" r="r" b="b"/>
              <a:pathLst>
                <a:path w="5715" h="81914">
                  <a:moveTo>
                    <a:pt x="4241" y="0"/>
                  </a:moveTo>
                  <a:lnTo>
                    <a:pt x="1206" y="0"/>
                  </a:lnTo>
                  <a:lnTo>
                    <a:pt x="0" y="1219"/>
                  </a:lnTo>
                  <a:lnTo>
                    <a:pt x="0" y="2730"/>
                  </a:lnTo>
                  <a:lnTo>
                    <a:pt x="0" y="80162"/>
                  </a:lnTo>
                  <a:lnTo>
                    <a:pt x="1206" y="81381"/>
                  </a:lnTo>
                  <a:lnTo>
                    <a:pt x="4241" y="81381"/>
                  </a:lnTo>
                  <a:lnTo>
                    <a:pt x="5448" y="80162"/>
                  </a:lnTo>
                  <a:lnTo>
                    <a:pt x="5448" y="1219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10234058" y="530063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904" y="0"/>
                  </a:moveTo>
                  <a:lnTo>
                    <a:pt x="12762" y="1642"/>
                  </a:lnTo>
                  <a:lnTo>
                    <a:pt x="6118" y="6121"/>
                  </a:lnTo>
                  <a:lnTo>
                    <a:pt x="1641" y="12762"/>
                  </a:lnTo>
                  <a:lnTo>
                    <a:pt x="0" y="20891"/>
                  </a:lnTo>
                  <a:lnTo>
                    <a:pt x="1641" y="29020"/>
                  </a:lnTo>
                  <a:lnTo>
                    <a:pt x="6118" y="35661"/>
                  </a:lnTo>
                  <a:lnTo>
                    <a:pt x="12762" y="40140"/>
                  </a:lnTo>
                  <a:lnTo>
                    <a:pt x="20904" y="41782"/>
                  </a:lnTo>
                  <a:lnTo>
                    <a:pt x="29046" y="40140"/>
                  </a:lnTo>
                  <a:lnTo>
                    <a:pt x="35690" y="35661"/>
                  </a:lnTo>
                  <a:lnTo>
                    <a:pt x="40167" y="29020"/>
                  </a:lnTo>
                  <a:lnTo>
                    <a:pt x="41808" y="20891"/>
                  </a:lnTo>
                  <a:lnTo>
                    <a:pt x="40167" y="12762"/>
                  </a:lnTo>
                  <a:lnTo>
                    <a:pt x="35690" y="6121"/>
                  </a:lnTo>
                  <a:lnTo>
                    <a:pt x="29046" y="1642"/>
                  </a:lnTo>
                  <a:lnTo>
                    <a:pt x="20904" y="0"/>
                  </a:lnTo>
                  <a:close/>
                </a:path>
              </a:pathLst>
            </a:custGeom>
            <a:solidFill>
              <a:srgbClr val="EDF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10231353" y="5297904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3609" y="0"/>
                  </a:moveTo>
                  <a:lnTo>
                    <a:pt x="14417" y="1854"/>
                  </a:lnTo>
                  <a:lnTo>
                    <a:pt x="6913" y="6915"/>
                  </a:lnTo>
                  <a:lnTo>
                    <a:pt x="1854" y="14423"/>
                  </a:lnTo>
                  <a:lnTo>
                    <a:pt x="0" y="23622"/>
                  </a:lnTo>
                  <a:lnTo>
                    <a:pt x="1854" y="32815"/>
                  </a:lnTo>
                  <a:lnTo>
                    <a:pt x="6953" y="40350"/>
                  </a:lnTo>
                  <a:lnTo>
                    <a:pt x="14417" y="45387"/>
                  </a:lnTo>
                  <a:lnTo>
                    <a:pt x="23609" y="47244"/>
                  </a:lnTo>
                  <a:lnTo>
                    <a:pt x="32798" y="45387"/>
                  </a:lnTo>
                  <a:lnTo>
                    <a:pt x="38137" y="41783"/>
                  </a:lnTo>
                  <a:lnTo>
                    <a:pt x="23609" y="41783"/>
                  </a:lnTo>
                  <a:lnTo>
                    <a:pt x="16544" y="40350"/>
                  </a:lnTo>
                  <a:lnTo>
                    <a:pt x="10771" y="36460"/>
                  </a:lnTo>
                  <a:lnTo>
                    <a:pt x="6876" y="30690"/>
                  </a:lnTo>
                  <a:lnTo>
                    <a:pt x="5448" y="23622"/>
                  </a:lnTo>
                  <a:lnTo>
                    <a:pt x="6876" y="16553"/>
                  </a:lnTo>
                  <a:lnTo>
                    <a:pt x="10771" y="10783"/>
                  </a:lnTo>
                  <a:lnTo>
                    <a:pt x="16511" y="6915"/>
                  </a:lnTo>
                  <a:lnTo>
                    <a:pt x="23609" y="5461"/>
                  </a:lnTo>
                  <a:lnTo>
                    <a:pt x="38143" y="5461"/>
                  </a:lnTo>
                  <a:lnTo>
                    <a:pt x="32798" y="1854"/>
                  </a:lnTo>
                  <a:lnTo>
                    <a:pt x="23609" y="0"/>
                  </a:lnTo>
                  <a:close/>
                </a:path>
                <a:path w="47625" h="47625">
                  <a:moveTo>
                    <a:pt x="38143" y="5461"/>
                  </a:moveTo>
                  <a:lnTo>
                    <a:pt x="23609" y="5461"/>
                  </a:lnTo>
                  <a:lnTo>
                    <a:pt x="30699" y="6915"/>
                  </a:lnTo>
                  <a:lnTo>
                    <a:pt x="36436" y="10783"/>
                  </a:lnTo>
                  <a:lnTo>
                    <a:pt x="40329" y="16553"/>
                  </a:lnTo>
                  <a:lnTo>
                    <a:pt x="41757" y="23622"/>
                  </a:lnTo>
                  <a:lnTo>
                    <a:pt x="40329" y="30690"/>
                  </a:lnTo>
                  <a:lnTo>
                    <a:pt x="36436" y="36460"/>
                  </a:lnTo>
                  <a:lnTo>
                    <a:pt x="30666" y="40350"/>
                  </a:lnTo>
                  <a:lnTo>
                    <a:pt x="23609" y="41783"/>
                  </a:lnTo>
                  <a:lnTo>
                    <a:pt x="38137" y="41783"/>
                  </a:lnTo>
                  <a:lnTo>
                    <a:pt x="40259" y="40350"/>
                  </a:lnTo>
                  <a:lnTo>
                    <a:pt x="45353" y="32815"/>
                  </a:lnTo>
                  <a:lnTo>
                    <a:pt x="47205" y="23622"/>
                  </a:lnTo>
                  <a:lnTo>
                    <a:pt x="45353" y="14423"/>
                  </a:lnTo>
                  <a:lnTo>
                    <a:pt x="40298" y="6915"/>
                  </a:lnTo>
                  <a:lnTo>
                    <a:pt x="38143" y="54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10230147" y="5292265"/>
              <a:ext cx="50165" cy="25400"/>
            </a:xfrm>
            <a:custGeom>
              <a:avLst/>
              <a:gdLst/>
              <a:ahLst/>
              <a:cxnLst/>
              <a:rect l="l" t="t" r="r" b="b"/>
              <a:pathLst>
                <a:path w="50165" h="25400">
                  <a:moveTo>
                    <a:pt x="24866" y="0"/>
                  </a:moveTo>
                  <a:lnTo>
                    <a:pt x="15178" y="1955"/>
                  </a:lnTo>
                  <a:lnTo>
                    <a:pt x="7275" y="7288"/>
                  </a:lnTo>
                  <a:lnTo>
                    <a:pt x="1951" y="15200"/>
                  </a:lnTo>
                  <a:lnTo>
                    <a:pt x="0" y="24892"/>
                  </a:lnTo>
                  <a:lnTo>
                    <a:pt x="49796" y="24892"/>
                  </a:lnTo>
                  <a:lnTo>
                    <a:pt x="47835" y="15200"/>
                  </a:lnTo>
                  <a:lnTo>
                    <a:pt x="42489" y="7288"/>
                  </a:lnTo>
                  <a:lnTo>
                    <a:pt x="34564" y="1955"/>
                  </a:lnTo>
                  <a:lnTo>
                    <a:pt x="2486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10227396" y="5289534"/>
              <a:ext cx="55244" cy="30480"/>
            </a:xfrm>
            <a:custGeom>
              <a:avLst/>
              <a:gdLst/>
              <a:ahLst/>
              <a:cxnLst/>
              <a:rect l="l" t="t" r="r" b="b"/>
              <a:pathLst>
                <a:path w="55245" h="30479">
                  <a:moveTo>
                    <a:pt x="27622" y="0"/>
                  </a:moveTo>
                  <a:lnTo>
                    <a:pt x="16877" y="2169"/>
                  </a:lnTo>
                  <a:lnTo>
                    <a:pt x="8096" y="8086"/>
                  </a:lnTo>
                  <a:lnTo>
                    <a:pt x="2172" y="16866"/>
                  </a:lnTo>
                  <a:lnTo>
                    <a:pt x="0" y="27622"/>
                  </a:lnTo>
                  <a:lnTo>
                    <a:pt x="0" y="29133"/>
                  </a:lnTo>
                  <a:lnTo>
                    <a:pt x="1206" y="30352"/>
                  </a:lnTo>
                  <a:lnTo>
                    <a:pt x="4241" y="30352"/>
                  </a:lnTo>
                  <a:lnTo>
                    <a:pt x="5448" y="29133"/>
                  </a:lnTo>
                  <a:lnTo>
                    <a:pt x="5448" y="27622"/>
                  </a:lnTo>
                  <a:lnTo>
                    <a:pt x="5448" y="21488"/>
                  </a:lnTo>
                  <a:lnTo>
                    <a:pt x="7924" y="15963"/>
                  </a:lnTo>
                  <a:lnTo>
                    <a:pt x="15951" y="7937"/>
                  </a:lnTo>
                  <a:lnTo>
                    <a:pt x="21513" y="5460"/>
                  </a:lnTo>
                  <a:lnTo>
                    <a:pt x="33781" y="5460"/>
                  </a:lnTo>
                  <a:lnTo>
                    <a:pt x="39281" y="7937"/>
                  </a:lnTo>
                  <a:lnTo>
                    <a:pt x="47320" y="15963"/>
                  </a:lnTo>
                  <a:lnTo>
                    <a:pt x="49796" y="21488"/>
                  </a:lnTo>
                  <a:lnTo>
                    <a:pt x="49796" y="29133"/>
                  </a:lnTo>
                  <a:lnTo>
                    <a:pt x="51003" y="30352"/>
                  </a:lnTo>
                  <a:lnTo>
                    <a:pt x="54025" y="30352"/>
                  </a:lnTo>
                  <a:lnTo>
                    <a:pt x="55244" y="29133"/>
                  </a:lnTo>
                  <a:lnTo>
                    <a:pt x="55244" y="27622"/>
                  </a:lnTo>
                  <a:lnTo>
                    <a:pt x="53072" y="16866"/>
                  </a:lnTo>
                  <a:lnTo>
                    <a:pt x="47148" y="8086"/>
                  </a:lnTo>
                  <a:lnTo>
                    <a:pt x="38367" y="2169"/>
                  </a:lnTo>
                  <a:lnTo>
                    <a:pt x="276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10225636" y="5317157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59194" y="0"/>
                  </a:moveTo>
                  <a:lnTo>
                    <a:pt x="0" y="0"/>
                  </a:lnTo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10222943" y="5314425"/>
              <a:ext cx="64769" cy="5715"/>
            </a:xfrm>
            <a:custGeom>
              <a:avLst/>
              <a:gdLst/>
              <a:ahLst/>
              <a:cxnLst/>
              <a:rect l="l" t="t" r="r" b="b"/>
              <a:pathLst>
                <a:path w="64770" h="5714">
                  <a:moveTo>
                    <a:pt x="63372" y="0"/>
                  </a:moveTo>
                  <a:lnTo>
                    <a:pt x="1206" y="0"/>
                  </a:lnTo>
                  <a:lnTo>
                    <a:pt x="0" y="1219"/>
                  </a:lnTo>
                  <a:lnTo>
                    <a:pt x="0" y="4241"/>
                  </a:lnTo>
                  <a:lnTo>
                    <a:pt x="1206" y="5461"/>
                  </a:lnTo>
                  <a:lnTo>
                    <a:pt x="2692" y="5461"/>
                  </a:lnTo>
                  <a:lnTo>
                    <a:pt x="63372" y="5461"/>
                  </a:lnTo>
                  <a:lnTo>
                    <a:pt x="64592" y="4241"/>
                  </a:lnTo>
                  <a:lnTo>
                    <a:pt x="64592" y="1219"/>
                  </a:lnTo>
                  <a:lnTo>
                    <a:pt x="633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10232787" y="5348467"/>
              <a:ext cx="42545" cy="48260"/>
            </a:xfrm>
            <a:custGeom>
              <a:avLst/>
              <a:gdLst/>
              <a:ahLst/>
              <a:cxnLst/>
              <a:rect l="l" t="t" r="r" b="b"/>
              <a:pathLst>
                <a:path w="42545" h="48260">
                  <a:moveTo>
                    <a:pt x="0" y="0"/>
                  </a:moveTo>
                  <a:lnTo>
                    <a:pt x="42087" y="47993"/>
                  </a:lnTo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10230646" y="5346283"/>
              <a:ext cx="46990" cy="52705"/>
            </a:xfrm>
            <a:custGeom>
              <a:avLst/>
              <a:gdLst/>
              <a:ahLst/>
              <a:cxnLst/>
              <a:rect l="l" t="t" r="r" b="b"/>
              <a:pathLst>
                <a:path w="46990" h="52704">
                  <a:moveTo>
                    <a:pt x="1701" y="0"/>
                  </a:moveTo>
                  <a:lnTo>
                    <a:pt x="50" y="1422"/>
                  </a:lnTo>
                  <a:lnTo>
                    <a:pt x="0" y="2654"/>
                  </a:lnTo>
                  <a:lnTo>
                    <a:pt x="711" y="3467"/>
                  </a:lnTo>
                  <a:lnTo>
                    <a:pt x="43459" y="52273"/>
                  </a:lnTo>
                  <a:lnTo>
                    <a:pt x="44729" y="52362"/>
                  </a:lnTo>
                  <a:lnTo>
                    <a:pt x="46316" y="50939"/>
                  </a:lnTo>
                  <a:lnTo>
                    <a:pt x="46431" y="49707"/>
                  </a:lnTo>
                  <a:lnTo>
                    <a:pt x="2908" y="88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10226900" y="5351065"/>
              <a:ext cx="48895" cy="55880"/>
            </a:xfrm>
            <a:custGeom>
              <a:avLst/>
              <a:gdLst/>
              <a:ahLst/>
              <a:cxnLst/>
              <a:rect l="l" t="t" r="r" b="b"/>
              <a:pathLst>
                <a:path w="48895" h="55879">
                  <a:moveTo>
                    <a:pt x="0" y="0"/>
                  </a:moveTo>
                  <a:lnTo>
                    <a:pt x="48742" y="55562"/>
                  </a:lnTo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10224761" y="5348880"/>
              <a:ext cx="53340" cy="60325"/>
            </a:xfrm>
            <a:custGeom>
              <a:avLst/>
              <a:gdLst/>
              <a:ahLst/>
              <a:cxnLst/>
              <a:rect l="l" t="t" r="r" b="b"/>
              <a:pathLst>
                <a:path w="53340" h="60325">
                  <a:moveTo>
                    <a:pt x="1701" y="0"/>
                  </a:moveTo>
                  <a:lnTo>
                    <a:pt x="50" y="1422"/>
                  </a:lnTo>
                  <a:lnTo>
                    <a:pt x="0" y="2654"/>
                  </a:lnTo>
                  <a:lnTo>
                    <a:pt x="711" y="3467"/>
                  </a:lnTo>
                  <a:lnTo>
                    <a:pt x="50114" y="59855"/>
                  </a:lnTo>
                  <a:lnTo>
                    <a:pt x="51320" y="59931"/>
                  </a:lnTo>
                  <a:lnTo>
                    <a:pt x="52971" y="58508"/>
                  </a:lnTo>
                  <a:lnTo>
                    <a:pt x="53035" y="57276"/>
                  </a:lnTo>
                  <a:lnTo>
                    <a:pt x="2908" y="88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10233559" y="5348467"/>
              <a:ext cx="42545" cy="48260"/>
            </a:xfrm>
            <a:custGeom>
              <a:avLst/>
              <a:gdLst/>
              <a:ahLst/>
              <a:cxnLst/>
              <a:rect l="l" t="t" r="r" b="b"/>
              <a:pathLst>
                <a:path w="42545" h="48260">
                  <a:moveTo>
                    <a:pt x="42087" y="0"/>
                  </a:moveTo>
                  <a:lnTo>
                    <a:pt x="0" y="47993"/>
                  </a:lnTo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10231413" y="5346292"/>
              <a:ext cx="46990" cy="52705"/>
            </a:xfrm>
            <a:custGeom>
              <a:avLst/>
              <a:gdLst/>
              <a:ahLst/>
              <a:cxnLst/>
              <a:rect l="l" t="t" r="r" b="b"/>
              <a:pathLst>
                <a:path w="46990" h="52704">
                  <a:moveTo>
                    <a:pt x="44678" y="0"/>
                  </a:moveTo>
                  <a:lnTo>
                    <a:pt x="43459" y="76"/>
                  </a:lnTo>
                  <a:lnTo>
                    <a:pt x="42748" y="888"/>
                  </a:lnTo>
                  <a:lnTo>
                    <a:pt x="0" y="49695"/>
                  </a:lnTo>
                  <a:lnTo>
                    <a:pt x="50" y="50926"/>
                  </a:lnTo>
                  <a:lnTo>
                    <a:pt x="1650" y="52349"/>
                  </a:lnTo>
                  <a:lnTo>
                    <a:pt x="2920" y="52260"/>
                  </a:lnTo>
                  <a:lnTo>
                    <a:pt x="46380" y="2654"/>
                  </a:lnTo>
                  <a:lnTo>
                    <a:pt x="46329" y="1422"/>
                  </a:lnTo>
                  <a:lnTo>
                    <a:pt x="446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10232792" y="5351065"/>
              <a:ext cx="48895" cy="55880"/>
            </a:xfrm>
            <a:custGeom>
              <a:avLst/>
              <a:gdLst/>
              <a:ahLst/>
              <a:cxnLst/>
              <a:rect l="l" t="t" r="r" b="b"/>
              <a:pathLst>
                <a:path w="48895" h="55879">
                  <a:moveTo>
                    <a:pt x="48742" y="0"/>
                  </a:moveTo>
                  <a:lnTo>
                    <a:pt x="0" y="55562"/>
                  </a:lnTo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10230644" y="5348888"/>
              <a:ext cx="53340" cy="60325"/>
            </a:xfrm>
            <a:custGeom>
              <a:avLst/>
              <a:gdLst/>
              <a:ahLst/>
              <a:cxnLst/>
              <a:rect l="l" t="t" r="r" b="b"/>
              <a:pathLst>
                <a:path w="53340" h="60325">
                  <a:moveTo>
                    <a:pt x="51333" y="0"/>
                  </a:moveTo>
                  <a:lnTo>
                    <a:pt x="50114" y="76"/>
                  </a:lnTo>
                  <a:lnTo>
                    <a:pt x="49402" y="888"/>
                  </a:lnTo>
                  <a:lnTo>
                    <a:pt x="0" y="57276"/>
                  </a:lnTo>
                  <a:lnTo>
                    <a:pt x="50" y="58508"/>
                  </a:lnTo>
                  <a:lnTo>
                    <a:pt x="1701" y="59918"/>
                  </a:lnTo>
                  <a:lnTo>
                    <a:pt x="2908" y="59842"/>
                  </a:lnTo>
                  <a:lnTo>
                    <a:pt x="53035" y="2654"/>
                  </a:lnTo>
                  <a:lnTo>
                    <a:pt x="52984" y="1422"/>
                  </a:lnTo>
                  <a:lnTo>
                    <a:pt x="51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10240050" y="5477414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31584" y="0"/>
                  </a:moveTo>
                  <a:lnTo>
                    <a:pt x="0" y="0"/>
                  </a:lnTo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10238120" y="5475462"/>
              <a:ext cx="35560" cy="4445"/>
            </a:xfrm>
            <a:custGeom>
              <a:avLst/>
              <a:gdLst/>
              <a:ahLst/>
              <a:cxnLst/>
              <a:rect l="l" t="t" r="r" b="b"/>
              <a:pathLst>
                <a:path w="35559" h="4445">
                  <a:moveTo>
                    <a:pt x="34607" y="0"/>
                  </a:moveTo>
                  <a:lnTo>
                    <a:pt x="825" y="0"/>
                  </a:lnTo>
                  <a:lnTo>
                    <a:pt x="0" y="876"/>
                  </a:lnTo>
                  <a:lnTo>
                    <a:pt x="0" y="3022"/>
                  </a:lnTo>
                  <a:lnTo>
                    <a:pt x="825" y="3898"/>
                  </a:lnTo>
                  <a:lnTo>
                    <a:pt x="1930" y="3898"/>
                  </a:lnTo>
                  <a:lnTo>
                    <a:pt x="34607" y="3898"/>
                  </a:lnTo>
                  <a:lnTo>
                    <a:pt x="35496" y="3022"/>
                  </a:lnTo>
                  <a:lnTo>
                    <a:pt x="35496" y="876"/>
                  </a:lnTo>
                  <a:lnTo>
                    <a:pt x="34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3" name="object 104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437054" y="4060545"/>
              <a:ext cx="340287" cy="136119"/>
            </a:xfrm>
            <a:prstGeom prst="rect">
              <a:avLst/>
            </a:prstGeom>
          </p:spPr>
        </p:pic>
        <p:pic>
          <p:nvPicPr>
            <p:cNvPr id="1044" name="object 104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851675" y="4053059"/>
              <a:ext cx="165277" cy="73101"/>
            </a:xfrm>
            <a:prstGeom prst="rect">
              <a:avLst/>
            </a:prstGeom>
          </p:spPr>
        </p:pic>
        <p:pic>
          <p:nvPicPr>
            <p:cNvPr id="1045" name="object 104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215045" y="4819802"/>
              <a:ext cx="32765" cy="45974"/>
            </a:xfrm>
            <a:prstGeom prst="rect">
              <a:avLst/>
            </a:prstGeom>
          </p:spPr>
        </p:pic>
        <p:pic>
          <p:nvPicPr>
            <p:cNvPr id="1046" name="object 104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174231" y="4628388"/>
              <a:ext cx="163318" cy="209156"/>
            </a:xfrm>
            <a:prstGeom prst="rect">
              <a:avLst/>
            </a:prstGeom>
          </p:spPr>
        </p:pic>
        <p:pic>
          <p:nvPicPr>
            <p:cNvPr id="1047" name="object 104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270265" y="4599520"/>
              <a:ext cx="75223" cy="151168"/>
            </a:xfrm>
            <a:prstGeom prst="rect">
              <a:avLst/>
            </a:prstGeom>
          </p:spPr>
        </p:pic>
        <p:sp>
          <p:nvSpPr>
            <p:cNvPr id="1048" name="object 1048"/>
            <p:cNvSpPr/>
            <p:nvPr/>
          </p:nvSpPr>
          <p:spPr>
            <a:xfrm>
              <a:off x="8203705" y="4866587"/>
              <a:ext cx="56515" cy="356235"/>
            </a:xfrm>
            <a:custGeom>
              <a:avLst/>
              <a:gdLst/>
              <a:ahLst/>
              <a:cxnLst/>
              <a:rect l="l" t="t" r="r" b="b"/>
              <a:pathLst>
                <a:path w="56515" h="356235">
                  <a:moveTo>
                    <a:pt x="45910" y="0"/>
                  </a:moveTo>
                  <a:lnTo>
                    <a:pt x="10464" y="0"/>
                  </a:lnTo>
                  <a:lnTo>
                    <a:pt x="0" y="355904"/>
                  </a:lnTo>
                  <a:lnTo>
                    <a:pt x="56388" y="355904"/>
                  </a:lnTo>
                  <a:lnTo>
                    <a:pt x="4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8208188" y="4925098"/>
              <a:ext cx="47625" cy="145415"/>
            </a:xfrm>
            <a:custGeom>
              <a:avLst/>
              <a:gdLst/>
              <a:ahLst/>
              <a:cxnLst/>
              <a:rect l="l" t="t" r="r" b="b"/>
              <a:pathLst>
                <a:path w="47625" h="145414">
                  <a:moveTo>
                    <a:pt x="44640" y="50838"/>
                  </a:moveTo>
                  <a:lnTo>
                    <a:pt x="43141" y="0"/>
                  </a:lnTo>
                  <a:lnTo>
                    <a:pt x="4254" y="0"/>
                  </a:lnTo>
                  <a:lnTo>
                    <a:pt x="2755" y="50838"/>
                  </a:lnTo>
                  <a:lnTo>
                    <a:pt x="44640" y="50838"/>
                  </a:lnTo>
                  <a:close/>
                </a:path>
                <a:path w="47625" h="145414">
                  <a:moveTo>
                    <a:pt x="47396" y="144856"/>
                  </a:moveTo>
                  <a:lnTo>
                    <a:pt x="45910" y="94018"/>
                  </a:lnTo>
                  <a:lnTo>
                    <a:pt x="1485" y="94018"/>
                  </a:lnTo>
                  <a:lnTo>
                    <a:pt x="0" y="144856"/>
                  </a:lnTo>
                  <a:lnTo>
                    <a:pt x="47396" y="144856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8233644" y="4866576"/>
              <a:ext cx="19050" cy="321310"/>
            </a:xfrm>
            <a:custGeom>
              <a:avLst/>
              <a:gdLst/>
              <a:ahLst/>
              <a:cxnLst/>
              <a:rect l="l" t="t" r="r" b="b"/>
              <a:pathLst>
                <a:path w="19050" h="321310">
                  <a:moveTo>
                    <a:pt x="14935" y="203377"/>
                  </a:moveTo>
                  <a:lnTo>
                    <a:pt x="3060" y="203377"/>
                  </a:lnTo>
                  <a:lnTo>
                    <a:pt x="4834" y="321005"/>
                  </a:lnTo>
                  <a:lnTo>
                    <a:pt x="4838" y="321271"/>
                  </a:lnTo>
                  <a:lnTo>
                    <a:pt x="18503" y="321005"/>
                  </a:lnTo>
                  <a:lnTo>
                    <a:pt x="14935" y="203377"/>
                  </a:lnTo>
                  <a:close/>
                </a:path>
                <a:path w="19050" h="321310">
                  <a:moveTo>
                    <a:pt x="12077" y="109359"/>
                  </a:moveTo>
                  <a:lnTo>
                    <a:pt x="1650" y="109359"/>
                  </a:lnTo>
                  <a:lnTo>
                    <a:pt x="2298" y="152539"/>
                  </a:lnTo>
                  <a:lnTo>
                    <a:pt x="13398" y="152539"/>
                  </a:lnTo>
                  <a:lnTo>
                    <a:pt x="12077" y="109359"/>
                  </a:lnTo>
                  <a:close/>
                </a:path>
                <a:path w="19050" h="321310">
                  <a:moveTo>
                    <a:pt x="8763" y="0"/>
                  </a:moveTo>
                  <a:lnTo>
                    <a:pt x="0" y="0"/>
                  </a:lnTo>
                  <a:lnTo>
                    <a:pt x="876" y="58521"/>
                  </a:lnTo>
                  <a:lnTo>
                    <a:pt x="10540" y="58521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8234515" y="4925098"/>
              <a:ext cx="14604" cy="145415"/>
            </a:xfrm>
            <a:custGeom>
              <a:avLst/>
              <a:gdLst/>
              <a:ahLst/>
              <a:cxnLst/>
              <a:rect l="l" t="t" r="r" b="b"/>
              <a:pathLst>
                <a:path w="14604" h="145414">
                  <a:moveTo>
                    <a:pt x="11201" y="50838"/>
                  </a:moveTo>
                  <a:lnTo>
                    <a:pt x="9652" y="0"/>
                  </a:lnTo>
                  <a:lnTo>
                    <a:pt x="0" y="0"/>
                  </a:lnTo>
                  <a:lnTo>
                    <a:pt x="762" y="50838"/>
                  </a:lnTo>
                  <a:lnTo>
                    <a:pt x="11201" y="50838"/>
                  </a:lnTo>
                  <a:close/>
                </a:path>
                <a:path w="14604" h="145414">
                  <a:moveTo>
                    <a:pt x="14058" y="144868"/>
                  </a:moveTo>
                  <a:lnTo>
                    <a:pt x="12522" y="94030"/>
                  </a:lnTo>
                  <a:lnTo>
                    <a:pt x="1422" y="94030"/>
                  </a:lnTo>
                  <a:lnTo>
                    <a:pt x="2184" y="144868"/>
                  </a:lnTo>
                  <a:lnTo>
                    <a:pt x="14058" y="144868"/>
                  </a:lnTo>
                  <a:close/>
                </a:path>
              </a:pathLst>
            </a:custGeom>
            <a:solidFill>
              <a:srgbClr val="9128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8200480" y="4863387"/>
              <a:ext cx="62865" cy="362585"/>
            </a:xfrm>
            <a:custGeom>
              <a:avLst/>
              <a:gdLst/>
              <a:ahLst/>
              <a:cxnLst/>
              <a:rect l="l" t="t" r="r" b="b"/>
              <a:pathLst>
                <a:path w="62865" h="362585">
                  <a:moveTo>
                    <a:pt x="50876" y="0"/>
                  </a:moveTo>
                  <a:lnTo>
                    <a:pt x="11963" y="0"/>
                  </a:lnTo>
                  <a:lnTo>
                    <a:pt x="10541" y="1371"/>
                  </a:lnTo>
                  <a:lnTo>
                    <a:pt x="117" y="355892"/>
                  </a:lnTo>
                  <a:lnTo>
                    <a:pt x="0" y="359879"/>
                  </a:lnTo>
                  <a:lnTo>
                    <a:pt x="317" y="360705"/>
                  </a:lnTo>
                  <a:lnTo>
                    <a:pt x="1536" y="361962"/>
                  </a:lnTo>
                  <a:lnTo>
                    <a:pt x="2362" y="362305"/>
                  </a:lnTo>
                  <a:lnTo>
                    <a:pt x="3225" y="362305"/>
                  </a:lnTo>
                  <a:lnTo>
                    <a:pt x="3225" y="355892"/>
                  </a:lnTo>
                  <a:lnTo>
                    <a:pt x="6523" y="355892"/>
                  </a:lnTo>
                  <a:lnTo>
                    <a:pt x="16802" y="6400"/>
                  </a:lnTo>
                  <a:lnTo>
                    <a:pt x="52446" y="6400"/>
                  </a:lnTo>
                  <a:lnTo>
                    <a:pt x="52349" y="3098"/>
                  </a:lnTo>
                  <a:lnTo>
                    <a:pt x="52285" y="1371"/>
                  </a:lnTo>
                  <a:lnTo>
                    <a:pt x="50876" y="0"/>
                  </a:lnTo>
                  <a:close/>
                </a:path>
                <a:path w="62865" h="362585">
                  <a:moveTo>
                    <a:pt x="6523" y="355892"/>
                  </a:moveTo>
                  <a:lnTo>
                    <a:pt x="3225" y="355892"/>
                  </a:lnTo>
                  <a:lnTo>
                    <a:pt x="3225" y="362305"/>
                  </a:lnTo>
                  <a:lnTo>
                    <a:pt x="60477" y="362305"/>
                  </a:lnTo>
                  <a:lnTo>
                    <a:pt x="61302" y="361962"/>
                  </a:lnTo>
                  <a:lnTo>
                    <a:pt x="62509" y="360705"/>
                  </a:lnTo>
                  <a:lnTo>
                    <a:pt x="62839" y="359879"/>
                  </a:lnTo>
                  <a:lnTo>
                    <a:pt x="62819" y="359194"/>
                  </a:lnTo>
                  <a:lnTo>
                    <a:pt x="6426" y="359194"/>
                  </a:lnTo>
                  <a:lnTo>
                    <a:pt x="6523" y="355892"/>
                  </a:lnTo>
                  <a:close/>
                </a:path>
                <a:path w="62865" h="362585">
                  <a:moveTo>
                    <a:pt x="52446" y="6400"/>
                  </a:moveTo>
                  <a:lnTo>
                    <a:pt x="46024" y="6400"/>
                  </a:lnTo>
                  <a:lnTo>
                    <a:pt x="56311" y="355892"/>
                  </a:lnTo>
                  <a:lnTo>
                    <a:pt x="6523" y="355892"/>
                  </a:lnTo>
                  <a:lnTo>
                    <a:pt x="6426" y="359194"/>
                  </a:lnTo>
                  <a:lnTo>
                    <a:pt x="62819" y="359194"/>
                  </a:lnTo>
                  <a:lnTo>
                    <a:pt x="52446" y="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8214195" y="4842281"/>
              <a:ext cx="35560" cy="24765"/>
            </a:xfrm>
            <a:custGeom>
              <a:avLst/>
              <a:gdLst/>
              <a:ahLst/>
              <a:cxnLst/>
              <a:rect l="l" t="t" r="r" b="b"/>
              <a:pathLst>
                <a:path w="35559" h="24764">
                  <a:moveTo>
                    <a:pt x="35471" y="0"/>
                  </a:moveTo>
                  <a:lnTo>
                    <a:pt x="0" y="0"/>
                  </a:lnTo>
                  <a:lnTo>
                    <a:pt x="0" y="24307"/>
                  </a:lnTo>
                  <a:lnTo>
                    <a:pt x="35471" y="24307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8210997" y="4839065"/>
              <a:ext cx="41910" cy="31115"/>
            </a:xfrm>
            <a:custGeom>
              <a:avLst/>
              <a:gdLst/>
              <a:ahLst/>
              <a:cxnLst/>
              <a:rect l="l" t="t" r="r" b="b"/>
              <a:pathLst>
                <a:path w="41909" h="31114">
                  <a:moveTo>
                    <a:pt x="39509" y="0"/>
                  </a:moveTo>
                  <a:lnTo>
                    <a:pt x="2362" y="0"/>
                  </a:lnTo>
                  <a:lnTo>
                    <a:pt x="1536" y="342"/>
                  </a:lnTo>
                  <a:lnTo>
                    <a:pt x="342" y="1536"/>
                  </a:lnTo>
                  <a:lnTo>
                    <a:pt x="0" y="2362"/>
                  </a:lnTo>
                  <a:lnTo>
                    <a:pt x="0" y="28359"/>
                  </a:lnTo>
                  <a:lnTo>
                    <a:pt x="342" y="29197"/>
                  </a:lnTo>
                  <a:lnTo>
                    <a:pt x="1536" y="30378"/>
                  </a:lnTo>
                  <a:lnTo>
                    <a:pt x="2362" y="30734"/>
                  </a:lnTo>
                  <a:lnTo>
                    <a:pt x="39509" y="30734"/>
                  </a:lnTo>
                  <a:lnTo>
                    <a:pt x="40335" y="30378"/>
                  </a:lnTo>
                  <a:lnTo>
                    <a:pt x="41528" y="29197"/>
                  </a:lnTo>
                  <a:lnTo>
                    <a:pt x="41871" y="28359"/>
                  </a:lnTo>
                  <a:lnTo>
                    <a:pt x="41871" y="24320"/>
                  </a:lnTo>
                  <a:lnTo>
                    <a:pt x="6413" y="24320"/>
                  </a:lnTo>
                  <a:lnTo>
                    <a:pt x="6413" y="6413"/>
                  </a:lnTo>
                  <a:lnTo>
                    <a:pt x="3200" y="6413"/>
                  </a:lnTo>
                  <a:lnTo>
                    <a:pt x="3200" y="3213"/>
                  </a:lnTo>
                  <a:lnTo>
                    <a:pt x="41871" y="3213"/>
                  </a:lnTo>
                  <a:lnTo>
                    <a:pt x="41871" y="2362"/>
                  </a:lnTo>
                  <a:lnTo>
                    <a:pt x="41528" y="1536"/>
                  </a:lnTo>
                  <a:lnTo>
                    <a:pt x="40335" y="342"/>
                  </a:lnTo>
                  <a:lnTo>
                    <a:pt x="39509" y="0"/>
                  </a:lnTo>
                  <a:close/>
                </a:path>
                <a:path w="41909" h="31114">
                  <a:moveTo>
                    <a:pt x="41871" y="3213"/>
                  </a:moveTo>
                  <a:lnTo>
                    <a:pt x="6413" y="3213"/>
                  </a:lnTo>
                  <a:lnTo>
                    <a:pt x="6413" y="6413"/>
                  </a:lnTo>
                  <a:lnTo>
                    <a:pt x="35458" y="6413"/>
                  </a:lnTo>
                  <a:lnTo>
                    <a:pt x="35458" y="24320"/>
                  </a:lnTo>
                  <a:lnTo>
                    <a:pt x="41871" y="24320"/>
                  </a:lnTo>
                  <a:lnTo>
                    <a:pt x="41871" y="3213"/>
                  </a:lnTo>
                  <a:close/>
                </a:path>
                <a:path w="41909" h="31114">
                  <a:moveTo>
                    <a:pt x="6413" y="3213"/>
                  </a:moveTo>
                  <a:lnTo>
                    <a:pt x="3200" y="3213"/>
                  </a:lnTo>
                  <a:lnTo>
                    <a:pt x="3200" y="6413"/>
                  </a:lnTo>
                  <a:lnTo>
                    <a:pt x="6413" y="6413"/>
                  </a:lnTo>
                  <a:lnTo>
                    <a:pt x="6413" y="32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8226540" y="4881346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126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8223340" y="4878139"/>
              <a:ext cx="29845" cy="6985"/>
            </a:xfrm>
            <a:custGeom>
              <a:avLst/>
              <a:gdLst/>
              <a:ahLst/>
              <a:cxnLst/>
              <a:rect l="l" t="t" r="r" b="b"/>
              <a:pathLst>
                <a:path w="29845" h="6985">
                  <a:moveTo>
                    <a:pt x="28092" y="0"/>
                  </a:moveTo>
                  <a:lnTo>
                    <a:pt x="26327" y="0"/>
                  </a:lnTo>
                  <a:lnTo>
                    <a:pt x="1422" y="0"/>
                  </a:lnTo>
                  <a:lnTo>
                    <a:pt x="0" y="1435"/>
                  </a:lnTo>
                  <a:lnTo>
                    <a:pt x="0" y="4978"/>
                  </a:lnTo>
                  <a:lnTo>
                    <a:pt x="1422" y="6413"/>
                  </a:lnTo>
                  <a:lnTo>
                    <a:pt x="28092" y="6413"/>
                  </a:lnTo>
                  <a:lnTo>
                    <a:pt x="29527" y="4978"/>
                  </a:lnTo>
                  <a:lnTo>
                    <a:pt x="29527" y="1435"/>
                  </a:lnTo>
                  <a:lnTo>
                    <a:pt x="280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8274843" y="4814873"/>
              <a:ext cx="62865" cy="407670"/>
            </a:xfrm>
            <a:custGeom>
              <a:avLst/>
              <a:gdLst/>
              <a:ahLst/>
              <a:cxnLst/>
              <a:rect l="l" t="t" r="r" b="b"/>
              <a:pathLst>
                <a:path w="62865" h="407670">
                  <a:moveTo>
                    <a:pt x="50876" y="0"/>
                  </a:moveTo>
                  <a:lnTo>
                    <a:pt x="11595" y="0"/>
                  </a:lnTo>
                  <a:lnTo>
                    <a:pt x="0" y="407619"/>
                  </a:lnTo>
                  <a:lnTo>
                    <a:pt x="62471" y="407619"/>
                  </a:lnTo>
                  <a:lnTo>
                    <a:pt x="50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8280095" y="4889664"/>
              <a:ext cx="52069" cy="148590"/>
            </a:xfrm>
            <a:custGeom>
              <a:avLst/>
              <a:gdLst/>
              <a:ahLst/>
              <a:cxnLst/>
              <a:rect l="l" t="t" r="r" b="b"/>
              <a:pathLst>
                <a:path w="52070" h="148589">
                  <a:moveTo>
                    <a:pt x="49136" y="48945"/>
                  </a:moveTo>
                  <a:lnTo>
                    <a:pt x="47739" y="0"/>
                  </a:lnTo>
                  <a:lnTo>
                    <a:pt x="4216" y="0"/>
                  </a:lnTo>
                  <a:lnTo>
                    <a:pt x="2819" y="48945"/>
                  </a:lnTo>
                  <a:lnTo>
                    <a:pt x="49136" y="48945"/>
                  </a:lnTo>
                  <a:close/>
                </a:path>
                <a:path w="52070" h="148589">
                  <a:moveTo>
                    <a:pt x="51955" y="148120"/>
                  </a:moveTo>
                  <a:lnTo>
                    <a:pt x="50673" y="102831"/>
                  </a:lnTo>
                  <a:lnTo>
                    <a:pt x="1282" y="102831"/>
                  </a:lnTo>
                  <a:lnTo>
                    <a:pt x="0" y="148120"/>
                  </a:lnTo>
                  <a:lnTo>
                    <a:pt x="51955" y="14812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8308058" y="4818082"/>
              <a:ext cx="20955" cy="365125"/>
            </a:xfrm>
            <a:custGeom>
              <a:avLst/>
              <a:gdLst/>
              <a:ahLst/>
              <a:cxnLst/>
              <a:rect l="l" t="t" r="r" b="b"/>
              <a:pathLst>
                <a:path w="20954" h="365125">
                  <a:moveTo>
                    <a:pt x="16217" y="219709"/>
                  </a:moveTo>
                  <a:lnTo>
                    <a:pt x="3213" y="219709"/>
                  </a:lnTo>
                  <a:lnTo>
                    <a:pt x="5316" y="364426"/>
                  </a:lnTo>
                  <a:lnTo>
                    <a:pt x="5321" y="364731"/>
                  </a:lnTo>
                  <a:lnTo>
                    <a:pt x="20472" y="364426"/>
                  </a:lnTo>
                  <a:lnTo>
                    <a:pt x="16217" y="219709"/>
                  </a:lnTo>
                  <a:close/>
                </a:path>
                <a:path w="20954" h="365125">
                  <a:moveTo>
                    <a:pt x="13309" y="120535"/>
                  </a:moveTo>
                  <a:lnTo>
                    <a:pt x="1765" y="120535"/>
                  </a:lnTo>
                  <a:lnTo>
                    <a:pt x="2552" y="174421"/>
                  </a:lnTo>
                  <a:lnTo>
                    <a:pt x="14884" y="174421"/>
                  </a:lnTo>
                  <a:lnTo>
                    <a:pt x="13309" y="120535"/>
                  </a:lnTo>
                  <a:close/>
                </a:path>
                <a:path w="20954" h="365125">
                  <a:moveTo>
                    <a:pt x="9766" y="0"/>
                  </a:moveTo>
                  <a:lnTo>
                    <a:pt x="0" y="0"/>
                  </a:lnTo>
                  <a:lnTo>
                    <a:pt x="1054" y="71577"/>
                  </a:lnTo>
                  <a:lnTo>
                    <a:pt x="11874" y="71577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8309102" y="4889677"/>
              <a:ext cx="15240" cy="148590"/>
            </a:xfrm>
            <a:custGeom>
              <a:avLst/>
              <a:gdLst/>
              <a:ahLst/>
              <a:cxnLst/>
              <a:rect l="l" t="t" r="r" b="b"/>
              <a:pathLst>
                <a:path w="15240" h="148589">
                  <a:moveTo>
                    <a:pt x="12255" y="48945"/>
                  </a:moveTo>
                  <a:lnTo>
                    <a:pt x="10820" y="0"/>
                  </a:lnTo>
                  <a:lnTo>
                    <a:pt x="0" y="0"/>
                  </a:lnTo>
                  <a:lnTo>
                    <a:pt x="723" y="48945"/>
                  </a:lnTo>
                  <a:lnTo>
                    <a:pt x="12255" y="48945"/>
                  </a:lnTo>
                  <a:close/>
                </a:path>
                <a:path w="15240" h="148589">
                  <a:moveTo>
                    <a:pt x="15163" y="148120"/>
                  </a:moveTo>
                  <a:lnTo>
                    <a:pt x="13830" y="102831"/>
                  </a:lnTo>
                  <a:lnTo>
                    <a:pt x="1485" y="102831"/>
                  </a:lnTo>
                  <a:lnTo>
                    <a:pt x="2146" y="148120"/>
                  </a:lnTo>
                  <a:lnTo>
                    <a:pt x="15163" y="148120"/>
                  </a:lnTo>
                  <a:close/>
                </a:path>
              </a:pathLst>
            </a:custGeom>
            <a:solidFill>
              <a:srgbClr val="9D2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8271617" y="4811673"/>
              <a:ext cx="69215" cy="414020"/>
            </a:xfrm>
            <a:custGeom>
              <a:avLst/>
              <a:gdLst/>
              <a:ahLst/>
              <a:cxnLst/>
              <a:rect l="l" t="t" r="r" b="b"/>
              <a:pathLst>
                <a:path w="69215" h="414020">
                  <a:moveTo>
                    <a:pt x="55829" y="0"/>
                  </a:moveTo>
                  <a:lnTo>
                    <a:pt x="13093" y="0"/>
                  </a:lnTo>
                  <a:lnTo>
                    <a:pt x="11671" y="1384"/>
                  </a:lnTo>
                  <a:lnTo>
                    <a:pt x="101" y="407619"/>
                  </a:lnTo>
                  <a:lnTo>
                    <a:pt x="0" y="411594"/>
                  </a:lnTo>
                  <a:lnTo>
                    <a:pt x="317" y="412432"/>
                  </a:lnTo>
                  <a:lnTo>
                    <a:pt x="1536" y="413677"/>
                  </a:lnTo>
                  <a:lnTo>
                    <a:pt x="2362" y="414019"/>
                  </a:lnTo>
                  <a:lnTo>
                    <a:pt x="3225" y="414019"/>
                  </a:lnTo>
                  <a:lnTo>
                    <a:pt x="3225" y="407619"/>
                  </a:lnTo>
                  <a:lnTo>
                    <a:pt x="6519" y="407619"/>
                  </a:lnTo>
                  <a:lnTo>
                    <a:pt x="17932" y="6413"/>
                  </a:lnTo>
                  <a:lnTo>
                    <a:pt x="57408" y="6413"/>
                  </a:lnTo>
                  <a:lnTo>
                    <a:pt x="57315" y="3111"/>
                  </a:lnTo>
                  <a:lnTo>
                    <a:pt x="57264" y="1384"/>
                  </a:lnTo>
                  <a:lnTo>
                    <a:pt x="55829" y="0"/>
                  </a:lnTo>
                  <a:close/>
                </a:path>
                <a:path w="69215" h="414020">
                  <a:moveTo>
                    <a:pt x="6519" y="407619"/>
                  </a:moveTo>
                  <a:lnTo>
                    <a:pt x="3225" y="407619"/>
                  </a:lnTo>
                  <a:lnTo>
                    <a:pt x="3225" y="414019"/>
                  </a:lnTo>
                  <a:lnTo>
                    <a:pt x="66573" y="414019"/>
                  </a:lnTo>
                  <a:lnTo>
                    <a:pt x="67398" y="413677"/>
                  </a:lnTo>
                  <a:lnTo>
                    <a:pt x="68605" y="412432"/>
                  </a:lnTo>
                  <a:lnTo>
                    <a:pt x="68922" y="411594"/>
                  </a:lnTo>
                  <a:lnTo>
                    <a:pt x="68903" y="410908"/>
                  </a:lnTo>
                  <a:lnTo>
                    <a:pt x="6426" y="410908"/>
                  </a:lnTo>
                  <a:lnTo>
                    <a:pt x="6519" y="407619"/>
                  </a:lnTo>
                  <a:close/>
                </a:path>
                <a:path w="69215" h="414020">
                  <a:moveTo>
                    <a:pt x="57408" y="6413"/>
                  </a:moveTo>
                  <a:lnTo>
                    <a:pt x="50990" y="6413"/>
                  </a:lnTo>
                  <a:lnTo>
                    <a:pt x="62407" y="407619"/>
                  </a:lnTo>
                  <a:lnTo>
                    <a:pt x="6519" y="407619"/>
                  </a:lnTo>
                  <a:lnTo>
                    <a:pt x="6426" y="410908"/>
                  </a:lnTo>
                  <a:lnTo>
                    <a:pt x="68903" y="410908"/>
                  </a:lnTo>
                  <a:lnTo>
                    <a:pt x="57408" y="64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8286470" y="4787036"/>
              <a:ext cx="39370" cy="27940"/>
            </a:xfrm>
            <a:custGeom>
              <a:avLst/>
              <a:gdLst/>
              <a:ahLst/>
              <a:cxnLst/>
              <a:rect l="l" t="t" r="r" b="b"/>
              <a:pathLst>
                <a:path w="39370" h="27939">
                  <a:moveTo>
                    <a:pt x="39306" y="0"/>
                  </a:moveTo>
                  <a:lnTo>
                    <a:pt x="0" y="0"/>
                  </a:lnTo>
                  <a:lnTo>
                    <a:pt x="0" y="27838"/>
                  </a:lnTo>
                  <a:lnTo>
                    <a:pt x="39306" y="27838"/>
                  </a:lnTo>
                  <a:lnTo>
                    <a:pt x="3930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8308098" y="4787036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59" h="27939">
                  <a:moveTo>
                    <a:pt x="10159" y="0"/>
                  </a:moveTo>
                  <a:lnTo>
                    <a:pt x="0" y="0"/>
                  </a:lnTo>
                  <a:lnTo>
                    <a:pt x="0" y="27838"/>
                  </a:lnTo>
                  <a:lnTo>
                    <a:pt x="10159" y="27838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8F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8283268" y="4783821"/>
              <a:ext cx="45720" cy="34290"/>
            </a:xfrm>
            <a:custGeom>
              <a:avLst/>
              <a:gdLst/>
              <a:ahLst/>
              <a:cxnLst/>
              <a:rect l="l" t="t" r="r" b="b"/>
              <a:pathLst>
                <a:path w="45720" h="34289">
                  <a:moveTo>
                    <a:pt x="43345" y="0"/>
                  </a:moveTo>
                  <a:lnTo>
                    <a:pt x="2362" y="0"/>
                  </a:lnTo>
                  <a:lnTo>
                    <a:pt x="1536" y="342"/>
                  </a:lnTo>
                  <a:lnTo>
                    <a:pt x="342" y="1536"/>
                  </a:lnTo>
                  <a:lnTo>
                    <a:pt x="0" y="2362"/>
                  </a:lnTo>
                  <a:lnTo>
                    <a:pt x="0" y="31902"/>
                  </a:lnTo>
                  <a:lnTo>
                    <a:pt x="342" y="32727"/>
                  </a:lnTo>
                  <a:lnTo>
                    <a:pt x="1536" y="33921"/>
                  </a:lnTo>
                  <a:lnTo>
                    <a:pt x="2362" y="34264"/>
                  </a:lnTo>
                  <a:lnTo>
                    <a:pt x="43345" y="34264"/>
                  </a:lnTo>
                  <a:lnTo>
                    <a:pt x="44170" y="33921"/>
                  </a:lnTo>
                  <a:lnTo>
                    <a:pt x="45364" y="32727"/>
                  </a:lnTo>
                  <a:lnTo>
                    <a:pt x="45707" y="31902"/>
                  </a:lnTo>
                  <a:lnTo>
                    <a:pt x="45707" y="27851"/>
                  </a:lnTo>
                  <a:lnTo>
                    <a:pt x="6413" y="27851"/>
                  </a:lnTo>
                  <a:lnTo>
                    <a:pt x="6413" y="6413"/>
                  </a:lnTo>
                  <a:lnTo>
                    <a:pt x="3200" y="6413"/>
                  </a:lnTo>
                  <a:lnTo>
                    <a:pt x="3200" y="3213"/>
                  </a:lnTo>
                  <a:lnTo>
                    <a:pt x="45707" y="3213"/>
                  </a:lnTo>
                  <a:lnTo>
                    <a:pt x="45707" y="2362"/>
                  </a:lnTo>
                  <a:lnTo>
                    <a:pt x="45364" y="1536"/>
                  </a:lnTo>
                  <a:lnTo>
                    <a:pt x="44170" y="342"/>
                  </a:lnTo>
                  <a:lnTo>
                    <a:pt x="43345" y="0"/>
                  </a:lnTo>
                  <a:close/>
                </a:path>
                <a:path w="45720" h="34289">
                  <a:moveTo>
                    <a:pt x="45707" y="3213"/>
                  </a:moveTo>
                  <a:lnTo>
                    <a:pt x="6413" y="3213"/>
                  </a:lnTo>
                  <a:lnTo>
                    <a:pt x="6413" y="6413"/>
                  </a:lnTo>
                  <a:lnTo>
                    <a:pt x="39293" y="6413"/>
                  </a:lnTo>
                  <a:lnTo>
                    <a:pt x="39293" y="27851"/>
                  </a:lnTo>
                  <a:lnTo>
                    <a:pt x="45707" y="27851"/>
                  </a:lnTo>
                  <a:lnTo>
                    <a:pt x="45707" y="3213"/>
                  </a:lnTo>
                  <a:close/>
                </a:path>
                <a:path w="45720" h="34289">
                  <a:moveTo>
                    <a:pt x="6413" y="3213"/>
                  </a:moveTo>
                  <a:lnTo>
                    <a:pt x="3200" y="3213"/>
                  </a:lnTo>
                  <a:lnTo>
                    <a:pt x="3200" y="6413"/>
                  </a:lnTo>
                  <a:lnTo>
                    <a:pt x="6413" y="6413"/>
                  </a:lnTo>
                  <a:lnTo>
                    <a:pt x="6413" y="32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8300146" y="4831776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>
                  <a:moveTo>
                    <a:pt x="25628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8296945" y="4828573"/>
              <a:ext cx="32384" cy="6985"/>
            </a:xfrm>
            <a:custGeom>
              <a:avLst/>
              <a:gdLst/>
              <a:ahLst/>
              <a:cxnLst/>
              <a:rect l="l" t="t" r="r" b="b"/>
              <a:pathLst>
                <a:path w="32384" h="6985">
                  <a:moveTo>
                    <a:pt x="30594" y="0"/>
                  </a:moveTo>
                  <a:lnTo>
                    <a:pt x="28828" y="0"/>
                  </a:lnTo>
                  <a:lnTo>
                    <a:pt x="1435" y="0"/>
                  </a:lnTo>
                  <a:lnTo>
                    <a:pt x="0" y="1435"/>
                  </a:lnTo>
                  <a:lnTo>
                    <a:pt x="0" y="4978"/>
                  </a:lnTo>
                  <a:lnTo>
                    <a:pt x="1435" y="6413"/>
                  </a:lnTo>
                  <a:lnTo>
                    <a:pt x="30594" y="6413"/>
                  </a:lnTo>
                  <a:lnTo>
                    <a:pt x="32029" y="4978"/>
                  </a:lnTo>
                  <a:lnTo>
                    <a:pt x="32029" y="1435"/>
                  </a:lnTo>
                  <a:lnTo>
                    <a:pt x="30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7873161" y="5246766"/>
              <a:ext cx="533400" cy="0"/>
            </a:xfrm>
            <a:custGeom>
              <a:avLst/>
              <a:gdLst/>
              <a:ahLst/>
              <a:cxnLst/>
              <a:rect l="l" t="t" r="r" b="b"/>
              <a:pathLst>
                <a:path w="533400">
                  <a:moveTo>
                    <a:pt x="53320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7867319" y="5240919"/>
              <a:ext cx="545465" cy="12065"/>
            </a:xfrm>
            <a:custGeom>
              <a:avLst/>
              <a:gdLst/>
              <a:ahLst/>
              <a:cxnLst/>
              <a:rect l="l" t="t" r="r" b="b"/>
              <a:pathLst>
                <a:path w="545465" h="12064">
                  <a:moveTo>
                    <a:pt x="542277" y="0"/>
                  </a:moveTo>
                  <a:lnTo>
                    <a:pt x="2616" y="0"/>
                  </a:lnTo>
                  <a:lnTo>
                    <a:pt x="0" y="2616"/>
                  </a:lnTo>
                  <a:lnTo>
                    <a:pt x="0" y="9080"/>
                  </a:lnTo>
                  <a:lnTo>
                    <a:pt x="2616" y="11696"/>
                  </a:lnTo>
                  <a:lnTo>
                    <a:pt x="5842" y="11696"/>
                  </a:lnTo>
                  <a:lnTo>
                    <a:pt x="542277" y="11696"/>
                  </a:lnTo>
                  <a:lnTo>
                    <a:pt x="544893" y="9080"/>
                  </a:lnTo>
                  <a:lnTo>
                    <a:pt x="544893" y="2616"/>
                  </a:lnTo>
                  <a:lnTo>
                    <a:pt x="5422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9" name="object 106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099628" y="4904143"/>
              <a:ext cx="67132" cy="36309"/>
            </a:xfrm>
            <a:prstGeom prst="rect">
              <a:avLst/>
            </a:prstGeom>
          </p:spPr>
        </p:pic>
        <p:pic>
          <p:nvPicPr>
            <p:cNvPr id="1070" name="object 107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8021535" y="4912029"/>
              <a:ext cx="151028" cy="90550"/>
            </a:xfrm>
            <a:prstGeom prst="rect">
              <a:avLst/>
            </a:prstGeom>
          </p:spPr>
        </p:pic>
        <p:pic>
          <p:nvPicPr>
            <p:cNvPr id="1071" name="object 107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004773" y="4994782"/>
              <a:ext cx="187350" cy="236004"/>
            </a:xfrm>
            <a:prstGeom prst="rect">
              <a:avLst/>
            </a:prstGeom>
          </p:spPr>
        </p:pic>
        <p:pic>
          <p:nvPicPr>
            <p:cNvPr id="1072" name="object 107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986344" y="4831778"/>
              <a:ext cx="116446" cy="80149"/>
            </a:xfrm>
            <a:prstGeom prst="rect">
              <a:avLst/>
            </a:prstGeom>
          </p:spPr>
        </p:pic>
        <p:pic>
          <p:nvPicPr>
            <p:cNvPr id="1073" name="object 107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913166" y="4859654"/>
              <a:ext cx="196405" cy="108877"/>
            </a:xfrm>
            <a:prstGeom prst="rect">
              <a:avLst/>
            </a:prstGeom>
          </p:spPr>
        </p:pic>
        <p:sp>
          <p:nvSpPr>
            <p:cNvPr id="1074" name="object 1074"/>
            <p:cNvSpPr/>
            <p:nvPr/>
          </p:nvSpPr>
          <p:spPr>
            <a:xfrm>
              <a:off x="7901990" y="4956086"/>
              <a:ext cx="222885" cy="287020"/>
            </a:xfrm>
            <a:custGeom>
              <a:avLst/>
              <a:gdLst/>
              <a:ahLst/>
              <a:cxnLst/>
              <a:rect l="l" t="t" r="r" b="b"/>
              <a:pathLst>
                <a:path w="222884" h="287020">
                  <a:moveTo>
                    <a:pt x="190715" y="0"/>
                  </a:moveTo>
                  <a:lnTo>
                    <a:pt x="30111" y="0"/>
                  </a:lnTo>
                  <a:lnTo>
                    <a:pt x="33219" y="12506"/>
                  </a:lnTo>
                  <a:lnTo>
                    <a:pt x="34542" y="25185"/>
                  </a:lnTo>
                  <a:lnTo>
                    <a:pt x="32867" y="81699"/>
                  </a:lnTo>
                  <a:lnTo>
                    <a:pt x="26135" y="150277"/>
                  </a:lnTo>
                  <a:lnTo>
                    <a:pt x="15014" y="216663"/>
                  </a:lnTo>
                  <a:lnTo>
                    <a:pt x="4603" y="266802"/>
                  </a:lnTo>
                  <a:lnTo>
                    <a:pt x="0" y="286639"/>
                  </a:lnTo>
                  <a:lnTo>
                    <a:pt x="222389" y="286639"/>
                  </a:lnTo>
                  <a:lnTo>
                    <a:pt x="203388" y="218984"/>
                  </a:lnTo>
                  <a:lnTo>
                    <a:pt x="193630" y="175453"/>
                  </a:lnTo>
                  <a:lnTo>
                    <a:pt x="190035" y="137166"/>
                  </a:lnTo>
                  <a:lnTo>
                    <a:pt x="189522" y="85242"/>
                  </a:lnTo>
                  <a:lnTo>
                    <a:pt x="189708" y="45873"/>
                  </a:lnTo>
                  <a:lnTo>
                    <a:pt x="190715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8061449" y="4964248"/>
              <a:ext cx="63500" cy="278765"/>
            </a:xfrm>
            <a:custGeom>
              <a:avLst/>
              <a:gdLst/>
              <a:ahLst/>
              <a:cxnLst/>
              <a:rect l="l" t="t" r="r" b="b"/>
              <a:pathLst>
                <a:path w="63500" h="278764">
                  <a:moveTo>
                    <a:pt x="30983" y="0"/>
                  </a:moveTo>
                  <a:lnTo>
                    <a:pt x="546" y="0"/>
                  </a:lnTo>
                  <a:lnTo>
                    <a:pt x="423" y="7601"/>
                  </a:lnTo>
                  <a:lnTo>
                    <a:pt x="152" y="28771"/>
                  </a:lnTo>
                  <a:lnTo>
                    <a:pt x="77" y="37711"/>
                  </a:lnTo>
                  <a:lnTo>
                    <a:pt x="0" y="138540"/>
                  </a:lnTo>
                  <a:lnTo>
                    <a:pt x="1687" y="171969"/>
                  </a:lnTo>
                  <a:lnTo>
                    <a:pt x="6268" y="221415"/>
                  </a:lnTo>
                  <a:lnTo>
                    <a:pt x="12287" y="278489"/>
                  </a:lnTo>
                  <a:lnTo>
                    <a:pt x="62931" y="278489"/>
                  </a:lnTo>
                  <a:lnTo>
                    <a:pt x="43929" y="210827"/>
                  </a:lnTo>
                  <a:lnTo>
                    <a:pt x="34172" y="167292"/>
                  </a:lnTo>
                  <a:lnTo>
                    <a:pt x="30577" y="129004"/>
                  </a:lnTo>
                  <a:lnTo>
                    <a:pt x="30063" y="77080"/>
                  </a:lnTo>
                  <a:lnTo>
                    <a:pt x="30140" y="61057"/>
                  </a:lnTo>
                  <a:lnTo>
                    <a:pt x="30252" y="37711"/>
                  </a:lnTo>
                  <a:lnTo>
                    <a:pt x="30666" y="11303"/>
                  </a:lnTo>
                  <a:lnTo>
                    <a:pt x="30983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7936983" y="4964553"/>
              <a:ext cx="60960" cy="278765"/>
            </a:xfrm>
            <a:custGeom>
              <a:avLst/>
              <a:gdLst/>
              <a:ahLst/>
              <a:cxnLst/>
              <a:rect l="l" t="t" r="r" b="b"/>
              <a:pathLst>
                <a:path w="60959" h="278764">
                  <a:moveTo>
                    <a:pt x="59322" y="0"/>
                  </a:moveTo>
                  <a:lnTo>
                    <a:pt x="26467" y="0"/>
                  </a:lnTo>
                  <a:lnTo>
                    <a:pt x="27012" y="41983"/>
                  </a:lnTo>
                  <a:lnTo>
                    <a:pt x="27090" y="127152"/>
                  </a:lnTo>
                  <a:lnTo>
                    <a:pt x="21664" y="181946"/>
                  </a:lnTo>
                  <a:lnTo>
                    <a:pt x="9729" y="240334"/>
                  </a:lnTo>
                  <a:lnTo>
                    <a:pt x="0" y="278184"/>
                  </a:lnTo>
                  <a:lnTo>
                    <a:pt x="48828" y="278184"/>
                  </a:lnTo>
                  <a:lnTo>
                    <a:pt x="54218" y="235824"/>
                  </a:lnTo>
                  <a:lnTo>
                    <a:pt x="58784" y="193933"/>
                  </a:lnTo>
                  <a:lnTo>
                    <a:pt x="60466" y="163289"/>
                  </a:lnTo>
                  <a:lnTo>
                    <a:pt x="60706" y="127152"/>
                  </a:lnTo>
                  <a:lnTo>
                    <a:pt x="60490" y="82274"/>
                  </a:lnTo>
                  <a:lnTo>
                    <a:pt x="59322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7893812" y="4948288"/>
              <a:ext cx="238760" cy="302260"/>
            </a:xfrm>
            <a:custGeom>
              <a:avLst/>
              <a:gdLst/>
              <a:ahLst/>
              <a:cxnLst/>
              <a:rect l="l" t="t" r="r" b="b"/>
              <a:pathLst>
                <a:path w="238759" h="302260">
                  <a:moveTo>
                    <a:pt x="29311" y="268605"/>
                  </a:moveTo>
                  <a:lnTo>
                    <a:pt x="28384" y="266801"/>
                  </a:lnTo>
                  <a:lnTo>
                    <a:pt x="25006" y="265734"/>
                  </a:lnTo>
                  <a:lnTo>
                    <a:pt x="23202" y="266674"/>
                  </a:lnTo>
                  <a:lnTo>
                    <a:pt x="22669" y="268363"/>
                  </a:lnTo>
                  <a:lnTo>
                    <a:pt x="20332" y="275805"/>
                  </a:lnTo>
                  <a:lnTo>
                    <a:pt x="19519" y="282752"/>
                  </a:lnTo>
                  <a:lnTo>
                    <a:pt x="16573" y="290880"/>
                  </a:lnTo>
                  <a:lnTo>
                    <a:pt x="17449" y="292722"/>
                  </a:lnTo>
                  <a:lnTo>
                    <a:pt x="20777" y="293916"/>
                  </a:lnTo>
                  <a:lnTo>
                    <a:pt x="22606" y="293052"/>
                  </a:lnTo>
                  <a:lnTo>
                    <a:pt x="25844" y="284010"/>
                  </a:lnTo>
                  <a:lnTo>
                    <a:pt x="26657" y="276974"/>
                  </a:lnTo>
                  <a:lnTo>
                    <a:pt x="29311" y="268605"/>
                  </a:lnTo>
                  <a:close/>
                </a:path>
                <a:path w="238759" h="302260">
                  <a:moveTo>
                    <a:pt x="57404" y="108559"/>
                  </a:moveTo>
                  <a:lnTo>
                    <a:pt x="57010" y="92735"/>
                  </a:lnTo>
                  <a:lnTo>
                    <a:pt x="55511" y="91363"/>
                  </a:lnTo>
                  <a:lnTo>
                    <a:pt x="51968" y="91528"/>
                  </a:lnTo>
                  <a:lnTo>
                    <a:pt x="50609" y="93014"/>
                  </a:lnTo>
                  <a:lnTo>
                    <a:pt x="50685" y="94792"/>
                  </a:lnTo>
                  <a:lnTo>
                    <a:pt x="50990" y="108559"/>
                  </a:lnTo>
                  <a:lnTo>
                    <a:pt x="49517" y="140081"/>
                  </a:lnTo>
                  <a:lnTo>
                    <a:pt x="45542" y="171488"/>
                  </a:lnTo>
                  <a:lnTo>
                    <a:pt x="39687" y="202603"/>
                  </a:lnTo>
                  <a:lnTo>
                    <a:pt x="32156" y="234924"/>
                  </a:lnTo>
                  <a:lnTo>
                    <a:pt x="33210" y="236664"/>
                  </a:lnTo>
                  <a:lnTo>
                    <a:pt x="51879" y="172504"/>
                  </a:lnTo>
                  <a:lnTo>
                    <a:pt x="55905" y="140652"/>
                  </a:lnTo>
                  <a:lnTo>
                    <a:pt x="57404" y="108559"/>
                  </a:lnTo>
                  <a:close/>
                </a:path>
                <a:path w="238759" h="302260">
                  <a:moveTo>
                    <a:pt x="238734" y="294640"/>
                  </a:moveTo>
                  <a:lnTo>
                    <a:pt x="238671" y="294436"/>
                  </a:lnTo>
                  <a:lnTo>
                    <a:pt x="238061" y="292290"/>
                  </a:lnTo>
                  <a:lnTo>
                    <a:pt x="232829" y="272592"/>
                  </a:lnTo>
                  <a:lnTo>
                    <a:pt x="230568" y="262763"/>
                  </a:lnTo>
                  <a:lnTo>
                    <a:pt x="230568" y="294436"/>
                  </a:lnTo>
                  <a:lnTo>
                    <a:pt x="8178" y="294436"/>
                  </a:lnTo>
                  <a:lnTo>
                    <a:pt x="27178" y="226783"/>
                  </a:lnTo>
                  <a:lnTo>
                    <a:pt x="36931" y="183261"/>
                  </a:lnTo>
                  <a:lnTo>
                    <a:pt x="40513" y="144970"/>
                  </a:lnTo>
                  <a:lnTo>
                    <a:pt x="41033" y="93040"/>
                  </a:lnTo>
                  <a:lnTo>
                    <a:pt x="41084" y="53340"/>
                  </a:lnTo>
                  <a:lnTo>
                    <a:pt x="41211" y="26974"/>
                  </a:lnTo>
                  <a:lnTo>
                    <a:pt x="41338" y="12407"/>
                  </a:lnTo>
                  <a:lnTo>
                    <a:pt x="41402" y="7797"/>
                  </a:lnTo>
                  <a:lnTo>
                    <a:pt x="197332" y="7797"/>
                  </a:lnTo>
                  <a:lnTo>
                    <a:pt x="197548" y="23380"/>
                  </a:lnTo>
                  <a:lnTo>
                    <a:pt x="197573" y="27228"/>
                  </a:lnTo>
                  <a:lnTo>
                    <a:pt x="197700" y="93040"/>
                  </a:lnTo>
                  <a:lnTo>
                    <a:pt x="202730" y="159727"/>
                  </a:lnTo>
                  <a:lnTo>
                    <a:pt x="202831" y="161099"/>
                  </a:lnTo>
                  <a:lnTo>
                    <a:pt x="214134" y="226263"/>
                  </a:lnTo>
                  <a:lnTo>
                    <a:pt x="225437" y="275170"/>
                  </a:lnTo>
                  <a:lnTo>
                    <a:pt x="230568" y="294436"/>
                  </a:lnTo>
                  <a:lnTo>
                    <a:pt x="230568" y="262763"/>
                  </a:lnTo>
                  <a:lnTo>
                    <a:pt x="221653" y="223989"/>
                  </a:lnTo>
                  <a:lnTo>
                    <a:pt x="210540" y="159727"/>
                  </a:lnTo>
                  <a:lnTo>
                    <a:pt x="205498" y="93040"/>
                  </a:lnTo>
                  <a:lnTo>
                    <a:pt x="205435" y="53340"/>
                  </a:lnTo>
                  <a:lnTo>
                    <a:pt x="205308" y="28232"/>
                  </a:lnTo>
                  <a:lnTo>
                    <a:pt x="205181" y="12801"/>
                  </a:lnTo>
                  <a:lnTo>
                    <a:pt x="205117" y="7797"/>
                  </a:lnTo>
                  <a:lnTo>
                    <a:pt x="205066" y="3429"/>
                  </a:lnTo>
                  <a:lnTo>
                    <a:pt x="201599" y="0"/>
                  </a:lnTo>
                  <a:lnTo>
                    <a:pt x="37147" y="0"/>
                  </a:lnTo>
                  <a:lnTo>
                    <a:pt x="33299" y="53340"/>
                  </a:lnTo>
                  <a:lnTo>
                    <a:pt x="33235" y="93040"/>
                  </a:lnTo>
                  <a:lnTo>
                    <a:pt x="28194" y="159727"/>
                  </a:lnTo>
                  <a:lnTo>
                    <a:pt x="17081" y="223989"/>
                  </a:lnTo>
                  <a:lnTo>
                    <a:pt x="5892" y="272592"/>
                  </a:lnTo>
                  <a:lnTo>
                    <a:pt x="673" y="292290"/>
                  </a:lnTo>
                  <a:lnTo>
                    <a:pt x="50" y="294436"/>
                  </a:lnTo>
                  <a:lnTo>
                    <a:pt x="0" y="294640"/>
                  </a:lnTo>
                  <a:lnTo>
                    <a:pt x="469" y="297180"/>
                  </a:lnTo>
                  <a:lnTo>
                    <a:pt x="3416" y="301091"/>
                  </a:lnTo>
                  <a:lnTo>
                    <a:pt x="5727" y="302234"/>
                  </a:lnTo>
                  <a:lnTo>
                    <a:pt x="233006" y="302234"/>
                  </a:lnTo>
                  <a:lnTo>
                    <a:pt x="235318" y="301091"/>
                  </a:lnTo>
                  <a:lnTo>
                    <a:pt x="238264" y="297180"/>
                  </a:lnTo>
                  <a:lnTo>
                    <a:pt x="238734" y="294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8126834" y="5126128"/>
              <a:ext cx="241300" cy="120650"/>
            </a:xfrm>
            <a:custGeom>
              <a:avLst/>
              <a:gdLst/>
              <a:ahLst/>
              <a:cxnLst/>
              <a:rect l="l" t="t" r="r" b="b"/>
              <a:pathLst>
                <a:path w="241300" h="120650">
                  <a:moveTo>
                    <a:pt x="120637" y="0"/>
                  </a:moveTo>
                  <a:lnTo>
                    <a:pt x="73680" y="9480"/>
                  </a:lnTo>
                  <a:lnTo>
                    <a:pt x="35334" y="35334"/>
                  </a:lnTo>
                  <a:lnTo>
                    <a:pt x="9480" y="73680"/>
                  </a:lnTo>
                  <a:lnTo>
                    <a:pt x="0" y="120637"/>
                  </a:lnTo>
                  <a:lnTo>
                    <a:pt x="241287" y="120637"/>
                  </a:lnTo>
                  <a:lnTo>
                    <a:pt x="231806" y="73680"/>
                  </a:lnTo>
                  <a:lnTo>
                    <a:pt x="205951" y="35334"/>
                  </a:lnTo>
                  <a:lnTo>
                    <a:pt x="167601" y="9480"/>
                  </a:lnTo>
                  <a:lnTo>
                    <a:pt x="120637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8135444" y="5161127"/>
              <a:ext cx="224154" cy="43180"/>
            </a:xfrm>
            <a:custGeom>
              <a:avLst/>
              <a:gdLst/>
              <a:ahLst/>
              <a:cxnLst/>
              <a:rect l="l" t="t" r="r" b="b"/>
              <a:pathLst>
                <a:path w="224154" h="43179">
                  <a:moveTo>
                    <a:pt x="196849" y="0"/>
                  </a:moveTo>
                  <a:lnTo>
                    <a:pt x="27217" y="0"/>
                  </a:lnTo>
                  <a:lnTo>
                    <a:pt x="26723" y="333"/>
                  </a:lnTo>
                  <a:lnTo>
                    <a:pt x="867" y="38679"/>
                  </a:lnTo>
                  <a:lnTo>
                    <a:pt x="0" y="42976"/>
                  </a:lnTo>
                  <a:lnTo>
                    <a:pt x="224062" y="42976"/>
                  </a:lnTo>
                  <a:lnTo>
                    <a:pt x="223195" y="38679"/>
                  </a:lnTo>
                  <a:lnTo>
                    <a:pt x="197344" y="333"/>
                  </a:lnTo>
                  <a:lnTo>
                    <a:pt x="19684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8123633" y="5122915"/>
              <a:ext cx="248285" cy="127635"/>
            </a:xfrm>
            <a:custGeom>
              <a:avLst/>
              <a:gdLst/>
              <a:ahLst/>
              <a:cxnLst/>
              <a:rect l="l" t="t" r="r" b="b"/>
              <a:pathLst>
                <a:path w="248284" h="127635">
                  <a:moveTo>
                    <a:pt x="123837" y="0"/>
                  </a:moveTo>
                  <a:lnTo>
                    <a:pt x="75636" y="9732"/>
                  </a:lnTo>
                  <a:lnTo>
                    <a:pt x="36272" y="36274"/>
                  </a:lnTo>
                  <a:lnTo>
                    <a:pt x="9732" y="75641"/>
                  </a:lnTo>
                  <a:lnTo>
                    <a:pt x="0" y="123850"/>
                  </a:lnTo>
                  <a:lnTo>
                    <a:pt x="0" y="124701"/>
                  </a:lnTo>
                  <a:lnTo>
                    <a:pt x="342" y="125526"/>
                  </a:lnTo>
                  <a:lnTo>
                    <a:pt x="1536" y="126720"/>
                  </a:lnTo>
                  <a:lnTo>
                    <a:pt x="2362" y="127063"/>
                  </a:lnTo>
                  <a:lnTo>
                    <a:pt x="245338" y="127063"/>
                  </a:lnTo>
                  <a:lnTo>
                    <a:pt x="246164" y="126720"/>
                  </a:lnTo>
                  <a:lnTo>
                    <a:pt x="247357" y="125526"/>
                  </a:lnTo>
                  <a:lnTo>
                    <a:pt x="247700" y="124701"/>
                  </a:lnTo>
                  <a:lnTo>
                    <a:pt x="247700" y="123850"/>
                  </a:lnTo>
                  <a:lnTo>
                    <a:pt x="3200" y="123850"/>
                  </a:lnTo>
                  <a:lnTo>
                    <a:pt x="3200" y="120649"/>
                  </a:lnTo>
                  <a:lnTo>
                    <a:pt x="6735" y="120649"/>
                  </a:lnTo>
                  <a:lnTo>
                    <a:pt x="8797" y="100180"/>
                  </a:lnTo>
                  <a:lnTo>
                    <a:pt x="15636" y="78138"/>
                  </a:lnTo>
                  <a:lnTo>
                    <a:pt x="40805" y="40817"/>
                  </a:lnTo>
                  <a:lnTo>
                    <a:pt x="78130" y="15643"/>
                  </a:lnTo>
                  <a:lnTo>
                    <a:pt x="123837" y="6413"/>
                  </a:lnTo>
                  <a:lnTo>
                    <a:pt x="155610" y="6413"/>
                  </a:lnTo>
                  <a:lnTo>
                    <a:pt x="123837" y="0"/>
                  </a:lnTo>
                  <a:close/>
                </a:path>
                <a:path w="248284" h="127635">
                  <a:moveTo>
                    <a:pt x="6735" y="120649"/>
                  </a:moveTo>
                  <a:lnTo>
                    <a:pt x="3200" y="120649"/>
                  </a:lnTo>
                  <a:lnTo>
                    <a:pt x="3200" y="123850"/>
                  </a:lnTo>
                  <a:lnTo>
                    <a:pt x="6413" y="123850"/>
                  </a:lnTo>
                  <a:lnTo>
                    <a:pt x="6735" y="120649"/>
                  </a:lnTo>
                  <a:close/>
                </a:path>
                <a:path w="248284" h="127635">
                  <a:moveTo>
                    <a:pt x="240964" y="120649"/>
                  </a:moveTo>
                  <a:lnTo>
                    <a:pt x="6735" y="120649"/>
                  </a:lnTo>
                  <a:lnTo>
                    <a:pt x="6413" y="123850"/>
                  </a:lnTo>
                  <a:lnTo>
                    <a:pt x="241287" y="123850"/>
                  </a:lnTo>
                  <a:lnTo>
                    <a:pt x="240964" y="120649"/>
                  </a:lnTo>
                  <a:close/>
                </a:path>
                <a:path w="248284" h="127635">
                  <a:moveTo>
                    <a:pt x="155610" y="6413"/>
                  </a:moveTo>
                  <a:lnTo>
                    <a:pt x="123837" y="6413"/>
                  </a:lnTo>
                  <a:lnTo>
                    <a:pt x="147513" y="8799"/>
                  </a:lnTo>
                  <a:lnTo>
                    <a:pt x="169556" y="15643"/>
                  </a:lnTo>
                  <a:lnTo>
                    <a:pt x="206882" y="40817"/>
                  </a:lnTo>
                  <a:lnTo>
                    <a:pt x="232057" y="78138"/>
                  </a:lnTo>
                  <a:lnTo>
                    <a:pt x="241287" y="123850"/>
                  </a:lnTo>
                  <a:lnTo>
                    <a:pt x="244487" y="123850"/>
                  </a:lnTo>
                  <a:lnTo>
                    <a:pt x="244487" y="120649"/>
                  </a:lnTo>
                  <a:lnTo>
                    <a:pt x="247054" y="120649"/>
                  </a:lnTo>
                  <a:lnTo>
                    <a:pt x="237968" y="75641"/>
                  </a:lnTo>
                  <a:lnTo>
                    <a:pt x="211424" y="36274"/>
                  </a:lnTo>
                  <a:lnTo>
                    <a:pt x="172053" y="9732"/>
                  </a:lnTo>
                  <a:lnTo>
                    <a:pt x="155610" y="6413"/>
                  </a:lnTo>
                  <a:close/>
                </a:path>
                <a:path w="248284" h="127635">
                  <a:moveTo>
                    <a:pt x="247054" y="120649"/>
                  </a:moveTo>
                  <a:lnTo>
                    <a:pt x="244487" y="120649"/>
                  </a:lnTo>
                  <a:lnTo>
                    <a:pt x="244487" y="123850"/>
                  </a:lnTo>
                  <a:lnTo>
                    <a:pt x="247700" y="123850"/>
                  </a:lnTo>
                  <a:lnTo>
                    <a:pt x="247054" y="1206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7971794" y="505656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39573" y="0"/>
                  </a:moveTo>
                  <a:lnTo>
                    <a:pt x="24169" y="3109"/>
                  </a:lnTo>
                  <a:lnTo>
                    <a:pt x="11590" y="11591"/>
                  </a:lnTo>
                  <a:lnTo>
                    <a:pt x="3109" y="24174"/>
                  </a:lnTo>
                  <a:lnTo>
                    <a:pt x="0" y="39585"/>
                  </a:lnTo>
                  <a:lnTo>
                    <a:pt x="3109" y="54991"/>
                  </a:lnTo>
                  <a:lnTo>
                    <a:pt x="11590" y="67575"/>
                  </a:lnTo>
                  <a:lnTo>
                    <a:pt x="24169" y="76060"/>
                  </a:lnTo>
                  <a:lnTo>
                    <a:pt x="39573" y="79171"/>
                  </a:lnTo>
                  <a:lnTo>
                    <a:pt x="54984" y="76060"/>
                  </a:lnTo>
                  <a:lnTo>
                    <a:pt x="67567" y="67575"/>
                  </a:lnTo>
                  <a:lnTo>
                    <a:pt x="76049" y="54991"/>
                  </a:lnTo>
                  <a:lnTo>
                    <a:pt x="79159" y="39585"/>
                  </a:lnTo>
                  <a:lnTo>
                    <a:pt x="76049" y="24174"/>
                  </a:lnTo>
                  <a:lnTo>
                    <a:pt x="67567" y="11591"/>
                  </a:lnTo>
                  <a:lnTo>
                    <a:pt x="54984" y="3109"/>
                  </a:lnTo>
                  <a:lnTo>
                    <a:pt x="3957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7967895" y="5052669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5">
                  <a:moveTo>
                    <a:pt x="43472" y="0"/>
                  </a:moveTo>
                  <a:lnTo>
                    <a:pt x="26547" y="3417"/>
                  </a:lnTo>
                  <a:lnTo>
                    <a:pt x="12730" y="12736"/>
                  </a:lnTo>
                  <a:lnTo>
                    <a:pt x="3415" y="26558"/>
                  </a:lnTo>
                  <a:lnTo>
                    <a:pt x="0" y="43484"/>
                  </a:lnTo>
                  <a:lnTo>
                    <a:pt x="3415" y="60408"/>
                  </a:lnTo>
                  <a:lnTo>
                    <a:pt x="12730" y="74226"/>
                  </a:lnTo>
                  <a:lnTo>
                    <a:pt x="26547" y="83541"/>
                  </a:lnTo>
                  <a:lnTo>
                    <a:pt x="43472" y="86956"/>
                  </a:lnTo>
                  <a:lnTo>
                    <a:pt x="60398" y="83541"/>
                  </a:lnTo>
                  <a:lnTo>
                    <a:pt x="66901" y="79159"/>
                  </a:lnTo>
                  <a:lnTo>
                    <a:pt x="43472" y="79159"/>
                  </a:lnTo>
                  <a:lnTo>
                    <a:pt x="36282" y="78435"/>
                  </a:lnTo>
                  <a:lnTo>
                    <a:pt x="8521" y="50679"/>
                  </a:lnTo>
                  <a:lnTo>
                    <a:pt x="7797" y="43484"/>
                  </a:lnTo>
                  <a:lnTo>
                    <a:pt x="8521" y="36287"/>
                  </a:lnTo>
                  <a:lnTo>
                    <a:pt x="36282" y="8521"/>
                  </a:lnTo>
                  <a:lnTo>
                    <a:pt x="43472" y="7797"/>
                  </a:lnTo>
                  <a:lnTo>
                    <a:pt x="66895" y="7797"/>
                  </a:lnTo>
                  <a:lnTo>
                    <a:pt x="60398" y="3417"/>
                  </a:lnTo>
                  <a:lnTo>
                    <a:pt x="43472" y="0"/>
                  </a:lnTo>
                  <a:close/>
                </a:path>
                <a:path w="86995" h="86995">
                  <a:moveTo>
                    <a:pt x="66895" y="7797"/>
                  </a:moveTo>
                  <a:lnTo>
                    <a:pt x="43472" y="7797"/>
                  </a:lnTo>
                  <a:lnTo>
                    <a:pt x="50669" y="8521"/>
                  </a:lnTo>
                  <a:lnTo>
                    <a:pt x="57365" y="10599"/>
                  </a:lnTo>
                  <a:lnTo>
                    <a:pt x="79159" y="43484"/>
                  </a:lnTo>
                  <a:lnTo>
                    <a:pt x="78435" y="50679"/>
                  </a:lnTo>
                  <a:lnTo>
                    <a:pt x="50669" y="78435"/>
                  </a:lnTo>
                  <a:lnTo>
                    <a:pt x="43472" y="79159"/>
                  </a:lnTo>
                  <a:lnTo>
                    <a:pt x="66901" y="79159"/>
                  </a:lnTo>
                  <a:lnTo>
                    <a:pt x="74220" y="74226"/>
                  </a:lnTo>
                  <a:lnTo>
                    <a:pt x="83539" y="60408"/>
                  </a:lnTo>
                  <a:lnTo>
                    <a:pt x="86956" y="43484"/>
                  </a:lnTo>
                  <a:lnTo>
                    <a:pt x="83539" y="26558"/>
                  </a:lnTo>
                  <a:lnTo>
                    <a:pt x="74220" y="12736"/>
                  </a:lnTo>
                  <a:lnTo>
                    <a:pt x="66895" y="7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8002629" y="5071204"/>
              <a:ext cx="22860" cy="50165"/>
            </a:xfrm>
            <a:custGeom>
              <a:avLst/>
              <a:gdLst/>
              <a:ahLst/>
              <a:cxnLst/>
              <a:rect l="l" t="t" r="r" b="b"/>
              <a:pathLst>
                <a:path w="22859" h="50164">
                  <a:moveTo>
                    <a:pt x="16116" y="0"/>
                  </a:moveTo>
                  <a:lnTo>
                    <a:pt x="0" y="49898"/>
                  </a:lnTo>
                  <a:lnTo>
                    <a:pt x="22263" y="22580"/>
                  </a:lnTo>
                  <a:lnTo>
                    <a:pt x="292" y="22580"/>
                  </a:lnTo>
                  <a:lnTo>
                    <a:pt x="16116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7998243" y="5066780"/>
              <a:ext cx="31115" cy="59055"/>
            </a:xfrm>
            <a:custGeom>
              <a:avLst/>
              <a:gdLst/>
              <a:ahLst/>
              <a:cxnLst/>
              <a:rect l="l" t="t" r="r" b="b"/>
              <a:pathLst>
                <a:path w="31115" h="59054">
                  <a:moveTo>
                    <a:pt x="20980" y="0"/>
                  </a:moveTo>
                  <a:lnTo>
                    <a:pt x="18542" y="419"/>
                  </a:lnTo>
                  <a:lnTo>
                    <a:pt x="17310" y="2184"/>
                  </a:lnTo>
                  <a:lnTo>
                    <a:pt x="647" y="25958"/>
                  </a:lnTo>
                  <a:lnTo>
                    <a:pt x="546" y="27520"/>
                  </a:lnTo>
                  <a:lnTo>
                    <a:pt x="1879" y="30099"/>
                  </a:lnTo>
                  <a:lnTo>
                    <a:pt x="3213" y="30899"/>
                  </a:lnTo>
                  <a:lnTo>
                    <a:pt x="18440" y="30899"/>
                  </a:lnTo>
                  <a:lnTo>
                    <a:pt x="0" y="53530"/>
                  </a:lnTo>
                  <a:lnTo>
                    <a:pt x="254" y="55981"/>
                  </a:lnTo>
                  <a:lnTo>
                    <a:pt x="3594" y="58699"/>
                  </a:lnTo>
                  <a:lnTo>
                    <a:pt x="6045" y="58445"/>
                  </a:lnTo>
                  <a:lnTo>
                    <a:pt x="30619" y="28295"/>
                  </a:lnTo>
                  <a:lnTo>
                    <a:pt x="30810" y="26695"/>
                  </a:lnTo>
                  <a:lnTo>
                    <a:pt x="29527" y="23977"/>
                  </a:lnTo>
                  <a:lnTo>
                    <a:pt x="28143" y="23114"/>
                  </a:lnTo>
                  <a:lnTo>
                    <a:pt x="12166" y="23114"/>
                  </a:lnTo>
                  <a:lnTo>
                    <a:pt x="24930" y="4902"/>
                  </a:lnTo>
                  <a:lnTo>
                    <a:pt x="24498" y="2463"/>
                  </a:lnTo>
                  <a:lnTo>
                    <a:pt x="209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8226539" y="5173979"/>
              <a:ext cx="43815" cy="54610"/>
            </a:xfrm>
            <a:custGeom>
              <a:avLst/>
              <a:gdLst/>
              <a:ahLst/>
              <a:cxnLst/>
              <a:rect l="l" t="t" r="r" b="b"/>
              <a:pathLst>
                <a:path w="43815" h="54610">
                  <a:moveTo>
                    <a:pt x="43281" y="0"/>
                  </a:moveTo>
                  <a:lnTo>
                    <a:pt x="0" y="0"/>
                  </a:lnTo>
                  <a:lnTo>
                    <a:pt x="0" y="54127"/>
                  </a:lnTo>
                  <a:lnTo>
                    <a:pt x="43281" y="54127"/>
                  </a:lnTo>
                  <a:lnTo>
                    <a:pt x="43281" y="0"/>
                  </a:lnTo>
                  <a:close/>
                </a:path>
              </a:pathLst>
            </a:custGeom>
            <a:solidFill>
              <a:srgbClr val="6F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8223333" y="5170764"/>
              <a:ext cx="50165" cy="60960"/>
            </a:xfrm>
            <a:custGeom>
              <a:avLst/>
              <a:gdLst/>
              <a:ahLst/>
              <a:cxnLst/>
              <a:rect l="l" t="t" r="r" b="b"/>
              <a:pathLst>
                <a:path w="50165" h="60960">
                  <a:moveTo>
                    <a:pt x="47320" y="0"/>
                  </a:moveTo>
                  <a:lnTo>
                    <a:pt x="2362" y="0"/>
                  </a:lnTo>
                  <a:lnTo>
                    <a:pt x="1536" y="342"/>
                  </a:lnTo>
                  <a:lnTo>
                    <a:pt x="342" y="1536"/>
                  </a:lnTo>
                  <a:lnTo>
                    <a:pt x="0" y="2362"/>
                  </a:lnTo>
                  <a:lnTo>
                    <a:pt x="0" y="58178"/>
                  </a:lnTo>
                  <a:lnTo>
                    <a:pt x="342" y="59004"/>
                  </a:lnTo>
                  <a:lnTo>
                    <a:pt x="1536" y="60197"/>
                  </a:lnTo>
                  <a:lnTo>
                    <a:pt x="2362" y="60540"/>
                  </a:lnTo>
                  <a:lnTo>
                    <a:pt x="47320" y="60540"/>
                  </a:lnTo>
                  <a:lnTo>
                    <a:pt x="48145" y="60197"/>
                  </a:lnTo>
                  <a:lnTo>
                    <a:pt x="49339" y="59004"/>
                  </a:lnTo>
                  <a:lnTo>
                    <a:pt x="49682" y="58178"/>
                  </a:lnTo>
                  <a:lnTo>
                    <a:pt x="49682" y="57340"/>
                  </a:lnTo>
                  <a:lnTo>
                    <a:pt x="43268" y="57340"/>
                  </a:lnTo>
                  <a:lnTo>
                    <a:pt x="43268" y="54127"/>
                  </a:lnTo>
                  <a:lnTo>
                    <a:pt x="6400" y="54127"/>
                  </a:lnTo>
                  <a:lnTo>
                    <a:pt x="6413" y="6413"/>
                  </a:lnTo>
                  <a:lnTo>
                    <a:pt x="49682" y="6413"/>
                  </a:lnTo>
                  <a:lnTo>
                    <a:pt x="49682" y="2362"/>
                  </a:lnTo>
                  <a:lnTo>
                    <a:pt x="49339" y="1536"/>
                  </a:lnTo>
                  <a:lnTo>
                    <a:pt x="48145" y="342"/>
                  </a:lnTo>
                  <a:lnTo>
                    <a:pt x="47320" y="0"/>
                  </a:lnTo>
                  <a:close/>
                </a:path>
                <a:path w="50165" h="60960">
                  <a:moveTo>
                    <a:pt x="49682" y="6413"/>
                  </a:moveTo>
                  <a:lnTo>
                    <a:pt x="43268" y="6413"/>
                  </a:lnTo>
                  <a:lnTo>
                    <a:pt x="43268" y="57340"/>
                  </a:lnTo>
                  <a:lnTo>
                    <a:pt x="46481" y="57340"/>
                  </a:lnTo>
                  <a:lnTo>
                    <a:pt x="46481" y="54127"/>
                  </a:lnTo>
                  <a:lnTo>
                    <a:pt x="49682" y="54127"/>
                  </a:lnTo>
                  <a:lnTo>
                    <a:pt x="49682" y="6413"/>
                  </a:lnTo>
                  <a:close/>
                </a:path>
                <a:path w="50165" h="60960">
                  <a:moveTo>
                    <a:pt x="49682" y="54127"/>
                  </a:moveTo>
                  <a:lnTo>
                    <a:pt x="46481" y="54127"/>
                  </a:lnTo>
                  <a:lnTo>
                    <a:pt x="46481" y="57340"/>
                  </a:lnTo>
                  <a:lnTo>
                    <a:pt x="49682" y="57340"/>
                  </a:lnTo>
                  <a:lnTo>
                    <a:pt x="49682" y="541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8126831" y="5228107"/>
              <a:ext cx="240029" cy="19050"/>
            </a:xfrm>
            <a:custGeom>
              <a:avLst/>
              <a:gdLst/>
              <a:ahLst/>
              <a:cxnLst/>
              <a:rect l="l" t="t" r="r" b="b"/>
              <a:pathLst>
                <a:path w="240029" h="19050">
                  <a:moveTo>
                    <a:pt x="239852" y="0"/>
                  </a:moveTo>
                  <a:lnTo>
                    <a:pt x="0" y="0"/>
                  </a:lnTo>
                  <a:lnTo>
                    <a:pt x="0" y="18656"/>
                  </a:lnTo>
                  <a:lnTo>
                    <a:pt x="239852" y="18656"/>
                  </a:lnTo>
                  <a:lnTo>
                    <a:pt x="239852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7944053" y="4962397"/>
              <a:ext cx="426084" cy="287655"/>
            </a:xfrm>
            <a:custGeom>
              <a:avLst/>
              <a:gdLst/>
              <a:ahLst/>
              <a:cxnLst/>
              <a:rect l="l" t="t" r="r" b="b"/>
              <a:pathLst>
                <a:path w="426084" h="287654">
                  <a:moveTo>
                    <a:pt x="6413" y="1447"/>
                  </a:moveTo>
                  <a:lnTo>
                    <a:pt x="4978" y="0"/>
                  </a:lnTo>
                  <a:lnTo>
                    <a:pt x="1435" y="0"/>
                  </a:lnTo>
                  <a:lnTo>
                    <a:pt x="0" y="1447"/>
                  </a:lnTo>
                  <a:lnTo>
                    <a:pt x="0" y="3213"/>
                  </a:lnTo>
                  <a:lnTo>
                    <a:pt x="0" y="70142"/>
                  </a:lnTo>
                  <a:lnTo>
                    <a:pt x="1435" y="71577"/>
                  </a:lnTo>
                  <a:lnTo>
                    <a:pt x="4978" y="71577"/>
                  </a:lnTo>
                  <a:lnTo>
                    <a:pt x="6413" y="70142"/>
                  </a:lnTo>
                  <a:lnTo>
                    <a:pt x="6413" y="1447"/>
                  </a:lnTo>
                  <a:close/>
                </a:path>
                <a:path w="426084" h="287654">
                  <a:moveTo>
                    <a:pt x="425831" y="264858"/>
                  </a:moveTo>
                  <a:lnTo>
                    <a:pt x="425488" y="264033"/>
                  </a:lnTo>
                  <a:lnTo>
                    <a:pt x="424294" y="262839"/>
                  </a:lnTo>
                  <a:lnTo>
                    <a:pt x="423468" y="262496"/>
                  </a:lnTo>
                  <a:lnTo>
                    <a:pt x="422630" y="262496"/>
                  </a:lnTo>
                  <a:lnTo>
                    <a:pt x="419417" y="262496"/>
                  </a:lnTo>
                  <a:lnTo>
                    <a:pt x="419417" y="268909"/>
                  </a:lnTo>
                  <a:lnTo>
                    <a:pt x="419417" y="281165"/>
                  </a:lnTo>
                  <a:lnTo>
                    <a:pt x="185991" y="281165"/>
                  </a:lnTo>
                  <a:lnTo>
                    <a:pt x="185991" y="268909"/>
                  </a:lnTo>
                  <a:lnTo>
                    <a:pt x="419417" y="268909"/>
                  </a:lnTo>
                  <a:lnTo>
                    <a:pt x="419417" y="262496"/>
                  </a:lnTo>
                  <a:lnTo>
                    <a:pt x="181940" y="262496"/>
                  </a:lnTo>
                  <a:lnTo>
                    <a:pt x="181114" y="262839"/>
                  </a:lnTo>
                  <a:lnTo>
                    <a:pt x="179920" y="264033"/>
                  </a:lnTo>
                  <a:lnTo>
                    <a:pt x="179578" y="264858"/>
                  </a:lnTo>
                  <a:lnTo>
                    <a:pt x="179578" y="285216"/>
                  </a:lnTo>
                  <a:lnTo>
                    <a:pt x="179920" y="286042"/>
                  </a:lnTo>
                  <a:lnTo>
                    <a:pt x="181114" y="287235"/>
                  </a:lnTo>
                  <a:lnTo>
                    <a:pt x="181940" y="287578"/>
                  </a:lnTo>
                  <a:lnTo>
                    <a:pt x="423468" y="287578"/>
                  </a:lnTo>
                  <a:lnTo>
                    <a:pt x="424294" y="287235"/>
                  </a:lnTo>
                  <a:lnTo>
                    <a:pt x="425488" y="286042"/>
                  </a:lnTo>
                  <a:lnTo>
                    <a:pt x="425831" y="285216"/>
                  </a:lnTo>
                  <a:lnTo>
                    <a:pt x="425831" y="281165"/>
                  </a:lnTo>
                  <a:lnTo>
                    <a:pt x="425831" y="268909"/>
                  </a:lnTo>
                  <a:lnTo>
                    <a:pt x="425831" y="2648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9" name="object 108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190352" y="6275642"/>
              <a:ext cx="713138" cy="411412"/>
            </a:xfrm>
            <a:prstGeom prst="rect">
              <a:avLst/>
            </a:prstGeom>
          </p:spPr>
        </p:pic>
        <p:pic>
          <p:nvPicPr>
            <p:cNvPr id="1090" name="object 109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429246" y="6138556"/>
              <a:ext cx="750997" cy="218039"/>
            </a:xfrm>
            <a:prstGeom prst="rect">
              <a:avLst/>
            </a:prstGeom>
          </p:spPr>
        </p:pic>
        <p:pic>
          <p:nvPicPr>
            <p:cNvPr id="1091" name="object 109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9464845" y="3653951"/>
              <a:ext cx="176936" cy="176961"/>
            </a:xfrm>
            <a:prstGeom prst="rect">
              <a:avLst/>
            </a:prstGeom>
          </p:spPr>
        </p:pic>
      </p:grpSp>
      <p:sp>
        <p:nvSpPr>
          <p:cNvPr id="1092" name="object 1092"/>
          <p:cNvSpPr txBox="1"/>
          <p:nvPr/>
        </p:nvSpPr>
        <p:spPr>
          <a:xfrm>
            <a:off x="9516846" y="3668881"/>
            <a:ext cx="7620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0" dirty="0">
                <a:latin typeface="TT Supermolot Bold"/>
                <a:cs typeface="TT Supermolot Bold"/>
              </a:rPr>
              <a:t>5</a:t>
            </a:r>
            <a:endParaRPr sz="700">
              <a:latin typeface="TT Supermolot Bold"/>
              <a:cs typeface="TT Supermolot Bold"/>
            </a:endParaRPr>
          </a:p>
        </p:txBody>
      </p:sp>
      <p:pic>
        <p:nvPicPr>
          <p:cNvPr id="1093" name="object 1093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8627653" y="2525849"/>
            <a:ext cx="176949" cy="176961"/>
          </a:xfrm>
          <a:prstGeom prst="rect">
            <a:avLst/>
          </a:prstGeom>
        </p:spPr>
      </p:pic>
      <p:sp>
        <p:nvSpPr>
          <p:cNvPr id="1094" name="object 1094"/>
          <p:cNvSpPr txBox="1"/>
          <p:nvPr/>
        </p:nvSpPr>
        <p:spPr>
          <a:xfrm>
            <a:off x="8662336" y="2540782"/>
            <a:ext cx="107314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TT Supermolot Bold"/>
                <a:cs typeface="TT Supermolot Bold"/>
              </a:rPr>
              <a:t>16</a:t>
            </a:r>
            <a:endParaRPr sz="700">
              <a:latin typeface="TT Supermolot Bold"/>
              <a:cs typeface="TT Supermolot Bold"/>
            </a:endParaRPr>
          </a:p>
        </p:txBody>
      </p:sp>
      <p:pic>
        <p:nvPicPr>
          <p:cNvPr id="1095" name="object 1095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9815531" y="2962168"/>
            <a:ext cx="176987" cy="176961"/>
          </a:xfrm>
          <a:prstGeom prst="rect">
            <a:avLst/>
          </a:prstGeom>
        </p:spPr>
      </p:pic>
      <p:sp>
        <p:nvSpPr>
          <p:cNvPr id="1096" name="object 1096"/>
          <p:cNvSpPr txBox="1"/>
          <p:nvPr/>
        </p:nvSpPr>
        <p:spPr>
          <a:xfrm>
            <a:off x="9872263" y="2977104"/>
            <a:ext cx="55244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0" dirty="0">
                <a:latin typeface="TT Supermolot Bold"/>
                <a:cs typeface="TT Supermolot Bold"/>
              </a:rPr>
              <a:t>1</a:t>
            </a:r>
            <a:endParaRPr sz="700">
              <a:latin typeface="TT Supermolot Bold"/>
              <a:cs typeface="TT Supermolot Bold"/>
            </a:endParaRPr>
          </a:p>
        </p:txBody>
      </p:sp>
      <p:pic>
        <p:nvPicPr>
          <p:cNvPr id="1097" name="object 1097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7547161" y="2676977"/>
            <a:ext cx="176961" cy="176961"/>
          </a:xfrm>
          <a:prstGeom prst="rect">
            <a:avLst/>
          </a:prstGeom>
        </p:spPr>
      </p:pic>
      <p:sp>
        <p:nvSpPr>
          <p:cNvPr id="1098" name="object 1098"/>
          <p:cNvSpPr txBox="1"/>
          <p:nvPr/>
        </p:nvSpPr>
        <p:spPr>
          <a:xfrm>
            <a:off x="7594497" y="2691909"/>
            <a:ext cx="7429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0" dirty="0">
                <a:latin typeface="TT Supermolot Bold"/>
                <a:cs typeface="TT Supermolot Bold"/>
              </a:rPr>
              <a:t>2</a:t>
            </a:r>
            <a:endParaRPr sz="700">
              <a:latin typeface="TT Supermolot Bold"/>
              <a:cs typeface="TT Supermolot Bold"/>
            </a:endParaRPr>
          </a:p>
        </p:txBody>
      </p:sp>
      <p:pic>
        <p:nvPicPr>
          <p:cNvPr id="1099" name="object 1099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9582363" y="4964715"/>
            <a:ext cx="176936" cy="176961"/>
          </a:xfrm>
          <a:prstGeom prst="rect">
            <a:avLst/>
          </a:prstGeom>
        </p:spPr>
      </p:pic>
      <p:sp>
        <p:nvSpPr>
          <p:cNvPr id="1100" name="object 1100"/>
          <p:cNvSpPr txBox="1"/>
          <p:nvPr/>
        </p:nvSpPr>
        <p:spPr>
          <a:xfrm>
            <a:off x="9629688" y="4979652"/>
            <a:ext cx="7810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0" dirty="0">
                <a:latin typeface="TT Supermolot Bold"/>
                <a:cs typeface="TT Supermolot Bold"/>
              </a:rPr>
              <a:t>6</a:t>
            </a:r>
            <a:endParaRPr sz="700">
              <a:latin typeface="TT Supermolot Bold"/>
              <a:cs typeface="TT Supermolot Bold"/>
            </a:endParaRPr>
          </a:p>
        </p:txBody>
      </p:sp>
      <p:pic>
        <p:nvPicPr>
          <p:cNvPr id="1101" name="object 1101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8240083" y="3268080"/>
            <a:ext cx="176961" cy="176961"/>
          </a:xfrm>
          <a:prstGeom prst="rect">
            <a:avLst/>
          </a:prstGeom>
        </p:spPr>
      </p:pic>
      <p:sp>
        <p:nvSpPr>
          <p:cNvPr id="1102" name="object 1102"/>
          <p:cNvSpPr txBox="1"/>
          <p:nvPr/>
        </p:nvSpPr>
        <p:spPr>
          <a:xfrm>
            <a:off x="8287418" y="3283010"/>
            <a:ext cx="7810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0" dirty="0">
                <a:latin typeface="TT Supermolot Bold"/>
                <a:cs typeface="TT Supermolot Bold"/>
              </a:rPr>
              <a:t>4</a:t>
            </a:r>
            <a:endParaRPr sz="700">
              <a:latin typeface="TT Supermolot Bold"/>
              <a:cs typeface="TT Supermolot Bold"/>
            </a:endParaRPr>
          </a:p>
        </p:txBody>
      </p:sp>
      <p:pic>
        <p:nvPicPr>
          <p:cNvPr id="1103" name="object 1103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8648439" y="4549426"/>
            <a:ext cx="176961" cy="176961"/>
          </a:xfrm>
          <a:prstGeom prst="rect">
            <a:avLst/>
          </a:prstGeom>
        </p:spPr>
      </p:pic>
      <p:sp>
        <p:nvSpPr>
          <p:cNvPr id="1104" name="object 1104"/>
          <p:cNvSpPr txBox="1"/>
          <p:nvPr/>
        </p:nvSpPr>
        <p:spPr>
          <a:xfrm>
            <a:off x="8700281" y="4564363"/>
            <a:ext cx="7493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0" dirty="0">
                <a:latin typeface="TT Supermolot Bold"/>
                <a:cs typeface="TT Supermolot Bold"/>
              </a:rPr>
              <a:t>3</a:t>
            </a:r>
            <a:endParaRPr sz="700">
              <a:latin typeface="TT Supermolot Bold"/>
              <a:cs typeface="TT Supermolot Bold"/>
            </a:endParaRPr>
          </a:p>
        </p:txBody>
      </p:sp>
      <p:pic>
        <p:nvPicPr>
          <p:cNvPr id="1105" name="object 1105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5038577" y="2889236"/>
            <a:ext cx="176961" cy="176961"/>
          </a:xfrm>
          <a:prstGeom prst="rect">
            <a:avLst/>
          </a:prstGeom>
        </p:spPr>
      </p:pic>
      <p:sp>
        <p:nvSpPr>
          <p:cNvPr id="1106" name="object 1106"/>
          <p:cNvSpPr txBox="1"/>
          <p:nvPr/>
        </p:nvSpPr>
        <p:spPr>
          <a:xfrm>
            <a:off x="3957856" y="2385439"/>
            <a:ext cx="1221740" cy="653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82270">
              <a:lnSpc>
                <a:spcPct val="102699"/>
              </a:lnSpc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Świat</a:t>
            </a:r>
            <a:r>
              <a:rPr sz="1100" spc="6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oparty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na</a:t>
            </a:r>
            <a:r>
              <a:rPr sz="1100" spc="2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paliwach kopalnych</a:t>
            </a:r>
            <a:endParaRPr sz="1100">
              <a:latin typeface="TT Supermolot Bold"/>
              <a:cs typeface="TT Supermolot Bold"/>
            </a:endParaRPr>
          </a:p>
          <a:p>
            <a:pPr marL="621665">
              <a:lnSpc>
                <a:spcPct val="100000"/>
              </a:lnSpc>
              <a:spcBef>
                <a:spcPts val="45"/>
              </a:spcBef>
              <a:tabLst>
                <a:tab pos="930275" algn="l"/>
                <a:tab pos="1124585" algn="l"/>
              </a:tabLst>
            </a:pPr>
            <a:r>
              <a:rPr sz="700" u="heavy" dirty="0">
                <a:uFill>
                  <a:solidFill>
                    <a:srgbClr val="000000"/>
                  </a:solidFill>
                </a:uFill>
                <a:latin typeface="TT Supermolot Bold"/>
                <a:cs typeface="TT Supermolot Bold"/>
              </a:rPr>
              <a:t>	</a:t>
            </a:r>
            <a:r>
              <a:rPr sz="700" dirty="0">
                <a:latin typeface="TT Supermolot Bold"/>
                <a:cs typeface="TT Supermolot Bold"/>
              </a:rPr>
              <a:t>	</a:t>
            </a:r>
            <a:r>
              <a:rPr sz="700" spc="-25" dirty="0">
                <a:latin typeface="TT Supermolot Bold"/>
                <a:cs typeface="TT Supermolot Bold"/>
              </a:rPr>
              <a:t>10</a:t>
            </a:r>
            <a:endParaRPr sz="700">
              <a:latin typeface="TT Supermolot Bold"/>
              <a:cs typeface="TT Supermolot Bold"/>
            </a:endParaRPr>
          </a:p>
        </p:txBody>
      </p:sp>
      <p:pic>
        <p:nvPicPr>
          <p:cNvPr id="1107" name="object 1107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4349771" y="3063325"/>
            <a:ext cx="176961" cy="176961"/>
          </a:xfrm>
          <a:prstGeom prst="rect">
            <a:avLst/>
          </a:prstGeom>
        </p:spPr>
      </p:pic>
      <p:sp>
        <p:nvSpPr>
          <p:cNvPr id="1108" name="object 1108"/>
          <p:cNvSpPr txBox="1"/>
          <p:nvPr/>
        </p:nvSpPr>
        <p:spPr>
          <a:xfrm>
            <a:off x="4382896" y="3081380"/>
            <a:ext cx="104139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TT Supermolot Bold"/>
                <a:cs typeface="TT Supermolot Bold"/>
              </a:rPr>
              <a:t>12</a:t>
            </a:r>
            <a:endParaRPr sz="700">
              <a:latin typeface="TT Supermolot Bold"/>
              <a:cs typeface="TT Supermolot Bold"/>
            </a:endParaRPr>
          </a:p>
        </p:txBody>
      </p:sp>
      <p:pic>
        <p:nvPicPr>
          <p:cNvPr id="1109" name="object 1109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7444733" y="4905967"/>
            <a:ext cx="176961" cy="176961"/>
          </a:xfrm>
          <a:prstGeom prst="rect">
            <a:avLst/>
          </a:prstGeom>
        </p:spPr>
      </p:pic>
      <p:sp>
        <p:nvSpPr>
          <p:cNvPr id="1110" name="object 1110"/>
          <p:cNvSpPr txBox="1"/>
          <p:nvPr/>
        </p:nvSpPr>
        <p:spPr>
          <a:xfrm>
            <a:off x="7492071" y="4920898"/>
            <a:ext cx="7175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0" dirty="0">
                <a:latin typeface="TT Supermolot Bold"/>
                <a:cs typeface="TT Supermolot Bold"/>
              </a:rPr>
              <a:t>7</a:t>
            </a:r>
            <a:endParaRPr sz="700">
              <a:latin typeface="TT Supermolot Bold"/>
              <a:cs typeface="TT Supermolot Bold"/>
            </a:endParaRPr>
          </a:p>
        </p:txBody>
      </p:sp>
      <p:pic>
        <p:nvPicPr>
          <p:cNvPr id="1111" name="object 1111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753792" y="6013968"/>
            <a:ext cx="176961" cy="176949"/>
          </a:xfrm>
          <a:prstGeom prst="rect">
            <a:avLst/>
          </a:prstGeom>
        </p:spPr>
      </p:pic>
      <p:sp>
        <p:nvSpPr>
          <p:cNvPr id="1112" name="object 1112"/>
          <p:cNvSpPr txBox="1"/>
          <p:nvPr/>
        </p:nvSpPr>
        <p:spPr>
          <a:xfrm>
            <a:off x="5797833" y="6028899"/>
            <a:ext cx="8445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TT Supermolot Bold"/>
                <a:cs typeface="TT Supermolot Bold"/>
              </a:rPr>
              <a:t>11</a:t>
            </a:r>
            <a:endParaRPr sz="700">
              <a:latin typeface="TT Supermolot Bold"/>
              <a:cs typeface="TT Supermolot Bold"/>
            </a:endParaRPr>
          </a:p>
        </p:txBody>
      </p:sp>
      <p:pic>
        <p:nvPicPr>
          <p:cNvPr id="1113" name="object 1113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3976827" y="5918902"/>
            <a:ext cx="176961" cy="176961"/>
          </a:xfrm>
          <a:prstGeom prst="rect">
            <a:avLst/>
          </a:prstGeom>
        </p:spPr>
      </p:pic>
      <p:sp>
        <p:nvSpPr>
          <p:cNvPr id="1114" name="object 1114"/>
          <p:cNvSpPr txBox="1"/>
          <p:nvPr/>
        </p:nvSpPr>
        <p:spPr>
          <a:xfrm>
            <a:off x="4009951" y="5933838"/>
            <a:ext cx="107314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TT Supermolot Bold"/>
                <a:cs typeface="TT Supermolot Bold"/>
              </a:rPr>
              <a:t>14</a:t>
            </a:r>
            <a:endParaRPr sz="700">
              <a:latin typeface="TT Supermolot Bold"/>
              <a:cs typeface="TT Supermolot Bold"/>
            </a:endParaRPr>
          </a:p>
        </p:txBody>
      </p:sp>
      <p:pic>
        <p:nvPicPr>
          <p:cNvPr id="1115" name="object 1115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4352989" y="4736126"/>
            <a:ext cx="176961" cy="176961"/>
          </a:xfrm>
          <a:prstGeom prst="rect">
            <a:avLst/>
          </a:prstGeom>
        </p:spPr>
      </p:pic>
      <p:sp>
        <p:nvSpPr>
          <p:cNvPr id="1116" name="object 1116"/>
          <p:cNvSpPr txBox="1"/>
          <p:nvPr/>
        </p:nvSpPr>
        <p:spPr>
          <a:xfrm>
            <a:off x="4389240" y="4751062"/>
            <a:ext cx="10477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TT Supermolot Bold"/>
                <a:cs typeface="TT Supermolot Bold"/>
              </a:rPr>
              <a:t>13</a:t>
            </a:r>
            <a:endParaRPr sz="700">
              <a:latin typeface="TT Supermolot Bold"/>
              <a:cs typeface="TT Supermolot Bold"/>
            </a:endParaRPr>
          </a:p>
        </p:txBody>
      </p:sp>
      <p:pic>
        <p:nvPicPr>
          <p:cNvPr id="1117" name="object 1117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4525169" y="4259784"/>
            <a:ext cx="176961" cy="176961"/>
          </a:xfrm>
          <a:prstGeom prst="rect">
            <a:avLst/>
          </a:prstGeom>
        </p:spPr>
      </p:pic>
      <p:sp>
        <p:nvSpPr>
          <p:cNvPr id="1118" name="object 1118"/>
          <p:cNvSpPr txBox="1"/>
          <p:nvPr/>
        </p:nvSpPr>
        <p:spPr>
          <a:xfrm>
            <a:off x="4556733" y="4274719"/>
            <a:ext cx="10604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TT Supermolot Bold"/>
                <a:cs typeface="TT Supermolot Bold"/>
              </a:rPr>
              <a:t>15</a:t>
            </a:r>
            <a:endParaRPr sz="700">
              <a:latin typeface="TT Supermolot Bold"/>
              <a:cs typeface="TT Supermolot Bold"/>
            </a:endParaRPr>
          </a:p>
        </p:txBody>
      </p:sp>
      <p:pic>
        <p:nvPicPr>
          <p:cNvPr id="1119" name="object 1119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5965799" y="4836836"/>
            <a:ext cx="176961" cy="176961"/>
          </a:xfrm>
          <a:prstGeom prst="rect">
            <a:avLst/>
          </a:prstGeom>
        </p:spPr>
      </p:pic>
      <p:sp>
        <p:nvSpPr>
          <p:cNvPr id="1120" name="object 1120"/>
          <p:cNvSpPr txBox="1"/>
          <p:nvPr/>
        </p:nvSpPr>
        <p:spPr>
          <a:xfrm>
            <a:off x="6019375" y="4853335"/>
            <a:ext cx="7874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0" dirty="0">
                <a:latin typeface="TT Supermolot Bold"/>
                <a:cs typeface="TT Supermolot Bold"/>
              </a:rPr>
              <a:t>8</a:t>
            </a:r>
            <a:endParaRPr sz="700">
              <a:latin typeface="TT Supermolot Bold"/>
              <a:cs typeface="TT Supermolot Bold"/>
            </a:endParaRPr>
          </a:p>
        </p:txBody>
      </p:sp>
      <p:pic>
        <p:nvPicPr>
          <p:cNvPr id="1121" name="object 1121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6791783" y="6284713"/>
            <a:ext cx="176961" cy="176949"/>
          </a:xfrm>
          <a:prstGeom prst="rect">
            <a:avLst/>
          </a:prstGeom>
        </p:spPr>
      </p:pic>
      <p:sp>
        <p:nvSpPr>
          <p:cNvPr id="1122" name="object 1122"/>
          <p:cNvSpPr txBox="1"/>
          <p:nvPr/>
        </p:nvSpPr>
        <p:spPr>
          <a:xfrm>
            <a:off x="6840676" y="6299644"/>
            <a:ext cx="7810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0" dirty="0">
                <a:latin typeface="TT Supermolot Bold"/>
                <a:cs typeface="TT Supermolot Bold"/>
              </a:rPr>
              <a:t>9</a:t>
            </a:r>
            <a:endParaRPr sz="700">
              <a:latin typeface="TT Supermolot Bold"/>
              <a:cs typeface="TT Supermolot Bold"/>
            </a:endParaRPr>
          </a:p>
        </p:txBody>
      </p:sp>
      <p:sp>
        <p:nvSpPr>
          <p:cNvPr id="1123" name="object 1123"/>
          <p:cNvSpPr txBox="1"/>
          <p:nvPr/>
        </p:nvSpPr>
        <p:spPr>
          <a:xfrm>
            <a:off x="8229893" y="6408558"/>
            <a:ext cx="10160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TT Supermolot Bold"/>
                <a:cs typeface="TT Supermolot Bold"/>
              </a:rPr>
              <a:t>17</a:t>
            </a:r>
            <a:endParaRPr sz="700">
              <a:latin typeface="TT Supermolot Bold"/>
              <a:cs typeface="TT Supermolot Bold"/>
            </a:endParaRPr>
          </a:p>
        </p:txBody>
      </p:sp>
      <p:grpSp>
        <p:nvGrpSpPr>
          <p:cNvPr id="1124" name="object 1124"/>
          <p:cNvGrpSpPr/>
          <p:nvPr/>
        </p:nvGrpSpPr>
        <p:grpSpPr>
          <a:xfrm>
            <a:off x="8584935" y="4110959"/>
            <a:ext cx="1398270" cy="1387475"/>
            <a:chOff x="8584935" y="4110959"/>
            <a:chExt cx="1398270" cy="1387475"/>
          </a:xfrm>
        </p:grpSpPr>
        <p:pic>
          <p:nvPicPr>
            <p:cNvPr id="1125" name="object 112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844688" y="4110959"/>
              <a:ext cx="138049" cy="203069"/>
            </a:xfrm>
            <a:prstGeom prst="rect">
              <a:avLst/>
            </a:prstGeom>
          </p:spPr>
        </p:pic>
        <p:sp>
          <p:nvSpPr>
            <p:cNvPr id="1126" name="object 1126"/>
            <p:cNvSpPr/>
            <p:nvPr/>
          </p:nvSpPr>
          <p:spPr>
            <a:xfrm>
              <a:off x="8584935" y="5207857"/>
              <a:ext cx="274955" cy="290830"/>
            </a:xfrm>
            <a:custGeom>
              <a:avLst/>
              <a:gdLst/>
              <a:ahLst/>
              <a:cxnLst/>
              <a:rect l="l" t="t" r="r" b="b"/>
              <a:pathLst>
                <a:path w="274954" h="290829">
                  <a:moveTo>
                    <a:pt x="20796" y="0"/>
                  </a:moveTo>
                  <a:lnTo>
                    <a:pt x="0" y="7750"/>
                  </a:lnTo>
                  <a:lnTo>
                    <a:pt x="3988" y="22847"/>
                  </a:lnTo>
                  <a:lnTo>
                    <a:pt x="70001" y="92954"/>
                  </a:lnTo>
                  <a:lnTo>
                    <a:pt x="123253" y="160214"/>
                  </a:lnTo>
                  <a:lnTo>
                    <a:pt x="165593" y="216138"/>
                  </a:lnTo>
                  <a:lnTo>
                    <a:pt x="202103" y="257353"/>
                  </a:lnTo>
                  <a:lnTo>
                    <a:pt x="231490" y="282590"/>
                  </a:lnTo>
                  <a:lnTo>
                    <a:pt x="252463" y="290579"/>
                  </a:lnTo>
                  <a:lnTo>
                    <a:pt x="269671" y="273027"/>
                  </a:lnTo>
                  <a:lnTo>
                    <a:pt x="274447" y="230931"/>
                  </a:lnTo>
                  <a:lnTo>
                    <a:pt x="266925" y="175561"/>
                  </a:lnTo>
                  <a:lnTo>
                    <a:pt x="247243" y="118189"/>
                  </a:lnTo>
                  <a:lnTo>
                    <a:pt x="212932" y="71796"/>
                  </a:lnTo>
                  <a:lnTo>
                    <a:pt x="164940" y="37329"/>
                  </a:lnTo>
                  <a:lnTo>
                    <a:pt x="111458" y="14240"/>
                  </a:lnTo>
                  <a:lnTo>
                    <a:pt x="60679" y="1980"/>
                  </a:lnTo>
                  <a:lnTo>
                    <a:pt x="20796" y="0"/>
                  </a:lnTo>
                  <a:close/>
                </a:path>
              </a:pathLst>
            </a:custGeom>
            <a:solidFill>
              <a:srgbClr val="276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7" name="object 1127"/>
          <p:cNvSpPr/>
          <p:nvPr/>
        </p:nvSpPr>
        <p:spPr>
          <a:xfrm>
            <a:off x="359998" y="1956179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300" y="943845"/>
            <a:ext cx="28194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19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1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0" dirty="0"/>
              <a:t> nr </a:t>
            </a:r>
            <a:r>
              <a:rPr dirty="0"/>
              <a:t>1</a:t>
            </a:r>
            <a:r>
              <a:rPr spc="-25" dirty="0"/>
              <a:t> //</a:t>
            </a:r>
            <a:r>
              <a:rPr spc="-3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0" dirty="0"/>
              <a:t> </a:t>
            </a:r>
            <a:r>
              <a:rPr spc="-40" dirty="0"/>
              <a:t>Wprowadzenie</a:t>
            </a:r>
            <a:r>
              <a:rPr spc="-25" dirty="0"/>
              <a:t> </a:t>
            </a:r>
            <a:r>
              <a:rPr spc="-20" dirty="0"/>
              <a:t>do</a:t>
            </a:r>
            <a:r>
              <a:rPr spc="-30" dirty="0"/>
              <a:t> </a:t>
            </a:r>
            <a:r>
              <a:rPr spc="-35" dirty="0"/>
              <a:t>Świata</a:t>
            </a:r>
            <a:r>
              <a:rPr spc="-25" dirty="0"/>
              <a:t> </a:t>
            </a:r>
            <a:r>
              <a:rPr spc="-35" dirty="0"/>
              <a:t>Technologii</a:t>
            </a:r>
            <a:r>
              <a:rPr spc="-30" dirty="0"/>
              <a:t> </a:t>
            </a:r>
            <a:r>
              <a:rPr spc="-10" dirty="0"/>
              <a:t>Wodorowych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07003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03828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03828" y="54976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179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7178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2285" y="398955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54003" y="55103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04178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01003" y="461650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1003" y="5990347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1904" y="2472850"/>
            <a:ext cx="2407285" cy="231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marR="1340485">
              <a:lnSpc>
                <a:spcPct val="107200"/>
              </a:lnSpc>
              <a:spcBef>
                <a:spcPts val="100"/>
              </a:spcBef>
            </a:pPr>
            <a:r>
              <a:rPr sz="700" dirty="0">
                <a:latin typeface="TT Supermolot Regular"/>
                <a:cs typeface="TT Supermolot Regular"/>
              </a:rPr>
              <a:t>Złoża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surowców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energe-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tycznych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nie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występują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powszechnie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całym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świecie,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przez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stają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się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często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źródłami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konflik-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tów </a:t>
            </a:r>
            <a:r>
              <a:rPr sz="700" spc="-10" dirty="0">
                <a:latin typeface="TT Supermolot Regular"/>
                <a:cs typeface="TT Supermolot Regular"/>
              </a:rPr>
              <a:t>międzynarodowych.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dwunastu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krajów</a:t>
            </a:r>
            <a:r>
              <a:rPr sz="700" spc="-20" dirty="0">
                <a:latin typeface="TT Supermolot Regular"/>
                <a:cs typeface="TT Supermolot Regular"/>
              </a:rPr>
              <a:t> eks-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portujących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ropę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naftową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(OPEC),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jedynie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dwa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pań-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stwa</a:t>
            </a:r>
            <a:r>
              <a:rPr sz="700" spc="5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zakwalifikowały</a:t>
            </a:r>
            <a:r>
              <a:rPr sz="700" spc="50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się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kategorii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„częściowych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swobód </a:t>
            </a:r>
            <a:r>
              <a:rPr sz="700" spc="-10" dirty="0">
                <a:latin typeface="TT Supermolot Regular"/>
                <a:cs typeface="TT Supermolot Regular"/>
              </a:rPr>
              <a:t>obywatelskich”,</a:t>
            </a:r>
            <a:endParaRPr sz="700">
              <a:latin typeface="TT Supermolot Regular"/>
              <a:cs typeface="TT Supermolot Regular"/>
            </a:endParaRPr>
          </a:p>
          <a:p>
            <a:pPr marL="40640" marR="1326515">
              <a:lnSpc>
                <a:spcPct val="107200"/>
              </a:lnSpc>
            </a:pPr>
            <a:r>
              <a:rPr sz="700" dirty="0">
                <a:latin typeface="TT Supermolot Regular"/>
                <a:cs typeface="TT Supermolot Regular"/>
              </a:rPr>
              <a:t>pozostałe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dziesięć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państw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znalazło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się</a:t>
            </a:r>
            <a:r>
              <a:rPr sz="700" spc="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kategorii</a:t>
            </a:r>
            <a:endParaRPr sz="700">
              <a:latin typeface="TT Supermolot Regular"/>
              <a:cs typeface="TT Supermolot Regular"/>
            </a:endParaRPr>
          </a:p>
          <a:p>
            <a:pPr marL="40640">
              <a:lnSpc>
                <a:spcPct val="100000"/>
              </a:lnSpc>
              <a:spcBef>
                <a:spcPts val="60"/>
              </a:spcBef>
            </a:pPr>
            <a:r>
              <a:rPr sz="700" dirty="0">
                <a:latin typeface="TT Supermolot Regular"/>
                <a:cs typeface="TT Supermolot Regular"/>
              </a:rPr>
              <a:t>„brak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swobód”</a:t>
            </a:r>
            <a:r>
              <a:rPr sz="600" baseline="34722" dirty="0">
                <a:latin typeface="TT Supermolot Regular"/>
                <a:cs typeface="TT Supermolot Regular"/>
              </a:rPr>
              <a:t>7</a:t>
            </a:r>
            <a:r>
              <a:rPr sz="700" dirty="0">
                <a:latin typeface="TT Supermolot Regular"/>
                <a:cs typeface="TT Supermolot Regular"/>
              </a:rPr>
              <a:t>.</a:t>
            </a:r>
            <a:r>
              <a:rPr sz="700" spc="-20" dirty="0">
                <a:latin typeface="TT Supermolot Regular"/>
                <a:cs typeface="TT Supermolot Regular"/>
              </a:rPr>
              <a:t> Wraz</a:t>
            </a:r>
            <a:endParaRPr sz="700">
              <a:latin typeface="TT Supermolot Regular"/>
              <a:cs typeface="TT Supermolot Regular"/>
            </a:endParaRPr>
          </a:p>
          <a:p>
            <a:pPr marL="41275" marR="1330325">
              <a:lnSpc>
                <a:spcPts val="900"/>
              </a:lnSpc>
              <a:spcBef>
                <a:spcPts val="35"/>
              </a:spcBef>
            </a:pP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postępem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technologicz-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nym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zwiększy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się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popyt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surowce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krytyczne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dla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przemysłu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technologii.</a:t>
            </a:r>
            <a:endParaRPr sz="700">
              <a:latin typeface="TT Supermolot Regular"/>
              <a:cs typeface="TT Supermolot Regular"/>
            </a:endParaRPr>
          </a:p>
          <a:p>
            <a:pPr marL="38100">
              <a:lnSpc>
                <a:spcPct val="100000"/>
              </a:lnSpc>
              <a:spcBef>
                <a:spcPts val="80"/>
              </a:spcBef>
              <a:tabLst>
                <a:tab pos="2368550" algn="l"/>
              </a:tabLst>
            </a:pPr>
            <a:r>
              <a:rPr sz="700" u="sng" dirty="0">
                <a:uFill>
                  <a:solidFill>
                    <a:srgbClr val="000000"/>
                  </a:solidFill>
                </a:uFill>
                <a:latin typeface="TT Supermolot Regular"/>
                <a:cs typeface="TT Supermolot Regular"/>
              </a:rPr>
              <a:t>	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70488" y="2472939"/>
            <a:ext cx="1132205" cy="105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7200"/>
              </a:lnSpc>
              <a:spcBef>
                <a:spcPts val="100"/>
              </a:spcBef>
            </a:pP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2022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roku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Polska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doda-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ła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sektora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energetycz-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nego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około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5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mocy</a:t>
            </a:r>
            <a:endParaRPr sz="700">
              <a:latin typeface="TT Supermolot Regular"/>
              <a:cs typeface="TT Supermolot Regular"/>
            </a:endParaRPr>
          </a:p>
          <a:p>
            <a:pPr marL="38100" marR="39370">
              <a:lnSpc>
                <a:spcPct val="107200"/>
              </a:lnSpc>
            </a:pP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OZE.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Według</a:t>
            </a:r>
            <a:r>
              <a:rPr sz="700" spc="-10" dirty="0">
                <a:latin typeface="TT Supermolot Regular"/>
                <a:cs typeface="TT Supermolot Regular"/>
              </a:rPr>
              <a:t> danych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Urzędu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Regulacji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Energe-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tyki,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instalacje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OZE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mocy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53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uzyskały</a:t>
            </a:r>
            <a:r>
              <a:rPr sz="700" spc="-10" dirty="0">
                <a:latin typeface="TT Supermolot Regular"/>
                <a:cs typeface="TT Supermolot Regular"/>
              </a:rPr>
              <a:t> odmowę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przyłączenia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sieci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elek-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troenergetycznych.</a:t>
            </a:r>
            <a:r>
              <a:rPr sz="600" spc="-15" baseline="34722" dirty="0">
                <a:latin typeface="TT Supermolot Regular"/>
                <a:cs typeface="TT Supermolot Regular"/>
              </a:rPr>
              <a:t>4</a:t>
            </a:r>
            <a:endParaRPr sz="600" baseline="34722">
              <a:latin typeface="TT Supermolot Regular"/>
              <a:cs typeface="TT Supermolot Regular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70486" y="4194971"/>
            <a:ext cx="1102360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7200"/>
              </a:lnSpc>
              <a:spcBef>
                <a:spcPts val="100"/>
              </a:spcBef>
            </a:pPr>
            <a:r>
              <a:rPr sz="700" dirty="0">
                <a:latin typeface="TT Supermolot Regular"/>
                <a:cs typeface="TT Supermolot Regular"/>
              </a:rPr>
              <a:t>Udział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bezemisyjnej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energii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OZE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miksie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energetycznym</a:t>
            </a:r>
            <a:r>
              <a:rPr sz="700" spc="8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Polski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(ogólnej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produkcji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energii)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wynosi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21%.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kolei</a:t>
            </a:r>
            <a:r>
              <a:rPr sz="700" spc="-10" dirty="0">
                <a:latin typeface="TT Supermolot Regular"/>
                <a:cs typeface="TT Supermolot Regular"/>
              </a:rPr>
              <a:t> udział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bezemisyjnej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energii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UE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(OZE+atom)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wynosi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61%.</a:t>
            </a:r>
            <a:r>
              <a:rPr sz="600" spc="-30" baseline="34722" dirty="0">
                <a:latin typeface="TT Supermolot Regular"/>
                <a:cs typeface="TT Supermolot Regular"/>
              </a:rPr>
              <a:t>2</a:t>
            </a:r>
            <a:endParaRPr sz="600" baseline="34722">
              <a:latin typeface="TT Supermolot Regular"/>
              <a:cs typeface="TT Supermolot Regular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21308" y="2472850"/>
            <a:ext cx="1020444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7200"/>
              </a:lnSpc>
              <a:spcBef>
                <a:spcPts val="100"/>
              </a:spcBef>
            </a:pP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2022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roku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Polska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wydała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193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miliardy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zł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zakup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surowców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energetycznych</a:t>
            </a:r>
            <a:r>
              <a:rPr sz="600" spc="-15" baseline="34722" dirty="0">
                <a:latin typeface="TT Supermolot Regular"/>
                <a:cs typeface="TT Supermolot Regular"/>
              </a:rPr>
              <a:t>8</a:t>
            </a:r>
            <a:r>
              <a:rPr sz="700" spc="-10" dirty="0">
                <a:latin typeface="TT Supermolot Regular"/>
                <a:cs typeface="TT Supermolot Regular"/>
              </a:rPr>
              <a:t>.</a:t>
            </a:r>
            <a:r>
              <a:rPr sz="700" spc="105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Suma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wydatków </a:t>
            </a:r>
            <a:r>
              <a:rPr sz="700" spc="-10" dirty="0">
                <a:latin typeface="TT Supermolot Regular"/>
                <a:cs typeface="TT Supermolot Regular"/>
              </a:rPr>
              <a:t>budżetowych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to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460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mld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zł.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21306" y="4416040"/>
            <a:ext cx="10922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7100"/>
              </a:lnSpc>
              <a:spcBef>
                <a:spcPts val="100"/>
              </a:spcBef>
            </a:pP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2021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roku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zużyto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50" dirty="0">
                <a:latin typeface="TT Supermolot Regular"/>
                <a:cs typeface="TT Supermolot Regular"/>
              </a:rPr>
              <a:t>w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Województwie</a:t>
            </a:r>
            <a:r>
              <a:rPr sz="700" spc="7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Wielko-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polskim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łącznie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1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235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hm</a:t>
            </a:r>
            <a:r>
              <a:rPr sz="600" spc="-37" baseline="34722" dirty="0">
                <a:latin typeface="TT Supermolot Regular"/>
                <a:cs typeface="TT Supermolot Regular"/>
              </a:rPr>
              <a:t>3</a:t>
            </a:r>
            <a:r>
              <a:rPr sz="600" spc="750" baseline="34722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wody,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czego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przemysł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energetyczny</a:t>
            </a:r>
            <a:r>
              <a:rPr sz="700" spc="4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4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Koninie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odpowiadał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za</a:t>
            </a:r>
            <a:r>
              <a:rPr sz="700" spc="-25" dirty="0">
                <a:latin typeface="TT Supermolot Regular"/>
                <a:cs typeface="TT Supermolot Regular"/>
              </a:rPr>
              <a:t> 75%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konsumpcji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tego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cennego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surowca.</a:t>
            </a:r>
            <a:r>
              <a:rPr sz="600" spc="-15" baseline="34722" dirty="0">
                <a:latin typeface="TT Supermolot Regular"/>
                <a:cs typeface="TT Supermolot Regular"/>
              </a:rPr>
              <a:t>3</a:t>
            </a:r>
            <a:endParaRPr sz="600" baseline="34722">
              <a:latin typeface="TT Supermolot Regular"/>
              <a:cs typeface="TT Supermolot Regular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88240" y="2472850"/>
            <a:ext cx="106997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700" dirty="0">
                <a:latin typeface="TT Supermolot Regular"/>
                <a:cs typeface="TT Supermolot Regular"/>
              </a:rPr>
              <a:t>Polska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zużywa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1,3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mln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ton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wodoru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rocznie.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Produkcja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wodoru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Polsce</a:t>
            </a:r>
            <a:r>
              <a:rPr sz="700" spc="-10" dirty="0">
                <a:latin typeface="TT Supermolot Regular"/>
                <a:cs typeface="TT Supermolot Regular"/>
              </a:rPr>
              <a:t> bazuje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niemal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całkowicie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gazie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ziemnym.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efekcie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po-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wstaje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tzw.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szary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wodór.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88240" y="3844578"/>
            <a:ext cx="8858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455">
              <a:lnSpc>
                <a:spcPct val="107200"/>
              </a:lnSpc>
              <a:spcBef>
                <a:spcPts val="100"/>
              </a:spcBef>
            </a:pP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2022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roku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sektor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lotniczy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generuje</a:t>
            </a:r>
            <a:endParaRPr sz="700">
              <a:latin typeface="TT Supermolot Regular"/>
              <a:cs typeface="TT Supermolot Regular"/>
            </a:endParaRPr>
          </a:p>
          <a:p>
            <a:pPr marL="12700" marR="5080">
              <a:lnSpc>
                <a:spcPct val="107200"/>
              </a:lnSpc>
            </a:pPr>
            <a:r>
              <a:rPr sz="700" dirty="0">
                <a:latin typeface="TT Supermolot Regular"/>
                <a:cs typeface="TT Supermolot Regular"/>
              </a:rPr>
              <a:t>2%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globalnych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emisji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gazów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cieplarnianych.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62840" y="5101980"/>
            <a:ext cx="1116330" cy="7118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2021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roku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37,1%</a:t>
            </a:r>
            <a:endParaRPr sz="700">
              <a:latin typeface="TT Supermolot Regular"/>
              <a:cs typeface="TT Supermolot Regular"/>
            </a:endParaRPr>
          </a:p>
          <a:p>
            <a:pPr marL="38100" marR="30480">
              <a:lnSpc>
                <a:spcPct val="107200"/>
              </a:lnSpc>
            </a:pPr>
            <a:r>
              <a:rPr sz="700" dirty="0">
                <a:latin typeface="TT Supermolot Regular"/>
                <a:cs typeface="TT Supermolot Regular"/>
              </a:rPr>
              <a:t>(7170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km)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linii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kolejowych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Polsce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było</a:t>
            </a:r>
            <a:r>
              <a:rPr sz="700" spc="-10" dirty="0">
                <a:latin typeface="TT Supermolot Regular"/>
                <a:cs typeface="TT Supermolot Regular"/>
              </a:rPr>
              <a:t> niezelektry-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fikowanych.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Poruszały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się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nich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przede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wszystkim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pociągi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spalinowe.</a:t>
            </a:r>
            <a:r>
              <a:rPr sz="600" spc="-15" baseline="34722" dirty="0">
                <a:latin typeface="TT Supermolot Regular"/>
                <a:cs typeface="TT Supermolot Regular"/>
              </a:rPr>
              <a:t>6</a:t>
            </a:r>
            <a:endParaRPr sz="600" baseline="34722">
              <a:latin typeface="TT Supermolot Regular"/>
              <a:cs typeface="TT Supermolot Regular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3823" y="2174791"/>
            <a:ext cx="219176" cy="21917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998" y="2174791"/>
            <a:ext cx="219176" cy="21917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3998" y="2174791"/>
            <a:ext cx="219176" cy="21917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0998" y="2174791"/>
            <a:ext cx="219176" cy="21917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00998" y="3524331"/>
            <a:ext cx="219176" cy="21917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03823" y="3873618"/>
            <a:ext cx="219176" cy="21917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52278" y="4071618"/>
            <a:ext cx="219176" cy="21917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3494" y="2506690"/>
            <a:ext cx="1151458" cy="1255303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4078325" y="4218038"/>
            <a:ext cx="1155065" cy="1145540"/>
            <a:chOff x="4078325" y="4218038"/>
            <a:chExt cx="1155065" cy="114554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78325" y="4218038"/>
              <a:ext cx="1154709" cy="114523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26789" y="5284597"/>
              <a:ext cx="64006" cy="78676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6636181" y="4221543"/>
            <a:ext cx="1152525" cy="1145540"/>
            <a:chOff x="6636181" y="4221543"/>
            <a:chExt cx="1152525" cy="1145540"/>
          </a:xfrm>
        </p:grpSpPr>
        <p:sp>
          <p:nvSpPr>
            <p:cNvPr id="35" name="object 35"/>
            <p:cNvSpPr/>
            <p:nvPr/>
          </p:nvSpPr>
          <p:spPr>
            <a:xfrm>
              <a:off x="6636181" y="4221543"/>
              <a:ext cx="1152525" cy="1145540"/>
            </a:xfrm>
            <a:custGeom>
              <a:avLst/>
              <a:gdLst/>
              <a:ahLst/>
              <a:cxnLst/>
              <a:rect l="l" t="t" r="r" b="b"/>
              <a:pathLst>
                <a:path w="1152525" h="1145539">
                  <a:moveTo>
                    <a:pt x="1151991" y="0"/>
                  </a:moveTo>
                  <a:lnTo>
                    <a:pt x="0" y="0"/>
                  </a:lnTo>
                  <a:lnTo>
                    <a:pt x="0" y="1145222"/>
                  </a:lnTo>
                  <a:lnTo>
                    <a:pt x="1151991" y="1145222"/>
                  </a:lnTo>
                  <a:lnTo>
                    <a:pt x="1151991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18491" y="4221543"/>
              <a:ext cx="1069975" cy="628015"/>
            </a:xfrm>
            <a:custGeom>
              <a:avLst/>
              <a:gdLst/>
              <a:ahLst/>
              <a:cxnLst/>
              <a:rect l="l" t="t" r="r" b="b"/>
              <a:pathLst>
                <a:path w="1069975" h="628014">
                  <a:moveTo>
                    <a:pt x="246107" y="0"/>
                  </a:moveTo>
                  <a:lnTo>
                    <a:pt x="0" y="0"/>
                  </a:lnTo>
                  <a:lnTo>
                    <a:pt x="14159" y="9998"/>
                  </a:lnTo>
                  <a:lnTo>
                    <a:pt x="47398" y="35113"/>
                  </a:lnTo>
                  <a:lnTo>
                    <a:pt x="80574" y="61525"/>
                  </a:lnTo>
                  <a:lnTo>
                    <a:pt x="120511" y="94619"/>
                  </a:lnTo>
                  <a:lnTo>
                    <a:pt x="201862" y="163865"/>
                  </a:lnTo>
                  <a:lnTo>
                    <a:pt x="243889" y="199161"/>
                  </a:lnTo>
                  <a:lnTo>
                    <a:pt x="287228" y="234334"/>
                  </a:lnTo>
                  <a:lnTo>
                    <a:pt x="324587" y="263214"/>
                  </a:lnTo>
                  <a:lnTo>
                    <a:pt x="363303" y="291421"/>
                  </a:lnTo>
                  <a:lnTo>
                    <a:pt x="403558" y="318654"/>
                  </a:lnTo>
                  <a:lnTo>
                    <a:pt x="445536" y="344606"/>
                  </a:lnTo>
                  <a:lnTo>
                    <a:pt x="489418" y="368976"/>
                  </a:lnTo>
                  <a:lnTo>
                    <a:pt x="535386" y="391458"/>
                  </a:lnTo>
                  <a:lnTo>
                    <a:pt x="579768" y="411300"/>
                  </a:lnTo>
                  <a:lnTo>
                    <a:pt x="624333" y="430619"/>
                  </a:lnTo>
                  <a:lnTo>
                    <a:pt x="889982" y="542204"/>
                  </a:lnTo>
                  <a:lnTo>
                    <a:pt x="933994" y="561637"/>
                  </a:lnTo>
                  <a:lnTo>
                    <a:pt x="976958" y="581357"/>
                  </a:lnTo>
                  <a:lnTo>
                    <a:pt x="1018706" y="601460"/>
                  </a:lnTo>
                  <a:lnTo>
                    <a:pt x="1059071" y="622039"/>
                  </a:lnTo>
                  <a:lnTo>
                    <a:pt x="1069681" y="627805"/>
                  </a:lnTo>
                  <a:lnTo>
                    <a:pt x="1069681" y="455757"/>
                  </a:lnTo>
                  <a:lnTo>
                    <a:pt x="1050110" y="446220"/>
                  </a:lnTo>
                  <a:lnTo>
                    <a:pt x="1000687" y="423409"/>
                  </a:lnTo>
                  <a:lnTo>
                    <a:pt x="950625" y="401262"/>
                  </a:lnTo>
                  <a:lnTo>
                    <a:pt x="685117" y="289745"/>
                  </a:lnTo>
                  <a:lnTo>
                    <a:pt x="641731" y="270946"/>
                  </a:lnTo>
                  <a:lnTo>
                    <a:pt x="598962" y="251821"/>
                  </a:lnTo>
                  <a:lnTo>
                    <a:pt x="552276" y="228650"/>
                  </a:lnTo>
                  <a:lnTo>
                    <a:pt x="507285" y="202709"/>
                  </a:lnTo>
                  <a:lnTo>
                    <a:pt x="463668" y="174322"/>
                  </a:lnTo>
                  <a:lnTo>
                    <a:pt x="421105" y="143815"/>
                  </a:lnTo>
                  <a:lnTo>
                    <a:pt x="379278" y="111512"/>
                  </a:lnTo>
                  <a:lnTo>
                    <a:pt x="340474" y="79946"/>
                  </a:lnTo>
                  <a:lnTo>
                    <a:pt x="301820" y="47464"/>
                  </a:lnTo>
                  <a:lnTo>
                    <a:pt x="246107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36169" y="4221556"/>
              <a:ext cx="1152525" cy="1145540"/>
            </a:xfrm>
            <a:custGeom>
              <a:avLst/>
              <a:gdLst/>
              <a:ahLst/>
              <a:cxnLst/>
              <a:rect l="l" t="t" r="r" b="b"/>
              <a:pathLst>
                <a:path w="1152525" h="1145539">
                  <a:moveTo>
                    <a:pt x="232283" y="1145209"/>
                  </a:moveTo>
                  <a:lnTo>
                    <a:pt x="159893" y="1122502"/>
                  </a:lnTo>
                  <a:lnTo>
                    <a:pt x="103682" y="1100683"/>
                  </a:lnTo>
                  <a:lnTo>
                    <a:pt x="55321" y="1077810"/>
                  </a:lnTo>
                  <a:lnTo>
                    <a:pt x="13868" y="1054061"/>
                  </a:lnTo>
                  <a:lnTo>
                    <a:pt x="0" y="1044498"/>
                  </a:lnTo>
                  <a:lnTo>
                    <a:pt x="0" y="1145209"/>
                  </a:lnTo>
                  <a:lnTo>
                    <a:pt x="232283" y="1145209"/>
                  </a:lnTo>
                  <a:close/>
                </a:path>
                <a:path w="1152525" h="1145539">
                  <a:moveTo>
                    <a:pt x="880198" y="187007"/>
                  </a:moveTo>
                  <a:lnTo>
                    <a:pt x="872693" y="147358"/>
                  </a:lnTo>
                  <a:lnTo>
                    <a:pt x="845985" y="119951"/>
                  </a:lnTo>
                  <a:lnTo>
                    <a:pt x="840384" y="114477"/>
                  </a:lnTo>
                  <a:lnTo>
                    <a:pt x="835050" y="101092"/>
                  </a:lnTo>
                  <a:lnTo>
                    <a:pt x="834364" y="90309"/>
                  </a:lnTo>
                  <a:lnTo>
                    <a:pt x="836307" y="80111"/>
                  </a:lnTo>
                  <a:lnTo>
                    <a:pt x="850188" y="32575"/>
                  </a:lnTo>
                  <a:lnTo>
                    <a:pt x="869035" y="3314"/>
                  </a:lnTo>
                  <a:lnTo>
                    <a:pt x="865797" y="0"/>
                  </a:lnTo>
                  <a:lnTo>
                    <a:pt x="606640" y="0"/>
                  </a:lnTo>
                  <a:lnTo>
                    <a:pt x="614286" y="5613"/>
                  </a:lnTo>
                  <a:lnTo>
                    <a:pt x="693864" y="63182"/>
                  </a:lnTo>
                  <a:lnTo>
                    <a:pt x="732345" y="90309"/>
                  </a:lnTo>
                  <a:lnTo>
                    <a:pt x="770102" y="116281"/>
                  </a:lnTo>
                  <a:lnTo>
                    <a:pt x="807250" y="141084"/>
                  </a:lnTo>
                  <a:lnTo>
                    <a:pt x="843915" y="164668"/>
                  </a:lnTo>
                  <a:lnTo>
                    <a:pt x="880198" y="187007"/>
                  </a:lnTo>
                  <a:close/>
                </a:path>
                <a:path w="1152525" h="1145539">
                  <a:moveTo>
                    <a:pt x="961669" y="87376"/>
                  </a:moveTo>
                  <a:lnTo>
                    <a:pt x="945896" y="75565"/>
                  </a:lnTo>
                  <a:lnTo>
                    <a:pt x="930567" y="62852"/>
                  </a:lnTo>
                  <a:lnTo>
                    <a:pt x="915492" y="49314"/>
                  </a:lnTo>
                  <a:lnTo>
                    <a:pt x="900506" y="35013"/>
                  </a:lnTo>
                  <a:lnTo>
                    <a:pt x="892771" y="50317"/>
                  </a:lnTo>
                  <a:lnTo>
                    <a:pt x="888199" y="65468"/>
                  </a:lnTo>
                  <a:lnTo>
                    <a:pt x="888072" y="80327"/>
                  </a:lnTo>
                  <a:lnTo>
                    <a:pt x="893724" y="94691"/>
                  </a:lnTo>
                  <a:lnTo>
                    <a:pt x="911148" y="125133"/>
                  </a:lnTo>
                  <a:lnTo>
                    <a:pt x="918883" y="148221"/>
                  </a:lnTo>
                  <a:lnTo>
                    <a:pt x="919226" y="169799"/>
                  </a:lnTo>
                  <a:lnTo>
                    <a:pt x="914450" y="195707"/>
                  </a:lnTo>
                  <a:lnTo>
                    <a:pt x="912876" y="202844"/>
                  </a:lnTo>
                  <a:lnTo>
                    <a:pt x="912190" y="205778"/>
                  </a:lnTo>
                  <a:lnTo>
                    <a:pt x="930325" y="216001"/>
                  </a:lnTo>
                  <a:lnTo>
                    <a:pt x="948423" y="225869"/>
                  </a:lnTo>
                  <a:lnTo>
                    <a:pt x="949731" y="179870"/>
                  </a:lnTo>
                  <a:lnTo>
                    <a:pt x="951230" y="178396"/>
                  </a:lnTo>
                  <a:lnTo>
                    <a:pt x="953096" y="178396"/>
                  </a:lnTo>
                  <a:lnTo>
                    <a:pt x="953096" y="152336"/>
                  </a:lnTo>
                  <a:lnTo>
                    <a:pt x="954798" y="152336"/>
                  </a:lnTo>
                  <a:lnTo>
                    <a:pt x="953719" y="149758"/>
                  </a:lnTo>
                  <a:lnTo>
                    <a:pt x="953096" y="148386"/>
                  </a:lnTo>
                  <a:lnTo>
                    <a:pt x="949909" y="133223"/>
                  </a:lnTo>
                  <a:lnTo>
                    <a:pt x="951992" y="117716"/>
                  </a:lnTo>
                  <a:lnTo>
                    <a:pt x="956767" y="102285"/>
                  </a:lnTo>
                  <a:lnTo>
                    <a:pt x="961669" y="87376"/>
                  </a:lnTo>
                  <a:close/>
                </a:path>
                <a:path w="1152525" h="1145539">
                  <a:moveTo>
                    <a:pt x="1151991" y="665810"/>
                  </a:moveTo>
                  <a:lnTo>
                    <a:pt x="1128928" y="655091"/>
                  </a:lnTo>
                  <a:lnTo>
                    <a:pt x="1107033" y="644931"/>
                  </a:lnTo>
                  <a:lnTo>
                    <a:pt x="1059040" y="625640"/>
                  </a:lnTo>
                  <a:lnTo>
                    <a:pt x="1032497" y="616432"/>
                  </a:lnTo>
                  <a:lnTo>
                    <a:pt x="1010170" y="608685"/>
                  </a:lnTo>
                  <a:lnTo>
                    <a:pt x="1010297" y="613041"/>
                  </a:lnTo>
                  <a:lnTo>
                    <a:pt x="1010323" y="613867"/>
                  </a:lnTo>
                  <a:lnTo>
                    <a:pt x="1009980" y="614743"/>
                  </a:lnTo>
                  <a:lnTo>
                    <a:pt x="1008697" y="616064"/>
                  </a:lnTo>
                  <a:lnTo>
                    <a:pt x="1007821" y="616432"/>
                  </a:lnTo>
                  <a:lnTo>
                    <a:pt x="939888" y="616432"/>
                  </a:lnTo>
                  <a:lnTo>
                    <a:pt x="939012" y="616064"/>
                  </a:lnTo>
                  <a:lnTo>
                    <a:pt x="937729" y="614743"/>
                  </a:lnTo>
                  <a:lnTo>
                    <a:pt x="937387" y="613867"/>
                  </a:lnTo>
                  <a:lnTo>
                    <a:pt x="937399" y="613041"/>
                  </a:lnTo>
                  <a:lnTo>
                    <a:pt x="938123" y="588137"/>
                  </a:lnTo>
                  <a:lnTo>
                    <a:pt x="928928" y="585863"/>
                  </a:lnTo>
                  <a:lnTo>
                    <a:pt x="924369" y="584784"/>
                  </a:lnTo>
                  <a:lnTo>
                    <a:pt x="925195" y="613041"/>
                  </a:lnTo>
                  <a:lnTo>
                    <a:pt x="865543" y="613041"/>
                  </a:lnTo>
                  <a:lnTo>
                    <a:pt x="866736" y="572782"/>
                  </a:lnTo>
                  <a:lnTo>
                    <a:pt x="796048" y="562864"/>
                  </a:lnTo>
                  <a:lnTo>
                    <a:pt x="732294" y="559498"/>
                  </a:lnTo>
                  <a:lnTo>
                    <a:pt x="693877" y="555967"/>
                  </a:lnTo>
                  <a:lnTo>
                    <a:pt x="629094" y="530428"/>
                  </a:lnTo>
                  <a:lnTo>
                    <a:pt x="573532" y="486244"/>
                  </a:lnTo>
                  <a:lnTo>
                    <a:pt x="518972" y="430657"/>
                  </a:lnTo>
                  <a:lnTo>
                    <a:pt x="489496" y="400837"/>
                  </a:lnTo>
                  <a:lnTo>
                    <a:pt x="457200" y="370865"/>
                  </a:lnTo>
                  <a:lnTo>
                    <a:pt x="421055" y="341642"/>
                  </a:lnTo>
                  <a:lnTo>
                    <a:pt x="380022" y="314083"/>
                  </a:lnTo>
                  <a:lnTo>
                    <a:pt x="333095" y="289077"/>
                  </a:lnTo>
                  <a:lnTo>
                    <a:pt x="279234" y="267525"/>
                  </a:lnTo>
                  <a:lnTo>
                    <a:pt x="218808" y="252082"/>
                  </a:lnTo>
                  <a:lnTo>
                    <a:pt x="162407" y="247205"/>
                  </a:lnTo>
                  <a:lnTo>
                    <a:pt x="109842" y="251663"/>
                  </a:lnTo>
                  <a:lnTo>
                    <a:pt x="60909" y="264223"/>
                  </a:lnTo>
                  <a:lnTo>
                    <a:pt x="15443" y="283641"/>
                  </a:lnTo>
                  <a:lnTo>
                    <a:pt x="0" y="292811"/>
                  </a:lnTo>
                  <a:lnTo>
                    <a:pt x="0" y="429501"/>
                  </a:lnTo>
                  <a:lnTo>
                    <a:pt x="2832" y="427850"/>
                  </a:lnTo>
                  <a:lnTo>
                    <a:pt x="50393" y="408216"/>
                  </a:lnTo>
                  <a:lnTo>
                    <a:pt x="99618" y="394728"/>
                  </a:lnTo>
                  <a:lnTo>
                    <a:pt x="149466" y="386969"/>
                  </a:lnTo>
                  <a:lnTo>
                    <a:pt x="198907" y="384467"/>
                  </a:lnTo>
                  <a:lnTo>
                    <a:pt x="227164" y="385279"/>
                  </a:lnTo>
                  <a:lnTo>
                    <a:pt x="281381" y="391515"/>
                  </a:lnTo>
                  <a:lnTo>
                    <a:pt x="330568" y="402856"/>
                  </a:lnTo>
                  <a:lnTo>
                    <a:pt x="368427" y="415264"/>
                  </a:lnTo>
                  <a:lnTo>
                    <a:pt x="415061" y="435610"/>
                  </a:lnTo>
                  <a:lnTo>
                    <a:pt x="464997" y="465556"/>
                  </a:lnTo>
                  <a:lnTo>
                    <a:pt x="512787" y="506730"/>
                  </a:lnTo>
                  <a:lnTo>
                    <a:pt x="552983" y="560781"/>
                  </a:lnTo>
                  <a:lnTo>
                    <a:pt x="575157" y="613359"/>
                  </a:lnTo>
                  <a:lnTo>
                    <a:pt x="583565" y="658914"/>
                  </a:lnTo>
                  <a:lnTo>
                    <a:pt x="587451" y="699528"/>
                  </a:lnTo>
                  <a:lnTo>
                    <a:pt x="596049" y="737209"/>
                  </a:lnTo>
                  <a:lnTo>
                    <a:pt x="618591" y="774039"/>
                  </a:lnTo>
                  <a:lnTo>
                    <a:pt x="655307" y="802716"/>
                  </a:lnTo>
                  <a:lnTo>
                    <a:pt x="697458" y="817016"/>
                  </a:lnTo>
                  <a:lnTo>
                    <a:pt x="742403" y="822413"/>
                  </a:lnTo>
                  <a:lnTo>
                    <a:pt x="787514" y="824382"/>
                  </a:lnTo>
                  <a:lnTo>
                    <a:pt x="830148" y="828370"/>
                  </a:lnTo>
                  <a:lnTo>
                    <a:pt x="867676" y="839838"/>
                  </a:lnTo>
                  <a:lnTo>
                    <a:pt x="897458" y="864247"/>
                  </a:lnTo>
                  <a:lnTo>
                    <a:pt x="914882" y="900849"/>
                  </a:lnTo>
                  <a:lnTo>
                    <a:pt x="920000" y="945603"/>
                  </a:lnTo>
                  <a:lnTo>
                    <a:pt x="913968" y="994968"/>
                  </a:lnTo>
                  <a:lnTo>
                    <a:pt x="897877" y="1045362"/>
                  </a:lnTo>
                  <a:lnTo>
                    <a:pt x="872858" y="1093203"/>
                  </a:lnTo>
                  <a:lnTo>
                    <a:pt x="840613" y="1134186"/>
                  </a:lnTo>
                  <a:lnTo>
                    <a:pt x="827684" y="1145209"/>
                  </a:lnTo>
                  <a:lnTo>
                    <a:pt x="1151991" y="1145209"/>
                  </a:lnTo>
                  <a:lnTo>
                    <a:pt x="1151991" y="1137310"/>
                  </a:lnTo>
                  <a:lnTo>
                    <a:pt x="1151991" y="1134186"/>
                  </a:lnTo>
                  <a:lnTo>
                    <a:pt x="1124216" y="1137310"/>
                  </a:lnTo>
                  <a:lnTo>
                    <a:pt x="1079792" y="1127620"/>
                  </a:lnTo>
                  <a:lnTo>
                    <a:pt x="1039964" y="1081646"/>
                  </a:lnTo>
                  <a:lnTo>
                    <a:pt x="1018755" y="1004100"/>
                  </a:lnTo>
                  <a:lnTo>
                    <a:pt x="1004100" y="953833"/>
                  </a:lnTo>
                  <a:lnTo>
                    <a:pt x="980846" y="896061"/>
                  </a:lnTo>
                  <a:lnTo>
                    <a:pt x="944918" y="832218"/>
                  </a:lnTo>
                  <a:lnTo>
                    <a:pt x="908342" y="783920"/>
                  </a:lnTo>
                  <a:lnTo>
                    <a:pt x="874979" y="748042"/>
                  </a:lnTo>
                  <a:lnTo>
                    <a:pt x="848677" y="721448"/>
                  </a:lnTo>
                  <a:lnTo>
                    <a:pt x="833310" y="701027"/>
                  </a:lnTo>
                  <a:lnTo>
                    <a:pt x="863968" y="662736"/>
                  </a:lnTo>
                  <a:lnTo>
                    <a:pt x="924521" y="655091"/>
                  </a:lnTo>
                  <a:lnTo>
                    <a:pt x="969302" y="658037"/>
                  </a:lnTo>
                  <a:lnTo>
                    <a:pt x="1017828" y="667283"/>
                  </a:lnTo>
                  <a:lnTo>
                    <a:pt x="1067689" y="683463"/>
                  </a:lnTo>
                  <a:lnTo>
                    <a:pt x="1116482" y="707161"/>
                  </a:lnTo>
                  <a:lnTo>
                    <a:pt x="1151991" y="732142"/>
                  </a:lnTo>
                  <a:lnTo>
                    <a:pt x="1151991" y="665810"/>
                  </a:lnTo>
                  <a:close/>
                </a:path>
                <a:path w="1152525" h="1145539">
                  <a:moveTo>
                    <a:pt x="1151991" y="159270"/>
                  </a:moveTo>
                  <a:lnTo>
                    <a:pt x="1108659" y="148780"/>
                  </a:lnTo>
                  <a:lnTo>
                    <a:pt x="1062723" y="135026"/>
                  </a:lnTo>
                  <a:lnTo>
                    <a:pt x="1020140" y="119507"/>
                  </a:lnTo>
                  <a:lnTo>
                    <a:pt x="1007148" y="113880"/>
                  </a:lnTo>
                  <a:lnTo>
                    <a:pt x="998080" y="131114"/>
                  </a:lnTo>
                  <a:lnTo>
                    <a:pt x="995222" y="139890"/>
                  </a:lnTo>
                  <a:lnTo>
                    <a:pt x="993990" y="152336"/>
                  </a:lnTo>
                  <a:lnTo>
                    <a:pt x="994676" y="152336"/>
                  </a:lnTo>
                  <a:lnTo>
                    <a:pt x="994676" y="178435"/>
                  </a:lnTo>
                  <a:lnTo>
                    <a:pt x="996492" y="178435"/>
                  </a:lnTo>
                  <a:lnTo>
                    <a:pt x="997966" y="179882"/>
                  </a:lnTo>
                  <a:lnTo>
                    <a:pt x="1000023" y="252158"/>
                  </a:lnTo>
                  <a:lnTo>
                    <a:pt x="1044549" y="272465"/>
                  </a:lnTo>
                  <a:lnTo>
                    <a:pt x="1089494" y="290601"/>
                  </a:lnTo>
                  <a:lnTo>
                    <a:pt x="1135062" y="306501"/>
                  </a:lnTo>
                  <a:lnTo>
                    <a:pt x="1151991" y="311480"/>
                  </a:lnTo>
                  <a:lnTo>
                    <a:pt x="1151991" y="159270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01971" y="4221543"/>
              <a:ext cx="286385" cy="159385"/>
            </a:xfrm>
            <a:custGeom>
              <a:avLst/>
              <a:gdLst/>
              <a:ahLst/>
              <a:cxnLst/>
              <a:rect l="l" t="t" r="r" b="b"/>
              <a:pathLst>
                <a:path w="286384" h="159385">
                  <a:moveTo>
                    <a:pt x="286202" y="0"/>
                  </a:moveTo>
                  <a:lnTo>
                    <a:pt x="116782" y="0"/>
                  </a:lnTo>
                  <a:lnTo>
                    <a:pt x="117165" y="1388"/>
                  </a:lnTo>
                  <a:lnTo>
                    <a:pt x="133155" y="29749"/>
                  </a:lnTo>
                  <a:lnTo>
                    <a:pt x="141081" y="44082"/>
                  </a:lnTo>
                  <a:lnTo>
                    <a:pt x="146877" y="61885"/>
                  </a:lnTo>
                  <a:lnTo>
                    <a:pt x="149750" y="79486"/>
                  </a:lnTo>
                  <a:lnTo>
                    <a:pt x="148903" y="93211"/>
                  </a:lnTo>
                  <a:lnTo>
                    <a:pt x="146350" y="102254"/>
                  </a:lnTo>
                  <a:lnTo>
                    <a:pt x="143785" y="108769"/>
                  </a:lnTo>
                  <a:lnTo>
                    <a:pt x="141359" y="113887"/>
                  </a:lnTo>
                  <a:lnTo>
                    <a:pt x="145601" y="115868"/>
                  </a:lnTo>
                  <a:lnTo>
                    <a:pt x="196921" y="135036"/>
                  </a:lnTo>
                  <a:lnTo>
                    <a:pt x="242862" y="148780"/>
                  </a:lnTo>
                  <a:lnTo>
                    <a:pt x="286202" y="159271"/>
                  </a:lnTo>
                  <a:lnTo>
                    <a:pt x="286202" y="0"/>
                  </a:lnTo>
                  <a:close/>
                </a:path>
                <a:path w="286384" h="159385">
                  <a:moveTo>
                    <a:pt x="70534" y="0"/>
                  </a:moveTo>
                  <a:lnTo>
                    <a:pt x="57410" y="0"/>
                  </a:lnTo>
                  <a:lnTo>
                    <a:pt x="50648" y="10228"/>
                  </a:lnTo>
                  <a:lnTo>
                    <a:pt x="42425" y="22562"/>
                  </a:lnTo>
                  <a:lnTo>
                    <a:pt x="64769" y="62863"/>
                  </a:lnTo>
                  <a:lnTo>
                    <a:pt x="95881" y="87382"/>
                  </a:lnTo>
                  <a:lnTo>
                    <a:pt x="97963" y="79990"/>
                  </a:lnTo>
                  <a:lnTo>
                    <a:pt x="99094" y="72980"/>
                  </a:lnTo>
                  <a:lnTo>
                    <a:pt x="97748" y="66579"/>
                  </a:lnTo>
                  <a:lnTo>
                    <a:pt x="89701" y="45170"/>
                  </a:lnTo>
                  <a:lnTo>
                    <a:pt x="79593" y="30159"/>
                  </a:lnTo>
                  <a:lnTo>
                    <a:pt x="71666" y="15448"/>
                  </a:lnTo>
                  <a:lnTo>
                    <a:pt x="70534" y="0"/>
                  </a:lnTo>
                  <a:close/>
                </a:path>
                <a:path w="286384" h="159385">
                  <a:moveTo>
                    <a:pt x="12866" y="0"/>
                  </a:moveTo>
                  <a:lnTo>
                    <a:pt x="0" y="0"/>
                  </a:lnTo>
                  <a:lnTo>
                    <a:pt x="3247" y="3321"/>
                  </a:lnTo>
                  <a:lnTo>
                    <a:pt x="3907" y="3041"/>
                  </a:lnTo>
                  <a:lnTo>
                    <a:pt x="12866" y="0"/>
                  </a:lnTo>
                  <a:close/>
                </a:path>
              </a:pathLst>
            </a:custGeom>
            <a:solidFill>
              <a:srgbClr val="93B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744620" y="4221543"/>
              <a:ext cx="26670" cy="113664"/>
            </a:xfrm>
            <a:custGeom>
              <a:avLst/>
              <a:gdLst/>
              <a:ahLst/>
              <a:cxnLst/>
              <a:rect l="l" t="t" r="r" b="b"/>
              <a:pathLst>
                <a:path w="26670" h="113664">
                  <a:moveTo>
                    <a:pt x="24343" y="0"/>
                  </a:moveTo>
                  <a:lnTo>
                    <a:pt x="2262" y="0"/>
                  </a:lnTo>
                  <a:lnTo>
                    <a:pt x="0" y="111065"/>
                  </a:lnTo>
                  <a:lnTo>
                    <a:pt x="330" y="111928"/>
                  </a:lnTo>
                  <a:lnTo>
                    <a:pt x="1587" y="113198"/>
                  </a:lnTo>
                  <a:lnTo>
                    <a:pt x="2425" y="113554"/>
                  </a:lnTo>
                  <a:lnTo>
                    <a:pt x="24168" y="113554"/>
                  </a:lnTo>
                  <a:lnTo>
                    <a:pt x="25018" y="113198"/>
                  </a:lnTo>
                  <a:lnTo>
                    <a:pt x="26263" y="111928"/>
                  </a:lnTo>
                  <a:lnTo>
                    <a:pt x="26606" y="111065"/>
                  </a:lnTo>
                  <a:lnTo>
                    <a:pt x="24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741304" y="4221543"/>
              <a:ext cx="33655" cy="117475"/>
            </a:xfrm>
            <a:custGeom>
              <a:avLst/>
              <a:gdLst/>
              <a:ahLst/>
              <a:cxnLst/>
              <a:rect l="l" t="t" r="r" b="b"/>
              <a:pathLst>
                <a:path w="33654" h="117475">
                  <a:moveTo>
                    <a:pt x="8872" y="0"/>
                  </a:moveTo>
                  <a:lnTo>
                    <a:pt x="2265" y="0"/>
                  </a:lnTo>
                  <a:lnTo>
                    <a:pt x="25" y="110117"/>
                  </a:lnTo>
                  <a:lnTo>
                    <a:pt x="0" y="111895"/>
                  </a:lnTo>
                  <a:lnTo>
                    <a:pt x="673" y="113597"/>
                  </a:lnTo>
                  <a:lnTo>
                    <a:pt x="3162" y="116137"/>
                  </a:lnTo>
                  <a:lnTo>
                    <a:pt x="4851" y="116848"/>
                  </a:lnTo>
                  <a:lnTo>
                    <a:pt x="28371" y="116848"/>
                  </a:lnTo>
                  <a:lnTo>
                    <a:pt x="30073" y="116137"/>
                  </a:lnTo>
                  <a:lnTo>
                    <a:pt x="32562" y="113597"/>
                  </a:lnTo>
                  <a:lnTo>
                    <a:pt x="33235" y="111895"/>
                  </a:lnTo>
                  <a:lnTo>
                    <a:pt x="33202" y="110244"/>
                  </a:lnTo>
                  <a:lnTo>
                    <a:pt x="6629" y="110244"/>
                  </a:lnTo>
                  <a:lnTo>
                    <a:pt x="8872" y="0"/>
                  </a:lnTo>
                  <a:close/>
                </a:path>
                <a:path w="33654" h="117475">
                  <a:moveTo>
                    <a:pt x="30961" y="0"/>
                  </a:moveTo>
                  <a:lnTo>
                    <a:pt x="24355" y="0"/>
                  </a:lnTo>
                  <a:lnTo>
                    <a:pt x="26591" y="110117"/>
                  </a:lnTo>
                  <a:lnTo>
                    <a:pt x="26593" y="110244"/>
                  </a:lnTo>
                  <a:lnTo>
                    <a:pt x="33202" y="110244"/>
                  </a:lnTo>
                  <a:lnTo>
                    <a:pt x="309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737820" y="4305989"/>
              <a:ext cx="40640" cy="94615"/>
            </a:xfrm>
            <a:custGeom>
              <a:avLst/>
              <a:gdLst/>
              <a:ahLst/>
              <a:cxnLst/>
              <a:rect l="l" t="t" r="r" b="b"/>
              <a:pathLst>
                <a:path w="40640" h="94614">
                  <a:moveTo>
                    <a:pt x="34823" y="0"/>
                  </a:moveTo>
                  <a:lnTo>
                    <a:pt x="5384" y="0"/>
                  </a:lnTo>
                  <a:lnTo>
                    <a:pt x="3937" y="1397"/>
                  </a:lnTo>
                  <a:lnTo>
                    <a:pt x="0" y="91732"/>
                  </a:lnTo>
                  <a:lnTo>
                    <a:pt x="330" y="92608"/>
                  </a:lnTo>
                  <a:lnTo>
                    <a:pt x="1574" y="93916"/>
                  </a:lnTo>
                  <a:lnTo>
                    <a:pt x="2438" y="94284"/>
                  </a:lnTo>
                  <a:lnTo>
                    <a:pt x="3340" y="94284"/>
                  </a:lnTo>
                  <a:lnTo>
                    <a:pt x="37757" y="94284"/>
                  </a:lnTo>
                  <a:lnTo>
                    <a:pt x="38620" y="93916"/>
                  </a:lnTo>
                  <a:lnTo>
                    <a:pt x="39865" y="92608"/>
                  </a:lnTo>
                  <a:lnTo>
                    <a:pt x="40195" y="91732"/>
                  </a:lnTo>
                  <a:lnTo>
                    <a:pt x="36271" y="1397"/>
                  </a:lnTo>
                  <a:lnTo>
                    <a:pt x="34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34478" y="4302696"/>
              <a:ext cx="46990" cy="100965"/>
            </a:xfrm>
            <a:custGeom>
              <a:avLst/>
              <a:gdLst/>
              <a:ahLst/>
              <a:cxnLst/>
              <a:rect l="l" t="t" r="r" b="b"/>
              <a:pathLst>
                <a:path w="46990" h="100964">
                  <a:moveTo>
                    <a:pt x="46863" y="95796"/>
                  </a:moveTo>
                  <a:lnTo>
                    <a:pt x="46799" y="94284"/>
                  </a:lnTo>
                  <a:lnTo>
                    <a:pt x="42989" y="6604"/>
                  </a:lnTo>
                  <a:lnTo>
                    <a:pt x="42824" y="2781"/>
                  </a:lnTo>
                  <a:lnTo>
                    <a:pt x="40195" y="279"/>
                  </a:lnTo>
                  <a:lnTo>
                    <a:pt x="40195" y="94284"/>
                  </a:lnTo>
                  <a:lnTo>
                    <a:pt x="6680" y="94284"/>
                  </a:lnTo>
                  <a:lnTo>
                    <a:pt x="8788" y="45440"/>
                  </a:lnTo>
                  <a:lnTo>
                    <a:pt x="10058" y="45440"/>
                  </a:lnTo>
                  <a:lnTo>
                    <a:pt x="32118" y="45440"/>
                  </a:lnTo>
                  <a:lnTo>
                    <a:pt x="33604" y="43967"/>
                  </a:lnTo>
                  <a:lnTo>
                    <a:pt x="33604" y="40322"/>
                  </a:lnTo>
                  <a:lnTo>
                    <a:pt x="32118" y="38849"/>
                  </a:lnTo>
                  <a:lnTo>
                    <a:pt x="9067" y="38849"/>
                  </a:lnTo>
                  <a:lnTo>
                    <a:pt x="9309" y="33502"/>
                  </a:lnTo>
                  <a:lnTo>
                    <a:pt x="10058" y="33502"/>
                  </a:lnTo>
                  <a:lnTo>
                    <a:pt x="32118" y="33502"/>
                  </a:lnTo>
                  <a:lnTo>
                    <a:pt x="33604" y="32029"/>
                  </a:lnTo>
                  <a:lnTo>
                    <a:pt x="33604" y="28384"/>
                  </a:lnTo>
                  <a:lnTo>
                    <a:pt x="32118" y="26898"/>
                  </a:lnTo>
                  <a:lnTo>
                    <a:pt x="9588" y="26898"/>
                  </a:lnTo>
                  <a:lnTo>
                    <a:pt x="9829" y="21551"/>
                  </a:lnTo>
                  <a:lnTo>
                    <a:pt x="10058" y="21551"/>
                  </a:lnTo>
                  <a:lnTo>
                    <a:pt x="32118" y="21551"/>
                  </a:lnTo>
                  <a:lnTo>
                    <a:pt x="33604" y="20078"/>
                  </a:lnTo>
                  <a:lnTo>
                    <a:pt x="33604" y="16433"/>
                  </a:lnTo>
                  <a:lnTo>
                    <a:pt x="32118" y="14947"/>
                  </a:lnTo>
                  <a:lnTo>
                    <a:pt x="10109" y="14947"/>
                  </a:lnTo>
                  <a:lnTo>
                    <a:pt x="10477" y="6604"/>
                  </a:lnTo>
                  <a:lnTo>
                    <a:pt x="36385" y="6604"/>
                  </a:lnTo>
                  <a:lnTo>
                    <a:pt x="40182" y="93992"/>
                  </a:lnTo>
                  <a:lnTo>
                    <a:pt x="40195" y="94284"/>
                  </a:lnTo>
                  <a:lnTo>
                    <a:pt x="40195" y="279"/>
                  </a:lnTo>
                  <a:lnTo>
                    <a:pt x="39916" y="0"/>
                  </a:lnTo>
                  <a:lnTo>
                    <a:pt x="6946" y="0"/>
                  </a:lnTo>
                  <a:lnTo>
                    <a:pt x="4038" y="2781"/>
                  </a:lnTo>
                  <a:lnTo>
                    <a:pt x="76" y="93992"/>
                  </a:lnTo>
                  <a:lnTo>
                    <a:pt x="0" y="95796"/>
                  </a:lnTo>
                  <a:lnTo>
                    <a:pt x="660" y="97548"/>
                  </a:lnTo>
                  <a:lnTo>
                    <a:pt x="3149" y="100139"/>
                  </a:lnTo>
                  <a:lnTo>
                    <a:pt x="4876" y="100876"/>
                  </a:lnTo>
                  <a:lnTo>
                    <a:pt x="41998" y="100876"/>
                  </a:lnTo>
                  <a:lnTo>
                    <a:pt x="43713" y="100139"/>
                  </a:lnTo>
                  <a:lnTo>
                    <a:pt x="46202" y="97548"/>
                  </a:lnTo>
                  <a:lnTo>
                    <a:pt x="46863" y="957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636182" y="4606023"/>
              <a:ext cx="920115" cy="761365"/>
            </a:xfrm>
            <a:custGeom>
              <a:avLst/>
              <a:gdLst/>
              <a:ahLst/>
              <a:cxnLst/>
              <a:rect l="l" t="t" r="r" b="b"/>
              <a:pathLst>
                <a:path w="920115" h="761364">
                  <a:moveTo>
                    <a:pt x="198889" y="0"/>
                  </a:moveTo>
                  <a:lnTo>
                    <a:pt x="149459" y="2493"/>
                  </a:lnTo>
                  <a:lnTo>
                    <a:pt x="99615" y="10262"/>
                  </a:lnTo>
                  <a:lnTo>
                    <a:pt x="50392" y="23745"/>
                  </a:lnTo>
                  <a:lnTo>
                    <a:pt x="2827" y="43375"/>
                  </a:lnTo>
                  <a:lnTo>
                    <a:pt x="0" y="45026"/>
                  </a:lnTo>
                  <a:lnTo>
                    <a:pt x="0" y="660021"/>
                  </a:lnTo>
                  <a:lnTo>
                    <a:pt x="55321" y="693338"/>
                  </a:lnTo>
                  <a:lnTo>
                    <a:pt x="103678" y="716205"/>
                  </a:lnTo>
                  <a:lnTo>
                    <a:pt x="159887" y="738028"/>
                  </a:lnTo>
                  <a:lnTo>
                    <a:pt x="224899" y="758647"/>
                  </a:lnTo>
                  <a:lnTo>
                    <a:pt x="232263" y="760742"/>
                  </a:lnTo>
                  <a:lnTo>
                    <a:pt x="827684" y="760742"/>
                  </a:lnTo>
                  <a:lnTo>
                    <a:pt x="872851" y="708728"/>
                  </a:lnTo>
                  <a:lnTo>
                    <a:pt x="897864" y="660888"/>
                  </a:lnTo>
                  <a:lnTo>
                    <a:pt x="913953" y="610496"/>
                  </a:lnTo>
                  <a:lnTo>
                    <a:pt x="919994" y="561131"/>
                  </a:lnTo>
                  <a:lnTo>
                    <a:pt x="914864" y="516367"/>
                  </a:lnTo>
                  <a:lnTo>
                    <a:pt x="897440" y="479780"/>
                  </a:lnTo>
                  <a:lnTo>
                    <a:pt x="867666" y="455363"/>
                  </a:lnTo>
                  <a:lnTo>
                    <a:pt x="830144" y="443892"/>
                  </a:lnTo>
                  <a:lnTo>
                    <a:pt x="787510" y="439906"/>
                  </a:lnTo>
                  <a:lnTo>
                    <a:pt x="742400" y="437943"/>
                  </a:lnTo>
                  <a:lnTo>
                    <a:pt x="697452" y="432538"/>
                  </a:lnTo>
                  <a:lnTo>
                    <a:pt x="655302" y="418231"/>
                  </a:lnTo>
                  <a:lnTo>
                    <a:pt x="618586" y="389559"/>
                  </a:lnTo>
                  <a:lnTo>
                    <a:pt x="596041" y="352737"/>
                  </a:lnTo>
                  <a:lnTo>
                    <a:pt x="587444" y="315047"/>
                  </a:lnTo>
                  <a:lnTo>
                    <a:pt x="583558" y="274445"/>
                  </a:lnTo>
                  <a:lnTo>
                    <a:pt x="575144" y="228882"/>
                  </a:lnTo>
                  <a:lnTo>
                    <a:pt x="552965" y="176314"/>
                  </a:lnTo>
                  <a:lnTo>
                    <a:pt x="512781" y="122262"/>
                  </a:lnTo>
                  <a:lnTo>
                    <a:pt x="464994" y="81085"/>
                  </a:lnTo>
                  <a:lnTo>
                    <a:pt x="415057" y="51141"/>
                  </a:lnTo>
                  <a:lnTo>
                    <a:pt x="368428" y="30789"/>
                  </a:lnTo>
                  <a:lnTo>
                    <a:pt x="330563" y="18386"/>
                  </a:lnTo>
                  <a:lnTo>
                    <a:pt x="281378" y="7045"/>
                  </a:lnTo>
                  <a:lnTo>
                    <a:pt x="227155" y="811"/>
                  </a:lnTo>
                  <a:lnTo>
                    <a:pt x="198889" y="0"/>
                  </a:lnTo>
                  <a:close/>
                </a:path>
              </a:pathLst>
            </a:custGeom>
            <a:solidFill>
              <a:srgbClr val="8084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19205" y="4842586"/>
              <a:ext cx="527050" cy="395605"/>
            </a:xfrm>
            <a:custGeom>
              <a:avLst/>
              <a:gdLst/>
              <a:ahLst/>
              <a:cxnLst/>
              <a:rect l="l" t="t" r="r" b="b"/>
              <a:pathLst>
                <a:path w="527050" h="395604">
                  <a:moveTo>
                    <a:pt x="195229" y="0"/>
                  </a:moveTo>
                  <a:lnTo>
                    <a:pt x="151456" y="2095"/>
                  </a:lnTo>
                  <a:lnTo>
                    <a:pt x="107680" y="13228"/>
                  </a:lnTo>
                  <a:lnTo>
                    <a:pt x="67107" y="34749"/>
                  </a:lnTo>
                  <a:lnTo>
                    <a:pt x="32946" y="68003"/>
                  </a:lnTo>
                  <a:lnTo>
                    <a:pt x="10086" y="109859"/>
                  </a:lnTo>
                  <a:lnTo>
                    <a:pt x="0" y="149245"/>
                  </a:lnTo>
                  <a:lnTo>
                    <a:pt x="1743" y="196730"/>
                  </a:lnTo>
                  <a:lnTo>
                    <a:pt x="23717" y="248383"/>
                  </a:lnTo>
                  <a:lnTo>
                    <a:pt x="52454" y="282557"/>
                  </a:lnTo>
                  <a:lnTo>
                    <a:pt x="105891" y="323917"/>
                  </a:lnTo>
                  <a:lnTo>
                    <a:pt x="145446" y="343036"/>
                  </a:lnTo>
                  <a:lnTo>
                    <a:pt x="196789" y="360573"/>
                  </a:lnTo>
                  <a:lnTo>
                    <a:pt x="238730" y="372322"/>
                  </a:lnTo>
                  <a:lnTo>
                    <a:pt x="283742" y="383417"/>
                  </a:lnTo>
                  <a:lnTo>
                    <a:pt x="329953" y="391790"/>
                  </a:lnTo>
                  <a:lnTo>
                    <a:pt x="375491" y="395371"/>
                  </a:lnTo>
                  <a:lnTo>
                    <a:pt x="418486" y="392091"/>
                  </a:lnTo>
                  <a:lnTo>
                    <a:pt x="457066" y="379882"/>
                  </a:lnTo>
                  <a:lnTo>
                    <a:pt x="489359" y="356674"/>
                  </a:lnTo>
                  <a:lnTo>
                    <a:pt x="524519" y="290115"/>
                  </a:lnTo>
                  <a:lnTo>
                    <a:pt x="526871" y="255613"/>
                  </a:lnTo>
                  <a:lnTo>
                    <a:pt x="516664" y="227947"/>
                  </a:lnTo>
                  <a:lnTo>
                    <a:pt x="489390" y="211803"/>
                  </a:lnTo>
                  <a:lnTo>
                    <a:pt x="453713" y="208552"/>
                  </a:lnTo>
                  <a:lnTo>
                    <a:pt x="416355" y="204270"/>
                  </a:lnTo>
                  <a:lnTo>
                    <a:pt x="384038" y="185033"/>
                  </a:lnTo>
                  <a:lnTo>
                    <a:pt x="371840" y="163114"/>
                  </a:lnTo>
                  <a:lnTo>
                    <a:pt x="368292" y="140171"/>
                  </a:lnTo>
                  <a:lnTo>
                    <a:pt x="364812" y="114303"/>
                  </a:lnTo>
                  <a:lnTo>
                    <a:pt x="352821" y="83611"/>
                  </a:lnTo>
                  <a:lnTo>
                    <a:pt x="322632" y="47391"/>
                  </a:lnTo>
                  <a:lnTo>
                    <a:pt x="287224" y="24072"/>
                  </a:lnTo>
                  <a:lnTo>
                    <a:pt x="255357" y="11018"/>
                  </a:lnTo>
                  <a:lnTo>
                    <a:pt x="235791" y="5595"/>
                  </a:lnTo>
                  <a:lnTo>
                    <a:pt x="195229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468895" y="4876647"/>
              <a:ext cx="319405" cy="482600"/>
            </a:xfrm>
            <a:custGeom>
              <a:avLst/>
              <a:gdLst/>
              <a:ahLst/>
              <a:cxnLst/>
              <a:rect l="l" t="t" r="r" b="b"/>
              <a:pathLst>
                <a:path w="319404" h="482600">
                  <a:moveTo>
                    <a:pt x="91782" y="0"/>
                  </a:moveTo>
                  <a:lnTo>
                    <a:pt x="58580" y="1971"/>
                  </a:lnTo>
                  <a:lnTo>
                    <a:pt x="31246" y="7637"/>
                  </a:lnTo>
                  <a:lnTo>
                    <a:pt x="11235" y="16625"/>
                  </a:lnTo>
                  <a:lnTo>
                    <a:pt x="0" y="28562"/>
                  </a:lnTo>
                  <a:lnTo>
                    <a:pt x="587" y="45941"/>
                  </a:lnTo>
                  <a:lnTo>
                    <a:pt x="15959" y="66358"/>
                  </a:lnTo>
                  <a:lnTo>
                    <a:pt x="42256" y="92940"/>
                  </a:lnTo>
                  <a:lnTo>
                    <a:pt x="75620" y="128815"/>
                  </a:lnTo>
                  <a:lnTo>
                    <a:pt x="112194" y="177111"/>
                  </a:lnTo>
                  <a:lnTo>
                    <a:pt x="148120" y="240957"/>
                  </a:lnTo>
                  <a:lnTo>
                    <a:pt x="171377" y="298727"/>
                  </a:lnTo>
                  <a:lnTo>
                    <a:pt x="186040" y="349003"/>
                  </a:lnTo>
                  <a:lnTo>
                    <a:pt x="196526" y="391652"/>
                  </a:lnTo>
                  <a:lnTo>
                    <a:pt x="207248" y="426543"/>
                  </a:lnTo>
                  <a:lnTo>
                    <a:pt x="247065" y="472528"/>
                  </a:lnTo>
                  <a:lnTo>
                    <a:pt x="291477" y="482219"/>
                  </a:lnTo>
                  <a:lnTo>
                    <a:pt x="298412" y="482024"/>
                  </a:lnTo>
                  <a:lnTo>
                    <a:pt x="305373" y="481450"/>
                  </a:lnTo>
                  <a:lnTo>
                    <a:pt x="312335" y="480515"/>
                  </a:lnTo>
                  <a:lnTo>
                    <a:pt x="319277" y="479234"/>
                  </a:lnTo>
                  <a:lnTo>
                    <a:pt x="319277" y="75996"/>
                  </a:lnTo>
                  <a:lnTo>
                    <a:pt x="275133" y="47200"/>
                  </a:lnTo>
                  <a:lnTo>
                    <a:pt x="228219" y="25742"/>
                  </a:lnTo>
                  <a:lnTo>
                    <a:pt x="180628" y="11081"/>
                  </a:lnTo>
                  <a:lnTo>
                    <a:pt x="134452" y="2680"/>
                  </a:lnTo>
                  <a:lnTo>
                    <a:pt x="91782" y="0"/>
                  </a:lnTo>
                  <a:close/>
                </a:path>
              </a:pathLst>
            </a:custGeom>
            <a:solidFill>
              <a:srgbClr val="8084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91306" y="4972818"/>
              <a:ext cx="197485" cy="267970"/>
            </a:xfrm>
            <a:custGeom>
              <a:avLst/>
              <a:gdLst/>
              <a:ahLst/>
              <a:cxnLst/>
              <a:rect l="l" t="t" r="r" b="b"/>
              <a:pathLst>
                <a:path w="197484" h="267970">
                  <a:moveTo>
                    <a:pt x="59846" y="0"/>
                  </a:moveTo>
                  <a:lnTo>
                    <a:pt x="20351" y="3177"/>
                  </a:lnTo>
                  <a:lnTo>
                    <a:pt x="0" y="15649"/>
                  </a:lnTo>
                  <a:lnTo>
                    <a:pt x="3698" y="30665"/>
                  </a:lnTo>
                  <a:lnTo>
                    <a:pt x="23475" y="51430"/>
                  </a:lnTo>
                  <a:lnTo>
                    <a:pt x="52092" y="83813"/>
                  </a:lnTo>
                  <a:lnTo>
                    <a:pt x="82308" y="133683"/>
                  </a:lnTo>
                  <a:lnTo>
                    <a:pt x="99748" y="180276"/>
                  </a:lnTo>
                  <a:lnTo>
                    <a:pt x="109202" y="217421"/>
                  </a:lnTo>
                  <a:lnTo>
                    <a:pt x="118954" y="244868"/>
                  </a:lnTo>
                  <a:lnTo>
                    <a:pt x="137286" y="262372"/>
                  </a:lnTo>
                  <a:lnTo>
                    <a:pt x="158689" y="267672"/>
                  </a:lnTo>
                  <a:lnTo>
                    <a:pt x="181406" y="265155"/>
                  </a:lnTo>
                  <a:lnTo>
                    <a:pt x="196866" y="258899"/>
                  </a:lnTo>
                  <a:lnTo>
                    <a:pt x="196866" y="62088"/>
                  </a:lnTo>
                  <a:lnTo>
                    <a:pt x="160905" y="30640"/>
                  </a:lnTo>
                  <a:lnTo>
                    <a:pt x="109644" y="8395"/>
                  </a:lnTo>
                  <a:lnTo>
                    <a:pt x="59846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704128" y="4401054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84044" y="0"/>
                  </a:moveTo>
                  <a:lnTo>
                    <a:pt x="0" y="0"/>
                  </a:lnTo>
                  <a:lnTo>
                    <a:pt x="84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97940" y="4394542"/>
              <a:ext cx="90805" cy="12700"/>
            </a:xfrm>
            <a:custGeom>
              <a:avLst/>
              <a:gdLst/>
              <a:ahLst/>
              <a:cxnLst/>
              <a:rect l="l" t="t" r="r" b="b"/>
              <a:pathLst>
                <a:path w="90804" h="12700">
                  <a:moveTo>
                    <a:pt x="90220" y="0"/>
                  </a:moveTo>
                  <a:lnTo>
                    <a:pt x="1816" y="0"/>
                  </a:lnTo>
                  <a:lnTo>
                    <a:pt x="1816" y="254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485" y="10160"/>
                  </a:lnTo>
                  <a:lnTo>
                    <a:pt x="1485" y="12700"/>
                  </a:lnTo>
                  <a:lnTo>
                    <a:pt x="90220" y="12700"/>
                  </a:lnTo>
                  <a:lnTo>
                    <a:pt x="90220" y="10160"/>
                  </a:lnTo>
                  <a:lnTo>
                    <a:pt x="90220" y="2540"/>
                  </a:lnTo>
                  <a:lnTo>
                    <a:pt x="90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7270" y="4297518"/>
              <a:ext cx="148158" cy="15619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90176" y="4514489"/>
              <a:ext cx="148158" cy="15619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13713" y="4408563"/>
              <a:ext cx="34658" cy="4864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70529" y="4221543"/>
              <a:ext cx="172800" cy="20577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71714" y="4221543"/>
              <a:ext cx="80011" cy="11388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501714" y="4458054"/>
              <a:ext cx="59690" cy="376555"/>
            </a:xfrm>
            <a:custGeom>
              <a:avLst/>
              <a:gdLst/>
              <a:ahLst/>
              <a:cxnLst/>
              <a:rect l="l" t="t" r="r" b="b"/>
              <a:pathLst>
                <a:path w="59690" h="376554">
                  <a:moveTo>
                    <a:pt x="48577" y="0"/>
                  </a:moveTo>
                  <a:lnTo>
                    <a:pt x="11074" y="0"/>
                  </a:lnTo>
                  <a:lnTo>
                    <a:pt x="0" y="376542"/>
                  </a:lnTo>
                  <a:lnTo>
                    <a:pt x="59651" y="376542"/>
                  </a:lnTo>
                  <a:lnTo>
                    <a:pt x="4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506449" y="4519955"/>
              <a:ext cx="50165" cy="153670"/>
            </a:xfrm>
            <a:custGeom>
              <a:avLst/>
              <a:gdLst/>
              <a:ahLst/>
              <a:cxnLst/>
              <a:rect l="l" t="t" r="r" b="b"/>
              <a:pathLst>
                <a:path w="50165" h="153670">
                  <a:moveTo>
                    <a:pt x="47231" y="53784"/>
                  </a:moveTo>
                  <a:lnTo>
                    <a:pt x="45656" y="0"/>
                  </a:lnTo>
                  <a:lnTo>
                    <a:pt x="4508" y="0"/>
                  </a:lnTo>
                  <a:lnTo>
                    <a:pt x="2933" y="53784"/>
                  </a:lnTo>
                  <a:lnTo>
                    <a:pt x="47231" y="53784"/>
                  </a:lnTo>
                  <a:close/>
                </a:path>
                <a:path w="50165" h="153670">
                  <a:moveTo>
                    <a:pt x="50165" y="153263"/>
                  </a:moveTo>
                  <a:lnTo>
                    <a:pt x="48577" y="99479"/>
                  </a:lnTo>
                  <a:lnTo>
                    <a:pt x="1587" y="99479"/>
                  </a:lnTo>
                  <a:lnTo>
                    <a:pt x="0" y="153263"/>
                  </a:lnTo>
                  <a:lnTo>
                    <a:pt x="50165" y="153263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533389" y="4458055"/>
              <a:ext cx="19685" cy="340360"/>
            </a:xfrm>
            <a:custGeom>
              <a:avLst/>
              <a:gdLst/>
              <a:ahLst/>
              <a:cxnLst/>
              <a:rect l="l" t="t" r="r" b="b"/>
              <a:pathLst>
                <a:path w="19684" h="340360">
                  <a:moveTo>
                    <a:pt x="15798" y="215159"/>
                  </a:moveTo>
                  <a:lnTo>
                    <a:pt x="3238" y="215159"/>
                  </a:lnTo>
                  <a:lnTo>
                    <a:pt x="5113" y="339606"/>
                  </a:lnTo>
                  <a:lnTo>
                    <a:pt x="5118" y="339886"/>
                  </a:lnTo>
                  <a:lnTo>
                    <a:pt x="19570" y="339606"/>
                  </a:lnTo>
                  <a:lnTo>
                    <a:pt x="15798" y="215159"/>
                  </a:lnTo>
                  <a:close/>
                </a:path>
                <a:path w="19684" h="340360">
                  <a:moveTo>
                    <a:pt x="12788" y="115680"/>
                  </a:moveTo>
                  <a:lnTo>
                    <a:pt x="1739" y="115680"/>
                  </a:lnTo>
                  <a:lnTo>
                    <a:pt x="2425" y="161375"/>
                  </a:lnTo>
                  <a:lnTo>
                    <a:pt x="14173" y="161375"/>
                  </a:lnTo>
                  <a:lnTo>
                    <a:pt x="12788" y="115680"/>
                  </a:lnTo>
                  <a:close/>
                </a:path>
                <a:path w="19684" h="340360">
                  <a:moveTo>
                    <a:pt x="9271" y="0"/>
                  </a:moveTo>
                  <a:lnTo>
                    <a:pt x="0" y="0"/>
                  </a:lnTo>
                  <a:lnTo>
                    <a:pt x="927" y="61895"/>
                  </a:lnTo>
                  <a:lnTo>
                    <a:pt x="11150" y="61895"/>
                  </a:lnTo>
                  <a:lnTo>
                    <a:pt x="9271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534313" y="4519968"/>
              <a:ext cx="15240" cy="153670"/>
            </a:xfrm>
            <a:custGeom>
              <a:avLst/>
              <a:gdLst/>
              <a:ahLst/>
              <a:cxnLst/>
              <a:rect l="l" t="t" r="r" b="b"/>
              <a:pathLst>
                <a:path w="15240" h="153670">
                  <a:moveTo>
                    <a:pt x="11849" y="53784"/>
                  </a:moveTo>
                  <a:lnTo>
                    <a:pt x="10210" y="0"/>
                  </a:lnTo>
                  <a:lnTo>
                    <a:pt x="0" y="0"/>
                  </a:lnTo>
                  <a:lnTo>
                    <a:pt x="812" y="53784"/>
                  </a:lnTo>
                  <a:lnTo>
                    <a:pt x="11849" y="53784"/>
                  </a:lnTo>
                  <a:close/>
                </a:path>
                <a:path w="15240" h="153670">
                  <a:moveTo>
                    <a:pt x="14871" y="153250"/>
                  </a:moveTo>
                  <a:lnTo>
                    <a:pt x="13246" y="99466"/>
                  </a:lnTo>
                  <a:lnTo>
                    <a:pt x="1498" y="99466"/>
                  </a:lnTo>
                  <a:lnTo>
                    <a:pt x="2311" y="153250"/>
                  </a:lnTo>
                  <a:lnTo>
                    <a:pt x="14871" y="153250"/>
                  </a:lnTo>
                  <a:close/>
                </a:path>
              </a:pathLst>
            </a:custGeom>
            <a:solidFill>
              <a:srgbClr val="9128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98298" y="4454663"/>
              <a:ext cx="66675" cy="383540"/>
            </a:xfrm>
            <a:custGeom>
              <a:avLst/>
              <a:gdLst/>
              <a:ahLst/>
              <a:cxnLst/>
              <a:rect l="l" t="t" r="r" b="b"/>
              <a:pathLst>
                <a:path w="66675" h="383539">
                  <a:moveTo>
                    <a:pt x="53822" y="0"/>
                  </a:moveTo>
                  <a:lnTo>
                    <a:pt x="12661" y="0"/>
                  </a:lnTo>
                  <a:lnTo>
                    <a:pt x="11163" y="1460"/>
                  </a:lnTo>
                  <a:lnTo>
                    <a:pt x="122" y="376542"/>
                  </a:lnTo>
                  <a:lnTo>
                    <a:pt x="0" y="380758"/>
                  </a:lnTo>
                  <a:lnTo>
                    <a:pt x="342" y="381634"/>
                  </a:lnTo>
                  <a:lnTo>
                    <a:pt x="1625" y="382955"/>
                  </a:lnTo>
                  <a:lnTo>
                    <a:pt x="2501" y="383324"/>
                  </a:lnTo>
                  <a:lnTo>
                    <a:pt x="3416" y="383324"/>
                  </a:lnTo>
                  <a:lnTo>
                    <a:pt x="3416" y="376542"/>
                  </a:lnTo>
                  <a:lnTo>
                    <a:pt x="6909" y="376542"/>
                  </a:lnTo>
                  <a:lnTo>
                    <a:pt x="17780" y="6781"/>
                  </a:lnTo>
                  <a:lnTo>
                    <a:pt x="55487" y="6781"/>
                  </a:lnTo>
                  <a:lnTo>
                    <a:pt x="55384" y="3289"/>
                  </a:lnTo>
                  <a:lnTo>
                    <a:pt x="55321" y="1460"/>
                  </a:lnTo>
                  <a:lnTo>
                    <a:pt x="53822" y="0"/>
                  </a:lnTo>
                  <a:close/>
                </a:path>
                <a:path w="66675" h="383539">
                  <a:moveTo>
                    <a:pt x="6909" y="376542"/>
                  </a:moveTo>
                  <a:lnTo>
                    <a:pt x="3416" y="376542"/>
                  </a:lnTo>
                  <a:lnTo>
                    <a:pt x="3416" y="383324"/>
                  </a:lnTo>
                  <a:lnTo>
                    <a:pt x="63982" y="383324"/>
                  </a:lnTo>
                  <a:lnTo>
                    <a:pt x="64858" y="382955"/>
                  </a:lnTo>
                  <a:lnTo>
                    <a:pt x="66141" y="381634"/>
                  </a:lnTo>
                  <a:lnTo>
                    <a:pt x="66484" y="380758"/>
                  </a:lnTo>
                  <a:lnTo>
                    <a:pt x="66463" y="380034"/>
                  </a:lnTo>
                  <a:lnTo>
                    <a:pt x="6807" y="380034"/>
                  </a:lnTo>
                  <a:lnTo>
                    <a:pt x="6909" y="376542"/>
                  </a:lnTo>
                  <a:close/>
                </a:path>
                <a:path w="66675" h="383539">
                  <a:moveTo>
                    <a:pt x="55487" y="6781"/>
                  </a:moveTo>
                  <a:lnTo>
                    <a:pt x="48704" y="6781"/>
                  </a:lnTo>
                  <a:lnTo>
                    <a:pt x="59575" y="376542"/>
                  </a:lnTo>
                  <a:lnTo>
                    <a:pt x="6909" y="376542"/>
                  </a:lnTo>
                  <a:lnTo>
                    <a:pt x="6807" y="380034"/>
                  </a:lnTo>
                  <a:lnTo>
                    <a:pt x="66463" y="380034"/>
                  </a:lnTo>
                  <a:lnTo>
                    <a:pt x="55487" y="67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12812" y="4432338"/>
              <a:ext cx="38100" cy="26034"/>
            </a:xfrm>
            <a:custGeom>
              <a:avLst/>
              <a:gdLst/>
              <a:ahLst/>
              <a:cxnLst/>
              <a:rect l="l" t="t" r="r" b="b"/>
              <a:pathLst>
                <a:path w="38100" h="26035">
                  <a:moveTo>
                    <a:pt x="37528" y="0"/>
                  </a:moveTo>
                  <a:lnTo>
                    <a:pt x="0" y="0"/>
                  </a:lnTo>
                  <a:lnTo>
                    <a:pt x="0" y="25717"/>
                  </a:lnTo>
                  <a:lnTo>
                    <a:pt x="37528" y="25717"/>
                  </a:lnTo>
                  <a:lnTo>
                    <a:pt x="3752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09423" y="4428944"/>
              <a:ext cx="44450" cy="33020"/>
            </a:xfrm>
            <a:custGeom>
              <a:avLst/>
              <a:gdLst/>
              <a:ahLst/>
              <a:cxnLst/>
              <a:rect l="l" t="t" r="r" b="b"/>
              <a:pathLst>
                <a:path w="44450" h="33020">
                  <a:moveTo>
                    <a:pt x="41808" y="0"/>
                  </a:moveTo>
                  <a:lnTo>
                    <a:pt x="2501" y="0"/>
                  </a:lnTo>
                  <a:lnTo>
                    <a:pt x="1625" y="355"/>
                  </a:lnTo>
                  <a:lnTo>
                    <a:pt x="368" y="1625"/>
                  </a:lnTo>
                  <a:lnTo>
                    <a:pt x="0" y="2489"/>
                  </a:lnTo>
                  <a:lnTo>
                    <a:pt x="0" y="29997"/>
                  </a:lnTo>
                  <a:lnTo>
                    <a:pt x="368" y="30873"/>
                  </a:lnTo>
                  <a:lnTo>
                    <a:pt x="1625" y="32131"/>
                  </a:lnTo>
                  <a:lnTo>
                    <a:pt x="2501" y="32499"/>
                  </a:lnTo>
                  <a:lnTo>
                    <a:pt x="41808" y="32499"/>
                  </a:lnTo>
                  <a:lnTo>
                    <a:pt x="42684" y="32131"/>
                  </a:lnTo>
                  <a:lnTo>
                    <a:pt x="43942" y="30873"/>
                  </a:lnTo>
                  <a:lnTo>
                    <a:pt x="44310" y="29997"/>
                  </a:lnTo>
                  <a:lnTo>
                    <a:pt x="44310" y="25717"/>
                  </a:lnTo>
                  <a:lnTo>
                    <a:pt x="6781" y="25717"/>
                  </a:lnTo>
                  <a:lnTo>
                    <a:pt x="6781" y="6781"/>
                  </a:lnTo>
                  <a:lnTo>
                    <a:pt x="3390" y="6781"/>
                  </a:lnTo>
                  <a:lnTo>
                    <a:pt x="3390" y="3390"/>
                  </a:lnTo>
                  <a:lnTo>
                    <a:pt x="44310" y="3390"/>
                  </a:lnTo>
                  <a:lnTo>
                    <a:pt x="44310" y="2489"/>
                  </a:lnTo>
                  <a:lnTo>
                    <a:pt x="43942" y="1625"/>
                  </a:lnTo>
                  <a:lnTo>
                    <a:pt x="42684" y="355"/>
                  </a:lnTo>
                  <a:lnTo>
                    <a:pt x="41808" y="0"/>
                  </a:lnTo>
                  <a:close/>
                </a:path>
                <a:path w="44450" h="33020">
                  <a:moveTo>
                    <a:pt x="44310" y="3390"/>
                  </a:moveTo>
                  <a:lnTo>
                    <a:pt x="6781" y="3390"/>
                  </a:lnTo>
                  <a:lnTo>
                    <a:pt x="6781" y="6781"/>
                  </a:lnTo>
                  <a:lnTo>
                    <a:pt x="37528" y="6781"/>
                  </a:lnTo>
                  <a:lnTo>
                    <a:pt x="37528" y="25717"/>
                  </a:lnTo>
                  <a:lnTo>
                    <a:pt x="44310" y="25717"/>
                  </a:lnTo>
                  <a:lnTo>
                    <a:pt x="44310" y="3390"/>
                  </a:lnTo>
                  <a:close/>
                </a:path>
                <a:path w="44450" h="33020">
                  <a:moveTo>
                    <a:pt x="6781" y="3390"/>
                  </a:moveTo>
                  <a:lnTo>
                    <a:pt x="3390" y="3390"/>
                  </a:lnTo>
                  <a:lnTo>
                    <a:pt x="3390" y="6781"/>
                  </a:lnTo>
                  <a:lnTo>
                    <a:pt x="6781" y="6781"/>
                  </a:lnTo>
                  <a:lnTo>
                    <a:pt x="6781" y="3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525869" y="447366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2447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522478" y="4470275"/>
              <a:ext cx="31750" cy="6985"/>
            </a:xfrm>
            <a:custGeom>
              <a:avLst/>
              <a:gdLst/>
              <a:ahLst/>
              <a:cxnLst/>
              <a:rect l="l" t="t" r="r" b="b"/>
              <a:pathLst>
                <a:path w="31750" h="6985">
                  <a:moveTo>
                    <a:pt x="29730" y="0"/>
                  </a:moveTo>
                  <a:lnTo>
                    <a:pt x="27863" y="0"/>
                  </a:lnTo>
                  <a:lnTo>
                    <a:pt x="1523" y="0"/>
                  </a:lnTo>
                  <a:lnTo>
                    <a:pt x="0" y="1524"/>
                  </a:lnTo>
                  <a:lnTo>
                    <a:pt x="0" y="5257"/>
                  </a:lnTo>
                  <a:lnTo>
                    <a:pt x="1523" y="6781"/>
                  </a:lnTo>
                  <a:lnTo>
                    <a:pt x="29730" y="6781"/>
                  </a:lnTo>
                  <a:lnTo>
                    <a:pt x="31254" y="5257"/>
                  </a:lnTo>
                  <a:lnTo>
                    <a:pt x="31254" y="1524"/>
                  </a:lnTo>
                  <a:lnTo>
                    <a:pt x="297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76977" y="4403342"/>
              <a:ext cx="66675" cy="431800"/>
            </a:xfrm>
            <a:custGeom>
              <a:avLst/>
              <a:gdLst/>
              <a:ahLst/>
              <a:cxnLst/>
              <a:rect l="l" t="t" r="r" b="b"/>
              <a:pathLst>
                <a:path w="66675" h="431800">
                  <a:moveTo>
                    <a:pt x="53822" y="0"/>
                  </a:moveTo>
                  <a:lnTo>
                    <a:pt x="12268" y="0"/>
                  </a:lnTo>
                  <a:lnTo>
                    <a:pt x="0" y="431253"/>
                  </a:lnTo>
                  <a:lnTo>
                    <a:pt x="66090" y="431253"/>
                  </a:lnTo>
                  <a:lnTo>
                    <a:pt x="53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582535" y="4482465"/>
              <a:ext cx="55244" cy="156845"/>
            </a:xfrm>
            <a:custGeom>
              <a:avLst/>
              <a:gdLst/>
              <a:ahLst/>
              <a:cxnLst/>
              <a:rect l="l" t="t" r="r" b="b"/>
              <a:pathLst>
                <a:path w="55245" h="156845">
                  <a:moveTo>
                    <a:pt x="51993" y="51790"/>
                  </a:moveTo>
                  <a:lnTo>
                    <a:pt x="50520" y="0"/>
                  </a:lnTo>
                  <a:lnTo>
                    <a:pt x="4445" y="0"/>
                  </a:lnTo>
                  <a:lnTo>
                    <a:pt x="2984" y="51790"/>
                  </a:lnTo>
                  <a:lnTo>
                    <a:pt x="51993" y="51790"/>
                  </a:lnTo>
                  <a:close/>
                </a:path>
                <a:path w="55245" h="156845">
                  <a:moveTo>
                    <a:pt x="54978" y="156718"/>
                  </a:moveTo>
                  <a:lnTo>
                    <a:pt x="53606" y="108800"/>
                  </a:lnTo>
                  <a:lnTo>
                    <a:pt x="1358" y="108800"/>
                  </a:lnTo>
                  <a:lnTo>
                    <a:pt x="0" y="156718"/>
                  </a:lnTo>
                  <a:lnTo>
                    <a:pt x="54978" y="156718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612121" y="4406740"/>
              <a:ext cx="22225" cy="386080"/>
            </a:xfrm>
            <a:custGeom>
              <a:avLst/>
              <a:gdLst/>
              <a:ahLst/>
              <a:cxnLst/>
              <a:rect l="l" t="t" r="r" b="b"/>
              <a:pathLst>
                <a:path w="22225" h="386079">
                  <a:moveTo>
                    <a:pt x="17157" y="232448"/>
                  </a:moveTo>
                  <a:lnTo>
                    <a:pt x="3390" y="232448"/>
                  </a:lnTo>
                  <a:lnTo>
                    <a:pt x="5621" y="385559"/>
                  </a:lnTo>
                  <a:lnTo>
                    <a:pt x="5626" y="385876"/>
                  </a:lnTo>
                  <a:lnTo>
                    <a:pt x="21653" y="385559"/>
                  </a:lnTo>
                  <a:lnTo>
                    <a:pt x="17157" y="232448"/>
                  </a:lnTo>
                  <a:close/>
                </a:path>
                <a:path w="22225" h="386079">
                  <a:moveTo>
                    <a:pt x="14071" y="127520"/>
                  </a:moveTo>
                  <a:lnTo>
                    <a:pt x="1866" y="127520"/>
                  </a:lnTo>
                  <a:lnTo>
                    <a:pt x="2692" y="184530"/>
                  </a:lnTo>
                  <a:lnTo>
                    <a:pt x="15748" y="184530"/>
                  </a:lnTo>
                  <a:lnTo>
                    <a:pt x="14071" y="127520"/>
                  </a:lnTo>
                  <a:close/>
                </a:path>
                <a:path w="22225" h="386079">
                  <a:moveTo>
                    <a:pt x="10325" y="0"/>
                  </a:moveTo>
                  <a:lnTo>
                    <a:pt x="0" y="0"/>
                  </a:lnTo>
                  <a:lnTo>
                    <a:pt x="1104" y="75730"/>
                  </a:lnTo>
                  <a:lnTo>
                    <a:pt x="12547" y="75730"/>
                  </a:lnTo>
                  <a:lnTo>
                    <a:pt x="10325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13218" y="4482477"/>
              <a:ext cx="16510" cy="156845"/>
            </a:xfrm>
            <a:custGeom>
              <a:avLst/>
              <a:gdLst/>
              <a:ahLst/>
              <a:cxnLst/>
              <a:rect l="l" t="t" r="r" b="b"/>
              <a:pathLst>
                <a:path w="16509" h="156845">
                  <a:moveTo>
                    <a:pt x="12966" y="51790"/>
                  </a:moveTo>
                  <a:lnTo>
                    <a:pt x="11442" y="0"/>
                  </a:lnTo>
                  <a:lnTo>
                    <a:pt x="0" y="0"/>
                  </a:lnTo>
                  <a:lnTo>
                    <a:pt x="762" y="51790"/>
                  </a:lnTo>
                  <a:lnTo>
                    <a:pt x="12966" y="51790"/>
                  </a:lnTo>
                  <a:close/>
                </a:path>
                <a:path w="16509" h="156845">
                  <a:moveTo>
                    <a:pt x="16052" y="156718"/>
                  </a:moveTo>
                  <a:lnTo>
                    <a:pt x="14643" y="108800"/>
                  </a:lnTo>
                  <a:lnTo>
                    <a:pt x="1587" y="108800"/>
                  </a:lnTo>
                  <a:lnTo>
                    <a:pt x="2286" y="156718"/>
                  </a:lnTo>
                  <a:lnTo>
                    <a:pt x="16052" y="156718"/>
                  </a:lnTo>
                  <a:close/>
                </a:path>
              </a:pathLst>
            </a:custGeom>
            <a:solidFill>
              <a:srgbClr val="9D2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573561" y="4399951"/>
              <a:ext cx="73025" cy="438150"/>
            </a:xfrm>
            <a:custGeom>
              <a:avLst/>
              <a:gdLst/>
              <a:ahLst/>
              <a:cxnLst/>
              <a:rect l="l" t="t" r="r" b="b"/>
              <a:pathLst>
                <a:path w="73025" h="438150">
                  <a:moveTo>
                    <a:pt x="59080" y="0"/>
                  </a:moveTo>
                  <a:lnTo>
                    <a:pt x="13855" y="0"/>
                  </a:lnTo>
                  <a:lnTo>
                    <a:pt x="12357" y="1460"/>
                  </a:lnTo>
                  <a:lnTo>
                    <a:pt x="119" y="431253"/>
                  </a:lnTo>
                  <a:lnTo>
                    <a:pt x="0" y="435470"/>
                  </a:lnTo>
                  <a:lnTo>
                    <a:pt x="342" y="436346"/>
                  </a:lnTo>
                  <a:lnTo>
                    <a:pt x="1625" y="437667"/>
                  </a:lnTo>
                  <a:lnTo>
                    <a:pt x="2501" y="438035"/>
                  </a:lnTo>
                  <a:lnTo>
                    <a:pt x="3416" y="438035"/>
                  </a:lnTo>
                  <a:lnTo>
                    <a:pt x="3416" y="431253"/>
                  </a:lnTo>
                  <a:lnTo>
                    <a:pt x="6906" y="431253"/>
                  </a:lnTo>
                  <a:lnTo>
                    <a:pt x="18986" y="6781"/>
                  </a:lnTo>
                  <a:lnTo>
                    <a:pt x="60729" y="6781"/>
                  </a:lnTo>
                  <a:lnTo>
                    <a:pt x="60629" y="3289"/>
                  </a:lnTo>
                  <a:lnTo>
                    <a:pt x="60579" y="1460"/>
                  </a:lnTo>
                  <a:lnTo>
                    <a:pt x="59080" y="0"/>
                  </a:lnTo>
                  <a:close/>
                </a:path>
                <a:path w="73025" h="438150">
                  <a:moveTo>
                    <a:pt x="6906" y="431253"/>
                  </a:moveTo>
                  <a:lnTo>
                    <a:pt x="3416" y="431253"/>
                  </a:lnTo>
                  <a:lnTo>
                    <a:pt x="3416" y="438035"/>
                  </a:lnTo>
                  <a:lnTo>
                    <a:pt x="70434" y="438035"/>
                  </a:lnTo>
                  <a:lnTo>
                    <a:pt x="71310" y="437667"/>
                  </a:lnTo>
                  <a:lnTo>
                    <a:pt x="72580" y="436346"/>
                  </a:lnTo>
                  <a:lnTo>
                    <a:pt x="72923" y="435470"/>
                  </a:lnTo>
                  <a:lnTo>
                    <a:pt x="72913" y="434733"/>
                  </a:lnTo>
                  <a:lnTo>
                    <a:pt x="6807" y="434733"/>
                  </a:lnTo>
                  <a:lnTo>
                    <a:pt x="6906" y="431253"/>
                  </a:lnTo>
                  <a:close/>
                </a:path>
                <a:path w="73025" h="438150">
                  <a:moveTo>
                    <a:pt x="60729" y="6781"/>
                  </a:moveTo>
                  <a:lnTo>
                    <a:pt x="53949" y="6781"/>
                  </a:lnTo>
                  <a:lnTo>
                    <a:pt x="66027" y="431253"/>
                  </a:lnTo>
                  <a:lnTo>
                    <a:pt x="6906" y="431253"/>
                  </a:lnTo>
                  <a:lnTo>
                    <a:pt x="6807" y="434733"/>
                  </a:lnTo>
                  <a:lnTo>
                    <a:pt x="72916" y="434733"/>
                  </a:lnTo>
                  <a:lnTo>
                    <a:pt x="60729" y="67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89278" y="4373892"/>
              <a:ext cx="41910" cy="29845"/>
            </a:xfrm>
            <a:custGeom>
              <a:avLst/>
              <a:gdLst/>
              <a:ahLst/>
              <a:cxnLst/>
              <a:rect l="l" t="t" r="r" b="b"/>
              <a:pathLst>
                <a:path w="41909" h="29845">
                  <a:moveTo>
                    <a:pt x="41579" y="0"/>
                  </a:moveTo>
                  <a:lnTo>
                    <a:pt x="0" y="0"/>
                  </a:lnTo>
                  <a:lnTo>
                    <a:pt x="0" y="29451"/>
                  </a:lnTo>
                  <a:lnTo>
                    <a:pt x="41579" y="29451"/>
                  </a:lnTo>
                  <a:lnTo>
                    <a:pt x="4157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612164" y="4373892"/>
              <a:ext cx="10795" cy="29845"/>
            </a:xfrm>
            <a:custGeom>
              <a:avLst/>
              <a:gdLst/>
              <a:ahLst/>
              <a:cxnLst/>
              <a:rect l="l" t="t" r="r" b="b"/>
              <a:pathLst>
                <a:path w="10795" h="29845">
                  <a:moveTo>
                    <a:pt x="10744" y="0"/>
                  </a:moveTo>
                  <a:lnTo>
                    <a:pt x="0" y="0"/>
                  </a:lnTo>
                  <a:lnTo>
                    <a:pt x="0" y="29451"/>
                  </a:lnTo>
                  <a:lnTo>
                    <a:pt x="10744" y="29451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8F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585886" y="4370498"/>
              <a:ext cx="48895" cy="36830"/>
            </a:xfrm>
            <a:custGeom>
              <a:avLst/>
              <a:gdLst/>
              <a:ahLst/>
              <a:cxnLst/>
              <a:rect l="l" t="t" r="r" b="b"/>
              <a:pathLst>
                <a:path w="48895" h="36829">
                  <a:moveTo>
                    <a:pt x="45859" y="0"/>
                  </a:moveTo>
                  <a:lnTo>
                    <a:pt x="2501" y="0"/>
                  </a:lnTo>
                  <a:lnTo>
                    <a:pt x="1625" y="355"/>
                  </a:lnTo>
                  <a:lnTo>
                    <a:pt x="368" y="1625"/>
                  </a:lnTo>
                  <a:lnTo>
                    <a:pt x="0" y="2489"/>
                  </a:lnTo>
                  <a:lnTo>
                    <a:pt x="0" y="33743"/>
                  </a:lnTo>
                  <a:lnTo>
                    <a:pt x="368" y="34607"/>
                  </a:lnTo>
                  <a:lnTo>
                    <a:pt x="1625" y="35877"/>
                  </a:lnTo>
                  <a:lnTo>
                    <a:pt x="2501" y="36233"/>
                  </a:lnTo>
                  <a:lnTo>
                    <a:pt x="45859" y="36233"/>
                  </a:lnTo>
                  <a:lnTo>
                    <a:pt x="46736" y="35877"/>
                  </a:lnTo>
                  <a:lnTo>
                    <a:pt x="48006" y="34607"/>
                  </a:lnTo>
                  <a:lnTo>
                    <a:pt x="48361" y="33743"/>
                  </a:lnTo>
                  <a:lnTo>
                    <a:pt x="48361" y="29451"/>
                  </a:lnTo>
                  <a:lnTo>
                    <a:pt x="6781" y="29451"/>
                  </a:lnTo>
                  <a:lnTo>
                    <a:pt x="6781" y="6781"/>
                  </a:lnTo>
                  <a:lnTo>
                    <a:pt x="3390" y="6781"/>
                  </a:lnTo>
                  <a:lnTo>
                    <a:pt x="3390" y="3390"/>
                  </a:lnTo>
                  <a:lnTo>
                    <a:pt x="48361" y="3390"/>
                  </a:lnTo>
                  <a:lnTo>
                    <a:pt x="48361" y="2489"/>
                  </a:lnTo>
                  <a:lnTo>
                    <a:pt x="48006" y="1625"/>
                  </a:lnTo>
                  <a:lnTo>
                    <a:pt x="46736" y="355"/>
                  </a:lnTo>
                  <a:lnTo>
                    <a:pt x="45859" y="0"/>
                  </a:lnTo>
                  <a:close/>
                </a:path>
                <a:path w="48895" h="36829">
                  <a:moveTo>
                    <a:pt x="48361" y="3390"/>
                  </a:moveTo>
                  <a:lnTo>
                    <a:pt x="6781" y="3390"/>
                  </a:lnTo>
                  <a:lnTo>
                    <a:pt x="6781" y="6781"/>
                  </a:lnTo>
                  <a:lnTo>
                    <a:pt x="41579" y="6781"/>
                  </a:lnTo>
                  <a:lnTo>
                    <a:pt x="41579" y="29451"/>
                  </a:lnTo>
                  <a:lnTo>
                    <a:pt x="48361" y="29451"/>
                  </a:lnTo>
                  <a:lnTo>
                    <a:pt x="48361" y="3390"/>
                  </a:lnTo>
                  <a:close/>
                </a:path>
                <a:path w="48895" h="36829">
                  <a:moveTo>
                    <a:pt x="6781" y="3390"/>
                  </a:moveTo>
                  <a:lnTo>
                    <a:pt x="3390" y="3390"/>
                  </a:lnTo>
                  <a:lnTo>
                    <a:pt x="3390" y="6781"/>
                  </a:lnTo>
                  <a:lnTo>
                    <a:pt x="6781" y="6781"/>
                  </a:lnTo>
                  <a:lnTo>
                    <a:pt x="6781" y="3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603746" y="4421224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114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600355" y="4417836"/>
              <a:ext cx="34290" cy="6985"/>
            </a:xfrm>
            <a:custGeom>
              <a:avLst/>
              <a:gdLst/>
              <a:ahLst/>
              <a:cxnLst/>
              <a:rect l="l" t="t" r="r" b="b"/>
              <a:pathLst>
                <a:path w="34290" h="6985">
                  <a:moveTo>
                    <a:pt x="32372" y="0"/>
                  </a:moveTo>
                  <a:lnTo>
                    <a:pt x="30505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5257"/>
                  </a:lnTo>
                  <a:lnTo>
                    <a:pt x="1524" y="6781"/>
                  </a:lnTo>
                  <a:lnTo>
                    <a:pt x="32372" y="6781"/>
                  </a:lnTo>
                  <a:lnTo>
                    <a:pt x="33896" y="5257"/>
                  </a:lnTo>
                  <a:lnTo>
                    <a:pt x="33896" y="1524"/>
                  </a:lnTo>
                  <a:lnTo>
                    <a:pt x="323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152005" y="4860277"/>
              <a:ext cx="564515" cy="0"/>
            </a:xfrm>
            <a:custGeom>
              <a:avLst/>
              <a:gdLst/>
              <a:ahLst/>
              <a:cxnLst/>
              <a:rect l="l" t="t" r="r" b="b"/>
              <a:pathLst>
                <a:path w="564515">
                  <a:moveTo>
                    <a:pt x="56412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145820" y="4854095"/>
              <a:ext cx="576580" cy="12700"/>
            </a:xfrm>
            <a:custGeom>
              <a:avLst/>
              <a:gdLst/>
              <a:ahLst/>
              <a:cxnLst/>
              <a:rect l="l" t="t" r="r" b="b"/>
              <a:pathLst>
                <a:path w="576579" h="12700">
                  <a:moveTo>
                    <a:pt x="573722" y="0"/>
                  </a:moveTo>
                  <a:lnTo>
                    <a:pt x="2768" y="0"/>
                  </a:lnTo>
                  <a:lnTo>
                    <a:pt x="0" y="2768"/>
                  </a:lnTo>
                  <a:lnTo>
                    <a:pt x="0" y="9601"/>
                  </a:lnTo>
                  <a:lnTo>
                    <a:pt x="2768" y="12369"/>
                  </a:lnTo>
                  <a:lnTo>
                    <a:pt x="6184" y="12369"/>
                  </a:lnTo>
                  <a:lnTo>
                    <a:pt x="573722" y="12369"/>
                  </a:lnTo>
                  <a:lnTo>
                    <a:pt x="576491" y="9601"/>
                  </a:lnTo>
                  <a:lnTo>
                    <a:pt x="576491" y="2768"/>
                  </a:lnTo>
                  <a:lnTo>
                    <a:pt x="5737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91565" y="4497781"/>
              <a:ext cx="71056" cy="3843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08977" y="4506125"/>
              <a:ext cx="159778" cy="9580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91240" y="4593682"/>
              <a:ext cx="198221" cy="24968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71753" y="4421225"/>
              <a:ext cx="123177" cy="8479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94334" y="4450727"/>
              <a:ext cx="207797" cy="11518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182508" y="4552745"/>
              <a:ext cx="235585" cy="303530"/>
            </a:xfrm>
            <a:custGeom>
              <a:avLst/>
              <a:gdLst/>
              <a:ahLst/>
              <a:cxnLst/>
              <a:rect l="l" t="t" r="r" b="b"/>
              <a:pathLst>
                <a:path w="235584" h="303529">
                  <a:moveTo>
                    <a:pt x="201777" y="0"/>
                  </a:moveTo>
                  <a:lnTo>
                    <a:pt x="31851" y="0"/>
                  </a:lnTo>
                  <a:lnTo>
                    <a:pt x="35140" y="13230"/>
                  </a:lnTo>
                  <a:lnTo>
                    <a:pt x="36539" y="26644"/>
                  </a:lnTo>
                  <a:lnTo>
                    <a:pt x="34759" y="86436"/>
                  </a:lnTo>
                  <a:lnTo>
                    <a:pt x="27646" y="158988"/>
                  </a:lnTo>
                  <a:lnTo>
                    <a:pt x="15884" y="229225"/>
                  </a:lnTo>
                  <a:lnTo>
                    <a:pt x="4870" y="282274"/>
                  </a:lnTo>
                  <a:lnTo>
                    <a:pt x="0" y="303263"/>
                  </a:lnTo>
                  <a:lnTo>
                    <a:pt x="235280" y="303263"/>
                  </a:lnTo>
                  <a:lnTo>
                    <a:pt x="215177" y="231682"/>
                  </a:lnTo>
                  <a:lnTo>
                    <a:pt x="204854" y="185626"/>
                  </a:lnTo>
                  <a:lnTo>
                    <a:pt x="201050" y="145118"/>
                  </a:lnTo>
                  <a:lnTo>
                    <a:pt x="200507" y="90182"/>
                  </a:lnTo>
                  <a:lnTo>
                    <a:pt x="200706" y="48531"/>
                  </a:lnTo>
                  <a:lnTo>
                    <a:pt x="201777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350956" y="4561377"/>
              <a:ext cx="67310" cy="294640"/>
            </a:xfrm>
            <a:custGeom>
              <a:avLst/>
              <a:gdLst/>
              <a:ahLst/>
              <a:cxnLst/>
              <a:rect l="l" t="t" r="r" b="b"/>
              <a:pathLst>
                <a:path w="67309" h="294639">
                  <a:moveTo>
                    <a:pt x="33032" y="0"/>
                  </a:moveTo>
                  <a:lnTo>
                    <a:pt x="825" y="0"/>
                  </a:lnTo>
                  <a:lnTo>
                    <a:pt x="696" y="8042"/>
                  </a:lnTo>
                  <a:lnTo>
                    <a:pt x="412" y="30438"/>
                  </a:lnTo>
                  <a:lnTo>
                    <a:pt x="128" y="64593"/>
                  </a:lnTo>
                  <a:lnTo>
                    <a:pt x="78" y="81551"/>
                  </a:lnTo>
                  <a:lnTo>
                    <a:pt x="0" y="107911"/>
                  </a:lnTo>
                  <a:lnTo>
                    <a:pt x="188" y="136487"/>
                  </a:lnTo>
                  <a:lnTo>
                    <a:pt x="254" y="146567"/>
                  </a:lnTo>
                  <a:lnTo>
                    <a:pt x="2039" y="181935"/>
                  </a:lnTo>
                  <a:lnTo>
                    <a:pt x="6884" y="234250"/>
                  </a:lnTo>
                  <a:lnTo>
                    <a:pt x="13250" y="294632"/>
                  </a:lnTo>
                  <a:lnTo>
                    <a:pt x="66833" y="294632"/>
                  </a:lnTo>
                  <a:lnTo>
                    <a:pt x="46738" y="223051"/>
                  </a:lnTo>
                  <a:lnTo>
                    <a:pt x="36418" y="176995"/>
                  </a:lnTo>
                  <a:lnTo>
                    <a:pt x="32616" y="136487"/>
                  </a:lnTo>
                  <a:lnTo>
                    <a:pt x="32073" y="81551"/>
                  </a:lnTo>
                  <a:lnTo>
                    <a:pt x="32153" y="64593"/>
                  </a:lnTo>
                  <a:lnTo>
                    <a:pt x="32270" y="39900"/>
                  </a:lnTo>
                  <a:lnTo>
                    <a:pt x="32702" y="11962"/>
                  </a:lnTo>
                  <a:lnTo>
                    <a:pt x="33032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219528" y="4561708"/>
              <a:ext cx="64769" cy="294640"/>
            </a:xfrm>
            <a:custGeom>
              <a:avLst/>
              <a:gdLst/>
              <a:ahLst/>
              <a:cxnLst/>
              <a:rect l="l" t="t" r="r" b="b"/>
              <a:pathLst>
                <a:path w="64770" h="294639">
                  <a:moveTo>
                    <a:pt x="62751" y="0"/>
                  </a:moveTo>
                  <a:lnTo>
                    <a:pt x="28004" y="0"/>
                  </a:lnTo>
                  <a:lnTo>
                    <a:pt x="28582" y="44408"/>
                  </a:lnTo>
                  <a:lnTo>
                    <a:pt x="28665" y="134518"/>
                  </a:lnTo>
                  <a:lnTo>
                    <a:pt x="22924" y="192483"/>
                  </a:lnTo>
                  <a:lnTo>
                    <a:pt x="10294" y="254257"/>
                  </a:lnTo>
                  <a:lnTo>
                    <a:pt x="0" y="294302"/>
                  </a:lnTo>
                  <a:lnTo>
                    <a:pt x="51660" y="294302"/>
                  </a:lnTo>
                  <a:lnTo>
                    <a:pt x="57361" y="249486"/>
                  </a:lnTo>
                  <a:lnTo>
                    <a:pt x="62191" y="205165"/>
                  </a:lnTo>
                  <a:lnTo>
                    <a:pt x="63970" y="172745"/>
                  </a:lnTo>
                  <a:lnTo>
                    <a:pt x="64225" y="134518"/>
                  </a:lnTo>
                  <a:lnTo>
                    <a:pt x="63994" y="87037"/>
                  </a:lnTo>
                  <a:lnTo>
                    <a:pt x="627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173849" y="4544491"/>
              <a:ext cx="252729" cy="320040"/>
            </a:xfrm>
            <a:custGeom>
              <a:avLst/>
              <a:gdLst/>
              <a:ahLst/>
              <a:cxnLst/>
              <a:rect l="l" t="t" r="r" b="b"/>
              <a:pathLst>
                <a:path w="252729" h="320039">
                  <a:moveTo>
                    <a:pt x="31013" y="284200"/>
                  </a:moveTo>
                  <a:lnTo>
                    <a:pt x="30022" y="282282"/>
                  </a:lnTo>
                  <a:lnTo>
                    <a:pt x="26454" y="281152"/>
                  </a:lnTo>
                  <a:lnTo>
                    <a:pt x="24536" y="282143"/>
                  </a:lnTo>
                  <a:lnTo>
                    <a:pt x="23977" y="283933"/>
                  </a:lnTo>
                  <a:lnTo>
                    <a:pt x="21501" y="291807"/>
                  </a:lnTo>
                  <a:lnTo>
                    <a:pt x="20650" y="299161"/>
                  </a:lnTo>
                  <a:lnTo>
                    <a:pt x="17538" y="307759"/>
                  </a:lnTo>
                  <a:lnTo>
                    <a:pt x="18453" y="309702"/>
                  </a:lnTo>
                  <a:lnTo>
                    <a:pt x="21971" y="310972"/>
                  </a:lnTo>
                  <a:lnTo>
                    <a:pt x="23914" y="310057"/>
                  </a:lnTo>
                  <a:lnTo>
                    <a:pt x="27343" y="300482"/>
                  </a:lnTo>
                  <a:lnTo>
                    <a:pt x="28194" y="293039"/>
                  </a:lnTo>
                  <a:lnTo>
                    <a:pt x="31013" y="284200"/>
                  </a:lnTo>
                  <a:close/>
                </a:path>
                <a:path w="252729" h="320039">
                  <a:moveTo>
                    <a:pt x="60731" y="114858"/>
                  </a:moveTo>
                  <a:lnTo>
                    <a:pt x="60312" y="98107"/>
                  </a:lnTo>
                  <a:lnTo>
                    <a:pt x="58724" y="96659"/>
                  </a:lnTo>
                  <a:lnTo>
                    <a:pt x="54978" y="96837"/>
                  </a:lnTo>
                  <a:lnTo>
                    <a:pt x="53543" y="98412"/>
                  </a:lnTo>
                  <a:lnTo>
                    <a:pt x="53619" y="100291"/>
                  </a:lnTo>
                  <a:lnTo>
                    <a:pt x="53949" y="114858"/>
                  </a:lnTo>
                  <a:lnTo>
                    <a:pt x="52400" y="148209"/>
                  </a:lnTo>
                  <a:lnTo>
                    <a:pt x="48183" y="181432"/>
                  </a:lnTo>
                  <a:lnTo>
                    <a:pt x="41986" y="214350"/>
                  </a:lnTo>
                  <a:lnTo>
                    <a:pt x="34023" y="248551"/>
                  </a:lnTo>
                  <a:lnTo>
                    <a:pt x="35128" y="250393"/>
                  </a:lnTo>
                  <a:lnTo>
                    <a:pt x="54889" y="182511"/>
                  </a:lnTo>
                  <a:lnTo>
                    <a:pt x="59156" y="148805"/>
                  </a:lnTo>
                  <a:lnTo>
                    <a:pt x="60731" y="114858"/>
                  </a:lnTo>
                  <a:close/>
                </a:path>
                <a:path w="252729" h="320039">
                  <a:moveTo>
                    <a:pt x="252577" y="311734"/>
                  </a:moveTo>
                  <a:lnTo>
                    <a:pt x="252514" y="311518"/>
                  </a:lnTo>
                  <a:lnTo>
                    <a:pt x="251866" y="309232"/>
                  </a:lnTo>
                  <a:lnTo>
                    <a:pt x="246341" y="288391"/>
                  </a:lnTo>
                  <a:lnTo>
                    <a:pt x="243928" y="277901"/>
                  </a:lnTo>
                  <a:lnTo>
                    <a:pt x="243928" y="311518"/>
                  </a:lnTo>
                  <a:lnTo>
                    <a:pt x="8648" y="311518"/>
                  </a:lnTo>
                  <a:lnTo>
                    <a:pt x="28752" y="239941"/>
                  </a:lnTo>
                  <a:lnTo>
                    <a:pt x="39077" y="193890"/>
                  </a:lnTo>
                  <a:lnTo>
                    <a:pt x="42875" y="153377"/>
                  </a:lnTo>
                  <a:lnTo>
                    <a:pt x="43421" y="98437"/>
                  </a:lnTo>
                  <a:lnTo>
                    <a:pt x="43484" y="56438"/>
                  </a:lnTo>
                  <a:lnTo>
                    <a:pt x="43611" y="29857"/>
                  </a:lnTo>
                  <a:lnTo>
                    <a:pt x="43649" y="24739"/>
                  </a:lnTo>
                  <a:lnTo>
                    <a:pt x="43738" y="13131"/>
                  </a:lnTo>
                  <a:lnTo>
                    <a:pt x="43802" y="8255"/>
                  </a:lnTo>
                  <a:lnTo>
                    <a:pt x="208775" y="8255"/>
                  </a:lnTo>
                  <a:lnTo>
                    <a:pt x="208991" y="24739"/>
                  </a:lnTo>
                  <a:lnTo>
                    <a:pt x="209042" y="29857"/>
                  </a:lnTo>
                  <a:lnTo>
                    <a:pt x="209156" y="98437"/>
                  </a:lnTo>
                  <a:lnTo>
                    <a:pt x="214477" y="168986"/>
                  </a:lnTo>
                  <a:lnTo>
                    <a:pt x="214591" y="170446"/>
                  </a:lnTo>
                  <a:lnTo>
                    <a:pt x="226542" y="239382"/>
                  </a:lnTo>
                  <a:lnTo>
                    <a:pt x="238493" y="291134"/>
                  </a:lnTo>
                  <a:lnTo>
                    <a:pt x="243928" y="311518"/>
                  </a:lnTo>
                  <a:lnTo>
                    <a:pt x="243928" y="277901"/>
                  </a:lnTo>
                  <a:lnTo>
                    <a:pt x="234518" y="236969"/>
                  </a:lnTo>
                  <a:lnTo>
                    <a:pt x="222745" y="168986"/>
                  </a:lnTo>
                  <a:lnTo>
                    <a:pt x="217411" y="98437"/>
                  </a:lnTo>
                  <a:lnTo>
                    <a:pt x="217347" y="56438"/>
                  </a:lnTo>
                  <a:lnTo>
                    <a:pt x="217220" y="29857"/>
                  </a:lnTo>
                  <a:lnTo>
                    <a:pt x="213283" y="0"/>
                  </a:lnTo>
                  <a:lnTo>
                    <a:pt x="39306" y="0"/>
                  </a:lnTo>
                  <a:lnTo>
                    <a:pt x="35229" y="56438"/>
                  </a:lnTo>
                  <a:lnTo>
                    <a:pt x="35166" y="98437"/>
                  </a:lnTo>
                  <a:lnTo>
                    <a:pt x="29832" y="168986"/>
                  </a:lnTo>
                  <a:lnTo>
                    <a:pt x="18072" y="236969"/>
                  </a:lnTo>
                  <a:lnTo>
                    <a:pt x="6235" y="288391"/>
                  </a:lnTo>
                  <a:lnTo>
                    <a:pt x="0" y="311734"/>
                  </a:lnTo>
                  <a:lnTo>
                    <a:pt x="508" y="314413"/>
                  </a:lnTo>
                  <a:lnTo>
                    <a:pt x="3619" y="318541"/>
                  </a:lnTo>
                  <a:lnTo>
                    <a:pt x="6057" y="319760"/>
                  </a:lnTo>
                  <a:lnTo>
                    <a:pt x="246519" y="319760"/>
                  </a:lnTo>
                  <a:lnTo>
                    <a:pt x="248958" y="318541"/>
                  </a:lnTo>
                  <a:lnTo>
                    <a:pt x="252082" y="314413"/>
                  </a:lnTo>
                  <a:lnTo>
                    <a:pt x="252577" y="311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420382" y="4732642"/>
              <a:ext cx="255904" cy="127635"/>
            </a:xfrm>
            <a:custGeom>
              <a:avLst/>
              <a:gdLst/>
              <a:ahLst/>
              <a:cxnLst/>
              <a:rect l="l" t="t" r="r" b="b"/>
              <a:pathLst>
                <a:path w="255904" h="127635">
                  <a:moveTo>
                    <a:pt x="127647" y="0"/>
                  </a:moveTo>
                  <a:lnTo>
                    <a:pt x="77961" y="10031"/>
                  </a:lnTo>
                  <a:lnTo>
                    <a:pt x="37387" y="37385"/>
                  </a:lnTo>
                  <a:lnTo>
                    <a:pt x="10031" y="77956"/>
                  </a:lnTo>
                  <a:lnTo>
                    <a:pt x="0" y="127635"/>
                  </a:lnTo>
                  <a:lnTo>
                    <a:pt x="255282" y="127635"/>
                  </a:lnTo>
                  <a:lnTo>
                    <a:pt x="245251" y="77956"/>
                  </a:lnTo>
                  <a:lnTo>
                    <a:pt x="217897" y="37385"/>
                  </a:lnTo>
                  <a:lnTo>
                    <a:pt x="177326" y="10031"/>
                  </a:lnTo>
                  <a:lnTo>
                    <a:pt x="127647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429506" y="4769675"/>
              <a:ext cx="237490" cy="45720"/>
            </a:xfrm>
            <a:custGeom>
              <a:avLst/>
              <a:gdLst/>
              <a:ahLst/>
              <a:cxnLst/>
              <a:rect l="l" t="t" r="r" b="b"/>
              <a:pathLst>
                <a:path w="237490" h="45720">
                  <a:moveTo>
                    <a:pt x="208263" y="0"/>
                  </a:moveTo>
                  <a:lnTo>
                    <a:pt x="28777" y="0"/>
                  </a:lnTo>
                  <a:lnTo>
                    <a:pt x="28268" y="342"/>
                  </a:lnTo>
                  <a:lnTo>
                    <a:pt x="917" y="40920"/>
                  </a:lnTo>
                  <a:lnTo>
                    <a:pt x="0" y="45466"/>
                  </a:lnTo>
                  <a:lnTo>
                    <a:pt x="237044" y="45466"/>
                  </a:lnTo>
                  <a:lnTo>
                    <a:pt x="236127" y="40920"/>
                  </a:lnTo>
                  <a:lnTo>
                    <a:pt x="208772" y="342"/>
                  </a:lnTo>
                  <a:lnTo>
                    <a:pt x="208263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417004" y="4729251"/>
              <a:ext cx="262255" cy="134620"/>
            </a:xfrm>
            <a:custGeom>
              <a:avLst/>
              <a:gdLst/>
              <a:ahLst/>
              <a:cxnLst/>
              <a:rect l="l" t="t" r="r" b="b"/>
              <a:pathLst>
                <a:path w="262254" h="134620">
                  <a:moveTo>
                    <a:pt x="131025" y="0"/>
                  </a:moveTo>
                  <a:lnTo>
                    <a:pt x="80024" y="10296"/>
                  </a:lnTo>
                  <a:lnTo>
                    <a:pt x="38376" y="38376"/>
                  </a:lnTo>
                  <a:lnTo>
                    <a:pt x="10296" y="80024"/>
                  </a:lnTo>
                  <a:lnTo>
                    <a:pt x="0" y="131025"/>
                  </a:lnTo>
                  <a:lnTo>
                    <a:pt x="0" y="131927"/>
                  </a:lnTo>
                  <a:lnTo>
                    <a:pt x="355" y="132791"/>
                  </a:lnTo>
                  <a:lnTo>
                    <a:pt x="1612" y="134061"/>
                  </a:lnTo>
                  <a:lnTo>
                    <a:pt x="2489" y="134416"/>
                  </a:lnTo>
                  <a:lnTo>
                    <a:pt x="259562" y="134416"/>
                  </a:lnTo>
                  <a:lnTo>
                    <a:pt x="260426" y="134061"/>
                  </a:lnTo>
                  <a:lnTo>
                    <a:pt x="261696" y="132791"/>
                  </a:lnTo>
                  <a:lnTo>
                    <a:pt x="262051" y="131927"/>
                  </a:lnTo>
                  <a:lnTo>
                    <a:pt x="262051" y="131025"/>
                  </a:lnTo>
                  <a:lnTo>
                    <a:pt x="3378" y="131025"/>
                  </a:lnTo>
                  <a:lnTo>
                    <a:pt x="3378" y="127635"/>
                  </a:lnTo>
                  <a:lnTo>
                    <a:pt x="7123" y="127635"/>
                  </a:lnTo>
                  <a:lnTo>
                    <a:pt x="9304" y="105984"/>
                  </a:lnTo>
                  <a:lnTo>
                    <a:pt x="16540" y="82662"/>
                  </a:lnTo>
                  <a:lnTo>
                    <a:pt x="43167" y="43167"/>
                  </a:lnTo>
                  <a:lnTo>
                    <a:pt x="82657" y="16540"/>
                  </a:lnTo>
                  <a:lnTo>
                    <a:pt x="131025" y="6781"/>
                  </a:lnTo>
                  <a:lnTo>
                    <a:pt x="164618" y="6781"/>
                  </a:lnTo>
                  <a:lnTo>
                    <a:pt x="131025" y="0"/>
                  </a:lnTo>
                  <a:close/>
                </a:path>
                <a:path w="262254" h="134620">
                  <a:moveTo>
                    <a:pt x="7123" y="127635"/>
                  </a:moveTo>
                  <a:lnTo>
                    <a:pt x="3378" y="127635"/>
                  </a:lnTo>
                  <a:lnTo>
                    <a:pt x="3378" y="131025"/>
                  </a:lnTo>
                  <a:lnTo>
                    <a:pt x="6781" y="131025"/>
                  </a:lnTo>
                  <a:lnTo>
                    <a:pt x="7123" y="127635"/>
                  </a:lnTo>
                  <a:close/>
                </a:path>
                <a:path w="262254" h="134620">
                  <a:moveTo>
                    <a:pt x="254928" y="127635"/>
                  </a:moveTo>
                  <a:lnTo>
                    <a:pt x="7123" y="127635"/>
                  </a:lnTo>
                  <a:lnTo>
                    <a:pt x="6781" y="131025"/>
                  </a:lnTo>
                  <a:lnTo>
                    <a:pt x="255269" y="131025"/>
                  </a:lnTo>
                  <a:lnTo>
                    <a:pt x="254928" y="127635"/>
                  </a:lnTo>
                  <a:close/>
                </a:path>
                <a:path w="262254" h="134620">
                  <a:moveTo>
                    <a:pt x="164618" y="6781"/>
                  </a:moveTo>
                  <a:lnTo>
                    <a:pt x="131025" y="6781"/>
                  </a:lnTo>
                  <a:lnTo>
                    <a:pt x="156065" y="9304"/>
                  </a:lnTo>
                  <a:lnTo>
                    <a:pt x="179384" y="16540"/>
                  </a:lnTo>
                  <a:lnTo>
                    <a:pt x="218884" y="43167"/>
                  </a:lnTo>
                  <a:lnTo>
                    <a:pt x="245511" y="82662"/>
                  </a:lnTo>
                  <a:lnTo>
                    <a:pt x="255269" y="131025"/>
                  </a:lnTo>
                  <a:lnTo>
                    <a:pt x="258660" y="131025"/>
                  </a:lnTo>
                  <a:lnTo>
                    <a:pt x="258660" y="127635"/>
                  </a:lnTo>
                  <a:lnTo>
                    <a:pt x="261367" y="127635"/>
                  </a:lnTo>
                  <a:lnTo>
                    <a:pt x="251755" y="80024"/>
                  </a:lnTo>
                  <a:lnTo>
                    <a:pt x="223675" y="38376"/>
                  </a:lnTo>
                  <a:lnTo>
                    <a:pt x="182027" y="10296"/>
                  </a:lnTo>
                  <a:lnTo>
                    <a:pt x="164618" y="6781"/>
                  </a:lnTo>
                  <a:close/>
                </a:path>
                <a:path w="262254" h="134620">
                  <a:moveTo>
                    <a:pt x="261367" y="127635"/>
                  </a:moveTo>
                  <a:lnTo>
                    <a:pt x="258660" y="127635"/>
                  </a:lnTo>
                  <a:lnTo>
                    <a:pt x="258660" y="131025"/>
                  </a:lnTo>
                  <a:lnTo>
                    <a:pt x="262051" y="131025"/>
                  </a:lnTo>
                  <a:lnTo>
                    <a:pt x="261367" y="127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52233" y="4654932"/>
              <a:ext cx="91998" cy="9199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20381" y="4779878"/>
              <a:ext cx="253758" cy="80398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226998" y="4559427"/>
              <a:ext cx="450850" cy="304800"/>
            </a:xfrm>
            <a:custGeom>
              <a:avLst/>
              <a:gdLst/>
              <a:ahLst/>
              <a:cxnLst/>
              <a:rect l="l" t="t" r="r" b="b"/>
              <a:pathLst>
                <a:path w="450850" h="304800">
                  <a:moveTo>
                    <a:pt x="6781" y="1511"/>
                  </a:moveTo>
                  <a:lnTo>
                    <a:pt x="5270" y="0"/>
                  </a:lnTo>
                  <a:lnTo>
                    <a:pt x="1524" y="0"/>
                  </a:lnTo>
                  <a:lnTo>
                    <a:pt x="0" y="1511"/>
                  </a:lnTo>
                  <a:lnTo>
                    <a:pt x="0" y="3390"/>
                  </a:lnTo>
                  <a:lnTo>
                    <a:pt x="0" y="74206"/>
                  </a:lnTo>
                  <a:lnTo>
                    <a:pt x="1524" y="75717"/>
                  </a:lnTo>
                  <a:lnTo>
                    <a:pt x="5270" y="75717"/>
                  </a:lnTo>
                  <a:lnTo>
                    <a:pt x="6781" y="74206"/>
                  </a:lnTo>
                  <a:lnTo>
                    <a:pt x="6781" y="1511"/>
                  </a:lnTo>
                  <a:close/>
                </a:path>
                <a:path w="450850" h="304800">
                  <a:moveTo>
                    <a:pt x="450532" y="280212"/>
                  </a:moveTo>
                  <a:lnTo>
                    <a:pt x="450164" y="279349"/>
                  </a:lnTo>
                  <a:lnTo>
                    <a:pt x="448906" y="278079"/>
                  </a:lnTo>
                  <a:lnTo>
                    <a:pt x="448030" y="277723"/>
                  </a:lnTo>
                  <a:lnTo>
                    <a:pt x="447141" y="277723"/>
                  </a:lnTo>
                  <a:lnTo>
                    <a:pt x="443750" y="277723"/>
                  </a:lnTo>
                  <a:lnTo>
                    <a:pt x="443750" y="284505"/>
                  </a:lnTo>
                  <a:lnTo>
                    <a:pt x="443750" y="297472"/>
                  </a:lnTo>
                  <a:lnTo>
                    <a:pt x="196773" y="297472"/>
                  </a:lnTo>
                  <a:lnTo>
                    <a:pt x="196773" y="284505"/>
                  </a:lnTo>
                  <a:lnTo>
                    <a:pt x="443750" y="284505"/>
                  </a:lnTo>
                  <a:lnTo>
                    <a:pt x="443750" y="277723"/>
                  </a:lnTo>
                  <a:lnTo>
                    <a:pt x="192493" y="277723"/>
                  </a:lnTo>
                  <a:lnTo>
                    <a:pt x="191617" y="278079"/>
                  </a:lnTo>
                  <a:lnTo>
                    <a:pt x="190360" y="279349"/>
                  </a:lnTo>
                  <a:lnTo>
                    <a:pt x="189992" y="280212"/>
                  </a:lnTo>
                  <a:lnTo>
                    <a:pt x="189992" y="301752"/>
                  </a:lnTo>
                  <a:lnTo>
                    <a:pt x="190360" y="302628"/>
                  </a:lnTo>
                  <a:lnTo>
                    <a:pt x="191617" y="303885"/>
                  </a:lnTo>
                  <a:lnTo>
                    <a:pt x="192493" y="304253"/>
                  </a:lnTo>
                  <a:lnTo>
                    <a:pt x="448030" y="304253"/>
                  </a:lnTo>
                  <a:lnTo>
                    <a:pt x="448906" y="303885"/>
                  </a:lnTo>
                  <a:lnTo>
                    <a:pt x="450164" y="302628"/>
                  </a:lnTo>
                  <a:lnTo>
                    <a:pt x="450532" y="301752"/>
                  </a:lnTo>
                  <a:lnTo>
                    <a:pt x="450532" y="297472"/>
                  </a:lnTo>
                  <a:lnTo>
                    <a:pt x="450532" y="284505"/>
                  </a:lnTo>
                  <a:lnTo>
                    <a:pt x="450532" y="280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0" name="object 9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183166" y="3873627"/>
            <a:ext cx="1152004" cy="622681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9182947" y="5148834"/>
            <a:ext cx="1152525" cy="622935"/>
            <a:chOff x="9182947" y="5148834"/>
            <a:chExt cx="1152525" cy="622935"/>
          </a:xfrm>
        </p:grpSpPr>
        <p:sp>
          <p:nvSpPr>
            <p:cNvPr id="92" name="object 92"/>
            <p:cNvSpPr/>
            <p:nvPr/>
          </p:nvSpPr>
          <p:spPr>
            <a:xfrm>
              <a:off x="9183497" y="5148834"/>
              <a:ext cx="1151890" cy="622935"/>
            </a:xfrm>
            <a:custGeom>
              <a:avLst/>
              <a:gdLst/>
              <a:ahLst/>
              <a:cxnLst/>
              <a:rect l="l" t="t" r="r" b="b"/>
              <a:pathLst>
                <a:path w="1151890" h="622935">
                  <a:moveTo>
                    <a:pt x="1151674" y="0"/>
                  </a:moveTo>
                  <a:lnTo>
                    <a:pt x="0" y="0"/>
                  </a:lnTo>
                  <a:lnTo>
                    <a:pt x="0" y="622681"/>
                  </a:lnTo>
                  <a:lnTo>
                    <a:pt x="1151674" y="622681"/>
                  </a:lnTo>
                  <a:lnTo>
                    <a:pt x="115167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754193" y="5148834"/>
              <a:ext cx="581025" cy="34290"/>
            </a:xfrm>
            <a:custGeom>
              <a:avLst/>
              <a:gdLst/>
              <a:ahLst/>
              <a:cxnLst/>
              <a:rect l="l" t="t" r="r" b="b"/>
              <a:pathLst>
                <a:path w="581025" h="34289">
                  <a:moveTo>
                    <a:pt x="580977" y="0"/>
                  </a:moveTo>
                  <a:lnTo>
                    <a:pt x="0" y="0"/>
                  </a:lnTo>
                  <a:lnTo>
                    <a:pt x="39932" y="7886"/>
                  </a:lnTo>
                  <a:lnTo>
                    <a:pt x="81921" y="14780"/>
                  </a:lnTo>
                  <a:lnTo>
                    <a:pt x="151239" y="23511"/>
                  </a:lnTo>
                  <a:lnTo>
                    <a:pt x="199431" y="27935"/>
                  </a:lnTo>
                  <a:lnTo>
                    <a:pt x="199799" y="27935"/>
                  </a:lnTo>
                  <a:lnTo>
                    <a:pt x="238396" y="30442"/>
                  </a:lnTo>
                  <a:lnTo>
                    <a:pt x="294772" y="32857"/>
                  </a:lnTo>
                  <a:lnTo>
                    <a:pt x="363122" y="33917"/>
                  </a:lnTo>
                  <a:lnTo>
                    <a:pt x="411254" y="33353"/>
                  </a:lnTo>
                  <a:lnTo>
                    <a:pt x="461519" y="31460"/>
                  </a:lnTo>
                  <a:lnTo>
                    <a:pt x="512835" y="27935"/>
                  </a:lnTo>
                  <a:lnTo>
                    <a:pt x="564120" y="22476"/>
                  </a:lnTo>
                  <a:lnTo>
                    <a:pt x="580977" y="19890"/>
                  </a:lnTo>
                  <a:lnTo>
                    <a:pt x="580977" y="0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183497" y="5500511"/>
              <a:ext cx="1151890" cy="13970"/>
            </a:xfrm>
            <a:custGeom>
              <a:avLst/>
              <a:gdLst/>
              <a:ahLst/>
              <a:cxnLst/>
              <a:rect l="l" t="t" r="r" b="b"/>
              <a:pathLst>
                <a:path w="1151890" h="13970">
                  <a:moveTo>
                    <a:pt x="1151674" y="0"/>
                  </a:moveTo>
                  <a:lnTo>
                    <a:pt x="1151674" y="13652"/>
                  </a:lnTo>
                  <a:lnTo>
                    <a:pt x="0" y="13652"/>
                  </a:lnTo>
                  <a:lnTo>
                    <a:pt x="0" y="0"/>
                  </a:lnTo>
                  <a:lnTo>
                    <a:pt x="115167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201709" y="5514149"/>
              <a:ext cx="168275" cy="10795"/>
            </a:xfrm>
            <a:custGeom>
              <a:avLst/>
              <a:gdLst/>
              <a:ahLst/>
              <a:cxnLst/>
              <a:rect l="l" t="t" r="r" b="b"/>
              <a:pathLst>
                <a:path w="168275" h="10795">
                  <a:moveTo>
                    <a:pt x="39471" y="0"/>
                  </a:moveTo>
                  <a:lnTo>
                    <a:pt x="0" y="0"/>
                  </a:lnTo>
                  <a:lnTo>
                    <a:pt x="0" y="10198"/>
                  </a:lnTo>
                  <a:lnTo>
                    <a:pt x="39471" y="10198"/>
                  </a:lnTo>
                  <a:lnTo>
                    <a:pt x="39471" y="0"/>
                  </a:lnTo>
                  <a:close/>
                </a:path>
                <a:path w="168275" h="10795">
                  <a:moveTo>
                    <a:pt x="104178" y="0"/>
                  </a:moveTo>
                  <a:lnTo>
                    <a:pt x="64706" y="0"/>
                  </a:lnTo>
                  <a:lnTo>
                    <a:pt x="64706" y="10198"/>
                  </a:lnTo>
                  <a:lnTo>
                    <a:pt x="104178" y="10198"/>
                  </a:lnTo>
                  <a:lnTo>
                    <a:pt x="104178" y="0"/>
                  </a:lnTo>
                  <a:close/>
                </a:path>
                <a:path w="168275" h="10795">
                  <a:moveTo>
                    <a:pt x="168236" y="0"/>
                  </a:moveTo>
                  <a:lnTo>
                    <a:pt x="128765" y="0"/>
                  </a:lnTo>
                  <a:lnTo>
                    <a:pt x="128765" y="10198"/>
                  </a:lnTo>
                  <a:lnTo>
                    <a:pt x="168236" y="10198"/>
                  </a:lnTo>
                  <a:lnTo>
                    <a:pt x="1682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394520" y="5519248"/>
              <a:ext cx="932815" cy="0"/>
            </a:xfrm>
            <a:custGeom>
              <a:avLst/>
              <a:gdLst/>
              <a:ahLst/>
              <a:cxnLst/>
              <a:rect l="l" t="t" r="r" b="b"/>
              <a:pathLst>
                <a:path w="932815">
                  <a:moveTo>
                    <a:pt x="0" y="0"/>
                  </a:moveTo>
                  <a:lnTo>
                    <a:pt x="932700" y="0"/>
                  </a:lnTo>
                </a:path>
              </a:pathLst>
            </a:custGeom>
            <a:ln w="1019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185588" y="5357629"/>
              <a:ext cx="715645" cy="141605"/>
            </a:xfrm>
            <a:custGeom>
              <a:avLst/>
              <a:gdLst/>
              <a:ahLst/>
              <a:cxnLst/>
              <a:rect l="l" t="t" r="r" b="b"/>
              <a:pathLst>
                <a:path w="715645" h="141604">
                  <a:moveTo>
                    <a:pt x="503377" y="0"/>
                  </a:moveTo>
                  <a:lnTo>
                    <a:pt x="0" y="203"/>
                  </a:lnTo>
                  <a:lnTo>
                    <a:pt x="0" y="141160"/>
                  </a:lnTo>
                  <a:lnTo>
                    <a:pt x="686523" y="140969"/>
                  </a:lnTo>
                  <a:lnTo>
                    <a:pt x="703718" y="135509"/>
                  </a:lnTo>
                  <a:lnTo>
                    <a:pt x="713854" y="122153"/>
                  </a:lnTo>
                  <a:lnTo>
                    <a:pt x="715198" y="105442"/>
                  </a:lnTo>
                  <a:lnTo>
                    <a:pt x="706018" y="89915"/>
                  </a:lnTo>
                  <a:lnTo>
                    <a:pt x="642233" y="38897"/>
                  </a:lnTo>
                  <a:lnTo>
                    <a:pt x="598703" y="17576"/>
                  </a:lnTo>
                  <a:lnTo>
                    <a:pt x="552039" y="4466"/>
                  </a:lnTo>
                  <a:lnTo>
                    <a:pt x="503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185580" y="5460161"/>
              <a:ext cx="715010" cy="24130"/>
            </a:xfrm>
            <a:custGeom>
              <a:avLst/>
              <a:gdLst/>
              <a:ahLst/>
              <a:cxnLst/>
              <a:rect l="l" t="t" r="r" b="b"/>
              <a:pathLst>
                <a:path w="715009" h="24129">
                  <a:moveTo>
                    <a:pt x="714565" y="2540"/>
                  </a:moveTo>
                  <a:lnTo>
                    <a:pt x="714222" y="2540"/>
                  </a:lnTo>
                  <a:lnTo>
                    <a:pt x="714222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24130"/>
                  </a:lnTo>
                  <a:lnTo>
                    <a:pt x="712368" y="24130"/>
                  </a:lnTo>
                  <a:lnTo>
                    <a:pt x="712368" y="19050"/>
                  </a:lnTo>
                  <a:lnTo>
                    <a:pt x="714565" y="19050"/>
                  </a:lnTo>
                  <a:lnTo>
                    <a:pt x="714565" y="2540"/>
                  </a:lnTo>
                  <a:close/>
                </a:path>
              </a:pathLst>
            </a:custGeom>
            <a:solidFill>
              <a:srgbClr val="BE2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182938" y="5354993"/>
              <a:ext cx="721360" cy="146685"/>
            </a:xfrm>
            <a:custGeom>
              <a:avLst/>
              <a:gdLst/>
              <a:ahLst/>
              <a:cxnLst/>
              <a:rect l="l" t="t" r="r" b="b"/>
              <a:pathLst>
                <a:path w="721359" h="146685">
                  <a:moveTo>
                    <a:pt x="90424" y="41808"/>
                  </a:moveTo>
                  <a:lnTo>
                    <a:pt x="87299" y="38671"/>
                  </a:lnTo>
                  <a:lnTo>
                    <a:pt x="40627" y="38671"/>
                  </a:lnTo>
                  <a:lnTo>
                    <a:pt x="37490" y="41808"/>
                  </a:lnTo>
                  <a:lnTo>
                    <a:pt x="37490" y="84074"/>
                  </a:lnTo>
                  <a:lnTo>
                    <a:pt x="40627" y="87210"/>
                  </a:lnTo>
                  <a:lnTo>
                    <a:pt x="83426" y="87210"/>
                  </a:lnTo>
                  <a:lnTo>
                    <a:pt x="87299" y="87210"/>
                  </a:lnTo>
                  <a:lnTo>
                    <a:pt x="90424" y="84074"/>
                  </a:lnTo>
                  <a:lnTo>
                    <a:pt x="90424" y="41808"/>
                  </a:lnTo>
                  <a:close/>
                </a:path>
                <a:path w="721359" h="146685">
                  <a:moveTo>
                    <a:pt x="151333" y="41808"/>
                  </a:moveTo>
                  <a:lnTo>
                    <a:pt x="148209" y="38671"/>
                  </a:lnTo>
                  <a:lnTo>
                    <a:pt x="101536" y="38671"/>
                  </a:lnTo>
                  <a:lnTo>
                    <a:pt x="98399" y="41808"/>
                  </a:lnTo>
                  <a:lnTo>
                    <a:pt x="98399" y="84074"/>
                  </a:lnTo>
                  <a:lnTo>
                    <a:pt x="101536" y="87210"/>
                  </a:lnTo>
                  <a:lnTo>
                    <a:pt x="144335" y="87210"/>
                  </a:lnTo>
                  <a:lnTo>
                    <a:pt x="148209" y="87210"/>
                  </a:lnTo>
                  <a:lnTo>
                    <a:pt x="151333" y="84074"/>
                  </a:lnTo>
                  <a:lnTo>
                    <a:pt x="151333" y="41808"/>
                  </a:lnTo>
                  <a:close/>
                </a:path>
                <a:path w="721359" h="146685">
                  <a:moveTo>
                    <a:pt x="212648" y="41808"/>
                  </a:moveTo>
                  <a:lnTo>
                    <a:pt x="209524" y="38671"/>
                  </a:lnTo>
                  <a:lnTo>
                    <a:pt x="162852" y="38671"/>
                  </a:lnTo>
                  <a:lnTo>
                    <a:pt x="159715" y="41808"/>
                  </a:lnTo>
                  <a:lnTo>
                    <a:pt x="159715" y="84074"/>
                  </a:lnTo>
                  <a:lnTo>
                    <a:pt x="162852" y="87210"/>
                  </a:lnTo>
                  <a:lnTo>
                    <a:pt x="205651" y="87210"/>
                  </a:lnTo>
                  <a:lnTo>
                    <a:pt x="209524" y="87210"/>
                  </a:lnTo>
                  <a:lnTo>
                    <a:pt x="212648" y="84074"/>
                  </a:lnTo>
                  <a:lnTo>
                    <a:pt x="212648" y="41808"/>
                  </a:lnTo>
                  <a:close/>
                </a:path>
                <a:path w="721359" h="146685">
                  <a:moveTo>
                    <a:pt x="440829" y="41808"/>
                  </a:moveTo>
                  <a:lnTo>
                    <a:pt x="437705" y="38671"/>
                  </a:lnTo>
                  <a:lnTo>
                    <a:pt x="391033" y="38671"/>
                  </a:lnTo>
                  <a:lnTo>
                    <a:pt x="387896" y="41808"/>
                  </a:lnTo>
                  <a:lnTo>
                    <a:pt x="387896" y="84074"/>
                  </a:lnTo>
                  <a:lnTo>
                    <a:pt x="391033" y="87210"/>
                  </a:lnTo>
                  <a:lnTo>
                    <a:pt x="433832" y="87210"/>
                  </a:lnTo>
                  <a:lnTo>
                    <a:pt x="437705" y="87210"/>
                  </a:lnTo>
                  <a:lnTo>
                    <a:pt x="440829" y="84074"/>
                  </a:lnTo>
                  <a:lnTo>
                    <a:pt x="440829" y="41808"/>
                  </a:lnTo>
                  <a:close/>
                </a:path>
                <a:path w="721359" h="146685">
                  <a:moveTo>
                    <a:pt x="498348" y="41808"/>
                  </a:moveTo>
                  <a:lnTo>
                    <a:pt x="495223" y="38671"/>
                  </a:lnTo>
                  <a:lnTo>
                    <a:pt x="448551" y="38671"/>
                  </a:lnTo>
                  <a:lnTo>
                    <a:pt x="445414" y="41808"/>
                  </a:lnTo>
                  <a:lnTo>
                    <a:pt x="445414" y="84074"/>
                  </a:lnTo>
                  <a:lnTo>
                    <a:pt x="448551" y="87210"/>
                  </a:lnTo>
                  <a:lnTo>
                    <a:pt x="491350" y="87210"/>
                  </a:lnTo>
                  <a:lnTo>
                    <a:pt x="495223" y="87210"/>
                  </a:lnTo>
                  <a:lnTo>
                    <a:pt x="498348" y="84074"/>
                  </a:lnTo>
                  <a:lnTo>
                    <a:pt x="498348" y="41808"/>
                  </a:lnTo>
                  <a:close/>
                </a:path>
                <a:path w="721359" h="146685">
                  <a:moveTo>
                    <a:pt x="555840" y="46837"/>
                  </a:moveTo>
                  <a:lnTo>
                    <a:pt x="553453" y="44450"/>
                  </a:lnTo>
                  <a:lnTo>
                    <a:pt x="517893" y="44450"/>
                  </a:lnTo>
                  <a:lnTo>
                    <a:pt x="515493" y="46837"/>
                  </a:lnTo>
                  <a:lnTo>
                    <a:pt x="515493" y="79057"/>
                  </a:lnTo>
                  <a:lnTo>
                    <a:pt x="517893" y="81445"/>
                  </a:lnTo>
                  <a:lnTo>
                    <a:pt x="550506" y="81445"/>
                  </a:lnTo>
                  <a:lnTo>
                    <a:pt x="553453" y="81445"/>
                  </a:lnTo>
                  <a:lnTo>
                    <a:pt x="555840" y="79057"/>
                  </a:lnTo>
                  <a:lnTo>
                    <a:pt x="555840" y="46837"/>
                  </a:lnTo>
                  <a:close/>
                </a:path>
                <a:path w="721359" h="146685">
                  <a:moveTo>
                    <a:pt x="721118" y="114122"/>
                  </a:moveTo>
                  <a:lnTo>
                    <a:pt x="720483" y="107835"/>
                  </a:lnTo>
                  <a:lnTo>
                    <a:pt x="718527" y="101663"/>
                  </a:lnTo>
                  <a:lnTo>
                    <a:pt x="715835" y="96977"/>
                  </a:lnTo>
                  <a:lnTo>
                    <a:pt x="715835" y="120942"/>
                  </a:lnTo>
                  <a:lnTo>
                    <a:pt x="713600" y="126657"/>
                  </a:lnTo>
                  <a:lnTo>
                    <a:pt x="709231" y="126657"/>
                  </a:lnTo>
                  <a:lnTo>
                    <a:pt x="709231" y="131940"/>
                  </a:lnTo>
                  <a:lnTo>
                    <a:pt x="703884" y="137680"/>
                  </a:lnTo>
                  <a:lnTo>
                    <a:pt x="697293" y="140970"/>
                  </a:lnTo>
                  <a:lnTo>
                    <a:pt x="689165" y="140970"/>
                  </a:lnTo>
                  <a:lnTo>
                    <a:pt x="382384" y="141058"/>
                  </a:lnTo>
                  <a:lnTo>
                    <a:pt x="382384" y="131940"/>
                  </a:lnTo>
                  <a:lnTo>
                    <a:pt x="709231" y="131940"/>
                  </a:lnTo>
                  <a:lnTo>
                    <a:pt x="709231" y="126657"/>
                  </a:lnTo>
                  <a:lnTo>
                    <a:pt x="382384" y="126657"/>
                  </a:lnTo>
                  <a:lnTo>
                    <a:pt x="382384" y="108000"/>
                  </a:lnTo>
                  <a:lnTo>
                    <a:pt x="715822" y="108000"/>
                  </a:lnTo>
                  <a:lnTo>
                    <a:pt x="715835" y="120942"/>
                  </a:lnTo>
                  <a:lnTo>
                    <a:pt x="715835" y="96977"/>
                  </a:lnTo>
                  <a:lnTo>
                    <a:pt x="715187" y="95846"/>
                  </a:lnTo>
                  <a:lnTo>
                    <a:pt x="714121" y="94678"/>
                  </a:lnTo>
                  <a:lnTo>
                    <a:pt x="714121" y="102717"/>
                  </a:lnTo>
                  <a:lnTo>
                    <a:pt x="382384" y="102717"/>
                  </a:lnTo>
                  <a:lnTo>
                    <a:pt x="382384" y="5372"/>
                  </a:lnTo>
                  <a:lnTo>
                    <a:pt x="506209" y="5321"/>
                  </a:lnTo>
                  <a:lnTo>
                    <a:pt x="554202" y="9715"/>
                  </a:lnTo>
                  <a:lnTo>
                    <a:pt x="600405" y="22694"/>
                  </a:lnTo>
                  <a:lnTo>
                    <a:pt x="633209" y="38760"/>
                  </a:lnTo>
                  <a:lnTo>
                    <a:pt x="585749" y="38760"/>
                  </a:lnTo>
                  <a:lnTo>
                    <a:pt x="577811" y="46710"/>
                  </a:lnTo>
                  <a:lnTo>
                    <a:pt x="577811" y="79222"/>
                  </a:lnTo>
                  <a:lnTo>
                    <a:pt x="585749" y="87172"/>
                  </a:lnTo>
                  <a:lnTo>
                    <a:pt x="698665" y="87172"/>
                  </a:lnTo>
                  <a:lnTo>
                    <a:pt x="713117" y="100088"/>
                  </a:lnTo>
                  <a:lnTo>
                    <a:pt x="714121" y="102717"/>
                  </a:lnTo>
                  <a:lnTo>
                    <a:pt x="714121" y="94678"/>
                  </a:lnTo>
                  <a:lnTo>
                    <a:pt x="685888" y="68668"/>
                  </a:lnTo>
                  <a:lnTo>
                    <a:pt x="646252" y="39281"/>
                  </a:lnTo>
                  <a:lnTo>
                    <a:pt x="602284" y="17754"/>
                  </a:lnTo>
                  <a:lnTo>
                    <a:pt x="557961" y="5295"/>
                  </a:lnTo>
                  <a:lnTo>
                    <a:pt x="555167" y="4508"/>
                  </a:lnTo>
                  <a:lnTo>
                    <a:pt x="506018" y="0"/>
                  </a:lnTo>
                  <a:lnTo>
                    <a:pt x="370674" y="63"/>
                  </a:lnTo>
                  <a:lnTo>
                    <a:pt x="370674" y="5372"/>
                  </a:lnTo>
                  <a:lnTo>
                    <a:pt x="370674" y="102717"/>
                  </a:lnTo>
                  <a:lnTo>
                    <a:pt x="370674" y="108000"/>
                  </a:lnTo>
                  <a:lnTo>
                    <a:pt x="370674" y="126657"/>
                  </a:lnTo>
                  <a:lnTo>
                    <a:pt x="370674" y="131940"/>
                  </a:lnTo>
                  <a:lnTo>
                    <a:pt x="370674" y="141058"/>
                  </a:lnTo>
                  <a:lnTo>
                    <a:pt x="5283" y="141160"/>
                  </a:lnTo>
                  <a:lnTo>
                    <a:pt x="5283" y="131940"/>
                  </a:lnTo>
                  <a:lnTo>
                    <a:pt x="370674" y="131940"/>
                  </a:lnTo>
                  <a:lnTo>
                    <a:pt x="370674" y="126657"/>
                  </a:lnTo>
                  <a:lnTo>
                    <a:pt x="5283" y="126657"/>
                  </a:lnTo>
                  <a:lnTo>
                    <a:pt x="5283" y="108000"/>
                  </a:lnTo>
                  <a:lnTo>
                    <a:pt x="370674" y="108000"/>
                  </a:lnTo>
                  <a:lnTo>
                    <a:pt x="370674" y="102717"/>
                  </a:lnTo>
                  <a:lnTo>
                    <a:pt x="5283" y="102717"/>
                  </a:lnTo>
                  <a:lnTo>
                    <a:pt x="5283" y="5486"/>
                  </a:lnTo>
                  <a:lnTo>
                    <a:pt x="370674" y="5372"/>
                  </a:lnTo>
                  <a:lnTo>
                    <a:pt x="370674" y="63"/>
                  </a:lnTo>
                  <a:lnTo>
                    <a:pt x="0" y="203"/>
                  </a:lnTo>
                  <a:lnTo>
                    <a:pt x="0" y="146456"/>
                  </a:lnTo>
                  <a:lnTo>
                    <a:pt x="689165" y="146265"/>
                  </a:lnTo>
                  <a:lnTo>
                    <a:pt x="698766" y="146265"/>
                  </a:lnTo>
                  <a:lnTo>
                    <a:pt x="706856" y="142290"/>
                  </a:lnTo>
                  <a:lnTo>
                    <a:pt x="717981" y="130276"/>
                  </a:lnTo>
                  <a:lnTo>
                    <a:pt x="721118" y="122288"/>
                  </a:lnTo>
                  <a:lnTo>
                    <a:pt x="721118" y="1141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685072" y="5383601"/>
              <a:ext cx="67310" cy="115570"/>
            </a:xfrm>
            <a:custGeom>
              <a:avLst/>
              <a:gdLst/>
              <a:ahLst/>
              <a:cxnLst/>
              <a:rect l="l" t="t" r="r" b="b"/>
              <a:pathLst>
                <a:path w="67309" h="115570">
                  <a:moveTo>
                    <a:pt x="61213" y="0"/>
                  </a:moveTo>
                  <a:lnTo>
                    <a:pt x="5880" y="0"/>
                  </a:lnTo>
                  <a:lnTo>
                    <a:pt x="0" y="5892"/>
                  </a:lnTo>
                  <a:lnTo>
                    <a:pt x="0" y="114998"/>
                  </a:lnTo>
                  <a:lnTo>
                    <a:pt x="2641" y="114998"/>
                  </a:lnTo>
                  <a:lnTo>
                    <a:pt x="2654" y="7353"/>
                  </a:lnTo>
                  <a:lnTo>
                    <a:pt x="7340" y="2654"/>
                  </a:lnTo>
                  <a:lnTo>
                    <a:pt x="59753" y="2654"/>
                  </a:lnTo>
                  <a:lnTo>
                    <a:pt x="64452" y="7353"/>
                  </a:lnTo>
                  <a:lnTo>
                    <a:pt x="64452" y="114998"/>
                  </a:lnTo>
                  <a:lnTo>
                    <a:pt x="67106" y="114998"/>
                  </a:lnTo>
                  <a:lnTo>
                    <a:pt x="67106" y="5892"/>
                  </a:lnTo>
                  <a:lnTo>
                    <a:pt x="61213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404553" y="5383606"/>
              <a:ext cx="132080" cy="115570"/>
            </a:xfrm>
            <a:custGeom>
              <a:avLst/>
              <a:gdLst/>
              <a:ahLst/>
              <a:cxnLst/>
              <a:rect l="l" t="t" r="r" b="b"/>
              <a:pathLst>
                <a:path w="132079" h="115570">
                  <a:moveTo>
                    <a:pt x="52933" y="13195"/>
                  </a:moveTo>
                  <a:lnTo>
                    <a:pt x="49809" y="10058"/>
                  </a:lnTo>
                  <a:lnTo>
                    <a:pt x="3136" y="10058"/>
                  </a:lnTo>
                  <a:lnTo>
                    <a:pt x="0" y="13195"/>
                  </a:lnTo>
                  <a:lnTo>
                    <a:pt x="0" y="55460"/>
                  </a:lnTo>
                  <a:lnTo>
                    <a:pt x="3136" y="58597"/>
                  </a:lnTo>
                  <a:lnTo>
                    <a:pt x="45935" y="58597"/>
                  </a:lnTo>
                  <a:lnTo>
                    <a:pt x="49809" y="58597"/>
                  </a:lnTo>
                  <a:lnTo>
                    <a:pt x="52933" y="55460"/>
                  </a:lnTo>
                  <a:lnTo>
                    <a:pt x="52933" y="13195"/>
                  </a:lnTo>
                  <a:close/>
                </a:path>
                <a:path w="132079" h="115570">
                  <a:moveTo>
                    <a:pt x="118249" y="18224"/>
                  </a:moveTo>
                  <a:lnTo>
                    <a:pt x="115862" y="15836"/>
                  </a:lnTo>
                  <a:lnTo>
                    <a:pt x="80302" y="15836"/>
                  </a:lnTo>
                  <a:lnTo>
                    <a:pt x="77914" y="18224"/>
                  </a:lnTo>
                  <a:lnTo>
                    <a:pt x="77914" y="50444"/>
                  </a:lnTo>
                  <a:lnTo>
                    <a:pt x="80302" y="52832"/>
                  </a:lnTo>
                  <a:lnTo>
                    <a:pt x="112915" y="52832"/>
                  </a:lnTo>
                  <a:lnTo>
                    <a:pt x="115862" y="52832"/>
                  </a:lnTo>
                  <a:lnTo>
                    <a:pt x="118249" y="50444"/>
                  </a:lnTo>
                  <a:lnTo>
                    <a:pt x="118249" y="18224"/>
                  </a:lnTo>
                  <a:close/>
                </a:path>
                <a:path w="132079" h="115570">
                  <a:moveTo>
                    <a:pt x="131635" y="5892"/>
                  </a:moveTo>
                  <a:lnTo>
                    <a:pt x="125742" y="0"/>
                  </a:lnTo>
                  <a:lnTo>
                    <a:pt x="70408" y="0"/>
                  </a:lnTo>
                  <a:lnTo>
                    <a:pt x="64528" y="5892"/>
                  </a:lnTo>
                  <a:lnTo>
                    <a:pt x="64528" y="114998"/>
                  </a:lnTo>
                  <a:lnTo>
                    <a:pt x="67170" y="114998"/>
                  </a:lnTo>
                  <a:lnTo>
                    <a:pt x="67183" y="7353"/>
                  </a:lnTo>
                  <a:lnTo>
                    <a:pt x="71869" y="2654"/>
                  </a:lnTo>
                  <a:lnTo>
                    <a:pt x="124282" y="2654"/>
                  </a:lnTo>
                  <a:lnTo>
                    <a:pt x="128968" y="7353"/>
                  </a:lnTo>
                  <a:lnTo>
                    <a:pt x="128981" y="114998"/>
                  </a:lnTo>
                  <a:lnTo>
                    <a:pt x="131635" y="114998"/>
                  </a:lnTo>
                  <a:lnTo>
                    <a:pt x="131635" y="58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228366" y="5349557"/>
              <a:ext cx="440055" cy="8255"/>
            </a:xfrm>
            <a:custGeom>
              <a:avLst/>
              <a:gdLst/>
              <a:ahLst/>
              <a:cxnLst/>
              <a:rect l="l" t="t" r="r" b="b"/>
              <a:pathLst>
                <a:path w="440054" h="8254">
                  <a:moveTo>
                    <a:pt x="97459" y="1816"/>
                  </a:moveTo>
                  <a:lnTo>
                    <a:pt x="95656" y="0"/>
                  </a:lnTo>
                  <a:lnTo>
                    <a:pt x="4038" y="0"/>
                  </a:lnTo>
                  <a:lnTo>
                    <a:pt x="1803" y="0"/>
                  </a:lnTo>
                  <a:lnTo>
                    <a:pt x="0" y="1816"/>
                  </a:lnTo>
                  <a:lnTo>
                    <a:pt x="0" y="6273"/>
                  </a:lnTo>
                  <a:lnTo>
                    <a:pt x="1803" y="8089"/>
                  </a:lnTo>
                  <a:lnTo>
                    <a:pt x="95656" y="8089"/>
                  </a:lnTo>
                  <a:lnTo>
                    <a:pt x="97459" y="6273"/>
                  </a:lnTo>
                  <a:lnTo>
                    <a:pt x="97459" y="1816"/>
                  </a:lnTo>
                  <a:close/>
                </a:path>
                <a:path w="440054" h="8254">
                  <a:moveTo>
                    <a:pt x="241935" y="1816"/>
                  </a:moveTo>
                  <a:lnTo>
                    <a:pt x="240131" y="0"/>
                  </a:lnTo>
                  <a:lnTo>
                    <a:pt x="148513" y="0"/>
                  </a:lnTo>
                  <a:lnTo>
                    <a:pt x="146278" y="0"/>
                  </a:lnTo>
                  <a:lnTo>
                    <a:pt x="144475" y="1816"/>
                  </a:lnTo>
                  <a:lnTo>
                    <a:pt x="144475" y="6273"/>
                  </a:lnTo>
                  <a:lnTo>
                    <a:pt x="146278" y="8089"/>
                  </a:lnTo>
                  <a:lnTo>
                    <a:pt x="240131" y="8089"/>
                  </a:lnTo>
                  <a:lnTo>
                    <a:pt x="241935" y="6273"/>
                  </a:lnTo>
                  <a:lnTo>
                    <a:pt x="241935" y="1816"/>
                  </a:lnTo>
                  <a:close/>
                </a:path>
                <a:path w="440054" h="8254">
                  <a:moveTo>
                    <a:pt x="439940" y="1816"/>
                  </a:moveTo>
                  <a:lnTo>
                    <a:pt x="438137" y="0"/>
                  </a:lnTo>
                  <a:lnTo>
                    <a:pt x="346519" y="0"/>
                  </a:lnTo>
                  <a:lnTo>
                    <a:pt x="344284" y="0"/>
                  </a:lnTo>
                  <a:lnTo>
                    <a:pt x="342480" y="1816"/>
                  </a:lnTo>
                  <a:lnTo>
                    <a:pt x="342480" y="6273"/>
                  </a:lnTo>
                  <a:lnTo>
                    <a:pt x="344284" y="8089"/>
                  </a:lnTo>
                  <a:lnTo>
                    <a:pt x="438137" y="8089"/>
                  </a:lnTo>
                  <a:lnTo>
                    <a:pt x="439940" y="6273"/>
                  </a:lnTo>
                  <a:lnTo>
                    <a:pt x="439940" y="1816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564089" y="5357629"/>
              <a:ext cx="699770" cy="140970"/>
            </a:xfrm>
            <a:custGeom>
              <a:avLst/>
              <a:gdLst/>
              <a:ahLst/>
              <a:cxnLst/>
              <a:rect l="l" t="t" r="r" b="b"/>
              <a:pathLst>
                <a:path w="699770" h="140970">
                  <a:moveTo>
                    <a:pt x="487438" y="0"/>
                  </a:moveTo>
                  <a:lnTo>
                    <a:pt x="0" y="0"/>
                  </a:lnTo>
                  <a:lnTo>
                    <a:pt x="0" y="140969"/>
                  </a:lnTo>
                  <a:lnTo>
                    <a:pt x="670572" y="140969"/>
                  </a:lnTo>
                  <a:lnTo>
                    <a:pt x="687766" y="135509"/>
                  </a:lnTo>
                  <a:lnTo>
                    <a:pt x="697903" y="122153"/>
                  </a:lnTo>
                  <a:lnTo>
                    <a:pt x="699247" y="105442"/>
                  </a:lnTo>
                  <a:lnTo>
                    <a:pt x="690067" y="89915"/>
                  </a:lnTo>
                  <a:lnTo>
                    <a:pt x="626282" y="38897"/>
                  </a:lnTo>
                  <a:lnTo>
                    <a:pt x="582753" y="17576"/>
                  </a:lnTo>
                  <a:lnTo>
                    <a:pt x="536093" y="4466"/>
                  </a:lnTo>
                  <a:lnTo>
                    <a:pt x="487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564078" y="5460161"/>
              <a:ext cx="699135" cy="24130"/>
            </a:xfrm>
            <a:custGeom>
              <a:avLst/>
              <a:gdLst/>
              <a:ahLst/>
              <a:cxnLst/>
              <a:rect l="l" t="t" r="r" b="b"/>
              <a:pathLst>
                <a:path w="699134" h="24129">
                  <a:moveTo>
                    <a:pt x="698614" y="2540"/>
                  </a:moveTo>
                  <a:lnTo>
                    <a:pt x="698284" y="2540"/>
                  </a:lnTo>
                  <a:lnTo>
                    <a:pt x="698284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24130"/>
                  </a:lnTo>
                  <a:lnTo>
                    <a:pt x="696417" y="24130"/>
                  </a:lnTo>
                  <a:lnTo>
                    <a:pt x="696417" y="19050"/>
                  </a:lnTo>
                  <a:lnTo>
                    <a:pt x="698614" y="19050"/>
                  </a:lnTo>
                  <a:lnTo>
                    <a:pt x="698614" y="2540"/>
                  </a:lnTo>
                  <a:close/>
                </a:path>
              </a:pathLst>
            </a:custGeom>
            <a:solidFill>
              <a:srgbClr val="BE2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561436" y="5354993"/>
              <a:ext cx="705485" cy="146685"/>
            </a:xfrm>
            <a:custGeom>
              <a:avLst/>
              <a:gdLst/>
              <a:ahLst/>
              <a:cxnLst/>
              <a:rect l="l" t="t" r="r" b="b"/>
              <a:pathLst>
                <a:path w="705484" h="146685">
                  <a:moveTo>
                    <a:pt x="74485" y="41808"/>
                  </a:moveTo>
                  <a:lnTo>
                    <a:pt x="71361" y="38671"/>
                  </a:lnTo>
                  <a:lnTo>
                    <a:pt x="24688" y="38671"/>
                  </a:lnTo>
                  <a:lnTo>
                    <a:pt x="21551" y="41808"/>
                  </a:lnTo>
                  <a:lnTo>
                    <a:pt x="21551" y="84074"/>
                  </a:lnTo>
                  <a:lnTo>
                    <a:pt x="24688" y="87210"/>
                  </a:lnTo>
                  <a:lnTo>
                    <a:pt x="67487" y="87210"/>
                  </a:lnTo>
                  <a:lnTo>
                    <a:pt x="71361" y="87210"/>
                  </a:lnTo>
                  <a:lnTo>
                    <a:pt x="74485" y="84074"/>
                  </a:lnTo>
                  <a:lnTo>
                    <a:pt x="74485" y="41808"/>
                  </a:lnTo>
                  <a:close/>
                </a:path>
                <a:path w="705484" h="146685">
                  <a:moveTo>
                    <a:pt x="135382" y="41808"/>
                  </a:moveTo>
                  <a:lnTo>
                    <a:pt x="132245" y="38671"/>
                  </a:lnTo>
                  <a:lnTo>
                    <a:pt x="85585" y="38671"/>
                  </a:lnTo>
                  <a:lnTo>
                    <a:pt x="82448" y="41808"/>
                  </a:lnTo>
                  <a:lnTo>
                    <a:pt x="82448" y="84074"/>
                  </a:lnTo>
                  <a:lnTo>
                    <a:pt x="85585" y="87210"/>
                  </a:lnTo>
                  <a:lnTo>
                    <a:pt x="128384" y="87210"/>
                  </a:lnTo>
                  <a:lnTo>
                    <a:pt x="132245" y="87210"/>
                  </a:lnTo>
                  <a:lnTo>
                    <a:pt x="135382" y="84074"/>
                  </a:lnTo>
                  <a:lnTo>
                    <a:pt x="135382" y="41808"/>
                  </a:lnTo>
                  <a:close/>
                </a:path>
                <a:path w="705484" h="146685">
                  <a:moveTo>
                    <a:pt x="196710" y="41808"/>
                  </a:moveTo>
                  <a:lnTo>
                    <a:pt x="193560" y="38671"/>
                  </a:lnTo>
                  <a:lnTo>
                    <a:pt x="146900" y="38671"/>
                  </a:lnTo>
                  <a:lnTo>
                    <a:pt x="143764" y="41808"/>
                  </a:lnTo>
                  <a:lnTo>
                    <a:pt x="143764" y="84074"/>
                  </a:lnTo>
                  <a:lnTo>
                    <a:pt x="146900" y="87210"/>
                  </a:lnTo>
                  <a:lnTo>
                    <a:pt x="189699" y="87210"/>
                  </a:lnTo>
                  <a:lnTo>
                    <a:pt x="193560" y="87210"/>
                  </a:lnTo>
                  <a:lnTo>
                    <a:pt x="196710" y="84074"/>
                  </a:lnTo>
                  <a:lnTo>
                    <a:pt x="196710" y="41808"/>
                  </a:lnTo>
                  <a:close/>
                </a:path>
                <a:path w="705484" h="146685">
                  <a:moveTo>
                    <a:pt x="258597" y="41808"/>
                  </a:moveTo>
                  <a:lnTo>
                    <a:pt x="255460" y="38671"/>
                  </a:lnTo>
                  <a:lnTo>
                    <a:pt x="208800" y="38671"/>
                  </a:lnTo>
                  <a:lnTo>
                    <a:pt x="205663" y="41808"/>
                  </a:lnTo>
                  <a:lnTo>
                    <a:pt x="205663" y="84074"/>
                  </a:lnTo>
                  <a:lnTo>
                    <a:pt x="208800" y="87210"/>
                  </a:lnTo>
                  <a:lnTo>
                    <a:pt x="251599" y="87210"/>
                  </a:lnTo>
                  <a:lnTo>
                    <a:pt x="255460" y="87210"/>
                  </a:lnTo>
                  <a:lnTo>
                    <a:pt x="258597" y="84074"/>
                  </a:lnTo>
                  <a:lnTo>
                    <a:pt x="258597" y="41808"/>
                  </a:lnTo>
                  <a:close/>
                </a:path>
                <a:path w="705484" h="146685">
                  <a:moveTo>
                    <a:pt x="323913" y="46837"/>
                  </a:moveTo>
                  <a:lnTo>
                    <a:pt x="321525" y="44450"/>
                  </a:lnTo>
                  <a:lnTo>
                    <a:pt x="285965" y="44450"/>
                  </a:lnTo>
                  <a:lnTo>
                    <a:pt x="283578" y="46837"/>
                  </a:lnTo>
                  <a:lnTo>
                    <a:pt x="283578" y="79057"/>
                  </a:lnTo>
                  <a:lnTo>
                    <a:pt x="285965" y="81445"/>
                  </a:lnTo>
                  <a:lnTo>
                    <a:pt x="318579" y="81445"/>
                  </a:lnTo>
                  <a:lnTo>
                    <a:pt x="321525" y="81445"/>
                  </a:lnTo>
                  <a:lnTo>
                    <a:pt x="323913" y="79057"/>
                  </a:lnTo>
                  <a:lnTo>
                    <a:pt x="323913" y="46837"/>
                  </a:lnTo>
                  <a:close/>
                </a:path>
                <a:path w="705484" h="146685">
                  <a:moveTo>
                    <a:pt x="424891" y="41808"/>
                  </a:moveTo>
                  <a:lnTo>
                    <a:pt x="421754" y="38671"/>
                  </a:lnTo>
                  <a:lnTo>
                    <a:pt x="375094" y="38671"/>
                  </a:lnTo>
                  <a:lnTo>
                    <a:pt x="371957" y="41808"/>
                  </a:lnTo>
                  <a:lnTo>
                    <a:pt x="371957" y="84074"/>
                  </a:lnTo>
                  <a:lnTo>
                    <a:pt x="375094" y="87210"/>
                  </a:lnTo>
                  <a:lnTo>
                    <a:pt x="417893" y="87210"/>
                  </a:lnTo>
                  <a:lnTo>
                    <a:pt x="421754" y="87210"/>
                  </a:lnTo>
                  <a:lnTo>
                    <a:pt x="424891" y="84074"/>
                  </a:lnTo>
                  <a:lnTo>
                    <a:pt x="424891" y="41808"/>
                  </a:lnTo>
                  <a:close/>
                </a:path>
                <a:path w="705484" h="146685">
                  <a:moveTo>
                    <a:pt x="482409" y="41808"/>
                  </a:moveTo>
                  <a:lnTo>
                    <a:pt x="479272" y="38671"/>
                  </a:lnTo>
                  <a:lnTo>
                    <a:pt x="432612" y="38671"/>
                  </a:lnTo>
                  <a:lnTo>
                    <a:pt x="429475" y="41808"/>
                  </a:lnTo>
                  <a:lnTo>
                    <a:pt x="429475" y="84074"/>
                  </a:lnTo>
                  <a:lnTo>
                    <a:pt x="432612" y="87210"/>
                  </a:lnTo>
                  <a:lnTo>
                    <a:pt x="475411" y="87210"/>
                  </a:lnTo>
                  <a:lnTo>
                    <a:pt x="479272" y="87210"/>
                  </a:lnTo>
                  <a:lnTo>
                    <a:pt x="482409" y="84074"/>
                  </a:lnTo>
                  <a:lnTo>
                    <a:pt x="482409" y="41808"/>
                  </a:lnTo>
                  <a:close/>
                </a:path>
                <a:path w="705484" h="146685">
                  <a:moveTo>
                    <a:pt x="539902" y="46837"/>
                  </a:moveTo>
                  <a:lnTo>
                    <a:pt x="537514" y="44450"/>
                  </a:lnTo>
                  <a:lnTo>
                    <a:pt x="501954" y="44450"/>
                  </a:lnTo>
                  <a:lnTo>
                    <a:pt x="499567" y="46837"/>
                  </a:lnTo>
                  <a:lnTo>
                    <a:pt x="499567" y="79057"/>
                  </a:lnTo>
                  <a:lnTo>
                    <a:pt x="501954" y="81445"/>
                  </a:lnTo>
                  <a:lnTo>
                    <a:pt x="534568" y="81445"/>
                  </a:lnTo>
                  <a:lnTo>
                    <a:pt x="537514" y="81445"/>
                  </a:lnTo>
                  <a:lnTo>
                    <a:pt x="539902" y="79057"/>
                  </a:lnTo>
                  <a:lnTo>
                    <a:pt x="539902" y="46837"/>
                  </a:lnTo>
                  <a:close/>
                </a:path>
                <a:path w="705484" h="146685">
                  <a:moveTo>
                    <a:pt x="705167" y="114122"/>
                  </a:moveTo>
                  <a:lnTo>
                    <a:pt x="704545" y="107835"/>
                  </a:lnTo>
                  <a:lnTo>
                    <a:pt x="702589" y="101663"/>
                  </a:lnTo>
                  <a:lnTo>
                    <a:pt x="699884" y="96964"/>
                  </a:lnTo>
                  <a:lnTo>
                    <a:pt x="699884" y="120942"/>
                  </a:lnTo>
                  <a:lnTo>
                    <a:pt x="697649" y="126657"/>
                  </a:lnTo>
                  <a:lnTo>
                    <a:pt x="693280" y="126657"/>
                  </a:lnTo>
                  <a:lnTo>
                    <a:pt x="693280" y="131940"/>
                  </a:lnTo>
                  <a:lnTo>
                    <a:pt x="687933" y="137680"/>
                  </a:lnTo>
                  <a:lnTo>
                    <a:pt x="681342" y="140970"/>
                  </a:lnTo>
                  <a:lnTo>
                    <a:pt x="673214" y="140970"/>
                  </a:lnTo>
                  <a:lnTo>
                    <a:pt x="553275" y="140970"/>
                  </a:lnTo>
                  <a:lnTo>
                    <a:pt x="553275" y="131940"/>
                  </a:lnTo>
                  <a:lnTo>
                    <a:pt x="693280" y="131940"/>
                  </a:lnTo>
                  <a:lnTo>
                    <a:pt x="693280" y="126657"/>
                  </a:lnTo>
                  <a:lnTo>
                    <a:pt x="553275" y="126657"/>
                  </a:lnTo>
                  <a:lnTo>
                    <a:pt x="553275" y="108000"/>
                  </a:lnTo>
                  <a:lnTo>
                    <a:pt x="699871" y="108000"/>
                  </a:lnTo>
                  <a:lnTo>
                    <a:pt x="699884" y="120942"/>
                  </a:lnTo>
                  <a:lnTo>
                    <a:pt x="699884" y="96964"/>
                  </a:lnTo>
                  <a:lnTo>
                    <a:pt x="699249" y="95846"/>
                  </a:lnTo>
                  <a:lnTo>
                    <a:pt x="698169" y="94665"/>
                  </a:lnTo>
                  <a:lnTo>
                    <a:pt x="698169" y="102717"/>
                  </a:lnTo>
                  <a:lnTo>
                    <a:pt x="553275" y="102717"/>
                  </a:lnTo>
                  <a:lnTo>
                    <a:pt x="553275" y="34505"/>
                  </a:lnTo>
                  <a:lnTo>
                    <a:pt x="550621" y="31851"/>
                  </a:lnTo>
                  <a:lnTo>
                    <a:pt x="550621" y="35966"/>
                  </a:lnTo>
                  <a:lnTo>
                    <a:pt x="550621" y="102717"/>
                  </a:lnTo>
                  <a:lnTo>
                    <a:pt x="550621" y="108000"/>
                  </a:lnTo>
                  <a:lnTo>
                    <a:pt x="550621" y="126657"/>
                  </a:lnTo>
                  <a:lnTo>
                    <a:pt x="550621" y="131940"/>
                  </a:lnTo>
                  <a:lnTo>
                    <a:pt x="550621" y="140970"/>
                  </a:lnTo>
                  <a:lnTo>
                    <a:pt x="488823" y="140970"/>
                  </a:lnTo>
                  <a:lnTo>
                    <a:pt x="488823" y="131940"/>
                  </a:lnTo>
                  <a:lnTo>
                    <a:pt x="550621" y="131940"/>
                  </a:lnTo>
                  <a:lnTo>
                    <a:pt x="550621" y="126657"/>
                  </a:lnTo>
                  <a:lnTo>
                    <a:pt x="488823" y="126657"/>
                  </a:lnTo>
                  <a:lnTo>
                    <a:pt x="488823" y="108000"/>
                  </a:lnTo>
                  <a:lnTo>
                    <a:pt x="550621" y="108000"/>
                  </a:lnTo>
                  <a:lnTo>
                    <a:pt x="550621" y="102717"/>
                  </a:lnTo>
                  <a:lnTo>
                    <a:pt x="488823" y="102717"/>
                  </a:lnTo>
                  <a:lnTo>
                    <a:pt x="488835" y="35966"/>
                  </a:lnTo>
                  <a:lnTo>
                    <a:pt x="493522" y="31267"/>
                  </a:lnTo>
                  <a:lnTo>
                    <a:pt x="545934" y="31267"/>
                  </a:lnTo>
                  <a:lnTo>
                    <a:pt x="550621" y="35966"/>
                  </a:lnTo>
                  <a:lnTo>
                    <a:pt x="550621" y="31851"/>
                  </a:lnTo>
                  <a:lnTo>
                    <a:pt x="547395" y="28613"/>
                  </a:lnTo>
                  <a:lnTo>
                    <a:pt x="492061" y="28613"/>
                  </a:lnTo>
                  <a:lnTo>
                    <a:pt x="486181" y="34505"/>
                  </a:lnTo>
                  <a:lnTo>
                    <a:pt x="486168" y="102717"/>
                  </a:lnTo>
                  <a:lnTo>
                    <a:pt x="486168" y="108000"/>
                  </a:lnTo>
                  <a:lnTo>
                    <a:pt x="486168" y="126657"/>
                  </a:lnTo>
                  <a:lnTo>
                    <a:pt x="486168" y="131940"/>
                  </a:lnTo>
                  <a:lnTo>
                    <a:pt x="486168" y="140970"/>
                  </a:lnTo>
                  <a:lnTo>
                    <a:pt x="360591" y="140970"/>
                  </a:lnTo>
                  <a:lnTo>
                    <a:pt x="360591" y="131940"/>
                  </a:lnTo>
                  <a:lnTo>
                    <a:pt x="486168" y="131940"/>
                  </a:lnTo>
                  <a:lnTo>
                    <a:pt x="486168" y="126657"/>
                  </a:lnTo>
                  <a:lnTo>
                    <a:pt x="360591" y="126657"/>
                  </a:lnTo>
                  <a:lnTo>
                    <a:pt x="360591" y="108000"/>
                  </a:lnTo>
                  <a:lnTo>
                    <a:pt x="486168" y="108000"/>
                  </a:lnTo>
                  <a:lnTo>
                    <a:pt x="486168" y="102717"/>
                  </a:lnTo>
                  <a:lnTo>
                    <a:pt x="360591" y="102717"/>
                  </a:lnTo>
                  <a:lnTo>
                    <a:pt x="360591" y="5295"/>
                  </a:lnTo>
                  <a:lnTo>
                    <a:pt x="490080" y="5295"/>
                  </a:lnTo>
                  <a:lnTo>
                    <a:pt x="538264" y="9715"/>
                  </a:lnTo>
                  <a:lnTo>
                    <a:pt x="584466" y="22694"/>
                  </a:lnTo>
                  <a:lnTo>
                    <a:pt x="617258" y="38760"/>
                  </a:lnTo>
                  <a:lnTo>
                    <a:pt x="569810" y="38760"/>
                  </a:lnTo>
                  <a:lnTo>
                    <a:pt x="561860" y="46710"/>
                  </a:lnTo>
                  <a:lnTo>
                    <a:pt x="561860" y="79222"/>
                  </a:lnTo>
                  <a:lnTo>
                    <a:pt x="569810" y="87172"/>
                  </a:lnTo>
                  <a:lnTo>
                    <a:pt x="682713" y="87172"/>
                  </a:lnTo>
                  <a:lnTo>
                    <a:pt x="697166" y="100088"/>
                  </a:lnTo>
                  <a:lnTo>
                    <a:pt x="698169" y="102717"/>
                  </a:lnTo>
                  <a:lnTo>
                    <a:pt x="698169" y="94665"/>
                  </a:lnTo>
                  <a:lnTo>
                    <a:pt x="669950" y="68668"/>
                  </a:lnTo>
                  <a:lnTo>
                    <a:pt x="630313" y="39281"/>
                  </a:lnTo>
                  <a:lnTo>
                    <a:pt x="586346" y="17754"/>
                  </a:lnTo>
                  <a:lnTo>
                    <a:pt x="542023" y="5295"/>
                  </a:lnTo>
                  <a:lnTo>
                    <a:pt x="539229" y="4508"/>
                  </a:lnTo>
                  <a:lnTo>
                    <a:pt x="490080" y="0"/>
                  </a:lnTo>
                  <a:lnTo>
                    <a:pt x="348881" y="0"/>
                  </a:lnTo>
                  <a:lnTo>
                    <a:pt x="348881" y="5295"/>
                  </a:lnTo>
                  <a:lnTo>
                    <a:pt x="348881" y="102717"/>
                  </a:lnTo>
                  <a:lnTo>
                    <a:pt x="348881" y="108000"/>
                  </a:lnTo>
                  <a:lnTo>
                    <a:pt x="348881" y="126657"/>
                  </a:lnTo>
                  <a:lnTo>
                    <a:pt x="348881" y="131940"/>
                  </a:lnTo>
                  <a:lnTo>
                    <a:pt x="348881" y="140970"/>
                  </a:lnTo>
                  <a:lnTo>
                    <a:pt x="337299" y="140970"/>
                  </a:lnTo>
                  <a:lnTo>
                    <a:pt x="337299" y="131940"/>
                  </a:lnTo>
                  <a:lnTo>
                    <a:pt x="348881" y="131940"/>
                  </a:lnTo>
                  <a:lnTo>
                    <a:pt x="348881" y="126657"/>
                  </a:lnTo>
                  <a:lnTo>
                    <a:pt x="337299" y="126657"/>
                  </a:lnTo>
                  <a:lnTo>
                    <a:pt x="337299" y="108000"/>
                  </a:lnTo>
                  <a:lnTo>
                    <a:pt x="348881" y="108000"/>
                  </a:lnTo>
                  <a:lnTo>
                    <a:pt x="348881" y="102717"/>
                  </a:lnTo>
                  <a:lnTo>
                    <a:pt x="337299" y="102717"/>
                  </a:lnTo>
                  <a:lnTo>
                    <a:pt x="337299" y="34505"/>
                  </a:lnTo>
                  <a:lnTo>
                    <a:pt x="334645" y="31851"/>
                  </a:lnTo>
                  <a:lnTo>
                    <a:pt x="334645" y="140970"/>
                  </a:lnTo>
                  <a:lnTo>
                    <a:pt x="272846" y="140970"/>
                  </a:lnTo>
                  <a:lnTo>
                    <a:pt x="272846" y="131940"/>
                  </a:lnTo>
                  <a:lnTo>
                    <a:pt x="334645" y="131940"/>
                  </a:lnTo>
                  <a:lnTo>
                    <a:pt x="334645" y="126657"/>
                  </a:lnTo>
                  <a:lnTo>
                    <a:pt x="272846" y="126657"/>
                  </a:lnTo>
                  <a:lnTo>
                    <a:pt x="272846" y="108000"/>
                  </a:lnTo>
                  <a:lnTo>
                    <a:pt x="334645" y="108000"/>
                  </a:lnTo>
                  <a:lnTo>
                    <a:pt x="334645" y="102717"/>
                  </a:lnTo>
                  <a:lnTo>
                    <a:pt x="272846" y="102717"/>
                  </a:lnTo>
                  <a:lnTo>
                    <a:pt x="272859" y="35966"/>
                  </a:lnTo>
                  <a:lnTo>
                    <a:pt x="277545" y="31267"/>
                  </a:lnTo>
                  <a:lnTo>
                    <a:pt x="329958" y="31267"/>
                  </a:lnTo>
                  <a:lnTo>
                    <a:pt x="334645" y="35966"/>
                  </a:lnTo>
                  <a:lnTo>
                    <a:pt x="334645" y="31851"/>
                  </a:lnTo>
                  <a:lnTo>
                    <a:pt x="331419" y="28613"/>
                  </a:lnTo>
                  <a:lnTo>
                    <a:pt x="276085" y="28613"/>
                  </a:lnTo>
                  <a:lnTo>
                    <a:pt x="270205" y="34505"/>
                  </a:lnTo>
                  <a:lnTo>
                    <a:pt x="270205" y="102717"/>
                  </a:lnTo>
                  <a:lnTo>
                    <a:pt x="270205" y="108000"/>
                  </a:lnTo>
                  <a:lnTo>
                    <a:pt x="270205" y="126657"/>
                  </a:lnTo>
                  <a:lnTo>
                    <a:pt x="270205" y="131940"/>
                  </a:lnTo>
                  <a:lnTo>
                    <a:pt x="270205" y="140970"/>
                  </a:lnTo>
                  <a:lnTo>
                    <a:pt x="5283" y="140970"/>
                  </a:lnTo>
                  <a:lnTo>
                    <a:pt x="5283" y="131940"/>
                  </a:lnTo>
                  <a:lnTo>
                    <a:pt x="270205" y="131940"/>
                  </a:lnTo>
                  <a:lnTo>
                    <a:pt x="270205" y="126657"/>
                  </a:lnTo>
                  <a:lnTo>
                    <a:pt x="5283" y="126657"/>
                  </a:lnTo>
                  <a:lnTo>
                    <a:pt x="5283" y="108000"/>
                  </a:lnTo>
                  <a:lnTo>
                    <a:pt x="270205" y="108000"/>
                  </a:lnTo>
                  <a:lnTo>
                    <a:pt x="270205" y="102717"/>
                  </a:lnTo>
                  <a:lnTo>
                    <a:pt x="5283" y="102717"/>
                  </a:lnTo>
                  <a:lnTo>
                    <a:pt x="5283" y="5295"/>
                  </a:lnTo>
                  <a:lnTo>
                    <a:pt x="348881" y="5295"/>
                  </a:lnTo>
                  <a:lnTo>
                    <a:pt x="348881" y="0"/>
                  </a:lnTo>
                  <a:lnTo>
                    <a:pt x="0" y="0"/>
                  </a:lnTo>
                  <a:lnTo>
                    <a:pt x="0" y="146265"/>
                  </a:lnTo>
                  <a:lnTo>
                    <a:pt x="673214" y="146265"/>
                  </a:lnTo>
                  <a:lnTo>
                    <a:pt x="682828" y="146265"/>
                  </a:lnTo>
                  <a:lnTo>
                    <a:pt x="690905" y="142290"/>
                  </a:lnTo>
                  <a:lnTo>
                    <a:pt x="702030" y="130276"/>
                  </a:lnTo>
                  <a:lnTo>
                    <a:pt x="705167" y="122288"/>
                  </a:lnTo>
                  <a:lnTo>
                    <a:pt x="705167" y="1141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590913" y="5349557"/>
              <a:ext cx="440055" cy="8255"/>
            </a:xfrm>
            <a:custGeom>
              <a:avLst/>
              <a:gdLst/>
              <a:ahLst/>
              <a:cxnLst/>
              <a:rect l="l" t="t" r="r" b="b"/>
              <a:pathLst>
                <a:path w="440054" h="8254">
                  <a:moveTo>
                    <a:pt x="97459" y="1816"/>
                  </a:moveTo>
                  <a:lnTo>
                    <a:pt x="95656" y="0"/>
                  </a:lnTo>
                  <a:lnTo>
                    <a:pt x="4038" y="0"/>
                  </a:lnTo>
                  <a:lnTo>
                    <a:pt x="1803" y="0"/>
                  </a:lnTo>
                  <a:lnTo>
                    <a:pt x="0" y="1816"/>
                  </a:lnTo>
                  <a:lnTo>
                    <a:pt x="0" y="6273"/>
                  </a:lnTo>
                  <a:lnTo>
                    <a:pt x="1803" y="8089"/>
                  </a:lnTo>
                  <a:lnTo>
                    <a:pt x="95656" y="8089"/>
                  </a:lnTo>
                  <a:lnTo>
                    <a:pt x="97459" y="6273"/>
                  </a:lnTo>
                  <a:lnTo>
                    <a:pt x="97459" y="1816"/>
                  </a:lnTo>
                  <a:close/>
                </a:path>
                <a:path w="440054" h="8254">
                  <a:moveTo>
                    <a:pt x="241935" y="1816"/>
                  </a:moveTo>
                  <a:lnTo>
                    <a:pt x="240131" y="0"/>
                  </a:lnTo>
                  <a:lnTo>
                    <a:pt x="148513" y="0"/>
                  </a:lnTo>
                  <a:lnTo>
                    <a:pt x="146278" y="0"/>
                  </a:lnTo>
                  <a:lnTo>
                    <a:pt x="144475" y="1816"/>
                  </a:lnTo>
                  <a:lnTo>
                    <a:pt x="144475" y="6273"/>
                  </a:lnTo>
                  <a:lnTo>
                    <a:pt x="146278" y="8089"/>
                  </a:lnTo>
                  <a:lnTo>
                    <a:pt x="240131" y="8089"/>
                  </a:lnTo>
                  <a:lnTo>
                    <a:pt x="241935" y="6273"/>
                  </a:lnTo>
                  <a:lnTo>
                    <a:pt x="241935" y="1816"/>
                  </a:lnTo>
                  <a:close/>
                </a:path>
                <a:path w="440054" h="8254">
                  <a:moveTo>
                    <a:pt x="439940" y="1816"/>
                  </a:moveTo>
                  <a:lnTo>
                    <a:pt x="438137" y="0"/>
                  </a:lnTo>
                  <a:lnTo>
                    <a:pt x="346519" y="0"/>
                  </a:lnTo>
                  <a:lnTo>
                    <a:pt x="344284" y="0"/>
                  </a:lnTo>
                  <a:lnTo>
                    <a:pt x="342480" y="1816"/>
                  </a:lnTo>
                  <a:lnTo>
                    <a:pt x="342480" y="6273"/>
                  </a:lnTo>
                  <a:lnTo>
                    <a:pt x="344284" y="8089"/>
                  </a:lnTo>
                  <a:lnTo>
                    <a:pt x="438137" y="8089"/>
                  </a:lnTo>
                  <a:lnTo>
                    <a:pt x="439940" y="6273"/>
                  </a:lnTo>
                  <a:lnTo>
                    <a:pt x="439940" y="1816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9183166" y="2508783"/>
            <a:ext cx="1152525" cy="785495"/>
            <a:chOff x="9183166" y="2508783"/>
            <a:chExt cx="1152525" cy="785495"/>
          </a:xfrm>
        </p:grpSpPr>
        <p:sp>
          <p:nvSpPr>
            <p:cNvPr id="108" name="object 108"/>
            <p:cNvSpPr/>
            <p:nvPr/>
          </p:nvSpPr>
          <p:spPr>
            <a:xfrm>
              <a:off x="9183167" y="2508783"/>
              <a:ext cx="1152525" cy="785495"/>
            </a:xfrm>
            <a:custGeom>
              <a:avLst/>
              <a:gdLst/>
              <a:ahLst/>
              <a:cxnLst/>
              <a:rect l="l" t="t" r="r" b="b"/>
              <a:pathLst>
                <a:path w="1152525" h="785495">
                  <a:moveTo>
                    <a:pt x="1152004" y="0"/>
                  </a:moveTo>
                  <a:lnTo>
                    <a:pt x="0" y="0"/>
                  </a:lnTo>
                  <a:lnTo>
                    <a:pt x="0" y="785215"/>
                  </a:lnTo>
                  <a:lnTo>
                    <a:pt x="1152004" y="785215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183167" y="2951720"/>
              <a:ext cx="1152525" cy="342900"/>
            </a:xfrm>
            <a:custGeom>
              <a:avLst/>
              <a:gdLst/>
              <a:ahLst/>
              <a:cxnLst/>
              <a:rect l="l" t="t" r="r" b="b"/>
              <a:pathLst>
                <a:path w="1152525" h="342900">
                  <a:moveTo>
                    <a:pt x="96702" y="50063"/>
                  </a:moveTo>
                  <a:lnTo>
                    <a:pt x="20989" y="88876"/>
                  </a:lnTo>
                  <a:lnTo>
                    <a:pt x="0" y="103754"/>
                  </a:lnTo>
                  <a:lnTo>
                    <a:pt x="0" y="342278"/>
                  </a:lnTo>
                  <a:lnTo>
                    <a:pt x="1152004" y="342278"/>
                  </a:lnTo>
                  <a:lnTo>
                    <a:pt x="1152004" y="260667"/>
                  </a:lnTo>
                  <a:lnTo>
                    <a:pt x="96702" y="260667"/>
                  </a:lnTo>
                  <a:lnTo>
                    <a:pt x="96702" y="50063"/>
                  </a:lnTo>
                  <a:close/>
                </a:path>
                <a:path w="1152525" h="342900">
                  <a:moveTo>
                    <a:pt x="780737" y="49212"/>
                  </a:moveTo>
                  <a:lnTo>
                    <a:pt x="782276" y="88876"/>
                  </a:lnTo>
                  <a:lnTo>
                    <a:pt x="782388" y="91770"/>
                  </a:lnTo>
                  <a:lnTo>
                    <a:pt x="862296" y="91770"/>
                  </a:lnTo>
                  <a:lnTo>
                    <a:pt x="862296" y="260324"/>
                  </a:lnTo>
                  <a:lnTo>
                    <a:pt x="652988" y="260324"/>
                  </a:lnTo>
                  <a:lnTo>
                    <a:pt x="652988" y="260667"/>
                  </a:lnTo>
                  <a:lnTo>
                    <a:pt x="1152004" y="260667"/>
                  </a:lnTo>
                  <a:lnTo>
                    <a:pt x="1152004" y="211362"/>
                  </a:lnTo>
                  <a:lnTo>
                    <a:pt x="1115532" y="175938"/>
                  </a:lnTo>
                  <a:lnTo>
                    <a:pt x="1076860" y="150219"/>
                  </a:lnTo>
                  <a:lnTo>
                    <a:pt x="1032578" y="127247"/>
                  </a:lnTo>
                  <a:lnTo>
                    <a:pt x="984221" y="106896"/>
                  </a:lnTo>
                  <a:lnTo>
                    <a:pt x="933323" y="89042"/>
                  </a:lnTo>
                  <a:lnTo>
                    <a:pt x="881420" y="73560"/>
                  </a:lnTo>
                  <a:lnTo>
                    <a:pt x="830047" y="60324"/>
                  </a:lnTo>
                  <a:lnTo>
                    <a:pt x="780737" y="49212"/>
                  </a:lnTo>
                  <a:close/>
                </a:path>
                <a:path w="1152525" h="342900">
                  <a:moveTo>
                    <a:pt x="652988" y="26187"/>
                  </a:moveTo>
                  <a:lnTo>
                    <a:pt x="652988" y="91770"/>
                  </a:lnTo>
                  <a:lnTo>
                    <a:pt x="702467" y="91770"/>
                  </a:lnTo>
                  <a:lnTo>
                    <a:pt x="704702" y="34607"/>
                  </a:lnTo>
                  <a:lnTo>
                    <a:pt x="664249" y="27924"/>
                  </a:lnTo>
                  <a:lnTo>
                    <a:pt x="652988" y="26187"/>
                  </a:lnTo>
                  <a:close/>
                </a:path>
                <a:path w="1152525" h="342900">
                  <a:moveTo>
                    <a:pt x="541355" y="10553"/>
                  </a:moveTo>
                  <a:lnTo>
                    <a:pt x="541355" y="21577"/>
                  </a:lnTo>
                  <a:lnTo>
                    <a:pt x="543374" y="21577"/>
                  </a:lnTo>
                  <a:lnTo>
                    <a:pt x="555604" y="12331"/>
                  </a:lnTo>
                  <a:lnTo>
                    <a:pt x="541355" y="10553"/>
                  </a:lnTo>
                  <a:close/>
                </a:path>
                <a:path w="1152525" h="342900">
                  <a:moveTo>
                    <a:pt x="429722" y="838"/>
                  </a:moveTo>
                  <a:lnTo>
                    <a:pt x="429722" y="21577"/>
                  </a:lnTo>
                  <a:lnTo>
                    <a:pt x="431741" y="21577"/>
                  </a:lnTo>
                  <a:lnTo>
                    <a:pt x="457090" y="2412"/>
                  </a:lnTo>
                  <a:lnTo>
                    <a:pt x="436618" y="1180"/>
                  </a:lnTo>
                  <a:lnTo>
                    <a:pt x="429722" y="838"/>
                  </a:lnTo>
                  <a:close/>
                </a:path>
                <a:path w="1152525" h="342900">
                  <a:moveTo>
                    <a:pt x="348658" y="0"/>
                  </a:moveTo>
                  <a:lnTo>
                    <a:pt x="333418" y="563"/>
                  </a:lnTo>
                  <a:lnTo>
                    <a:pt x="318101" y="1384"/>
                  </a:lnTo>
                  <a:lnTo>
                    <a:pt x="318101" y="21577"/>
                  </a:lnTo>
                  <a:lnTo>
                    <a:pt x="320121" y="21577"/>
                  </a:lnTo>
                  <a:lnTo>
                    <a:pt x="348658" y="0"/>
                  </a:lnTo>
                  <a:close/>
                </a:path>
                <a:path w="1152525" h="342900">
                  <a:moveTo>
                    <a:pt x="218876" y="13728"/>
                  </a:moveTo>
                  <a:lnTo>
                    <a:pt x="214736" y="14528"/>
                  </a:lnTo>
                  <a:lnTo>
                    <a:pt x="206468" y="16230"/>
                  </a:lnTo>
                  <a:lnTo>
                    <a:pt x="206468" y="21577"/>
                  </a:lnTo>
                  <a:lnTo>
                    <a:pt x="208488" y="21577"/>
                  </a:lnTo>
                  <a:lnTo>
                    <a:pt x="218876" y="13728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183167" y="2748974"/>
              <a:ext cx="69707" cy="19188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853445" y="2508783"/>
              <a:ext cx="106084" cy="192658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9887870" y="2726008"/>
              <a:ext cx="75565" cy="360045"/>
            </a:xfrm>
            <a:custGeom>
              <a:avLst/>
              <a:gdLst/>
              <a:ahLst/>
              <a:cxnLst/>
              <a:rect l="l" t="t" r="r" b="b"/>
              <a:pathLst>
                <a:path w="75565" h="360044">
                  <a:moveTo>
                    <a:pt x="61442" y="0"/>
                  </a:moveTo>
                  <a:lnTo>
                    <a:pt x="14008" y="0"/>
                  </a:lnTo>
                  <a:lnTo>
                    <a:pt x="0" y="359562"/>
                  </a:lnTo>
                  <a:lnTo>
                    <a:pt x="75450" y="359562"/>
                  </a:lnTo>
                  <a:lnTo>
                    <a:pt x="6144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928021" y="2729873"/>
              <a:ext cx="24765" cy="313690"/>
            </a:xfrm>
            <a:custGeom>
              <a:avLst/>
              <a:gdLst/>
              <a:ahLst/>
              <a:cxnLst/>
              <a:rect l="l" t="t" r="r" b="b"/>
              <a:pathLst>
                <a:path w="24765" h="313689">
                  <a:moveTo>
                    <a:pt x="11798" y="0"/>
                  </a:moveTo>
                  <a:lnTo>
                    <a:pt x="0" y="0"/>
                  </a:lnTo>
                  <a:lnTo>
                    <a:pt x="6248" y="313613"/>
                  </a:lnTo>
                  <a:lnTo>
                    <a:pt x="24409" y="313613"/>
                  </a:lnTo>
                  <a:lnTo>
                    <a:pt x="11798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883971" y="2722134"/>
              <a:ext cx="83820" cy="367665"/>
            </a:xfrm>
            <a:custGeom>
              <a:avLst/>
              <a:gdLst/>
              <a:ahLst/>
              <a:cxnLst/>
              <a:rect l="l" t="t" r="r" b="b"/>
              <a:pathLst>
                <a:path w="83820" h="367664">
                  <a:moveTo>
                    <a:pt x="67424" y="0"/>
                  </a:moveTo>
                  <a:lnTo>
                    <a:pt x="15836" y="0"/>
                  </a:lnTo>
                  <a:lnTo>
                    <a:pt x="14122" y="1638"/>
                  </a:lnTo>
                  <a:lnTo>
                    <a:pt x="38" y="363283"/>
                  </a:lnTo>
                  <a:lnTo>
                    <a:pt x="0" y="364337"/>
                  </a:lnTo>
                  <a:lnTo>
                    <a:pt x="393" y="365366"/>
                  </a:lnTo>
                  <a:lnTo>
                    <a:pt x="1841" y="366864"/>
                  </a:lnTo>
                  <a:lnTo>
                    <a:pt x="2857" y="367296"/>
                  </a:lnTo>
                  <a:lnTo>
                    <a:pt x="3898" y="367296"/>
                  </a:lnTo>
                  <a:lnTo>
                    <a:pt x="3898" y="359562"/>
                  </a:lnTo>
                  <a:lnTo>
                    <a:pt x="7929" y="359562"/>
                  </a:lnTo>
                  <a:lnTo>
                    <a:pt x="21628" y="7734"/>
                  </a:lnTo>
                  <a:lnTo>
                    <a:pt x="69371" y="7734"/>
                  </a:lnTo>
                  <a:lnTo>
                    <a:pt x="69215" y="3721"/>
                  </a:lnTo>
                  <a:lnTo>
                    <a:pt x="69126" y="1638"/>
                  </a:lnTo>
                  <a:lnTo>
                    <a:pt x="67424" y="0"/>
                  </a:lnTo>
                  <a:close/>
                </a:path>
                <a:path w="83820" h="367664">
                  <a:moveTo>
                    <a:pt x="3898" y="363435"/>
                  </a:moveTo>
                  <a:lnTo>
                    <a:pt x="3898" y="367296"/>
                  </a:lnTo>
                  <a:lnTo>
                    <a:pt x="80403" y="367296"/>
                  </a:lnTo>
                  <a:lnTo>
                    <a:pt x="81419" y="366864"/>
                  </a:lnTo>
                  <a:lnTo>
                    <a:pt x="82867" y="365366"/>
                  </a:lnTo>
                  <a:lnTo>
                    <a:pt x="83261" y="364337"/>
                  </a:lnTo>
                  <a:lnTo>
                    <a:pt x="83232" y="363588"/>
                  </a:lnTo>
                  <a:lnTo>
                    <a:pt x="7772" y="363588"/>
                  </a:lnTo>
                  <a:lnTo>
                    <a:pt x="3898" y="363435"/>
                  </a:lnTo>
                  <a:close/>
                </a:path>
                <a:path w="83820" h="367664">
                  <a:moveTo>
                    <a:pt x="7929" y="359562"/>
                  </a:moveTo>
                  <a:lnTo>
                    <a:pt x="3898" y="359562"/>
                  </a:lnTo>
                  <a:lnTo>
                    <a:pt x="3898" y="363435"/>
                  </a:lnTo>
                  <a:lnTo>
                    <a:pt x="7772" y="363588"/>
                  </a:lnTo>
                  <a:lnTo>
                    <a:pt x="7929" y="359562"/>
                  </a:lnTo>
                  <a:close/>
                </a:path>
                <a:path w="83820" h="367664">
                  <a:moveTo>
                    <a:pt x="69371" y="7734"/>
                  </a:moveTo>
                  <a:lnTo>
                    <a:pt x="61620" y="7734"/>
                  </a:lnTo>
                  <a:lnTo>
                    <a:pt x="75323" y="359562"/>
                  </a:lnTo>
                  <a:lnTo>
                    <a:pt x="7929" y="359562"/>
                  </a:lnTo>
                  <a:lnTo>
                    <a:pt x="7784" y="363283"/>
                  </a:lnTo>
                  <a:lnTo>
                    <a:pt x="7772" y="363588"/>
                  </a:lnTo>
                  <a:lnTo>
                    <a:pt x="83232" y="363588"/>
                  </a:lnTo>
                  <a:lnTo>
                    <a:pt x="69371" y="7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901910" y="2701442"/>
              <a:ext cx="47625" cy="24765"/>
            </a:xfrm>
            <a:custGeom>
              <a:avLst/>
              <a:gdLst/>
              <a:ahLst/>
              <a:cxnLst/>
              <a:rect l="l" t="t" r="r" b="b"/>
              <a:pathLst>
                <a:path w="47625" h="24764">
                  <a:moveTo>
                    <a:pt x="47459" y="0"/>
                  </a:moveTo>
                  <a:lnTo>
                    <a:pt x="0" y="0"/>
                  </a:lnTo>
                  <a:lnTo>
                    <a:pt x="0" y="24561"/>
                  </a:lnTo>
                  <a:lnTo>
                    <a:pt x="47459" y="24561"/>
                  </a:lnTo>
                  <a:lnTo>
                    <a:pt x="47459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928034" y="2701442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268" y="0"/>
                  </a:moveTo>
                  <a:lnTo>
                    <a:pt x="0" y="0"/>
                  </a:lnTo>
                  <a:lnTo>
                    <a:pt x="0" y="24561"/>
                  </a:lnTo>
                  <a:lnTo>
                    <a:pt x="12268" y="24561"/>
                  </a:lnTo>
                  <a:lnTo>
                    <a:pt x="12268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898043" y="2697582"/>
              <a:ext cx="55244" cy="32384"/>
            </a:xfrm>
            <a:custGeom>
              <a:avLst/>
              <a:gdLst/>
              <a:ahLst/>
              <a:cxnLst/>
              <a:rect l="l" t="t" r="r" b="b"/>
              <a:pathLst>
                <a:path w="55245" h="32385">
                  <a:moveTo>
                    <a:pt x="52362" y="0"/>
                  </a:moveTo>
                  <a:lnTo>
                    <a:pt x="2857" y="0"/>
                  </a:lnTo>
                  <a:lnTo>
                    <a:pt x="1854" y="406"/>
                  </a:lnTo>
                  <a:lnTo>
                    <a:pt x="419" y="1841"/>
                  </a:lnTo>
                  <a:lnTo>
                    <a:pt x="0" y="2844"/>
                  </a:lnTo>
                  <a:lnTo>
                    <a:pt x="0" y="29438"/>
                  </a:lnTo>
                  <a:lnTo>
                    <a:pt x="419" y="30441"/>
                  </a:lnTo>
                  <a:lnTo>
                    <a:pt x="1854" y="31876"/>
                  </a:lnTo>
                  <a:lnTo>
                    <a:pt x="2857" y="32296"/>
                  </a:lnTo>
                  <a:lnTo>
                    <a:pt x="52362" y="32296"/>
                  </a:lnTo>
                  <a:lnTo>
                    <a:pt x="53352" y="31876"/>
                  </a:lnTo>
                  <a:lnTo>
                    <a:pt x="54787" y="30441"/>
                  </a:lnTo>
                  <a:lnTo>
                    <a:pt x="55206" y="29438"/>
                  </a:lnTo>
                  <a:lnTo>
                    <a:pt x="55206" y="24549"/>
                  </a:lnTo>
                  <a:lnTo>
                    <a:pt x="7734" y="24549"/>
                  </a:lnTo>
                  <a:lnTo>
                    <a:pt x="7734" y="7734"/>
                  </a:lnTo>
                  <a:lnTo>
                    <a:pt x="3873" y="7734"/>
                  </a:lnTo>
                  <a:lnTo>
                    <a:pt x="3873" y="3860"/>
                  </a:lnTo>
                  <a:lnTo>
                    <a:pt x="55206" y="3860"/>
                  </a:lnTo>
                  <a:lnTo>
                    <a:pt x="55206" y="2844"/>
                  </a:lnTo>
                  <a:lnTo>
                    <a:pt x="54787" y="1841"/>
                  </a:lnTo>
                  <a:lnTo>
                    <a:pt x="53352" y="406"/>
                  </a:lnTo>
                  <a:lnTo>
                    <a:pt x="52362" y="0"/>
                  </a:lnTo>
                  <a:close/>
                </a:path>
                <a:path w="55245" h="32385">
                  <a:moveTo>
                    <a:pt x="55206" y="3860"/>
                  </a:moveTo>
                  <a:lnTo>
                    <a:pt x="7734" y="3860"/>
                  </a:lnTo>
                  <a:lnTo>
                    <a:pt x="7734" y="7734"/>
                  </a:lnTo>
                  <a:lnTo>
                    <a:pt x="47459" y="7734"/>
                  </a:lnTo>
                  <a:lnTo>
                    <a:pt x="47459" y="24549"/>
                  </a:lnTo>
                  <a:lnTo>
                    <a:pt x="55206" y="24549"/>
                  </a:lnTo>
                  <a:lnTo>
                    <a:pt x="55206" y="3860"/>
                  </a:lnTo>
                  <a:close/>
                </a:path>
                <a:path w="55245" h="32385">
                  <a:moveTo>
                    <a:pt x="7734" y="3860"/>
                  </a:moveTo>
                  <a:lnTo>
                    <a:pt x="3873" y="3860"/>
                  </a:lnTo>
                  <a:lnTo>
                    <a:pt x="3873" y="7734"/>
                  </a:lnTo>
                  <a:lnTo>
                    <a:pt x="7734" y="7734"/>
                  </a:lnTo>
                  <a:lnTo>
                    <a:pt x="7734" y="3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918428" y="2740915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49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914554" y="2737044"/>
              <a:ext cx="38735" cy="8255"/>
            </a:xfrm>
            <a:custGeom>
              <a:avLst/>
              <a:gdLst/>
              <a:ahLst/>
              <a:cxnLst/>
              <a:rect l="l" t="t" r="r" b="b"/>
              <a:pathLst>
                <a:path w="38734" h="8255">
                  <a:moveTo>
                    <a:pt x="36956" y="0"/>
                  </a:moveTo>
                  <a:lnTo>
                    <a:pt x="34823" y="0"/>
                  </a:lnTo>
                  <a:lnTo>
                    <a:pt x="1739" y="0"/>
                  </a:lnTo>
                  <a:lnTo>
                    <a:pt x="0" y="1739"/>
                  </a:lnTo>
                  <a:lnTo>
                    <a:pt x="0" y="6007"/>
                  </a:lnTo>
                  <a:lnTo>
                    <a:pt x="1739" y="7747"/>
                  </a:lnTo>
                  <a:lnTo>
                    <a:pt x="36956" y="7747"/>
                  </a:lnTo>
                  <a:lnTo>
                    <a:pt x="38696" y="6007"/>
                  </a:lnTo>
                  <a:lnTo>
                    <a:pt x="38696" y="1739"/>
                  </a:lnTo>
                  <a:lnTo>
                    <a:pt x="36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918425" y="3016313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4220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914564" y="3012442"/>
              <a:ext cx="50165" cy="8255"/>
            </a:xfrm>
            <a:custGeom>
              <a:avLst/>
              <a:gdLst/>
              <a:ahLst/>
              <a:cxnLst/>
              <a:rect l="l" t="t" r="r" b="b"/>
              <a:pathLst>
                <a:path w="50165" h="8255">
                  <a:moveTo>
                    <a:pt x="48196" y="0"/>
                  </a:moveTo>
                  <a:lnTo>
                    <a:pt x="46062" y="0"/>
                  </a:lnTo>
                  <a:lnTo>
                    <a:pt x="1727" y="0"/>
                  </a:lnTo>
                  <a:lnTo>
                    <a:pt x="0" y="1727"/>
                  </a:lnTo>
                  <a:lnTo>
                    <a:pt x="0" y="6007"/>
                  </a:lnTo>
                  <a:lnTo>
                    <a:pt x="1727" y="7734"/>
                  </a:lnTo>
                  <a:lnTo>
                    <a:pt x="48196" y="7734"/>
                  </a:lnTo>
                  <a:lnTo>
                    <a:pt x="49936" y="6007"/>
                  </a:lnTo>
                  <a:lnTo>
                    <a:pt x="49936" y="1727"/>
                  </a:lnTo>
                  <a:lnTo>
                    <a:pt x="481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918434" y="2997795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430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914561" y="2993923"/>
              <a:ext cx="46355" cy="8255"/>
            </a:xfrm>
            <a:custGeom>
              <a:avLst/>
              <a:gdLst/>
              <a:ahLst/>
              <a:cxnLst/>
              <a:rect l="l" t="t" r="r" b="b"/>
              <a:pathLst>
                <a:path w="46354" h="8255">
                  <a:moveTo>
                    <a:pt x="44450" y="0"/>
                  </a:moveTo>
                  <a:lnTo>
                    <a:pt x="42303" y="0"/>
                  </a:lnTo>
                  <a:lnTo>
                    <a:pt x="1727" y="0"/>
                  </a:lnTo>
                  <a:lnTo>
                    <a:pt x="0" y="1739"/>
                  </a:lnTo>
                  <a:lnTo>
                    <a:pt x="0" y="6007"/>
                  </a:lnTo>
                  <a:lnTo>
                    <a:pt x="1727" y="7747"/>
                  </a:lnTo>
                  <a:lnTo>
                    <a:pt x="44450" y="7747"/>
                  </a:lnTo>
                  <a:lnTo>
                    <a:pt x="46177" y="6007"/>
                  </a:lnTo>
                  <a:lnTo>
                    <a:pt x="46177" y="173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708362" y="3043491"/>
              <a:ext cx="337185" cy="168910"/>
            </a:xfrm>
            <a:custGeom>
              <a:avLst/>
              <a:gdLst/>
              <a:ahLst/>
              <a:cxnLst/>
              <a:rect l="l" t="t" r="r" b="b"/>
              <a:pathLst>
                <a:path w="337184" h="168910">
                  <a:moveTo>
                    <a:pt x="337108" y="0"/>
                  </a:moveTo>
                  <a:lnTo>
                    <a:pt x="0" y="0"/>
                  </a:lnTo>
                  <a:lnTo>
                    <a:pt x="0" y="168554"/>
                  </a:lnTo>
                  <a:lnTo>
                    <a:pt x="337108" y="168554"/>
                  </a:lnTo>
                  <a:lnTo>
                    <a:pt x="337108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836150" y="3043491"/>
              <a:ext cx="209550" cy="21590"/>
            </a:xfrm>
            <a:custGeom>
              <a:avLst/>
              <a:gdLst/>
              <a:ahLst/>
              <a:cxnLst/>
              <a:rect l="l" t="t" r="r" b="b"/>
              <a:pathLst>
                <a:path w="209550" h="21589">
                  <a:moveTo>
                    <a:pt x="209308" y="0"/>
                  </a:moveTo>
                  <a:lnTo>
                    <a:pt x="0" y="0"/>
                  </a:lnTo>
                  <a:lnTo>
                    <a:pt x="0" y="21462"/>
                  </a:lnTo>
                  <a:lnTo>
                    <a:pt x="209308" y="21462"/>
                  </a:lnTo>
                  <a:lnTo>
                    <a:pt x="209308" y="0"/>
                  </a:lnTo>
                  <a:close/>
                </a:path>
              </a:pathLst>
            </a:custGeom>
            <a:solidFill>
              <a:srgbClr val="2A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704484" y="3039619"/>
              <a:ext cx="345440" cy="176530"/>
            </a:xfrm>
            <a:custGeom>
              <a:avLst/>
              <a:gdLst/>
              <a:ahLst/>
              <a:cxnLst/>
              <a:rect l="l" t="t" r="r" b="b"/>
              <a:pathLst>
                <a:path w="345440" h="176530">
                  <a:moveTo>
                    <a:pt x="341998" y="0"/>
                  </a:moveTo>
                  <a:lnTo>
                    <a:pt x="2857" y="0"/>
                  </a:lnTo>
                  <a:lnTo>
                    <a:pt x="1854" y="406"/>
                  </a:lnTo>
                  <a:lnTo>
                    <a:pt x="419" y="1854"/>
                  </a:lnTo>
                  <a:lnTo>
                    <a:pt x="0" y="2857"/>
                  </a:lnTo>
                  <a:lnTo>
                    <a:pt x="0" y="173443"/>
                  </a:lnTo>
                  <a:lnTo>
                    <a:pt x="419" y="174447"/>
                  </a:lnTo>
                  <a:lnTo>
                    <a:pt x="1854" y="175882"/>
                  </a:lnTo>
                  <a:lnTo>
                    <a:pt x="2857" y="176288"/>
                  </a:lnTo>
                  <a:lnTo>
                    <a:pt x="3873" y="176288"/>
                  </a:lnTo>
                  <a:lnTo>
                    <a:pt x="3873" y="168554"/>
                  </a:lnTo>
                  <a:lnTo>
                    <a:pt x="7734" y="168554"/>
                  </a:lnTo>
                  <a:lnTo>
                    <a:pt x="7734" y="7734"/>
                  </a:lnTo>
                  <a:lnTo>
                    <a:pt x="344855" y="7734"/>
                  </a:lnTo>
                  <a:lnTo>
                    <a:pt x="344855" y="2857"/>
                  </a:lnTo>
                  <a:lnTo>
                    <a:pt x="344436" y="1854"/>
                  </a:lnTo>
                  <a:lnTo>
                    <a:pt x="343001" y="406"/>
                  </a:lnTo>
                  <a:lnTo>
                    <a:pt x="341998" y="0"/>
                  </a:lnTo>
                  <a:close/>
                </a:path>
                <a:path w="345440" h="176530">
                  <a:moveTo>
                    <a:pt x="7734" y="168554"/>
                  </a:moveTo>
                  <a:lnTo>
                    <a:pt x="3873" y="168554"/>
                  </a:lnTo>
                  <a:lnTo>
                    <a:pt x="3873" y="176288"/>
                  </a:lnTo>
                  <a:lnTo>
                    <a:pt x="341998" y="176288"/>
                  </a:lnTo>
                  <a:lnTo>
                    <a:pt x="343001" y="175882"/>
                  </a:lnTo>
                  <a:lnTo>
                    <a:pt x="344436" y="174447"/>
                  </a:lnTo>
                  <a:lnTo>
                    <a:pt x="344855" y="173443"/>
                  </a:lnTo>
                  <a:lnTo>
                    <a:pt x="344855" y="172427"/>
                  </a:lnTo>
                  <a:lnTo>
                    <a:pt x="7734" y="172427"/>
                  </a:lnTo>
                  <a:lnTo>
                    <a:pt x="7734" y="168554"/>
                  </a:lnTo>
                  <a:close/>
                </a:path>
                <a:path w="345440" h="176530">
                  <a:moveTo>
                    <a:pt x="344855" y="7734"/>
                  </a:moveTo>
                  <a:lnTo>
                    <a:pt x="337108" y="7734"/>
                  </a:lnTo>
                  <a:lnTo>
                    <a:pt x="337108" y="168554"/>
                  </a:lnTo>
                  <a:lnTo>
                    <a:pt x="7734" y="168554"/>
                  </a:lnTo>
                  <a:lnTo>
                    <a:pt x="7734" y="172427"/>
                  </a:lnTo>
                  <a:lnTo>
                    <a:pt x="344855" y="172427"/>
                  </a:lnTo>
                  <a:lnTo>
                    <a:pt x="344855" y="7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868778" y="3079276"/>
              <a:ext cx="140599" cy="10541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9687204" y="3035757"/>
              <a:ext cx="378460" cy="160655"/>
            </a:xfrm>
            <a:custGeom>
              <a:avLst/>
              <a:gdLst/>
              <a:ahLst/>
              <a:cxnLst/>
              <a:rect l="l" t="t" r="r" b="b"/>
              <a:pathLst>
                <a:path w="378459" h="160655">
                  <a:moveTo>
                    <a:pt x="349046" y="89877"/>
                  </a:moveTo>
                  <a:lnTo>
                    <a:pt x="347319" y="88138"/>
                  </a:lnTo>
                  <a:lnTo>
                    <a:pt x="343039" y="88138"/>
                  </a:lnTo>
                  <a:lnTo>
                    <a:pt x="341312" y="89877"/>
                  </a:lnTo>
                  <a:lnTo>
                    <a:pt x="341312" y="92011"/>
                  </a:lnTo>
                  <a:lnTo>
                    <a:pt x="341312" y="158877"/>
                  </a:lnTo>
                  <a:lnTo>
                    <a:pt x="343039" y="160604"/>
                  </a:lnTo>
                  <a:lnTo>
                    <a:pt x="347319" y="160604"/>
                  </a:lnTo>
                  <a:lnTo>
                    <a:pt x="349046" y="158877"/>
                  </a:lnTo>
                  <a:lnTo>
                    <a:pt x="349046" y="89877"/>
                  </a:lnTo>
                  <a:close/>
                </a:path>
                <a:path w="378459" h="160655">
                  <a:moveTo>
                    <a:pt x="349046" y="42672"/>
                  </a:moveTo>
                  <a:lnTo>
                    <a:pt x="347319" y="40932"/>
                  </a:lnTo>
                  <a:lnTo>
                    <a:pt x="343039" y="40932"/>
                  </a:lnTo>
                  <a:lnTo>
                    <a:pt x="341312" y="42672"/>
                  </a:lnTo>
                  <a:lnTo>
                    <a:pt x="341312" y="44805"/>
                  </a:lnTo>
                  <a:lnTo>
                    <a:pt x="341312" y="64262"/>
                  </a:lnTo>
                  <a:lnTo>
                    <a:pt x="343039" y="65989"/>
                  </a:lnTo>
                  <a:lnTo>
                    <a:pt x="347319" y="65989"/>
                  </a:lnTo>
                  <a:lnTo>
                    <a:pt x="349046" y="64262"/>
                  </a:lnTo>
                  <a:lnTo>
                    <a:pt x="349046" y="42672"/>
                  </a:lnTo>
                  <a:close/>
                </a:path>
                <a:path w="378459" h="160655">
                  <a:moveTo>
                    <a:pt x="378282" y="3467"/>
                  </a:moveTo>
                  <a:lnTo>
                    <a:pt x="374815" y="0"/>
                  </a:lnTo>
                  <a:lnTo>
                    <a:pt x="370535" y="0"/>
                  </a:lnTo>
                  <a:lnTo>
                    <a:pt x="3454" y="0"/>
                  </a:lnTo>
                  <a:lnTo>
                    <a:pt x="0" y="3467"/>
                  </a:lnTo>
                  <a:lnTo>
                    <a:pt x="0" y="12014"/>
                  </a:lnTo>
                  <a:lnTo>
                    <a:pt x="3454" y="15481"/>
                  </a:lnTo>
                  <a:lnTo>
                    <a:pt x="374815" y="15481"/>
                  </a:lnTo>
                  <a:lnTo>
                    <a:pt x="378282" y="12014"/>
                  </a:lnTo>
                  <a:lnTo>
                    <a:pt x="378282" y="34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279876" y="2890409"/>
              <a:ext cx="556895" cy="322580"/>
            </a:xfrm>
            <a:custGeom>
              <a:avLst/>
              <a:gdLst/>
              <a:ahLst/>
              <a:cxnLst/>
              <a:rect l="l" t="t" r="r" b="b"/>
              <a:pathLst>
                <a:path w="556895" h="322580">
                  <a:moveTo>
                    <a:pt x="556272" y="0"/>
                  </a:moveTo>
                  <a:lnTo>
                    <a:pt x="446671" y="82892"/>
                  </a:lnTo>
                  <a:lnTo>
                    <a:pt x="444639" y="82892"/>
                  </a:lnTo>
                  <a:lnTo>
                    <a:pt x="444639" y="0"/>
                  </a:lnTo>
                  <a:lnTo>
                    <a:pt x="335038" y="82892"/>
                  </a:lnTo>
                  <a:lnTo>
                    <a:pt x="333019" y="82892"/>
                  </a:lnTo>
                  <a:lnTo>
                    <a:pt x="333019" y="0"/>
                  </a:lnTo>
                  <a:lnTo>
                    <a:pt x="223405" y="82892"/>
                  </a:lnTo>
                  <a:lnTo>
                    <a:pt x="221386" y="82892"/>
                  </a:lnTo>
                  <a:lnTo>
                    <a:pt x="221386" y="0"/>
                  </a:lnTo>
                  <a:lnTo>
                    <a:pt x="111785" y="82892"/>
                  </a:lnTo>
                  <a:lnTo>
                    <a:pt x="109766" y="82892"/>
                  </a:lnTo>
                  <a:lnTo>
                    <a:pt x="109766" y="0"/>
                  </a:lnTo>
                  <a:lnTo>
                    <a:pt x="0" y="82892"/>
                  </a:lnTo>
                  <a:lnTo>
                    <a:pt x="0" y="321983"/>
                  </a:lnTo>
                  <a:lnTo>
                    <a:pt x="556272" y="321983"/>
                  </a:lnTo>
                  <a:lnTo>
                    <a:pt x="556272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609988" y="2890405"/>
              <a:ext cx="226695" cy="123825"/>
            </a:xfrm>
            <a:custGeom>
              <a:avLst/>
              <a:gdLst/>
              <a:ahLst/>
              <a:cxnLst/>
              <a:rect l="l" t="t" r="r" b="b"/>
              <a:pathLst>
                <a:path w="226695" h="123825">
                  <a:moveTo>
                    <a:pt x="114528" y="0"/>
                  </a:moveTo>
                  <a:lnTo>
                    <a:pt x="4914" y="82905"/>
                  </a:lnTo>
                  <a:lnTo>
                    <a:pt x="2908" y="82905"/>
                  </a:lnTo>
                  <a:lnTo>
                    <a:pt x="2908" y="38265"/>
                  </a:lnTo>
                  <a:lnTo>
                    <a:pt x="0" y="40411"/>
                  </a:lnTo>
                  <a:lnTo>
                    <a:pt x="584" y="123266"/>
                  </a:lnTo>
                  <a:lnTo>
                    <a:pt x="55245" y="82905"/>
                  </a:lnTo>
                  <a:lnTo>
                    <a:pt x="112801" y="40411"/>
                  </a:lnTo>
                  <a:lnTo>
                    <a:pt x="112560" y="5029"/>
                  </a:lnTo>
                  <a:lnTo>
                    <a:pt x="114515" y="4152"/>
                  </a:lnTo>
                  <a:lnTo>
                    <a:pt x="114528" y="0"/>
                  </a:lnTo>
                  <a:close/>
                </a:path>
                <a:path w="226695" h="123825">
                  <a:moveTo>
                    <a:pt x="226148" y="0"/>
                  </a:moveTo>
                  <a:lnTo>
                    <a:pt x="116547" y="82905"/>
                  </a:lnTo>
                  <a:lnTo>
                    <a:pt x="114515" y="82905"/>
                  </a:lnTo>
                  <a:lnTo>
                    <a:pt x="114515" y="39154"/>
                  </a:lnTo>
                  <a:lnTo>
                    <a:pt x="112814" y="40411"/>
                  </a:lnTo>
                  <a:lnTo>
                    <a:pt x="113398" y="123266"/>
                  </a:lnTo>
                  <a:lnTo>
                    <a:pt x="168059" y="82905"/>
                  </a:lnTo>
                  <a:lnTo>
                    <a:pt x="226148" y="40017"/>
                  </a:lnTo>
                  <a:lnTo>
                    <a:pt x="226148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722552" y="2894563"/>
              <a:ext cx="2540" cy="36830"/>
            </a:xfrm>
            <a:custGeom>
              <a:avLst/>
              <a:gdLst/>
              <a:ahLst/>
              <a:cxnLst/>
              <a:rect l="l" t="t" r="r" b="b"/>
              <a:pathLst>
                <a:path w="2540" h="36830">
                  <a:moveTo>
                    <a:pt x="1964" y="0"/>
                  </a:moveTo>
                  <a:lnTo>
                    <a:pt x="0" y="876"/>
                  </a:lnTo>
                  <a:lnTo>
                    <a:pt x="253" y="36258"/>
                  </a:lnTo>
                  <a:lnTo>
                    <a:pt x="1964" y="34988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497169" y="2890405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4094" y="38733"/>
                  </a:moveTo>
                  <a:lnTo>
                    <a:pt x="0" y="41756"/>
                  </a:lnTo>
                  <a:lnTo>
                    <a:pt x="584" y="123264"/>
                  </a:lnTo>
                  <a:lnTo>
                    <a:pt x="55250" y="82905"/>
                  </a:lnTo>
                  <a:lnTo>
                    <a:pt x="4094" y="82905"/>
                  </a:lnTo>
                  <a:lnTo>
                    <a:pt x="4094" y="38733"/>
                  </a:lnTo>
                  <a:close/>
                </a:path>
                <a:path w="116204" h="123825">
                  <a:moveTo>
                    <a:pt x="115727" y="0"/>
                  </a:moveTo>
                  <a:lnTo>
                    <a:pt x="6121" y="82905"/>
                  </a:lnTo>
                  <a:lnTo>
                    <a:pt x="55250" y="82905"/>
                  </a:lnTo>
                  <a:lnTo>
                    <a:pt x="112826" y="40397"/>
                  </a:lnTo>
                  <a:lnTo>
                    <a:pt x="112572" y="5027"/>
                  </a:lnTo>
                  <a:lnTo>
                    <a:pt x="115725" y="3630"/>
                  </a:lnTo>
                  <a:lnTo>
                    <a:pt x="115727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609752" y="2894026"/>
              <a:ext cx="3175" cy="36830"/>
            </a:xfrm>
            <a:custGeom>
              <a:avLst/>
              <a:gdLst/>
              <a:ahLst/>
              <a:cxnLst/>
              <a:rect l="l" t="t" r="r" b="b"/>
              <a:pathLst>
                <a:path w="3175" h="36830">
                  <a:moveTo>
                    <a:pt x="3144" y="0"/>
                  </a:moveTo>
                  <a:lnTo>
                    <a:pt x="0" y="1409"/>
                  </a:lnTo>
                  <a:lnTo>
                    <a:pt x="241" y="36779"/>
                  </a:lnTo>
                  <a:lnTo>
                    <a:pt x="3144" y="34645"/>
                  </a:lnTo>
                  <a:lnTo>
                    <a:pt x="3144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386162" y="2890405"/>
              <a:ext cx="115570" cy="123825"/>
            </a:xfrm>
            <a:custGeom>
              <a:avLst/>
              <a:gdLst/>
              <a:ahLst/>
              <a:cxnLst/>
              <a:rect l="l" t="t" r="r" b="b"/>
              <a:pathLst>
                <a:path w="115570" h="123825">
                  <a:moveTo>
                    <a:pt x="2641" y="36003"/>
                  </a:moveTo>
                  <a:lnTo>
                    <a:pt x="0" y="37959"/>
                  </a:lnTo>
                  <a:lnTo>
                    <a:pt x="596" y="123264"/>
                  </a:lnTo>
                  <a:lnTo>
                    <a:pt x="55268" y="82905"/>
                  </a:lnTo>
                  <a:lnTo>
                    <a:pt x="3468" y="82905"/>
                  </a:lnTo>
                  <a:lnTo>
                    <a:pt x="3468" y="66953"/>
                  </a:lnTo>
                  <a:lnTo>
                    <a:pt x="2641" y="66953"/>
                  </a:lnTo>
                  <a:lnTo>
                    <a:pt x="2641" y="36003"/>
                  </a:lnTo>
                  <a:close/>
                </a:path>
                <a:path w="115570" h="123825">
                  <a:moveTo>
                    <a:pt x="115101" y="0"/>
                  </a:moveTo>
                  <a:lnTo>
                    <a:pt x="5499" y="82905"/>
                  </a:lnTo>
                  <a:lnTo>
                    <a:pt x="55268" y="82905"/>
                  </a:lnTo>
                  <a:lnTo>
                    <a:pt x="111010" y="41756"/>
                  </a:lnTo>
                  <a:lnTo>
                    <a:pt x="110756" y="5027"/>
                  </a:lnTo>
                  <a:lnTo>
                    <a:pt x="115100" y="3084"/>
                  </a:lnTo>
                  <a:lnTo>
                    <a:pt x="115101" y="0"/>
                  </a:lnTo>
                  <a:close/>
                </a:path>
                <a:path w="115570" h="123825">
                  <a:moveTo>
                    <a:pt x="3468" y="65289"/>
                  </a:moveTo>
                  <a:lnTo>
                    <a:pt x="2641" y="66953"/>
                  </a:lnTo>
                  <a:lnTo>
                    <a:pt x="3468" y="66953"/>
                  </a:lnTo>
                  <a:lnTo>
                    <a:pt x="3468" y="65289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496907" y="2893488"/>
              <a:ext cx="4445" cy="38735"/>
            </a:xfrm>
            <a:custGeom>
              <a:avLst/>
              <a:gdLst/>
              <a:ahLst/>
              <a:cxnLst/>
              <a:rect l="l" t="t" r="r" b="b"/>
              <a:pathLst>
                <a:path w="4445" h="38735">
                  <a:moveTo>
                    <a:pt x="4356" y="0"/>
                  </a:moveTo>
                  <a:lnTo>
                    <a:pt x="0" y="1955"/>
                  </a:lnTo>
                  <a:lnTo>
                    <a:pt x="266" y="38671"/>
                  </a:lnTo>
                  <a:lnTo>
                    <a:pt x="4356" y="35648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279877" y="2890401"/>
              <a:ext cx="109855" cy="116839"/>
            </a:xfrm>
            <a:custGeom>
              <a:avLst/>
              <a:gdLst/>
              <a:ahLst/>
              <a:cxnLst/>
              <a:rect l="l" t="t" r="r" b="b"/>
              <a:pathLst>
                <a:path w="109854" h="116839">
                  <a:moveTo>
                    <a:pt x="109758" y="0"/>
                  </a:moveTo>
                  <a:lnTo>
                    <a:pt x="0" y="82950"/>
                  </a:lnTo>
                  <a:lnTo>
                    <a:pt x="0" y="116416"/>
                  </a:lnTo>
                  <a:lnTo>
                    <a:pt x="106285" y="37955"/>
                  </a:lnTo>
                  <a:lnTo>
                    <a:pt x="106043" y="5037"/>
                  </a:lnTo>
                  <a:lnTo>
                    <a:pt x="109753" y="3373"/>
                  </a:lnTo>
                  <a:lnTo>
                    <a:pt x="109758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385918" y="2893773"/>
              <a:ext cx="3810" cy="64135"/>
            </a:xfrm>
            <a:custGeom>
              <a:avLst/>
              <a:gdLst/>
              <a:ahLst/>
              <a:cxnLst/>
              <a:rect l="l" t="t" r="r" b="b"/>
              <a:pathLst>
                <a:path w="3809" h="64135">
                  <a:moveTo>
                    <a:pt x="3712" y="0"/>
                  </a:moveTo>
                  <a:lnTo>
                    <a:pt x="0" y="1663"/>
                  </a:lnTo>
                  <a:lnTo>
                    <a:pt x="241" y="34582"/>
                  </a:lnTo>
                  <a:lnTo>
                    <a:pt x="2882" y="32626"/>
                  </a:lnTo>
                  <a:lnTo>
                    <a:pt x="2882" y="63588"/>
                  </a:lnTo>
                  <a:lnTo>
                    <a:pt x="3712" y="61912"/>
                  </a:lnTo>
                  <a:lnTo>
                    <a:pt x="3712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276002" y="2886282"/>
              <a:ext cx="564515" cy="330200"/>
            </a:xfrm>
            <a:custGeom>
              <a:avLst/>
              <a:gdLst/>
              <a:ahLst/>
              <a:cxnLst/>
              <a:rect l="l" t="t" r="r" b="b"/>
              <a:pathLst>
                <a:path w="564515" h="330200">
                  <a:moveTo>
                    <a:pt x="114045" y="0"/>
                  </a:moveTo>
                  <a:lnTo>
                    <a:pt x="112471" y="152"/>
                  </a:lnTo>
                  <a:lnTo>
                    <a:pt x="855" y="84564"/>
                  </a:lnTo>
                  <a:lnTo>
                    <a:pt x="419" y="85001"/>
                  </a:lnTo>
                  <a:lnTo>
                    <a:pt x="0" y="86004"/>
                  </a:lnTo>
                  <a:lnTo>
                    <a:pt x="0" y="327126"/>
                  </a:lnTo>
                  <a:lnTo>
                    <a:pt x="419" y="328117"/>
                  </a:lnTo>
                  <a:lnTo>
                    <a:pt x="1854" y="329564"/>
                  </a:lnTo>
                  <a:lnTo>
                    <a:pt x="2857" y="329984"/>
                  </a:lnTo>
                  <a:lnTo>
                    <a:pt x="561174" y="329984"/>
                  </a:lnTo>
                  <a:lnTo>
                    <a:pt x="562165" y="329564"/>
                  </a:lnTo>
                  <a:lnTo>
                    <a:pt x="563600" y="328117"/>
                  </a:lnTo>
                  <a:lnTo>
                    <a:pt x="564019" y="327126"/>
                  </a:lnTo>
                  <a:lnTo>
                    <a:pt x="564019" y="322237"/>
                  </a:lnTo>
                  <a:lnTo>
                    <a:pt x="7746" y="322237"/>
                  </a:lnTo>
                  <a:lnTo>
                    <a:pt x="7746" y="90881"/>
                  </a:lnTo>
                  <a:lnTo>
                    <a:pt x="3873" y="90881"/>
                  </a:lnTo>
                  <a:lnTo>
                    <a:pt x="3873" y="87020"/>
                  </a:lnTo>
                  <a:lnTo>
                    <a:pt x="4025" y="87020"/>
                  </a:lnTo>
                  <a:lnTo>
                    <a:pt x="2147" y="84564"/>
                  </a:lnTo>
                  <a:lnTo>
                    <a:pt x="4025" y="84564"/>
                  </a:lnTo>
                  <a:lnTo>
                    <a:pt x="4025" y="83146"/>
                  </a:lnTo>
                  <a:lnTo>
                    <a:pt x="15563" y="83146"/>
                  </a:lnTo>
                  <a:lnTo>
                    <a:pt x="109766" y="11899"/>
                  </a:lnTo>
                  <a:lnTo>
                    <a:pt x="117500" y="11899"/>
                  </a:lnTo>
                  <a:lnTo>
                    <a:pt x="117500" y="2654"/>
                  </a:lnTo>
                  <a:lnTo>
                    <a:pt x="116674" y="1320"/>
                  </a:lnTo>
                  <a:lnTo>
                    <a:pt x="114045" y="0"/>
                  </a:lnTo>
                  <a:close/>
                </a:path>
                <a:path w="564515" h="330200">
                  <a:moveTo>
                    <a:pt x="564019" y="11899"/>
                  </a:moveTo>
                  <a:lnTo>
                    <a:pt x="556272" y="11899"/>
                  </a:lnTo>
                  <a:lnTo>
                    <a:pt x="556272" y="322237"/>
                  </a:lnTo>
                  <a:lnTo>
                    <a:pt x="564019" y="322237"/>
                  </a:lnTo>
                  <a:lnTo>
                    <a:pt x="564019" y="11899"/>
                  </a:lnTo>
                  <a:close/>
                </a:path>
                <a:path w="564515" h="330200">
                  <a:moveTo>
                    <a:pt x="7746" y="87020"/>
                  </a:moveTo>
                  <a:lnTo>
                    <a:pt x="3873" y="87020"/>
                  </a:lnTo>
                  <a:lnTo>
                    <a:pt x="3873" y="90881"/>
                  </a:lnTo>
                  <a:lnTo>
                    <a:pt x="4876" y="90881"/>
                  </a:lnTo>
                  <a:lnTo>
                    <a:pt x="5689" y="90614"/>
                  </a:lnTo>
                  <a:lnTo>
                    <a:pt x="7746" y="89058"/>
                  </a:lnTo>
                  <a:lnTo>
                    <a:pt x="7746" y="87020"/>
                  </a:lnTo>
                  <a:close/>
                </a:path>
                <a:path w="564515" h="330200">
                  <a:moveTo>
                    <a:pt x="7746" y="89058"/>
                  </a:moveTo>
                  <a:lnTo>
                    <a:pt x="5689" y="90614"/>
                  </a:lnTo>
                  <a:lnTo>
                    <a:pt x="4876" y="90881"/>
                  </a:lnTo>
                  <a:lnTo>
                    <a:pt x="7746" y="90881"/>
                  </a:lnTo>
                  <a:lnTo>
                    <a:pt x="7746" y="89058"/>
                  </a:lnTo>
                  <a:close/>
                </a:path>
                <a:path w="564515" h="330200">
                  <a:moveTo>
                    <a:pt x="117500" y="11899"/>
                  </a:moveTo>
                  <a:lnTo>
                    <a:pt x="109766" y="11899"/>
                  </a:lnTo>
                  <a:lnTo>
                    <a:pt x="109766" y="88036"/>
                  </a:lnTo>
                  <a:lnTo>
                    <a:pt x="110191" y="89058"/>
                  </a:lnTo>
                  <a:lnTo>
                    <a:pt x="111620" y="90474"/>
                  </a:lnTo>
                  <a:lnTo>
                    <a:pt x="112610" y="90881"/>
                  </a:lnTo>
                  <a:lnTo>
                    <a:pt x="116497" y="90881"/>
                  </a:lnTo>
                  <a:lnTo>
                    <a:pt x="117309" y="90614"/>
                  </a:lnTo>
                  <a:lnTo>
                    <a:pt x="122062" y="87020"/>
                  </a:lnTo>
                  <a:lnTo>
                    <a:pt x="113639" y="87020"/>
                  </a:lnTo>
                  <a:lnTo>
                    <a:pt x="113639" y="83146"/>
                  </a:lnTo>
                  <a:lnTo>
                    <a:pt x="114350" y="83146"/>
                  </a:lnTo>
                  <a:lnTo>
                    <a:pt x="117500" y="80765"/>
                  </a:lnTo>
                  <a:lnTo>
                    <a:pt x="117500" y="11899"/>
                  </a:lnTo>
                  <a:close/>
                </a:path>
                <a:path w="564515" h="330200">
                  <a:moveTo>
                    <a:pt x="229133" y="11899"/>
                  </a:moveTo>
                  <a:lnTo>
                    <a:pt x="221386" y="11899"/>
                  </a:lnTo>
                  <a:lnTo>
                    <a:pt x="221386" y="88036"/>
                  </a:lnTo>
                  <a:lnTo>
                    <a:pt x="221824" y="89058"/>
                  </a:lnTo>
                  <a:lnTo>
                    <a:pt x="223253" y="90474"/>
                  </a:lnTo>
                  <a:lnTo>
                    <a:pt x="224243" y="90881"/>
                  </a:lnTo>
                  <a:lnTo>
                    <a:pt x="228130" y="90881"/>
                  </a:lnTo>
                  <a:lnTo>
                    <a:pt x="228942" y="90614"/>
                  </a:lnTo>
                  <a:lnTo>
                    <a:pt x="233695" y="87020"/>
                  </a:lnTo>
                  <a:lnTo>
                    <a:pt x="225259" y="87020"/>
                  </a:lnTo>
                  <a:lnTo>
                    <a:pt x="225259" y="83146"/>
                  </a:lnTo>
                  <a:lnTo>
                    <a:pt x="225983" y="83146"/>
                  </a:lnTo>
                  <a:lnTo>
                    <a:pt x="229133" y="80765"/>
                  </a:lnTo>
                  <a:lnTo>
                    <a:pt x="229133" y="11899"/>
                  </a:lnTo>
                  <a:close/>
                </a:path>
                <a:path w="564515" h="330200">
                  <a:moveTo>
                    <a:pt x="340766" y="11899"/>
                  </a:moveTo>
                  <a:lnTo>
                    <a:pt x="333019" y="11899"/>
                  </a:lnTo>
                  <a:lnTo>
                    <a:pt x="333019" y="88036"/>
                  </a:lnTo>
                  <a:lnTo>
                    <a:pt x="333457" y="89058"/>
                  </a:lnTo>
                  <a:lnTo>
                    <a:pt x="334873" y="90474"/>
                  </a:lnTo>
                  <a:lnTo>
                    <a:pt x="335864" y="90881"/>
                  </a:lnTo>
                  <a:lnTo>
                    <a:pt x="339750" y="90881"/>
                  </a:lnTo>
                  <a:lnTo>
                    <a:pt x="340575" y="90614"/>
                  </a:lnTo>
                  <a:lnTo>
                    <a:pt x="345328" y="87020"/>
                  </a:lnTo>
                  <a:lnTo>
                    <a:pt x="336892" y="87020"/>
                  </a:lnTo>
                  <a:lnTo>
                    <a:pt x="336892" y="83146"/>
                  </a:lnTo>
                  <a:lnTo>
                    <a:pt x="337616" y="83146"/>
                  </a:lnTo>
                  <a:lnTo>
                    <a:pt x="340766" y="80765"/>
                  </a:lnTo>
                  <a:lnTo>
                    <a:pt x="340766" y="11899"/>
                  </a:lnTo>
                  <a:close/>
                </a:path>
                <a:path w="564515" h="330200">
                  <a:moveTo>
                    <a:pt x="452386" y="11899"/>
                  </a:moveTo>
                  <a:lnTo>
                    <a:pt x="444652" y="11899"/>
                  </a:lnTo>
                  <a:lnTo>
                    <a:pt x="444652" y="88036"/>
                  </a:lnTo>
                  <a:lnTo>
                    <a:pt x="445077" y="89058"/>
                  </a:lnTo>
                  <a:lnTo>
                    <a:pt x="446506" y="90474"/>
                  </a:lnTo>
                  <a:lnTo>
                    <a:pt x="447497" y="90881"/>
                  </a:lnTo>
                  <a:lnTo>
                    <a:pt x="451383" y="90881"/>
                  </a:lnTo>
                  <a:lnTo>
                    <a:pt x="452196" y="90614"/>
                  </a:lnTo>
                  <a:lnTo>
                    <a:pt x="456948" y="87020"/>
                  </a:lnTo>
                  <a:lnTo>
                    <a:pt x="448513" y="87020"/>
                  </a:lnTo>
                  <a:lnTo>
                    <a:pt x="448513" y="83146"/>
                  </a:lnTo>
                  <a:lnTo>
                    <a:pt x="449237" y="83146"/>
                  </a:lnTo>
                  <a:lnTo>
                    <a:pt x="452386" y="80765"/>
                  </a:lnTo>
                  <a:lnTo>
                    <a:pt x="452386" y="11899"/>
                  </a:lnTo>
                  <a:close/>
                </a:path>
                <a:path w="564515" h="330200">
                  <a:moveTo>
                    <a:pt x="15563" y="83146"/>
                  </a:moveTo>
                  <a:lnTo>
                    <a:pt x="4025" y="83146"/>
                  </a:lnTo>
                  <a:lnTo>
                    <a:pt x="4025" y="87020"/>
                  </a:lnTo>
                  <a:lnTo>
                    <a:pt x="7746" y="87020"/>
                  </a:lnTo>
                  <a:lnTo>
                    <a:pt x="7746" y="89058"/>
                  </a:lnTo>
                  <a:lnTo>
                    <a:pt x="15563" y="83146"/>
                  </a:lnTo>
                  <a:close/>
                </a:path>
                <a:path w="564515" h="330200">
                  <a:moveTo>
                    <a:pt x="2730" y="83146"/>
                  </a:moveTo>
                  <a:lnTo>
                    <a:pt x="1854" y="83565"/>
                  </a:lnTo>
                  <a:lnTo>
                    <a:pt x="1587" y="83832"/>
                  </a:lnTo>
                  <a:lnTo>
                    <a:pt x="4025" y="87020"/>
                  </a:lnTo>
                  <a:lnTo>
                    <a:pt x="4025" y="84564"/>
                  </a:lnTo>
                  <a:lnTo>
                    <a:pt x="855" y="84564"/>
                  </a:lnTo>
                  <a:lnTo>
                    <a:pt x="2730" y="83146"/>
                  </a:lnTo>
                  <a:close/>
                </a:path>
                <a:path w="564515" h="330200">
                  <a:moveTo>
                    <a:pt x="117500" y="80765"/>
                  </a:moveTo>
                  <a:lnTo>
                    <a:pt x="114350" y="83146"/>
                  </a:lnTo>
                  <a:lnTo>
                    <a:pt x="113639" y="83146"/>
                  </a:lnTo>
                  <a:lnTo>
                    <a:pt x="113639" y="87020"/>
                  </a:lnTo>
                  <a:lnTo>
                    <a:pt x="117500" y="87020"/>
                  </a:lnTo>
                  <a:lnTo>
                    <a:pt x="117500" y="80765"/>
                  </a:lnTo>
                  <a:close/>
                </a:path>
                <a:path w="564515" h="330200">
                  <a:moveTo>
                    <a:pt x="225666" y="0"/>
                  </a:moveTo>
                  <a:lnTo>
                    <a:pt x="224104" y="152"/>
                  </a:lnTo>
                  <a:lnTo>
                    <a:pt x="117500" y="80765"/>
                  </a:lnTo>
                  <a:lnTo>
                    <a:pt x="117500" y="87020"/>
                  </a:lnTo>
                  <a:lnTo>
                    <a:pt x="122062" y="87020"/>
                  </a:lnTo>
                  <a:lnTo>
                    <a:pt x="221386" y="11899"/>
                  </a:lnTo>
                  <a:lnTo>
                    <a:pt x="229133" y="11899"/>
                  </a:lnTo>
                  <a:lnTo>
                    <a:pt x="229133" y="2654"/>
                  </a:lnTo>
                  <a:lnTo>
                    <a:pt x="228307" y="1320"/>
                  </a:lnTo>
                  <a:lnTo>
                    <a:pt x="225666" y="0"/>
                  </a:lnTo>
                  <a:close/>
                </a:path>
                <a:path w="564515" h="330200">
                  <a:moveTo>
                    <a:pt x="229133" y="80765"/>
                  </a:moveTo>
                  <a:lnTo>
                    <a:pt x="225983" y="83146"/>
                  </a:lnTo>
                  <a:lnTo>
                    <a:pt x="225259" y="83146"/>
                  </a:lnTo>
                  <a:lnTo>
                    <a:pt x="225259" y="87020"/>
                  </a:lnTo>
                  <a:lnTo>
                    <a:pt x="229133" y="87020"/>
                  </a:lnTo>
                  <a:lnTo>
                    <a:pt x="229133" y="80765"/>
                  </a:lnTo>
                  <a:close/>
                </a:path>
                <a:path w="564515" h="330200">
                  <a:moveTo>
                    <a:pt x="337299" y="0"/>
                  </a:moveTo>
                  <a:lnTo>
                    <a:pt x="335724" y="152"/>
                  </a:lnTo>
                  <a:lnTo>
                    <a:pt x="229133" y="80765"/>
                  </a:lnTo>
                  <a:lnTo>
                    <a:pt x="229133" y="87020"/>
                  </a:lnTo>
                  <a:lnTo>
                    <a:pt x="233695" y="87020"/>
                  </a:lnTo>
                  <a:lnTo>
                    <a:pt x="333019" y="11899"/>
                  </a:lnTo>
                  <a:lnTo>
                    <a:pt x="340766" y="11899"/>
                  </a:lnTo>
                  <a:lnTo>
                    <a:pt x="340766" y="2654"/>
                  </a:lnTo>
                  <a:lnTo>
                    <a:pt x="339928" y="1320"/>
                  </a:lnTo>
                  <a:lnTo>
                    <a:pt x="337299" y="0"/>
                  </a:lnTo>
                  <a:close/>
                </a:path>
                <a:path w="564515" h="330200">
                  <a:moveTo>
                    <a:pt x="340766" y="80765"/>
                  </a:moveTo>
                  <a:lnTo>
                    <a:pt x="337616" y="83146"/>
                  </a:lnTo>
                  <a:lnTo>
                    <a:pt x="336892" y="83146"/>
                  </a:lnTo>
                  <a:lnTo>
                    <a:pt x="336892" y="87020"/>
                  </a:lnTo>
                  <a:lnTo>
                    <a:pt x="340766" y="87020"/>
                  </a:lnTo>
                  <a:lnTo>
                    <a:pt x="340766" y="80765"/>
                  </a:lnTo>
                  <a:close/>
                </a:path>
                <a:path w="564515" h="330200">
                  <a:moveTo>
                    <a:pt x="448932" y="0"/>
                  </a:moveTo>
                  <a:lnTo>
                    <a:pt x="447357" y="152"/>
                  </a:lnTo>
                  <a:lnTo>
                    <a:pt x="340766" y="80765"/>
                  </a:lnTo>
                  <a:lnTo>
                    <a:pt x="340766" y="87020"/>
                  </a:lnTo>
                  <a:lnTo>
                    <a:pt x="345328" y="87020"/>
                  </a:lnTo>
                  <a:lnTo>
                    <a:pt x="444652" y="11899"/>
                  </a:lnTo>
                  <a:lnTo>
                    <a:pt x="452386" y="11899"/>
                  </a:lnTo>
                  <a:lnTo>
                    <a:pt x="452386" y="2654"/>
                  </a:lnTo>
                  <a:lnTo>
                    <a:pt x="451561" y="1320"/>
                  </a:lnTo>
                  <a:lnTo>
                    <a:pt x="448932" y="0"/>
                  </a:lnTo>
                  <a:close/>
                </a:path>
                <a:path w="564515" h="330200">
                  <a:moveTo>
                    <a:pt x="452386" y="80765"/>
                  </a:moveTo>
                  <a:lnTo>
                    <a:pt x="449237" y="83146"/>
                  </a:lnTo>
                  <a:lnTo>
                    <a:pt x="448513" y="83146"/>
                  </a:lnTo>
                  <a:lnTo>
                    <a:pt x="448513" y="87020"/>
                  </a:lnTo>
                  <a:lnTo>
                    <a:pt x="452386" y="87020"/>
                  </a:lnTo>
                  <a:lnTo>
                    <a:pt x="452386" y="80765"/>
                  </a:lnTo>
                  <a:close/>
                </a:path>
                <a:path w="564515" h="330200">
                  <a:moveTo>
                    <a:pt x="560552" y="0"/>
                  </a:moveTo>
                  <a:lnTo>
                    <a:pt x="558990" y="152"/>
                  </a:lnTo>
                  <a:lnTo>
                    <a:pt x="452386" y="80765"/>
                  </a:lnTo>
                  <a:lnTo>
                    <a:pt x="452386" y="87020"/>
                  </a:lnTo>
                  <a:lnTo>
                    <a:pt x="456948" y="87020"/>
                  </a:lnTo>
                  <a:lnTo>
                    <a:pt x="556272" y="11899"/>
                  </a:lnTo>
                  <a:lnTo>
                    <a:pt x="564019" y="11899"/>
                  </a:lnTo>
                  <a:lnTo>
                    <a:pt x="564019" y="2654"/>
                  </a:lnTo>
                  <a:lnTo>
                    <a:pt x="563181" y="1320"/>
                  </a:lnTo>
                  <a:lnTo>
                    <a:pt x="5605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395917" y="3060903"/>
              <a:ext cx="34925" cy="80645"/>
            </a:xfrm>
            <a:custGeom>
              <a:avLst/>
              <a:gdLst/>
              <a:ahLst/>
              <a:cxnLst/>
              <a:rect l="l" t="t" r="r" b="b"/>
              <a:pathLst>
                <a:path w="34925" h="80644">
                  <a:moveTo>
                    <a:pt x="34493" y="0"/>
                  </a:moveTo>
                  <a:lnTo>
                    <a:pt x="0" y="0"/>
                  </a:lnTo>
                  <a:lnTo>
                    <a:pt x="0" y="80086"/>
                  </a:lnTo>
                  <a:lnTo>
                    <a:pt x="34493" y="80086"/>
                  </a:lnTo>
                  <a:lnTo>
                    <a:pt x="3449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392038" y="3057024"/>
              <a:ext cx="42545" cy="88265"/>
            </a:xfrm>
            <a:custGeom>
              <a:avLst/>
              <a:gdLst/>
              <a:ahLst/>
              <a:cxnLst/>
              <a:rect l="l" t="t" r="r" b="b"/>
              <a:pathLst>
                <a:path w="42545" h="88264">
                  <a:moveTo>
                    <a:pt x="39382" y="0"/>
                  </a:moveTo>
                  <a:lnTo>
                    <a:pt x="2857" y="0"/>
                  </a:lnTo>
                  <a:lnTo>
                    <a:pt x="1854" y="419"/>
                  </a:lnTo>
                  <a:lnTo>
                    <a:pt x="419" y="1854"/>
                  </a:lnTo>
                  <a:lnTo>
                    <a:pt x="0" y="2857"/>
                  </a:lnTo>
                  <a:lnTo>
                    <a:pt x="0" y="84988"/>
                  </a:lnTo>
                  <a:lnTo>
                    <a:pt x="419" y="85979"/>
                  </a:lnTo>
                  <a:lnTo>
                    <a:pt x="1854" y="87426"/>
                  </a:lnTo>
                  <a:lnTo>
                    <a:pt x="2857" y="87833"/>
                  </a:lnTo>
                  <a:lnTo>
                    <a:pt x="39382" y="87833"/>
                  </a:lnTo>
                  <a:lnTo>
                    <a:pt x="40385" y="87426"/>
                  </a:lnTo>
                  <a:lnTo>
                    <a:pt x="41821" y="85979"/>
                  </a:lnTo>
                  <a:lnTo>
                    <a:pt x="42240" y="84988"/>
                  </a:lnTo>
                  <a:lnTo>
                    <a:pt x="42240" y="80086"/>
                  </a:lnTo>
                  <a:lnTo>
                    <a:pt x="7746" y="80086"/>
                  </a:lnTo>
                  <a:lnTo>
                    <a:pt x="7746" y="7747"/>
                  </a:lnTo>
                  <a:lnTo>
                    <a:pt x="3873" y="7747"/>
                  </a:lnTo>
                  <a:lnTo>
                    <a:pt x="3873" y="3873"/>
                  </a:lnTo>
                  <a:lnTo>
                    <a:pt x="42240" y="3873"/>
                  </a:lnTo>
                  <a:lnTo>
                    <a:pt x="42240" y="2857"/>
                  </a:lnTo>
                  <a:lnTo>
                    <a:pt x="41821" y="1854"/>
                  </a:lnTo>
                  <a:lnTo>
                    <a:pt x="40385" y="419"/>
                  </a:lnTo>
                  <a:lnTo>
                    <a:pt x="39382" y="0"/>
                  </a:lnTo>
                  <a:close/>
                </a:path>
                <a:path w="42545" h="88264">
                  <a:moveTo>
                    <a:pt x="42240" y="3873"/>
                  </a:moveTo>
                  <a:lnTo>
                    <a:pt x="7746" y="3873"/>
                  </a:lnTo>
                  <a:lnTo>
                    <a:pt x="7746" y="7747"/>
                  </a:lnTo>
                  <a:lnTo>
                    <a:pt x="34493" y="7747"/>
                  </a:lnTo>
                  <a:lnTo>
                    <a:pt x="34493" y="80086"/>
                  </a:lnTo>
                  <a:lnTo>
                    <a:pt x="42240" y="80086"/>
                  </a:lnTo>
                  <a:lnTo>
                    <a:pt x="42240" y="3873"/>
                  </a:lnTo>
                  <a:close/>
                </a:path>
                <a:path w="42545" h="88264">
                  <a:moveTo>
                    <a:pt x="7746" y="3873"/>
                  </a:moveTo>
                  <a:lnTo>
                    <a:pt x="3873" y="3873"/>
                  </a:lnTo>
                  <a:lnTo>
                    <a:pt x="3873" y="7747"/>
                  </a:lnTo>
                  <a:lnTo>
                    <a:pt x="7746" y="7747"/>
                  </a:lnTo>
                  <a:lnTo>
                    <a:pt x="7746" y="3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60721" y="3057024"/>
              <a:ext cx="102675" cy="87833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589841" y="3057024"/>
              <a:ext cx="102676" cy="87833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9722840" y="3060903"/>
              <a:ext cx="34925" cy="80645"/>
            </a:xfrm>
            <a:custGeom>
              <a:avLst/>
              <a:gdLst/>
              <a:ahLst/>
              <a:cxnLst/>
              <a:rect l="l" t="t" r="r" b="b"/>
              <a:pathLst>
                <a:path w="34925" h="80644">
                  <a:moveTo>
                    <a:pt x="34493" y="0"/>
                  </a:moveTo>
                  <a:lnTo>
                    <a:pt x="0" y="0"/>
                  </a:lnTo>
                  <a:lnTo>
                    <a:pt x="0" y="80086"/>
                  </a:lnTo>
                  <a:lnTo>
                    <a:pt x="34493" y="80086"/>
                  </a:lnTo>
                  <a:lnTo>
                    <a:pt x="3449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718954" y="2956851"/>
              <a:ext cx="83820" cy="188595"/>
            </a:xfrm>
            <a:custGeom>
              <a:avLst/>
              <a:gdLst/>
              <a:ahLst/>
              <a:cxnLst/>
              <a:rect l="l" t="t" r="r" b="b"/>
              <a:pathLst>
                <a:path w="83820" h="188594">
                  <a:moveTo>
                    <a:pt x="42240" y="103035"/>
                  </a:moveTo>
                  <a:lnTo>
                    <a:pt x="41821" y="102031"/>
                  </a:lnTo>
                  <a:lnTo>
                    <a:pt x="40386" y="100596"/>
                  </a:lnTo>
                  <a:lnTo>
                    <a:pt x="39382" y="100177"/>
                  </a:lnTo>
                  <a:lnTo>
                    <a:pt x="34493" y="100177"/>
                  </a:lnTo>
                  <a:lnTo>
                    <a:pt x="34493" y="107924"/>
                  </a:lnTo>
                  <a:lnTo>
                    <a:pt x="34493" y="180263"/>
                  </a:lnTo>
                  <a:lnTo>
                    <a:pt x="7747" y="180263"/>
                  </a:lnTo>
                  <a:lnTo>
                    <a:pt x="7747" y="107924"/>
                  </a:lnTo>
                  <a:lnTo>
                    <a:pt x="34493" y="107924"/>
                  </a:lnTo>
                  <a:lnTo>
                    <a:pt x="34493" y="100177"/>
                  </a:lnTo>
                  <a:lnTo>
                    <a:pt x="2857" y="100177"/>
                  </a:lnTo>
                  <a:lnTo>
                    <a:pt x="1854" y="100596"/>
                  </a:lnTo>
                  <a:lnTo>
                    <a:pt x="419" y="102031"/>
                  </a:lnTo>
                  <a:lnTo>
                    <a:pt x="0" y="103035"/>
                  </a:lnTo>
                  <a:lnTo>
                    <a:pt x="0" y="185166"/>
                  </a:lnTo>
                  <a:lnTo>
                    <a:pt x="419" y="186156"/>
                  </a:lnTo>
                  <a:lnTo>
                    <a:pt x="1854" y="187604"/>
                  </a:lnTo>
                  <a:lnTo>
                    <a:pt x="2857" y="188010"/>
                  </a:lnTo>
                  <a:lnTo>
                    <a:pt x="39382" y="188010"/>
                  </a:lnTo>
                  <a:lnTo>
                    <a:pt x="40386" y="187604"/>
                  </a:lnTo>
                  <a:lnTo>
                    <a:pt x="41821" y="186156"/>
                  </a:lnTo>
                  <a:lnTo>
                    <a:pt x="42240" y="185166"/>
                  </a:lnTo>
                  <a:lnTo>
                    <a:pt x="42240" y="180263"/>
                  </a:lnTo>
                  <a:lnTo>
                    <a:pt x="42240" y="104051"/>
                  </a:lnTo>
                  <a:lnTo>
                    <a:pt x="42240" y="103035"/>
                  </a:lnTo>
                  <a:close/>
                </a:path>
                <a:path w="83820" h="188594">
                  <a:moveTo>
                    <a:pt x="83743" y="3835"/>
                  </a:moveTo>
                  <a:lnTo>
                    <a:pt x="81229" y="381"/>
                  </a:lnTo>
                  <a:lnTo>
                    <a:pt x="78803" y="0"/>
                  </a:lnTo>
                  <a:lnTo>
                    <a:pt x="3149" y="55181"/>
                  </a:lnTo>
                  <a:lnTo>
                    <a:pt x="2768" y="57594"/>
                  </a:lnTo>
                  <a:lnTo>
                    <a:pt x="5295" y="61048"/>
                  </a:lnTo>
                  <a:lnTo>
                    <a:pt x="7708" y="61429"/>
                  </a:lnTo>
                  <a:lnTo>
                    <a:pt x="9436" y="60172"/>
                  </a:lnTo>
                  <a:lnTo>
                    <a:pt x="83362" y="6261"/>
                  </a:lnTo>
                  <a:lnTo>
                    <a:pt x="83743" y="38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607136" y="2947986"/>
              <a:ext cx="87147" cy="67640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495054" y="2947986"/>
              <a:ext cx="87147" cy="67640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384519" y="2947986"/>
              <a:ext cx="87147" cy="67640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9817303" y="3039046"/>
              <a:ext cx="8255" cy="146050"/>
            </a:xfrm>
            <a:custGeom>
              <a:avLst/>
              <a:gdLst/>
              <a:ahLst/>
              <a:cxnLst/>
              <a:rect l="l" t="t" r="r" b="b"/>
              <a:pathLst>
                <a:path w="8254" h="146050">
                  <a:moveTo>
                    <a:pt x="7747" y="71120"/>
                  </a:moveTo>
                  <a:lnTo>
                    <a:pt x="6007" y="69392"/>
                  </a:lnTo>
                  <a:lnTo>
                    <a:pt x="1739" y="69392"/>
                  </a:lnTo>
                  <a:lnTo>
                    <a:pt x="0" y="71120"/>
                  </a:lnTo>
                  <a:lnTo>
                    <a:pt x="0" y="73253"/>
                  </a:lnTo>
                  <a:lnTo>
                    <a:pt x="0" y="143891"/>
                  </a:lnTo>
                  <a:lnTo>
                    <a:pt x="1739" y="145630"/>
                  </a:lnTo>
                  <a:lnTo>
                    <a:pt x="6007" y="145630"/>
                  </a:lnTo>
                  <a:lnTo>
                    <a:pt x="7747" y="143891"/>
                  </a:lnTo>
                  <a:lnTo>
                    <a:pt x="7747" y="71120"/>
                  </a:lnTo>
                  <a:close/>
                </a:path>
                <a:path w="8254" h="146050">
                  <a:moveTo>
                    <a:pt x="7747" y="1739"/>
                  </a:moveTo>
                  <a:lnTo>
                    <a:pt x="6007" y="0"/>
                  </a:lnTo>
                  <a:lnTo>
                    <a:pt x="1739" y="0"/>
                  </a:lnTo>
                  <a:lnTo>
                    <a:pt x="0" y="1739"/>
                  </a:lnTo>
                  <a:lnTo>
                    <a:pt x="0" y="3873"/>
                  </a:lnTo>
                  <a:lnTo>
                    <a:pt x="0" y="50596"/>
                  </a:lnTo>
                  <a:lnTo>
                    <a:pt x="1739" y="52324"/>
                  </a:lnTo>
                  <a:lnTo>
                    <a:pt x="6007" y="52324"/>
                  </a:lnTo>
                  <a:lnTo>
                    <a:pt x="7747" y="50596"/>
                  </a:lnTo>
                  <a:lnTo>
                    <a:pt x="7747" y="1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391121" y="3177609"/>
              <a:ext cx="392430" cy="0"/>
            </a:xfrm>
            <a:custGeom>
              <a:avLst/>
              <a:gdLst/>
              <a:ahLst/>
              <a:cxnLst/>
              <a:rect l="l" t="t" r="r" b="b"/>
              <a:pathLst>
                <a:path w="392429">
                  <a:moveTo>
                    <a:pt x="391909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183154" y="2508795"/>
              <a:ext cx="1121410" cy="711835"/>
            </a:xfrm>
            <a:custGeom>
              <a:avLst/>
              <a:gdLst/>
              <a:ahLst/>
              <a:cxnLst/>
              <a:rect l="l" t="t" r="r" b="b"/>
              <a:pathLst>
                <a:path w="1121409" h="711835">
                  <a:moveTo>
                    <a:pt x="22644" y="117068"/>
                  </a:moveTo>
                  <a:lnTo>
                    <a:pt x="16903" y="111340"/>
                  </a:lnTo>
                  <a:lnTo>
                    <a:pt x="0" y="111340"/>
                  </a:lnTo>
                  <a:lnTo>
                    <a:pt x="0" y="136931"/>
                  </a:lnTo>
                  <a:lnTo>
                    <a:pt x="16903" y="136931"/>
                  </a:lnTo>
                  <a:lnTo>
                    <a:pt x="22644" y="131191"/>
                  </a:lnTo>
                  <a:lnTo>
                    <a:pt x="22644" y="117068"/>
                  </a:lnTo>
                  <a:close/>
                </a:path>
                <a:path w="1121409" h="711835">
                  <a:moveTo>
                    <a:pt x="138645" y="349885"/>
                  </a:moveTo>
                  <a:lnTo>
                    <a:pt x="137096" y="349885"/>
                  </a:lnTo>
                  <a:lnTo>
                    <a:pt x="137096" y="346075"/>
                  </a:lnTo>
                  <a:lnTo>
                    <a:pt x="0" y="346075"/>
                  </a:lnTo>
                  <a:lnTo>
                    <a:pt x="0" y="349885"/>
                  </a:lnTo>
                  <a:lnTo>
                    <a:pt x="0" y="357505"/>
                  </a:lnTo>
                  <a:lnTo>
                    <a:pt x="0" y="361315"/>
                  </a:lnTo>
                  <a:lnTo>
                    <a:pt x="137325" y="361315"/>
                  </a:lnTo>
                  <a:lnTo>
                    <a:pt x="137325" y="357505"/>
                  </a:lnTo>
                  <a:lnTo>
                    <a:pt x="138645" y="357505"/>
                  </a:lnTo>
                  <a:lnTo>
                    <a:pt x="138645" y="349885"/>
                  </a:lnTo>
                  <a:close/>
                </a:path>
                <a:path w="1121409" h="711835">
                  <a:moveTo>
                    <a:pt x="603745" y="666686"/>
                  </a:moveTo>
                  <a:lnTo>
                    <a:pt x="602005" y="664959"/>
                  </a:lnTo>
                  <a:lnTo>
                    <a:pt x="599871" y="664959"/>
                  </a:lnTo>
                  <a:lnTo>
                    <a:pt x="205828" y="664959"/>
                  </a:lnTo>
                  <a:lnTo>
                    <a:pt x="204101" y="666686"/>
                  </a:lnTo>
                  <a:lnTo>
                    <a:pt x="204101" y="670966"/>
                  </a:lnTo>
                  <a:lnTo>
                    <a:pt x="205828" y="672693"/>
                  </a:lnTo>
                  <a:lnTo>
                    <a:pt x="602005" y="672693"/>
                  </a:lnTo>
                  <a:lnTo>
                    <a:pt x="603745" y="670966"/>
                  </a:lnTo>
                  <a:lnTo>
                    <a:pt x="603745" y="666686"/>
                  </a:lnTo>
                  <a:close/>
                </a:path>
                <a:path w="1121409" h="711835">
                  <a:moveTo>
                    <a:pt x="641896" y="449707"/>
                  </a:moveTo>
                  <a:lnTo>
                    <a:pt x="640156" y="447979"/>
                  </a:lnTo>
                  <a:lnTo>
                    <a:pt x="635889" y="447979"/>
                  </a:lnTo>
                  <a:lnTo>
                    <a:pt x="634149" y="449707"/>
                  </a:lnTo>
                  <a:lnTo>
                    <a:pt x="634149" y="451853"/>
                  </a:lnTo>
                  <a:lnTo>
                    <a:pt x="634149" y="487718"/>
                  </a:lnTo>
                  <a:lnTo>
                    <a:pt x="635889" y="489445"/>
                  </a:lnTo>
                  <a:lnTo>
                    <a:pt x="640156" y="489445"/>
                  </a:lnTo>
                  <a:lnTo>
                    <a:pt x="641896" y="487718"/>
                  </a:lnTo>
                  <a:lnTo>
                    <a:pt x="641896" y="449707"/>
                  </a:lnTo>
                  <a:close/>
                </a:path>
                <a:path w="1121409" h="711835">
                  <a:moveTo>
                    <a:pt x="900747" y="699592"/>
                  </a:moveTo>
                  <a:lnTo>
                    <a:pt x="897280" y="696125"/>
                  </a:lnTo>
                  <a:lnTo>
                    <a:pt x="59664" y="696125"/>
                  </a:lnTo>
                  <a:lnTo>
                    <a:pt x="56197" y="699592"/>
                  </a:lnTo>
                  <a:lnTo>
                    <a:pt x="56197" y="708139"/>
                  </a:lnTo>
                  <a:lnTo>
                    <a:pt x="59664" y="711606"/>
                  </a:lnTo>
                  <a:lnTo>
                    <a:pt x="63944" y="711606"/>
                  </a:lnTo>
                  <a:lnTo>
                    <a:pt x="897280" y="711606"/>
                  </a:lnTo>
                  <a:lnTo>
                    <a:pt x="900747" y="708139"/>
                  </a:lnTo>
                  <a:lnTo>
                    <a:pt x="900747" y="699592"/>
                  </a:lnTo>
                  <a:close/>
                </a:path>
                <a:path w="1121409" h="711835">
                  <a:moveTo>
                    <a:pt x="1121359" y="0"/>
                  </a:moveTo>
                  <a:lnTo>
                    <a:pt x="1059408" y="0"/>
                  </a:lnTo>
                  <a:lnTo>
                    <a:pt x="1059408" y="587997"/>
                  </a:lnTo>
                  <a:lnTo>
                    <a:pt x="866851" y="587997"/>
                  </a:lnTo>
                  <a:lnTo>
                    <a:pt x="866851" y="649947"/>
                  </a:lnTo>
                  <a:lnTo>
                    <a:pt x="1098550" y="649947"/>
                  </a:lnTo>
                  <a:lnTo>
                    <a:pt x="1106525" y="646645"/>
                  </a:lnTo>
                  <a:lnTo>
                    <a:pt x="1118057" y="635114"/>
                  </a:lnTo>
                  <a:lnTo>
                    <a:pt x="1121359" y="627138"/>
                  </a:lnTo>
                  <a:lnTo>
                    <a:pt x="11213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395093" y="2551118"/>
              <a:ext cx="427779" cy="281744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183166" y="2508783"/>
              <a:ext cx="153287" cy="251242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0050011" y="2508783"/>
              <a:ext cx="243204" cy="638810"/>
            </a:xfrm>
            <a:custGeom>
              <a:avLst/>
              <a:gdLst/>
              <a:ahLst/>
              <a:cxnLst/>
              <a:rect l="l" t="t" r="r" b="b"/>
              <a:pathLst>
                <a:path w="243204" h="638810">
                  <a:moveTo>
                    <a:pt x="242887" y="0"/>
                  </a:moveTo>
                  <a:lnTo>
                    <a:pt x="204177" y="0"/>
                  </a:lnTo>
                  <a:lnTo>
                    <a:pt x="204177" y="599635"/>
                  </a:lnTo>
                  <a:lnTo>
                    <a:pt x="0" y="599635"/>
                  </a:lnTo>
                  <a:lnTo>
                    <a:pt x="0" y="638332"/>
                  </a:lnTo>
                  <a:lnTo>
                    <a:pt x="228638" y="638332"/>
                  </a:lnTo>
                  <a:lnTo>
                    <a:pt x="233616" y="636262"/>
                  </a:lnTo>
                  <a:lnTo>
                    <a:pt x="240817" y="629061"/>
                  </a:lnTo>
                  <a:lnTo>
                    <a:pt x="242887" y="624083"/>
                  </a:lnTo>
                  <a:lnTo>
                    <a:pt x="242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4" name="object 15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633463" y="2524086"/>
            <a:ext cx="1153122" cy="1315402"/>
          </a:xfrm>
          <a:prstGeom prst="rect">
            <a:avLst/>
          </a:prstGeom>
        </p:spPr>
      </p:pic>
      <p:sp>
        <p:nvSpPr>
          <p:cNvPr id="155" name="object 155"/>
          <p:cNvSpPr txBox="1"/>
          <p:nvPr/>
        </p:nvSpPr>
        <p:spPr>
          <a:xfrm>
            <a:off x="7228265" y="3352135"/>
            <a:ext cx="394335" cy="266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95"/>
              </a:spcBef>
            </a:pPr>
            <a:r>
              <a:rPr sz="500" spc="-10" dirty="0">
                <a:latin typeface="TT Supermolot Bold"/>
                <a:cs typeface="TT Supermolot Bold"/>
              </a:rPr>
              <a:t>Sprzedam</a:t>
            </a:r>
            <a:r>
              <a:rPr sz="500" spc="500" dirty="0">
                <a:latin typeface="TT Supermolot Bold"/>
                <a:cs typeface="TT Supermolot Bold"/>
              </a:rPr>
              <a:t> </a:t>
            </a:r>
            <a:r>
              <a:rPr sz="500" spc="-10" dirty="0">
                <a:latin typeface="TT Supermolot Bold"/>
                <a:cs typeface="TT Supermolot Bold"/>
              </a:rPr>
              <a:t>surowce.</a:t>
            </a:r>
            <a:r>
              <a:rPr sz="500" spc="500" dirty="0">
                <a:latin typeface="TT Supermolot Bold"/>
                <a:cs typeface="TT Supermolot Bold"/>
              </a:rPr>
              <a:t> </a:t>
            </a:r>
            <a:r>
              <a:rPr sz="500" spc="-10" dirty="0">
                <a:latin typeface="TT Supermolot Bold"/>
                <a:cs typeface="TT Supermolot Bold"/>
              </a:rPr>
              <a:t>Negocjujmy!</a:t>
            </a:r>
            <a:endParaRPr sz="500">
              <a:latin typeface="TT Supermolot Bold"/>
              <a:cs typeface="TT Supermolot Bold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988303" y="3352135"/>
            <a:ext cx="235648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343150" algn="l"/>
              </a:tabLst>
            </a:pPr>
            <a:r>
              <a:rPr sz="500" u="sng" dirty="0">
                <a:uFill>
                  <a:solidFill>
                    <a:srgbClr val="000000"/>
                  </a:solidFill>
                </a:uFill>
                <a:latin typeface="TT Supermolot Bold"/>
                <a:cs typeface="TT Supermolot Bold"/>
              </a:rPr>
              <a:t>	</a:t>
            </a:r>
            <a:endParaRPr sz="500">
              <a:latin typeface="TT Supermolot Bold"/>
              <a:cs typeface="TT Supermolot Bold"/>
            </a:endParaRPr>
          </a:p>
        </p:txBody>
      </p:sp>
      <p:grpSp>
        <p:nvGrpSpPr>
          <p:cNvPr id="157" name="object 157"/>
          <p:cNvGrpSpPr/>
          <p:nvPr/>
        </p:nvGrpSpPr>
        <p:grpSpPr>
          <a:xfrm>
            <a:off x="4076056" y="2508783"/>
            <a:ext cx="1154430" cy="1125220"/>
            <a:chOff x="4076056" y="2508783"/>
            <a:chExt cx="1154430" cy="1125220"/>
          </a:xfrm>
        </p:grpSpPr>
        <p:sp>
          <p:nvSpPr>
            <p:cNvPr id="158" name="object 158"/>
            <p:cNvSpPr/>
            <p:nvPr/>
          </p:nvSpPr>
          <p:spPr>
            <a:xfrm>
              <a:off x="4078325" y="2508783"/>
              <a:ext cx="1152525" cy="1125220"/>
            </a:xfrm>
            <a:custGeom>
              <a:avLst/>
              <a:gdLst/>
              <a:ahLst/>
              <a:cxnLst/>
              <a:rect l="l" t="t" r="r" b="b"/>
              <a:pathLst>
                <a:path w="1152525" h="1125220">
                  <a:moveTo>
                    <a:pt x="1151991" y="0"/>
                  </a:moveTo>
                  <a:lnTo>
                    <a:pt x="0" y="0"/>
                  </a:lnTo>
                  <a:lnTo>
                    <a:pt x="0" y="1125131"/>
                  </a:lnTo>
                  <a:lnTo>
                    <a:pt x="1151991" y="1125131"/>
                  </a:lnTo>
                  <a:lnTo>
                    <a:pt x="1151991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078325" y="2515833"/>
              <a:ext cx="1152525" cy="1118235"/>
            </a:xfrm>
            <a:custGeom>
              <a:avLst/>
              <a:gdLst/>
              <a:ahLst/>
              <a:cxnLst/>
              <a:rect l="l" t="t" r="r" b="b"/>
              <a:pathLst>
                <a:path w="1152525" h="1118235">
                  <a:moveTo>
                    <a:pt x="543605" y="0"/>
                  </a:moveTo>
                  <a:lnTo>
                    <a:pt x="494594" y="1895"/>
                  </a:lnTo>
                  <a:lnTo>
                    <a:pt x="445904" y="7572"/>
                  </a:lnTo>
                  <a:lnTo>
                    <a:pt x="397587" y="17018"/>
                  </a:lnTo>
                  <a:lnTo>
                    <a:pt x="349693" y="30218"/>
                  </a:lnTo>
                  <a:lnTo>
                    <a:pt x="302273" y="47160"/>
                  </a:lnTo>
                  <a:lnTo>
                    <a:pt x="255379" y="67830"/>
                  </a:lnTo>
                  <a:lnTo>
                    <a:pt x="206196" y="93682"/>
                  </a:lnTo>
                  <a:lnTo>
                    <a:pt x="158185" y="122881"/>
                  </a:lnTo>
                  <a:lnTo>
                    <a:pt x="111590" y="154934"/>
                  </a:lnTo>
                  <a:lnTo>
                    <a:pt x="66654" y="189352"/>
                  </a:lnTo>
                  <a:lnTo>
                    <a:pt x="23620" y="225643"/>
                  </a:lnTo>
                  <a:lnTo>
                    <a:pt x="0" y="247408"/>
                  </a:lnTo>
                  <a:lnTo>
                    <a:pt x="0" y="1118081"/>
                  </a:lnTo>
                  <a:lnTo>
                    <a:pt x="1151991" y="1118081"/>
                  </a:lnTo>
                  <a:lnTo>
                    <a:pt x="1151991" y="954468"/>
                  </a:lnTo>
                  <a:lnTo>
                    <a:pt x="457169" y="954468"/>
                  </a:lnTo>
                  <a:lnTo>
                    <a:pt x="457169" y="899795"/>
                  </a:lnTo>
                  <a:lnTo>
                    <a:pt x="434893" y="899795"/>
                  </a:lnTo>
                  <a:lnTo>
                    <a:pt x="423312" y="899623"/>
                  </a:lnTo>
                  <a:lnTo>
                    <a:pt x="413235" y="899172"/>
                  </a:lnTo>
                  <a:lnTo>
                    <a:pt x="412587" y="899172"/>
                  </a:lnTo>
                  <a:lnTo>
                    <a:pt x="327592" y="884325"/>
                  </a:lnTo>
                  <a:lnTo>
                    <a:pt x="274514" y="863502"/>
                  </a:lnTo>
                  <a:lnTo>
                    <a:pt x="228024" y="836380"/>
                  </a:lnTo>
                  <a:lnTo>
                    <a:pt x="187334" y="804861"/>
                  </a:lnTo>
                  <a:lnTo>
                    <a:pt x="151659" y="770844"/>
                  </a:lnTo>
                  <a:lnTo>
                    <a:pt x="120213" y="736230"/>
                  </a:lnTo>
                  <a:lnTo>
                    <a:pt x="92209" y="702919"/>
                  </a:lnTo>
                  <a:lnTo>
                    <a:pt x="57623" y="659872"/>
                  </a:lnTo>
                  <a:lnTo>
                    <a:pt x="29384" y="616505"/>
                  </a:lnTo>
                  <a:lnTo>
                    <a:pt x="11958" y="570238"/>
                  </a:lnTo>
                  <a:lnTo>
                    <a:pt x="9812" y="518490"/>
                  </a:lnTo>
                  <a:lnTo>
                    <a:pt x="25510" y="464917"/>
                  </a:lnTo>
                  <a:lnTo>
                    <a:pt x="54233" y="418333"/>
                  </a:lnTo>
                  <a:lnTo>
                    <a:pt x="90000" y="378988"/>
                  </a:lnTo>
                  <a:lnTo>
                    <a:pt x="126830" y="347134"/>
                  </a:lnTo>
                  <a:lnTo>
                    <a:pt x="158744" y="323024"/>
                  </a:lnTo>
                  <a:lnTo>
                    <a:pt x="202418" y="293956"/>
                  </a:lnTo>
                  <a:lnTo>
                    <a:pt x="217152" y="285369"/>
                  </a:lnTo>
                  <a:lnTo>
                    <a:pt x="217152" y="134035"/>
                  </a:lnTo>
                  <a:lnTo>
                    <a:pt x="958465" y="134035"/>
                  </a:lnTo>
                  <a:lnTo>
                    <a:pt x="920409" y="110348"/>
                  </a:lnTo>
                  <a:lnTo>
                    <a:pt x="878502" y="87099"/>
                  </a:lnTo>
                  <a:lnTo>
                    <a:pt x="836532" y="66616"/>
                  </a:lnTo>
                  <a:lnTo>
                    <a:pt x="794528" y="48892"/>
                  </a:lnTo>
                  <a:lnTo>
                    <a:pt x="752524" y="33918"/>
                  </a:lnTo>
                  <a:lnTo>
                    <a:pt x="710552" y="21685"/>
                  </a:lnTo>
                  <a:lnTo>
                    <a:pt x="668641" y="12185"/>
                  </a:lnTo>
                  <a:lnTo>
                    <a:pt x="626826" y="5410"/>
                  </a:lnTo>
                  <a:lnTo>
                    <a:pt x="585136" y="1351"/>
                  </a:lnTo>
                  <a:lnTo>
                    <a:pt x="543605" y="0"/>
                  </a:lnTo>
                  <a:close/>
                </a:path>
                <a:path w="1152525" h="1118235">
                  <a:moveTo>
                    <a:pt x="958465" y="134035"/>
                  </a:moveTo>
                  <a:lnTo>
                    <a:pt x="715474" y="134035"/>
                  </a:lnTo>
                  <a:lnTo>
                    <a:pt x="715474" y="200494"/>
                  </a:lnTo>
                  <a:lnTo>
                    <a:pt x="765198" y="205385"/>
                  </a:lnTo>
                  <a:lnTo>
                    <a:pt x="817544" y="212766"/>
                  </a:lnTo>
                  <a:lnTo>
                    <a:pt x="870557" y="223129"/>
                  </a:lnTo>
                  <a:lnTo>
                    <a:pt x="922282" y="236965"/>
                  </a:lnTo>
                  <a:lnTo>
                    <a:pt x="970764" y="254767"/>
                  </a:lnTo>
                  <a:lnTo>
                    <a:pt x="1014048" y="277026"/>
                  </a:lnTo>
                  <a:lnTo>
                    <a:pt x="1050179" y="304233"/>
                  </a:lnTo>
                  <a:lnTo>
                    <a:pt x="1077201" y="336881"/>
                  </a:lnTo>
                  <a:lnTo>
                    <a:pt x="1093160" y="375462"/>
                  </a:lnTo>
                  <a:lnTo>
                    <a:pt x="1095896" y="418333"/>
                  </a:lnTo>
                  <a:lnTo>
                    <a:pt x="1095981" y="419653"/>
                  </a:lnTo>
                  <a:lnTo>
                    <a:pt x="1085547" y="464299"/>
                  </a:lnTo>
                  <a:lnTo>
                    <a:pt x="1064269" y="508632"/>
                  </a:lnTo>
                  <a:lnTo>
                    <a:pt x="1034560" y="551887"/>
                  </a:lnTo>
                  <a:lnTo>
                    <a:pt x="998829" y="593296"/>
                  </a:lnTo>
                  <a:lnTo>
                    <a:pt x="959489" y="632092"/>
                  </a:lnTo>
                  <a:lnTo>
                    <a:pt x="918951" y="667509"/>
                  </a:lnTo>
                  <a:lnTo>
                    <a:pt x="879626" y="698779"/>
                  </a:lnTo>
                  <a:lnTo>
                    <a:pt x="843926" y="725136"/>
                  </a:lnTo>
                  <a:lnTo>
                    <a:pt x="793046" y="760044"/>
                  </a:lnTo>
                  <a:lnTo>
                    <a:pt x="735380" y="797475"/>
                  </a:lnTo>
                  <a:lnTo>
                    <a:pt x="668065" y="836079"/>
                  </a:lnTo>
                  <a:lnTo>
                    <a:pt x="668065" y="954468"/>
                  </a:lnTo>
                  <a:lnTo>
                    <a:pt x="1151991" y="954468"/>
                  </a:lnTo>
                  <a:lnTo>
                    <a:pt x="1151991" y="292025"/>
                  </a:lnTo>
                  <a:lnTo>
                    <a:pt x="1086756" y="231180"/>
                  </a:lnTo>
                  <a:lnTo>
                    <a:pt x="1045425" y="196780"/>
                  </a:lnTo>
                  <a:lnTo>
                    <a:pt x="1003902" y="165180"/>
                  </a:lnTo>
                  <a:lnTo>
                    <a:pt x="962219" y="136372"/>
                  </a:lnTo>
                  <a:lnTo>
                    <a:pt x="958465" y="134035"/>
                  </a:lnTo>
                  <a:close/>
                </a:path>
                <a:path w="1152525" h="1118235">
                  <a:moveTo>
                    <a:pt x="457169" y="899172"/>
                  </a:moveTo>
                  <a:lnTo>
                    <a:pt x="448994" y="899623"/>
                  </a:lnTo>
                  <a:lnTo>
                    <a:pt x="448267" y="899623"/>
                  </a:lnTo>
                  <a:lnTo>
                    <a:pt x="442374" y="899795"/>
                  </a:lnTo>
                  <a:lnTo>
                    <a:pt x="457169" y="899795"/>
                  </a:lnTo>
                  <a:lnTo>
                    <a:pt x="457169" y="899172"/>
                  </a:lnTo>
                  <a:close/>
                </a:path>
                <a:path w="1152525" h="1118235">
                  <a:moveTo>
                    <a:pt x="504578" y="134035"/>
                  </a:moveTo>
                  <a:lnTo>
                    <a:pt x="428048" y="134035"/>
                  </a:lnTo>
                  <a:lnTo>
                    <a:pt x="428048" y="210743"/>
                  </a:lnTo>
                  <a:lnTo>
                    <a:pt x="448500" y="207226"/>
                  </a:lnTo>
                  <a:lnTo>
                    <a:pt x="468132" y="204344"/>
                  </a:lnTo>
                  <a:lnTo>
                    <a:pt x="486855" y="202026"/>
                  </a:lnTo>
                  <a:lnTo>
                    <a:pt x="504578" y="200202"/>
                  </a:lnTo>
                  <a:lnTo>
                    <a:pt x="504578" y="134035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066759" y="2508783"/>
              <a:ext cx="163557" cy="114737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4088144" y="2716037"/>
              <a:ext cx="1086485" cy="699770"/>
            </a:xfrm>
            <a:custGeom>
              <a:avLst/>
              <a:gdLst/>
              <a:ahLst/>
              <a:cxnLst/>
              <a:rect l="l" t="t" r="r" b="b"/>
              <a:pathLst>
                <a:path w="1086485" h="699770">
                  <a:moveTo>
                    <a:pt x="207340" y="85166"/>
                  </a:moveTo>
                  <a:lnTo>
                    <a:pt x="163381" y="112562"/>
                  </a:lnTo>
                  <a:lnTo>
                    <a:pt x="117018" y="146932"/>
                  </a:lnTo>
                  <a:lnTo>
                    <a:pt x="80188" y="178785"/>
                  </a:lnTo>
                  <a:lnTo>
                    <a:pt x="44421" y="218130"/>
                  </a:lnTo>
                  <a:lnTo>
                    <a:pt x="15698" y="264715"/>
                  </a:lnTo>
                  <a:lnTo>
                    <a:pt x="0" y="318287"/>
                  </a:lnTo>
                  <a:lnTo>
                    <a:pt x="2140" y="370035"/>
                  </a:lnTo>
                  <a:lnTo>
                    <a:pt x="19565" y="416302"/>
                  </a:lnTo>
                  <a:lnTo>
                    <a:pt x="47804" y="459669"/>
                  </a:lnTo>
                  <a:lnTo>
                    <a:pt x="82384" y="502716"/>
                  </a:lnTo>
                  <a:lnTo>
                    <a:pt x="110388" y="536027"/>
                  </a:lnTo>
                  <a:lnTo>
                    <a:pt x="141835" y="570641"/>
                  </a:lnTo>
                  <a:lnTo>
                    <a:pt x="177510" y="604658"/>
                  </a:lnTo>
                  <a:lnTo>
                    <a:pt x="218201" y="636177"/>
                  </a:lnTo>
                  <a:lnTo>
                    <a:pt x="264694" y="663299"/>
                  </a:lnTo>
                  <a:lnTo>
                    <a:pt x="317775" y="684122"/>
                  </a:lnTo>
                  <a:lnTo>
                    <a:pt x="378231" y="696747"/>
                  </a:lnTo>
                  <a:lnTo>
                    <a:pt x="402775" y="698969"/>
                  </a:lnTo>
                  <a:lnTo>
                    <a:pt x="403423" y="698969"/>
                  </a:lnTo>
                  <a:lnTo>
                    <a:pt x="413500" y="699420"/>
                  </a:lnTo>
                  <a:lnTo>
                    <a:pt x="425081" y="699592"/>
                  </a:lnTo>
                  <a:lnTo>
                    <a:pt x="432562" y="699592"/>
                  </a:lnTo>
                  <a:lnTo>
                    <a:pt x="438455" y="699420"/>
                  </a:lnTo>
                  <a:lnTo>
                    <a:pt x="439183" y="699420"/>
                  </a:lnTo>
                  <a:lnTo>
                    <a:pt x="447344" y="698969"/>
                  </a:lnTo>
                  <a:lnTo>
                    <a:pt x="447344" y="543369"/>
                  </a:lnTo>
                  <a:lnTo>
                    <a:pt x="807659" y="543369"/>
                  </a:lnTo>
                  <a:lnTo>
                    <a:pt x="834109" y="524929"/>
                  </a:lnTo>
                  <a:lnTo>
                    <a:pt x="869807" y="498571"/>
                  </a:lnTo>
                  <a:lnTo>
                    <a:pt x="909130" y="467300"/>
                  </a:lnTo>
                  <a:lnTo>
                    <a:pt x="932392" y="446976"/>
                  </a:lnTo>
                  <a:lnTo>
                    <a:pt x="346075" y="446976"/>
                  </a:lnTo>
                  <a:lnTo>
                    <a:pt x="346075" y="236080"/>
                  </a:lnTo>
                  <a:lnTo>
                    <a:pt x="1082276" y="236080"/>
                  </a:lnTo>
                  <a:lnTo>
                    <a:pt x="1086166" y="219440"/>
                  </a:lnTo>
                  <a:lnTo>
                    <a:pt x="1083348" y="175247"/>
                  </a:lnTo>
                  <a:lnTo>
                    <a:pt x="1070720" y="144729"/>
                  </a:lnTo>
                  <a:lnTo>
                    <a:pt x="207340" y="144729"/>
                  </a:lnTo>
                  <a:lnTo>
                    <a:pt x="207340" y="85166"/>
                  </a:lnTo>
                  <a:close/>
                </a:path>
                <a:path w="1086485" h="699770">
                  <a:moveTo>
                    <a:pt x="807659" y="543369"/>
                  </a:moveTo>
                  <a:lnTo>
                    <a:pt x="658241" y="543369"/>
                  </a:lnTo>
                  <a:lnTo>
                    <a:pt x="658241" y="635876"/>
                  </a:lnTo>
                  <a:lnTo>
                    <a:pt x="693042" y="616800"/>
                  </a:lnTo>
                  <a:lnTo>
                    <a:pt x="755669" y="578038"/>
                  </a:lnTo>
                  <a:lnTo>
                    <a:pt x="804447" y="545608"/>
                  </a:lnTo>
                  <a:lnTo>
                    <a:pt x="807659" y="543369"/>
                  </a:lnTo>
                  <a:close/>
                </a:path>
                <a:path w="1086485" h="699770">
                  <a:moveTo>
                    <a:pt x="638200" y="236080"/>
                  </a:moveTo>
                  <a:lnTo>
                    <a:pt x="556971" y="236080"/>
                  </a:lnTo>
                  <a:lnTo>
                    <a:pt x="556971" y="446976"/>
                  </a:lnTo>
                  <a:lnTo>
                    <a:pt x="638200" y="446976"/>
                  </a:lnTo>
                  <a:lnTo>
                    <a:pt x="638200" y="236080"/>
                  </a:lnTo>
                  <a:close/>
                </a:path>
                <a:path w="1086485" h="699770">
                  <a:moveTo>
                    <a:pt x="1082276" y="236080"/>
                  </a:moveTo>
                  <a:lnTo>
                    <a:pt x="849096" y="236080"/>
                  </a:lnTo>
                  <a:lnTo>
                    <a:pt x="849096" y="446976"/>
                  </a:lnTo>
                  <a:lnTo>
                    <a:pt x="932392" y="446976"/>
                  </a:lnTo>
                  <a:lnTo>
                    <a:pt x="949668" y="431883"/>
                  </a:lnTo>
                  <a:lnTo>
                    <a:pt x="989008" y="393086"/>
                  </a:lnTo>
                  <a:lnTo>
                    <a:pt x="1024739" y="351677"/>
                  </a:lnTo>
                  <a:lnTo>
                    <a:pt x="1054450" y="308422"/>
                  </a:lnTo>
                  <a:lnTo>
                    <a:pt x="1075729" y="264088"/>
                  </a:lnTo>
                  <a:lnTo>
                    <a:pt x="1082276" y="236080"/>
                  </a:lnTo>
                  <a:close/>
                </a:path>
                <a:path w="1086485" h="699770">
                  <a:moveTo>
                    <a:pt x="494766" y="0"/>
                  </a:moveTo>
                  <a:lnTo>
                    <a:pt x="477036" y="1823"/>
                  </a:lnTo>
                  <a:lnTo>
                    <a:pt x="458309" y="4141"/>
                  </a:lnTo>
                  <a:lnTo>
                    <a:pt x="438675" y="7024"/>
                  </a:lnTo>
                  <a:lnTo>
                    <a:pt x="418223" y="10541"/>
                  </a:lnTo>
                  <a:lnTo>
                    <a:pt x="418223" y="144729"/>
                  </a:lnTo>
                  <a:lnTo>
                    <a:pt x="494766" y="144729"/>
                  </a:lnTo>
                  <a:lnTo>
                    <a:pt x="494766" y="0"/>
                  </a:lnTo>
                  <a:close/>
                </a:path>
                <a:path w="1086485" h="699770">
                  <a:moveTo>
                    <a:pt x="705650" y="292"/>
                  </a:moveTo>
                  <a:lnTo>
                    <a:pt x="705650" y="144729"/>
                  </a:lnTo>
                  <a:lnTo>
                    <a:pt x="1070720" y="144729"/>
                  </a:lnTo>
                  <a:lnTo>
                    <a:pt x="1040362" y="104024"/>
                  </a:lnTo>
                  <a:lnTo>
                    <a:pt x="1004230" y="76819"/>
                  </a:lnTo>
                  <a:lnTo>
                    <a:pt x="960946" y="54562"/>
                  </a:lnTo>
                  <a:lnTo>
                    <a:pt x="912464" y="36761"/>
                  </a:lnTo>
                  <a:lnTo>
                    <a:pt x="860738" y="22926"/>
                  </a:lnTo>
                  <a:lnTo>
                    <a:pt x="807724" y="12563"/>
                  </a:lnTo>
                  <a:lnTo>
                    <a:pt x="755376" y="5183"/>
                  </a:lnTo>
                  <a:lnTo>
                    <a:pt x="705650" y="292"/>
                  </a:lnTo>
                  <a:close/>
                </a:path>
              </a:pathLst>
            </a:custGeom>
            <a:solidFill>
              <a:srgbClr val="93B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82904" y="2649980"/>
              <a:ext cx="210896" cy="235845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35488" y="3259517"/>
              <a:ext cx="210896" cy="235844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34211" y="2952234"/>
              <a:ext cx="210896" cy="235845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726347" y="2952234"/>
              <a:ext cx="210896" cy="235845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295477" y="2649980"/>
              <a:ext cx="210896" cy="235845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076056" y="3141003"/>
              <a:ext cx="352408" cy="492911"/>
            </a:xfrm>
            <a:prstGeom prst="rect">
              <a:avLst/>
            </a:prstGeom>
          </p:spPr>
        </p:pic>
      </p:grpSp>
      <p:pic>
        <p:nvPicPr>
          <p:cNvPr id="168" name="object 16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000998" y="4753117"/>
            <a:ext cx="219176" cy="219176"/>
          </a:xfrm>
          <a:prstGeom prst="rect">
            <a:avLst/>
          </a:prstGeom>
        </p:spPr>
      </p:pic>
      <p:sp>
        <p:nvSpPr>
          <p:cNvPr id="169" name="object 169"/>
          <p:cNvSpPr txBox="1"/>
          <p:nvPr/>
        </p:nvSpPr>
        <p:spPr>
          <a:xfrm>
            <a:off x="3784950" y="1149355"/>
            <a:ext cx="6560184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Znajdź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poszczególne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elementy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mapie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„Świat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paliw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kopalnych”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dopasuj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nich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poniższe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infor- </a:t>
            </a:r>
            <a:r>
              <a:rPr sz="1200" dirty="0">
                <a:latin typeface="TT Supermolot Regular"/>
                <a:cs typeface="TT Supermolot Regular"/>
              </a:rPr>
              <a:t>macje,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wpisując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liczby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1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17.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Odpowiedz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pytanie: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Jakie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dostrzegasz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wyzwania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lub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zagroże- </a:t>
            </a:r>
            <a:r>
              <a:rPr sz="1200" dirty="0">
                <a:latin typeface="TT Supermolot Bold"/>
                <a:cs typeface="TT Supermolot Bold"/>
              </a:rPr>
              <a:t>nia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wiążące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się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z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każdym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z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elementów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Świata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paliw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kopalnych?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47300" y="6096788"/>
            <a:ext cx="4822190" cy="12960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700" i="1" spc="-10" dirty="0">
                <a:latin typeface="TT Supermolot Italic"/>
                <a:cs typeface="TT Supermolot Italic"/>
              </a:rPr>
              <a:t>Źródła:</a:t>
            </a:r>
            <a:endParaRPr sz="700">
              <a:latin typeface="TT Supermolot Italic"/>
              <a:cs typeface="TT Supermolot Italic"/>
            </a:endParaRPr>
          </a:p>
          <a:p>
            <a:pPr marL="135255" indent="-12255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255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Polska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Strategia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Wodorowa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do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roku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2030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z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perspektywą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do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roku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2040</a:t>
            </a:r>
            <a:endParaRPr sz="700">
              <a:latin typeface="TT Supermolot Italic"/>
              <a:cs typeface="TT Supermolot Italic"/>
            </a:endParaRPr>
          </a:p>
          <a:p>
            <a:pPr marL="135890" indent="-123189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89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Ember</a:t>
            </a:r>
            <a:r>
              <a:rPr sz="700" i="1" spc="14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Research</a:t>
            </a:r>
            <a:r>
              <a:rPr sz="700" i="1" spc="15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-</a:t>
            </a:r>
            <a:r>
              <a:rPr sz="700" i="1" spc="15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https://ember-climate.org/data/data-tools/european-renewables-target-</a:t>
            </a:r>
            <a:r>
              <a:rPr sz="700" i="1" spc="-10" dirty="0">
                <a:latin typeface="TT Supermolot Italic"/>
                <a:cs typeface="TT Supermolot Italic"/>
              </a:rPr>
              <a:t>tracker/</a:t>
            </a:r>
            <a:endParaRPr sz="700">
              <a:latin typeface="TT Supermolot Italic"/>
              <a:cs typeface="TT Supermolot Italic"/>
            </a:endParaRPr>
          </a:p>
          <a:p>
            <a:pPr marL="135255" indent="-12255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255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Strategia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rozwoju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Wielkopolski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wodorowej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do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2030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z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perspektywą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do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2040</a:t>
            </a:r>
            <a:endParaRPr sz="700">
              <a:latin typeface="TT Supermolot Italic"/>
              <a:cs typeface="TT Supermolot Italic"/>
            </a:endParaRPr>
          </a:p>
          <a:p>
            <a:pPr marL="135890" indent="-123189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890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Sprawozdanie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z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działalności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prezesa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Urzędu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Regulacji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Energetyki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za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2022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r.</a:t>
            </a:r>
            <a:endParaRPr sz="700">
              <a:latin typeface="TT Supermolot Italic"/>
              <a:cs typeface="TT Supermolot Italic"/>
            </a:endParaRPr>
          </a:p>
          <a:p>
            <a:pPr marL="135255" marR="137795" indent="-123189">
              <a:lnSpc>
                <a:spcPct val="119100"/>
              </a:lnSpc>
              <a:buAutoNum type="arabicPeriod"/>
              <a:tabLst>
                <a:tab pos="13843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Raport: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Działania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indywidualne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informowanie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o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ryzyku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związku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zanieczyszczeniem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powietrza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–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zalecenia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przygotowane</a:t>
            </a:r>
            <a:r>
              <a:rPr sz="700" i="1" spc="500" dirty="0">
                <a:latin typeface="TT Supermolot Italic"/>
                <a:cs typeface="TT Supermolot Italic"/>
              </a:rPr>
              <a:t> 	</a:t>
            </a:r>
            <a:r>
              <a:rPr sz="700" i="1" spc="-25" dirty="0">
                <a:latin typeface="TT Supermolot Italic"/>
                <a:cs typeface="TT Supermolot Italic"/>
              </a:rPr>
              <a:t>przez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grupę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ekspertów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Światowej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Organizacji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Zdrowia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z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krajowymi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rekomendacjami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dla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Polski</a:t>
            </a:r>
            <a:endParaRPr sz="700">
              <a:latin typeface="TT Supermolot Italic"/>
              <a:cs typeface="TT Supermolot Italic"/>
            </a:endParaRPr>
          </a:p>
          <a:p>
            <a:pPr marL="135890" indent="-123189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89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Urząd</a:t>
            </a:r>
            <a:r>
              <a:rPr sz="700" i="1" spc="19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Trasportu</a:t>
            </a:r>
            <a:r>
              <a:rPr sz="700" i="1" spc="19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Kolejowego</a:t>
            </a:r>
            <a:r>
              <a:rPr sz="700" i="1" spc="19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https://utk.gov.pl/pl/aktualnosci/19158,Linie-kolejowe-w-Polsce-podstawowe-</a:t>
            </a:r>
            <a:r>
              <a:rPr sz="700" i="1" spc="-10" dirty="0">
                <a:latin typeface="TT Supermolot Italic"/>
                <a:cs typeface="TT Supermolot Italic"/>
              </a:rPr>
              <a:t>parametry.html</a:t>
            </a:r>
            <a:endParaRPr sz="700">
              <a:latin typeface="TT Supermolot Italic"/>
              <a:cs typeface="TT Supermolot Italic"/>
            </a:endParaRPr>
          </a:p>
          <a:p>
            <a:pPr marL="136525" indent="-10477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6525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Freedomhouse.org</a:t>
            </a:r>
            <a:r>
              <a:rPr sz="700" i="1" spc="36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https://freedomhouse.org/countries/freedom-</a:t>
            </a:r>
            <a:r>
              <a:rPr sz="700" i="1" spc="-10" dirty="0">
                <a:latin typeface="TT Supermolot Italic"/>
                <a:cs typeface="TT Supermolot Italic"/>
              </a:rPr>
              <a:t>world/scores</a:t>
            </a:r>
            <a:endParaRPr sz="700">
              <a:latin typeface="TT Supermolot Italic"/>
              <a:cs typeface="TT Supermolot Italic"/>
            </a:endParaRPr>
          </a:p>
          <a:p>
            <a:pPr marL="135890" indent="-104139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89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Forum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Energii,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raport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"Transformacja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energetyczna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Polsce.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Edycja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2023".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5441270" y="6097144"/>
            <a:ext cx="4764405" cy="12960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36525" indent="-104775">
              <a:lnSpc>
                <a:spcPct val="100000"/>
              </a:lnSpc>
              <a:spcBef>
                <a:spcPts val="260"/>
              </a:spcBef>
              <a:buAutoNum type="arabicPeriod" startAt="9"/>
              <a:tabLst>
                <a:tab pos="136525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Główny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Urząd</a:t>
            </a:r>
            <a:r>
              <a:rPr sz="700" i="1" spc="2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Statystyczny,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raport</a:t>
            </a:r>
            <a:r>
              <a:rPr sz="700" i="1" spc="2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„Ochrona</a:t>
            </a:r>
            <a:r>
              <a:rPr sz="700" i="1" spc="2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środowiska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2023”</a:t>
            </a:r>
            <a:endParaRPr sz="700">
              <a:latin typeface="TT Supermolot Italic"/>
              <a:cs typeface="TT Supermolot Italic"/>
            </a:endParaRPr>
          </a:p>
          <a:p>
            <a:pPr marL="136525" indent="-123825">
              <a:lnSpc>
                <a:spcPct val="100000"/>
              </a:lnSpc>
              <a:spcBef>
                <a:spcPts val="160"/>
              </a:spcBef>
              <a:buAutoNum type="arabicPeriod" startAt="9"/>
              <a:tabLst>
                <a:tab pos="136525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International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Tanker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Owners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Pollution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Federation</a:t>
            </a:r>
            <a:r>
              <a:rPr sz="700" i="1" spc="19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raport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„Oil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Tanker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Spill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Statistics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2022”</a:t>
            </a:r>
            <a:endParaRPr sz="700">
              <a:latin typeface="TT Supermolot Italic"/>
              <a:cs typeface="TT Supermolot Italic"/>
            </a:endParaRPr>
          </a:p>
          <a:p>
            <a:pPr marL="116839" indent="-87630">
              <a:lnSpc>
                <a:spcPct val="100000"/>
              </a:lnSpc>
              <a:spcBef>
                <a:spcPts val="160"/>
              </a:spcBef>
              <a:buAutoNum type="arabicPeriod" startAt="9"/>
              <a:tabLst>
                <a:tab pos="116839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Międzynarodowa</a:t>
            </a:r>
            <a:r>
              <a:rPr sz="700" i="1" spc="17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Agencja</a:t>
            </a:r>
            <a:r>
              <a:rPr sz="700" i="1" spc="17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Energetyczna</a:t>
            </a:r>
            <a:r>
              <a:rPr sz="700" i="1" spc="17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  <a:hlinkClick r:id="rId41"/>
              </a:rPr>
              <a:t>https://www.iea.org/energy-system/transport/international-</a:t>
            </a:r>
            <a:r>
              <a:rPr sz="700" i="1" spc="-10" dirty="0">
                <a:latin typeface="TT Supermolot Italic"/>
                <a:cs typeface="TT Supermolot Italic"/>
                <a:hlinkClick r:id="rId41"/>
              </a:rPr>
              <a:t>shipping</a:t>
            </a:r>
            <a:endParaRPr sz="700">
              <a:latin typeface="TT Supermolot Italic"/>
              <a:cs typeface="TT Supermolot Italic"/>
            </a:endParaRPr>
          </a:p>
          <a:p>
            <a:pPr marL="135890" indent="-123189">
              <a:lnSpc>
                <a:spcPct val="100000"/>
              </a:lnSpc>
              <a:spcBef>
                <a:spcPts val="160"/>
              </a:spcBef>
              <a:buAutoNum type="arabicPeriod" startAt="9"/>
              <a:tabLst>
                <a:tab pos="13589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Urząd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transportu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Kolejowego</a:t>
            </a:r>
            <a:endParaRPr sz="700">
              <a:latin typeface="TT Supermolot Italic"/>
              <a:cs typeface="TT Supermolot Italic"/>
            </a:endParaRPr>
          </a:p>
          <a:p>
            <a:pPr marL="138430">
              <a:lnSpc>
                <a:spcPct val="100000"/>
              </a:lnSpc>
              <a:spcBef>
                <a:spcPts val="160"/>
              </a:spcBef>
            </a:pPr>
            <a:r>
              <a:rPr sz="700" i="1" spc="-30" dirty="0">
                <a:latin typeface="TT Supermolot Italic"/>
                <a:cs typeface="TT Supermolot Italic"/>
              </a:rPr>
              <a:t>https://dane.utk.gov.pl/sts/eko-kolej/emisja-dwutlenku-wegla-co2/21000,Emisja-dwutlenku-wegla-</a:t>
            </a:r>
            <a:r>
              <a:rPr sz="700" i="1" spc="-10" dirty="0">
                <a:latin typeface="TT Supermolot Italic"/>
                <a:cs typeface="TT Supermolot Italic"/>
              </a:rPr>
              <a:t>CO2.html</a:t>
            </a:r>
            <a:endParaRPr sz="700">
              <a:latin typeface="TT Supermolot Italic"/>
              <a:cs typeface="TT Supermolot Italic"/>
            </a:endParaRPr>
          </a:p>
          <a:p>
            <a:pPr marL="136525" indent="-123825">
              <a:lnSpc>
                <a:spcPct val="100000"/>
              </a:lnSpc>
              <a:spcBef>
                <a:spcPts val="160"/>
              </a:spcBef>
              <a:buAutoNum type="arabicPeriod" startAt="13"/>
              <a:tabLst>
                <a:tab pos="136525" algn="l"/>
              </a:tabLst>
            </a:pPr>
            <a:r>
              <a:rPr sz="700" i="1" spc="-30" dirty="0">
                <a:latin typeface="TT Supermolot Italic"/>
                <a:cs typeface="TT Supermolot Italic"/>
                <a:hlinkClick r:id="rId42"/>
              </a:rPr>
              <a:t>https://www.iea.org/energy-</a:t>
            </a:r>
            <a:r>
              <a:rPr sz="700" i="1" spc="-10" dirty="0">
                <a:latin typeface="TT Supermolot Italic"/>
                <a:cs typeface="TT Supermolot Italic"/>
                <a:hlinkClick r:id="rId42"/>
              </a:rPr>
              <a:t>system/transport/aviation</a:t>
            </a:r>
            <a:endParaRPr sz="700">
              <a:latin typeface="TT Supermolot Italic"/>
              <a:cs typeface="TT Supermolot Italic"/>
            </a:endParaRPr>
          </a:p>
          <a:p>
            <a:pPr marL="135255" marR="603250" indent="-123189">
              <a:lnSpc>
                <a:spcPct val="119100"/>
              </a:lnSpc>
              <a:buAutoNum type="arabicPeriod" startAt="13"/>
              <a:tabLst>
                <a:tab pos="138430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Grzegorz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CZAPOWSKI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Lokalizacja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kawern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magazynowych</a:t>
            </a:r>
            <a:r>
              <a:rPr sz="700" i="1" dirty="0">
                <a:latin typeface="TT Supermolot Italic"/>
                <a:cs typeface="TT Supermolot Italic"/>
              </a:rPr>
              <a:t> w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utworach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solnych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 </a:t>
            </a:r>
            <a:r>
              <a:rPr sz="700" i="1" spc="-25" dirty="0">
                <a:latin typeface="TT Supermolot Italic"/>
                <a:cs typeface="TT Supermolot Italic"/>
              </a:rPr>
              <a:t>Polsce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–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stare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 </a:t>
            </a:r>
            <a:r>
              <a:rPr sz="700" i="1" spc="-25" dirty="0">
                <a:latin typeface="TT Supermolot Italic"/>
                <a:cs typeface="TT Supermolot Italic"/>
              </a:rPr>
              <a:t>nowe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opcje,</a:t>
            </a:r>
            <a:r>
              <a:rPr sz="700" i="1" spc="500" dirty="0">
                <a:latin typeface="TT Supermolot Italic"/>
                <a:cs typeface="TT Supermolot Italic"/>
              </a:rPr>
              <a:t> 	</a:t>
            </a:r>
            <a:r>
              <a:rPr sz="700" i="1" spc="-30" dirty="0">
                <a:latin typeface="TT Supermolot Italic"/>
                <a:cs typeface="TT Supermolot Italic"/>
              </a:rPr>
              <a:t>Przegląd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Solny</a:t>
            </a:r>
            <a:r>
              <a:rPr sz="700" i="1" dirty="0">
                <a:latin typeface="TT Supermolot Italic"/>
                <a:cs typeface="TT Supermolot Italic"/>
              </a:rPr>
              <a:t> / </a:t>
            </a:r>
            <a:r>
              <a:rPr sz="700" i="1" spc="-25" dirty="0">
                <a:latin typeface="TT Supermolot Italic"/>
                <a:cs typeface="TT Supermolot Italic"/>
              </a:rPr>
              <a:t>Salt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Review,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2021/2022,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16: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5–19</a:t>
            </a:r>
            <a:endParaRPr sz="700">
              <a:latin typeface="TT Supermolot Italic"/>
              <a:cs typeface="TT Supermolot Italic"/>
            </a:endParaRPr>
          </a:p>
          <a:p>
            <a:pPr marL="135255" marR="5080" indent="-123189">
              <a:lnSpc>
                <a:spcPct val="119100"/>
              </a:lnSpc>
              <a:buAutoNum type="arabicPeriod" startAt="13"/>
              <a:tabLst>
                <a:tab pos="13843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Andrzej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Harat,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Arnošt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Grmela,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Wpływ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wód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kopalnianych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górnośląskiego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zagłębia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węglowego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na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zmiany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jakości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wody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rzece</a:t>
            </a:r>
            <a:r>
              <a:rPr sz="700" i="1" spc="500" dirty="0">
                <a:latin typeface="TT Supermolot Italic"/>
                <a:cs typeface="TT Supermolot Italic"/>
              </a:rPr>
              <a:t> 	</a:t>
            </a:r>
            <a:r>
              <a:rPr sz="700" i="1" spc="-25" dirty="0">
                <a:latin typeface="TT Supermolot Italic"/>
                <a:cs typeface="TT Supermolot Italic"/>
              </a:rPr>
              <a:t>Olza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latach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2000–2007</a:t>
            </a:r>
            <a:endParaRPr sz="700">
              <a:latin typeface="TT Supermolot Italic"/>
              <a:cs typeface="TT Supermolot Ital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004" y="5900558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07003" y="55164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4003" y="55037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1003" y="5804208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300" y="943845"/>
            <a:ext cx="28194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19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1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0" dirty="0"/>
              <a:t> nr </a:t>
            </a:r>
            <a:r>
              <a:rPr dirty="0"/>
              <a:t>1</a:t>
            </a:r>
            <a:r>
              <a:rPr spc="-25" dirty="0"/>
              <a:t> //</a:t>
            </a:r>
            <a:r>
              <a:rPr spc="-3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0" dirty="0"/>
              <a:t> </a:t>
            </a:r>
            <a:r>
              <a:rPr spc="-40" dirty="0"/>
              <a:t>Wprowadzenie</a:t>
            </a:r>
            <a:r>
              <a:rPr spc="-25" dirty="0"/>
              <a:t> </a:t>
            </a:r>
            <a:r>
              <a:rPr spc="-20" dirty="0"/>
              <a:t>do</a:t>
            </a:r>
            <a:r>
              <a:rPr spc="-30" dirty="0"/>
              <a:t> </a:t>
            </a:r>
            <a:r>
              <a:rPr spc="-35" dirty="0"/>
              <a:t>Świata</a:t>
            </a:r>
            <a:r>
              <a:rPr spc="-25" dirty="0"/>
              <a:t> </a:t>
            </a:r>
            <a:r>
              <a:rPr spc="-35" dirty="0"/>
              <a:t>Technologii</a:t>
            </a:r>
            <a:r>
              <a:rPr spc="-30" dirty="0"/>
              <a:t> </a:t>
            </a:r>
            <a:r>
              <a:rPr spc="-10" dirty="0"/>
              <a:t>Wodorowych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07003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03828" y="38029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3179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0004" y="3401974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0004" y="4942231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7178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54003" y="3808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4178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1003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5074" y="3801422"/>
            <a:ext cx="1128395" cy="105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7200"/>
              </a:lnSpc>
              <a:spcBef>
                <a:spcPts val="100"/>
              </a:spcBef>
            </a:pP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Polsce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2022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roku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wytworzono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13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420</a:t>
            </a:r>
            <a:r>
              <a:rPr sz="700" spc="-20" dirty="0">
                <a:latin typeface="TT Supermolot Regular"/>
                <a:cs typeface="TT Supermolot Regular"/>
              </a:rPr>
              <a:t> tys.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ton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odpadów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komunal-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nych,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czego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tylko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61%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odpadów </a:t>
            </a:r>
            <a:r>
              <a:rPr sz="700" spc="-10" dirty="0">
                <a:latin typeface="TT Supermolot Regular"/>
                <a:cs typeface="TT Supermolot Regular"/>
              </a:rPr>
              <a:t>przeznaczono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odzysku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(27%</a:t>
            </a:r>
            <a:r>
              <a:rPr sz="700" spc="-10" dirty="0">
                <a:latin typeface="TT Supermolot Regular"/>
                <a:cs typeface="TT Supermolot Regular"/>
              </a:rPr>
              <a:t> recykling;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20%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termiczne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odzyskanie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energii;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14%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10" dirty="0">
                <a:latin typeface="TT Supermolot Regular"/>
                <a:cs typeface="TT Supermolot Regular"/>
              </a:rPr>
              <a:t> komposto-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wania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lub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fermentacji).</a:t>
            </a:r>
            <a:r>
              <a:rPr sz="600" spc="-15" baseline="34722" dirty="0">
                <a:latin typeface="TT Supermolot Regular"/>
                <a:cs typeface="TT Supermolot Regular"/>
              </a:rPr>
              <a:t>9</a:t>
            </a:r>
            <a:endParaRPr sz="600" baseline="34722">
              <a:latin typeface="TT Supermolot Regular"/>
              <a:cs typeface="TT Supermolot Regular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5075" y="5287323"/>
            <a:ext cx="1075690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7200"/>
              </a:lnSpc>
              <a:spcBef>
                <a:spcPts val="100"/>
              </a:spcBef>
            </a:pPr>
            <a:r>
              <a:rPr sz="700" dirty="0">
                <a:latin typeface="TT Supermolot Regular"/>
                <a:cs typeface="TT Supermolot Regular"/>
              </a:rPr>
              <a:t>Transport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morski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odpo-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wiadał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2022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roku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za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2%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globalnych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emisji</a:t>
            </a:r>
            <a:r>
              <a:rPr sz="700" spc="-20" dirty="0">
                <a:latin typeface="TT Supermolot Regular"/>
                <a:cs typeface="TT Supermolot Regular"/>
              </a:rPr>
              <a:t> CO</a:t>
            </a:r>
            <a:r>
              <a:rPr sz="600" spc="-30" baseline="-20833" dirty="0">
                <a:latin typeface="TT Supermolot Regular"/>
                <a:cs typeface="TT Supermolot Regular"/>
              </a:rPr>
              <a:t>2</a:t>
            </a:r>
            <a:r>
              <a:rPr sz="700" spc="-20" dirty="0">
                <a:latin typeface="TT Supermolot Regular"/>
                <a:cs typeface="TT Supermolot Regular"/>
              </a:rPr>
              <a:t>.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1110" y="2453763"/>
            <a:ext cx="1071245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700" dirty="0">
                <a:latin typeface="TT Supermolot Regular"/>
                <a:cs typeface="TT Supermolot Regular"/>
              </a:rPr>
              <a:t>Ryzyko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niestabilności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dostaw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energii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OZE,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czyli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technologii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zależnej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od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pogody.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Gospodarstwa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domowe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firmy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muszą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być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połączone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systemem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elektroenergetycznym.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65710" y="4168377"/>
            <a:ext cx="10934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7200"/>
              </a:lnSpc>
              <a:spcBef>
                <a:spcPts val="100"/>
              </a:spcBef>
            </a:pPr>
            <a:r>
              <a:rPr sz="700" spc="-10" dirty="0">
                <a:latin typeface="TT Supermolot Regular"/>
                <a:cs typeface="TT Supermolot Regular"/>
              </a:rPr>
              <a:t>Zanieczyszczenie</a:t>
            </a:r>
            <a:r>
              <a:rPr sz="700" spc="10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powie-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trza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Polsce</a:t>
            </a:r>
            <a:r>
              <a:rPr sz="700" spc="-10" dirty="0">
                <a:latin typeface="TT Supermolot Regular"/>
                <a:cs typeface="TT Supermolot Regular"/>
              </a:rPr>
              <a:t> przyczynia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się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corocznie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46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tys.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przedwczesnych</a:t>
            </a:r>
            <a:r>
              <a:rPr sz="700" spc="8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zgonów</a:t>
            </a:r>
            <a:r>
              <a:rPr sz="600" spc="-15" baseline="34722" dirty="0">
                <a:latin typeface="TT Supermolot Regular"/>
                <a:cs typeface="TT Supermolot Regular"/>
              </a:rPr>
              <a:t>5</a:t>
            </a:r>
            <a:r>
              <a:rPr sz="700" spc="-10" dirty="0">
                <a:latin typeface="TT Supermolot Regular"/>
                <a:cs typeface="TT Supermolot Regular"/>
              </a:rPr>
              <a:t>.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19045" y="2453776"/>
            <a:ext cx="1132840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7200"/>
              </a:lnSpc>
              <a:spcBef>
                <a:spcPts val="100"/>
              </a:spcBef>
            </a:pPr>
            <a:r>
              <a:rPr sz="700" dirty="0">
                <a:latin typeface="TT Supermolot Regular"/>
                <a:cs typeface="TT Supermolot Regular"/>
              </a:rPr>
              <a:t>Głównym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odbiorcą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wodoru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jest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produkcja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amoniaków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nawozów.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Wzrost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ceny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gazu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ziemnego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kosztów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emisji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CO</a:t>
            </a:r>
            <a:r>
              <a:rPr sz="600" baseline="-20833" dirty="0">
                <a:latin typeface="TT Supermolot Regular"/>
                <a:cs typeface="TT Supermolot Regular"/>
              </a:rPr>
              <a:t>2</a:t>
            </a:r>
            <a:r>
              <a:rPr sz="600" spc="97" baseline="-20833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przełożył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się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na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wyższą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cenę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nawozów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nie-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zbędnych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dla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rolnictwa.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19045" y="4168301"/>
            <a:ext cx="959485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7200"/>
              </a:lnSpc>
              <a:spcBef>
                <a:spcPts val="100"/>
              </a:spcBef>
            </a:pPr>
            <a:r>
              <a:rPr sz="700" dirty="0">
                <a:latin typeface="TT Supermolot Regular"/>
                <a:cs typeface="TT Supermolot Regular"/>
              </a:rPr>
              <a:t>Liczba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wycieków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ropy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systematycznie</a:t>
            </a:r>
            <a:r>
              <a:rPr sz="700" spc="9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spada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(o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95%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stosunku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do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lat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70.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XX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wieku),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ale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nadal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wynosi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średnio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26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000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ton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rocznie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od</a:t>
            </a:r>
            <a:endParaRPr sz="700">
              <a:latin typeface="TT Supermolot Regular"/>
              <a:cs typeface="TT Supermolot Regular"/>
            </a:endParaRPr>
          </a:p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z="700" dirty="0">
                <a:latin typeface="TT Supermolot Regular"/>
                <a:cs typeface="TT Supermolot Regular"/>
              </a:rPr>
              <a:t>2020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roku.</a:t>
            </a:r>
            <a:r>
              <a:rPr sz="600" spc="-15" baseline="34722" dirty="0">
                <a:latin typeface="TT Supermolot Regular"/>
                <a:cs typeface="TT Supermolot Regular"/>
              </a:rPr>
              <a:t>10</a:t>
            </a:r>
            <a:endParaRPr sz="600" baseline="34722">
              <a:latin typeface="TT Supermolot Regular"/>
              <a:cs typeface="TT Supermolot Regular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91475" y="2453788"/>
            <a:ext cx="1056640" cy="7118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700" dirty="0">
                <a:latin typeface="TT Supermolot Regular"/>
                <a:cs typeface="TT Supermolot Regular"/>
              </a:rPr>
              <a:t>Przemysł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górniczy</a:t>
            </a:r>
            <a:endParaRPr sz="700">
              <a:latin typeface="TT Supermolot Regular"/>
              <a:cs typeface="TT Supermolot Regular"/>
            </a:endParaRPr>
          </a:p>
          <a:p>
            <a:pPr marL="12700" marR="72390">
              <a:lnSpc>
                <a:spcPct val="107200"/>
              </a:lnSpc>
            </a:pPr>
            <a:r>
              <a:rPr sz="700" dirty="0">
                <a:latin typeface="TT Supermolot Regular"/>
                <a:cs typeface="TT Supermolot Regular"/>
              </a:rPr>
              <a:t>to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znaczne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obciążenie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dla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środowiska,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nie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tylko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miejscu</a:t>
            </a:r>
            <a:r>
              <a:rPr sz="700" spc="-10" dirty="0">
                <a:latin typeface="TT Supermolot Regular"/>
                <a:cs typeface="TT Supermolot Regular"/>
              </a:rPr>
              <a:t> kopalni,</a:t>
            </a:r>
            <a:endParaRPr sz="700">
              <a:latin typeface="TT Supermolot Regular"/>
              <a:cs typeface="TT Supermolot Regular"/>
            </a:endParaRPr>
          </a:p>
          <a:p>
            <a:pPr marL="12700" marR="5080">
              <a:lnSpc>
                <a:spcPct val="107200"/>
              </a:lnSpc>
            </a:pPr>
            <a:r>
              <a:rPr sz="700" dirty="0">
                <a:latin typeface="TT Supermolot Regular"/>
                <a:cs typeface="TT Supermolot Regular"/>
              </a:rPr>
              <a:t>ale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także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poprzez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znaczne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zasolenie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rzek.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66075" y="4168402"/>
            <a:ext cx="1132840" cy="151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7200"/>
              </a:lnSpc>
              <a:spcBef>
                <a:spcPts val="100"/>
              </a:spcBef>
            </a:pPr>
            <a:r>
              <a:rPr sz="700" dirty="0">
                <a:latin typeface="TT Supermolot Regular"/>
                <a:cs typeface="TT Supermolot Regular"/>
              </a:rPr>
              <a:t>Polska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dysponuje</a:t>
            </a:r>
            <a:r>
              <a:rPr sz="700" spc="1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wysokim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potencjałem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budowy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podziemnych</a:t>
            </a:r>
            <a:r>
              <a:rPr sz="700" spc="6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magazynów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surowców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energetycznych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(wodór,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gaz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ziemny,</a:t>
            </a:r>
            <a:r>
              <a:rPr sz="700" spc="-20" dirty="0">
                <a:latin typeface="TT Supermolot Regular"/>
                <a:cs typeface="TT Supermolot Regular"/>
              </a:rPr>
              <a:t> ropa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naftowa)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0" dirty="0">
                <a:latin typeface="TT Supermolot Regular"/>
                <a:cs typeface="TT Supermolot Regular"/>
              </a:rPr>
              <a:t> kawernach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solnych.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Obecnie</a:t>
            </a:r>
            <a:endParaRPr sz="700">
              <a:latin typeface="TT Supermolot Regular"/>
              <a:cs typeface="TT Supermolot Regular"/>
            </a:endParaRPr>
          </a:p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z="700" dirty="0">
                <a:latin typeface="TT Supermolot Regular"/>
                <a:cs typeface="TT Supermolot Regular"/>
              </a:rPr>
              <a:t>surowce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gromadzone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są</a:t>
            </a:r>
            <a:endParaRPr sz="700">
              <a:latin typeface="TT Supermolot Regular"/>
              <a:cs typeface="TT Supermolot Regular"/>
            </a:endParaRPr>
          </a:p>
          <a:p>
            <a:pPr marL="38100" marR="32384">
              <a:lnSpc>
                <a:spcPct val="107200"/>
              </a:lnSpc>
            </a:pP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naziemnych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zbiornikach.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Ryzykiem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są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zanie-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czyszczenia,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które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mogą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spowodować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straty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huma-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nitarne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10" dirty="0">
                <a:latin typeface="TT Supermolot Regular"/>
                <a:cs typeface="TT Supermolot Regular"/>
              </a:rPr>
              <a:t> ekologiczne.</a:t>
            </a:r>
            <a:r>
              <a:rPr sz="600" spc="-15" baseline="34722" dirty="0">
                <a:latin typeface="TT Supermolot Regular"/>
                <a:cs typeface="TT Supermolot Regular"/>
              </a:rPr>
              <a:t>14</a:t>
            </a:r>
            <a:endParaRPr sz="600" baseline="34722">
              <a:latin typeface="TT Supermolot Regular"/>
              <a:cs typeface="TT Supermolot Regular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3823" y="2174791"/>
            <a:ext cx="219176" cy="21917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998" y="2174791"/>
            <a:ext cx="219176" cy="21917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3998" y="2174791"/>
            <a:ext cx="219176" cy="21917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0998" y="2174791"/>
            <a:ext cx="219176" cy="21917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03823" y="3873618"/>
            <a:ext cx="219176" cy="21917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998" y="3494760"/>
            <a:ext cx="219176" cy="21917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9998" y="5020583"/>
            <a:ext cx="219176" cy="21917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53998" y="3873618"/>
            <a:ext cx="219176" cy="21917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00998" y="3873618"/>
            <a:ext cx="219176" cy="219176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359994" y="2648038"/>
            <a:ext cx="2334260" cy="624205"/>
            <a:chOff x="359994" y="2648038"/>
            <a:chExt cx="2334260" cy="624205"/>
          </a:xfrm>
        </p:grpSpPr>
        <p:sp>
          <p:nvSpPr>
            <p:cNvPr id="37" name="object 37"/>
            <p:cNvSpPr/>
            <p:nvPr/>
          </p:nvSpPr>
          <p:spPr>
            <a:xfrm>
              <a:off x="359994" y="2648051"/>
              <a:ext cx="2334260" cy="624205"/>
            </a:xfrm>
            <a:custGeom>
              <a:avLst/>
              <a:gdLst/>
              <a:ahLst/>
              <a:cxnLst/>
              <a:rect l="l" t="t" r="r" b="b"/>
              <a:pathLst>
                <a:path w="2334260" h="624204">
                  <a:moveTo>
                    <a:pt x="1968957" y="0"/>
                  </a:moveTo>
                  <a:lnTo>
                    <a:pt x="0" y="0"/>
                  </a:lnTo>
                  <a:lnTo>
                    <a:pt x="0" y="623620"/>
                  </a:lnTo>
                  <a:lnTo>
                    <a:pt x="1968957" y="623620"/>
                  </a:lnTo>
                  <a:lnTo>
                    <a:pt x="1968957" y="0"/>
                  </a:lnTo>
                  <a:close/>
                </a:path>
                <a:path w="2334260" h="624204">
                  <a:moveTo>
                    <a:pt x="2334183" y="0"/>
                  </a:moveTo>
                  <a:lnTo>
                    <a:pt x="2031377" y="0"/>
                  </a:lnTo>
                  <a:lnTo>
                    <a:pt x="2031377" y="623620"/>
                  </a:lnTo>
                  <a:lnTo>
                    <a:pt x="2334183" y="623620"/>
                  </a:lnTo>
                  <a:lnTo>
                    <a:pt x="2334183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9994" y="2899943"/>
              <a:ext cx="2334260" cy="372110"/>
            </a:xfrm>
            <a:custGeom>
              <a:avLst/>
              <a:gdLst/>
              <a:ahLst/>
              <a:cxnLst/>
              <a:rect l="l" t="t" r="r" b="b"/>
              <a:pathLst>
                <a:path w="2334260" h="372110">
                  <a:moveTo>
                    <a:pt x="91859" y="371716"/>
                  </a:moveTo>
                  <a:lnTo>
                    <a:pt x="60325" y="333844"/>
                  </a:lnTo>
                  <a:lnTo>
                    <a:pt x="21818" y="294436"/>
                  </a:lnTo>
                  <a:lnTo>
                    <a:pt x="0" y="274662"/>
                  </a:lnTo>
                  <a:lnTo>
                    <a:pt x="0" y="371716"/>
                  </a:lnTo>
                  <a:lnTo>
                    <a:pt x="91859" y="371716"/>
                  </a:lnTo>
                  <a:close/>
                </a:path>
                <a:path w="2334260" h="372110">
                  <a:moveTo>
                    <a:pt x="2334183" y="0"/>
                  </a:moveTo>
                  <a:lnTo>
                    <a:pt x="2266785" y="45897"/>
                  </a:lnTo>
                  <a:lnTo>
                    <a:pt x="2232558" y="76746"/>
                  </a:lnTo>
                  <a:lnTo>
                    <a:pt x="2200910" y="109410"/>
                  </a:lnTo>
                  <a:lnTo>
                    <a:pt x="2171674" y="142760"/>
                  </a:lnTo>
                  <a:lnTo>
                    <a:pt x="2144674" y="175615"/>
                  </a:lnTo>
                  <a:lnTo>
                    <a:pt x="2113521" y="214680"/>
                  </a:lnTo>
                  <a:lnTo>
                    <a:pt x="2084539" y="253301"/>
                  </a:lnTo>
                  <a:lnTo>
                    <a:pt x="2058987" y="292239"/>
                  </a:lnTo>
                  <a:lnTo>
                    <a:pt x="2038083" y="332206"/>
                  </a:lnTo>
                  <a:lnTo>
                    <a:pt x="2023884" y="371716"/>
                  </a:lnTo>
                  <a:lnTo>
                    <a:pt x="2153818" y="371716"/>
                  </a:lnTo>
                  <a:lnTo>
                    <a:pt x="2155431" y="358584"/>
                  </a:lnTo>
                  <a:lnTo>
                    <a:pt x="2170607" y="308495"/>
                  </a:lnTo>
                  <a:lnTo>
                    <a:pt x="2188984" y="268351"/>
                  </a:lnTo>
                  <a:lnTo>
                    <a:pt x="2216048" y="225323"/>
                  </a:lnTo>
                  <a:lnTo>
                    <a:pt x="2250427" y="186855"/>
                  </a:lnTo>
                  <a:lnTo>
                    <a:pt x="2289327" y="155448"/>
                  </a:lnTo>
                  <a:lnTo>
                    <a:pt x="2331732" y="130670"/>
                  </a:lnTo>
                  <a:lnTo>
                    <a:pt x="2334183" y="129667"/>
                  </a:lnTo>
                  <a:lnTo>
                    <a:pt x="2334183" y="0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13833" y="3029603"/>
              <a:ext cx="180344" cy="24205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39796" y="2812844"/>
              <a:ext cx="798830" cy="19050"/>
            </a:xfrm>
            <a:custGeom>
              <a:avLst/>
              <a:gdLst/>
              <a:ahLst/>
              <a:cxnLst/>
              <a:rect l="l" t="t" r="r" b="b"/>
              <a:pathLst>
                <a:path w="798830" h="19050">
                  <a:moveTo>
                    <a:pt x="798753" y="0"/>
                  </a:moveTo>
                  <a:lnTo>
                    <a:pt x="0" y="0"/>
                  </a:lnTo>
                  <a:lnTo>
                    <a:pt x="23406" y="18580"/>
                  </a:lnTo>
                  <a:lnTo>
                    <a:pt x="798753" y="18580"/>
                  </a:lnTo>
                  <a:lnTo>
                    <a:pt x="798753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5393" y="2741155"/>
              <a:ext cx="806450" cy="107950"/>
            </a:xfrm>
            <a:custGeom>
              <a:avLst/>
              <a:gdLst/>
              <a:ahLst/>
              <a:cxnLst/>
              <a:rect l="l" t="t" r="r" b="b"/>
              <a:pathLst>
                <a:path w="806450" h="107950">
                  <a:moveTo>
                    <a:pt x="806018" y="0"/>
                  </a:moveTo>
                  <a:lnTo>
                    <a:pt x="800277" y="0"/>
                  </a:lnTo>
                  <a:lnTo>
                    <a:pt x="800277" y="5080"/>
                  </a:lnTo>
                  <a:lnTo>
                    <a:pt x="800277" y="102870"/>
                  </a:lnTo>
                  <a:lnTo>
                    <a:pt x="5740" y="102870"/>
                  </a:lnTo>
                  <a:lnTo>
                    <a:pt x="5740" y="5080"/>
                  </a:lnTo>
                  <a:lnTo>
                    <a:pt x="800277" y="5080"/>
                  </a:lnTo>
                  <a:lnTo>
                    <a:pt x="800277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2870"/>
                  </a:lnTo>
                  <a:lnTo>
                    <a:pt x="0" y="105410"/>
                  </a:lnTo>
                  <a:lnTo>
                    <a:pt x="0" y="107950"/>
                  </a:lnTo>
                  <a:lnTo>
                    <a:pt x="806018" y="107950"/>
                  </a:lnTo>
                  <a:lnTo>
                    <a:pt x="806018" y="105410"/>
                  </a:lnTo>
                  <a:lnTo>
                    <a:pt x="806018" y="102870"/>
                  </a:lnTo>
                  <a:lnTo>
                    <a:pt x="806018" y="102539"/>
                  </a:lnTo>
                  <a:lnTo>
                    <a:pt x="806018" y="5080"/>
                  </a:lnTo>
                  <a:lnTo>
                    <a:pt x="8060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5348" y="2769374"/>
              <a:ext cx="822325" cy="43815"/>
            </a:xfrm>
            <a:custGeom>
              <a:avLst/>
              <a:gdLst/>
              <a:ahLst/>
              <a:cxnLst/>
              <a:rect l="l" t="t" r="r" b="b"/>
              <a:pathLst>
                <a:path w="822325" h="43814">
                  <a:moveTo>
                    <a:pt x="822286" y="0"/>
                  </a:moveTo>
                  <a:lnTo>
                    <a:pt x="0" y="0"/>
                  </a:lnTo>
                  <a:lnTo>
                    <a:pt x="0" y="43459"/>
                  </a:lnTo>
                  <a:lnTo>
                    <a:pt x="822286" y="43459"/>
                  </a:lnTo>
                  <a:lnTo>
                    <a:pt x="82228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2465" y="2767126"/>
              <a:ext cx="828040" cy="48260"/>
            </a:xfrm>
            <a:custGeom>
              <a:avLst/>
              <a:gdLst/>
              <a:ahLst/>
              <a:cxnLst/>
              <a:rect l="l" t="t" r="r" b="b"/>
              <a:pathLst>
                <a:path w="828040" h="48260">
                  <a:moveTo>
                    <a:pt x="828027" y="0"/>
                  </a:moveTo>
                  <a:lnTo>
                    <a:pt x="822286" y="0"/>
                  </a:lnTo>
                  <a:lnTo>
                    <a:pt x="822286" y="5080"/>
                  </a:lnTo>
                  <a:lnTo>
                    <a:pt x="822286" y="43180"/>
                  </a:lnTo>
                  <a:lnTo>
                    <a:pt x="5740" y="43180"/>
                  </a:lnTo>
                  <a:lnTo>
                    <a:pt x="5740" y="5080"/>
                  </a:lnTo>
                  <a:lnTo>
                    <a:pt x="822286" y="5080"/>
                  </a:lnTo>
                  <a:lnTo>
                    <a:pt x="822286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43180"/>
                  </a:lnTo>
                  <a:lnTo>
                    <a:pt x="0" y="45720"/>
                  </a:lnTo>
                  <a:lnTo>
                    <a:pt x="0" y="48260"/>
                  </a:lnTo>
                  <a:lnTo>
                    <a:pt x="828027" y="48260"/>
                  </a:lnTo>
                  <a:lnTo>
                    <a:pt x="828027" y="45720"/>
                  </a:lnTo>
                  <a:lnTo>
                    <a:pt x="828027" y="43180"/>
                  </a:lnTo>
                  <a:lnTo>
                    <a:pt x="828027" y="42849"/>
                  </a:lnTo>
                  <a:lnTo>
                    <a:pt x="828027" y="5080"/>
                  </a:lnTo>
                  <a:lnTo>
                    <a:pt x="8280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9302" y="2846920"/>
              <a:ext cx="53340" cy="279400"/>
            </a:xfrm>
            <a:custGeom>
              <a:avLst/>
              <a:gdLst/>
              <a:ahLst/>
              <a:cxnLst/>
              <a:rect l="l" t="t" r="r" b="b"/>
              <a:pathLst>
                <a:path w="53340" h="279400">
                  <a:moveTo>
                    <a:pt x="53047" y="0"/>
                  </a:moveTo>
                  <a:lnTo>
                    <a:pt x="0" y="0"/>
                  </a:lnTo>
                  <a:lnTo>
                    <a:pt x="0" y="279387"/>
                  </a:lnTo>
                  <a:lnTo>
                    <a:pt x="53047" y="279387"/>
                  </a:lnTo>
                  <a:lnTo>
                    <a:pt x="53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75743" y="2846920"/>
              <a:ext cx="46990" cy="279400"/>
            </a:xfrm>
            <a:custGeom>
              <a:avLst/>
              <a:gdLst/>
              <a:ahLst/>
              <a:cxnLst/>
              <a:rect l="l" t="t" r="r" b="b"/>
              <a:pathLst>
                <a:path w="46990" h="279400">
                  <a:moveTo>
                    <a:pt x="46606" y="0"/>
                  </a:moveTo>
                  <a:lnTo>
                    <a:pt x="0" y="0"/>
                  </a:lnTo>
                  <a:lnTo>
                    <a:pt x="31082" y="37932"/>
                  </a:lnTo>
                  <a:lnTo>
                    <a:pt x="31082" y="279385"/>
                  </a:lnTo>
                  <a:lnTo>
                    <a:pt x="46606" y="279385"/>
                  </a:lnTo>
                  <a:lnTo>
                    <a:pt x="46606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6432" y="2844367"/>
              <a:ext cx="59055" cy="94615"/>
            </a:xfrm>
            <a:custGeom>
              <a:avLst/>
              <a:gdLst/>
              <a:ahLst/>
              <a:cxnLst/>
              <a:rect l="l" t="t" r="r" b="b"/>
              <a:pathLst>
                <a:path w="59055" h="94614">
                  <a:moveTo>
                    <a:pt x="58788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94297"/>
                  </a:lnTo>
                  <a:lnTo>
                    <a:pt x="5740" y="94297"/>
                  </a:lnTo>
                  <a:lnTo>
                    <a:pt x="5740" y="5080"/>
                  </a:lnTo>
                  <a:lnTo>
                    <a:pt x="53047" y="5080"/>
                  </a:lnTo>
                  <a:lnTo>
                    <a:pt x="53047" y="94297"/>
                  </a:lnTo>
                  <a:lnTo>
                    <a:pt x="58788" y="94297"/>
                  </a:lnTo>
                  <a:lnTo>
                    <a:pt x="58788" y="5080"/>
                  </a:lnTo>
                  <a:lnTo>
                    <a:pt x="587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88351" y="2846920"/>
              <a:ext cx="53340" cy="279400"/>
            </a:xfrm>
            <a:custGeom>
              <a:avLst/>
              <a:gdLst/>
              <a:ahLst/>
              <a:cxnLst/>
              <a:rect l="l" t="t" r="r" b="b"/>
              <a:pathLst>
                <a:path w="53340" h="279400">
                  <a:moveTo>
                    <a:pt x="53047" y="0"/>
                  </a:moveTo>
                  <a:lnTo>
                    <a:pt x="0" y="0"/>
                  </a:lnTo>
                  <a:lnTo>
                    <a:pt x="0" y="279387"/>
                  </a:lnTo>
                  <a:lnTo>
                    <a:pt x="53047" y="279387"/>
                  </a:lnTo>
                  <a:lnTo>
                    <a:pt x="53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94787" y="2846920"/>
              <a:ext cx="46990" cy="279400"/>
            </a:xfrm>
            <a:custGeom>
              <a:avLst/>
              <a:gdLst/>
              <a:ahLst/>
              <a:cxnLst/>
              <a:rect l="l" t="t" r="r" b="b"/>
              <a:pathLst>
                <a:path w="46990" h="279400">
                  <a:moveTo>
                    <a:pt x="46611" y="0"/>
                  </a:moveTo>
                  <a:lnTo>
                    <a:pt x="0" y="0"/>
                  </a:lnTo>
                  <a:lnTo>
                    <a:pt x="31082" y="37932"/>
                  </a:lnTo>
                  <a:lnTo>
                    <a:pt x="31082" y="279385"/>
                  </a:lnTo>
                  <a:lnTo>
                    <a:pt x="46611" y="279385"/>
                  </a:lnTo>
                  <a:lnTo>
                    <a:pt x="46611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85469" y="2844367"/>
              <a:ext cx="59055" cy="284480"/>
            </a:xfrm>
            <a:custGeom>
              <a:avLst/>
              <a:gdLst/>
              <a:ahLst/>
              <a:cxnLst/>
              <a:rect l="l" t="t" r="r" b="b"/>
              <a:pathLst>
                <a:path w="59055" h="284480">
                  <a:moveTo>
                    <a:pt x="58788" y="0"/>
                  </a:moveTo>
                  <a:lnTo>
                    <a:pt x="53047" y="0"/>
                  </a:lnTo>
                  <a:lnTo>
                    <a:pt x="53047" y="5080"/>
                  </a:lnTo>
                  <a:lnTo>
                    <a:pt x="53047" y="279400"/>
                  </a:lnTo>
                  <a:lnTo>
                    <a:pt x="5740" y="279400"/>
                  </a:lnTo>
                  <a:lnTo>
                    <a:pt x="5740" y="5080"/>
                  </a:lnTo>
                  <a:lnTo>
                    <a:pt x="53047" y="5080"/>
                  </a:lnTo>
                  <a:lnTo>
                    <a:pt x="53047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79400"/>
                  </a:lnTo>
                  <a:lnTo>
                    <a:pt x="0" y="281940"/>
                  </a:lnTo>
                  <a:lnTo>
                    <a:pt x="0" y="284480"/>
                  </a:lnTo>
                  <a:lnTo>
                    <a:pt x="58788" y="284480"/>
                  </a:lnTo>
                  <a:lnTo>
                    <a:pt x="58788" y="281940"/>
                  </a:lnTo>
                  <a:lnTo>
                    <a:pt x="58788" y="279400"/>
                  </a:lnTo>
                  <a:lnTo>
                    <a:pt x="58788" y="279069"/>
                  </a:lnTo>
                  <a:lnTo>
                    <a:pt x="58788" y="5080"/>
                  </a:lnTo>
                  <a:lnTo>
                    <a:pt x="587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41143" y="2746223"/>
            <a:ext cx="795020" cy="209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19050" algn="ctr">
              <a:lnSpc>
                <a:spcPts val="35"/>
              </a:lnSpc>
              <a:spcBef>
                <a:spcPts val="125"/>
              </a:spcBef>
            </a:pPr>
            <a:r>
              <a:rPr sz="250" spc="-10" dirty="0">
                <a:latin typeface="TT Supermolot Bold"/>
                <a:cs typeface="TT Supermolot Bold"/>
              </a:rPr>
              <a:t>STACJA</a:t>
            </a:r>
            <a:endParaRPr sz="250">
              <a:latin typeface="TT Supermolot Bold"/>
              <a:cs typeface="TT Supermolot Bold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59994" y="2648038"/>
            <a:ext cx="2032000" cy="624205"/>
            <a:chOff x="359994" y="2648038"/>
            <a:chExt cx="2032000" cy="624205"/>
          </a:xfrm>
        </p:grpSpPr>
        <p:sp>
          <p:nvSpPr>
            <p:cNvPr id="52" name="object 52"/>
            <p:cNvSpPr/>
            <p:nvPr/>
          </p:nvSpPr>
          <p:spPr>
            <a:xfrm>
              <a:off x="522478" y="2780220"/>
              <a:ext cx="828675" cy="326390"/>
            </a:xfrm>
            <a:custGeom>
              <a:avLst/>
              <a:gdLst/>
              <a:ahLst/>
              <a:cxnLst/>
              <a:rect l="l" t="t" r="r" b="b"/>
              <a:pathLst>
                <a:path w="828675" h="326389">
                  <a:moveTo>
                    <a:pt x="61455" y="14630"/>
                  </a:moveTo>
                  <a:lnTo>
                    <a:pt x="60172" y="13347"/>
                  </a:lnTo>
                  <a:lnTo>
                    <a:pt x="1282" y="13347"/>
                  </a:lnTo>
                  <a:lnTo>
                    <a:pt x="0" y="14630"/>
                  </a:lnTo>
                  <a:lnTo>
                    <a:pt x="0" y="17805"/>
                  </a:lnTo>
                  <a:lnTo>
                    <a:pt x="1282" y="19088"/>
                  </a:lnTo>
                  <a:lnTo>
                    <a:pt x="2870" y="19088"/>
                  </a:lnTo>
                  <a:lnTo>
                    <a:pt x="60172" y="19088"/>
                  </a:lnTo>
                  <a:lnTo>
                    <a:pt x="61455" y="17805"/>
                  </a:lnTo>
                  <a:lnTo>
                    <a:pt x="61455" y="14630"/>
                  </a:lnTo>
                  <a:close/>
                </a:path>
                <a:path w="828675" h="326389">
                  <a:moveTo>
                    <a:pt x="278422" y="1282"/>
                  </a:moveTo>
                  <a:lnTo>
                    <a:pt x="277139" y="0"/>
                  </a:lnTo>
                  <a:lnTo>
                    <a:pt x="1282" y="0"/>
                  </a:lnTo>
                  <a:lnTo>
                    <a:pt x="0" y="1282"/>
                  </a:lnTo>
                  <a:lnTo>
                    <a:pt x="0" y="4457"/>
                  </a:lnTo>
                  <a:lnTo>
                    <a:pt x="1282" y="5740"/>
                  </a:lnTo>
                  <a:lnTo>
                    <a:pt x="2870" y="5740"/>
                  </a:lnTo>
                  <a:lnTo>
                    <a:pt x="277139" y="5740"/>
                  </a:lnTo>
                  <a:lnTo>
                    <a:pt x="278422" y="4457"/>
                  </a:lnTo>
                  <a:lnTo>
                    <a:pt x="278422" y="1282"/>
                  </a:lnTo>
                  <a:close/>
                </a:path>
                <a:path w="828675" h="326389">
                  <a:moveTo>
                    <a:pt x="621398" y="321665"/>
                  </a:moveTo>
                  <a:lnTo>
                    <a:pt x="620115" y="320382"/>
                  </a:lnTo>
                  <a:lnTo>
                    <a:pt x="564667" y="320382"/>
                  </a:lnTo>
                  <a:lnTo>
                    <a:pt x="563384" y="321665"/>
                  </a:lnTo>
                  <a:lnTo>
                    <a:pt x="563384" y="324840"/>
                  </a:lnTo>
                  <a:lnTo>
                    <a:pt x="564667" y="326123"/>
                  </a:lnTo>
                  <a:lnTo>
                    <a:pt x="566254" y="326123"/>
                  </a:lnTo>
                  <a:lnTo>
                    <a:pt x="620115" y="326123"/>
                  </a:lnTo>
                  <a:lnTo>
                    <a:pt x="621398" y="324840"/>
                  </a:lnTo>
                  <a:lnTo>
                    <a:pt x="621398" y="321665"/>
                  </a:lnTo>
                  <a:close/>
                </a:path>
                <a:path w="828675" h="326389">
                  <a:moveTo>
                    <a:pt x="828014" y="1282"/>
                  </a:moveTo>
                  <a:lnTo>
                    <a:pt x="826731" y="0"/>
                  </a:lnTo>
                  <a:lnTo>
                    <a:pt x="550875" y="0"/>
                  </a:lnTo>
                  <a:lnTo>
                    <a:pt x="549592" y="1282"/>
                  </a:lnTo>
                  <a:lnTo>
                    <a:pt x="549592" y="4457"/>
                  </a:lnTo>
                  <a:lnTo>
                    <a:pt x="550875" y="5740"/>
                  </a:lnTo>
                  <a:lnTo>
                    <a:pt x="552462" y="5740"/>
                  </a:lnTo>
                  <a:lnTo>
                    <a:pt x="826731" y="5740"/>
                  </a:lnTo>
                  <a:lnTo>
                    <a:pt x="828014" y="4457"/>
                  </a:lnTo>
                  <a:lnTo>
                    <a:pt x="828014" y="1282"/>
                  </a:lnTo>
                  <a:close/>
                </a:path>
                <a:path w="828675" h="326389">
                  <a:moveTo>
                    <a:pt x="828332" y="14630"/>
                  </a:moveTo>
                  <a:lnTo>
                    <a:pt x="827049" y="13347"/>
                  </a:lnTo>
                  <a:lnTo>
                    <a:pt x="768159" y="13347"/>
                  </a:lnTo>
                  <a:lnTo>
                    <a:pt x="766876" y="14630"/>
                  </a:lnTo>
                  <a:lnTo>
                    <a:pt x="766876" y="17805"/>
                  </a:lnTo>
                  <a:lnTo>
                    <a:pt x="768159" y="19088"/>
                  </a:lnTo>
                  <a:lnTo>
                    <a:pt x="769747" y="19088"/>
                  </a:lnTo>
                  <a:lnTo>
                    <a:pt x="827049" y="19088"/>
                  </a:lnTo>
                  <a:lnTo>
                    <a:pt x="828332" y="17805"/>
                  </a:lnTo>
                  <a:lnTo>
                    <a:pt x="828332" y="146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063" y="2935795"/>
              <a:ext cx="148402" cy="19644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849" y="2934277"/>
              <a:ext cx="148396" cy="19644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96396" y="2983228"/>
              <a:ext cx="430530" cy="128270"/>
            </a:xfrm>
            <a:custGeom>
              <a:avLst/>
              <a:gdLst/>
              <a:ahLst/>
              <a:cxnLst/>
              <a:rect l="l" t="t" r="r" b="b"/>
              <a:pathLst>
                <a:path w="430530" h="128269">
                  <a:moveTo>
                    <a:pt x="232702" y="0"/>
                  </a:moveTo>
                  <a:lnTo>
                    <a:pt x="188276" y="6600"/>
                  </a:lnTo>
                  <a:lnTo>
                    <a:pt x="105841" y="45783"/>
                  </a:lnTo>
                  <a:lnTo>
                    <a:pt x="23418" y="63220"/>
                  </a:lnTo>
                  <a:lnTo>
                    <a:pt x="21005" y="64528"/>
                  </a:lnTo>
                  <a:lnTo>
                    <a:pt x="1460" y="84073"/>
                  </a:lnTo>
                  <a:lnTo>
                    <a:pt x="0" y="87604"/>
                  </a:lnTo>
                  <a:lnTo>
                    <a:pt x="0" y="115442"/>
                  </a:lnTo>
                  <a:lnTo>
                    <a:pt x="7086" y="123469"/>
                  </a:lnTo>
                  <a:lnTo>
                    <a:pt x="43827" y="128003"/>
                  </a:lnTo>
                  <a:lnTo>
                    <a:pt x="405231" y="128003"/>
                  </a:lnTo>
                  <a:lnTo>
                    <a:pt x="414927" y="126045"/>
                  </a:lnTo>
                  <a:lnTo>
                    <a:pt x="422848" y="120707"/>
                  </a:lnTo>
                  <a:lnTo>
                    <a:pt x="428189" y="112787"/>
                  </a:lnTo>
                  <a:lnTo>
                    <a:pt x="430148" y="103085"/>
                  </a:lnTo>
                  <a:lnTo>
                    <a:pt x="430148" y="63449"/>
                  </a:lnTo>
                  <a:lnTo>
                    <a:pt x="400069" y="39150"/>
                  </a:lnTo>
                  <a:lnTo>
                    <a:pt x="349415" y="10515"/>
                  </a:lnTo>
                  <a:lnTo>
                    <a:pt x="343877" y="8902"/>
                  </a:lnTo>
                  <a:lnTo>
                    <a:pt x="232702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98413" y="3076473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5" h="31750">
                  <a:moveTo>
                    <a:pt x="37160" y="0"/>
                  </a:moveTo>
                  <a:lnTo>
                    <a:pt x="33146" y="3022"/>
                  </a:lnTo>
                  <a:lnTo>
                    <a:pt x="28282" y="4648"/>
                  </a:lnTo>
                  <a:lnTo>
                    <a:pt x="12" y="4648"/>
                  </a:lnTo>
                  <a:lnTo>
                    <a:pt x="0" y="21183"/>
                  </a:lnTo>
                  <a:lnTo>
                    <a:pt x="6337" y="28346"/>
                  </a:lnTo>
                  <a:lnTo>
                    <a:pt x="30454" y="31318"/>
                  </a:lnTo>
                  <a:lnTo>
                    <a:pt x="30797" y="10477"/>
                  </a:lnTo>
                  <a:lnTo>
                    <a:pt x="33058" y="5105"/>
                  </a:lnTo>
                  <a:lnTo>
                    <a:pt x="37160" y="0"/>
                  </a:lnTo>
                  <a:close/>
                </a:path>
              </a:pathLst>
            </a:custGeom>
            <a:solidFill>
              <a:srgbClr val="C3B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94364" y="2981209"/>
              <a:ext cx="434340" cy="132080"/>
            </a:xfrm>
            <a:custGeom>
              <a:avLst/>
              <a:gdLst/>
              <a:ahLst/>
              <a:cxnLst/>
              <a:rect l="l" t="t" r="r" b="b"/>
              <a:pathLst>
                <a:path w="434340" h="132080">
                  <a:moveTo>
                    <a:pt x="234848" y="0"/>
                  </a:moveTo>
                  <a:lnTo>
                    <a:pt x="228737" y="0"/>
                  </a:lnTo>
                  <a:lnTo>
                    <a:pt x="216136" y="716"/>
                  </a:lnTo>
                  <a:lnTo>
                    <a:pt x="202190" y="3113"/>
                  </a:lnTo>
                  <a:lnTo>
                    <a:pt x="188596" y="7074"/>
                  </a:lnTo>
                  <a:lnTo>
                    <a:pt x="175488" y="12572"/>
                  </a:lnTo>
                  <a:lnTo>
                    <a:pt x="107213" y="45872"/>
                  </a:lnTo>
                  <a:lnTo>
                    <a:pt x="24650" y="63334"/>
                  </a:lnTo>
                  <a:lnTo>
                    <a:pt x="21882" y="64846"/>
                  </a:lnTo>
                  <a:lnTo>
                    <a:pt x="1676" y="85039"/>
                  </a:lnTo>
                  <a:lnTo>
                    <a:pt x="0" y="89090"/>
                  </a:lnTo>
                  <a:lnTo>
                    <a:pt x="0" y="107949"/>
                  </a:lnTo>
                  <a:lnTo>
                    <a:pt x="45732" y="132054"/>
                  </a:lnTo>
                  <a:lnTo>
                    <a:pt x="407263" y="132054"/>
                  </a:lnTo>
                  <a:lnTo>
                    <a:pt x="417751" y="129936"/>
                  </a:lnTo>
                  <a:lnTo>
                    <a:pt x="420618" y="128003"/>
                  </a:lnTo>
                  <a:lnTo>
                    <a:pt x="45986" y="128003"/>
                  </a:lnTo>
                  <a:lnTo>
                    <a:pt x="10388" y="123609"/>
                  </a:lnTo>
                  <a:lnTo>
                    <a:pt x="4051" y="116446"/>
                  </a:lnTo>
                  <a:lnTo>
                    <a:pt x="4051" y="90157"/>
                  </a:lnTo>
                  <a:lnTo>
                    <a:pt x="5308" y="87147"/>
                  </a:lnTo>
                  <a:lnTo>
                    <a:pt x="24193" y="68262"/>
                  </a:lnTo>
                  <a:lnTo>
                    <a:pt x="26250" y="67144"/>
                  </a:lnTo>
                  <a:lnTo>
                    <a:pt x="108534" y="49733"/>
                  </a:lnTo>
                  <a:lnTo>
                    <a:pt x="177266" y="16205"/>
                  </a:lnTo>
                  <a:lnTo>
                    <a:pt x="189946" y="10890"/>
                  </a:lnTo>
                  <a:lnTo>
                    <a:pt x="203047" y="7074"/>
                  </a:lnTo>
                  <a:lnTo>
                    <a:pt x="216592" y="4741"/>
                  </a:lnTo>
                  <a:lnTo>
                    <a:pt x="228703" y="4053"/>
                  </a:lnTo>
                  <a:lnTo>
                    <a:pt x="234567" y="4053"/>
                  </a:lnTo>
                  <a:lnTo>
                    <a:pt x="234644" y="3113"/>
                  </a:lnTo>
                  <a:lnTo>
                    <a:pt x="234734" y="2019"/>
                  </a:lnTo>
                  <a:lnTo>
                    <a:pt x="260104" y="2019"/>
                  </a:lnTo>
                  <a:lnTo>
                    <a:pt x="234848" y="0"/>
                  </a:lnTo>
                  <a:close/>
                </a:path>
                <a:path w="434340" h="132080">
                  <a:moveTo>
                    <a:pt x="260104" y="2019"/>
                  </a:moveTo>
                  <a:lnTo>
                    <a:pt x="234734" y="2019"/>
                  </a:lnTo>
                  <a:lnTo>
                    <a:pt x="234751" y="4053"/>
                  </a:lnTo>
                  <a:lnTo>
                    <a:pt x="345478" y="12915"/>
                  </a:lnTo>
                  <a:lnTo>
                    <a:pt x="350748" y="14452"/>
                  </a:lnTo>
                  <a:lnTo>
                    <a:pt x="388521" y="35407"/>
                  </a:lnTo>
                  <a:lnTo>
                    <a:pt x="424713" y="59105"/>
                  </a:lnTo>
                  <a:lnTo>
                    <a:pt x="428282" y="62572"/>
                  </a:lnTo>
                  <a:lnTo>
                    <a:pt x="429729" y="64096"/>
                  </a:lnTo>
                  <a:lnTo>
                    <a:pt x="430161" y="65197"/>
                  </a:lnTo>
                  <a:lnTo>
                    <a:pt x="430161" y="111429"/>
                  </a:lnTo>
                  <a:lnTo>
                    <a:pt x="427596" y="117144"/>
                  </a:lnTo>
                  <a:lnTo>
                    <a:pt x="419303" y="125437"/>
                  </a:lnTo>
                  <a:lnTo>
                    <a:pt x="413588" y="128003"/>
                  </a:lnTo>
                  <a:lnTo>
                    <a:pt x="420618" y="128003"/>
                  </a:lnTo>
                  <a:lnTo>
                    <a:pt x="426313" y="124161"/>
                  </a:lnTo>
                  <a:lnTo>
                    <a:pt x="432084" y="115595"/>
                  </a:lnTo>
                  <a:lnTo>
                    <a:pt x="434200" y="105105"/>
                  </a:lnTo>
                  <a:lnTo>
                    <a:pt x="434124" y="63334"/>
                  </a:lnTo>
                  <a:lnTo>
                    <a:pt x="402392" y="38975"/>
                  </a:lnTo>
                  <a:lnTo>
                    <a:pt x="352158" y="10617"/>
                  </a:lnTo>
                  <a:lnTo>
                    <a:pt x="346354" y="8915"/>
                  </a:lnTo>
                  <a:lnTo>
                    <a:pt x="260104" y="20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43112" y="3063892"/>
              <a:ext cx="67310" cy="44450"/>
            </a:xfrm>
            <a:custGeom>
              <a:avLst/>
              <a:gdLst/>
              <a:ahLst/>
              <a:cxnLst/>
              <a:rect l="l" t="t" r="r" b="b"/>
              <a:pathLst>
                <a:path w="67309" h="44450">
                  <a:moveTo>
                    <a:pt x="33489" y="0"/>
                  </a:moveTo>
                  <a:lnTo>
                    <a:pt x="20456" y="2632"/>
                  </a:lnTo>
                  <a:lnTo>
                    <a:pt x="9810" y="9810"/>
                  </a:lnTo>
                  <a:lnTo>
                    <a:pt x="2632" y="20456"/>
                  </a:lnTo>
                  <a:lnTo>
                    <a:pt x="0" y="33489"/>
                  </a:lnTo>
                  <a:lnTo>
                    <a:pt x="0" y="43967"/>
                  </a:lnTo>
                  <a:lnTo>
                    <a:pt x="66979" y="43967"/>
                  </a:lnTo>
                  <a:lnTo>
                    <a:pt x="66979" y="33489"/>
                  </a:lnTo>
                  <a:lnTo>
                    <a:pt x="64349" y="20456"/>
                  </a:lnTo>
                  <a:lnTo>
                    <a:pt x="57173" y="9810"/>
                  </a:lnTo>
                  <a:lnTo>
                    <a:pt x="46529" y="2632"/>
                  </a:lnTo>
                  <a:lnTo>
                    <a:pt x="33489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31786" y="3051009"/>
              <a:ext cx="361950" cy="60325"/>
            </a:xfrm>
            <a:custGeom>
              <a:avLst/>
              <a:gdLst/>
              <a:ahLst/>
              <a:cxnLst/>
              <a:rect l="l" t="t" r="r" b="b"/>
              <a:pathLst>
                <a:path w="361950" h="60325">
                  <a:moveTo>
                    <a:pt x="81165" y="46380"/>
                  </a:moveTo>
                  <a:lnTo>
                    <a:pt x="78308" y="32232"/>
                  </a:lnTo>
                  <a:lnTo>
                    <a:pt x="75425" y="27965"/>
                  </a:lnTo>
                  <a:lnTo>
                    <a:pt x="75425" y="37922"/>
                  </a:lnTo>
                  <a:lnTo>
                    <a:pt x="75425" y="53987"/>
                  </a:lnTo>
                  <a:lnTo>
                    <a:pt x="14185" y="53987"/>
                  </a:lnTo>
                  <a:lnTo>
                    <a:pt x="14198" y="37922"/>
                  </a:lnTo>
                  <a:lnTo>
                    <a:pt x="17614" y="30276"/>
                  </a:lnTo>
                  <a:lnTo>
                    <a:pt x="28702" y="19189"/>
                  </a:lnTo>
                  <a:lnTo>
                    <a:pt x="36347" y="15760"/>
                  </a:lnTo>
                  <a:lnTo>
                    <a:pt x="53276" y="15760"/>
                  </a:lnTo>
                  <a:lnTo>
                    <a:pt x="60909" y="19189"/>
                  </a:lnTo>
                  <a:lnTo>
                    <a:pt x="71996" y="30276"/>
                  </a:lnTo>
                  <a:lnTo>
                    <a:pt x="75425" y="37922"/>
                  </a:lnTo>
                  <a:lnTo>
                    <a:pt x="75425" y="27965"/>
                  </a:lnTo>
                  <a:lnTo>
                    <a:pt x="70523" y="20675"/>
                  </a:lnTo>
                  <a:lnTo>
                    <a:pt x="63246" y="15760"/>
                  </a:lnTo>
                  <a:lnTo>
                    <a:pt x="58966" y="12877"/>
                  </a:lnTo>
                  <a:lnTo>
                    <a:pt x="44805" y="10020"/>
                  </a:lnTo>
                  <a:lnTo>
                    <a:pt x="30657" y="12877"/>
                  </a:lnTo>
                  <a:lnTo>
                    <a:pt x="19100" y="20675"/>
                  </a:lnTo>
                  <a:lnTo>
                    <a:pt x="11303" y="32232"/>
                  </a:lnTo>
                  <a:lnTo>
                    <a:pt x="8445" y="46380"/>
                  </a:lnTo>
                  <a:lnTo>
                    <a:pt x="8445" y="57619"/>
                  </a:lnTo>
                  <a:lnTo>
                    <a:pt x="8763" y="58356"/>
                  </a:lnTo>
                  <a:lnTo>
                    <a:pt x="9829" y="59423"/>
                  </a:lnTo>
                  <a:lnTo>
                    <a:pt x="10566" y="59728"/>
                  </a:lnTo>
                  <a:lnTo>
                    <a:pt x="79057" y="59728"/>
                  </a:lnTo>
                  <a:lnTo>
                    <a:pt x="79794" y="59423"/>
                  </a:lnTo>
                  <a:lnTo>
                    <a:pt x="80860" y="58356"/>
                  </a:lnTo>
                  <a:lnTo>
                    <a:pt x="81165" y="57619"/>
                  </a:lnTo>
                  <a:lnTo>
                    <a:pt x="81165" y="56857"/>
                  </a:lnTo>
                  <a:lnTo>
                    <a:pt x="81165" y="53987"/>
                  </a:lnTo>
                  <a:lnTo>
                    <a:pt x="81165" y="46380"/>
                  </a:lnTo>
                  <a:close/>
                </a:path>
                <a:path w="361950" h="60325">
                  <a:moveTo>
                    <a:pt x="89623" y="44818"/>
                  </a:moveTo>
                  <a:lnTo>
                    <a:pt x="86106" y="27368"/>
                  </a:lnTo>
                  <a:lnTo>
                    <a:pt x="76492" y="13119"/>
                  </a:lnTo>
                  <a:lnTo>
                    <a:pt x="62255" y="3517"/>
                  </a:lnTo>
                  <a:lnTo>
                    <a:pt x="44805" y="0"/>
                  </a:lnTo>
                  <a:lnTo>
                    <a:pt x="27368" y="3517"/>
                  </a:lnTo>
                  <a:lnTo>
                    <a:pt x="13131" y="13119"/>
                  </a:lnTo>
                  <a:lnTo>
                    <a:pt x="3517" y="27368"/>
                  </a:lnTo>
                  <a:lnTo>
                    <a:pt x="0" y="44818"/>
                  </a:lnTo>
                  <a:lnTo>
                    <a:pt x="0" y="59321"/>
                  </a:lnTo>
                  <a:lnTo>
                    <a:pt x="901" y="60223"/>
                  </a:lnTo>
                  <a:lnTo>
                    <a:pt x="3149" y="60223"/>
                  </a:lnTo>
                  <a:lnTo>
                    <a:pt x="4051" y="59321"/>
                  </a:lnTo>
                  <a:lnTo>
                    <a:pt x="4051" y="58204"/>
                  </a:lnTo>
                  <a:lnTo>
                    <a:pt x="4051" y="44818"/>
                  </a:lnTo>
                  <a:lnTo>
                    <a:pt x="22021" y="11010"/>
                  </a:lnTo>
                  <a:lnTo>
                    <a:pt x="44805" y="4051"/>
                  </a:lnTo>
                  <a:lnTo>
                    <a:pt x="53022" y="4876"/>
                  </a:lnTo>
                  <a:lnTo>
                    <a:pt x="84747" y="36601"/>
                  </a:lnTo>
                  <a:lnTo>
                    <a:pt x="85572" y="44818"/>
                  </a:lnTo>
                  <a:lnTo>
                    <a:pt x="85572" y="59321"/>
                  </a:lnTo>
                  <a:lnTo>
                    <a:pt x="86474" y="60223"/>
                  </a:lnTo>
                  <a:lnTo>
                    <a:pt x="88722" y="60223"/>
                  </a:lnTo>
                  <a:lnTo>
                    <a:pt x="89623" y="59321"/>
                  </a:lnTo>
                  <a:lnTo>
                    <a:pt x="89623" y="44818"/>
                  </a:lnTo>
                  <a:close/>
                </a:path>
                <a:path w="361950" h="60325">
                  <a:moveTo>
                    <a:pt x="361327" y="44818"/>
                  </a:moveTo>
                  <a:lnTo>
                    <a:pt x="357809" y="27368"/>
                  </a:lnTo>
                  <a:lnTo>
                    <a:pt x="348208" y="13119"/>
                  </a:lnTo>
                  <a:lnTo>
                    <a:pt x="333959" y="3517"/>
                  </a:lnTo>
                  <a:lnTo>
                    <a:pt x="316522" y="0"/>
                  </a:lnTo>
                  <a:lnTo>
                    <a:pt x="299085" y="3517"/>
                  </a:lnTo>
                  <a:lnTo>
                    <a:pt x="284835" y="13119"/>
                  </a:lnTo>
                  <a:lnTo>
                    <a:pt x="275234" y="27368"/>
                  </a:lnTo>
                  <a:lnTo>
                    <a:pt x="271703" y="44818"/>
                  </a:lnTo>
                  <a:lnTo>
                    <a:pt x="271703" y="59321"/>
                  </a:lnTo>
                  <a:lnTo>
                    <a:pt x="272618" y="60223"/>
                  </a:lnTo>
                  <a:lnTo>
                    <a:pt x="274853" y="60223"/>
                  </a:lnTo>
                  <a:lnTo>
                    <a:pt x="275755" y="59321"/>
                  </a:lnTo>
                  <a:lnTo>
                    <a:pt x="275755" y="58204"/>
                  </a:lnTo>
                  <a:lnTo>
                    <a:pt x="275755" y="44818"/>
                  </a:lnTo>
                  <a:lnTo>
                    <a:pt x="293725" y="11010"/>
                  </a:lnTo>
                  <a:lnTo>
                    <a:pt x="316522" y="4051"/>
                  </a:lnTo>
                  <a:lnTo>
                    <a:pt x="324739" y="4876"/>
                  </a:lnTo>
                  <a:lnTo>
                    <a:pt x="356450" y="36601"/>
                  </a:lnTo>
                  <a:lnTo>
                    <a:pt x="357276" y="44818"/>
                  </a:lnTo>
                  <a:lnTo>
                    <a:pt x="357276" y="59321"/>
                  </a:lnTo>
                  <a:lnTo>
                    <a:pt x="358178" y="60223"/>
                  </a:lnTo>
                  <a:lnTo>
                    <a:pt x="360426" y="60223"/>
                  </a:lnTo>
                  <a:lnTo>
                    <a:pt x="361327" y="59321"/>
                  </a:lnTo>
                  <a:lnTo>
                    <a:pt x="361327" y="448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48446" y="3069227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33280" y="0"/>
                  </a:moveTo>
                  <a:lnTo>
                    <a:pt x="21922" y="232"/>
                  </a:lnTo>
                  <a:lnTo>
                    <a:pt x="11544" y="4854"/>
                  </a:lnTo>
                  <a:lnTo>
                    <a:pt x="4004" y="12823"/>
                  </a:lnTo>
                  <a:lnTo>
                    <a:pt x="0" y="23037"/>
                  </a:lnTo>
                  <a:lnTo>
                    <a:pt x="230" y="34395"/>
                  </a:lnTo>
                  <a:lnTo>
                    <a:pt x="4852" y="44773"/>
                  </a:lnTo>
                  <a:lnTo>
                    <a:pt x="12821" y="52313"/>
                  </a:lnTo>
                  <a:lnTo>
                    <a:pt x="23035" y="56317"/>
                  </a:lnTo>
                  <a:lnTo>
                    <a:pt x="34393" y="56087"/>
                  </a:lnTo>
                  <a:lnTo>
                    <a:pt x="44771" y="51460"/>
                  </a:lnTo>
                  <a:lnTo>
                    <a:pt x="52311" y="43491"/>
                  </a:lnTo>
                  <a:lnTo>
                    <a:pt x="56316" y="33280"/>
                  </a:lnTo>
                  <a:lnTo>
                    <a:pt x="56085" y="21924"/>
                  </a:lnTo>
                  <a:lnTo>
                    <a:pt x="51463" y="11541"/>
                  </a:lnTo>
                  <a:lnTo>
                    <a:pt x="43494" y="4001"/>
                  </a:lnTo>
                  <a:lnTo>
                    <a:pt x="3328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45121" y="306589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24625" y="762"/>
                  </a:moveTo>
                  <a:lnTo>
                    <a:pt x="14594" y="4913"/>
                  </a:lnTo>
                  <a:lnTo>
                    <a:pt x="6816" y="11933"/>
                  </a:lnTo>
                  <a:lnTo>
                    <a:pt x="1786" y="21041"/>
                  </a:lnTo>
                  <a:lnTo>
                    <a:pt x="0" y="31521"/>
                  </a:lnTo>
                  <a:lnTo>
                    <a:pt x="0" y="33743"/>
                  </a:lnTo>
                  <a:lnTo>
                    <a:pt x="31457" y="62979"/>
                  </a:lnTo>
                  <a:lnTo>
                    <a:pt x="33731" y="62979"/>
                  </a:lnTo>
                  <a:lnTo>
                    <a:pt x="36042" y="62738"/>
                  </a:lnTo>
                  <a:lnTo>
                    <a:pt x="38341" y="62217"/>
                  </a:lnTo>
                  <a:lnTo>
                    <a:pt x="48379" y="58067"/>
                  </a:lnTo>
                  <a:lnTo>
                    <a:pt x="49298" y="57238"/>
                  </a:lnTo>
                  <a:lnTo>
                    <a:pt x="31457" y="57238"/>
                  </a:lnTo>
                  <a:lnTo>
                    <a:pt x="22945" y="55777"/>
                  </a:lnTo>
                  <a:lnTo>
                    <a:pt x="5727" y="31521"/>
                  </a:lnTo>
                  <a:lnTo>
                    <a:pt x="7194" y="22947"/>
                  </a:lnTo>
                  <a:lnTo>
                    <a:pt x="11307" y="15501"/>
                  </a:lnTo>
                  <a:lnTo>
                    <a:pt x="17666" y="9764"/>
                  </a:lnTo>
                  <a:lnTo>
                    <a:pt x="25869" y="6375"/>
                  </a:lnTo>
                  <a:lnTo>
                    <a:pt x="24625" y="762"/>
                  </a:lnTo>
                  <a:close/>
                </a:path>
                <a:path w="63500" h="63500">
                  <a:moveTo>
                    <a:pt x="49089" y="5740"/>
                  </a:moveTo>
                  <a:lnTo>
                    <a:pt x="31508" y="5740"/>
                  </a:lnTo>
                  <a:lnTo>
                    <a:pt x="40026" y="7201"/>
                  </a:lnTo>
                  <a:lnTo>
                    <a:pt x="47475" y="11315"/>
                  </a:lnTo>
                  <a:lnTo>
                    <a:pt x="57226" y="31521"/>
                  </a:lnTo>
                  <a:lnTo>
                    <a:pt x="55766" y="40034"/>
                  </a:lnTo>
                  <a:lnTo>
                    <a:pt x="33312" y="57238"/>
                  </a:lnTo>
                  <a:lnTo>
                    <a:pt x="49298" y="57238"/>
                  </a:lnTo>
                  <a:lnTo>
                    <a:pt x="56160" y="51050"/>
                  </a:lnTo>
                  <a:lnTo>
                    <a:pt x="61192" y="41943"/>
                  </a:lnTo>
                  <a:lnTo>
                    <a:pt x="62979" y="31521"/>
                  </a:lnTo>
                  <a:lnTo>
                    <a:pt x="62979" y="29248"/>
                  </a:lnTo>
                  <a:lnTo>
                    <a:pt x="62817" y="27774"/>
                  </a:lnTo>
                  <a:lnTo>
                    <a:pt x="62725" y="26936"/>
                  </a:lnTo>
                  <a:lnTo>
                    <a:pt x="62204" y="24625"/>
                  </a:lnTo>
                  <a:lnTo>
                    <a:pt x="58054" y="14594"/>
                  </a:lnTo>
                  <a:lnTo>
                    <a:pt x="51038" y="6816"/>
                  </a:lnTo>
                  <a:lnTo>
                    <a:pt x="49089" y="5740"/>
                  </a:lnTo>
                  <a:close/>
                </a:path>
                <a:path w="63500" h="63500">
                  <a:moveTo>
                    <a:pt x="31508" y="0"/>
                  </a:moveTo>
                  <a:lnTo>
                    <a:pt x="29235" y="0"/>
                  </a:lnTo>
                  <a:lnTo>
                    <a:pt x="26923" y="254"/>
                  </a:lnTo>
                  <a:lnTo>
                    <a:pt x="24625" y="762"/>
                  </a:lnTo>
                  <a:lnTo>
                    <a:pt x="25729" y="5740"/>
                  </a:lnTo>
                  <a:lnTo>
                    <a:pt x="25774" y="5943"/>
                  </a:lnTo>
                  <a:lnTo>
                    <a:pt x="25869" y="6375"/>
                  </a:lnTo>
                  <a:lnTo>
                    <a:pt x="27762" y="5943"/>
                  </a:lnTo>
                  <a:lnTo>
                    <a:pt x="29654" y="5740"/>
                  </a:lnTo>
                  <a:lnTo>
                    <a:pt x="49089" y="5740"/>
                  </a:lnTo>
                  <a:lnTo>
                    <a:pt x="41930" y="1786"/>
                  </a:lnTo>
                  <a:lnTo>
                    <a:pt x="31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64575" y="3085355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669" y="0"/>
                  </a:moveTo>
                  <a:lnTo>
                    <a:pt x="5384" y="0"/>
                  </a:lnTo>
                  <a:lnTo>
                    <a:pt x="0" y="5384"/>
                  </a:lnTo>
                  <a:lnTo>
                    <a:pt x="0" y="18669"/>
                  </a:lnTo>
                  <a:lnTo>
                    <a:pt x="5384" y="24053"/>
                  </a:lnTo>
                  <a:lnTo>
                    <a:pt x="18669" y="24053"/>
                  </a:lnTo>
                  <a:lnTo>
                    <a:pt x="24053" y="18669"/>
                  </a:lnTo>
                  <a:lnTo>
                    <a:pt x="24053" y="12026"/>
                  </a:lnTo>
                  <a:lnTo>
                    <a:pt x="24053" y="5384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61704" y="3082485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4" h="29844">
                  <a:moveTo>
                    <a:pt x="23126" y="0"/>
                  </a:moveTo>
                  <a:lnTo>
                    <a:pt x="6667" y="0"/>
                  </a:lnTo>
                  <a:lnTo>
                    <a:pt x="0" y="6667"/>
                  </a:lnTo>
                  <a:lnTo>
                    <a:pt x="0" y="23126"/>
                  </a:lnTo>
                  <a:lnTo>
                    <a:pt x="6667" y="29794"/>
                  </a:lnTo>
                  <a:lnTo>
                    <a:pt x="23126" y="29794"/>
                  </a:lnTo>
                  <a:lnTo>
                    <a:pt x="28879" y="24041"/>
                  </a:lnTo>
                  <a:lnTo>
                    <a:pt x="9842" y="24041"/>
                  </a:lnTo>
                  <a:lnTo>
                    <a:pt x="5753" y="19951"/>
                  </a:lnTo>
                  <a:lnTo>
                    <a:pt x="5753" y="9842"/>
                  </a:lnTo>
                  <a:lnTo>
                    <a:pt x="9842" y="5753"/>
                  </a:lnTo>
                  <a:lnTo>
                    <a:pt x="28879" y="5753"/>
                  </a:lnTo>
                  <a:lnTo>
                    <a:pt x="23126" y="0"/>
                  </a:lnTo>
                  <a:close/>
                </a:path>
                <a:path w="29844" h="29844">
                  <a:moveTo>
                    <a:pt x="28879" y="5753"/>
                  </a:moveTo>
                  <a:lnTo>
                    <a:pt x="19951" y="5753"/>
                  </a:lnTo>
                  <a:lnTo>
                    <a:pt x="24041" y="9842"/>
                  </a:lnTo>
                  <a:lnTo>
                    <a:pt x="24041" y="19951"/>
                  </a:lnTo>
                  <a:lnTo>
                    <a:pt x="19951" y="24041"/>
                  </a:lnTo>
                  <a:lnTo>
                    <a:pt x="28879" y="24041"/>
                  </a:lnTo>
                  <a:lnTo>
                    <a:pt x="29794" y="23126"/>
                  </a:lnTo>
                  <a:lnTo>
                    <a:pt x="29794" y="6667"/>
                  </a:lnTo>
                  <a:lnTo>
                    <a:pt x="28879" y="57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214824" y="3063892"/>
              <a:ext cx="67310" cy="44450"/>
            </a:xfrm>
            <a:custGeom>
              <a:avLst/>
              <a:gdLst/>
              <a:ahLst/>
              <a:cxnLst/>
              <a:rect l="l" t="t" r="r" b="b"/>
              <a:pathLst>
                <a:path w="67309" h="44450">
                  <a:moveTo>
                    <a:pt x="33489" y="0"/>
                  </a:moveTo>
                  <a:lnTo>
                    <a:pt x="20456" y="2632"/>
                  </a:lnTo>
                  <a:lnTo>
                    <a:pt x="9810" y="9810"/>
                  </a:lnTo>
                  <a:lnTo>
                    <a:pt x="2632" y="20456"/>
                  </a:lnTo>
                  <a:lnTo>
                    <a:pt x="0" y="33489"/>
                  </a:lnTo>
                  <a:lnTo>
                    <a:pt x="0" y="43967"/>
                  </a:lnTo>
                  <a:lnTo>
                    <a:pt x="66979" y="43967"/>
                  </a:lnTo>
                  <a:lnTo>
                    <a:pt x="66979" y="33489"/>
                  </a:lnTo>
                  <a:lnTo>
                    <a:pt x="64347" y="20456"/>
                  </a:lnTo>
                  <a:lnTo>
                    <a:pt x="57169" y="9810"/>
                  </a:lnTo>
                  <a:lnTo>
                    <a:pt x="46523" y="2632"/>
                  </a:lnTo>
                  <a:lnTo>
                    <a:pt x="33489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11954" y="3061022"/>
              <a:ext cx="73025" cy="50165"/>
            </a:xfrm>
            <a:custGeom>
              <a:avLst/>
              <a:gdLst/>
              <a:ahLst/>
              <a:cxnLst/>
              <a:rect l="l" t="t" r="r" b="b"/>
              <a:pathLst>
                <a:path w="73025" h="50164">
                  <a:moveTo>
                    <a:pt x="36360" y="0"/>
                  </a:moveTo>
                  <a:lnTo>
                    <a:pt x="22208" y="2857"/>
                  </a:lnTo>
                  <a:lnTo>
                    <a:pt x="10650" y="10650"/>
                  </a:lnTo>
                  <a:lnTo>
                    <a:pt x="2857" y="22208"/>
                  </a:lnTo>
                  <a:lnTo>
                    <a:pt x="0" y="36360"/>
                  </a:lnTo>
                  <a:lnTo>
                    <a:pt x="0" y="47599"/>
                  </a:lnTo>
                  <a:lnTo>
                    <a:pt x="304" y="48336"/>
                  </a:lnTo>
                  <a:lnTo>
                    <a:pt x="1371" y="49402"/>
                  </a:lnTo>
                  <a:lnTo>
                    <a:pt x="2108" y="49707"/>
                  </a:lnTo>
                  <a:lnTo>
                    <a:pt x="70599" y="49707"/>
                  </a:lnTo>
                  <a:lnTo>
                    <a:pt x="71335" y="49402"/>
                  </a:lnTo>
                  <a:lnTo>
                    <a:pt x="72415" y="48336"/>
                  </a:lnTo>
                  <a:lnTo>
                    <a:pt x="72720" y="47599"/>
                  </a:lnTo>
                  <a:lnTo>
                    <a:pt x="72720" y="46837"/>
                  </a:lnTo>
                  <a:lnTo>
                    <a:pt x="2870" y="46837"/>
                  </a:lnTo>
                  <a:lnTo>
                    <a:pt x="2870" y="43967"/>
                  </a:lnTo>
                  <a:lnTo>
                    <a:pt x="5740" y="43967"/>
                  </a:lnTo>
                  <a:lnTo>
                    <a:pt x="5740" y="27901"/>
                  </a:lnTo>
                  <a:lnTo>
                    <a:pt x="9169" y="20256"/>
                  </a:lnTo>
                  <a:lnTo>
                    <a:pt x="20256" y="9169"/>
                  </a:lnTo>
                  <a:lnTo>
                    <a:pt x="27889" y="5740"/>
                  </a:lnTo>
                  <a:lnTo>
                    <a:pt x="54787" y="5740"/>
                  </a:lnTo>
                  <a:lnTo>
                    <a:pt x="50512" y="2857"/>
                  </a:lnTo>
                  <a:lnTo>
                    <a:pt x="36360" y="0"/>
                  </a:lnTo>
                  <a:close/>
                </a:path>
                <a:path w="73025" h="50164">
                  <a:moveTo>
                    <a:pt x="5740" y="43967"/>
                  </a:moveTo>
                  <a:lnTo>
                    <a:pt x="2870" y="43967"/>
                  </a:lnTo>
                  <a:lnTo>
                    <a:pt x="2870" y="46837"/>
                  </a:lnTo>
                  <a:lnTo>
                    <a:pt x="5740" y="46837"/>
                  </a:lnTo>
                  <a:lnTo>
                    <a:pt x="5740" y="43967"/>
                  </a:lnTo>
                  <a:close/>
                </a:path>
                <a:path w="73025" h="50164">
                  <a:moveTo>
                    <a:pt x="66979" y="43967"/>
                  </a:moveTo>
                  <a:lnTo>
                    <a:pt x="5740" y="43967"/>
                  </a:lnTo>
                  <a:lnTo>
                    <a:pt x="5740" y="46837"/>
                  </a:lnTo>
                  <a:lnTo>
                    <a:pt x="66979" y="46837"/>
                  </a:lnTo>
                  <a:lnTo>
                    <a:pt x="66979" y="43967"/>
                  </a:lnTo>
                  <a:close/>
                </a:path>
                <a:path w="73025" h="50164">
                  <a:moveTo>
                    <a:pt x="54787" y="5740"/>
                  </a:moveTo>
                  <a:lnTo>
                    <a:pt x="44818" y="5740"/>
                  </a:lnTo>
                  <a:lnTo>
                    <a:pt x="52463" y="9169"/>
                  </a:lnTo>
                  <a:lnTo>
                    <a:pt x="63550" y="20256"/>
                  </a:lnTo>
                  <a:lnTo>
                    <a:pt x="66979" y="27901"/>
                  </a:lnTo>
                  <a:lnTo>
                    <a:pt x="66979" y="46837"/>
                  </a:lnTo>
                  <a:lnTo>
                    <a:pt x="69850" y="46837"/>
                  </a:lnTo>
                  <a:lnTo>
                    <a:pt x="69850" y="43967"/>
                  </a:lnTo>
                  <a:lnTo>
                    <a:pt x="72720" y="43967"/>
                  </a:lnTo>
                  <a:lnTo>
                    <a:pt x="72720" y="36360"/>
                  </a:lnTo>
                  <a:lnTo>
                    <a:pt x="69862" y="22208"/>
                  </a:lnTo>
                  <a:lnTo>
                    <a:pt x="62069" y="10650"/>
                  </a:lnTo>
                  <a:lnTo>
                    <a:pt x="54787" y="5740"/>
                  </a:lnTo>
                  <a:close/>
                </a:path>
                <a:path w="73025" h="50164">
                  <a:moveTo>
                    <a:pt x="72720" y="43967"/>
                  </a:moveTo>
                  <a:lnTo>
                    <a:pt x="69850" y="43967"/>
                  </a:lnTo>
                  <a:lnTo>
                    <a:pt x="69850" y="46837"/>
                  </a:lnTo>
                  <a:lnTo>
                    <a:pt x="72720" y="46837"/>
                  </a:lnTo>
                  <a:lnTo>
                    <a:pt x="72720" y="439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20152" y="3069227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33280" y="0"/>
                  </a:moveTo>
                  <a:lnTo>
                    <a:pt x="21922" y="232"/>
                  </a:lnTo>
                  <a:lnTo>
                    <a:pt x="11544" y="4854"/>
                  </a:lnTo>
                  <a:lnTo>
                    <a:pt x="4004" y="12823"/>
                  </a:lnTo>
                  <a:lnTo>
                    <a:pt x="0" y="23037"/>
                  </a:lnTo>
                  <a:lnTo>
                    <a:pt x="230" y="34395"/>
                  </a:lnTo>
                  <a:lnTo>
                    <a:pt x="4852" y="44773"/>
                  </a:lnTo>
                  <a:lnTo>
                    <a:pt x="12821" y="52313"/>
                  </a:lnTo>
                  <a:lnTo>
                    <a:pt x="23035" y="56317"/>
                  </a:lnTo>
                  <a:lnTo>
                    <a:pt x="34393" y="56087"/>
                  </a:lnTo>
                  <a:lnTo>
                    <a:pt x="44771" y="51460"/>
                  </a:lnTo>
                  <a:lnTo>
                    <a:pt x="52311" y="43491"/>
                  </a:lnTo>
                  <a:lnTo>
                    <a:pt x="56316" y="33280"/>
                  </a:lnTo>
                  <a:lnTo>
                    <a:pt x="56085" y="21924"/>
                  </a:lnTo>
                  <a:lnTo>
                    <a:pt x="51463" y="11541"/>
                  </a:lnTo>
                  <a:lnTo>
                    <a:pt x="43494" y="4001"/>
                  </a:lnTo>
                  <a:lnTo>
                    <a:pt x="3328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16827" y="306589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24625" y="762"/>
                  </a:moveTo>
                  <a:lnTo>
                    <a:pt x="14594" y="4913"/>
                  </a:lnTo>
                  <a:lnTo>
                    <a:pt x="6816" y="11933"/>
                  </a:lnTo>
                  <a:lnTo>
                    <a:pt x="1786" y="21041"/>
                  </a:lnTo>
                  <a:lnTo>
                    <a:pt x="0" y="31521"/>
                  </a:lnTo>
                  <a:lnTo>
                    <a:pt x="0" y="33743"/>
                  </a:lnTo>
                  <a:lnTo>
                    <a:pt x="31457" y="62979"/>
                  </a:lnTo>
                  <a:lnTo>
                    <a:pt x="33731" y="62979"/>
                  </a:lnTo>
                  <a:lnTo>
                    <a:pt x="36042" y="62738"/>
                  </a:lnTo>
                  <a:lnTo>
                    <a:pt x="38353" y="62217"/>
                  </a:lnTo>
                  <a:lnTo>
                    <a:pt x="48384" y="58067"/>
                  </a:lnTo>
                  <a:lnTo>
                    <a:pt x="49303" y="57238"/>
                  </a:lnTo>
                  <a:lnTo>
                    <a:pt x="31457" y="57238"/>
                  </a:lnTo>
                  <a:lnTo>
                    <a:pt x="22945" y="55777"/>
                  </a:lnTo>
                  <a:lnTo>
                    <a:pt x="5740" y="31521"/>
                  </a:lnTo>
                  <a:lnTo>
                    <a:pt x="7199" y="22947"/>
                  </a:lnTo>
                  <a:lnTo>
                    <a:pt x="11309" y="15501"/>
                  </a:lnTo>
                  <a:lnTo>
                    <a:pt x="17666" y="9764"/>
                  </a:lnTo>
                  <a:lnTo>
                    <a:pt x="25869" y="6375"/>
                  </a:lnTo>
                  <a:lnTo>
                    <a:pt x="24625" y="762"/>
                  </a:lnTo>
                  <a:close/>
                </a:path>
                <a:path w="63500" h="63500">
                  <a:moveTo>
                    <a:pt x="49089" y="5740"/>
                  </a:moveTo>
                  <a:lnTo>
                    <a:pt x="31508" y="5740"/>
                  </a:lnTo>
                  <a:lnTo>
                    <a:pt x="40026" y="7201"/>
                  </a:lnTo>
                  <a:lnTo>
                    <a:pt x="47475" y="11315"/>
                  </a:lnTo>
                  <a:lnTo>
                    <a:pt x="57238" y="31521"/>
                  </a:lnTo>
                  <a:lnTo>
                    <a:pt x="55777" y="40034"/>
                  </a:lnTo>
                  <a:lnTo>
                    <a:pt x="33312" y="57238"/>
                  </a:lnTo>
                  <a:lnTo>
                    <a:pt x="49303" y="57238"/>
                  </a:lnTo>
                  <a:lnTo>
                    <a:pt x="56162" y="51050"/>
                  </a:lnTo>
                  <a:lnTo>
                    <a:pt x="61192" y="41943"/>
                  </a:lnTo>
                  <a:lnTo>
                    <a:pt x="62979" y="31521"/>
                  </a:lnTo>
                  <a:lnTo>
                    <a:pt x="62979" y="29248"/>
                  </a:lnTo>
                  <a:lnTo>
                    <a:pt x="62817" y="27774"/>
                  </a:lnTo>
                  <a:lnTo>
                    <a:pt x="62725" y="26936"/>
                  </a:lnTo>
                  <a:lnTo>
                    <a:pt x="62204" y="24625"/>
                  </a:lnTo>
                  <a:lnTo>
                    <a:pt x="58054" y="14594"/>
                  </a:lnTo>
                  <a:lnTo>
                    <a:pt x="51038" y="6816"/>
                  </a:lnTo>
                  <a:lnTo>
                    <a:pt x="49089" y="5740"/>
                  </a:lnTo>
                  <a:close/>
                </a:path>
                <a:path w="63500" h="63500">
                  <a:moveTo>
                    <a:pt x="31508" y="0"/>
                  </a:moveTo>
                  <a:lnTo>
                    <a:pt x="29235" y="0"/>
                  </a:lnTo>
                  <a:lnTo>
                    <a:pt x="26936" y="254"/>
                  </a:lnTo>
                  <a:lnTo>
                    <a:pt x="24625" y="762"/>
                  </a:lnTo>
                  <a:lnTo>
                    <a:pt x="25729" y="5740"/>
                  </a:lnTo>
                  <a:lnTo>
                    <a:pt x="25774" y="5943"/>
                  </a:lnTo>
                  <a:lnTo>
                    <a:pt x="25869" y="6375"/>
                  </a:lnTo>
                  <a:lnTo>
                    <a:pt x="27762" y="5943"/>
                  </a:lnTo>
                  <a:lnTo>
                    <a:pt x="29654" y="5740"/>
                  </a:lnTo>
                  <a:lnTo>
                    <a:pt x="49089" y="5740"/>
                  </a:lnTo>
                  <a:lnTo>
                    <a:pt x="41930" y="1786"/>
                  </a:lnTo>
                  <a:lnTo>
                    <a:pt x="31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36287" y="3085355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669" y="0"/>
                  </a:moveTo>
                  <a:lnTo>
                    <a:pt x="5384" y="0"/>
                  </a:lnTo>
                  <a:lnTo>
                    <a:pt x="0" y="5384"/>
                  </a:lnTo>
                  <a:lnTo>
                    <a:pt x="0" y="18669"/>
                  </a:lnTo>
                  <a:lnTo>
                    <a:pt x="5384" y="24053"/>
                  </a:lnTo>
                  <a:lnTo>
                    <a:pt x="18669" y="24053"/>
                  </a:lnTo>
                  <a:lnTo>
                    <a:pt x="24053" y="18669"/>
                  </a:lnTo>
                  <a:lnTo>
                    <a:pt x="24053" y="12026"/>
                  </a:lnTo>
                  <a:lnTo>
                    <a:pt x="24053" y="5384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33417" y="3082485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4" h="29844">
                  <a:moveTo>
                    <a:pt x="23126" y="0"/>
                  </a:moveTo>
                  <a:lnTo>
                    <a:pt x="6667" y="0"/>
                  </a:lnTo>
                  <a:lnTo>
                    <a:pt x="0" y="6667"/>
                  </a:lnTo>
                  <a:lnTo>
                    <a:pt x="0" y="23126"/>
                  </a:lnTo>
                  <a:lnTo>
                    <a:pt x="6667" y="29794"/>
                  </a:lnTo>
                  <a:lnTo>
                    <a:pt x="23126" y="29794"/>
                  </a:lnTo>
                  <a:lnTo>
                    <a:pt x="28879" y="24041"/>
                  </a:lnTo>
                  <a:lnTo>
                    <a:pt x="9842" y="24041"/>
                  </a:lnTo>
                  <a:lnTo>
                    <a:pt x="5753" y="19951"/>
                  </a:lnTo>
                  <a:lnTo>
                    <a:pt x="5753" y="9842"/>
                  </a:lnTo>
                  <a:lnTo>
                    <a:pt x="9842" y="5753"/>
                  </a:lnTo>
                  <a:lnTo>
                    <a:pt x="28879" y="5753"/>
                  </a:lnTo>
                  <a:lnTo>
                    <a:pt x="23126" y="0"/>
                  </a:lnTo>
                  <a:close/>
                </a:path>
                <a:path w="29844" h="29844">
                  <a:moveTo>
                    <a:pt x="28879" y="5753"/>
                  </a:moveTo>
                  <a:lnTo>
                    <a:pt x="19951" y="5753"/>
                  </a:lnTo>
                  <a:lnTo>
                    <a:pt x="24041" y="9842"/>
                  </a:lnTo>
                  <a:lnTo>
                    <a:pt x="24041" y="19951"/>
                  </a:lnTo>
                  <a:lnTo>
                    <a:pt x="19951" y="24041"/>
                  </a:lnTo>
                  <a:lnTo>
                    <a:pt x="28879" y="24041"/>
                  </a:lnTo>
                  <a:lnTo>
                    <a:pt x="29794" y="23126"/>
                  </a:lnTo>
                  <a:lnTo>
                    <a:pt x="29794" y="6667"/>
                  </a:lnTo>
                  <a:lnTo>
                    <a:pt x="28879" y="57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97202" y="3059111"/>
              <a:ext cx="37465" cy="15875"/>
            </a:xfrm>
            <a:custGeom>
              <a:avLst/>
              <a:gdLst/>
              <a:ahLst/>
              <a:cxnLst/>
              <a:rect l="l" t="t" r="r" b="b"/>
              <a:pathLst>
                <a:path w="37465" h="15875">
                  <a:moveTo>
                    <a:pt x="34848" y="0"/>
                  </a:moveTo>
                  <a:lnTo>
                    <a:pt x="10693" y="0"/>
                  </a:lnTo>
                  <a:lnTo>
                    <a:pt x="8966" y="647"/>
                  </a:lnTo>
                  <a:lnTo>
                    <a:pt x="3708" y="5194"/>
                  </a:lnTo>
                  <a:lnTo>
                    <a:pt x="3022" y="6146"/>
                  </a:lnTo>
                  <a:lnTo>
                    <a:pt x="0" y="13449"/>
                  </a:lnTo>
                  <a:lnTo>
                    <a:pt x="1308" y="15405"/>
                  </a:lnTo>
                  <a:lnTo>
                    <a:pt x="3225" y="15405"/>
                  </a:lnTo>
                  <a:lnTo>
                    <a:pt x="26454" y="15405"/>
                  </a:lnTo>
                  <a:lnTo>
                    <a:pt x="31407" y="12661"/>
                  </a:lnTo>
                  <a:lnTo>
                    <a:pt x="36944" y="3784"/>
                  </a:lnTo>
                  <a:lnTo>
                    <a:pt x="3484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95704" y="3057104"/>
              <a:ext cx="39370" cy="19685"/>
            </a:xfrm>
            <a:custGeom>
              <a:avLst/>
              <a:gdLst/>
              <a:ahLst/>
              <a:cxnLst/>
              <a:rect l="l" t="t" r="r" b="b"/>
              <a:pathLst>
                <a:path w="39369" h="19685">
                  <a:moveTo>
                    <a:pt x="36652" y="0"/>
                  </a:moveTo>
                  <a:lnTo>
                    <a:pt x="11662" y="0"/>
                  </a:lnTo>
                  <a:lnTo>
                    <a:pt x="9499" y="800"/>
                  </a:lnTo>
                  <a:lnTo>
                    <a:pt x="3644" y="5880"/>
                  </a:lnTo>
                  <a:lnTo>
                    <a:pt x="2781" y="7073"/>
                  </a:lnTo>
                  <a:lnTo>
                    <a:pt x="114" y="13500"/>
                  </a:lnTo>
                  <a:lnTo>
                    <a:pt x="0" y="17221"/>
                  </a:lnTo>
                  <a:lnTo>
                    <a:pt x="2006" y="19430"/>
                  </a:lnTo>
                  <a:lnTo>
                    <a:pt x="4724" y="19430"/>
                  </a:lnTo>
                  <a:lnTo>
                    <a:pt x="4724" y="15392"/>
                  </a:lnTo>
                  <a:lnTo>
                    <a:pt x="4051" y="14719"/>
                  </a:lnTo>
                  <a:lnTo>
                    <a:pt x="4102" y="14452"/>
                  </a:lnTo>
                  <a:lnTo>
                    <a:pt x="6273" y="9220"/>
                  </a:lnTo>
                  <a:lnTo>
                    <a:pt x="6781" y="8521"/>
                  </a:lnTo>
                  <a:lnTo>
                    <a:pt x="11417" y="4495"/>
                  </a:lnTo>
                  <a:lnTo>
                    <a:pt x="12674" y="4038"/>
                  </a:lnTo>
                  <a:lnTo>
                    <a:pt x="39309" y="4038"/>
                  </a:lnTo>
                  <a:lnTo>
                    <a:pt x="39306" y="3060"/>
                  </a:lnTo>
                  <a:lnTo>
                    <a:pt x="36652" y="0"/>
                  </a:lnTo>
                  <a:close/>
                </a:path>
                <a:path w="39369" h="19685">
                  <a:moveTo>
                    <a:pt x="39309" y="4038"/>
                  </a:moveTo>
                  <a:lnTo>
                    <a:pt x="33629" y="4038"/>
                  </a:lnTo>
                  <a:lnTo>
                    <a:pt x="34175" y="4305"/>
                  </a:lnTo>
                  <a:lnTo>
                    <a:pt x="35013" y="5181"/>
                  </a:lnTo>
                  <a:lnTo>
                    <a:pt x="35267" y="5880"/>
                  </a:lnTo>
                  <a:lnTo>
                    <a:pt x="35267" y="6400"/>
                  </a:lnTo>
                  <a:lnTo>
                    <a:pt x="34899" y="7632"/>
                  </a:lnTo>
                  <a:lnTo>
                    <a:pt x="31546" y="13004"/>
                  </a:lnTo>
                  <a:lnTo>
                    <a:pt x="27254" y="15392"/>
                  </a:lnTo>
                  <a:lnTo>
                    <a:pt x="4724" y="15392"/>
                  </a:lnTo>
                  <a:lnTo>
                    <a:pt x="4724" y="19430"/>
                  </a:lnTo>
                  <a:lnTo>
                    <a:pt x="28651" y="19430"/>
                  </a:lnTo>
                  <a:lnTo>
                    <a:pt x="34251" y="16332"/>
                  </a:lnTo>
                  <a:lnTo>
                    <a:pt x="39001" y="8724"/>
                  </a:lnTo>
                  <a:lnTo>
                    <a:pt x="39292" y="7632"/>
                  </a:lnTo>
                  <a:lnTo>
                    <a:pt x="39309" y="40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21821" y="303159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4">
                  <a:moveTo>
                    <a:pt x="0" y="0"/>
                  </a:moveTo>
                  <a:lnTo>
                    <a:pt x="0" y="80187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19794" y="3029566"/>
              <a:ext cx="4445" cy="84455"/>
            </a:xfrm>
            <a:custGeom>
              <a:avLst/>
              <a:gdLst/>
              <a:ahLst/>
              <a:cxnLst/>
              <a:rect l="l" t="t" r="r" b="b"/>
              <a:pathLst>
                <a:path w="4444" h="84455">
                  <a:moveTo>
                    <a:pt x="3149" y="0"/>
                  </a:moveTo>
                  <a:lnTo>
                    <a:pt x="914" y="0"/>
                  </a:lnTo>
                  <a:lnTo>
                    <a:pt x="0" y="914"/>
                  </a:lnTo>
                  <a:lnTo>
                    <a:pt x="0" y="83337"/>
                  </a:lnTo>
                  <a:lnTo>
                    <a:pt x="914" y="84239"/>
                  </a:lnTo>
                  <a:lnTo>
                    <a:pt x="3149" y="84239"/>
                  </a:lnTo>
                  <a:lnTo>
                    <a:pt x="4051" y="83337"/>
                  </a:lnTo>
                  <a:lnTo>
                    <a:pt x="4051" y="82219"/>
                  </a:lnTo>
                  <a:lnTo>
                    <a:pt x="4051" y="914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91102" y="3081120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80">
                  <a:moveTo>
                    <a:pt x="35445" y="0"/>
                  </a:moveTo>
                  <a:lnTo>
                    <a:pt x="0" y="5016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88944" y="3078957"/>
              <a:ext cx="40005" cy="9525"/>
            </a:xfrm>
            <a:custGeom>
              <a:avLst/>
              <a:gdLst/>
              <a:ahLst/>
              <a:cxnLst/>
              <a:rect l="l" t="t" r="r" b="b"/>
              <a:pathLst>
                <a:path w="40005" h="9525">
                  <a:moveTo>
                    <a:pt x="38430" y="0"/>
                  </a:moveTo>
                  <a:lnTo>
                    <a:pt x="761" y="5334"/>
                  </a:lnTo>
                  <a:lnTo>
                    <a:pt x="0" y="6350"/>
                  </a:lnTo>
                  <a:lnTo>
                    <a:pt x="304" y="8572"/>
                  </a:lnTo>
                  <a:lnTo>
                    <a:pt x="1333" y="9347"/>
                  </a:lnTo>
                  <a:lnTo>
                    <a:pt x="2438" y="9182"/>
                  </a:lnTo>
                  <a:lnTo>
                    <a:pt x="38988" y="4013"/>
                  </a:lnTo>
                  <a:lnTo>
                    <a:pt x="39763" y="2984"/>
                  </a:lnTo>
                  <a:lnTo>
                    <a:pt x="39446" y="774"/>
                  </a:lnTo>
                  <a:lnTo>
                    <a:pt x="384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94897" y="3042793"/>
              <a:ext cx="31750" cy="14604"/>
            </a:xfrm>
            <a:custGeom>
              <a:avLst/>
              <a:gdLst/>
              <a:ahLst/>
              <a:cxnLst/>
              <a:rect l="l" t="t" r="r" b="b"/>
              <a:pathLst>
                <a:path w="31750" h="14605">
                  <a:moveTo>
                    <a:pt x="26746" y="0"/>
                  </a:moveTo>
                  <a:lnTo>
                    <a:pt x="0" y="0"/>
                  </a:lnTo>
                  <a:lnTo>
                    <a:pt x="8394" y="14554"/>
                  </a:lnTo>
                  <a:lnTo>
                    <a:pt x="31648" y="14554"/>
                  </a:lnTo>
                  <a:lnTo>
                    <a:pt x="31648" y="3886"/>
                  </a:lnTo>
                  <a:lnTo>
                    <a:pt x="2674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92776" y="3040773"/>
              <a:ext cx="36195" cy="19050"/>
            </a:xfrm>
            <a:custGeom>
              <a:avLst/>
              <a:gdLst/>
              <a:ahLst/>
              <a:cxnLst/>
              <a:rect l="l" t="t" r="r" b="b"/>
              <a:pathLst>
                <a:path w="36194" h="19050">
                  <a:moveTo>
                    <a:pt x="28867" y="0"/>
                  </a:moveTo>
                  <a:lnTo>
                    <a:pt x="1396" y="0"/>
                  </a:lnTo>
                  <a:lnTo>
                    <a:pt x="694" y="431"/>
                  </a:lnTo>
                  <a:lnTo>
                    <a:pt x="0" y="1638"/>
                  </a:lnTo>
                  <a:lnTo>
                    <a:pt x="0" y="2400"/>
                  </a:lnTo>
                  <a:lnTo>
                    <a:pt x="9118" y="18211"/>
                  </a:lnTo>
                  <a:lnTo>
                    <a:pt x="9791" y="18605"/>
                  </a:lnTo>
                  <a:lnTo>
                    <a:pt x="34302" y="18605"/>
                  </a:lnTo>
                  <a:lnTo>
                    <a:pt x="34823" y="18376"/>
                  </a:lnTo>
                  <a:lnTo>
                    <a:pt x="35585" y="17627"/>
                  </a:lnTo>
                  <a:lnTo>
                    <a:pt x="35788" y="17106"/>
                  </a:lnTo>
                  <a:lnTo>
                    <a:pt x="35788" y="14541"/>
                  </a:lnTo>
                  <a:lnTo>
                    <a:pt x="11683" y="14541"/>
                  </a:lnTo>
                  <a:lnTo>
                    <a:pt x="5626" y="4038"/>
                  </a:lnTo>
                  <a:lnTo>
                    <a:pt x="28155" y="4038"/>
                  </a:lnTo>
                  <a:lnTo>
                    <a:pt x="27609" y="3606"/>
                  </a:lnTo>
                  <a:lnTo>
                    <a:pt x="28867" y="2019"/>
                  </a:lnTo>
                  <a:lnTo>
                    <a:pt x="28867" y="0"/>
                  </a:lnTo>
                  <a:close/>
                </a:path>
                <a:path w="36194" h="19050">
                  <a:moveTo>
                    <a:pt x="28867" y="2019"/>
                  </a:moveTo>
                  <a:lnTo>
                    <a:pt x="27609" y="3606"/>
                  </a:lnTo>
                  <a:lnTo>
                    <a:pt x="31749" y="6883"/>
                  </a:lnTo>
                  <a:lnTo>
                    <a:pt x="31749" y="14541"/>
                  </a:lnTo>
                  <a:lnTo>
                    <a:pt x="35788" y="14541"/>
                  </a:lnTo>
                  <a:lnTo>
                    <a:pt x="35788" y="5295"/>
                  </a:lnTo>
                  <a:lnTo>
                    <a:pt x="35509" y="4698"/>
                  </a:lnTo>
                  <a:lnTo>
                    <a:pt x="34675" y="4038"/>
                  </a:lnTo>
                  <a:lnTo>
                    <a:pt x="28867" y="4038"/>
                  </a:lnTo>
                  <a:lnTo>
                    <a:pt x="28867" y="2019"/>
                  </a:lnTo>
                  <a:close/>
                </a:path>
                <a:path w="36194" h="19050">
                  <a:moveTo>
                    <a:pt x="28867" y="0"/>
                  </a:moveTo>
                  <a:lnTo>
                    <a:pt x="28867" y="4038"/>
                  </a:lnTo>
                  <a:lnTo>
                    <a:pt x="34675" y="4038"/>
                  </a:lnTo>
                  <a:lnTo>
                    <a:pt x="30124" y="431"/>
                  </a:lnTo>
                  <a:lnTo>
                    <a:pt x="288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21821" y="2994277"/>
              <a:ext cx="273685" cy="37465"/>
            </a:xfrm>
            <a:custGeom>
              <a:avLst/>
              <a:gdLst/>
              <a:ahLst/>
              <a:cxnLst/>
              <a:rect l="l" t="t" r="r" b="b"/>
              <a:pathLst>
                <a:path w="273684" h="37464">
                  <a:moveTo>
                    <a:pt x="109855" y="108"/>
                  </a:moveTo>
                  <a:lnTo>
                    <a:pt x="71835" y="4383"/>
                  </a:lnTo>
                  <a:lnTo>
                    <a:pt x="0" y="37319"/>
                  </a:lnTo>
                  <a:lnTo>
                    <a:pt x="273075" y="37319"/>
                  </a:lnTo>
                  <a:lnTo>
                    <a:pt x="231736" y="14141"/>
                  </a:lnTo>
                  <a:lnTo>
                    <a:pt x="109855" y="108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18722" y="2991350"/>
              <a:ext cx="279400" cy="43180"/>
            </a:xfrm>
            <a:custGeom>
              <a:avLst/>
              <a:gdLst/>
              <a:ahLst/>
              <a:cxnLst/>
              <a:rect l="l" t="t" r="r" b="b"/>
              <a:pathLst>
                <a:path w="279400" h="43180">
                  <a:moveTo>
                    <a:pt x="110642" y="0"/>
                  </a:moveTo>
                  <a:lnTo>
                    <a:pt x="103913" y="0"/>
                  </a:lnTo>
                  <a:lnTo>
                    <a:pt x="94351" y="496"/>
                  </a:lnTo>
                  <a:lnTo>
                    <a:pt x="647" y="38226"/>
                  </a:lnTo>
                  <a:lnTo>
                    <a:pt x="0" y="39573"/>
                  </a:lnTo>
                  <a:lnTo>
                    <a:pt x="660" y="42240"/>
                  </a:lnTo>
                  <a:lnTo>
                    <a:pt x="1752" y="43116"/>
                  </a:lnTo>
                  <a:lnTo>
                    <a:pt x="3098" y="43116"/>
                  </a:lnTo>
                  <a:lnTo>
                    <a:pt x="3098" y="37376"/>
                  </a:lnTo>
                  <a:lnTo>
                    <a:pt x="15793" y="37376"/>
                  </a:lnTo>
                  <a:lnTo>
                    <a:pt x="64042" y="14389"/>
                  </a:lnTo>
                  <a:lnTo>
                    <a:pt x="62877" y="11760"/>
                  </a:lnTo>
                  <a:lnTo>
                    <a:pt x="70966" y="11760"/>
                  </a:lnTo>
                  <a:lnTo>
                    <a:pt x="74063" y="10586"/>
                  </a:lnTo>
                  <a:lnTo>
                    <a:pt x="84396" y="7853"/>
                  </a:lnTo>
                  <a:lnTo>
                    <a:pt x="94946" y="6204"/>
                  </a:lnTo>
                  <a:lnTo>
                    <a:pt x="103907" y="5740"/>
                  </a:lnTo>
                  <a:lnTo>
                    <a:pt x="202731" y="5740"/>
                  </a:lnTo>
                  <a:lnTo>
                    <a:pt x="110642" y="0"/>
                  </a:lnTo>
                  <a:close/>
                </a:path>
                <a:path w="279400" h="43180">
                  <a:moveTo>
                    <a:pt x="3098" y="40246"/>
                  </a:moveTo>
                  <a:lnTo>
                    <a:pt x="3098" y="43116"/>
                  </a:lnTo>
                  <a:lnTo>
                    <a:pt x="277482" y="43116"/>
                  </a:lnTo>
                  <a:lnTo>
                    <a:pt x="277846" y="42837"/>
                  </a:lnTo>
                  <a:lnTo>
                    <a:pt x="4330" y="42837"/>
                  </a:lnTo>
                  <a:lnTo>
                    <a:pt x="3098" y="40246"/>
                  </a:lnTo>
                  <a:close/>
                </a:path>
                <a:path w="279400" h="43180">
                  <a:moveTo>
                    <a:pt x="15793" y="37376"/>
                  </a:moveTo>
                  <a:lnTo>
                    <a:pt x="3098" y="37376"/>
                  </a:lnTo>
                  <a:lnTo>
                    <a:pt x="3098" y="40246"/>
                  </a:lnTo>
                  <a:lnTo>
                    <a:pt x="4330" y="42837"/>
                  </a:lnTo>
                  <a:lnTo>
                    <a:pt x="15793" y="37376"/>
                  </a:lnTo>
                  <a:close/>
                </a:path>
                <a:path w="279400" h="43180">
                  <a:moveTo>
                    <a:pt x="202731" y="5740"/>
                  </a:moveTo>
                  <a:lnTo>
                    <a:pt x="110375" y="5740"/>
                  </a:lnTo>
                  <a:lnTo>
                    <a:pt x="114416" y="6019"/>
                  </a:lnTo>
                  <a:lnTo>
                    <a:pt x="206964" y="11760"/>
                  </a:lnTo>
                  <a:lnTo>
                    <a:pt x="213800" y="12573"/>
                  </a:lnTo>
                  <a:lnTo>
                    <a:pt x="220586" y="14163"/>
                  </a:lnTo>
                  <a:lnTo>
                    <a:pt x="227152" y="16501"/>
                  </a:lnTo>
                  <a:lnTo>
                    <a:pt x="233438" y="19570"/>
                  </a:lnTo>
                  <a:lnTo>
                    <a:pt x="265176" y="37376"/>
                  </a:lnTo>
                  <a:lnTo>
                    <a:pt x="15793" y="37376"/>
                  </a:lnTo>
                  <a:lnTo>
                    <a:pt x="4330" y="42837"/>
                  </a:lnTo>
                  <a:lnTo>
                    <a:pt x="277846" y="42837"/>
                  </a:lnTo>
                  <a:lnTo>
                    <a:pt x="278625" y="42240"/>
                  </a:lnTo>
                  <a:lnTo>
                    <a:pt x="279285" y="39712"/>
                  </a:lnTo>
                  <a:lnTo>
                    <a:pt x="278714" y="38379"/>
                  </a:lnTo>
                  <a:lnTo>
                    <a:pt x="236232" y="14566"/>
                  </a:lnTo>
                  <a:lnTo>
                    <a:pt x="207213" y="6019"/>
                  </a:lnTo>
                  <a:lnTo>
                    <a:pt x="202731" y="5740"/>
                  </a:lnTo>
                  <a:close/>
                </a:path>
                <a:path w="279400" h="43180">
                  <a:moveTo>
                    <a:pt x="70966" y="11760"/>
                  </a:moveTo>
                  <a:lnTo>
                    <a:pt x="62877" y="11760"/>
                  </a:lnTo>
                  <a:lnTo>
                    <a:pt x="64032" y="14163"/>
                  </a:lnTo>
                  <a:lnTo>
                    <a:pt x="64140" y="14389"/>
                  </a:lnTo>
                  <a:lnTo>
                    <a:pt x="64627" y="14163"/>
                  </a:lnTo>
                  <a:lnTo>
                    <a:pt x="70966" y="11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5708" y="2991848"/>
              <a:ext cx="351094" cy="10755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425268" y="3125751"/>
              <a:ext cx="523240" cy="15875"/>
            </a:xfrm>
            <a:custGeom>
              <a:avLst/>
              <a:gdLst/>
              <a:ahLst/>
              <a:cxnLst/>
              <a:rect l="l" t="t" r="r" b="b"/>
              <a:pathLst>
                <a:path w="523239" h="15875">
                  <a:moveTo>
                    <a:pt x="519341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7797" y="15595"/>
                  </a:lnTo>
                  <a:lnTo>
                    <a:pt x="519341" y="15595"/>
                  </a:lnTo>
                  <a:lnTo>
                    <a:pt x="522833" y="12103"/>
                  </a:lnTo>
                  <a:lnTo>
                    <a:pt x="522833" y="3492"/>
                  </a:lnTo>
                  <a:lnTo>
                    <a:pt x="5193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614474" y="2836062"/>
              <a:ext cx="335280" cy="203200"/>
            </a:xfrm>
            <a:custGeom>
              <a:avLst/>
              <a:gdLst/>
              <a:ahLst/>
              <a:cxnLst/>
              <a:rect l="l" t="t" r="r" b="b"/>
              <a:pathLst>
                <a:path w="335280" h="203200">
                  <a:moveTo>
                    <a:pt x="334899" y="0"/>
                  </a:moveTo>
                  <a:lnTo>
                    <a:pt x="0" y="0"/>
                  </a:lnTo>
                  <a:lnTo>
                    <a:pt x="0" y="202946"/>
                  </a:lnTo>
                  <a:lnTo>
                    <a:pt x="334899" y="202946"/>
                  </a:lnTo>
                  <a:lnTo>
                    <a:pt x="33489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11337" y="2833522"/>
              <a:ext cx="341630" cy="208279"/>
            </a:xfrm>
            <a:custGeom>
              <a:avLst/>
              <a:gdLst/>
              <a:ahLst/>
              <a:cxnLst/>
              <a:rect l="l" t="t" r="r" b="b"/>
              <a:pathLst>
                <a:path w="341630" h="208280">
                  <a:moveTo>
                    <a:pt x="75171" y="20078"/>
                  </a:moveTo>
                  <a:lnTo>
                    <a:pt x="73774" y="18681"/>
                  </a:lnTo>
                  <a:lnTo>
                    <a:pt x="72047" y="18681"/>
                  </a:lnTo>
                  <a:lnTo>
                    <a:pt x="25019" y="18681"/>
                  </a:lnTo>
                  <a:lnTo>
                    <a:pt x="23622" y="20078"/>
                  </a:lnTo>
                  <a:lnTo>
                    <a:pt x="23622" y="23545"/>
                  </a:lnTo>
                  <a:lnTo>
                    <a:pt x="25019" y="24942"/>
                  </a:lnTo>
                  <a:lnTo>
                    <a:pt x="73774" y="24942"/>
                  </a:lnTo>
                  <a:lnTo>
                    <a:pt x="75171" y="23545"/>
                  </a:lnTo>
                  <a:lnTo>
                    <a:pt x="75171" y="20078"/>
                  </a:lnTo>
                  <a:close/>
                </a:path>
                <a:path w="341630" h="208280">
                  <a:moveTo>
                    <a:pt x="137071" y="20078"/>
                  </a:moveTo>
                  <a:lnTo>
                    <a:pt x="135661" y="18681"/>
                  </a:lnTo>
                  <a:lnTo>
                    <a:pt x="133934" y="18681"/>
                  </a:lnTo>
                  <a:lnTo>
                    <a:pt x="86906" y="18681"/>
                  </a:lnTo>
                  <a:lnTo>
                    <a:pt x="85509" y="20078"/>
                  </a:lnTo>
                  <a:lnTo>
                    <a:pt x="85509" y="23545"/>
                  </a:lnTo>
                  <a:lnTo>
                    <a:pt x="86906" y="24942"/>
                  </a:lnTo>
                  <a:lnTo>
                    <a:pt x="135661" y="24942"/>
                  </a:lnTo>
                  <a:lnTo>
                    <a:pt x="137071" y="23545"/>
                  </a:lnTo>
                  <a:lnTo>
                    <a:pt x="137071" y="20078"/>
                  </a:lnTo>
                  <a:close/>
                </a:path>
                <a:path w="341630" h="208280">
                  <a:moveTo>
                    <a:pt x="292519" y="185343"/>
                  </a:moveTo>
                  <a:lnTo>
                    <a:pt x="291122" y="183946"/>
                  </a:lnTo>
                  <a:lnTo>
                    <a:pt x="289394" y="183946"/>
                  </a:lnTo>
                  <a:lnTo>
                    <a:pt x="64287" y="183946"/>
                  </a:lnTo>
                  <a:lnTo>
                    <a:pt x="62890" y="185343"/>
                  </a:lnTo>
                  <a:lnTo>
                    <a:pt x="62890" y="188810"/>
                  </a:lnTo>
                  <a:lnTo>
                    <a:pt x="64287" y="190207"/>
                  </a:lnTo>
                  <a:lnTo>
                    <a:pt x="291122" y="190207"/>
                  </a:lnTo>
                  <a:lnTo>
                    <a:pt x="292519" y="188810"/>
                  </a:lnTo>
                  <a:lnTo>
                    <a:pt x="292519" y="185343"/>
                  </a:lnTo>
                  <a:close/>
                </a:path>
                <a:path w="341630" h="208280">
                  <a:moveTo>
                    <a:pt x="318211" y="20078"/>
                  </a:moveTo>
                  <a:lnTo>
                    <a:pt x="316814" y="18681"/>
                  </a:lnTo>
                  <a:lnTo>
                    <a:pt x="315087" y="18681"/>
                  </a:lnTo>
                  <a:lnTo>
                    <a:pt x="150126" y="18681"/>
                  </a:lnTo>
                  <a:lnTo>
                    <a:pt x="148729" y="20078"/>
                  </a:lnTo>
                  <a:lnTo>
                    <a:pt x="148729" y="23545"/>
                  </a:lnTo>
                  <a:lnTo>
                    <a:pt x="150126" y="24942"/>
                  </a:lnTo>
                  <a:lnTo>
                    <a:pt x="316814" y="24942"/>
                  </a:lnTo>
                  <a:lnTo>
                    <a:pt x="318211" y="23545"/>
                  </a:lnTo>
                  <a:lnTo>
                    <a:pt x="318211" y="20078"/>
                  </a:lnTo>
                  <a:close/>
                </a:path>
                <a:path w="341630" h="208280">
                  <a:moveTo>
                    <a:pt x="341160" y="0"/>
                  </a:moveTo>
                  <a:lnTo>
                    <a:pt x="334899" y="0"/>
                  </a:lnTo>
                  <a:lnTo>
                    <a:pt x="334899" y="5080"/>
                  </a:lnTo>
                  <a:lnTo>
                    <a:pt x="334899" y="201930"/>
                  </a:lnTo>
                  <a:lnTo>
                    <a:pt x="6248" y="201930"/>
                  </a:lnTo>
                  <a:lnTo>
                    <a:pt x="6248" y="5676"/>
                  </a:lnTo>
                  <a:lnTo>
                    <a:pt x="6248" y="5080"/>
                  </a:lnTo>
                  <a:lnTo>
                    <a:pt x="334899" y="5080"/>
                  </a:lnTo>
                  <a:lnTo>
                    <a:pt x="33489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201930"/>
                  </a:lnTo>
                  <a:lnTo>
                    <a:pt x="0" y="208280"/>
                  </a:lnTo>
                  <a:lnTo>
                    <a:pt x="341160" y="208280"/>
                  </a:lnTo>
                  <a:lnTo>
                    <a:pt x="341160" y="201930"/>
                  </a:lnTo>
                  <a:lnTo>
                    <a:pt x="341160" y="5080"/>
                  </a:lnTo>
                  <a:lnTo>
                    <a:pt x="341160" y="2540"/>
                  </a:lnTo>
                  <a:lnTo>
                    <a:pt x="341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634274" y="3047733"/>
              <a:ext cx="287655" cy="29209"/>
            </a:xfrm>
            <a:custGeom>
              <a:avLst/>
              <a:gdLst/>
              <a:ahLst/>
              <a:cxnLst/>
              <a:rect l="l" t="t" r="r" b="b"/>
              <a:pathLst>
                <a:path w="287655" h="29210">
                  <a:moveTo>
                    <a:pt x="287426" y="0"/>
                  </a:moveTo>
                  <a:lnTo>
                    <a:pt x="0" y="0"/>
                  </a:lnTo>
                  <a:lnTo>
                    <a:pt x="0" y="29083"/>
                  </a:lnTo>
                  <a:lnTo>
                    <a:pt x="287426" y="29083"/>
                  </a:lnTo>
                  <a:lnTo>
                    <a:pt x="287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631124" y="3045066"/>
              <a:ext cx="294005" cy="34290"/>
            </a:xfrm>
            <a:custGeom>
              <a:avLst/>
              <a:gdLst/>
              <a:ahLst/>
              <a:cxnLst/>
              <a:rect l="l" t="t" r="r" b="b"/>
              <a:pathLst>
                <a:path w="294005" h="34289">
                  <a:moveTo>
                    <a:pt x="293700" y="0"/>
                  </a:moveTo>
                  <a:lnTo>
                    <a:pt x="287439" y="0"/>
                  </a:lnTo>
                  <a:lnTo>
                    <a:pt x="287439" y="6350"/>
                  </a:lnTo>
                  <a:lnTo>
                    <a:pt x="287439" y="29210"/>
                  </a:lnTo>
                  <a:lnTo>
                    <a:pt x="6273" y="29210"/>
                  </a:lnTo>
                  <a:lnTo>
                    <a:pt x="6273" y="6350"/>
                  </a:lnTo>
                  <a:lnTo>
                    <a:pt x="287439" y="6350"/>
                  </a:lnTo>
                  <a:lnTo>
                    <a:pt x="287439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9210"/>
                  </a:lnTo>
                  <a:lnTo>
                    <a:pt x="0" y="34290"/>
                  </a:lnTo>
                  <a:lnTo>
                    <a:pt x="3136" y="34290"/>
                  </a:lnTo>
                  <a:lnTo>
                    <a:pt x="293700" y="34290"/>
                  </a:lnTo>
                  <a:lnTo>
                    <a:pt x="293700" y="31750"/>
                  </a:lnTo>
                  <a:lnTo>
                    <a:pt x="293700" y="29210"/>
                  </a:lnTo>
                  <a:lnTo>
                    <a:pt x="293700" y="6350"/>
                  </a:lnTo>
                  <a:lnTo>
                    <a:pt x="293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590010" y="3028801"/>
              <a:ext cx="44450" cy="62865"/>
            </a:xfrm>
            <a:custGeom>
              <a:avLst/>
              <a:gdLst/>
              <a:ahLst/>
              <a:cxnLst/>
              <a:rect l="l" t="t" r="r" b="b"/>
              <a:pathLst>
                <a:path w="44450" h="62864">
                  <a:moveTo>
                    <a:pt x="1333" y="0"/>
                  </a:moveTo>
                  <a:lnTo>
                    <a:pt x="0" y="62572"/>
                  </a:lnTo>
                  <a:lnTo>
                    <a:pt x="44259" y="46901"/>
                  </a:lnTo>
                  <a:lnTo>
                    <a:pt x="44259" y="1948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586785" y="3023988"/>
              <a:ext cx="50800" cy="72390"/>
            </a:xfrm>
            <a:custGeom>
              <a:avLst/>
              <a:gdLst/>
              <a:ahLst/>
              <a:cxnLst/>
              <a:rect l="l" t="t" r="r" b="b"/>
              <a:pathLst>
                <a:path w="50800" h="72389">
                  <a:moveTo>
                    <a:pt x="1536" y="0"/>
                  </a:moveTo>
                  <a:lnTo>
                    <a:pt x="190" y="62918"/>
                  </a:lnTo>
                  <a:lnTo>
                    <a:pt x="93" y="67449"/>
                  </a:lnTo>
                  <a:lnTo>
                    <a:pt x="0" y="71843"/>
                  </a:lnTo>
                  <a:lnTo>
                    <a:pt x="4267" y="70332"/>
                  </a:lnTo>
                  <a:lnTo>
                    <a:pt x="2184" y="64427"/>
                  </a:lnTo>
                  <a:lnTo>
                    <a:pt x="6447" y="62918"/>
                  </a:lnTo>
                  <a:lnTo>
                    <a:pt x="7594" y="9626"/>
                  </a:lnTo>
                  <a:lnTo>
                    <a:pt x="22731" y="9626"/>
                  </a:lnTo>
                  <a:lnTo>
                    <a:pt x="1536" y="0"/>
                  </a:lnTo>
                  <a:close/>
                </a:path>
                <a:path w="50800" h="72389">
                  <a:moveTo>
                    <a:pt x="6447" y="62918"/>
                  </a:moveTo>
                  <a:lnTo>
                    <a:pt x="2184" y="64427"/>
                  </a:lnTo>
                  <a:lnTo>
                    <a:pt x="4267" y="70332"/>
                  </a:lnTo>
                  <a:lnTo>
                    <a:pt x="12409" y="67449"/>
                  </a:lnTo>
                  <a:lnTo>
                    <a:pt x="6350" y="67449"/>
                  </a:lnTo>
                  <a:lnTo>
                    <a:pt x="6447" y="62918"/>
                  </a:lnTo>
                  <a:close/>
                </a:path>
                <a:path w="50800" h="72389">
                  <a:moveTo>
                    <a:pt x="22731" y="9626"/>
                  </a:moveTo>
                  <a:lnTo>
                    <a:pt x="7594" y="9626"/>
                  </a:lnTo>
                  <a:lnTo>
                    <a:pt x="44348" y="26314"/>
                  </a:lnTo>
                  <a:lnTo>
                    <a:pt x="44348" y="49504"/>
                  </a:lnTo>
                  <a:lnTo>
                    <a:pt x="6447" y="62918"/>
                  </a:lnTo>
                  <a:lnTo>
                    <a:pt x="6350" y="67449"/>
                  </a:lnTo>
                  <a:lnTo>
                    <a:pt x="12409" y="67449"/>
                  </a:lnTo>
                  <a:lnTo>
                    <a:pt x="50609" y="53924"/>
                  </a:lnTo>
                  <a:lnTo>
                    <a:pt x="50609" y="22288"/>
                  </a:lnTo>
                  <a:lnTo>
                    <a:pt x="22731" y="9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466383" y="2925022"/>
              <a:ext cx="147320" cy="128905"/>
            </a:xfrm>
            <a:custGeom>
              <a:avLst/>
              <a:gdLst/>
              <a:ahLst/>
              <a:cxnLst/>
              <a:rect l="l" t="t" r="r" b="b"/>
              <a:pathLst>
                <a:path w="147319" h="128905">
                  <a:moveTo>
                    <a:pt x="141757" y="0"/>
                  </a:moveTo>
                  <a:lnTo>
                    <a:pt x="44615" y="0"/>
                  </a:lnTo>
                  <a:lnTo>
                    <a:pt x="40246" y="2768"/>
                  </a:lnTo>
                  <a:lnTo>
                    <a:pt x="1016" y="86055"/>
                  </a:lnTo>
                  <a:lnTo>
                    <a:pt x="0" y="90614"/>
                  </a:lnTo>
                  <a:lnTo>
                    <a:pt x="0" y="128777"/>
                  </a:lnTo>
                  <a:lnTo>
                    <a:pt x="146812" y="128777"/>
                  </a:lnTo>
                  <a:lnTo>
                    <a:pt x="146812" y="11277"/>
                  </a:lnTo>
                  <a:lnTo>
                    <a:pt x="146812" y="5054"/>
                  </a:lnTo>
                  <a:lnTo>
                    <a:pt x="141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463247" y="2921897"/>
              <a:ext cx="153670" cy="135255"/>
            </a:xfrm>
            <a:custGeom>
              <a:avLst/>
              <a:gdLst/>
              <a:ahLst/>
              <a:cxnLst/>
              <a:rect l="l" t="t" r="r" b="b"/>
              <a:pathLst>
                <a:path w="153669" h="135255">
                  <a:moveTo>
                    <a:pt x="146634" y="0"/>
                  </a:moveTo>
                  <a:lnTo>
                    <a:pt x="46512" y="0"/>
                  </a:lnTo>
                  <a:lnTo>
                    <a:pt x="41059" y="3467"/>
                  </a:lnTo>
                  <a:lnTo>
                    <a:pt x="1130" y="88265"/>
                  </a:lnTo>
                  <a:lnTo>
                    <a:pt x="0" y="93281"/>
                  </a:lnTo>
                  <a:lnTo>
                    <a:pt x="0" y="135026"/>
                  </a:lnTo>
                  <a:lnTo>
                    <a:pt x="153073" y="135026"/>
                  </a:lnTo>
                  <a:lnTo>
                    <a:pt x="153073" y="128765"/>
                  </a:lnTo>
                  <a:lnTo>
                    <a:pt x="6261" y="128765"/>
                  </a:lnTo>
                  <a:lnTo>
                    <a:pt x="6261" y="94208"/>
                  </a:lnTo>
                  <a:lnTo>
                    <a:pt x="7188" y="90093"/>
                  </a:lnTo>
                  <a:lnTo>
                    <a:pt x="45694" y="8331"/>
                  </a:lnTo>
                  <a:lnTo>
                    <a:pt x="48938" y="6261"/>
                  </a:lnTo>
                  <a:lnTo>
                    <a:pt x="152882" y="6261"/>
                  </a:lnTo>
                  <a:lnTo>
                    <a:pt x="146634" y="0"/>
                  </a:lnTo>
                  <a:close/>
                </a:path>
                <a:path w="153669" h="135255">
                  <a:moveTo>
                    <a:pt x="152882" y="6261"/>
                  </a:moveTo>
                  <a:lnTo>
                    <a:pt x="143167" y="6261"/>
                  </a:lnTo>
                  <a:lnTo>
                    <a:pt x="146812" y="9906"/>
                  </a:lnTo>
                  <a:lnTo>
                    <a:pt x="146824" y="128765"/>
                  </a:lnTo>
                  <a:lnTo>
                    <a:pt x="153073" y="128765"/>
                  </a:lnTo>
                  <a:lnTo>
                    <a:pt x="153073" y="6451"/>
                  </a:lnTo>
                  <a:lnTo>
                    <a:pt x="152882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466380" y="3052635"/>
              <a:ext cx="147320" cy="21590"/>
            </a:xfrm>
            <a:custGeom>
              <a:avLst/>
              <a:gdLst/>
              <a:ahLst/>
              <a:cxnLst/>
              <a:rect l="l" t="t" r="r" b="b"/>
              <a:pathLst>
                <a:path w="147319" h="21589">
                  <a:moveTo>
                    <a:pt x="146812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145059" y="21590"/>
                  </a:lnTo>
                  <a:lnTo>
                    <a:pt x="145059" y="17780"/>
                  </a:lnTo>
                  <a:lnTo>
                    <a:pt x="146812" y="17780"/>
                  </a:lnTo>
                  <a:lnTo>
                    <a:pt x="146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463243" y="3049118"/>
              <a:ext cx="153670" cy="28575"/>
            </a:xfrm>
            <a:custGeom>
              <a:avLst/>
              <a:gdLst/>
              <a:ahLst/>
              <a:cxnLst/>
              <a:rect l="l" t="t" r="r" b="b"/>
              <a:pathLst>
                <a:path w="153669" h="28575">
                  <a:moveTo>
                    <a:pt x="153085" y="0"/>
                  </a:moveTo>
                  <a:lnTo>
                    <a:pt x="0" y="0"/>
                  </a:lnTo>
                  <a:lnTo>
                    <a:pt x="0" y="28219"/>
                  </a:lnTo>
                  <a:lnTo>
                    <a:pt x="3136" y="28219"/>
                  </a:lnTo>
                  <a:lnTo>
                    <a:pt x="3136" y="21970"/>
                  </a:lnTo>
                  <a:lnTo>
                    <a:pt x="6261" y="21970"/>
                  </a:lnTo>
                  <a:lnTo>
                    <a:pt x="6261" y="6261"/>
                  </a:lnTo>
                  <a:lnTo>
                    <a:pt x="153085" y="6261"/>
                  </a:lnTo>
                  <a:lnTo>
                    <a:pt x="153085" y="0"/>
                  </a:lnTo>
                  <a:close/>
                </a:path>
                <a:path w="153669" h="28575">
                  <a:moveTo>
                    <a:pt x="6261" y="21970"/>
                  </a:moveTo>
                  <a:lnTo>
                    <a:pt x="3136" y="21970"/>
                  </a:lnTo>
                  <a:lnTo>
                    <a:pt x="3136" y="28219"/>
                  </a:lnTo>
                  <a:lnTo>
                    <a:pt x="148031" y="28219"/>
                  </a:lnTo>
                  <a:lnTo>
                    <a:pt x="151155" y="25095"/>
                  </a:lnTo>
                  <a:lnTo>
                    <a:pt x="6261" y="25095"/>
                  </a:lnTo>
                  <a:lnTo>
                    <a:pt x="6261" y="21970"/>
                  </a:lnTo>
                  <a:close/>
                </a:path>
                <a:path w="153669" h="28575">
                  <a:moveTo>
                    <a:pt x="153085" y="6261"/>
                  </a:moveTo>
                  <a:lnTo>
                    <a:pt x="146824" y="6261"/>
                  </a:lnTo>
                  <a:lnTo>
                    <a:pt x="146812" y="19710"/>
                  </a:lnTo>
                  <a:lnTo>
                    <a:pt x="144551" y="21970"/>
                  </a:lnTo>
                  <a:lnTo>
                    <a:pt x="6261" y="21970"/>
                  </a:lnTo>
                  <a:lnTo>
                    <a:pt x="6261" y="25095"/>
                  </a:lnTo>
                  <a:lnTo>
                    <a:pt x="151155" y="25095"/>
                  </a:lnTo>
                  <a:lnTo>
                    <a:pt x="153085" y="23164"/>
                  </a:lnTo>
                  <a:lnTo>
                    <a:pt x="153085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469372" y="2943661"/>
              <a:ext cx="93980" cy="66040"/>
            </a:xfrm>
            <a:custGeom>
              <a:avLst/>
              <a:gdLst/>
              <a:ahLst/>
              <a:cxnLst/>
              <a:rect l="l" t="t" r="r" b="b"/>
              <a:pathLst>
                <a:path w="93980" h="66039">
                  <a:moveTo>
                    <a:pt x="86232" y="0"/>
                  </a:moveTo>
                  <a:lnTo>
                    <a:pt x="29781" y="0"/>
                  </a:lnTo>
                  <a:lnTo>
                    <a:pt x="0" y="66040"/>
                  </a:lnTo>
                  <a:lnTo>
                    <a:pt x="93979" y="66040"/>
                  </a:lnTo>
                  <a:lnTo>
                    <a:pt x="93979" y="7747"/>
                  </a:lnTo>
                  <a:lnTo>
                    <a:pt x="86232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469372" y="2940531"/>
              <a:ext cx="97155" cy="72390"/>
            </a:xfrm>
            <a:custGeom>
              <a:avLst/>
              <a:gdLst/>
              <a:ahLst/>
              <a:cxnLst/>
              <a:rect l="l" t="t" r="r" b="b"/>
              <a:pathLst>
                <a:path w="97155" h="72389">
                  <a:moveTo>
                    <a:pt x="76682" y="0"/>
                  </a:moveTo>
                  <a:lnTo>
                    <a:pt x="29781" y="0"/>
                  </a:lnTo>
                  <a:lnTo>
                    <a:pt x="29781" y="6261"/>
                  </a:lnTo>
                  <a:lnTo>
                    <a:pt x="84505" y="6273"/>
                  </a:lnTo>
                  <a:lnTo>
                    <a:pt x="90830" y="12611"/>
                  </a:lnTo>
                  <a:lnTo>
                    <a:pt x="90843" y="66039"/>
                  </a:lnTo>
                  <a:lnTo>
                    <a:pt x="0" y="66039"/>
                  </a:lnTo>
                  <a:lnTo>
                    <a:pt x="0" y="72301"/>
                  </a:lnTo>
                  <a:lnTo>
                    <a:pt x="97104" y="72301"/>
                  </a:lnTo>
                  <a:lnTo>
                    <a:pt x="97104" y="20434"/>
                  </a:lnTo>
                  <a:lnTo>
                    <a:pt x="95499" y="12478"/>
                  </a:lnTo>
                  <a:lnTo>
                    <a:pt x="91122" y="5983"/>
                  </a:lnTo>
                  <a:lnTo>
                    <a:pt x="84631" y="1605"/>
                  </a:lnTo>
                  <a:lnTo>
                    <a:pt x="766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563349" y="2989408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69">
                  <a:moveTo>
                    <a:pt x="0" y="0"/>
                  </a:moveTo>
                  <a:lnTo>
                    <a:pt x="0" y="6438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560219" y="2989408"/>
              <a:ext cx="6350" cy="64769"/>
            </a:xfrm>
            <a:custGeom>
              <a:avLst/>
              <a:gdLst/>
              <a:ahLst/>
              <a:cxnLst/>
              <a:rect l="l" t="t" r="r" b="b"/>
              <a:pathLst>
                <a:path w="6350" h="64769">
                  <a:moveTo>
                    <a:pt x="6261" y="0"/>
                  </a:moveTo>
                  <a:lnTo>
                    <a:pt x="0" y="0"/>
                  </a:lnTo>
                  <a:lnTo>
                    <a:pt x="0" y="64389"/>
                  </a:lnTo>
                  <a:lnTo>
                    <a:pt x="6261" y="64389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539911" y="2943979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0"/>
                  </a:moveTo>
                  <a:lnTo>
                    <a:pt x="0" y="6559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536776" y="2889160"/>
              <a:ext cx="56515" cy="120650"/>
            </a:xfrm>
            <a:custGeom>
              <a:avLst/>
              <a:gdLst/>
              <a:ahLst/>
              <a:cxnLst/>
              <a:rect l="l" t="t" r="r" b="b"/>
              <a:pathLst>
                <a:path w="56515" h="120650">
                  <a:moveTo>
                    <a:pt x="6261" y="54825"/>
                  </a:moveTo>
                  <a:lnTo>
                    <a:pt x="0" y="54825"/>
                  </a:lnTo>
                  <a:lnTo>
                    <a:pt x="0" y="120421"/>
                  </a:lnTo>
                  <a:lnTo>
                    <a:pt x="6261" y="120421"/>
                  </a:lnTo>
                  <a:lnTo>
                    <a:pt x="6261" y="54825"/>
                  </a:lnTo>
                  <a:close/>
                </a:path>
                <a:path w="56515" h="120650">
                  <a:moveTo>
                    <a:pt x="55968" y="1397"/>
                  </a:moveTo>
                  <a:lnTo>
                    <a:pt x="54571" y="0"/>
                  </a:lnTo>
                  <a:lnTo>
                    <a:pt x="51104" y="0"/>
                  </a:lnTo>
                  <a:lnTo>
                    <a:pt x="49707" y="1397"/>
                  </a:lnTo>
                  <a:lnTo>
                    <a:pt x="49707" y="3124"/>
                  </a:lnTo>
                  <a:lnTo>
                    <a:pt x="49707" y="89331"/>
                  </a:lnTo>
                  <a:lnTo>
                    <a:pt x="48526" y="93040"/>
                  </a:lnTo>
                  <a:lnTo>
                    <a:pt x="45046" y="98056"/>
                  </a:lnTo>
                  <a:lnTo>
                    <a:pt x="42989" y="99212"/>
                  </a:lnTo>
                  <a:lnTo>
                    <a:pt x="39293" y="99212"/>
                  </a:lnTo>
                  <a:lnTo>
                    <a:pt x="37896" y="100609"/>
                  </a:lnTo>
                  <a:lnTo>
                    <a:pt x="37896" y="104063"/>
                  </a:lnTo>
                  <a:lnTo>
                    <a:pt x="39293" y="105473"/>
                  </a:lnTo>
                  <a:lnTo>
                    <a:pt x="45580" y="105460"/>
                  </a:lnTo>
                  <a:lnTo>
                    <a:pt x="49441" y="102781"/>
                  </a:lnTo>
                  <a:lnTo>
                    <a:pt x="54508" y="95364"/>
                  </a:lnTo>
                  <a:lnTo>
                    <a:pt x="55968" y="90500"/>
                  </a:lnTo>
                  <a:lnTo>
                    <a:pt x="55968" y="1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584071" y="2902331"/>
              <a:ext cx="12700" cy="57150"/>
            </a:xfrm>
            <a:custGeom>
              <a:avLst/>
              <a:gdLst/>
              <a:ahLst/>
              <a:cxnLst/>
              <a:rect l="l" t="t" r="r" b="b"/>
              <a:pathLst>
                <a:path w="12700" h="57150">
                  <a:moveTo>
                    <a:pt x="12318" y="0"/>
                  </a:moveTo>
                  <a:lnTo>
                    <a:pt x="0" y="0"/>
                  </a:lnTo>
                  <a:lnTo>
                    <a:pt x="0" y="56972"/>
                  </a:lnTo>
                  <a:lnTo>
                    <a:pt x="12318" y="56972"/>
                  </a:lnTo>
                  <a:lnTo>
                    <a:pt x="12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580950" y="2899194"/>
              <a:ext cx="19050" cy="63500"/>
            </a:xfrm>
            <a:custGeom>
              <a:avLst/>
              <a:gdLst/>
              <a:ahLst/>
              <a:cxnLst/>
              <a:rect l="l" t="t" r="r" b="b"/>
              <a:pathLst>
                <a:path w="19050" h="63500">
                  <a:moveTo>
                    <a:pt x="18567" y="0"/>
                  </a:moveTo>
                  <a:lnTo>
                    <a:pt x="0" y="0"/>
                  </a:lnTo>
                  <a:lnTo>
                    <a:pt x="0" y="63233"/>
                  </a:lnTo>
                  <a:lnTo>
                    <a:pt x="3124" y="63233"/>
                  </a:lnTo>
                  <a:lnTo>
                    <a:pt x="3124" y="56972"/>
                  </a:lnTo>
                  <a:lnTo>
                    <a:pt x="6261" y="56972"/>
                  </a:lnTo>
                  <a:lnTo>
                    <a:pt x="6261" y="6261"/>
                  </a:lnTo>
                  <a:lnTo>
                    <a:pt x="18567" y="6261"/>
                  </a:lnTo>
                  <a:lnTo>
                    <a:pt x="18567" y="0"/>
                  </a:lnTo>
                  <a:close/>
                </a:path>
                <a:path w="19050" h="63500">
                  <a:moveTo>
                    <a:pt x="6261" y="56972"/>
                  </a:moveTo>
                  <a:lnTo>
                    <a:pt x="3124" y="56972"/>
                  </a:lnTo>
                  <a:lnTo>
                    <a:pt x="3124" y="63233"/>
                  </a:lnTo>
                  <a:lnTo>
                    <a:pt x="18567" y="63233"/>
                  </a:lnTo>
                  <a:lnTo>
                    <a:pt x="18567" y="60109"/>
                  </a:lnTo>
                  <a:lnTo>
                    <a:pt x="6261" y="60109"/>
                  </a:lnTo>
                  <a:lnTo>
                    <a:pt x="6261" y="56972"/>
                  </a:lnTo>
                  <a:close/>
                </a:path>
                <a:path w="19050" h="63500">
                  <a:moveTo>
                    <a:pt x="18567" y="6261"/>
                  </a:moveTo>
                  <a:lnTo>
                    <a:pt x="12306" y="6261"/>
                  </a:lnTo>
                  <a:lnTo>
                    <a:pt x="12306" y="56972"/>
                  </a:lnTo>
                  <a:lnTo>
                    <a:pt x="6261" y="56972"/>
                  </a:lnTo>
                  <a:lnTo>
                    <a:pt x="6261" y="60109"/>
                  </a:lnTo>
                  <a:lnTo>
                    <a:pt x="18567" y="60109"/>
                  </a:lnTo>
                  <a:lnTo>
                    <a:pt x="18567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717422" y="3040570"/>
              <a:ext cx="96520" cy="48260"/>
            </a:xfrm>
            <a:custGeom>
              <a:avLst/>
              <a:gdLst/>
              <a:ahLst/>
              <a:cxnLst/>
              <a:rect l="l" t="t" r="r" b="b"/>
              <a:pathLst>
                <a:path w="96519" h="48260">
                  <a:moveTo>
                    <a:pt x="48107" y="0"/>
                  </a:moveTo>
                  <a:lnTo>
                    <a:pt x="29382" y="3780"/>
                  </a:lnTo>
                  <a:lnTo>
                    <a:pt x="14090" y="14090"/>
                  </a:lnTo>
                  <a:lnTo>
                    <a:pt x="3780" y="29382"/>
                  </a:lnTo>
                  <a:lnTo>
                    <a:pt x="0" y="48107"/>
                  </a:lnTo>
                  <a:lnTo>
                    <a:pt x="96202" y="48107"/>
                  </a:lnTo>
                  <a:lnTo>
                    <a:pt x="92423" y="29382"/>
                  </a:lnTo>
                  <a:lnTo>
                    <a:pt x="82118" y="14090"/>
                  </a:lnTo>
                  <a:lnTo>
                    <a:pt x="66830" y="3780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714298" y="3037446"/>
              <a:ext cx="102870" cy="54610"/>
            </a:xfrm>
            <a:custGeom>
              <a:avLst/>
              <a:gdLst/>
              <a:ahLst/>
              <a:cxnLst/>
              <a:rect l="l" t="t" r="r" b="b"/>
              <a:pathLst>
                <a:path w="102869" h="54610">
                  <a:moveTo>
                    <a:pt x="51231" y="0"/>
                  </a:moveTo>
                  <a:lnTo>
                    <a:pt x="31289" y="4025"/>
                  </a:lnTo>
                  <a:lnTo>
                    <a:pt x="15005" y="15005"/>
                  </a:lnTo>
                  <a:lnTo>
                    <a:pt x="4025" y="31289"/>
                  </a:lnTo>
                  <a:lnTo>
                    <a:pt x="0" y="51231"/>
                  </a:lnTo>
                  <a:lnTo>
                    <a:pt x="0" y="52057"/>
                  </a:lnTo>
                  <a:lnTo>
                    <a:pt x="317" y="52857"/>
                  </a:lnTo>
                  <a:lnTo>
                    <a:pt x="1485" y="54025"/>
                  </a:lnTo>
                  <a:lnTo>
                    <a:pt x="2298" y="54368"/>
                  </a:lnTo>
                  <a:lnTo>
                    <a:pt x="3124" y="54368"/>
                  </a:lnTo>
                  <a:lnTo>
                    <a:pt x="3124" y="48107"/>
                  </a:lnTo>
                  <a:lnTo>
                    <a:pt x="6575" y="48107"/>
                  </a:lnTo>
                  <a:lnTo>
                    <a:pt x="26085" y="13938"/>
                  </a:lnTo>
                  <a:lnTo>
                    <a:pt x="51231" y="6261"/>
                  </a:lnTo>
                  <a:lnTo>
                    <a:pt x="74489" y="6261"/>
                  </a:lnTo>
                  <a:lnTo>
                    <a:pt x="71173" y="4025"/>
                  </a:lnTo>
                  <a:lnTo>
                    <a:pt x="51231" y="0"/>
                  </a:lnTo>
                  <a:close/>
                </a:path>
                <a:path w="102869" h="54610">
                  <a:moveTo>
                    <a:pt x="6575" y="48107"/>
                  </a:moveTo>
                  <a:lnTo>
                    <a:pt x="3124" y="48107"/>
                  </a:lnTo>
                  <a:lnTo>
                    <a:pt x="3124" y="54368"/>
                  </a:lnTo>
                  <a:lnTo>
                    <a:pt x="100152" y="54368"/>
                  </a:lnTo>
                  <a:lnTo>
                    <a:pt x="100965" y="54025"/>
                  </a:lnTo>
                  <a:lnTo>
                    <a:pt x="102120" y="52857"/>
                  </a:lnTo>
                  <a:lnTo>
                    <a:pt x="102463" y="52057"/>
                  </a:lnTo>
                  <a:lnTo>
                    <a:pt x="102463" y="51231"/>
                  </a:lnTo>
                  <a:lnTo>
                    <a:pt x="6261" y="51231"/>
                  </a:lnTo>
                  <a:lnTo>
                    <a:pt x="6575" y="48107"/>
                  </a:lnTo>
                  <a:close/>
                </a:path>
                <a:path w="102869" h="54610">
                  <a:moveTo>
                    <a:pt x="95887" y="48107"/>
                  </a:moveTo>
                  <a:lnTo>
                    <a:pt x="6575" y="48107"/>
                  </a:lnTo>
                  <a:lnTo>
                    <a:pt x="6261" y="51231"/>
                  </a:lnTo>
                  <a:lnTo>
                    <a:pt x="96202" y="51231"/>
                  </a:lnTo>
                  <a:lnTo>
                    <a:pt x="95887" y="48107"/>
                  </a:lnTo>
                  <a:close/>
                </a:path>
                <a:path w="102869" h="54610">
                  <a:moveTo>
                    <a:pt x="74489" y="6261"/>
                  </a:moveTo>
                  <a:lnTo>
                    <a:pt x="51231" y="6261"/>
                  </a:lnTo>
                  <a:lnTo>
                    <a:pt x="60294" y="7174"/>
                  </a:lnTo>
                  <a:lnTo>
                    <a:pt x="68732" y="9793"/>
                  </a:lnTo>
                  <a:lnTo>
                    <a:pt x="95289" y="42164"/>
                  </a:lnTo>
                  <a:lnTo>
                    <a:pt x="96202" y="51231"/>
                  </a:lnTo>
                  <a:lnTo>
                    <a:pt x="99326" y="51231"/>
                  </a:lnTo>
                  <a:lnTo>
                    <a:pt x="99326" y="48107"/>
                  </a:lnTo>
                  <a:lnTo>
                    <a:pt x="101832" y="48107"/>
                  </a:lnTo>
                  <a:lnTo>
                    <a:pt x="98437" y="31289"/>
                  </a:lnTo>
                  <a:lnTo>
                    <a:pt x="87458" y="15005"/>
                  </a:lnTo>
                  <a:lnTo>
                    <a:pt x="74489" y="6261"/>
                  </a:lnTo>
                  <a:close/>
                </a:path>
                <a:path w="102869" h="54610">
                  <a:moveTo>
                    <a:pt x="101832" y="48107"/>
                  </a:moveTo>
                  <a:lnTo>
                    <a:pt x="99326" y="48107"/>
                  </a:lnTo>
                  <a:lnTo>
                    <a:pt x="99326" y="51231"/>
                  </a:lnTo>
                  <a:lnTo>
                    <a:pt x="102463" y="51231"/>
                  </a:lnTo>
                  <a:lnTo>
                    <a:pt x="101832" y="481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727551" y="305069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40716" y="0"/>
                  </a:moveTo>
                  <a:lnTo>
                    <a:pt x="37935" y="0"/>
                  </a:lnTo>
                  <a:lnTo>
                    <a:pt x="25266" y="2221"/>
                  </a:lnTo>
                  <a:lnTo>
                    <a:pt x="14267" y="8399"/>
                  </a:lnTo>
                  <a:lnTo>
                    <a:pt x="5847" y="17804"/>
                  </a:lnTo>
                  <a:lnTo>
                    <a:pt x="914" y="29705"/>
                  </a:lnTo>
                  <a:lnTo>
                    <a:pt x="0" y="37148"/>
                  </a:lnTo>
                  <a:lnTo>
                    <a:pt x="549" y="44518"/>
                  </a:lnTo>
                  <a:lnTo>
                    <a:pt x="29692" y="75031"/>
                  </a:lnTo>
                  <a:lnTo>
                    <a:pt x="35230" y="75958"/>
                  </a:lnTo>
                  <a:lnTo>
                    <a:pt x="38011" y="75958"/>
                  </a:lnTo>
                  <a:lnTo>
                    <a:pt x="75031" y="46253"/>
                  </a:lnTo>
                  <a:lnTo>
                    <a:pt x="75946" y="38812"/>
                  </a:lnTo>
                  <a:lnTo>
                    <a:pt x="75397" y="31445"/>
                  </a:lnTo>
                  <a:lnTo>
                    <a:pt x="46253" y="927"/>
                  </a:lnTo>
                  <a:lnTo>
                    <a:pt x="40716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725097" y="3047568"/>
              <a:ext cx="81280" cy="82550"/>
            </a:xfrm>
            <a:custGeom>
              <a:avLst/>
              <a:gdLst/>
              <a:ahLst/>
              <a:cxnLst/>
              <a:rect l="l" t="t" r="r" b="b"/>
              <a:pathLst>
                <a:path w="81280" h="82550">
                  <a:moveTo>
                    <a:pt x="43361" y="0"/>
                  </a:moveTo>
                  <a:lnTo>
                    <a:pt x="40389" y="0"/>
                  </a:lnTo>
                  <a:lnTo>
                    <a:pt x="26788" y="2333"/>
                  </a:lnTo>
                  <a:lnTo>
                    <a:pt x="14895" y="8901"/>
                  </a:lnTo>
                  <a:lnTo>
                    <a:pt x="5720" y="19078"/>
                  </a:lnTo>
                  <a:lnTo>
                    <a:pt x="308" y="32156"/>
                  </a:lnTo>
                  <a:lnTo>
                    <a:pt x="0" y="47340"/>
                  </a:lnTo>
                  <a:lnTo>
                    <a:pt x="68" y="48704"/>
                  </a:lnTo>
                  <a:lnTo>
                    <a:pt x="31473" y="81229"/>
                  </a:lnTo>
                  <a:lnTo>
                    <a:pt x="37506" y="82219"/>
                  </a:lnTo>
                  <a:lnTo>
                    <a:pt x="40465" y="82219"/>
                  </a:lnTo>
                  <a:lnTo>
                    <a:pt x="54071" y="79886"/>
                  </a:lnTo>
                  <a:lnTo>
                    <a:pt x="61183" y="75958"/>
                  </a:lnTo>
                  <a:lnTo>
                    <a:pt x="37912" y="75958"/>
                  </a:lnTo>
                  <a:lnTo>
                    <a:pt x="35347" y="75666"/>
                  </a:lnTo>
                  <a:lnTo>
                    <a:pt x="32832" y="75107"/>
                  </a:lnTo>
                  <a:lnTo>
                    <a:pt x="20209" y="69484"/>
                  </a:lnTo>
                  <a:lnTo>
                    <a:pt x="11030" y="59778"/>
                  </a:lnTo>
                  <a:lnTo>
                    <a:pt x="6150" y="47340"/>
                  </a:lnTo>
                  <a:lnTo>
                    <a:pt x="6401" y="34885"/>
                  </a:lnTo>
                  <a:lnTo>
                    <a:pt x="6429" y="33515"/>
                  </a:lnTo>
                  <a:lnTo>
                    <a:pt x="10948" y="22591"/>
                  </a:lnTo>
                  <a:lnTo>
                    <a:pt x="18670" y="13963"/>
                  </a:lnTo>
                  <a:lnTo>
                    <a:pt x="28762" y="8297"/>
                  </a:lnTo>
                  <a:lnTo>
                    <a:pt x="40389" y="6261"/>
                  </a:lnTo>
                  <a:lnTo>
                    <a:pt x="61214" y="6261"/>
                  </a:lnTo>
                  <a:lnTo>
                    <a:pt x="49380" y="990"/>
                  </a:lnTo>
                  <a:lnTo>
                    <a:pt x="46370" y="330"/>
                  </a:lnTo>
                  <a:lnTo>
                    <a:pt x="43361" y="0"/>
                  </a:lnTo>
                  <a:close/>
                </a:path>
                <a:path w="81280" h="82550">
                  <a:moveTo>
                    <a:pt x="61214" y="6261"/>
                  </a:moveTo>
                  <a:lnTo>
                    <a:pt x="42941" y="6261"/>
                  </a:lnTo>
                  <a:lnTo>
                    <a:pt x="45507" y="6553"/>
                  </a:lnTo>
                  <a:lnTo>
                    <a:pt x="48021" y="7112"/>
                  </a:lnTo>
                  <a:lnTo>
                    <a:pt x="60644" y="12737"/>
                  </a:lnTo>
                  <a:lnTo>
                    <a:pt x="69824" y="22445"/>
                  </a:lnTo>
                  <a:lnTo>
                    <a:pt x="74703" y="34885"/>
                  </a:lnTo>
                  <a:lnTo>
                    <a:pt x="74452" y="47340"/>
                  </a:lnTo>
                  <a:lnTo>
                    <a:pt x="74425" y="48704"/>
                  </a:lnTo>
                  <a:lnTo>
                    <a:pt x="69906" y="59628"/>
                  </a:lnTo>
                  <a:lnTo>
                    <a:pt x="62184" y="68256"/>
                  </a:lnTo>
                  <a:lnTo>
                    <a:pt x="52092" y="73921"/>
                  </a:lnTo>
                  <a:lnTo>
                    <a:pt x="40465" y="75958"/>
                  </a:lnTo>
                  <a:lnTo>
                    <a:pt x="61183" y="75958"/>
                  </a:lnTo>
                  <a:lnTo>
                    <a:pt x="65963" y="73318"/>
                  </a:lnTo>
                  <a:lnTo>
                    <a:pt x="75126" y="63162"/>
                  </a:lnTo>
                  <a:lnTo>
                    <a:pt x="80546" y="50063"/>
                  </a:lnTo>
                  <a:lnTo>
                    <a:pt x="80854" y="34885"/>
                  </a:lnTo>
                  <a:lnTo>
                    <a:pt x="80786" y="33515"/>
                  </a:lnTo>
                  <a:lnTo>
                    <a:pt x="75126" y="19078"/>
                  </a:lnTo>
                  <a:lnTo>
                    <a:pt x="64294" y="7633"/>
                  </a:lnTo>
                  <a:lnTo>
                    <a:pt x="61214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8249" y="3071406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809" y="0"/>
                  </a:moveTo>
                  <a:lnTo>
                    <a:pt x="7734" y="0"/>
                  </a:lnTo>
                  <a:lnTo>
                    <a:pt x="0" y="7734"/>
                  </a:lnTo>
                  <a:lnTo>
                    <a:pt x="0" y="17272"/>
                  </a:lnTo>
                  <a:lnTo>
                    <a:pt x="0" y="26809"/>
                  </a:lnTo>
                  <a:lnTo>
                    <a:pt x="7734" y="34544"/>
                  </a:lnTo>
                  <a:lnTo>
                    <a:pt x="26809" y="34544"/>
                  </a:lnTo>
                  <a:lnTo>
                    <a:pt x="34556" y="26809"/>
                  </a:lnTo>
                  <a:lnTo>
                    <a:pt x="34556" y="7734"/>
                  </a:lnTo>
                  <a:lnTo>
                    <a:pt x="26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45112" y="3068269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408" y="0"/>
                  </a:moveTo>
                  <a:lnTo>
                    <a:pt x="12467" y="1610"/>
                  </a:lnTo>
                  <a:lnTo>
                    <a:pt x="5980" y="5984"/>
                  </a:lnTo>
                  <a:lnTo>
                    <a:pt x="1604" y="12469"/>
                  </a:lnTo>
                  <a:lnTo>
                    <a:pt x="0" y="20408"/>
                  </a:lnTo>
                  <a:lnTo>
                    <a:pt x="1577" y="28219"/>
                  </a:lnTo>
                  <a:lnTo>
                    <a:pt x="1604" y="28355"/>
                  </a:lnTo>
                  <a:lnTo>
                    <a:pt x="5980" y="34842"/>
                  </a:lnTo>
                  <a:lnTo>
                    <a:pt x="12467" y="39214"/>
                  </a:lnTo>
                  <a:lnTo>
                    <a:pt x="20408" y="40817"/>
                  </a:lnTo>
                  <a:lnTo>
                    <a:pt x="28355" y="39214"/>
                  </a:lnTo>
                  <a:lnTo>
                    <a:pt x="34842" y="34842"/>
                  </a:lnTo>
                  <a:lnTo>
                    <a:pt x="35043" y="34544"/>
                  </a:lnTo>
                  <a:lnTo>
                    <a:pt x="12598" y="34544"/>
                  </a:lnTo>
                  <a:lnTo>
                    <a:pt x="6286" y="28219"/>
                  </a:lnTo>
                  <a:lnTo>
                    <a:pt x="6286" y="12598"/>
                  </a:lnTo>
                  <a:lnTo>
                    <a:pt x="12598" y="6286"/>
                  </a:lnTo>
                  <a:lnTo>
                    <a:pt x="35045" y="6286"/>
                  </a:lnTo>
                  <a:lnTo>
                    <a:pt x="34842" y="5984"/>
                  </a:lnTo>
                  <a:lnTo>
                    <a:pt x="28355" y="1610"/>
                  </a:lnTo>
                  <a:lnTo>
                    <a:pt x="20408" y="0"/>
                  </a:lnTo>
                  <a:close/>
                </a:path>
                <a:path w="41275" h="41275">
                  <a:moveTo>
                    <a:pt x="35045" y="6286"/>
                  </a:moveTo>
                  <a:lnTo>
                    <a:pt x="28219" y="6286"/>
                  </a:lnTo>
                  <a:lnTo>
                    <a:pt x="34544" y="12598"/>
                  </a:lnTo>
                  <a:lnTo>
                    <a:pt x="34544" y="28219"/>
                  </a:lnTo>
                  <a:lnTo>
                    <a:pt x="28219" y="34544"/>
                  </a:lnTo>
                  <a:lnTo>
                    <a:pt x="35043" y="34544"/>
                  </a:lnTo>
                  <a:lnTo>
                    <a:pt x="39214" y="28355"/>
                  </a:lnTo>
                  <a:lnTo>
                    <a:pt x="40817" y="20408"/>
                  </a:lnTo>
                  <a:lnTo>
                    <a:pt x="39240" y="12598"/>
                  </a:lnTo>
                  <a:lnTo>
                    <a:pt x="39214" y="12469"/>
                  </a:lnTo>
                  <a:lnTo>
                    <a:pt x="35045" y="6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762828" y="308598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178" y="0"/>
                  </a:moveTo>
                  <a:lnTo>
                    <a:pt x="1206" y="0"/>
                  </a:lnTo>
                  <a:lnTo>
                    <a:pt x="0" y="1206"/>
                  </a:lnTo>
                  <a:lnTo>
                    <a:pt x="0" y="2692"/>
                  </a:lnTo>
                  <a:lnTo>
                    <a:pt x="0" y="4178"/>
                  </a:lnTo>
                  <a:lnTo>
                    <a:pt x="1206" y="5384"/>
                  </a:lnTo>
                  <a:lnTo>
                    <a:pt x="4178" y="5384"/>
                  </a:lnTo>
                  <a:lnTo>
                    <a:pt x="5384" y="4178"/>
                  </a:lnTo>
                  <a:lnTo>
                    <a:pt x="5384" y="1206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759704" y="3082861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9042" y="0"/>
                  </a:moveTo>
                  <a:lnTo>
                    <a:pt x="2603" y="0"/>
                  </a:lnTo>
                  <a:lnTo>
                    <a:pt x="0" y="2603"/>
                  </a:lnTo>
                  <a:lnTo>
                    <a:pt x="0" y="9029"/>
                  </a:lnTo>
                  <a:lnTo>
                    <a:pt x="2603" y="11633"/>
                  </a:lnTo>
                  <a:lnTo>
                    <a:pt x="9042" y="11633"/>
                  </a:lnTo>
                  <a:lnTo>
                    <a:pt x="11645" y="9029"/>
                  </a:lnTo>
                  <a:lnTo>
                    <a:pt x="11645" y="6261"/>
                  </a:lnTo>
                  <a:lnTo>
                    <a:pt x="5816" y="6261"/>
                  </a:lnTo>
                  <a:lnTo>
                    <a:pt x="5384" y="5816"/>
                  </a:lnTo>
                  <a:lnTo>
                    <a:pt x="5816" y="5384"/>
                  </a:lnTo>
                  <a:lnTo>
                    <a:pt x="11645" y="5384"/>
                  </a:lnTo>
                  <a:lnTo>
                    <a:pt x="11645" y="2603"/>
                  </a:lnTo>
                  <a:lnTo>
                    <a:pt x="9042" y="0"/>
                  </a:lnTo>
                  <a:close/>
                </a:path>
                <a:path w="12064" h="12064">
                  <a:moveTo>
                    <a:pt x="5816" y="5384"/>
                  </a:moveTo>
                  <a:lnTo>
                    <a:pt x="5384" y="5816"/>
                  </a:lnTo>
                  <a:lnTo>
                    <a:pt x="5816" y="6261"/>
                  </a:lnTo>
                  <a:lnTo>
                    <a:pt x="5816" y="5384"/>
                  </a:lnTo>
                  <a:close/>
                </a:path>
                <a:path w="12064" h="12064">
                  <a:moveTo>
                    <a:pt x="5816" y="5384"/>
                  </a:moveTo>
                  <a:lnTo>
                    <a:pt x="5816" y="6261"/>
                  </a:lnTo>
                  <a:lnTo>
                    <a:pt x="6261" y="5816"/>
                  </a:lnTo>
                  <a:lnTo>
                    <a:pt x="5816" y="5384"/>
                  </a:lnTo>
                  <a:close/>
                </a:path>
                <a:path w="12064" h="12064">
                  <a:moveTo>
                    <a:pt x="11645" y="5384"/>
                  </a:moveTo>
                  <a:lnTo>
                    <a:pt x="5816" y="5384"/>
                  </a:lnTo>
                  <a:lnTo>
                    <a:pt x="6261" y="5816"/>
                  </a:lnTo>
                  <a:lnTo>
                    <a:pt x="5816" y="6261"/>
                  </a:lnTo>
                  <a:lnTo>
                    <a:pt x="11645" y="6261"/>
                  </a:lnTo>
                  <a:lnTo>
                    <a:pt x="11645" y="5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507181" y="3040570"/>
              <a:ext cx="96520" cy="48260"/>
            </a:xfrm>
            <a:custGeom>
              <a:avLst/>
              <a:gdLst/>
              <a:ahLst/>
              <a:cxnLst/>
              <a:rect l="l" t="t" r="r" b="b"/>
              <a:pathLst>
                <a:path w="96519" h="48260">
                  <a:moveTo>
                    <a:pt x="48107" y="0"/>
                  </a:moveTo>
                  <a:lnTo>
                    <a:pt x="29382" y="3780"/>
                  </a:lnTo>
                  <a:lnTo>
                    <a:pt x="14090" y="14090"/>
                  </a:lnTo>
                  <a:lnTo>
                    <a:pt x="3780" y="29382"/>
                  </a:lnTo>
                  <a:lnTo>
                    <a:pt x="0" y="48107"/>
                  </a:lnTo>
                  <a:lnTo>
                    <a:pt x="96215" y="48107"/>
                  </a:lnTo>
                  <a:lnTo>
                    <a:pt x="92434" y="29382"/>
                  </a:lnTo>
                  <a:lnTo>
                    <a:pt x="82124" y="14090"/>
                  </a:lnTo>
                  <a:lnTo>
                    <a:pt x="66832" y="3780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504057" y="3037446"/>
              <a:ext cx="102870" cy="54610"/>
            </a:xfrm>
            <a:custGeom>
              <a:avLst/>
              <a:gdLst/>
              <a:ahLst/>
              <a:cxnLst/>
              <a:rect l="l" t="t" r="r" b="b"/>
              <a:pathLst>
                <a:path w="102869" h="54610">
                  <a:moveTo>
                    <a:pt x="51231" y="0"/>
                  </a:moveTo>
                  <a:lnTo>
                    <a:pt x="31289" y="4025"/>
                  </a:lnTo>
                  <a:lnTo>
                    <a:pt x="15005" y="15005"/>
                  </a:lnTo>
                  <a:lnTo>
                    <a:pt x="4025" y="31289"/>
                  </a:lnTo>
                  <a:lnTo>
                    <a:pt x="0" y="51231"/>
                  </a:lnTo>
                  <a:lnTo>
                    <a:pt x="0" y="52057"/>
                  </a:lnTo>
                  <a:lnTo>
                    <a:pt x="330" y="52870"/>
                  </a:lnTo>
                  <a:lnTo>
                    <a:pt x="1498" y="54025"/>
                  </a:lnTo>
                  <a:lnTo>
                    <a:pt x="2298" y="54368"/>
                  </a:lnTo>
                  <a:lnTo>
                    <a:pt x="3124" y="54368"/>
                  </a:lnTo>
                  <a:lnTo>
                    <a:pt x="3124" y="48107"/>
                  </a:lnTo>
                  <a:lnTo>
                    <a:pt x="6575" y="48107"/>
                  </a:lnTo>
                  <a:lnTo>
                    <a:pt x="26085" y="13938"/>
                  </a:lnTo>
                  <a:lnTo>
                    <a:pt x="51231" y="6261"/>
                  </a:lnTo>
                  <a:lnTo>
                    <a:pt x="74489" y="6261"/>
                  </a:lnTo>
                  <a:lnTo>
                    <a:pt x="71173" y="4025"/>
                  </a:lnTo>
                  <a:lnTo>
                    <a:pt x="51231" y="0"/>
                  </a:lnTo>
                  <a:close/>
                </a:path>
                <a:path w="102869" h="54610">
                  <a:moveTo>
                    <a:pt x="6575" y="48107"/>
                  </a:moveTo>
                  <a:lnTo>
                    <a:pt x="3124" y="48107"/>
                  </a:lnTo>
                  <a:lnTo>
                    <a:pt x="3124" y="54368"/>
                  </a:lnTo>
                  <a:lnTo>
                    <a:pt x="100152" y="54368"/>
                  </a:lnTo>
                  <a:lnTo>
                    <a:pt x="100964" y="54025"/>
                  </a:lnTo>
                  <a:lnTo>
                    <a:pt x="102120" y="52870"/>
                  </a:lnTo>
                  <a:lnTo>
                    <a:pt x="102463" y="52057"/>
                  </a:lnTo>
                  <a:lnTo>
                    <a:pt x="102463" y="51231"/>
                  </a:lnTo>
                  <a:lnTo>
                    <a:pt x="6261" y="51231"/>
                  </a:lnTo>
                  <a:lnTo>
                    <a:pt x="6575" y="48107"/>
                  </a:lnTo>
                  <a:close/>
                </a:path>
                <a:path w="102869" h="54610">
                  <a:moveTo>
                    <a:pt x="95887" y="48107"/>
                  </a:moveTo>
                  <a:lnTo>
                    <a:pt x="6575" y="48107"/>
                  </a:lnTo>
                  <a:lnTo>
                    <a:pt x="6261" y="51231"/>
                  </a:lnTo>
                  <a:lnTo>
                    <a:pt x="96202" y="51231"/>
                  </a:lnTo>
                  <a:lnTo>
                    <a:pt x="95887" y="48107"/>
                  </a:lnTo>
                  <a:close/>
                </a:path>
                <a:path w="102869" h="54610">
                  <a:moveTo>
                    <a:pt x="74489" y="6261"/>
                  </a:moveTo>
                  <a:lnTo>
                    <a:pt x="51231" y="6261"/>
                  </a:lnTo>
                  <a:lnTo>
                    <a:pt x="60294" y="7174"/>
                  </a:lnTo>
                  <a:lnTo>
                    <a:pt x="68732" y="9793"/>
                  </a:lnTo>
                  <a:lnTo>
                    <a:pt x="95289" y="42164"/>
                  </a:lnTo>
                  <a:lnTo>
                    <a:pt x="96202" y="51231"/>
                  </a:lnTo>
                  <a:lnTo>
                    <a:pt x="99339" y="51231"/>
                  </a:lnTo>
                  <a:lnTo>
                    <a:pt x="99339" y="48107"/>
                  </a:lnTo>
                  <a:lnTo>
                    <a:pt x="101832" y="48107"/>
                  </a:lnTo>
                  <a:lnTo>
                    <a:pt x="98437" y="31289"/>
                  </a:lnTo>
                  <a:lnTo>
                    <a:pt x="87458" y="15005"/>
                  </a:lnTo>
                  <a:lnTo>
                    <a:pt x="74489" y="6261"/>
                  </a:lnTo>
                  <a:close/>
                </a:path>
                <a:path w="102869" h="54610">
                  <a:moveTo>
                    <a:pt x="101832" y="48107"/>
                  </a:moveTo>
                  <a:lnTo>
                    <a:pt x="99339" y="48107"/>
                  </a:lnTo>
                  <a:lnTo>
                    <a:pt x="99339" y="51231"/>
                  </a:lnTo>
                  <a:lnTo>
                    <a:pt x="102463" y="51231"/>
                  </a:lnTo>
                  <a:lnTo>
                    <a:pt x="101832" y="481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517316" y="3050698"/>
              <a:ext cx="75565" cy="76200"/>
            </a:xfrm>
            <a:custGeom>
              <a:avLst/>
              <a:gdLst/>
              <a:ahLst/>
              <a:cxnLst/>
              <a:rect l="l" t="t" r="r" b="b"/>
              <a:pathLst>
                <a:path w="75565" h="76200">
                  <a:moveTo>
                    <a:pt x="40703" y="0"/>
                  </a:moveTo>
                  <a:lnTo>
                    <a:pt x="37922" y="0"/>
                  </a:lnTo>
                  <a:lnTo>
                    <a:pt x="25255" y="2221"/>
                  </a:lnTo>
                  <a:lnTo>
                    <a:pt x="14260" y="8399"/>
                  </a:lnTo>
                  <a:lnTo>
                    <a:pt x="5845" y="17804"/>
                  </a:lnTo>
                  <a:lnTo>
                    <a:pt x="914" y="29705"/>
                  </a:lnTo>
                  <a:lnTo>
                    <a:pt x="0" y="37148"/>
                  </a:lnTo>
                  <a:lnTo>
                    <a:pt x="549" y="44518"/>
                  </a:lnTo>
                  <a:lnTo>
                    <a:pt x="29692" y="75031"/>
                  </a:lnTo>
                  <a:lnTo>
                    <a:pt x="35230" y="75958"/>
                  </a:lnTo>
                  <a:lnTo>
                    <a:pt x="38011" y="75958"/>
                  </a:lnTo>
                  <a:lnTo>
                    <a:pt x="75031" y="46253"/>
                  </a:lnTo>
                  <a:lnTo>
                    <a:pt x="75330" y="31191"/>
                  </a:lnTo>
                  <a:lnTo>
                    <a:pt x="70010" y="17637"/>
                  </a:lnTo>
                  <a:lnTo>
                    <a:pt x="60006" y="7059"/>
                  </a:lnTo>
                  <a:lnTo>
                    <a:pt x="46253" y="927"/>
                  </a:lnTo>
                  <a:lnTo>
                    <a:pt x="43510" y="317"/>
                  </a:lnTo>
                  <a:lnTo>
                    <a:pt x="40703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514864" y="3047568"/>
              <a:ext cx="81280" cy="82550"/>
            </a:xfrm>
            <a:custGeom>
              <a:avLst/>
              <a:gdLst/>
              <a:ahLst/>
              <a:cxnLst/>
              <a:rect l="l" t="t" r="r" b="b"/>
              <a:pathLst>
                <a:path w="81280" h="82550">
                  <a:moveTo>
                    <a:pt x="43353" y="0"/>
                  </a:moveTo>
                  <a:lnTo>
                    <a:pt x="40381" y="0"/>
                  </a:lnTo>
                  <a:lnTo>
                    <a:pt x="26782" y="2333"/>
                  </a:lnTo>
                  <a:lnTo>
                    <a:pt x="14894" y="8901"/>
                  </a:lnTo>
                  <a:lnTo>
                    <a:pt x="5724" y="19078"/>
                  </a:lnTo>
                  <a:lnTo>
                    <a:pt x="313" y="32156"/>
                  </a:lnTo>
                  <a:lnTo>
                    <a:pt x="0" y="47340"/>
                  </a:lnTo>
                  <a:lnTo>
                    <a:pt x="67" y="48704"/>
                  </a:lnTo>
                  <a:lnTo>
                    <a:pt x="31466" y="81229"/>
                  </a:lnTo>
                  <a:lnTo>
                    <a:pt x="37498" y="82219"/>
                  </a:lnTo>
                  <a:lnTo>
                    <a:pt x="40457" y="82219"/>
                  </a:lnTo>
                  <a:lnTo>
                    <a:pt x="54064" y="79886"/>
                  </a:lnTo>
                  <a:lnTo>
                    <a:pt x="61176" y="75958"/>
                  </a:lnTo>
                  <a:lnTo>
                    <a:pt x="37905" y="75958"/>
                  </a:lnTo>
                  <a:lnTo>
                    <a:pt x="35339" y="75666"/>
                  </a:lnTo>
                  <a:lnTo>
                    <a:pt x="32825" y="75107"/>
                  </a:lnTo>
                  <a:lnTo>
                    <a:pt x="20202" y="69484"/>
                  </a:lnTo>
                  <a:lnTo>
                    <a:pt x="11022" y="59778"/>
                  </a:lnTo>
                  <a:lnTo>
                    <a:pt x="6143" y="47340"/>
                  </a:lnTo>
                  <a:lnTo>
                    <a:pt x="6394" y="34885"/>
                  </a:lnTo>
                  <a:lnTo>
                    <a:pt x="6421" y="33515"/>
                  </a:lnTo>
                  <a:lnTo>
                    <a:pt x="10940" y="22591"/>
                  </a:lnTo>
                  <a:lnTo>
                    <a:pt x="18663" y="13963"/>
                  </a:lnTo>
                  <a:lnTo>
                    <a:pt x="28755" y="8297"/>
                  </a:lnTo>
                  <a:lnTo>
                    <a:pt x="40381" y="6261"/>
                  </a:lnTo>
                  <a:lnTo>
                    <a:pt x="61213" y="6261"/>
                  </a:lnTo>
                  <a:lnTo>
                    <a:pt x="49386" y="990"/>
                  </a:lnTo>
                  <a:lnTo>
                    <a:pt x="46363" y="330"/>
                  </a:lnTo>
                  <a:lnTo>
                    <a:pt x="43353" y="0"/>
                  </a:lnTo>
                  <a:close/>
                </a:path>
                <a:path w="81280" h="82550">
                  <a:moveTo>
                    <a:pt x="61213" y="6261"/>
                  </a:moveTo>
                  <a:lnTo>
                    <a:pt x="42934" y="6261"/>
                  </a:lnTo>
                  <a:lnTo>
                    <a:pt x="45499" y="6553"/>
                  </a:lnTo>
                  <a:lnTo>
                    <a:pt x="48014" y="7112"/>
                  </a:lnTo>
                  <a:lnTo>
                    <a:pt x="60637" y="12737"/>
                  </a:lnTo>
                  <a:lnTo>
                    <a:pt x="69817" y="22445"/>
                  </a:lnTo>
                  <a:lnTo>
                    <a:pt x="74696" y="34885"/>
                  </a:lnTo>
                  <a:lnTo>
                    <a:pt x="74445" y="47340"/>
                  </a:lnTo>
                  <a:lnTo>
                    <a:pt x="74417" y="48704"/>
                  </a:lnTo>
                  <a:lnTo>
                    <a:pt x="69899" y="59628"/>
                  </a:lnTo>
                  <a:lnTo>
                    <a:pt x="62176" y="68256"/>
                  </a:lnTo>
                  <a:lnTo>
                    <a:pt x="52084" y="73921"/>
                  </a:lnTo>
                  <a:lnTo>
                    <a:pt x="40457" y="75958"/>
                  </a:lnTo>
                  <a:lnTo>
                    <a:pt x="61176" y="75958"/>
                  </a:lnTo>
                  <a:lnTo>
                    <a:pt x="65956" y="73318"/>
                  </a:lnTo>
                  <a:lnTo>
                    <a:pt x="75119" y="63162"/>
                  </a:lnTo>
                  <a:lnTo>
                    <a:pt x="80539" y="50063"/>
                  </a:lnTo>
                  <a:lnTo>
                    <a:pt x="80847" y="34885"/>
                  </a:lnTo>
                  <a:lnTo>
                    <a:pt x="80778" y="33515"/>
                  </a:lnTo>
                  <a:lnTo>
                    <a:pt x="75120" y="19078"/>
                  </a:lnTo>
                  <a:lnTo>
                    <a:pt x="64292" y="7633"/>
                  </a:lnTo>
                  <a:lnTo>
                    <a:pt x="61213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538008" y="3071406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809" y="0"/>
                  </a:moveTo>
                  <a:lnTo>
                    <a:pt x="7734" y="0"/>
                  </a:lnTo>
                  <a:lnTo>
                    <a:pt x="0" y="7734"/>
                  </a:lnTo>
                  <a:lnTo>
                    <a:pt x="0" y="17272"/>
                  </a:lnTo>
                  <a:lnTo>
                    <a:pt x="0" y="26809"/>
                  </a:lnTo>
                  <a:lnTo>
                    <a:pt x="7734" y="34544"/>
                  </a:lnTo>
                  <a:lnTo>
                    <a:pt x="26809" y="34544"/>
                  </a:lnTo>
                  <a:lnTo>
                    <a:pt x="34556" y="26809"/>
                  </a:lnTo>
                  <a:lnTo>
                    <a:pt x="34556" y="7734"/>
                  </a:lnTo>
                  <a:lnTo>
                    <a:pt x="26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534871" y="3068269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408" y="0"/>
                  </a:moveTo>
                  <a:lnTo>
                    <a:pt x="12469" y="1610"/>
                  </a:lnTo>
                  <a:lnTo>
                    <a:pt x="5984" y="5984"/>
                  </a:lnTo>
                  <a:lnTo>
                    <a:pt x="1610" y="12469"/>
                  </a:lnTo>
                  <a:lnTo>
                    <a:pt x="0" y="20408"/>
                  </a:lnTo>
                  <a:lnTo>
                    <a:pt x="1582" y="28219"/>
                  </a:lnTo>
                  <a:lnTo>
                    <a:pt x="1610" y="28355"/>
                  </a:lnTo>
                  <a:lnTo>
                    <a:pt x="5984" y="34842"/>
                  </a:lnTo>
                  <a:lnTo>
                    <a:pt x="12469" y="39214"/>
                  </a:lnTo>
                  <a:lnTo>
                    <a:pt x="20408" y="40817"/>
                  </a:lnTo>
                  <a:lnTo>
                    <a:pt x="28355" y="39214"/>
                  </a:lnTo>
                  <a:lnTo>
                    <a:pt x="34842" y="34842"/>
                  </a:lnTo>
                  <a:lnTo>
                    <a:pt x="35043" y="34544"/>
                  </a:lnTo>
                  <a:lnTo>
                    <a:pt x="12611" y="34544"/>
                  </a:lnTo>
                  <a:lnTo>
                    <a:pt x="6286" y="28219"/>
                  </a:lnTo>
                  <a:lnTo>
                    <a:pt x="6286" y="12598"/>
                  </a:lnTo>
                  <a:lnTo>
                    <a:pt x="12611" y="6286"/>
                  </a:lnTo>
                  <a:lnTo>
                    <a:pt x="35045" y="6286"/>
                  </a:lnTo>
                  <a:lnTo>
                    <a:pt x="34842" y="5984"/>
                  </a:lnTo>
                  <a:lnTo>
                    <a:pt x="28355" y="1610"/>
                  </a:lnTo>
                  <a:lnTo>
                    <a:pt x="20408" y="0"/>
                  </a:lnTo>
                  <a:close/>
                </a:path>
                <a:path w="41275" h="41275">
                  <a:moveTo>
                    <a:pt x="35045" y="6286"/>
                  </a:moveTo>
                  <a:lnTo>
                    <a:pt x="28219" y="6286"/>
                  </a:lnTo>
                  <a:lnTo>
                    <a:pt x="34544" y="12598"/>
                  </a:lnTo>
                  <a:lnTo>
                    <a:pt x="34544" y="28219"/>
                  </a:lnTo>
                  <a:lnTo>
                    <a:pt x="28219" y="34544"/>
                  </a:lnTo>
                  <a:lnTo>
                    <a:pt x="35043" y="34544"/>
                  </a:lnTo>
                  <a:lnTo>
                    <a:pt x="39214" y="28355"/>
                  </a:lnTo>
                  <a:lnTo>
                    <a:pt x="40817" y="20408"/>
                  </a:lnTo>
                  <a:lnTo>
                    <a:pt x="39240" y="12598"/>
                  </a:lnTo>
                  <a:lnTo>
                    <a:pt x="39214" y="12469"/>
                  </a:lnTo>
                  <a:lnTo>
                    <a:pt x="35045" y="6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552592" y="308598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178" y="0"/>
                  </a:moveTo>
                  <a:lnTo>
                    <a:pt x="1206" y="0"/>
                  </a:lnTo>
                  <a:lnTo>
                    <a:pt x="0" y="1206"/>
                  </a:lnTo>
                  <a:lnTo>
                    <a:pt x="0" y="2692"/>
                  </a:lnTo>
                  <a:lnTo>
                    <a:pt x="0" y="4178"/>
                  </a:lnTo>
                  <a:lnTo>
                    <a:pt x="1206" y="5384"/>
                  </a:lnTo>
                  <a:lnTo>
                    <a:pt x="4178" y="5384"/>
                  </a:lnTo>
                  <a:lnTo>
                    <a:pt x="5384" y="4178"/>
                  </a:lnTo>
                  <a:lnTo>
                    <a:pt x="5384" y="1206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549455" y="3082861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9042" y="0"/>
                  </a:moveTo>
                  <a:lnTo>
                    <a:pt x="2616" y="0"/>
                  </a:lnTo>
                  <a:lnTo>
                    <a:pt x="0" y="2603"/>
                  </a:lnTo>
                  <a:lnTo>
                    <a:pt x="0" y="9029"/>
                  </a:lnTo>
                  <a:lnTo>
                    <a:pt x="2616" y="11633"/>
                  </a:lnTo>
                  <a:lnTo>
                    <a:pt x="9042" y="11633"/>
                  </a:lnTo>
                  <a:lnTo>
                    <a:pt x="11645" y="9029"/>
                  </a:lnTo>
                  <a:lnTo>
                    <a:pt x="11645" y="6261"/>
                  </a:lnTo>
                  <a:lnTo>
                    <a:pt x="5829" y="6261"/>
                  </a:lnTo>
                  <a:lnTo>
                    <a:pt x="5397" y="5816"/>
                  </a:lnTo>
                  <a:lnTo>
                    <a:pt x="5829" y="5384"/>
                  </a:lnTo>
                  <a:lnTo>
                    <a:pt x="11645" y="5384"/>
                  </a:lnTo>
                  <a:lnTo>
                    <a:pt x="11645" y="2603"/>
                  </a:lnTo>
                  <a:lnTo>
                    <a:pt x="9042" y="0"/>
                  </a:lnTo>
                  <a:close/>
                </a:path>
                <a:path w="12065" h="12064">
                  <a:moveTo>
                    <a:pt x="5829" y="5384"/>
                  </a:moveTo>
                  <a:lnTo>
                    <a:pt x="5397" y="5816"/>
                  </a:lnTo>
                  <a:lnTo>
                    <a:pt x="5829" y="6261"/>
                  </a:lnTo>
                  <a:lnTo>
                    <a:pt x="5829" y="5384"/>
                  </a:lnTo>
                  <a:close/>
                </a:path>
                <a:path w="12065" h="12064">
                  <a:moveTo>
                    <a:pt x="5829" y="5384"/>
                  </a:moveTo>
                  <a:lnTo>
                    <a:pt x="5829" y="6261"/>
                  </a:lnTo>
                  <a:lnTo>
                    <a:pt x="6261" y="5816"/>
                  </a:lnTo>
                  <a:lnTo>
                    <a:pt x="5829" y="5384"/>
                  </a:lnTo>
                  <a:close/>
                </a:path>
                <a:path w="12065" h="12064">
                  <a:moveTo>
                    <a:pt x="11645" y="5384"/>
                  </a:moveTo>
                  <a:lnTo>
                    <a:pt x="5829" y="5384"/>
                  </a:lnTo>
                  <a:lnTo>
                    <a:pt x="6261" y="5816"/>
                  </a:lnTo>
                  <a:lnTo>
                    <a:pt x="5829" y="6261"/>
                  </a:lnTo>
                  <a:lnTo>
                    <a:pt x="11645" y="6261"/>
                  </a:lnTo>
                  <a:lnTo>
                    <a:pt x="11645" y="5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19668" y="3040570"/>
              <a:ext cx="96520" cy="48260"/>
            </a:xfrm>
            <a:custGeom>
              <a:avLst/>
              <a:gdLst/>
              <a:ahLst/>
              <a:cxnLst/>
              <a:rect l="l" t="t" r="r" b="b"/>
              <a:pathLst>
                <a:path w="96519" h="48260">
                  <a:moveTo>
                    <a:pt x="48107" y="0"/>
                  </a:moveTo>
                  <a:lnTo>
                    <a:pt x="29382" y="3780"/>
                  </a:lnTo>
                  <a:lnTo>
                    <a:pt x="14090" y="14090"/>
                  </a:lnTo>
                  <a:lnTo>
                    <a:pt x="3780" y="29382"/>
                  </a:lnTo>
                  <a:lnTo>
                    <a:pt x="0" y="48107"/>
                  </a:lnTo>
                  <a:lnTo>
                    <a:pt x="96215" y="48107"/>
                  </a:lnTo>
                  <a:lnTo>
                    <a:pt x="92434" y="29382"/>
                  </a:lnTo>
                  <a:lnTo>
                    <a:pt x="82124" y="14090"/>
                  </a:lnTo>
                  <a:lnTo>
                    <a:pt x="66832" y="3780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16531" y="3037446"/>
              <a:ext cx="102870" cy="54610"/>
            </a:xfrm>
            <a:custGeom>
              <a:avLst/>
              <a:gdLst/>
              <a:ahLst/>
              <a:cxnLst/>
              <a:rect l="l" t="t" r="r" b="b"/>
              <a:pathLst>
                <a:path w="102869" h="54610">
                  <a:moveTo>
                    <a:pt x="51244" y="0"/>
                  </a:moveTo>
                  <a:lnTo>
                    <a:pt x="31300" y="4025"/>
                  </a:lnTo>
                  <a:lnTo>
                    <a:pt x="15011" y="15005"/>
                  </a:lnTo>
                  <a:lnTo>
                    <a:pt x="4027" y="31289"/>
                  </a:lnTo>
                  <a:lnTo>
                    <a:pt x="0" y="51231"/>
                  </a:lnTo>
                  <a:lnTo>
                    <a:pt x="0" y="52057"/>
                  </a:lnTo>
                  <a:lnTo>
                    <a:pt x="355" y="52870"/>
                  </a:lnTo>
                  <a:lnTo>
                    <a:pt x="1511" y="54025"/>
                  </a:lnTo>
                  <a:lnTo>
                    <a:pt x="2311" y="54368"/>
                  </a:lnTo>
                  <a:lnTo>
                    <a:pt x="3136" y="54368"/>
                  </a:lnTo>
                  <a:lnTo>
                    <a:pt x="3136" y="48107"/>
                  </a:lnTo>
                  <a:lnTo>
                    <a:pt x="6575" y="48107"/>
                  </a:lnTo>
                  <a:lnTo>
                    <a:pt x="26098" y="13938"/>
                  </a:lnTo>
                  <a:lnTo>
                    <a:pt x="51244" y="6261"/>
                  </a:lnTo>
                  <a:lnTo>
                    <a:pt x="74501" y="6261"/>
                  </a:lnTo>
                  <a:lnTo>
                    <a:pt x="71186" y="4025"/>
                  </a:lnTo>
                  <a:lnTo>
                    <a:pt x="51244" y="0"/>
                  </a:lnTo>
                  <a:close/>
                </a:path>
                <a:path w="102869" h="54610">
                  <a:moveTo>
                    <a:pt x="6575" y="48107"/>
                  </a:moveTo>
                  <a:lnTo>
                    <a:pt x="3136" y="48107"/>
                  </a:lnTo>
                  <a:lnTo>
                    <a:pt x="3136" y="54368"/>
                  </a:lnTo>
                  <a:lnTo>
                    <a:pt x="100177" y="54368"/>
                  </a:lnTo>
                  <a:lnTo>
                    <a:pt x="100977" y="54025"/>
                  </a:lnTo>
                  <a:lnTo>
                    <a:pt x="102146" y="52870"/>
                  </a:lnTo>
                  <a:lnTo>
                    <a:pt x="102476" y="52057"/>
                  </a:lnTo>
                  <a:lnTo>
                    <a:pt x="102476" y="51231"/>
                  </a:lnTo>
                  <a:lnTo>
                    <a:pt x="6261" y="51231"/>
                  </a:lnTo>
                  <a:lnTo>
                    <a:pt x="6575" y="48107"/>
                  </a:lnTo>
                  <a:close/>
                </a:path>
                <a:path w="102869" h="54610">
                  <a:moveTo>
                    <a:pt x="95900" y="48107"/>
                  </a:moveTo>
                  <a:lnTo>
                    <a:pt x="6575" y="48107"/>
                  </a:lnTo>
                  <a:lnTo>
                    <a:pt x="6261" y="51231"/>
                  </a:lnTo>
                  <a:lnTo>
                    <a:pt x="96215" y="51231"/>
                  </a:lnTo>
                  <a:lnTo>
                    <a:pt x="95900" y="48107"/>
                  </a:lnTo>
                  <a:close/>
                </a:path>
                <a:path w="102869" h="54610">
                  <a:moveTo>
                    <a:pt x="74501" y="6261"/>
                  </a:moveTo>
                  <a:lnTo>
                    <a:pt x="51244" y="6261"/>
                  </a:lnTo>
                  <a:lnTo>
                    <a:pt x="60306" y="7174"/>
                  </a:lnTo>
                  <a:lnTo>
                    <a:pt x="68745" y="9793"/>
                  </a:lnTo>
                  <a:lnTo>
                    <a:pt x="95302" y="42164"/>
                  </a:lnTo>
                  <a:lnTo>
                    <a:pt x="96215" y="51231"/>
                  </a:lnTo>
                  <a:lnTo>
                    <a:pt x="99352" y="51231"/>
                  </a:lnTo>
                  <a:lnTo>
                    <a:pt x="99352" y="48107"/>
                  </a:lnTo>
                  <a:lnTo>
                    <a:pt x="101845" y="48107"/>
                  </a:lnTo>
                  <a:lnTo>
                    <a:pt x="98450" y="31289"/>
                  </a:lnTo>
                  <a:lnTo>
                    <a:pt x="87471" y="15005"/>
                  </a:lnTo>
                  <a:lnTo>
                    <a:pt x="74501" y="6261"/>
                  </a:lnTo>
                  <a:close/>
                </a:path>
                <a:path w="102869" h="54610">
                  <a:moveTo>
                    <a:pt x="101845" y="48107"/>
                  </a:moveTo>
                  <a:lnTo>
                    <a:pt x="99352" y="48107"/>
                  </a:lnTo>
                  <a:lnTo>
                    <a:pt x="99352" y="51231"/>
                  </a:lnTo>
                  <a:lnTo>
                    <a:pt x="102476" y="51231"/>
                  </a:lnTo>
                  <a:lnTo>
                    <a:pt x="101845" y="481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29797" y="305069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40716" y="0"/>
                  </a:moveTo>
                  <a:lnTo>
                    <a:pt x="37935" y="0"/>
                  </a:lnTo>
                  <a:lnTo>
                    <a:pt x="25266" y="2221"/>
                  </a:lnTo>
                  <a:lnTo>
                    <a:pt x="14267" y="8399"/>
                  </a:lnTo>
                  <a:lnTo>
                    <a:pt x="5847" y="17804"/>
                  </a:lnTo>
                  <a:lnTo>
                    <a:pt x="914" y="29705"/>
                  </a:lnTo>
                  <a:lnTo>
                    <a:pt x="0" y="37148"/>
                  </a:lnTo>
                  <a:lnTo>
                    <a:pt x="549" y="44518"/>
                  </a:lnTo>
                  <a:lnTo>
                    <a:pt x="29692" y="75031"/>
                  </a:lnTo>
                  <a:lnTo>
                    <a:pt x="35242" y="75958"/>
                  </a:lnTo>
                  <a:lnTo>
                    <a:pt x="38011" y="75958"/>
                  </a:lnTo>
                  <a:lnTo>
                    <a:pt x="75031" y="46253"/>
                  </a:lnTo>
                  <a:lnTo>
                    <a:pt x="75946" y="38812"/>
                  </a:lnTo>
                  <a:lnTo>
                    <a:pt x="75397" y="31445"/>
                  </a:lnTo>
                  <a:lnTo>
                    <a:pt x="46253" y="927"/>
                  </a:lnTo>
                  <a:lnTo>
                    <a:pt x="40716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27350" y="3047568"/>
              <a:ext cx="81280" cy="82550"/>
            </a:xfrm>
            <a:custGeom>
              <a:avLst/>
              <a:gdLst/>
              <a:ahLst/>
              <a:cxnLst/>
              <a:rect l="l" t="t" r="r" b="b"/>
              <a:pathLst>
                <a:path w="81280" h="82550">
                  <a:moveTo>
                    <a:pt x="43353" y="0"/>
                  </a:moveTo>
                  <a:lnTo>
                    <a:pt x="40381" y="0"/>
                  </a:lnTo>
                  <a:lnTo>
                    <a:pt x="26782" y="2333"/>
                  </a:lnTo>
                  <a:lnTo>
                    <a:pt x="14894" y="8901"/>
                  </a:lnTo>
                  <a:lnTo>
                    <a:pt x="5724" y="19078"/>
                  </a:lnTo>
                  <a:lnTo>
                    <a:pt x="313" y="32156"/>
                  </a:lnTo>
                  <a:lnTo>
                    <a:pt x="0" y="47340"/>
                  </a:lnTo>
                  <a:lnTo>
                    <a:pt x="67" y="48704"/>
                  </a:lnTo>
                  <a:lnTo>
                    <a:pt x="31466" y="81229"/>
                  </a:lnTo>
                  <a:lnTo>
                    <a:pt x="37498" y="82219"/>
                  </a:lnTo>
                  <a:lnTo>
                    <a:pt x="40457" y="82219"/>
                  </a:lnTo>
                  <a:lnTo>
                    <a:pt x="54064" y="79886"/>
                  </a:lnTo>
                  <a:lnTo>
                    <a:pt x="61176" y="75958"/>
                  </a:lnTo>
                  <a:lnTo>
                    <a:pt x="37905" y="75958"/>
                  </a:lnTo>
                  <a:lnTo>
                    <a:pt x="35339" y="75666"/>
                  </a:lnTo>
                  <a:lnTo>
                    <a:pt x="32825" y="75107"/>
                  </a:lnTo>
                  <a:lnTo>
                    <a:pt x="20202" y="69484"/>
                  </a:lnTo>
                  <a:lnTo>
                    <a:pt x="11022" y="59778"/>
                  </a:lnTo>
                  <a:lnTo>
                    <a:pt x="6143" y="47340"/>
                  </a:lnTo>
                  <a:lnTo>
                    <a:pt x="6394" y="34885"/>
                  </a:lnTo>
                  <a:lnTo>
                    <a:pt x="6421" y="33515"/>
                  </a:lnTo>
                  <a:lnTo>
                    <a:pt x="10942" y="22591"/>
                  </a:lnTo>
                  <a:lnTo>
                    <a:pt x="18667" y="13963"/>
                  </a:lnTo>
                  <a:lnTo>
                    <a:pt x="28760" y="8297"/>
                  </a:lnTo>
                  <a:lnTo>
                    <a:pt x="40381" y="6261"/>
                  </a:lnTo>
                  <a:lnTo>
                    <a:pt x="61213" y="6261"/>
                  </a:lnTo>
                  <a:lnTo>
                    <a:pt x="49386" y="990"/>
                  </a:lnTo>
                  <a:lnTo>
                    <a:pt x="46363" y="330"/>
                  </a:lnTo>
                  <a:lnTo>
                    <a:pt x="43353" y="0"/>
                  </a:lnTo>
                  <a:close/>
                </a:path>
                <a:path w="81280" h="82550">
                  <a:moveTo>
                    <a:pt x="61213" y="6261"/>
                  </a:moveTo>
                  <a:lnTo>
                    <a:pt x="42934" y="6261"/>
                  </a:lnTo>
                  <a:lnTo>
                    <a:pt x="45499" y="6553"/>
                  </a:lnTo>
                  <a:lnTo>
                    <a:pt x="48014" y="7112"/>
                  </a:lnTo>
                  <a:lnTo>
                    <a:pt x="60637" y="12737"/>
                  </a:lnTo>
                  <a:lnTo>
                    <a:pt x="69817" y="22445"/>
                  </a:lnTo>
                  <a:lnTo>
                    <a:pt x="74696" y="34885"/>
                  </a:lnTo>
                  <a:lnTo>
                    <a:pt x="74445" y="47340"/>
                  </a:lnTo>
                  <a:lnTo>
                    <a:pt x="74417" y="48704"/>
                  </a:lnTo>
                  <a:lnTo>
                    <a:pt x="69899" y="59628"/>
                  </a:lnTo>
                  <a:lnTo>
                    <a:pt x="62176" y="68256"/>
                  </a:lnTo>
                  <a:lnTo>
                    <a:pt x="52084" y="73921"/>
                  </a:lnTo>
                  <a:lnTo>
                    <a:pt x="40457" y="75958"/>
                  </a:lnTo>
                  <a:lnTo>
                    <a:pt x="61176" y="75958"/>
                  </a:lnTo>
                  <a:lnTo>
                    <a:pt x="65956" y="73318"/>
                  </a:lnTo>
                  <a:lnTo>
                    <a:pt x="75119" y="63162"/>
                  </a:lnTo>
                  <a:lnTo>
                    <a:pt x="80539" y="50063"/>
                  </a:lnTo>
                  <a:lnTo>
                    <a:pt x="80847" y="34885"/>
                  </a:lnTo>
                  <a:lnTo>
                    <a:pt x="80778" y="33515"/>
                  </a:lnTo>
                  <a:lnTo>
                    <a:pt x="75120" y="19078"/>
                  </a:lnTo>
                  <a:lnTo>
                    <a:pt x="64292" y="7633"/>
                  </a:lnTo>
                  <a:lnTo>
                    <a:pt x="61213" y="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50495" y="3071406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822" y="0"/>
                  </a:moveTo>
                  <a:lnTo>
                    <a:pt x="7734" y="0"/>
                  </a:lnTo>
                  <a:lnTo>
                    <a:pt x="0" y="7734"/>
                  </a:lnTo>
                  <a:lnTo>
                    <a:pt x="0" y="17272"/>
                  </a:lnTo>
                  <a:lnTo>
                    <a:pt x="0" y="26809"/>
                  </a:lnTo>
                  <a:lnTo>
                    <a:pt x="7734" y="34544"/>
                  </a:lnTo>
                  <a:lnTo>
                    <a:pt x="26822" y="34544"/>
                  </a:lnTo>
                  <a:lnTo>
                    <a:pt x="34556" y="26809"/>
                  </a:lnTo>
                  <a:lnTo>
                    <a:pt x="34556" y="7734"/>
                  </a:lnTo>
                  <a:lnTo>
                    <a:pt x="26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47371" y="3068269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396" y="0"/>
                  </a:moveTo>
                  <a:lnTo>
                    <a:pt x="12456" y="1610"/>
                  </a:lnTo>
                  <a:lnTo>
                    <a:pt x="5973" y="5984"/>
                  </a:lnTo>
                  <a:lnTo>
                    <a:pt x="1602" y="12469"/>
                  </a:lnTo>
                  <a:lnTo>
                    <a:pt x="0" y="20408"/>
                  </a:lnTo>
                  <a:lnTo>
                    <a:pt x="1575" y="28219"/>
                  </a:lnTo>
                  <a:lnTo>
                    <a:pt x="1602" y="28355"/>
                  </a:lnTo>
                  <a:lnTo>
                    <a:pt x="5973" y="34842"/>
                  </a:lnTo>
                  <a:lnTo>
                    <a:pt x="12456" y="39214"/>
                  </a:lnTo>
                  <a:lnTo>
                    <a:pt x="20396" y="40817"/>
                  </a:lnTo>
                  <a:lnTo>
                    <a:pt x="28342" y="39214"/>
                  </a:lnTo>
                  <a:lnTo>
                    <a:pt x="34829" y="34842"/>
                  </a:lnTo>
                  <a:lnTo>
                    <a:pt x="35030" y="34544"/>
                  </a:lnTo>
                  <a:lnTo>
                    <a:pt x="12598" y="34544"/>
                  </a:lnTo>
                  <a:lnTo>
                    <a:pt x="6273" y="28219"/>
                  </a:lnTo>
                  <a:lnTo>
                    <a:pt x="6273" y="12598"/>
                  </a:lnTo>
                  <a:lnTo>
                    <a:pt x="12598" y="6286"/>
                  </a:lnTo>
                  <a:lnTo>
                    <a:pt x="35033" y="6286"/>
                  </a:lnTo>
                  <a:lnTo>
                    <a:pt x="34829" y="5984"/>
                  </a:lnTo>
                  <a:lnTo>
                    <a:pt x="28342" y="1610"/>
                  </a:lnTo>
                  <a:lnTo>
                    <a:pt x="20396" y="0"/>
                  </a:lnTo>
                  <a:close/>
                </a:path>
                <a:path w="41275" h="41275">
                  <a:moveTo>
                    <a:pt x="35033" y="6286"/>
                  </a:moveTo>
                  <a:lnTo>
                    <a:pt x="28206" y="6286"/>
                  </a:lnTo>
                  <a:lnTo>
                    <a:pt x="34531" y="12598"/>
                  </a:lnTo>
                  <a:lnTo>
                    <a:pt x="34531" y="28219"/>
                  </a:lnTo>
                  <a:lnTo>
                    <a:pt x="28206" y="34544"/>
                  </a:lnTo>
                  <a:lnTo>
                    <a:pt x="35030" y="34544"/>
                  </a:lnTo>
                  <a:lnTo>
                    <a:pt x="39202" y="28355"/>
                  </a:lnTo>
                  <a:lnTo>
                    <a:pt x="40805" y="20408"/>
                  </a:lnTo>
                  <a:lnTo>
                    <a:pt x="39228" y="12598"/>
                  </a:lnTo>
                  <a:lnTo>
                    <a:pt x="39202" y="12469"/>
                  </a:lnTo>
                  <a:lnTo>
                    <a:pt x="35033" y="6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65080" y="308598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178" y="0"/>
                  </a:moveTo>
                  <a:lnTo>
                    <a:pt x="1206" y="0"/>
                  </a:lnTo>
                  <a:lnTo>
                    <a:pt x="0" y="1206"/>
                  </a:lnTo>
                  <a:lnTo>
                    <a:pt x="0" y="2692"/>
                  </a:lnTo>
                  <a:lnTo>
                    <a:pt x="0" y="4178"/>
                  </a:lnTo>
                  <a:lnTo>
                    <a:pt x="1206" y="5384"/>
                  </a:lnTo>
                  <a:lnTo>
                    <a:pt x="4178" y="5384"/>
                  </a:lnTo>
                  <a:lnTo>
                    <a:pt x="5384" y="4178"/>
                  </a:lnTo>
                  <a:lnTo>
                    <a:pt x="5384" y="1206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59994" y="3006585"/>
              <a:ext cx="1513840" cy="265430"/>
            </a:xfrm>
            <a:custGeom>
              <a:avLst/>
              <a:gdLst/>
              <a:ahLst/>
              <a:cxnLst/>
              <a:rect l="l" t="t" r="r" b="b"/>
              <a:pathLst>
                <a:path w="1513839" h="265429">
                  <a:moveTo>
                    <a:pt x="965" y="242849"/>
                  </a:moveTo>
                  <a:lnTo>
                    <a:pt x="0" y="242214"/>
                  </a:lnTo>
                  <a:lnTo>
                    <a:pt x="0" y="265074"/>
                  </a:lnTo>
                  <a:lnTo>
                    <a:pt x="965" y="265074"/>
                  </a:lnTo>
                  <a:lnTo>
                    <a:pt x="965" y="242849"/>
                  </a:lnTo>
                  <a:close/>
                </a:path>
                <a:path w="1513839" h="265429">
                  <a:moveTo>
                    <a:pt x="1102753" y="122262"/>
                  </a:moveTo>
                  <a:lnTo>
                    <a:pt x="1101166" y="122262"/>
                  </a:lnTo>
                  <a:lnTo>
                    <a:pt x="1101166" y="118452"/>
                  </a:lnTo>
                  <a:lnTo>
                    <a:pt x="0" y="118452"/>
                  </a:lnTo>
                  <a:lnTo>
                    <a:pt x="0" y="122262"/>
                  </a:lnTo>
                  <a:lnTo>
                    <a:pt x="0" y="131152"/>
                  </a:lnTo>
                  <a:lnTo>
                    <a:pt x="0" y="133692"/>
                  </a:lnTo>
                  <a:lnTo>
                    <a:pt x="1100886" y="133692"/>
                  </a:lnTo>
                  <a:lnTo>
                    <a:pt x="1100886" y="131152"/>
                  </a:lnTo>
                  <a:lnTo>
                    <a:pt x="1102753" y="131152"/>
                  </a:lnTo>
                  <a:lnTo>
                    <a:pt x="1102753" y="122262"/>
                  </a:lnTo>
                  <a:close/>
                </a:path>
                <a:path w="1513839" h="265429">
                  <a:moveTo>
                    <a:pt x="1109510" y="45478"/>
                  </a:moveTo>
                  <a:lnTo>
                    <a:pt x="1108113" y="44081"/>
                  </a:lnTo>
                  <a:lnTo>
                    <a:pt x="1106385" y="44081"/>
                  </a:lnTo>
                  <a:lnTo>
                    <a:pt x="1097686" y="44081"/>
                  </a:lnTo>
                  <a:lnTo>
                    <a:pt x="1097686" y="39268"/>
                  </a:lnTo>
                  <a:lnTo>
                    <a:pt x="1096289" y="37858"/>
                  </a:lnTo>
                  <a:lnTo>
                    <a:pt x="1092835" y="37858"/>
                  </a:lnTo>
                  <a:lnTo>
                    <a:pt x="1091425" y="39268"/>
                  </a:lnTo>
                  <a:lnTo>
                    <a:pt x="1091425" y="45478"/>
                  </a:lnTo>
                  <a:lnTo>
                    <a:pt x="1091425" y="48945"/>
                  </a:lnTo>
                  <a:lnTo>
                    <a:pt x="1091425" y="63080"/>
                  </a:lnTo>
                  <a:lnTo>
                    <a:pt x="1108113" y="63080"/>
                  </a:lnTo>
                  <a:lnTo>
                    <a:pt x="1109510" y="61683"/>
                  </a:lnTo>
                  <a:lnTo>
                    <a:pt x="1109510" y="58216"/>
                  </a:lnTo>
                  <a:lnTo>
                    <a:pt x="1108113" y="56819"/>
                  </a:lnTo>
                  <a:lnTo>
                    <a:pt x="1106385" y="56819"/>
                  </a:lnTo>
                  <a:lnTo>
                    <a:pt x="1097686" y="56819"/>
                  </a:lnTo>
                  <a:lnTo>
                    <a:pt x="1097686" y="50342"/>
                  </a:lnTo>
                  <a:lnTo>
                    <a:pt x="1108113" y="50342"/>
                  </a:lnTo>
                  <a:lnTo>
                    <a:pt x="1109510" y="48945"/>
                  </a:lnTo>
                  <a:lnTo>
                    <a:pt x="1109510" y="45478"/>
                  </a:lnTo>
                  <a:close/>
                </a:path>
                <a:path w="1513839" h="265429">
                  <a:moveTo>
                    <a:pt x="1123124" y="5156"/>
                  </a:moveTo>
                  <a:lnTo>
                    <a:pt x="1121829" y="3149"/>
                  </a:lnTo>
                  <a:lnTo>
                    <a:pt x="1118527" y="673"/>
                  </a:lnTo>
                  <a:lnTo>
                    <a:pt x="1116444" y="0"/>
                  </a:lnTo>
                  <a:lnTo>
                    <a:pt x="1108900" y="0"/>
                  </a:lnTo>
                  <a:lnTo>
                    <a:pt x="1107490" y="1397"/>
                  </a:lnTo>
                  <a:lnTo>
                    <a:pt x="1107490" y="4864"/>
                  </a:lnTo>
                  <a:lnTo>
                    <a:pt x="1108900" y="6261"/>
                  </a:lnTo>
                  <a:lnTo>
                    <a:pt x="1110627" y="6261"/>
                  </a:lnTo>
                  <a:lnTo>
                    <a:pt x="1115161" y="6261"/>
                  </a:lnTo>
                  <a:lnTo>
                    <a:pt x="1115974" y="6578"/>
                  </a:lnTo>
                  <a:lnTo>
                    <a:pt x="1116406" y="6908"/>
                  </a:lnTo>
                  <a:lnTo>
                    <a:pt x="1116863" y="7531"/>
                  </a:lnTo>
                  <a:lnTo>
                    <a:pt x="1116863" y="19354"/>
                  </a:lnTo>
                  <a:lnTo>
                    <a:pt x="1116406" y="19964"/>
                  </a:lnTo>
                  <a:lnTo>
                    <a:pt x="1115974" y="20307"/>
                  </a:lnTo>
                  <a:lnTo>
                    <a:pt x="1115161" y="20624"/>
                  </a:lnTo>
                  <a:lnTo>
                    <a:pt x="1108900" y="20612"/>
                  </a:lnTo>
                  <a:lnTo>
                    <a:pt x="1107490" y="22009"/>
                  </a:lnTo>
                  <a:lnTo>
                    <a:pt x="1107490" y="25476"/>
                  </a:lnTo>
                  <a:lnTo>
                    <a:pt x="1108900" y="26873"/>
                  </a:lnTo>
                  <a:lnTo>
                    <a:pt x="1116444" y="26860"/>
                  </a:lnTo>
                  <a:lnTo>
                    <a:pt x="1118527" y="26200"/>
                  </a:lnTo>
                  <a:lnTo>
                    <a:pt x="1121829" y="23723"/>
                  </a:lnTo>
                  <a:lnTo>
                    <a:pt x="1123124" y="21717"/>
                  </a:lnTo>
                  <a:lnTo>
                    <a:pt x="1123124" y="5156"/>
                  </a:lnTo>
                  <a:close/>
                </a:path>
                <a:path w="1513839" h="265429">
                  <a:moveTo>
                    <a:pt x="1192657" y="11887"/>
                  </a:moveTo>
                  <a:lnTo>
                    <a:pt x="1168311" y="11887"/>
                  </a:lnTo>
                  <a:lnTo>
                    <a:pt x="1166901" y="13284"/>
                  </a:lnTo>
                  <a:lnTo>
                    <a:pt x="1166901" y="16751"/>
                  </a:lnTo>
                  <a:lnTo>
                    <a:pt x="1168311" y="18148"/>
                  </a:lnTo>
                  <a:lnTo>
                    <a:pt x="1170038" y="18148"/>
                  </a:lnTo>
                  <a:lnTo>
                    <a:pt x="1186395" y="18148"/>
                  </a:lnTo>
                  <a:lnTo>
                    <a:pt x="1186395" y="24168"/>
                  </a:lnTo>
                  <a:lnTo>
                    <a:pt x="1187805" y="25565"/>
                  </a:lnTo>
                  <a:lnTo>
                    <a:pt x="1191260" y="25565"/>
                  </a:lnTo>
                  <a:lnTo>
                    <a:pt x="1192657" y="24168"/>
                  </a:lnTo>
                  <a:lnTo>
                    <a:pt x="1192657" y="11887"/>
                  </a:lnTo>
                  <a:close/>
                </a:path>
                <a:path w="1513839" h="265429">
                  <a:moveTo>
                    <a:pt x="1513586" y="78879"/>
                  </a:moveTo>
                  <a:lnTo>
                    <a:pt x="1510982" y="76276"/>
                  </a:lnTo>
                  <a:lnTo>
                    <a:pt x="1504556" y="76276"/>
                  </a:lnTo>
                  <a:lnTo>
                    <a:pt x="1501940" y="78879"/>
                  </a:lnTo>
                  <a:lnTo>
                    <a:pt x="1501940" y="85305"/>
                  </a:lnTo>
                  <a:lnTo>
                    <a:pt x="1504556" y="87909"/>
                  </a:lnTo>
                  <a:lnTo>
                    <a:pt x="1510982" y="87909"/>
                  </a:lnTo>
                  <a:lnTo>
                    <a:pt x="1513586" y="85305"/>
                  </a:lnTo>
                  <a:lnTo>
                    <a:pt x="1513586" y="82537"/>
                  </a:lnTo>
                  <a:lnTo>
                    <a:pt x="1513586" y="81661"/>
                  </a:lnTo>
                  <a:lnTo>
                    <a:pt x="1513586" y="788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38883" y="2648743"/>
              <a:ext cx="140042" cy="147643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52555" y="2907400"/>
              <a:ext cx="140042" cy="147638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50156" y="3114197"/>
              <a:ext cx="140042" cy="147638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1914995" y="2648038"/>
              <a:ext cx="476884" cy="624205"/>
            </a:xfrm>
            <a:custGeom>
              <a:avLst/>
              <a:gdLst/>
              <a:ahLst/>
              <a:cxnLst/>
              <a:rect l="l" t="t" r="r" b="b"/>
              <a:pathLst>
                <a:path w="476885" h="624204">
                  <a:moveTo>
                    <a:pt x="8470" y="623620"/>
                  </a:moveTo>
                  <a:lnTo>
                    <a:pt x="7277" y="622668"/>
                  </a:lnTo>
                  <a:lnTo>
                    <a:pt x="1193" y="622668"/>
                  </a:lnTo>
                  <a:lnTo>
                    <a:pt x="0" y="623620"/>
                  </a:lnTo>
                  <a:lnTo>
                    <a:pt x="8470" y="623620"/>
                  </a:lnTo>
                  <a:close/>
                </a:path>
                <a:path w="476885" h="624204">
                  <a:moveTo>
                    <a:pt x="476377" y="0"/>
                  </a:moveTo>
                  <a:lnTo>
                    <a:pt x="413956" y="0"/>
                  </a:lnTo>
                  <a:lnTo>
                    <a:pt x="413956" y="623620"/>
                  </a:lnTo>
                  <a:lnTo>
                    <a:pt x="476377" y="623620"/>
                  </a:lnTo>
                  <a:lnTo>
                    <a:pt x="4763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340677" y="2648038"/>
              <a:ext cx="39370" cy="624205"/>
            </a:xfrm>
            <a:custGeom>
              <a:avLst/>
              <a:gdLst/>
              <a:ahLst/>
              <a:cxnLst/>
              <a:rect l="l" t="t" r="r" b="b"/>
              <a:pathLst>
                <a:path w="39369" h="624204">
                  <a:moveTo>
                    <a:pt x="0" y="623620"/>
                  </a:moveTo>
                  <a:lnTo>
                    <a:pt x="38988" y="623620"/>
                  </a:lnTo>
                  <a:lnTo>
                    <a:pt x="38988" y="0"/>
                  </a:lnTo>
                  <a:lnTo>
                    <a:pt x="0" y="0"/>
                  </a:lnTo>
                  <a:lnTo>
                    <a:pt x="0" y="623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" name="object 129"/>
          <p:cNvGrpSpPr/>
          <p:nvPr/>
        </p:nvGrpSpPr>
        <p:grpSpPr>
          <a:xfrm>
            <a:off x="4069320" y="2526661"/>
            <a:ext cx="1152525" cy="1146175"/>
            <a:chOff x="4069320" y="2526661"/>
            <a:chExt cx="1152525" cy="1146175"/>
          </a:xfrm>
        </p:grpSpPr>
        <p:sp>
          <p:nvSpPr>
            <p:cNvPr id="130" name="object 130"/>
            <p:cNvSpPr/>
            <p:nvPr/>
          </p:nvSpPr>
          <p:spPr>
            <a:xfrm>
              <a:off x="4069308" y="2526779"/>
              <a:ext cx="1152525" cy="1145540"/>
            </a:xfrm>
            <a:custGeom>
              <a:avLst/>
              <a:gdLst/>
              <a:ahLst/>
              <a:cxnLst/>
              <a:rect l="l" t="t" r="r" b="b"/>
              <a:pathLst>
                <a:path w="1152525" h="1145539">
                  <a:moveTo>
                    <a:pt x="1152017" y="12"/>
                  </a:moveTo>
                  <a:lnTo>
                    <a:pt x="0" y="0"/>
                  </a:lnTo>
                  <a:lnTo>
                    <a:pt x="0" y="1145222"/>
                  </a:lnTo>
                  <a:lnTo>
                    <a:pt x="1152017" y="1145235"/>
                  </a:lnTo>
                  <a:lnTo>
                    <a:pt x="1152017" y="12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069321" y="3411076"/>
              <a:ext cx="719455" cy="260985"/>
            </a:xfrm>
            <a:custGeom>
              <a:avLst/>
              <a:gdLst/>
              <a:ahLst/>
              <a:cxnLst/>
              <a:rect l="l" t="t" r="r" b="b"/>
              <a:pathLst>
                <a:path w="719454" h="260985">
                  <a:moveTo>
                    <a:pt x="492474" y="91440"/>
                  </a:moveTo>
                  <a:lnTo>
                    <a:pt x="284413" y="91440"/>
                  </a:lnTo>
                  <a:lnTo>
                    <a:pt x="300296" y="91872"/>
                  </a:lnTo>
                  <a:lnTo>
                    <a:pt x="315508" y="93137"/>
                  </a:lnTo>
                  <a:lnTo>
                    <a:pt x="367702" y="104489"/>
                  </a:lnTo>
                  <a:lnTo>
                    <a:pt x="411606" y="123283"/>
                  </a:lnTo>
                  <a:lnTo>
                    <a:pt x="447888" y="145231"/>
                  </a:lnTo>
                  <a:lnTo>
                    <a:pt x="493290" y="179400"/>
                  </a:lnTo>
                  <a:lnTo>
                    <a:pt x="562713" y="237959"/>
                  </a:lnTo>
                  <a:lnTo>
                    <a:pt x="587245" y="257962"/>
                  </a:lnTo>
                  <a:lnTo>
                    <a:pt x="591132" y="260925"/>
                  </a:lnTo>
                  <a:lnTo>
                    <a:pt x="719124" y="260925"/>
                  </a:lnTo>
                  <a:lnTo>
                    <a:pt x="702567" y="252545"/>
                  </a:lnTo>
                  <a:lnTo>
                    <a:pt x="677305" y="237266"/>
                  </a:lnTo>
                  <a:lnTo>
                    <a:pt x="629091" y="202133"/>
                  </a:lnTo>
                  <a:lnTo>
                    <a:pt x="593878" y="173010"/>
                  </a:lnTo>
                  <a:lnTo>
                    <a:pt x="558454" y="142849"/>
                  </a:lnTo>
                  <a:lnTo>
                    <a:pt x="544911" y="131532"/>
                  </a:lnTo>
                  <a:lnTo>
                    <a:pt x="531143" y="120320"/>
                  </a:lnTo>
                  <a:lnTo>
                    <a:pt x="517088" y="109288"/>
                  </a:lnTo>
                  <a:lnTo>
                    <a:pt x="502688" y="98514"/>
                  </a:lnTo>
                  <a:lnTo>
                    <a:pt x="492474" y="91440"/>
                  </a:lnTo>
                  <a:close/>
                </a:path>
                <a:path w="719454" h="260985">
                  <a:moveTo>
                    <a:pt x="0" y="0"/>
                  </a:moveTo>
                  <a:lnTo>
                    <a:pt x="0" y="74052"/>
                  </a:lnTo>
                  <a:lnTo>
                    <a:pt x="2929" y="75047"/>
                  </a:lnTo>
                  <a:lnTo>
                    <a:pt x="47482" y="85727"/>
                  </a:lnTo>
                  <a:lnTo>
                    <a:pt x="95228" y="92292"/>
                  </a:lnTo>
                  <a:lnTo>
                    <a:pt x="145829" y="95337"/>
                  </a:lnTo>
                  <a:lnTo>
                    <a:pt x="172095" y="95694"/>
                  </a:lnTo>
                  <a:lnTo>
                    <a:pt x="194079" y="95466"/>
                  </a:lnTo>
                  <a:lnTo>
                    <a:pt x="216427" y="94797"/>
                  </a:lnTo>
                  <a:lnTo>
                    <a:pt x="239114" y="93717"/>
                  </a:lnTo>
                  <a:lnTo>
                    <a:pt x="269770" y="91694"/>
                  </a:lnTo>
                  <a:lnTo>
                    <a:pt x="277200" y="91440"/>
                  </a:lnTo>
                  <a:lnTo>
                    <a:pt x="492474" y="91440"/>
                  </a:lnTo>
                  <a:lnTo>
                    <a:pt x="480309" y="83015"/>
                  </a:lnTo>
                  <a:lnTo>
                    <a:pt x="432037" y="55469"/>
                  </a:lnTo>
                  <a:lnTo>
                    <a:pt x="377984" y="34663"/>
                  </a:lnTo>
                  <a:lnTo>
                    <a:pt x="336687" y="25946"/>
                  </a:lnTo>
                  <a:lnTo>
                    <a:pt x="172095" y="25946"/>
                  </a:lnTo>
                  <a:lnTo>
                    <a:pt x="143947" y="25501"/>
                  </a:lnTo>
                  <a:lnTo>
                    <a:pt x="91392" y="21758"/>
                  </a:lnTo>
                  <a:lnTo>
                    <a:pt x="50129" y="15155"/>
                  </a:lnTo>
                  <a:lnTo>
                    <a:pt x="4632" y="1930"/>
                  </a:lnTo>
                  <a:lnTo>
                    <a:pt x="0" y="0"/>
                  </a:lnTo>
                  <a:close/>
                </a:path>
                <a:path w="719454" h="260985">
                  <a:moveTo>
                    <a:pt x="285859" y="21758"/>
                  </a:moveTo>
                  <a:lnTo>
                    <a:pt x="277458" y="21758"/>
                  </a:lnTo>
                  <a:lnTo>
                    <a:pt x="270923" y="21933"/>
                  </a:lnTo>
                  <a:lnTo>
                    <a:pt x="264072" y="22238"/>
                  </a:lnTo>
                  <a:lnTo>
                    <a:pt x="234453" y="24119"/>
                  </a:lnTo>
                  <a:lnTo>
                    <a:pt x="213697" y="25098"/>
                  </a:lnTo>
                  <a:lnTo>
                    <a:pt x="192646" y="25730"/>
                  </a:lnTo>
                  <a:lnTo>
                    <a:pt x="172095" y="25946"/>
                  </a:lnTo>
                  <a:lnTo>
                    <a:pt x="336687" y="25946"/>
                  </a:lnTo>
                  <a:lnTo>
                    <a:pt x="317337" y="23205"/>
                  </a:lnTo>
                  <a:lnTo>
                    <a:pt x="285859" y="21758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069321" y="2527731"/>
              <a:ext cx="1152525" cy="1144270"/>
            </a:xfrm>
            <a:custGeom>
              <a:avLst/>
              <a:gdLst/>
              <a:ahLst/>
              <a:cxnLst/>
              <a:rect l="l" t="t" r="r" b="b"/>
              <a:pathLst>
                <a:path w="1152525" h="1144270">
                  <a:moveTo>
                    <a:pt x="877121" y="1087120"/>
                  </a:moveTo>
                  <a:lnTo>
                    <a:pt x="873933" y="1093470"/>
                  </a:lnTo>
                  <a:lnTo>
                    <a:pt x="871317" y="1096010"/>
                  </a:lnTo>
                  <a:lnTo>
                    <a:pt x="871216" y="1101090"/>
                  </a:lnTo>
                  <a:lnTo>
                    <a:pt x="871139" y="1104900"/>
                  </a:lnTo>
                  <a:lnTo>
                    <a:pt x="871457" y="1104900"/>
                  </a:lnTo>
                  <a:lnTo>
                    <a:pt x="871457" y="1116330"/>
                  </a:lnTo>
                  <a:lnTo>
                    <a:pt x="872282" y="1116330"/>
                  </a:lnTo>
                  <a:lnTo>
                    <a:pt x="872956" y="1117600"/>
                  </a:lnTo>
                  <a:lnTo>
                    <a:pt x="873736" y="1144270"/>
                  </a:lnTo>
                  <a:lnTo>
                    <a:pt x="1152004" y="1144270"/>
                  </a:lnTo>
                  <a:lnTo>
                    <a:pt x="1152004" y="1118870"/>
                  </a:lnTo>
                  <a:lnTo>
                    <a:pt x="1037865" y="1118870"/>
                  </a:lnTo>
                  <a:lnTo>
                    <a:pt x="997309" y="1116330"/>
                  </a:lnTo>
                  <a:lnTo>
                    <a:pt x="956674" y="1111250"/>
                  </a:lnTo>
                  <a:lnTo>
                    <a:pt x="917925" y="1101090"/>
                  </a:lnTo>
                  <a:lnTo>
                    <a:pt x="883027" y="1089660"/>
                  </a:lnTo>
                  <a:lnTo>
                    <a:pt x="881020" y="1088390"/>
                  </a:lnTo>
                  <a:lnTo>
                    <a:pt x="879052" y="1088390"/>
                  </a:lnTo>
                  <a:lnTo>
                    <a:pt x="877121" y="1087120"/>
                  </a:lnTo>
                  <a:close/>
                </a:path>
                <a:path w="1152525" h="1144270">
                  <a:moveTo>
                    <a:pt x="828645" y="1051560"/>
                  </a:moveTo>
                  <a:lnTo>
                    <a:pt x="825131" y="1057910"/>
                  </a:lnTo>
                  <a:lnTo>
                    <a:pt x="823045" y="1065530"/>
                  </a:lnTo>
                  <a:lnTo>
                    <a:pt x="822987" y="1071880"/>
                  </a:lnTo>
                  <a:lnTo>
                    <a:pt x="825559" y="1078230"/>
                  </a:lnTo>
                  <a:lnTo>
                    <a:pt x="833479" y="1092200"/>
                  </a:lnTo>
                  <a:lnTo>
                    <a:pt x="836996" y="1102360"/>
                  </a:lnTo>
                  <a:lnTo>
                    <a:pt x="837034" y="1104900"/>
                  </a:lnTo>
                  <a:lnTo>
                    <a:pt x="837150" y="1112520"/>
                  </a:lnTo>
                  <a:lnTo>
                    <a:pt x="834983" y="1123950"/>
                  </a:lnTo>
                  <a:lnTo>
                    <a:pt x="833954" y="1129030"/>
                  </a:lnTo>
                  <a:lnTo>
                    <a:pt x="839453" y="1131570"/>
                  </a:lnTo>
                  <a:lnTo>
                    <a:pt x="844952" y="1135380"/>
                  </a:lnTo>
                  <a:lnTo>
                    <a:pt x="850426" y="1137920"/>
                  </a:lnTo>
                  <a:lnTo>
                    <a:pt x="850836" y="1123950"/>
                  </a:lnTo>
                  <a:lnTo>
                    <a:pt x="850948" y="1120140"/>
                  </a:lnTo>
                  <a:lnTo>
                    <a:pt x="851023" y="1117600"/>
                  </a:lnTo>
                  <a:lnTo>
                    <a:pt x="851708" y="1116330"/>
                  </a:lnTo>
                  <a:lnTo>
                    <a:pt x="852547" y="1116330"/>
                  </a:lnTo>
                  <a:lnTo>
                    <a:pt x="852547" y="1104900"/>
                  </a:lnTo>
                  <a:lnTo>
                    <a:pt x="853321" y="1104900"/>
                  </a:lnTo>
                  <a:lnTo>
                    <a:pt x="853093" y="1103630"/>
                  </a:lnTo>
                  <a:lnTo>
                    <a:pt x="852547" y="1102360"/>
                  </a:lnTo>
                  <a:lnTo>
                    <a:pt x="851102" y="1096010"/>
                  </a:lnTo>
                  <a:lnTo>
                    <a:pt x="852048" y="1088390"/>
                  </a:lnTo>
                  <a:lnTo>
                    <a:pt x="854218" y="1082040"/>
                  </a:lnTo>
                  <a:lnTo>
                    <a:pt x="856446" y="1075690"/>
                  </a:lnTo>
                  <a:lnTo>
                    <a:pt x="849275" y="1069340"/>
                  </a:lnTo>
                  <a:lnTo>
                    <a:pt x="842303" y="1064260"/>
                  </a:lnTo>
                  <a:lnTo>
                    <a:pt x="828645" y="1051560"/>
                  </a:lnTo>
                  <a:close/>
                </a:path>
                <a:path w="1152525" h="1144270">
                  <a:moveTo>
                    <a:pt x="613347" y="901700"/>
                  </a:moveTo>
                  <a:lnTo>
                    <a:pt x="411895" y="901700"/>
                  </a:lnTo>
                  <a:lnTo>
                    <a:pt x="451693" y="902970"/>
                  </a:lnTo>
                  <a:lnTo>
                    <a:pt x="489366" y="906780"/>
                  </a:lnTo>
                  <a:lnTo>
                    <a:pt x="523775" y="915670"/>
                  </a:lnTo>
                  <a:lnTo>
                    <a:pt x="553779" y="932180"/>
                  </a:lnTo>
                  <a:lnTo>
                    <a:pt x="605790" y="969010"/>
                  </a:lnTo>
                  <a:lnTo>
                    <a:pt x="698510" y="1037590"/>
                  </a:lnTo>
                  <a:lnTo>
                    <a:pt x="740561" y="1068070"/>
                  </a:lnTo>
                  <a:lnTo>
                    <a:pt x="780634" y="1096010"/>
                  </a:lnTo>
                  <a:lnTo>
                    <a:pt x="819400" y="1120140"/>
                  </a:lnTo>
                  <a:lnTo>
                    <a:pt x="819288" y="1117600"/>
                  </a:lnTo>
                  <a:lnTo>
                    <a:pt x="819232" y="1116330"/>
                  </a:lnTo>
                  <a:lnTo>
                    <a:pt x="819120" y="1113790"/>
                  </a:lnTo>
                  <a:lnTo>
                    <a:pt x="818180" y="1107440"/>
                  </a:lnTo>
                  <a:lnTo>
                    <a:pt x="812681" y="1094740"/>
                  </a:lnTo>
                  <a:lnTo>
                    <a:pt x="803004" y="1090930"/>
                  </a:lnTo>
                  <a:lnTo>
                    <a:pt x="796273" y="1078230"/>
                  </a:lnTo>
                  <a:lnTo>
                    <a:pt x="799245" y="1074420"/>
                  </a:lnTo>
                  <a:lnTo>
                    <a:pt x="800642" y="1066800"/>
                  </a:lnTo>
                  <a:lnTo>
                    <a:pt x="802517" y="1059180"/>
                  </a:lnTo>
                  <a:lnTo>
                    <a:pt x="805763" y="1050290"/>
                  </a:lnTo>
                  <a:lnTo>
                    <a:pt x="809872" y="1041400"/>
                  </a:lnTo>
                  <a:lnTo>
                    <a:pt x="814332" y="1036320"/>
                  </a:lnTo>
                  <a:lnTo>
                    <a:pt x="785092" y="1007110"/>
                  </a:lnTo>
                  <a:lnTo>
                    <a:pt x="748364" y="976630"/>
                  </a:lnTo>
                  <a:lnTo>
                    <a:pt x="699684" y="944880"/>
                  </a:lnTo>
                  <a:lnTo>
                    <a:pt x="634589" y="915670"/>
                  </a:lnTo>
                  <a:lnTo>
                    <a:pt x="613347" y="901700"/>
                  </a:lnTo>
                  <a:close/>
                </a:path>
                <a:path w="1152525" h="1144270">
                  <a:moveTo>
                    <a:pt x="1152004" y="1085850"/>
                  </a:moveTo>
                  <a:lnTo>
                    <a:pt x="1146823" y="1090930"/>
                  </a:lnTo>
                  <a:lnTo>
                    <a:pt x="1117419" y="1107440"/>
                  </a:lnTo>
                  <a:lnTo>
                    <a:pt x="1080217" y="1116330"/>
                  </a:lnTo>
                  <a:lnTo>
                    <a:pt x="1037865" y="1118870"/>
                  </a:lnTo>
                  <a:lnTo>
                    <a:pt x="1152004" y="1118870"/>
                  </a:lnTo>
                  <a:lnTo>
                    <a:pt x="1152004" y="1085850"/>
                  </a:lnTo>
                  <a:close/>
                </a:path>
                <a:path w="1152525" h="1144270">
                  <a:moveTo>
                    <a:pt x="1084483" y="681990"/>
                  </a:moveTo>
                  <a:lnTo>
                    <a:pt x="818854" y="681990"/>
                  </a:lnTo>
                  <a:lnTo>
                    <a:pt x="824950" y="683260"/>
                  </a:lnTo>
                  <a:lnTo>
                    <a:pt x="883814" y="693420"/>
                  </a:lnTo>
                  <a:lnTo>
                    <a:pt x="935964" y="709930"/>
                  </a:lnTo>
                  <a:lnTo>
                    <a:pt x="981225" y="731520"/>
                  </a:lnTo>
                  <a:lnTo>
                    <a:pt x="1019424" y="758190"/>
                  </a:lnTo>
                  <a:lnTo>
                    <a:pt x="1050387" y="786130"/>
                  </a:lnTo>
                  <a:lnTo>
                    <a:pt x="1094570" y="838200"/>
                  </a:lnTo>
                  <a:lnTo>
                    <a:pt x="1123513" y="877570"/>
                  </a:lnTo>
                  <a:lnTo>
                    <a:pt x="1150214" y="923290"/>
                  </a:lnTo>
                  <a:lnTo>
                    <a:pt x="1152004" y="928370"/>
                  </a:lnTo>
                  <a:lnTo>
                    <a:pt x="1152004" y="763270"/>
                  </a:lnTo>
                  <a:lnTo>
                    <a:pt x="1135985" y="742950"/>
                  </a:lnTo>
                  <a:lnTo>
                    <a:pt x="1102979" y="703580"/>
                  </a:lnTo>
                  <a:lnTo>
                    <a:pt x="1084483" y="681990"/>
                  </a:lnTo>
                  <a:close/>
                </a:path>
                <a:path w="1152525" h="1144270">
                  <a:moveTo>
                    <a:pt x="648948" y="754380"/>
                  </a:moveTo>
                  <a:lnTo>
                    <a:pt x="483472" y="754380"/>
                  </a:lnTo>
                  <a:lnTo>
                    <a:pt x="497025" y="756920"/>
                  </a:lnTo>
                  <a:lnTo>
                    <a:pt x="508094" y="764540"/>
                  </a:lnTo>
                  <a:lnTo>
                    <a:pt x="515558" y="774700"/>
                  </a:lnTo>
                  <a:lnTo>
                    <a:pt x="518295" y="788670"/>
                  </a:lnTo>
                  <a:lnTo>
                    <a:pt x="518295" y="793750"/>
                  </a:lnTo>
                  <a:lnTo>
                    <a:pt x="517292" y="797560"/>
                  </a:lnTo>
                  <a:lnTo>
                    <a:pt x="515514" y="802640"/>
                  </a:lnTo>
                  <a:lnTo>
                    <a:pt x="519616" y="805180"/>
                  </a:lnTo>
                  <a:lnTo>
                    <a:pt x="522309" y="810260"/>
                  </a:lnTo>
                  <a:lnTo>
                    <a:pt x="522309" y="821690"/>
                  </a:lnTo>
                  <a:lnTo>
                    <a:pt x="518930" y="826770"/>
                  </a:lnTo>
                  <a:lnTo>
                    <a:pt x="513914" y="830580"/>
                  </a:lnTo>
                  <a:lnTo>
                    <a:pt x="561577" y="830580"/>
                  </a:lnTo>
                  <a:lnTo>
                    <a:pt x="563050" y="831850"/>
                  </a:lnTo>
                  <a:lnTo>
                    <a:pt x="563050" y="835660"/>
                  </a:lnTo>
                  <a:lnTo>
                    <a:pt x="561577" y="836930"/>
                  </a:lnTo>
                  <a:lnTo>
                    <a:pt x="114131" y="836930"/>
                  </a:lnTo>
                  <a:lnTo>
                    <a:pt x="144577" y="859790"/>
                  </a:lnTo>
                  <a:lnTo>
                    <a:pt x="178391" y="877570"/>
                  </a:lnTo>
                  <a:lnTo>
                    <a:pt x="216670" y="890270"/>
                  </a:lnTo>
                  <a:lnTo>
                    <a:pt x="260511" y="897890"/>
                  </a:lnTo>
                  <a:lnTo>
                    <a:pt x="311417" y="902970"/>
                  </a:lnTo>
                  <a:lnTo>
                    <a:pt x="349781" y="902970"/>
                  </a:lnTo>
                  <a:lnTo>
                    <a:pt x="360121" y="901700"/>
                  </a:lnTo>
                  <a:lnTo>
                    <a:pt x="613347" y="901700"/>
                  </a:lnTo>
                  <a:lnTo>
                    <a:pt x="611416" y="900430"/>
                  </a:lnTo>
                  <a:lnTo>
                    <a:pt x="599852" y="877570"/>
                  </a:lnTo>
                  <a:lnTo>
                    <a:pt x="598910" y="848360"/>
                  </a:lnTo>
                  <a:lnTo>
                    <a:pt x="607604" y="817880"/>
                  </a:lnTo>
                  <a:lnTo>
                    <a:pt x="624945" y="784860"/>
                  </a:lnTo>
                  <a:lnTo>
                    <a:pt x="648948" y="754380"/>
                  </a:lnTo>
                  <a:close/>
                </a:path>
                <a:path w="1152525" h="1144270">
                  <a:moveTo>
                    <a:pt x="148040" y="745490"/>
                  </a:moveTo>
                  <a:lnTo>
                    <a:pt x="44827" y="745490"/>
                  </a:lnTo>
                  <a:lnTo>
                    <a:pt x="60134" y="770890"/>
                  </a:lnTo>
                  <a:lnTo>
                    <a:pt x="75484" y="793750"/>
                  </a:lnTo>
                  <a:lnTo>
                    <a:pt x="91082" y="812800"/>
                  </a:lnTo>
                  <a:lnTo>
                    <a:pt x="107133" y="830580"/>
                  </a:lnTo>
                  <a:lnTo>
                    <a:pt x="127707" y="830580"/>
                  </a:lnTo>
                  <a:lnTo>
                    <a:pt x="127707" y="783590"/>
                  </a:lnTo>
                  <a:lnTo>
                    <a:pt x="118931" y="783590"/>
                  </a:lnTo>
                  <a:lnTo>
                    <a:pt x="118753" y="782320"/>
                  </a:lnTo>
                  <a:lnTo>
                    <a:pt x="118753" y="774700"/>
                  </a:lnTo>
                  <a:lnTo>
                    <a:pt x="118931" y="774700"/>
                  </a:lnTo>
                  <a:lnTo>
                    <a:pt x="119541" y="773430"/>
                  </a:lnTo>
                  <a:lnTo>
                    <a:pt x="125332" y="773430"/>
                  </a:lnTo>
                  <a:lnTo>
                    <a:pt x="148040" y="745490"/>
                  </a:lnTo>
                  <a:close/>
                </a:path>
                <a:path w="1152525" h="1144270">
                  <a:moveTo>
                    <a:pt x="277813" y="754380"/>
                  </a:moveTo>
                  <a:lnTo>
                    <a:pt x="209469" y="754380"/>
                  </a:lnTo>
                  <a:lnTo>
                    <a:pt x="223022" y="756920"/>
                  </a:lnTo>
                  <a:lnTo>
                    <a:pt x="234092" y="764540"/>
                  </a:lnTo>
                  <a:lnTo>
                    <a:pt x="241556" y="774700"/>
                  </a:lnTo>
                  <a:lnTo>
                    <a:pt x="244293" y="788670"/>
                  </a:lnTo>
                  <a:lnTo>
                    <a:pt x="244293" y="793750"/>
                  </a:lnTo>
                  <a:lnTo>
                    <a:pt x="243290" y="797560"/>
                  </a:lnTo>
                  <a:lnTo>
                    <a:pt x="241512" y="802640"/>
                  </a:lnTo>
                  <a:lnTo>
                    <a:pt x="245601" y="805180"/>
                  </a:lnTo>
                  <a:lnTo>
                    <a:pt x="248306" y="810260"/>
                  </a:lnTo>
                  <a:lnTo>
                    <a:pt x="248293" y="821690"/>
                  </a:lnTo>
                  <a:lnTo>
                    <a:pt x="244928" y="826770"/>
                  </a:lnTo>
                  <a:lnTo>
                    <a:pt x="239899" y="830580"/>
                  </a:lnTo>
                  <a:lnTo>
                    <a:pt x="264702" y="830580"/>
                  </a:lnTo>
                  <a:lnTo>
                    <a:pt x="264702" y="783590"/>
                  </a:lnTo>
                  <a:lnTo>
                    <a:pt x="255939" y="783590"/>
                  </a:lnTo>
                  <a:lnTo>
                    <a:pt x="255761" y="782320"/>
                  </a:lnTo>
                  <a:lnTo>
                    <a:pt x="255761" y="774700"/>
                  </a:lnTo>
                  <a:lnTo>
                    <a:pt x="255939" y="774700"/>
                  </a:lnTo>
                  <a:lnTo>
                    <a:pt x="256548" y="773430"/>
                  </a:lnTo>
                  <a:lnTo>
                    <a:pt x="262340" y="773430"/>
                  </a:lnTo>
                  <a:lnTo>
                    <a:pt x="277813" y="754380"/>
                  </a:lnTo>
                  <a:close/>
                </a:path>
                <a:path w="1152525" h="1144270">
                  <a:moveTo>
                    <a:pt x="414817" y="754380"/>
                  </a:moveTo>
                  <a:lnTo>
                    <a:pt x="346464" y="754380"/>
                  </a:lnTo>
                  <a:lnTo>
                    <a:pt x="360025" y="756920"/>
                  </a:lnTo>
                  <a:lnTo>
                    <a:pt x="371098" y="764540"/>
                  </a:lnTo>
                  <a:lnTo>
                    <a:pt x="378563" y="774700"/>
                  </a:lnTo>
                  <a:lnTo>
                    <a:pt x="381300" y="788670"/>
                  </a:lnTo>
                  <a:lnTo>
                    <a:pt x="381300" y="793750"/>
                  </a:lnTo>
                  <a:lnTo>
                    <a:pt x="380284" y="797560"/>
                  </a:lnTo>
                  <a:lnTo>
                    <a:pt x="378506" y="802640"/>
                  </a:lnTo>
                  <a:lnTo>
                    <a:pt x="382609" y="805180"/>
                  </a:lnTo>
                  <a:lnTo>
                    <a:pt x="385301" y="810260"/>
                  </a:lnTo>
                  <a:lnTo>
                    <a:pt x="385301" y="821690"/>
                  </a:lnTo>
                  <a:lnTo>
                    <a:pt x="381923" y="826770"/>
                  </a:lnTo>
                  <a:lnTo>
                    <a:pt x="376906" y="830580"/>
                  </a:lnTo>
                  <a:lnTo>
                    <a:pt x="401709" y="830580"/>
                  </a:lnTo>
                  <a:lnTo>
                    <a:pt x="401709" y="783590"/>
                  </a:lnTo>
                  <a:lnTo>
                    <a:pt x="392934" y="783590"/>
                  </a:lnTo>
                  <a:lnTo>
                    <a:pt x="392756" y="782320"/>
                  </a:lnTo>
                  <a:lnTo>
                    <a:pt x="392756" y="774700"/>
                  </a:lnTo>
                  <a:lnTo>
                    <a:pt x="392934" y="774700"/>
                  </a:lnTo>
                  <a:lnTo>
                    <a:pt x="393556" y="773430"/>
                  </a:lnTo>
                  <a:lnTo>
                    <a:pt x="399334" y="773430"/>
                  </a:lnTo>
                  <a:lnTo>
                    <a:pt x="414817" y="754380"/>
                  </a:lnTo>
                  <a:close/>
                </a:path>
                <a:path w="1152525" h="1144270">
                  <a:moveTo>
                    <a:pt x="285034" y="745490"/>
                  </a:moveTo>
                  <a:lnTo>
                    <a:pt x="176551" y="745490"/>
                  </a:lnTo>
                  <a:lnTo>
                    <a:pt x="189365" y="760730"/>
                  </a:lnTo>
                  <a:lnTo>
                    <a:pt x="195030" y="755650"/>
                  </a:lnTo>
                  <a:lnTo>
                    <a:pt x="201964" y="754380"/>
                  </a:lnTo>
                  <a:lnTo>
                    <a:pt x="277813" y="754380"/>
                  </a:lnTo>
                  <a:lnTo>
                    <a:pt x="285034" y="745490"/>
                  </a:lnTo>
                  <a:close/>
                </a:path>
                <a:path w="1152525" h="1144270">
                  <a:moveTo>
                    <a:pt x="422042" y="745490"/>
                  </a:moveTo>
                  <a:lnTo>
                    <a:pt x="313546" y="745490"/>
                  </a:lnTo>
                  <a:lnTo>
                    <a:pt x="326360" y="760730"/>
                  </a:lnTo>
                  <a:lnTo>
                    <a:pt x="332037" y="755650"/>
                  </a:lnTo>
                  <a:lnTo>
                    <a:pt x="338971" y="754380"/>
                  </a:lnTo>
                  <a:lnTo>
                    <a:pt x="414817" y="754380"/>
                  </a:lnTo>
                  <a:lnTo>
                    <a:pt x="422042" y="745490"/>
                  </a:lnTo>
                  <a:close/>
                </a:path>
                <a:path w="1152525" h="1144270">
                  <a:moveTo>
                    <a:pt x="1069250" y="664210"/>
                  </a:moveTo>
                  <a:lnTo>
                    <a:pt x="418854" y="664210"/>
                  </a:lnTo>
                  <a:lnTo>
                    <a:pt x="432407" y="666750"/>
                  </a:lnTo>
                  <a:lnTo>
                    <a:pt x="443477" y="674370"/>
                  </a:lnTo>
                  <a:lnTo>
                    <a:pt x="450941" y="685800"/>
                  </a:lnTo>
                  <a:lnTo>
                    <a:pt x="453678" y="698500"/>
                  </a:lnTo>
                  <a:lnTo>
                    <a:pt x="453678" y="703580"/>
                  </a:lnTo>
                  <a:lnTo>
                    <a:pt x="452674" y="708660"/>
                  </a:lnTo>
                  <a:lnTo>
                    <a:pt x="450896" y="712470"/>
                  </a:lnTo>
                  <a:lnTo>
                    <a:pt x="454999" y="715010"/>
                  </a:lnTo>
                  <a:lnTo>
                    <a:pt x="457691" y="720090"/>
                  </a:lnTo>
                  <a:lnTo>
                    <a:pt x="457691" y="731520"/>
                  </a:lnTo>
                  <a:lnTo>
                    <a:pt x="455189" y="735330"/>
                  </a:lnTo>
                  <a:lnTo>
                    <a:pt x="451316" y="739140"/>
                  </a:lnTo>
                  <a:lnTo>
                    <a:pt x="534577" y="739140"/>
                  </a:lnTo>
                  <a:lnTo>
                    <a:pt x="536050" y="740410"/>
                  </a:lnTo>
                  <a:lnTo>
                    <a:pt x="536050" y="744220"/>
                  </a:lnTo>
                  <a:lnTo>
                    <a:pt x="534577" y="745490"/>
                  </a:lnTo>
                  <a:lnTo>
                    <a:pt x="450554" y="745490"/>
                  </a:lnTo>
                  <a:lnTo>
                    <a:pt x="463368" y="760730"/>
                  </a:lnTo>
                  <a:lnTo>
                    <a:pt x="469045" y="755650"/>
                  </a:lnTo>
                  <a:lnTo>
                    <a:pt x="475979" y="754380"/>
                  </a:lnTo>
                  <a:lnTo>
                    <a:pt x="648948" y="754380"/>
                  </a:lnTo>
                  <a:lnTo>
                    <a:pt x="649948" y="753110"/>
                  </a:lnTo>
                  <a:lnTo>
                    <a:pt x="681626" y="725170"/>
                  </a:lnTo>
                  <a:lnTo>
                    <a:pt x="718992" y="703580"/>
                  </a:lnTo>
                  <a:lnTo>
                    <a:pt x="761059" y="688340"/>
                  </a:lnTo>
                  <a:lnTo>
                    <a:pt x="806839" y="681990"/>
                  </a:lnTo>
                  <a:lnTo>
                    <a:pt x="1084483" y="681990"/>
                  </a:lnTo>
                  <a:lnTo>
                    <a:pt x="1069250" y="664210"/>
                  </a:lnTo>
                  <a:close/>
                </a:path>
                <a:path w="1152525" h="1144270">
                  <a:moveTo>
                    <a:pt x="427484" y="0"/>
                  </a:moveTo>
                  <a:lnTo>
                    <a:pt x="331270" y="0"/>
                  </a:lnTo>
                  <a:lnTo>
                    <a:pt x="308583" y="3810"/>
                  </a:lnTo>
                  <a:lnTo>
                    <a:pt x="240191" y="27940"/>
                  </a:lnTo>
                  <a:lnTo>
                    <a:pt x="190192" y="57150"/>
                  </a:lnTo>
                  <a:lnTo>
                    <a:pt x="143398" y="91440"/>
                  </a:lnTo>
                  <a:lnTo>
                    <a:pt x="100962" y="129540"/>
                  </a:lnTo>
                  <a:lnTo>
                    <a:pt x="64035" y="170180"/>
                  </a:lnTo>
                  <a:lnTo>
                    <a:pt x="33770" y="209550"/>
                  </a:lnTo>
                  <a:lnTo>
                    <a:pt x="11320" y="245110"/>
                  </a:lnTo>
                  <a:lnTo>
                    <a:pt x="0" y="271780"/>
                  </a:lnTo>
                  <a:lnTo>
                    <a:pt x="0" y="651510"/>
                  </a:lnTo>
                  <a:lnTo>
                    <a:pt x="13801" y="685800"/>
                  </a:lnTo>
                  <a:lnTo>
                    <a:pt x="20742" y="699770"/>
                  </a:lnTo>
                  <a:lnTo>
                    <a:pt x="27596" y="713740"/>
                  </a:lnTo>
                  <a:lnTo>
                    <a:pt x="34378" y="726440"/>
                  </a:lnTo>
                  <a:lnTo>
                    <a:pt x="41106" y="739140"/>
                  </a:lnTo>
                  <a:lnTo>
                    <a:pt x="63089" y="739140"/>
                  </a:lnTo>
                  <a:lnTo>
                    <a:pt x="63089" y="693420"/>
                  </a:lnTo>
                  <a:lnTo>
                    <a:pt x="54314" y="693420"/>
                  </a:lnTo>
                  <a:lnTo>
                    <a:pt x="54136" y="692150"/>
                  </a:lnTo>
                  <a:lnTo>
                    <a:pt x="54136" y="684530"/>
                  </a:lnTo>
                  <a:lnTo>
                    <a:pt x="54923" y="684530"/>
                  </a:lnTo>
                  <a:lnTo>
                    <a:pt x="55355" y="683260"/>
                  </a:lnTo>
                  <a:lnTo>
                    <a:pt x="60727" y="683260"/>
                  </a:lnTo>
                  <a:lnTo>
                    <a:pt x="92769" y="645160"/>
                  </a:lnTo>
                  <a:lnTo>
                    <a:pt x="93950" y="643890"/>
                  </a:lnTo>
                  <a:lnTo>
                    <a:pt x="95639" y="642620"/>
                  </a:lnTo>
                  <a:lnTo>
                    <a:pt x="230958" y="642620"/>
                  </a:lnTo>
                  <a:lnTo>
                    <a:pt x="232634" y="641350"/>
                  </a:lnTo>
                  <a:lnTo>
                    <a:pt x="1048254" y="641350"/>
                  </a:lnTo>
                  <a:lnTo>
                    <a:pt x="1031858" y="623570"/>
                  </a:lnTo>
                  <a:lnTo>
                    <a:pt x="1005341" y="593090"/>
                  </a:lnTo>
                  <a:lnTo>
                    <a:pt x="979386" y="560070"/>
                  </a:lnTo>
                  <a:lnTo>
                    <a:pt x="953675" y="524510"/>
                  </a:lnTo>
                  <a:lnTo>
                    <a:pt x="927888" y="485140"/>
                  </a:lnTo>
                  <a:lnTo>
                    <a:pt x="907617" y="454660"/>
                  </a:lnTo>
                  <a:lnTo>
                    <a:pt x="337244" y="454660"/>
                  </a:lnTo>
                  <a:lnTo>
                    <a:pt x="337244" y="427990"/>
                  </a:lnTo>
                  <a:lnTo>
                    <a:pt x="311616" y="427990"/>
                  </a:lnTo>
                  <a:lnTo>
                    <a:pt x="255459" y="414020"/>
                  </a:lnTo>
                  <a:lnTo>
                    <a:pt x="216915" y="389890"/>
                  </a:lnTo>
                  <a:lnTo>
                    <a:pt x="186338" y="361950"/>
                  </a:lnTo>
                  <a:lnTo>
                    <a:pt x="145066" y="312420"/>
                  </a:lnTo>
                  <a:lnTo>
                    <a:pt x="123098" y="269240"/>
                  </a:lnTo>
                  <a:lnTo>
                    <a:pt x="122068" y="245110"/>
                  </a:lnTo>
                  <a:lnTo>
                    <a:pt x="132598" y="213360"/>
                  </a:lnTo>
                  <a:lnTo>
                    <a:pt x="174035" y="166370"/>
                  </a:lnTo>
                  <a:lnTo>
                    <a:pt x="207660" y="140970"/>
                  </a:lnTo>
                  <a:lnTo>
                    <a:pt x="221801" y="133350"/>
                  </a:lnTo>
                  <a:lnTo>
                    <a:pt x="221801" y="59690"/>
                  </a:lnTo>
                  <a:lnTo>
                    <a:pt x="576436" y="59690"/>
                  </a:lnTo>
                  <a:lnTo>
                    <a:pt x="549988" y="43180"/>
                  </a:lnTo>
                  <a:lnTo>
                    <a:pt x="507092" y="21590"/>
                  </a:lnTo>
                  <a:lnTo>
                    <a:pt x="464168" y="7620"/>
                  </a:lnTo>
                  <a:lnTo>
                    <a:pt x="427484" y="0"/>
                  </a:lnTo>
                  <a:close/>
                </a:path>
                <a:path w="1152525" h="1144270">
                  <a:moveTo>
                    <a:pt x="213232" y="664210"/>
                  </a:moveTo>
                  <a:lnTo>
                    <a:pt x="144839" y="664210"/>
                  </a:lnTo>
                  <a:lnTo>
                    <a:pt x="158399" y="666750"/>
                  </a:lnTo>
                  <a:lnTo>
                    <a:pt x="169472" y="674370"/>
                  </a:lnTo>
                  <a:lnTo>
                    <a:pt x="176938" y="685800"/>
                  </a:lnTo>
                  <a:lnTo>
                    <a:pt x="179675" y="698500"/>
                  </a:lnTo>
                  <a:lnTo>
                    <a:pt x="179675" y="703580"/>
                  </a:lnTo>
                  <a:lnTo>
                    <a:pt x="178672" y="708660"/>
                  </a:lnTo>
                  <a:lnTo>
                    <a:pt x="176894" y="712470"/>
                  </a:lnTo>
                  <a:lnTo>
                    <a:pt x="180996" y="715010"/>
                  </a:lnTo>
                  <a:lnTo>
                    <a:pt x="183688" y="720090"/>
                  </a:lnTo>
                  <a:lnTo>
                    <a:pt x="183688" y="731520"/>
                  </a:lnTo>
                  <a:lnTo>
                    <a:pt x="181187" y="735330"/>
                  </a:lnTo>
                  <a:lnTo>
                    <a:pt x="177313" y="739140"/>
                  </a:lnTo>
                  <a:lnTo>
                    <a:pt x="200084" y="739140"/>
                  </a:lnTo>
                  <a:lnTo>
                    <a:pt x="200084" y="693420"/>
                  </a:lnTo>
                  <a:lnTo>
                    <a:pt x="191321" y="693420"/>
                  </a:lnTo>
                  <a:lnTo>
                    <a:pt x="191143" y="692150"/>
                  </a:lnTo>
                  <a:lnTo>
                    <a:pt x="191143" y="684530"/>
                  </a:lnTo>
                  <a:lnTo>
                    <a:pt x="191931" y="684530"/>
                  </a:lnTo>
                  <a:lnTo>
                    <a:pt x="192350" y="683260"/>
                  </a:lnTo>
                  <a:lnTo>
                    <a:pt x="197722" y="683260"/>
                  </a:lnTo>
                  <a:lnTo>
                    <a:pt x="213232" y="664210"/>
                  </a:lnTo>
                  <a:close/>
                </a:path>
                <a:path w="1152525" h="1144270">
                  <a:moveTo>
                    <a:pt x="350234" y="664210"/>
                  </a:moveTo>
                  <a:lnTo>
                    <a:pt x="281847" y="664210"/>
                  </a:lnTo>
                  <a:lnTo>
                    <a:pt x="295407" y="666750"/>
                  </a:lnTo>
                  <a:lnTo>
                    <a:pt x="306480" y="674370"/>
                  </a:lnTo>
                  <a:lnTo>
                    <a:pt x="313945" y="685800"/>
                  </a:lnTo>
                  <a:lnTo>
                    <a:pt x="316683" y="698500"/>
                  </a:lnTo>
                  <a:lnTo>
                    <a:pt x="316683" y="703580"/>
                  </a:lnTo>
                  <a:lnTo>
                    <a:pt x="315667" y="708660"/>
                  </a:lnTo>
                  <a:lnTo>
                    <a:pt x="313889" y="712470"/>
                  </a:lnTo>
                  <a:lnTo>
                    <a:pt x="317991" y="715010"/>
                  </a:lnTo>
                  <a:lnTo>
                    <a:pt x="320683" y="720090"/>
                  </a:lnTo>
                  <a:lnTo>
                    <a:pt x="320683" y="731520"/>
                  </a:lnTo>
                  <a:lnTo>
                    <a:pt x="318194" y="735330"/>
                  </a:lnTo>
                  <a:lnTo>
                    <a:pt x="314308" y="739140"/>
                  </a:lnTo>
                  <a:lnTo>
                    <a:pt x="337092" y="739140"/>
                  </a:lnTo>
                  <a:lnTo>
                    <a:pt x="337092" y="693420"/>
                  </a:lnTo>
                  <a:lnTo>
                    <a:pt x="328316" y="693420"/>
                  </a:lnTo>
                  <a:lnTo>
                    <a:pt x="328138" y="692150"/>
                  </a:lnTo>
                  <a:lnTo>
                    <a:pt x="328138" y="684530"/>
                  </a:lnTo>
                  <a:lnTo>
                    <a:pt x="328938" y="684530"/>
                  </a:lnTo>
                  <a:lnTo>
                    <a:pt x="329357" y="683260"/>
                  </a:lnTo>
                  <a:lnTo>
                    <a:pt x="334730" y="683260"/>
                  </a:lnTo>
                  <a:lnTo>
                    <a:pt x="350234" y="664210"/>
                  </a:lnTo>
                  <a:close/>
                </a:path>
                <a:path w="1152525" h="1144270">
                  <a:moveTo>
                    <a:pt x="230958" y="642620"/>
                  </a:moveTo>
                  <a:lnTo>
                    <a:pt x="98954" y="642620"/>
                  </a:lnTo>
                  <a:lnTo>
                    <a:pt x="100605" y="643890"/>
                  </a:lnTo>
                  <a:lnTo>
                    <a:pt x="124595" y="670560"/>
                  </a:lnTo>
                  <a:lnTo>
                    <a:pt x="130298" y="666750"/>
                  </a:lnTo>
                  <a:lnTo>
                    <a:pt x="137283" y="664210"/>
                  </a:lnTo>
                  <a:lnTo>
                    <a:pt x="213232" y="664210"/>
                  </a:lnTo>
                  <a:lnTo>
                    <a:pt x="229777" y="643890"/>
                  </a:lnTo>
                  <a:lnTo>
                    <a:pt x="230958" y="642620"/>
                  </a:lnTo>
                  <a:close/>
                </a:path>
                <a:path w="1152525" h="1144270">
                  <a:moveTo>
                    <a:pt x="369642" y="641350"/>
                  </a:moveTo>
                  <a:lnTo>
                    <a:pt x="235962" y="641350"/>
                  </a:lnTo>
                  <a:lnTo>
                    <a:pt x="237613" y="642620"/>
                  </a:lnTo>
                  <a:lnTo>
                    <a:pt x="238806" y="643890"/>
                  </a:lnTo>
                  <a:lnTo>
                    <a:pt x="261743" y="670560"/>
                  </a:lnTo>
                  <a:lnTo>
                    <a:pt x="267420" y="666750"/>
                  </a:lnTo>
                  <a:lnTo>
                    <a:pt x="274354" y="664210"/>
                  </a:lnTo>
                  <a:lnTo>
                    <a:pt x="350234" y="664210"/>
                  </a:lnTo>
                  <a:lnTo>
                    <a:pt x="366772" y="643890"/>
                  </a:lnTo>
                  <a:lnTo>
                    <a:pt x="367953" y="642620"/>
                  </a:lnTo>
                  <a:lnTo>
                    <a:pt x="369642" y="641350"/>
                  </a:lnTo>
                  <a:close/>
                </a:path>
                <a:path w="1152525" h="1144270">
                  <a:moveTo>
                    <a:pt x="1048254" y="641350"/>
                  </a:moveTo>
                  <a:lnTo>
                    <a:pt x="372957" y="641350"/>
                  </a:lnTo>
                  <a:lnTo>
                    <a:pt x="374608" y="642620"/>
                  </a:lnTo>
                  <a:lnTo>
                    <a:pt x="375801" y="643890"/>
                  </a:lnTo>
                  <a:lnTo>
                    <a:pt x="398750" y="670560"/>
                  </a:lnTo>
                  <a:lnTo>
                    <a:pt x="404427" y="666750"/>
                  </a:lnTo>
                  <a:lnTo>
                    <a:pt x="411349" y="664210"/>
                  </a:lnTo>
                  <a:lnTo>
                    <a:pt x="1069250" y="664210"/>
                  </a:lnTo>
                  <a:lnTo>
                    <a:pt x="1068162" y="662940"/>
                  </a:lnTo>
                  <a:lnTo>
                    <a:pt x="1048254" y="641350"/>
                  </a:lnTo>
                  <a:close/>
                </a:path>
                <a:path w="1152525" h="1144270">
                  <a:moveTo>
                    <a:pt x="576436" y="59690"/>
                  </a:moveTo>
                  <a:lnTo>
                    <a:pt x="461488" y="59690"/>
                  </a:lnTo>
                  <a:lnTo>
                    <a:pt x="461488" y="91440"/>
                  </a:lnTo>
                  <a:lnTo>
                    <a:pt x="505494" y="96520"/>
                  </a:lnTo>
                  <a:lnTo>
                    <a:pt x="551148" y="106680"/>
                  </a:lnTo>
                  <a:lnTo>
                    <a:pt x="592967" y="121920"/>
                  </a:lnTo>
                  <a:lnTo>
                    <a:pt x="625466" y="144780"/>
                  </a:lnTo>
                  <a:lnTo>
                    <a:pt x="643162" y="176530"/>
                  </a:lnTo>
                  <a:lnTo>
                    <a:pt x="637829" y="223520"/>
                  </a:lnTo>
                  <a:lnTo>
                    <a:pt x="608376" y="269240"/>
                  </a:lnTo>
                  <a:lnTo>
                    <a:pt x="567154" y="309880"/>
                  </a:lnTo>
                  <a:lnTo>
                    <a:pt x="526512" y="341630"/>
                  </a:lnTo>
                  <a:lnTo>
                    <a:pt x="485546" y="369570"/>
                  </a:lnTo>
                  <a:lnTo>
                    <a:pt x="471064" y="378460"/>
                  </a:lnTo>
                  <a:lnTo>
                    <a:pt x="455420" y="388620"/>
                  </a:lnTo>
                  <a:lnTo>
                    <a:pt x="438679" y="397510"/>
                  </a:lnTo>
                  <a:lnTo>
                    <a:pt x="438679" y="454660"/>
                  </a:lnTo>
                  <a:lnTo>
                    <a:pt x="907617" y="454660"/>
                  </a:lnTo>
                  <a:lnTo>
                    <a:pt x="901704" y="445770"/>
                  </a:lnTo>
                  <a:lnTo>
                    <a:pt x="874804" y="403860"/>
                  </a:lnTo>
                  <a:lnTo>
                    <a:pt x="846869" y="360680"/>
                  </a:lnTo>
                  <a:lnTo>
                    <a:pt x="817577" y="317500"/>
                  </a:lnTo>
                  <a:lnTo>
                    <a:pt x="786611" y="273050"/>
                  </a:lnTo>
                  <a:lnTo>
                    <a:pt x="753648" y="229870"/>
                  </a:lnTo>
                  <a:lnTo>
                    <a:pt x="718371" y="186690"/>
                  </a:lnTo>
                  <a:lnTo>
                    <a:pt x="677049" y="140970"/>
                  </a:lnTo>
                  <a:lnTo>
                    <a:pt x="635113" y="102870"/>
                  </a:lnTo>
                  <a:lnTo>
                    <a:pt x="592711" y="69850"/>
                  </a:lnTo>
                  <a:lnTo>
                    <a:pt x="576436" y="59690"/>
                  </a:lnTo>
                  <a:close/>
                </a:path>
                <a:path w="1152525" h="1144270">
                  <a:moveTo>
                    <a:pt x="360053" y="59690"/>
                  </a:moveTo>
                  <a:lnTo>
                    <a:pt x="323236" y="59690"/>
                  </a:lnTo>
                  <a:lnTo>
                    <a:pt x="323236" y="96520"/>
                  </a:lnTo>
                  <a:lnTo>
                    <a:pt x="351524" y="92710"/>
                  </a:lnTo>
                  <a:lnTo>
                    <a:pt x="360053" y="91440"/>
                  </a:lnTo>
                  <a:lnTo>
                    <a:pt x="360053" y="59690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668233" y="3209438"/>
              <a:ext cx="553720" cy="436880"/>
            </a:xfrm>
            <a:custGeom>
              <a:avLst/>
              <a:gdLst/>
              <a:ahLst/>
              <a:cxnLst/>
              <a:rect l="l" t="t" r="r" b="b"/>
              <a:pathLst>
                <a:path w="553720" h="436879">
                  <a:moveTo>
                    <a:pt x="213910" y="0"/>
                  </a:moveTo>
                  <a:lnTo>
                    <a:pt x="207929" y="0"/>
                  </a:lnTo>
                  <a:lnTo>
                    <a:pt x="162148" y="5526"/>
                  </a:lnTo>
                  <a:lnTo>
                    <a:pt x="120081" y="20686"/>
                  </a:lnTo>
                  <a:lnTo>
                    <a:pt x="82716" y="43349"/>
                  </a:lnTo>
                  <a:lnTo>
                    <a:pt x="51038" y="71385"/>
                  </a:lnTo>
                  <a:lnTo>
                    <a:pt x="26035" y="102665"/>
                  </a:lnTo>
                  <a:lnTo>
                    <a:pt x="0" y="166436"/>
                  </a:lnTo>
                  <a:lnTo>
                    <a:pt x="941" y="194667"/>
                  </a:lnTo>
                  <a:lnTo>
                    <a:pt x="12506" y="217622"/>
                  </a:lnTo>
                  <a:lnTo>
                    <a:pt x="35679" y="233172"/>
                  </a:lnTo>
                  <a:lnTo>
                    <a:pt x="100772" y="262941"/>
                  </a:lnTo>
                  <a:lnTo>
                    <a:pt x="149448" y="294252"/>
                  </a:lnTo>
                  <a:lnTo>
                    <a:pt x="186176" y="325372"/>
                  </a:lnTo>
                  <a:lnTo>
                    <a:pt x="215422" y="354571"/>
                  </a:lnTo>
                  <a:lnTo>
                    <a:pt x="237328" y="347187"/>
                  </a:lnTo>
                  <a:lnTo>
                    <a:pt x="242968" y="346024"/>
                  </a:lnTo>
                  <a:lnTo>
                    <a:pt x="243806" y="346024"/>
                  </a:lnTo>
                  <a:lnTo>
                    <a:pt x="244149" y="346265"/>
                  </a:lnTo>
                  <a:lnTo>
                    <a:pt x="240614" y="352206"/>
                  </a:lnTo>
                  <a:lnTo>
                    <a:pt x="229722" y="368985"/>
                  </a:lnTo>
                  <a:lnTo>
                    <a:pt x="236536" y="375490"/>
                  </a:lnTo>
                  <a:lnTo>
                    <a:pt x="243390" y="381649"/>
                  </a:lnTo>
                  <a:lnTo>
                    <a:pt x="250364" y="387429"/>
                  </a:lnTo>
                  <a:lnTo>
                    <a:pt x="257535" y="392798"/>
                  </a:lnTo>
                  <a:lnTo>
                    <a:pt x="258487" y="389432"/>
                  </a:lnTo>
                  <a:lnTo>
                    <a:pt x="258995" y="386245"/>
                  </a:lnTo>
                  <a:lnTo>
                    <a:pt x="258386" y="383336"/>
                  </a:lnTo>
                  <a:lnTo>
                    <a:pt x="254729" y="373601"/>
                  </a:lnTo>
                  <a:lnTo>
                    <a:pt x="250132" y="366777"/>
                  </a:lnTo>
                  <a:lnTo>
                    <a:pt x="246529" y="360089"/>
                  </a:lnTo>
                  <a:lnTo>
                    <a:pt x="245851" y="350761"/>
                  </a:lnTo>
                  <a:lnTo>
                    <a:pt x="246499" y="345427"/>
                  </a:lnTo>
                  <a:lnTo>
                    <a:pt x="254881" y="332130"/>
                  </a:lnTo>
                  <a:lnTo>
                    <a:pt x="260443" y="332130"/>
                  </a:lnTo>
                  <a:lnTo>
                    <a:pt x="262779" y="335011"/>
                  </a:lnTo>
                  <a:lnTo>
                    <a:pt x="264174" y="342685"/>
                  </a:lnTo>
                  <a:lnTo>
                    <a:pt x="267212" y="353695"/>
                  </a:lnTo>
                  <a:lnTo>
                    <a:pt x="278084" y="373103"/>
                  </a:lnTo>
                  <a:lnTo>
                    <a:pt x="280720" y="381198"/>
                  </a:lnTo>
                  <a:lnTo>
                    <a:pt x="282026" y="389200"/>
                  </a:lnTo>
                  <a:lnTo>
                    <a:pt x="281639" y="395439"/>
                  </a:lnTo>
                  <a:lnTo>
                    <a:pt x="280484" y="399554"/>
                  </a:lnTo>
                  <a:lnTo>
                    <a:pt x="278210" y="404850"/>
                  </a:lnTo>
                  <a:lnTo>
                    <a:pt x="282109" y="406590"/>
                  </a:lnTo>
                  <a:lnTo>
                    <a:pt x="319014" y="419229"/>
                  </a:lnTo>
                  <a:lnTo>
                    <a:pt x="357763" y="428344"/>
                  </a:lnTo>
                  <a:lnTo>
                    <a:pt x="398398" y="434208"/>
                  </a:lnTo>
                  <a:lnTo>
                    <a:pt x="438954" y="436283"/>
                  </a:lnTo>
                  <a:lnTo>
                    <a:pt x="481306" y="433518"/>
                  </a:lnTo>
                  <a:lnTo>
                    <a:pt x="518509" y="424738"/>
                  </a:lnTo>
                  <a:lnTo>
                    <a:pt x="547913" y="409215"/>
                  </a:lnTo>
                  <a:lnTo>
                    <a:pt x="553092" y="402932"/>
                  </a:lnTo>
                  <a:lnTo>
                    <a:pt x="553092" y="246056"/>
                  </a:lnTo>
                  <a:lnTo>
                    <a:pt x="524603" y="195656"/>
                  </a:lnTo>
                  <a:lnTo>
                    <a:pt x="495659" y="155594"/>
                  </a:lnTo>
                  <a:lnTo>
                    <a:pt x="469581" y="124135"/>
                  </a:lnTo>
                  <a:lnTo>
                    <a:pt x="420509" y="75357"/>
                  </a:lnTo>
                  <a:lnTo>
                    <a:pt x="382309" y="49295"/>
                  </a:lnTo>
                  <a:lnTo>
                    <a:pt x="337049" y="27267"/>
                  </a:lnTo>
                  <a:lnTo>
                    <a:pt x="284902" y="10660"/>
                  </a:lnTo>
                  <a:lnTo>
                    <a:pt x="226039" y="863"/>
                  </a:lnTo>
                  <a:lnTo>
                    <a:pt x="219930" y="279"/>
                  </a:lnTo>
                  <a:lnTo>
                    <a:pt x="213910" y="0"/>
                  </a:lnTo>
                  <a:close/>
                </a:path>
              </a:pathLst>
            </a:custGeom>
            <a:solidFill>
              <a:srgbClr val="93B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671963" y="2526779"/>
              <a:ext cx="549910" cy="112395"/>
            </a:xfrm>
            <a:custGeom>
              <a:avLst/>
              <a:gdLst/>
              <a:ahLst/>
              <a:cxnLst/>
              <a:rect l="l" t="t" r="r" b="b"/>
              <a:pathLst>
                <a:path w="549910" h="112394">
                  <a:moveTo>
                    <a:pt x="549361" y="0"/>
                  </a:moveTo>
                  <a:lnTo>
                    <a:pt x="0" y="0"/>
                  </a:lnTo>
                  <a:lnTo>
                    <a:pt x="14477" y="12624"/>
                  </a:lnTo>
                  <a:lnTo>
                    <a:pt x="55867" y="40244"/>
                  </a:lnTo>
                  <a:lnTo>
                    <a:pt x="101313" y="64308"/>
                  </a:lnTo>
                  <a:lnTo>
                    <a:pt x="148506" y="84180"/>
                  </a:lnTo>
                  <a:lnTo>
                    <a:pt x="195139" y="99226"/>
                  </a:lnTo>
                  <a:lnTo>
                    <a:pt x="239032" y="108837"/>
                  </a:lnTo>
                  <a:lnTo>
                    <a:pt x="239217" y="108837"/>
                  </a:lnTo>
                  <a:lnTo>
                    <a:pt x="277487" y="112294"/>
                  </a:lnTo>
                  <a:lnTo>
                    <a:pt x="325175" y="108837"/>
                  </a:lnTo>
                  <a:lnTo>
                    <a:pt x="376422" y="98810"/>
                  </a:lnTo>
                  <a:lnTo>
                    <a:pt x="428601" y="83595"/>
                  </a:lnTo>
                  <a:lnTo>
                    <a:pt x="479089" y="64573"/>
                  </a:lnTo>
                  <a:lnTo>
                    <a:pt x="525259" y="43125"/>
                  </a:lnTo>
                  <a:lnTo>
                    <a:pt x="549361" y="29305"/>
                  </a:lnTo>
                  <a:lnTo>
                    <a:pt x="549361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995798" y="3196485"/>
              <a:ext cx="12700" cy="141605"/>
            </a:xfrm>
            <a:custGeom>
              <a:avLst/>
              <a:gdLst/>
              <a:ahLst/>
              <a:cxnLst/>
              <a:rect l="l" t="t" r="r" b="b"/>
              <a:pathLst>
                <a:path w="12700" h="141604">
                  <a:moveTo>
                    <a:pt x="8597" y="0"/>
                  </a:moveTo>
                  <a:lnTo>
                    <a:pt x="3505" y="0"/>
                  </a:lnTo>
                  <a:lnTo>
                    <a:pt x="2832" y="660"/>
                  </a:lnTo>
                  <a:lnTo>
                    <a:pt x="0" y="140068"/>
                  </a:lnTo>
                  <a:lnTo>
                    <a:pt x="723" y="141033"/>
                  </a:lnTo>
                  <a:lnTo>
                    <a:pt x="1511" y="141198"/>
                  </a:lnTo>
                  <a:lnTo>
                    <a:pt x="10591" y="141198"/>
                  </a:lnTo>
                  <a:lnTo>
                    <a:pt x="11379" y="141033"/>
                  </a:lnTo>
                  <a:lnTo>
                    <a:pt x="12103" y="140068"/>
                  </a:lnTo>
                  <a:lnTo>
                    <a:pt x="9271" y="647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994296" y="3194987"/>
              <a:ext cx="15240" cy="144780"/>
            </a:xfrm>
            <a:custGeom>
              <a:avLst/>
              <a:gdLst/>
              <a:ahLst/>
              <a:cxnLst/>
              <a:rect l="l" t="t" r="r" b="b"/>
              <a:pathLst>
                <a:path w="15239" h="144779">
                  <a:moveTo>
                    <a:pt x="10921" y="0"/>
                  </a:moveTo>
                  <a:lnTo>
                    <a:pt x="4190" y="0"/>
                  </a:lnTo>
                  <a:lnTo>
                    <a:pt x="2857" y="1308"/>
                  </a:lnTo>
                  <a:lnTo>
                    <a:pt x="11" y="141198"/>
                  </a:lnTo>
                  <a:lnTo>
                    <a:pt x="0" y="141935"/>
                  </a:lnTo>
                  <a:lnTo>
                    <a:pt x="304" y="142722"/>
                  </a:lnTo>
                  <a:lnTo>
                    <a:pt x="1435" y="143878"/>
                  </a:lnTo>
                  <a:lnTo>
                    <a:pt x="2209" y="144195"/>
                  </a:lnTo>
                  <a:lnTo>
                    <a:pt x="12903" y="144195"/>
                  </a:lnTo>
                  <a:lnTo>
                    <a:pt x="13665" y="143878"/>
                  </a:lnTo>
                  <a:lnTo>
                    <a:pt x="14795" y="142722"/>
                  </a:lnTo>
                  <a:lnTo>
                    <a:pt x="15112" y="141935"/>
                  </a:lnTo>
                  <a:lnTo>
                    <a:pt x="15097" y="141198"/>
                  </a:lnTo>
                  <a:lnTo>
                    <a:pt x="3009" y="141198"/>
                  </a:lnTo>
                  <a:lnTo>
                    <a:pt x="5816" y="2997"/>
                  </a:lnTo>
                  <a:lnTo>
                    <a:pt x="12281" y="2997"/>
                  </a:lnTo>
                  <a:lnTo>
                    <a:pt x="12255" y="1308"/>
                  </a:lnTo>
                  <a:lnTo>
                    <a:pt x="10921" y="0"/>
                  </a:lnTo>
                  <a:close/>
                </a:path>
                <a:path w="15239" h="144779">
                  <a:moveTo>
                    <a:pt x="12281" y="2997"/>
                  </a:moveTo>
                  <a:lnTo>
                    <a:pt x="9283" y="2997"/>
                  </a:lnTo>
                  <a:lnTo>
                    <a:pt x="12090" y="141198"/>
                  </a:lnTo>
                  <a:lnTo>
                    <a:pt x="15097" y="141198"/>
                  </a:lnTo>
                  <a:lnTo>
                    <a:pt x="12281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992719" y="3324453"/>
              <a:ext cx="18415" cy="43180"/>
            </a:xfrm>
            <a:custGeom>
              <a:avLst/>
              <a:gdLst/>
              <a:ahLst/>
              <a:cxnLst/>
              <a:rect l="l" t="t" r="r" b="b"/>
              <a:pathLst>
                <a:path w="18414" h="43179">
                  <a:moveTo>
                    <a:pt x="15824" y="0"/>
                  </a:moveTo>
                  <a:lnTo>
                    <a:pt x="2438" y="0"/>
                  </a:lnTo>
                  <a:lnTo>
                    <a:pt x="1778" y="634"/>
                  </a:lnTo>
                  <a:lnTo>
                    <a:pt x="0" y="41706"/>
                  </a:lnTo>
                  <a:lnTo>
                    <a:pt x="139" y="42100"/>
                  </a:lnTo>
                  <a:lnTo>
                    <a:pt x="711" y="42697"/>
                  </a:lnTo>
                  <a:lnTo>
                    <a:pt x="1104" y="42862"/>
                  </a:lnTo>
                  <a:lnTo>
                    <a:pt x="1511" y="42862"/>
                  </a:lnTo>
                  <a:lnTo>
                    <a:pt x="17157" y="42862"/>
                  </a:lnTo>
                  <a:lnTo>
                    <a:pt x="17551" y="42697"/>
                  </a:lnTo>
                  <a:lnTo>
                    <a:pt x="18110" y="42100"/>
                  </a:lnTo>
                  <a:lnTo>
                    <a:pt x="18262" y="41706"/>
                  </a:lnTo>
                  <a:lnTo>
                    <a:pt x="16484" y="634"/>
                  </a:lnTo>
                  <a:lnTo>
                    <a:pt x="15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991201" y="3322952"/>
              <a:ext cx="21590" cy="46355"/>
            </a:xfrm>
            <a:custGeom>
              <a:avLst/>
              <a:gdLst/>
              <a:ahLst/>
              <a:cxnLst/>
              <a:rect l="l" t="t" r="r" b="b"/>
              <a:pathLst>
                <a:path w="21589" h="46354">
                  <a:moveTo>
                    <a:pt x="18135" y="0"/>
                  </a:moveTo>
                  <a:lnTo>
                    <a:pt x="3149" y="0"/>
                  </a:lnTo>
                  <a:lnTo>
                    <a:pt x="1828" y="1270"/>
                  </a:lnTo>
                  <a:lnTo>
                    <a:pt x="21" y="42862"/>
                  </a:lnTo>
                  <a:lnTo>
                    <a:pt x="0" y="43548"/>
                  </a:lnTo>
                  <a:lnTo>
                    <a:pt x="292" y="44348"/>
                  </a:lnTo>
                  <a:lnTo>
                    <a:pt x="1422" y="45529"/>
                  </a:lnTo>
                  <a:lnTo>
                    <a:pt x="2209" y="45872"/>
                  </a:lnTo>
                  <a:lnTo>
                    <a:pt x="19088" y="45872"/>
                  </a:lnTo>
                  <a:lnTo>
                    <a:pt x="19862" y="45529"/>
                  </a:lnTo>
                  <a:lnTo>
                    <a:pt x="21005" y="44348"/>
                  </a:lnTo>
                  <a:lnTo>
                    <a:pt x="21297" y="43548"/>
                  </a:lnTo>
                  <a:lnTo>
                    <a:pt x="21268" y="42862"/>
                  </a:lnTo>
                  <a:lnTo>
                    <a:pt x="3022" y="42862"/>
                  </a:lnTo>
                  <a:lnTo>
                    <a:pt x="4762" y="2997"/>
                  </a:lnTo>
                  <a:lnTo>
                    <a:pt x="19538" y="2997"/>
                  </a:lnTo>
                  <a:lnTo>
                    <a:pt x="19456" y="1270"/>
                  </a:lnTo>
                  <a:lnTo>
                    <a:pt x="18135" y="0"/>
                  </a:lnTo>
                  <a:close/>
                </a:path>
                <a:path w="21589" h="46354">
                  <a:moveTo>
                    <a:pt x="19538" y="2997"/>
                  </a:moveTo>
                  <a:lnTo>
                    <a:pt x="16535" y="2997"/>
                  </a:lnTo>
                  <a:lnTo>
                    <a:pt x="18262" y="42862"/>
                  </a:lnTo>
                  <a:lnTo>
                    <a:pt x="21268" y="42862"/>
                  </a:lnTo>
                  <a:lnTo>
                    <a:pt x="19538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999471" y="3123374"/>
              <a:ext cx="13970" cy="70485"/>
            </a:xfrm>
            <a:custGeom>
              <a:avLst/>
              <a:gdLst/>
              <a:ahLst/>
              <a:cxnLst/>
              <a:rect l="l" t="t" r="r" b="b"/>
              <a:pathLst>
                <a:path w="13970" h="70485">
                  <a:moveTo>
                    <a:pt x="4838" y="0"/>
                  </a:moveTo>
                  <a:lnTo>
                    <a:pt x="2590" y="0"/>
                  </a:lnTo>
                  <a:lnTo>
                    <a:pt x="1270" y="1041"/>
                  </a:lnTo>
                  <a:lnTo>
                    <a:pt x="0" y="68148"/>
                  </a:lnTo>
                  <a:lnTo>
                    <a:pt x="304" y="68986"/>
                  </a:lnTo>
                  <a:lnTo>
                    <a:pt x="1333" y="70040"/>
                  </a:lnTo>
                  <a:lnTo>
                    <a:pt x="1930" y="70294"/>
                  </a:lnTo>
                  <a:lnTo>
                    <a:pt x="2552" y="70294"/>
                  </a:lnTo>
                  <a:lnTo>
                    <a:pt x="3492" y="70294"/>
                  </a:lnTo>
                  <a:lnTo>
                    <a:pt x="4318" y="69723"/>
                  </a:lnTo>
                  <a:lnTo>
                    <a:pt x="13652" y="50012"/>
                  </a:lnTo>
                  <a:lnTo>
                    <a:pt x="13754" y="49250"/>
                  </a:lnTo>
                  <a:lnTo>
                    <a:pt x="6007" y="74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997976" y="3121875"/>
              <a:ext cx="17145" cy="73660"/>
            </a:xfrm>
            <a:custGeom>
              <a:avLst/>
              <a:gdLst/>
              <a:ahLst/>
              <a:cxnLst/>
              <a:rect l="l" t="t" r="r" b="b"/>
              <a:pathLst>
                <a:path w="17145" h="73660">
                  <a:moveTo>
                    <a:pt x="7277" y="0"/>
                  </a:moveTo>
                  <a:lnTo>
                    <a:pt x="3022" y="0"/>
                  </a:lnTo>
                  <a:lnTo>
                    <a:pt x="1269" y="1917"/>
                  </a:lnTo>
                  <a:lnTo>
                    <a:pt x="0" y="68681"/>
                  </a:lnTo>
                  <a:lnTo>
                    <a:pt x="74" y="70294"/>
                  </a:lnTo>
                  <a:lnTo>
                    <a:pt x="431" y="71247"/>
                  </a:lnTo>
                  <a:lnTo>
                    <a:pt x="2044" y="72872"/>
                  </a:lnTo>
                  <a:lnTo>
                    <a:pt x="3022" y="73291"/>
                  </a:lnTo>
                  <a:lnTo>
                    <a:pt x="5575" y="73291"/>
                  </a:lnTo>
                  <a:lnTo>
                    <a:pt x="6908" y="72402"/>
                  </a:lnTo>
                  <a:lnTo>
                    <a:pt x="7906" y="70294"/>
                  </a:lnTo>
                  <a:lnTo>
                    <a:pt x="3505" y="70294"/>
                  </a:lnTo>
                  <a:lnTo>
                    <a:pt x="2984" y="69697"/>
                  </a:lnTo>
                  <a:lnTo>
                    <a:pt x="4229" y="4521"/>
                  </a:lnTo>
                  <a:lnTo>
                    <a:pt x="4241" y="3530"/>
                  </a:lnTo>
                  <a:lnTo>
                    <a:pt x="4775" y="2997"/>
                  </a:lnTo>
                  <a:lnTo>
                    <a:pt x="9140" y="2997"/>
                  </a:lnTo>
                  <a:lnTo>
                    <a:pt x="8967" y="1917"/>
                  </a:lnTo>
                  <a:lnTo>
                    <a:pt x="8902" y="1511"/>
                  </a:lnTo>
                  <a:lnTo>
                    <a:pt x="7277" y="0"/>
                  </a:lnTo>
                  <a:close/>
                </a:path>
                <a:path w="17145" h="73660">
                  <a:moveTo>
                    <a:pt x="9140" y="2997"/>
                  </a:moveTo>
                  <a:lnTo>
                    <a:pt x="5727" y="2997"/>
                  </a:lnTo>
                  <a:lnTo>
                    <a:pt x="6159" y="3365"/>
                  </a:lnTo>
                  <a:lnTo>
                    <a:pt x="13652" y="50266"/>
                  </a:lnTo>
                  <a:lnTo>
                    <a:pt x="13652" y="51142"/>
                  </a:lnTo>
                  <a:lnTo>
                    <a:pt x="4686" y="70091"/>
                  </a:lnTo>
                  <a:lnTo>
                    <a:pt x="4368" y="70294"/>
                  </a:lnTo>
                  <a:lnTo>
                    <a:pt x="7906" y="70294"/>
                  </a:lnTo>
                  <a:lnTo>
                    <a:pt x="16624" y="51879"/>
                  </a:lnTo>
                  <a:lnTo>
                    <a:pt x="16689" y="50266"/>
                  </a:lnTo>
                  <a:lnTo>
                    <a:pt x="9225" y="3530"/>
                  </a:lnTo>
                  <a:lnTo>
                    <a:pt x="9140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936004" y="3195575"/>
              <a:ext cx="62865" cy="36830"/>
            </a:xfrm>
            <a:custGeom>
              <a:avLst/>
              <a:gdLst/>
              <a:ahLst/>
              <a:cxnLst/>
              <a:rect l="l" t="t" r="r" b="b"/>
              <a:pathLst>
                <a:path w="62864" h="36830">
                  <a:moveTo>
                    <a:pt x="60972" y="0"/>
                  </a:moveTo>
                  <a:lnTo>
                    <a:pt x="59791" y="0"/>
                  </a:lnTo>
                  <a:lnTo>
                    <a:pt x="38836" y="1689"/>
                  </a:lnTo>
                  <a:lnTo>
                    <a:pt x="38138" y="1981"/>
                  </a:lnTo>
                  <a:lnTo>
                    <a:pt x="114" y="32842"/>
                  </a:lnTo>
                  <a:lnTo>
                    <a:pt x="0" y="34048"/>
                  </a:lnTo>
                  <a:lnTo>
                    <a:pt x="622" y="35801"/>
                  </a:lnTo>
                  <a:lnTo>
                    <a:pt x="1549" y="36423"/>
                  </a:lnTo>
                  <a:lnTo>
                    <a:pt x="2641" y="36423"/>
                  </a:lnTo>
                  <a:lnTo>
                    <a:pt x="3200" y="36423"/>
                  </a:lnTo>
                  <a:lnTo>
                    <a:pt x="3771" y="36271"/>
                  </a:lnTo>
                  <a:lnTo>
                    <a:pt x="61836" y="4190"/>
                  </a:lnTo>
                  <a:lnTo>
                    <a:pt x="62496" y="2920"/>
                  </a:lnTo>
                  <a:lnTo>
                    <a:pt x="61912" y="673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934287" y="3194086"/>
              <a:ext cx="66040" cy="40005"/>
            </a:xfrm>
            <a:custGeom>
              <a:avLst/>
              <a:gdLst/>
              <a:ahLst/>
              <a:cxnLst/>
              <a:rect l="l" t="t" r="r" b="b"/>
              <a:pathLst>
                <a:path w="66039" h="40005">
                  <a:moveTo>
                    <a:pt x="63390" y="0"/>
                  </a:moveTo>
                  <a:lnTo>
                    <a:pt x="584" y="33426"/>
                  </a:lnTo>
                  <a:lnTo>
                    <a:pt x="0" y="35204"/>
                  </a:lnTo>
                  <a:lnTo>
                    <a:pt x="1143" y="38404"/>
                  </a:lnTo>
                  <a:lnTo>
                    <a:pt x="2616" y="39408"/>
                  </a:lnTo>
                  <a:lnTo>
                    <a:pt x="5168" y="39408"/>
                  </a:lnTo>
                  <a:lnTo>
                    <a:pt x="5994" y="39192"/>
                  </a:lnTo>
                  <a:lnTo>
                    <a:pt x="11030" y="36410"/>
                  </a:lnTo>
                  <a:lnTo>
                    <a:pt x="3365" y="36410"/>
                  </a:lnTo>
                  <a:lnTo>
                    <a:pt x="2908" y="35394"/>
                  </a:lnTo>
                  <a:lnTo>
                    <a:pt x="40563" y="4826"/>
                  </a:lnTo>
                  <a:lnTo>
                    <a:pt x="38789" y="4826"/>
                  </a:lnTo>
                  <a:lnTo>
                    <a:pt x="61353" y="2997"/>
                  </a:lnTo>
                  <a:lnTo>
                    <a:pt x="65392" y="2997"/>
                  </a:lnTo>
                  <a:lnTo>
                    <a:pt x="64909" y="1130"/>
                  </a:lnTo>
                  <a:lnTo>
                    <a:pt x="63390" y="0"/>
                  </a:lnTo>
                  <a:close/>
                </a:path>
                <a:path w="66039" h="40005">
                  <a:moveTo>
                    <a:pt x="65392" y="2997"/>
                  </a:moveTo>
                  <a:lnTo>
                    <a:pt x="62751" y="2997"/>
                  </a:lnTo>
                  <a:lnTo>
                    <a:pt x="62826" y="4368"/>
                  </a:lnTo>
                  <a:lnTo>
                    <a:pt x="4827" y="36410"/>
                  </a:lnTo>
                  <a:lnTo>
                    <a:pt x="11030" y="36410"/>
                  </a:lnTo>
                  <a:lnTo>
                    <a:pt x="64884" y="6667"/>
                  </a:lnTo>
                  <a:lnTo>
                    <a:pt x="65781" y="4826"/>
                  </a:lnTo>
                  <a:lnTo>
                    <a:pt x="65748" y="4368"/>
                  </a:lnTo>
                  <a:lnTo>
                    <a:pt x="65392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004137" y="3196933"/>
              <a:ext cx="61594" cy="38735"/>
            </a:xfrm>
            <a:custGeom>
              <a:avLst/>
              <a:gdLst/>
              <a:ahLst/>
              <a:cxnLst/>
              <a:rect l="l" t="t" r="r" b="b"/>
              <a:pathLst>
                <a:path w="61595" h="38735">
                  <a:moveTo>
                    <a:pt x="3225" y="0"/>
                  </a:moveTo>
                  <a:lnTo>
                    <a:pt x="1650" y="0"/>
                  </a:lnTo>
                  <a:lnTo>
                    <a:pt x="825" y="469"/>
                  </a:lnTo>
                  <a:lnTo>
                    <a:pt x="0" y="2044"/>
                  </a:lnTo>
                  <a:lnTo>
                    <a:pt x="88" y="3022"/>
                  </a:lnTo>
                  <a:lnTo>
                    <a:pt x="12471" y="20929"/>
                  </a:lnTo>
                  <a:lnTo>
                    <a:pt x="13068" y="21386"/>
                  </a:lnTo>
                  <a:lnTo>
                    <a:pt x="57785" y="38493"/>
                  </a:lnTo>
                  <a:lnTo>
                    <a:pt x="58585" y="38569"/>
                  </a:lnTo>
                  <a:lnTo>
                    <a:pt x="59728" y="38569"/>
                  </a:lnTo>
                  <a:lnTo>
                    <a:pt x="60642" y="37896"/>
                  </a:lnTo>
                  <a:lnTo>
                    <a:pt x="61252" y="35686"/>
                  </a:lnTo>
                  <a:lnTo>
                    <a:pt x="60655" y="34442"/>
                  </a:lnTo>
                  <a:lnTo>
                    <a:pt x="3835" y="177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002672" y="3195429"/>
              <a:ext cx="64769" cy="41910"/>
            </a:xfrm>
            <a:custGeom>
              <a:avLst/>
              <a:gdLst/>
              <a:ahLst/>
              <a:cxnLst/>
              <a:rect l="l" t="t" r="r" b="b"/>
              <a:pathLst>
                <a:path w="64770" h="41910">
                  <a:moveTo>
                    <a:pt x="4965" y="0"/>
                  </a:moveTo>
                  <a:lnTo>
                    <a:pt x="2578" y="0"/>
                  </a:lnTo>
                  <a:lnTo>
                    <a:pt x="1219" y="787"/>
                  </a:lnTo>
                  <a:lnTo>
                    <a:pt x="6" y="3098"/>
                  </a:lnTo>
                  <a:lnTo>
                    <a:pt x="0" y="4914"/>
                  </a:lnTo>
                  <a:lnTo>
                    <a:pt x="12877" y="23533"/>
                  </a:lnTo>
                  <a:lnTo>
                    <a:pt x="13716" y="24193"/>
                  </a:lnTo>
                  <a:lnTo>
                    <a:pt x="59176" y="41579"/>
                  </a:lnTo>
                  <a:lnTo>
                    <a:pt x="61849" y="41579"/>
                  </a:lnTo>
                  <a:lnTo>
                    <a:pt x="63373" y="40449"/>
                  </a:lnTo>
                  <a:lnTo>
                    <a:pt x="63899" y="38569"/>
                  </a:lnTo>
                  <a:lnTo>
                    <a:pt x="59726" y="38569"/>
                  </a:lnTo>
                  <a:lnTo>
                    <a:pt x="15354" y="21602"/>
                  </a:lnTo>
                  <a:lnTo>
                    <a:pt x="14998" y="21323"/>
                  </a:lnTo>
                  <a:lnTo>
                    <a:pt x="2794" y="3670"/>
                  </a:lnTo>
                  <a:lnTo>
                    <a:pt x="3203" y="3098"/>
                  </a:lnTo>
                  <a:lnTo>
                    <a:pt x="10559" y="3098"/>
                  </a:lnTo>
                  <a:lnTo>
                    <a:pt x="5842" y="254"/>
                  </a:lnTo>
                  <a:lnTo>
                    <a:pt x="4965" y="0"/>
                  </a:lnTo>
                  <a:close/>
                </a:path>
                <a:path w="64770" h="41910">
                  <a:moveTo>
                    <a:pt x="10559" y="3098"/>
                  </a:moveTo>
                  <a:lnTo>
                    <a:pt x="4737" y="3098"/>
                  </a:lnTo>
                  <a:lnTo>
                    <a:pt x="61404" y="37261"/>
                  </a:lnTo>
                  <a:lnTo>
                    <a:pt x="61163" y="38569"/>
                  </a:lnTo>
                  <a:lnTo>
                    <a:pt x="63899" y="38569"/>
                  </a:lnTo>
                  <a:lnTo>
                    <a:pt x="64265" y="37261"/>
                  </a:lnTo>
                  <a:lnTo>
                    <a:pt x="64350" y="36957"/>
                  </a:lnTo>
                  <a:lnTo>
                    <a:pt x="63461" y="35001"/>
                  </a:lnTo>
                  <a:lnTo>
                    <a:pt x="10559" y="3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996690" y="319198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597" y="0"/>
                  </a:moveTo>
                  <a:lnTo>
                    <a:pt x="2133" y="0"/>
                  </a:lnTo>
                  <a:lnTo>
                    <a:pt x="101" y="2006"/>
                  </a:lnTo>
                  <a:lnTo>
                    <a:pt x="0" y="6985"/>
                  </a:lnTo>
                  <a:lnTo>
                    <a:pt x="2006" y="9067"/>
                  </a:lnTo>
                  <a:lnTo>
                    <a:pt x="4521" y="9118"/>
                  </a:lnTo>
                  <a:lnTo>
                    <a:pt x="7073" y="9118"/>
                  </a:lnTo>
                  <a:lnTo>
                    <a:pt x="9118" y="7112"/>
                  </a:lnTo>
                  <a:lnTo>
                    <a:pt x="9207" y="2133"/>
                  </a:lnTo>
                  <a:lnTo>
                    <a:pt x="7200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938852" y="3131908"/>
              <a:ext cx="127635" cy="212090"/>
            </a:xfrm>
            <a:custGeom>
              <a:avLst/>
              <a:gdLst/>
              <a:ahLst/>
              <a:cxnLst/>
              <a:rect l="l" t="t" r="r" b="b"/>
              <a:pathLst>
                <a:path w="127635" h="212089">
                  <a:moveTo>
                    <a:pt x="60248" y="27406"/>
                  </a:moveTo>
                  <a:lnTo>
                    <a:pt x="60007" y="25768"/>
                  </a:lnTo>
                  <a:lnTo>
                    <a:pt x="59258" y="25196"/>
                  </a:lnTo>
                  <a:lnTo>
                    <a:pt x="58432" y="25311"/>
                  </a:lnTo>
                  <a:lnTo>
                    <a:pt x="26619" y="55206"/>
                  </a:lnTo>
                  <a:lnTo>
                    <a:pt x="26428" y="56007"/>
                  </a:lnTo>
                  <a:lnTo>
                    <a:pt x="26936" y="56819"/>
                  </a:lnTo>
                  <a:lnTo>
                    <a:pt x="28549" y="57200"/>
                  </a:lnTo>
                  <a:lnTo>
                    <a:pt x="29349" y="56692"/>
                  </a:lnTo>
                  <a:lnTo>
                    <a:pt x="29540" y="55892"/>
                  </a:lnTo>
                  <a:lnTo>
                    <a:pt x="33489" y="45910"/>
                  </a:lnTo>
                  <a:lnTo>
                    <a:pt x="40030" y="37553"/>
                  </a:lnTo>
                  <a:lnTo>
                    <a:pt x="48641" y="31470"/>
                  </a:lnTo>
                  <a:lnTo>
                    <a:pt x="58851" y="28282"/>
                  </a:lnTo>
                  <a:lnTo>
                    <a:pt x="59677" y="28168"/>
                  </a:lnTo>
                  <a:lnTo>
                    <a:pt x="60248" y="27406"/>
                  </a:lnTo>
                  <a:close/>
                </a:path>
                <a:path w="127635" h="212089">
                  <a:moveTo>
                    <a:pt x="60833" y="13944"/>
                  </a:moveTo>
                  <a:lnTo>
                    <a:pt x="60667" y="12293"/>
                  </a:lnTo>
                  <a:lnTo>
                    <a:pt x="59931" y="11696"/>
                  </a:lnTo>
                  <a:lnTo>
                    <a:pt x="59105" y="11772"/>
                  </a:lnTo>
                  <a:lnTo>
                    <a:pt x="15735" y="43319"/>
                  </a:lnTo>
                  <a:lnTo>
                    <a:pt x="11480" y="62484"/>
                  </a:lnTo>
                  <a:lnTo>
                    <a:pt x="12128" y="63169"/>
                  </a:lnTo>
                  <a:lnTo>
                    <a:pt x="13792" y="63233"/>
                  </a:lnTo>
                  <a:lnTo>
                    <a:pt x="14478" y="62585"/>
                  </a:lnTo>
                  <a:lnTo>
                    <a:pt x="14503" y="61747"/>
                  </a:lnTo>
                  <a:lnTo>
                    <a:pt x="18478" y="44538"/>
                  </a:lnTo>
                  <a:lnTo>
                    <a:pt x="28270" y="30073"/>
                  </a:lnTo>
                  <a:lnTo>
                    <a:pt x="42418" y="19697"/>
                  </a:lnTo>
                  <a:lnTo>
                    <a:pt x="59410" y="14757"/>
                  </a:lnTo>
                  <a:lnTo>
                    <a:pt x="60223" y="14681"/>
                  </a:lnTo>
                  <a:lnTo>
                    <a:pt x="60833" y="13944"/>
                  </a:lnTo>
                  <a:close/>
                </a:path>
                <a:path w="127635" h="212089">
                  <a:moveTo>
                    <a:pt x="63398" y="2298"/>
                  </a:moveTo>
                  <a:lnTo>
                    <a:pt x="63334" y="647"/>
                  </a:lnTo>
                  <a:lnTo>
                    <a:pt x="62636" y="0"/>
                  </a:lnTo>
                  <a:lnTo>
                    <a:pt x="61810" y="38"/>
                  </a:lnTo>
                  <a:lnTo>
                    <a:pt x="37960" y="5943"/>
                  </a:lnTo>
                  <a:lnTo>
                    <a:pt x="18300" y="20129"/>
                  </a:lnTo>
                  <a:lnTo>
                    <a:pt x="4940" y="40335"/>
                  </a:lnTo>
                  <a:lnTo>
                    <a:pt x="0" y="64300"/>
                  </a:lnTo>
                  <a:lnTo>
                    <a:pt x="152" y="68592"/>
                  </a:lnTo>
                  <a:lnTo>
                    <a:pt x="863" y="69227"/>
                  </a:lnTo>
                  <a:lnTo>
                    <a:pt x="2514" y="69126"/>
                  </a:lnTo>
                  <a:lnTo>
                    <a:pt x="3149" y="68414"/>
                  </a:lnTo>
                  <a:lnTo>
                    <a:pt x="3098" y="67589"/>
                  </a:lnTo>
                  <a:lnTo>
                    <a:pt x="2997" y="64300"/>
                  </a:lnTo>
                  <a:lnTo>
                    <a:pt x="20472" y="22212"/>
                  </a:lnTo>
                  <a:lnTo>
                    <a:pt x="61937" y="3035"/>
                  </a:lnTo>
                  <a:lnTo>
                    <a:pt x="62763" y="2997"/>
                  </a:lnTo>
                  <a:lnTo>
                    <a:pt x="63398" y="2298"/>
                  </a:lnTo>
                  <a:close/>
                </a:path>
                <a:path w="127635" h="212089">
                  <a:moveTo>
                    <a:pt x="67614" y="209384"/>
                  </a:moveTo>
                  <a:lnTo>
                    <a:pt x="66941" y="208711"/>
                  </a:lnTo>
                  <a:lnTo>
                    <a:pt x="56083" y="208711"/>
                  </a:lnTo>
                  <a:lnTo>
                    <a:pt x="55410" y="209384"/>
                  </a:lnTo>
                  <a:lnTo>
                    <a:pt x="55410" y="211035"/>
                  </a:lnTo>
                  <a:lnTo>
                    <a:pt x="56083" y="211709"/>
                  </a:lnTo>
                  <a:lnTo>
                    <a:pt x="56908" y="211709"/>
                  </a:lnTo>
                  <a:lnTo>
                    <a:pt x="66941" y="211709"/>
                  </a:lnTo>
                  <a:lnTo>
                    <a:pt x="67614" y="211035"/>
                  </a:lnTo>
                  <a:lnTo>
                    <a:pt x="67614" y="209384"/>
                  </a:lnTo>
                  <a:close/>
                </a:path>
                <a:path w="127635" h="212089">
                  <a:moveTo>
                    <a:pt x="67614" y="203962"/>
                  </a:moveTo>
                  <a:lnTo>
                    <a:pt x="66941" y="203288"/>
                  </a:lnTo>
                  <a:lnTo>
                    <a:pt x="56083" y="203288"/>
                  </a:lnTo>
                  <a:lnTo>
                    <a:pt x="55410" y="203962"/>
                  </a:lnTo>
                  <a:lnTo>
                    <a:pt x="55410" y="205613"/>
                  </a:lnTo>
                  <a:lnTo>
                    <a:pt x="56083" y="206286"/>
                  </a:lnTo>
                  <a:lnTo>
                    <a:pt x="56908" y="206286"/>
                  </a:lnTo>
                  <a:lnTo>
                    <a:pt x="66941" y="206286"/>
                  </a:lnTo>
                  <a:lnTo>
                    <a:pt x="67614" y="205613"/>
                  </a:lnTo>
                  <a:lnTo>
                    <a:pt x="67614" y="203962"/>
                  </a:lnTo>
                  <a:close/>
                </a:path>
                <a:path w="127635" h="212089">
                  <a:moveTo>
                    <a:pt x="67614" y="198526"/>
                  </a:moveTo>
                  <a:lnTo>
                    <a:pt x="66941" y="197853"/>
                  </a:lnTo>
                  <a:lnTo>
                    <a:pt x="56083" y="197853"/>
                  </a:lnTo>
                  <a:lnTo>
                    <a:pt x="55410" y="198526"/>
                  </a:lnTo>
                  <a:lnTo>
                    <a:pt x="55410" y="200177"/>
                  </a:lnTo>
                  <a:lnTo>
                    <a:pt x="56083" y="200850"/>
                  </a:lnTo>
                  <a:lnTo>
                    <a:pt x="56908" y="200850"/>
                  </a:lnTo>
                  <a:lnTo>
                    <a:pt x="66941" y="200850"/>
                  </a:lnTo>
                  <a:lnTo>
                    <a:pt x="67614" y="200177"/>
                  </a:lnTo>
                  <a:lnTo>
                    <a:pt x="67614" y="198526"/>
                  </a:lnTo>
                  <a:close/>
                </a:path>
                <a:path w="127635" h="212089">
                  <a:moveTo>
                    <a:pt x="68465" y="63017"/>
                  </a:moveTo>
                  <a:lnTo>
                    <a:pt x="67932" y="61620"/>
                  </a:lnTo>
                  <a:lnTo>
                    <a:pt x="65671" y="59270"/>
                  </a:lnTo>
                  <a:lnTo>
                    <a:pt x="65519" y="59207"/>
                  </a:lnTo>
                  <a:lnTo>
                    <a:pt x="65519" y="63017"/>
                  </a:lnTo>
                  <a:lnTo>
                    <a:pt x="65455" y="66370"/>
                  </a:lnTo>
                  <a:lnTo>
                    <a:pt x="64096" y="67703"/>
                  </a:lnTo>
                  <a:lnTo>
                    <a:pt x="60718" y="67703"/>
                  </a:lnTo>
                  <a:lnTo>
                    <a:pt x="59448" y="66370"/>
                  </a:lnTo>
                  <a:lnTo>
                    <a:pt x="59410" y="63017"/>
                  </a:lnTo>
                  <a:lnTo>
                    <a:pt x="60731" y="61620"/>
                  </a:lnTo>
                  <a:lnTo>
                    <a:pt x="64185" y="61620"/>
                  </a:lnTo>
                  <a:lnTo>
                    <a:pt x="65519" y="63017"/>
                  </a:lnTo>
                  <a:lnTo>
                    <a:pt x="65519" y="59207"/>
                  </a:lnTo>
                  <a:lnTo>
                    <a:pt x="64173" y="58623"/>
                  </a:lnTo>
                  <a:lnTo>
                    <a:pt x="59118" y="58623"/>
                  </a:lnTo>
                  <a:lnTo>
                    <a:pt x="56438" y="61252"/>
                  </a:lnTo>
                  <a:lnTo>
                    <a:pt x="56438" y="61620"/>
                  </a:lnTo>
                  <a:lnTo>
                    <a:pt x="56311" y="67868"/>
                  </a:lnTo>
                  <a:lnTo>
                    <a:pt x="59042" y="70700"/>
                  </a:lnTo>
                  <a:lnTo>
                    <a:pt x="65709" y="70700"/>
                  </a:lnTo>
                  <a:lnTo>
                    <a:pt x="68427" y="68033"/>
                  </a:lnTo>
                  <a:lnTo>
                    <a:pt x="68440" y="67703"/>
                  </a:lnTo>
                  <a:lnTo>
                    <a:pt x="68465" y="63017"/>
                  </a:lnTo>
                  <a:close/>
                </a:path>
                <a:path w="127635" h="212089">
                  <a:moveTo>
                    <a:pt x="74866" y="99923"/>
                  </a:moveTo>
                  <a:lnTo>
                    <a:pt x="74447" y="98323"/>
                  </a:lnTo>
                  <a:lnTo>
                    <a:pt x="73621" y="97853"/>
                  </a:lnTo>
                  <a:lnTo>
                    <a:pt x="69875" y="98844"/>
                  </a:lnTo>
                  <a:lnTo>
                    <a:pt x="66840" y="99225"/>
                  </a:lnTo>
                  <a:lnTo>
                    <a:pt x="63817" y="99225"/>
                  </a:lnTo>
                  <a:lnTo>
                    <a:pt x="55118" y="98183"/>
                  </a:lnTo>
                  <a:lnTo>
                    <a:pt x="46939" y="95123"/>
                  </a:lnTo>
                  <a:lnTo>
                    <a:pt x="39738" y="90195"/>
                  </a:lnTo>
                  <a:lnTo>
                    <a:pt x="33985" y="83553"/>
                  </a:lnTo>
                  <a:lnTo>
                    <a:pt x="33528" y="82867"/>
                  </a:lnTo>
                  <a:lnTo>
                    <a:pt x="32600" y="82677"/>
                  </a:lnTo>
                  <a:lnTo>
                    <a:pt x="31216" y="83578"/>
                  </a:lnTo>
                  <a:lnTo>
                    <a:pt x="31013" y="84505"/>
                  </a:lnTo>
                  <a:lnTo>
                    <a:pt x="31470" y="85204"/>
                  </a:lnTo>
                  <a:lnTo>
                    <a:pt x="37744" y="92443"/>
                  </a:lnTo>
                  <a:lnTo>
                    <a:pt x="45554" y="97790"/>
                  </a:lnTo>
                  <a:lnTo>
                    <a:pt x="54406" y="101092"/>
                  </a:lnTo>
                  <a:lnTo>
                    <a:pt x="63817" y="102222"/>
                  </a:lnTo>
                  <a:lnTo>
                    <a:pt x="67094" y="102222"/>
                  </a:lnTo>
                  <a:lnTo>
                    <a:pt x="70383" y="101815"/>
                  </a:lnTo>
                  <a:lnTo>
                    <a:pt x="74396" y="100749"/>
                  </a:lnTo>
                  <a:lnTo>
                    <a:pt x="74866" y="99923"/>
                  </a:lnTo>
                  <a:close/>
                </a:path>
                <a:path w="127635" h="212089">
                  <a:moveTo>
                    <a:pt x="84455" y="110693"/>
                  </a:moveTo>
                  <a:lnTo>
                    <a:pt x="83832" y="109169"/>
                  </a:lnTo>
                  <a:lnTo>
                    <a:pt x="82956" y="108800"/>
                  </a:lnTo>
                  <a:lnTo>
                    <a:pt x="76263" y="111518"/>
                  </a:lnTo>
                  <a:lnTo>
                    <a:pt x="70053" y="112674"/>
                  </a:lnTo>
                  <a:lnTo>
                    <a:pt x="63893" y="112674"/>
                  </a:lnTo>
                  <a:lnTo>
                    <a:pt x="52019" y="111226"/>
                  </a:lnTo>
                  <a:lnTo>
                    <a:pt x="40855" y="107010"/>
                  </a:lnTo>
                  <a:lnTo>
                    <a:pt x="30975" y="100203"/>
                  </a:lnTo>
                  <a:lnTo>
                    <a:pt x="22936" y="90970"/>
                  </a:lnTo>
                  <a:lnTo>
                    <a:pt x="22466" y="90284"/>
                  </a:lnTo>
                  <a:lnTo>
                    <a:pt x="21539" y="90093"/>
                  </a:lnTo>
                  <a:lnTo>
                    <a:pt x="20167" y="91008"/>
                  </a:lnTo>
                  <a:lnTo>
                    <a:pt x="19977" y="91948"/>
                  </a:lnTo>
                  <a:lnTo>
                    <a:pt x="20434" y="92633"/>
                  </a:lnTo>
                  <a:lnTo>
                    <a:pt x="28968" y="102438"/>
                  </a:lnTo>
                  <a:lnTo>
                    <a:pt x="39458" y="109664"/>
                  </a:lnTo>
                  <a:lnTo>
                    <a:pt x="51308" y="114134"/>
                  </a:lnTo>
                  <a:lnTo>
                    <a:pt x="63893" y="115671"/>
                  </a:lnTo>
                  <a:lnTo>
                    <a:pt x="70434" y="115671"/>
                  </a:lnTo>
                  <a:lnTo>
                    <a:pt x="77025" y="114452"/>
                  </a:lnTo>
                  <a:lnTo>
                    <a:pt x="84086" y="111569"/>
                  </a:lnTo>
                  <a:lnTo>
                    <a:pt x="84455" y="110693"/>
                  </a:lnTo>
                  <a:close/>
                </a:path>
                <a:path w="127635" h="212089">
                  <a:moveTo>
                    <a:pt x="88480" y="121564"/>
                  </a:moveTo>
                  <a:lnTo>
                    <a:pt x="87858" y="120027"/>
                  </a:lnTo>
                  <a:lnTo>
                    <a:pt x="86995" y="119659"/>
                  </a:lnTo>
                  <a:lnTo>
                    <a:pt x="86220" y="119964"/>
                  </a:lnTo>
                  <a:lnTo>
                    <a:pt x="79146" y="122796"/>
                  </a:lnTo>
                  <a:lnTo>
                    <a:pt x="71691" y="124142"/>
                  </a:lnTo>
                  <a:lnTo>
                    <a:pt x="64274" y="124142"/>
                  </a:lnTo>
                  <a:lnTo>
                    <a:pt x="49047" y="122250"/>
                  </a:lnTo>
                  <a:lnTo>
                    <a:pt x="34734" y="116738"/>
                  </a:lnTo>
                  <a:lnTo>
                    <a:pt x="22161" y="107886"/>
                  </a:lnTo>
                  <a:lnTo>
                    <a:pt x="12166" y="95961"/>
                  </a:lnTo>
                  <a:lnTo>
                    <a:pt x="11722" y="95250"/>
                  </a:lnTo>
                  <a:lnTo>
                    <a:pt x="10795" y="95046"/>
                  </a:lnTo>
                  <a:lnTo>
                    <a:pt x="9398" y="95935"/>
                  </a:lnTo>
                  <a:lnTo>
                    <a:pt x="9194" y="96862"/>
                  </a:lnTo>
                  <a:lnTo>
                    <a:pt x="9626" y="97561"/>
                  </a:lnTo>
                  <a:lnTo>
                    <a:pt x="20142" y="110096"/>
                  </a:lnTo>
                  <a:lnTo>
                    <a:pt x="33324" y="119392"/>
                  </a:lnTo>
                  <a:lnTo>
                    <a:pt x="48310" y="125171"/>
                  </a:lnTo>
                  <a:lnTo>
                    <a:pt x="64274" y="127152"/>
                  </a:lnTo>
                  <a:lnTo>
                    <a:pt x="72059" y="127152"/>
                  </a:lnTo>
                  <a:lnTo>
                    <a:pt x="79895" y="125730"/>
                  </a:lnTo>
                  <a:lnTo>
                    <a:pt x="88099" y="122440"/>
                  </a:lnTo>
                  <a:lnTo>
                    <a:pt x="88480" y="121564"/>
                  </a:lnTo>
                  <a:close/>
                </a:path>
                <a:path w="127635" h="212089">
                  <a:moveTo>
                    <a:pt x="102184" y="63804"/>
                  </a:moveTo>
                  <a:lnTo>
                    <a:pt x="87960" y="33591"/>
                  </a:lnTo>
                  <a:lnTo>
                    <a:pt x="87020" y="33667"/>
                  </a:lnTo>
                  <a:lnTo>
                    <a:pt x="85940" y="34937"/>
                  </a:lnTo>
                  <a:lnTo>
                    <a:pt x="86017" y="35877"/>
                  </a:lnTo>
                  <a:lnTo>
                    <a:pt x="86652" y="36423"/>
                  </a:lnTo>
                  <a:lnTo>
                    <a:pt x="92036" y="42138"/>
                  </a:lnTo>
                  <a:lnTo>
                    <a:pt x="95961" y="48818"/>
                  </a:lnTo>
                  <a:lnTo>
                    <a:pt x="98374" y="56134"/>
                  </a:lnTo>
                  <a:lnTo>
                    <a:pt x="99187" y="63804"/>
                  </a:lnTo>
                  <a:lnTo>
                    <a:pt x="99187" y="68681"/>
                  </a:lnTo>
                  <a:lnTo>
                    <a:pt x="98196" y="73583"/>
                  </a:lnTo>
                  <a:lnTo>
                    <a:pt x="95808" y="78930"/>
                  </a:lnTo>
                  <a:lnTo>
                    <a:pt x="96139" y="79819"/>
                  </a:lnTo>
                  <a:lnTo>
                    <a:pt x="97663" y="80492"/>
                  </a:lnTo>
                  <a:lnTo>
                    <a:pt x="98539" y="80149"/>
                  </a:lnTo>
                  <a:lnTo>
                    <a:pt x="98882" y="79400"/>
                  </a:lnTo>
                  <a:lnTo>
                    <a:pt x="101117" y="74409"/>
                  </a:lnTo>
                  <a:lnTo>
                    <a:pt x="102184" y="69088"/>
                  </a:lnTo>
                  <a:lnTo>
                    <a:pt x="102184" y="63804"/>
                  </a:lnTo>
                  <a:close/>
                </a:path>
                <a:path w="127635" h="212089">
                  <a:moveTo>
                    <a:pt x="115608" y="63893"/>
                  </a:moveTo>
                  <a:lnTo>
                    <a:pt x="96608" y="23279"/>
                  </a:lnTo>
                  <a:lnTo>
                    <a:pt x="95961" y="22745"/>
                  </a:lnTo>
                  <a:lnTo>
                    <a:pt x="95021" y="22847"/>
                  </a:lnTo>
                  <a:lnTo>
                    <a:pt x="93967" y="24130"/>
                  </a:lnTo>
                  <a:lnTo>
                    <a:pt x="94068" y="25069"/>
                  </a:lnTo>
                  <a:lnTo>
                    <a:pt x="94703" y="25590"/>
                  </a:lnTo>
                  <a:lnTo>
                    <a:pt x="102400" y="33553"/>
                  </a:lnTo>
                  <a:lnTo>
                    <a:pt x="108013" y="42887"/>
                  </a:lnTo>
                  <a:lnTo>
                    <a:pt x="111442" y="53136"/>
                  </a:lnTo>
                  <a:lnTo>
                    <a:pt x="112610" y="63893"/>
                  </a:lnTo>
                  <a:lnTo>
                    <a:pt x="112610" y="72237"/>
                  </a:lnTo>
                  <a:lnTo>
                    <a:pt x="110515" y="80632"/>
                  </a:lnTo>
                  <a:lnTo>
                    <a:pt x="105752" y="88874"/>
                  </a:lnTo>
                  <a:lnTo>
                    <a:pt x="105994" y="89801"/>
                  </a:lnTo>
                  <a:lnTo>
                    <a:pt x="107429" y="90627"/>
                  </a:lnTo>
                  <a:lnTo>
                    <a:pt x="108343" y="90373"/>
                  </a:lnTo>
                  <a:lnTo>
                    <a:pt x="108762" y="89662"/>
                  </a:lnTo>
                  <a:lnTo>
                    <a:pt x="111772" y="83502"/>
                  </a:lnTo>
                  <a:lnTo>
                    <a:pt x="113919" y="77089"/>
                  </a:lnTo>
                  <a:lnTo>
                    <a:pt x="115176" y="70523"/>
                  </a:lnTo>
                  <a:lnTo>
                    <a:pt x="115608" y="63893"/>
                  </a:lnTo>
                  <a:close/>
                </a:path>
                <a:path w="127635" h="212089">
                  <a:moveTo>
                    <a:pt x="127254" y="58458"/>
                  </a:moveTo>
                  <a:lnTo>
                    <a:pt x="111709" y="21920"/>
                  </a:lnTo>
                  <a:lnTo>
                    <a:pt x="103657" y="14147"/>
                  </a:lnTo>
                  <a:lnTo>
                    <a:pt x="102704" y="14224"/>
                  </a:lnTo>
                  <a:lnTo>
                    <a:pt x="101650" y="15506"/>
                  </a:lnTo>
                  <a:lnTo>
                    <a:pt x="101739" y="16446"/>
                  </a:lnTo>
                  <a:lnTo>
                    <a:pt x="102374" y="16979"/>
                  </a:lnTo>
                  <a:lnTo>
                    <a:pt x="109448" y="23888"/>
                  </a:lnTo>
                  <a:lnTo>
                    <a:pt x="124256" y="58699"/>
                  </a:lnTo>
                  <a:lnTo>
                    <a:pt x="124256" y="63665"/>
                  </a:lnTo>
                  <a:lnTo>
                    <a:pt x="123837" y="70764"/>
                  </a:lnTo>
                  <a:lnTo>
                    <a:pt x="122593" y="77787"/>
                  </a:lnTo>
                  <a:lnTo>
                    <a:pt x="120497" y="84683"/>
                  </a:lnTo>
                  <a:lnTo>
                    <a:pt x="117182" y="92100"/>
                  </a:lnTo>
                  <a:lnTo>
                    <a:pt x="117475" y="93002"/>
                  </a:lnTo>
                  <a:lnTo>
                    <a:pt x="118948" y="93764"/>
                  </a:lnTo>
                  <a:lnTo>
                    <a:pt x="119849" y="93472"/>
                  </a:lnTo>
                  <a:lnTo>
                    <a:pt x="123317" y="85725"/>
                  </a:lnTo>
                  <a:lnTo>
                    <a:pt x="125514" y="78486"/>
                  </a:lnTo>
                  <a:lnTo>
                    <a:pt x="126822" y="71107"/>
                  </a:lnTo>
                  <a:lnTo>
                    <a:pt x="127254" y="63665"/>
                  </a:lnTo>
                  <a:lnTo>
                    <a:pt x="127254" y="584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101318" y="3316075"/>
              <a:ext cx="12700" cy="141605"/>
            </a:xfrm>
            <a:custGeom>
              <a:avLst/>
              <a:gdLst/>
              <a:ahLst/>
              <a:cxnLst/>
              <a:rect l="l" t="t" r="r" b="b"/>
              <a:pathLst>
                <a:path w="12700" h="141604">
                  <a:moveTo>
                    <a:pt x="8597" y="0"/>
                  </a:moveTo>
                  <a:lnTo>
                    <a:pt x="3505" y="0"/>
                  </a:lnTo>
                  <a:lnTo>
                    <a:pt x="2832" y="660"/>
                  </a:lnTo>
                  <a:lnTo>
                    <a:pt x="0" y="140068"/>
                  </a:lnTo>
                  <a:lnTo>
                    <a:pt x="723" y="141033"/>
                  </a:lnTo>
                  <a:lnTo>
                    <a:pt x="1511" y="141198"/>
                  </a:lnTo>
                  <a:lnTo>
                    <a:pt x="10591" y="141198"/>
                  </a:lnTo>
                  <a:lnTo>
                    <a:pt x="11379" y="141033"/>
                  </a:lnTo>
                  <a:lnTo>
                    <a:pt x="12103" y="140068"/>
                  </a:lnTo>
                  <a:lnTo>
                    <a:pt x="9271" y="660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099816" y="3314576"/>
              <a:ext cx="15240" cy="144780"/>
            </a:xfrm>
            <a:custGeom>
              <a:avLst/>
              <a:gdLst/>
              <a:ahLst/>
              <a:cxnLst/>
              <a:rect l="l" t="t" r="r" b="b"/>
              <a:pathLst>
                <a:path w="15239" h="144779">
                  <a:moveTo>
                    <a:pt x="10921" y="0"/>
                  </a:moveTo>
                  <a:lnTo>
                    <a:pt x="4190" y="0"/>
                  </a:lnTo>
                  <a:lnTo>
                    <a:pt x="2857" y="1308"/>
                  </a:lnTo>
                  <a:lnTo>
                    <a:pt x="11" y="141198"/>
                  </a:lnTo>
                  <a:lnTo>
                    <a:pt x="0" y="141947"/>
                  </a:lnTo>
                  <a:lnTo>
                    <a:pt x="304" y="142722"/>
                  </a:lnTo>
                  <a:lnTo>
                    <a:pt x="1435" y="143878"/>
                  </a:lnTo>
                  <a:lnTo>
                    <a:pt x="2209" y="144195"/>
                  </a:lnTo>
                  <a:lnTo>
                    <a:pt x="12903" y="144195"/>
                  </a:lnTo>
                  <a:lnTo>
                    <a:pt x="13665" y="143878"/>
                  </a:lnTo>
                  <a:lnTo>
                    <a:pt x="14795" y="142722"/>
                  </a:lnTo>
                  <a:lnTo>
                    <a:pt x="15112" y="141947"/>
                  </a:lnTo>
                  <a:lnTo>
                    <a:pt x="15097" y="141198"/>
                  </a:lnTo>
                  <a:lnTo>
                    <a:pt x="3009" y="141198"/>
                  </a:lnTo>
                  <a:lnTo>
                    <a:pt x="5816" y="2997"/>
                  </a:lnTo>
                  <a:lnTo>
                    <a:pt x="12281" y="2997"/>
                  </a:lnTo>
                  <a:lnTo>
                    <a:pt x="12255" y="1308"/>
                  </a:lnTo>
                  <a:lnTo>
                    <a:pt x="10921" y="0"/>
                  </a:lnTo>
                  <a:close/>
                </a:path>
                <a:path w="15239" h="144779">
                  <a:moveTo>
                    <a:pt x="12281" y="2997"/>
                  </a:moveTo>
                  <a:lnTo>
                    <a:pt x="9283" y="2997"/>
                  </a:lnTo>
                  <a:lnTo>
                    <a:pt x="12090" y="141198"/>
                  </a:lnTo>
                  <a:lnTo>
                    <a:pt x="15097" y="141198"/>
                  </a:lnTo>
                  <a:lnTo>
                    <a:pt x="12281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098239" y="3444045"/>
              <a:ext cx="18415" cy="43180"/>
            </a:xfrm>
            <a:custGeom>
              <a:avLst/>
              <a:gdLst/>
              <a:ahLst/>
              <a:cxnLst/>
              <a:rect l="l" t="t" r="r" b="b"/>
              <a:pathLst>
                <a:path w="18414" h="43179">
                  <a:moveTo>
                    <a:pt x="15824" y="0"/>
                  </a:moveTo>
                  <a:lnTo>
                    <a:pt x="2438" y="0"/>
                  </a:lnTo>
                  <a:lnTo>
                    <a:pt x="1778" y="634"/>
                  </a:lnTo>
                  <a:lnTo>
                    <a:pt x="0" y="41706"/>
                  </a:lnTo>
                  <a:lnTo>
                    <a:pt x="139" y="42100"/>
                  </a:lnTo>
                  <a:lnTo>
                    <a:pt x="711" y="42697"/>
                  </a:lnTo>
                  <a:lnTo>
                    <a:pt x="1104" y="42862"/>
                  </a:lnTo>
                  <a:lnTo>
                    <a:pt x="1511" y="42862"/>
                  </a:lnTo>
                  <a:lnTo>
                    <a:pt x="17157" y="42862"/>
                  </a:lnTo>
                  <a:lnTo>
                    <a:pt x="17551" y="42697"/>
                  </a:lnTo>
                  <a:lnTo>
                    <a:pt x="18110" y="42100"/>
                  </a:lnTo>
                  <a:lnTo>
                    <a:pt x="18262" y="41706"/>
                  </a:lnTo>
                  <a:lnTo>
                    <a:pt x="16484" y="634"/>
                  </a:lnTo>
                  <a:lnTo>
                    <a:pt x="15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096723" y="3442544"/>
              <a:ext cx="21590" cy="46355"/>
            </a:xfrm>
            <a:custGeom>
              <a:avLst/>
              <a:gdLst/>
              <a:ahLst/>
              <a:cxnLst/>
              <a:rect l="l" t="t" r="r" b="b"/>
              <a:pathLst>
                <a:path w="21589" h="46354">
                  <a:moveTo>
                    <a:pt x="18135" y="0"/>
                  </a:moveTo>
                  <a:lnTo>
                    <a:pt x="3149" y="0"/>
                  </a:lnTo>
                  <a:lnTo>
                    <a:pt x="1828" y="1270"/>
                  </a:lnTo>
                  <a:lnTo>
                    <a:pt x="21" y="42862"/>
                  </a:lnTo>
                  <a:lnTo>
                    <a:pt x="0" y="43548"/>
                  </a:lnTo>
                  <a:lnTo>
                    <a:pt x="292" y="44348"/>
                  </a:lnTo>
                  <a:lnTo>
                    <a:pt x="1422" y="45529"/>
                  </a:lnTo>
                  <a:lnTo>
                    <a:pt x="2209" y="45859"/>
                  </a:lnTo>
                  <a:lnTo>
                    <a:pt x="19088" y="45859"/>
                  </a:lnTo>
                  <a:lnTo>
                    <a:pt x="19862" y="45529"/>
                  </a:lnTo>
                  <a:lnTo>
                    <a:pt x="21005" y="44348"/>
                  </a:lnTo>
                  <a:lnTo>
                    <a:pt x="21297" y="43548"/>
                  </a:lnTo>
                  <a:lnTo>
                    <a:pt x="21268" y="42862"/>
                  </a:lnTo>
                  <a:lnTo>
                    <a:pt x="3022" y="42862"/>
                  </a:lnTo>
                  <a:lnTo>
                    <a:pt x="4762" y="2997"/>
                  </a:lnTo>
                  <a:lnTo>
                    <a:pt x="19538" y="2997"/>
                  </a:lnTo>
                  <a:lnTo>
                    <a:pt x="19456" y="1270"/>
                  </a:lnTo>
                  <a:lnTo>
                    <a:pt x="18135" y="0"/>
                  </a:lnTo>
                  <a:close/>
                </a:path>
                <a:path w="21589" h="46354">
                  <a:moveTo>
                    <a:pt x="19538" y="2997"/>
                  </a:moveTo>
                  <a:lnTo>
                    <a:pt x="16535" y="2997"/>
                  </a:lnTo>
                  <a:lnTo>
                    <a:pt x="18262" y="42862"/>
                  </a:lnTo>
                  <a:lnTo>
                    <a:pt x="21268" y="42862"/>
                  </a:lnTo>
                  <a:lnTo>
                    <a:pt x="19538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104989" y="3242966"/>
              <a:ext cx="13970" cy="70485"/>
            </a:xfrm>
            <a:custGeom>
              <a:avLst/>
              <a:gdLst/>
              <a:ahLst/>
              <a:cxnLst/>
              <a:rect l="l" t="t" r="r" b="b"/>
              <a:pathLst>
                <a:path w="13970" h="70485">
                  <a:moveTo>
                    <a:pt x="4838" y="0"/>
                  </a:moveTo>
                  <a:lnTo>
                    <a:pt x="2590" y="0"/>
                  </a:lnTo>
                  <a:lnTo>
                    <a:pt x="1270" y="1041"/>
                  </a:lnTo>
                  <a:lnTo>
                    <a:pt x="0" y="68148"/>
                  </a:lnTo>
                  <a:lnTo>
                    <a:pt x="304" y="68986"/>
                  </a:lnTo>
                  <a:lnTo>
                    <a:pt x="1333" y="70040"/>
                  </a:lnTo>
                  <a:lnTo>
                    <a:pt x="1930" y="70294"/>
                  </a:lnTo>
                  <a:lnTo>
                    <a:pt x="2552" y="70294"/>
                  </a:lnTo>
                  <a:lnTo>
                    <a:pt x="3492" y="70294"/>
                  </a:lnTo>
                  <a:lnTo>
                    <a:pt x="4318" y="69723"/>
                  </a:lnTo>
                  <a:lnTo>
                    <a:pt x="13652" y="50012"/>
                  </a:lnTo>
                  <a:lnTo>
                    <a:pt x="13754" y="49263"/>
                  </a:lnTo>
                  <a:lnTo>
                    <a:pt x="6007" y="74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103498" y="3241465"/>
              <a:ext cx="17145" cy="73660"/>
            </a:xfrm>
            <a:custGeom>
              <a:avLst/>
              <a:gdLst/>
              <a:ahLst/>
              <a:cxnLst/>
              <a:rect l="l" t="t" r="r" b="b"/>
              <a:pathLst>
                <a:path w="17145" h="73660">
                  <a:moveTo>
                    <a:pt x="7277" y="0"/>
                  </a:moveTo>
                  <a:lnTo>
                    <a:pt x="3022" y="0"/>
                  </a:lnTo>
                  <a:lnTo>
                    <a:pt x="1269" y="1917"/>
                  </a:lnTo>
                  <a:lnTo>
                    <a:pt x="0" y="68681"/>
                  </a:lnTo>
                  <a:lnTo>
                    <a:pt x="74" y="70294"/>
                  </a:lnTo>
                  <a:lnTo>
                    <a:pt x="431" y="71247"/>
                  </a:lnTo>
                  <a:lnTo>
                    <a:pt x="2044" y="72872"/>
                  </a:lnTo>
                  <a:lnTo>
                    <a:pt x="3022" y="73291"/>
                  </a:lnTo>
                  <a:lnTo>
                    <a:pt x="5575" y="73291"/>
                  </a:lnTo>
                  <a:lnTo>
                    <a:pt x="6908" y="72402"/>
                  </a:lnTo>
                  <a:lnTo>
                    <a:pt x="7906" y="70294"/>
                  </a:lnTo>
                  <a:lnTo>
                    <a:pt x="3505" y="70294"/>
                  </a:lnTo>
                  <a:lnTo>
                    <a:pt x="2984" y="69697"/>
                  </a:lnTo>
                  <a:lnTo>
                    <a:pt x="4229" y="4521"/>
                  </a:lnTo>
                  <a:lnTo>
                    <a:pt x="4241" y="3530"/>
                  </a:lnTo>
                  <a:lnTo>
                    <a:pt x="4775" y="2997"/>
                  </a:lnTo>
                  <a:lnTo>
                    <a:pt x="9138" y="2997"/>
                  </a:lnTo>
                  <a:lnTo>
                    <a:pt x="8965" y="1917"/>
                  </a:lnTo>
                  <a:lnTo>
                    <a:pt x="8902" y="1524"/>
                  </a:lnTo>
                  <a:lnTo>
                    <a:pt x="7277" y="0"/>
                  </a:lnTo>
                  <a:close/>
                </a:path>
                <a:path w="17145" h="73660">
                  <a:moveTo>
                    <a:pt x="9138" y="2997"/>
                  </a:moveTo>
                  <a:lnTo>
                    <a:pt x="5727" y="2997"/>
                  </a:lnTo>
                  <a:lnTo>
                    <a:pt x="6159" y="3365"/>
                  </a:lnTo>
                  <a:lnTo>
                    <a:pt x="13652" y="50266"/>
                  </a:lnTo>
                  <a:lnTo>
                    <a:pt x="13652" y="51142"/>
                  </a:lnTo>
                  <a:lnTo>
                    <a:pt x="4686" y="70091"/>
                  </a:lnTo>
                  <a:lnTo>
                    <a:pt x="4368" y="70294"/>
                  </a:lnTo>
                  <a:lnTo>
                    <a:pt x="7906" y="70294"/>
                  </a:lnTo>
                  <a:lnTo>
                    <a:pt x="16624" y="51879"/>
                  </a:lnTo>
                  <a:lnTo>
                    <a:pt x="16689" y="50266"/>
                  </a:lnTo>
                  <a:lnTo>
                    <a:pt x="9223" y="3530"/>
                  </a:lnTo>
                  <a:lnTo>
                    <a:pt x="9138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041525" y="3315164"/>
              <a:ext cx="62865" cy="36830"/>
            </a:xfrm>
            <a:custGeom>
              <a:avLst/>
              <a:gdLst/>
              <a:ahLst/>
              <a:cxnLst/>
              <a:rect l="l" t="t" r="r" b="b"/>
              <a:pathLst>
                <a:path w="62864" h="36829">
                  <a:moveTo>
                    <a:pt x="60972" y="0"/>
                  </a:moveTo>
                  <a:lnTo>
                    <a:pt x="59791" y="0"/>
                  </a:lnTo>
                  <a:lnTo>
                    <a:pt x="38836" y="1701"/>
                  </a:lnTo>
                  <a:lnTo>
                    <a:pt x="38138" y="1981"/>
                  </a:lnTo>
                  <a:lnTo>
                    <a:pt x="114" y="32842"/>
                  </a:lnTo>
                  <a:lnTo>
                    <a:pt x="0" y="34048"/>
                  </a:lnTo>
                  <a:lnTo>
                    <a:pt x="622" y="35801"/>
                  </a:lnTo>
                  <a:lnTo>
                    <a:pt x="1549" y="36423"/>
                  </a:lnTo>
                  <a:lnTo>
                    <a:pt x="2641" y="36423"/>
                  </a:lnTo>
                  <a:lnTo>
                    <a:pt x="3200" y="36423"/>
                  </a:lnTo>
                  <a:lnTo>
                    <a:pt x="3771" y="36271"/>
                  </a:lnTo>
                  <a:lnTo>
                    <a:pt x="61836" y="4203"/>
                  </a:lnTo>
                  <a:lnTo>
                    <a:pt x="62496" y="2920"/>
                  </a:lnTo>
                  <a:lnTo>
                    <a:pt x="61912" y="673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039809" y="3313676"/>
              <a:ext cx="66040" cy="40005"/>
            </a:xfrm>
            <a:custGeom>
              <a:avLst/>
              <a:gdLst/>
              <a:ahLst/>
              <a:cxnLst/>
              <a:rect l="l" t="t" r="r" b="b"/>
              <a:pathLst>
                <a:path w="66039" h="40004">
                  <a:moveTo>
                    <a:pt x="63377" y="0"/>
                  </a:moveTo>
                  <a:lnTo>
                    <a:pt x="584" y="33426"/>
                  </a:lnTo>
                  <a:lnTo>
                    <a:pt x="0" y="35204"/>
                  </a:lnTo>
                  <a:lnTo>
                    <a:pt x="1143" y="38404"/>
                  </a:lnTo>
                  <a:lnTo>
                    <a:pt x="2616" y="39408"/>
                  </a:lnTo>
                  <a:lnTo>
                    <a:pt x="5168" y="39408"/>
                  </a:lnTo>
                  <a:lnTo>
                    <a:pt x="5994" y="39192"/>
                  </a:lnTo>
                  <a:lnTo>
                    <a:pt x="11030" y="36410"/>
                  </a:lnTo>
                  <a:lnTo>
                    <a:pt x="3365" y="36410"/>
                  </a:lnTo>
                  <a:lnTo>
                    <a:pt x="2908" y="35394"/>
                  </a:lnTo>
                  <a:lnTo>
                    <a:pt x="40563" y="4826"/>
                  </a:lnTo>
                  <a:lnTo>
                    <a:pt x="38789" y="4826"/>
                  </a:lnTo>
                  <a:lnTo>
                    <a:pt x="61353" y="2997"/>
                  </a:lnTo>
                  <a:lnTo>
                    <a:pt x="65392" y="2997"/>
                  </a:lnTo>
                  <a:lnTo>
                    <a:pt x="64909" y="1130"/>
                  </a:lnTo>
                  <a:lnTo>
                    <a:pt x="63377" y="0"/>
                  </a:lnTo>
                  <a:close/>
                </a:path>
                <a:path w="66039" h="40004">
                  <a:moveTo>
                    <a:pt x="65392" y="2997"/>
                  </a:moveTo>
                  <a:lnTo>
                    <a:pt x="62751" y="2997"/>
                  </a:lnTo>
                  <a:lnTo>
                    <a:pt x="62826" y="4368"/>
                  </a:lnTo>
                  <a:lnTo>
                    <a:pt x="4827" y="36410"/>
                  </a:lnTo>
                  <a:lnTo>
                    <a:pt x="11030" y="36410"/>
                  </a:lnTo>
                  <a:lnTo>
                    <a:pt x="64884" y="6667"/>
                  </a:lnTo>
                  <a:lnTo>
                    <a:pt x="65781" y="4826"/>
                  </a:lnTo>
                  <a:lnTo>
                    <a:pt x="65748" y="4368"/>
                  </a:lnTo>
                  <a:lnTo>
                    <a:pt x="65392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109646" y="3316522"/>
              <a:ext cx="61594" cy="38735"/>
            </a:xfrm>
            <a:custGeom>
              <a:avLst/>
              <a:gdLst/>
              <a:ahLst/>
              <a:cxnLst/>
              <a:rect l="l" t="t" r="r" b="b"/>
              <a:pathLst>
                <a:path w="61595" h="38735">
                  <a:moveTo>
                    <a:pt x="3225" y="0"/>
                  </a:moveTo>
                  <a:lnTo>
                    <a:pt x="1663" y="0"/>
                  </a:lnTo>
                  <a:lnTo>
                    <a:pt x="838" y="469"/>
                  </a:lnTo>
                  <a:lnTo>
                    <a:pt x="0" y="2044"/>
                  </a:lnTo>
                  <a:lnTo>
                    <a:pt x="101" y="3022"/>
                  </a:lnTo>
                  <a:lnTo>
                    <a:pt x="12484" y="20929"/>
                  </a:lnTo>
                  <a:lnTo>
                    <a:pt x="13080" y="21399"/>
                  </a:lnTo>
                  <a:lnTo>
                    <a:pt x="57797" y="38493"/>
                  </a:lnTo>
                  <a:lnTo>
                    <a:pt x="58597" y="38569"/>
                  </a:lnTo>
                  <a:lnTo>
                    <a:pt x="59740" y="38569"/>
                  </a:lnTo>
                  <a:lnTo>
                    <a:pt x="60655" y="37909"/>
                  </a:lnTo>
                  <a:lnTo>
                    <a:pt x="61264" y="35686"/>
                  </a:lnTo>
                  <a:lnTo>
                    <a:pt x="60667" y="34442"/>
                  </a:lnTo>
                  <a:lnTo>
                    <a:pt x="3835" y="177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08192" y="3315018"/>
              <a:ext cx="64769" cy="41910"/>
            </a:xfrm>
            <a:custGeom>
              <a:avLst/>
              <a:gdLst/>
              <a:ahLst/>
              <a:cxnLst/>
              <a:rect l="l" t="t" r="r" b="b"/>
              <a:pathLst>
                <a:path w="64770" h="41910">
                  <a:moveTo>
                    <a:pt x="4953" y="0"/>
                  </a:moveTo>
                  <a:lnTo>
                    <a:pt x="2565" y="0"/>
                  </a:lnTo>
                  <a:lnTo>
                    <a:pt x="1219" y="787"/>
                  </a:lnTo>
                  <a:lnTo>
                    <a:pt x="6" y="3098"/>
                  </a:lnTo>
                  <a:lnTo>
                    <a:pt x="0" y="4914"/>
                  </a:lnTo>
                  <a:lnTo>
                    <a:pt x="12877" y="23533"/>
                  </a:lnTo>
                  <a:lnTo>
                    <a:pt x="13728" y="24193"/>
                  </a:lnTo>
                  <a:lnTo>
                    <a:pt x="59175" y="41579"/>
                  </a:lnTo>
                  <a:lnTo>
                    <a:pt x="61849" y="41579"/>
                  </a:lnTo>
                  <a:lnTo>
                    <a:pt x="63373" y="40449"/>
                  </a:lnTo>
                  <a:lnTo>
                    <a:pt x="63899" y="38569"/>
                  </a:lnTo>
                  <a:lnTo>
                    <a:pt x="59726" y="38569"/>
                  </a:lnTo>
                  <a:lnTo>
                    <a:pt x="15354" y="21602"/>
                  </a:lnTo>
                  <a:lnTo>
                    <a:pt x="14998" y="21323"/>
                  </a:lnTo>
                  <a:lnTo>
                    <a:pt x="2794" y="3670"/>
                  </a:lnTo>
                  <a:lnTo>
                    <a:pt x="3203" y="3098"/>
                  </a:lnTo>
                  <a:lnTo>
                    <a:pt x="10559" y="3098"/>
                  </a:lnTo>
                  <a:lnTo>
                    <a:pt x="5842" y="254"/>
                  </a:lnTo>
                  <a:lnTo>
                    <a:pt x="4953" y="0"/>
                  </a:lnTo>
                  <a:close/>
                </a:path>
                <a:path w="64770" h="41910">
                  <a:moveTo>
                    <a:pt x="10559" y="3098"/>
                  </a:moveTo>
                  <a:lnTo>
                    <a:pt x="4737" y="3098"/>
                  </a:lnTo>
                  <a:lnTo>
                    <a:pt x="61404" y="37261"/>
                  </a:lnTo>
                  <a:lnTo>
                    <a:pt x="61163" y="38569"/>
                  </a:lnTo>
                  <a:lnTo>
                    <a:pt x="63899" y="38569"/>
                  </a:lnTo>
                  <a:lnTo>
                    <a:pt x="64265" y="37261"/>
                  </a:lnTo>
                  <a:lnTo>
                    <a:pt x="64350" y="36957"/>
                  </a:lnTo>
                  <a:lnTo>
                    <a:pt x="63461" y="35001"/>
                  </a:lnTo>
                  <a:lnTo>
                    <a:pt x="10559" y="3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102221" y="33115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597" y="0"/>
                  </a:moveTo>
                  <a:lnTo>
                    <a:pt x="2120" y="0"/>
                  </a:lnTo>
                  <a:lnTo>
                    <a:pt x="88" y="2006"/>
                  </a:lnTo>
                  <a:lnTo>
                    <a:pt x="0" y="6985"/>
                  </a:lnTo>
                  <a:lnTo>
                    <a:pt x="1993" y="9067"/>
                  </a:lnTo>
                  <a:lnTo>
                    <a:pt x="4508" y="9118"/>
                  </a:lnTo>
                  <a:lnTo>
                    <a:pt x="7061" y="9118"/>
                  </a:lnTo>
                  <a:lnTo>
                    <a:pt x="9105" y="7112"/>
                  </a:lnTo>
                  <a:lnTo>
                    <a:pt x="9194" y="2133"/>
                  </a:lnTo>
                  <a:lnTo>
                    <a:pt x="7188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044376" y="3251491"/>
              <a:ext cx="127635" cy="212090"/>
            </a:xfrm>
            <a:custGeom>
              <a:avLst/>
              <a:gdLst/>
              <a:ahLst/>
              <a:cxnLst/>
              <a:rect l="l" t="t" r="r" b="b"/>
              <a:pathLst>
                <a:path w="127635" h="212089">
                  <a:moveTo>
                    <a:pt x="60248" y="27419"/>
                  </a:moveTo>
                  <a:lnTo>
                    <a:pt x="60007" y="25781"/>
                  </a:lnTo>
                  <a:lnTo>
                    <a:pt x="59258" y="25209"/>
                  </a:lnTo>
                  <a:lnTo>
                    <a:pt x="58432" y="25323"/>
                  </a:lnTo>
                  <a:lnTo>
                    <a:pt x="26619" y="55206"/>
                  </a:lnTo>
                  <a:lnTo>
                    <a:pt x="26428" y="56019"/>
                  </a:lnTo>
                  <a:lnTo>
                    <a:pt x="26936" y="56819"/>
                  </a:lnTo>
                  <a:lnTo>
                    <a:pt x="28549" y="57200"/>
                  </a:lnTo>
                  <a:lnTo>
                    <a:pt x="29349" y="56705"/>
                  </a:lnTo>
                  <a:lnTo>
                    <a:pt x="29540" y="55905"/>
                  </a:lnTo>
                  <a:lnTo>
                    <a:pt x="33489" y="45910"/>
                  </a:lnTo>
                  <a:lnTo>
                    <a:pt x="40017" y="37566"/>
                  </a:lnTo>
                  <a:lnTo>
                    <a:pt x="48641" y="31483"/>
                  </a:lnTo>
                  <a:lnTo>
                    <a:pt x="58851" y="28295"/>
                  </a:lnTo>
                  <a:lnTo>
                    <a:pt x="59677" y="28181"/>
                  </a:lnTo>
                  <a:lnTo>
                    <a:pt x="60248" y="27419"/>
                  </a:lnTo>
                  <a:close/>
                </a:path>
                <a:path w="127635" h="212089">
                  <a:moveTo>
                    <a:pt x="60833" y="13957"/>
                  </a:moveTo>
                  <a:lnTo>
                    <a:pt x="60667" y="12306"/>
                  </a:lnTo>
                  <a:lnTo>
                    <a:pt x="59931" y="11709"/>
                  </a:lnTo>
                  <a:lnTo>
                    <a:pt x="59105" y="11785"/>
                  </a:lnTo>
                  <a:lnTo>
                    <a:pt x="15735" y="43332"/>
                  </a:lnTo>
                  <a:lnTo>
                    <a:pt x="11480" y="62496"/>
                  </a:lnTo>
                  <a:lnTo>
                    <a:pt x="12128" y="63182"/>
                  </a:lnTo>
                  <a:lnTo>
                    <a:pt x="13779" y="63246"/>
                  </a:lnTo>
                  <a:lnTo>
                    <a:pt x="14478" y="62598"/>
                  </a:lnTo>
                  <a:lnTo>
                    <a:pt x="14503" y="61760"/>
                  </a:lnTo>
                  <a:lnTo>
                    <a:pt x="18478" y="44538"/>
                  </a:lnTo>
                  <a:lnTo>
                    <a:pt x="28270" y="30073"/>
                  </a:lnTo>
                  <a:lnTo>
                    <a:pt x="42405" y="19697"/>
                  </a:lnTo>
                  <a:lnTo>
                    <a:pt x="59397" y="14770"/>
                  </a:lnTo>
                  <a:lnTo>
                    <a:pt x="60223" y="14693"/>
                  </a:lnTo>
                  <a:lnTo>
                    <a:pt x="60833" y="13957"/>
                  </a:lnTo>
                  <a:close/>
                </a:path>
                <a:path w="127635" h="212089">
                  <a:moveTo>
                    <a:pt x="63398" y="2311"/>
                  </a:moveTo>
                  <a:lnTo>
                    <a:pt x="63334" y="647"/>
                  </a:lnTo>
                  <a:lnTo>
                    <a:pt x="62636" y="0"/>
                  </a:lnTo>
                  <a:lnTo>
                    <a:pt x="61810" y="38"/>
                  </a:lnTo>
                  <a:lnTo>
                    <a:pt x="37960" y="5943"/>
                  </a:lnTo>
                  <a:lnTo>
                    <a:pt x="18300" y="20129"/>
                  </a:lnTo>
                  <a:lnTo>
                    <a:pt x="4940" y="40335"/>
                  </a:lnTo>
                  <a:lnTo>
                    <a:pt x="0" y="64300"/>
                  </a:lnTo>
                  <a:lnTo>
                    <a:pt x="152" y="68592"/>
                  </a:lnTo>
                  <a:lnTo>
                    <a:pt x="863" y="69227"/>
                  </a:lnTo>
                  <a:lnTo>
                    <a:pt x="2514" y="69126"/>
                  </a:lnTo>
                  <a:lnTo>
                    <a:pt x="3149" y="68414"/>
                  </a:lnTo>
                  <a:lnTo>
                    <a:pt x="3098" y="67589"/>
                  </a:lnTo>
                  <a:lnTo>
                    <a:pt x="2997" y="64300"/>
                  </a:lnTo>
                  <a:lnTo>
                    <a:pt x="20459" y="22212"/>
                  </a:lnTo>
                  <a:lnTo>
                    <a:pt x="61925" y="3035"/>
                  </a:lnTo>
                  <a:lnTo>
                    <a:pt x="62763" y="2997"/>
                  </a:lnTo>
                  <a:lnTo>
                    <a:pt x="63398" y="2311"/>
                  </a:lnTo>
                  <a:close/>
                </a:path>
                <a:path w="127635" h="212089">
                  <a:moveTo>
                    <a:pt x="67614" y="209397"/>
                  </a:moveTo>
                  <a:lnTo>
                    <a:pt x="66941" y="208724"/>
                  </a:lnTo>
                  <a:lnTo>
                    <a:pt x="56083" y="208724"/>
                  </a:lnTo>
                  <a:lnTo>
                    <a:pt x="55410" y="209397"/>
                  </a:lnTo>
                  <a:lnTo>
                    <a:pt x="55410" y="211048"/>
                  </a:lnTo>
                  <a:lnTo>
                    <a:pt x="56083" y="211721"/>
                  </a:lnTo>
                  <a:lnTo>
                    <a:pt x="56908" y="211721"/>
                  </a:lnTo>
                  <a:lnTo>
                    <a:pt x="66941" y="211721"/>
                  </a:lnTo>
                  <a:lnTo>
                    <a:pt x="67614" y="211048"/>
                  </a:lnTo>
                  <a:lnTo>
                    <a:pt x="67614" y="209397"/>
                  </a:lnTo>
                  <a:close/>
                </a:path>
                <a:path w="127635" h="212089">
                  <a:moveTo>
                    <a:pt x="67614" y="203962"/>
                  </a:moveTo>
                  <a:lnTo>
                    <a:pt x="66941" y="203288"/>
                  </a:lnTo>
                  <a:lnTo>
                    <a:pt x="56083" y="203288"/>
                  </a:lnTo>
                  <a:lnTo>
                    <a:pt x="55410" y="203962"/>
                  </a:lnTo>
                  <a:lnTo>
                    <a:pt x="55410" y="205613"/>
                  </a:lnTo>
                  <a:lnTo>
                    <a:pt x="56083" y="206286"/>
                  </a:lnTo>
                  <a:lnTo>
                    <a:pt x="56908" y="206286"/>
                  </a:lnTo>
                  <a:lnTo>
                    <a:pt x="66941" y="206286"/>
                  </a:lnTo>
                  <a:lnTo>
                    <a:pt x="67614" y="205613"/>
                  </a:lnTo>
                  <a:lnTo>
                    <a:pt x="67614" y="203962"/>
                  </a:lnTo>
                  <a:close/>
                </a:path>
                <a:path w="127635" h="212089">
                  <a:moveTo>
                    <a:pt x="67614" y="198539"/>
                  </a:moveTo>
                  <a:lnTo>
                    <a:pt x="66941" y="197866"/>
                  </a:lnTo>
                  <a:lnTo>
                    <a:pt x="56083" y="197866"/>
                  </a:lnTo>
                  <a:lnTo>
                    <a:pt x="55410" y="198539"/>
                  </a:lnTo>
                  <a:lnTo>
                    <a:pt x="55410" y="200190"/>
                  </a:lnTo>
                  <a:lnTo>
                    <a:pt x="56083" y="200863"/>
                  </a:lnTo>
                  <a:lnTo>
                    <a:pt x="56908" y="200863"/>
                  </a:lnTo>
                  <a:lnTo>
                    <a:pt x="66941" y="200863"/>
                  </a:lnTo>
                  <a:lnTo>
                    <a:pt x="67614" y="200190"/>
                  </a:lnTo>
                  <a:lnTo>
                    <a:pt x="67614" y="198539"/>
                  </a:lnTo>
                  <a:close/>
                </a:path>
                <a:path w="127635" h="212089">
                  <a:moveTo>
                    <a:pt x="68465" y="63017"/>
                  </a:moveTo>
                  <a:lnTo>
                    <a:pt x="67919" y="61620"/>
                  </a:lnTo>
                  <a:lnTo>
                    <a:pt x="65671" y="59270"/>
                  </a:lnTo>
                  <a:lnTo>
                    <a:pt x="65519" y="59207"/>
                  </a:lnTo>
                  <a:lnTo>
                    <a:pt x="65519" y="63017"/>
                  </a:lnTo>
                  <a:lnTo>
                    <a:pt x="65455" y="66370"/>
                  </a:lnTo>
                  <a:lnTo>
                    <a:pt x="64096" y="67703"/>
                  </a:lnTo>
                  <a:lnTo>
                    <a:pt x="60731" y="67703"/>
                  </a:lnTo>
                  <a:lnTo>
                    <a:pt x="59436" y="66370"/>
                  </a:lnTo>
                  <a:lnTo>
                    <a:pt x="59410" y="63017"/>
                  </a:lnTo>
                  <a:lnTo>
                    <a:pt x="60731" y="61620"/>
                  </a:lnTo>
                  <a:lnTo>
                    <a:pt x="64185" y="61620"/>
                  </a:lnTo>
                  <a:lnTo>
                    <a:pt x="65519" y="63017"/>
                  </a:lnTo>
                  <a:lnTo>
                    <a:pt x="65519" y="59207"/>
                  </a:lnTo>
                  <a:lnTo>
                    <a:pt x="64173" y="58623"/>
                  </a:lnTo>
                  <a:lnTo>
                    <a:pt x="59118" y="58623"/>
                  </a:lnTo>
                  <a:lnTo>
                    <a:pt x="56438" y="61252"/>
                  </a:lnTo>
                  <a:lnTo>
                    <a:pt x="56438" y="66370"/>
                  </a:lnTo>
                  <a:lnTo>
                    <a:pt x="56972" y="67703"/>
                  </a:lnTo>
                  <a:lnTo>
                    <a:pt x="59194" y="70015"/>
                  </a:lnTo>
                  <a:lnTo>
                    <a:pt x="60756" y="70700"/>
                  </a:lnTo>
                  <a:lnTo>
                    <a:pt x="65709" y="70700"/>
                  </a:lnTo>
                  <a:lnTo>
                    <a:pt x="68427" y="68033"/>
                  </a:lnTo>
                  <a:lnTo>
                    <a:pt x="68427" y="67703"/>
                  </a:lnTo>
                  <a:lnTo>
                    <a:pt x="68465" y="63017"/>
                  </a:lnTo>
                  <a:close/>
                </a:path>
                <a:path w="127635" h="212089">
                  <a:moveTo>
                    <a:pt x="74853" y="99936"/>
                  </a:moveTo>
                  <a:lnTo>
                    <a:pt x="74434" y="98336"/>
                  </a:lnTo>
                  <a:lnTo>
                    <a:pt x="73609" y="97866"/>
                  </a:lnTo>
                  <a:lnTo>
                    <a:pt x="69862" y="98856"/>
                  </a:lnTo>
                  <a:lnTo>
                    <a:pt x="66827" y="99237"/>
                  </a:lnTo>
                  <a:lnTo>
                    <a:pt x="63804" y="99237"/>
                  </a:lnTo>
                  <a:lnTo>
                    <a:pt x="55105" y="98183"/>
                  </a:lnTo>
                  <a:lnTo>
                    <a:pt x="46926" y="95123"/>
                  </a:lnTo>
                  <a:lnTo>
                    <a:pt x="39725" y="90195"/>
                  </a:lnTo>
                  <a:lnTo>
                    <a:pt x="33972" y="83566"/>
                  </a:lnTo>
                  <a:lnTo>
                    <a:pt x="33515" y="82880"/>
                  </a:lnTo>
                  <a:lnTo>
                    <a:pt x="32588" y="82689"/>
                  </a:lnTo>
                  <a:lnTo>
                    <a:pt x="31191" y="83591"/>
                  </a:lnTo>
                  <a:lnTo>
                    <a:pt x="31000" y="84518"/>
                  </a:lnTo>
                  <a:lnTo>
                    <a:pt x="31457" y="85217"/>
                  </a:lnTo>
                  <a:lnTo>
                    <a:pt x="37731" y="92456"/>
                  </a:lnTo>
                  <a:lnTo>
                    <a:pt x="45554" y="97790"/>
                  </a:lnTo>
                  <a:lnTo>
                    <a:pt x="54406" y="101104"/>
                  </a:lnTo>
                  <a:lnTo>
                    <a:pt x="63804" y="102247"/>
                  </a:lnTo>
                  <a:lnTo>
                    <a:pt x="67081" y="102247"/>
                  </a:lnTo>
                  <a:lnTo>
                    <a:pt x="70370" y="101828"/>
                  </a:lnTo>
                  <a:lnTo>
                    <a:pt x="74383" y="100761"/>
                  </a:lnTo>
                  <a:lnTo>
                    <a:pt x="74853" y="99936"/>
                  </a:lnTo>
                  <a:close/>
                </a:path>
                <a:path w="127635" h="212089">
                  <a:moveTo>
                    <a:pt x="84455" y="110693"/>
                  </a:moveTo>
                  <a:lnTo>
                    <a:pt x="83832" y="109156"/>
                  </a:lnTo>
                  <a:lnTo>
                    <a:pt x="82956" y="108800"/>
                  </a:lnTo>
                  <a:lnTo>
                    <a:pt x="76263" y="111518"/>
                  </a:lnTo>
                  <a:lnTo>
                    <a:pt x="70053" y="112674"/>
                  </a:lnTo>
                  <a:lnTo>
                    <a:pt x="63893" y="112674"/>
                  </a:lnTo>
                  <a:lnTo>
                    <a:pt x="52019" y="111226"/>
                  </a:lnTo>
                  <a:lnTo>
                    <a:pt x="40855" y="107022"/>
                  </a:lnTo>
                  <a:lnTo>
                    <a:pt x="30962" y="100203"/>
                  </a:lnTo>
                  <a:lnTo>
                    <a:pt x="22923" y="90970"/>
                  </a:lnTo>
                  <a:lnTo>
                    <a:pt x="22466" y="90284"/>
                  </a:lnTo>
                  <a:lnTo>
                    <a:pt x="21539" y="90093"/>
                  </a:lnTo>
                  <a:lnTo>
                    <a:pt x="20167" y="91008"/>
                  </a:lnTo>
                  <a:lnTo>
                    <a:pt x="19977" y="91948"/>
                  </a:lnTo>
                  <a:lnTo>
                    <a:pt x="20434" y="92633"/>
                  </a:lnTo>
                  <a:lnTo>
                    <a:pt x="28968" y="102450"/>
                  </a:lnTo>
                  <a:lnTo>
                    <a:pt x="39458" y="109677"/>
                  </a:lnTo>
                  <a:lnTo>
                    <a:pt x="51295" y="114147"/>
                  </a:lnTo>
                  <a:lnTo>
                    <a:pt x="63893" y="115671"/>
                  </a:lnTo>
                  <a:lnTo>
                    <a:pt x="70434" y="115671"/>
                  </a:lnTo>
                  <a:lnTo>
                    <a:pt x="77025" y="114452"/>
                  </a:lnTo>
                  <a:lnTo>
                    <a:pt x="84086" y="111569"/>
                  </a:lnTo>
                  <a:lnTo>
                    <a:pt x="84455" y="110693"/>
                  </a:lnTo>
                  <a:close/>
                </a:path>
                <a:path w="127635" h="212089">
                  <a:moveTo>
                    <a:pt x="88480" y="121577"/>
                  </a:moveTo>
                  <a:lnTo>
                    <a:pt x="87858" y="120040"/>
                  </a:lnTo>
                  <a:lnTo>
                    <a:pt x="86982" y="119672"/>
                  </a:lnTo>
                  <a:lnTo>
                    <a:pt x="86220" y="119976"/>
                  </a:lnTo>
                  <a:lnTo>
                    <a:pt x="79146" y="122809"/>
                  </a:lnTo>
                  <a:lnTo>
                    <a:pt x="71691" y="124167"/>
                  </a:lnTo>
                  <a:lnTo>
                    <a:pt x="64262" y="124167"/>
                  </a:lnTo>
                  <a:lnTo>
                    <a:pt x="49034" y="122262"/>
                  </a:lnTo>
                  <a:lnTo>
                    <a:pt x="34721" y="116751"/>
                  </a:lnTo>
                  <a:lnTo>
                    <a:pt x="22161" y="107899"/>
                  </a:lnTo>
                  <a:lnTo>
                    <a:pt x="12166" y="95973"/>
                  </a:lnTo>
                  <a:lnTo>
                    <a:pt x="11722" y="95275"/>
                  </a:lnTo>
                  <a:lnTo>
                    <a:pt x="10795" y="95059"/>
                  </a:lnTo>
                  <a:lnTo>
                    <a:pt x="9398" y="95948"/>
                  </a:lnTo>
                  <a:lnTo>
                    <a:pt x="9194" y="96875"/>
                  </a:lnTo>
                  <a:lnTo>
                    <a:pt x="9626" y="97574"/>
                  </a:lnTo>
                  <a:lnTo>
                    <a:pt x="20142" y="110109"/>
                  </a:lnTo>
                  <a:lnTo>
                    <a:pt x="33312" y="119405"/>
                  </a:lnTo>
                  <a:lnTo>
                    <a:pt x="48310" y="125171"/>
                  </a:lnTo>
                  <a:lnTo>
                    <a:pt x="64262" y="127165"/>
                  </a:lnTo>
                  <a:lnTo>
                    <a:pt x="72059" y="127165"/>
                  </a:lnTo>
                  <a:lnTo>
                    <a:pt x="79895" y="125742"/>
                  </a:lnTo>
                  <a:lnTo>
                    <a:pt x="88099" y="122453"/>
                  </a:lnTo>
                  <a:lnTo>
                    <a:pt x="88480" y="121577"/>
                  </a:lnTo>
                  <a:close/>
                </a:path>
                <a:path w="127635" h="212089">
                  <a:moveTo>
                    <a:pt x="102184" y="63817"/>
                  </a:moveTo>
                  <a:lnTo>
                    <a:pt x="87960" y="33604"/>
                  </a:lnTo>
                  <a:lnTo>
                    <a:pt x="87007" y="33680"/>
                  </a:lnTo>
                  <a:lnTo>
                    <a:pt x="85940" y="34950"/>
                  </a:lnTo>
                  <a:lnTo>
                    <a:pt x="86017" y="35890"/>
                  </a:lnTo>
                  <a:lnTo>
                    <a:pt x="86652" y="36436"/>
                  </a:lnTo>
                  <a:lnTo>
                    <a:pt x="92024" y="42151"/>
                  </a:lnTo>
                  <a:lnTo>
                    <a:pt x="95961" y="48818"/>
                  </a:lnTo>
                  <a:lnTo>
                    <a:pt x="98374" y="56146"/>
                  </a:lnTo>
                  <a:lnTo>
                    <a:pt x="99187" y="63817"/>
                  </a:lnTo>
                  <a:lnTo>
                    <a:pt x="99187" y="68694"/>
                  </a:lnTo>
                  <a:lnTo>
                    <a:pt x="98196" y="73596"/>
                  </a:lnTo>
                  <a:lnTo>
                    <a:pt x="95808" y="78943"/>
                  </a:lnTo>
                  <a:lnTo>
                    <a:pt x="96139" y="79832"/>
                  </a:lnTo>
                  <a:lnTo>
                    <a:pt x="97650" y="80505"/>
                  </a:lnTo>
                  <a:lnTo>
                    <a:pt x="98539" y="80175"/>
                  </a:lnTo>
                  <a:lnTo>
                    <a:pt x="98882" y="79413"/>
                  </a:lnTo>
                  <a:lnTo>
                    <a:pt x="101117" y="74422"/>
                  </a:lnTo>
                  <a:lnTo>
                    <a:pt x="102184" y="69100"/>
                  </a:lnTo>
                  <a:lnTo>
                    <a:pt x="102184" y="63817"/>
                  </a:lnTo>
                  <a:close/>
                </a:path>
                <a:path w="127635" h="212089">
                  <a:moveTo>
                    <a:pt x="115595" y="63881"/>
                  </a:moveTo>
                  <a:lnTo>
                    <a:pt x="96596" y="23266"/>
                  </a:lnTo>
                  <a:lnTo>
                    <a:pt x="95948" y="22745"/>
                  </a:lnTo>
                  <a:lnTo>
                    <a:pt x="95008" y="22847"/>
                  </a:lnTo>
                  <a:lnTo>
                    <a:pt x="93954" y="24130"/>
                  </a:lnTo>
                  <a:lnTo>
                    <a:pt x="94056" y="25069"/>
                  </a:lnTo>
                  <a:lnTo>
                    <a:pt x="94691" y="25590"/>
                  </a:lnTo>
                  <a:lnTo>
                    <a:pt x="102400" y="33566"/>
                  </a:lnTo>
                  <a:lnTo>
                    <a:pt x="108013" y="42887"/>
                  </a:lnTo>
                  <a:lnTo>
                    <a:pt x="111442" y="53149"/>
                  </a:lnTo>
                  <a:lnTo>
                    <a:pt x="112598" y="63881"/>
                  </a:lnTo>
                  <a:lnTo>
                    <a:pt x="112598" y="72237"/>
                  </a:lnTo>
                  <a:lnTo>
                    <a:pt x="110502" y="80632"/>
                  </a:lnTo>
                  <a:lnTo>
                    <a:pt x="105740" y="88874"/>
                  </a:lnTo>
                  <a:lnTo>
                    <a:pt x="105981" y="89789"/>
                  </a:lnTo>
                  <a:lnTo>
                    <a:pt x="107416" y="90627"/>
                  </a:lnTo>
                  <a:lnTo>
                    <a:pt x="108331" y="90373"/>
                  </a:lnTo>
                  <a:lnTo>
                    <a:pt x="108750" y="89662"/>
                  </a:lnTo>
                  <a:lnTo>
                    <a:pt x="111772" y="83502"/>
                  </a:lnTo>
                  <a:lnTo>
                    <a:pt x="113906" y="77089"/>
                  </a:lnTo>
                  <a:lnTo>
                    <a:pt x="115176" y="70523"/>
                  </a:lnTo>
                  <a:lnTo>
                    <a:pt x="115595" y="63881"/>
                  </a:lnTo>
                  <a:close/>
                </a:path>
                <a:path w="127635" h="212089">
                  <a:moveTo>
                    <a:pt x="127254" y="58458"/>
                  </a:moveTo>
                  <a:lnTo>
                    <a:pt x="111709" y="21920"/>
                  </a:lnTo>
                  <a:lnTo>
                    <a:pt x="103657" y="14147"/>
                  </a:lnTo>
                  <a:lnTo>
                    <a:pt x="102704" y="14236"/>
                  </a:lnTo>
                  <a:lnTo>
                    <a:pt x="101650" y="15506"/>
                  </a:lnTo>
                  <a:lnTo>
                    <a:pt x="101739" y="16446"/>
                  </a:lnTo>
                  <a:lnTo>
                    <a:pt x="102374" y="16979"/>
                  </a:lnTo>
                  <a:lnTo>
                    <a:pt x="109435" y="23888"/>
                  </a:lnTo>
                  <a:lnTo>
                    <a:pt x="124244" y="58699"/>
                  </a:lnTo>
                  <a:lnTo>
                    <a:pt x="124244" y="63665"/>
                  </a:lnTo>
                  <a:lnTo>
                    <a:pt x="123825" y="70764"/>
                  </a:lnTo>
                  <a:lnTo>
                    <a:pt x="122580" y="77800"/>
                  </a:lnTo>
                  <a:lnTo>
                    <a:pt x="120497" y="84683"/>
                  </a:lnTo>
                  <a:lnTo>
                    <a:pt x="117182" y="92100"/>
                  </a:lnTo>
                  <a:lnTo>
                    <a:pt x="117475" y="93002"/>
                  </a:lnTo>
                  <a:lnTo>
                    <a:pt x="118948" y="93764"/>
                  </a:lnTo>
                  <a:lnTo>
                    <a:pt x="119849" y="93472"/>
                  </a:lnTo>
                  <a:lnTo>
                    <a:pt x="123317" y="85725"/>
                  </a:lnTo>
                  <a:lnTo>
                    <a:pt x="125514" y="78498"/>
                  </a:lnTo>
                  <a:lnTo>
                    <a:pt x="126822" y="71107"/>
                  </a:lnTo>
                  <a:lnTo>
                    <a:pt x="127254" y="63665"/>
                  </a:lnTo>
                  <a:lnTo>
                    <a:pt x="127254" y="584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992494" y="3472933"/>
              <a:ext cx="12700" cy="141605"/>
            </a:xfrm>
            <a:custGeom>
              <a:avLst/>
              <a:gdLst/>
              <a:ahLst/>
              <a:cxnLst/>
              <a:rect l="l" t="t" r="r" b="b"/>
              <a:pathLst>
                <a:path w="12700" h="141604">
                  <a:moveTo>
                    <a:pt x="8597" y="0"/>
                  </a:moveTo>
                  <a:lnTo>
                    <a:pt x="3505" y="0"/>
                  </a:lnTo>
                  <a:lnTo>
                    <a:pt x="2832" y="647"/>
                  </a:lnTo>
                  <a:lnTo>
                    <a:pt x="0" y="140068"/>
                  </a:lnTo>
                  <a:lnTo>
                    <a:pt x="723" y="141033"/>
                  </a:lnTo>
                  <a:lnTo>
                    <a:pt x="1511" y="141198"/>
                  </a:lnTo>
                  <a:lnTo>
                    <a:pt x="10591" y="141198"/>
                  </a:lnTo>
                  <a:lnTo>
                    <a:pt x="11379" y="141033"/>
                  </a:lnTo>
                  <a:lnTo>
                    <a:pt x="12103" y="140068"/>
                  </a:lnTo>
                  <a:lnTo>
                    <a:pt x="9271" y="647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990990" y="3471432"/>
              <a:ext cx="15240" cy="144780"/>
            </a:xfrm>
            <a:custGeom>
              <a:avLst/>
              <a:gdLst/>
              <a:ahLst/>
              <a:cxnLst/>
              <a:rect l="l" t="t" r="r" b="b"/>
              <a:pathLst>
                <a:path w="15239" h="144779">
                  <a:moveTo>
                    <a:pt x="10921" y="0"/>
                  </a:moveTo>
                  <a:lnTo>
                    <a:pt x="4190" y="0"/>
                  </a:lnTo>
                  <a:lnTo>
                    <a:pt x="2857" y="1308"/>
                  </a:lnTo>
                  <a:lnTo>
                    <a:pt x="11" y="141198"/>
                  </a:lnTo>
                  <a:lnTo>
                    <a:pt x="0" y="141947"/>
                  </a:lnTo>
                  <a:lnTo>
                    <a:pt x="304" y="142722"/>
                  </a:lnTo>
                  <a:lnTo>
                    <a:pt x="1435" y="143878"/>
                  </a:lnTo>
                  <a:lnTo>
                    <a:pt x="2209" y="144195"/>
                  </a:lnTo>
                  <a:lnTo>
                    <a:pt x="12903" y="144195"/>
                  </a:lnTo>
                  <a:lnTo>
                    <a:pt x="13665" y="143878"/>
                  </a:lnTo>
                  <a:lnTo>
                    <a:pt x="14795" y="142722"/>
                  </a:lnTo>
                  <a:lnTo>
                    <a:pt x="15112" y="141947"/>
                  </a:lnTo>
                  <a:lnTo>
                    <a:pt x="15097" y="141198"/>
                  </a:lnTo>
                  <a:lnTo>
                    <a:pt x="3009" y="141198"/>
                  </a:lnTo>
                  <a:lnTo>
                    <a:pt x="5816" y="2997"/>
                  </a:lnTo>
                  <a:lnTo>
                    <a:pt x="12281" y="2997"/>
                  </a:lnTo>
                  <a:lnTo>
                    <a:pt x="12255" y="1308"/>
                  </a:lnTo>
                  <a:lnTo>
                    <a:pt x="10921" y="0"/>
                  </a:lnTo>
                  <a:close/>
                </a:path>
                <a:path w="15239" h="144779">
                  <a:moveTo>
                    <a:pt x="12281" y="2997"/>
                  </a:moveTo>
                  <a:lnTo>
                    <a:pt x="9283" y="2997"/>
                  </a:lnTo>
                  <a:lnTo>
                    <a:pt x="12090" y="141198"/>
                  </a:lnTo>
                  <a:lnTo>
                    <a:pt x="15097" y="141198"/>
                  </a:lnTo>
                  <a:lnTo>
                    <a:pt x="12281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989413" y="3600900"/>
              <a:ext cx="18415" cy="43180"/>
            </a:xfrm>
            <a:custGeom>
              <a:avLst/>
              <a:gdLst/>
              <a:ahLst/>
              <a:cxnLst/>
              <a:rect l="l" t="t" r="r" b="b"/>
              <a:pathLst>
                <a:path w="18414" h="43179">
                  <a:moveTo>
                    <a:pt x="15824" y="0"/>
                  </a:moveTo>
                  <a:lnTo>
                    <a:pt x="2438" y="0"/>
                  </a:lnTo>
                  <a:lnTo>
                    <a:pt x="1778" y="634"/>
                  </a:lnTo>
                  <a:lnTo>
                    <a:pt x="0" y="41706"/>
                  </a:lnTo>
                  <a:lnTo>
                    <a:pt x="139" y="42100"/>
                  </a:lnTo>
                  <a:lnTo>
                    <a:pt x="711" y="42697"/>
                  </a:lnTo>
                  <a:lnTo>
                    <a:pt x="1104" y="42862"/>
                  </a:lnTo>
                  <a:lnTo>
                    <a:pt x="1511" y="42862"/>
                  </a:lnTo>
                  <a:lnTo>
                    <a:pt x="17157" y="42862"/>
                  </a:lnTo>
                  <a:lnTo>
                    <a:pt x="17551" y="42697"/>
                  </a:lnTo>
                  <a:lnTo>
                    <a:pt x="18110" y="42100"/>
                  </a:lnTo>
                  <a:lnTo>
                    <a:pt x="18262" y="41706"/>
                  </a:lnTo>
                  <a:lnTo>
                    <a:pt x="16484" y="634"/>
                  </a:lnTo>
                  <a:lnTo>
                    <a:pt x="15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987896" y="3599399"/>
              <a:ext cx="21590" cy="46355"/>
            </a:xfrm>
            <a:custGeom>
              <a:avLst/>
              <a:gdLst/>
              <a:ahLst/>
              <a:cxnLst/>
              <a:rect l="l" t="t" r="r" b="b"/>
              <a:pathLst>
                <a:path w="21589" h="46354">
                  <a:moveTo>
                    <a:pt x="18135" y="0"/>
                  </a:moveTo>
                  <a:lnTo>
                    <a:pt x="3149" y="0"/>
                  </a:lnTo>
                  <a:lnTo>
                    <a:pt x="1828" y="1270"/>
                  </a:lnTo>
                  <a:lnTo>
                    <a:pt x="21" y="42862"/>
                  </a:lnTo>
                  <a:lnTo>
                    <a:pt x="0" y="43548"/>
                  </a:lnTo>
                  <a:lnTo>
                    <a:pt x="292" y="44348"/>
                  </a:lnTo>
                  <a:lnTo>
                    <a:pt x="1422" y="45529"/>
                  </a:lnTo>
                  <a:lnTo>
                    <a:pt x="2209" y="45859"/>
                  </a:lnTo>
                  <a:lnTo>
                    <a:pt x="19088" y="45859"/>
                  </a:lnTo>
                  <a:lnTo>
                    <a:pt x="19862" y="45529"/>
                  </a:lnTo>
                  <a:lnTo>
                    <a:pt x="21005" y="44348"/>
                  </a:lnTo>
                  <a:lnTo>
                    <a:pt x="21297" y="43548"/>
                  </a:lnTo>
                  <a:lnTo>
                    <a:pt x="21268" y="42862"/>
                  </a:lnTo>
                  <a:lnTo>
                    <a:pt x="3022" y="42862"/>
                  </a:lnTo>
                  <a:lnTo>
                    <a:pt x="4762" y="2997"/>
                  </a:lnTo>
                  <a:lnTo>
                    <a:pt x="19537" y="2997"/>
                  </a:lnTo>
                  <a:lnTo>
                    <a:pt x="19469" y="1270"/>
                  </a:lnTo>
                  <a:lnTo>
                    <a:pt x="18135" y="0"/>
                  </a:lnTo>
                  <a:close/>
                </a:path>
                <a:path w="21589" h="46354">
                  <a:moveTo>
                    <a:pt x="19538" y="2997"/>
                  </a:moveTo>
                  <a:lnTo>
                    <a:pt x="16535" y="2997"/>
                  </a:lnTo>
                  <a:lnTo>
                    <a:pt x="18262" y="42862"/>
                  </a:lnTo>
                  <a:lnTo>
                    <a:pt x="21268" y="42862"/>
                  </a:lnTo>
                  <a:lnTo>
                    <a:pt x="19538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996165" y="3399821"/>
              <a:ext cx="13970" cy="70485"/>
            </a:xfrm>
            <a:custGeom>
              <a:avLst/>
              <a:gdLst/>
              <a:ahLst/>
              <a:cxnLst/>
              <a:rect l="l" t="t" r="r" b="b"/>
              <a:pathLst>
                <a:path w="13970" h="70485">
                  <a:moveTo>
                    <a:pt x="4838" y="0"/>
                  </a:moveTo>
                  <a:lnTo>
                    <a:pt x="2578" y="0"/>
                  </a:lnTo>
                  <a:lnTo>
                    <a:pt x="1270" y="1041"/>
                  </a:lnTo>
                  <a:lnTo>
                    <a:pt x="0" y="68148"/>
                  </a:lnTo>
                  <a:lnTo>
                    <a:pt x="304" y="68986"/>
                  </a:lnTo>
                  <a:lnTo>
                    <a:pt x="1333" y="70040"/>
                  </a:lnTo>
                  <a:lnTo>
                    <a:pt x="1930" y="70294"/>
                  </a:lnTo>
                  <a:lnTo>
                    <a:pt x="2552" y="70294"/>
                  </a:lnTo>
                  <a:lnTo>
                    <a:pt x="3492" y="70294"/>
                  </a:lnTo>
                  <a:lnTo>
                    <a:pt x="4318" y="69723"/>
                  </a:lnTo>
                  <a:lnTo>
                    <a:pt x="13652" y="50012"/>
                  </a:lnTo>
                  <a:lnTo>
                    <a:pt x="13754" y="49263"/>
                  </a:lnTo>
                  <a:lnTo>
                    <a:pt x="6007" y="74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994671" y="3398320"/>
              <a:ext cx="17145" cy="73660"/>
            </a:xfrm>
            <a:custGeom>
              <a:avLst/>
              <a:gdLst/>
              <a:ahLst/>
              <a:cxnLst/>
              <a:rect l="l" t="t" r="r" b="b"/>
              <a:pathLst>
                <a:path w="17145" h="73660">
                  <a:moveTo>
                    <a:pt x="7277" y="0"/>
                  </a:moveTo>
                  <a:lnTo>
                    <a:pt x="3022" y="0"/>
                  </a:lnTo>
                  <a:lnTo>
                    <a:pt x="1269" y="1917"/>
                  </a:lnTo>
                  <a:lnTo>
                    <a:pt x="0" y="68681"/>
                  </a:lnTo>
                  <a:lnTo>
                    <a:pt x="84" y="70294"/>
                  </a:lnTo>
                  <a:lnTo>
                    <a:pt x="431" y="71247"/>
                  </a:lnTo>
                  <a:lnTo>
                    <a:pt x="2044" y="72872"/>
                  </a:lnTo>
                  <a:lnTo>
                    <a:pt x="3022" y="73291"/>
                  </a:lnTo>
                  <a:lnTo>
                    <a:pt x="5575" y="73291"/>
                  </a:lnTo>
                  <a:lnTo>
                    <a:pt x="6908" y="72402"/>
                  </a:lnTo>
                  <a:lnTo>
                    <a:pt x="7906" y="70294"/>
                  </a:lnTo>
                  <a:lnTo>
                    <a:pt x="3505" y="70294"/>
                  </a:lnTo>
                  <a:lnTo>
                    <a:pt x="2984" y="69697"/>
                  </a:lnTo>
                  <a:lnTo>
                    <a:pt x="4229" y="4521"/>
                  </a:lnTo>
                  <a:lnTo>
                    <a:pt x="4241" y="3530"/>
                  </a:lnTo>
                  <a:lnTo>
                    <a:pt x="4775" y="2997"/>
                  </a:lnTo>
                  <a:lnTo>
                    <a:pt x="9138" y="2997"/>
                  </a:lnTo>
                  <a:lnTo>
                    <a:pt x="8965" y="1917"/>
                  </a:lnTo>
                  <a:lnTo>
                    <a:pt x="8902" y="1524"/>
                  </a:lnTo>
                  <a:lnTo>
                    <a:pt x="7277" y="0"/>
                  </a:lnTo>
                  <a:close/>
                </a:path>
                <a:path w="17145" h="73660">
                  <a:moveTo>
                    <a:pt x="9138" y="2997"/>
                  </a:moveTo>
                  <a:lnTo>
                    <a:pt x="5727" y="2997"/>
                  </a:lnTo>
                  <a:lnTo>
                    <a:pt x="6159" y="3378"/>
                  </a:lnTo>
                  <a:lnTo>
                    <a:pt x="13652" y="50266"/>
                  </a:lnTo>
                  <a:lnTo>
                    <a:pt x="13652" y="51142"/>
                  </a:lnTo>
                  <a:lnTo>
                    <a:pt x="4686" y="70091"/>
                  </a:lnTo>
                  <a:lnTo>
                    <a:pt x="4368" y="70294"/>
                  </a:lnTo>
                  <a:lnTo>
                    <a:pt x="7906" y="70294"/>
                  </a:lnTo>
                  <a:lnTo>
                    <a:pt x="16624" y="51879"/>
                  </a:lnTo>
                  <a:lnTo>
                    <a:pt x="16689" y="50266"/>
                  </a:lnTo>
                  <a:lnTo>
                    <a:pt x="9223" y="3530"/>
                  </a:lnTo>
                  <a:lnTo>
                    <a:pt x="9138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932698" y="3472020"/>
              <a:ext cx="62865" cy="36830"/>
            </a:xfrm>
            <a:custGeom>
              <a:avLst/>
              <a:gdLst/>
              <a:ahLst/>
              <a:cxnLst/>
              <a:rect l="l" t="t" r="r" b="b"/>
              <a:pathLst>
                <a:path w="62864" h="36829">
                  <a:moveTo>
                    <a:pt x="60972" y="0"/>
                  </a:moveTo>
                  <a:lnTo>
                    <a:pt x="59791" y="0"/>
                  </a:lnTo>
                  <a:lnTo>
                    <a:pt x="38836" y="1701"/>
                  </a:lnTo>
                  <a:lnTo>
                    <a:pt x="38138" y="1981"/>
                  </a:lnTo>
                  <a:lnTo>
                    <a:pt x="114" y="32842"/>
                  </a:lnTo>
                  <a:lnTo>
                    <a:pt x="0" y="34048"/>
                  </a:lnTo>
                  <a:lnTo>
                    <a:pt x="622" y="35801"/>
                  </a:lnTo>
                  <a:lnTo>
                    <a:pt x="1549" y="36423"/>
                  </a:lnTo>
                  <a:lnTo>
                    <a:pt x="2641" y="36423"/>
                  </a:lnTo>
                  <a:lnTo>
                    <a:pt x="3200" y="36423"/>
                  </a:lnTo>
                  <a:lnTo>
                    <a:pt x="3771" y="36271"/>
                  </a:lnTo>
                  <a:lnTo>
                    <a:pt x="61836" y="4190"/>
                  </a:lnTo>
                  <a:lnTo>
                    <a:pt x="62496" y="2920"/>
                  </a:lnTo>
                  <a:lnTo>
                    <a:pt x="61912" y="673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930983" y="3470531"/>
              <a:ext cx="66040" cy="40005"/>
            </a:xfrm>
            <a:custGeom>
              <a:avLst/>
              <a:gdLst/>
              <a:ahLst/>
              <a:cxnLst/>
              <a:rect l="l" t="t" r="r" b="b"/>
              <a:pathLst>
                <a:path w="66039" h="40004">
                  <a:moveTo>
                    <a:pt x="63390" y="0"/>
                  </a:moveTo>
                  <a:lnTo>
                    <a:pt x="584" y="33426"/>
                  </a:lnTo>
                  <a:lnTo>
                    <a:pt x="0" y="35204"/>
                  </a:lnTo>
                  <a:lnTo>
                    <a:pt x="1143" y="38404"/>
                  </a:lnTo>
                  <a:lnTo>
                    <a:pt x="2616" y="39408"/>
                  </a:lnTo>
                  <a:lnTo>
                    <a:pt x="5168" y="39408"/>
                  </a:lnTo>
                  <a:lnTo>
                    <a:pt x="6007" y="39192"/>
                  </a:lnTo>
                  <a:lnTo>
                    <a:pt x="11041" y="36410"/>
                  </a:lnTo>
                  <a:lnTo>
                    <a:pt x="3365" y="36410"/>
                  </a:lnTo>
                  <a:lnTo>
                    <a:pt x="2921" y="35394"/>
                  </a:lnTo>
                  <a:lnTo>
                    <a:pt x="40563" y="4826"/>
                  </a:lnTo>
                  <a:lnTo>
                    <a:pt x="38789" y="4826"/>
                  </a:lnTo>
                  <a:lnTo>
                    <a:pt x="61353" y="2997"/>
                  </a:lnTo>
                  <a:lnTo>
                    <a:pt x="65392" y="2997"/>
                  </a:lnTo>
                  <a:lnTo>
                    <a:pt x="64909" y="1130"/>
                  </a:lnTo>
                  <a:lnTo>
                    <a:pt x="63390" y="0"/>
                  </a:lnTo>
                  <a:close/>
                </a:path>
                <a:path w="66039" h="40004">
                  <a:moveTo>
                    <a:pt x="65392" y="2997"/>
                  </a:moveTo>
                  <a:lnTo>
                    <a:pt x="62751" y="2997"/>
                  </a:lnTo>
                  <a:lnTo>
                    <a:pt x="62826" y="4368"/>
                  </a:lnTo>
                  <a:lnTo>
                    <a:pt x="4827" y="36410"/>
                  </a:lnTo>
                  <a:lnTo>
                    <a:pt x="11041" y="36410"/>
                  </a:lnTo>
                  <a:lnTo>
                    <a:pt x="64884" y="6667"/>
                  </a:lnTo>
                  <a:lnTo>
                    <a:pt x="65781" y="4826"/>
                  </a:lnTo>
                  <a:lnTo>
                    <a:pt x="65748" y="4368"/>
                  </a:lnTo>
                  <a:lnTo>
                    <a:pt x="65392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000833" y="3473377"/>
              <a:ext cx="61594" cy="38735"/>
            </a:xfrm>
            <a:custGeom>
              <a:avLst/>
              <a:gdLst/>
              <a:ahLst/>
              <a:cxnLst/>
              <a:rect l="l" t="t" r="r" b="b"/>
              <a:pathLst>
                <a:path w="61595" h="38735">
                  <a:moveTo>
                    <a:pt x="3225" y="0"/>
                  </a:moveTo>
                  <a:lnTo>
                    <a:pt x="1650" y="0"/>
                  </a:lnTo>
                  <a:lnTo>
                    <a:pt x="825" y="469"/>
                  </a:lnTo>
                  <a:lnTo>
                    <a:pt x="0" y="2044"/>
                  </a:lnTo>
                  <a:lnTo>
                    <a:pt x="88" y="3022"/>
                  </a:lnTo>
                  <a:lnTo>
                    <a:pt x="12471" y="20929"/>
                  </a:lnTo>
                  <a:lnTo>
                    <a:pt x="13068" y="21386"/>
                  </a:lnTo>
                  <a:lnTo>
                    <a:pt x="57785" y="38493"/>
                  </a:lnTo>
                  <a:lnTo>
                    <a:pt x="58585" y="38569"/>
                  </a:lnTo>
                  <a:lnTo>
                    <a:pt x="59728" y="38569"/>
                  </a:lnTo>
                  <a:lnTo>
                    <a:pt x="60642" y="37909"/>
                  </a:lnTo>
                  <a:lnTo>
                    <a:pt x="61264" y="35686"/>
                  </a:lnTo>
                  <a:lnTo>
                    <a:pt x="60655" y="34442"/>
                  </a:lnTo>
                  <a:lnTo>
                    <a:pt x="3835" y="177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999368" y="3471874"/>
              <a:ext cx="64769" cy="41910"/>
            </a:xfrm>
            <a:custGeom>
              <a:avLst/>
              <a:gdLst/>
              <a:ahLst/>
              <a:cxnLst/>
              <a:rect l="l" t="t" r="r" b="b"/>
              <a:pathLst>
                <a:path w="64770" h="41910">
                  <a:moveTo>
                    <a:pt x="4953" y="0"/>
                  </a:moveTo>
                  <a:lnTo>
                    <a:pt x="2565" y="0"/>
                  </a:lnTo>
                  <a:lnTo>
                    <a:pt x="1206" y="787"/>
                  </a:lnTo>
                  <a:lnTo>
                    <a:pt x="5" y="3098"/>
                  </a:lnTo>
                  <a:lnTo>
                    <a:pt x="0" y="4914"/>
                  </a:lnTo>
                  <a:lnTo>
                    <a:pt x="12877" y="23533"/>
                  </a:lnTo>
                  <a:lnTo>
                    <a:pt x="13716" y="24193"/>
                  </a:lnTo>
                  <a:lnTo>
                    <a:pt x="59176" y="41579"/>
                  </a:lnTo>
                  <a:lnTo>
                    <a:pt x="61849" y="41579"/>
                  </a:lnTo>
                  <a:lnTo>
                    <a:pt x="63373" y="40449"/>
                  </a:lnTo>
                  <a:lnTo>
                    <a:pt x="63899" y="38569"/>
                  </a:lnTo>
                  <a:lnTo>
                    <a:pt x="59726" y="38569"/>
                  </a:lnTo>
                  <a:lnTo>
                    <a:pt x="15354" y="21602"/>
                  </a:lnTo>
                  <a:lnTo>
                    <a:pt x="14998" y="21323"/>
                  </a:lnTo>
                  <a:lnTo>
                    <a:pt x="2794" y="3670"/>
                  </a:lnTo>
                  <a:lnTo>
                    <a:pt x="3203" y="3098"/>
                  </a:lnTo>
                  <a:lnTo>
                    <a:pt x="10559" y="3098"/>
                  </a:lnTo>
                  <a:lnTo>
                    <a:pt x="5842" y="254"/>
                  </a:lnTo>
                  <a:lnTo>
                    <a:pt x="4953" y="0"/>
                  </a:lnTo>
                  <a:close/>
                </a:path>
                <a:path w="64770" h="41910">
                  <a:moveTo>
                    <a:pt x="10559" y="3098"/>
                  </a:moveTo>
                  <a:lnTo>
                    <a:pt x="4737" y="3098"/>
                  </a:lnTo>
                  <a:lnTo>
                    <a:pt x="61404" y="37261"/>
                  </a:lnTo>
                  <a:lnTo>
                    <a:pt x="61163" y="38569"/>
                  </a:lnTo>
                  <a:lnTo>
                    <a:pt x="63899" y="38569"/>
                  </a:lnTo>
                  <a:lnTo>
                    <a:pt x="64265" y="37261"/>
                  </a:lnTo>
                  <a:lnTo>
                    <a:pt x="64350" y="36957"/>
                  </a:lnTo>
                  <a:lnTo>
                    <a:pt x="63461" y="35001"/>
                  </a:lnTo>
                  <a:lnTo>
                    <a:pt x="10559" y="3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993384" y="346843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610" y="0"/>
                  </a:moveTo>
                  <a:lnTo>
                    <a:pt x="2146" y="0"/>
                  </a:lnTo>
                  <a:lnTo>
                    <a:pt x="101" y="2006"/>
                  </a:lnTo>
                  <a:lnTo>
                    <a:pt x="0" y="6985"/>
                  </a:lnTo>
                  <a:lnTo>
                    <a:pt x="2006" y="9067"/>
                  </a:lnTo>
                  <a:lnTo>
                    <a:pt x="4521" y="9118"/>
                  </a:lnTo>
                  <a:lnTo>
                    <a:pt x="7073" y="9118"/>
                  </a:lnTo>
                  <a:lnTo>
                    <a:pt x="9118" y="7112"/>
                  </a:lnTo>
                  <a:lnTo>
                    <a:pt x="9182" y="3429"/>
                  </a:lnTo>
                  <a:lnTo>
                    <a:pt x="8737" y="2273"/>
                  </a:lnTo>
                  <a:lnTo>
                    <a:pt x="7048" y="520"/>
                  </a:lnTo>
                  <a:lnTo>
                    <a:pt x="5905" y="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935550" y="3408349"/>
              <a:ext cx="127635" cy="212090"/>
            </a:xfrm>
            <a:custGeom>
              <a:avLst/>
              <a:gdLst/>
              <a:ahLst/>
              <a:cxnLst/>
              <a:rect l="l" t="t" r="r" b="b"/>
              <a:pathLst>
                <a:path w="127635" h="212089">
                  <a:moveTo>
                    <a:pt x="60248" y="27419"/>
                  </a:moveTo>
                  <a:lnTo>
                    <a:pt x="60007" y="25781"/>
                  </a:lnTo>
                  <a:lnTo>
                    <a:pt x="59258" y="25209"/>
                  </a:lnTo>
                  <a:lnTo>
                    <a:pt x="58432" y="25323"/>
                  </a:lnTo>
                  <a:lnTo>
                    <a:pt x="26619" y="55219"/>
                  </a:lnTo>
                  <a:lnTo>
                    <a:pt x="26428" y="56019"/>
                  </a:lnTo>
                  <a:lnTo>
                    <a:pt x="26936" y="56832"/>
                  </a:lnTo>
                  <a:lnTo>
                    <a:pt x="28549" y="57213"/>
                  </a:lnTo>
                  <a:lnTo>
                    <a:pt x="29349" y="56705"/>
                  </a:lnTo>
                  <a:lnTo>
                    <a:pt x="29540" y="55905"/>
                  </a:lnTo>
                  <a:lnTo>
                    <a:pt x="33489" y="45910"/>
                  </a:lnTo>
                  <a:lnTo>
                    <a:pt x="40030" y="37566"/>
                  </a:lnTo>
                  <a:lnTo>
                    <a:pt x="48641" y="31483"/>
                  </a:lnTo>
                  <a:lnTo>
                    <a:pt x="58851" y="28295"/>
                  </a:lnTo>
                  <a:lnTo>
                    <a:pt x="59677" y="28181"/>
                  </a:lnTo>
                  <a:lnTo>
                    <a:pt x="60248" y="27419"/>
                  </a:lnTo>
                  <a:close/>
                </a:path>
                <a:path w="127635" h="212089">
                  <a:moveTo>
                    <a:pt x="60833" y="13944"/>
                  </a:moveTo>
                  <a:lnTo>
                    <a:pt x="60667" y="12293"/>
                  </a:lnTo>
                  <a:lnTo>
                    <a:pt x="59931" y="11696"/>
                  </a:lnTo>
                  <a:lnTo>
                    <a:pt x="59105" y="11772"/>
                  </a:lnTo>
                  <a:lnTo>
                    <a:pt x="15735" y="43332"/>
                  </a:lnTo>
                  <a:lnTo>
                    <a:pt x="11480" y="62484"/>
                  </a:lnTo>
                  <a:lnTo>
                    <a:pt x="12128" y="63169"/>
                  </a:lnTo>
                  <a:lnTo>
                    <a:pt x="13779" y="63233"/>
                  </a:lnTo>
                  <a:lnTo>
                    <a:pt x="14478" y="62572"/>
                  </a:lnTo>
                  <a:lnTo>
                    <a:pt x="14503" y="61747"/>
                  </a:lnTo>
                  <a:lnTo>
                    <a:pt x="18478" y="44538"/>
                  </a:lnTo>
                  <a:lnTo>
                    <a:pt x="28270" y="30073"/>
                  </a:lnTo>
                  <a:lnTo>
                    <a:pt x="42405" y="19697"/>
                  </a:lnTo>
                  <a:lnTo>
                    <a:pt x="59397" y="14757"/>
                  </a:lnTo>
                  <a:lnTo>
                    <a:pt x="60223" y="14681"/>
                  </a:lnTo>
                  <a:lnTo>
                    <a:pt x="60833" y="13944"/>
                  </a:lnTo>
                  <a:close/>
                </a:path>
                <a:path w="127635" h="212089">
                  <a:moveTo>
                    <a:pt x="63398" y="2311"/>
                  </a:moveTo>
                  <a:lnTo>
                    <a:pt x="63334" y="647"/>
                  </a:lnTo>
                  <a:lnTo>
                    <a:pt x="62636" y="0"/>
                  </a:lnTo>
                  <a:lnTo>
                    <a:pt x="61810" y="38"/>
                  </a:lnTo>
                  <a:lnTo>
                    <a:pt x="37960" y="5943"/>
                  </a:lnTo>
                  <a:lnTo>
                    <a:pt x="18300" y="20129"/>
                  </a:lnTo>
                  <a:lnTo>
                    <a:pt x="4940" y="40335"/>
                  </a:lnTo>
                  <a:lnTo>
                    <a:pt x="0" y="64300"/>
                  </a:lnTo>
                  <a:lnTo>
                    <a:pt x="152" y="68592"/>
                  </a:lnTo>
                  <a:lnTo>
                    <a:pt x="863" y="69227"/>
                  </a:lnTo>
                  <a:lnTo>
                    <a:pt x="2514" y="69126"/>
                  </a:lnTo>
                  <a:lnTo>
                    <a:pt x="3149" y="68414"/>
                  </a:lnTo>
                  <a:lnTo>
                    <a:pt x="3098" y="67589"/>
                  </a:lnTo>
                  <a:lnTo>
                    <a:pt x="2997" y="64300"/>
                  </a:lnTo>
                  <a:lnTo>
                    <a:pt x="20472" y="22212"/>
                  </a:lnTo>
                  <a:lnTo>
                    <a:pt x="61937" y="3035"/>
                  </a:lnTo>
                  <a:lnTo>
                    <a:pt x="62763" y="2997"/>
                  </a:lnTo>
                  <a:lnTo>
                    <a:pt x="63398" y="2311"/>
                  </a:lnTo>
                  <a:close/>
                </a:path>
                <a:path w="127635" h="212089">
                  <a:moveTo>
                    <a:pt x="67614" y="209397"/>
                  </a:moveTo>
                  <a:lnTo>
                    <a:pt x="66941" y="208724"/>
                  </a:lnTo>
                  <a:lnTo>
                    <a:pt x="56083" y="208724"/>
                  </a:lnTo>
                  <a:lnTo>
                    <a:pt x="55410" y="209397"/>
                  </a:lnTo>
                  <a:lnTo>
                    <a:pt x="55410" y="211048"/>
                  </a:lnTo>
                  <a:lnTo>
                    <a:pt x="56083" y="211721"/>
                  </a:lnTo>
                  <a:lnTo>
                    <a:pt x="56908" y="211721"/>
                  </a:lnTo>
                  <a:lnTo>
                    <a:pt x="66941" y="211721"/>
                  </a:lnTo>
                  <a:lnTo>
                    <a:pt x="67614" y="211048"/>
                  </a:lnTo>
                  <a:lnTo>
                    <a:pt x="67614" y="209397"/>
                  </a:lnTo>
                  <a:close/>
                </a:path>
                <a:path w="127635" h="212089">
                  <a:moveTo>
                    <a:pt x="67614" y="203962"/>
                  </a:moveTo>
                  <a:lnTo>
                    <a:pt x="66941" y="203288"/>
                  </a:lnTo>
                  <a:lnTo>
                    <a:pt x="56083" y="203288"/>
                  </a:lnTo>
                  <a:lnTo>
                    <a:pt x="55410" y="203962"/>
                  </a:lnTo>
                  <a:lnTo>
                    <a:pt x="55410" y="205613"/>
                  </a:lnTo>
                  <a:lnTo>
                    <a:pt x="56083" y="206286"/>
                  </a:lnTo>
                  <a:lnTo>
                    <a:pt x="56908" y="206286"/>
                  </a:lnTo>
                  <a:lnTo>
                    <a:pt x="66941" y="206286"/>
                  </a:lnTo>
                  <a:lnTo>
                    <a:pt x="67614" y="205613"/>
                  </a:lnTo>
                  <a:lnTo>
                    <a:pt x="67614" y="203962"/>
                  </a:lnTo>
                  <a:close/>
                </a:path>
                <a:path w="127635" h="212089">
                  <a:moveTo>
                    <a:pt x="67614" y="198526"/>
                  </a:moveTo>
                  <a:lnTo>
                    <a:pt x="66941" y="197853"/>
                  </a:lnTo>
                  <a:lnTo>
                    <a:pt x="56083" y="197853"/>
                  </a:lnTo>
                  <a:lnTo>
                    <a:pt x="55410" y="198526"/>
                  </a:lnTo>
                  <a:lnTo>
                    <a:pt x="55410" y="200177"/>
                  </a:lnTo>
                  <a:lnTo>
                    <a:pt x="56083" y="200850"/>
                  </a:lnTo>
                  <a:lnTo>
                    <a:pt x="56908" y="200850"/>
                  </a:lnTo>
                  <a:lnTo>
                    <a:pt x="66941" y="200850"/>
                  </a:lnTo>
                  <a:lnTo>
                    <a:pt x="67614" y="200177"/>
                  </a:lnTo>
                  <a:lnTo>
                    <a:pt x="67614" y="198526"/>
                  </a:lnTo>
                  <a:close/>
                </a:path>
                <a:path w="127635" h="212089">
                  <a:moveTo>
                    <a:pt x="68554" y="61417"/>
                  </a:moveTo>
                  <a:lnTo>
                    <a:pt x="65887" y="58648"/>
                  </a:lnTo>
                  <a:lnTo>
                    <a:pt x="65519" y="58648"/>
                  </a:lnTo>
                  <a:lnTo>
                    <a:pt x="65519" y="63017"/>
                  </a:lnTo>
                  <a:lnTo>
                    <a:pt x="65455" y="66370"/>
                  </a:lnTo>
                  <a:lnTo>
                    <a:pt x="64096" y="67703"/>
                  </a:lnTo>
                  <a:lnTo>
                    <a:pt x="60718" y="67703"/>
                  </a:lnTo>
                  <a:lnTo>
                    <a:pt x="59436" y="66370"/>
                  </a:lnTo>
                  <a:lnTo>
                    <a:pt x="59410" y="63017"/>
                  </a:lnTo>
                  <a:lnTo>
                    <a:pt x="60731" y="61620"/>
                  </a:lnTo>
                  <a:lnTo>
                    <a:pt x="64185" y="61620"/>
                  </a:lnTo>
                  <a:lnTo>
                    <a:pt x="65519" y="63017"/>
                  </a:lnTo>
                  <a:lnTo>
                    <a:pt x="65519" y="58648"/>
                  </a:lnTo>
                  <a:lnTo>
                    <a:pt x="59093" y="58648"/>
                  </a:lnTo>
                  <a:lnTo>
                    <a:pt x="56438" y="61252"/>
                  </a:lnTo>
                  <a:lnTo>
                    <a:pt x="56438" y="66370"/>
                  </a:lnTo>
                  <a:lnTo>
                    <a:pt x="56972" y="67703"/>
                  </a:lnTo>
                  <a:lnTo>
                    <a:pt x="59194" y="70015"/>
                  </a:lnTo>
                  <a:lnTo>
                    <a:pt x="60756" y="70700"/>
                  </a:lnTo>
                  <a:lnTo>
                    <a:pt x="65709" y="70700"/>
                  </a:lnTo>
                  <a:lnTo>
                    <a:pt x="68427" y="68033"/>
                  </a:lnTo>
                  <a:lnTo>
                    <a:pt x="68440" y="67703"/>
                  </a:lnTo>
                  <a:lnTo>
                    <a:pt x="68554" y="61620"/>
                  </a:lnTo>
                  <a:lnTo>
                    <a:pt x="68554" y="61417"/>
                  </a:lnTo>
                  <a:close/>
                </a:path>
                <a:path w="127635" h="212089">
                  <a:moveTo>
                    <a:pt x="74866" y="99923"/>
                  </a:moveTo>
                  <a:lnTo>
                    <a:pt x="74434" y="98323"/>
                  </a:lnTo>
                  <a:lnTo>
                    <a:pt x="73609" y="97853"/>
                  </a:lnTo>
                  <a:lnTo>
                    <a:pt x="69862" y="98844"/>
                  </a:lnTo>
                  <a:lnTo>
                    <a:pt x="66827" y="99225"/>
                  </a:lnTo>
                  <a:lnTo>
                    <a:pt x="63804" y="99225"/>
                  </a:lnTo>
                  <a:lnTo>
                    <a:pt x="55105" y="98183"/>
                  </a:lnTo>
                  <a:lnTo>
                    <a:pt x="46926" y="95123"/>
                  </a:lnTo>
                  <a:lnTo>
                    <a:pt x="39725" y="90195"/>
                  </a:lnTo>
                  <a:lnTo>
                    <a:pt x="33972" y="83553"/>
                  </a:lnTo>
                  <a:lnTo>
                    <a:pt x="33515" y="82867"/>
                  </a:lnTo>
                  <a:lnTo>
                    <a:pt x="32588" y="82677"/>
                  </a:lnTo>
                  <a:lnTo>
                    <a:pt x="31203" y="83578"/>
                  </a:lnTo>
                  <a:lnTo>
                    <a:pt x="31000" y="84505"/>
                  </a:lnTo>
                  <a:lnTo>
                    <a:pt x="31457" y="85204"/>
                  </a:lnTo>
                  <a:lnTo>
                    <a:pt x="37744" y="92443"/>
                  </a:lnTo>
                  <a:lnTo>
                    <a:pt x="45554" y="97790"/>
                  </a:lnTo>
                  <a:lnTo>
                    <a:pt x="54406" y="101104"/>
                  </a:lnTo>
                  <a:lnTo>
                    <a:pt x="63804" y="102235"/>
                  </a:lnTo>
                  <a:lnTo>
                    <a:pt x="67081" y="102235"/>
                  </a:lnTo>
                  <a:lnTo>
                    <a:pt x="70370" y="101815"/>
                  </a:lnTo>
                  <a:lnTo>
                    <a:pt x="74383" y="100749"/>
                  </a:lnTo>
                  <a:lnTo>
                    <a:pt x="74866" y="99923"/>
                  </a:lnTo>
                  <a:close/>
                </a:path>
                <a:path w="127635" h="212089">
                  <a:moveTo>
                    <a:pt x="84455" y="110693"/>
                  </a:moveTo>
                  <a:lnTo>
                    <a:pt x="83832" y="109169"/>
                  </a:lnTo>
                  <a:lnTo>
                    <a:pt x="82956" y="108800"/>
                  </a:lnTo>
                  <a:lnTo>
                    <a:pt x="76263" y="111518"/>
                  </a:lnTo>
                  <a:lnTo>
                    <a:pt x="70053" y="112674"/>
                  </a:lnTo>
                  <a:lnTo>
                    <a:pt x="63893" y="112674"/>
                  </a:lnTo>
                  <a:lnTo>
                    <a:pt x="52019" y="111226"/>
                  </a:lnTo>
                  <a:lnTo>
                    <a:pt x="40855" y="107022"/>
                  </a:lnTo>
                  <a:lnTo>
                    <a:pt x="30962" y="100203"/>
                  </a:lnTo>
                  <a:lnTo>
                    <a:pt x="22936" y="90970"/>
                  </a:lnTo>
                  <a:lnTo>
                    <a:pt x="22466" y="90284"/>
                  </a:lnTo>
                  <a:lnTo>
                    <a:pt x="21539" y="90093"/>
                  </a:lnTo>
                  <a:lnTo>
                    <a:pt x="20167" y="91008"/>
                  </a:lnTo>
                  <a:lnTo>
                    <a:pt x="19977" y="91948"/>
                  </a:lnTo>
                  <a:lnTo>
                    <a:pt x="20434" y="92633"/>
                  </a:lnTo>
                  <a:lnTo>
                    <a:pt x="28968" y="102438"/>
                  </a:lnTo>
                  <a:lnTo>
                    <a:pt x="39458" y="109677"/>
                  </a:lnTo>
                  <a:lnTo>
                    <a:pt x="51295" y="114134"/>
                  </a:lnTo>
                  <a:lnTo>
                    <a:pt x="63893" y="115671"/>
                  </a:lnTo>
                  <a:lnTo>
                    <a:pt x="70434" y="115671"/>
                  </a:lnTo>
                  <a:lnTo>
                    <a:pt x="77025" y="114452"/>
                  </a:lnTo>
                  <a:lnTo>
                    <a:pt x="84086" y="111569"/>
                  </a:lnTo>
                  <a:lnTo>
                    <a:pt x="84455" y="110693"/>
                  </a:lnTo>
                  <a:close/>
                </a:path>
                <a:path w="127635" h="212089">
                  <a:moveTo>
                    <a:pt x="88480" y="121577"/>
                  </a:moveTo>
                  <a:lnTo>
                    <a:pt x="87858" y="120040"/>
                  </a:lnTo>
                  <a:lnTo>
                    <a:pt x="86995" y="119672"/>
                  </a:lnTo>
                  <a:lnTo>
                    <a:pt x="86220" y="119976"/>
                  </a:lnTo>
                  <a:lnTo>
                    <a:pt x="79146" y="122809"/>
                  </a:lnTo>
                  <a:lnTo>
                    <a:pt x="71691" y="124155"/>
                  </a:lnTo>
                  <a:lnTo>
                    <a:pt x="64274" y="124155"/>
                  </a:lnTo>
                  <a:lnTo>
                    <a:pt x="49047" y="122262"/>
                  </a:lnTo>
                  <a:lnTo>
                    <a:pt x="34734" y="116751"/>
                  </a:lnTo>
                  <a:lnTo>
                    <a:pt x="22161" y="107886"/>
                  </a:lnTo>
                  <a:lnTo>
                    <a:pt x="12166" y="95973"/>
                  </a:lnTo>
                  <a:lnTo>
                    <a:pt x="11722" y="95275"/>
                  </a:lnTo>
                  <a:lnTo>
                    <a:pt x="10795" y="95059"/>
                  </a:lnTo>
                  <a:lnTo>
                    <a:pt x="9398" y="95948"/>
                  </a:lnTo>
                  <a:lnTo>
                    <a:pt x="9194" y="96875"/>
                  </a:lnTo>
                  <a:lnTo>
                    <a:pt x="9626" y="97574"/>
                  </a:lnTo>
                  <a:lnTo>
                    <a:pt x="20142" y="110109"/>
                  </a:lnTo>
                  <a:lnTo>
                    <a:pt x="33324" y="119392"/>
                  </a:lnTo>
                  <a:lnTo>
                    <a:pt x="48310" y="125171"/>
                  </a:lnTo>
                  <a:lnTo>
                    <a:pt x="64274" y="127165"/>
                  </a:lnTo>
                  <a:lnTo>
                    <a:pt x="72059" y="127165"/>
                  </a:lnTo>
                  <a:lnTo>
                    <a:pt x="79895" y="125742"/>
                  </a:lnTo>
                  <a:lnTo>
                    <a:pt x="88099" y="122453"/>
                  </a:lnTo>
                  <a:lnTo>
                    <a:pt x="88480" y="121577"/>
                  </a:lnTo>
                  <a:close/>
                </a:path>
                <a:path w="127635" h="212089">
                  <a:moveTo>
                    <a:pt x="102184" y="63804"/>
                  </a:moveTo>
                  <a:lnTo>
                    <a:pt x="87960" y="33591"/>
                  </a:lnTo>
                  <a:lnTo>
                    <a:pt x="87020" y="33667"/>
                  </a:lnTo>
                  <a:lnTo>
                    <a:pt x="85940" y="34937"/>
                  </a:lnTo>
                  <a:lnTo>
                    <a:pt x="86029" y="35877"/>
                  </a:lnTo>
                  <a:lnTo>
                    <a:pt x="86652" y="36423"/>
                  </a:lnTo>
                  <a:lnTo>
                    <a:pt x="92024" y="42151"/>
                  </a:lnTo>
                  <a:lnTo>
                    <a:pt x="95961" y="48818"/>
                  </a:lnTo>
                  <a:lnTo>
                    <a:pt x="98374" y="56134"/>
                  </a:lnTo>
                  <a:lnTo>
                    <a:pt x="99187" y="63804"/>
                  </a:lnTo>
                  <a:lnTo>
                    <a:pt x="99187" y="68681"/>
                  </a:lnTo>
                  <a:lnTo>
                    <a:pt x="98196" y="73583"/>
                  </a:lnTo>
                  <a:lnTo>
                    <a:pt x="95808" y="78930"/>
                  </a:lnTo>
                  <a:lnTo>
                    <a:pt x="96139" y="79819"/>
                  </a:lnTo>
                  <a:lnTo>
                    <a:pt x="97663" y="80492"/>
                  </a:lnTo>
                  <a:lnTo>
                    <a:pt x="98539" y="80162"/>
                  </a:lnTo>
                  <a:lnTo>
                    <a:pt x="98882" y="79400"/>
                  </a:lnTo>
                  <a:lnTo>
                    <a:pt x="101117" y="74409"/>
                  </a:lnTo>
                  <a:lnTo>
                    <a:pt x="102184" y="69088"/>
                  </a:lnTo>
                  <a:lnTo>
                    <a:pt x="102184" y="63804"/>
                  </a:lnTo>
                  <a:close/>
                </a:path>
                <a:path w="127635" h="212089">
                  <a:moveTo>
                    <a:pt x="115608" y="63893"/>
                  </a:moveTo>
                  <a:lnTo>
                    <a:pt x="96608" y="23279"/>
                  </a:lnTo>
                  <a:lnTo>
                    <a:pt x="95961" y="22745"/>
                  </a:lnTo>
                  <a:lnTo>
                    <a:pt x="95021" y="22847"/>
                  </a:lnTo>
                  <a:lnTo>
                    <a:pt x="93967" y="24130"/>
                  </a:lnTo>
                  <a:lnTo>
                    <a:pt x="94056" y="25069"/>
                  </a:lnTo>
                  <a:lnTo>
                    <a:pt x="94703" y="25590"/>
                  </a:lnTo>
                  <a:lnTo>
                    <a:pt x="102400" y="33553"/>
                  </a:lnTo>
                  <a:lnTo>
                    <a:pt x="108013" y="42887"/>
                  </a:lnTo>
                  <a:lnTo>
                    <a:pt x="111442" y="53149"/>
                  </a:lnTo>
                  <a:lnTo>
                    <a:pt x="112610" y="63893"/>
                  </a:lnTo>
                  <a:lnTo>
                    <a:pt x="112610" y="72237"/>
                  </a:lnTo>
                  <a:lnTo>
                    <a:pt x="110515" y="80632"/>
                  </a:lnTo>
                  <a:lnTo>
                    <a:pt x="105752" y="88874"/>
                  </a:lnTo>
                  <a:lnTo>
                    <a:pt x="105994" y="89801"/>
                  </a:lnTo>
                  <a:lnTo>
                    <a:pt x="107429" y="90627"/>
                  </a:lnTo>
                  <a:lnTo>
                    <a:pt x="108343" y="90385"/>
                  </a:lnTo>
                  <a:lnTo>
                    <a:pt x="108762" y="89662"/>
                  </a:lnTo>
                  <a:lnTo>
                    <a:pt x="111772" y="83502"/>
                  </a:lnTo>
                  <a:lnTo>
                    <a:pt x="113919" y="77101"/>
                  </a:lnTo>
                  <a:lnTo>
                    <a:pt x="115176" y="70523"/>
                  </a:lnTo>
                  <a:lnTo>
                    <a:pt x="115608" y="63893"/>
                  </a:lnTo>
                  <a:close/>
                </a:path>
                <a:path w="127635" h="212089">
                  <a:moveTo>
                    <a:pt x="127254" y="58458"/>
                  </a:moveTo>
                  <a:lnTo>
                    <a:pt x="111709" y="21920"/>
                  </a:lnTo>
                  <a:lnTo>
                    <a:pt x="103657" y="14147"/>
                  </a:lnTo>
                  <a:lnTo>
                    <a:pt x="102704" y="14236"/>
                  </a:lnTo>
                  <a:lnTo>
                    <a:pt x="101650" y="15506"/>
                  </a:lnTo>
                  <a:lnTo>
                    <a:pt x="101739" y="16446"/>
                  </a:lnTo>
                  <a:lnTo>
                    <a:pt x="102374" y="16979"/>
                  </a:lnTo>
                  <a:lnTo>
                    <a:pt x="109448" y="23888"/>
                  </a:lnTo>
                  <a:lnTo>
                    <a:pt x="124256" y="58699"/>
                  </a:lnTo>
                  <a:lnTo>
                    <a:pt x="124256" y="63665"/>
                  </a:lnTo>
                  <a:lnTo>
                    <a:pt x="123837" y="70764"/>
                  </a:lnTo>
                  <a:lnTo>
                    <a:pt x="122593" y="77800"/>
                  </a:lnTo>
                  <a:lnTo>
                    <a:pt x="120497" y="84683"/>
                  </a:lnTo>
                  <a:lnTo>
                    <a:pt x="117182" y="92100"/>
                  </a:lnTo>
                  <a:lnTo>
                    <a:pt x="117475" y="93002"/>
                  </a:lnTo>
                  <a:lnTo>
                    <a:pt x="118948" y="93764"/>
                  </a:lnTo>
                  <a:lnTo>
                    <a:pt x="119849" y="93472"/>
                  </a:lnTo>
                  <a:lnTo>
                    <a:pt x="123317" y="85725"/>
                  </a:lnTo>
                  <a:lnTo>
                    <a:pt x="125514" y="78486"/>
                  </a:lnTo>
                  <a:lnTo>
                    <a:pt x="126822" y="71107"/>
                  </a:lnTo>
                  <a:lnTo>
                    <a:pt x="127254" y="63665"/>
                  </a:lnTo>
                  <a:lnTo>
                    <a:pt x="127254" y="584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860988" y="3139353"/>
              <a:ext cx="12700" cy="141605"/>
            </a:xfrm>
            <a:custGeom>
              <a:avLst/>
              <a:gdLst/>
              <a:ahLst/>
              <a:cxnLst/>
              <a:rect l="l" t="t" r="r" b="b"/>
              <a:pathLst>
                <a:path w="12700" h="141604">
                  <a:moveTo>
                    <a:pt x="8597" y="0"/>
                  </a:moveTo>
                  <a:lnTo>
                    <a:pt x="3505" y="0"/>
                  </a:lnTo>
                  <a:lnTo>
                    <a:pt x="2832" y="660"/>
                  </a:lnTo>
                  <a:lnTo>
                    <a:pt x="0" y="140068"/>
                  </a:lnTo>
                  <a:lnTo>
                    <a:pt x="723" y="141033"/>
                  </a:lnTo>
                  <a:lnTo>
                    <a:pt x="1511" y="141198"/>
                  </a:lnTo>
                  <a:lnTo>
                    <a:pt x="10591" y="141198"/>
                  </a:lnTo>
                  <a:lnTo>
                    <a:pt x="11379" y="141033"/>
                  </a:lnTo>
                  <a:lnTo>
                    <a:pt x="12103" y="140068"/>
                  </a:lnTo>
                  <a:lnTo>
                    <a:pt x="9271" y="660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859484" y="3137855"/>
              <a:ext cx="15240" cy="144780"/>
            </a:xfrm>
            <a:custGeom>
              <a:avLst/>
              <a:gdLst/>
              <a:ahLst/>
              <a:cxnLst/>
              <a:rect l="l" t="t" r="r" b="b"/>
              <a:pathLst>
                <a:path w="15239" h="144779">
                  <a:moveTo>
                    <a:pt x="10921" y="0"/>
                  </a:moveTo>
                  <a:lnTo>
                    <a:pt x="4190" y="0"/>
                  </a:lnTo>
                  <a:lnTo>
                    <a:pt x="2857" y="1308"/>
                  </a:lnTo>
                  <a:lnTo>
                    <a:pt x="11" y="141198"/>
                  </a:lnTo>
                  <a:lnTo>
                    <a:pt x="0" y="141947"/>
                  </a:lnTo>
                  <a:lnTo>
                    <a:pt x="304" y="142722"/>
                  </a:lnTo>
                  <a:lnTo>
                    <a:pt x="1435" y="143878"/>
                  </a:lnTo>
                  <a:lnTo>
                    <a:pt x="2209" y="144195"/>
                  </a:lnTo>
                  <a:lnTo>
                    <a:pt x="12903" y="144195"/>
                  </a:lnTo>
                  <a:lnTo>
                    <a:pt x="13665" y="143878"/>
                  </a:lnTo>
                  <a:lnTo>
                    <a:pt x="14795" y="142722"/>
                  </a:lnTo>
                  <a:lnTo>
                    <a:pt x="15112" y="141947"/>
                  </a:lnTo>
                  <a:lnTo>
                    <a:pt x="15097" y="141198"/>
                  </a:lnTo>
                  <a:lnTo>
                    <a:pt x="3009" y="141198"/>
                  </a:lnTo>
                  <a:lnTo>
                    <a:pt x="5816" y="2997"/>
                  </a:lnTo>
                  <a:lnTo>
                    <a:pt x="12281" y="2997"/>
                  </a:lnTo>
                  <a:lnTo>
                    <a:pt x="12255" y="1308"/>
                  </a:lnTo>
                  <a:lnTo>
                    <a:pt x="10921" y="0"/>
                  </a:lnTo>
                  <a:close/>
                </a:path>
                <a:path w="15239" h="144779">
                  <a:moveTo>
                    <a:pt x="12281" y="2997"/>
                  </a:moveTo>
                  <a:lnTo>
                    <a:pt x="9283" y="2997"/>
                  </a:lnTo>
                  <a:lnTo>
                    <a:pt x="12090" y="141198"/>
                  </a:lnTo>
                  <a:lnTo>
                    <a:pt x="15097" y="141198"/>
                  </a:lnTo>
                  <a:lnTo>
                    <a:pt x="12281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857898" y="3267324"/>
              <a:ext cx="18415" cy="43180"/>
            </a:xfrm>
            <a:custGeom>
              <a:avLst/>
              <a:gdLst/>
              <a:ahLst/>
              <a:cxnLst/>
              <a:rect l="l" t="t" r="r" b="b"/>
              <a:pathLst>
                <a:path w="18414" h="43179">
                  <a:moveTo>
                    <a:pt x="15836" y="0"/>
                  </a:moveTo>
                  <a:lnTo>
                    <a:pt x="2451" y="0"/>
                  </a:lnTo>
                  <a:lnTo>
                    <a:pt x="1790" y="634"/>
                  </a:lnTo>
                  <a:lnTo>
                    <a:pt x="0" y="41706"/>
                  </a:lnTo>
                  <a:lnTo>
                    <a:pt x="152" y="42100"/>
                  </a:lnTo>
                  <a:lnTo>
                    <a:pt x="723" y="42697"/>
                  </a:lnTo>
                  <a:lnTo>
                    <a:pt x="1117" y="42862"/>
                  </a:lnTo>
                  <a:lnTo>
                    <a:pt x="1524" y="42862"/>
                  </a:lnTo>
                  <a:lnTo>
                    <a:pt x="17170" y="42862"/>
                  </a:lnTo>
                  <a:lnTo>
                    <a:pt x="17564" y="42697"/>
                  </a:lnTo>
                  <a:lnTo>
                    <a:pt x="18122" y="42100"/>
                  </a:lnTo>
                  <a:lnTo>
                    <a:pt x="18275" y="41706"/>
                  </a:lnTo>
                  <a:lnTo>
                    <a:pt x="16497" y="634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856389" y="3265822"/>
              <a:ext cx="21590" cy="46355"/>
            </a:xfrm>
            <a:custGeom>
              <a:avLst/>
              <a:gdLst/>
              <a:ahLst/>
              <a:cxnLst/>
              <a:rect l="l" t="t" r="r" b="b"/>
              <a:pathLst>
                <a:path w="21589" h="46354">
                  <a:moveTo>
                    <a:pt x="18148" y="0"/>
                  </a:moveTo>
                  <a:lnTo>
                    <a:pt x="3149" y="0"/>
                  </a:lnTo>
                  <a:lnTo>
                    <a:pt x="1828" y="1270"/>
                  </a:lnTo>
                  <a:lnTo>
                    <a:pt x="32" y="42862"/>
                  </a:lnTo>
                  <a:lnTo>
                    <a:pt x="0" y="43548"/>
                  </a:lnTo>
                  <a:lnTo>
                    <a:pt x="292" y="44348"/>
                  </a:lnTo>
                  <a:lnTo>
                    <a:pt x="1422" y="45529"/>
                  </a:lnTo>
                  <a:lnTo>
                    <a:pt x="2209" y="45859"/>
                  </a:lnTo>
                  <a:lnTo>
                    <a:pt x="19088" y="45859"/>
                  </a:lnTo>
                  <a:lnTo>
                    <a:pt x="19875" y="45529"/>
                  </a:lnTo>
                  <a:lnTo>
                    <a:pt x="21005" y="44348"/>
                  </a:lnTo>
                  <a:lnTo>
                    <a:pt x="21297" y="43548"/>
                  </a:lnTo>
                  <a:lnTo>
                    <a:pt x="21268" y="42862"/>
                  </a:lnTo>
                  <a:lnTo>
                    <a:pt x="3022" y="42862"/>
                  </a:lnTo>
                  <a:lnTo>
                    <a:pt x="4762" y="2997"/>
                  </a:lnTo>
                  <a:lnTo>
                    <a:pt x="19537" y="2997"/>
                  </a:lnTo>
                  <a:lnTo>
                    <a:pt x="19469" y="1270"/>
                  </a:lnTo>
                  <a:lnTo>
                    <a:pt x="18148" y="0"/>
                  </a:lnTo>
                  <a:close/>
                </a:path>
                <a:path w="21589" h="46354">
                  <a:moveTo>
                    <a:pt x="19538" y="2997"/>
                  </a:moveTo>
                  <a:lnTo>
                    <a:pt x="16535" y="2997"/>
                  </a:lnTo>
                  <a:lnTo>
                    <a:pt x="18262" y="42862"/>
                  </a:lnTo>
                  <a:lnTo>
                    <a:pt x="21268" y="42862"/>
                  </a:lnTo>
                  <a:lnTo>
                    <a:pt x="19538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864647" y="3066244"/>
              <a:ext cx="13970" cy="70485"/>
            </a:xfrm>
            <a:custGeom>
              <a:avLst/>
              <a:gdLst/>
              <a:ahLst/>
              <a:cxnLst/>
              <a:rect l="l" t="t" r="r" b="b"/>
              <a:pathLst>
                <a:path w="13970" h="70485">
                  <a:moveTo>
                    <a:pt x="4851" y="0"/>
                  </a:moveTo>
                  <a:lnTo>
                    <a:pt x="2603" y="0"/>
                  </a:lnTo>
                  <a:lnTo>
                    <a:pt x="1282" y="1041"/>
                  </a:lnTo>
                  <a:lnTo>
                    <a:pt x="0" y="68148"/>
                  </a:lnTo>
                  <a:lnTo>
                    <a:pt x="304" y="68986"/>
                  </a:lnTo>
                  <a:lnTo>
                    <a:pt x="1346" y="70040"/>
                  </a:lnTo>
                  <a:lnTo>
                    <a:pt x="1943" y="70294"/>
                  </a:lnTo>
                  <a:lnTo>
                    <a:pt x="2565" y="70294"/>
                  </a:lnTo>
                  <a:lnTo>
                    <a:pt x="3492" y="70294"/>
                  </a:lnTo>
                  <a:lnTo>
                    <a:pt x="4330" y="69723"/>
                  </a:lnTo>
                  <a:lnTo>
                    <a:pt x="13665" y="50012"/>
                  </a:lnTo>
                  <a:lnTo>
                    <a:pt x="13766" y="49263"/>
                  </a:lnTo>
                  <a:lnTo>
                    <a:pt x="6019" y="749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863165" y="3064743"/>
              <a:ext cx="17145" cy="73660"/>
            </a:xfrm>
            <a:custGeom>
              <a:avLst/>
              <a:gdLst/>
              <a:ahLst/>
              <a:cxnLst/>
              <a:rect l="l" t="t" r="r" b="b"/>
              <a:pathLst>
                <a:path w="17145" h="73660">
                  <a:moveTo>
                    <a:pt x="7277" y="0"/>
                  </a:moveTo>
                  <a:lnTo>
                    <a:pt x="3022" y="0"/>
                  </a:lnTo>
                  <a:lnTo>
                    <a:pt x="1269" y="1917"/>
                  </a:lnTo>
                  <a:lnTo>
                    <a:pt x="0" y="68681"/>
                  </a:lnTo>
                  <a:lnTo>
                    <a:pt x="87" y="70294"/>
                  </a:lnTo>
                  <a:lnTo>
                    <a:pt x="444" y="71247"/>
                  </a:lnTo>
                  <a:lnTo>
                    <a:pt x="2044" y="72872"/>
                  </a:lnTo>
                  <a:lnTo>
                    <a:pt x="3022" y="73291"/>
                  </a:lnTo>
                  <a:lnTo>
                    <a:pt x="5575" y="73291"/>
                  </a:lnTo>
                  <a:lnTo>
                    <a:pt x="6908" y="72402"/>
                  </a:lnTo>
                  <a:lnTo>
                    <a:pt x="7906" y="70294"/>
                  </a:lnTo>
                  <a:lnTo>
                    <a:pt x="3505" y="70294"/>
                  </a:lnTo>
                  <a:lnTo>
                    <a:pt x="2984" y="69697"/>
                  </a:lnTo>
                  <a:lnTo>
                    <a:pt x="4229" y="4521"/>
                  </a:lnTo>
                  <a:lnTo>
                    <a:pt x="4241" y="3530"/>
                  </a:lnTo>
                  <a:lnTo>
                    <a:pt x="4775" y="2997"/>
                  </a:lnTo>
                  <a:lnTo>
                    <a:pt x="9137" y="2997"/>
                  </a:lnTo>
                  <a:lnTo>
                    <a:pt x="8965" y="1917"/>
                  </a:lnTo>
                  <a:lnTo>
                    <a:pt x="8902" y="1524"/>
                  </a:lnTo>
                  <a:lnTo>
                    <a:pt x="7277" y="0"/>
                  </a:lnTo>
                  <a:close/>
                </a:path>
                <a:path w="17145" h="73660">
                  <a:moveTo>
                    <a:pt x="9137" y="2997"/>
                  </a:moveTo>
                  <a:lnTo>
                    <a:pt x="5727" y="2997"/>
                  </a:lnTo>
                  <a:lnTo>
                    <a:pt x="6159" y="3365"/>
                  </a:lnTo>
                  <a:lnTo>
                    <a:pt x="13652" y="50266"/>
                  </a:lnTo>
                  <a:lnTo>
                    <a:pt x="13652" y="51142"/>
                  </a:lnTo>
                  <a:lnTo>
                    <a:pt x="4686" y="70091"/>
                  </a:lnTo>
                  <a:lnTo>
                    <a:pt x="4368" y="70294"/>
                  </a:lnTo>
                  <a:lnTo>
                    <a:pt x="7906" y="70294"/>
                  </a:lnTo>
                  <a:lnTo>
                    <a:pt x="16624" y="51879"/>
                  </a:lnTo>
                  <a:lnTo>
                    <a:pt x="16687" y="50266"/>
                  </a:lnTo>
                  <a:lnTo>
                    <a:pt x="9223" y="3530"/>
                  </a:lnTo>
                  <a:lnTo>
                    <a:pt x="9137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801195" y="3138443"/>
              <a:ext cx="62865" cy="36830"/>
            </a:xfrm>
            <a:custGeom>
              <a:avLst/>
              <a:gdLst/>
              <a:ahLst/>
              <a:cxnLst/>
              <a:rect l="l" t="t" r="r" b="b"/>
              <a:pathLst>
                <a:path w="62864" h="36830">
                  <a:moveTo>
                    <a:pt x="60972" y="0"/>
                  </a:moveTo>
                  <a:lnTo>
                    <a:pt x="59791" y="0"/>
                  </a:lnTo>
                  <a:lnTo>
                    <a:pt x="38836" y="1701"/>
                  </a:lnTo>
                  <a:lnTo>
                    <a:pt x="38138" y="1981"/>
                  </a:lnTo>
                  <a:lnTo>
                    <a:pt x="114" y="32854"/>
                  </a:lnTo>
                  <a:lnTo>
                    <a:pt x="0" y="34048"/>
                  </a:lnTo>
                  <a:lnTo>
                    <a:pt x="622" y="35801"/>
                  </a:lnTo>
                  <a:lnTo>
                    <a:pt x="1549" y="36423"/>
                  </a:lnTo>
                  <a:lnTo>
                    <a:pt x="2641" y="36423"/>
                  </a:lnTo>
                  <a:lnTo>
                    <a:pt x="3200" y="36423"/>
                  </a:lnTo>
                  <a:lnTo>
                    <a:pt x="3771" y="36271"/>
                  </a:lnTo>
                  <a:lnTo>
                    <a:pt x="61836" y="4203"/>
                  </a:lnTo>
                  <a:lnTo>
                    <a:pt x="62496" y="2920"/>
                  </a:lnTo>
                  <a:lnTo>
                    <a:pt x="61912" y="673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799479" y="3136954"/>
              <a:ext cx="66040" cy="40005"/>
            </a:xfrm>
            <a:custGeom>
              <a:avLst/>
              <a:gdLst/>
              <a:ahLst/>
              <a:cxnLst/>
              <a:rect l="l" t="t" r="r" b="b"/>
              <a:pathLst>
                <a:path w="66039" h="40005">
                  <a:moveTo>
                    <a:pt x="63377" y="0"/>
                  </a:moveTo>
                  <a:lnTo>
                    <a:pt x="584" y="33426"/>
                  </a:lnTo>
                  <a:lnTo>
                    <a:pt x="0" y="35204"/>
                  </a:lnTo>
                  <a:lnTo>
                    <a:pt x="1130" y="38404"/>
                  </a:lnTo>
                  <a:lnTo>
                    <a:pt x="2616" y="39408"/>
                  </a:lnTo>
                  <a:lnTo>
                    <a:pt x="5168" y="39408"/>
                  </a:lnTo>
                  <a:lnTo>
                    <a:pt x="5994" y="39192"/>
                  </a:lnTo>
                  <a:lnTo>
                    <a:pt x="11030" y="36410"/>
                  </a:lnTo>
                  <a:lnTo>
                    <a:pt x="3365" y="36410"/>
                  </a:lnTo>
                  <a:lnTo>
                    <a:pt x="2908" y="35394"/>
                  </a:lnTo>
                  <a:lnTo>
                    <a:pt x="40563" y="4826"/>
                  </a:lnTo>
                  <a:lnTo>
                    <a:pt x="38789" y="4826"/>
                  </a:lnTo>
                  <a:lnTo>
                    <a:pt x="61353" y="2997"/>
                  </a:lnTo>
                  <a:lnTo>
                    <a:pt x="65392" y="2997"/>
                  </a:lnTo>
                  <a:lnTo>
                    <a:pt x="64909" y="1130"/>
                  </a:lnTo>
                  <a:lnTo>
                    <a:pt x="63377" y="0"/>
                  </a:lnTo>
                  <a:close/>
                </a:path>
                <a:path w="66039" h="40005">
                  <a:moveTo>
                    <a:pt x="65392" y="2997"/>
                  </a:moveTo>
                  <a:lnTo>
                    <a:pt x="62751" y="2997"/>
                  </a:lnTo>
                  <a:lnTo>
                    <a:pt x="62826" y="4368"/>
                  </a:lnTo>
                  <a:lnTo>
                    <a:pt x="4827" y="36410"/>
                  </a:lnTo>
                  <a:lnTo>
                    <a:pt x="11030" y="36410"/>
                  </a:lnTo>
                  <a:lnTo>
                    <a:pt x="64884" y="6667"/>
                  </a:lnTo>
                  <a:lnTo>
                    <a:pt x="65781" y="4826"/>
                  </a:lnTo>
                  <a:lnTo>
                    <a:pt x="65748" y="4368"/>
                  </a:lnTo>
                  <a:lnTo>
                    <a:pt x="65392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869327" y="3139800"/>
              <a:ext cx="61594" cy="38735"/>
            </a:xfrm>
            <a:custGeom>
              <a:avLst/>
              <a:gdLst/>
              <a:ahLst/>
              <a:cxnLst/>
              <a:rect l="l" t="t" r="r" b="b"/>
              <a:pathLst>
                <a:path w="61595" h="38735">
                  <a:moveTo>
                    <a:pt x="3225" y="0"/>
                  </a:moveTo>
                  <a:lnTo>
                    <a:pt x="1650" y="0"/>
                  </a:lnTo>
                  <a:lnTo>
                    <a:pt x="825" y="469"/>
                  </a:lnTo>
                  <a:lnTo>
                    <a:pt x="0" y="2044"/>
                  </a:lnTo>
                  <a:lnTo>
                    <a:pt x="88" y="3022"/>
                  </a:lnTo>
                  <a:lnTo>
                    <a:pt x="12471" y="20929"/>
                  </a:lnTo>
                  <a:lnTo>
                    <a:pt x="13068" y="21399"/>
                  </a:lnTo>
                  <a:lnTo>
                    <a:pt x="57785" y="38493"/>
                  </a:lnTo>
                  <a:lnTo>
                    <a:pt x="58585" y="38569"/>
                  </a:lnTo>
                  <a:lnTo>
                    <a:pt x="59728" y="38569"/>
                  </a:lnTo>
                  <a:lnTo>
                    <a:pt x="60642" y="37909"/>
                  </a:lnTo>
                  <a:lnTo>
                    <a:pt x="61252" y="35686"/>
                  </a:lnTo>
                  <a:lnTo>
                    <a:pt x="60667" y="34442"/>
                  </a:lnTo>
                  <a:lnTo>
                    <a:pt x="3835" y="177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867862" y="3138297"/>
              <a:ext cx="64769" cy="41910"/>
            </a:xfrm>
            <a:custGeom>
              <a:avLst/>
              <a:gdLst/>
              <a:ahLst/>
              <a:cxnLst/>
              <a:rect l="l" t="t" r="r" b="b"/>
              <a:pathLst>
                <a:path w="64770" h="41910">
                  <a:moveTo>
                    <a:pt x="4953" y="0"/>
                  </a:moveTo>
                  <a:lnTo>
                    <a:pt x="2565" y="0"/>
                  </a:lnTo>
                  <a:lnTo>
                    <a:pt x="1206" y="787"/>
                  </a:lnTo>
                  <a:lnTo>
                    <a:pt x="5" y="3098"/>
                  </a:lnTo>
                  <a:lnTo>
                    <a:pt x="0" y="4914"/>
                  </a:lnTo>
                  <a:lnTo>
                    <a:pt x="12877" y="23533"/>
                  </a:lnTo>
                  <a:lnTo>
                    <a:pt x="13716" y="24193"/>
                  </a:lnTo>
                  <a:lnTo>
                    <a:pt x="59176" y="41579"/>
                  </a:lnTo>
                  <a:lnTo>
                    <a:pt x="61849" y="41579"/>
                  </a:lnTo>
                  <a:lnTo>
                    <a:pt x="63373" y="40449"/>
                  </a:lnTo>
                  <a:lnTo>
                    <a:pt x="63899" y="38569"/>
                  </a:lnTo>
                  <a:lnTo>
                    <a:pt x="59726" y="38569"/>
                  </a:lnTo>
                  <a:lnTo>
                    <a:pt x="15354" y="21602"/>
                  </a:lnTo>
                  <a:lnTo>
                    <a:pt x="14998" y="21336"/>
                  </a:lnTo>
                  <a:lnTo>
                    <a:pt x="2794" y="3670"/>
                  </a:lnTo>
                  <a:lnTo>
                    <a:pt x="3203" y="3098"/>
                  </a:lnTo>
                  <a:lnTo>
                    <a:pt x="10559" y="3098"/>
                  </a:lnTo>
                  <a:lnTo>
                    <a:pt x="5842" y="254"/>
                  </a:lnTo>
                  <a:lnTo>
                    <a:pt x="4953" y="0"/>
                  </a:lnTo>
                  <a:close/>
                </a:path>
                <a:path w="64770" h="41910">
                  <a:moveTo>
                    <a:pt x="10559" y="3098"/>
                  </a:moveTo>
                  <a:lnTo>
                    <a:pt x="4737" y="3098"/>
                  </a:lnTo>
                  <a:lnTo>
                    <a:pt x="61404" y="37261"/>
                  </a:lnTo>
                  <a:lnTo>
                    <a:pt x="61163" y="38569"/>
                  </a:lnTo>
                  <a:lnTo>
                    <a:pt x="63899" y="38569"/>
                  </a:lnTo>
                  <a:lnTo>
                    <a:pt x="64265" y="37261"/>
                  </a:lnTo>
                  <a:lnTo>
                    <a:pt x="64350" y="36957"/>
                  </a:lnTo>
                  <a:lnTo>
                    <a:pt x="63461" y="35001"/>
                  </a:lnTo>
                  <a:lnTo>
                    <a:pt x="10559" y="3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861888" y="31348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597" y="0"/>
                  </a:moveTo>
                  <a:lnTo>
                    <a:pt x="2133" y="0"/>
                  </a:lnTo>
                  <a:lnTo>
                    <a:pt x="88" y="2006"/>
                  </a:lnTo>
                  <a:lnTo>
                    <a:pt x="0" y="6985"/>
                  </a:lnTo>
                  <a:lnTo>
                    <a:pt x="1993" y="9067"/>
                  </a:lnTo>
                  <a:lnTo>
                    <a:pt x="4508" y="9118"/>
                  </a:lnTo>
                  <a:lnTo>
                    <a:pt x="7061" y="9118"/>
                  </a:lnTo>
                  <a:lnTo>
                    <a:pt x="9105" y="7112"/>
                  </a:lnTo>
                  <a:lnTo>
                    <a:pt x="9194" y="2133"/>
                  </a:lnTo>
                  <a:lnTo>
                    <a:pt x="7188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804041" y="3074771"/>
              <a:ext cx="127635" cy="212090"/>
            </a:xfrm>
            <a:custGeom>
              <a:avLst/>
              <a:gdLst/>
              <a:ahLst/>
              <a:cxnLst/>
              <a:rect l="l" t="t" r="r" b="b"/>
              <a:pathLst>
                <a:path w="127635" h="212089">
                  <a:moveTo>
                    <a:pt x="60248" y="27419"/>
                  </a:moveTo>
                  <a:lnTo>
                    <a:pt x="60007" y="25781"/>
                  </a:lnTo>
                  <a:lnTo>
                    <a:pt x="59258" y="25209"/>
                  </a:lnTo>
                  <a:lnTo>
                    <a:pt x="58432" y="25323"/>
                  </a:lnTo>
                  <a:lnTo>
                    <a:pt x="26619" y="55219"/>
                  </a:lnTo>
                  <a:lnTo>
                    <a:pt x="26428" y="56019"/>
                  </a:lnTo>
                  <a:lnTo>
                    <a:pt x="26936" y="56832"/>
                  </a:lnTo>
                  <a:lnTo>
                    <a:pt x="28549" y="57200"/>
                  </a:lnTo>
                  <a:lnTo>
                    <a:pt x="29349" y="56705"/>
                  </a:lnTo>
                  <a:lnTo>
                    <a:pt x="29540" y="55905"/>
                  </a:lnTo>
                  <a:lnTo>
                    <a:pt x="33489" y="45910"/>
                  </a:lnTo>
                  <a:lnTo>
                    <a:pt x="40030" y="37566"/>
                  </a:lnTo>
                  <a:lnTo>
                    <a:pt x="48653" y="31483"/>
                  </a:lnTo>
                  <a:lnTo>
                    <a:pt x="58851" y="28295"/>
                  </a:lnTo>
                  <a:lnTo>
                    <a:pt x="59677" y="28181"/>
                  </a:lnTo>
                  <a:lnTo>
                    <a:pt x="60248" y="27419"/>
                  </a:lnTo>
                  <a:close/>
                </a:path>
                <a:path w="127635" h="212089">
                  <a:moveTo>
                    <a:pt x="60845" y="13944"/>
                  </a:moveTo>
                  <a:lnTo>
                    <a:pt x="60680" y="12293"/>
                  </a:lnTo>
                  <a:lnTo>
                    <a:pt x="59944" y="11696"/>
                  </a:lnTo>
                  <a:lnTo>
                    <a:pt x="59118" y="11772"/>
                  </a:lnTo>
                  <a:lnTo>
                    <a:pt x="15748" y="43332"/>
                  </a:lnTo>
                  <a:lnTo>
                    <a:pt x="11493" y="62484"/>
                  </a:lnTo>
                  <a:lnTo>
                    <a:pt x="12141" y="63169"/>
                  </a:lnTo>
                  <a:lnTo>
                    <a:pt x="13792" y="63233"/>
                  </a:lnTo>
                  <a:lnTo>
                    <a:pt x="14490" y="62585"/>
                  </a:lnTo>
                  <a:lnTo>
                    <a:pt x="14516" y="61747"/>
                  </a:lnTo>
                  <a:lnTo>
                    <a:pt x="18478" y="44538"/>
                  </a:lnTo>
                  <a:lnTo>
                    <a:pt x="28270" y="30073"/>
                  </a:lnTo>
                  <a:lnTo>
                    <a:pt x="42405" y="19697"/>
                  </a:lnTo>
                  <a:lnTo>
                    <a:pt x="59410" y="14757"/>
                  </a:lnTo>
                  <a:lnTo>
                    <a:pt x="60236" y="14681"/>
                  </a:lnTo>
                  <a:lnTo>
                    <a:pt x="60845" y="13944"/>
                  </a:lnTo>
                  <a:close/>
                </a:path>
                <a:path w="127635" h="212089">
                  <a:moveTo>
                    <a:pt x="63411" y="2298"/>
                  </a:moveTo>
                  <a:lnTo>
                    <a:pt x="63334" y="647"/>
                  </a:lnTo>
                  <a:lnTo>
                    <a:pt x="62649" y="0"/>
                  </a:lnTo>
                  <a:lnTo>
                    <a:pt x="61810" y="38"/>
                  </a:lnTo>
                  <a:lnTo>
                    <a:pt x="37960" y="5943"/>
                  </a:lnTo>
                  <a:lnTo>
                    <a:pt x="18300" y="20129"/>
                  </a:lnTo>
                  <a:lnTo>
                    <a:pt x="4940" y="40335"/>
                  </a:lnTo>
                  <a:lnTo>
                    <a:pt x="0" y="64300"/>
                  </a:lnTo>
                  <a:lnTo>
                    <a:pt x="152" y="68592"/>
                  </a:lnTo>
                  <a:lnTo>
                    <a:pt x="863" y="69227"/>
                  </a:lnTo>
                  <a:lnTo>
                    <a:pt x="2514" y="69126"/>
                  </a:lnTo>
                  <a:lnTo>
                    <a:pt x="3149" y="68414"/>
                  </a:lnTo>
                  <a:lnTo>
                    <a:pt x="3098" y="67589"/>
                  </a:lnTo>
                  <a:lnTo>
                    <a:pt x="2997" y="64300"/>
                  </a:lnTo>
                  <a:lnTo>
                    <a:pt x="20472" y="22212"/>
                  </a:lnTo>
                  <a:lnTo>
                    <a:pt x="61937" y="3035"/>
                  </a:lnTo>
                  <a:lnTo>
                    <a:pt x="62763" y="2997"/>
                  </a:lnTo>
                  <a:lnTo>
                    <a:pt x="63411" y="2298"/>
                  </a:lnTo>
                  <a:close/>
                </a:path>
                <a:path w="127635" h="212089">
                  <a:moveTo>
                    <a:pt x="67614" y="209397"/>
                  </a:moveTo>
                  <a:lnTo>
                    <a:pt x="66941" y="208724"/>
                  </a:lnTo>
                  <a:lnTo>
                    <a:pt x="56083" y="208724"/>
                  </a:lnTo>
                  <a:lnTo>
                    <a:pt x="55410" y="209397"/>
                  </a:lnTo>
                  <a:lnTo>
                    <a:pt x="55410" y="211048"/>
                  </a:lnTo>
                  <a:lnTo>
                    <a:pt x="56083" y="211721"/>
                  </a:lnTo>
                  <a:lnTo>
                    <a:pt x="56908" y="211721"/>
                  </a:lnTo>
                  <a:lnTo>
                    <a:pt x="66941" y="211721"/>
                  </a:lnTo>
                  <a:lnTo>
                    <a:pt x="67614" y="211048"/>
                  </a:lnTo>
                  <a:lnTo>
                    <a:pt x="67614" y="209397"/>
                  </a:lnTo>
                  <a:close/>
                </a:path>
                <a:path w="127635" h="212089">
                  <a:moveTo>
                    <a:pt x="67614" y="203962"/>
                  </a:moveTo>
                  <a:lnTo>
                    <a:pt x="66941" y="203288"/>
                  </a:lnTo>
                  <a:lnTo>
                    <a:pt x="56083" y="203288"/>
                  </a:lnTo>
                  <a:lnTo>
                    <a:pt x="55410" y="203962"/>
                  </a:lnTo>
                  <a:lnTo>
                    <a:pt x="55410" y="205613"/>
                  </a:lnTo>
                  <a:lnTo>
                    <a:pt x="56083" y="206286"/>
                  </a:lnTo>
                  <a:lnTo>
                    <a:pt x="56908" y="206286"/>
                  </a:lnTo>
                  <a:lnTo>
                    <a:pt x="66941" y="206286"/>
                  </a:lnTo>
                  <a:lnTo>
                    <a:pt x="67614" y="205613"/>
                  </a:lnTo>
                  <a:lnTo>
                    <a:pt x="67614" y="203962"/>
                  </a:lnTo>
                  <a:close/>
                </a:path>
                <a:path w="127635" h="212089">
                  <a:moveTo>
                    <a:pt x="67614" y="198539"/>
                  </a:moveTo>
                  <a:lnTo>
                    <a:pt x="66941" y="197866"/>
                  </a:lnTo>
                  <a:lnTo>
                    <a:pt x="56083" y="197866"/>
                  </a:lnTo>
                  <a:lnTo>
                    <a:pt x="55410" y="198539"/>
                  </a:lnTo>
                  <a:lnTo>
                    <a:pt x="55410" y="200190"/>
                  </a:lnTo>
                  <a:lnTo>
                    <a:pt x="56083" y="200863"/>
                  </a:lnTo>
                  <a:lnTo>
                    <a:pt x="56908" y="200863"/>
                  </a:lnTo>
                  <a:lnTo>
                    <a:pt x="66941" y="200863"/>
                  </a:lnTo>
                  <a:lnTo>
                    <a:pt x="67614" y="200190"/>
                  </a:lnTo>
                  <a:lnTo>
                    <a:pt x="67614" y="198539"/>
                  </a:lnTo>
                  <a:close/>
                </a:path>
                <a:path w="127635" h="212089">
                  <a:moveTo>
                    <a:pt x="68465" y="63030"/>
                  </a:moveTo>
                  <a:lnTo>
                    <a:pt x="67932" y="61633"/>
                  </a:lnTo>
                  <a:lnTo>
                    <a:pt x="65671" y="59283"/>
                  </a:lnTo>
                  <a:lnTo>
                    <a:pt x="65519" y="59220"/>
                  </a:lnTo>
                  <a:lnTo>
                    <a:pt x="65519" y="63030"/>
                  </a:lnTo>
                  <a:lnTo>
                    <a:pt x="65455" y="66382"/>
                  </a:lnTo>
                  <a:lnTo>
                    <a:pt x="64096" y="67716"/>
                  </a:lnTo>
                  <a:lnTo>
                    <a:pt x="60731" y="67716"/>
                  </a:lnTo>
                  <a:lnTo>
                    <a:pt x="59448" y="66382"/>
                  </a:lnTo>
                  <a:lnTo>
                    <a:pt x="59410" y="63030"/>
                  </a:lnTo>
                  <a:lnTo>
                    <a:pt x="60731" y="61633"/>
                  </a:lnTo>
                  <a:lnTo>
                    <a:pt x="64185" y="61633"/>
                  </a:lnTo>
                  <a:lnTo>
                    <a:pt x="65519" y="63030"/>
                  </a:lnTo>
                  <a:lnTo>
                    <a:pt x="65519" y="59220"/>
                  </a:lnTo>
                  <a:lnTo>
                    <a:pt x="64160" y="58635"/>
                  </a:lnTo>
                  <a:lnTo>
                    <a:pt x="59118" y="58635"/>
                  </a:lnTo>
                  <a:lnTo>
                    <a:pt x="56438" y="61264"/>
                  </a:lnTo>
                  <a:lnTo>
                    <a:pt x="56438" y="66382"/>
                  </a:lnTo>
                  <a:lnTo>
                    <a:pt x="56972" y="67716"/>
                  </a:lnTo>
                  <a:lnTo>
                    <a:pt x="59194" y="70027"/>
                  </a:lnTo>
                  <a:lnTo>
                    <a:pt x="60794" y="70713"/>
                  </a:lnTo>
                  <a:lnTo>
                    <a:pt x="65709" y="70713"/>
                  </a:lnTo>
                  <a:lnTo>
                    <a:pt x="68427" y="68046"/>
                  </a:lnTo>
                  <a:lnTo>
                    <a:pt x="68440" y="67716"/>
                  </a:lnTo>
                  <a:lnTo>
                    <a:pt x="68465" y="63030"/>
                  </a:lnTo>
                  <a:close/>
                </a:path>
                <a:path w="127635" h="212089">
                  <a:moveTo>
                    <a:pt x="74866" y="99923"/>
                  </a:moveTo>
                  <a:lnTo>
                    <a:pt x="74447" y="98323"/>
                  </a:lnTo>
                  <a:lnTo>
                    <a:pt x="73621" y="97853"/>
                  </a:lnTo>
                  <a:lnTo>
                    <a:pt x="69875" y="98844"/>
                  </a:lnTo>
                  <a:lnTo>
                    <a:pt x="66840" y="99225"/>
                  </a:lnTo>
                  <a:lnTo>
                    <a:pt x="63817" y="99225"/>
                  </a:lnTo>
                  <a:lnTo>
                    <a:pt x="55118" y="98183"/>
                  </a:lnTo>
                  <a:lnTo>
                    <a:pt x="46939" y="95123"/>
                  </a:lnTo>
                  <a:lnTo>
                    <a:pt x="39738" y="90195"/>
                  </a:lnTo>
                  <a:lnTo>
                    <a:pt x="33985" y="83553"/>
                  </a:lnTo>
                  <a:lnTo>
                    <a:pt x="33528" y="82867"/>
                  </a:lnTo>
                  <a:lnTo>
                    <a:pt x="32600" y="82677"/>
                  </a:lnTo>
                  <a:lnTo>
                    <a:pt x="31203" y="83578"/>
                  </a:lnTo>
                  <a:lnTo>
                    <a:pt x="31013" y="84505"/>
                  </a:lnTo>
                  <a:lnTo>
                    <a:pt x="31470" y="85204"/>
                  </a:lnTo>
                  <a:lnTo>
                    <a:pt x="37744" y="92456"/>
                  </a:lnTo>
                  <a:lnTo>
                    <a:pt x="45554" y="97790"/>
                  </a:lnTo>
                  <a:lnTo>
                    <a:pt x="54406" y="101104"/>
                  </a:lnTo>
                  <a:lnTo>
                    <a:pt x="63817" y="102235"/>
                  </a:lnTo>
                  <a:lnTo>
                    <a:pt x="67094" y="102235"/>
                  </a:lnTo>
                  <a:lnTo>
                    <a:pt x="70383" y="101815"/>
                  </a:lnTo>
                  <a:lnTo>
                    <a:pt x="74396" y="100749"/>
                  </a:lnTo>
                  <a:lnTo>
                    <a:pt x="74866" y="99923"/>
                  </a:lnTo>
                  <a:close/>
                </a:path>
                <a:path w="127635" h="212089">
                  <a:moveTo>
                    <a:pt x="84455" y="110693"/>
                  </a:moveTo>
                  <a:lnTo>
                    <a:pt x="83832" y="109156"/>
                  </a:lnTo>
                  <a:lnTo>
                    <a:pt x="82956" y="108800"/>
                  </a:lnTo>
                  <a:lnTo>
                    <a:pt x="76263" y="111518"/>
                  </a:lnTo>
                  <a:lnTo>
                    <a:pt x="70053" y="112674"/>
                  </a:lnTo>
                  <a:lnTo>
                    <a:pt x="63893" y="112674"/>
                  </a:lnTo>
                  <a:lnTo>
                    <a:pt x="52019" y="111226"/>
                  </a:lnTo>
                  <a:lnTo>
                    <a:pt x="40855" y="107022"/>
                  </a:lnTo>
                  <a:lnTo>
                    <a:pt x="30962" y="100203"/>
                  </a:lnTo>
                  <a:lnTo>
                    <a:pt x="22923" y="90970"/>
                  </a:lnTo>
                  <a:lnTo>
                    <a:pt x="22466" y="90284"/>
                  </a:lnTo>
                  <a:lnTo>
                    <a:pt x="21539" y="90093"/>
                  </a:lnTo>
                  <a:lnTo>
                    <a:pt x="20154" y="91008"/>
                  </a:lnTo>
                  <a:lnTo>
                    <a:pt x="19977" y="91948"/>
                  </a:lnTo>
                  <a:lnTo>
                    <a:pt x="20434" y="92633"/>
                  </a:lnTo>
                  <a:lnTo>
                    <a:pt x="28968" y="102450"/>
                  </a:lnTo>
                  <a:lnTo>
                    <a:pt x="39458" y="109677"/>
                  </a:lnTo>
                  <a:lnTo>
                    <a:pt x="51308" y="114147"/>
                  </a:lnTo>
                  <a:lnTo>
                    <a:pt x="63893" y="115671"/>
                  </a:lnTo>
                  <a:lnTo>
                    <a:pt x="70434" y="115671"/>
                  </a:lnTo>
                  <a:lnTo>
                    <a:pt x="77025" y="114452"/>
                  </a:lnTo>
                  <a:lnTo>
                    <a:pt x="84086" y="111569"/>
                  </a:lnTo>
                  <a:lnTo>
                    <a:pt x="84455" y="110693"/>
                  </a:lnTo>
                  <a:close/>
                </a:path>
                <a:path w="127635" h="212089">
                  <a:moveTo>
                    <a:pt x="88480" y="121577"/>
                  </a:moveTo>
                  <a:lnTo>
                    <a:pt x="87858" y="120040"/>
                  </a:lnTo>
                  <a:lnTo>
                    <a:pt x="86995" y="119672"/>
                  </a:lnTo>
                  <a:lnTo>
                    <a:pt x="86220" y="119976"/>
                  </a:lnTo>
                  <a:lnTo>
                    <a:pt x="79146" y="122809"/>
                  </a:lnTo>
                  <a:lnTo>
                    <a:pt x="71691" y="124155"/>
                  </a:lnTo>
                  <a:lnTo>
                    <a:pt x="64274" y="124155"/>
                  </a:lnTo>
                  <a:lnTo>
                    <a:pt x="49047" y="122262"/>
                  </a:lnTo>
                  <a:lnTo>
                    <a:pt x="34734" y="116751"/>
                  </a:lnTo>
                  <a:lnTo>
                    <a:pt x="22161" y="107886"/>
                  </a:lnTo>
                  <a:lnTo>
                    <a:pt x="12166" y="95961"/>
                  </a:lnTo>
                  <a:lnTo>
                    <a:pt x="11722" y="95262"/>
                  </a:lnTo>
                  <a:lnTo>
                    <a:pt x="10795" y="95059"/>
                  </a:lnTo>
                  <a:lnTo>
                    <a:pt x="9398" y="95948"/>
                  </a:lnTo>
                  <a:lnTo>
                    <a:pt x="9194" y="96875"/>
                  </a:lnTo>
                  <a:lnTo>
                    <a:pt x="9626" y="97574"/>
                  </a:lnTo>
                  <a:lnTo>
                    <a:pt x="20142" y="110109"/>
                  </a:lnTo>
                  <a:lnTo>
                    <a:pt x="33324" y="119392"/>
                  </a:lnTo>
                  <a:lnTo>
                    <a:pt x="48310" y="125171"/>
                  </a:lnTo>
                  <a:lnTo>
                    <a:pt x="64274" y="127165"/>
                  </a:lnTo>
                  <a:lnTo>
                    <a:pt x="72059" y="127165"/>
                  </a:lnTo>
                  <a:lnTo>
                    <a:pt x="79895" y="125742"/>
                  </a:lnTo>
                  <a:lnTo>
                    <a:pt x="88112" y="122453"/>
                  </a:lnTo>
                  <a:lnTo>
                    <a:pt x="88480" y="121577"/>
                  </a:lnTo>
                  <a:close/>
                </a:path>
                <a:path w="127635" h="212089">
                  <a:moveTo>
                    <a:pt x="102184" y="63804"/>
                  </a:moveTo>
                  <a:lnTo>
                    <a:pt x="87960" y="33591"/>
                  </a:lnTo>
                  <a:lnTo>
                    <a:pt x="87020" y="33667"/>
                  </a:lnTo>
                  <a:lnTo>
                    <a:pt x="85940" y="34937"/>
                  </a:lnTo>
                  <a:lnTo>
                    <a:pt x="86017" y="35877"/>
                  </a:lnTo>
                  <a:lnTo>
                    <a:pt x="86652" y="36423"/>
                  </a:lnTo>
                  <a:lnTo>
                    <a:pt x="92036" y="42151"/>
                  </a:lnTo>
                  <a:lnTo>
                    <a:pt x="95961" y="48818"/>
                  </a:lnTo>
                  <a:lnTo>
                    <a:pt x="98374" y="56146"/>
                  </a:lnTo>
                  <a:lnTo>
                    <a:pt x="99187" y="63804"/>
                  </a:lnTo>
                  <a:lnTo>
                    <a:pt x="99187" y="68681"/>
                  </a:lnTo>
                  <a:lnTo>
                    <a:pt x="98196" y="73583"/>
                  </a:lnTo>
                  <a:lnTo>
                    <a:pt x="95808" y="78930"/>
                  </a:lnTo>
                  <a:lnTo>
                    <a:pt x="96151" y="79819"/>
                  </a:lnTo>
                  <a:lnTo>
                    <a:pt x="97663" y="80492"/>
                  </a:lnTo>
                  <a:lnTo>
                    <a:pt x="98539" y="80162"/>
                  </a:lnTo>
                  <a:lnTo>
                    <a:pt x="98882" y="79400"/>
                  </a:lnTo>
                  <a:lnTo>
                    <a:pt x="101117" y="74409"/>
                  </a:lnTo>
                  <a:lnTo>
                    <a:pt x="102184" y="69088"/>
                  </a:lnTo>
                  <a:lnTo>
                    <a:pt x="102184" y="63804"/>
                  </a:lnTo>
                  <a:close/>
                </a:path>
                <a:path w="127635" h="212089">
                  <a:moveTo>
                    <a:pt x="115608" y="63881"/>
                  </a:moveTo>
                  <a:lnTo>
                    <a:pt x="96608" y="23279"/>
                  </a:lnTo>
                  <a:lnTo>
                    <a:pt x="95961" y="22745"/>
                  </a:lnTo>
                  <a:lnTo>
                    <a:pt x="95021" y="22847"/>
                  </a:lnTo>
                  <a:lnTo>
                    <a:pt x="93967" y="24130"/>
                  </a:lnTo>
                  <a:lnTo>
                    <a:pt x="94056" y="25069"/>
                  </a:lnTo>
                  <a:lnTo>
                    <a:pt x="94703" y="25590"/>
                  </a:lnTo>
                  <a:lnTo>
                    <a:pt x="102400" y="33566"/>
                  </a:lnTo>
                  <a:lnTo>
                    <a:pt x="108013" y="42887"/>
                  </a:lnTo>
                  <a:lnTo>
                    <a:pt x="111442" y="53136"/>
                  </a:lnTo>
                  <a:lnTo>
                    <a:pt x="112610" y="63881"/>
                  </a:lnTo>
                  <a:lnTo>
                    <a:pt x="112610" y="72237"/>
                  </a:lnTo>
                  <a:lnTo>
                    <a:pt x="110515" y="80632"/>
                  </a:lnTo>
                  <a:lnTo>
                    <a:pt x="105752" y="88874"/>
                  </a:lnTo>
                  <a:lnTo>
                    <a:pt x="105994" y="89789"/>
                  </a:lnTo>
                  <a:lnTo>
                    <a:pt x="107429" y="90627"/>
                  </a:lnTo>
                  <a:lnTo>
                    <a:pt x="108343" y="90373"/>
                  </a:lnTo>
                  <a:lnTo>
                    <a:pt x="108762" y="89662"/>
                  </a:lnTo>
                  <a:lnTo>
                    <a:pt x="111772" y="83502"/>
                  </a:lnTo>
                  <a:lnTo>
                    <a:pt x="113919" y="77089"/>
                  </a:lnTo>
                  <a:lnTo>
                    <a:pt x="115189" y="70523"/>
                  </a:lnTo>
                  <a:lnTo>
                    <a:pt x="115608" y="63881"/>
                  </a:lnTo>
                  <a:close/>
                </a:path>
                <a:path w="127635" h="212089">
                  <a:moveTo>
                    <a:pt x="127254" y="58458"/>
                  </a:moveTo>
                  <a:lnTo>
                    <a:pt x="111709" y="21920"/>
                  </a:lnTo>
                  <a:lnTo>
                    <a:pt x="103657" y="14147"/>
                  </a:lnTo>
                  <a:lnTo>
                    <a:pt x="102704" y="14236"/>
                  </a:lnTo>
                  <a:lnTo>
                    <a:pt x="101650" y="15506"/>
                  </a:lnTo>
                  <a:lnTo>
                    <a:pt x="101739" y="16446"/>
                  </a:lnTo>
                  <a:lnTo>
                    <a:pt x="102374" y="16979"/>
                  </a:lnTo>
                  <a:lnTo>
                    <a:pt x="109435" y="23888"/>
                  </a:lnTo>
                  <a:lnTo>
                    <a:pt x="124244" y="58699"/>
                  </a:lnTo>
                  <a:lnTo>
                    <a:pt x="124244" y="63665"/>
                  </a:lnTo>
                  <a:lnTo>
                    <a:pt x="123837" y="70764"/>
                  </a:lnTo>
                  <a:lnTo>
                    <a:pt x="122593" y="77800"/>
                  </a:lnTo>
                  <a:lnTo>
                    <a:pt x="120497" y="84683"/>
                  </a:lnTo>
                  <a:lnTo>
                    <a:pt x="117182" y="92100"/>
                  </a:lnTo>
                  <a:lnTo>
                    <a:pt x="117475" y="93002"/>
                  </a:lnTo>
                  <a:lnTo>
                    <a:pt x="118948" y="93764"/>
                  </a:lnTo>
                  <a:lnTo>
                    <a:pt x="119849" y="93472"/>
                  </a:lnTo>
                  <a:lnTo>
                    <a:pt x="123317" y="85725"/>
                  </a:lnTo>
                  <a:lnTo>
                    <a:pt x="125514" y="78486"/>
                  </a:lnTo>
                  <a:lnTo>
                    <a:pt x="126822" y="71107"/>
                  </a:lnTo>
                  <a:lnTo>
                    <a:pt x="127254" y="63665"/>
                  </a:lnTo>
                  <a:lnTo>
                    <a:pt x="127254" y="584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191384" y="2618877"/>
              <a:ext cx="521334" cy="336550"/>
            </a:xfrm>
            <a:custGeom>
              <a:avLst/>
              <a:gdLst/>
              <a:ahLst/>
              <a:cxnLst/>
              <a:rect l="l" t="t" r="r" b="b"/>
              <a:pathLst>
                <a:path w="521335" h="336550">
                  <a:moveTo>
                    <a:pt x="215176" y="336194"/>
                  </a:moveTo>
                  <a:lnTo>
                    <a:pt x="191758" y="336194"/>
                  </a:lnTo>
                  <a:lnTo>
                    <a:pt x="197065" y="336499"/>
                  </a:lnTo>
                  <a:lnTo>
                    <a:pt x="209861" y="336499"/>
                  </a:lnTo>
                  <a:lnTo>
                    <a:pt x="215176" y="336194"/>
                  </a:lnTo>
                  <a:close/>
                </a:path>
                <a:path w="521335" h="336550">
                  <a:moveTo>
                    <a:pt x="99733" y="40957"/>
                  </a:moveTo>
                  <a:lnTo>
                    <a:pt x="51972" y="74161"/>
                  </a:lnTo>
                  <a:lnTo>
                    <a:pt x="10531" y="121402"/>
                  </a:lnTo>
                  <a:lnTo>
                    <a:pt x="0" y="153085"/>
                  </a:lnTo>
                  <a:lnTo>
                    <a:pt x="1006" y="177247"/>
                  </a:lnTo>
                  <a:lnTo>
                    <a:pt x="23004" y="221101"/>
                  </a:lnTo>
                  <a:lnTo>
                    <a:pt x="64275" y="270306"/>
                  </a:lnTo>
                  <a:lnTo>
                    <a:pt x="94851" y="298626"/>
                  </a:lnTo>
                  <a:lnTo>
                    <a:pt x="133393" y="321866"/>
                  </a:lnTo>
                  <a:lnTo>
                    <a:pt x="181927" y="335127"/>
                  </a:lnTo>
                  <a:lnTo>
                    <a:pt x="189547" y="336067"/>
                  </a:lnTo>
                  <a:lnTo>
                    <a:pt x="215176" y="336067"/>
                  </a:lnTo>
                  <a:lnTo>
                    <a:pt x="215176" y="261353"/>
                  </a:lnTo>
                  <a:lnTo>
                    <a:pt x="388231" y="261353"/>
                  </a:lnTo>
                  <a:lnTo>
                    <a:pt x="404455" y="250158"/>
                  </a:lnTo>
                  <a:lnTo>
                    <a:pt x="445094" y="218172"/>
                  </a:lnTo>
                  <a:lnTo>
                    <a:pt x="448291" y="214998"/>
                  </a:lnTo>
                  <a:lnTo>
                    <a:pt x="166471" y="214998"/>
                  </a:lnTo>
                  <a:lnTo>
                    <a:pt x="166471" y="113550"/>
                  </a:lnTo>
                  <a:lnTo>
                    <a:pt x="517775" y="113550"/>
                  </a:lnTo>
                  <a:lnTo>
                    <a:pt x="521093" y="84289"/>
                  </a:lnTo>
                  <a:lnTo>
                    <a:pt x="512802" y="69608"/>
                  </a:lnTo>
                  <a:lnTo>
                    <a:pt x="99733" y="69608"/>
                  </a:lnTo>
                  <a:lnTo>
                    <a:pt x="99733" y="40957"/>
                  </a:lnTo>
                  <a:close/>
                </a:path>
                <a:path w="521335" h="336550">
                  <a:moveTo>
                    <a:pt x="388231" y="261353"/>
                  </a:moveTo>
                  <a:lnTo>
                    <a:pt x="316623" y="261353"/>
                  </a:lnTo>
                  <a:lnTo>
                    <a:pt x="316623" y="305854"/>
                  </a:lnTo>
                  <a:lnTo>
                    <a:pt x="363484" y="278029"/>
                  </a:lnTo>
                  <a:lnTo>
                    <a:pt x="388231" y="261353"/>
                  </a:lnTo>
                  <a:close/>
                </a:path>
                <a:path w="521335" h="336550">
                  <a:moveTo>
                    <a:pt x="306984" y="113550"/>
                  </a:moveTo>
                  <a:lnTo>
                    <a:pt x="267906" y="113550"/>
                  </a:lnTo>
                  <a:lnTo>
                    <a:pt x="267906" y="214998"/>
                  </a:lnTo>
                  <a:lnTo>
                    <a:pt x="306984" y="214998"/>
                  </a:lnTo>
                  <a:lnTo>
                    <a:pt x="306984" y="113550"/>
                  </a:lnTo>
                  <a:close/>
                </a:path>
                <a:path w="521335" h="336550">
                  <a:moveTo>
                    <a:pt x="517775" y="113550"/>
                  </a:moveTo>
                  <a:lnTo>
                    <a:pt x="408419" y="113550"/>
                  </a:lnTo>
                  <a:lnTo>
                    <a:pt x="408419" y="214998"/>
                  </a:lnTo>
                  <a:lnTo>
                    <a:pt x="448291" y="214998"/>
                  </a:lnTo>
                  <a:lnTo>
                    <a:pt x="486312" y="177247"/>
                  </a:lnTo>
                  <a:lnTo>
                    <a:pt x="515761" y="131310"/>
                  </a:lnTo>
                  <a:lnTo>
                    <a:pt x="517775" y="113550"/>
                  </a:lnTo>
                  <a:close/>
                </a:path>
                <a:path w="521335" h="336550">
                  <a:moveTo>
                    <a:pt x="237985" y="0"/>
                  </a:moveTo>
                  <a:lnTo>
                    <a:pt x="229460" y="872"/>
                  </a:lnTo>
                  <a:lnTo>
                    <a:pt x="220452" y="1985"/>
                  </a:lnTo>
                  <a:lnTo>
                    <a:pt x="211006" y="3373"/>
                  </a:lnTo>
                  <a:lnTo>
                    <a:pt x="201168" y="5067"/>
                  </a:lnTo>
                  <a:lnTo>
                    <a:pt x="201168" y="69608"/>
                  </a:lnTo>
                  <a:lnTo>
                    <a:pt x="237985" y="69608"/>
                  </a:lnTo>
                  <a:lnTo>
                    <a:pt x="237985" y="0"/>
                  </a:lnTo>
                  <a:close/>
                </a:path>
                <a:path w="521335" h="336550">
                  <a:moveTo>
                    <a:pt x="339420" y="139"/>
                  </a:moveTo>
                  <a:lnTo>
                    <a:pt x="339420" y="69608"/>
                  </a:lnTo>
                  <a:lnTo>
                    <a:pt x="512802" y="69608"/>
                  </a:lnTo>
                  <a:lnTo>
                    <a:pt x="470899" y="30252"/>
                  </a:lnTo>
                  <a:lnTo>
                    <a:pt x="429080" y="14802"/>
                  </a:lnTo>
                  <a:lnTo>
                    <a:pt x="383426" y="5225"/>
                  </a:lnTo>
                  <a:lnTo>
                    <a:pt x="339420" y="139"/>
                  </a:lnTo>
                  <a:close/>
                </a:path>
              </a:pathLst>
            </a:custGeom>
            <a:solidFill>
              <a:srgbClr val="93B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29364" y="2587612"/>
              <a:ext cx="101447" cy="112929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06558" y="2880798"/>
              <a:ext cx="101447" cy="112929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57856" y="2732996"/>
              <a:ext cx="101434" cy="112928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8360" y="2732996"/>
              <a:ext cx="101447" cy="112928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91125" y="2587612"/>
              <a:ext cx="101434" cy="112929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4085551" y="3265969"/>
              <a:ext cx="547370" cy="98425"/>
            </a:xfrm>
            <a:custGeom>
              <a:avLst/>
              <a:gdLst/>
              <a:ahLst/>
              <a:cxnLst/>
              <a:rect l="l" t="t" r="r" b="b"/>
              <a:pathLst>
                <a:path w="547370" h="98425">
                  <a:moveTo>
                    <a:pt x="519823" y="1473"/>
                  </a:moveTo>
                  <a:lnTo>
                    <a:pt x="518337" y="0"/>
                  </a:lnTo>
                  <a:lnTo>
                    <a:pt x="1485" y="0"/>
                  </a:lnTo>
                  <a:lnTo>
                    <a:pt x="0" y="1473"/>
                  </a:lnTo>
                  <a:lnTo>
                    <a:pt x="0" y="5118"/>
                  </a:lnTo>
                  <a:lnTo>
                    <a:pt x="1485" y="6591"/>
                  </a:lnTo>
                  <a:lnTo>
                    <a:pt x="3302" y="6591"/>
                  </a:lnTo>
                  <a:lnTo>
                    <a:pt x="518337" y="6591"/>
                  </a:lnTo>
                  <a:lnTo>
                    <a:pt x="519823" y="5118"/>
                  </a:lnTo>
                  <a:lnTo>
                    <a:pt x="519823" y="1473"/>
                  </a:lnTo>
                  <a:close/>
                </a:path>
                <a:path w="547370" h="98425">
                  <a:moveTo>
                    <a:pt x="546823" y="92735"/>
                  </a:moveTo>
                  <a:lnTo>
                    <a:pt x="545338" y="91262"/>
                  </a:lnTo>
                  <a:lnTo>
                    <a:pt x="28486" y="91262"/>
                  </a:lnTo>
                  <a:lnTo>
                    <a:pt x="27000" y="92735"/>
                  </a:lnTo>
                  <a:lnTo>
                    <a:pt x="27000" y="96380"/>
                  </a:lnTo>
                  <a:lnTo>
                    <a:pt x="28486" y="97853"/>
                  </a:lnTo>
                  <a:lnTo>
                    <a:pt x="30302" y="97853"/>
                  </a:lnTo>
                  <a:lnTo>
                    <a:pt x="545338" y="97853"/>
                  </a:lnTo>
                  <a:lnTo>
                    <a:pt x="546823" y="96380"/>
                  </a:lnTo>
                  <a:lnTo>
                    <a:pt x="546823" y="927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02915" y="3168933"/>
              <a:ext cx="488711" cy="191406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4746514" y="2526779"/>
              <a:ext cx="166370" cy="32384"/>
            </a:xfrm>
            <a:custGeom>
              <a:avLst/>
              <a:gdLst/>
              <a:ahLst/>
              <a:cxnLst/>
              <a:rect l="l" t="t" r="r" b="b"/>
              <a:pathLst>
                <a:path w="166370" h="32385">
                  <a:moveTo>
                    <a:pt x="164046" y="0"/>
                  </a:moveTo>
                  <a:lnTo>
                    <a:pt x="629" y="0"/>
                  </a:lnTo>
                  <a:lnTo>
                    <a:pt x="0" y="3115"/>
                  </a:lnTo>
                  <a:lnTo>
                    <a:pt x="2282" y="14420"/>
                  </a:lnTo>
                  <a:lnTo>
                    <a:pt x="8509" y="23652"/>
                  </a:lnTo>
                  <a:lnTo>
                    <a:pt x="17745" y="29877"/>
                  </a:lnTo>
                  <a:lnTo>
                    <a:pt x="29502" y="32160"/>
                  </a:lnTo>
                  <a:lnTo>
                    <a:pt x="144246" y="32160"/>
                  </a:lnTo>
                  <a:lnTo>
                    <a:pt x="152632" y="30468"/>
                  </a:lnTo>
                  <a:lnTo>
                    <a:pt x="159478" y="25853"/>
                  </a:lnTo>
                  <a:lnTo>
                    <a:pt x="164093" y="19006"/>
                  </a:lnTo>
                  <a:lnTo>
                    <a:pt x="165785" y="10621"/>
                  </a:lnTo>
                  <a:lnTo>
                    <a:pt x="165785" y="2861"/>
                  </a:lnTo>
                  <a:lnTo>
                    <a:pt x="164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744980" y="2526779"/>
              <a:ext cx="169545" cy="34290"/>
            </a:xfrm>
            <a:custGeom>
              <a:avLst/>
              <a:gdLst/>
              <a:ahLst/>
              <a:cxnLst/>
              <a:rect l="l" t="t" r="r" b="b"/>
              <a:pathLst>
                <a:path w="169545" h="34289">
                  <a:moveTo>
                    <a:pt x="3146" y="0"/>
                  </a:moveTo>
                  <a:lnTo>
                    <a:pt x="562" y="0"/>
                  </a:lnTo>
                  <a:lnTo>
                    <a:pt x="100" y="2289"/>
                  </a:lnTo>
                  <a:lnTo>
                    <a:pt x="0" y="3445"/>
                  </a:lnTo>
                  <a:lnTo>
                    <a:pt x="2342" y="15045"/>
                  </a:lnTo>
                  <a:lnTo>
                    <a:pt x="8913" y="24786"/>
                  </a:lnTo>
                  <a:lnTo>
                    <a:pt x="18658" y="31352"/>
                  </a:lnTo>
                  <a:lnTo>
                    <a:pt x="30591" y="33760"/>
                  </a:lnTo>
                  <a:lnTo>
                    <a:pt x="30324" y="33760"/>
                  </a:lnTo>
                  <a:lnTo>
                    <a:pt x="30324" y="32160"/>
                  </a:lnTo>
                  <a:lnTo>
                    <a:pt x="31924" y="32160"/>
                  </a:lnTo>
                  <a:lnTo>
                    <a:pt x="31921" y="30560"/>
                  </a:lnTo>
                  <a:lnTo>
                    <a:pt x="22996" y="30560"/>
                  </a:lnTo>
                  <a:lnTo>
                    <a:pt x="16151" y="27486"/>
                  </a:lnTo>
                  <a:lnTo>
                    <a:pt x="6207" y="17555"/>
                  </a:lnTo>
                  <a:lnTo>
                    <a:pt x="3146" y="10697"/>
                  </a:lnTo>
                  <a:lnTo>
                    <a:pt x="3146" y="0"/>
                  </a:lnTo>
                  <a:close/>
                </a:path>
                <a:path w="169545" h="34289">
                  <a:moveTo>
                    <a:pt x="31927" y="32160"/>
                  </a:moveTo>
                  <a:lnTo>
                    <a:pt x="30324" y="32160"/>
                  </a:lnTo>
                  <a:lnTo>
                    <a:pt x="30324" y="33760"/>
                  </a:lnTo>
                  <a:lnTo>
                    <a:pt x="31990" y="33760"/>
                  </a:lnTo>
                  <a:lnTo>
                    <a:pt x="31927" y="32160"/>
                  </a:lnTo>
                  <a:close/>
                </a:path>
                <a:path w="169545" h="34289">
                  <a:moveTo>
                    <a:pt x="33524" y="30560"/>
                  </a:moveTo>
                  <a:lnTo>
                    <a:pt x="31921" y="30560"/>
                  </a:lnTo>
                  <a:lnTo>
                    <a:pt x="31990" y="33760"/>
                  </a:lnTo>
                  <a:lnTo>
                    <a:pt x="144698" y="33760"/>
                  </a:lnTo>
                  <a:lnTo>
                    <a:pt x="144774" y="32160"/>
                  </a:lnTo>
                  <a:lnTo>
                    <a:pt x="33524" y="32160"/>
                  </a:lnTo>
                  <a:lnTo>
                    <a:pt x="33524" y="30560"/>
                  </a:lnTo>
                  <a:close/>
                </a:path>
                <a:path w="169545" h="34289">
                  <a:moveTo>
                    <a:pt x="146377" y="32160"/>
                  </a:moveTo>
                  <a:lnTo>
                    <a:pt x="144774" y="32160"/>
                  </a:lnTo>
                  <a:lnTo>
                    <a:pt x="144698" y="33760"/>
                  </a:lnTo>
                  <a:lnTo>
                    <a:pt x="146377" y="33760"/>
                  </a:lnTo>
                  <a:lnTo>
                    <a:pt x="146377" y="32160"/>
                  </a:lnTo>
                  <a:close/>
                </a:path>
                <a:path w="169545" h="34289">
                  <a:moveTo>
                    <a:pt x="167527" y="0"/>
                  </a:moveTo>
                  <a:lnTo>
                    <a:pt x="163626" y="0"/>
                  </a:lnTo>
                  <a:lnTo>
                    <a:pt x="165719" y="3445"/>
                  </a:lnTo>
                  <a:lnTo>
                    <a:pt x="165719" y="16132"/>
                  </a:lnTo>
                  <a:lnTo>
                    <a:pt x="163483" y="21111"/>
                  </a:lnTo>
                  <a:lnTo>
                    <a:pt x="156270" y="28324"/>
                  </a:lnTo>
                  <a:lnTo>
                    <a:pt x="151291" y="30560"/>
                  </a:lnTo>
                  <a:lnTo>
                    <a:pt x="33524" y="30560"/>
                  </a:lnTo>
                  <a:lnTo>
                    <a:pt x="33524" y="32160"/>
                  </a:lnTo>
                  <a:lnTo>
                    <a:pt x="146377" y="32160"/>
                  </a:lnTo>
                  <a:lnTo>
                    <a:pt x="146377" y="33760"/>
                  </a:lnTo>
                  <a:lnTo>
                    <a:pt x="145780" y="33760"/>
                  </a:lnTo>
                  <a:lnTo>
                    <a:pt x="154785" y="31941"/>
                  </a:lnTo>
                  <a:lnTo>
                    <a:pt x="162140" y="26981"/>
                  </a:lnTo>
                  <a:lnTo>
                    <a:pt x="167100" y="19626"/>
                  </a:lnTo>
                  <a:lnTo>
                    <a:pt x="168904" y="10697"/>
                  </a:lnTo>
                  <a:lnTo>
                    <a:pt x="168919" y="2289"/>
                  </a:lnTo>
                  <a:lnTo>
                    <a:pt x="167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060792" y="2526779"/>
              <a:ext cx="84455" cy="12700"/>
            </a:xfrm>
            <a:custGeom>
              <a:avLst/>
              <a:gdLst/>
              <a:ahLst/>
              <a:cxnLst/>
              <a:rect l="l" t="t" r="r" b="b"/>
              <a:pathLst>
                <a:path w="84454" h="12700">
                  <a:moveTo>
                    <a:pt x="84092" y="0"/>
                  </a:moveTo>
                  <a:lnTo>
                    <a:pt x="29273" y="0"/>
                  </a:lnTo>
                  <a:lnTo>
                    <a:pt x="0" y="11892"/>
                  </a:lnTo>
                  <a:lnTo>
                    <a:pt x="81521" y="12565"/>
                  </a:lnTo>
                  <a:lnTo>
                    <a:pt x="84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058138" y="2526779"/>
              <a:ext cx="89535" cy="15240"/>
            </a:xfrm>
            <a:custGeom>
              <a:avLst/>
              <a:gdLst/>
              <a:ahLst/>
              <a:cxnLst/>
              <a:rect l="l" t="t" r="r" b="b"/>
              <a:pathLst>
                <a:path w="89535" h="15239">
                  <a:moveTo>
                    <a:pt x="38507" y="0"/>
                  </a:moveTo>
                  <a:lnTo>
                    <a:pt x="25327" y="0"/>
                  </a:lnTo>
                  <a:lnTo>
                    <a:pt x="1903" y="9517"/>
                  </a:lnTo>
                  <a:lnTo>
                    <a:pt x="594" y="10088"/>
                  </a:lnTo>
                  <a:lnTo>
                    <a:pt x="0" y="11193"/>
                  </a:lnTo>
                  <a:lnTo>
                    <a:pt x="168" y="12070"/>
                  </a:lnTo>
                  <a:lnTo>
                    <a:pt x="263" y="12565"/>
                  </a:lnTo>
                  <a:lnTo>
                    <a:pt x="359" y="13060"/>
                  </a:lnTo>
                  <a:lnTo>
                    <a:pt x="444" y="13505"/>
                  </a:lnTo>
                  <a:lnTo>
                    <a:pt x="1447" y="14356"/>
                  </a:lnTo>
                  <a:lnTo>
                    <a:pt x="85694" y="15054"/>
                  </a:lnTo>
                  <a:lnTo>
                    <a:pt x="85331" y="15054"/>
                  </a:lnTo>
                  <a:lnTo>
                    <a:pt x="86372" y="14216"/>
                  </a:lnTo>
                  <a:lnTo>
                    <a:pt x="86513" y="13505"/>
                  </a:lnTo>
                  <a:lnTo>
                    <a:pt x="86601" y="13060"/>
                  </a:lnTo>
                  <a:lnTo>
                    <a:pt x="81749" y="12070"/>
                  </a:lnTo>
                  <a:lnTo>
                    <a:pt x="82155" y="10088"/>
                  </a:lnTo>
                  <a:lnTo>
                    <a:pt x="84200" y="10088"/>
                  </a:lnTo>
                  <a:lnTo>
                    <a:pt x="15074" y="9517"/>
                  </a:lnTo>
                  <a:lnTo>
                    <a:pt x="38507" y="0"/>
                  </a:lnTo>
                  <a:close/>
                </a:path>
                <a:path w="89535" h="15239">
                  <a:moveTo>
                    <a:pt x="87209" y="10088"/>
                  </a:moveTo>
                  <a:lnTo>
                    <a:pt x="84200" y="10088"/>
                  </a:lnTo>
                  <a:lnTo>
                    <a:pt x="84175" y="12565"/>
                  </a:lnTo>
                  <a:lnTo>
                    <a:pt x="86601" y="13060"/>
                  </a:lnTo>
                  <a:lnTo>
                    <a:pt x="87209" y="10088"/>
                  </a:lnTo>
                  <a:close/>
                </a:path>
                <a:path w="89535" h="15239">
                  <a:moveTo>
                    <a:pt x="89273" y="0"/>
                  </a:moveTo>
                  <a:lnTo>
                    <a:pt x="84218" y="0"/>
                  </a:lnTo>
                  <a:lnTo>
                    <a:pt x="81749" y="12070"/>
                  </a:lnTo>
                  <a:lnTo>
                    <a:pt x="84175" y="12565"/>
                  </a:lnTo>
                  <a:lnTo>
                    <a:pt x="84200" y="10088"/>
                  </a:lnTo>
                  <a:lnTo>
                    <a:pt x="87209" y="10088"/>
                  </a:lnTo>
                  <a:lnTo>
                    <a:pt x="892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864583" y="2538568"/>
              <a:ext cx="292735" cy="38100"/>
            </a:xfrm>
            <a:custGeom>
              <a:avLst/>
              <a:gdLst/>
              <a:ahLst/>
              <a:cxnLst/>
              <a:rect l="l" t="t" r="r" b="b"/>
              <a:pathLst>
                <a:path w="292735" h="38100">
                  <a:moveTo>
                    <a:pt x="292684" y="0"/>
                  </a:moveTo>
                  <a:lnTo>
                    <a:pt x="39890" y="0"/>
                  </a:lnTo>
                  <a:lnTo>
                    <a:pt x="28841" y="1511"/>
                  </a:lnTo>
                  <a:lnTo>
                    <a:pt x="6200" y="16493"/>
                  </a:lnTo>
                  <a:lnTo>
                    <a:pt x="2705" y="19494"/>
                  </a:lnTo>
                  <a:lnTo>
                    <a:pt x="0" y="22428"/>
                  </a:lnTo>
                  <a:lnTo>
                    <a:pt x="2959" y="23164"/>
                  </a:lnTo>
                  <a:lnTo>
                    <a:pt x="4813" y="24714"/>
                  </a:lnTo>
                  <a:lnTo>
                    <a:pt x="31026" y="37490"/>
                  </a:lnTo>
                  <a:lnTo>
                    <a:pt x="178815" y="37490"/>
                  </a:lnTo>
                  <a:lnTo>
                    <a:pt x="197274" y="37169"/>
                  </a:lnTo>
                  <a:lnTo>
                    <a:pt x="212751" y="34923"/>
                  </a:lnTo>
                  <a:lnTo>
                    <a:pt x="233642" y="28826"/>
                  </a:lnTo>
                  <a:lnTo>
                    <a:pt x="268338" y="16954"/>
                  </a:lnTo>
                  <a:lnTo>
                    <a:pt x="275183" y="15468"/>
                  </a:lnTo>
                  <a:lnTo>
                    <a:pt x="281419" y="11950"/>
                  </a:lnTo>
                  <a:lnTo>
                    <a:pt x="292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863719" y="2536100"/>
              <a:ext cx="296545" cy="42545"/>
            </a:xfrm>
            <a:custGeom>
              <a:avLst/>
              <a:gdLst/>
              <a:ahLst/>
              <a:cxnLst/>
              <a:rect l="l" t="t" r="r" b="b"/>
              <a:pathLst>
                <a:path w="296545" h="42544">
                  <a:moveTo>
                    <a:pt x="50076" y="12103"/>
                  </a:moveTo>
                  <a:lnTo>
                    <a:pt x="48907" y="10934"/>
                  </a:lnTo>
                  <a:lnTo>
                    <a:pt x="42633" y="10934"/>
                  </a:lnTo>
                  <a:lnTo>
                    <a:pt x="41465" y="12103"/>
                  </a:lnTo>
                  <a:lnTo>
                    <a:pt x="41465" y="18364"/>
                  </a:lnTo>
                  <a:lnTo>
                    <a:pt x="42633" y="19532"/>
                  </a:lnTo>
                  <a:lnTo>
                    <a:pt x="47459" y="19532"/>
                  </a:lnTo>
                  <a:lnTo>
                    <a:pt x="48907" y="19532"/>
                  </a:lnTo>
                  <a:lnTo>
                    <a:pt x="50076" y="18364"/>
                  </a:lnTo>
                  <a:lnTo>
                    <a:pt x="50076" y="12103"/>
                  </a:lnTo>
                  <a:close/>
                </a:path>
                <a:path w="296545" h="42544">
                  <a:moveTo>
                    <a:pt x="61315" y="12103"/>
                  </a:moveTo>
                  <a:lnTo>
                    <a:pt x="60147" y="10934"/>
                  </a:lnTo>
                  <a:lnTo>
                    <a:pt x="53873" y="10934"/>
                  </a:lnTo>
                  <a:lnTo>
                    <a:pt x="52705" y="12103"/>
                  </a:lnTo>
                  <a:lnTo>
                    <a:pt x="52705" y="18364"/>
                  </a:lnTo>
                  <a:lnTo>
                    <a:pt x="53873" y="19532"/>
                  </a:lnTo>
                  <a:lnTo>
                    <a:pt x="58699" y="19532"/>
                  </a:lnTo>
                  <a:lnTo>
                    <a:pt x="60147" y="19532"/>
                  </a:lnTo>
                  <a:lnTo>
                    <a:pt x="61315" y="18364"/>
                  </a:lnTo>
                  <a:lnTo>
                    <a:pt x="61315" y="12103"/>
                  </a:lnTo>
                  <a:close/>
                </a:path>
                <a:path w="296545" h="42544">
                  <a:moveTo>
                    <a:pt x="72555" y="12103"/>
                  </a:moveTo>
                  <a:lnTo>
                    <a:pt x="71386" y="10934"/>
                  </a:lnTo>
                  <a:lnTo>
                    <a:pt x="65112" y="10934"/>
                  </a:lnTo>
                  <a:lnTo>
                    <a:pt x="63944" y="12103"/>
                  </a:lnTo>
                  <a:lnTo>
                    <a:pt x="63944" y="18364"/>
                  </a:lnTo>
                  <a:lnTo>
                    <a:pt x="65112" y="19532"/>
                  </a:lnTo>
                  <a:lnTo>
                    <a:pt x="69938" y="19532"/>
                  </a:lnTo>
                  <a:lnTo>
                    <a:pt x="71386" y="19532"/>
                  </a:lnTo>
                  <a:lnTo>
                    <a:pt x="72555" y="18364"/>
                  </a:lnTo>
                  <a:lnTo>
                    <a:pt x="72555" y="12103"/>
                  </a:lnTo>
                  <a:close/>
                </a:path>
                <a:path w="296545" h="42544">
                  <a:moveTo>
                    <a:pt x="83807" y="12103"/>
                  </a:moveTo>
                  <a:lnTo>
                    <a:pt x="82638" y="10934"/>
                  </a:lnTo>
                  <a:lnTo>
                    <a:pt x="76365" y="10934"/>
                  </a:lnTo>
                  <a:lnTo>
                    <a:pt x="75196" y="12103"/>
                  </a:lnTo>
                  <a:lnTo>
                    <a:pt x="75196" y="18364"/>
                  </a:lnTo>
                  <a:lnTo>
                    <a:pt x="76365" y="19532"/>
                  </a:lnTo>
                  <a:lnTo>
                    <a:pt x="81191" y="19532"/>
                  </a:lnTo>
                  <a:lnTo>
                    <a:pt x="82638" y="19532"/>
                  </a:lnTo>
                  <a:lnTo>
                    <a:pt x="83807" y="18364"/>
                  </a:lnTo>
                  <a:lnTo>
                    <a:pt x="83807" y="12103"/>
                  </a:lnTo>
                  <a:close/>
                </a:path>
                <a:path w="296545" h="42544">
                  <a:moveTo>
                    <a:pt x="95046" y="12103"/>
                  </a:moveTo>
                  <a:lnTo>
                    <a:pt x="93878" y="10934"/>
                  </a:lnTo>
                  <a:lnTo>
                    <a:pt x="87604" y="10934"/>
                  </a:lnTo>
                  <a:lnTo>
                    <a:pt x="86436" y="12103"/>
                  </a:lnTo>
                  <a:lnTo>
                    <a:pt x="86436" y="18364"/>
                  </a:lnTo>
                  <a:lnTo>
                    <a:pt x="87604" y="19532"/>
                  </a:lnTo>
                  <a:lnTo>
                    <a:pt x="92430" y="19532"/>
                  </a:lnTo>
                  <a:lnTo>
                    <a:pt x="93878" y="19532"/>
                  </a:lnTo>
                  <a:lnTo>
                    <a:pt x="95046" y="18364"/>
                  </a:lnTo>
                  <a:lnTo>
                    <a:pt x="95046" y="12103"/>
                  </a:lnTo>
                  <a:close/>
                </a:path>
                <a:path w="296545" h="42544">
                  <a:moveTo>
                    <a:pt x="106299" y="12103"/>
                  </a:moveTo>
                  <a:lnTo>
                    <a:pt x="105130" y="10934"/>
                  </a:lnTo>
                  <a:lnTo>
                    <a:pt x="98856" y="10934"/>
                  </a:lnTo>
                  <a:lnTo>
                    <a:pt x="97688" y="12103"/>
                  </a:lnTo>
                  <a:lnTo>
                    <a:pt x="97688" y="18364"/>
                  </a:lnTo>
                  <a:lnTo>
                    <a:pt x="98856" y="19532"/>
                  </a:lnTo>
                  <a:lnTo>
                    <a:pt x="103682" y="19532"/>
                  </a:lnTo>
                  <a:lnTo>
                    <a:pt x="105130" y="19532"/>
                  </a:lnTo>
                  <a:lnTo>
                    <a:pt x="106299" y="18364"/>
                  </a:lnTo>
                  <a:lnTo>
                    <a:pt x="106299" y="12103"/>
                  </a:lnTo>
                  <a:close/>
                </a:path>
                <a:path w="296545" h="42544">
                  <a:moveTo>
                    <a:pt x="117538" y="12103"/>
                  </a:moveTo>
                  <a:lnTo>
                    <a:pt x="116370" y="10934"/>
                  </a:lnTo>
                  <a:lnTo>
                    <a:pt x="110096" y="10934"/>
                  </a:lnTo>
                  <a:lnTo>
                    <a:pt x="108927" y="12103"/>
                  </a:lnTo>
                  <a:lnTo>
                    <a:pt x="108927" y="18364"/>
                  </a:lnTo>
                  <a:lnTo>
                    <a:pt x="110096" y="19532"/>
                  </a:lnTo>
                  <a:lnTo>
                    <a:pt x="114922" y="19532"/>
                  </a:lnTo>
                  <a:lnTo>
                    <a:pt x="116370" y="19532"/>
                  </a:lnTo>
                  <a:lnTo>
                    <a:pt x="117538" y="18364"/>
                  </a:lnTo>
                  <a:lnTo>
                    <a:pt x="117538" y="12103"/>
                  </a:lnTo>
                  <a:close/>
                </a:path>
                <a:path w="296545" h="42544">
                  <a:moveTo>
                    <a:pt x="128778" y="12103"/>
                  </a:moveTo>
                  <a:lnTo>
                    <a:pt x="127609" y="10934"/>
                  </a:lnTo>
                  <a:lnTo>
                    <a:pt x="121335" y="10934"/>
                  </a:lnTo>
                  <a:lnTo>
                    <a:pt x="120167" y="12103"/>
                  </a:lnTo>
                  <a:lnTo>
                    <a:pt x="120167" y="18364"/>
                  </a:lnTo>
                  <a:lnTo>
                    <a:pt x="121335" y="19532"/>
                  </a:lnTo>
                  <a:lnTo>
                    <a:pt x="126161" y="19532"/>
                  </a:lnTo>
                  <a:lnTo>
                    <a:pt x="127609" y="19532"/>
                  </a:lnTo>
                  <a:lnTo>
                    <a:pt x="128778" y="18364"/>
                  </a:lnTo>
                  <a:lnTo>
                    <a:pt x="128778" y="12103"/>
                  </a:lnTo>
                  <a:close/>
                </a:path>
                <a:path w="296545" h="42544">
                  <a:moveTo>
                    <a:pt x="140030" y="12103"/>
                  </a:moveTo>
                  <a:lnTo>
                    <a:pt x="138861" y="10934"/>
                  </a:lnTo>
                  <a:lnTo>
                    <a:pt x="132588" y="10934"/>
                  </a:lnTo>
                  <a:lnTo>
                    <a:pt x="131419" y="12103"/>
                  </a:lnTo>
                  <a:lnTo>
                    <a:pt x="131419" y="18364"/>
                  </a:lnTo>
                  <a:lnTo>
                    <a:pt x="132588" y="19532"/>
                  </a:lnTo>
                  <a:lnTo>
                    <a:pt x="137414" y="19532"/>
                  </a:lnTo>
                  <a:lnTo>
                    <a:pt x="138861" y="19532"/>
                  </a:lnTo>
                  <a:lnTo>
                    <a:pt x="140030" y="18364"/>
                  </a:lnTo>
                  <a:lnTo>
                    <a:pt x="140030" y="12103"/>
                  </a:lnTo>
                  <a:close/>
                </a:path>
                <a:path w="296545" h="42544">
                  <a:moveTo>
                    <a:pt x="151269" y="12103"/>
                  </a:moveTo>
                  <a:lnTo>
                    <a:pt x="150101" y="10934"/>
                  </a:lnTo>
                  <a:lnTo>
                    <a:pt x="143827" y="10934"/>
                  </a:lnTo>
                  <a:lnTo>
                    <a:pt x="142659" y="12103"/>
                  </a:lnTo>
                  <a:lnTo>
                    <a:pt x="142659" y="18364"/>
                  </a:lnTo>
                  <a:lnTo>
                    <a:pt x="143827" y="19532"/>
                  </a:lnTo>
                  <a:lnTo>
                    <a:pt x="148653" y="19532"/>
                  </a:lnTo>
                  <a:lnTo>
                    <a:pt x="150101" y="19532"/>
                  </a:lnTo>
                  <a:lnTo>
                    <a:pt x="151269" y="18364"/>
                  </a:lnTo>
                  <a:lnTo>
                    <a:pt x="151269" y="12103"/>
                  </a:lnTo>
                  <a:close/>
                </a:path>
                <a:path w="296545" h="42544">
                  <a:moveTo>
                    <a:pt x="162509" y="12103"/>
                  </a:moveTo>
                  <a:lnTo>
                    <a:pt x="161340" y="10934"/>
                  </a:lnTo>
                  <a:lnTo>
                    <a:pt x="155067" y="10934"/>
                  </a:lnTo>
                  <a:lnTo>
                    <a:pt x="153898" y="12103"/>
                  </a:lnTo>
                  <a:lnTo>
                    <a:pt x="153898" y="18364"/>
                  </a:lnTo>
                  <a:lnTo>
                    <a:pt x="155067" y="19532"/>
                  </a:lnTo>
                  <a:lnTo>
                    <a:pt x="159893" y="19532"/>
                  </a:lnTo>
                  <a:lnTo>
                    <a:pt x="161340" y="19532"/>
                  </a:lnTo>
                  <a:lnTo>
                    <a:pt x="162509" y="18364"/>
                  </a:lnTo>
                  <a:lnTo>
                    <a:pt x="162509" y="12103"/>
                  </a:lnTo>
                  <a:close/>
                </a:path>
                <a:path w="296545" h="42544">
                  <a:moveTo>
                    <a:pt x="173761" y="12103"/>
                  </a:moveTo>
                  <a:lnTo>
                    <a:pt x="172593" y="10934"/>
                  </a:lnTo>
                  <a:lnTo>
                    <a:pt x="166319" y="10934"/>
                  </a:lnTo>
                  <a:lnTo>
                    <a:pt x="165150" y="12103"/>
                  </a:lnTo>
                  <a:lnTo>
                    <a:pt x="165150" y="18364"/>
                  </a:lnTo>
                  <a:lnTo>
                    <a:pt x="166319" y="19532"/>
                  </a:lnTo>
                  <a:lnTo>
                    <a:pt x="171145" y="19532"/>
                  </a:lnTo>
                  <a:lnTo>
                    <a:pt x="172593" y="19532"/>
                  </a:lnTo>
                  <a:lnTo>
                    <a:pt x="173761" y="18364"/>
                  </a:lnTo>
                  <a:lnTo>
                    <a:pt x="173761" y="12103"/>
                  </a:lnTo>
                  <a:close/>
                </a:path>
                <a:path w="296545" h="42544">
                  <a:moveTo>
                    <a:pt x="185000" y="12103"/>
                  </a:moveTo>
                  <a:lnTo>
                    <a:pt x="183832" y="10934"/>
                  </a:lnTo>
                  <a:lnTo>
                    <a:pt x="177558" y="10934"/>
                  </a:lnTo>
                  <a:lnTo>
                    <a:pt x="176390" y="12103"/>
                  </a:lnTo>
                  <a:lnTo>
                    <a:pt x="176390" y="18364"/>
                  </a:lnTo>
                  <a:lnTo>
                    <a:pt x="177558" y="19532"/>
                  </a:lnTo>
                  <a:lnTo>
                    <a:pt x="182384" y="19532"/>
                  </a:lnTo>
                  <a:lnTo>
                    <a:pt x="183832" y="19532"/>
                  </a:lnTo>
                  <a:lnTo>
                    <a:pt x="185000" y="18364"/>
                  </a:lnTo>
                  <a:lnTo>
                    <a:pt x="185000" y="12103"/>
                  </a:lnTo>
                  <a:close/>
                </a:path>
                <a:path w="296545" h="42544">
                  <a:moveTo>
                    <a:pt x="196253" y="12103"/>
                  </a:moveTo>
                  <a:lnTo>
                    <a:pt x="195084" y="10934"/>
                  </a:lnTo>
                  <a:lnTo>
                    <a:pt x="188810" y="10934"/>
                  </a:lnTo>
                  <a:lnTo>
                    <a:pt x="187642" y="12103"/>
                  </a:lnTo>
                  <a:lnTo>
                    <a:pt x="187642" y="18364"/>
                  </a:lnTo>
                  <a:lnTo>
                    <a:pt x="188810" y="19532"/>
                  </a:lnTo>
                  <a:lnTo>
                    <a:pt x="193636" y="19532"/>
                  </a:lnTo>
                  <a:lnTo>
                    <a:pt x="195084" y="19532"/>
                  </a:lnTo>
                  <a:lnTo>
                    <a:pt x="196253" y="18364"/>
                  </a:lnTo>
                  <a:lnTo>
                    <a:pt x="196253" y="12103"/>
                  </a:lnTo>
                  <a:close/>
                </a:path>
                <a:path w="296545" h="42544">
                  <a:moveTo>
                    <a:pt x="207505" y="12103"/>
                  </a:moveTo>
                  <a:lnTo>
                    <a:pt x="206336" y="10934"/>
                  </a:lnTo>
                  <a:lnTo>
                    <a:pt x="200063" y="10934"/>
                  </a:lnTo>
                  <a:lnTo>
                    <a:pt x="198894" y="12103"/>
                  </a:lnTo>
                  <a:lnTo>
                    <a:pt x="198894" y="18364"/>
                  </a:lnTo>
                  <a:lnTo>
                    <a:pt x="200063" y="19532"/>
                  </a:lnTo>
                  <a:lnTo>
                    <a:pt x="204889" y="19532"/>
                  </a:lnTo>
                  <a:lnTo>
                    <a:pt x="206336" y="19532"/>
                  </a:lnTo>
                  <a:lnTo>
                    <a:pt x="207505" y="18364"/>
                  </a:lnTo>
                  <a:lnTo>
                    <a:pt x="207505" y="12103"/>
                  </a:lnTo>
                  <a:close/>
                </a:path>
                <a:path w="296545" h="42544">
                  <a:moveTo>
                    <a:pt x="218757" y="12103"/>
                  </a:moveTo>
                  <a:lnTo>
                    <a:pt x="217589" y="10934"/>
                  </a:lnTo>
                  <a:lnTo>
                    <a:pt x="211315" y="10934"/>
                  </a:lnTo>
                  <a:lnTo>
                    <a:pt x="210146" y="12103"/>
                  </a:lnTo>
                  <a:lnTo>
                    <a:pt x="210146" y="18364"/>
                  </a:lnTo>
                  <a:lnTo>
                    <a:pt x="211315" y="19532"/>
                  </a:lnTo>
                  <a:lnTo>
                    <a:pt x="216141" y="19532"/>
                  </a:lnTo>
                  <a:lnTo>
                    <a:pt x="217589" y="19532"/>
                  </a:lnTo>
                  <a:lnTo>
                    <a:pt x="218757" y="18364"/>
                  </a:lnTo>
                  <a:lnTo>
                    <a:pt x="218757" y="12103"/>
                  </a:lnTo>
                  <a:close/>
                </a:path>
                <a:path w="296545" h="42544">
                  <a:moveTo>
                    <a:pt x="296214" y="2400"/>
                  </a:moveTo>
                  <a:lnTo>
                    <a:pt x="295440" y="584"/>
                  </a:lnTo>
                  <a:lnTo>
                    <a:pt x="294538" y="0"/>
                  </a:lnTo>
                  <a:lnTo>
                    <a:pt x="287807" y="0"/>
                  </a:lnTo>
                  <a:lnTo>
                    <a:pt x="287807" y="4953"/>
                  </a:lnTo>
                  <a:lnTo>
                    <a:pt x="280822" y="12369"/>
                  </a:lnTo>
                  <a:lnTo>
                    <a:pt x="275031" y="15633"/>
                  </a:lnTo>
                  <a:lnTo>
                    <a:pt x="269506" y="16840"/>
                  </a:lnTo>
                  <a:lnTo>
                    <a:pt x="269506" y="20828"/>
                  </a:lnTo>
                  <a:lnTo>
                    <a:pt x="269379" y="20256"/>
                  </a:lnTo>
                  <a:lnTo>
                    <a:pt x="269303" y="19926"/>
                  </a:lnTo>
                  <a:lnTo>
                    <a:pt x="269201" y="19431"/>
                  </a:lnTo>
                  <a:lnTo>
                    <a:pt x="269481" y="20256"/>
                  </a:lnTo>
                  <a:lnTo>
                    <a:pt x="269506" y="20828"/>
                  </a:lnTo>
                  <a:lnTo>
                    <a:pt x="269506" y="16840"/>
                  </a:lnTo>
                  <a:lnTo>
                    <a:pt x="268389" y="17081"/>
                  </a:lnTo>
                  <a:lnTo>
                    <a:pt x="265823" y="17957"/>
                  </a:lnTo>
                  <a:lnTo>
                    <a:pt x="259829" y="19926"/>
                  </a:lnTo>
                  <a:lnTo>
                    <a:pt x="215201" y="32359"/>
                  </a:lnTo>
                  <a:lnTo>
                    <a:pt x="179476" y="37503"/>
                  </a:lnTo>
                  <a:lnTo>
                    <a:pt x="28727" y="37503"/>
                  </a:lnTo>
                  <a:lnTo>
                    <a:pt x="9918" y="29210"/>
                  </a:lnTo>
                  <a:lnTo>
                    <a:pt x="10083" y="29502"/>
                  </a:lnTo>
                  <a:lnTo>
                    <a:pt x="9893" y="29210"/>
                  </a:lnTo>
                  <a:lnTo>
                    <a:pt x="9715" y="28930"/>
                  </a:lnTo>
                  <a:lnTo>
                    <a:pt x="8648" y="27266"/>
                  </a:lnTo>
                  <a:lnTo>
                    <a:pt x="7759" y="25869"/>
                  </a:lnTo>
                  <a:lnTo>
                    <a:pt x="7264" y="25285"/>
                  </a:lnTo>
                  <a:lnTo>
                    <a:pt x="6350" y="24549"/>
                  </a:lnTo>
                  <a:lnTo>
                    <a:pt x="5842" y="24269"/>
                  </a:lnTo>
                  <a:lnTo>
                    <a:pt x="5613" y="24180"/>
                  </a:lnTo>
                  <a:lnTo>
                    <a:pt x="5613" y="27266"/>
                  </a:lnTo>
                  <a:lnTo>
                    <a:pt x="4876" y="27698"/>
                  </a:lnTo>
                  <a:lnTo>
                    <a:pt x="5549" y="27266"/>
                  </a:lnTo>
                  <a:lnTo>
                    <a:pt x="5613" y="24180"/>
                  </a:lnTo>
                  <a:lnTo>
                    <a:pt x="5181" y="23837"/>
                  </a:lnTo>
                  <a:lnTo>
                    <a:pt x="5003" y="23672"/>
                  </a:lnTo>
                  <a:lnTo>
                    <a:pt x="4991" y="24168"/>
                  </a:lnTo>
                  <a:lnTo>
                    <a:pt x="4889" y="23672"/>
                  </a:lnTo>
                  <a:lnTo>
                    <a:pt x="3352" y="24269"/>
                  </a:lnTo>
                  <a:lnTo>
                    <a:pt x="4813" y="23672"/>
                  </a:lnTo>
                  <a:lnTo>
                    <a:pt x="5003" y="23672"/>
                  </a:lnTo>
                  <a:lnTo>
                    <a:pt x="5283" y="23672"/>
                  </a:lnTo>
                  <a:lnTo>
                    <a:pt x="6007" y="22987"/>
                  </a:lnTo>
                  <a:lnTo>
                    <a:pt x="7124" y="22034"/>
                  </a:lnTo>
                  <a:lnTo>
                    <a:pt x="8623" y="20891"/>
                  </a:lnTo>
                  <a:lnTo>
                    <a:pt x="35953" y="20891"/>
                  </a:lnTo>
                  <a:lnTo>
                    <a:pt x="38087" y="17995"/>
                  </a:lnTo>
                  <a:lnTo>
                    <a:pt x="36550" y="13119"/>
                  </a:lnTo>
                  <a:lnTo>
                    <a:pt x="34671" y="11734"/>
                  </a:lnTo>
                  <a:lnTo>
                    <a:pt x="32550" y="11734"/>
                  </a:lnTo>
                  <a:lnTo>
                    <a:pt x="22339" y="11734"/>
                  </a:lnTo>
                  <a:lnTo>
                    <a:pt x="27698" y="8242"/>
                  </a:lnTo>
                  <a:lnTo>
                    <a:pt x="28968" y="7696"/>
                  </a:lnTo>
                  <a:lnTo>
                    <a:pt x="35344" y="5803"/>
                  </a:lnTo>
                  <a:lnTo>
                    <a:pt x="42837" y="4953"/>
                  </a:lnTo>
                  <a:lnTo>
                    <a:pt x="287807" y="4953"/>
                  </a:lnTo>
                  <a:lnTo>
                    <a:pt x="287807" y="0"/>
                  </a:lnTo>
                  <a:lnTo>
                    <a:pt x="44500" y="0"/>
                  </a:lnTo>
                  <a:lnTo>
                    <a:pt x="39687" y="381"/>
                  </a:lnTo>
                  <a:lnTo>
                    <a:pt x="19723" y="7518"/>
                  </a:lnTo>
                  <a:lnTo>
                    <a:pt x="14986" y="10515"/>
                  </a:lnTo>
                  <a:lnTo>
                    <a:pt x="0" y="24955"/>
                  </a:lnTo>
                  <a:lnTo>
                    <a:pt x="393" y="25869"/>
                  </a:lnTo>
                  <a:lnTo>
                    <a:pt x="1422" y="27266"/>
                  </a:lnTo>
                  <a:lnTo>
                    <a:pt x="2120" y="27711"/>
                  </a:lnTo>
                  <a:lnTo>
                    <a:pt x="3289" y="28524"/>
                  </a:lnTo>
                  <a:lnTo>
                    <a:pt x="3848" y="28892"/>
                  </a:lnTo>
                  <a:lnTo>
                    <a:pt x="4216" y="28930"/>
                  </a:lnTo>
                  <a:lnTo>
                    <a:pt x="9588" y="28930"/>
                  </a:lnTo>
                  <a:lnTo>
                    <a:pt x="9347" y="29210"/>
                  </a:lnTo>
                  <a:lnTo>
                    <a:pt x="4216" y="29210"/>
                  </a:lnTo>
                  <a:lnTo>
                    <a:pt x="4013" y="29210"/>
                  </a:lnTo>
                  <a:lnTo>
                    <a:pt x="5918" y="32169"/>
                  </a:lnTo>
                  <a:lnTo>
                    <a:pt x="27800" y="42443"/>
                  </a:lnTo>
                  <a:lnTo>
                    <a:pt x="179679" y="42443"/>
                  </a:lnTo>
                  <a:lnTo>
                    <a:pt x="229311" y="34010"/>
                  </a:lnTo>
                  <a:lnTo>
                    <a:pt x="269735" y="21856"/>
                  </a:lnTo>
                  <a:lnTo>
                    <a:pt x="270002" y="21780"/>
                  </a:lnTo>
                  <a:lnTo>
                    <a:pt x="277063" y="20256"/>
                  </a:lnTo>
                  <a:lnTo>
                    <a:pt x="278523" y="19431"/>
                  </a:lnTo>
                  <a:lnTo>
                    <a:pt x="283743" y="16484"/>
                  </a:lnTo>
                  <a:lnTo>
                    <a:pt x="294614" y="4953"/>
                  </a:lnTo>
                  <a:lnTo>
                    <a:pt x="296037" y="3454"/>
                  </a:lnTo>
                  <a:lnTo>
                    <a:pt x="296100" y="3035"/>
                  </a:lnTo>
                  <a:lnTo>
                    <a:pt x="296214" y="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969765" y="2558741"/>
              <a:ext cx="92710" cy="17780"/>
            </a:xfrm>
            <a:custGeom>
              <a:avLst/>
              <a:gdLst/>
              <a:ahLst/>
              <a:cxnLst/>
              <a:rect l="l" t="t" r="r" b="b"/>
              <a:pathLst>
                <a:path w="92710" h="17780">
                  <a:moveTo>
                    <a:pt x="87236" y="0"/>
                  </a:moveTo>
                  <a:lnTo>
                    <a:pt x="0" y="5981"/>
                  </a:lnTo>
                  <a:lnTo>
                    <a:pt x="23075" y="17233"/>
                  </a:lnTo>
                  <a:lnTo>
                    <a:pt x="92405" y="1549"/>
                  </a:lnTo>
                  <a:lnTo>
                    <a:pt x="87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966825" y="2556385"/>
              <a:ext cx="98425" cy="22860"/>
            </a:xfrm>
            <a:custGeom>
              <a:avLst/>
              <a:gdLst/>
              <a:ahLst/>
              <a:cxnLst/>
              <a:rect l="l" t="t" r="r" b="b"/>
              <a:pathLst>
                <a:path w="98425" h="22860">
                  <a:moveTo>
                    <a:pt x="89899" y="4838"/>
                  </a:moveTo>
                  <a:lnTo>
                    <a:pt x="71949" y="6070"/>
                  </a:lnTo>
                  <a:lnTo>
                    <a:pt x="74640" y="6070"/>
                  </a:lnTo>
                  <a:lnTo>
                    <a:pt x="24151" y="17487"/>
                  </a:lnTo>
                  <a:lnTo>
                    <a:pt x="23313" y="18796"/>
                  </a:lnTo>
                  <a:lnTo>
                    <a:pt x="23910" y="21450"/>
                  </a:lnTo>
                  <a:lnTo>
                    <a:pt x="25231" y="22288"/>
                  </a:lnTo>
                  <a:lnTo>
                    <a:pt x="96087" y="6273"/>
                  </a:lnTo>
                  <a:lnTo>
                    <a:pt x="94636" y="6273"/>
                  </a:lnTo>
                  <a:lnTo>
                    <a:pt x="89899" y="4838"/>
                  </a:lnTo>
                  <a:close/>
                </a:path>
                <a:path w="98425" h="22860">
                  <a:moveTo>
                    <a:pt x="94802" y="1511"/>
                  </a:moveTo>
                  <a:lnTo>
                    <a:pt x="74640" y="6070"/>
                  </a:lnTo>
                  <a:lnTo>
                    <a:pt x="1330" y="6070"/>
                  </a:lnTo>
                  <a:lnTo>
                    <a:pt x="390" y="7150"/>
                  </a:lnTo>
                  <a:lnTo>
                    <a:pt x="479" y="8509"/>
                  </a:lnTo>
                  <a:lnTo>
                    <a:pt x="580" y="9867"/>
                  </a:lnTo>
                  <a:lnTo>
                    <a:pt x="1749" y="10883"/>
                  </a:lnTo>
                  <a:lnTo>
                    <a:pt x="89899" y="4838"/>
                  </a:lnTo>
                  <a:lnTo>
                    <a:pt x="95068" y="4838"/>
                  </a:lnTo>
                  <a:lnTo>
                    <a:pt x="95348" y="3911"/>
                  </a:lnTo>
                  <a:lnTo>
                    <a:pt x="94882" y="1866"/>
                  </a:lnTo>
                  <a:lnTo>
                    <a:pt x="94802" y="1511"/>
                  </a:lnTo>
                  <a:close/>
                </a:path>
                <a:path w="98425" h="22860">
                  <a:moveTo>
                    <a:pt x="95068" y="4838"/>
                  </a:moveTo>
                  <a:lnTo>
                    <a:pt x="89899" y="4838"/>
                  </a:lnTo>
                  <a:lnTo>
                    <a:pt x="94636" y="6273"/>
                  </a:lnTo>
                  <a:lnTo>
                    <a:pt x="94988" y="5105"/>
                  </a:lnTo>
                  <a:lnTo>
                    <a:pt x="95068" y="4838"/>
                  </a:lnTo>
                  <a:close/>
                </a:path>
                <a:path w="98425" h="22860">
                  <a:moveTo>
                    <a:pt x="95935" y="1511"/>
                  </a:moveTo>
                  <a:lnTo>
                    <a:pt x="94802" y="1511"/>
                  </a:lnTo>
                  <a:lnTo>
                    <a:pt x="95348" y="3911"/>
                  </a:lnTo>
                  <a:lnTo>
                    <a:pt x="94698" y="6070"/>
                  </a:lnTo>
                  <a:lnTo>
                    <a:pt x="94636" y="6273"/>
                  </a:lnTo>
                  <a:lnTo>
                    <a:pt x="96087" y="6273"/>
                  </a:lnTo>
                  <a:lnTo>
                    <a:pt x="96986" y="6070"/>
                  </a:lnTo>
                  <a:lnTo>
                    <a:pt x="97773" y="5105"/>
                  </a:lnTo>
                  <a:lnTo>
                    <a:pt x="97850" y="2882"/>
                  </a:lnTo>
                  <a:lnTo>
                    <a:pt x="97126" y="1866"/>
                  </a:lnTo>
                  <a:lnTo>
                    <a:pt x="95935" y="1511"/>
                  </a:lnTo>
                  <a:close/>
                </a:path>
                <a:path w="98425" h="22860">
                  <a:moveTo>
                    <a:pt x="90877" y="0"/>
                  </a:moveTo>
                  <a:lnTo>
                    <a:pt x="88519" y="0"/>
                  </a:lnTo>
                  <a:lnTo>
                    <a:pt x="0" y="6070"/>
                  </a:lnTo>
                  <a:lnTo>
                    <a:pt x="74640" y="6070"/>
                  </a:lnTo>
                  <a:lnTo>
                    <a:pt x="94802" y="1511"/>
                  </a:lnTo>
                  <a:lnTo>
                    <a:pt x="95935" y="1511"/>
                  </a:lnTo>
                  <a:lnTo>
                    <a:pt x="90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949757" y="2563868"/>
              <a:ext cx="41910" cy="19685"/>
            </a:xfrm>
            <a:custGeom>
              <a:avLst/>
              <a:gdLst/>
              <a:ahLst/>
              <a:cxnLst/>
              <a:rect l="l" t="t" r="r" b="b"/>
              <a:pathLst>
                <a:path w="41910" h="19685">
                  <a:moveTo>
                    <a:pt x="32346" y="0"/>
                  </a:moveTo>
                  <a:lnTo>
                    <a:pt x="5080" y="0"/>
                  </a:lnTo>
                  <a:lnTo>
                    <a:pt x="0" y="2336"/>
                  </a:lnTo>
                  <a:lnTo>
                    <a:pt x="0" y="14122"/>
                  </a:lnTo>
                  <a:lnTo>
                    <a:pt x="6261" y="19684"/>
                  </a:lnTo>
                  <a:lnTo>
                    <a:pt x="31153" y="19684"/>
                  </a:lnTo>
                  <a:lnTo>
                    <a:pt x="41389" y="14477"/>
                  </a:lnTo>
                  <a:lnTo>
                    <a:pt x="41389" y="8127"/>
                  </a:lnTo>
                  <a:lnTo>
                    <a:pt x="32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947281" y="2561391"/>
              <a:ext cx="46355" cy="24765"/>
            </a:xfrm>
            <a:custGeom>
              <a:avLst/>
              <a:gdLst/>
              <a:ahLst/>
              <a:cxnLst/>
              <a:rect l="l" t="t" r="r" b="b"/>
              <a:pathLst>
                <a:path w="46354" h="24764">
                  <a:moveTo>
                    <a:pt x="28498" y="0"/>
                  </a:moveTo>
                  <a:lnTo>
                    <a:pt x="7248" y="0"/>
                  </a:lnTo>
                  <a:lnTo>
                    <a:pt x="571" y="2959"/>
                  </a:lnTo>
                  <a:lnTo>
                    <a:pt x="0" y="3848"/>
                  </a:lnTo>
                  <a:lnTo>
                    <a:pt x="0" y="17310"/>
                  </a:lnTo>
                  <a:lnTo>
                    <a:pt x="304" y="17983"/>
                  </a:lnTo>
                  <a:lnTo>
                    <a:pt x="1161" y="18745"/>
                  </a:lnTo>
                  <a:lnTo>
                    <a:pt x="7975" y="24637"/>
                  </a:lnTo>
                  <a:lnTo>
                    <a:pt x="34265" y="24637"/>
                  </a:lnTo>
                  <a:lnTo>
                    <a:pt x="43912" y="19697"/>
                  </a:lnTo>
                  <a:lnTo>
                    <a:pt x="15370" y="19697"/>
                  </a:lnTo>
                  <a:lnTo>
                    <a:pt x="11010" y="18376"/>
                  </a:lnTo>
                  <a:lnTo>
                    <a:pt x="7013" y="16598"/>
                  </a:lnTo>
                  <a:lnTo>
                    <a:pt x="2476" y="16598"/>
                  </a:lnTo>
                  <a:lnTo>
                    <a:pt x="3890" y="14998"/>
                  </a:lnTo>
                  <a:lnTo>
                    <a:pt x="4953" y="14998"/>
                  </a:lnTo>
                  <a:lnTo>
                    <a:pt x="4953" y="7073"/>
                  </a:lnTo>
                  <a:lnTo>
                    <a:pt x="3492" y="7073"/>
                  </a:lnTo>
                  <a:lnTo>
                    <a:pt x="2541" y="4952"/>
                  </a:lnTo>
                  <a:lnTo>
                    <a:pt x="2476" y="4813"/>
                  </a:lnTo>
                  <a:lnTo>
                    <a:pt x="39700" y="4813"/>
                  </a:lnTo>
                  <a:lnTo>
                    <a:pt x="34556" y="2171"/>
                  </a:lnTo>
                  <a:lnTo>
                    <a:pt x="28498" y="0"/>
                  </a:lnTo>
                  <a:close/>
                </a:path>
                <a:path w="46354" h="24764">
                  <a:moveTo>
                    <a:pt x="41389" y="15430"/>
                  </a:moveTo>
                  <a:lnTo>
                    <a:pt x="32575" y="19697"/>
                  </a:lnTo>
                  <a:lnTo>
                    <a:pt x="43912" y="19697"/>
                  </a:lnTo>
                  <a:lnTo>
                    <a:pt x="45821" y="18745"/>
                  </a:lnTo>
                  <a:lnTo>
                    <a:pt x="46281" y="17983"/>
                  </a:lnTo>
                  <a:lnTo>
                    <a:pt x="46342" y="16954"/>
                  </a:lnTo>
                  <a:lnTo>
                    <a:pt x="41389" y="16954"/>
                  </a:lnTo>
                  <a:lnTo>
                    <a:pt x="41389" y="15430"/>
                  </a:lnTo>
                  <a:close/>
                </a:path>
                <a:path w="46354" h="24764">
                  <a:moveTo>
                    <a:pt x="42865" y="14998"/>
                  </a:moveTo>
                  <a:lnTo>
                    <a:pt x="42277" y="14998"/>
                  </a:lnTo>
                  <a:lnTo>
                    <a:pt x="41389" y="15430"/>
                  </a:lnTo>
                  <a:lnTo>
                    <a:pt x="41389" y="16954"/>
                  </a:lnTo>
                  <a:lnTo>
                    <a:pt x="43865" y="16954"/>
                  </a:lnTo>
                  <a:lnTo>
                    <a:pt x="42865" y="14998"/>
                  </a:lnTo>
                  <a:close/>
                </a:path>
                <a:path w="46354" h="24764">
                  <a:moveTo>
                    <a:pt x="46342" y="14998"/>
                  </a:moveTo>
                  <a:lnTo>
                    <a:pt x="42865" y="14998"/>
                  </a:lnTo>
                  <a:lnTo>
                    <a:pt x="43865" y="16954"/>
                  </a:lnTo>
                  <a:lnTo>
                    <a:pt x="46342" y="16954"/>
                  </a:lnTo>
                  <a:lnTo>
                    <a:pt x="46342" y="14998"/>
                  </a:lnTo>
                  <a:close/>
                </a:path>
                <a:path w="46354" h="24764">
                  <a:moveTo>
                    <a:pt x="4445" y="14998"/>
                  </a:moveTo>
                  <a:lnTo>
                    <a:pt x="3893" y="14998"/>
                  </a:lnTo>
                  <a:lnTo>
                    <a:pt x="2476" y="16598"/>
                  </a:lnTo>
                  <a:lnTo>
                    <a:pt x="4953" y="16598"/>
                  </a:lnTo>
                  <a:lnTo>
                    <a:pt x="4953" y="15430"/>
                  </a:lnTo>
                  <a:lnTo>
                    <a:pt x="4445" y="14998"/>
                  </a:lnTo>
                  <a:close/>
                </a:path>
                <a:path w="46354" h="24764">
                  <a:moveTo>
                    <a:pt x="5073" y="15430"/>
                  </a:moveTo>
                  <a:lnTo>
                    <a:pt x="4953" y="16598"/>
                  </a:lnTo>
                  <a:lnTo>
                    <a:pt x="6950" y="16598"/>
                  </a:lnTo>
                  <a:lnTo>
                    <a:pt x="5702" y="15862"/>
                  </a:lnTo>
                  <a:lnTo>
                    <a:pt x="5073" y="15430"/>
                  </a:lnTo>
                  <a:close/>
                </a:path>
                <a:path w="46354" h="24764">
                  <a:moveTo>
                    <a:pt x="4953" y="14998"/>
                  </a:moveTo>
                  <a:lnTo>
                    <a:pt x="4445" y="14998"/>
                  </a:lnTo>
                  <a:lnTo>
                    <a:pt x="5073" y="15430"/>
                  </a:lnTo>
                  <a:lnTo>
                    <a:pt x="4953" y="14998"/>
                  </a:lnTo>
                  <a:close/>
                </a:path>
                <a:path w="46354" h="24764">
                  <a:moveTo>
                    <a:pt x="41389" y="11782"/>
                  </a:moveTo>
                  <a:lnTo>
                    <a:pt x="41389" y="15430"/>
                  </a:lnTo>
                  <a:lnTo>
                    <a:pt x="42277" y="14998"/>
                  </a:lnTo>
                  <a:lnTo>
                    <a:pt x="46342" y="14998"/>
                  </a:lnTo>
                  <a:lnTo>
                    <a:pt x="46342" y="12445"/>
                  </a:lnTo>
                  <a:lnTo>
                    <a:pt x="42211" y="12445"/>
                  </a:lnTo>
                  <a:lnTo>
                    <a:pt x="41656" y="11976"/>
                  </a:lnTo>
                  <a:lnTo>
                    <a:pt x="41389" y="11782"/>
                  </a:lnTo>
                  <a:close/>
                </a:path>
                <a:path w="46354" h="24764">
                  <a:moveTo>
                    <a:pt x="43831" y="10642"/>
                  </a:moveTo>
                  <a:lnTo>
                    <a:pt x="41389" y="10642"/>
                  </a:lnTo>
                  <a:lnTo>
                    <a:pt x="41389" y="11782"/>
                  </a:lnTo>
                  <a:lnTo>
                    <a:pt x="41656" y="11976"/>
                  </a:lnTo>
                  <a:lnTo>
                    <a:pt x="42211" y="12445"/>
                  </a:lnTo>
                  <a:lnTo>
                    <a:pt x="42586" y="11976"/>
                  </a:lnTo>
                  <a:lnTo>
                    <a:pt x="42786" y="11782"/>
                  </a:lnTo>
                  <a:lnTo>
                    <a:pt x="43831" y="10642"/>
                  </a:lnTo>
                  <a:close/>
                </a:path>
                <a:path w="46354" h="24764">
                  <a:moveTo>
                    <a:pt x="46342" y="10642"/>
                  </a:moveTo>
                  <a:lnTo>
                    <a:pt x="43831" y="10642"/>
                  </a:lnTo>
                  <a:lnTo>
                    <a:pt x="42214" y="12445"/>
                  </a:lnTo>
                  <a:lnTo>
                    <a:pt x="46342" y="12445"/>
                  </a:lnTo>
                  <a:lnTo>
                    <a:pt x="46342" y="10642"/>
                  </a:lnTo>
                  <a:close/>
                </a:path>
                <a:path w="46354" h="24764">
                  <a:moveTo>
                    <a:pt x="39972" y="4952"/>
                  </a:moveTo>
                  <a:lnTo>
                    <a:pt x="27543" y="4952"/>
                  </a:lnTo>
                  <a:lnTo>
                    <a:pt x="32791" y="6832"/>
                  </a:lnTo>
                  <a:lnTo>
                    <a:pt x="38366" y="9690"/>
                  </a:lnTo>
                  <a:lnTo>
                    <a:pt x="39814" y="10642"/>
                  </a:lnTo>
                  <a:lnTo>
                    <a:pt x="41389" y="11782"/>
                  </a:lnTo>
                  <a:lnTo>
                    <a:pt x="41389" y="10642"/>
                  </a:lnTo>
                  <a:lnTo>
                    <a:pt x="46342" y="10642"/>
                  </a:lnTo>
                  <a:lnTo>
                    <a:pt x="46246" y="9690"/>
                  </a:lnTo>
                  <a:lnTo>
                    <a:pt x="46037" y="9220"/>
                  </a:lnTo>
                  <a:lnTo>
                    <a:pt x="43089" y="6591"/>
                  </a:lnTo>
                  <a:lnTo>
                    <a:pt x="41530" y="5753"/>
                  </a:lnTo>
                  <a:lnTo>
                    <a:pt x="39972" y="4952"/>
                  </a:lnTo>
                  <a:close/>
                </a:path>
                <a:path w="46354" h="24764">
                  <a:moveTo>
                    <a:pt x="4953" y="4813"/>
                  </a:moveTo>
                  <a:lnTo>
                    <a:pt x="2476" y="4813"/>
                  </a:lnTo>
                  <a:lnTo>
                    <a:pt x="3300" y="6591"/>
                  </a:lnTo>
                  <a:lnTo>
                    <a:pt x="3411" y="6832"/>
                  </a:lnTo>
                  <a:lnTo>
                    <a:pt x="3523" y="7073"/>
                  </a:lnTo>
                  <a:lnTo>
                    <a:pt x="4762" y="6591"/>
                  </a:lnTo>
                  <a:lnTo>
                    <a:pt x="4953" y="6591"/>
                  </a:lnTo>
                  <a:lnTo>
                    <a:pt x="4953" y="4813"/>
                  </a:lnTo>
                  <a:close/>
                </a:path>
                <a:path w="46354" h="24764">
                  <a:moveTo>
                    <a:pt x="4953" y="6591"/>
                  </a:moveTo>
                  <a:lnTo>
                    <a:pt x="4762" y="6591"/>
                  </a:lnTo>
                  <a:lnTo>
                    <a:pt x="3492" y="7073"/>
                  </a:lnTo>
                  <a:lnTo>
                    <a:pt x="4953" y="7073"/>
                  </a:lnTo>
                  <a:lnTo>
                    <a:pt x="4953" y="6591"/>
                  </a:lnTo>
                  <a:close/>
                </a:path>
                <a:path w="46354" h="24764">
                  <a:moveTo>
                    <a:pt x="39700" y="4813"/>
                  </a:moveTo>
                  <a:lnTo>
                    <a:pt x="4953" y="4813"/>
                  </a:lnTo>
                  <a:lnTo>
                    <a:pt x="4953" y="6591"/>
                  </a:lnTo>
                  <a:lnTo>
                    <a:pt x="4762" y="6591"/>
                  </a:lnTo>
                  <a:lnTo>
                    <a:pt x="9867" y="4952"/>
                  </a:lnTo>
                  <a:lnTo>
                    <a:pt x="39972" y="4952"/>
                  </a:lnTo>
                  <a:lnTo>
                    <a:pt x="39700" y="48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112899" y="2528921"/>
              <a:ext cx="50800" cy="18415"/>
            </a:xfrm>
            <a:custGeom>
              <a:avLst/>
              <a:gdLst/>
              <a:ahLst/>
              <a:cxnLst/>
              <a:rect l="l" t="t" r="r" b="b"/>
              <a:pathLst>
                <a:path w="50800" h="18414">
                  <a:moveTo>
                    <a:pt x="50190" y="0"/>
                  </a:moveTo>
                  <a:lnTo>
                    <a:pt x="33121" y="431"/>
                  </a:lnTo>
                  <a:lnTo>
                    <a:pt x="0" y="15011"/>
                  </a:lnTo>
                  <a:lnTo>
                    <a:pt x="6692" y="17792"/>
                  </a:lnTo>
                  <a:lnTo>
                    <a:pt x="26441" y="17792"/>
                  </a:lnTo>
                  <a:lnTo>
                    <a:pt x="34150" y="15011"/>
                  </a:lnTo>
                  <a:lnTo>
                    <a:pt x="50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861369" y="2526664"/>
              <a:ext cx="304165" cy="57785"/>
            </a:xfrm>
            <a:custGeom>
              <a:avLst/>
              <a:gdLst/>
              <a:ahLst/>
              <a:cxnLst/>
              <a:rect l="l" t="t" r="r" b="b"/>
              <a:pathLst>
                <a:path w="304164" h="57785">
                  <a:moveTo>
                    <a:pt x="13893" y="25387"/>
                  </a:moveTo>
                  <a:lnTo>
                    <a:pt x="8851" y="25387"/>
                  </a:lnTo>
                  <a:lnTo>
                    <a:pt x="0" y="29476"/>
                  </a:lnTo>
                  <a:lnTo>
                    <a:pt x="0" y="39560"/>
                  </a:lnTo>
                  <a:lnTo>
                    <a:pt x="8851" y="43649"/>
                  </a:lnTo>
                  <a:lnTo>
                    <a:pt x="13893" y="43649"/>
                  </a:lnTo>
                  <a:lnTo>
                    <a:pt x="13893" y="25387"/>
                  </a:lnTo>
                  <a:close/>
                </a:path>
                <a:path w="304164" h="57785">
                  <a:moveTo>
                    <a:pt x="130733" y="45402"/>
                  </a:moveTo>
                  <a:lnTo>
                    <a:pt x="130568" y="45046"/>
                  </a:lnTo>
                  <a:lnTo>
                    <a:pt x="124904" y="40411"/>
                  </a:lnTo>
                  <a:lnTo>
                    <a:pt x="123317" y="39116"/>
                  </a:lnTo>
                  <a:lnTo>
                    <a:pt x="122669" y="39116"/>
                  </a:lnTo>
                  <a:lnTo>
                    <a:pt x="121907" y="39471"/>
                  </a:lnTo>
                  <a:lnTo>
                    <a:pt x="121627" y="39928"/>
                  </a:lnTo>
                  <a:lnTo>
                    <a:pt x="121627" y="56451"/>
                  </a:lnTo>
                  <a:lnTo>
                    <a:pt x="121831" y="56832"/>
                  </a:lnTo>
                  <a:lnTo>
                    <a:pt x="122580" y="57365"/>
                  </a:lnTo>
                  <a:lnTo>
                    <a:pt x="122936" y="57365"/>
                  </a:lnTo>
                  <a:lnTo>
                    <a:pt x="130403" y="54686"/>
                  </a:lnTo>
                  <a:lnTo>
                    <a:pt x="130733" y="54229"/>
                  </a:lnTo>
                  <a:lnTo>
                    <a:pt x="130733" y="45402"/>
                  </a:lnTo>
                  <a:close/>
                </a:path>
                <a:path w="304164" h="57785">
                  <a:moveTo>
                    <a:pt x="304139" y="2273"/>
                  </a:moveTo>
                  <a:lnTo>
                    <a:pt x="303466" y="635"/>
                  </a:lnTo>
                  <a:lnTo>
                    <a:pt x="302590" y="0"/>
                  </a:lnTo>
                  <a:lnTo>
                    <a:pt x="295770" y="177"/>
                  </a:lnTo>
                  <a:lnTo>
                    <a:pt x="295770" y="4749"/>
                  </a:lnTo>
                  <a:lnTo>
                    <a:pt x="285673" y="14211"/>
                  </a:lnTo>
                  <a:lnTo>
                    <a:pt x="285673" y="17272"/>
                  </a:lnTo>
                  <a:lnTo>
                    <a:pt x="284149" y="15633"/>
                  </a:lnTo>
                  <a:lnTo>
                    <a:pt x="285559" y="17145"/>
                  </a:lnTo>
                  <a:lnTo>
                    <a:pt x="285521" y="16840"/>
                  </a:lnTo>
                  <a:lnTo>
                    <a:pt x="285623" y="17145"/>
                  </a:lnTo>
                  <a:lnTo>
                    <a:pt x="285673" y="17272"/>
                  </a:lnTo>
                  <a:lnTo>
                    <a:pt x="285673" y="14211"/>
                  </a:lnTo>
                  <a:lnTo>
                    <a:pt x="284340" y="15455"/>
                  </a:lnTo>
                  <a:lnTo>
                    <a:pt x="284048" y="15455"/>
                  </a:lnTo>
                  <a:lnTo>
                    <a:pt x="276948" y="17818"/>
                  </a:lnTo>
                  <a:lnTo>
                    <a:pt x="263436" y="17818"/>
                  </a:lnTo>
                  <a:lnTo>
                    <a:pt x="259384" y="17145"/>
                  </a:lnTo>
                  <a:lnTo>
                    <a:pt x="258076" y="16840"/>
                  </a:lnTo>
                  <a:lnTo>
                    <a:pt x="261200" y="15455"/>
                  </a:lnTo>
                  <a:lnTo>
                    <a:pt x="285115" y="4940"/>
                  </a:lnTo>
                  <a:lnTo>
                    <a:pt x="291998" y="4749"/>
                  </a:lnTo>
                  <a:lnTo>
                    <a:pt x="295770" y="4749"/>
                  </a:lnTo>
                  <a:lnTo>
                    <a:pt x="295770" y="177"/>
                  </a:lnTo>
                  <a:lnTo>
                    <a:pt x="277596" y="635"/>
                  </a:lnTo>
                  <a:lnTo>
                    <a:pt x="283743" y="635"/>
                  </a:lnTo>
                  <a:lnTo>
                    <a:pt x="250088" y="15455"/>
                  </a:lnTo>
                  <a:lnTo>
                    <a:pt x="249758" y="15633"/>
                  </a:lnTo>
                  <a:lnTo>
                    <a:pt x="249275" y="16395"/>
                  </a:lnTo>
                  <a:lnTo>
                    <a:pt x="249301" y="18199"/>
                  </a:lnTo>
                  <a:lnTo>
                    <a:pt x="249910" y="19113"/>
                  </a:lnTo>
                  <a:lnTo>
                    <a:pt x="250113" y="19113"/>
                  </a:lnTo>
                  <a:lnTo>
                    <a:pt x="257784" y="22288"/>
                  </a:lnTo>
                  <a:lnTo>
                    <a:pt x="278371" y="22288"/>
                  </a:lnTo>
                  <a:lnTo>
                    <a:pt x="286296" y="19431"/>
                  </a:lnTo>
                  <a:lnTo>
                    <a:pt x="286461" y="19431"/>
                  </a:lnTo>
                  <a:lnTo>
                    <a:pt x="286994" y="19113"/>
                  </a:lnTo>
                  <a:lnTo>
                    <a:pt x="288378" y="17818"/>
                  </a:lnTo>
                  <a:lnTo>
                    <a:pt x="288963" y="17272"/>
                  </a:lnTo>
                  <a:lnTo>
                    <a:pt x="290906" y="15455"/>
                  </a:lnTo>
                  <a:lnTo>
                    <a:pt x="302336" y="4749"/>
                  </a:lnTo>
                  <a:lnTo>
                    <a:pt x="303923" y="3263"/>
                  </a:lnTo>
                  <a:lnTo>
                    <a:pt x="304050" y="2692"/>
                  </a:lnTo>
                  <a:lnTo>
                    <a:pt x="304139" y="2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929873" y="2566416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2090" y="0"/>
                  </a:moveTo>
                  <a:lnTo>
                    <a:pt x="0" y="0"/>
                  </a:lnTo>
                  <a:lnTo>
                    <a:pt x="0" y="9563"/>
                  </a:lnTo>
                  <a:lnTo>
                    <a:pt x="12090" y="9563"/>
                  </a:lnTo>
                  <a:lnTo>
                    <a:pt x="120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927399" y="2563943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5">
                  <a:moveTo>
                    <a:pt x="15214" y="0"/>
                  </a:moveTo>
                  <a:lnTo>
                    <a:pt x="1828" y="0"/>
                  </a:lnTo>
                  <a:lnTo>
                    <a:pt x="1193" y="266"/>
                  </a:lnTo>
                  <a:lnTo>
                    <a:pt x="266" y="1181"/>
                  </a:lnTo>
                  <a:lnTo>
                    <a:pt x="0" y="1828"/>
                  </a:lnTo>
                  <a:lnTo>
                    <a:pt x="0" y="12699"/>
                  </a:lnTo>
                  <a:lnTo>
                    <a:pt x="266" y="13334"/>
                  </a:lnTo>
                  <a:lnTo>
                    <a:pt x="1193" y="14262"/>
                  </a:lnTo>
                  <a:lnTo>
                    <a:pt x="1828" y="14516"/>
                  </a:lnTo>
                  <a:lnTo>
                    <a:pt x="15214" y="14516"/>
                  </a:lnTo>
                  <a:lnTo>
                    <a:pt x="15849" y="14262"/>
                  </a:lnTo>
                  <a:lnTo>
                    <a:pt x="16776" y="13334"/>
                  </a:lnTo>
                  <a:lnTo>
                    <a:pt x="17043" y="12699"/>
                  </a:lnTo>
                  <a:lnTo>
                    <a:pt x="17043" y="9563"/>
                  </a:lnTo>
                  <a:lnTo>
                    <a:pt x="4952" y="9563"/>
                  </a:lnTo>
                  <a:lnTo>
                    <a:pt x="4952" y="4952"/>
                  </a:lnTo>
                  <a:lnTo>
                    <a:pt x="2476" y="4952"/>
                  </a:lnTo>
                  <a:lnTo>
                    <a:pt x="2476" y="2476"/>
                  </a:lnTo>
                  <a:lnTo>
                    <a:pt x="17043" y="2476"/>
                  </a:lnTo>
                  <a:lnTo>
                    <a:pt x="17043" y="1828"/>
                  </a:lnTo>
                  <a:lnTo>
                    <a:pt x="16776" y="1181"/>
                  </a:lnTo>
                  <a:lnTo>
                    <a:pt x="15849" y="266"/>
                  </a:lnTo>
                  <a:lnTo>
                    <a:pt x="15214" y="0"/>
                  </a:lnTo>
                  <a:close/>
                </a:path>
                <a:path w="17145" h="14605">
                  <a:moveTo>
                    <a:pt x="17043" y="2476"/>
                  </a:moveTo>
                  <a:lnTo>
                    <a:pt x="4952" y="2476"/>
                  </a:lnTo>
                  <a:lnTo>
                    <a:pt x="4952" y="4952"/>
                  </a:lnTo>
                  <a:lnTo>
                    <a:pt x="12090" y="4952"/>
                  </a:lnTo>
                  <a:lnTo>
                    <a:pt x="12090" y="9563"/>
                  </a:lnTo>
                  <a:lnTo>
                    <a:pt x="17043" y="9563"/>
                  </a:lnTo>
                  <a:lnTo>
                    <a:pt x="17043" y="2476"/>
                  </a:lnTo>
                  <a:close/>
                </a:path>
                <a:path w="17145" h="14605">
                  <a:moveTo>
                    <a:pt x="4952" y="2476"/>
                  </a:moveTo>
                  <a:lnTo>
                    <a:pt x="2476" y="2476"/>
                  </a:lnTo>
                  <a:lnTo>
                    <a:pt x="2476" y="4952"/>
                  </a:lnTo>
                  <a:lnTo>
                    <a:pt x="4952" y="4952"/>
                  </a:lnTo>
                  <a:lnTo>
                    <a:pt x="4952" y="2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069321" y="3663442"/>
              <a:ext cx="63500" cy="8890"/>
            </a:xfrm>
            <a:custGeom>
              <a:avLst/>
              <a:gdLst/>
              <a:ahLst/>
              <a:cxnLst/>
              <a:rect l="l" t="t" r="r" b="b"/>
              <a:pathLst>
                <a:path w="63500" h="8889">
                  <a:moveTo>
                    <a:pt x="0" y="0"/>
                  </a:moveTo>
                  <a:lnTo>
                    <a:pt x="63449" y="0"/>
                  </a:lnTo>
                  <a:lnTo>
                    <a:pt x="63449" y="8559"/>
                  </a:lnTo>
                  <a:lnTo>
                    <a:pt x="0" y="8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069308" y="3661943"/>
              <a:ext cx="65405" cy="10160"/>
            </a:xfrm>
            <a:custGeom>
              <a:avLst/>
              <a:gdLst/>
              <a:ahLst/>
              <a:cxnLst/>
              <a:rect l="l" t="t" r="r" b="b"/>
              <a:pathLst>
                <a:path w="65404" h="10160">
                  <a:moveTo>
                    <a:pt x="53936" y="10058"/>
                  </a:moveTo>
                  <a:lnTo>
                    <a:pt x="53251" y="9271"/>
                  </a:lnTo>
                  <a:lnTo>
                    <a:pt x="12" y="9271"/>
                  </a:lnTo>
                  <a:lnTo>
                    <a:pt x="12" y="10058"/>
                  </a:lnTo>
                  <a:lnTo>
                    <a:pt x="53936" y="10058"/>
                  </a:lnTo>
                  <a:close/>
                </a:path>
                <a:path w="65404" h="10160">
                  <a:moveTo>
                    <a:pt x="64973" y="0"/>
                  </a:moveTo>
                  <a:lnTo>
                    <a:pt x="0" y="0"/>
                  </a:lnTo>
                  <a:lnTo>
                    <a:pt x="0" y="3022"/>
                  </a:lnTo>
                  <a:lnTo>
                    <a:pt x="61950" y="3022"/>
                  </a:lnTo>
                  <a:lnTo>
                    <a:pt x="61950" y="10058"/>
                  </a:lnTo>
                  <a:lnTo>
                    <a:pt x="64973" y="10058"/>
                  </a:lnTo>
                  <a:lnTo>
                    <a:pt x="649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974954" y="3366837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23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972134" y="3364024"/>
              <a:ext cx="58419" cy="5715"/>
            </a:xfrm>
            <a:custGeom>
              <a:avLst/>
              <a:gdLst/>
              <a:ahLst/>
              <a:cxnLst/>
              <a:rect l="l" t="t" r="r" b="b"/>
              <a:pathLst>
                <a:path w="58420" h="5714">
                  <a:moveTo>
                    <a:pt x="56603" y="0"/>
                  </a:moveTo>
                  <a:lnTo>
                    <a:pt x="1269" y="0"/>
                  </a:lnTo>
                  <a:lnTo>
                    <a:pt x="0" y="1257"/>
                  </a:lnTo>
                  <a:lnTo>
                    <a:pt x="0" y="4368"/>
                  </a:lnTo>
                  <a:lnTo>
                    <a:pt x="1269" y="5626"/>
                  </a:lnTo>
                  <a:lnTo>
                    <a:pt x="2819" y="5626"/>
                  </a:lnTo>
                  <a:lnTo>
                    <a:pt x="56603" y="5626"/>
                  </a:lnTo>
                  <a:lnTo>
                    <a:pt x="57861" y="4368"/>
                  </a:lnTo>
                  <a:lnTo>
                    <a:pt x="57861" y="1257"/>
                  </a:lnTo>
                  <a:lnTo>
                    <a:pt x="566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839393" y="330970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23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836586" y="3306894"/>
              <a:ext cx="58419" cy="5715"/>
            </a:xfrm>
            <a:custGeom>
              <a:avLst/>
              <a:gdLst/>
              <a:ahLst/>
              <a:cxnLst/>
              <a:rect l="l" t="t" r="r" b="b"/>
              <a:pathLst>
                <a:path w="58420" h="5714">
                  <a:moveTo>
                    <a:pt x="56591" y="0"/>
                  </a:moveTo>
                  <a:lnTo>
                    <a:pt x="1257" y="0"/>
                  </a:lnTo>
                  <a:lnTo>
                    <a:pt x="0" y="1257"/>
                  </a:lnTo>
                  <a:lnTo>
                    <a:pt x="0" y="4368"/>
                  </a:lnTo>
                  <a:lnTo>
                    <a:pt x="1257" y="5626"/>
                  </a:lnTo>
                  <a:lnTo>
                    <a:pt x="2806" y="5626"/>
                  </a:lnTo>
                  <a:lnTo>
                    <a:pt x="56591" y="5626"/>
                  </a:lnTo>
                  <a:lnTo>
                    <a:pt x="57848" y="4368"/>
                  </a:lnTo>
                  <a:lnTo>
                    <a:pt x="57848" y="1257"/>
                  </a:lnTo>
                  <a:lnTo>
                    <a:pt x="565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082913" y="348726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23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080093" y="3484452"/>
              <a:ext cx="58419" cy="5715"/>
            </a:xfrm>
            <a:custGeom>
              <a:avLst/>
              <a:gdLst/>
              <a:ahLst/>
              <a:cxnLst/>
              <a:rect l="l" t="t" r="r" b="b"/>
              <a:pathLst>
                <a:path w="58420" h="5714">
                  <a:moveTo>
                    <a:pt x="56603" y="0"/>
                  </a:moveTo>
                  <a:lnTo>
                    <a:pt x="1269" y="0"/>
                  </a:lnTo>
                  <a:lnTo>
                    <a:pt x="0" y="1257"/>
                  </a:lnTo>
                  <a:lnTo>
                    <a:pt x="0" y="4368"/>
                  </a:lnTo>
                  <a:lnTo>
                    <a:pt x="1269" y="5626"/>
                  </a:lnTo>
                  <a:lnTo>
                    <a:pt x="2819" y="5626"/>
                  </a:lnTo>
                  <a:lnTo>
                    <a:pt x="56603" y="5626"/>
                  </a:lnTo>
                  <a:lnTo>
                    <a:pt x="57861" y="4368"/>
                  </a:lnTo>
                  <a:lnTo>
                    <a:pt x="57861" y="1257"/>
                  </a:lnTo>
                  <a:lnTo>
                    <a:pt x="566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974088" y="3644117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5223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971281" y="3641304"/>
              <a:ext cx="58419" cy="5715"/>
            </a:xfrm>
            <a:custGeom>
              <a:avLst/>
              <a:gdLst/>
              <a:ahLst/>
              <a:cxnLst/>
              <a:rect l="l" t="t" r="r" b="b"/>
              <a:pathLst>
                <a:path w="58420" h="5714">
                  <a:moveTo>
                    <a:pt x="56591" y="0"/>
                  </a:moveTo>
                  <a:lnTo>
                    <a:pt x="1257" y="0"/>
                  </a:lnTo>
                  <a:lnTo>
                    <a:pt x="0" y="1257"/>
                  </a:lnTo>
                  <a:lnTo>
                    <a:pt x="0" y="4368"/>
                  </a:lnTo>
                  <a:lnTo>
                    <a:pt x="1257" y="5626"/>
                  </a:lnTo>
                  <a:lnTo>
                    <a:pt x="2806" y="5626"/>
                  </a:lnTo>
                  <a:lnTo>
                    <a:pt x="56591" y="5626"/>
                  </a:lnTo>
                  <a:lnTo>
                    <a:pt x="57848" y="4368"/>
                  </a:lnTo>
                  <a:lnTo>
                    <a:pt x="57848" y="1257"/>
                  </a:lnTo>
                  <a:lnTo>
                    <a:pt x="565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240730" y="2965377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239399" y="2895828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19">
                  <a:moveTo>
                    <a:pt x="67360" y="68821"/>
                  </a:moveTo>
                  <a:lnTo>
                    <a:pt x="66763" y="68237"/>
                  </a:lnTo>
                  <a:lnTo>
                    <a:pt x="59296" y="68237"/>
                  </a:lnTo>
                  <a:lnTo>
                    <a:pt x="56261" y="59016"/>
                  </a:lnTo>
                  <a:lnTo>
                    <a:pt x="56261" y="67487"/>
                  </a:lnTo>
                  <a:lnTo>
                    <a:pt x="53238" y="64541"/>
                  </a:lnTo>
                  <a:lnTo>
                    <a:pt x="53238" y="68224"/>
                  </a:lnTo>
                  <a:lnTo>
                    <a:pt x="13538" y="68224"/>
                  </a:lnTo>
                  <a:lnTo>
                    <a:pt x="33388" y="48818"/>
                  </a:lnTo>
                  <a:lnTo>
                    <a:pt x="53238" y="68224"/>
                  </a:lnTo>
                  <a:lnTo>
                    <a:pt x="53238" y="64541"/>
                  </a:lnTo>
                  <a:lnTo>
                    <a:pt x="35610" y="47294"/>
                  </a:lnTo>
                  <a:lnTo>
                    <a:pt x="49618" y="47294"/>
                  </a:lnTo>
                  <a:lnTo>
                    <a:pt x="56261" y="67487"/>
                  </a:lnTo>
                  <a:lnTo>
                    <a:pt x="56261" y="59016"/>
                  </a:lnTo>
                  <a:lnTo>
                    <a:pt x="48933" y="36766"/>
                  </a:lnTo>
                  <a:lnTo>
                    <a:pt x="58686" y="36766"/>
                  </a:lnTo>
                  <a:lnTo>
                    <a:pt x="59270" y="36169"/>
                  </a:lnTo>
                  <a:lnTo>
                    <a:pt x="59270" y="34709"/>
                  </a:lnTo>
                  <a:lnTo>
                    <a:pt x="58686" y="34124"/>
                  </a:lnTo>
                  <a:lnTo>
                    <a:pt x="48742" y="34124"/>
                  </a:lnTo>
                  <a:lnTo>
                    <a:pt x="48742" y="44653"/>
                  </a:lnTo>
                  <a:lnTo>
                    <a:pt x="34963" y="44653"/>
                  </a:lnTo>
                  <a:lnTo>
                    <a:pt x="34848" y="44526"/>
                  </a:lnTo>
                  <a:lnTo>
                    <a:pt x="34010" y="44513"/>
                  </a:lnTo>
                  <a:lnTo>
                    <a:pt x="33858" y="44653"/>
                  </a:lnTo>
                  <a:lnTo>
                    <a:pt x="32905" y="44653"/>
                  </a:lnTo>
                  <a:lnTo>
                    <a:pt x="32766" y="44513"/>
                  </a:lnTo>
                  <a:lnTo>
                    <a:pt x="31927" y="44526"/>
                  </a:lnTo>
                  <a:lnTo>
                    <a:pt x="31800" y="44653"/>
                  </a:lnTo>
                  <a:lnTo>
                    <a:pt x="31153" y="44653"/>
                  </a:lnTo>
                  <a:lnTo>
                    <a:pt x="31153" y="47294"/>
                  </a:lnTo>
                  <a:lnTo>
                    <a:pt x="13233" y="64820"/>
                  </a:lnTo>
                  <a:lnTo>
                    <a:pt x="18999" y="47294"/>
                  </a:lnTo>
                  <a:lnTo>
                    <a:pt x="31153" y="47294"/>
                  </a:lnTo>
                  <a:lnTo>
                    <a:pt x="31153" y="44653"/>
                  </a:lnTo>
                  <a:lnTo>
                    <a:pt x="19875" y="44653"/>
                  </a:lnTo>
                  <a:lnTo>
                    <a:pt x="22466" y="36766"/>
                  </a:lnTo>
                  <a:lnTo>
                    <a:pt x="46139" y="36766"/>
                  </a:lnTo>
                  <a:lnTo>
                    <a:pt x="48742" y="44653"/>
                  </a:lnTo>
                  <a:lnTo>
                    <a:pt x="48742" y="34124"/>
                  </a:lnTo>
                  <a:lnTo>
                    <a:pt x="48069" y="34124"/>
                  </a:lnTo>
                  <a:lnTo>
                    <a:pt x="45275" y="25654"/>
                  </a:lnTo>
                  <a:lnTo>
                    <a:pt x="45275" y="34124"/>
                  </a:lnTo>
                  <a:lnTo>
                    <a:pt x="23342" y="34124"/>
                  </a:lnTo>
                  <a:lnTo>
                    <a:pt x="27597" y="21209"/>
                  </a:lnTo>
                  <a:lnTo>
                    <a:pt x="41021" y="21209"/>
                  </a:lnTo>
                  <a:lnTo>
                    <a:pt x="45275" y="34124"/>
                  </a:lnTo>
                  <a:lnTo>
                    <a:pt x="45275" y="25654"/>
                  </a:lnTo>
                  <a:lnTo>
                    <a:pt x="43815" y="21209"/>
                  </a:lnTo>
                  <a:lnTo>
                    <a:pt x="58686" y="21209"/>
                  </a:lnTo>
                  <a:lnTo>
                    <a:pt x="59270" y="20612"/>
                  </a:lnTo>
                  <a:lnTo>
                    <a:pt x="59270" y="19151"/>
                  </a:lnTo>
                  <a:lnTo>
                    <a:pt x="58686" y="18567"/>
                  </a:lnTo>
                  <a:lnTo>
                    <a:pt x="42938" y="18567"/>
                  </a:lnTo>
                  <a:lnTo>
                    <a:pt x="40157" y="10109"/>
                  </a:lnTo>
                  <a:lnTo>
                    <a:pt x="40157" y="18567"/>
                  </a:lnTo>
                  <a:lnTo>
                    <a:pt x="28460" y="18567"/>
                  </a:lnTo>
                  <a:lnTo>
                    <a:pt x="33426" y="3530"/>
                  </a:lnTo>
                  <a:lnTo>
                    <a:pt x="33642" y="3022"/>
                  </a:lnTo>
                  <a:lnTo>
                    <a:pt x="33756" y="2755"/>
                  </a:lnTo>
                  <a:lnTo>
                    <a:pt x="34874" y="2755"/>
                  </a:lnTo>
                  <a:lnTo>
                    <a:pt x="35166" y="3454"/>
                  </a:lnTo>
                  <a:lnTo>
                    <a:pt x="40157" y="18567"/>
                  </a:lnTo>
                  <a:lnTo>
                    <a:pt x="40157" y="10109"/>
                  </a:lnTo>
                  <a:lnTo>
                    <a:pt x="37998" y="3530"/>
                  </a:lnTo>
                  <a:lnTo>
                    <a:pt x="37833" y="3022"/>
                  </a:lnTo>
                  <a:lnTo>
                    <a:pt x="37744" y="2755"/>
                  </a:lnTo>
                  <a:lnTo>
                    <a:pt x="37058" y="1028"/>
                  </a:lnTo>
                  <a:lnTo>
                    <a:pt x="35775" y="0"/>
                  </a:lnTo>
                  <a:lnTo>
                    <a:pt x="32854" y="0"/>
                  </a:lnTo>
                  <a:lnTo>
                    <a:pt x="31572" y="1028"/>
                  </a:lnTo>
                  <a:lnTo>
                    <a:pt x="30937" y="2603"/>
                  </a:lnTo>
                  <a:lnTo>
                    <a:pt x="31191" y="2603"/>
                  </a:lnTo>
                  <a:lnTo>
                    <a:pt x="32194" y="3022"/>
                  </a:lnTo>
                  <a:lnTo>
                    <a:pt x="30937" y="2603"/>
                  </a:lnTo>
                  <a:lnTo>
                    <a:pt x="25666" y="18567"/>
                  </a:lnTo>
                  <a:lnTo>
                    <a:pt x="10134" y="18567"/>
                  </a:lnTo>
                  <a:lnTo>
                    <a:pt x="9550" y="19151"/>
                  </a:lnTo>
                  <a:lnTo>
                    <a:pt x="9550" y="20612"/>
                  </a:lnTo>
                  <a:lnTo>
                    <a:pt x="10134" y="21209"/>
                  </a:lnTo>
                  <a:lnTo>
                    <a:pt x="10871" y="21209"/>
                  </a:lnTo>
                  <a:lnTo>
                    <a:pt x="24803" y="21209"/>
                  </a:lnTo>
                  <a:lnTo>
                    <a:pt x="20548" y="34124"/>
                  </a:lnTo>
                  <a:lnTo>
                    <a:pt x="10134" y="34124"/>
                  </a:lnTo>
                  <a:lnTo>
                    <a:pt x="9550" y="34709"/>
                  </a:lnTo>
                  <a:lnTo>
                    <a:pt x="9550" y="36169"/>
                  </a:lnTo>
                  <a:lnTo>
                    <a:pt x="10134" y="36766"/>
                  </a:lnTo>
                  <a:lnTo>
                    <a:pt x="10871" y="36766"/>
                  </a:lnTo>
                  <a:lnTo>
                    <a:pt x="19685" y="36766"/>
                  </a:lnTo>
                  <a:lnTo>
                    <a:pt x="9321" y="68237"/>
                  </a:lnTo>
                  <a:lnTo>
                    <a:pt x="584" y="68237"/>
                  </a:lnTo>
                  <a:lnTo>
                    <a:pt x="0" y="68821"/>
                  </a:lnTo>
                  <a:lnTo>
                    <a:pt x="0" y="70281"/>
                  </a:lnTo>
                  <a:lnTo>
                    <a:pt x="584" y="70878"/>
                  </a:lnTo>
                  <a:lnTo>
                    <a:pt x="1320" y="70878"/>
                  </a:lnTo>
                  <a:lnTo>
                    <a:pt x="8458" y="70878"/>
                  </a:lnTo>
                  <a:lnTo>
                    <a:pt x="9740" y="70878"/>
                  </a:lnTo>
                  <a:lnTo>
                    <a:pt x="10693" y="71005"/>
                  </a:lnTo>
                  <a:lnTo>
                    <a:pt x="10820" y="70878"/>
                  </a:lnTo>
                  <a:lnTo>
                    <a:pt x="55943" y="70878"/>
                  </a:lnTo>
                  <a:lnTo>
                    <a:pt x="56083" y="71005"/>
                  </a:lnTo>
                  <a:lnTo>
                    <a:pt x="56921" y="70993"/>
                  </a:lnTo>
                  <a:lnTo>
                    <a:pt x="60172" y="70878"/>
                  </a:lnTo>
                  <a:lnTo>
                    <a:pt x="66763" y="70878"/>
                  </a:lnTo>
                  <a:lnTo>
                    <a:pt x="67360" y="70281"/>
                  </a:lnTo>
                  <a:lnTo>
                    <a:pt x="67360" y="68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252776" y="291032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251453" y="290900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294705" y="291032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293382" y="290900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252776" y="292516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251453" y="2923842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294705" y="292516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293382" y="2923842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266050" y="2915705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33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264558" y="2914206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63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26" y="17843"/>
                  </a:lnTo>
                  <a:lnTo>
                    <a:pt x="22364" y="17716"/>
                  </a:lnTo>
                  <a:lnTo>
                    <a:pt x="23228" y="16535"/>
                  </a:lnTo>
                  <a:lnTo>
                    <a:pt x="23101" y="15697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262231" y="2915705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33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260725" y="2914206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39" y="0"/>
                  </a:moveTo>
                  <a:lnTo>
                    <a:pt x="20954" y="431"/>
                  </a:lnTo>
                  <a:lnTo>
                    <a:pt x="126" y="15697"/>
                  </a:lnTo>
                  <a:lnTo>
                    <a:pt x="0" y="16535"/>
                  </a:lnTo>
                  <a:lnTo>
                    <a:pt x="876" y="17716"/>
                  </a:lnTo>
                  <a:lnTo>
                    <a:pt x="1701" y="17830"/>
                  </a:lnTo>
                  <a:lnTo>
                    <a:pt x="23113" y="2133"/>
                  </a:lnTo>
                  <a:lnTo>
                    <a:pt x="23240" y="1308"/>
                  </a:lnTo>
                  <a:lnTo>
                    <a:pt x="22377" y="126"/>
                  </a:lnTo>
                  <a:lnTo>
                    <a:pt x="2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289050" y="2892835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287723" y="2823286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19">
                  <a:moveTo>
                    <a:pt x="67360" y="68821"/>
                  </a:moveTo>
                  <a:lnTo>
                    <a:pt x="66763" y="68237"/>
                  </a:lnTo>
                  <a:lnTo>
                    <a:pt x="59296" y="68237"/>
                  </a:lnTo>
                  <a:lnTo>
                    <a:pt x="56261" y="59016"/>
                  </a:lnTo>
                  <a:lnTo>
                    <a:pt x="56261" y="67487"/>
                  </a:lnTo>
                  <a:lnTo>
                    <a:pt x="53238" y="64541"/>
                  </a:lnTo>
                  <a:lnTo>
                    <a:pt x="53238" y="68224"/>
                  </a:lnTo>
                  <a:lnTo>
                    <a:pt x="13538" y="68224"/>
                  </a:lnTo>
                  <a:lnTo>
                    <a:pt x="33388" y="48818"/>
                  </a:lnTo>
                  <a:lnTo>
                    <a:pt x="53238" y="68224"/>
                  </a:lnTo>
                  <a:lnTo>
                    <a:pt x="53238" y="64541"/>
                  </a:lnTo>
                  <a:lnTo>
                    <a:pt x="35610" y="47294"/>
                  </a:lnTo>
                  <a:lnTo>
                    <a:pt x="49618" y="47294"/>
                  </a:lnTo>
                  <a:lnTo>
                    <a:pt x="56261" y="67487"/>
                  </a:lnTo>
                  <a:lnTo>
                    <a:pt x="56261" y="59016"/>
                  </a:lnTo>
                  <a:lnTo>
                    <a:pt x="48933" y="36766"/>
                  </a:lnTo>
                  <a:lnTo>
                    <a:pt x="58686" y="36766"/>
                  </a:lnTo>
                  <a:lnTo>
                    <a:pt x="59270" y="36182"/>
                  </a:lnTo>
                  <a:lnTo>
                    <a:pt x="59270" y="34709"/>
                  </a:lnTo>
                  <a:lnTo>
                    <a:pt x="58686" y="34124"/>
                  </a:lnTo>
                  <a:lnTo>
                    <a:pt x="48742" y="34124"/>
                  </a:lnTo>
                  <a:lnTo>
                    <a:pt x="48742" y="44653"/>
                  </a:lnTo>
                  <a:lnTo>
                    <a:pt x="34963" y="44653"/>
                  </a:lnTo>
                  <a:lnTo>
                    <a:pt x="34848" y="44526"/>
                  </a:lnTo>
                  <a:lnTo>
                    <a:pt x="34010" y="44513"/>
                  </a:lnTo>
                  <a:lnTo>
                    <a:pt x="33858" y="44653"/>
                  </a:lnTo>
                  <a:lnTo>
                    <a:pt x="32905" y="44653"/>
                  </a:lnTo>
                  <a:lnTo>
                    <a:pt x="32766" y="44513"/>
                  </a:lnTo>
                  <a:lnTo>
                    <a:pt x="31940" y="44526"/>
                  </a:lnTo>
                  <a:lnTo>
                    <a:pt x="31813" y="44653"/>
                  </a:lnTo>
                  <a:lnTo>
                    <a:pt x="31153" y="44653"/>
                  </a:lnTo>
                  <a:lnTo>
                    <a:pt x="31153" y="47294"/>
                  </a:lnTo>
                  <a:lnTo>
                    <a:pt x="13233" y="64820"/>
                  </a:lnTo>
                  <a:lnTo>
                    <a:pt x="18999" y="47294"/>
                  </a:lnTo>
                  <a:lnTo>
                    <a:pt x="31153" y="47294"/>
                  </a:lnTo>
                  <a:lnTo>
                    <a:pt x="31153" y="44653"/>
                  </a:lnTo>
                  <a:lnTo>
                    <a:pt x="19875" y="44653"/>
                  </a:lnTo>
                  <a:lnTo>
                    <a:pt x="22466" y="36766"/>
                  </a:lnTo>
                  <a:lnTo>
                    <a:pt x="46139" y="36766"/>
                  </a:lnTo>
                  <a:lnTo>
                    <a:pt x="48742" y="44653"/>
                  </a:lnTo>
                  <a:lnTo>
                    <a:pt x="48742" y="34124"/>
                  </a:lnTo>
                  <a:lnTo>
                    <a:pt x="48069" y="34124"/>
                  </a:lnTo>
                  <a:lnTo>
                    <a:pt x="45275" y="25654"/>
                  </a:lnTo>
                  <a:lnTo>
                    <a:pt x="45275" y="34124"/>
                  </a:lnTo>
                  <a:lnTo>
                    <a:pt x="23342" y="34124"/>
                  </a:lnTo>
                  <a:lnTo>
                    <a:pt x="27597" y="21209"/>
                  </a:lnTo>
                  <a:lnTo>
                    <a:pt x="41021" y="21209"/>
                  </a:lnTo>
                  <a:lnTo>
                    <a:pt x="45275" y="34124"/>
                  </a:lnTo>
                  <a:lnTo>
                    <a:pt x="45275" y="25654"/>
                  </a:lnTo>
                  <a:lnTo>
                    <a:pt x="43815" y="21209"/>
                  </a:lnTo>
                  <a:lnTo>
                    <a:pt x="58686" y="21209"/>
                  </a:lnTo>
                  <a:lnTo>
                    <a:pt x="59270" y="20624"/>
                  </a:lnTo>
                  <a:lnTo>
                    <a:pt x="59270" y="19151"/>
                  </a:lnTo>
                  <a:lnTo>
                    <a:pt x="58686" y="18567"/>
                  </a:lnTo>
                  <a:lnTo>
                    <a:pt x="42938" y="18567"/>
                  </a:lnTo>
                  <a:lnTo>
                    <a:pt x="40144" y="10071"/>
                  </a:lnTo>
                  <a:lnTo>
                    <a:pt x="40144" y="18567"/>
                  </a:lnTo>
                  <a:lnTo>
                    <a:pt x="28460" y="18567"/>
                  </a:lnTo>
                  <a:lnTo>
                    <a:pt x="33426" y="3530"/>
                  </a:lnTo>
                  <a:lnTo>
                    <a:pt x="33642" y="3022"/>
                  </a:lnTo>
                  <a:lnTo>
                    <a:pt x="33756" y="2755"/>
                  </a:lnTo>
                  <a:lnTo>
                    <a:pt x="34874" y="2755"/>
                  </a:lnTo>
                  <a:lnTo>
                    <a:pt x="35166" y="3454"/>
                  </a:lnTo>
                  <a:lnTo>
                    <a:pt x="40144" y="18567"/>
                  </a:lnTo>
                  <a:lnTo>
                    <a:pt x="40144" y="10071"/>
                  </a:lnTo>
                  <a:lnTo>
                    <a:pt x="37998" y="3530"/>
                  </a:lnTo>
                  <a:lnTo>
                    <a:pt x="37833" y="3022"/>
                  </a:lnTo>
                  <a:lnTo>
                    <a:pt x="37744" y="2755"/>
                  </a:lnTo>
                  <a:lnTo>
                    <a:pt x="37058" y="1028"/>
                  </a:lnTo>
                  <a:lnTo>
                    <a:pt x="35775" y="0"/>
                  </a:lnTo>
                  <a:lnTo>
                    <a:pt x="32854" y="0"/>
                  </a:lnTo>
                  <a:lnTo>
                    <a:pt x="31572" y="1028"/>
                  </a:lnTo>
                  <a:lnTo>
                    <a:pt x="30924" y="2603"/>
                  </a:lnTo>
                  <a:lnTo>
                    <a:pt x="31191" y="2603"/>
                  </a:lnTo>
                  <a:lnTo>
                    <a:pt x="32194" y="3022"/>
                  </a:lnTo>
                  <a:lnTo>
                    <a:pt x="30937" y="2603"/>
                  </a:lnTo>
                  <a:lnTo>
                    <a:pt x="25666" y="18567"/>
                  </a:lnTo>
                  <a:lnTo>
                    <a:pt x="10147" y="18567"/>
                  </a:lnTo>
                  <a:lnTo>
                    <a:pt x="9550" y="19151"/>
                  </a:lnTo>
                  <a:lnTo>
                    <a:pt x="9550" y="20624"/>
                  </a:lnTo>
                  <a:lnTo>
                    <a:pt x="10147" y="21209"/>
                  </a:lnTo>
                  <a:lnTo>
                    <a:pt x="10871" y="21209"/>
                  </a:lnTo>
                  <a:lnTo>
                    <a:pt x="24803" y="21209"/>
                  </a:lnTo>
                  <a:lnTo>
                    <a:pt x="20548" y="34124"/>
                  </a:lnTo>
                  <a:lnTo>
                    <a:pt x="10147" y="34124"/>
                  </a:lnTo>
                  <a:lnTo>
                    <a:pt x="9550" y="34709"/>
                  </a:lnTo>
                  <a:lnTo>
                    <a:pt x="9550" y="36182"/>
                  </a:lnTo>
                  <a:lnTo>
                    <a:pt x="10147" y="36766"/>
                  </a:lnTo>
                  <a:lnTo>
                    <a:pt x="10871" y="36766"/>
                  </a:lnTo>
                  <a:lnTo>
                    <a:pt x="19685" y="36766"/>
                  </a:lnTo>
                  <a:lnTo>
                    <a:pt x="9321" y="68237"/>
                  </a:lnTo>
                  <a:lnTo>
                    <a:pt x="584" y="68237"/>
                  </a:lnTo>
                  <a:lnTo>
                    <a:pt x="0" y="68821"/>
                  </a:lnTo>
                  <a:lnTo>
                    <a:pt x="0" y="70281"/>
                  </a:lnTo>
                  <a:lnTo>
                    <a:pt x="584" y="70878"/>
                  </a:lnTo>
                  <a:lnTo>
                    <a:pt x="1320" y="70878"/>
                  </a:lnTo>
                  <a:lnTo>
                    <a:pt x="8458" y="70878"/>
                  </a:lnTo>
                  <a:lnTo>
                    <a:pt x="9740" y="70878"/>
                  </a:lnTo>
                  <a:lnTo>
                    <a:pt x="10693" y="71005"/>
                  </a:lnTo>
                  <a:lnTo>
                    <a:pt x="10820" y="70878"/>
                  </a:lnTo>
                  <a:lnTo>
                    <a:pt x="55956" y="70878"/>
                  </a:lnTo>
                  <a:lnTo>
                    <a:pt x="56095" y="71005"/>
                  </a:lnTo>
                  <a:lnTo>
                    <a:pt x="56921" y="70993"/>
                  </a:lnTo>
                  <a:lnTo>
                    <a:pt x="60172" y="70878"/>
                  </a:lnTo>
                  <a:lnTo>
                    <a:pt x="66763" y="70878"/>
                  </a:lnTo>
                  <a:lnTo>
                    <a:pt x="67360" y="70281"/>
                  </a:lnTo>
                  <a:lnTo>
                    <a:pt x="67360" y="68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301096" y="283778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299772" y="2836460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343025" y="283778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341701" y="2836460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301096" y="285262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299772" y="2851299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343025" y="285262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341701" y="2851299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314372" y="2843160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312877" y="2841664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63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26" y="17830"/>
                  </a:lnTo>
                  <a:lnTo>
                    <a:pt x="22364" y="17703"/>
                  </a:lnTo>
                  <a:lnTo>
                    <a:pt x="23228" y="16535"/>
                  </a:lnTo>
                  <a:lnTo>
                    <a:pt x="23101" y="15697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310552" y="2843160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309047" y="2841661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39" y="0"/>
                  </a:moveTo>
                  <a:lnTo>
                    <a:pt x="20954" y="431"/>
                  </a:lnTo>
                  <a:lnTo>
                    <a:pt x="126" y="15709"/>
                  </a:lnTo>
                  <a:lnTo>
                    <a:pt x="0" y="16535"/>
                  </a:lnTo>
                  <a:lnTo>
                    <a:pt x="863" y="17703"/>
                  </a:lnTo>
                  <a:lnTo>
                    <a:pt x="1701" y="17830"/>
                  </a:lnTo>
                  <a:lnTo>
                    <a:pt x="23113" y="2133"/>
                  </a:lnTo>
                  <a:lnTo>
                    <a:pt x="23240" y="1308"/>
                  </a:lnTo>
                  <a:lnTo>
                    <a:pt x="22364" y="126"/>
                  </a:lnTo>
                  <a:lnTo>
                    <a:pt x="2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233317" y="3107267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231995" y="3037725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19">
                  <a:moveTo>
                    <a:pt x="67360" y="68808"/>
                  </a:moveTo>
                  <a:lnTo>
                    <a:pt x="66763" y="68224"/>
                  </a:lnTo>
                  <a:lnTo>
                    <a:pt x="59296" y="68224"/>
                  </a:lnTo>
                  <a:lnTo>
                    <a:pt x="56261" y="59016"/>
                  </a:lnTo>
                  <a:lnTo>
                    <a:pt x="56261" y="67487"/>
                  </a:lnTo>
                  <a:lnTo>
                    <a:pt x="53238" y="64541"/>
                  </a:lnTo>
                  <a:lnTo>
                    <a:pt x="53238" y="68224"/>
                  </a:lnTo>
                  <a:lnTo>
                    <a:pt x="13538" y="68224"/>
                  </a:lnTo>
                  <a:lnTo>
                    <a:pt x="33388" y="48818"/>
                  </a:lnTo>
                  <a:lnTo>
                    <a:pt x="53238" y="68224"/>
                  </a:lnTo>
                  <a:lnTo>
                    <a:pt x="53238" y="64541"/>
                  </a:lnTo>
                  <a:lnTo>
                    <a:pt x="35610" y="47294"/>
                  </a:lnTo>
                  <a:lnTo>
                    <a:pt x="49618" y="47294"/>
                  </a:lnTo>
                  <a:lnTo>
                    <a:pt x="56261" y="67487"/>
                  </a:lnTo>
                  <a:lnTo>
                    <a:pt x="56261" y="59016"/>
                  </a:lnTo>
                  <a:lnTo>
                    <a:pt x="48933" y="36753"/>
                  </a:lnTo>
                  <a:lnTo>
                    <a:pt x="58686" y="36753"/>
                  </a:lnTo>
                  <a:lnTo>
                    <a:pt x="59270" y="36169"/>
                  </a:lnTo>
                  <a:lnTo>
                    <a:pt x="59270" y="34696"/>
                  </a:lnTo>
                  <a:lnTo>
                    <a:pt x="58686" y="34112"/>
                  </a:lnTo>
                  <a:lnTo>
                    <a:pt x="48742" y="34112"/>
                  </a:lnTo>
                  <a:lnTo>
                    <a:pt x="48742" y="44653"/>
                  </a:lnTo>
                  <a:lnTo>
                    <a:pt x="34963" y="44653"/>
                  </a:lnTo>
                  <a:lnTo>
                    <a:pt x="34848" y="44526"/>
                  </a:lnTo>
                  <a:lnTo>
                    <a:pt x="34010" y="44513"/>
                  </a:lnTo>
                  <a:lnTo>
                    <a:pt x="33858" y="44653"/>
                  </a:lnTo>
                  <a:lnTo>
                    <a:pt x="32905" y="44653"/>
                  </a:lnTo>
                  <a:lnTo>
                    <a:pt x="32766" y="44513"/>
                  </a:lnTo>
                  <a:lnTo>
                    <a:pt x="31940" y="44526"/>
                  </a:lnTo>
                  <a:lnTo>
                    <a:pt x="31813" y="44653"/>
                  </a:lnTo>
                  <a:lnTo>
                    <a:pt x="31153" y="44653"/>
                  </a:lnTo>
                  <a:lnTo>
                    <a:pt x="31153" y="47294"/>
                  </a:lnTo>
                  <a:lnTo>
                    <a:pt x="13233" y="64820"/>
                  </a:lnTo>
                  <a:lnTo>
                    <a:pt x="18999" y="47294"/>
                  </a:lnTo>
                  <a:lnTo>
                    <a:pt x="31153" y="47294"/>
                  </a:lnTo>
                  <a:lnTo>
                    <a:pt x="31153" y="44653"/>
                  </a:lnTo>
                  <a:lnTo>
                    <a:pt x="19875" y="44653"/>
                  </a:lnTo>
                  <a:lnTo>
                    <a:pt x="22466" y="36753"/>
                  </a:lnTo>
                  <a:lnTo>
                    <a:pt x="46139" y="36753"/>
                  </a:lnTo>
                  <a:lnTo>
                    <a:pt x="48742" y="44653"/>
                  </a:lnTo>
                  <a:lnTo>
                    <a:pt x="48742" y="34112"/>
                  </a:lnTo>
                  <a:lnTo>
                    <a:pt x="48056" y="34112"/>
                  </a:lnTo>
                  <a:lnTo>
                    <a:pt x="45262" y="25641"/>
                  </a:lnTo>
                  <a:lnTo>
                    <a:pt x="45262" y="34112"/>
                  </a:lnTo>
                  <a:lnTo>
                    <a:pt x="23342" y="34112"/>
                  </a:lnTo>
                  <a:lnTo>
                    <a:pt x="27584" y="21196"/>
                  </a:lnTo>
                  <a:lnTo>
                    <a:pt x="41008" y="21196"/>
                  </a:lnTo>
                  <a:lnTo>
                    <a:pt x="45262" y="34112"/>
                  </a:lnTo>
                  <a:lnTo>
                    <a:pt x="45262" y="25641"/>
                  </a:lnTo>
                  <a:lnTo>
                    <a:pt x="43802" y="21196"/>
                  </a:lnTo>
                  <a:lnTo>
                    <a:pt x="58686" y="21196"/>
                  </a:lnTo>
                  <a:lnTo>
                    <a:pt x="59270" y="20612"/>
                  </a:lnTo>
                  <a:lnTo>
                    <a:pt x="59270" y="19138"/>
                  </a:lnTo>
                  <a:lnTo>
                    <a:pt x="58686" y="18554"/>
                  </a:lnTo>
                  <a:lnTo>
                    <a:pt x="42938" y="18554"/>
                  </a:lnTo>
                  <a:lnTo>
                    <a:pt x="40144" y="10058"/>
                  </a:lnTo>
                  <a:lnTo>
                    <a:pt x="40144" y="18554"/>
                  </a:lnTo>
                  <a:lnTo>
                    <a:pt x="28460" y="18554"/>
                  </a:lnTo>
                  <a:lnTo>
                    <a:pt x="33413" y="3530"/>
                  </a:lnTo>
                  <a:lnTo>
                    <a:pt x="33629" y="3022"/>
                  </a:lnTo>
                  <a:lnTo>
                    <a:pt x="33756" y="2755"/>
                  </a:lnTo>
                  <a:lnTo>
                    <a:pt x="34874" y="2755"/>
                  </a:lnTo>
                  <a:lnTo>
                    <a:pt x="35166" y="3454"/>
                  </a:lnTo>
                  <a:lnTo>
                    <a:pt x="40144" y="18554"/>
                  </a:lnTo>
                  <a:lnTo>
                    <a:pt x="40144" y="10058"/>
                  </a:lnTo>
                  <a:lnTo>
                    <a:pt x="37998" y="3530"/>
                  </a:lnTo>
                  <a:lnTo>
                    <a:pt x="37833" y="3022"/>
                  </a:lnTo>
                  <a:lnTo>
                    <a:pt x="37744" y="2755"/>
                  </a:lnTo>
                  <a:lnTo>
                    <a:pt x="37058" y="1028"/>
                  </a:lnTo>
                  <a:lnTo>
                    <a:pt x="35775" y="0"/>
                  </a:lnTo>
                  <a:lnTo>
                    <a:pt x="32854" y="0"/>
                  </a:lnTo>
                  <a:lnTo>
                    <a:pt x="31572" y="1028"/>
                  </a:lnTo>
                  <a:lnTo>
                    <a:pt x="30924" y="2603"/>
                  </a:lnTo>
                  <a:lnTo>
                    <a:pt x="31178" y="2603"/>
                  </a:lnTo>
                  <a:lnTo>
                    <a:pt x="32194" y="3022"/>
                  </a:lnTo>
                  <a:lnTo>
                    <a:pt x="30937" y="2603"/>
                  </a:lnTo>
                  <a:lnTo>
                    <a:pt x="25666" y="18554"/>
                  </a:lnTo>
                  <a:lnTo>
                    <a:pt x="10134" y="18554"/>
                  </a:lnTo>
                  <a:lnTo>
                    <a:pt x="9550" y="19138"/>
                  </a:lnTo>
                  <a:lnTo>
                    <a:pt x="9550" y="20612"/>
                  </a:lnTo>
                  <a:lnTo>
                    <a:pt x="10134" y="21196"/>
                  </a:lnTo>
                  <a:lnTo>
                    <a:pt x="10871" y="21196"/>
                  </a:lnTo>
                  <a:lnTo>
                    <a:pt x="24803" y="21196"/>
                  </a:lnTo>
                  <a:lnTo>
                    <a:pt x="20548" y="34112"/>
                  </a:lnTo>
                  <a:lnTo>
                    <a:pt x="10134" y="34112"/>
                  </a:lnTo>
                  <a:lnTo>
                    <a:pt x="9550" y="34696"/>
                  </a:lnTo>
                  <a:lnTo>
                    <a:pt x="9550" y="36169"/>
                  </a:lnTo>
                  <a:lnTo>
                    <a:pt x="10134" y="36753"/>
                  </a:lnTo>
                  <a:lnTo>
                    <a:pt x="10871" y="36753"/>
                  </a:lnTo>
                  <a:lnTo>
                    <a:pt x="19685" y="36753"/>
                  </a:lnTo>
                  <a:lnTo>
                    <a:pt x="9321" y="68224"/>
                  </a:lnTo>
                  <a:lnTo>
                    <a:pt x="584" y="68224"/>
                  </a:lnTo>
                  <a:lnTo>
                    <a:pt x="0" y="68808"/>
                  </a:lnTo>
                  <a:lnTo>
                    <a:pt x="0" y="70269"/>
                  </a:lnTo>
                  <a:lnTo>
                    <a:pt x="584" y="70866"/>
                  </a:lnTo>
                  <a:lnTo>
                    <a:pt x="1320" y="70866"/>
                  </a:lnTo>
                  <a:lnTo>
                    <a:pt x="8458" y="70866"/>
                  </a:lnTo>
                  <a:lnTo>
                    <a:pt x="9740" y="70878"/>
                  </a:lnTo>
                  <a:lnTo>
                    <a:pt x="10693" y="71005"/>
                  </a:lnTo>
                  <a:lnTo>
                    <a:pt x="10820" y="70878"/>
                  </a:lnTo>
                  <a:lnTo>
                    <a:pt x="55956" y="70878"/>
                  </a:lnTo>
                  <a:lnTo>
                    <a:pt x="56095" y="71005"/>
                  </a:lnTo>
                  <a:lnTo>
                    <a:pt x="56921" y="70993"/>
                  </a:lnTo>
                  <a:lnTo>
                    <a:pt x="60172" y="70878"/>
                  </a:lnTo>
                  <a:lnTo>
                    <a:pt x="66763" y="70866"/>
                  </a:lnTo>
                  <a:lnTo>
                    <a:pt x="67360" y="70269"/>
                  </a:lnTo>
                  <a:lnTo>
                    <a:pt x="67360" y="688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245363" y="305221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244041" y="305089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287292" y="305221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285969" y="305089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245363" y="306705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244041" y="306573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287292" y="306705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285969" y="306573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258640" y="3057592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257146" y="3056096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63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26" y="17830"/>
                  </a:lnTo>
                  <a:lnTo>
                    <a:pt x="22364" y="17703"/>
                  </a:lnTo>
                  <a:lnTo>
                    <a:pt x="23228" y="16535"/>
                  </a:lnTo>
                  <a:lnTo>
                    <a:pt x="23101" y="15697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254819" y="3057592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253314" y="3056095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39" y="0"/>
                  </a:moveTo>
                  <a:lnTo>
                    <a:pt x="20954" y="431"/>
                  </a:lnTo>
                  <a:lnTo>
                    <a:pt x="126" y="15709"/>
                  </a:lnTo>
                  <a:lnTo>
                    <a:pt x="0" y="16535"/>
                  </a:lnTo>
                  <a:lnTo>
                    <a:pt x="863" y="17703"/>
                  </a:lnTo>
                  <a:lnTo>
                    <a:pt x="1701" y="17830"/>
                  </a:lnTo>
                  <a:lnTo>
                    <a:pt x="23113" y="2133"/>
                  </a:lnTo>
                  <a:lnTo>
                    <a:pt x="23240" y="1308"/>
                  </a:lnTo>
                  <a:lnTo>
                    <a:pt x="22364" y="126"/>
                  </a:lnTo>
                  <a:lnTo>
                    <a:pt x="2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069321" y="3112201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15678" y="0"/>
                  </a:moveTo>
                  <a:lnTo>
                    <a:pt x="0" y="0"/>
                  </a:lnTo>
                  <a:lnTo>
                    <a:pt x="15678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069308" y="3061220"/>
              <a:ext cx="17145" cy="52705"/>
            </a:xfrm>
            <a:custGeom>
              <a:avLst/>
              <a:gdLst/>
              <a:ahLst/>
              <a:cxnLst/>
              <a:rect l="l" t="t" r="r" b="b"/>
              <a:pathLst>
                <a:path w="17145" h="52705">
                  <a:moveTo>
                    <a:pt x="8928" y="16141"/>
                  </a:moveTo>
                  <a:lnTo>
                    <a:pt x="8343" y="15557"/>
                  </a:lnTo>
                  <a:lnTo>
                    <a:pt x="12" y="15557"/>
                  </a:lnTo>
                  <a:lnTo>
                    <a:pt x="12" y="18199"/>
                  </a:lnTo>
                  <a:lnTo>
                    <a:pt x="8343" y="18199"/>
                  </a:lnTo>
                  <a:lnTo>
                    <a:pt x="8928" y="17602"/>
                  </a:lnTo>
                  <a:lnTo>
                    <a:pt x="8928" y="16141"/>
                  </a:lnTo>
                  <a:close/>
                </a:path>
                <a:path w="17145" h="52705">
                  <a:moveTo>
                    <a:pt x="8928" y="584"/>
                  </a:moveTo>
                  <a:lnTo>
                    <a:pt x="8343" y="0"/>
                  </a:lnTo>
                  <a:lnTo>
                    <a:pt x="12" y="0"/>
                  </a:lnTo>
                  <a:lnTo>
                    <a:pt x="12" y="2641"/>
                  </a:lnTo>
                  <a:lnTo>
                    <a:pt x="8343" y="2641"/>
                  </a:lnTo>
                  <a:lnTo>
                    <a:pt x="8928" y="2044"/>
                  </a:lnTo>
                  <a:lnTo>
                    <a:pt x="8928" y="584"/>
                  </a:lnTo>
                  <a:close/>
                </a:path>
                <a:path w="17145" h="52705">
                  <a:moveTo>
                    <a:pt x="17018" y="50253"/>
                  </a:moveTo>
                  <a:lnTo>
                    <a:pt x="16421" y="49669"/>
                  </a:lnTo>
                  <a:lnTo>
                    <a:pt x="8953" y="49669"/>
                  </a:lnTo>
                  <a:lnTo>
                    <a:pt x="0" y="22479"/>
                  </a:lnTo>
                  <a:lnTo>
                    <a:pt x="0" y="26085"/>
                  </a:lnTo>
                  <a:lnTo>
                    <a:pt x="0" y="28727"/>
                  </a:lnTo>
                  <a:lnTo>
                    <a:pt x="0" y="30937"/>
                  </a:lnTo>
                  <a:lnTo>
                    <a:pt x="5918" y="48920"/>
                  </a:lnTo>
                  <a:lnTo>
                    <a:pt x="0" y="43129"/>
                  </a:lnTo>
                  <a:lnTo>
                    <a:pt x="0" y="46837"/>
                  </a:lnTo>
                  <a:lnTo>
                    <a:pt x="2895" y="49657"/>
                  </a:lnTo>
                  <a:lnTo>
                    <a:pt x="0" y="49657"/>
                  </a:lnTo>
                  <a:lnTo>
                    <a:pt x="0" y="52311"/>
                  </a:lnTo>
                  <a:lnTo>
                    <a:pt x="5613" y="52311"/>
                  </a:lnTo>
                  <a:lnTo>
                    <a:pt x="5753" y="52438"/>
                  </a:lnTo>
                  <a:lnTo>
                    <a:pt x="6578" y="52425"/>
                  </a:lnTo>
                  <a:lnTo>
                    <a:pt x="9829" y="52311"/>
                  </a:lnTo>
                  <a:lnTo>
                    <a:pt x="16421" y="52311"/>
                  </a:lnTo>
                  <a:lnTo>
                    <a:pt x="17018" y="51727"/>
                  </a:lnTo>
                  <a:lnTo>
                    <a:pt x="17018" y="502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074270" y="3057146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072947" y="3055825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074270" y="3071986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72947" y="3070665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110197" y="3073153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108869" y="3003613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19">
                  <a:moveTo>
                    <a:pt x="67360" y="68808"/>
                  </a:moveTo>
                  <a:lnTo>
                    <a:pt x="66763" y="68224"/>
                  </a:lnTo>
                  <a:lnTo>
                    <a:pt x="59296" y="68224"/>
                  </a:lnTo>
                  <a:lnTo>
                    <a:pt x="56261" y="59016"/>
                  </a:lnTo>
                  <a:lnTo>
                    <a:pt x="56261" y="67487"/>
                  </a:lnTo>
                  <a:lnTo>
                    <a:pt x="53238" y="64541"/>
                  </a:lnTo>
                  <a:lnTo>
                    <a:pt x="53238" y="68224"/>
                  </a:lnTo>
                  <a:lnTo>
                    <a:pt x="13538" y="68224"/>
                  </a:lnTo>
                  <a:lnTo>
                    <a:pt x="33388" y="48818"/>
                  </a:lnTo>
                  <a:lnTo>
                    <a:pt x="53238" y="68224"/>
                  </a:lnTo>
                  <a:lnTo>
                    <a:pt x="53238" y="64541"/>
                  </a:lnTo>
                  <a:lnTo>
                    <a:pt x="35598" y="47282"/>
                  </a:lnTo>
                  <a:lnTo>
                    <a:pt x="49618" y="47282"/>
                  </a:lnTo>
                  <a:lnTo>
                    <a:pt x="56261" y="67487"/>
                  </a:lnTo>
                  <a:lnTo>
                    <a:pt x="56261" y="59016"/>
                  </a:lnTo>
                  <a:lnTo>
                    <a:pt x="48933" y="36753"/>
                  </a:lnTo>
                  <a:lnTo>
                    <a:pt x="58686" y="36753"/>
                  </a:lnTo>
                  <a:lnTo>
                    <a:pt x="59270" y="36156"/>
                  </a:lnTo>
                  <a:lnTo>
                    <a:pt x="59270" y="34696"/>
                  </a:lnTo>
                  <a:lnTo>
                    <a:pt x="58686" y="34112"/>
                  </a:lnTo>
                  <a:lnTo>
                    <a:pt x="48742" y="34112"/>
                  </a:lnTo>
                  <a:lnTo>
                    <a:pt x="48742" y="44640"/>
                  </a:lnTo>
                  <a:lnTo>
                    <a:pt x="34950" y="44640"/>
                  </a:lnTo>
                  <a:lnTo>
                    <a:pt x="34010" y="44513"/>
                  </a:lnTo>
                  <a:lnTo>
                    <a:pt x="33870" y="44640"/>
                  </a:lnTo>
                  <a:lnTo>
                    <a:pt x="32893" y="44640"/>
                  </a:lnTo>
                  <a:lnTo>
                    <a:pt x="32766" y="44513"/>
                  </a:lnTo>
                  <a:lnTo>
                    <a:pt x="31940" y="44526"/>
                  </a:lnTo>
                  <a:lnTo>
                    <a:pt x="31165" y="44640"/>
                  </a:lnTo>
                  <a:lnTo>
                    <a:pt x="31165" y="47282"/>
                  </a:lnTo>
                  <a:lnTo>
                    <a:pt x="13233" y="64820"/>
                  </a:lnTo>
                  <a:lnTo>
                    <a:pt x="18999" y="47282"/>
                  </a:lnTo>
                  <a:lnTo>
                    <a:pt x="31165" y="47282"/>
                  </a:lnTo>
                  <a:lnTo>
                    <a:pt x="31165" y="44640"/>
                  </a:lnTo>
                  <a:lnTo>
                    <a:pt x="19875" y="44640"/>
                  </a:lnTo>
                  <a:lnTo>
                    <a:pt x="22466" y="36753"/>
                  </a:lnTo>
                  <a:lnTo>
                    <a:pt x="46139" y="36753"/>
                  </a:lnTo>
                  <a:lnTo>
                    <a:pt x="48742" y="44640"/>
                  </a:lnTo>
                  <a:lnTo>
                    <a:pt x="48742" y="34112"/>
                  </a:lnTo>
                  <a:lnTo>
                    <a:pt x="48056" y="34112"/>
                  </a:lnTo>
                  <a:lnTo>
                    <a:pt x="45275" y="25679"/>
                  </a:lnTo>
                  <a:lnTo>
                    <a:pt x="45275" y="34112"/>
                  </a:lnTo>
                  <a:lnTo>
                    <a:pt x="23342" y="34112"/>
                  </a:lnTo>
                  <a:lnTo>
                    <a:pt x="27584" y="21196"/>
                  </a:lnTo>
                  <a:lnTo>
                    <a:pt x="41021" y="21196"/>
                  </a:lnTo>
                  <a:lnTo>
                    <a:pt x="45275" y="34112"/>
                  </a:lnTo>
                  <a:lnTo>
                    <a:pt x="45275" y="25679"/>
                  </a:lnTo>
                  <a:lnTo>
                    <a:pt x="43802" y="21196"/>
                  </a:lnTo>
                  <a:lnTo>
                    <a:pt x="58686" y="21196"/>
                  </a:lnTo>
                  <a:lnTo>
                    <a:pt x="59270" y="20599"/>
                  </a:lnTo>
                  <a:lnTo>
                    <a:pt x="59270" y="19138"/>
                  </a:lnTo>
                  <a:lnTo>
                    <a:pt x="58686" y="18554"/>
                  </a:lnTo>
                  <a:lnTo>
                    <a:pt x="42938" y="18554"/>
                  </a:lnTo>
                  <a:lnTo>
                    <a:pt x="40157" y="10096"/>
                  </a:lnTo>
                  <a:lnTo>
                    <a:pt x="40157" y="18554"/>
                  </a:lnTo>
                  <a:lnTo>
                    <a:pt x="28460" y="18554"/>
                  </a:lnTo>
                  <a:lnTo>
                    <a:pt x="33413" y="3530"/>
                  </a:lnTo>
                  <a:lnTo>
                    <a:pt x="33642" y="3022"/>
                  </a:lnTo>
                  <a:lnTo>
                    <a:pt x="33756" y="2755"/>
                  </a:lnTo>
                  <a:lnTo>
                    <a:pt x="34874" y="2755"/>
                  </a:lnTo>
                  <a:lnTo>
                    <a:pt x="35166" y="3441"/>
                  </a:lnTo>
                  <a:lnTo>
                    <a:pt x="40157" y="18554"/>
                  </a:lnTo>
                  <a:lnTo>
                    <a:pt x="40157" y="10096"/>
                  </a:lnTo>
                  <a:lnTo>
                    <a:pt x="37998" y="3530"/>
                  </a:lnTo>
                  <a:lnTo>
                    <a:pt x="37833" y="3022"/>
                  </a:lnTo>
                  <a:lnTo>
                    <a:pt x="37744" y="2755"/>
                  </a:lnTo>
                  <a:lnTo>
                    <a:pt x="37058" y="1028"/>
                  </a:lnTo>
                  <a:lnTo>
                    <a:pt x="35775" y="0"/>
                  </a:lnTo>
                  <a:lnTo>
                    <a:pt x="32854" y="0"/>
                  </a:lnTo>
                  <a:lnTo>
                    <a:pt x="31572" y="1028"/>
                  </a:lnTo>
                  <a:lnTo>
                    <a:pt x="30924" y="2603"/>
                  </a:lnTo>
                  <a:lnTo>
                    <a:pt x="31191" y="2603"/>
                  </a:lnTo>
                  <a:lnTo>
                    <a:pt x="32194" y="3022"/>
                  </a:lnTo>
                  <a:lnTo>
                    <a:pt x="30937" y="2603"/>
                  </a:lnTo>
                  <a:lnTo>
                    <a:pt x="25666" y="18554"/>
                  </a:lnTo>
                  <a:lnTo>
                    <a:pt x="10147" y="18554"/>
                  </a:lnTo>
                  <a:lnTo>
                    <a:pt x="9550" y="19138"/>
                  </a:lnTo>
                  <a:lnTo>
                    <a:pt x="9550" y="20599"/>
                  </a:lnTo>
                  <a:lnTo>
                    <a:pt x="10147" y="21196"/>
                  </a:lnTo>
                  <a:lnTo>
                    <a:pt x="10871" y="21196"/>
                  </a:lnTo>
                  <a:lnTo>
                    <a:pt x="24803" y="21196"/>
                  </a:lnTo>
                  <a:lnTo>
                    <a:pt x="20548" y="34112"/>
                  </a:lnTo>
                  <a:lnTo>
                    <a:pt x="10147" y="34112"/>
                  </a:lnTo>
                  <a:lnTo>
                    <a:pt x="9550" y="34696"/>
                  </a:lnTo>
                  <a:lnTo>
                    <a:pt x="9550" y="36156"/>
                  </a:lnTo>
                  <a:lnTo>
                    <a:pt x="10147" y="36753"/>
                  </a:lnTo>
                  <a:lnTo>
                    <a:pt x="10871" y="36753"/>
                  </a:lnTo>
                  <a:lnTo>
                    <a:pt x="19685" y="36753"/>
                  </a:lnTo>
                  <a:lnTo>
                    <a:pt x="9321" y="68224"/>
                  </a:lnTo>
                  <a:lnTo>
                    <a:pt x="596" y="68224"/>
                  </a:lnTo>
                  <a:lnTo>
                    <a:pt x="0" y="68808"/>
                  </a:lnTo>
                  <a:lnTo>
                    <a:pt x="0" y="70281"/>
                  </a:lnTo>
                  <a:lnTo>
                    <a:pt x="596" y="70866"/>
                  </a:lnTo>
                  <a:lnTo>
                    <a:pt x="1320" y="70866"/>
                  </a:lnTo>
                  <a:lnTo>
                    <a:pt x="8458" y="70866"/>
                  </a:lnTo>
                  <a:lnTo>
                    <a:pt x="9740" y="70878"/>
                  </a:lnTo>
                  <a:lnTo>
                    <a:pt x="10693" y="71005"/>
                  </a:lnTo>
                  <a:lnTo>
                    <a:pt x="10820" y="70878"/>
                  </a:lnTo>
                  <a:lnTo>
                    <a:pt x="55956" y="70878"/>
                  </a:lnTo>
                  <a:lnTo>
                    <a:pt x="56095" y="71005"/>
                  </a:lnTo>
                  <a:lnTo>
                    <a:pt x="56921" y="70993"/>
                  </a:lnTo>
                  <a:lnTo>
                    <a:pt x="60172" y="70878"/>
                  </a:lnTo>
                  <a:lnTo>
                    <a:pt x="66763" y="70866"/>
                  </a:lnTo>
                  <a:lnTo>
                    <a:pt x="67360" y="70281"/>
                  </a:lnTo>
                  <a:lnTo>
                    <a:pt x="67360" y="688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122244" y="3018099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120921" y="3016778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164173" y="3018099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162850" y="3016778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122244" y="3032939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120921" y="3031618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164173" y="3032939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162850" y="3031618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135521" y="3023481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33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134026" y="3021982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63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26" y="17843"/>
                  </a:lnTo>
                  <a:lnTo>
                    <a:pt x="22364" y="17716"/>
                  </a:lnTo>
                  <a:lnTo>
                    <a:pt x="23228" y="16535"/>
                  </a:lnTo>
                  <a:lnTo>
                    <a:pt x="23101" y="15697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131699" y="3023481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33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130194" y="3021982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39" y="0"/>
                  </a:moveTo>
                  <a:lnTo>
                    <a:pt x="20954" y="431"/>
                  </a:lnTo>
                  <a:lnTo>
                    <a:pt x="126" y="15697"/>
                  </a:lnTo>
                  <a:lnTo>
                    <a:pt x="0" y="16535"/>
                  </a:lnTo>
                  <a:lnTo>
                    <a:pt x="863" y="17703"/>
                  </a:lnTo>
                  <a:lnTo>
                    <a:pt x="1701" y="17830"/>
                  </a:lnTo>
                  <a:lnTo>
                    <a:pt x="23113" y="2133"/>
                  </a:lnTo>
                  <a:lnTo>
                    <a:pt x="23240" y="1308"/>
                  </a:lnTo>
                  <a:lnTo>
                    <a:pt x="22364" y="126"/>
                  </a:lnTo>
                  <a:lnTo>
                    <a:pt x="2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185576" y="3035032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184256" y="2965487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19">
                  <a:moveTo>
                    <a:pt x="67360" y="68821"/>
                  </a:moveTo>
                  <a:lnTo>
                    <a:pt x="66763" y="68237"/>
                  </a:lnTo>
                  <a:lnTo>
                    <a:pt x="59296" y="68237"/>
                  </a:lnTo>
                  <a:lnTo>
                    <a:pt x="56248" y="58991"/>
                  </a:lnTo>
                  <a:lnTo>
                    <a:pt x="56248" y="67487"/>
                  </a:lnTo>
                  <a:lnTo>
                    <a:pt x="53238" y="64554"/>
                  </a:lnTo>
                  <a:lnTo>
                    <a:pt x="53238" y="68237"/>
                  </a:lnTo>
                  <a:lnTo>
                    <a:pt x="13525" y="68237"/>
                  </a:lnTo>
                  <a:lnTo>
                    <a:pt x="33375" y="48831"/>
                  </a:lnTo>
                  <a:lnTo>
                    <a:pt x="53238" y="68237"/>
                  </a:lnTo>
                  <a:lnTo>
                    <a:pt x="53238" y="64554"/>
                  </a:lnTo>
                  <a:lnTo>
                    <a:pt x="35598" y="47294"/>
                  </a:lnTo>
                  <a:lnTo>
                    <a:pt x="49606" y="47294"/>
                  </a:lnTo>
                  <a:lnTo>
                    <a:pt x="56248" y="67487"/>
                  </a:lnTo>
                  <a:lnTo>
                    <a:pt x="56248" y="58991"/>
                  </a:lnTo>
                  <a:lnTo>
                    <a:pt x="48920" y="36753"/>
                  </a:lnTo>
                  <a:lnTo>
                    <a:pt x="58686" y="36753"/>
                  </a:lnTo>
                  <a:lnTo>
                    <a:pt x="59270" y="36156"/>
                  </a:lnTo>
                  <a:lnTo>
                    <a:pt x="59270" y="34696"/>
                  </a:lnTo>
                  <a:lnTo>
                    <a:pt x="58686" y="34112"/>
                  </a:lnTo>
                  <a:lnTo>
                    <a:pt x="48729" y="34112"/>
                  </a:lnTo>
                  <a:lnTo>
                    <a:pt x="48729" y="44653"/>
                  </a:lnTo>
                  <a:lnTo>
                    <a:pt x="34963" y="44653"/>
                  </a:lnTo>
                  <a:lnTo>
                    <a:pt x="34848" y="44526"/>
                  </a:lnTo>
                  <a:lnTo>
                    <a:pt x="34010" y="44513"/>
                  </a:lnTo>
                  <a:lnTo>
                    <a:pt x="33858" y="44653"/>
                  </a:lnTo>
                  <a:lnTo>
                    <a:pt x="32905" y="44653"/>
                  </a:lnTo>
                  <a:lnTo>
                    <a:pt x="32766" y="44513"/>
                  </a:lnTo>
                  <a:lnTo>
                    <a:pt x="31927" y="44526"/>
                  </a:lnTo>
                  <a:lnTo>
                    <a:pt x="31800" y="44653"/>
                  </a:lnTo>
                  <a:lnTo>
                    <a:pt x="31153" y="44653"/>
                  </a:lnTo>
                  <a:lnTo>
                    <a:pt x="31153" y="47294"/>
                  </a:lnTo>
                  <a:lnTo>
                    <a:pt x="13220" y="64833"/>
                  </a:lnTo>
                  <a:lnTo>
                    <a:pt x="18999" y="47294"/>
                  </a:lnTo>
                  <a:lnTo>
                    <a:pt x="31153" y="47294"/>
                  </a:lnTo>
                  <a:lnTo>
                    <a:pt x="31153" y="44653"/>
                  </a:lnTo>
                  <a:lnTo>
                    <a:pt x="19862" y="44653"/>
                  </a:lnTo>
                  <a:lnTo>
                    <a:pt x="22453" y="36753"/>
                  </a:lnTo>
                  <a:lnTo>
                    <a:pt x="46126" y="36753"/>
                  </a:lnTo>
                  <a:lnTo>
                    <a:pt x="48729" y="44653"/>
                  </a:lnTo>
                  <a:lnTo>
                    <a:pt x="48729" y="34112"/>
                  </a:lnTo>
                  <a:lnTo>
                    <a:pt x="48056" y="34112"/>
                  </a:lnTo>
                  <a:lnTo>
                    <a:pt x="45262" y="25641"/>
                  </a:lnTo>
                  <a:lnTo>
                    <a:pt x="45262" y="34112"/>
                  </a:lnTo>
                  <a:lnTo>
                    <a:pt x="23329" y="34112"/>
                  </a:lnTo>
                  <a:lnTo>
                    <a:pt x="27584" y="21196"/>
                  </a:lnTo>
                  <a:lnTo>
                    <a:pt x="41008" y="21196"/>
                  </a:lnTo>
                  <a:lnTo>
                    <a:pt x="45262" y="34112"/>
                  </a:lnTo>
                  <a:lnTo>
                    <a:pt x="45262" y="25641"/>
                  </a:lnTo>
                  <a:lnTo>
                    <a:pt x="43802" y="21196"/>
                  </a:lnTo>
                  <a:lnTo>
                    <a:pt x="58686" y="21196"/>
                  </a:lnTo>
                  <a:lnTo>
                    <a:pt x="59270" y="20599"/>
                  </a:lnTo>
                  <a:lnTo>
                    <a:pt x="59270" y="19138"/>
                  </a:lnTo>
                  <a:lnTo>
                    <a:pt x="58686" y="18554"/>
                  </a:lnTo>
                  <a:lnTo>
                    <a:pt x="42926" y="18554"/>
                  </a:lnTo>
                  <a:lnTo>
                    <a:pt x="40144" y="10096"/>
                  </a:lnTo>
                  <a:lnTo>
                    <a:pt x="40144" y="18554"/>
                  </a:lnTo>
                  <a:lnTo>
                    <a:pt x="28448" y="18554"/>
                  </a:lnTo>
                  <a:lnTo>
                    <a:pt x="33413" y="3530"/>
                  </a:lnTo>
                  <a:lnTo>
                    <a:pt x="33629" y="3022"/>
                  </a:lnTo>
                  <a:lnTo>
                    <a:pt x="33743" y="2755"/>
                  </a:lnTo>
                  <a:lnTo>
                    <a:pt x="34861" y="2755"/>
                  </a:lnTo>
                  <a:lnTo>
                    <a:pt x="35153" y="3454"/>
                  </a:lnTo>
                  <a:lnTo>
                    <a:pt x="40144" y="18554"/>
                  </a:lnTo>
                  <a:lnTo>
                    <a:pt x="40144" y="10096"/>
                  </a:lnTo>
                  <a:lnTo>
                    <a:pt x="37985" y="3530"/>
                  </a:lnTo>
                  <a:lnTo>
                    <a:pt x="37820" y="3022"/>
                  </a:lnTo>
                  <a:lnTo>
                    <a:pt x="37731" y="2755"/>
                  </a:lnTo>
                  <a:lnTo>
                    <a:pt x="37058" y="1028"/>
                  </a:lnTo>
                  <a:lnTo>
                    <a:pt x="35763" y="0"/>
                  </a:lnTo>
                  <a:lnTo>
                    <a:pt x="32842" y="0"/>
                  </a:lnTo>
                  <a:lnTo>
                    <a:pt x="31559" y="1028"/>
                  </a:lnTo>
                  <a:lnTo>
                    <a:pt x="30924" y="2616"/>
                  </a:lnTo>
                  <a:lnTo>
                    <a:pt x="31216" y="2616"/>
                  </a:lnTo>
                  <a:lnTo>
                    <a:pt x="32181" y="3022"/>
                  </a:lnTo>
                  <a:lnTo>
                    <a:pt x="30924" y="2616"/>
                  </a:lnTo>
                  <a:lnTo>
                    <a:pt x="25666" y="18554"/>
                  </a:lnTo>
                  <a:lnTo>
                    <a:pt x="10147" y="18554"/>
                  </a:lnTo>
                  <a:lnTo>
                    <a:pt x="9550" y="19138"/>
                  </a:lnTo>
                  <a:lnTo>
                    <a:pt x="9550" y="20599"/>
                  </a:lnTo>
                  <a:lnTo>
                    <a:pt x="10147" y="21196"/>
                  </a:lnTo>
                  <a:lnTo>
                    <a:pt x="10871" y="21196"/>
                  </a:lnTo>
                  <a:lnTo>
                    <a:pt x="24803" y="21196"/>
                  </a:lnTo>
                  <a:lnTo>
                    <a:pt x="20548" y="34112"/>
                  </a:lnTo>
                  <a:lnTo>
                    <a:pt x="10147" y="34112"/>
                  </a:lnTo>
                  <a:lnTo>
                    <a:pt x="9550" y="34696"/>
                  </a:lnTo>
                  <a:lnTo>
                    <a:pt x="9550" y="36156"/>
                  </a:lnTo>
                  <a:lnTo>
                    <a:pt x="10147" y="36753"/>
                  </a:lnTo>
                  <a:lnTo>
                    <a:pt x="10871" y="36753"/>
                  </a:lnTo>
                  <a:lnTo>
                    <a:pt x="19672" y="36753"/>
                  </a:lnTo>
                  <a:lnTo>
                    <a:pt x="9309" y="68237"/>
                  </a:lnTo>
                  <a:lnTo>
                    <a:pt x="596" y="68237"/>
                  </a:lnTo>
                  <a:lnTo>
                    <a:pt x="0" y="68821"/>
                  </a:lnTo>
                  <a:lnTo>
                    <a:pt x="0" y="70281"/>
                  </a:lnTo>
                  <a:lnTo>
                    <a:pt x="596" y="70878"/>
                  </a:lnTo>
                  <a:lnTo>
                    <a:pt x="1320" y="70878"/>
                  </a:lnTo>
                  <a:lnTo>
                    <a:pt x="8445" y="70878"/>
                  </a:lnTo>
                  <a:lnTo>
                    <a:pt x="9728" y="70878"/>
                  </a:lnTo>
                  <a:lnTo>
                    <a:pt x="9855" y="71005"/>
                  </a:lnTo>
                  <a:lnTo>
                    <a:pt x="10693" y="71005"/>
                  </a:lnTo>
                  <a:lnTo>
                    <a:pt x="10820" y="70878"/>
                  </a:lnTo>
                  <a:lnTo>
                    <a:pt x="55943" y="70878"/>
                  </a:lnTo>
                  <a:lnTo>
                    <a:pt x="56083" y="71005"/>
                  </a:lnTo>
                  <a:lnTo>
                    <a:pt x="56908" y="71005"/>
                  </a:lnTo>
                  <a:lnTo>
                    <a:pt x="57023" y="70878"/>
                  </a:lnTo>
                  <a:lnTo>
                    <a:pt x="60159" y="70878"/>
                  </a:lnTo>
                  <a:lnTo>
                    <a:pt x="66763" y="70878"/>
                  </a:lnTo>
                  <a:lnTo>
                    <a:pt x="67360" y="70281"/>
                  </a:lnTo>
                  <a:lnTo>
                    <a:pt x="67360" y="68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197625" y="2979977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196302" y="2978656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84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84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239554" y="2979977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238232" y="2978656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197625" y="2994816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196302" y="2993495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84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84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239554" y="2994816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238232" y="2993495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210900" y="2985357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209405" y="2983858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63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26" y="17843"/>
                  </a:lnTo>
                  <a:lnTo>
                    <a:pt x="22364" y="17716"/>
                  </a:lnTo>
                  <a:lnTo>
                    <a:pt x="23228" y="16535"/>
                  </a:lnTo>
                  <a:lnTo>
                    <a:pt x="23101" y="15709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207081" y="2985357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205587" y="2983860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26" y="0"/>
                  </a:moveTo>
                  <a:lnTo>
                    <a:pt x="20942" y="431"/>
                  </a:lnTo>
                  <a:lnTo>
                    <a:pt x="127" y="15709"/>
                  </a:lnTo>
                  <a:lnTo>
                    <a:pt x="0" y="16535"/>
                  </a:lnTo>
                  <a:lnTo>
                    <a:pt x="850" y="17703"/>
                  </a:lnTo>
                  <a:lnTo>
                    <a:pt x="1689" y="17830"/>
                  </a:lnTo>
                  <a:lnTo>
                    <a:pt x="23101" y="2133"/>
                  </a:lnTo>
                  <a:lnTo>
                    <a:pt x="23228" y="1308"/>
                  </a:lnTo>
                  <a:lnTo>
                    <a:pt x="22364" y="126"/>
                  </a:lnTo>
                  <a:lnTo>
                    <a:pt x="215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316201" y="3158989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314875" y="3089439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19">
                  <a:moveTo>
                    <a:pt x="67360" y="68821"/>
                  </a:moveTo>
                  <a:lnTo>
                    <a:pt x="66763" y="68237"/>
                  </a:lnTo>
                  <a:lnTo>
                    <a:pt x="59296" y="68237"/>
                  </a:lnTo>
                  <a:lnTo>
                    <a:pt x="56261" y="59016"/>
                  </a:lnTo>
                  <a:lnTo>
                    <a:pt x="56261" y="67487"/>
                  </a:lnTo>
                  <a:lnTo>
                    <a:pt x="53238" y="64541"/>
                  </a:lnTo>
                  <a:lnTo>
                    <a:pt x="53238" y="68224"/>
                  </a:lnTo>
                  <a:lnTo>
                    <a:pt x="13538" y="68224"/>
                  </a:lnTo>
                  <a:lnTo>
                    <a:pt x="33388" y="48818"/>
                  </a:lnTo>
                  <a:lnTo>
                    <a:pt x="53238" y="68224"/>
                  </a:lnTo>
                  <a:lnTo>
                    <a:pt x="53238" y="64541"/>
                  </a:lnTo>
                  <a:lnTo>
                    <a:pt x="35610" y="47294"/>
                  </a:lnTo>
                  <a:lnTo>
                    <a:pt x="49618" y="47294"/>
                  </a:lnTo>
                  <a:lnTo>
                    <a:pt x="56261" y="67487"/>
                  </a:lnTo>
                  <a:lnTo>
                    <a:pt x="56261" y="59016"/>
                  </a:lnTo>
                  <a:lnTo>
                    <a:pt x="48933" y="36766"/>
                  </a:lnTo>
                  <a:lnTo>
                    <a:pt x="58674" y="36766"/>
                  </a:lnTo>
                  <a:lnTo>
                    <a:pt x="59270" y="36182"/>
                  </a:lnTo>
                  <a:lnTo>
                    <a:pt x="59270" y="34709"/>
                  </a:lnTo>
                  <a:lnTo>
                    <a:pt x="58674" y="34124"/>
                  </a:lnTo>
                  <a:lnTo>
                    <a:pt x="48742" y="34124"/>
                  </a:lnTo>
                  <a:lnTo>
                    <a:pt x="48742" y="44653"/>
                  </a:lnTo>
                  <a:lnTo>
                    <a:pt x="34963" y="44653"/>
                  </a:lnTo>
                  <a:lnTo>
                    <a:pt x="34848" y="44526"/>
                  </a:lnTo>
                  <a:lnTo>
                    <a:pt x="34010" y="44513"/>
                  </a:lnTo>
                  <a:lnTo>
                    <a:pt x="33858" y="44653"/>
                  </a:lnTo>
                  <a:lnTo>
                    <a:pt x="32905" y="44653"/>
                  </a:lnTo>
                  <a:lnTo>
                    <a:pt x="32766" y="44513"/>
                  </a:lnTo>
                  <a:lnTo>
                    <a:pt x="31927" y="44526"/>
                  </a:lnTo>
                  <a:lnTo>
                    <a:pt x="31800" y="44653"/>
                  </a:lnTo>
                  <a:lnTo>
                    <a:pt x="31153" y="44653"/>
                  </a:lnTo>
                  <a:lnTo>
                    <a:pt x="31153" y="47294"/>
                  </a:lnTo>
                  <a:lnTo>
                    <a:pt x="13233" y="64820"/>
                  </a:lnTo>
                  <a:lnTo>
                    <a:pt x="18999" y="47294"/>
                  </a:lnTo>
                  <a:lnTo>
                    <a:pt x="31153" y="47294"/>
                  </a:lnTo>
                  <a:lnTo>
                    <a:pt x="31153" y="44653"/>
                  </a:lnTo>
                  <a:lnTo>
                    <a:pt x="19875" y="44653"/>
                  </a:lnTo>
                  <a:lnTo>
                    <a:pt x="22466" y="36766"/>
                  </a:lnTo>
                  <a:lnTo>
                    <a:pt x="46139" y="36766"/>
                  </a:lnTo>
                  <a:lnTo>
                    <a:pt x="48742" y="44653"/>
                  </a:lnTo>
                  <a:lnTo>
                    <a:pt x="48742" y="34124"/>
                  </a:lnTo>
                  <a:lnTo>
                    <a:pt x="48069" y="34124"/>
                  </a:lnTo>
                  <a:lnTo>
                    <a:pt x="45275" y="25666"/>
                  </a:lnTo>
                  <a:lnTo>
                    <a:pt x="45275" y="34124"/>
                  </a:lnTo>
                  <a:lnTo>
                    <a:pt x="23329" y="34124"/>
                  </a:lnTo>
                  <a:lnTo>
                    <a:pt x="27584" y="21196"/>
                  </a:lnTo>
                  <a:lnTo>
                    <a:pt x="41021" y="21196"/>
                  </a:lnTo>
                  <a:lnTo>
                    <a:pt x="45275" y="34124"/>
                  </a:lnTo>
                  <a:lnTo>
                    <a:pt x="45275" y="25666"/>
                  </a:lnTo>
                  <a:lnTo>
                    <a:pt x="43802" y="21196"/>
                  </a:lnTo>
                  <a:lnTo>
                    <a:pt x="58674" y="21196"/>
                  </a:lnTo>
                  <a:lnTo>
                    <a:pt x="59270" y="20612"/>
                  </a:lnTo>
                  <a:lnTo>
                    <a:pt x="59270" y="19138"/>
                  </a:lnTo>
                  <a:lnTo>
                    <a:pt x="58674" y="18554"/>
                  </a:lnTo>
                  <a:lnTo>
                    <a:pt x="42938" y="18554"/>
                  </a:lnTo>
                  <a:lnTo>
                    <a:pt x="40144" y="10058"/>
                  </a:lnTo>
                  <a:lnTo>
                    <a:pt x="40144" y="18554"/>
                  </a:lnTo>
                  <a:lnTo>
                    <a:pt x="28460" y="18554"/>
                  </a:lnTo>
                  <a:lnTo>
                    <a:pt x="33413" y="3530"/>
                  </a:lnTo>
                  <a:lnTo>
                    <a:pt x="33629" y="3022"/>
                  </a:lnTo>
                  <a:lnTo>
                    <a:pt x="33756" y="2755"/>
                  </a:lnTo>
                  <a:lnTo>
                    <a:pt x="34874" y="2755"/>
                  </a:lnTo>
                  <a:lnTo>
                    <a:pt x="35179" y="3454"/>
                  </a:lnTo>
                  <a:lnTo>
                    <a:pt x="40144" y="18554"/>
                  </a:lnTo>
                  <a:lnTo>
                    <a:pt x="40144" y="10058"/>
                  </a:lnTo>
                  <a:lnTo>
                    <a:pt x="37998" y="3530"/>
                  </a:lnTo>
                  <a:lnTo>
                    <a:pt x="37833" y="3022"/>
                  </a:lnTo>
                  <a:lnTo>
                    <a:pt x="37744" y="2755"/>
                  </a:lnTo>
                  <a:lnTo>
                    <a:pt x="37071" y="1028"/>
                  </a:lnTo>
                  <a:lnTo>
                    <a:pt x="35775" y="0"/>
                  </a:lnTo>
                  <a:lnTo>
                    <a:pt x="32854" y="0"/>
                  </a:lnTo>
                  <a:lnTo>
                    <a:pt x="31572" y="1028"/>
                  </a:lnTo>
                  <a:lnTo>
                    <a:pt x="30924" y="2603"/>
                  </a:lnTo>
                  <a:lnTo>
                    <a:pt x="31178" y="2603"/>
                  </a:lnTo>
                  <a:lnTo>
                    <a:pt x="32194" y="3022"/>
                  </a:lnTo>
                  <a:lnTo>
                    <a:pt x="30937" y="2603"/>
                  </a:lnTo>
                  <a:lnTo>
                    <a:pt x="25679" y="18554"/>
                  </a:lnTo>
                  <a:lnTo>
                    <a:pt x="10134" y="18554"/>
                  </a:lnTo>
                  <a:lnTo>
                    <a:pt x="9550" y="19138"/>
                  </a:lnTo>
                  <a:lnTo>
                    <a:pt x="9550" y="20612"/>
                  </a:lnTo>
                  <a:lnTo>
                    <a:pt x="10134" y="21196"/>
                  </a:lnTo>
                  <a:lnTo>
                    <a:pt x="10871" y="21196"/>
                  </a:lnTo>
                  <a:lnTo>
                    <a:pt x="24803" y="21196"/>
                  </a:lnTo>
                  <a:lnTo>
                    <a:pt x="20548" y="34124"/>
                  </a:lnTo>
                  <a:lnTo>
                    <a:pt x="10134" y="34124"/>
                  </a:lnTo>
                  <a:lnTo>
                    <a:pt x="9550" y="34709"/>
                  </a:lnTo>
                  <a:lnTo>
                    <a:pt x="9550" y="36182"/>
                  </a:lnTo>
                  <a:lnTo>
                    <a:pt x="10134" y="36766"/>
                  </a:lnTo>
                  <a:lnTo>
                    <a:pt x="10871" y="36766"/>
                  </a:lnTo>
                  <a:lnTo>
                    <a:pt x="19685" y="36766"/>
                  </a:lnTo>
                  <a:lnTo>
                    <a:pt x="9321" y="68237"/>
                  </a:lnTo>
                  <a:lnTo>
                    <a:pt x="584" y="68237"/>
                  </a:lnTo>
                  <a:lnTo>
                    <a:pt x="0" y="68821"/>
                  </a:lnTo>
                  <a:lnTo>
                    <a:pt x="0" y="70281"/>
                  </a:lnTo>
                  <a:lnTo>
                    <a:pt x="584" y="70878"/>
                  </a:lnTo>
                  <a:lnTo>
                    <a:pt x="1320" y="70878"/>
                  </a:lnTo>
                  <a:lnTo>
                    <a:pt x="8458" y="70878"/>
                  </a:lnTo>
                  <a:lnTo>
                    <a:pt x="9740" y="70878"/>
                  </a:lnTo>
                  <a:lnTo>
                    <a:pt x="10693" y="71005"/>
                  </a:lnTo>
                  <a:lnTo>
                    <a:pt x="10820" y="70878"/>
                  </a:lnTo>
                  <a:lnTo>
                    <a:pt x="55943" y="70878"/>
                  </a:lnTo>
                  <a:lnTo>
                    <a:pt x="56083" y="71005"/>
                  </a:lnTo>
                  <a:lnTo>
                    <a:pt x="56921" y="70993"/>
                  </a:lnTo>
                  <a:lnTo>
                    <a:pt x="60172" y="70878"/>
                  </a:lnTo>
                  <a:lnTo>
                    <a:pt x="66763" y="70878"/>
                  </a:lnTo>
                  <a:lnTo>
                    <a:pt x="67360" y="70281"/>
                  </a:lnTo>
                  <a:lnTo>
                    <a:pt x="67360" y="68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328247" y="310393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326925" y="3102612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370176" y="310393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368853" y="3102612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328247" y="311877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326925" y="311745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370176" y="311877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368853" y="311745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341521" y="3109313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340030" y="3107817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50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26" y="17843"/>
                  </a:lnTo>
                  <a:lnTo>
                    <a:pt x="22364" y="17703"/>
                  </a:lnTo>
                  <a:lnTo>
                    <a:pt x="23228" y="16535"/>
                  </a:lnTo>
                  <a:lnTo>
                    <a:pt x="23101" y="15697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337703" y="3109313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336196" y="3107815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39" y="0"/>
                  </a:moveTo>
                  <a:lnTo>
                    <a:pt x="20954" y="431"/>
                  </a:lnTo>
                  <a:lnTo>
                    <a:pt x="126" y="15709"/>
                  </a:lnTo>
                  <a:lnTo>
                    <a:pt x="0" y="16535"/>
                  </a:lnTo>
                  <a:lnTo>
                    <a:pt x="876" y="17703"/>
                  </a:lnTo>
                  <a:lnTo>
                    <a:pt x="1701" y="17843"/>
                  </a:lnTo>
                  <a:lnTo>
                    <a:pt x="23113" y="2133"/>
                  </a:lnTo>
                  <a:lnTo>
                    <a:pt x="23240" y="1308"/>
                  </a:lnTo>
                  <a:lnTo>
                    <a:pt x="22377" y="126"/>
                  </a:lnTo>
                  <a:lnTo>
                    <a:pt x="2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" name="object 30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58995" y="3366935"/>
              <a:ext cx="67360" cy="71006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4773763" y="3369184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772431" y="3299637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20">
                  <a:moveTo>
                    <a:pt x="67360" y="68821"/>
                  </a:moveTo>
                  <a:lnTo>
                    <a:pt x="66763" y="68237"/>
                  </a:lnTo>
                  <a:lnTo>
                    <a:pt x="59296" y="68237"/>
                  </a:lnTo>
                  <a:lnTo>
                    <a:pt x="56261" y="59016"/>
                  </a:lnTo>
                  <a:lnTo>
                    <a:pt x="56261" y="67487"/>
                  </a:lnTo>
                  <a:lnTo>
                    <a:pt x="53238" y="64541"/>
                  </a:lnTo>
                  <a:lnTo>
                    <a:pt x="53238" y="68224"/>
                  </a:lnTo>
                  <a:lnTo>
                    <a:pt x="13550" y="68224"/>
                  </a:lnTo>
                  <a:lnTo>
                    <a:pt x="33388" y="48831"/>
                  </a:lnTo>
                  <a:lnTo>
                    <a:pt x="53238" y="68224"/>
                  </a:lnTo>
                  <a:lnTo>
                    <a:pt x="53238" y="64541"/>
                  </a:lnTo>
                  <a:lnTo>
                    <a:pt x="35610" y="47294"/>
                  </a:lnTo>
                  <a:lnTo>
                    <a:pt x="49618" y="47294"/>
                  </a:lnTo>
                  <a:lnTo>
                    <a:pt x="56261" y="67487"/>
                  </a:lnTo>
                  <a:lnTo>
                    <a:pt x="56261" y="59016"/>
                  </a:lnTo>
                  <a:lnTo>
                    <a:pt x="48933" y="36766"/>
                  </a:lnTo>
                  <a:lnTo>
                    <a:pt x="58699" y="36766"/>
                  </a:lnTo>
                  <a:lnTo>
                    <a:pt x="59283" y="36169"/>
                  </a:lnTo>
                  <a:lnTo>
                    <a:pt x="59283" y="34709"/>
                  </a:lnTo>
                  <a:lnTo>
                    <a:pt x="58699" y="34124"/>
                  </a:lnTo>
                  <a:lnTo>
                    <a:pt x="48755" y="34124"/>
                  </a:lnTo>
                  <a:lnTo>
                    <a:pt x="48755" y="44653"/>
                  </a:lnTo>
                  <a:lnTo>
                    <a:pt x="34975" y="44653"/>
                  </a:lnTo>
                  <a:lnTo>
                    <a:pt x="34861" y="44526"/>
                  </a:lnTo>
                  <a:lnTo>
                    <a:pt x="34023" y="44513"/>
                  </a:lnTo>
                  <a:lnTo>
                    <a:pt x="33870" y="44653"/>
                  </a:lnTo>
                  <a:lnTo>
                    <a:pt x="32905" y="44653"/>
                  </a:lnTo>
                  <a:lnTo>
                    <a:pt x="32766" y="44513"/>
                  </a:lnTo>
                  <a:lnTo>
                    <a:pt x="31940" y="44526"/>
                  </a:lnTo>
                  <a:lnTo>
                    <a:pt x="31813" y="44653"/>
                  </a:lnTo>
                  <a:lnTo>
                    <a:pt x="31165" y="44653"/>
                  </a:lnTo>
                  <a:lnTo>
                    <a:pt x="31165" y="47294"/>
                  </a:lnTo>
                  <a:lnTo>
                    <a:pt x="13220" y="64846"/>
                  </a:lnTo>
                  <a:lnTo>
                    <a:pt x="18999" y="47294"/>
                  </a:lnTo>
                  <a:lnTo>
                    <a:pt x="31165" y="47294"/>
                  </a:lnTo>
                  <a:lnTo>
                    <a:pt x="31165" y="44653"/>
                  </a:lnTo>
                  <a:lnTo>
                    <a:pt x="19875" y="44653"/>
                  </a:lnTo>
                  <a:lnTo>
                    <a:pt x="22466" y="36766"/>
                  </a:lnTo>
                  <a:lnTo>
                    <a:pt x="46151" y="36766"/>
                  </a:lnTo>
                  <a:lnTo>
                    <a:pt x="48755" y="44653"/>
                  </a:lnTo>
                  <a:lnTo>
                    <a:pt x="48755" y="34124"/>
                  </a:lnTo>
                  <a:lnTo>
                    <a:pt x="48069" y="34124"/>
                  </a:lnTo>
                  <a:lnTo>
                    <a:pt x="45288" y="25692"/>
                  </a:lnTo>
                  <a:lnTo>
                    <a:pt x="45288" y="34124"/>
                  </a:lnTo>
                  <a:lnTo>
                    <a:pt x="23342" y="34124"/>
                  </a:lnTo>
                  <a:lnTo>
                    <a:pt x="27597" y="21209"/>
                  </a:lnTo>
                  <a:lnTo>
                    <a:pt x="41033" y="21209"/>
                  </a:lnTo>
                  <a:lnTo>
                    <a:pt x="45288" y="34124"/>
                  </a:lnTo>
                  <a:lnTo>
                    <a:pt x="45288" y="25692"/>
                  </a:lnTo>
                  <a:lnTo>
                    <a:pt x="43815" y="21209"/>
                  </a:lnTo>
                  <a:lnTo>
                    <a:pt x="58699" y="21209"/>
                  </a:lnTo>
                  <a:lnTo>
                    <a:pt x="59283" y="20612"/>
                  </a:lnTo>
                  <a:lnTo>
                    <a:pt x="59283" y="19151"/>
                  </a:lnTo>
                  <a:lnTo>
                    <a:pt x="58699" y="18567"/>
                  </a:lnTo>
                  <a:lnTo>
                    <a:pt x="42938" y="18567"/>
                  </a:lnTo>
                  <a:lnTo>
                    <a:pt x="40170" y="10147"/>
                  </a:lnTo>
                  <a:lnTo>
                    <a:pt x="40170" y="18567"/>
                  </a:lnTo>
                  <a:lnTo>
                    <a:pt x="28460" y="18567"/>
                  </a:lnTo>
                  <a:lnTo>
                    <a:pt x="33426" y="3530"/>
                  </a:lnTo>
                  <a:lnTo>
                    <a:pt x="33642" y="3022"/>
                  </a:lnTo>
                  <a:lnTo>
                    <a:pt x="33756" y="2755"/>
                  </a:lnTo>
                  <a:lnTo>
                    <a:pt x="34874" y="2755"/>
                  </a:lnTo>
                  <a:lnTo>
                    <a:pt x="35179" y="3454"/>
                  </a:lnTo>
                  <a:lnTo>
                    <a:pt x="40170" y="18567"/>
                  </a:lnTo>
                  <a:lnTo>
                    <a:pt x="40170" y="10147"/>
                  </a:lnTo>
                  <a:lnTo>
                    <a:pt x="37998" y="3530"/>
                  </a:lnTo>
                  <a:lnTo>
                    <a:pt x="37833" y="3022"/>
                  </a:lnTo>
                  <a:lnTo>
                    <a:pt x="37744" y="2755"/>
                  </a:lnTo>
                  <a:lnTo>
                    <a:pt x="37058" y="1028"/>
                  </a:lnTo>
                  <a:lnTo>
                    <a:pt x="35775" y="0"/>
                  </a:lnTo>
                  <a:lnTo>
                    <a:pt x="32854" y="0"/>
                  </a:lnTo>
                  <a:lnTo>
                    <a:pt x="31572" y="1028"/>
                  </a:lnTo>
                  <a:lnTo>
                    <a:pt x="30937" y="2603"/>
                  </a:lnTo>
                  <a:lnTo>
                    <a:pt x="31191" y="2603"/>
                  </a:lnTo>
                  <a:lnTo>
                    <a:pt x="32194" y="3022"/>
                  </a:lnTo>
                  <a:lnTo>
                    <a:pt x="30937" y="2603"/>
                  </a:lnTo>
                  <a:lnTo>
                    <a:pt x="25666" y="18567"/>
                  </a:lnTo>
                  <a:lnTo>
                    <a:pt x="10147" y="18567"/>
                  </a:lnTo>
                  <a:lnTo>
                    <a:pt x="9563" y="19151"/>
                  </a:lnTo>
                  <a:lnTo>
                    <a:pt x="9563" y="20612"/>
                  </a:lnTo>
                  <a:lnTo>
                    <a:pt x="10147" y="21209"/>
                  </a:lnTo>
                  <a:lnTo>
                    <a:pt x="10883" y="21209"/>
                  </a:lnTo>
                  <a:lnTo>
                    <a:pt x="24803" y="21209"/>
                  </a:lnTo>
                  <a:lnTo>
                    <a:pt x="20548" y="34124"/>
                  </a:lnTo>
                  <a:lnTo>
                    <a:pt x="10147" y="34124"/>
                  </a:lnTo>
                  <a:lnTo>
                    <a:pt x="9563" y="34709"/>
                  </a:lnTo>
                  <a:lnTo>
                    <a:pt x="9563" y="36169"/>
                  </a:lnTo>
                  <a:lnTo>
                    <a:pt x="10147" y="36766"/>
                  </a:lnTo>
                  <a:lnTo>
                    <a:pt x="10883" y="36766"/>
                  </a:lnTo>
                  <a:lnTo>
                    <a:pt x="19685" y="36766"/>
                  </a:lnTo>
                  <a:lnTo>
                    <a:pt x="9321" y="68237"/>
                  </a:lnTo>
                  <a:lnTo>
                    <a:pt x="596" y="68237"/>
                  </a:lnTo>
                  <a:lnTo>
                    <a:pt x="0" y="68821"/>
                  </a:lnTo>
                  <a:lnTo>
                    <a:pt x="0" y="70294"/>
                  </a:lnTo>
                  <a:lnTo>
                    <a:pt x="596" y="70878"/>
                  </a:lnTo>
                  <a:lnTo>
                    <a:pt x="1320" y="70878"/>
                  </a:lnTo>
                  <a:lnTo>
                    <a:pt x="8458" y="70878"/>
                  </a:lnTo>
                  <a:lnTo>
                    <a:pt x="9753" y="70878"/>
                  </a:lnTo>
                  <a:lnTo>
                    <a:pt x="10706" y="71005"/>
                  </a:lnTo>
                  <a:lnTo>
                    <a:pt x="10833" y="70878"/>
                  </a:lnTo>
                  <a:lnTo>
                    <a:pt x="55956" y="70878"/>
                  </a:lnTo>
                  <a:lnTo>
                    <a:pt x="56095" y="71005"/>
                  </a:lnTo>
                  <a:lnTo>
                    <a:pt x="56921" y="70993"/>
                  </a:lnTo>
                  <a:lnTo>
                    <a:pt x="60172" y="70878"/>
                  </a:lnTo>
                  <a:lnTo>
                    <a:pt x="66763" y="70878"/>
                  </a:lnTo>
                  <a:lnTo>
                    <a:pt x="67360" y="70294"/>
                  </a:lnTo>
                  <a:lnTo>
                    <a:pt x="67360" y="68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785809" y="331412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784487" y="3312807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827742" y="331412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826418" y="3312807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057" y="0"/>
                  </a:moveTo>
                  <a:lnTo>
                    <a:pt x="584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84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785809" y="3328969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784487" y="3327649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827742" y="3328969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826418" y="3327649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057" y="0"/>
                  </a:moveTo>
                  <a:lnTo>
                    <a:pt x="584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84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799087" y="3319512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33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797592" y="3318013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63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26" y="17843"/>
                  </a:lnTo>
                  <a:lnTo>
                    <a:pt x="22364" y="17716"/>
                  </a:lnTo>
                  <a:lnTo>
                    <a:pt x="23228" y="16535"/>
                  </a:lnTo>
                  <a:lnTo>
                    <a:pt x="23101" y="15697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795268" y="3319512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33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793762" y="3318013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39" y="0"/>
                  </a:moveTo>
                  <a:lnTo>
                    <a:pt x="20954" y="431"/>
                  </a:lnTo>
                  <a:lnTo>
                    <a:pt x="126" y="15697"/>
                  </a:lnTo>
                  <a:lnTo>
                    <a:pt x="0" y="16535"/>
                  </a:lnTo>
                  <a:lnTo>
                    <a:pt x="863" y="17703"/>
                  </a:lnTo>
                  <a:lnTo>
                    <a:pt x="1701" y="17830"/>
                  </a:lnTo>
                  <a:lnTo>
                    <a:pt x="23113" y="2133"/>
                  </a:lnTo>
                  <a:lnTo>
                    <a:pt x="23240" y="1308"/>
                  </a:lnTo>
                  <a:lnTo>
                    <a:pt x="22364" y="126"/>
                  </a:lnTo>
                  <a:lnTo>
                    <a:pt x="2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688471" y="3337899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687151" y="3268344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20">
                  <a:moveTo>
                    <a:pt x="67360" y="68821"/>
                  </a:moveTo>
                  <a:lnTo>
                    <a:pt x="66763" y="68237"/>
                  </a:lnTo>
                  <a:lnTo>
                    <a:pt x="59296" y="68237"/>
                  </a:lnTo>
                  <a:lnTo>
                    <a:pt x="56248" y="59004"/>
                  </a:lnTo>
                  <a:lnTo>
                    <a:pt x="56248" y="67500"/>
                  </a:lnTo>
                  <a:lnTo>
                    <a:pt x="53225" y="64554"/>
                  </a:lnTo>
                  <a:lnTo>
                    <a:pt x="53225" y="68237"/>
                  </a:lnTo>
                  <a:lnTo>
                    <a:pt x="13538" y="68237"/>
                  </a:lnTo>
                  <a:lnTo>
                    <a:pt x="33375" y="48844"/>
                  </a:lnTo>
                  <a:lnTo>
                    <a:pt x="53225" y="68237"/>
                  </a:lnTo>
                  <a:lnTo>
                    <a:pt x="53225" y="64554"/>
                  </a:lnTo>
                  <a:lnTo>
                    <a:pt x="35585" y="47294"/>
                  </a:lnTo>
                  <a:lnTo>
                    <a:pt x="49606" y="47294"/>
                  </a:lnTo>
                  <a:lnTo>
                    <a:pt x="56248" y="67500"/>
                  </a:lnTo>
                  <a:lnTo>
                    <a:pt x="56248" y="59004"/>
                  </a:lnTo>
                  <a:lnTo>
                    <a:pt x="48920" y="36766"/>
                  </a:lnTo>
                  <a:lnTo>
                    <a:pt x="58686" y="36766"/>
                  </a:lnTo>
                  <a:lnTo>
                    <a:pt x="59270" y="36169"/>
                  </a:lnTo>
                  <a:lnTo>
                    <a:pt x="59270" y="34709"/>
                  </a:lnTo>
                  <a:lnTo>
                    <a:pt x="58686" y="34124"/>
                  </a:lnTo>
                  <a:lnTo>
                    <a:pt x="48729" y="34124"/>
                  </a:lnTo>
                  <a:lnTo>
                    <a:pt x="48729" y="44653"/>
                  </a:lnTo>
                  <a:lnTo>
                    <a:pt x="34950" y="44653"/>
                  </a:lnTo>
                  <a:lnTo>
                    <a:pt x="34010" y="44526"/>
                  </a:lnTo>
                  <a:lnTo>
                    <a:pt x="33870" y="44653"/>
                  </a:lnTo>
                  <a:lnTo>
                    <a:pt x="32880" y="44653"/>
                  </a:lnTo>
                  <a:lnTo>
                    <a:pt x="32753" y="44526"/>
                  </a:lnTo>
                  <a:lnTo>
                    <a:pt x="31927" y="44538"/>
                  </a:lnTo>
                  <a:lnTo>
                    <a:pt x="31165" y="44653"/>
                  </a:lnTo>
                  <a:lnTo>
                    <a:pt x="31165" y="47294"/>
                  </a:lnTo>
                  <a:lnTo>
                    <a:pt x="13208" y="64846"/>
                  </a:lnTo>
                  <a:lnTo>
                    <a:pt x="18999" y="47294"/>
                  </a:lnTo>
                  <a:lnTo>
                    <a:pt x="31165" y="47294"/>
                  </a:lnTo>
                  <a:lnTo>
                    <a:pt x="31165" y="44653"/>
                  </a:lnTo>
                  <a:lnTo>
                    <a:pt x="19862" y="44653"/>
                  </a:lnTo>
                  <a:lnTo>
                    <a:pt x="22453" y="36766"/>
                  </a:lnTo>
                  <a:lnTo>
                    <a:pt x="46126" y="36766"/>
                  </a:lnTo>
                  <a:lnTo>
                    <a:pt x="48729" y="44653"/>
                  </a:lnTo>
                  <a:lnTo>
                    <a:pt x="48729" y="34124"/>
                  </a:lnTo>
                  <a:lnTo>
                    <a:pt x="48056" y="34124"/>
                  </a:lnTo>
                  <a:lnTo>
                    <a:pt x="45262" y="25654"/>
                  </a:lnTo>
                  <a:lnTo>
                    <a:pt x="45262" y="34124"/>
                  </a:lnTo>
                  <a:lnTo>
                    <a:pt x="23329" y="34124"/>
                  </a:lnTo>
                  <a:lnTo>
                    <a:pt x="27584" y="21209"/>
                  </a:lnTo>
                  <a:lnTo>
                    <a:pt x="41008" y="21209"/>
                  </a:lnTo>
                  <a:lnTo>
                    <a:pt x="45262" y="34124"/>
                  </a:lnTo>
                  <a:lnTo>
                    <a:pt x="45262" y="25654"/>
                  </a:lnTo>
                  <a:lnTo>
                    <a:pt x="43802" y="21209"/>
                  </a:lnTo>
                  <a:lnTo>
                    <a:pt x="58686" y="21209"/>
                  </a:lnTo>
                  <a:lnTo>
                    <a:pt x="59270" y="20612"/>
                  </a:lnTo>
                  <a:lnTo>
                    <a:pt x="59270" y="19151"/>
                  </a:lnTo>
                  <a:lnTo>
                    <a:pt x="58686" y="18567"/>
                  </a:lnTo>
                  <a:lnTo>
                    <a:pt x="42926" y="18567"/>
                  </a:lnTo>
                  <a:lnTo>
                    <a:pt x="40144" y="10109"/>
                  </a:lnTo>
                  <a:lnTo>
                    <a:pt x="40144" y="18567"/>
                  </a:lnTo>
                  <a:lnTo>
                    <a:pt x="28448" y="18567"/>
                  </a:lnTo>
                  <a:lnTo>
                    <a:pt x="33413" y="3530"/>
                  </a:lnTo>
                  <a:lnTo>
                    <a:pt x="33629" y="3022"/>
                  </a:lnTo>
                  <a:lnTo>
                    <a:pt x="33743" y="2755"/>
                  </a:lnTo>
                  <a:lnTo>
                    <a:pt x="34861" y="2755"/>
                  </a:lnTo>
                  <a:lnTo>
                    <a:pt x="35153" y="3454"/>
                  </a:lnTo>
                  <a:lnTo>
                    <a:pt x="40144" y="18567"/>
                  </a:lnTo>
                  <a:lnTo>
                    <a:pt x="40144" y="10109"/>
                  </a:lnTo>
                  <a:lnTo>
                    <a:pt x="37985" y="3530"/>
                  </a:lnTo>
                  <a:lnTo>
                    <a:pt x="37820" y="3022"/>
                  </a:lnTo>
                  <a:lnTo>
                    <a:pt x="37731" y="2755"/>
                  </a:lnTo>
                  <a:lnTo>
                    <a:pt x="37058" y="1028"/>
                  </a:lnTo>
                  <a:lnTo>
                    <a:pt x="35763" y="0"/>
                  </a:lnTo>
                  <a:lnTo>
                    <a:pt x="32842" y="0"/>
                  </a:lnTo>
                  <a:lnTo>
                    <a:pt x="31559" y="1028"/>
                  </a:lnTo>
                  <a:lnTo>
                    <a:pt x="30924" y="2603"/>
                  </a:lnTo>
                  <a:lnTo>
                    <a:pt x="31178" y="2603"/>
                  </a:lnTo>
                  <a:lnTo>
                    <a:pt x="32181" y="3022"/>
                  </a:lnTo>
                  <a:lnTo>
                    <a:pt x="30937" y="2603"/>
                  </a:lnTo>
                  <a:lnTo>
                    <a:pt x="25666" y="18567"/>
                  </a:lnTo>
                  <a:lnTo>
                    <a:pt x="10134" y="18567"/>
                  </a:lnTo>
                  <a:lnTo>
                    <a:pt x="9550" y="19151"/>
                  </a:lnTo>
                  <a:lnTo>
                    <a:pt x="9550" y="20612"/>
                  </a:lnTo>
                  <a:lnTo>
                    <a:pt x="10134" y="21209"/>
                  </a:lnTo>
                  <a:lnTo>
                    <a:pt x="10871" y="21209"/>
                  </a:lnTo>
                  <a:lnTo>
                    <a:pt x="24803" y="21209"/>
                  </a:lnTo>
                  <a:lnTo>
                    <a:pt x="20548" y="34124"/>
                  </a:lnTo>
                  <a:lnTo>
                    <a:pt x="10134" y="34124"/>
                  </a:lnTo>
                  <a:lnTo>
                    <a:pt x="9550" y="34709"/>
                  </a:lnTo>
                  <a:lnTo>
                    <a:pt x="9550" y="36169"/>
                  </a:lnTo>
                  <a:lnTo>
                    <a:pt x="10134" y="36766"/>
                  </a:lnTo>
                  <a:lnTo>
                    <a:pt x="10871" y="36766"/>
                  </a:lnTo>
                  <a:lnTo>
                    <a:pt x="19672" y="36766"/>
                  </a:lnTo>
                  <a:lnTo>
                    <a:pt x="9309" y="68237"/>
                  </a:lnTo>
                  <a:lnTo>
                    <a:pt x="584" y="68237"/>
                  </a:lnTo>
                  <a:lnTo>
                    <a:pt x="0" y="68821"/>
                  </a:lnTo>
                  <a:lnTo>
                    <a:pt x="0" y="70281"/>
                  </a:lnTo>
                  <a:lnTo>
                    <a:pt x="584" y="70878"/>
                  </a:lnTo>
                  <a:lnTo>
                    <a:pt x="1320" y="70878"/>
                  </a:lnTo>
                  <a:lnTo>
                    <a:pt x="8445" y="70878"/>
                  </a:lnTo>
                  <a:lnTo>
                    <a:pt x="9715" y="70878"/>
                  </a:lnTo>
                  <a:lnTo>
                    <a:pt x="9855" y="71018"/>
                  </a:lnTo>
                  <a:lnTo>
                    <a:pt x="10693" y="71018"/>
                  </a:lnTo>
                  <a:lnTo>
                    <a:pt x="10833" y="70878"/>
                  </a:lnTo>
                  <a:lnTo>
                    <a:pt x="55930" y="70878"/>
                  </a:lnTo>
                  <a:lnTo>
                    <a:pt x="56083" y="71018"/>
                  </a:lnTo>
                  <a:lnTo>
                    <a:pt x="56908" y="71018"/>
                  </a:lnTo>
                  <a:lnTo>
                    <a:pt x="57035" y="70878"/>
                  </a:lnTo>
                  <a:lnTo>
                    <a:pt x="60159" y="70878"/>
                  </a:lnTo>
                  <a:lnTo>
                    <a:pt x="66763" y="70878"/>
                  </a:lnTo>
                  <a:lnTo>
                    <a:pt x="67360" y="70281"/>
                  </a:lnTo>
                  <a:lnTo>
                    <a:pt x="67360" y="68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700520" y="328284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699196" y="3281520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742449" y="328284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741125" y="3281520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00520" y="329768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699196" y="329636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742449" y="329768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741125" y="329636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713794" y="3288224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33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712300" y="3286724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63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26" y="17843"/>
                  </a:lnTo>
                  <a:lnTo>
                    <a:pt x="22364" y="17716"/>
                  </a:lnTo>
                  <a:lnTo>
                    <a:pt x="23228" y="16535"/>
                  </a:lnTo>
                  <a:lnTo>
                    <a:pt x="23101" y="15709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709976" y="3288224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33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708468" y="3286725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39" y="0"/>
                  </a:moveTo>
                  <a:lnTo>
                    <a:pt x="20954" y="431"/>
                  </a:lnTo>
                  <a:lnTo>
                    <a:pt x="126" y="15709"/>
                  </a:lnTo>
                  <a:lnTo>
                    <a:pt x="0" y="16535"/>
                  </a:lnTo>
                  <a:lnTo>
                    <a:pt x="863" y="17703"/>
                  </a:lnTo>
                  <a:lnTo>
                    <a:pt x="1701" y="17830"/>
                  </a:lnTo>
                  <a:lnTo>
                    <a:pt x="23113" y="2133"/>
                  </a:lnTo>
                  <a:lnTo>
                    <a:pt x="23240" y="1308"/>
                  </a:lnTo>
                  <a:lnTo>
                    <a:pt x="22377" y="126"/>
                  </a:lnTo>
                  <a:lnTo>
                    <a:pt x="2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613568" y="3282398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64706" y="0"/>
                  </a:moveTo>
                  <a:lnTo>
                    <a:pt x="0" y="0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612246" y="3212845"/>
              <a:ext cx="67945" cy="71120"/>
            </a:xfrm>
            <a:custGeom>
              <a:avLst/>
              <a:gdLst/>
              <a:ahLst/>
              <a:cxnLst/>
              <a:rect l="l" t="t" r="r" b="b"/>
              <a:pathLst>
                <a:path w="67945" h="71120">
                  <a:moveTo>
                    <a:pt x="67360" y="68821"/>
                  </a:moveTo>
                  <a:lnTo>
                    <a:pt x="66763" y="68237"/>
                  </a:lnTo>
                  <a:lnTo>
                    <a:pt x="59296" y="68237"/>
                  </a:lnTo>
                  <a:lnTo>
                    <a:pt x="56261" y="59029"/>
                  </a:lnTo>
                  <a:lnTo>
                    <a:pt x="56261" y="67487"/>
                  </a:lnTo>
                  <a:lnTo>
                    <a:pt x="53251" y="64554"/>
                  </a:lnTo>
                  <a:lnTo>
                    <a:pt x="53251" y="68237"/>
                  </a:lnTo>
                  <a:lnTo>
                    <a:pt x="13525" y="68237"/>
                  </a:lnTo>
                  <a:lnTo>
                    <a:pt x="33388" y="48818"/>
                  </a:lnTo>
                  <a:lnTo>
                    <a:pt x="53251" y="68237"/>
                  </a:lnTo>
                  <a:lnTo>
                    <a:pt x="53251" y="64554"/>
                  </a:lnTo>
                  <a:lnTo>
                    <a:pt x="35610" y="47294"/>
                  </a:lnTo>
                  <a:lnTo>
                    <a:pt x="49606" y="47294"/>
                  </a:lnTo>
                  <a:lnTo>
                    <a:pt x="56261" y="67487"/>
                  </a:lnTo>
                  <a:lnTo>
                    <a:pt x="56261" y="59029"/>
                  </a:lnTo>
                  <a:lnTo>
                    <a:pt x="48933" y="36766"/>
                  </a:lnTo>
                  <a:lnTo>
                    <a:pt x="58686" y="36766"/>
                  </a:lnTo>
                  <a:lnTo>
                    <a:pt x="59270" y="36169"/>
                  </a:lnTo>
                  <a:lnTo>
                    <a:pt x="59270" y="34709"/>
                  </a:lnTo>
                  <a:lnTo>
                    <a:pt x="58686" y="34124"/>
                  </a:lnTo>
                  <a:lnTo>
                    <a:pt x="48742" y="34124"/>
                  </a:lnTo>
                  <a:lnTo>
                    <a:pt x="48742" y="44653"/>
                  </a:lnTo>
                  <a:lnTo>
                    <a:pt x="34963" y="44653"/>
                  </a:lnTo>
                  <a:lnTo>
                    <a:pt x="34848" y="44526"/>
                  </a:lnTo>
                  <a:lnTo>
                    <a:pt x="34010" y="44513"/>
                  </a:lnTo>
                  <a:lnTo>
                    <a:pt x="33858" y="44653"/>
                  </a:lnTo>
                  <a:lnTo>
                    <a:pt x="32905" y="44653"/>
                  </a:lnTo>
                  <a:lnTo>
                    <a:pt x="32766" y="44513"/>
                  </a:lnTo>
                  <a:lnTo>
                    <a:pt x="31940" y="44526"/>
                  </a:lnTo>
                  <a:lnTo>
                    <a:pt x="31813" y="44653"/>
                  </a:lnTo>
                  <a:lnTo>
                    <a:pt x="31153" y="44653"/>
                  </a:lnTo>
                  <a:lnTo>
                    <a:pt x="31153" y="47294"/>
                  </a:lnTo>
                  <a:lnTo>
                    <a:pt x="13233" y="64820"/>
                  </a:lnTo>
                  <a:lnTo>
                    <a:pt x="18999" y="47294"/>
                  </a:lnTo>
                  <a:lnTo>
                    <a:pt x="31153" y="47294"/>
                  </a:lnTo>
                  <a:lnTo>
                    <a:pt x="31153" y="44653"/>
                  </a:lnTo>
                  <a:lnTo>
                    <a:pt x="19875" y="44653"/>
                  </a:lnTo>
                  <a:lnTo>
                    <a:pt x="22466" y="36766"/>
                  </a:lnTo>
                  <a:lnTo>
                    <a:pt x="46139" y="36766"/>
                  </a:lnTo>
                  <a:lnTo>
                    <a:pt x="48742" y="44653"/>
                  </a:lnTo>
                  <a:lnTo>
                    <a:pt x="48742" y="34124"/>
                  </a:lnTo>
                  <a:lnTo>
                    <a:pt x="48056" y="34124"/>
                  </a:lnTo>
                  <a:lnTo>
                    <a:pt x="45275" y="25692"/>
                  </a:lnTo>
                  <a:lnTo>
                    <a:pt x="45275" y="34124"/>
                  </a:lnTo>
                  <a:lnTo>
                    <a:pt x="23329" y="34124"/>
                  </a:lnTo>
                  <a:lnTo>
                    <a:pt x="27584" y="21209"/>
                  </a:lnTo>
                  <a:lnTo>
                    <a:pt x="41021" y="21209"/>
                  </a:lnTo>
                  <a:lnTo>
                    <a:pt x="45275" y="34124"/>
                  </a:lnTo>
                  <a:lnTo>
                    <a:pt x="45275" y="25692"/>
                  </a:lnTo>
                  <a:lnTo>
                    <a:pt x="43802" y="21209"/>
                  </a:lnTo>
                  <a:lnTo>
                    <a:pt x="58686" y="21209"/>
                  </a:lnTo>
                  <a:lnTo>
                    <a:pt x="59270" y="20612"/>
                  </a:lnTo>
                  <a:lnTo>
                    <a:pt x="59270" y="19151"/>
                  </a:lnTo>
                  <a:lnTo>
                    <a:pt x="58686" y="18567"/>
                  </a:lnTo>
                  <a:lnTo>
                    <a:pt x="42938" y="18567"/>
                  </a:lnTo>
                  <a:lnTo>
                    <a:pt x="40144" y="10071"/>
                  </a:lnTo>
                  <a:lnTo>
                    <a:pt x="40144" y="18567"/>
                  </a:lnTo>
                  <a:lnTo>
                    <a:pt x="28448" y="18567"/>
                  </a:lnTo>
                  <a:lnTo>
                    <a:pt x="33413" y="3530"/>
                  </a:lnTo>
                  <a:lnTo>
                    <a:pt x="33629" y="3022"/>
                  </a:lnTo>
                  <a:lnTo>
                    <a:pt x="33756" y="2755"/>
                  </a:lnTo>
                  <a:lnTo>
                    <a:pt x="34874" y="2755"/>
                  </a:lnTo>
                  <a:lnTo>
                    <a:pt x="35166" y="3454"/>
                  </a:lnTo>
                  <a:lnTo>
                    <a:pt x="40144" y="18567"/>
                  </a:lnTo>
                  <a:lnTo>
                    <a:pt x="40144" y="10071"/>
                  </a:lnTo>
                  <a:lnTo>
                    <a:pt x="37998" y="3530"/>
                  </a:lnTo>
                  <a:lnTo>
                    <a:pt x="37820" y="3022"/>
                  </a:lnTo>
                  <a:lnTo>
                    <a:pt x="37731" y="2755"/>
                  </a:lnTo>
                  <a:lnTo>
                    <a:pt x="37058" y="1028"/>
                  </a:lnTo>
                  <a:lnTo>
                    <a:pt x="35775" y="0"/>
                  </a:lnTo>
                  <a:lnTo>
                    <a:pt x="32854" y="0"/>
                  </a:lnTo>
                  <a:lnTo>
                    <a:pt x="31572" y="1028"/>
                  </a:lnTo>
                  <a:lnTo>
                    <a:pt x="30924" y="2603"/>
                  </a:lnTo>
                  <a:lnTo>
                    <a:pt x="31178" y="2603"/>
                  </a:lnTo>
                  <a:lnTo>
                    <a:pt x="32194" y="3022"/>
                  </a:lnTo>
                  <a:lnTo>
                    <a:pt x="30937" y="2603"/>
                  </a:lnTo>
                  <a:lnTo>
                    <a:pt x="25666" y="18567"/>
                  </a:lnTo>
                  <a:lnTo>
                    <a:pt x="10147" y="18567"/>
                  </a:lnTo>
                  <a:lnTo>
                    <a:pt x="9550" y="19151"/>
                  </a:lnTo>
                  <a:lnTo>
                    <a:pt x="9550" y="20612"/>
                  </a:lnTo>
                  <a:lnTo>
                    <a:pt x="10147" y="21209"/>
                  </a:lnTo>
                  <a:lnTo>
                    <a:pt x="10871" y="21209"/>
                  </a:lnTo>
                  <a:lnTo>
                    <a:pt x="24803" y="21209"/>
                  </a:lnTo>
                  <a:lnTo>
                    <a:pt x="20548" y="34124"/>
                  </a:lnTo>
                  <a:lnTo>
                    <a:pt x="10147" y="34124"/>
                  </a:lnTo>
                  <a:lnTo>
                    <a:pt x="9550" y="34709"/>
                  </a:lnTo>
                  <a:lnTo>
                    <a:pt x="9550" y="36169"/>
                  </a:lnTo>
                  <a:lnTo>
                    <a:pt x="10147" y="36766"/>
                  </a:lnTo>
                  <a:lnTo>
                    <a:pt x="10871" y="36766"/>
                  </a:lnTo>
                  <a:lnTo>
                    <a:pt x="19685" y="36766"/>
                  </a:lnTo>
                  <a:lnTo>
                    <a:pt x="9321" y="68237"/>
                  </a:lnTo>
                  <a:lnTo>
                    <a:pt x="584" y="68237"/>
                  </a:lnTo>
                  <a:lnTo>
                    <a:pt x="0" y="68821"/>
                  </a:lnTo>
                  <a:lnTo>
                    <a:pt x="0" y="70281"/>
                  </a:lnTo>
                  <a:lnTo>
                    <a:pt x="584" y="70878"/>
                  </a:lnTo>
                  <a:lnTo>
                    <a:pt x="1320" y="70878"/>
                  </a:lnTo>
                  <a:lnTo>
                    <a:pt x="8458" y="70878"/>
                  </a:lnTo>
                  <a:lnTo>
                    <a:pt x="9728" y="70878"/>
                  </a:lnTo>
                  <a:lnTo>
                    <a:pt x="9855" y="71005"/>
                  </a:lnTo>
                  <a:lnTo>
                    <a:pt x="10693" y="71005"/>
                  </a:lnTo>
                  <a:lnTo>
                    <a:pt x="10820" y="70878"/>
                  </a:lnTo>
                  <a:lnTo>
                    <a:pt x="55956" y="70878"/>
                  </a:lnTo>
                  <a:lnTo>
                    <a:pt x="56095" y="71005"/>
                  </a:lnTo>
                  <a:lnTo>
                    <a:pt x="56921" y="71005"/>
                  </a:lnTo>
                  <a:lnTo>
                    <a:pt x="57035" y="70878"/>
                  </a:lnTo>
                  <a:lnTo>
                    <a:pt x="60172" y="70878"/>
                  </a:lnTo>
                  <a:lnTo>
                    <a:pt x="66763" y="70878"/>
                  </a:lnTo>
                  <a:lnTo>
                    <a:pt x="67360" y="70281"/>
                  </a:lnTo>
                  <a:lnTo>
                    <a:pt x="67360" y="68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625615" y="322734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624292" y="322602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667543" y="322734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666221" y="322602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96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9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625615" y="324218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624292" y="3240860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667543" y="324218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384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666221" y="3240860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057" y="0"/>
                  </a:moveTo>
                  <a:lnTo>
                    <a:pt x="596" y="0"/>
                  </a:lnTo>
                  <a:lnTo>
                    <a:pt x="0" y="584"/>
                  </a:lnTo>
                  <a:lnTo>
                    <a:pt x="0" y="1320"/>
                  </a:lnTo>
                  <a:lnTo>
                    <a:pt x="0" y="7429"/>
                  </a:lnTo>
                  <a:lnTo>
                    <a:pt x="596" y="8026"/>
                  </a:lnTo>
                  <a:lnTo>
                    <a:pt x="2057" y="8026"/>
                  </a:lnTo>
                  <a:lnTo>
                    <a:pt x="2641" y="7429"/>
                  </a:lnTo>
                  <a:lnTo>
                    <a:pt x="2641" y="5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638892" y="3232724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0" y="0"/>
                  </a:moveTo>
                  <a:lnTo>
                    <a:pt x="20231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637397" y="3231225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1689" y="0"/>
                  </a:moveTo>
                  <a:lnTo>
                    <a:pt x="863" y="126"/>
                  </a:lnTo>
                  <a:lnTo>
                    <a:pt x="0" y="1308"/>
                  </a:lnTo>
                  <a:lnTo>
                    <a:pt x="126" y="2133"/>
                  </a:lnTo>
                  <a:lnTo>
                    <a:pt x="711" y="2565"/>
                  </a:lnTo>
                  <a:lnTo>
                    <a:pt x="21539" y="17843"/>
                  </a:lnTo>
                  <a:lnTo>
                    <a:pt x="22364" y="17716"/>
                  </a:lnTo>
                  <a:lnTo>
                    <a:pt x="23228" y="16535"/>
                  </a:lnTo>
                  <a:lnTo>
                    <a:pt x="23101" y="15709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635073" y="3232724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231" y="0"/>
                  </a:moveTo>
                  <a:lnTo>
                    <a:pt x="0" y="14846"/>
                  </a:lnTo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633565" y="3231225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4">
                  <a:moveTo>
                    <a:pt x="21539" y="0"/>
                  </a:moveTo>
                  <a:lnTo>
                    <a:pt x="20954" y="431"/>
                  </a:lnTo>
                  <a:lnTo>
                    <a:pt x="139" y="15709"/>
                  </a:lnTo>
                  <a:lnTo>
                    <a:pt x="0" y="16535"/>
                  </a:lnTo>
                  <a:lnTo>
                    <a:pt x="863" y="17703"/>
                  </a:lnTo>
                  <a:lnTo>
                    <a:pt x="1701" y="17830"/>
                  </a:lnTo>
                  <a:lnTo>
                    <a:pt x="23113" y="2133"/>
                  </a:lnTo>
                  <a:lnTo>
                    <a:pt x="23240" y="1308"/>
                  </a:lnTo>
                  <a:lnTo>
                    <a:pt x="22377" y="126"/>
                  </a:lnTo>
                  <a:lnTo>
                    <a:pt x="21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" name="object 3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44472" y="3394843"/>
              <a:ext cx="67360" cy="71009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96811" y="3490484"/>
              <a:ext cx="67360" cy="71008"/>
            </a:xfrm>
            <a:prstGeom prst="rect">
              <a:avLst/>
            </a:prstGeom>
          </p:spPr>
        </p:pic>
        <p:pic>
          <p:nvPicPr>
            <p:cNvPr id="350" name="object 3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25447" y="3597043"/>
              <a:ext cx="67360" cy="71010"/>
            </a:xfrm>
            <a:prstGeom prst="rect">
              <a:avLst/>
            </a:prstGeom>
          </p:spPr>
        </p:pic>
        <p:sp>
          <p:nvSpPr>
            <p:cNvPr id="351" name="object 351"/>
            <p:cNvSpPr/>
            <p:nvPr/>
          </p:nvSpPr>
          <p:spPr>
            <a:xfrm>
              <a:off x="4069321" y="3537623"/>
              <a:ext cx="276225" cy="134620"/>
            </a:xfrm>
            <a:custGeom>
              <a:avLst/>
              <a:gdLst/>
              <a:ahLst/>
              <a:cxnLst/>
              <a:rect l="l" t="t" r="r" b="b"/>
              <a:pathLst>
                <a:path w="276225" h="134620">
                  <a:moveTo>
                    <a:pt x="276047" y="11430"/>
                  </a:moveTo>
                  <a:lnTo>
                    <a:pt x="275310" y="11430"/>
                  </a:lnTo>
                  <a:lnTo>
                    <a:pt x="275310" y="7620"/>
                  </a:lnTo>
                  <a:lnTo>
                    <a:pt x="271462" y="7620"/>
                  </a:lnTo>
                  <a:lnTo>
                    <a:pt x="271462" y="1270"/>
                  </a:lnTo>
                  <a:lnTo>
                    <a:pt x="265938" y="1270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0" y="30480"/>
                  </a:lnTo>
                  <a:lnTo>
                    <a:pt x="246024" y="30480"/>
                  </a:lnTo>
                  <a:lnTo>
                    <a:pt x="246024" y="134620"/>
                  </a:lnTo>
                  <a:lnTo>
                    <a:pt x="276047" y="134620"/>
                  </a:lnTo>
                  <a:lnTo>
                    <a:pt x="276047" y="30480"/>
                  </a:lnTo>
                  <a:lnTo>
                    <a:pt x="276047" y="11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069308" y="3543973"/>
              <a:ext cx="270510" cy="128270"/>
            </a:xfrm>
            <a:custGeom>
              <a:avLst/>
              <a:gdLst/>
              <a:ahLst/>
              <a:cxnLst/>
              <a:rect l="l" t="t" r="r" b="b"/>
              <a:pathLst>
                <a:path w="270510" h="128270">
                  <a:moveTo>
                    <a:pt x="270421" y="6350"/>
                  </a:moveTo>
                  <a:lnTo>
                    <a:pt x="269862" y="6350"/>
                  </a:lnTo>
                  <a:lnTo>
                    <a:pt x="269862" y="3810"/>
                  </a:lnTo>
                  <a:lnTo>
                    <a:pt x="267296" y="3810"/>
                  </a:lnTo>
                  <a:lnTo>
                    <a:pt x="26729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17780"/>
                  </a:lnTo>
                  <a:lnTo>
                    <a:pt x="251663" y="17780"/>
                  </a:lnTo>
                  <a:lnTo>
                    <a:pt x="251663" y="128270"/>
                  </a:lnTo>
                  <a:lnTo>
                    <a:pt x="270421" y="128270"/>
                  </a:lnTo>
                  <a:lnTo>
                    <a:pt x="270421" y="17780"/>
                  </a:lnTo>
                  <a:lnTo>
                    <a:pt x="270421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" name="object 3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65585" y="3541572"/>
              <a:ext cx="84674" cy="128066"/>
            </a:xfrm>
            <a:prstGeom prst="rect">
              <a:avLst/>
            </a:prstGeom>
          </p:spPr>
        </p:pic>
        <p:sp>
          <p:nvSpPr>
            <p:cNvPr id="354" name="object 354"/>
            <p:cNvSpPr/>
            <p:nvPr/>
          </p:nvSpPr>
          <p:spPr>
            <a:xfrm>
              <a:off x="4896467" y="3670033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4216" y="0"/>
                  </a:moveTo>
                  <a:lnTo>
                    <a:pt x="0" y="0"/>
                  </a:lnTo>
                  <a:lnTo>
                    <a:pt x="29" y="1968"/>
                  </a:lnTo>
                  <a:lnTo>
                    <a:pt x="4275" y="1968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885498" y="366848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489" y="0"/>
                  </a:moveTo>
                  <a:lnTo>
                    <a:pt x="769" y="0"/>
                  </a:lnTo>
                  <a:lnTo>
                    <a:pt x="83" y="660"/>
                  </a:lnTo>
                  <a:lnTo>
                    <a:pt x="0" y="3512"/>
                  </a:lnTo>
                  <a:lnTo>
                    <a:pt x="3081" y="3512"/>
                  </a:lnTo>
                  <a:lnTo>
                    <a:pt x="3093" y="3086"/>
                  </a:lnTo>
                  <a:lnTo>
                    <a:pt x="20234" y="3086"/>
                  </a:lnTo>
                  <a:lnTo>
                    <a:pt x="20162" y="660"/>
                  </a:lnTo>
                  <a:lnTo>
                    <a:pt x="19489" y="0"/>
                  </a:lnTo>
                  <a:close/>
                </a:path>
                <a:path w="20320" h="3810">
                  <a:moveTo>
                    <a:pt x="20234" y="3086"/>
                  </a:moveTo>
                  <a:lnTo>
                    <a:pt x="17152" y="3086"/>
                  </a:lnTo>
                  <a:lnTo>
                    <a:pt x="17165" y="3512"/>
                  </a:lnTo>
                  <a:lnTo>
                    <a:pt x="20247" y="3512"/>
                  </a:lnTo>
                  <a:lnTo>
                    <a:pt x="20234" y="30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887112" y="3658336"/>
              <a:ext cx="17145" cy="12065"/>
            </a:xfrm>
            <a:custGeom>
              <a:avLst/>
              <a:gdLst/>
              <a:ahLst/>
              <a:cxnLst/>
              <a:rect l="l" t="t" r="r" b="b"/>
              <a:pathLst>
                <a:path w="17145" h="12064">
                  <a:moveTo>
                    <a:pt x="17056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17056" y="11696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885574" y="3656802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18999" y="0"/>
                  </a:moveTo>
                  <a:lnTo>
                    <a:pt x="1130" y="0"/>
                  </a:lnTo>
                  <a:lnTo>
                    <a:pt x="736" y="152"/>
                  </a:lnTo>
                  <a:lnTo>
                    <a:pt x="165" y="736"/>
                  </a:lnTo>
                  <a:lnTo>
                    <a:pt x="0" y="1130"/>
                  </a:lnTo>
                  <a:lnTo>
                    <a:pt x="0" y="13627"/>
                  </a:lnTo>
                  <a:lnTo>
                    <a:pt x="165" y="14033"/>
                  </a:lnTo>
                  <a:lnTo>
                    <a:pt x="736" y="14604"/>
                  </a:lnTo>
                  <a:lnTo>
                    <a:pt x="1130" y="14770"/>
                  </a:lnTo>
                  <a:lnTo>
                    <a:pt x="18999" y="14770"/>
                  </a:lnTo>
                  <a:lnTo>
                    <a:pt x="19392" y="14604"/>
                  </a:lnTo>
                  <a:lnTo>
                    <a:pt x="19977" y="14033"/>
                  </a:lnTo>
                  <a:lnTo>
                    <a:pt x="20142" y="13627"/>
                  </a:lnTo>
                  <a:lnTo>
                    <a:pt x="20142" y="11683"/>
                  </a:lnTo>
                  <a:lnTo>
                    <a:pt x="3073" y="11683"/>
                  </a:lnTo>
                  <a:lnTo>
                    <a:pt x="3073" y="3073"/>
                  </a:lnTo>
                  <a:lnTo>
                    <a:pt x="1536" y="3073"/>
                  </a:lnTo>
                  <a:lnTo>
                    <a:pt x="1536" y="1536"/>
                  </a:lnTo>
                  <a:lnTo>
                    <a:pt x="20142" y="1536"/>
                  </a:lnTo>
                  <a:lnTo>
                    <a:pt x="20142" y="1130"/>
                  </a:lnTo>
                  <a:lnTo>
                    <a:pt x="19977" y="736"/>
                  </a:lnTo>
                  <a:lnTo>
                    <a:pt x="19392" y="152"/>
                  </a:lnTo>
                  <a:lnTo>
                    <a:pt x="18999" y="0"/>
                  </a:lnTo>
                  <a:close/>
                </a:path>
                <a:path w="20320" h="15239">
                  <a:moveTo>
                    <a:pt x="20142" y="1536"/>
                  </a:moveTo>
                  <a:lnTo>
                    <a:pt x="3073" y="1536"/>
                  </a:lnTo>
                  <a:lnTo>
                    <a:pt x="3073" y="3073"/>
                  </a:lnTo>
                  <a:lnTo>
                    <a:pt x="17056" y="3073"/>
                  </a:lnTo>
                  <a:lnTo>
                    <a:pt x="17056" y="11683"/>
                  </a:lnTo>
                  <a:lnTo>
                    <a:pt x="20142" y="11683"/>
                  </a:lnTo>
                  <a:lnTo>
                    <a:pt x="20142" y="1536"/>
                  </a:lnTo>
                  <a:close/>
                </a:path>
                <a:path w="20320" h="15239">
                  <a:moveTo>
                    <a:pt x="3073" y="1536"/>
                  </a:moveTo>
                  <a:lnTo>
                    <a:pt x="1536" y="1536"/>
                  </a:lnTo>
                  <a:lnTo>
                    <a:pt x="1536" y="3073"/>
                  </a:lnTo>
                  <a:lnTo>
                    <a:pt x="3073" y="3073"/>
                  </a:lnTo>
                  <a:lnTo>
                    <a:pt x="3073" y="15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921093" y="3645159"/>
              <a:ext cx="20955" cy="27305"/>
            </a:xfrm>
            <a:custGeom>
              <a:avLst/>
              <a:gdLst/>
              <a:ahLst/>
              <a:cxnLst/>
              <a:rect l="l" t="t" r="r" b="b"/>
              <a:pathLst>
                <a:path w="20954" h="27304">
                  <a:moveTo>
                    <a:pt x="19660" y="0"/>
                  </a:moveTo>
                  <a:lnTo>
                    <a:pt x="763" y="0"/>
                  </a:lnTo>
                  <a:lnTo>
                    <a:pt x="0" y="26842"/>
                  </a:lnTo>
                  <a:lnTo>
                    <a:pt x="20424" y="26842"/>
                  </a:lnTo>
                  <a:lnTo>
                    <a:pt x="19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932263" y="3646698"/>
              <a:ext cx="5715" cy="25400"/>
            </a:xfrm>
            <a:custGeom>
              <a:avLst/>
              <a:gdLst/>
              <a:ahLst/>
              <a:cxnLst/>
              <a:rect l="l" t="t" r="r" b="b"/>
              <a:pathLst>
                <a:path w="5714" h="25400">
                  <a:moveTo>
                    <a:pt x="4686" y="0"/>
                  </a:moveTo>
                  <a:lnTo>
                    <a:pt x="0" y="0"/>
                  </a:lnTo>
                  <a:lnTo>
                    <a:pt x="364" y="25303"/>
                  </a:lnTo>
                  <a:lnTo>
                    <a:pt x="5432" y="25303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919557" y="3643622"/>
              <a:ext cx="23495" cy="28575"/>
            </a:xfrm>
            <a:custGeom>
              <a:avLst/>
              <a:gdLst/>
              <a:ahLst/>
              <a:cxnLst/>
              <a:rect l="l" t="t" r="r" b="b"/>
              <a:pathLst>
                <a:path w="23495" h="28575">
                  <a:moveTo>
                    <a:pt x="22022" y="0"/>
                  </a:moveTo>
                  <a:lnTo>
                    <a:pt x="1474" y="0"/>
                  </a:lnTo>
                  <a:lnTo>
                    <a:pt x="788" y="660"/>
                  </a:lnTo>
                  <a:lnTo>
                    <a:pt x="0" y="28379"/>
                  </a:lnTo>
                  <a:lnTo>
                    <a:pt x="3078" y="28379"/>
                  </a:lnTo>
                  <a:lnTo>
                    <a:pt x="3798" y="3073"/>
                  </a:lnTo>
                  <a:lnTo>
                    <a:pt x="22779" y="3073"/>
                  </a:lnTo>
                  <a:lnTo>
                    <a:pt x="22708" y="660"/>
                  </a:lnTo>
                  <a:lnTo>
                    <a:pt x="22022" y="0"/>
                  </a:lnTo>
                  <a:close/>
                </a:path>
                <a:path w="23495" h="28575">
                  <a:moveTo>
                    <a:pt x="22779" y="3073"/>
                  </a:moveTo>
                  <a:lnTo>
                    <a:pt x="19698" y="3073"/>
                  </a:lnTo>
                  <a:lnTo>
                    <a:pt x="20418" y="28379"/>
                  </a:lnTo>
                  <a:lnTo>
                    <a:pt x="23498" y="28379"/>
                  </a:lnTo>
                  <a:lnTo>
                    <a:pt x="22779" y="30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921872" y="3631768"/>
              <a:ext cx="19050" cy="13970"/>
            </a:xfrm>
            <a:custGeom>
              <a:avLst/>
              <a:gdLst/>
              <a:ahLst/>
              <a:cxnLst/>
              <a:rect l="l" t="t" r="r" b="b"/>
              <a:pathLst>
                <a:path w="19050" h="13970">
                  <a:moveTo>
                    <a:pt x="18910" y="0"/>
                  </a:moveTo>
                  <a:lnTo>
                    <a:pt x="0" y="0"/>
                  </a:lnTo>
                  <a:lnTo>
                    <a:pt x="0" y="13385"/>
                  </a:lnTo>
                  <a:lnTo>
                    <a:pt x="18910" y="13385"/>
                  </a:lnTo>
                  <a:lnTo>
                    <a:pt x="1891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932273" y="3631768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4889" y="0"/>
                  </a:moveTo>
                  <a:lnTo>
                    <a:pt x="0" y="0"/>
                  </a:lnTo>
                  <a:lnTo>
                    <a:pt x="0" y="13385"/>
                  </a:lnTo>
                  <a:lnTo>
                    <a:pt x="4889" y="13385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8F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920336" y="3630230"/>
              <a:ext cx="22225" cy="16510"/>
            </a:xfrm>
            <a:custGeom>
              <a:avLst/>
              <a:gdLst/>
              <a:ahLst/>
              <a:cxnLst/>
              <a:rect l="l" t="t" r="r" b="b"/>
              <a:pathLst>
                <a:path w="22225" h="16510">
                  <a:moveTo>
                    <a:pt x="20853" y="0"/>
                  </a:moveTo>
                  <a:lnTo>
                    <a:pt x="1130" y="0"/>
                  </a:lnTo>
                  <a:lnTo>
                    <a:pt x="736" y="152"/>
                  </a:lnTo>
                  <a:lnTo>
                    <a:pt x="165" y="736"/>
                  </a:lnTo>
                  <a:lnTo>
                    <a:pt x="0" y="1130"/>
                  </a:lnTo>
                  <a:lnTo>
                    <a:pt x="0" y="15328"/>
                  </a:lnTo>
                  <a:lnTo>
                    <a:pt x="165" y="15735"/>
                  </a:lnTo>
                  <a:lnTo>
                    <a:pt x="736" y="16306"/>
                  </a:lnTo>
                  <a:lnTo>
                    <a:pt x="1130" y="16471"/>
                  </a:lnTo>
                  <a:lnTo>
                    <a:pt x="20853" y="16471"/>
                  </a:lnTo>
                  <a:lnTo>
                    <a:pt x="21247" y="16306"/>
                  </a:lnTo>
                  <a:lnTo>
                    <a:pt x="21818" y="15735"/>
                  </a:lnTo>
                  <a:lnTo>
                    <a:pt x="21983" y="15328"/>
                  </a:lnTo>
                  <a:lnTo>
                    <a:pt x="21983" y="13385"/>
                  </a:lnTo>
                  <a:lnTo>
                    <a:pt x="3086" y="13385"/>
                  </a:lnTo>
                  <a:lnTo>
                    <a:pt x="3086" y="3073"/>
                  </a:lnTo>
                  <a:lnTo>
                    <a:pt x="1536" y="3073"/>
                  </a:lnTo>
                  <a:lnTo>
                    <a:pt x="1536" y="1536"/>
                  </a:lnTo>
                  <a:lnTo>
                    <a:pt x="21983" y="1536"/>
                  </a:lnTo>
                  <a:lnTo>
                    <a:pt x="21983" y="1130"/>
                  </a:lnTo>
                  <a:lnTo>
                    <a:pt x="21818" y="736"/>
                  </a:lnTo>
                  <a:lnTo>
                    <a:pt x="21247" y="152"/>
                  </a:lnTo>
                  <a:lnTo>
                    <a:pt x="20853" y="0"/>
                  </a:lnTo>
                  <a:close/>
                </a:path>
                <a:path w="22225" h="16510">
                  <a:moveTo>
                    <a:pt x="21983" y="1536"/>
                  </a:moveTo>
                  <a:lnTo>
                    <a:pt x="3086" y="1536"/>
                  </a:lnTo>
                  <a:lnTo>
                    <a:pt x="3086" y="3073"/>
                  </a:lnTo>
                  <a:lnTo>
                    <a:pt x="18897" y="3073"/>
                  </a:lnTo>
                  <a:lnTo>
                    <a:pt x="18897" y="13385"/>
                  </a:lnTo>
                  <a:lnTo>
                    <a:pt x="21983" y="13385"/>
                  </a:lnTo>
                  <a:lnTo>
                    <a:pt x="21983" y="1536"/>
                  </a:lnTo>
                  <a:close/>
                </a:path>
                <a:path w="22225" h="16510">
                  <a:moveTo>
                    <a:pt x="3086" y="1536"/>
                  </a:moveTo>
                  <a:lnTo>
                    <a:pt x="1536" y="1536"/>
                  </a:lnTo>
                  <a:lnTo>
                    <a:pt x="1536" y="3073"/>
                  </a:lnTo>
                  <a:lnTo>
                    <a:pt x="3086" y="3073"/>
                  </a:lnTo>
                  <a:lnTo>
                    <a:pt x="3086" y="15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928446" y="365328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12331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926910" y="3651747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15875" h="3175">
                  <a:moveTo>
                    <a:pt x="14719" y="0"/>
                  </a:moveTo>
                  <a:lnTo>
                    <a:pt x="13868" y="0"/>
                  </a:lnTo>
                  <a:lnTo>
                    <a:pt x="685" y="0"/>
                  </a:lnTo>
                  <a:lnTo>
                    <a:pt x="0" y="685"/>
                  </a:lnTo>
                  <a:lnTo>
                    <a:pt x="0" y="2387"/>
                  </a:lnTo>
                  <a:lnTo>
                    <a:pt x="685" y="3086"/>
                  </a:lnTo>
                  <a:lnTo>
                    <a:pt x="14719" y="3086"/>
                  </a:lnTo>
                  <a:lnTo>
                    <a:pt x="15405" y="2387"/>
                  </a:lnTo>
                  <a:lnTo>
                    <a:pt x="15405" y="685"/>
                  </a:lnTo>
                  <a:lnTo>
                    <a:pt x="147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65624" y="3653282"/>
              <a:ext cx="66128" cy="18719"/>
            </a:xfrm>
            <a:prstGeom prst="rect">
              <a:avLst/>
            </a:prstGeom>
          </p:spPr>
        </p:pic>
      </p:grpSp>
      <p:grpSp>
        <p:nvGrpSpPr>
          <p:cNvPr id="367" name="object 367"/>
          <p:cNvGrpSpPr/>
          <p:nvPr/>
        </p:nvGrpSpPr>
        <p:grpSpPr>
          <a:xfrm>
            <a:off x="6634251" y="2526779"/>
            <a:ext cx="1154430" cy="1145540"/>
            <a:chOff x="6634251" y="2526779"/>
            <a:chExt cx="1154430" cy="1145540"/>
          </a:xfrm>
        </p:grpSpPr>
        <p:sp>
          <p:nvSpPr>
            <p:cNvPr id="368" name="object 368"/>
            <p:cNvSpPr/>
            <p:nvPr/>
          </p:nvSpPr>
          <p:spPr>
            <a:xfrm>
              <a:off x="6636182" y="2526779"/>
              <a:ext cx="1152525" cy="1145540"/>
            </a:xfrm>
            <a:custGeom>
              <a:avLst/>
              <a:gdLst/>
              <a:ahLst/>
              <a:cxnLst/>
              <a:rect l="l" t="t" r="r" b="b"/>
              <a:pathLst>
                <a:path w="1152525" h="1145539">
                  <a:moveTo>
                    <a:pt x="1151991" y="0"/>
                  </a:moveTo>
                  <a:lnTo>
                    <a:pt x="0" y="0"/>
                  </a:lnTo>
                  <a:lnTo>
                    <a:pt x="0" y="1145235"/>
                  </a:lnTo>
                  <a:lnTo>
                    <a:pt x="1151991" y="1145235"/>
                  </a:lnTo>
                  <a:lnTo>
                    <a:pt x="1151991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6636181" y="2958960"/>
              <a:ext cx="1152525" cy="13970"/>
            </a:xfrm>
            <a:custGeom>
              <a:avLst/>
              <a:gdLst/>
              <a:ahLst/>
              <a:cxnLst/>
              <a:rect l="l" t="t" r="r" b="b"/>
              <a:pathLst>
                <a:path w="1152525" h="13969">
                  <a:moveTo>
                    <a:pt x="1151991" y="0"/>
                  </a:moveTo>
                  <a:lnTo>
                    <a:pt x="1151991" y="13652"/>
                  </a:lnTo>
                  <a:lnTo>
                    <a:pt x="0" y="13652"/>
                  </a:lnTo>
                  <a:lnTo>
                    <a:pt x="0" y="0"/>
                  </a:lnTo>
                  <a:lnTo>
                    <a:pt x="1151991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6634251" y="2977699"/>
              <a:ext cx="295910" cy="0"/>
            </a:xfrm>
            <a:custGeom>
              <a:avLst/>
              <a:gdLst/>
              <a:ahLst/>
              <a:cxnLst/>
              <a:rect l="l" t="t" r="r" b="b"/>
              <a:pathLst>
                <a:path w="295909">
                  <a:moveTo>
                    <a:pt x="0" y="0"/>
                  </a:moveTo>
                  <a:lnTo>
                    <a:pt x="295694" y="0"/>
                  </a:lnTo>
                </a:path>
              </a:pathLst>
            </a:custGeom>
            <a:ln w="1019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6950964" y="2972599"/>
              <a:ext cx="837565" cy="10795"/>
            </a:xfrm>
            <a:custGeom>
              <a:avLst/>
              <a:gdLst/>
              <a:ahLst/>
              <a:cxnLst/>
              <a:rect l="l" t="t" r="r" b="b"/>
              <a:pathLst>
                <a:path w="837565" h="10794">
                  <a:moveTo>
                    <a:pt x="39497" y="12"/>
                  </a:moveTo>
                  <a:lnTo>
                    <a:pt x="0" y="12"/>
                  </a:lnTo>
                  <a:lnTo>
                    <a:pt x="0" y="10198"/>
                  </a:lnTo>
                  <a:lnTo>
                    <a:pt x="39497" y="10198"/>
                  </a:lnTo>
                  <a:lnTo>
                    <a:pt x="39497" y="12"/>
                  </a:lnTo>
                  <a:close/>
                </a:path>
                <a:path w="837565" h="10794">
                  <a:moveTo>
                    <a:pt x="104216" y="0"/>
                  </a:moveTo>
                  <a:lnTo>
                    <a:pt x="64744" y="0"/>
                  </a:lnTo>
                  <a:lnTo>
                    <a:pt x="64744" y="10198"/>
                  </a:lnTo>
                  <a:lnTo>
                    <a:pt x="104216" y="10198"/>
                  </a:lnTo>
                  <a:lnTo>
                    <a:pt x="104216" y="0"/>
                  </a:lnTo>
                  <a:close/>
                </a:path>
                <a:path w="837565" h="10794">
                  <a:moveTo>
                    <a:pt x="168262" y="0"/>
                  </a:moveTo>
                  <a:lnTo>
                    <a:pt x="128790" y="0"/>
                  </a:lnTo>
                  <a:lnTo>
                    <a:pt x="128790" y="10198"/>
                  </a:lnTo>
                  <a:lnTo>
                    <a:pt x="168262" y="10198"/>
                  </a:lnTo>
                  <a:lnTo>
                    <a:pt x="168262" y="0"/>
                  </a:lnTo>
                  <a:close/>
                </a:path>
                <a:path w="837565" h="10794">
                  <a:moveTo>
                    <a:pt x="232321" y="0"/>
                  </a:moveTo>
                  <a:lnTo>
                    <a:pt x="192836" y="0"/>
                  </a:lnTo>
                  <a:lnTo>
                    <a:pt x="192836" y="10198"/>
                  </a:lnTo>
                  <a:lnTo>
                    <a:pt x="232321" y="10198"/>
                  </a:lnTo>
                  <a:lnTo>
                    <a:pt x="232321" y="0"/>
                  </a:lnTo>
                  <a:close/>
                </a:path>
                <a:path w="837565" h="10794">
                  <a:moveTo>
                    <a:pt x="296379" y="0"/>
                  </a:moveTo>
                  <a:lnTo>
                    <a:pt x="256895" y="0"/>
                  </a:lnTo>
                  <a:lnTo>
                    <a:pt x="256895" y="10198"/>
                  </a:lnTo>
                  <a:lnTo>
                    <a:pt x="296379" y="10198"/>
                  </a:lnTo>
                  <a:lnTo>
                    <a:pt x="296379" y="0"/>
                  </a:lnTo>
                  <a:close/>
                </a:path>
                <a:path w="837565" h="10794">
                  <a:moveTo>
                    <a:pt x="360426" y="0"/>
                  </a:moveTo>
                  <a:lnTo>
                    <a:pt x="320954" y="0"/>
                  </a:lnTo>
                  <a:lnTo>
                    <a:pt x="320954" y="10198"/>
                  </a:lnTo>
                  <a:lnTo>
                    <a:pt x="360426" y="10198"/>
                  </a:lnTo>
                  <a:lnTo>
                    <a:pt x="360426" y="0"/>
                  </a:lnTo>
                  <a:close/>
                </a:path>
                <a:path w="837565" h="10794">
                  <a:moveTo>
                    <a:pt x="424484" y="0"/>
                  </a:moveTo>
                  <a:lnTo>
                    <a:pt x="385013" y="0"/>
                  </a:lnTo>
                  <a:lnTo>
                    <a:pt x="385013" y="10198"/>
                  </a:lnTo>
                  <a:lnTo>
                    <a:pt x="424484" y="10198"/>
                  </a:lnTo>
                  <a:lnTo>
                    <a:pt x="424484" y="0"/>
                  </a:lnTo>
                  <a:close/>
                </a:path>
                <a:path w="837565" h="10794">
                  <a:moveTo>
                    <a:pt x="488530" y="0"/>
                  </a:moveTo>
                  <a:lnTo>
                    <a:pt x="449059" y="0"/>
                  </a:lnTo>
                  <a:lnTo>
                    <a:pt x="449059" y="10198"/>
                  </a:lnTo>
                  <a:lnTo>
                    <a:pt x="488530" y="10198"/>
                  </a:lnTo>
                  <a:lnTo>
                    <a:pt x="488530" y="0"/>
                  </a:lnTo>
                  <a:close/>
                </a:path>
                <a:path w="837565" h="10794">
                  <a:moveTo>
                    <a:pt x="552589" y="0"/>
                  </a:moveTo>
                  <a:lnTo>
                    <a:pt x="513105" y="0"/>
                  </a:lnTo>
                  <a:lnTo>
                    <a:pt x="513105" y="10198"/>
                  </a:lnTo>
                  <a:lnTo>
                    <a:pt x="552589" y="10198"/>
                  </a:lnTo>
                  <a:lnTo>
                    <a:pt x="552589" y="0"/>
                  </a:lnTo>
                  <a:close/>
                </a:path>
                <a:path w="837565" h="10794">
                  <a:moveTo>
                    <a:pt x="616635" y="0"/>
                  </a:moveTo>
                  <a:lnTo>
                    <a:pt x="577164" y="0"/>
                  </a:lnTo>
                  <a:lnTo>
                    <a:pt x="577164" y="10198"/>
                  </a:lnTo>
                  <a:lnTo>
                    <a:pt x="616635" y="10198"/>
                  </a:lnTo>
                  <a:lnTo>
                    <a:pt x="616635" y="0"/>
                  </a:lnTo>
                  <a:close/>
                </a:path>
                <a:path w="837565" h="10794">
                  <a:moveTo>
                    <a:pt x="680694" y="0"/>
                  </a:moveTo>
                  <a:lnTo>
                    <a:pt x="641223" y="0"/>
                  </a:lnTo>
                  <a:lnTo>
                    <a:pt x="641223" y="10198"/>
                  </a:lnTo>
                  <a:lnTo>
                    <a:pt x="680694" y="10198"/>
                  </a:lnTo>
                  <a:lnTo>
                    <a:pt x="680694" y="0"/>
                  </a:lnTo>
                  <a:close/>
                </a:path>
                <a:path w="837565" h="10794">
                  <a:moveTo>
                    <a:pt x="744753" y="0"/>
                  </a:moveTo>
                  <a:lnTo>
                    <a:pt x="705269" y="0"/>
                  </a:lnTo>
                  <a:lnTo>
                    <a:pt x="705269" y="10198"/>
                  </a:lnTo>
                  <a:lnTo>
                    <a:pt x="744753" y="10198"/>
                  </a:lnTo>
                  <a:lnTo>
                    <a:pt x="744753" y="0"/>
                  </a:lnTo>
                  <a:close/>
                </a:path>
                <a:path w="837565" h="10794">
                  <a:moveTo>
                    <a:pt x="808799" y="0"/>
                  </a:moveTo>
                  <a:lnTo>
                    <a:pt x="769315" y="0"/>
                  </a:lnTo>
                  <a:lnTo>
                    <a:pt x="769315" y="10198"/>
                  </a:lnTo>
                  <a:lnTo>
                    <a:pt x="808799" y="10198"/>
                  </a:lnTo>
                  <a:lnTo>
                    <a:pt x="808799" y="0"/>
                  </a:lnTo>
                  <a:close/>
                </a:path>
                <a:path w="837565" h="10794">
                  <a:moveTo>
                    <a:pt x="837209" y="0"/>
                  </a:moveTo>
                  <a:lnTo>
                    <a:pt x="833386" y="0"/>
                  </a:lnTo>
                  <a:lnTo>
                    <a:pt x="833386" y="10198"/>
                  </a:lnTo>
                  <a:lnTo>
                    <a:pt x="837209" y="10198"/>
                  </a:lnTo>
                  <a:lnTo>
                    <a:pt x="8372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6636182" y="3176473"/>
              <a:ext cx="1148080" cy="495934"/>
            </a:xfrm>
            <a:custGeom>
              <a:avLst/>
              <a:gdLst/>
              <a:ahLst/>
              <a:cxnLst/>
              <a:rect l="l" t="t" r="r" b="b"/>
              <a:pathLst>
                <a:path w="1148079" h="495935">
                  <a:moveTo>
                    <a:pt x="861695" y="199390"/>
                  </a:moveTo>
                  <a:lnTo>
                    <a:pt x="123291" y="199390"/>
                  </a:lnTo>
                  <a:lnTo>
                    <a:pt x="119824" y="195935"/>
                  </a:lnTo>
                  <a:lnTo>
                    <a:pt x="119824" y="187375"/>
                  </a:lnTo>
                  <a:lnTo>
                    <a:pt x="123291" y="183921"/>
                  </a:lnTo>
                  <a:lnTo>
                    <a:pt x="231343" y="183921"/>
                  </a:lnTo>
                  <a:lnTo>
                    <a:pt x="231343" y="0"/>
                  </a:lnTo>
                  <a:lnTo>
                    <a:pt x="185928" y="15443"/>
                  </a:lnTo>
                  <a:lnTo>
                    <a:pt x="114554" y="56083"/>
                  </a:lnTo>
                  <a:lnTo>
                    <a:pt x="73050" y="95402"/>
                  </a:lnTo>
                  <a:lnTo>
                    <a:pt x="43294" y="137375"/>
                  </a:lnTo>
                  <a:lnTo>
                    <a:pt x="22059" y="179362"/>
                  </a:lnTo>
                  <a:lnTo>
                    <a:pt x="6096" y="218744"/>
                  </a:lnTo>
                  <a:lnTo>
                    <a:pt x="0" y="235369"/>
                  </a:lnTo>
                  <a:lnTo>
                    <a:pt x="0" y="352437"/>
                  </a:lnTo>
                  <a:lnTo>
                    <a:pt x="37274" y="387705"/>
                  </a:lnTo>
                  <a:lnTo>
                    <a:pt x="84493" y="410692"/>
                  </a:lnTo>
                  <a:lnTo>
                    <a:pt x="132981" y="424980"/>
                  </a:lnTo>
                  <a:lnTo>
                    <a:pt x="173710" y="433336"/>
                  </a:lnTo>
                  <a:lnTo>
                    <a:pt x="229196" y="440880"/>
                  </a:lnTo>
                  <a:lnTo>
                    <a:pt x="282727" y="443166"/>
                  </a:lnTo>
                  <a:lnTo>
                    <a:pt x="347052" y="440055"/>
                  </a:lnTo>
                  <a:lnTo>
                    <a:pt x="405447" y="432155"/>
                  </a:lnTo>
                  <a:lnTo>
                    <a:pt x="456361" y="421563"/>
                  </a:lnTo>
                  <a:lnTo>
                    <a:pt x="498259" y="410387"/>
                  </a:lnTo>
                  <a:lnTo>
                    <a:pt x="546874" y="394944"/>
                  </a:lnTo>
                  <a:lnTo>
                    <a:pt x="629856" y="363093"/>
                  </a:lnTo>
                  <a:lnTo>
                    <a:pt x="684491" y="338505"/>
                  </a:lnTo>
                  <a:lnTo>
                    <a:pt x="740511" y="309105"/>
                  </a:lnTo>
                  <a:lnTo>
                    <a:pt x="792416" y="275640"/>
                  </a:lnTo>
                  <a:lnTo>
                    <a:pt x="834644" y="238823"/>
                  </a:lnTo>
                  <a:lnTo>
                    <a:pt x="861695" y="199390"/>
                  </a:lnTo>
                  <a:close/>
                </a:path>
                <a:path w="1148079" h="495935">
                  <a:moveTo>
                    <a:pt x="868680" y="169278"/>
                  </a:moveTo>
                  <a:lnTo>
                    <a:pt x="858151" y="130238"/>
                  </a:lnTo>
                  <a:lnTo>
                    <a:pt x="817346" y="89014"/>
                  </a:lnTo>
                  <a:lnTo>
                    <a:pt x="788517" y="71780"/>
                  </a:lnTo>
                  <a:lnTo>
                    <a:pt x="788517" y="183921"/>
                  </a:lnTo>
                  <a:lnTo>
                    <a:pt x="866838" y="183921"/>
                  </a:lnTo>
                  <a:lnTo>
                    <a:pt x="868133" y="176618"/>
                  </a:lnTo>
                  <a:lnTo>
                    <a:pt x="868680" y="169278"/>
                  </a:lnTo>
                  <a:close/>
                </a:path>
                <a:path w="1148079" h="495935">
                  <a:moveTo>
                    <a:pt x="895680" y="330835"/>
                  </a:moveTo>
                  <a:lnTo>
                    <a:pt x="819962" y="369658"/>
                  </a:lnTo>
                  <a:lnTo>
                    <a:pt x="774827" y="401650"/>
                  </a:lnTo>
                  <a:lnTo>
                    <a:pt x="736879" y="436079"/>
                  </a:lnTo>
                  <a:lnTo>
                    <a:pt x="705231" y="472249"/>
                  </a:lnTo>
                  <a:lnTo>
                    <a:pt x="688797" y="495554"/>
                  </a:lnTo>
                  <a:lnTo>
                    <a:pt x="895680" y="495554"/>
                  </a:lnTo>
                  <a:lnTo>
                    <a:pt x="895680" y="330835"/>
                  </a:lnTo>
                  <a:close/>
                </a:path>
                <a:path w="1148079" h="495935">
                  <a:moveTo>
                    <a:pt x="1017854" y="294500"/>
                  </a:moveTo>
                  <a:lnTo>
                    <a:pt x="1013714" y="295300"/>
                  </a:lnTo>
                  <a:lnTo>
                    <a:pt x="1005446" y="297002"/>
                  </a:lnTo>
                  <a:lnTo>
                    <a:pt x="1005446" y="302348"/>
                  </a:lnTo>
                  <a:lnTo>
                    <a:pt x="1007465" y="302348"/>
                  </a:lnTo>
                  <a:lnTo>
                    <a:pt x="1017854" y="294500"/>
                  </a:lnTo>
                  <a:close/>
                </a:path>
                <a:path w="1148079" h="495935">
                  <a:moveTo>
                    <a:pt x="1147635" y="280771"/>
                  </a:moveTo>
                  <a:lnTo>
                    <a:pt x="1132395" y="281343"/>
                  </a:lnTo>
                  <a:lnTo>
                    <a:pt x="1117079" y="282155"/>
                  </a:lnTo>
                  <a:lnTo>
                    <a:pt x="1117079" y="302348"/>
                  </a:lnTo>
                  <a:lnTo>
                    <a:pt x="1119098" y="302348"/>
                  </a:lnTo>
                  <a:lnTo>
                    <a:pt x="1147635" y="280771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7531873" y="3395933"/>
              <a:ext cx="256540" cy="276225"/>
            </a:xfrm>
            <a:custGeom>
              <a:avLst/>
              <a:gdLst/>
              <a:ahLst/>
              <a:cxnLst/>
              <a:rect l="l" t="t" r="r" b="b"/>
              <a:pathLst>
                <a:path w="256540" h="276225">
                  <a:moveTo>
                    <a:pt x="256299" y="58017"/>
                  </a:moveTo>
                  <a:lnTo>
                    <a:pt x="223405" y="82892"/>
                  </a:lnTo>
                  <a:lnTo>
                    <a:pt x="0" y="82892"/>
                  </a:lnTo>
                  <a:lnTo>
                    <a:pt x="0" y="276081"/>
                  </a:lnTo>
                  <a:lnTo>
                    <a:pt x="256299" y="276081"/>
                  </a:lnTo>
                  <a:lnTo>
                    <a:pt x="256299" y="58017"/>
                  </a:lnTo>
                  <a:close/>
                </a:path>
                <a:path w="256540" h="276225">
                  <a:moveTo>
                    <a:pt x="109766" y="0"/>
                  </a:moveTo>
                  <a:lnTo>
                    <a:pt x="152" y="82892"/>
                  </a:lnTo>
                  <a:lnTo>
                    <a:pt x="109766" y="82892"/>
                  </a:lnTo>
                  <a:lnTo>
                    <a:pt x="109766" y="0"/>
                  </a:lnTo>
                  <a:close/>
                </a:path>
                <a:path w="256540" h="276225">
                  <a:moveTo>
                    <a:pt x="221386" y="0"/>
                  </a:moveTo>
                  <a:lnTo>
                    <a:pt x="111785" y="82892"/>
                  </a:lnTo>
                  <a:lnTo>
                    <a:pt x="221386" y="82892"/>
                  </a:lnTo>
                  <a:lnTo>
                    <a:pt x="221386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" name="object 3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31874" y="3395924"/>
              <a:ext cx="256301" cy="123268"/>
            </a:xfrm>
            <a:prstGeom prst="rect">
              <a:avLst/>
            </a:prstGeom>
          </p:spPr>
        </p:pic>
        <p:sp>
          <p:nvSpPr>
            <p:cNvPr id="375" name="object 375"/>
            <p:cNvSpPr/>
            <p:nvPr/>
          </p:nvSpPr>
          <p:spPr>
            <a:xfrm>
              <a:off x="7527999" y="3391805"/>
              <a:ext cx="260350" cy="280670"/>
            </a:xfrm>
            <a:custGeom>
              <a:avLst/>
              <a:gdLst/>
              <a:ahLst/>
              <a:cxnLst/>
              <a:rect l="l" t="t" r="r" b="b"/>
              <a:pathLst>
                <a:path w="260350" h="280670">
                  <a:moveTo>
                    <a:pt x="2146" y="84564"/>
                  </a:moveTo>
                  <a:lnTo>
                    <a:pt x="855" y="84564"/>
                  </a:lnTo>
                  <a:lnTo>
                    <a:pt x="419" y="85001"/>
                  </a:lnTo>
                  <a:lnTo>
                    <a:pt x="0" y="86004"/>
                  </a:lnTo>
                  <a:lnTo>
                    <a:pt x="0" y="280208"/>
                  </a:lnTo>
                  <a:lnTo>
                    <a:pt x="7746" y="280208"/>
                  </a:lnTo>
                  <a:lnTo>
                    <a:pt x="7746" y="90881"/>
                  </a:lnTo>
                  <a:lnTo>
                    <a:pt x="3873" y="90881"/>
                  </a:lnTo>
                  <a:lnTo>
                    <a:pt x="3967" y="87020"/>
                  </a:lnTo>
                  <a:lnTo>
                    <a:pt x="3248" y="86004"/>
                  </a:lnTo>
                  <a:lnTo>
                    <a:pt x="2146" y="84564"/>
                  </a:lnTo>
                  <a:close/>
                </a:path>
                <a:path w="260350" h="280670">
                  <a:moveTo>
                    <a:pt x="15563" y="83146"/>
                  </a:moveTo>
                  <a:lnTo>
                    <a:pt x="4025" y="83146"/>
                  </a:lnTo>
                  <a:lnTo>
                    <a:pt x="3967" y="87020"/>
                  </a:lnTo>
                  <a:lnTo>
                    <a:pt x="3873" y="90881"/>
                  </a:lnTo>
                  <a:lnTo>
                    <a:pt x="4876" y="90881"/>
                  </a:lnTo>
                  <a:lnTo>
                    <a:pt x="5689" y="90614"/>
                  </a:lnTo>
                  <a:lnTo>
                    <a:pt x="7746" y="89058"/>
                  </a:lnTo>
                  <a:lnTo>
                    <a:pt x="7746" y="87020"/>
                  </a:lnTo>
                  <a:lnTo>
                    <a:pt x="10441" y="87020"/>
                  </a:lnTo>
                  <a:lnTo>
                    <a:pt x="15563" y="83146"/>
                  </a:lnTo>
                  <a:close/>
                </a:path>
                <a:path w="260350" h="280670">
                  <a:moveTo>
                    <a:pt x="7746" y="89058"/>
                  </a:moveTo>
                  <a:lnTo>
                    <a:pt x="5689" y="90614"/>
                  </a:lnTo>
                  <a:lnTo>
                    <a:pt x="4876" y="90881"/>
                  </a:lnTo>
                  <a:lnTo>
                    <a:pt x="7746" y="90881"/>
                  </a:lnTo>
                  <a:lnTo>
                    <a:pt x="7746" y="89058"/>
                  </a:lnTo>
                  <a:close/>
                </a:path>
                <a:path w="260350" h="280670">
                  <a:moveTo>
                    <a:pt x="117500" y="11899"/>
                  </a:moveTo>
                  <a:lnTo>
                    <a:pt x="109766" y="11899"/>
                  </a:lnTo>
                  <a:lnTo>
                    <a:pt x="109766" y="88036"/>
                  </a:lnTo>
                  <a:lnTo>
                    <a:pt x="110191" y="89058"/>
                  </a:lnTo>
                  <a:lnTo>
                    <a:pt x="111620" y="90474"/>
                  </a:lnTo>
                  <a:lnTo>
                    <a:pt x="112610" y="90881"/>
                  </a:lnTo>
                  <a:lnTo>
                    <a:pt x="116497" y="90881"/>
                  </a:lnTo>
                  <a:lnTo>
                    <a:pt x="117309" y="90614"/>
                  </a:lnTo>
                  <a:lnTo>
                    <a:pt x="122062" y="87020"/>
                  </a:lnTo>
                  <a:lnTo>
                    <a:pt x="113639" y="87020"/>
                  </a:lnTo>
                  <a:lnTo>
                    <a:pt x="113639" y="83146"/>
                  </a:lnTo>
                  <a:lnTo>
                    <a:pt x="114350" y="83146"/>
                  </a:lnTo>
                  <a:lnTo>
                    <a:pt x="117500" y="80765"/>
                  </a:lnTo>
                  <a:lnTo>
                    <a:pt x="117500" y="11899"/>
                  </a:lnTo>
                  <a:close/>
                </a:path>
                <a:path w="260350" h="280670">
                  <a:moveTo>
                    <a:pt x="229133" y="11899"/>
                  </a:moveTo>
                  <a:lnTo>
                    <a:pt x="221386" y="11899"/>
                  </a:lnTo>
                  <a:lnTo>
                    <a:pt x="221386" y="88036"/>
                  </a:lnTo>
                  <a:lnTo>
                    <a:pt x="221824" y="89058"/>
                  </a:lnTo>
                  <a:lnTo>
                    <a:pt x="223253" y="90474"/>
                  </a:lnTo>
                  <a:lnTo>
                    <a:pt x="224243" y="90881"/>
                  </a:lnTo>
                  <a:lnTo>
                    <a:pt x="228117" y="90881"/>
                  </a:lnTo>
                  <a:lnTo>
                    <a:pt x="228942" y="90614"/>
                  </a:lnTo>
                  <a:lnTo>
                    <a:pt x="233695" y="87020"/>
                  </a:lnTo>
                  <a:lnTo>
                    <a:pt x="225259" y="87020"/>
                  </a:lnTo>
                  <a:lnTo>
                    <a:pt x="225259" y="83146"/>
                  </a:lnTo>
                  <a:lnTo>
                    <a:pt x="225983" y="83146"/>
                  </a:lnTo>
                  <a:lnTo>
                    <a:pt x="229133" y="80765"/>
                  </a:lnTo>
                  <a:lnTo>
                    <a:pt x="229133" y="11899"/>
                  </a:lnTo>
                  <a:close/>
                </a:path>
                <a:path w="260350" h="280670">
                  <a:moveTo>
                    <a:pt x="10441" y="87020"/>
                  </a:moveTo>
                  <a:lnTo>
                    <a:pt x="7746" y="87020"/>
                  </a:lnTo>
                  <a:lnTo>
                    <a:pt x="7746" y="89058"/>
                  </a:lnTo>
                  <a:lnTo>
                    <a:pt x="10441" y="87020"/>
                  </a:lnTo>
                  <a:close/>
                </a:path>
                <a:path w="260350" h="280670">
                  <a:moveTo>
                    <a:pt x="114045" y="0"/>
                  </a:moveTo>
                  <a:lnTo>
                    <a:pt x="112471" y="152"/>
                  </a:lnTo>
                  <a:lnTo>
                    <a:pt x="1673" y="83946"/>
                  </a:lnTo>
                  <a:lnTo>
                    <a:pt x="4025" y="87020"/>
                  </a:lnTo>
                  <a:lnTo>
                    <a:pt x="4025" y="83146"/>
                  </a:lnTo>
                  <a:lnTo>
                    <a:pt x="15563" y="83146"/>
                  </a:lnTo>
                  <a:lnTo>
                    <a:pt x="109766" y="11899"/>
                  </a:lnTo>
                  <a:lnTo>
                    <a:pt x="117500" y="11899"/>
                  </a:lnTo>
                  <a:lnTo>
                    <a:pt x="117500" y="2654"/>
                  </a:lnTo>
                  <a:lnTo>
                    <a:pt x="116674" y="1320"/>
                  </a:lnTo>
                  <a:lnTo>
                    <a:pt x="114045" y="0"/>
                  </a:lnTo>
                  <a:close/>
                </a:path>
                <a:path w="260350" h="280670">
                  <a:moveTo>
                    <a:pt x="117500" y="80765"/>
                  </a:moveTo>
                  <a:lnTo>
                    <a:pt x="114350" y="83146"/>
                  </a:lnTo>
                  <a:lnTo>
                    <a:pt x="113639" y="83146"/>
                  </a:lnTo>
                  <a:lnTo>
                    <a:pt x="113639" y="87020"/>
                  </a:lnTo>
                  <a:lnTo>
                    <a:pt x="117500" y="87020"/>
                  </a:lnTo>
                  <a:lnTo>
                    <a:pt x="117500" y="80765"/>
                  </a:lnTo>
                  <a:close/>
                </a:path>
                <a:path w="260350" h="280670">
                  <a:moveTo>
                    <a:pt x="225666" y="0"/>
                  </a:moveTo>
                  <a:lnTo>
                    <a:pt x="224104" y="152"/>
                  </a:lnTo>
                  <a:lnTo>
                    <a:pt x="117500" y="80765"/>
                  </a:lnTo>
                  <a:lnTo>
                    <a:pt x="117500" y="87020"/>
                  </a:lnTo>
                  <a:lnTo>
                    <a:pt x="122062" y="87020"/>
                  </a:lnTo>
                  <a:lnTo>
                    <a:pt x="221386" y="11899"/>
                  </a:lnTo>
                  <a:lnTo>
                    <a:pt x="229133" y="11899"/>
                  </a:lnTo>
                  <a:lnTo>
                    <a:pt x="229133" y="2654"/>
                  </a:lnTo>
                  <a:lnTo>
                    <a:pt x="228307" y="1320"/>
                  </a:lnTo>
                  <a:lnTo>
                    <a:pt x="225666" y="0"/>
                  </a:lnTo>
                  <a:close/>
                </a:path>
                <a:path w="260350" h="280670">
                  <a:moveTo>
                    <a:pt x="229133" y="80765"/>
                  </a:moveTo>
                  <a:lnTo>
                    <a:pt x="225983" y="83146"/>
                  </a:lnTo>
                  <a:lnTo>
                    <a:pt x="225259" y="83146"/>
                  </a:lnTo>
                  <a:lnTo>
                    <a:pt x="225259" y="87020"/>
                  </a:lnTo>
                  <a:lnTo>
                    <a:pt x="229133" y="87020"/>
                  </a:lnTo>
                  <a:lnTo>
                    <a:pt x="229133" y="80765"/>
                  </a:lnTo>
                  <a:close/>
                </a:path>
                <a:path w="260350" h="280670">
                  <a:moveTo>
                    <a:pt x="260173" y="57290"/>
                  </a:moveTo>
                  <a:lnTo>
                    <a:pt x="229133" y="80765"/>
                  </a:lnTo>
                  <a:lnTo>
                    <a:pt x="229133" y="87020"/>
                  </a:lnTo>
                  <a:lnTo>
                    <a:pt x="233695" y="87020"/>
                  </a:lnTo>
                  <a:lnTo>
                    <a:pt x="260173" y="66994"/>
                  </a:lnTo>
                  <a:lnTo>
                    <a:pt x="260173" y="57290"/>
                  </a:lnTo>
                  <a:close/>
                </a:path>
                <a:path w="260350" h="280670">
                  <a:moveTo>
                    <a:pt x="2730" y="83146"/>
                  </a:moveTo>
                  <a:lnTo>
                    <a:pt x="1854" y="83565"/>
                  </a:lnTo>
                  <a:lnTo>
                    <a:pt x="855" y="84564"/>
                  </a:lnTo>
                  <a:lnTo>
                    <a:pt x="2730" y="83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7647914" y="3566426"/>
              <a:ext cx="34925" cy="80645"/>
            </a:xfrm>
            <a:custGeom>
              <a:avLst/>
              <a:gdLst/>
              <a:ahLst/>
              <a:cxnLst/>
              <a:rect l="l" t="t" r="r" b="b"/>
              <a:pathLst>
                <a:path w="34925" h="80645">
                  <a:moveTo>
                    <a:pt x="34493" y="0"/>
                  </a:moveTo>
                  <a:lnTo>
                    <a:pt x="0" y="0"/>
                  </a:lnTo>
                  <a:lnTo>
                    <a:pt x="0" y="80086"/>
                  </a:lnTo>
                  <a:lnTo>
                    <a:pt x="34493" y="80086"/>
                  </a:lnTo>
                  <a:lnTo>
                    <a:pt x="3449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7644047" y="3562546"/>
              <a:ext cx="42545" cy="88265"/>
            </a:xfrm>
            <a:custGeom>
              <a:avLst/>
              <a:gdLst/>
              <a:ahLst/>
              <a:cxnLst/>
              <a:rect l="l" t="t" r="r" b="b"/>
              <a:pathLst>
                <a:path w="42545" h="88264">
                  <a:moveTo>
                    <a:pt x="39369" y="0"/>
                  </a:moveTo>
                  <a:lnTo>
                    <a:pt x="2844" y="0"/>
                  </a:lnTo>
                  <a:lnTo>
                    <a:pt x="1841" y="419"/>
                  </a:lnTo>
                  <a:lnTo>
                    <a:pt x="406" y="1854"/>
                  </a:lnTo>
                  <a:lnTo>
                    <a:pt x="0" y="2857"/>
                  </a:lnTo>
                  <a:lnTo>
                    <a:pt x="0" y="84988"/>
                  </a:lnTo>
                  <a:lnTo>
                    <a:pt x="406" y="85979"/>
                  </a:lnTo>
                  <a:lnTo>
                    <a:pt x="1841" y="87426"/>
                  </a:lnTo>
                  <a:lnTo>
                    <a:pt x="2844" y="87833"/>
                  </a:lnTo>
                  <a:lnTo>
                    <a:pt x="39369" y="87833"/>
                  </a:lnTo>
                  <a:lnTo>
                    <a:pt x="40373" y="87426"/>
                  </a:lnTo>
                  <a:lnTo>
                    <a:pt x="41821" y="85979"/>
                  </a:lnTo>
                  <a:lnTo>
                    <a:pt x="42227" y="84988"/>
                  </a:lnTo>
                  <a:lnTo>
                    <a:pt x="42227" y="80086"/>
                  </a:lnTo>
                  <a:lnTo>
                    <a:pt x="7734" y="80086"/>
                  </a:lnTo>
                  <a:lnTo>
                    <a:pt x="7734" y="7747"/>
                  </a:lnTo>
                  <a:lnTo>
                    <a:pt x="3860" y="7747"/>
                  </a:lnTo>
                  <a:lnTo>
                    <a:pt x="3860" y="3873"/>
                  </a:lnTo>
                  <a:lnTo>
                    <a:pt x="42227" y="3873"/>
                  </a:lnTo>
                  <a:lnTo>
                    <a:pt x="42227" y="2857"/>
                  </a:lnTo>
                  <a:lnTo>
                    <a:pt x="41821" y="1854"/>
                  </a:lnTo>
                  <a:lnTo>
                    <a:pt x="40373" y="419"/>
                  </a:lnTo>
                  <a:lnTo>
                    <a:pt x="39369" y="0"/>
                  </a:lnTo>
                  <a:close/>
                </a:path>
                <a:path w="42545" h="88264">
                  <a:moveTo>
                    <a:pt x="42227" y="3873"/>
                  </a:moveTo>
                  <a:lnTo>
                    <a:pt x="7734" y="3873"/>
                  </a:lnTo>
                  <a:lnTo>
                    <a:pt x="7734" y="7747"/>
                  </a:lnTo>
                  <a:lnTo>
                    <a:pt x="34480" y="7747"/>
                  </a:lnTo>
                  <a:lnTo>
                    <a:pt x="34480" y="80086"/>
                  </a:lnTo>
                  <a:lnTo>
                    <a:pt x="42227" y="80086"/>
                  </a:lnTo>
                  <a:lnTo>
                    <a:pt x="42227" y="3873"/>
                  </a:lnTo>
                  <a:close/>
                </a:path>
                <a:path w="42545" h="88264">
                  <a:moveTo>
                    <a:pt x="7734" y="3873"/>
                  </a:moveTo>
                  <a:lnTo>
                    <a:pt x="3860" y="3873"/>
                  </a:lnTo>
                  <a:lnTo>
                    <a:pt x="3860" y="7747"/>
                  </a:lnTo>
                  <a:lnTo>
                    <a:pt x="7734" y="7747"/>
                  </a:lnTo>
                  <a:lnTo>
                    <a:pt x="7734" y="3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" name="object 3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12719" y="3562546"/>
              <a:ext cx="75454" cy="87833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7747052" y="3484322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29">
                  <a:moveTo>
                    <a:pt x="41121" y="0"/>
                  </a:moveTo>
                  <a:lnTo>
                    <a:pt x="342" y="30629"/>
                  </a:lnTo>
                  <a:lnTo>
                    <a:pt x="0" y="33055"/>
                  </a:lnTo>
                  <a:lnTo>
                    <a:pt x="2565" y="36471"/>
                  </a:lnTo>
                  <a:lnTo>
                    <a:pt x="4991" y="36827"/>
                  </a:lnTo>
                  <a:lnTo>
                    <a:pt x="41121" y="9675"/>
                  </a:lnTo>
                  <a:lnTo>
                    <a:pt x="41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0" name="object 3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36516" y="3453509"/>
              <a:ext cx="87147" cy="67640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13423" y="3059183"/>
              <a:ext cx="289403" cy="141185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6904126" y="2809537"/>
              <a:ext cx="75565" cy="360045"/>
            </a:xfrm>
            <a:custGeom>
              <a:avLst/>
              <a:gdLst/>
              <a:ahLst/>
              <a:cxnLst/>
              <a:rect l="l" t="t" r="r" b="b"/>
              <a:pathLst>
                <a:path w="75565" h="360044">
                  <a:moveTo>
                    <a:pt x="61442" y="0"/>
                  </a:moveTo>
                  <a:lnTo>
                    <a:pt x="14008" y="0"/>
                  </a:lnTo>
                  <a:lnTo>
                    <a:pt x="0" y="359562"/>
                  </a:lnTo>
                  <a:lnTo>
                    <a:pt x="75450" y="359562"/>
                  </a:lnTo>
                  <a:lnTo>
                    <a:pt x="61442" y="0"/>
                  </a:lnTo>
                  <a:close/>
                </a:path>
              </a:pathLst>
            </a:custGeom>
            <a:solidFill>
              <a:srgbClr val="EDF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6944263" y="2813411"/>
              <a:ext cx="24765" cy="321310"/>
            </a:xfrm>
            <a:custGeom>
              <a:avLst/>
              <a:gdLst/>
              <a:ahLst/>
              <a:cxnLst/>
              <a:rect l="l" t="t" r="r" b="b"/>
              <a:pathLst>
                <a:path w="24765" h="321310">
                  <a:moveTo>
                    <a:pt x="11811" y="0"/>
                  </a:moveTo>
                  <a:lnTo>
                    <a:pt x="0" y="0"/>
                  </a:lnTo>
                  <a:lnTo>
                    <a:pt x="6400" y="320687"/>
                  </a:lnTo>
                  <a:lnTo>
                    <a:pt x="24701" y="32042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D7D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6900215" y="2805663"/>
              <a:ext cx="83820" cy="367665"/>
            </a:xfrm>
            <a:custGeom>
              <a:avLst/>
              <a:gdLst/>
              <a:ahLst/>
              <a:cxnLst/>
              <a:rect l="l" t="t" r="r" b="b"/>
              <a:pathLst>
                <a:path w="83820" h="367664">
                  <a:moveTo>
                    <a:pt x="67436" y="0"/>
                  </a:moveTo>
                  <a:lnTo>
                    <a:pt x="15836" y="0"/>
                  </a:lnTo>
                  <a:lnTo>
                    <a:pt x="14135" y="1651"/>
                  </a:lnTo>
                  <a:lnTo>
                    <a:pt x="50" y="363283"/>
                  </a:lnTo>
                  <a:lnTo>
                    <a:pt x="0" y="364324"/>
                  </a:lnTo>
                  <a:lnTo>
                    <a:pt x="393" y="365366"/>
                  </a:lnTo>
                  <a:lnTo>
                    <a:pt x="1841" y="366877"/>
                  </a:lnTo>
                  <a:lnTo>
                    <a:pt x="2857" y="367309"/>
                  </a:lnTo>
                  <a:lnTo>
                    <a:pt x="3911" y="367309"/>
                  </a:lnTo>
                  <a:lnTo>
                    <a:pt x="3911" y="359575"/>
                  </a:lnTo>
                  <a:lnTo>
                    <a:pt x="7928" y="359575"/>
                  </a:lnTo>
                  <a:lnTo>
                    <a:pt x="21640" y="7747"/>
                  </a:lnTo>
                  <a:lnTo>
                    <a:pt x="69384" y="7747"/>
                  </a:lnTo>
                  <a:lnTo>
                    <a:pt x="69227" y="3721"/>
                  </a:lnTo>
                  <a:lnTo>
                    <a:pt x="69138" y="1651"/>
                  </a:lnTo>
                  <a:lnTo>
                    <a:pt x="67436" y="0"/>
                  </a:lnTo>
                  <a:close/>
                </a:path>
                <a:path w="83820" h="367664">
                  <a:moveTo>
                    <a:pt x="3911" y="363435"/>
                  </a:moveTo>
                  <a:lnTo>
                    <a:pt x="3911" y="367309"/>
                  </a:lnTo>
                  <a:lnTo>
                    <a:pt x="80403" y="367309"/>
                  </a:lnTo>
                  <a:lnTo>
                    <a:pt x="81419" y="366877"/>
                  </a:lnTo>
                  <a:lnTo>
                    <a:pt x="82880" y="365366"/>
                  </a:lnTo>
                  <a:lnTo>
                    <a:pt x="83273" y="364324"/>
                  </a:lnTo>
                  <a:lnTo>
                    <a:pt x="83245" y="363588"/>
                  </a:lnTo>
                  <a:lnTo>
                    <a:pt x="7772" y="363588"/>
                  </a:lnTo>
                  <a:lnTo>
                    <a:pt x="3911" y="363435"/>
                  </a:lnTo>
                  <a:close/>
                </a:path>
                <a:path w="83820" h="367664">
                  <a:moveTo>
                    <a:pt x="7928" y="359575"/>
                  </a:moveTo>
                  <a:lnTo>
                    <a:pt x="3911" y="359575"/>
                  </a:lnTo>
                  <a:lnTo>
                    <a:pt x="3911" y="363435"/>
                  </a:lnTo>
                  <a:lnTo>
                    <a:pt x="7772" y="363588"/>
                  </a:lnTo>
                  <a:lnTo>
                    <a:pt x="7928" y="359575"/>
                  </a:lnTo>
                  <a:close/>
                </a:path>
                <a:path w="83820" h="367664">
                  <a:moveTo>
                    <a:pt x="69384" y="7747"/>
                  </a:moveTo>
                  <a:lnTo>
                    <a:pt x="61633" y="7747"/>
                  </a:lnTo>
                  <a:lnTo>
                    <a:pt x="75336" y="359575"/>
                  </a:lnTo>
                  <a:lnTo>
                    <a:pt x="7928" y="359575"/>
                  </a:lnTo>
                  <a:lnTo>
                    <a:pt x="7784" y="363283"/>
                  </a:lnTo>
                  <a:lnTo>
                    <a:pt x="7772" y="363588"/>
                  </a:lnTo>
                  <a:lnTo>
                    <a:pt x="83245" y="363588"/>
                  </a:lnTo>
                  <a:lnTo>
                    <a:pt x="69384" y="77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6918160" y="2784983"/>
              <a:ext cx="47625" cy="24765"/>
            </a:xfrm>
            <a:custGeom>
              <a:avLst/>
              <a:gdLst/>
              <a:ahLst/>
              <a:cxnLst/>
              <a:rect l="l" t="t" r="r" b="b"/>
              <a:pathLst>
                <a:path w="47625" h="24764">
                  <a:moveTo>
                    <a:pt x="47472" y="0"/>
                  </a:moveTo>
                  <a:lnTo>
                    <a:pt x="0" y="0"/>
                  </a:lnTo>
                  <a:lnTo>
                    <a:pt x="0" y="24561"/>
                  </a:lnTo>
                  <a:lnTo>
                    <a:pt x="47472" y="24561"/>
                  </a:lnTo>
                  <a:lnTo>
                    <a:pt x="47472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6944284" y="278497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268" y="0"/>
                  </a:moveTo>
                  <a:lnTo>
                    <a:pt x="0" y="0"/>
                  </a:lnTo>
                  <a:lnTo>
                    <a:pt x="0" y="24561"/>
                  </a:lnTo>
                  <a:lnTo>
                    <a:pt x="12268" y="24561"/>
                  </a:lnTo>
                  <a:lnTo>
                    <a:pt x="12268" y="0"/>
                  </a:lnTo>
                  <a:close/>
                </a:path>
              </a:pathLst>
            </a:custGeom>
            <a:solidFill>
              <a:srgbClr val="C8C1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6914305" y="2781104"/>
              <a:ext cx="55244" cy="32384"/>
            </a:xfrm>
            <a:custGeom>
              <a:avLst/>
              <a:gdLst/>
              <a:ahLst/>
              <a:cxnLst/>
              <a:rect l="l" t="t" r="r" b="b"/>
              <a:pathLst>
                <a:path w="55245" h="32385">
                  <a:moveTo>
                    <a:pt x="52349" y="0"/>
                  </a:moveTo>
                  <a:lnTo>
                    <a:pt x="2844" y="0"/>
                  </a:lnTo>
                  <a:lnTo>
                    <a:pt x="1841" y="419"/>
                  </a:lnTo>
                  <a:lnTo>
                    <a:pt x="406" y="1854"/>
                  </a:lnTo>
                  <a:lnTo>
                    <a:pt x="0" y="2857"/>
                  </a:lnTo>
                  <a:lnTo>
                    <a:pt x="0" y="29451"/>
                  </a:lnTo>
                  <a:lnTo>
                    <a:pt x="406" y="30441"/>
                  </a:lnTo>
                  <a:lnTo>
                    <a:pt x="1841" y="31889"/>
                  </a:lnTo>
                  <a:lnTo>
                    <a:pt x="2844" y="32308"/>
                  </a:lnTo>
                  <a:lnTo>
                    <a:pt x="52349" y="32308"/>
                  </a:lnTo>
                  <a:lnTo>
                    <a:pt x="53339" y="31889"/>
                  </a:lnTo>
                  <a:lnTo>
                    <a:pt x="54775" y="30441"/>
                  </a:lnTo>
                  <a:lnTo>
                    <a:pt x="55194" y="29451"/>
                  </a:lnTo>
                  <a:lnTo>
                    <a:pt x="55194" y="24561"/>
                  </a:lnTo>
                  <a:lnTo>
                    <a:pt x="7734" y="24561"/>
                  </a:lnTo>
                  <a:lnTo>
                    <a:pt x="7734" y="7747"/>
                  </a:lnTo>
                  <a:lnTo>
                    <a:pt x="3860" y="7747"/>
                  </a:lnTo>
                  <a:lnTo>
                    <a:pt x="3860" y="3873"/>
                  </a:lnTo>
                  <a:lnTo>
                    <a:pt x="55194" y="3873"/>
                  </a:lnTo>
                  <a:lnTo>
                    <a:pt x="55194" y="2857"/>
                  </a:lnTo>
                  <a:lnTo>
                    <a:pt x="54775" y="1854"/>
                  </a:lnTo>
                  <a:lnTo>
                    <a:pt x="53339" y="419"/>
                  </a:lnTo>
                  <a:lnTo>
                    <a:pt x="52349" y="0"/>
                  </a:lnTo>
                  <a:close/>
                </a:path>
                <a:path w="55245" h="32385">
                  <a:moveTo>
                    <a:pt x="55194" y="3873"/>
                  </a:moveTo>
                  <a:lnTo>
                    <a:pt x="7734" y="3873"/>
                  </a:lnTo>
                  <a:lnTo>
                    <a:pt x="7734" y="7747"/>
                  </a:lnTo>
                  <a:lnTo>
                    <a:pt x="47459" y="7747"/>
                  </a:lnTo>
                  <a:lnTo>
                    <a:pt x="47459" y="24561"/>
                  </a:lnTo>
                  <a:lnTo>
                    <a:pt x="55194" y="24561"/>
                  </a:lnTo>
                  <a:lnTo>
                    <a:pt x="55194" y="3873"/>
                  </a:lnTo>
                  <a:close/>
                </a:path>
                <a:path w="55245" h="32385">
                  <a:moveTo>
                    <a:pt x="7734" y="3873"/>
                  </a:moveTo>
                  <a:lnTo>
                    <a:pt x="3860" y="3873"/>
                  </a:lnTo>
                  <a:lnTo>
                    <a:pt x="3860" y="7747"/>
                  </a:lnTo>
                  <a:lnTo>
                    <a:pt x="7734" y="7747"/>
                  </a:lnTo>
                  <a:lnTo>
                    <a:pt x="7734" y="3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6934677" y="2824449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49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6930816" y="2820578"/>
              <a:ext cx="38735" cy="8255"/>
            </a:xfrm>
            <a:custGeom>
              <a:avLst/>
              <a:gdLst/>
              <a:ahLst/>
              <a:cxnLst/>
              <a:rect l="l" t="t" r="r" b="b"/>
              <a:pathLst>
                <a:path w="38734" h="8255">
                  <a:moveTo>
                    <a:pt x="36956" y="0"/>
                  </a:moveTo>
                  <a:lnTo>
                    <a:pt x="34810" y="0"/>
                  </a:lnTo>
                  <a:lnTo>
                    <a:pt x="1727" y="0"/>
                  </a:lnTo>
                  <a:lnTo>
                    <a:pt x="0" y="1727"/>
                  </a:lnTo>
                  <a:lnTo>
                    <a:pt x="0" y="6007"/>
                  </a:lnTo>
                  <a:lnTo>
                    <a:pt x="1727" y="7734"/>
                  </a:lnTo>
                  <a:lnTo>
                    <a:pt x="36956" y="7734"/>
                  </a:lnTo>
                  <a:lnTo>
                    <a:pt x="38684" y="6007"/>
                  </a:lnTo>
                  <a:lnTo>
                    <a:pt x="38684" y="1727"/>
                  </a:lnTo>
                  <a:lnTo>
                    <a:pt x="36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6934675" y="3099842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4220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6930814" y="3095971"/>
              <a:ext cx="50165" cy="8255"/>
            </a:xfrm>
            <a:custGeom>
              <a:avLst/>
              <a:gdLst/>
              <a:ahLst/>
              <a:cxnLst/>
              <a:rect l="l" t="t" r="r" b="b"/>
              <a:pathLst>
                <a:path w="50165" h="8255">
                  <a:moveTo>
                    <a:pt x="48209" y="0"/>
                  </a:moveTo>
                  <a:lnTo>
                    <a:pt x="46062" y="0"/>
                  </a:lnTo>
                  <a:lnTo>
                    <a:pt x="1727" y="0"/>
                  </a:lnTo>
                  <a:lnTo>
                    <a:pt x="0" y="1739"/>
                  </a:lnTo>
                  <a:lnTo>
                    <a:pt x="0" y="6007"/>
                  </a:lnTo>
                  <a:lnTo>
                    <a:pt x="1727" y="7747"/>
                  </a:lnTo>
                  <a:lnTo>
                    <a:pt x="48209" y="7747"/>
                  </a:lnTo>
                  <a:lnTo>
                    <a:pt x="49936" y="6007"/>
                  </a:lnTo>
                  <a:lnTo>
                    <a:pt x="49936" y="1739"/>
                  </a:lnTo>
                  <a:lnTo>
                    <a:pt x="482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6934677" y="3081324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44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6930816" y="3077459"/>
              <a:ext cx="46355" cy="8255"/>
            </a:xfrm>
            <a:custGeom>
              <a:avLst/>
              <a:gdLst/>
              <a:ahLst/>
              <a:cxnLst/>
              <a:rect l="l" t="t" r="r" b="b"/>
              <a:pathLst>
                <a:path w="46354" h="8255">
                  <a:moveTo>
                    <a:pt x="44437" y="0"/>
                  </a:moveTo>
                  <a:lnTo>
                    <a:pt x="42303" y="0"/>
                  </a:lnTo>
                  <a:lnTo>
                    <a:pt x="1727" y="0"/>
                  </a:lnTo>
                  <a:lnTo>
                    <a:pt x="0" y="1727"/>
                  </a:lnTo>
                  <a:lnTo>
                    <a:pt x="0" y="6007"/>
                  </a:lnTo>
                  <a:lnTo>
                    <a:pt x="1727" y="7734"/>
                  </a:lnTo>
                  <a:lnTo>
                    <a:pt x="44437" y="7734"/>
                  </a:lnTo>
                  <a:lnTo>
                    <a:pt x="46164" y="6007"/>
                  </a:lnTo>
                  <a:lnTo>
                    <a:pt x="46164" y="1727"/>
                  </a:lnTo>
                  <a:lnTo>
                    <a:pt x="44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7015421" y="2809537"/>
              <a:ext cx="75565" cy="360045"/>
            </a:xfrm>
            <a:custGeom>
              <a:avLst/>
              <a:gdLst/>
              <a:ahLst/>
              <a:cxnLst/>
              <a:rect l="l" t="t" r="r" b="b"/>
              <a:pathLst>
                <a:path w="75565" h="360044">
                  <a:moveTo>
                    <a:pt x="61442" y="0"/>
                  </a:moveTo>
                  <a:lnTo>
                    <a:pt x="14008" y="0"/>
                  </a:lnTo>
                  <a:lnTo>
                    <a:pt x="0" y="359562"/>
                  </a:lnTo>
                  <a:lnTo>
                    <a:pt x="75450" y="359562"/>
                  </a:lnTo>
                  <a:lnTo>
                    <a:pt x="61442" y="0"/>
                  </a:lnTo>
                  <a:close/>
                </a:path>
              </a:pathLst>
            </a:custGeom>
            <a:solidFill>
              <a:srgbClr val="EDF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7055558" y="2813411"/>
              <a:ext cx="24765" cy="321310"/>
            </a:xfrm>
            <a:custGeom>
              <a:avLst/>
              <a:gdLst/>
              <a:ahLst/>
              <a:cxnLst/>
              <a:rect l="l" t="t" r="r" b="b"/>
              <a:pathLst>
                <a:path w="24765" h="321310">
                  <a:moveTo>
                    <a:pt x="11811" y="0"/>
                  </a:moveTo>
                  <a:lnTo>
                    <a:pt x="0" y="0"/>
                  </a:lnTo>
                  <a:lnTo>
                    <a:pt x="6400" y="320687"/>
                  </a:lnTo>
                  <a:lnTo>
                    <a:pt x="24688" y="32042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D7D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7011510" y="2805663"/>
              <a:ext cx="83820" cy="367665"/>
            </a:xfrm>
            <a:custGeom>
              <a:avLst/>
              <a:gdLst/>
              <a:ahLst/>
              <a:cxnLst/>
              <a:rect l="l" t="t" r="r" b="b"/>
              <a:pathLst>
                <a:path w="83820" h="367664">
                  <a:moveTo>
                    <a:pt x="67436" y="0"/>
                  </a:moveTo>
                  <a:lnTo>
                    <a:pt x="15836" y="0"/>
                  </a:lnTo>
                  <a:lnTo>
                    <a:pt x="14135" y="1651"/>
                  </a:lnTo>
                  <a:lnTo>
                    <a:pt x="50" y="363283"/>
                  </a:lnTo>
                  <a:lnTo>
                    <a:pt x="0" y="364324"/>
                  </a:lnTo>
                  <a:lnTo>
                    <a:pt x="393" y="365366"/>
                  </a:lnTo>
                  <a:lnTo>
                    <a:pt x="1841" y="366877"/>
                  </a:lnTo>
                  <a:lnTo>
                    <a:pt x="2857" y="367309"/>
                  </a:lnTo>
                  <a:lnTo>
                    <a:pt x="3911" y="367309"/>
                  </a:lnTo>
                  <a:lnTo>
                    <a:pt x="3911" y="359575"/>
                  </a:lnTo>
                  <a:lnTo>
                    <a:pt x="7928" y="359575"/>
                  </a:lnTo>
                  <a:lnTo>
                    <a:pt x="21640" y="7747"/>
                  </a:lnTo>
                  <a:lnTo>
                    <a:pt x="69371" y="7747"/>
                  </a:lnTo>
                  <a:lnTo>
                    <a:pt x="69214" y="3721"/>
                  </a:lnTo>
                  <a:lnTo>
                    <a:pt x="69138" y="1651"/>
                  </a:lnTo>
                  <a:lnTo>
                    <a:pt x="67436" y="0"/>
                  </a:lnTo>
                  <a:close/>
                </a:path>
                <a:path w="83820" h="367664">
                  <a:moveTo>
                    <a:pt x="3911" y="363435"/>
                  </a:moveTo>
                  <a:lnTo>
                    <a:pt x="3911" y="367309"/>
                  </a:lnTo>
                  <a:lnTo>
                    <a:pt x="80403" y="367309"/>
                  </a:lnTo>
                  <a:lnTo>
                    <a:pt x="81419" y="366877"/>
                  </a:lnTo>
                  <a:lnTo>
                    <a:pt x="82880" y="365366"/>
                  </a:lnTo>
                  <a:lnTo>
                    <a:pt x="83273" y="364324"/>
                  </a:lnTo>
                  <a:lnTo>
                    <a:pt x="83245" y="363588"/>
                  </a:lnTo>
                  <a:lnTo>
                    <a:pt x="7772" y="363588"/>
                  </a:lnTo>
                  <a:lnTo>
                    <a:pt x="3911" y="363435"/>
                  </a:lnTo>
                  <a:close/>
                </a:path>
                <a:path w="83820" h="367664">
                  <a:moveTo>
                    <a:pt x="7928" y="359575"/>
                  </a:moveTo>
                  <a:lnTo>
                    <a:pt x="3911" y="359575"/>
                  </a:lnTo>
                  <a:lnTo>
                    <a:pt x="3911" y="363435"/>
                  </a:lnTo>
                  <a:lnTo>
                    <a:pt x="7772" y="363588"/>
                  </a:lnTo>
                  <a:lnTo>
                    <a:pt x="7928" y="359575"/>
                  </a:lnTo>
                  <a:close/>
                </a:path>
                <a:path w="83820" h="367664">
                  <a:moveTo>
                    <a:pt x="69371" y="7747"/>
                  </a:moveTo>
                  <a:lnTo>
                    <a:pt x="61633" y="7747"/>
                  </a:lnTo>
                  <a:lnTo>
                    <a:pt x="75336" y="359575"/>
                  </a:lnTo>
                  <a:lnTo>
                    <a:pt x="7928" y="359575"/>
                  </a:lnTo>
                  <a:lnTo>
                    <a:pt x="7784" y="363283"/>
                  </a:lnTo>
                  <a:lnTo>
                    <a:pt x="7772" y="363588"/>
                  </a:lnTo>
                  <a:lnTo>
                    <a:pt x="83245" y="363588"/>
                  </a:lnTo>
                  <a:lnTo>
                    <a:pt x="69371" y="77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7029462" y="2784983"/>
              <a:ext cx="47625" cy="24765"/>
            </a:xfrm>
            <a:custGeom>
              <a:avLst/>
              <a:gdLst/>
              <a:ahLst/>
              <a:cxnLst/>
              <a:rect l="l" t="t" r="r" b="b"/>
              <a:pathLst>
                <a:path w="47625" h="24764">
                  <a:moveTo>
                    <a:pt x="47459" y="0"/>
                  </a:moveTo>
                  <a:lnTo>
                    <a:pt x="0" y="0"/>
                  </a:lnTo>
                  <a:lnTo>
                    <a:pt x="0" y="24561"/>
                  </a:lnTo>
                  <a:lnTo>
                    <a:pt x="47459" y="24561"/>
                  </a:lnTo>
                  <a:lnTo>
                    <a:pt x="47459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055586" y="278497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268" y="0"/>
                  </a:moveTo>
                  <a:lnTo>
                    <a:pt x="0" y="0"/>
                  </a:lnTo>
                  <a:lnTo>
                    <a:pt x="0" y="24561"/>
                  </a:lnTo>
                  <a:lnTo>
                    <a:pt x="12268" y="24561"/>
                  </a:lnTo>
                  <a:lnTo>
                    <a:pt x="12268" y="0"/>
                  </a:lnTo>
                  <a:close/>
                </a:path>
              </a:pathLst>
            </a:custGeom>
            <a:solidFill>
              <a:srgbClr val="C8C1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025588" y="2781104"/>
              <a:ext cx="55244" cy="32384"/>
            </a:xfrm>
            <a:custGeom>
              <a:avLst/>
              <a:gdLst/>
              <a:ahLst/>
              <a:cxnLst/>
              <a:rect l="l" t="t" r="r" b="b"/>
              <a:pathLst>
                <a:path w="55245" h="32385">
                  <a:moveTo>
                    <a:pt x="52362" y="0"/>
                  </a:moveTo>
                  <a:lnTo>
                    <a:pt x="2857" y="0"/>
                  </a:lnTo>
                  <a:lnTo>
                    <a:pt x="1854" y="419"/>
                  </a:lnTo>
                  <a:lnTo>
                    <a:pt x="419" y="1854"/>
                  </a:lnTo>
                  <a:lnTo>
                    <a:pt x="0" y="2857"/>
                  </a:lnTo>
                  <a:lnTo>
                    <a:pt x="0" y="29451"/>
                  </a:lnTo>
                  <a:lnTo>
                    <a:pt x="419" y="30441"/>
                  </a:lnTo>
                  <a:lnTo>
                    <a:pt x="1854" y="31889"/>
                  </a:lnTo>
                  <a:lnTo>
                    <a:pt x="2857" y="32308"/>
                  </a:lnTo>
                  <a:lnTo>
                    <a:pt x="52362" y="32308"/>
                  </a:lnTo>
                  <a:lnTo>
                    <a:pt x="53352" y="31889"/>
                  </a:lnTo>
                  <a:lnTo>
                    <a:pt x="54787" y="30441"/>
                  </a:lnTo>
                  <a:lnTo>
                    <a:pt x="55206" y="29451"/>
                  </a:lnTo>
                  <a:lnTo>
                    <a:pt x="55206" y="24561"/>
                  </a:lnTo>
                  <a:lnTo>
                    <a:pt x="7746" y="24561"/>
                  </a:lnTo>
                  <a:lnTo>
                    <a:pt x="7746" y="7747"/>
                  </a:lnTo>
                  <a:lnTo>
                    <a:pt x="3873" y="7747"/>
                  </a:lnTo>
                  <a:lnTo>
                    <a:pt x="3873" y="3873"/>
                  </a:lnTo>
                  <a:lnTo>
                    <a:pt x="55206" y="3873"/>
                  </a:lnTo>
                  <a:lnTo>
                    <a:pt x="55206" y="2857"/>
                  </a:lnTo>
                  <a:lnTo>
                    <a:pt x="54787" y="1854"/>
                  </a:lnTo>
                  <a:lnTo>
                    <a:pt x="53352" y="419"/>
                  </a:lnTo>
                  <a:lnTo>
                    <a:pt x="52362" y="0"/>
                  </a:lnTo>
                  <a:close/>
                </a:path>
                <a:path w="55245" h="32385">
                  <a:moveTo>
                    <a:pt x="55206" y="3873"/>
                  </a:moveTo>
                  <a:lnTo>
                    <a:pt x="7746" y="3873"/>
                  </a:lnTo>
                  <a:lnTo>
                    <a:pt x="7746" y="7747"/>
                  </a:lnTo>
                  <a:lnTo>
                    <a:pt x="47472" y="7747"/>
                  </a:lnTo>
                  <a:lnTo>
                    <a:pt x="47472" y="24561"/>
                  </a:lnTo>
                  <a:lnTo>
                    <a:pt x="55206" y="24561"/>
                  </a:lnTo>
                  <a:lnTo>
                    <a:pt x="55206" y="3873"/>
                  </a:lnTo>
                  <a:close/>
                </a:path>
                <a:path w="55245" h="32385">
                  <a:moveTo>
                    <a:pt x="7746" y="3873"/>
                  </a:moveTo>
                  <a:lnTo>
                    <a:pt x="3873" y="3873"/>
                  </a:lnTo>
                  <a:lnTo>
                    <a:pt x="3873" y="7747"/>
                  </a:lnTo>
                  <a:lnTo>
                    <a:pt x="7746" y="7747"/>
                  </a:lnTo>
                  <a:lnTo>
                    <a:pt x="7746" y="3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7045972" y="2824449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49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7042099" y="2820578"/>
              <a:ext cx="38735" cy="8255"/>
            </a:xfrm>
            <a:custGeom>
              <a:avLst/>
              <a:gdLst/>
              <a:ahLst/>
              <a:cxnLst/>
              <a:rect l="l" t="t" r="r" b="b"/>
              <a:pathLst>
                <a:path w="38734" h="8255">
                  <a:moveTo>
                    <a:pt x="36969" y="0"/>
                  </a:moveTo>
                  <a:lnTo>
                    <a:pt x="34823" y="0"/>
                  </a:lnTo>
                  <a:lnTo>
                    <a:pt x="1739" y="0"/>
                  </a:lnTo>
                  <a:lnTo>
                    <a:pt x="0" y="1727"/>
                  </a:lnTo>
                  <a:lnTo>
                    <a:pt x="0" y="6007"/>
                  </a:lnTo>
                  <a:lnTo>
                    <a:pt x="1739" y="7734"/>
                  </a:lnTo>
                  <a:lnTo>
                    <a:pt x="36969" y="7734"/>
                  </a:lnTo>
                  <a:lnTo>
                    <a:pt x="38696" y="6007"/>
                  </a:lnTo>
                  <a:lnTo>
                    <a:pt x="38696" y="1727"/>
                  </a:lnTo>
                  <a:lnTo>
                    <a:pt x="369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7045970" y="3099842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4220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7042096" y="3095971"/>
              <a:ext cx="50165" cy="8255"/>
            </a:xfrm>
            <a:custGeom>
              <a:avLst/>
              <a:gdLst/>
              <a:ahLst/>
              <a:cxnLst/>
              <a:rect l="l" t="t" r="r" b="b"/>
              <a:pathLst>
                <a:path w="50165" h="8255">
                  <a:moveTo>
                    <a:pt x="48221" y="0"/>
                  </a:moveTo>
                  <a:lnTo>
                    <a:pt x="46075" y="0"/>
                  </a:lnTo>
                  <a:lnTo>
                    <a:pt x="1739" y="0"/>
                  </a:lnTo>
                  <a:lnTo>
                    <a:pt x="0" y="1739"/>
                  </a:lnTo>
                  <a:lnTo>
                    <a:pt x="0" y="6007"/>
                  </a:lnTo>
                  <a:lnTo>
                    <a:pt x="1739" y="7747"/>
                  </a:lnTo>
                  <a:lnTo>
                    <a:pt x="48221" y="7747"/>
                  </a:lnTo>
                  <a:lnTo>
                    <a:pt x="49949" y="6007"/>
                  </a:lnTo>
                  <a:lnTo>
                    <a:pt x="49949" y="1739"/>
                  </a:lnTo>
                  <a:lnTo>
                    <a:pt x="48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7045972" y="3081324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44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6756006" y="3077463"/>
              <a:ext cx="817880" cy="298450"/>
            </a:xfrm>
            <a:custGeom>
              <a:avLst/>
              <a:gdLst/>
              <a:ahLst/>
              <a:cxnLst/>
              <a:rect l="l" t="t" r="r" b="b"/>
              <a:pathLst>
                <a:path w="817879" h="298450">
                  <a:moveTo>
                    <a:pt x="332270" y="1727"/>
                  </a:moveTo>
                  <a:lnTo>
                    <a:pt x="330542" y="0"/>
                  </a:lnTo>
                  <a:lnTo>
                    <a:pt x="328409" y="0"/>
                  </a:lnTo>
                  <a:lnTo>
                    <a:pt x="287832" y="0"/>
                  </a:lnTo>
                  <a:lnTo>
                    <a:pt x="286092" y="1727"/>
                  </a:lnTo>
                  <a:lnTo>
                    <a:pt x="286092" y="6007"/>
                  </a:lnTo>
                  <a:lnTo>
                    <a:pt x="287832" y="7734"/>
                  </a:lnTo>
                  <a:lnTo>
                    <a:pt x="330542" y="7734"/>
                  </a:lnTo>
                  <a:lnTo>
                    <a:pt x="332270" y="6007"/>
                  </a:lnTo>
                  <a:lnTo>
                    <a:pt x="332270" y="1727"/>
                  </a:lnTo>
                  <a:close/>
                </a:path>
                <a:path w="817879" h="298450">
                  <a:moveTo>
                    <a:pt x="817791" y="286385"/>
                  </a:moveTo>
                  <a:lnTo>
                    <a:pt x="814336" y="282917"/>
                  </a:lnTo>
                  <a:lnTo>
                    <a:pt x="810056" y="282917"/>
                  </a:lnTo>
                  <a:lnTo>
                    <a:pt x="3467" y="282917"/>
                  </a:lnTo>
                  <a:lnTo>
                    <a:pt x="0" y="286385"/>
                  </a:lnTo>
                  <a:lnTo>
                    <a:pt x="0" y="294932"/>
                  </a:lnTo>
                  <a:lnTo>
                    <a:pt x="3467" y="298399"/>
                  </a:lnTo>
                  <a:lnTo>
                    <a:pt x="814336" y="298399"/>
                  </a:lnTo>
                  <a:lnTo>
                    <a:pt x="817791" y="294932"/>
                  </a:lnTo>
                  <a:lnTo>
                    <a:pt x="817791" y="2863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6867525" y="3138449"/>
              <a:ext cx="557530" cy="227329"/>
            </a:xfrm>
            <a:custGeom>
              <a:avLst/>
              <a:gdLst/>
              <a:ahLst/>
              <a:cxnLst/>
              <a:rect l="l" t="t" r="r" b="b"/>
              <a:pathLst>
                <a:path w="557529" h="227329">
                  <a:moveTo>
                    <a:pt x="557174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557174" y="227075"/>
                  </a:lnTo>
                  <a:lnTo>
                    <a:pt x="557174" y="0"/>
                  </a:lnTo>
                  <a:close/>
                </a:path>
              </a:pathLst>
            </a:custGeom>
            <a:solidFill>
              <a:srgbClr val="99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6867526" y="3138452"/>
              <a:ext cx="557530" cy="221615"/>
            </a:xfrm>
            <a:custGeom>
              <a:avLst/>
              <a:gdLst/>
              <a:ahLst/>
              <a:cxnLst/>
              <a:rect l="l" t="t" r="r" b="b"/>
              <a:pathLst>
                <a:path w="557529" h="221614">
                  <a:moveTo>
                    <a:pt x="557174" y="0"/>
                  </a:moveTo>
                  <a:lnTo>
                    <a:pt x="0" y="0"/>
                  </a:lnTo>
                  <a:lnTo>
                    <a:pt x="0" y="221526"/>
                  </a:lnTo>
                  <a:lnTo>
                    <a:pt x="43268" y="219976"/>
                  </a:lnTo>
                  <a:lnTo>
                    <a:pt x="42456" y="85724"/>
                  </a:lnTo>
                  <a:lnTo>
                    <a:pt x="46322" y="66182"/>
                  </a:lnTo>
                  <a:lnTo>
                    <a:pt x="57029" y="50206"/>
                  </a:lnTo>
                  <a:lnTo>
                    <a:pt x="72956" y="39426"/>
                  </a:lnTo>
                  <a:lnTo>
                    <a:pt x="92481" y="35471"/>
                  </a:lnTo>
                  <a:lnTo>
                    <a:pt x="557174" y="35471"/>
                  </a:lnTo>
                  <a:lnTo>
                    <a:pt x="557174" y="0"/>
                  </a:lnTo>
                  <a:close/>
                </a:path>
              </a:pathLst>
            </a:custGeom>
            <a:solidFill>
              <a:srgbClr val="82A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6861125" y="3132056"/>
              <a:ext cx="570230" cy="240029"/>
            </a:xfrm>
            <a:custGeom>
              <a:avLst/>
              <a:gdLst/>
              <a:ahLst/>
              <a:cxnLst/>
              <a:rect l="l" t="t" r="r" b="b"/>
              <a:pathLst>
                <a:path w="570229" h="240029">
                  <a:moveTo>
                    <a:pt x="565251" y="0"/>
                  </a:moveTo>
                  <a:lnTo>
                    <a:pt x="4711" y="0"/>
                  </a:lnTo>
                  <a:lnTo>
                    <a:pt x="3073" y="673"/>
                  </a:lnTo>
                  <a:lnTo>
                    <a:pt x="685" y="3060"/>
                  </a:lnTo>
                  <a:lnTo>
                    <a:pt x="0" y="4711"/>
                  </a:lnTo>
                  <a:lnTo>
                    <a:pt x="0" y="235153"/>
                  </a:lnTo>
                  <a:lnTo>
                    <a:pt x="685" y="236791"/>
                  </a:lnTo>
                  <a:lnTo>
                    <a:pt x="3073" y="239179"/>
                  </a:lnTo>
                  <a:lnTo>
                    <a:pt x="4711" y="239864"/>
                  </a:lnTo>
                  <a:lnTo>
                    <a:pt x="6400" y="239864"/>
                  </a:lnTo>
                  <a:lnTo>
                    <a:pt x="6400" y="227063"/>
                  </a:lnTo>
                  <a:lnTo>
                    <a:pt x="12801" y="227063"/>
                  </a:lnTo>
                  <a:lnTo>
                    <a:pt x="12801" y="12788"/>
                  </a:lnTo>
                  <a:lnTo>
                    <a:pt x="569976" y="12788"/>
                  </a:lnTo>
                  <a:lnTo>
                    <a:pt x="569976" y="4711"/>
                  </a:lnTo>
                  <a:lnTo>
                    <a:pt x="569290" y="3060"/>
                  </a:lnTo>
                  <a:lnTo>
                    <a:pt x="566902" y="673"/>
                  </a:lnTo>
                  <a:lnTo>
                    <a:pt x="565251" y="0"/>
                  </a:lnTo>
                  <a:close/>
                </a:path>
                <a:path w="570229" h="240029">
                  <a:moveTo>
                    <a:pt x="12801" y="227063"/>
                  </a:moveTo>
                  <a:lnTo>
                    <a:pt x="6400" y="227063"/>
                  </a:lnTo>
                  <a:lnTo>
                    <a:pt x="6400" y="239864"/>
                  </a:lnTo>
                  <a:lnTo>
                    <a:pt x="565251" y="239864"/>
                  </a:lnTo>
                  <a:lnTo>
                    <a:pt x="566902" y="239179"/>
                  </a:lnTo>
                  <a:lnTo>
                    <a:pt x="569290" y="236791"/>
                  </a:lnTo>
                  <a:lnTo>
                    <a:pt x="569976" y="235153"/>
                  </a:lnTo>
                  <a:lnTo>
                    <a:pt x="569976" y="233464"/>
                  </a:lnTo>
                  <a:lnTo>
                    <a:pt x="12801" y="233464"/>
                  </a:lnTo>
                  <a:lnTo>
                    <a:pt x="12801" y="227063"/>
                  </a:lnTo>
                  <a:close/>
                </a:path>
                <a:path w="570229" h="240029">
                  <a:moveTo>
                    <a:pt x="569976" y="12788"/>
                  </a:moveTo>
                  <a:lnTo>
                    <a:pt x="557174" y="12788"/>
                  </a:lnTo>
                  <a:lnTo>
                    <a:pt x="557174" y="227063"/>
                  </a:lnTo>
                  <a:lnTo>
                    <a:pt x="12801" y="227063"/>
                  </a:lnTo>
                  <a:lnTo>
                    <a:pt x="12801" y="233464"/>
                  </a:lnTo>
                  <a:lnTo>
                    <a:pt x="569976" y="233464"/>
                  </a:lnTo>
                  <a:lnTo>
                    <a:pt x="569976" y="12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7299782" y="3204019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48590" y="0"/>
                  </a:moveTo>
                  <a:lnTo>
                    <a:pt x="0" y="0"/>
                  </a:lnTo>
                  <a:lnTo>
                    <a:pt x="0" y="161493"/>
                  </a:lnTo>
                  <a:lnTo>
                    <a:pt x="48590" y="161493"/>
                  </a:lnTo>
                  <a:lnTo>
                    <a:pt x="4859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7293394" y="3197885"/>
              <a:ext cx="61594" cy="173990"/>
            </a:xfrm>
            <a:custGeom>
              <a:avLst/>
              <a:gdLst/>
              <a:ahLst/>
              <a:cxnLst/>
              <a:rect l="l" t="t" r="r" b="b"/>
              <a:pathLst>
                <a:path w="61595" h="173989">
                  <a:moveTo>
                    <a:pt x="61366" y="0"/>
                  </a:moveTo>
                  <a:lnTo>
                    <a:pt x="48577" y="0"/>
                  </a:lnTo>
                  <a:lnTo>
                    <a:pt x="48577" y="12700"/>
                  </a:lnTo>
                  <a:lnTo>
                    <a:pt x="48577" y="161290"/>
                  </a:lnTo>
                  <a:lnTo>
                    <a:pt x="12788" y="161290"/>
                  </a:lnTo>
                  <a:lnTo>
                    <a:pt x="12788" y="12700"/>
                  </a:lnTo>
                  <a:lnTo>
                    <a:pt x="48577" y="12700"/>
                  </a:lnTo>
                  <a:lnTo>
                    <a:pt x="48577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1290"/>
                  </a:lnTo>
                  <a:lnTo>
                    <a:pt x="0" y="173990"/>
                  </a:lnTo>
                  <a:lnTo>
                    <a:pt x="6388" y="173990"/>
                  </a:lnTo>
                  <a:lnTo>
                    <a:pt x="61366" y="173990"/>
                  </a:lnTo>
                  <a:lnTo>
                    <a:pt x="61366" y="167640"/>
                  </a:lnTo>
                  <a:lnTo>
                    <a:pt x="61366" y="161290"/>
                  </a:lnTo>
                  <a:lnTo>
                    <a:pt x="61366" y="12700"/>
                  </a:lnTo>
                  <a:lnTo>
                    <a:pt x="613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7214286" y="3204019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48590" y="0"/>
                  </a:moveTo>
                  <a:lnTo>
                    <a:pt x="0" y="0"/>
                  </a:lnTo>
                  <a:lnTo>
                    <a:pt x="0" y="161493"/>
                  </a:lnTo>
                  <a:lnTo>
                    <a:pt x="48590" y="161493"/>
                  </a:lnTo>
                  <a:lnTo>
                    <a:pt x="4859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7207872" y="3197885"/>
              <a:ext cx="61594" cy="173990"/>
            </a:xfrm>
            <a:custGeom>
              <a:avLst/>
              <a:gdLst/>
              <a:ahLst/>
              <a:cxnLst/>
              <a:rect l="l" t="t" r="r" b="b"/>
              <a:pathLst>
                <a:path w="61595" h="173989">
                  <a:moveTo>
                    <a:pt x="61379" y="0"/>
                  </a:moveTo>
                  <a:lnTo>
                    <a:pt x="48590" y="0"/>
                  </a:lnTo>
                  <a:lnTo>
                    <a:pt x="48590" y="12700"/>
                  </a:lnTo>
                  <a:lnTo>
                    <a:pt x="48590" y="161290"/>
                  </a:lnTo>
                  <a:lnTo>
                    <a:pt x="12801" y="161290"/>
                  </a:lnTo>
                  <a:lnTo>
                    <a:pt x="12801" y="12700"/>
                  </a:lnTo>
                  <a:lnTo>
                    <a:pt x="48590" y="12700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1290"/>
                  </a:lnTo>
                  <a:lnTo>
                    <a:pt x="0" y="173990"/>
                  </a:lnTo>
                  <a:lnTo>
                    <a:pt x="6400" y="173990"/>
                  </a:lnTo>
                  <a:lnTo>
                    <a:pt x="61379" y="173990"/>
                  </a:lnTo>
                  <a:lnTo>
                    <a:pt x="61379" y="167640"/>
                  </a:lnTo>
                  <a:lnTo>
                    <a:pt x="61379" y="161290"/>
                  </a:lnTo>
                  <a:lnTo>
                    <a:pt x="61379" y="12700"/>
                  </a:lnTo>
                  <a:lnTo>
                    <a:pt x="613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7128776" y="3204019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48590" y="0"/>
                  </a:moveTo>
                  <a:lnTo>
                    <a:pt x="0" y="0"/>
                  </a:lnTo>
                  <a:lnTo>
                    <a:pt x="0" y="161493"/>
                  </a:lnTo>
                  <a:lnTo>
                    <a:pt x="48590" y="161493"/>
                  </a:lnTo>
                  <a:lnTo>
                    <a:pt x="4859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7122376" y="3197885"/>
              <a:ext cx="61594" cy="173990"/>
            </a:xfrm>
            <a:custGeom>
              <a:avLst/>
              <a:gdLst/>
              <a:ahLst/>
              <a:cxnLst/>
              <a:rect l="l" t="t" r="r" b="b"/>
              <a:pathLst>
                <a:path w="61595" h="173989">
                  <a:moveTo>
                    <a:pt x="61379" y="0"/>
                  </a:moveTo>
                  <a:lnTo>
                    <a:pt x="48590" y="0"/>
                  </a:lnTo>
                  <a:lnTo>
                    <a:pt x="48590" y="12700"/>
                  </a:lnTo>
                  <a:lnTo>
                    <a:pt x="48590" y="161290"/>
                  </a:lnTo>
                  <a:lnTo>
                    <a:pt x="12801" y="161290"/>
                  </a:lnTo>
                  <a:lnTo>
                    <a:pt x="12801" y="12700"/>
                  </a:lnTo>
                  <a:lnTo>
                    <a:pt x="48590" y="12700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1290"/>
                  </a:lnTo>
                  <a:lnTo>
                    <a:pt x="0" y="173990"/>
                  </a:lnTo>
                  <a:lnTo>
                    <a:pt x="6400" y="173990"/>
                  </a:lnTo>
                  <a:lnTo>
                    <a:pt x="61379" y="173990"/>
                  </a:lnTo>
                  <a:lnTo>
                    <a:pt x="61379" y="167640"/>
                  </a:lnTo>
                  <a:lnTo>
                    <a:pt x="61379" y="161290"/>
                  </a:lnTo>
                  <a:lnTo>
                    <a:pt x="61379" y="12700"/>
                  </a:lnTo>
                  <a:lnTo>
                    <a:pt x="613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7043280" y="3204019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48590" y="0"/>
                  </a:moveTo>
                  <a:lnTo>
                    <a:pt x="0" y="0"/>
                  </a:lnTo>
                  <a:lnTo>
                    <a:pt x="0" y="161493"/>
                  </a:lnTo>
                  <a:lnTo>
                    <a:pt x="48590" y="161493"/>
                  </a:lnTo>
                  <a:lnTo>
                    <a:pt x="4859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7036867" y="3197885"/>
              <a:ext cx="61594" cy="173990"/>
            </a:xfrm>
            <a:custGeom>
              <a:avLst/>
              <a:gdLst/>
              <a:ahLst/>
              <a:cxnLst/>
              <a:rect l="l" t="t" r="r" b="b"/>
              <a:pathLst>
                <a:path w="61595" h="173989">
                  <a:moveTo>
                    <a:pt x="61379" y="0"/>
                  </a:moveTo>
                  <a:lnTo>
                    <a:pt x="48590" y="0"/>
                  </a:lnTo>
                  <a:lnTo>
                    <a:pt x="48590" y="12700"/>
                  </a:lnTo>
                  <a:lnTo>
                    <a:pt x="48590" y="161290"/>
                  </a:lnTo>
                  <a:lnTo>
                    <a:pt x="12801" y="161290"/>
                  </a:lnTo>
                  <a:lnTo>
                    <a:pt x="12801" y="12700"/>
                  </a:lnTo>
                  <a:lnTo>
                    <a:pt x="48590" y="12700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1290"/>
                  </a:lnTo>
                  <a:lnTo>
                    <a:pt x="0" y="173990"/>
                  </a:lnTo>
                  <a:lnTo>
                    <a:pt x="6400" y="173990"/>
                  </a:lnTo>
                  <a:lnTo>
                    <a:pt x="61379" y="173990"/>
                  </a:lnTo>
                  <a:lnTo>
                    <a:pt x="61379" y="167640"/>
                  </a:lnTo>
                  <a:lnTo>
                    <a:pt x="61379" y="161290"/>
                  </a:lnTo>
                  <a:lnTo>
                    <a:pt x="61379" y="12700"/>
                  </a:lnTo>
                  <a:lnTo>
                    <a:pt x="613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6957771" y="3204019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48590" y="0"/>
                  </a:moveTo>
                  <a:lnTo>
                    <a:pt x="0" y="0"/>
                  </a:lnTo>
                  <a:lnTo>
                    <a:pt x="0" y="161493"/>
                  </a:lnTo>
                  <a:lnTo>
                    <a:pt x="48590" y="161493"/>
                  </a:lnTo>
                  <a:lnTo>
                    <a:pt x="4859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6832562" y="3030740"/>
              <a:ext cx="625475" cy="341630"/>
            </a:xfrm>
            <a:custGeom>
              <a:avLst/>
              <a:gdLst/>
              <a:ahLst/>
              <a:cxnLst/>
              <a:rect l="l" t="t" r="r" b="b"/>
              <a:pathLst>
                <a:path w="625475" h="341629">
                  <a:moveTo>
                    <a:pt x="180187" y="167144"/>
                  </a:moveTo>
                  <a:lnTo>
                    <a:pt x="167398" y="167144"/>
                  </a:lnTo>
                  <a:lnTo>
                    <a:pt x="167398" y="179844"/>
                  </a:lnTo>
                  <a:lnTo>
                    <a:pt x="167398" y="207911"/>
                  </a:lnTo>
                  <a:lnTo>
                    <a:pt x="167398" y="328434"/>
                  </a:lnTo>
                  <a:lnTo>
                    <a:pt x="131597" y="328434"/>
                  </a:lnTo>
                  <a:lnTo>
                    <a:pt x="131597" y="301244"/>
                  </a:lnTo>
                  <a:lnTo>
                    <a:pt x="167398" y="301244"/>
                  </a:lnTo>
                  <a:lnTo>
                    <a:pt x="167398" y="288455"/>
                  </a:lnTo>
                  <a:lnTo>
                    <a:pt x="131597" y="288455"/>
                  </a:lnTo>
                  <a:lnTo>
                    <a:pt x="131597" y="260985"/>
                  </a:lnTo>
                  <a:lnTo>
                    <a:pt x="167398" y="260985"/>
                  </a:lnTo>
                  <a:lnTo>
                    <a:pt x="167398" y="248196"/>
                  </a:lnTo>
                  <a:lnTo>
                    <a:pt x="131597" y="248196"/>
                  </a:lnTo>
                  <a:lnTo>
                    <a:pt x="131597" y="220700"/>
                  </a:lnTo>
                  <a:lnTo>
                    <a:pt x="167398" y="220700"/>
                  </a:lnTo>
                  <a:lnTo>
                    <a:pt x="167398" y="207911"/>
                  </a:lnTo>
                  <a:lnTo>
                    <a:pt x="131597" y="207911"/>
                  </a:lnTo>
                  <a:lnTo>
                    <a:pt x="131597" y="179844"/>
                  </a:lnTo>
                  <a:lnTo>
                    <a:pt x="167398" y="179844"/>
                  </a:lnTo>
                  <a:lnTo>
                    <a:pt x="167398" y="167144"/>
                  </a:lnTo>
                  <a:lnTo>
                    <a:pt x="118808" y="167144"/>
                  </a:lnTo>
                  <a:lnTo>
                    <a:pt x="118808" y="179844"/>
                  </a:lnTo>
                  <a:lnTo>
                    <a:pt x="118808" y="328434"/>
                  </a:lnTo>
                  <a:lnTo>
                    <a:pt x="118808" y="341134"/>
                  </a:lnTo>
                  <a:lnTo>
                    <a:pt x="125209" y="341134"/>
                  </a:lnTo>
                  <a:lnTo>
                    <a:pt x="180187" y="341134"/>
                  </a:lnTo>
                  <a:lnTo>
                    <a:pt x="180187" y="334784"/>
                  </a:lnTo>
                  <a:lnTo>
                    <a:pt x="180187" y="328434"/>
                  </a:lnTo>
                  <a:lnTo>
                    <a:pt x="180187" y="179844"/>
                  </a:lnTo>
                  <a:lnTo>
                    <a:pt x="180187" y="167144"/>
                  </a:lnTo>
                  <a:close/>
                </a:path>
                <a:path w="625475" h="341629">
                  <a:moveTo>
                    <a:pt x="259295" y="288455"/>
                  </a:moveTo>
                  <a:lnTo>
                    <a:pt x="210705" y="288455"/>
                  </a:lnTo>
                  <a:lnTo>
                    <a:pt x="210705" y="301244"/>
                  </a:lnTo>
                  <a:lnTo>
                    <a:pt x="259295" y="301244"/>
                  </a:lnTo>
                  <a:lnTo>
                    <a:pt x="259295" y="288455"/>
                  </a:lnTo>
                  <a:close/>
                </a:path>
                <a:path w="625475" h="341629">
                  <a:moveTo>
                    <a:pt x="259295" y="248196"/>
                  </a:moveTo>
                  <a:lnTo>
                    <a:pt x="210705" y="248196"/>
                  </a:lnTo>
                  <a:lnTo>
                    <a:pt x="210705" y="260985"/>
                  </a:lnTo>
                  <a:lnTo>
                    <a:pt x="259295" y="260985"/>
                  </a:lnTo>
                  <a:lnTo>
                    <a:pt x="259295" y="248196"/>
                  </a:lnTo>
                  <a:close/>
                </a:path>
                <a:path w="625475" h="341629">
                  <a:moveTo>
                    <a:pt x="259295" y="207911"/>
                  </a:moveTo>
                  <a:lnTo>
                    <a:pt x="210705" y="207911"/>
                  </a:lnTo>
                  <a:lnTo>
                    <a:pt x="210705" y="220700"/>
                  </a:lnTo>
                  <a:lnTo>
                    <a:pt x="259295" y="220700"/>
                  </a:lnTo>
                  <a:lnTo>
                    <a:pt x="259295" y="207911"/>
                  </a:lnTo>
                  <a:close/>
                </a:path>
                <a:path w="625475" h="341629">
                  <a:moveTo>
                    <a:pt x="344805" y="288455"/>
                  </a:moveTo>
                  <a:lnTo>
                    <a:pt x="296214" y="288455"/>
                  </a:lnTo>
                  <a:lnTo>
                    <a:pt x="296214" y="301244"/>
                  </a:lnTo>
                  <a:lnTo>
                    <a:pt x="344805" y="301244"/>
                  </a:lnTo>
                  <a:lnTo>
                    <a:pt x="344805" y="288455"/>
                  </a:lnTo>
                  <a:close/>
                </a:path>
                <a:path w="625475" h="341629">
                  <a:moveTo>
                    <a:pt x="344805" y="248196"/>
                  </a:moveTo>
                  <a:lnTo>
                    <a:pt x="296214" y="248196"/>
                  </a:lnTo>
                  <a:lnTo>
                    <a:pt x="296214" y="260985"/>
                  </a:lnTo>
                  <a:lnTo>
                    <a:pt x="344805" y="260985"/>
                  </a:lnTo>
                  <a:lnTo>
                    <a:pt x="344805" y="248196"/>
                  </a:lnTo>
                  <a:close/>
                </a:path>
                <a:path w="625475" h="341629">
                  <a:moveTo>
                    <a:pt x="344805" y="207911"/>
                  </a:moveTo>
                  <a:lnTo>
                    <a:pt x="296214" y="207911"/>
                  </a:lnTo>
                  <a:lnTo>
                    <a:pt x="296214" y="220700"/>
                  </a:lnTo>
                  <a:lnTo>
                    <a:pt x="344805" y="220700"/>
                  </a:lnTo>
                  <a:lnTo>
                    <a:pt x="344805" y="207911"/>
                  </a:lnTo>
                  <a:close/>
                </a:path>
                <a:path w="625475" h="341629">
                  <a:moveTo>
                    <a:pt x="357632" y="2870"/>
                  </a:moveTo>
                  <a:lnTo>
                    <a:pt x="354761" y="0"/>
                  </a:lnTo>
                  <a:lnTo>
                    <a:pt x="347687" y="0"/>
                  </a:lnTo>
                  <a:lnTo>
                    <a:pt x="344830" y="2870"/>
                  </a:lnTo>
                  <a:lnTo>
                    <a:pt x="344830" y="6400"/>
                  </a:lnTo>
                  <a:lnTo>
                    <a:pt x="344830" y="38379"/>
                  </a:lnTo>
                  <a:lnTo>
                    <a:pt x="347687" y="41236"/>
                  </a:lnTo>
                  <a:lnTo>
                    <a:pt x="354761" y="41236"/>
                  </a:lnTo>
                  <a:lnTo>
                    <a:pt x="357632" y="38379"/>
                  </a:lnTo>
                  <a:lnTo>
                    <a:pt x="357632" y="2870"/>
                  </a:lnTo>
                  <a:close/>
                </a:path>
                <a:path w="625475" h="341629">
                  <a:moveTo>
                    <a:pt x="430301" y="288455"/>
                  </a:moveTo>
                  <a:lnTo>
                    <a:pt x="381711" y="288455"/>
                  </a:lnTo>
                  <a:lnTo>
                    <a:pt x="381711" y="301244"/>
                  </a:lnTo>
                  <a:lnTo>
                    <a:pt x="430301" y="301244"/>
                  </a:lnTo>
                  <a:lnTo>
                    <a:pt x="430301" y="288455"/>
                  </a:lnTo>
                  <a:close/>
                </a:path>
                <a:path w="625475" h="341629">
                  <a:moveTo>
                    <a:pt x="430301" y="248196"/>
                  </a:moveTo>
                  <a:lnTo>
                    <a:pt x="381711" y="248196"/>
                  </a:lnTo>
                  <a:lnTo>
                    <a:pt x="381711" y="260985"/>
                  </a:lnTo>
                  <a:lnTo>
                    <a:pt x="430301" y="260985"/>
                  </a:lnTo>
                  <a:lnTo>
                    <a:pt x="430301" y="248196"/>
                  </a:lnTo>
                  <a:close/>
                </a:path>
                <a:path w="625475" h="341629">
                  <a:moveTo>
                    <a:pt x="430301" y="207911"/>
                  </a:moveTo>
                  <a:lnTo>
                    <a:pt x="381711" y="207911"/>
                  </a:lnTo>
                  <a:lnTo>
                    <a:pt x="381711" y="220700"/>
                  </a:lnTo>
                  <a:lnTo>
                    <a:pt x="430301" y="220700"/>
                  </a:lnTo>
                  <a:lnTo>
                    <a:pt x="430301" y="207911"/>
                  </a:lnTo>
                  <a:close/>
                </a:path>
                <a:path w="625475" h="341629">
                  <a:moveTo>
                    <a:pt x="515810" y="288455"/>
                  </a:moveTo>
                  <a:lnTo>
                    <a:pt x="467220" y="288455"/>
                  </a:lnTo>
                  <a:lnTo>
                    <a:pt x="467220" y="301244"/>
                  </a:lnTo>
                  <a:lnTo>
                    <a:pt x="515810" y="301244"/>
                  </a:lnTo>
                  <a:lnTo>
                    <a:pt x="515810" y="288455"/>
                  </a:lnTo>
                  <a:close/>
                </a:path>
                <a:path w="625475" h="341629">
                  <a:moveTo>
                    <a:pt x="515810" y="248196"/>
                  </a:moveTo>
                  <a:lnTo>
                    <a:pt x="467220" y="248196"/>
                  </a:lnTo>
                  <a:lnTo>
                    <a:pt x="467220" y="260985"/>
                  </a:lnTo>
                  <a:lnTo>
                    <a:pt x="515810" y="260985"/>
                  </a:lnTo>
                  <a:lnTo>
                    <a:pt x="515810" y="248196"/>
                  </a:lnTo>
                  <a:close/>
                </a:path>
                <a:path w="625475" h="341629">
                  <a:moveTo>
                    <a:pt x="515810" y="207911"/>
                  </a:moveTo>
                  <a:lnTo>
                    <a:pt x="467220" y="207911"/>
                  </a:lnTo>
                  <a:lnTo>
                    <a:pt x="467220" y="220700"/>
                  </a:lnTo>
                  <a:lnTo>
                    <a:pt x="515810" y="220700"/>
                  </a:lnTo>
                  <a:lnTo>
                    <a:pt x="515810" y="207911"/>
                  </a:lnTo>
                  <a:close/>
                </a:path>
                <a:path w="625475" h="341629">
                  <a:moveTo>
                    <a:pt x="576922" y="243484"/>
                  </a:moveTo>
                  <a:lnTo>
                    <a:pt x="574065" y="240614"/>
                  </a:lnTo>
                  <a:lnTo>
                    <a:pt x="566991" y="240614"/>
                  </a:lnTo>
                  <a:lnTo>
                    <a:pt x="564134" y="243484"/>
                  </a:lnTo>
                  <a:lnTo>
                    <a:pt x="564134" y="247015"/>
                  </a:lnTo>
                  <a:lnTo>
                    <a:pt x="564134" y="336804"/>
                  </a:lnTo>
                  <a:lnTo>
                    <a:pt x="566991" y="339674"/>
                  </a:lnTo>
                  <a:lnTo>
                    <a:pt x="574065" y="339674"/>
                  </a:lnTo>
                  <a:lnTo>
                    <a:pt x="576922" y="336804"/>
                  </a:lnTo>
                  <a:lnTo>
                    <a:pt x="576922" y="243484"/>
                  </a:lnTo>
                  <a:close/>
                </a:path>
                <a:path w="625475" h="341629">
                  <a:moveTo>
                    <a:pt x="576922" y="165455"/>
                  </a:moveTo>
                  <a:lnTo>
                    <a:pt x="574065" y="162585"/>
                  </a:lnTo>
                  <a:lnTo>
                    <a:pt x="566991" y="162585"/>
                  </a:lnTo>
                  <a:lnTo>
                    <a:pt x="564134" y="165455"/>
                  </a:lnTo>
                  <a:lnTo>
                    <a:pt x="564134" y="168986"/>
                  </a:lnTo>
                  <a:lnTo>
                    <a:pt x="564134" y="201129"/>
                  </a:lnTo>
                  <a:lnTo>
                    <a:pt x="566991" y="204000"/>
                  </a:lnTo>
                  <a:lnTo>
                    <a:pt x="574065" y="204000"/>
                  </a:lnTo>
                  <a:lnTo>
                    <a:pt x="576922" y="201129"/>
                  </a:lnTo>
                  <a:lnTo>
                    <a:pt x="576922" y="165455"/>
                  </a:lnTo>
                  <a:close/>
                </a:path>
                <a:path w="625475" h="341629">
                  <a:moveTo>
                    <a:pt x="625233" y="100647"/>
                  </a:moveTo>
                  <a:lnTo>
                    <a:pt x="619493" y="94919"/>
                  </a:lnTo>
                  <a:lnTo>
                    <a:pt x="612432" y="94919"/>
                  </a:lnTo>
                  <a:lnTo>
                    <a:pt x="5727" y="94919"/>
                  </a:lnTo>
                  <a:lnTo>
                    <a:pt x="0" y="100647"/>
                  </a:lnTo>
                  <a:lnTo>
                    <a:pt x="0" y="114769"/>
                  </a:lnTo>
                  <a:lnTo>
                    <a:pt x="5727" y="120510"/>
                  </a:lnTo>
                  <a:lnTo>
                    <a:pt x="619493" y="120510"/>
                  </a:lnTo>
                  <a:lnTo>
                    <a:pt x="625233" y="114769"/>
                  </a:lnTo>
                  <a:lnTo>
                    <a:pt x="625233" y="100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9" name="object 41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288451" y="3030739"/>
              <a:ext cx="74993" cy="89809"/>
            </a:xfrm>
            <a:prstGeom prst="rect">
              <a:avLst/>
            </a:prstGeom>
          </p:spPr>
        </p:pic>
        <p:pic>
          <p:nvPicPr>
            <p:cNvPr id="420" name="object 42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55261" y="2526779"/>
              <a:ext cx="381087" cy="398737"/>
            </a:xfrm>
            <a:prstGeom prst="rect">
              <a:avLst/>
            </a:prstGeom>
          </p:spPr>
        </p:pic>
        <p:pic>
          <p:nvPicPr>
            <p:cNvPr id="421" name="object 4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47089" y="3056642"/>
              <a:ext cx="139001" cy="146540"/>
            </a:xfrm>
            <a:prstGeom prst="rect">
              <a:avLst/>
            </a:prstGeom>
          </p:spPr>
        </p:pic>
        <p:pic>
          <p:nvPicPr>
            <p:cNvPr id="422" name="object 42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635220" y="3104715"/>
              <a:ext cx="75201" cy="146541"/>
            </a:xfrm>
            <a:prstGeom prst="rect">
              <a:avLst/>
            </a:prstGeom>
          </p:spPr>
        </p:pic>
        <p:sp>
          <p:nvSpPr>
            <p:cNvPr id="423" name="object 423"/>
            <p:cNvSpPr/>
            <p:nvPr/>
          </p:nvSpPr>
          <p:spPr>
            <a:xfrm>
              <a:off x="7431670" y="2783012"/>
              <a:ext cx="356870" cy="482600"/>
            </a:xfrm>
            <a:custGeom>
              <a:avLst/>
              <a:gdLst/>
              <a:ahLst/>
              <a:cxnLst/>
              <a:rect l="l" t="t" r="r" b="b"/>
              <a:pathLst>
                <a:path w="356870" h="482600">
                  <a:moveTo>
                    <a:pt x="356502" y="0"/>
                  </a:moveTo>
                  <a:lnTo>
                    <a:pt x="258749" y="0"/>
                  </a:lnTo>
                  <a:lnTo>
                    <a:pt x="225738" y="3332"/>
                  </a:lnTo>
                  <a:lnTo>
                    <a:pt x="167068" y="28019"/>
                  </a:lnTo>
                  <a:lnTo>
                    <a:pt x="122839" y="72250"/>
                  </a:lnTo>
                  <a:lnTo>
                    <a:pt x="98161" y="130914"/>
                  </a:lnTo>
                  <a:lnTo>
                    <a:pt x="94830" y="163918"/>
                  </a:lnTo>
                  <a:lnTo>
                    <a:pt x="94830" y="420573"/>
                  </a:lnTo>
                  <a:lnTo>
                    <a:pt x="0" y="420573"/>
                  </a:lnTo>
                  <a:lnTo>
                    <a:pt x="0" y="482536"/>
                  </a:lnTo>
                  <a:lnTo>
                    <a:pt x="133959" y="482536"/>
                  </a:lnTo>
                  <a:lnTo>
                    <a:pt x="141947" y="479234"/>
                  </a:lnTo>
                  <a:lnTo>
                    <a:pt x="153479" y="467690"/>
                  </a:lnTo>
                  <a:lnTo>
                    <a:pt x="156781" y="459714"/>
                  </a:lnTo>
                  <a:lnTo>
                    <a:pt x="156781" y="163918"/>
                  </a:lnTo>
                  <a:lnTo>
                    <a:pt x="158857" y="143341"/>
                  </a:lnTo>
                  <a:lnTo>
                    <a:pt x="174181" y="106940"/>
                  </a:lnTo>
                  <a:lnTo>
                    <a:pt x="201765" y="79350"/>
                  </a:lnTo>
                  <a:lnTo>
                    <a:pt x="238170" y="64026"/>
                  </a:lnTo>
                  <a:lnTo>
                    <a:pt x="258749" y="61950"/>
                  </a:lnTo>
                  <a:lnTo>
                    <a:pt x="356502" y="61950"/>
                  </a:lnTo>
                  <a:lnTo>
                    <a:pt x="3565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7431670" y="2794639"/>
              <a:ext cx="356870" cy="459740"/>
            </a:xfrm>
            <a:custGeom>
              <a:avLst/>
              <a:gdLst/>
              <a:ahLst/>
              <a:cxnLst/>
              <a:rect l="l" t="t" r="r" b="b"/>
              <a:pathLst>
                <a:path w="356870" h="459739">
                  <a:moveTo>
                    <a:pt x="356502" y="0"/>
                  </a:moveTo>
                  <a:lnTo>
                    <a:pt x="258749" y="0"/>
                  </a:lnTo>
                  <a:lnTo>
                    <a:pt x="228077" y="3093"/>
                  </a:lnTo>
                  <a:lnTo>
                    <a:pt x="173587" y="26021"/>
                  </a:lnTo>
                  <a:lnTo>
                    <a:pt x="132479" y="67128"/>
                  </a:lnTo>
                  <a:lnTo>
                    <a:pt x="109550" y="121615"/>
                  </a:lnTo>
                  <a:lnTo>
                    <a:pt x="106451" y="152285"/>
                  </a:lnTo>
                  <a:lnTo>
                    <a:pt x="106451" y="420573"/>
                  </a:lnTo>
                  <a:lnTo>
                    <a:pt x="0" y="420573"/>
                  </a:lnTo>
                  <a:lnTo>
                    <a:pt x="0" y="459282"/>
                  </a:lnTo>
                  <a:lnTo>
                    <a:pt x="130898" y="459282"/>
                  </a:lnTo>
                  <a:lnTo>
                    <a:pt x="135890" y="457212"/>
                  </a:lnTo>
                  <a:lnTo>
                    <a:pt x="143090" y="450011"/>
                  </a:lnTo>
                  <a:lnTo>
                    <a:pt x="145160" y="445020"/>
                  </a:lnTo>
                  <a:lnTo>
                    <a:pt x="145160" y="152285"/>
                  </a:lnTo>
                  <a:lnTo>
                    <a:pt x="147463" y="129381"/>
                  </a:lnTo>
                  <a:lnTo>
                    <a:pt x="164540" y="88802"/>
                  </a:lnTo>
                  <a:lnTo>
                    <a:pt x="195254" y="58088"/>
                  </a:lnTo>
                  <a:lnTo>
                    <a:pt x="235838" y="41006"/>
                  </a:lnTo>
                  <a:lnTo>
                    <a:pt x="258749" y="38696"/>
                  </a:lnTo>
                  <a:lnTo>
                    <a:pt x="356502" y="38696"/>
                  </a:lnTo>
                  <a:lnTo>
                    <a:pt x="356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5" name="object 42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183166" y="2526792"/>
            <a:ext cx="1152004" cy="1109218"/>
          </a:xfrm>
          <a:prstGeom prst="rect">
            <a:avLst/>
          </a:prstGeom>
        </p:spPr>
      </p:pic>
      <p:pic>
        <p:nvPicPr>
          <p:cNvPr id="426" name="object 42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636181" y="4218635"/>
            <a:ext cx="1151991" cy="1153299"/>
          </a:xfrm>
          <a:prstGeom prst="rect">
            <a:avLst/>
          </a:prstGeom>
        </p:spPr>
      </p:pic>
      <p:grpSp>
        <p:nvGrpSpPr>
          <p:cNvPr id="427" name="object 427"/>
          <p:cNvGrpSpPr/>
          <p:nvPr/>
        </p:nvGrpSpPr>
        <p:grpSpPr>
          <a:xfrm>
            <a:off x="9183166" y="4218639"/>
            <a:ext cx="1152525" cy="1216025"/>
            <a:chOff x="9183166" y="4218639"/>
            <a:chExt cx="1152525" cy="1216025"/>
          </a:xfrm>
        </p:grpSpPr>
        <p:sp>
          <p:nvSpPr>
            <p:cNvPr id="428" name="object 428"/>
            <p:cNvSpPr/>
            <p:nvPr/>
          </p:nvSpPr>
          <p:spPr>
            <a:xfrm>
              <a:off x="9183170" y="4218639"/>
              <a:ext cx="1152525" cy="571500"/>
            </a:xfrm>
            <a:custGeom>
              <a:avLst/>
              <a:gdLst/>
              <a:ahLst/>
              <a:cxnLst/>
              <a:rect l="l" t="t" r="r" b="b"/>
              <a:pathLst>
                <a:path w="1152525" h="571500">
                  <a:moveTo>
                    <a:pt x="1152004" y="0"/>
                  </a:moveTo>
                  <a:lnTo>
                    <a:pt x="0" y="0"/>
                  </a:lnTo>
                  <a:lnTo>
                    <a:pt x="0" y="569315"/>
                  </a:lnTo>
                  <a:lnTo>
                    <a:pt x="1152004" y="571119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9183154" y="4218647"/>
              <a:ext cx="1152525" cy="1216025"/>
            </a:xfrm>
            <a:custGeom>
              <a:avLst/>
              <a:gdLst/>
              <a:ahLst/>
              <a:cxnLst/>
              <a:rect l="l" t="t" r="r" b="b"/>
              <a:pathLst>
                <a:path w="1152525" h="1216025">
                  <a:moveTo>
                    <a:pt x="1152004" y="0"/>
                  </a:moveTo>
                  <a:lnTo>
                    <a:pt x="897280" y="0"/>
                  </a:lnTo>
                  <a:lnTo>
                    <a:pt x="798817" y="12"/>
                  </a:lnTo>
                  <a:lnTo>
                    <a:pt x="745083" y="22974"/>
                  </a:lnTo>
                  <a:lnTo>
                    <a:pt x="671969" y="47955"/>
                  </a:lnTo>
                  <a:lnTo>
                    <a:pt x="630745" y="59766"/>
                  </a:lnTo>
                  <a:lnTo>
                    <a:pt x="586206" y="71094"/>
                  </a:lnTo>
                  <a:lnTo>
                    <a:pt x="538200" y="81889"/>
                  </a:lnTo>
                  <a:lnTo>
                    <a:pt x="486549" y="92138"/>
                  </a:lnTo>
                  <a:lnTo>
                    <a:pt x="431126" y="101815"/>
                  </a:lnTo>
                  <a:lnTo>
                    <a:pt x="371754" y="110883"/>
                  </a:lnTo>
                  <a:lnTo>
                    <a:pt x="308279" y="119329"/>
                  </a:lnTo>
                  <a:lnTo>
                    <a:pt x="240550" y="127101"/>
                  </a:lnTo>
                  <a:lnTo>
                    <a:pt x="168402" y="134200"/>
                  </a:lnTo>
                  <a:lnTo>
                    <a:pt x="0" y="146024"/>
                  </a:lnTo>
                  <a:lnTo>
                    <a:pt x="0" y="205447"/>
                  </a:lnTo>
                  <a:lnTo>
                    <a:pt x="0" y="1215771"/>
                  </a:lnTo>
                  <a:lnTo>
                    <a:pt x="1152004" y="1215783"/>
                  </a:lnTo>
                  <a:lnTo>
                    <a:pt x="1152004" y="12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9633896" y="4729789"/>
              <a:ext cx="525780" cy="415290"/>
            </a:xfrm>
            <a:custGeom>
              <a:avLst/>
              <a:gdLst/>
              <a:ahLst/>
              <a:cxnLst/>
              <a:rect l="l" t="t" r="r" b="b"/>
              <a:pathLst>
                <a:path w="525779" h="415289">
                  <a:moveTo>
                    <a:pt x="525373" y="0"/>
                  </a:moveTo>
                  <a:lnTo>
                    <a:pt x="0" y="0"/>
                  </a:lnTo>
                  <a:lnTo>
                    <a:pt x="0" y="356971"/>
                  </a:lnTo>
                  <a:lnTo>
                    <a:pt x="4547" y="379492"/>
                  </a:lnTo>
                  <a:lnTo>
                    <a:pt x="16948" y="397884"/>
                  </a:lnTo>
                  <a:lnTo>
                    <a:pt x="35340" y="410285"/>
                  </a:lnTo>
                  <a:lnTo>
                    <a:pt x="57861" y="414832"/>
                  </a:lnTo>
                  <a:lnTo>
                    <a:pt x="459714" y="414832"/>
                  </a:lnTo>
                  <a:lnTo>
                    <a:pt x="500632" y="397884"/>
                  </a:lnTo>
                  <a:lnTo>
                    <a:pt x="517575" y="356971"/>
                  </a:lnTo>
                  <a:lnTo>
                    <a:pt x="5253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9698782" y="4731400"/>
              <a:ext cx="413384" cy="387350"/>
            </a:xfrm>
            <a:custGeom>
              <a:avLst/>
              <a:gdLst/>
              <a:ahLst/>
              <a:cxnLst/>
              <a:rect l="l" t="t" r="r" b="b"/>
              <a:pathLst>
                <a:path w="413384" h="387350">
                  <a:moveTo>
                    <a:pt x="0" y="0"/>
                  </a:moveTo>
                  <a:lnTo>
                    <a:pt x="0" y="280936"/>
                  </a:lnTo>
                  <a:lnTo>
                    <a:pt x="4103" y="301256"/>
                  </a:lnTo>
                  <a:lnTo>
                    <a:pt x="15293" y="317852"/>
                  </a:lnTo>
                  <a:lnTo>
                    <a:pt x="31889" y="329042"/>
                  </a:lnTo>
                  <a:lnTo>
                    <a:pt x="52209" y="333146"/>
                  </a:lnTo>
                  <a:lnTo>
                    <a:pt x="177787" y="333146"/>
                  </a:lnTo>
                  <a:lnTo>
                    <a:pt x="186878" y="334980"/>
                  </a:lnTo>
                  <a:lnTo>
                    <a:pt x="194297" y="339982"/>
                  </a:lnTo>
                  <a:lnTo>
                    <a:pt x="199297" y="347398"/>
                  </a:lnTo>
                  <a:lnTo>
                    <a:pt x="201129" y="356476"/>
                  </a:lnTo>
                  <a:lnTo>
                    <a:pt x="201129" y="363969"/>
                  </a:lnTo>
                  <a:lnTo>
                    <a:pt x="202964" y="373060"/>
                  </a:lnTo>
                  <a:lnTo>
                    <a:pt x="207967" y="380479"/>
                  </a:lnTo>
                  <a:lnTo>
                    <a:pt x="215387" y="385479"/>
                  </a:lnTo>
                  <a:lnTo>
                    <a:pt x="224472" y="387311"/>
                  </a:lnTo>
                  <a:lnTo>
                    <a:pt x="389928" y="387311"/>
                  </a:lnTo>
                  <a:lnTo>
                    <a:pt x="399018" y="385479"/>
                  </a:lnTo>
                  <a:lnTo>
                    <a:pt x="406438" y="380479"/>
                  </a:lnTo>
                  <a:lnTo>
                    <a:pt x="411437" y="373060"/>
                  </a:lnTo>
                  <a:lnTo>
                    <a:pt x="413270" y="363969"/>
                  </a:lnTo>
                  <a:lnTo>
                    <a:pt x="413270" y="216522"/>
                  </a:lnTo>
                  <a:lnTo>
                    <a:pt x="411437" y="207436"/>
                  </a:lnTo>
                  <a:lnTo>
                    <a:pt x="406438" y="200017"/>
                  </a:lnTo>
                  <a:lnTo>
                    <a:pt x="399018" y="195014"/>
                  </a:lnTo>
                  <a:lnTo>
                    <a:pt x="389928" y="193179"/>
                  </a:lnTo>
                  <a:lnTo>
                    <a:pt x="224472" y="193179"/>
                  </a:lnTo>
                  <a:lnTo>
                    <a:pt x="215387" y="195014"/>
                  </a:lnTo>
                  <a:lnTo>
                    <a:pt x="207967" y="200017"/>
                  </a:lnTo>
                  <a:lnTo>
                    <a:pt x="202964" y="207436"/>
                  </a:lnTo>
                  <a:lnTo>
                    <a:pt x="201129" y="216522"/>
                  </a:lnTo>
                  <a:lnTo>
                    <a:pt x="201129" y="257454"/>
                  </a:lnTo>
                  <a:lnTo>
                    <a:pt x="199297" y="266539"/>
                  </a:lnTo>
                  <a:lnTo>
                    <a:pt x="194297" y="273959"/>
                  </a:lnTo>
                  <a:lnTo>
                    <a:pt x="186878" y="278962"/>
                  </a:lnTo>
                  <a:lnTo>
                    <a:pt x="177787" y="280796"/>
                  </a:lnTo>
                  <a:lnTo>
                    <a:pt x="77546" y="280796"/>
                  </a:lnTo>
                  <a:lnTo>
                    <a:pt x="68468" y="278962"/>
                  </a:lnTo>
                  <a:lnTo>
                    <a:pt x="61052" y="273959"/>
                  </a:lnTo>
                  <a:lnTo>
                    <a:pt x="56050" y="266539"/>
                  </a:lnTo>
                  <a:lnTo>
                    <a:pt x="54216" y="257454"/>
                  </a:lnTo>
                  <a:lnTo>
                    <a:pt x="54216" y="3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9249143" y="4597628"/>
              <a:ext cx="1086485" cy="755015"/>
            </a:xfrm>
            <a:custGeom>
              <a:avLst/>
              <a:gdLst/>
              <a:ahLst/>
              <a:cxnLst/>
              <a:rect l="l" t="t" r="r" b="b"/>
              <a:pathLst>
                <a:path w="1086484" h="755014">
                  <a:moveTo>
                    <a:pt x="1086015" y="676846"/>
                  </a:moveTo>
                  <a:lnTo>
                    <a:pt x="78092" y="676846"/>
                  </a:lnTo>
                  <a:lnTo>
                    <a:pt x="78092" y="78092"/>
                  </a:lnTo>
                  <a:lnTo>
                    <a:pt x="438556" y="78092"/>
                  </a:lnTo>
                  <a:lnTo>
                    <a:pt x="438556" y="124294"/>
                  </a:lnTo>
                  <a:lnTo>
                    <a:pt x="287870" y="124294"/>
                  </a:lnTo>
                  <a:lnTo>
                    <a:pt x="283502" y="128663"/>
                  </a:lnTo>
                  <a:lnTo>
                    <a:pt x="283502" y="139433"/>
                  </a:lnTo>
                  <a:lnTo>
                    <a:pt x="287870" y="143802"/>
                  </a:lnTo>
                  <a:lnTo>
                    <a:pt x="444258" y="143802"/>
                  </a:lnTo>
                  <a:lnTo>
                    <a:pt x="444258" y="414718"/>
                  </a:lnTo>
                  <a:lnTo>
                    <a:pt x="461124" y="455434"/>
                  </a:lnTo>
                  <a:lnTo>
                    <a:pt x="501840" y="472300"/>
                  </a:lnTo>
                  <a:lnTo>
                    <a:pt x="637349" y="472325"/>
                  </a:lnTo>
                  <a:lnTo>
                    <a:pt x="645363" y="480352"/>
                  </a:lnTo>
                  <a:lnTo>
                    <a:pt x="653796" y="518058"/>
                  </a:lnTo>
                  <a:lnTo>
                    <a:pt x="674116" y="526478"/>
                  </a:lnTo>
                  <a:lnTo>
                    <a:pt x="839571" y="526478"/>
                  </a:lnTo>
                  <a:lnTo>
                    <a:pt x="850747" y="524217"/>
                  </a:lnTo>
                  <a:lnTo>
                    <a:pt x="859878" y="518058"/>
                  </a:lnTo>
                  <a:lnTo>
                    <a:pt x="866038" y="508927"/>
                  </a:lnTo>
                  <a:lnTo>
                    <a:pt x="868299" y="497751"/>
                  </a:lnTo>
                  <a:lnTo>
                    <a:pt x="868299" y="350304"/>
                  </a:lnTo>
                  <a:lnTo>
                    <a:pt x="866038" y="339115"/>
                  </a:lnTo>
                  <a:lnTo>
                    <a:pt x="859878" y="329996"/>
                  </a:lnTo>
                  <a:lnTo>
                    <a:pt x="857529" y="328422"/>
                  </a:lnTo>
                  <a:lnTo>
                    <a:pt x="857529" y="497751"/>
                  </a:lnTo>
                  <a:lnTo>
                    <a:pt x="856107" y="504748"/>
                  </a:lnTo>
                  <a:lnTo>
                    <a:pt x="852258" y="510451"/>
                  </a:lnTo>
                  <a:lnTo>
                    <a:pt x="846556" y="514299"/>
                  </a:lnTo>
                  <a:lnTo>
                    <a:pt x="839571" y="515721"/>
                  </a:lnTo>
                  <a:lnTo>
                    <a:pt x="674116" y="515721"/>
                  </a:lnTo>
                  <a:lnTo>
                    <a:pt x="667131" y="514299"/>
                  </a:lnTo>
                  <a:lnTo>
                    <a:pt x="661416" y="510451"/>
                  </a:lnTo>
                  <a:lnTo>
                    <a:pt x="657567" y="504748"/>
                  </a:lnTo>
                  <a:lnTo>
                    <a:pt x="656158" y="497751"/>
                  </a:lnTo>
                  <a:lnTo>
                    <a:pt x="656158" y="490258"/>
                  </a:lnTo>
                  <a:lnTo>
                    <a:pt x="653897" y="479069"/>
                  </a:lnTo>
                  <a:lnTo>
                    <a:pt x="647738" y="469950"/>
                  </a:lnTo>
                  <a:lnTo>
                    <a:pt x="638606" y="463791"/>
                  </a:lnTo>
                  <a:lnTo>
                    <a:pt x="627430" y="461543"/>
                  </a:lnTo>
                  <a:lnTo>
                    <a:pt x="501840" y="461543"/>
                  </a:lnTo>
                  <a:lnTo>
                    <a:pt x="492391" y="460578"/>
                  </a:lnTo>
                  <a:lnTo>
                    <a:pt x="458698" y="432943"/>
                  </a:lnTo>
                  <a:lnTo>
                    <a:pt x="455015" y="414718"/>
                  </a:lnTo>
                  <a:lnTo>
                    <a:pt x="455015" y="143802"/>
                  </a:lnTo>
                  <a:lnTo>
                    <a:pt x="498462" y="143802"/>
                  </a:lnTo>
                  <a:lnTo>
                    <a:pt x="498462" y="391236"/>
                  </a:lnTo>
                  <a:lnTo>
                    <a:pt x="500722" y="402412"/>
                  </a:lnTo>
                  <a:lnTo>
                    <a:pt x="506869" y="411543"/>
                  </a:lnTo>
                  <a:lnTo>
                    <a:pt x="516001" y="417703"/>
                  </a:lnTo>
                  <a:lnTo>
                    <a:pt x="527189" y="419963"/>
                  </a:lnTo>
                  <a:lnTo>
                    <a:pt x="627430" y="419963"/>
                  </a:lnTo>
                  <a:lnTo>
                    <a:pt x="656158" y="391236"/>
                  </a:lnTo>
                  <a:lnTo>
                    <a:pt x="656170" y="340385"/>
                  </a:lnTo>
                  <a:lnTo>
                    <a:pt x="664197" y="332359"/>
                  </a:lnTo>
                  <a:lnTo>
                    <a:pt x="849490" y="332359"/>
                  </a:lnTo>
                  <a:lnTo>
                    <a:pt x="857504" y="340385"/>
                  </a:lnTo>
                  <a:lnTo>
                    <a:pt x="857529" y="497751"/>
                  </a:lnTo>
                  <a:lnTo>
                    <a:pt x="857529" y="328422"/>
                  </a:lnTo>
                  <a:lnTo>
                    <a:pt x="850747" y="323837"/>
                  </a:lnTo>
                  <a:lnTo>
                    <a:pt x="839571" y="321576"/>
                  </a:lnTo>
                  <a:lnTo>
                    <a:pt x="674116" y="321576"/>
                  </a:lnTo>
                  <a:lnTo>
                    <a:pt x="645388" y="350304"/>
                  </a:lnTo>
                  <a:lnTo>
                    <a:pt x="645363" y="401154"/>
                  </a:lnTo>
                  <a:lnTo>
                    <a:pt x="637349" y="409181"/>
                  </a:lnTo>
                  <a:lnTo>
                    <a:pt x="517271" y="409181"/>
                  </a:lnTo>
                  <a:lnTo>
                    <a:pt x="509244" y="401154"/>
                  </a:lnTo>
                  <a:lnTo>
                    <a:pt x="509231" y="143802"/>
                  </a:lnTo>
                  <a:lnTo>
                    <a:pt x="906068" y="143802"/>
                  </a:lnTo>
                  <a:lnTo>
                    <a:pt x="911453" y="143802"/>
                  </a:lnTo>
                  <a:lnTo>
                    <a:pt x="945502" y="143802"/>
                  </a:lnTo>
                  <a:lnTo>
                    <a:pt x="1012266" y="143802"/>
                  </a:lnTo>
                  <a:lnTo>
                    <a:pt x="1016635" y="139433"/>
                  </a:lnTo>
                  <a:lnTo>
                    <a:pt x="1016635" y="128663"/>
                  </a:lnTo>
                  <a:lnTo>
                    <a:pt x="1012266" y="124294"/>
                  </a:lnTo>
                  <a:lnTo>
                    <a:pt x="945502" y="124294"/>
                  </a:lnTo>
                  <a:lnTo>
                    <a:pt x="940117" y="124294"/>
                  </a:lnTo>
                  <a:lnTo>
                    <a:pt x="906068" y="124294"/>
                  </a:lnTo>
                  <a:lnTo>
                    <a:pt x="516648" y="124294"/>
                  </a:lnTo>
                  <a:lnTo>
                    <a:pt x="516648" y="39052"/>
                  </a:lnTo>
                  <a:lnTo>
                    <a:pt x="492531" y="2984"/>
                  </a:lnTo>
                  <a:lnTo>
                    <a:pt x="477596" y="0"/>
                  </a:lnTo>
                  <a:lnTo>
                    <a:pt x="39039" y="0"/>
                  </a:lnTo>
                  <a:lnTo>
                    <a:pt x="2997" y="24104"/>
                  </a:lnTo>
                  <a:lnTo>
                    <a:pt x="0" y="39052"/>
                  </a:lnTo>
                  <a:lnTo>
                    <a:pt x="0" y="715899"/>
                  </a:lnTo>
                  <a:lnTo>
                    <a:pt x="24117" y="751954"/>
                  </a:lnTo>
                  <a:lnTo>
                    <a:pt x="39039" y="754938"/>
                  </a:lnTo>
                  <a:lnTo>
                    <a:pt x="1086015" y="754938"/>
                  </a:lnTo>
                  <a:lnTo>
                    <a:pt x="1086015" y="676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9263809" y="4612275"/>
              <a:ext cx="1071880" cy="725805"/>
            </a:xfrm>
            <a:custGeom>
              <a:avLst/>
              <a:gdLst/>
              <a:ahLst/>
              <a:cxnLst/>
              <a:rect l="l" t="t" r="r" b="b"/>
              <a:pathLst>
                <a:path w="1071879" h="725804">
                  <a:moveTo>
                    <a:pt x="469366" y="0"/>
                  </a:moveTo>
                  <a:lnTo>
                    <a:pt x="17970" y="0"/>
                  </a:lnTo>
                  <a:lnTo>
                    <a:pt x="11683" y="2603"/>
                  </a:lnTo>
                  <a:lnTo>
                    <a:pt x="2603" y="11684"/>
                  </a:lnTo>
                  <a:lnTo>
                    <a:pt x="0" y="17957"/>
                  </a:lnTo>
                  <a:lnTo>
                    <a:pt x="0" y="707669"/>
                  </a:lnTo>
                  <a:lnTo>
                    <a:pt x="2603" y="713943"/>
                  </a:lnTo>
                  <a:lnTo>
                    <a:pt x="11683" y="723036"/>
                  </a:lnTo>
                  <a:lnTo>
                    <a:pt x="17970" y="725639"/>
                  </a:lnTo>
                  <a:lnTo>
                    <a:pt x="1071361" y="725639"/>
                  </a:lnTo>
                  <a:lnTo>
                    <a:pt x="1071361" y="676846"/>
                  </a:lnTo>
                  <a:lnTo>
                    <a:pt x="48780" y="676846"/>
                  </a:lnTo>
                  <a:lnTo>
                    <a:pt x="48780" y="48780"/>
                  </a:lnTo>
                  <a:lnTo>
                    <a:pt x="438556" y="48780"/>
                  </a:lnTo>
                  <a:lnTo>
                    <a:pt x="438556" y="125857"/>
                  </a:lnTo>
                  <a:lnTo>
                    <a:pt x="487337" y="125857"/>
                  </a:lnTo>
                  <a:lnTo>
                    <a:pt x="487337" y="17957"/>
                  </a:lnTo>
                  <a:lnTo>
                    <a:pt x="484733" y="11684"/>
                  </a:lnTo>
                  <a:lnTo>
                    <a:pt x="475653" y="2603"/>
                  </a:lnTo>
                  <a:lnTo>
                    <a:pt x="4693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4" name="object 434"/>
          <p:cNvGrpSpPr/>
          <p:nvPr/>
        </p:nvGrpSpPr>
        <p:grpSpPr>
          <a:xfrm>
            <a:off x="4068241" y="4218635"/>
            <a:ext cx="1153795" cy="1162685"/>
            <a:chOff x="4068241" y="4218635"/>
            <a:chExt cx="1153795" cy="1162685"/>
          </a:xfrm>
        </p:grpSpPr>
        <p:sp>
          <p:nvSpPr>
            <p:cNvPr id="435" name="object 435"/>
            <p:cNvSpPr/>
            <p:nvPr/>
          </p:nvSpPr>
          <p:spPr>
            <a:xfrm>
              <a:off x="4069651" y="4218635"/>
              <a:ext cx="1151890" cy="1162685"/>
            </a:xfrm>
            <a:custGeom>
              <a:avLst/>
              <a:gdLst/>
              <a:ahLst/>
              <a:cxnLst/>
              <a:rect l="l" t="t" r="r" b="b"/>
              <a:pathLst>
                <a:path w="1151889" h="1162685">
                  <a:moveTo>
                    <a:pt x="1151674" y="0"/>
                  </a:moveTo>
                  <a:lnTo>
                    <a:pt x="0" y="0"/>
                  </a:lnTo>
                  <a:lnTo>
                    <a:pt x="0" y="1162291"/>
                  </a:lnTo>
                  <a:lnTo>
                    <a:pt x="1151674" y="1162291"/>
                  </a:lnTo>
                  <a:lnTo>
                    <a:pt x="115167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4069651" y="4525905"/>
              <a:ext cx="1151890" cy="813435"/>
            </a:xfrm>
            <a:custGeom>
              <a:avLst/>
              <a:gdLst/>
              <a:ahLst/>
              <a:cxnLst/>
              <a:rect l="l" t="t" r="r" b="b"/>
              <a:pathLst>
                <a:path w="1151889" h="813435">
                  <a:moveTo>
                    <a:pt x="942379" y="155727"/>
                  </a:moveTo>
                  <a:lnTo>
                    <a:pt x="574417" y="155727"/>
                  </a:lnTo>
                  <a:lnTo>
                    <a:pt x="577846" y="157162"/>
                  </a:lnTo>
                  <a:lnTo>
                    <a:pt x="580330" y="160070"/>
                  </a:lnTo>
                  <a:lnTo>
                    <a:pt x="641181" y="235775"/>
                  </a:lnTo>
                  <a:lnTo>
                    <a:pt x="651252" y="235775"/>
                  </a:lnTo>
                  <a:lnTo>
                    <a:pt x="652255" y="236194"/>
                  </a:lnTo>
                  <a:lnTo>
                    <a:pt x="653703" y="237642"/>
                  </a:lnTo>
                  <a:lnTo>
                    <a:pt x="654122" y="238658"/>
                  </a:lnTo>
                  <a:lnTo>
                    <a:pt x="654122" y="253707"/>
                  </a:lnTo>
                  <a:lnTo>
                    <a:pt x="653703" y="254711"/>
                  </a:lnTo>
                  <a:lnTo>
                    <a:pt x="652255" y="256159"/>
                  </a:lnTo>
                  <a:lnTo>
                    <a:pt x="651252" y="256578"/>
                  </a:lnTo>
                  <a:lnTo>
                    <a:pt x="637053" y="256578"/>
                  </a:lnTo>
                  <a:lnTo>
                    <a:pt x="637053" y="336727"/>
                  </a:lnTo>
                  <a:lnTo>
                    <a:pt x="783408" y="336727"/>
                  </a:lnTo>
                  <a:lnTo>
                    <a:pt x="786900" y="340220"/>
                  </a:lnTo>
                  <a:lnTo>
                    <a:pt x="786900" y="348830"/>
                  </a:lnTo>
                  <a:lnTo>
                    <a:pt x="783408" y="352323"/>
                  </a:lnTo>
                  <a:lnTo>
                    <a:pt x="0" y="352323"/>
                  </a:lnTo>
                  <a:lnTo>
                    <a:pt x="0" y="436278"/>
                  </a:lnTo>
                  <a:lnTo>
                    <a:pt x="24826" y="477168"/>
                  </a:lnTo>
                  <a:lnTo>
                    <a:pt x="56778" y="515004"/>
                  </a:lnTo>
                  <a:lnTo>
                    <a:pt x="92644" y="548952"/>
                  </a:lnTo>
                  <a:lnTo>
                    <a:pt x="129535" y="578711"/>
                  </a:lnTo>
                  <a:lnTo>
                    <a:pt x="164563" y="603976"/>
                  </a:lnTo>
                  <a:lnTo>
                    <a:pt x="249967" y="658483"/>
                  </a:lnTo>
                  <a:lnTo>
                    <a:pt x="305568" y="687866"/>
                  </a:lnTo>
                  <a:lnTo>
                    <a:pt x="361037" y="712957"/>
                  </a:lnTo>
                  <a:lnTo>
                    <a:pt x="415767" y="734114"/>
                  </a:lnTo>
                  <a:lnTo>
                    <a:pt x="469154" y="751699"/>
                  </a:lnTo>
                  <a:lnTo>
                    <a:pt x="520591" y="766071"/>
                  </a:lnTo>
                  <a:lnTo>
                    <a:pt x="569473" y="777592"/>
                  </a:lnTo>
                  <a:lnTo>
                    <a:pt x="615193" y="786621"/>
                  </a:lnTo>
                  <a:lnTo>
                    <a:pt x="657506" y="793568"/>
                  </a:lnTo>
                  <a:lnTo>
                    <a:pt x="727331" y="802361"/>
                  </a:lnTo>
                  <a:lnTo>
                    <a:pt x="775904" y="806822"/>
                  </a:lnTo>
                  <a:lnTo>
                    <a:pt x="776282" y="806822"/>
                  </a:lnTo>
                  <a:lnTo>
                    <a:pt x="815142" y="809348"/>
                  </a:lnTo>
                  <a:lnTo>
                    <a:pt x="871940" y="811782"/>
                  </a:lnTo>
                  <a:lnTo>
                    <a:pt x="940799" y="812850"/>
                  </a:lnTo>
                  <a:lnTo>
                    <a:pt x="989291" y="812282"/>
                  </a:lnTo>
                  <a:lnTo>
                    <a:pt x="1039932" y="810374"/>
                  </a:lnTo>
                  <a:lnTo>
                    <a:pt x="1091633" y="806822"/>
                  </a:lnTo>
                  <a:lnTo>
                    <a:pt x="1143301" y="801322"/>
                  </a:lnTo>
                  <a:lnTo>
                    <a:pt x="1151674" y="800037"/>
                  </a:lnTo>
                  <a:lnTo>
                    <a:pt x="1151674" y="290609"/>
                  </a:lnTo>
                  <a:lnTo>
                    <a:pt x="1087351" y="245964"/>
                  </a:lnTo>
                  <a:lnTo>
                    <a:pt x="1052008" y="222935"/>
                  </a:lnTo>
                  <a:lnTo>
                    <a:pt x="965705" y="169597"/>
                  </a:lnTo>
                  <a:lnTo>
                    <a:pt x="942379" y="155727"/>
                  </a:lnTo>
                  <a:close/>
                </a:path>
                <a:path w="1151889" h="813435">
                  <a:moveTo>
                    <a:pt x="410587" y="334010"/>
                  </a:moveTo>
                  <a:lnTo>
                    <a:pt x="375725" y="334010"/>
                  </a:lnTo>
                  <a:lnTo>
                    <a:pt x="375725" y="336727"/>
                  </a:lnTo>
                  <a:lnTo>
                    <a:pt x="412517" y="336727"/>
                  </a:lnTo>
                  <a:lnTo>
                    <a:pt x="411831" y="335851"/>
                  </a:lnTo>
                  <a:lnTo>
                    <a:pt x="411184" y="334949"/>
                  </a:lnTo>
                  <a:lnTo>
                    <a:pt x="410587" y="334010"/>
                  </a:lnTo>
                  <a:close/>
                </a:path>
                <a:path w="1151889" h="813435">
                  <a:moveTo>
                    <a:pt x="477058" y="0"/>
                  </a:moveTo>
                  <a:lnTo>
                    <a:pt x="470251" y="0"/>
                  </a:lnTo>
                  <a:lnTo>
                    <a:pt x="463393" y="127"/>
                  </a:lnTo>
                  <a:lnTo>
                    <a:pt x="414053" y="3523"/>
                  </a:lnTo>
                  <a:lnTo>
                    <a:pt x="374525" y="9653"/>
                  </a:lnTo>
                  <a:lnTo>
                    <a:pt x="303678" y="29578"/>
                  </a:lnTo>
                  <a:lnTo>
                    <a:pt x="303678" y="119672"/>
                  </a:lnTo>
                  <a:lnTo>
                    <a:pt x="545689" y="119672"/>
                  </a:lnTo>
                  <a:lnTo>
                    <a:pt x="549296" y="123291"/>
                  </a:lnTo>
                  <a:lnTo>
                    <a:pt x="549296" y="174383"/>
                  </a:lnTo>
                  <a:lnTo>
                    <a:pt x="561907" y="159816"/>
                  </a:lnTo>
                  <a:lnTo>
                    <a:pt x="564264" y="157162"/>
                  </a:lnTo>
                  <a:lnTo>
                    <a:pt x="567673" y="155727"/>
                  </a:lnTo>
                  <a:lnTo>
                    <a:pt x="942379" y="155727"/>
                  </a:lnTo>
                  <a:lnTo>
                    <a:pt x="927403" y="146822"/>
                  </a:lnTo>
                  <a:lnTo>
                    <a:pt x="886255" y="123474"/>
                  </a:lnTo>
                  <a:lnTo>
                    <a:pt x="842447" y="100251"/>
                  </a:lnTo>
                  <a:lnTo>
                    <a:pt x="796166" y="77853"/>
                  </a:lnTo>
                  <a:lnTo>
                    <a:pt x="747601" y="56981"/>
                  </a:lnTo>
                  <a:lnTo>
                    <a:pt x="696938" y="38334"/>
                  </a:lnTo>
                  <a:lnTo>
                    <a:pt x="644365" y="22613"/>
                  </a:lnTo>
                  <a:lnTo>
                    <a:pt x="590069" y="10516"/>
                  </a:lnTo>
                  <a:lnTo>
                    <a:pt x="534238" y="2745"/>
                  </a:lnTo>
                  <a:lnTo>
                    <a:pt x="477058" y="0"/>
                  </a:lnTo>
                  <a:close/>
                </a:path>
              </a:pathLst>
            </a:custGeom>
            <a:solidFill>
              <a:srgbClr val="5BA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4069651" y="4387951"/>
              <a:ext cx="296545" cy="473075"/>
            </a:xfrm>
            <a:custGeom>
              <a:avLst/>
              <a:gdLst/>
              <a:ahLst/>
              <a:cxnLst/>
              <a:rect l="l" t="t" r="r" b="b"/>
              <a:pathLst>
                <a:path w="296545" h="473075">
                  <a:moveTo>
                    <a:pt x="296138" y="0"/>
                  </a:moveTo>
                  <a:lnTo>
                    <a:pt x="0" y="0"/>
                  </a:lnTo>
                  <a:lnTo>
                    <a:pt x="0" y="472973"/>
                  </a:lnTo>
                  <a:lnTo>
                    <a:pt x="296138" y="472973"/>
                  </a:lnTo>
                  <a:lnTo>
                    <a:pt x="29613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4069651" y="4380410"/>
              <a:ext cx="304165" cy="488315"/>
            </a:xfrm>
            <a:custGeom>
              <a:avLst/>
              <a:gdLst/>
              <a:ahLst/>
              <a:cxnLst/>
              <a:rect l="l" t="t" r="r" b="b"/>
              <a:pathLst>
                <a:path w="304164" h="488314">
                  <a:moveTo>
                    <a:pt x="288592" y="472973"/>
                  </a:moveTo>
                  <a:lnTo>
                    <a:pt x="0" y="472973"/>
                  </a:lnTo>
                  <a:lnTo>
                    <a:pt x="0" y="488061"/>
                  </a:lnTo>
                  <a:lnTo>
                    <a:pt x="298117" y="488061"/>
                  </a:lnTo>
                  <a:lnTo>
                    <a:pt x="300060" y="487248"/>
                  </a:lnTo>
                  <a:lnTo>
                    <a:pt x="302867" y="484441"/>
                  </a:lnTo>
                  <a:lnTo>
                    <a:pt x="303679" y="482498"/>
                  </a:lnTo>
                  <a:lnTo>
                    <a:pt x="303679" y="480517"/>
                  </a:lnTo>
                  <a:lnTo>
                    <a:pt x="288592" y="480517"/>
                  </a:lnTo>
                  <a:lnTo>
                    <a:pt x="288592" y="472973"/>
                  </a:lnTo>
                  <a:close/>
                </a:path>
                <a:path w="304164" h="488314">
                  <a:moveTo>
                    <a:pt x="298117" y="0"/>
                  </a:moveTo>
                  <a:lnTo>
                    <a:pt x="0" y="0"/>
                  </a:lnTo>
                  <a:lnTo>
                    <a:pt x="0" y="15087"/>
                  </a:lnTo>
                  <a:lnTo>
                    <a:pt x="288592" y="15087"/>
                  </a:lnTo>
                  <a:lnTo>
                    <a:pt x="288592" y="480517"/>
                  </a:lnTo>
                  <a:lnTo>
                    <a:pt x="296136" y="480517"/>
                  </a:lnTo>
                  <a:lnTo>
                    <a:pt x="296136" y="472973"/>
                  </a:lnTo>
                  <a:lnTo>
                    <a:pt x="303679" y="472973"/>
                  </a:lnTo>
                  <a:lnTo>
                    <a:pt x="303679" y="5549"/>
                  </a:lnTo>
                  <a:lnTo>
                    <a:pt x="302867" y="3619"/>
                  </a:lnTo>
                  <a:lnTo>
                    <a:pt x="300060" y="800"/>
                  </a:lnTo>
                  <a:lnTo>
                    <a:pt x="298117" y="0"/>
                  </a:lnTo>
                  <a:close/>
                </a:path>
                <a:path w="304164" h="488314">
                  <a:moveTo>
                    <a:pt x="303679" y="472973"/>
                  </a:moveTo>
                  <a:lnTo>
                    <a:pt x="296136" y="472973"/>
                  </a:lnTo>
                  <a:lnTo>
                    <a:pt x="296136" y="480517"/>
                  </a:lnTo>
                  <a:lnTo>
                    <a:pt x="303679" y="480517"/>
                  </a:lnTo>
                  <a:lnTo>
                    <a:pt x="303679" y="4729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4288186" y="4741754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4284288" y="4741754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4139412" y="4741754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4135514" y="4741760"/>
              <a:ext cx="514350" cy="58419"/>
            </a:xfrm>
            <a:custGeom>
              <a:avLst/>
              <a:gdLst/>
              <a:ahLst/>
              <a:cxnLst/>
              <a:rect l="l" t="t" r="r" b="b"/>
              <a:pathLst>
                <a:path w="514350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  <a:path w="514350" h="58420">
                  <a:moveTo>
                    <a:pt x="203771" y="11023"/>
                  </a:moveTo>
                  <a:lnTo>
                    <a:pt x="155511" y="11023"/>
                  </a:lnTo>
                  <a:lnTo>
                    <a:pt x="155511" y="27127"/>
                  </a:lnTo>
                  <a:lnTo>
                    <a:pt x="203771" y="27127"/>
                  </a:lnTo>
                  <a:lnTo>
                    <a:pt x="203771" y="11023"/>
                  </a:lnTo>
                  <a:close/>
                </a:path>
                <a:path w="514350" h="58420">
                  <a:moveTo>
                    <a:pt x="513778" y="11023"/>
                  </a:moveTo>
                  <a:lnTo>
                    <a:pt x="479399" y="11023"/>
                  </a:lnTo>
                  <a:lnTo>
                    <a:pt x="479399" y="27127"/>
                  </a:lnTo>
                  <a:lnTo>
                    <a:pt x="513778" y="27127"/>
                  </a:lnTo>
                  <a:lnTo>
                    <a:pt x="513778" y="11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4339290" y="4649608"/>
              <a:ext cx="276225" cy="206375"/>
            </a:xfrm>
            <a:custGeom>
              <a:avLst/>
              <a:gdLst/>
              <a:ahLst/>
              <a:cxnLst/>
              <a:rect l="l" t="t" r="r" b="b"/>
              <a:pathLst>
                <a:path w="276225" h="206375">
                  <a:moveTo>
                    <a:pt x="273824" y="0"/>
                  </a:moveTo>
                  <a:lnTo>
                    <a:pt x="1803" y="0"/>
                  </a:lnTo>
                  <a:lnTo>
                    <a:pt x="0" y="1803"/>
                  </a:lnTo>
                  <a:lnTo>
                    <a:pt x="0" y="204482"/>
                  </a:lnTo>
                  <a:lnTo>
                    <a:pt x="1803" y="206286"/>
                  </a:lnTo>
                  <a:lnTo>
                    <a:pt x="4025" y="206286"/>
                  </a:lnTo>
                  <a:lnTo>
                    <a:pt x="273824" y="206286"/>
                  </a:lnTo>
                  <a:lnTo>
                    <a:pt x="275628" y="204482"/>
                  </a:lnTo>
                  <a:lnTo>
                    <a:pt x="275628" y="1803"/>
                  </a:lnTo>
                  <a:lnTo>
                    <a:pt x="273824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4335259" y="4635715"/>
              <a:ext cx="297815" cy="224790"/>
            </a:xfrm>
            <a:custGeom>
              <a:avLst/>
              <a:gdLst/>
              <a:ahLst/>
              <a:cxnLst/>
              <a:rect l="l" t="t" r="r" b="b"/>
              <a:pathLst>
                <a:path w="297814" h="224789">
                  <a:moveTo>
                    <a:pt x="297586" y="11099"/>
                  </a:moveTo>
                  <a:lnTo>
                    <a:pt x="293979" y="7493"/>
                  </a:lnTo>
                  <a:lnTo>
                    <a:pt x="289534" y="7493"/>
                  </a:lnTo>
                  <a:lnTo>
                    <a:pt x="275628" y="7493"/>
                  </a:lnTo>
                  <a:lnTo>
                    <a:pt x="275628" y="23596"/>
                  </a:lnTo>
                  <a:lnTo>
                    <a:pt x="275628" y="216154"/>
                  </a:lnTo>
                  <a:lnTo>
                    <a:pt x="8051" y="216154"/>
                  </a:lnTo>
                  <a:lnTo>
                    <a:pt x="8051" y="23596"/>
                  </a:lnTo>
                  <a:lnTo>
                    <a:pt x="275628" y="23596"/>
                  </a:lnTo>
                  <a:lnTo>
                    <a:pt x="275628" y="7493"/>
                  </a:lnTo>
                  <a:lnTo>
                    <a:pt x="100063" y="7493"/>
                  </a:lnTo>
                  <a:lnTo>
                    <a:pt x="100063" y="3606"/>
                  </a:lnTo>
                  <a:lnTo>
                    <a:pt x="96456" y="0"/>
                  </a:lnTo>
                  <a:lnTo>
                    <a:pt x="92011" y="0"/>
                  </a:lnTo>
                  <a:lnTo>
                    <a:pt x="27114" y="0"/>
                  </a:lnTo>
                  <a:lnTo>
                    <a:pt x="23507" y="3606"/>
                  </a:lnTo>
                  <a:lnTo>
                    <a:pt x="23507" y="7493"/>
                  </a:lnTo>
                  <a:lnTo>
                    <a:pt x="3771" y="7493"/>
                  </a:lnTo>
                  <a:lnTo>
                    <a:pt x="165" y="11099"/>
                  </a:lnTo>
                  <a:lnTo>
                    <a:pt x="165" y="13309"/>
                  </a:lnTo>
                  <a:lnTo>
                    <a:pt x="0" y="13474"/>
                  </a:lnTo>
                  <a:lnTo>
                    <a:pt x="0" y="220599"/>
                  </a:lnTo>
                  <a:lnTo>
                    <a:pt x="3606" y="224205"/>
                  </a:lnTo>
                  <a:lnTo>
                    <a:pt x="280073" y="224205"/>
                  </a:lnTo>
                  <a:lnTo>
                    <a:pt x="283679" y="220599"/>
                  </a:lnTo>
                  <a:lnTo>
                    <a:pt x="283679" y="216154"/>
                  </a:lnTo>
                  <a:lnTo>
                    <a:pt x="283679" y="23596"/>
                  </a:lnTo>
                  <a:lnTo>
                    <a:pt x="293979" y="23596"/>
                  </a:lnTo>
                  <a:lnTo>
                    <a:pt x="297586" y="19989"/>
                  </a:lnTo>
                  <a:lnTo>
                    <a:pt x="297586" y="11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4521300" y="4685324"/>
              <a:ext cx="40005" cy="74295"/>
            </a:xfrm>
            <a:custGeom>
              <a:avLst/>
              <a:gdLst/>
              <a:ahLst/>
              <a:cxnLst/>
              <a:rect l="l" t="t" r="r" b="b"/>
              <a:pathLst>
                <a:path w="40004" h="74295">
                  <a:moveTo>
                    <a:pt x="39547" y="0"/>
                  </a:moveTo>
                  <a:lnTo>
                    <a:pt x="0" y="0"/>
                  </a:lnTo>
                  <a:lnTo>
                    <a:pt x="0" y="73990"/>
                  </a:lnTo>
                  <a:lnTo>
                    <a:pt x="39547" y="73990"/>
                  </a:lnTo>
                  <a:lnTo>
                    <a:pt x="3954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4517275" y="4681298"/>
              <a:ext cx="47625" cy="82550"/>
            </a:xfrm>
            <a:custGeom>
              <a:avLst/>
              <a:gdLst/>
              <a:ahLst/>
              <a:cxnLst/>
              <a:rect l="l" t="t" r="r" b="b"/>
              <a:pathLst>
                <a:path w="47625" h="82550">
                  <a:moveTo>
                    <a:pt x="44627" y="0"/>
                  </a:moveTo>
                  <a:lnTo>
                    <a:pt x="2971" y="0"/>
                  </a:lnTo>
                  <a:lnTo>
                    <a:pt x="1930" y="419"/>
                  </a:lnTo>
                  <a:lnTo>
                    <a:pt x="431" y="1917"/>
                  </a:lnTo>
                  <a:lnTo>
                    <a:pt x="0" y="2959"/>
                  </a:lnTo>
                  <a:lnTo>
                    <a:pt x="0" y="80238"/>
                  </a:lnTo>
                  <a:lnTo>
                    <a:pt x="1803" y="82042"/>
                  </a:lnTo>
                  <a:lnTo>
                    <a:pt x="6248" y="82042"/>
                  </a:lnTo>
                  <a:lnTo>
                    <a:pt x="8051" y="80238"/>
                  </a:lnTo>
                  <a:lnTo>
                    <a:pt x="8051" y="8039"/>
                  </a:lnTo>
                  <a:lnTo>
                    <a:pt x="39547" y="8039"/>
                  </a:lnTo>
                  <a:lnTo>
                    <a:pt x="39547" y="80238"/>
                  </a:lnTo>
                  <a:lnTo>
                    <a:pt x="41351" y="82042"/>
                  </a:lnTo>
                  <a:lnTo>
                    <a:pt x="45796" y="82042"/>
                  </a:lnTo>
                  <a:lnTo>
                    <a:pt x="47599" y="80238"/>
                  </a:lnTo>
                  <a:lnTo>
                    <a:pt x="47599" y="78016"/>
                  </a:lnTo>
                  <a:lnTo>
                    <a:pt x="47599" y="2959"/>
                  </a:lnTo>
                  <a:lnTo>
                    <a:pt x="47167" y="1917"/>
                  </a:lnTo>
                  <a:lnTo>
                    <a:pt x="45669" y="419"/>
                  </a:lnTo>
                  <a:lnTo>
                    <a:pt x="446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4521300" y="4705170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4517274" y="4701150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4521300" y="4722314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4517274" y="4718293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4521300" y="4739459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4517274" y="4735431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4461586" y="4685322"/>
              <a:ext cx="40005" cy="74295"/>
            </a:xfrm>
            <a:custGeom>
              <a:avLst/>
              <a:gdLst/>
              <a:ahLst/>
              <a:cxnLst/>
              <a:rect l="l" t="t" r="r" b="b"/>
              <a:pathLst>
                <a:path w="40004" h="74295">
                  <a:moveTo>
                    <a:pt x="39547" y="0"/>
                  </a:moveTo>
                  <a:lnTo>
                    <a:pt x="0" y="0"/>
                  </a:lnTo>
                  <a:lnTo>
                    <a:pt x="0" y="73990"/>
                  </a:lnTo>
                  <a:lnTo>
                    <a:pt x="39547" y="73990"/>
                  </a:lnTo>
                  <a:lnTo>
                    <a:pt x="3954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4457560" y="4681298"/>
              <a:ext cx="47625" cy="82550"/>
            </a:xfrm>
            <a:custGeom>
              <a:avLst/>
              <a:gdLst/>
              <a:ahLst/>
              <a:cxnLst/>
              <a:rect l="l" t="t" r="r" b="b"/>
              <a:pathLst>
                <a:path w="47625" h="82550">
                  <a:moveTo>
                    <a:pt x="44627" y="0"/>
                  </a:moveTo>
                  <a:lnTo>
                    <a:pt x="2971" y="0"/>
                  </a:lnTo>
                  <a:lnTo>
                    <a:pt x="1930" y="419"/>
                  </a:lnTo>
                  <a:lnTo>
                    <a:pt x="431" y="1917"/>
                  </a:lnTo>
                  <a:lnTo>
                    <a:pt x="0" y="2959"/>
                  </a:lnTo>
                  <a:lnTo>
                    <a:pt x="0" y="79082"/>
                  </a:lnTo>
                  <a:lnTo>
                    <a:pt x="431" y="80111"/>
                  </a:lnTo>
                  <a:lnTo>
                    <a:pt x="1930" y="81610"/>
                  </a:lnTo>
                  <a:lnTo>
                    <a:pt x="2971" y="82042"/>
                  </a:lnTo>
                  <a:lnTo>
                    <a:pt x="44627" y="82042"/>
                  </a:lnTo>
                  <a:lnTo>
                    <a:pt x="45669" y="81610"/>
                  </a:lnTo>
                  <a:lnTo>
                    <a:pt x="47167" y="80111"/>
                  </a:lnTo>
                  <a:lnTo>
                    <a:pt x="47599" y="79082"/>
                  </a:lnTo>
                  <a:lnTo>
                    <a:pt x="47599" y="78016"/>
                  </a:lnTo>
                  <a:lnTo>
                    <a:pt x="39547" y="78016"/>
                  </a:lnTo>
                  <a:lnTo>
                    <a:pt x="39547" y="73990"/>
                  </a:lnTo>
                  <a:lnTo>
                    <a:pt x="8051" y="73990"/>
                  </a:lnTo>
                  <a:lnTo>
                    <a:pt x="8051" y="8039"/>
                  </a:lnTo>
                  <a:lnTo>
                    <a:pt x="47599" y="8039"/>
                  </a:lnTo>
                  <a:lnTo>
                    <a:pt x="47599" y="2959"/>
                  </a:lnTo>
                  <a:lnTo>
                    <a:pt x="47167" y="1917"/>
                  </a:lnTo>
                  <a:lnTo>
                    <a:pt x="45669" y="419"/>
                  </a:lnTo>
                  <a:lnTo>
                    <a:pt x="44627" y="0"/>
                  </a:lnTo>
                  <a:close/>
                </a:path>
                <a:path w="47625" h="82550">
                  <a:moveTo>
                    <a:pt x="47599" y="8039"/>
                  </a:moveTo>
                  <a:lnTo>
                    <a:pt x="39547" y="8039"/>
                  </a:lnTo>
                  <a:lnTo>
                    <a:pt x="39547" y="78016"/>
                  </a:lnTo>
                  <a:lnTo>
                    <a:pt x="43573" y="78016"/>
                  </a:lnTo>
                  <a:lnTo>
                    <a:pt x="43573" y="73990"/>
                  </a:lnTo>
                  <a:lnTo>
                    <a:pt x="47599" y="73990"/>
                  </a:lnTo>
                  <a:lnTo>
                    <a:pt x="47599" y="8039"/>
                  </a:lnTo>
                  <a:close/>
                </a:path>
                <a:path w="47625" h="82550">
                  <a:moveTo>
                    <a:pt x="47599" y="73990"/>
                  </a:moveTo>
                  <a:lnTo>
                    <a:pt x="43573" y="73990"/>
                  </a:lnTo>
                  <a:lnTo>
                    <a:pt x="43573" y="78016"/>
                  </a:lnTo>
                  <a:lnTo>
                    <a:pt x="47599" y="78016"/>
                  </a:lnTo>
                  <a:lnTo>
                    <a:pt x="47599" y="739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4461586" y="4705170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4457560" y="4701150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4461586" y="4722314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4457560" y="4718293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4461586" y="4739459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4457560" y="4735431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4401872" y="4685324"/>
              <a:ext cx="40005" cy="74295"/>
            </a:xfrm>
            <a:custGeom>
              <a:avLst/>
              <a:gdLst/>
              <a:ahLst/>
              <a:cxnLst/>
              <a:rect l="l" t="t" r="r" b="b"/>
              <a:pathLst>
                <a:path w="40004" h="74295">
                  <a:moveTo>
                    <a:pt x="39547" y="0"/>
                  </a:moveTo>
                  <a:lnTo>
                    <a:pt x="0" y="0"/>
                  </a:lnTo>
                  <a:lnTo>
                    <a:pt x="0" y="73990"/>
                  </a:lnTo>
                  <a:lnTo>
                    <a:pt x="39547" y="73990"/>
                  </a:lnTo>
                  <a:lnTo>
                    <a:pt x="3954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4397846" y="4681298"/>
              <a:ext cx="47625" cy="82550"/>
            </a:xfrm>
            <a:custGeom>
              <a:avLst/>
              <a:gdLst/>
              <a:ahLst/>
              <a:cxnLst/>
              <a:rect l="l" t="t" r="r" b="b"/>
              <a:pathLst>
                <a:path w="47625" h="82550">
                  <a:moveTo>
                    <a:pt x="44627" y="0"/>
                  </a:moveTo>
                  <a:lnTo>
                    <a:pt x="2971" y="0"/>
                  </a:lnTo>
                  <a:lnTo>
                    <a:pt x="1930" y="419"/>
                  </a:lnTo>
                  <a:lnTo>
                    <a:pt x="431" y="1917"/>
                  </a:lnTo>
                  <a:lnTo>
                    <a:pt x="0" y="2959"/>
                  </a:lnTo>
                  <a:lnTo>
                    <a:pt x="0" y="80238"/>
                  </a:lnTo>
                  <a:lnTo>
                    <a:pt x="1803" y="82042"/>
                  </a:lnTo>
                  <a:lnTo>
                    <a:pt x="6248" y="82042"/>
                  </a:lnTo>
                  <a:lnTo>
                    <a:pt x="8051" y="80238"/>
                  </a:lnTo>
                  <a:lnTo>
                    <a:pt x="8051" y="8039"/>
                  </a:lnTo>
                  <a:lnTo>
                    <a:pt x="39547" y="8039"/>
                  </a:lnTo>
                  <a:lnTo>
                    <a:pt x="39547" y="80238"/>
                  </a:lnTo>
                  <a:lnTo>
                    <a:pt x="41351" y="82042"/>
                  </a:lnTo>
                  <a:lnTo>
                    <a:pt x="45796" y="82042"/>
                  </a:lnTo>
                  <a:lnTo>
                    <a:pt x="47599" y="80238"/>
                  </a:lnTo>
                  <a:lnTo>
                    <a:pt x="47599" y="78016"/>
                  </a:lnTo>
                  <a:lnTo>
                    <a:pt x="47599" y="2959"/>
                  </a:lnTo>
                  <a:lnTo>
                    <a:pt x="47167" y="1917"/>
                  </a:lnTo>
                  <a:lnTo>
                    <a:pt x="45669" y="419"/>
                  </a:lnTo>
                  <a:lnTo>
                    <a:pt x="446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4401872" y="4705170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4397846" y="4701150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4401872" y="4722314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4397846" y="4718293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4401872" y="4739459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47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4397846" y="4735431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796" y="0"/>
                  </a:moveTo>
                  <a:lnTo>
                    <a:pt x="43573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45796" y="8051"/>
                  </a:lnTo>
                  <a:lnTo>
                    <a:pt x="47599" y="6248"/>
                  </a:lnTo>
                  <a:lnTo>
                    <a:pt x="47599" y="1803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4544809" y="4634763"/>
              <a:ext cx="31750" cy="19050"/>
            </a:xfrm>
            <a:custGeom>
              <a:avLst/>
              <a:gdLst/>
              <a:ahLst/>
              <a:cxnLst/>
              <a:rect l="l" t="t" r="r" b="b"/>
              <a:pathLst>
                <a:path w="31750" h="19050">
                  <a:moveTo>
                    <a:pt x="31254" y="0"/>
                  </a:moveTo>
                  <a:lnTo>
                    <a:pt x="0" y="0"/>
                  </a:lnTo>
                  <a:lnTo>
                    <a:pt x="0" y="18808"/>
                  </a:lnTo>
                  <a:lnTo>
                    <a:pt x="31254" y="18808"/>
                  </a:lnTo>
                  <a:lnTo>
                    <a:pt x="31254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4540778" y="4630737"/>
              <a:ext cx="39370" cy="27305"/>
            </a:xfrm>
            <a:custGeom>
              <a:avLst/>
              <a:gdLst/>
              <a:ahLst/>
              <a:cxnLst/>
              <a:rect l="l" t="t" r="r" b="b"/>
              <a:pathLst>
                <a:path w="39370" h="27304">
                  <a:moveTo>
                    <a:pt x="39306" y="0"/>
                  </a:moveTo>
                  <a:lnTo>
                    <a:pt x="0" y="0"/>
                  </a:lnTo>
                  <a:lnTo>
                    <a:pt x="0" y="26860"/>
                  </a:lnTo>
                  <a:lnTo>
                    <a:pt x="39306" y="26860"/>
                  </a:lnTo>
                  <a:lnTo>
                    <a:pt x="39306" y="18808"/>
                  </a:lnTo>
                  <a:lnTo>
                    <a:pt x="8064" y="18808"/>
                  </a:lnTo>
                  <a:lnTo>
                    <a:pt x="8064" y="8051"/>
                  </a:lnTo>
                  <a:lnTo>
                    <a:pt x="39306" y="8051"/>
                  </a:lnTo>
                  <a:lnTo>
                    <a:pt x="39306" y="0"/>
                  </a:lnTo>
                  <a:close/>
                </a:path>
                <a:path w="39370" h="27304">
                  <a:moveTo>
                    <a:pt x="39306" y="8051"/>
                  </a:moveTo>
                  <a:lnTo>
                    <a:pt x="31254" y="8051"/>
                  </a:lnTo>
                  <a:lnTo>
                    <a:pt x="31254" y="18808"/>
                  </a:lnTo>
                  <a:lnTo>
                    <a:pt x="39306" y="18808"/>
                  </a:lnTo>
                  <a:lnTo>
                    <a:pt x="39306" y="8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4544809" y="4613944"/>
              <a:ext cx="31750" cy="15240"/>
            </a:xfrm>
            <a:custGeom>
              <a:avLst/>
              <a:gdLst/>
              <a:ahLst/>
              <a:cxnLst/>
              <a:rect l="l" t="t" r="r" b="b"/>
              <a:pathLst>
                <a:path w="31750" h="15239">
                  <a:moveTo>
                    <a:pt x="26987" y="0"/>
                  </a:moveTo>
                  <a:lnTo>
                    <a:pt x="4254" y="0"/>
                  </a:lnTo>
                  <a:lnTo>
                    <a:pt x="0" y="3848"/>
                  </a:lnTo>
                  <a:lnTo>
                    <a:pt x="0" y="14922"/>
                  </a:lnTo>
                  <a:lnTo>
                    <a:pt x="31254" y="14922"/>
                  </a:lnTo>
                  <a:lnTo>
                    <a:pt x="31254" y="3848"/>
                  </a:lnTo>
                  <a:lnTo>
                    <a:pt x="26987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4540783" y="4609922"/>
              <a:ext cx="39370" cy="24765"/>
            </a:xfrm>
            <a:custGeom>
              <a:avLst/>
              <a:gdLst/>
              <a:ahLst/>
              <a:cxnLst/>
              <a:rect l="l" t="t" r="r" b="b"/>
              <a:pathLst>
                <a:path w="39370" h="24764">
                  <a:moveTo>
                    <a:pt x="39293" y="5651"/>
                  </a:moveTo>
                  <a:lnTo>
                    <a:pt x="33235" y="0"/>
                  </a:lnTo>
                  <a:lnTo>
                    <a:pt x="31242" y="0"/>
                  </a:lnTo>
                  <a:lnTo>
                    <a:pt x="31242" y="10096"/>
                  </a:lnTo>
                  <a:lnTo>
                    <a:pt x="31242" y="14922"/>
                  </a:lnTo>
                  <a:lnTo>
                    <a:pt x="8051" y="14922"/>
                  </a:lnTo>
                  <a:lnTo>
                    <a:pt x="8051" y="10096"/>
                  </a:lnTo>
                  <a:lnTo>
                    <a:pt x="10490" y="8051"/>
                  </a:lnTo>
                  <a:lnTo>
                    <a:pt x="28803" y="8051"/>
                  </a:lnTo>
                  <a:lnTo>
                    <a:pt x="31242" y="10096"/>
                  </a:lnTo>
                  <a:lnTo>
                    <a:pt x="31242" y="0"/>
                  </a:lnTo>
                  <a:lnTo>
                    <a:pt x="6057" y="0"/>
                  </a:lnTo>
                  <a:lnTo>
                    <a:pt x="0" y="5651"/>
                  </a:lnTo>
                  <a:lnTo>
                    <a:pt x="0" y="22974"/>
                  </a:lnTo>
                  <a:lnTo>
                    <a:pt x="14617" y="22974"/>
                  </a:lnTo>
                  <a:lnTo>
                    <a:pt x="14617" y="24549"/>
                  </a:lnTo>
                  <a:lnTo>
                    <a:pt x="24879" y="24549"/>
                  </a:lnTo>
                  <a:lnTo>
                    <a:pt x="24879" y="22974"/>
                  </a:lnTo>
                  <a:lnTo>
                    <a:pt x="39293" y="22974"/>
                  </a:lnTo>
                  <a:lnTo>
                    <a:pt x="39293" y="14922"/>
                  </a:lnTo>
                  <a:lnTo>
                    <a:pt x="39293" y="8051"/>
                  </a:lnTo>
                  <a:lnTo>
                    <a:pt x="39293" y="5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4505668" y="4634763"/>
              <a:ext cx="31750" cy="19050"/>
            </a:xfrm>
            <a:custGeom>
              <a:avLst/>
              <a:gdLst/>
              <a:ahLst/>
              <a:cxnLst/>
              <a:rect l="l" t="t" r="r" b="b"/>
              <a:pathLst>
                <a:path w="31750" h="19050">
                  <a:moveTo>
                    <a:pt x="31254" y="0"/>
                  </a:moveTo>
                  <a:lnTo>
                    <a:pt x="0" y="0"/>
                  </a:lnTo>
                  <a:lnTo>
                    <a:pt x="0" y="18808"/>
                  </a:lnTo>
                  <a:lnTo>
                    <a:pt x="31254" y="18808"/>
                  </a:lnTo>
                  <a:lnTo>
                    <a:pt x="31254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4501642" y="4630737"/>
              <a:ext cx="39370" cy="27305"/>
            </a:xfrm>
            <a:custGeom>
              <a:avLst/>
              <a:gdLst/>
              <a:ahLst/>
              <a:cxnLst/>
              <a:rect l="l" t="t" r="r" b="b"/>
              <a:pathLst>
                <a:path w="39370" h="27304">
                  <a:moveTo>
                    <a:pt x="39306" y="0"/>
                  </a:moveTo>
                  <a:lnTo>
                    <a:pt x="0" y="0"/>
                  </a:lnTo>
                  <a:lnTo>
                    <a:pt x="0" y="26860"/>
                  </a:lnTo>
                  <a:lnTo>
                    <a:pt x="39306" y="26860"/>
                  </a:lnTo>
                  <a:lnTo>
                    <a:pt x="39306" y="18808"/>
                  </a:lnTo>
                  <a:lnTo>
                    <a:pt x="8064" y="18808"/>
                  </a:lnTo>
                  <a:lnTo>
                    <a:pt x="8064" y="8051"/>
                  </a:lnTo>
                  <a:lnTo>
                    <a:pt x="39306" y="8051"/>
                  </a:lnTo>
                  <a:lnTo>
                    <a:pt x="39306" y="0"/>
                  </a:lnTo>
                  <a:close/>
                </a:path>
                <a:path w="39370" h="27304">
                  <a:moveTo>
                    <a:pt x="39306" y="8051"/>
                  </a:moveTo>
                  <a:lnTo>
                    <a:pt x="31254" y="8051"/>
                  </a:lnTo>
                  <a:lnTo>
                    <a:pt x="31254" y="18808"/>
                  </a:lnTo>
                  <a:lnTo>
                    <a:pt x="39306" y="18808"/>
                  </a:lnTo>
                  <a:lnTo>
                    <a:pt x="39306" y="8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4505673" y="4613944"/>
              <a:ext cx="31750" cy="15240"/>
            </a:xfrm>
            <a:custGeom>
              <a:avLst/>
              <a:gdLst/>
              <a:ahLst/>
              <a:cxnLst/>
              <a:rect l="l" t="t" r="r" b="b"/>
              <a:pathLst>
                <a:path w="31750" h="15239">
                  <a:moveTo>
                    <a:pt x="26987" y="0"/>
                  </a:moveTo>
                  <a:lnTo>
                    <a:pt x="4254" y="0"/>
                  </a:lnTo>
                  <a:lnTo>
                    <a:pt x="0" y="3848"/>
                  </a:lnTo>
                  <a:lnTo>
                    <a:pt x="0" y="14922"/>
                  </a:lnTo>
                  <a:lnTo>
                    <a:pt x="31254" y="14922"/>
                  </a:lnTo>
                  <a:lnTo>
                    <a:pt x="31254" y="3848"/>
                  </a:lnTo>
                  <a:lnTo>
                    <a:pt x="26987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4501642" y="4609922"/>
              <a:ext cx="39370" cy="24765"/>
            </a:xfrm>
            <a:custGeom>
              <a:avLst/>
              <a:gdLst/>
              <a:ahLst/>
              <a:cxnLst/>
              <a:rect l="l" t="t" r="r" b="b"/>
              <a:pathLst>
                <a:path w="39370" h="24764">
                  <a:moveTo>
                    <a:pt x="39293" y="5651"/>
                  </a:moveTo>
                  <a:lnTo>
                    <a:pt x="33235" y="0"/>
                  </a:lnTo>
                  <a:lnTo>
                    <a:pt x="31242" y="0"/>
                  </a:lnTo>
                  <a:lnTo>
                    <a:pt x="31242" y="10096"/>
                  </a:lnTo>
                  <a:lnTo>
                    <a:pt x="31242" y="14922"/>
                  </a:lnTo>
                  <a:lnTo>
                    <a:pt x="8051" y="14922"/>
                  </a:lnTo>
                  <a:lnTo>
                    <a:pt x="8051" y="10096"/>
                  </a:lnTo>
                  <a:lnTo>
                    <a:pt x="10490" y="8051"/>
                  </a:lnTo>
                  <a:lnTo>
                    <a:pt x="28803" y="8051"/>
                  </a:lnTo>
                  <a:lnTo>
                    <a:pt x="31242" y="10096"/>
                  </a:lnTo>
                  <a:lnTo>
                    <a:pt x="31242" y="0"/>
                  </a:lnTo>
                  <a:lnTo>
                    <a:pt x="6057" y="0"/>
                  </a:lnTo>
                  <a:lnTo>
                    <a:pt x="0" y="5651"/>
                  </a:lnTo>
                  <a:lnTo>
                    <a:pt x="0" y="22974"/>
                  </a:lnTo>
                  <a:lnTo>
                    <a:pt x="14630" y="22974"/>
                  </a:lnTo>
                  <a:lnTo>
                    <a:pt x="14630" y="24549"/>
                  </a:lnTo>
                  <a:lnTo>
                    <a:pt x="24892" y="24549"/>
                  </a:lnTo>
                  <a:lnTo>
                    <a:pt x="24892" y="22974"/>
                  </a:lnTo>
                  <a:lnTo>
                    <a:pt x="39293" y="22974"/>
                  </a:lnTo>
                  <a:lnTo>
                    <a:pt x="39293" y="14922"/>
                  </a:lnTo>
                  <a:lnTo>
                    <a:pt x="39293" y="8051"/>
                  </a:lnTo>
                  <a:lnTo>
                    <a:pt x="39293" y="5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4466539" y="4634763"/>
              <a:ext cx="31750" cy="19050"/>
            </a:xfrm>
            <a:custGeom>
              <a:avLst/>
              <a:gdLst/>
              <a:ahLst/>
              <a:cxnLst/>
              <a:rect l="l" t="t" r="r" b="b"/>
              <a:pathLst>
                <a:path w="31750" h="19050">
                  <a:moveTo>
                    <a:pt x="31254" y="0"/>
                  </a:moveTo>
                  <a:lnTo>
                    <a:pt x="0" y="0"/>
                  </a:lnTo>
                  <a:lnTo>
                    <a:pt x="0" y="18808"/>
                  </a:lnTo>
                  <a:lnTo>
                    <a:pt x="31254" y="18808"/>
                  </a:lnTo>
                  <a:lnTo>
                    <a:pt x="31254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4462504" y="4630737"/>
              <a:ext cx="39370" cy="27305"/>
            </a:xfrm>
            <a:custGeom>
              <a:avLst/>
              <a:gdLst/>
              <a:ahLst/>
              <a:cxnLst/>
              <a:rect l="l" t="t" r="r" b="b"/>
              <a:pathLst>
                <a:path w="39370" h="27304">
                  <a:moveTo>
                    <a:pt x="39306" y="0"/>
                  </a:moveTo>
                  <a:lnTo>
                    <a:pt x="0" y="0"/>
                  </a:lnTo>
                  <a:lnTo>
                    <a:pt x="0" y="26860"/>
                  </a:lnTo>
                  <a:lnTo>
                    <a:pt x="39306" y="26860"/>
                  </a:lnTo>
                  <a:lnTo>
                    <a:pt x="39306" y="18808"/>
                  </a:lnTo>
                  <a:lnTo>
                    <a:pt x="8064" y="18808"/>
                  </a:lnTo>
                  <a:lnTo>
                    <a:pt x="8064" y="8051"/>
                  </a:lnTo>
                  <a:lnTo>
                    <a:pt x="39306" y="8051"/>
                  </a:lnTo>
                  <a:lnTo>
                    <a:pt x="39306" y="0"/>
                  </a:lnTo>
                  <a:close/>
                </a:path>
                <a:path w="39370" h="27304">
                  <a:moveTo>
                    <a:pt x="39306" y="8051"/>
                  </a:moveTo>
                  <a:lnTo>
                    <a:pt x="31254" y="8051"/>
                  </a:lnTo>
                  <a:lnTo>
                    <a:pt x="31254" y="18808"/>
                  </a:lnTo>
                  <a:lnTo>
                    <a:pt x="39306" y="18808"/>
                  </a:lnTo>
                  <a:lnTo>
                    <a:pt x="39306" y="8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4466536" y="4613944"/>
              <a:ext cx="31750" cy="15240"/>
            </a:xfrm>
            <a:custGeom>
              <a:avLst/>
              <a:gdLst/>
              <a:ahLst/>
              <a:cxnLst/>
              <a:rect l="l" t="t" r="r" b="b"/>
              <a:pathLst>
                <a:path w="31750" h="15239">
                  <a:moveTo>
                    <a:pt x="26987" y="0"/>
                  </a:moveTo>
                  <a:lnTo>
                    <a:pt x="4254" y="0"/>
                  </a:lnTo>
                  <a:lnTo>
                    <a:pt x="0" y="3848"/>
                  </a:lnTo>
                  <a:lnTo>
                    <a:pt x="0" y="14922"/>
                  </a:lnTo>
                  <a:lnTo>
                    <a:pt x="31254" y="14922"/>
                  </a:lnTo>
                  <a:lnTo>
                    <a:pt x="31254" y="3848"/>
                  </a:lnTo>
                  <a:lnTo>
                    <a:pt x="26987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4462513" y="4609922"/>
              <a:ext cx="39370" cy="24765"/>
            </a:xfrm>
            <a:custGeom>
              <a:avLst/>
              <a:gdLst/>
              <a:ahLst/>
              <a:cxnLst/>
              <a:rect l="l" t="t" r="r" b="b"/>
              <a:pathLst>
                <a:path w="39370" h="24764">
                  <a:moveTo>
                    <a:pt x="39293" y="5651"/>
                  </a:moveTo>
                  <a:lnTo>
                    <a:pt x="33235" y="0"/>
                  </a:lnTo>
                  <a:lnTo>
                    <a:pt x="31242" y="0"/>
                  </a:lnTo>
                  <a:lnTo>
                    <a:pt x="31242" y="10096"/>
                  </a:lnTo>
                  <a:lnTo>
                    <a:pt x="31242" y="14922"/>
                  </a:lnTo>
                  <a:lnTo>
                    <a:pt x="8051" y="14922"/>
                  </a:lnTo>
                  <a:lnTo>
                    <a:pt x="8051" y="10096"/>
                  </a:lnTo>
                  <a:lnTo>
                    <a:pt x="10490" y="8051"/>
                  </a:lnTo>
                  <a:lnTo>
                    <a:pt x="28803" y="8051"/>
                  </a:lnTo>
                  <a:lnTo>
                    <a:pt x="31242" y="10096"/>
                  </a:lnTo>
                  <a:lnTo>
                    <a:pt x="31242" y="0"/>
                  </a:lnTo>
                  <a:lnTo>
                    <a:pt x="6057" y="0"/>
                  </a:lnTo>
                  <a:lnTo>
                    <a:pt x="0" y="5651"/>
                  </a:lnTo>
                  <a:lnTo>
                    <a:pt x="0" y="22974"/>
                  </a:lnTo>
                  <a:lnTo>
                    <a:pt x="14617" y="22974"/>
                  </a:lnTo>
                  <a:lnTo>
                    <a:pt x="14617" y="24549"/>
                  </a:lnTo>
                  <a:lnTo>
                    <a:pt x="24866" y="24549"/>
                  </a:lnTo>
                  <a:lnTo>
                    <a:pt x="24866" y="22974"/>
                  </a:lnTo>
                  <a:lnTo>
                    <a:pt x="39293" y="22974"/>
                  </a:lnTo>
                  <a:lnTo>
                    <a:pt x="39293" y="14922"/>
                  </a:lnTo>
                  <a:lnTo>
                    <a:pt x="39293" y="8051"/>
                  </a:lnTo>
                  <a:lnTo>
                    <a:pt x="39293" y="5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4603293" y="4704687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198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4599265" y="4700661"/>
              <a:ext cx="8255" cy="22860"/>
            </a:xfrm>
            <a:custGeom>
              <a:avLst/>
              <a:gdLst/>
              <a:ahLst/>
              <a:cxnLst/>
              <a:rect l="l" t="t" r="r" b="b"/>
              <a:pathLst>
                <a:path w="8254" h="22860">
                  <a:moveTo>
                    <a:pt x="6248" y="0"/>
                  </a:moveTo>
                  <a:lnTo>
                    <a:pt x="1803" y="0"/>
                  </a:lnTo>
                  <a:lnTo>
                    <a:pt x="0" y="1803"/>
                  </a:lnTo>
                  <a:lnTo>
                    <a:pt x="0" y="4025"/>
                  </a:lnTo>
                  <a:lnTo>
                    <a:pt x="0" y="20447"/>
                  </a:lnTo>
                  <a:lnTo>
                    <a:pt x="1803" y="22250"/>
                  </a:lnTo>
                  <a:lnTo>
                    <a:pt x="6248" y="22250"/>
                  </a:lnTo>
                  <a:lnTo>
                    <a:pt x="8051" y="20447"/>
                  </a:lnTo>
                  <a:lnTo>
                    <a:pt x="8051" y="1803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4343476" y="4656797"/>
              <a:ext cx="260350" cy="101600"/>
            </a:xfrm>
            <a:custGeom>
              <a:avLst/>
              <a:gdLst/>
              <a:ahLst/>
              <a:cxnLst/>
              <a:rect l="l" t="t" r="r" b="b"/>
              <a:pathLst>
                <a:path w="260350" h="101600">
                  <a:moveTo>
                    <a:pt x="259816" y="0"/>
                  </a:moveTo>
                  <a:lnTo>
                    <a:pt x="12" y="0"/>
                  </a:lnTo>
                  <a:lnTo>
                    <a:pt x="12" y="11379"/>
                  </a:lnTo>
                  <a:lnTo>
                    <a:pt x="0" y="101409"/>
                  </a:lnTo>
                  <a:lnTo>
                    <a:pt x="23329" y="101409"/>
                  </a:lnTo>
                  <a:lnTo>
                    <a:pt x="23329" y="47548"/>
                  </a:lnTo>
                  <a:lnTo>
                    <a:pt x="29984" y="24295"/>
                  </a:lnTo>
                  <a:lnTo>
                    <a:pt x="44627" y="13817"/>
                  </a:lnTo>
                  <a:lnTo>
                    <a:pt x="58077" y="11379"/>
                  </a:lnTo>
                  <a:lnTo>
                    <a:pt x="65913" y="11379"/>
                  </a:lnTo>
                  <a:lnTo>
                    <a:pt x="259816" y="11379"/>
                  </a:lnTo>
                  <a:lnTo>
                    <a:pt x="259816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4565485" y="465860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833" y="1803"/>
                  </a:moveTo>
                  <a:lnTo>
                    <a:pt x="40030" y="12"/>
                  </a:lnTo>
                  <a:lnTo>
                    <a:pt x="37807" y="0"/>
                  </a:lnTo>
                  <a:lnTo>
                    <a:pt x="1803" y="0"/>
                  </a:lnTo>
                  <a:lnTo>
                    <a:pt x="0" y="1803"/>
                  </a:lnTo>
                  <a:lnTo>
                    <a:pt x="0" y="6248"/>
                  </a:lnTo>
                  <a:lnTo>
                    <a:pt x="1803" y="8051"/>
                  </a:lnTo>
                  <a:lnTo>
                    <a:pt x="33782" y="8051"/>
                  </a:lnTo>
                  <a:lnTo>
                    <a:pt x="33782" y="40043"/>
                  </a:lnTo>
                  <a:lnTo>
                    <a:pt x="35585" y="41846"/>
                  </a:lnTo>
                  <a:lnTo>
                    <a:pt x="40030" y="41846"/>
                  </a:lnTo>
                  <a:lnTo>
                    <a:pt x="41833" y="40043"/>
                  </a:lnTo>
                  <a:lnTo>
                    <a:pt x="41833" y="37820"/>
                  </a:lnTo>
                  <a:lnTo>
                    <a:pt x="41833" y="6248"/>
                  </a:lnTo>
                  <a:lnTo>
                    <a:pt x="41833" y="18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4603291" y="4727773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0"/>
                  </a:moveTo>
                  <a:lnTo>
                    <a:pt x="0" y="32131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4599265" y="4723747"/>
              <a:ext cx="8255" cy="40640"/>
            </a:xfrm>
            <a:custGeom>
              <a:avLst/>
              <a:gdLst/>
              <a:ahLst/>
              <a:cxnLst/>
              <a:rect l="l" t="t" r="r" b="b"/>
              <a:pathLst>
                <a:path w="8254" h="40639">
                  <a:moveTo>
                    <a:pt x="6248" y="0"/>
                  </a:moveTo>
                  <a:lnTo>
                    <a:pt x="1803" y="0"/>
                  </a:lnTo>
                  <a:lnTo>
                    <a:pt x="0" y="1803"/>
                  </a:lnTo>
                  <a:lnTo>
                    <a:pt x="0" y="4025"/>
                  </a:lnTo>
                  <a:lnTo>
                    <a:pt x="0" y="38379"/>
                  </a:lnTo>
                  <a:lnTo>
                    <a:pt x="1803" y="40182"/>
                  </a:lnTo>
                  <a:lnTo>
                    <a:pt x="6248" y="40182"/>
                  </a:lnTo>
                  <a:lnTo>
                    <a:pt x="8051" y="38379"/>
                  </a:lnTo>
                  <a:lnTo>
                    <a:pt x="8051" y="1803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7" name="object 48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69651" y="4456845"/>
              <a:ext cx="247576" cy="66192"/>
            </a:xfrm>
            <a:prstGeom prst="rect">
              <a:avLst/>
            </a:prstGeom>
          </p:spPr>
        </p:pic>
        <p:pic>
          <p:nvPicPr>
            <p:cNvPr id="488" name="object 4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69651" y="4550512"/>
              <a:ext cx="247576" cy="66192"/>
            </a:xfrm>
            <a:prstGeom prst="rect">
              <a:avLst/>
            </a:prstGeom>
          </p:spPr>
        </p:pic>
        <p:pic>
          <p:nvPicPr>
            <p:cNvPr id="489" name="object 48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69651" y="4644188"/>
              <a:ext cx="247576" cy="66192"/>
            </a:xfrm>
            <a:prstGeom prst="rect">
              <a:avLst/>
            </a:prstGeom>
          </p:spPr>
        </p:pic>
        <p:pic>
          <p:nvPicPr>
            <p:cNvPr id="490" name="object 49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069651" y="4733344"/>
              <a:ext cx="247564" cy="66192"/>
            </a:xfrm>
            <a:prstGeom prst="rect">
              <a:avLst/>
            </a:prstGeom>
          </p:spPr>
        </p:pic>
        <p:sp>
          <p:nvSpPr>
            <p:cNvPr id="491" name="object 491"/>
            <p:cNvSpPr/>
            <p:nvPr/>
          </p:nvSpPr>
          <p:spPr>
            <a:xfrm>
              <a:off x="4069639" y="4862639"/>
              <a:ext cx="787400" cy="15240"/>
            </a:xfrm>
            <a:custGeom>
              <a:avLst/>
              <a:gdLst/>
              <a:ahLst/>
              <a:cxnLst/>
              <a:rect l="l" t="t" r="r" b="b"/>
              <a:pathLst>
                <a:path w="787400" h="15239">
                  <a:moveTo>
                    <a:pt x="786904" y="3810"/>
                  </a:moveTo>
                  <a:lnTo>
                    <a:pt x="785317" y="3810"/>
                  </a:lnTo>
                  <a:lnTo>
                    <a:pt x="78531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0" y="15240"/>
                  </a:lnTo>
                  <a:lnTo>
                    <a:pt x="785037" y="15240"/>
                  </a:lnTo>
                  <a:lnTo>
                    <a:pt x="785037" y="12700"/>
                  </a:lnTo>
                  <a:lnTo>
                    <a:pt x="786904" y="12700"/>
                  </a:lnTo>
                  <a:lnTo>
                    <a:pt x="786904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" name="object 49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69010" y="4681623"/>
              <a:ext cx="432633" cy="194390"/>
            </a:xfrm>
            <a:prstGeom prst="rect">
              <a:avLst/>
            </a:prstGeom>
          </p:spPr>
        </p:pic>
        <p:sp>
          <p:nvSpPr>
            <p:cNvPr id="493" name="object 493"/>
            <p:cNvSpPr/>
            <p:nvPr/>
          </p:nvSpPr>
          <p:spPr>
            <a:xfrm>
              <a:off x="4171886" y="4361865"/>
              <a:ext cx="68580" cy="31750"/>
            </a:xfrm>
            <a:custGeom>
              <a:avLst/>
              <a:gdLst/>
              <a:ahLst/>
              <a:cxnLst/>
              <a:rect l="l" t="t" r="r" b="b"/>
              <a:pathLst>
                <a:path w="68579" h="31750">
                  <a:moveTo>
                    <a:pt x="68237" y="0"/>
                  </a:moveTo>
                  <a:lnTo>
                    <a:pt x="0" y="0"/>
                  </a:lnTo>
                  <a:lnTo>
                    <a:pt x="0" y="31165"/>
                  </a:lnTo>
                  <a:lnTo>
                    <a:pt x="68237" y="31165"/>
                  </a:lnTo>
                  <a:lnTo>
                    <a:pt x="6823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4069651" y="4354334"/>
              <a:ext cx="342900" cy="55244"/>
            </a:xfrm>
            <a:custGeom>
              <a:avLst/>
              <a:gdLst/>
              <a:ahLst/>
              <a:cxnLst/>
              <a:rect l="l" t="t" r="r" b="b"/>
              <a:pathLst>
                <a:path w="342900" h="55245">
                  <a:moveTo>
                    <a:pt x="342620" y="30734"/>
                  </a:moveTo>
                  <a:lnTo>
                    <a:pt x="339445" y="30734"/>
                  </a:lnTo>
                  <a:lnTo>
                    <a:pt x="339445" y="23114"/>
                  </a:lnTo>
                  <a:lnTo>
                    <a:pt x="178015" y="23114"/>
                  </a:lnTo>
                  <a:lnTo>
                    <a:pt x="178015" y="15087"/>
                  </a:lnTo>
                  <a:lnTo>
                    <a:pt x="178015" y="5549"/>
                  </a:lnTo>
                  <a:lnTo>
                    <a:pt x="177215" y="3619"/>
                  </a:lnTo>
                  <a:lnTo>
                    <a:pt x="174396" y="800"/>
                  </a:lnTo>
                  <a:lnTo>
                    <a:pt x="172466" y="0"/>
                  </a:lnTo>
                  <a:lnTo>
                    <a:pt x="162928" y="0"/>
                  </a:lnTo>
                  <a:lnTo>
                    <a:pt x="162928" y="15087"/>
                  </a:lnTo>
                  <a:lnTo>
                    <a:pt x="162928" y="23114"/>
                  </a:lnTo>
                  <a:lnTo>
                    <a:pt x="109778" y="23114"/>
                  </a:lnTo>
                  <a:lnTo>
                    <a:pt x="109778" y="15087"/>
                  </a:lnTo>
                  <a:lnTo>
                    <a:pt x="162928" y="15087"/>
                  </a:lnTo>
                  <a:lnTo>
                    <a:pt x="162928" y="0"/>
                  </a:lnTo>
                  <a:lnTo>
                    <a:pt x="100253" y="0"/>
                  </a:lnTo>
                  <a:lnTo>
                    <a:pt x="98310" y="800"/>
                  </a:lnTo>
                  <a:lnTo>
                    <a:pt x="95504" y="3619"/>
                  </a:lnTo>
                  <a:lnTo>
                    <a:pt x="94691" y="5549"/>
                  </a:lnTo>
                  <a:lnTo>
                    <a:pt x="94691" y="23114"/>
                  </a:lnTo>
                  <a:lnTo>
                    <a:pt x="0" y="23114"/>
                  </a:lnTo>
                  <a:lnTo>
                    <a:pt x="0" y="30734"/>
                  </a:lnTo>
                  <a:lnTo>
                    <a:pt x="0" y="47244"/>
                  </a:lnTo>
                  <a:lnTo>
                    <a:pt x="0" y="54864"/>
                  </a:lnTo>
                  <a:lnTo>
                    <a:pt x="338886" y="54864"/>
                  </a:lnTo>
                  <a:lnTo>
                    <a:pt x="338886" y="47244"/>
                  </a:lnTo>
                  <a:lnTo>
                    <a:pt x="342620" y="47244"/>
                  </a:lnTo>
                  <a:lnTo>
                    <a:pt x="342620" y="30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5" name="object 49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475157" y="4681623"/>
              <a:ext cx="287815" cy="194390"/>
            </a:xfrm>
            <a:prstGeom prst="rect">
              <a:avLst/>
            </a:prstGeom>
          </p:spPr>
        </p:pic>
        <p:sp>
          <p:nvSpPr>
            <p:cNvPr id="496" name="object 496"/>
            <p:cNvSpPr/>
            <p:nvPr/>
          </p:nvSpPr>
          <p:spPr>
            <a:xfrm>
              <a:off x="4288186" y="4460744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4284288" y="4460744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4213800" y="4460744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4209901" y="4460744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4139412" y="4460744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4135515" y="4460744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4288186" y="4554411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4284288" y="4554411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4213800" y="4554411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4209901" y="4554411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4139412" y="4554411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4135515" y="4554411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4288186" y="4648086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4284288" y="4648086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4213800" y="4648086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4209901" y="4648086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4139412" y="4648086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4135515" y="4648086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97" y="0"/>
                  </a:moveTo>
                  <a:lnTo>
                    <a:pt x="0" y="0"/>
                  </a:lnTo>
                  <a:lnTo>
                    <a:pt x="0" y="58394"/>
                  </a:lnTo>
                  <a:lnTo>
                    <a:pt x="7797" y="58394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4213800" y="4739241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394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069651" y="4739246"/>
              <a:ext cx="1151890" cy="144780"/>
            </a:xfrm>
            <a:custGeom>
              <a:avLst/>
              <a:gdLst/>
              <a:ahLst/>
              <a:cxnLst/>
              <a:rect l="l" t="t" r="r" b="b"/>
              <a:pathLst>
                <a:path w="1151889" h="144779">
                  <a:moveTo>
                    <a:pt x="148043" y="0"/>
                  </a:moveTo>
                  <a:lnTo>
                    <a:pt x="140246" y="0"/>
                  </a:lnTo>
                  <a:lnTo>
                    <a:pt x="140246" y="58394"/>
                  </a:lnTo>
                  <a:lnTo>
                    <a:pt x="148043" y="58394"/>
                  </a:lnTo>
                  <a:lnTo>
                    <a:pt x="148043" y="0"/>
                  </a:lnTo>
                  <a:close/>
                </a:path>
                <a:path w="1151889" h="144779">
                  <a:moveTo>
                    <a:pt x="1151674" y="128562"/>
                  </a:moveTo>
                  <a:lnTo>
                    <a:pt x="1625" y="128562"/>
                  </a:lnTo>
                  <a:lnTo>
                    <a:pt x="1625" y="131102"/>
                  </a:lnTo>
                  <a:lnTo>
                    <a:pt x="0" y="131102"/>
                  </a:lnTo>
                  <a:lnTo>
                    <a:pt x="0" y="141262"/>
                  </a:lnTo>
                  <a:lnTo>
                    <a:pt x="1270" y="141262"/>
                  </a:lnTo>
                  <a:lnTo>
                    <a:pt x="1270" y="143802"/>
                  </a:lnTo>
                  <a:lnTo>
                    <a:pt x="577227" y="143802"/>
                  </a:lnTo>
                  <a:lnTo>
                    <a:pt x="578104" y="144678"/>
                  </a:lnTo>
                  <a:lnTo>
                    <a:pt x="995413" y="144678"/>
                  </a:lnTo>
                  <a:lnTo>
                    <a:pt x="996289" y="143802"/>
                  </a:lnTo>
                  <a:lnTo>
                    <a:pt x="1151674" y="143802"/>
                  </a:lnTo>
                  <a:lnTo>
                    <a:pt x="1151674" y="141262"/>
                  </a:lnTo>
                  <a:lnTo>
                    <a:pt x="1151674" y="131102"/>
                  </a:lnTo>
                  <a:lnTo>
                    <a:pt x="1151674" y="1285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810579" y="4669261"/>
              <a:ext cx="287655" cy="163830"/>
            </a:xfrm>
            <a:custGeom>
              <a:avLst/>
              <a:gdLst/>
              <a:ahLst/>
              <a:cxnLst/>
              <a:rect l="l" t="t" r="r" b="b"/>
              <a:pathLst>
                <a:path w="287654" h="163829">
                  <a:moveTo>
                    <a:pt x="221068" y="0"/>
                  </a:moveTo>
                  <a:lnTo>
                    <a:pt x="0" y="0"/>
                  </a:lnTo>
                  <a:lnTo>
                    <a:pt x="0" y="163525"/>
                  </a:lnTo>
                  <a:lnTo>
                    <a:pt x="287058" y="163525"/>
                  </a:lnTo>
                  <a:lnTo>
                    <a:pt x="287058" y="102450"/>
                  </a:lnTo>
                  <a:lnTo>
                    <a:pt x="244614" y="67056"/>
                  </a:lnTo>
                  <a:lnTo>
                    <a:pt x="221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810582" y="4782654"/>
              <a:ext cx="287655" cy="50165"/>
            </a:xfrm>
            <a:custGeom>
              <a:avLst/>
              <a:gdLst/>
              <a:ahLst/>
              <a:cxnLst/>
              <a:rect l="l" t="t" r="r" b="b"/>
              <a:pathLst>
                <a:path w="287654" h="50164">
                  <a:moveTo>
                    <a:pt x="287045" y="0"/>
                  </a:moveTo>
                  <a:lnTo>
                    <a:pt x="0" y="0"/>
                  </a:lnTo>
                  <a:lnTo>
                    <a:pt x="0" y="50126"/>
                  </a:lnTo>
                  <a:lnTo>
                    <a:pt x="287045" y="50126"/>
                  </a:lnTo>
                  <a:lnTo>
                    <a:pt x="287045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810582" y="4778750"/>
              <a:ext cx="287655" cy="8255"/>
            </a:xfrm>
            <a:custGeom>
              <a:avLst/>
              <a:gdLst/>
              <a:ahLst/>
              <a:cxnLst/>
              <a:rect l="l" t="t" r="r" b="b"/>
              <a:pathLst>
                <a:path w="287654" h="8254">
                  <a:moveTo>
                    <a:pt x="287045" y="7797"/>
                  </a:moveTo>
                  <a:lnTo>
                    <a:pt x="287045" y="0"/>
                  </a:lnTo>
                  <a:lnTo>
                    <a:pt x="0" y="0"/>
                  </a:lnTo>
                  <a:lnTo>
                    <a:pt x="0" y="7797"/>
                  </a:lnTo>
                  <a:lnTo>
                    <a:pt x="287045" y="7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981232" y="4684191"/>
              <a:ext cx="73660" cy="50800"/>
            </a:xfrm>
            <a:custGeom>
              <a:avLst/>
              <a:gdLst/>
              <a:ahLst/>
              <a:cxnLst/>
              <a:rect l="l" t="t" r="r" b="b"/>
              <a:pathLst>
                <a:path w="73660" h="50800">
                  <a:moveTo>
                    <a:pt x="55658" y="0"/>
                  </a:moveTo>
                  <a:lnTo>
                    <a:pt x="0" y="0"/>
                  </a:lnTo>
                  <a:lnTo>
                    <a:pt x="0" y="50342"/>
                  </a:lnTo>
                  <a:lnTo>
                    <a:pt x="73336" y="50342"/>
                  </a:lnTo>
                  <a:lnTo>
                    <a:pt x="55658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977332" y="4680299"/>
              <a:ext cx="80645" cy="58419"/>
            </a:xfrm>
            <a:custGeom>
              <a:avLst/>
              <a:gdLst/>
              <a:ahLst/>
              <a:cxnLst/>
              <a:rect l="l" t="t" r="r" b="b"/>
              <a:pathLst>
                <a:path w="80645" h="58420">
                  <a:moveTo>
                    <a:pt x="58192" y="0"/>
                  </a:moveTo>
                  <a:lnTo>
                    <a:pt x="2870" y="0"/>
                  </a:lnTo>
                  <a:lnTo>
                    <a:pt x="1866" y="406"/>
                  </a:lnTo>
                  <a:lnTo>
                    <a:pt x="419" y="1866"/>
                  </a:lnTo>
                  <a:lnTo>
                    <a:pt x="0" y="2870"/>
                  </a:lnTo>
                  <a:lnTo>
                    <a:pt x="0" y="55270"/>
                  </a:lnTo>
                  <a:lnTo>
                    <a:pt x="315" y="56026"/>
                  </a:lnTo>
                  <a:lnTo>
                    <a:pt x="419" y="56273"/>
                  </a:lnTo>
                  <a:lnTo>
                    <a:pt x="1866" y="57721"/>
                  </a:lnTo>
                  <a:lnTo>
                    <a:pt x="2870" y="58140"/>
                  </a:lnTo>
                  <a:lnTo>
                    <a:pt x="3898" y="58140"/>
                  </a:lnTo>
                  <a:lnTo>
                    <a:pt x="3898" y="50342"/>
                  </a:lnTo>
                  <a:lnTo>
                    <a:pt x="7797" y="50342"/>
                  </a:lnTo>
                  <a:lnTo>
                    <a:pt x="7797" y="7797"/>
                  </a:lnTo>
                  <a:lnTo>
                    <a:pt x="60930" y="7797"/>
                  </a:lnTo>
                  <a:lnTo>
                    <a:pt x="58192" y="0"/>
                  </a:lnTo>
                  <a:close/>
                </a:path>
                <a:path w="80645" h="58420">
                  <a:moveTo>
                    <a:pt x="7797" y="50342"/>
                  </a:moveTo>
                  <a:lnTo>
                    <a:pt x="3898" y="50342"/>
                  </a:lnTo>
                  <a:lnTo>
                    <a:pt x="3898" y="58140"/>
                  </a:lnTo>
                  <a:lnTo>
                    <a:pt x="80400" y="58140"/>
                  </a:lnTo>
                  <a:lnTo>
                    <a:pt x="77864" y="56026"/>
                  </a:lnTo>
                  <a:lnTo>
                    <a:pt x="77238" y="54241"/>
                  </a:lnTo>
                  <a:lnTo>
                    <a:pt x="7797" y="54241"/>
                  </a:lnTo>
                  <a:lnTo>
                    <a:pt x="7797" y="50342"/>
                  </a:lnTo>
                  <a:close/>
                </a:path>
                <a:path w="80645" h="58420">
                  <a:moveTo>
                    <a:pt x="75869" y="50342"/>
                  </a:moveTo>
                  <a:lnTo>
                    <a:pt x="7797" y="50342"/>
                  </a:lnTo>
                  <a:lnTo>
                    <a:pt x="7797" y="54241"/>
                  </a:lnTo>
                  <a:lnTo>
                    <a:pt x="77238" y="54241"/>
                  </a:lnTo>
                  <a:lnTo>
                    <a:pt x="75869" y="503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911991" y="4695634"/>
              <a:ext cx="51435" cy="39370"/>
            </a:xfrm>
            <a:custGeom>
              <a:avLst/>
              <a:gdLst/>
              <a:ahLst/>
              <a:cxnLst/>
              <a:rect l="l" t="t" r="r" b="b"/>
              <a:pathLst>
                <a:path w="51435" h="39370">
                  <a:moveTo>
                    <a:pt x="51308" y="0"/>
                  </a:moveTo>
                  <a:lnTo>
                    <a:pt x="0" y="0"/>
                  </a:lnTo>
                  <a:lnTo>
                    <a:pt x="0" y="38900"/>
                  </a:lnTo>
                  <a:lnTo>
                    <a:pt x="51308" y="38900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806670" y="4665370"/>
              <a:ext cx="295275" cy="171450"/>
            </a:xfrm>
            <a:custGeom>
              <a:avLst/>
              <a:gdLst/>
              <a:ahLst/>
              <a:cxnLst/>
              <a:rect l="l" t="t" r="r" b="b"/>
              <a:pathLst>
                <a:path w="295275" h="171450">
                  <a:moveTo>
                    <a:pt x="160515" y="29248"/>
                  </a:moveTo>
                  <a:lnTo>
                    <a:pt x="160096" y="28244"/>
                  </a:lnTo>
                  <a:lnTo>
                    <a:pt x="158648" y="26797"/>
                  </a:lnTo>
                  <a:lnTo>
                    <a:pt x="157645" y="26377"/>
                  </a:lnTo>
                  <a:lnTo>
                    <a:pt x="152717" y="26377"/>
                  </a:lnTo>
                  <a:lnTo>
                    <a:pt x="152717" y="34175"/>
                  </a:lnTo>
                  <a:lnTo>
                    <a:pt x="152717" y="65278"/>
                  </a:lnTo>
                  <a:lnTo>
                    <a:pt x="109207" y="65278"/>
                  </a:lnTo>
                  <a:lnTo>
                    <a:pt x="109207" y="34175"/>
                  </a:lnTo>
                  <a:lnTo>
                    <a:pt x="152717" y="34175"/>
                  </a:lnTo>
                  <a:lnTo>
                    <a:pt x="152717" y="26377"/>
                  </a:lnTo>
                  <a:lnTo>
                    <a:pt x="104279" y="26377"/>
                  </a:lnTo>
                  <a:lnTo>
                    <a:pt x="103276" y="26797"/>
                  </a:lnTo>
                  <a:lnTo>
                    <a:pt x="101828" y="28244"/>
                  </a:lnTo>
                  <a:lnTo>
                    <a:pt x="101409" y="29248"/>
                  </a:lnTo>
                  <a:lnTo>
                    <a:pt x="101409" y="70205"/>
                  </a:lnTo>
                  <a:lnTo>
                    <a:pt x="101828" y="71208"/>
                  </a:lnTo>
                  <a:lnTo>
                    <a:pt x="103276" y="72656"/>
                  </a:lnTo>
                  <a:lnTo>
                    <a:pt x="104279" y="73075"/>
                  </a:lnTo>
                  <a:lnTo>
                    <a:pt x="105308" y="73075"/>
                  </a:lnTo>
                  <a:lnTo>
                    <a:pt x="157645" y="73075"/>
                  </a:lnTo>
                  <a:lnTo>
                    <a:pt x="158648" y="72656"/>
                  </a:lnTo>
                  <a:lnTo>
                    <a:pt x="160096" y="71208"/>
                  </a:lnTo>
                  <a:lnTo>
                    <a:pt x="160515" y="70205"/>
                  </a:lnTo>
                  <a:lnTo>
                    <a:pt x="160515" y="69176"/>
                  </a:lnTo>
                  <a:lnTo>
                    <a:pt x="160515" y="34175"/>
                  </a:lnTo>
                  <a:lnTo>
                    <a:pt x="160515" y="29248"/>
                  </a:lnTo>
                  <a:close/>
                </a:path>
                <a:path w="295275" h="171450">
                  <a:moveTo>
                    <a:pt x="294855" y="105194"/>
                  </a:moveTo>
                  <a:lnTo>
                    <a:pt x="294335" y="104101"/>
                  </a:lnTo>
                  <a:lnTo>
                    <a:pt x="287045" y="98031"/>
                  </a:lnTo>
                  <a:lnTo>
                    <a:pt x="287045" y="108178"/>
                  </a:lnTo>
                  <a:lnTo>
                    <a:pt x="287045" y="163525"/>
                  </a:lnTo>
                  <a:lnTo>
                    <a:pt x="7797" y="163525"/>
                  </a:lnTo>
                  <a:lnTo>
                    <a:pt x="7797" y="7797"/>
                  </a:lnTo>
                  <a:lnTo>
                    <a:pt x="222199" y="7797"/>
                  </a:lnTo>
                  <a:lnTo>
                    <a:pt x="245071" y="72910"/>
                  </a:lnTo>
                  <a:lnTo>
                    <a:pt x="245478" y="73507"/>
                  </a:lnTo>
                  <a:lnTo>
                    <a:pt x="287045" y="108178"/>
                  </a:lnTo>
                  <a:lnTo>
                    <a:pt x="287045" y="98031"/>
                  </a:lnTo>
                  <a:lnTo>
                    <a:pt x="251841" y="68656"/>
                  </a:lnTo>
                  <a:lnTo>
                    <a:pt x="230479" y="7797"/>
                  </a:lnTo>
                  <a:lnTo>
                    <a:pt x="228104" y="1041"/>
                  </a:lnTo>
                  <a:lnTo>
                    <a:pt x="226631" y="0"/>
                  </a:lnTo>
                  <a:lnTo>
                    <a:pt x="224967" y="0"/>
                  </a:lnTo>
                  <a:lnTo>
                    <a:pt x="2870" y="0"/>
                  </a:lnTo>
                  <a:lnTo>
                    <a:pt x="1866" y="419"/>
                  </a:lnTo>
                  <a:lnTo>
                    <a:pt x="419" y="1866"/>
                  </a:lnTo>
                  <a:lnTo>
                    <a:pt x="0" y="2870"/>
                  </a:lnTo>
                  <a:lnTo>
                    <a:pt x="0" y="168452"/>
                  </a:lnTo>
                  <a:lnTo>
                    <a:pt x="419" y="169456"/>
                  </a:lnTo>
                  <a:lnTo>
                    <a:pt x="1866" y="170903"/>
                  </a:lnTo>
                  <a:lnTo>
                    <a:pt x="2870" y="171323"/>
                  </a:lnTo>
                  <a:lnTo>
                    <a:pt x="291985" y="171323"/>
                  </a:lnTo>
                  <a:lnTo>
                    <a:pt x="292976" y="170903"/>
                  </a:lnTo>
                  <a:lnTo>
                    <a:pt x="294436" y="169456"/>
                  </a:lnTo>
                  <a:lnTo>
                    <a:pt x="294855" y="168452"/>
                  </a:lnTo>
                  <a:lnTo>
                    <a:pt x="294855" y="163525"/>
                  </a:lnTo>
                  <a:lnTo>
                    <a:pt x="294855" y="105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804359" y="4824869"/>
              <a:ext cx="299085" cy="14604"/>
            </a:xfrm>
            <a:custGeom>
              <a:avLst/>
              <a:gdLst/>
              <a:ahLst/>
              <a:cxnLst/>
              <a:rect l="l" t="t" r="r" b="b"/>
              <a:pathLst>
                <a:path w="299085" h="14604">
                  <a:moveTo>
                    <a:pt x="298703" y="0"/>
                  </a:moveTo>
                  <a:lnTo>
                    <a:pt x="0" y="0"/>
                  </a:lnTo>
                  <a:lnTo>
                    <a:pt x="0" y="14287"/>
                  </a:lnTo>
                  <a:lnTo>
                    <a:pt x="298703" y="14287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801222" y="4821732"/>
              <a:ext cx="305435" cy="20955"/>
            </a:xfrm>
            <a:custGeom>
              <a:avLst/>
              <a:gdLst/>
              <a:ahLst/>
              <a:cxnLst/>
              <a:rect l="l" t="t" r="r" b="b"/>
              <a:pathLst>
                <a:path w="305435" h="20954">
                  <a:moveTo>
                    <a:pt x="304952" y="0"/>
                  </a:moveTo>
                  <a:lnTo>
                    <a:pt x="301828" y="0"/>
                  </a:lnTo>
                  <a:lnTo>
                    <a:pt x="301828" y="596"/>
                  </a:lnTo>
                  <a:lnTo>
                    <a:pt x="298704" y="596"/>
                  </a:lnTo>
                  <a:lnTo>
                    <a:pt x="298704" y="5676"/>
                  </a:lnTo>
                  <a:lnTo>
                    <a:pt x="298704" y="14566"/>
                  </a:lnTo>
                  <a:lnTo>
                    <a:pt x="6261" y="14566"/>
                  </a:lnTo>
                  <a:lnTo>
                    <a:pt x="6261" y="5676"/>
                  </a:lnTo>
                  <a:lnTo>
                    <a:pt x="298704" y="5676"/>
                  </a:lnTo>
                  <a:lnTo>
                    <a:pt x="298704" y="596"/>
                  </a:lnTo>
                  <a:lnTo>
                    <a:pt x="0" y="596"/>
                  </a:lnTo>
                  <a:lnTo>
                    <a:pt x="0" y="3136"/>
                  </a:lnTo>
                  <a:lnTo>
                    <a:pt x="0" y="5676"/>
                  </a:lnTo>
                  <a:lnTo>
                    <a:pt x="0" y="14566"/>
                  </a:lnTo>
                  <a:lnTo>
                    <a:pt x="0" y="20916"/>
                  </a:lnTo>
                  <a:lnTo>
                    <a:pt x="304952" y="20916"/>
                  </a:lnTo>
                  <a:lnTo>
                    <a:pt x="304952" y="14566"/>
                  </a:lnTo>
                  <a:lnTo>
                    <a:pt x="304952" y="6261"/>
                  </a:lnTo>
                  <a:lnTo>
                    <a:pt x="304952" y="5676"/>
                  </a:lnTo>
                  <a:lnTo>
                    <a:pt x="304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5" name="object 52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831344" y="4796899"/>
              <a:ext cx="83769" cy="75001"/>
            </a:xfrm>
            <a:prstGeom prst="rect">
              <a:avLst/>
            </a:prstGeom>
          </p:spPr>
        </p:pic>
        <p:sp>
          <p:nvSpPr>
            <p:cNvPr id="526" name="object 526"/>
            <p:cNvSpPr/>
            <p:nvPr/>
          </p:nvSpPr>
          <p:spPr>
            <a:xfrm>
              <a:off x="5003864" y="4800023"/>
              <a:ext cx="78105" cy="39370"/>
            </a:xfrm>
            <a:custGeom>
              <a:avLst/>
              <a:gdLst/>
              <a:ahLst/>
              <a:cxnLst/>
              <a:rect l="l" t="t" r="r" b="b"/>
              <a:pathLst>
                <a:path w="78104" h="39370">
                  <a:moveTo>
                    <a:pt x="38760" y="0"/>
                  </a:moveTo>
                  <a:lnTo>
                    <a:pt x="23676" y="3045"/>
                  </a:lnTo>
                  <a:lnTo>
                    <a:pt x="11355" y="11350"/>
                  </a:lnTo>
                  <a:lnTo>
                    <a:pt x="3047" y="23670"/>
                  </a:lnTo>
                  <a:lnTo>
                    <a:pt x="0" y="38760"/>
                  </a:lnTo>
                  <a:lnTo>
                    <a:pt x="77520" y="38760"/>
                  </a:lnTo>
                  <a:lnTo>
                    <a:pt x="74475" y="23670"/>
                  </a:lnTo>
                  <a:lnTo>
                    <a:pt x="66170" y="11350"/>
                  </a:lnTo>
                  <a:lnTo>
                    <a:pt x="53849" y="3045"/>
                  </a:lnTo>
                  <a:lnTo>
                    <a:pt x="38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5000740" y="4796899"/>
              <a:ext cx="83820" cy="45085"/>
            </a:xfrm>
            <a:custGeom>
              <a:avLst/>
              <a:gdLst/>
              <a:ahLst/>
              <a:cxnLst/>
              <a:rect l="l" t="t" r="r" b="b"/>
              <a:pathLst>
                <a:path w="83820" h="45085">
                  <a:moveTo>
                    <a:pt x="41884" y="0"/>
                  </a:moveTo>
                  <a:lnTo>
                    <a:pt x="25578" y="3290"/>
                  </a:lnTo>
                  <a:lnTo>
                    <a:pt x="12216" y="12336"/>
                  </a:lnTo>
                  <a:lnTo>
                    <a:pt x="3290" y="25578"/>
                  </a:lnTo>
                  <a:lnTo>
                    <a:pt x="0" y="41884"/>
                  </a:lnTo>
                  <a:lnTo>
                    <a:pt x="0" y="42710"/>
                  </a:lnTo>
                  <a:lnTo>
                    <a:pt x="330" y="43510"/>
                  </a:lnTo>
                  <a:lnTo>
                    <a:pt x="1498" y="44678"/>
                  </a:lnTo>
                  <a:lnTo>
                    <a:pt x="2298" y="45021"/>
                  </a:lnTo>
                  <a:lnTo>
                    <a:pt x="81470" y="45021"/>
                  </a:lnTo>
                  <a:lnTo>
                    <a:pt x="82283" y="44678"/>
                  </a:lnTo>
                  <a:lnTo>
                    <a:pt x="83439" y="43510"/>
                  </a:lnTo>
                  <a:lnTo>
                    <a:pt x="83781" y="42710"/>
                  </a:lnTo>
                  <a:lnTo>
                    <a:pt x="83781" y="41884"/>
                  </a:lnTo>
                  <a:lnTo>
                    <a:pt x="3124" y="41884"/>
                  </a:lnTo>
                  <a:lnTo>
                    <a:pt x="3124" y="38760"/>
                  </a:lnTo>
                  <a:lnTo>
                    <a:pt x="6575" y="38760"/>
                  </a:lnTo>
                  <a:lnTo>
                    <a:pt x="6984" y="34702"/>
                  </a:lnTo>
                  <a:lnTo>
                    <a:pt x="9059" y="28014"/>
                  </a:lnTo>
                  <a:lnTo>
                    <a:pt x="41884" y="6261"/>
                  </a:lnTo>
                  <a:lnTo>
                    <a:pt x="62601" y="6261"/>
                  </a:lnTo>
                  <a:lnTo>
                    <a:pt x="58192" y="3290"/>
                  </a:lnTo>
                  <a:lnTo>
                    <a:pt x="41884" y="0"/>
                  </a:lnTo>
                  <a:close/>
                </a:path>
                <a:path w="83820" h="45085">
                  <a:moveTo>
                    <a:pt x="6575" y="38760"/>
                  </a:moveTo>
                  <a:lnTo>
                    <a:pt x="3124" y="38760"/>
                  </a:lnTo>
                  <a:lnTo>
                    <a:pt x="3124" y="41884"/>
                  </a:lnTo>
                  <a:lnTo>
                    <a:pt x="6261" y="41884"/>
                  </a:lnTo>
                  <a:lnTo>
                    <a:pt x="6575" y="38760"/>
                  </a:lnTo>
                  <a:close/>
                </a:path>
                <a:path w="83820" h="45085">
                  <a:moveTo>
                    <a:pt x="77205" y="38760"/>
                  </a:moveTo>
                  <a:lnTo>
                    <a:pt x="6575" y="38760"/>
                  </a:lnTo>
                  <a:lnTo>
                    <a:pt x="6261" y="41884"/>
                  </a:lnTo>
                  <a:lnTo>
                    <a:pt x="77520" y="41884"/>
                  </a:lnTo>
                  <a:lnTo>
                    <a:pt x="77205" y="38760"/>
                  </a:lnTo>
                  <a:close/>
                </a:path>
                <a:path w="83820" h="45085">
                  <a:moveTo>
                    <a:pt x="62601" y="6261"/>
                  </a:moveTo>
                  <a:lnTo>
                    <a:pt x="41884" y="6261"/>
                  </a:lnTo>
                  <a:lnTo>
                    <a:pt x="49072" y="6983"/>
                  </a:lnTo>
                  <a:lnTo>
                    <a:pt x="55759" y="9055"/>
                  </a:lnTo>
                  <a:lnTo>
                    <a:pt x="77520" y="41884"/>
                  </a:lnTo>
                  <a:lnTo>
                    <a:pt x="80645" y="41884"/>
                  </a:lnTo>
                  <a:lnTo>
                    <a:pt x="80645" y="38760"/>
                  </a:lnTo>
                  <a:lnTo>
                    <a:pt x="83151" y="38760"/>
                  </a:lnTo>
                  <a:lnTo>
                    <a:pt x="80489" y="25578"/>
                  </a:lnTo>
                  <a:lnTo>
                    <a:pt x="71558" y="12336"/>
                  </a:lnTo>
                  <a:lnTo>
                    <a:pt x="62601" y="6261"/>
                  </a:lnTo>
                  <a:close/>
                </a:path>
                <a:path w="83820" h="45085">
                  <a:moveTo>
                    <a:pt x="83151" y="38760"/>
                  </a:moveTo>
                  <a:lnTo>
                    <a:pt x="80645" y="38760"/>
                  </a:lnTo>
                  <a:lnTo>
                    <a:pt x="80645" y="41884"/>
                  </a:lnTo>
                  <a:lnTo>
                    <a:pt x="83781" y="41884"/>
                  </a:lnTo>
                  <a:lnTo>
                    <a:pt x="83151" y="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5013127" y="4808785"/>
              <a:ext cx="59055" cy="60325"/>
            </a:xfrm>
            <a:custGeom>
              <a:avLst/>
              <a:gdLst/>
              <a:ahLst/>
              <a:cxnLst/>
              <a:rect l="l" t="t" r="r" b="b"/>
              <a:pathLst>
                <a:path w="59054" h="60325">
                  <a:moveTo>
                    <a:pt x="29533" y="0"/>
                  </a:moveTo>
                  <a:lnTo>
                    <a:pt x="27336" y="0"/>
                  </a:lnTo>
                  <a:lnTo>
                    <a:pt x="25126" y="253"/>
                  </a:lnTo>
                  <a:lnTo>
                    <a:pt x="22954" y="736"/>
                  </a:lnTo>
                  <a:lnTo>
                    <a:pt x="12094" y="5576"/>
                  </a:lnTo>
                  <a:lnTo>
                    <a:pt x="4198" y="13931"/>
                  </a:lnTo>
                  <a:lnTo>
                    <a:pt x="0" y="24639"/>
                  </a:lnTo>
                  <a:lnTo>
                    <a:pt x="234" y="36537"/>
                  </a:lnTo>
                  <a:lnTo>
                    <a:pt x="4127" y="45935"/>
                  </a:lnTo>
                  <a:lnTo>
                    <a:pt x="10775" y="53362"/>
                  </a:lnTo>
                  <a:lnTo>
                    <a:pt x="19461" y="58240"/>
                  </a:lnTo>
                  <a:lnTo>
                    <a:pt x="29469" y="59994"/>
                  </a:lnTo>
                  <a:lnTo>
                    <a:pt x="31666" y="59994"/>
                  </a:lnTo>
                  <a:lnTo>
                    <a:pt x="59008" y="35355"/>
                  </a:lnTo>
                  <a:lnTo>
                    <a:pt x="58768" y="23456"/>
                  </a:lnTo>
                  <a:lnTo>
                    <a:pt x="54873" y="14058"/>
                  </a:lnTo>
                  <a:lnTo>
                    <a:pt x="48222" y="6632"/>
                  </a:lnTo>
                  <a:lnTo>
                    <a:pt x="39535" y="1754"/>
                  </a:lnTo>
                  <a:lnTo>
                    <a:pt x="29533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5010042" y="4805657"/>
              <a:ext cx="65405" cy="66675"/>
            </a:xfrm>
            <a:custGeom>
              <a:avLst/>
              <a:gdLst/>
              <a:ahLst/>
              <a:cxnLst/>
              <a:rect l="l" t="t" r="r" b="b"/>
              <a:pathLst>
                <a:path w="65404" h="66675">
                  <a:moveTo>
                    <a:pt x="30647" y="6261"/>
                  </a:moveTo>
                  <a:lnTo>
                    <a:pt x="13250" y="6261"/>
                  </a:lnTo>
                  <a:lnTo>
                    <a:pt x="4629" y="15373"/>
                  </a:lnTo>
                  <a:lnTo>
                    <a:pt x="503" y="25907"/>
                  </a:lnTo>
                  <a:lnTo>
                    <a:pt x="0" y="27266"/>
                  </a:lnTo>
                  <a:lnTo>
                    <a:pt x="96" y="31978"/>
                  </a:lnTo>
                  <a:lnTo>
                    <a:pt x="219" y="37926"/>
                  </a:lnTo>
                  <a:lnTo>
                    <a:pt x="269" y="40347"/>
                  </a:lnTo>
                  <a:lnTo>
                    <a:pt x="4632" y="50898"/>
                  </a:lnTo>
                  <a:lnTo>
                    <a:pt x="12014" y="59077"/>
                  </a:lnTo>
                  <a:lnTo>
                    <a:pt x="21594" y="64365"/>
                  </a:lnTo>
                  <a:lnTo>
                    <a:pt x="32552" y="66243"/>
                  </a:lnTo>
                  <a:lnTo>
                    <a:pt x="34940" y="66243"/>
                  </a:lnTo>
                  <a:lnTo>
                    <a:pt x="37378" y="65989"/>
                  </a:lnTo>
                  <a:lnTo>
                    <a:pt x="39804" y="65443"/>
                  </a:lnTo>
                  <a:lnTo>
                    <a:pt x="51819" y="60092"/>
                  </a:lnTo>
                  <a:lnTo>
                    <a:pt x="33183" y="60092"/>
                  </a:lnTo>
                  <a:lnTo>
                    <a:pt x="23594" y="58412"/>
                  </a:lnTo>
                  <a:lnTo>
                    <a:pt x="15816" y="54046"/>
                  </a:lnTo>
                  <a:lnTo>
                    <a:pt x="9970" y="47515"/>
                  </a:lnTo>
                  <a:lnTo>
                    <a:pt x="6409" y="39052"/>
                  </a:lnTo>
                  <a:lnTo>
                    <a:pt x="4815" y="31978"/>
                  </a:lnTo>
                  <a:lnTo>
                    <a:pt x="6072" y="24790"/>
                  </a:lnTo>
                  <a:lnTo>
                    <a:pt x="13756" y="12674"/>
                  </a:lnTo>
                  <a:lnTo>
                    <a:pt x="19725" y="8483"/>
                  </a:lnTo>
                  <a:lnTo>
                    <a:pt x="28666" y="6476"/>
                  </a:lnTo>
                  <a:lnTo>
                    <a:pt x="30647" y="6261"/>
                  </a:lnTo>
                  <a:close/>
                </a:path>
                <a:path w="65404" h="66675">
                  <a:moveTo>
                    <a:pt x="32615" y="0"/>
                  </a:moveTo>
                  <a:lnTo>
                    <a:pt x="30228" y="0"/>
                  </a:lnTo>
                  <a:lnTo>
                    <a:pt x="27789" y="266"/>
                  </a:lnTo>
                  <a:lnTo>
                    <a:pt x="25364" y="800"/>
                  </a:lnTo>
                  <a:lnTo>
                    <a:pt x="13106" y="6261"/>
                  </a:lnTo>
                  <a:lnTo>
                    <a:pt x="32615" y="6261"/>
                  </a:lnTo>
                  <a:lnTo>
                    <a:pt x="41574" y="7832"/>
                  </a:lnTo>
                  <a:lnTo>
                    <a:pt x="59008" y="37926"/>
                  </a:lnTo>
                  <a:lnTo>
                    <a:pt x="55245" y="47515"/>
                  </a:lnTo>
                  <a:lnTo>
                    <a:pt x="48166" y="54997"/>
                  </a:lnTo>
                  <a:lnTo>
                    <a:pt x="38432" y="59334"/>
                  </a:lnTo>
                  <a:lnTo>
                    <a:pt x="36502" y="59766"/>
                  </a:lnTo>
                  <a:lnTo>
                    <a:pt x="33506" y="60092"/>
                  </a:lnTo>
                  <a:lnTo>
                    <a:pt x="51819" y="60092"/>
                  </a:lnTo>
                  <a:lnTo>
                    <a:pt x="60519" y="50898"/>
                  </a:lnTo>
                  <a:lnTo>
                    <a:pt x="65176" y="39052"/>
                  </a:lnTo>
                  <a:lnTo>
                    <a:pt x="65154" y="37926"/>
                  </a:lnTo>
                  <a:lnTo>
                    <a:pt x="65034" y="31978"/>
                  </a:lnTo>
                  <a:lnTo>
                    <a:pt x="64912" y="25907"/>
                  </a:lnTo>
                  <a:lnTo>
                    <a:pt x="60548" y="15373"/>
                  </a:lnTo>
                  <a:lnTo>
                    <a:pt x="53154" y="7172"/>
                  </a:lnTo>
                  <a:lnTo>
                    <a:pt x="43573" y="1879"/>
                  </a:lnTo>
                  <a:lnTo>
                    <a:pt x="326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5028706" y="4824864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615" y="0"/>
                  </a:moveTo>
                  <a:lnTo>
                    <a:pt x="6235" y="0"/>
                  </a:lnTo>
                  <a:lnTo>
                    <a:pt x="0" y="6223"/>
                  </a:lnTo>
                  <a:lnTo>
                    <a:pt x="0" y="21602"/>
                  </a:lnTo>
                  <a:lnTo>
                    <a:pt x="6235" y="27838"/>
                  </a:lnTo>
                  <a:lnTo>
                    <a:pt x="21615" y="27838"/>
                  </a:lnTo>
                  <a:lnTo>
                    <a:pt x="27838" y="21602"/>
                  </a:lnTo>
                  <a:lnTo>
                    <a:pt x="27838" y="13919"/>
                  </a:lnTo>
                  <a:lnTo>
                    <a:pt x="27838" y="6223"/>
                  </a:lnTo>
                  <a:lnTo>
                    <a:pt x="21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5025582" y="4821727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6466" y="0"/>
                  </a:moveTo>
                  <a:lnTo>
                    <a:pt x="7632" y="0"/>
                  </a:lnTo>
                  <a:lnTo>
                    <a:pt x="0" y="7632"/>
                  </a:lnTo>
                  <a:lnTo>
                    <a:pt x="0" y="26466"/>
                  </a:lnTo>
                  <a:lnTo>
                    <a:pt x="7632" y="34099"/>
                  </a:lnTo>
                  <a:lnTo>
                    <a:pt x="26466" y="34099"/>
                  </a:lnTo>
                  <a:lnTo>
                    <a:pt x="32717" y="27838"/>
                  </a:lnTo>
                  <a:lnTo>
                    <a:pt x="11087" y="27838"/>
                  </a:lnTo>
                  <a:lnTo>
                    <a:pt x="6273" y="23012"/>
                  </a:lnTo>
                  <a:lnTo>
                    <a:pt x="6273" y="11099"/>
                  </a:lnTo>
                  <a:lnTo>
                    <a:pt x="11087" y="6273"/>
                  </a:lnTo>
                  <a:lnTo>
                    <a:pt x="32730" y="6273"/>
                  </a:lnTo>
                  <a:lnTo>
                    <a:pt x="26466" y="0"/>
                  </a:lnTo>
                  <a:close/>
                </a:path>
                <a:path w="34289" h="34289">
                  <a:moveTo>
                    <a:pt x="32730" y="6273"/>
                  </a:moveTo>
                  <a:lnTo>
                    <a:pt x="22999" y="6273"/>
                  </a:lnTo>
                  <a:lnTo>
                    <a:pt x="27825" y="11099"/>
                  </a:lnTo>
                  <a:lnTo>
                    <a:pt x="27825" y="23012"/>
                  </a:lnTo>
                  <a:lnTo>
                    <a:pt x="22999" y="27838"/>
                  </a:lnTo>
                  <a:lnTo>
                    <a:pt x="32717" y="27838"/>
                  </a:lnTo>
                  <a:lnTo>
                    <a:pt x="34086" y="26466"/>
                  </a:lnTo>
                  <a:lnTo>
                    <a:pt x="34086" y="7632"/>
                  </a:lnTo>
                  <a:lnTo>
                    <a:pt x="32730" y="6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5040454" y="483661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365" y="0"/>
                  </a:moveTo>
                  <a:lnTo>
                    <a:pt x="977" y="0"/>
                  </a:lnTo>
                  <a:lnTo>
                    <a:pt x="0" y="977"/>
                  </a:lnTo>
                  <a:lnTo>
                    <a:pt x="0" y="3365"/>
                  </a:lnTo>
                  <a:lnTo>
                    <a:pt x="977" y="4343"/>
                  </a:lnTo>
                  <a:lnTo>
                    <a:pt x="3365" y="4343"/>
                  </a:lnTo>
                  <a:lnTo>
                    <a:pt x="4343" y="3365"/>
                  </a:lnTo>
                  <a:lnTo>
                    <a:pt x="4343" y="2171"/>
                  </a:lnTo>
                  <a:lnTo>
                    <a:pt x="4343" y="977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5037330" y="483348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8229" y="0"/>
                  </a:moveTo>
                  <a:lnTo>
                    <a:pt x="2362" y="0"/>
                  </a:lnTo>
                  <a:lnTo>
                    <a:pt x="0" y="2362"/>
                  </a:lnTo>
                  <a:lnTo>
                    <a:pt x="0" y="8216"/>
                  </a:lnTo>
                  <a:lnTo>
                    <a:pt x="2362" y="10591"/>
                  </a:lnTo>
                  <a:lnTo>
                    <a:pt x="8229" y="10591"/>
                  </a:lnTo>
                  <a:lnTo>
                    <a:pt x="10591" y="8216"/>
                  </a:lnTo>
                  <a:lnTo>
                    <a:pt x="10600" y="6248"/>
                  </a:lnTo>
                  <a:lnTo>
                    <a:pt x="4762" y="6248"/>
                  </a:lnTo>
                  <a:lnTo>
                    <a:pt x="4343" y="5829"/>
                  </a:lnTo>
                  <a:lnTo>
                    <a:pt x="4343" y="4762"/>
                  </a:lnTo>
                  <a:lnTo>
                    <a:pt x="4762" y="4343"/>
                  </a:lnTo>
                  <a:lnTo>
                    <a:pt x="10600" y="4343"/>
                  </a:lnTo>
                  <a:lnTo>
                    <a:pt x="10591" y="2362"/>
                  </a:lnTo>
                  <a:lnTo>
                    <a:pt x="8229" y="0"/>
                  </a:lnTo>
                  <a:close/>
                </a:path>
                <a:path w="10795" h="10795">
                  <a:moveTo>
                    <a:pt x="5295" y="4343"/>
                  </a:moveTo>
                  <a:lnTo>
                    <a:pt x="4762" y="4343"/>
                  </a:lnTo>
                  <a:lnTo>
                    <a:pt x="4343" y="4762"/>
                  </a:lnTo>
                  <a:lnTo>
                    <a:pt x="4343" y="5829"/>
                  </a:lnTo>
                  <a:lnTo>
                    <a:pt x="4762" y="6248"/>
                  </a:lnTo>
                  <a:lnTo>
                    <a:pt x="5295" y="6248"/>
                  </a:lnTo>
                  <a:lnTo>
                    <a:pt x="5295" y="4343"/>
                  </a:lnTo>
                  <a:close/>
                </a:path>
                <a:path w="10795" h="10795">
                  <a:moveTo>
                    <a:pt x="5829" y="4343"/>
                  </a:moveTo>
                  <a:lnTo>
                    <a:pt x="5295" y="4343"/>
                  </a:lnTo>
                  <a:lnTo>
                    <a:pt x="5295" y="6248"/>
                  </a:lnTo>
                  <a:lnTo>
                    <a:pt x="5829" y="6248"/>
                  </a:lnTo>
                  <a:lnTo>
                    <a:pt x="6261" y="5829"/>
                  </a:lnTo>
                  <a:lnTo>
                    <a:pt x="6261" y="4762"/>
                  </a:lnTo>
                  <a:lnTo>
                    <a:pt x="5829" y="4343"/>
                  </a:lnTo>
                  <a:close/>
                </a:path>
                <a:path w="10795" h="10795">
                  <a:moveTo>
                    <a:pt x="10600" y="4343"/>
                  </a:moveTo>
                  <a:lnTo>
                    <a:pt x="5829" y="4343"/>
                  </a:lnTo>
                  <a:lnTo>
                    <a:pt x="6261" y="4762"/>
                  </a:lnTo>
                  <a:lnTo>
                    <a:pt x="6261" y="5829"/>
                  </a:lnTo>
                  <a:lnTo>
                    <a:pt x="5829" y="6248"/>
                  </a:lnTo>
                  <a:lnTo>
                    <a:pt x="10600" y="6248"/>
                  </a:lnTo>
                  <a:lnTo>
                    <a:pt x="10600" y="43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830442" y="470566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36830" y="0"/>
                  </a:moveTo>
                  <a:lnTo>
                    <a:pt x="20904" y="0"/>
                  </a:lnTo>
                  <a:lnTo>
                    <a:pt x="20904" y="20916"/>
                  </a:lnTo>
                  <a:lnTo>
                    <a:pt x="0" y="20916"/>
                  </a:lnTo>
                  <a:lnTo>
                    <a:pt x="0" y="36842"/>
                  </a:lnTo>
                  <a:lnTo>
                    <a:pt x="20904" y="36842"/>
                  </a:lnTo>
                  <a:lnTo>
                    <a:pt x="20904" y="57759"/>
                  </a:lnTo>
                  <a:lnTo>
                    <a:pt x="36830" y="57759"/>
                  </a:lnTo>
                  <a:lnTo>
                    <a:pt x="36830" y="36842"/>
                  </a:lnTo>
                  <a:lnTo>
                    <a:pt x="57746" y="36842"/>
                  </a:lnTo>
                  <a:lnTo>
                    <a:pt x="57746" y="20916"/>
                  </a:lnTo>
                  <a:lnTo>
                    <a:pt x="36830" y="20916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826533" y="4701768"/>
              <a:ext cx="222250" cy="135255"/>
            </a:xfrm>
            <a:custGeom>
              <a:avLst/>
              <a:gdLst/>
              <a:ahLst/>
              <a:cxnLst/>
              <a:rect l="l" t="t" r="r" b="b"/>
              <a:pathLst>
                <a:path w="222250" h="135254">
                  <a:moveTo>
                    <a:pt x="65544" y="20916"/>
                  </a:moveTo>
                  <a:lnTo>
                    <a:pt x="61645" y="20916"/>
                  </a:lnTo>
                  <a:lnTo>
                    <a:pt x="57746" y="20916"/>
                  </a:lnTo>
                  <a:lnTo>
                    <a:pt x="57746" y="28714"/>
                  </a:lnTo>
                  <a:lnTo>
                    <a:pt x="57746" y="36842"/>
                  </a:lnTo>
                  <a:lnTo>
                    <a:pt x="36842" y="36842"/>
                  </a:lnTo>
                  <a:lnTo>
                    <a:pt x="36842" y="57759"/>
                  </a:lnTo>
                  <a:lnTo>
                    <a:pt x="28702" y="57759"/>
                  </a:lnTo>
                  <a:lnTo>
                    <a:pt x="28702" y="36842"/>
                  </a:lnTo>
                  <a:lnTo>
                    <a:pt x="7797" y="36842"/>
                  </a:lnTo>
                  <a:lnTo>
                    <a:pt x="7797" y="28714"/>
                  </a:lnTo>
                  <a:lnTo>
                    <a:pt x="28702" y="28714"/>
                  </a:lnTo>
                  <a:lnTo>
                    <a:pt x="28702" y="7797"/>
                  </a:lnTo>
                  <a:lnTo>
                    <a:pt x="36842" y="7797"/>
                  </a:lnTo>
                  <a:lnTo>
                    <a:pt x="36842" y="28714"/>
                  </a:lnTo>
                  <a:lnTo>
                    <a:pt x="57746" y="28714"/>
                  </a:lnTo>
                  <a:lnTo>
                    <a:pt x="57746" y="20916"/>
                  </a:lnTo>
                  <a:lnTo>
                    <a:pt x="44627" y="20916"/>
                  </a:lnTo>
                  <a:lnTo>
                    <a:pt x="44627" y="7797"/>
                  </a:lnTo>
                  <a:lnTo>
                    <a:pt x="44627" y="0"/>
                  </a:lnTo>
                  <a:lnTo>
                    <a:pt x="20904" y="0"/>
                  </a:lnTo>
                  <a:lnTo>
                    <a:pt x="20904" y="20916"/>
                  </a:lnTo>
                  <a:lnTo>
                    <a:pt x="0" y="20916"/>
                  </a:lnTo>
                  <a:lnTo>
                    <a:pt x="0" y="44640"/>
                  </a:lnTo>
                  <a:lnTo>
                    <a:pt x="20904" y="44640"/>
                  </a:lnTo>
                  <a:lnTo>
                    <a:pt x="20904" y="65557"/>
                  </a:lnTo>
                  <a:lnTo>
                    <a:pt x="44627" y="65557"/>
                  </a:lnTo>
                  <a:lnTo>
                    <a:pt x="44627" y="57759"/>
                  </a:lnTo>
                  <a:lnTo>
                    <a:pt x="44627" y="44640"/>
                  </a:lnTo>
                  <a:lnTo>
                    <a:pt x="65544" y="44640"/>
                  </a:lnTo>
                  <a:lnTo>
                    <a:pt x="65544" y="28714"/>
                  </a:lnTo>
                  <a:lnTo>
                    <a:pt x="65544" y="20916"/>
                  </a:lnTo>
                  <a:close/>
                </a:path>
                <a:path w="222250" h="135254">
                  <a:moveTo>
                    <a:pt x="159677" y="50088"/>
                  </a:moveTo>
                  <a:lnTo>
                    <a:pt x="157937" y="48348"/>
                  </a:lnTo>
                  <a:lnTo>
                    <a:pt x="153619" y="48348"/>
                  </a:lnTo>
                  <a:lnTo>
                    <a:pt x="151879" y="50088"/>
                  </a:lnTo>
                  <a:lnTo>
                    <a:pt x="151879" y="52247"/>
                  </a:lnTo>
                  <a:lnTo>
                    <a:pt x="151879" y="133184"/>
                  </a:lnTo>
                  <a:lnTo>
                    <a:pt x="153619" y="134924"/>
                  </a:lnTo>
                  <a:lnTo>
                    <a:pt x="157937" y="134924"/>
                  </a:lnTo>
                  <a:lnTo>
                    <a:pt x="159677" y="133184"/>
                  </a:lnTo>
                  <a:lnTo>
                    <a:pt x="159677" y="50088"/>
                  </a:lnTo>
                  <a:close/>
                </a:path>
                <a:path w="222250" h="135254">
                  <a:moveTo>
                    <a:pt x="222161" y="47104"/>
                  </a:moveTo>
                  <a:lnTo>
                    <a:pt x="220408" y="45364"/>
                  </a:lnTo>
                  <a:lnTo>
                    <a:pt x="171132" y="45364"/>
                  </a:lnTo>
                  <a:lnTo>
                    <a:pt x="169379" y="47104"/>
                  </a:lnTo>
                  <a:lnTo>
                    <a:pt x="169379" y="51422"/>
                  </a:lnTo>
                  <a:lnTo>
                    <a:pt x="171132" y="53162"/>
                  </a:lnTo>
                  <a:lnTo>
                    <a:pt x="173278" y="53162"/>
                  </a:lnTo>
                  <a:lnTo>
                    <a:pt x="220408" y="53162"/>
                  </a:lnTo>
                  <a:lnTo>
                    <a:pt x="222161" y="51422"/>
                  </a:lnTo>
                  <a:lnTo>
                    <a:pt x="222161" y="47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6" name="object 53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916808" y="4600874"/>
              <a:ext cx="90959" cy="72285"/>
            </a:xfrm>
            <a:prstGeom prst="rect">
              <a:avLst/>
            </a:prstGeom>
          </p:spPr>
        </p:pic>
        <p:sp>
          <p:nvSpPr>
            <p:cNvPr id="537" name="object 537"/>
            <p:cNvSpPr/>
            <p:nvPr/>
          </p:nvSpPr>
          <p:spPr>
            <a:xfrm>
              <a:off x="4084942" y="4684737"/>
              <a:ext cx="743585" cy="455930"/>
            </a:xfrm>
            <a:custGeom>
              <a:avLst/>
              <a:gdLst/>
              <a:ahLst/>
              <a:cxnLst/>
              <a:rect l="l" t="t" r="r" b="b"/>
              <a:pathLst>
                <a:path w="743585" h="455929">
                  <a:moveTo>
                    <a:pt x="7531" y="449567"/>
                  </a:moveTo>
                  <a:lnTo>
                    <a:pt x="5842" y="447878"/>
                  </a:lnTo>
                  <a:lnTo>
                    <a:pt x="1689" y="447878"/>
                  </a:lnTo>
                  <a:lnTo>
                    <a:pt x="0" y="449567"/>
                  </a:lnTo>
                  <a:lnTo>
                    <a:pt x="0" y="453732"/>
                  </a:lnTo>
                  <a:lnTo>
                    <a:pt x="1689" y="455409"/>
                  </a:lnTo>
                  <a:lnTo>
                    <a:pt x="5842" y="455409"/>
                  </a:lnTo>
                  <a:lnTo>
                    <a:pt x="7531" y="453732"/>
                  </a:lnTo>
                  <a:lnTo>
                    <a:pt x="7531" y="452716"/>
                  </a:lnTo>
                  <a:lnTo>
                    <a:pt x="7531" y="450583"/>
                  </a:lnTo>
                  <a:lnTo>
                    <a:pt x="7531" y="449567"/>
                  </a:lnTo>
                  <a:close/>
                </a:path>
                <a:path w="743585" h="455929">
                  <a:moveTo>
                    <a:pt x="743470" y="1739"/>
                  </a:moveTo>
                  <a:lnTo>
                    <a:pt x="741730" y="0"/>
                  </a:lnTo>
                  <a:lnTo>
                    <a:pt x="737425" y="0"/>
                  </a:lnTo>
                  <a:lnTo>
                    <a:pt x="735672" y="1739"/>
                  </a:lnTo>
                  <a:lnTo>
                    <a:pt x="735672" y="3898"/>
                  </a:lnTo>
                  <a:lnTo>
                    <a:pt x="735672" y="24333"/>
                  </a:lnTo>
                  <a:lnTo>
                    <a:pt x="737425" y="26085"/>
                  </a:lnTo>
                  <a:lnTo>
                    <a:pt x="741730" y="26085"/>
                  </a:lnTo>
                  <a:lnTo>
                    <a:pt x="743470" y="24333"/>
                  </a:lnTo>
                  <a:lnTo>
                    <a:pt x="743470" y="1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8" name="object 53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138395" y="5009621"/>
              <a:ext cx="92168" cy="140985"/>
            </a:xfrm>
            <a:prstGeom prst="rect">
              <a:avLst/>
            </a:prstGeom>
          </p:spPr>
        </p:pic>
        <p:sp>
          <p:nvSpPr>
            <p:cNvPr id="539" name="object 539"/>
            <p:cNvSpPr/>
            <p:nvPr/>
          </p:nvSpPr>
          <p:spPr>
            <a:xfrm>
              <a:off x="4413949" y="4964113"/>
              <a:ext cx="192405" cy="15240"/>
            </a:xfrm>
            <a:custGeom>
              <a:avLst/>
              <a:gdLst/>
              <a:ahLst/>
              <a:cxnLst/>
              <a:rect l="l" t="t" r="r" b="b"/>
              <a:pathLst>
                <a:path w="192404" h="15239">
                  <a:moveTo>
                    <a:pt x="188150" y="0"/>
                  </a:moveTo>
                  <a:lnTo>
                    <a:pt x="3797" y="0"/>
                  </a:lnTo>
                  <a:lnTo>
                    <a:pt x="0" y="3784"/>
                  </a:lnTo>
                  <a:lnTo>
                    <a:pt x="0" y="14795"/>
                  </a:lnTo>
                  <a:lnTo>
                    <a:pt x="191947" y="14795"/>
                  </a:lnTo>
                  <a:lnTo>
                    <a:pt x="191947" y="3784"/>
                  </a:lnTo>
                  <a:lnTo>
                    <a:pt x="18815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4411539" y="4961688"/>
              <a:ext cx="196850" cy="19685"/>
            </a:xfrm>
            <a:custGeom>
              <a:avLst/>
              <a:gdLst/>
              <a:ahLst/>
              <a:cxnLst/>
              <a:rect l="l" t="t" r="r" b="b"/>
              <a:pathLst>
                <a:path w="196850" h="19685">
                  <a:moveTo>
                    <a:pt x="191896" y="0"/>
                  </a:moveTo>
                  <a:lnTo>
                    <a:pt x="4864" y="0"/>
                  </a:lnTo>
                  <a:lnTo>
                    <a:pt x="0" y="4876"/>
                  </a:lnTo>
                  <a:lnTo>
                    <a:pt x="0" y="18554"/>
                  </a:lnTo>
                  <a:lnTo>
                    <a:pt x="1079" y="19634"/>
                  </a:lnTo>
                  <a:lnTo>
                    <a:pt x="3746" y="19634"/>
                  </a:lnTo>
                  <a:lnTo>
                    <a:pt x="4825" y="18554"/>
                  </a:lnTo>
                  <a:lnTo>
                    <a:pt x="4825" y="17221"/>
                  </a:lnTo>
                  <a:lnTo>
                    <a:pt x="4825" y="7543"/>
                  </a:lnTo>
                  <a:lnTo>
                    <a:pt x="7543" y="4838"/>
                  </a:lnTo>
                  <a:lnTo>
                    <a:pt x="189229" y="4838"/>
                  </a:lnTo>
                  <a:lnTo>
                    <a:pt x="191935" y="7543"/>
                  </a:lnTo>
                  <a:lnTo>
                    <a:pt x="191935" y="18554"/>
                  </a:lnTo>
                  <a:lnTo>
                    <a:pt x="193027" y="19634"/>
                  </a:lnTo>
                  <a:lnTo>
                    <a:pt x="195694" y="19634"/>
                  </a:lnTo>
                  <a:lnTo>
                    <a:pt x="196773" y="18554"/>
                  </a:lnTo>
                  <a:lnTo>
                    <a:pt x="196773" y="4876"/>
                  </a:lnTo>
                  <a:lnTo>
                    <a:pt x="1918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4069651" y="4976742"/>
              <a:ext cx="640715" cy="165100"/>
            </a:xfrm>
            <a:custGeom>
              <a:avLst/>
              <a:gdLst/>
              <a:ahLst/>
              <a:cxnLst/>
              <a:rect l="l" t="t" r="r" b="b"/>
              <a:pathLst>
                <a:path w="640714" h="165100">
                  <a:moveTo>
                    <a:pt x="627142" y="0"/>
                  </a:moveTo>
                  <a:lnTo>
                    <a:pt x="0" y="0"/>
                  </a:lnTo>
                  <a:lnTo>
                    <a:pt x="0" y="154337"/>
                  </a:lnTo>
                  <a:lnTo>
                    <a:pt x="2721" y="154889"/>
                  </a:lnTo>
                  <a:lnTo>
                    <a:pt x="66577" y="164579"/>
                  </a:lnTo>
                  <a:lnTo>
                    <a:pt x="635930" y="164668"/>
                  </a:lnTo>
                  <a:lnTo>
                    <a:pt x="640502" y="160820"/>
                  </a:lnTo>
                  <a:lnTo>
                    <a:pt x="640502" y="79121"/>
                  </a:lnTo>
                  <a:lnTo>
                    <a:pt x="631701" y="8597"/>
                  </a:lnTo>
                  <a:lnTo>
                    <a:pt x="631701" y="3848"/>
                  </a:lnTo>
                  <a:lnTo>
                    <a:pt x="627142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069651" y="4974329"/>
              <a:ext cx="643255" cy="169545"/>
            </a:xfrm>
            <a:custGeom>
              <a:avLst/>
              <a:gdLst/>
              <a:ahLst/>
              <a:cxnLst/>
              <a:rect l="l" t="t" r="r" b="b"/>
              <a:pathLst>
                <a:path w="643254" h="169545">
                  <a:moveTo>
                    <a:pt x="0" y="153695"/>
                  </a:moveTo>
                  <a:lnTo>
                    <a:pt x="0" y="159210"/>
                  </a:lnTo>
                  <a:lnTo>
                    <a:pt x="2239" y="159664"/>
                  </a:lnTo>
                  <a:lnTo>
                    <a:pt x="65437" y="169229"/>
                  </a:lnTo>
                  <a:lnTo>
                    <a:pt x="66676" y="169494"/>
                  </a:lnTo>
                  <a:lnTo>
                    <a:pt x="630292" y="169494"/>
                  </a:lnTo>
                  <a:lnTo>
                    <a:pt x="630292" y="169229"/>
                  </a:lnTo>
                  <a:lnTo>
                    <a:pt x="65301" y="169229"/>
                  </a:lnTo>
                  <a:lnTo>
                    <a:pt x="65740" y="167081"/>
                  </a:lnTo>
                  <a:lnTo>
                    <a:pt x="65789" y="166839"/>
                  </a:lnTo>
                  <a:lnTo>
                    <a:pt x="630292" y="166839"/>
                  </a:lnTo>
                  <a:lnTo>
                    <a:pt x="630292" y="164668"/>
                  </a:lnTo>
                  <a:lnTo>
                    <a:pt x="67531" y="164668"/>
                  </a:lnTo>
                  <a:lnTo>
                    <a:pt x="18855" y="157302"/>
                  </a:lnTo>
                  <a:lnTo>
                    <a:pt x="2721" y="157302"/>
                  </a:lnTo>
                  <a:lnTo>
                    <a:pt x="3072" y="154948"/>
                  </a:lnTo>
                  <a:lnTo>
                    <a:pt x="3274" y="154948"/>
                  </a:lnTo>
                  <a:lnTo>
                    <a:pt x="1375" y="154559"/>
                  </a:lnTo>
                  <a:lnTo>
                    <a:pt x="0" y="153695"/>
                  </a:lnTo>
                  <a:close/>
                </a:path>
                <a:path w="643254" h="169545">
                  <a:moveTo>
                    <a:pt x="632366" y="4838"/>
                  </a:moveTo>
                  <a:lnTo>
                    <a:pt x="623777" y="4838"/>
                  </a:lnTo>
                  <a:lnTo>
                    <a:pt x="625783" y="5613"/>
                  </a:lnTo>
                  <a:lnTo>
                    <a:pt x="628552" y="7962"/>
                  </a:lnTo>
                  <a:lnTo>
                    <a:pt x="629288" y="9436"/>
                  </a:lnTo>
                  <a:lnTo>
                    <a:pt x="629314" y="11303"/>
                  </a:lnTo>
                  <a:lnTo>
                    <a:pt x="638021" y="81229"/>
                  </a:lnTo>
                  <a:lnTo>
                    <a:pt x="638077" y="160070"/>
                  </a:lnTo>
                  <a:lnTo>
                    <a:pt x="637340" y="161531"/>
                  </a:lnTo>
                  <a:lnTo>
                    <a:pt x="634572" y="163880"/>
                  </a:lnTo>
                  <a:lnTo>
                    <a:pt x="632552" y="164668"/>
                  </a:lnTo>
                  <a:lnTo>
                    <a:pt x="630292" y="164668"/>
                  </a:lnTo>
                  <a:lnTo>
                    <a:pt x="630292" y="169494"/>
                  </a:lnTo>
                  <a:lnTo>
                    <a:pt x="633670" y="169494"/>
                  </a:lnTo>
                  <a:lnTo>
                    <a:pt x="636756" y="168351"/>
                  </a:lnTo>
                  <a:lnTo>
                    <a:pt x="641154" y="164668"/>
                  </a:lnTo>
                  <a:lnTo>
                    <a:pt x="641700" y="163880"/>
                  </a:lnTo>
                  <a:lnTo>
                    <a:pt x="642915" y="161658"/>
                  </a:lnTo>
                  <a:lnTo>
                    <a:pt x="642890" y="81229"/>
                  </a:lnTo>
                  <a:lnTo>
                    <a:pt x="634176" y="11303"/>
                  </a:lnTo>
                  <a:lnTo>
                    <a:pt x="634140" y="11010"/>
                  </a:lnTo>
                  <a:lnTo>
                    <a:pt x="631701" y="11010"/>
                  </a:lnTo>
                  <a:lnTo>
                    <a:pt x="634102" y="10706"/>
                  </a:lnTo>
                  <a:lnTo>
                    <a:pt x="634127" y="7962"/>
                  </a:lnTo>
                  <a:lnTo>
                    <a:pt x="632578" y="5016"/>
                  </a:lnTo>
                  <a:lnTo>
                    <a:pt x="632366" y="4838"/>
                  </a:lnTo>
                  <a:close/>
                </a:path>
                <a:path w="643254" h="169545">
                  <a:moveTo>
                    <a:pt x="630292" y="166839"/>
                  </a:moveTo>
                  <a:lnTo>
                    <a:pt x="65789" y="166839"/>
                  </a:lnTo>
                  <a:lnTo>
                    <a:pt x="65421" y="169229"/>
                  </a:lnTo>
                  <a:lnTo>
                    <a:pt x="630292" y="169229"/>
                  </a:lnTo>
                  <a:lnTo>
                    <a:pt x="630292" y="166839"/>
                  </a:lnTo>
                  <a:close/>
                </a:path>
                <a:path w="643254" h="169545">
                  <a:moveTo>
                    <a:pt x="3202" y="154948"/>
                  </a:moveTo>
                  <a:lnTo>
                    <a:pt x="3072" y="154948"/>
                  </a:lnTo>
                  <a:lnTo>
                    <a:pt x="2721" y="157302"/>
                  </a:lnTo>
                  <a:lnTo>
                    <a:pt x="3202" y="154948"/>
                  </a:lnTo>
                  <a:close/>
                </a:path>
                <a:path w="643254" h="169545">
                  <a:moveTo>
                    <a:pt x="3298" y="154948"/>
                  </a:moveTo>
                  <a:lnTo>
                    <a:pt x="2721" y="157302"/>
                  </a:lnTo>
                  <a:lnTo>
                    <a:pt x="18855" y="157302"/>
                  </a:lnTo>
                  <a:lnTo>
                    <a:pt x="3298" y="154948"/>
                  </a:lnTo>
                  <a:close/>
                </a:path>
                <a:path w="643254" h="169545">
                  <a:moveTo>
                    <a:pt x="634127" y="10706"/>
                  </a:moveTo>
                  <a:lnTo>
                    <a:pt x="631701" y="11010"/>
                  </a:lnTo>
                  <a:lnTo>
                    <a:pt x="634127" y="11010"/>
                  </a:lnTo>
                  <a:lnTo>
                    <a:pt x="634127" y="10706"/>
                  </a:lnTo>
                  <a:close/>
                </a:path>
                <a:path w="643254" h="169545">
                  <a:moveTo>
                    <a:pt x="624869" y="0"/>
                  </a:moveTo>
                  <a:lnTo>
                    <a:pt x="1756" y="0"/>
                  </a:lnTo>
                  <a:lnTo>
                    <a:pt x="0" y="650"/>
                  </a:lnTo>
                  <a:lnTo>
                    <a:pt x="0" y="6338"/>
                  </a:lnTo>
                  <a:lnTo>
                    <a:pt x="854" y="5613"/>
                  </a:lnTo>
                  <a:lnTo>
                    <a:pt x="2861" y="4838"/>
                  </a:lnTo>
                  <a:lnTo>
                    <a:pt x="632366" y="4838"/>
                  </a:lnTo>
                  <a:lnTo>
                    <a:pt x="627968" y="1143"/>
                  </a:lnTo>
                  <a:lnTo>
                    <a:pt x="6248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4282440" y="5006784"/>
              <a:ext cx="46355" cy="135255"/>
            </a:xfrm>
            <a:custGeom>
              <a:avLst/>
              <a:gdLst/>
              <a:ahLst/>
              <a:cxnLst/>
              <a:rect l="l" t="t" r="r" b="b"/>
              <a:pathLst>
                <a:path w="46354" h="135254">
                  <a:moveTo>
                    <a:pt x="46189" y="0"/>
                  </a:moveTo>
                  <a:lnTo>
                    <a:pt x="0" y="0"/>
                  </a:lnTo>
                  <a:lnTo>
                    <a:pt x="0" y="134632"/>
                  </a:lnTo>
                  <a:lnTo>
                    <a:pt x="46189" y="134632"/>
                  </a:lnTo>
                  <a:lnTo>
                    <a:pt x="4618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4280014" y="5004257"/>
              <a:ext cx="51435" cy="139700"/>
            </a:xfrm>
            <a:custGeom>
              <a:avLst/>
              <a:gdLst/>
              <a:ahLst/>
              <a:cxnLst/>
              <a:rect l="l" t="t" r="r" b="b"/>
              <a:pathLst>
                <a:path w="51435" h="139700">
                  <a:moveTo>
                    <a:pt x="51015" y="1270"/>
                  </a:moveTo>
                  <a:lnTo>
                    <a:pt x="50126" y="1270"/>
                  </a:lnTo>
                  <a:lnTo>
                    <a:pt x="50126" y="0"/>
                  </a:lnTo>
                  <a:lnTo>
                    <a:pt x="46189" y="0"/>
                  </a:lnTo>
                  <a:lnTo>
                    <a:pt x="46189" y="5080"/>
                  </a:lnTo>
                  <a:lnTo>
                    <a:pt x="46189" y="134620"/>
                  </a:lnTo>
                  <a:lnTo>
                    <a:pt x="4826" y="134620"/>
                  </a:lnTo>
                  <a:lnTo>
                    <a:pt x="4826" y="5080"/>
                  </a:lnTo>
                  <a:lnTo>
                    <a:pt x="46189" y="5080"/>
                  </a:lnTo>
                  <a:lnTo>
                    <a:pt x="46189" y="0"/>
                  </a:lnTo>
                  <a:lnTo>
                    <a:pt x="889" y="0"/>
                  </a:lnTo>
                  <a:lnTo>
                    <a:pt x="88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4620"/>
                  </a:lnTo>
                  <a:lnTo>
                    <a:pt x="0" y="137160"/>
                  </a:lnTo>
                  <a:lnTo>
                    <a:pt x="0" y="138430"/>
                  </a:lnTo>
                  <a:lnTo>
                    <a:pt x="901" y="138430"/>
                  </a:lnTo>
                  <a:lnTo>
                    <a:pt x="901" y="139700"/>
                  </a:lnTo>
                  <a:lnTo>
                    <a:pt x="50114" y="139700"/>
                  </a:lnTo>
                  <a:lnTo>
                    <a:pt x="50114" y="138430"/>
                  </a:lnTo>
                  <a:lnTo>
                    <a:pt x="51015" y="138430"/>
                  </a:lnTo>
                  <a:lnTo>
                    <a:pt x="51015" y="137160"/>
                  </a:lnTo>
                  <a:lnTo>
                    <a:pt x="51015" y="134747"/>
                  </a:lnTo>
                  <a:lnTo>
                    <a:pt x="48602" y="134747"/>
                  </a:lnTo>
                  <a:lnTo>
                    <a:pt x="48602" y="134620"/>
                  </a:lnTo>
                  <a:lnTo>
                    <a:pt x="51015" y="134620"/>
                  </a:lnTo>
                  <a:lnTo>
                    <a:pt x="51015" y="5080"/>
                  </a:lnTo>
                  <a:lnTo>
                    <a:pt x="5101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328630" y="5006784"/>
              <a:ext cx="46355" cy="135255"/>
            </a:xfrm>
            <a:custGeom>
              <a:avLst/>
              <a:gdLst/>
              <a:ahLst/>
              <a:cxnLst/>
              <a:rect l="l" t="t" r="r" b="b"/>
              <a:pathLst>
                <a:path w="46354" h="135254">
                  <a:moveTo>
                    <a:pt x="46189" y="0"/>
                  </a:moveTo>
                  <a:lnTo>
                    <a:pt x="0" y="0"/>
                  </a:lnTo>
                  <a:lnTo>
                    <a:pt x="0" y="134632"/>
                  </a:lnTo>
                  <a:lnTo>
                    <a:pt x="46189" y="134632"/>
                  </a:lnTo>
                  <a:lnTo>
                    <a:pt x="4618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4326217" y="5004257"/>
              <a:ext cx="51435" cy="139700"/>
            </a:xfrm>
            <a:custGeom>
              <a:avLst/>
              <a:gdLst/>
              <a:ahLst/>
              <a:cxnLst/>
              <a:rect l="l" t="t" r="r" b="b"/>
              <a:pathLst>
                <a:path w="51435" h="139700">
                  <a:moveTo>
                    <a:pt x="51015" y="1270"/>
                  </a:moveTo>
                  <a:lnTo>
                    <a:pt x="50126" y="1270"/>
                  </a:lnTo>
                  <a:lnTo>
                    <a:pt x="50126" y="0"/>
                  </a:lnTo>
                  <a:lnTo>
                    <a:pt x="46189" y="0"/>
                  </a:lnTo>
                  <a:lnTo>
                    <a:pt x="46189" y="5080"/>
                  </a:lnTo>
                  <a:lnTo>
                    <a:pt x="46189" y="134620"/>
                  </a:lnTo>
                  <a:lnTo>
                    <a:pt x="4826" y="134620"/>
                  </a:lnTo>
                  <a:lnTo>
                    <a:pt x="4826" y="5080"/>
                  </a:lnTo>
                  <a:lnTo>
                    <a:pt x="46189" y="5080"/>
                  </a:lnTo>
                  <a:lnTo>
                    <a:pt x="46189" y="0"/>
                  </a:lnTo>
                  <a:lnTo>
                    <a:pt x="889" y="0"/>
                  </a:lnTo>
                  <a:lnTo>
                    <a:pt x="88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4620"/>
                  </a:lnTo>
                  <a:lnTo>
                    <a:pt x="0" y="137160"/>
                  </a:lnTo>
                  <a:lnTo>
                    <a:pt x="0" y="138430"/>
                  </a:lnTo>
                  <a:lnTo>
                    <a:pt x="901" y="138430"/>
                  </a:lnTo>
                  <a:lnTo>
                    <a:pt x="901" y="139700"/>
                  </a:lnTo>
                  <a:lnTo>
                    <a:pt x="50114" y="139700"/>
                  </a:lnTo>
                  <a:lnTo>
                    <a:pt x="50114" y="138430"/>
                  </a:lnTo>
                  <a:lnTo>
                    <a:pt x="51015" y="138430"/>
                  </a:lnTo>
                  <a:lnTo>
                    <a:pt x="51015" y="137160"/>
                  </a:lnTo>
                  <a:lnTo>
                    <a:pt x="51015" y="134747"/>
                  </a:lnTo>
                  <a:lnTo>
                    <a:pt x="48602" y="134747"/>
                  </a:lnTo>
                  <a:lnTo>
                    <a:pt x="48602" y="134620"/>
                  </a:lnTo>
                  <a:lnTo>
                    <a:pt x="51015" y="134620"/>
                  </a:lnTo>
                  <a:lnTo>
                    <a:pt x="51015" y="5080"/>
                  </a:lnTo>
                  <a:lnTo>
                    <a:pt x="5101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4149633" y="4967032"/>
              <a:ext cx="69215" cy="6985"/>
            </a:xfrm>
            <a:custGeom>
              <a:avLst/>
              <a:gdLst/>
              <a:ahLst/>
              <a:cxnLst/>
              <a:rect l="l" t="t" r="r" b="b"/>
              <a:pathLst>
                <a:path w="69214" h="6985">
                  <a:moveTo>
                    <a:pt x="0" y="0"/>
                  </a:moveTo>
                  <a:lnTo>
                    <a:pt x="0" y="6870"/>
                  </a:lnTo>
                  <a:lnTo>
                    <a:pt x="68821" y="6870"/>
                  </a:lnTo>
                  <a:lnTo>
                    <a:pt x="68821" y="2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4147223" y="4964593"/>
              <a:ext cx="73660" cy="12065"/>
            </a:xfrm>
            <a:custGeom>
              <a:avLst/>
              <a:gdLst/>
              <a:ahLst/>
              <a:cxnLst/>
              <a:rect l="l" t="t" r="r" b="b"/>
              <a:pathLst>
                <a:path w="73660" h="12064">
                  <a:moveTo>
                    <a:pt x="1866" y="0"/>
                  </a:moveTo>
                  <a:lnTo>
                    <a:pt x="1206" y="241"/>
                  </a:lnTo>
                  <a:lnTo>
                    <a:pt x="266" y="1155"/>
                  </a:lnTo>
                  <a:lnTo>
                    <a:pt x="0" y="1790"/>
                  </a:lnTo>
                  <a:lnTo>
                    <a:pt x="0" y="10642"/>
                  </a:lnTo>
                  <a:lnTo>
                    <a:pt x="1079" y="11722"/>
                  </a:lnTo>
                  <a:lnTo>
                    <a:pt x="3746" y="11722"/>
                  </a:lnTo>
                  <a:lnTo>
                    <a:pt x="4825" y="10642"/>
                  </a:lnTo>
                  <a:lnTo>
                    <a:pt x="4825" y="9309"/>
                  </a:lnTo>
                  <a:lnTo>
                    <a:pt x="4825" y="4965"/>
                  </a:lnTo>
                  <a:lnTo>
                    <a:pt x="68808" y="7734"/>
                  </a:lnTo>
                  <a:lnTo>
                    <a:pt x="68808" y="10642"/>
                  </a:lnTo>
                  <a:lnTo>
                    <a:pt x="69888" y="11722"/>
                  </a:lnTo>
                  <a:lnTo>
                    <a:pt x="72555" y="11722"/>
                  </a:lnTo>
                  <a:lnTo>
                    <a:pt x="73634" y="10642"/>
                  </a:lnTo>
                  <a:lnTo>
                    <a:pt x="73634" y="4127"/>
                  </a:lnTo>
                  <a:lnTo>
                    <a:pt x="72618" y="3060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092321" y="5006771"/>
              <a:ext cx="190500" cy="67945"/>
            </a:xfrm>
            <a:custGeom>
              <a:avLst/>
              <a:gdLst/>
              <a:ahLst/>
              <a:cxnLst/>
              <a:rect l="l" t="t" r="r" b="b"/>
              <a:pathLst>
                <a:path w="190500" h="67945">
                  <a:moveTo>
                    <a:pt x="190119" y="0"/>
                  </a:moveTo>
                  <a:lnTo>
                    <a:pt x="0" y="0"/>
                  </a:lnTo>
                  <a:lnTo>
                    <a:pt x="0" y="67322"/>
                  </a:lnTo>
                  <a:lnTo>
                    <a:pt x="190119" y="67322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4089895" y="5004257"/>
              <a:ext cx="194945" cy="72390"/>
            </a:xfrm>
            <a:custGeom>
              <a:avLst/>
              <a:gdLst/>
              <a:ahLst/>
              <a:cxnLst/>
              <a:rect l="l" t="t" r="r" b="b"/>
              <a:pathLst>
                <a:path w="194945" h="72389">
                  <a:moveTo>
                    <a:pt x="194945" y="1270"/>
                  </a:moveTo>
                  <a:lnTo>
                    <a:pt x="194056" y="1270"/>
                  </a:lnTo>
                  <a:lnTo>
                    <a:pt x="194056" y="0"/>
                  </a:lnTo>
                  <a:lnTo>
                    <a:pt x="190119" y="0"/>
                  </a:lnTo>
                  <a:lnTo>
                    <a:pt x="190119" y="5080"/>
                  </a:lnTo>
                  <a:lnTo>
                    <a:pt x="190119" y="67310"/>
                  </a:lnTo>
                  <a:lnTo>
                    <a:pt x="4826" y="67310"/>
                  </a:lnTo>
                  <a:lnTo>
                    <a:pt x="4826" y="5080"/>
                  </a:lnTo>
                  <a:lnTo>
                    <a:pt x="190119" y="5080"/>
                  </a:lnTo>
                  <a:lnTo>
                    <a:pt x="190119" y="0"/>
                  </a:lnTo>
                  <a:lnTo>
                    <a:pt x="889" y="0"/>
                  </a:lnTo>
                  <a:lnTo>
                    <a:pt x="88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67310"/>
                  </a:lnTo>
                  <a:lnTo>
                    <a:pt x="0" y="69850"/>
                  </a:lnTo>
                  <a:lnTo>
                    <a:pt x="0" y="71120"/>
                  </a:lnTo>
                  <a:lnTo>
                    <a:pt x="901" y="71120"/>
                  </a:lnTo>
                  <a:lnTo>
                    <a:pt x="901" y="72390"/>
                  </a:lnTo>
                  <a:lnTo>
                    <a:pt x="194043" y="72390"/>
                  </a:lnTo>
                  <a:lnTo>
                    <a:pt x="194043" y="71120"/>
                  </a:lnTo>
                  <a:lnTo>
                    <a:pt x="194945" y="71120"/>
                  </a:lnTo>
                  <a:lnTo>
                    <a:pt x="194945" y="69850"/>
                  </a:lnTo>
                  <a:lnTo>
                    <a:pt x="194945" y="67437"/>
                  </a:lnTo>
                  <a:lnTo>
                    <a:pt x="192532" y="67437"/>
                  </a:lnTo>
                  <a:lnTo>
                    <a:pt x="192532" y="67310"/>
                  </a:lnTo>
                  <a:lnTo>
                    <a:pt x="194945" y="67310"/>
                  </a:lnTo>
                  <a:lnTo>
                    <a:pt x="194945" y="5080"/>
                  </a:lnTo>
                  <a:lnTo>
                    <a:pt x="19494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4374883" y="5006771"/>
              <a:ext cx="225425" cy="67945"/>
            </a:xfrm>
            <a:custGeom>
              <a:avLst/>
              <a:gdLst/>
              <a:ahLst/>
              <a:cxnLst/>
              <a:rect l="l" t="t" r="r" b="b"/>
              <a:pathLst>
                <a:path w="225425" h="67945">
                  <a:moveTo>
                    <a:pt x="224815" y="0"/>
                  </a:moveTo>
                  <a:lnTo>
                    <a:pt x="0" y="0"/>
                  </a:lnTo>
                  <a:lnTo>
                    <a:pt x="0" y="67322"/>
                  </a:lnTo>
                  <a:lnTo>
                    <a:pt x="224815" y="67322"/>
                  </a:lnTo>
                  <a:lnTo>
                    <a:pt x="224815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4089895" y="5004257"/>
              <a:ext cx="512445" cy="87630"/>
            </a:xfrm>
            <a:custGeom>
              <a:avLst/>
              <a:gdLst/>
              <a:ahLst/>
              <a:cxnLst/>
              <a:rect l="l" t="t" r="r" b="b"/>
              <a:pathLst>
                <a:path w="512445" h="87629">
                  <a:moveTo>
                    <a:pt x="83324" y="83261"/>
                  </a:moveTo>
                  <a:lnTo>
                    <a:pt x="82245" y="82181"/>
                  </a:lnTo>
                  <a:lnTo>
                    <a:pt x="80911" y="82181"/>
                  </a:lnTo>
                  <a:lnTo>
                    <a:pt x="1079" y="82181"/>
                  </a:lnTo>
                  <a:lnTo>
                    <a:pt x="0" y="83261"/>
                  </a:lnTo>
                  <a:lnTo>
                    <a:pt x="0" y="85928"/>
                  </a:lnTo>
                  <a:lnTo>
                    <a:pt x="1079" y="87007"/>
                  </a:lnTo>
                  <a:lnTo>
                    <a:pt x="82245" y="87007"/>
                  </a:lnTo>
                  <a:lnTo>
                    <a:pt x="83324" y="85928"/>
                  </a:lnTo>
                  <a:lnTo>
                    <a:pt x="83324" y="83261"/>
                  </a:lnTo>
                  <a:close/>
                </a:path>
                <a:path w="512445" h="87629">
                  <a:moveTo>
                    <a:pt x="180365" y="83261"/>
                  </a:moveTo>
                  <a:lnTo>
                    <a:pt x="179285" y="82181"/>
                  </a:lnTo>
                  <a:lnTo>
                    <a:pt x="177952" y="82181"/>
                  </a:lnTo>
                  <a:lnTo>
                    <a:pt x="103428" y="82181"/>
                  </a:lnTo>
                  <a:lnTo>
                    <a:pt x="102349" y="83261"/>
                  </a:lnTo>
                  <a:lnTo>
                    <a:pt x="102349" y="85928"/>
                  </a:lnTo>
                  <a:lnTo>
                    <a:pt x="103428" y="87007"/>
                  </a:lnTo>
                  <a:lnTo>
                    <a:pt x="179285" y="87007"/>
                  </a:lnTo>
                  <a:lnTo>
                    <a:pt x="180365" y="85928"/>
                  </a:lnTo>
                  <a:lnTo>
                    <a:pt x="180365" y="83261"/>
                  </a:lnTo>
                  <a:close/>
                </a:path>
                <a:path w="512445" h="87629">
                  <a:moveTo>
                    <a:pt x="512216" y="1270"/>
                  </a:moveTo>
                  <a:lnTo>
                    <a:pt x="511327" y="1270"/>
                  </a:lnTo>
                  <a:lnTo>
                    <a:pt x="511327" y="0"/>
                  </a:lnTo>
                  <a:lnTo>
                    <a:pt x="507390" y="0"/>
                  </a:lnTo>
                  <a:lnTo>
                    <a:pt x="507390" y="5080"/>
                  </a:lnTo>
                  <a:lnTo>
                    <a:pt x="507390" y="67310"/>
                  </a:lnTo>
                  <a:lnTo>
                    <a:pt x="287401" y="67310"/>
                  </a:lnTo>
                  <a:lnTo>
                    <a:pt x="287401" y="5080"/>
                  </a:lnTo>
                  <a:lnTo>
                    <a:pt x="507390" y="5080"/>
                  </a:lnTo>
                  <a:lnTo>
                    <a:pt x="507390" y="0"/>
                  </a:lnTo>
                  <a:lnTo>
                    <a:pt x="283464" y="0"/>
                  </a:lnTo>
                  <a:lnTo>
                    <a:pt x="283464" y="1270"/>
                  </a:lnTo>
                  <a:lnTo>
                    <a:pt x="282575" y="1270"/>
                  </a:lnTo>
                  <a:lnTo>
                    <a:pt x="282575" y="5080"/>
                  </a:lnTo>
                  <a:lnTo>
                    <a:pt x="282575" y="67310"/>
                  </a:lnTo>
                  <a:lnTo>
                    <a:pt x="282575" y="69850"/>
                  </a:lnTo>
                  <a:lnTo>
                    <a:pt x="282575" y="71120"/>
                  </a:lnTo>
                  <a:lnTo>
                    <a:pt x="283476" y="71120"/>
                  </a:lnTo>
                  <a:lnTo>
                    <a:pt x="283476" y="72390"/>
                  </a:lnTo>
                  <a:lnTo>
                    <a:pt x="511314" y="72390"/>
                  </a:lnTo>
                  <a:lnTo>
                    <a:pt x="511314" y="71120"/>
                  </a:lnTo>
                  <a:lnTo>
                    <a:pt x="512216" y="71120"/>
                  </a:lnTo>
                  <a:lnTo>
                    <a:pt x="512216" y="69850"/>
                  </a:lnTo>
                  <a:lnTo>
                    <a:pt x="512216" y="67437"/>
                  </a:lnTo>
                  <a:lnTo>
                    <a:pt x="509803" y="67437"/>
                  </a:lnTo>
                  <a:lnTo>
                    <a:pt x="509803" y="67310"/>
                  </a:lnTo>
                  <a:lnTo>
                    <a:pt x="512216" y="67310"/>
                  </a:lnTo>
                  <a:lnTo>
                    <a:pt x="512216" y="5080"/>
                  </a:lnTo>
                  <a:lnTo>
                    <a:pt x="512216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4097782" y="5013693"/>
              <a:ext cx="485775" cy="70485"/>
            </a:xfrm>
            <a:custGeom>
              <a:avLst/>
              <a:gdLst/>
              <a:ahLst/>
              <a:cxnLst/>
              <a:rect l="l" t="t" r="r" b="b"/>
              <a:pathLst>
                <a:path w="485775" h="70485">
                  <a:moveTo>
                    <a:pt x="179171" y="0"/>
                  </a:moveTo>
                  <a:lnTo>
                    <a:pt x="0" y="0"/>
                  </a:lnTo>
                  <a:lnTo>
                    <a:pt x="0" y="52019"/>
                  </a:lnTo>
                  <a:lnTo>
                    <a:pt x="7302" y="48069"/>
                  </a:lnTo>
                  <a:lnTo>
                    <a:pt x="27000" y="39382"/>
                  </a:lnTo>
                  <a:lnTo>
                    <a:pt x="55727" y="30695"/>
                  </a:lnTo>
                  <a:lnTo>
                    <a:pt x="90182" y="26746"/>
                  </a:lnTo>
                  <a:lnTo>
                    <a:pt x="118719" y="27063"/>
                  </a:lnTo>
                  <a:lnTo>
                    <a:pt x="137502" y="29273"/>
                  </a:lnTo>
                  <a:lnTo>
                    <a:pt x="154876" y="35255"/>
                  </a:lnTo>
                  <a:lnTo>
                    <a:pt x="179171" y="46926"/>
                  </a:lnTo>
                  <a:lnTo>
                    <a:pt x="179171" y="0"/>
                  </a:lnTo>
                  <a:close/>
                </a:path>
                <a:path w="485775" h="70485">
                  <a:moveTo>
                    <a:pt x="267284" y="0"/>
                  </a:moveTo>
                  <a:lnTo>
                    <a:pt x="192024" y="0"/>
                  </a:lnTo>
                  <a:lnTo>
                    <a:pt x="192024" y="52019"/>
                  </a:lnTo>
                  <a:lnTo>
                    <a:pt x="195478" y="54851"/>
                  </a:lnTo>
                  <a:lnTo>
                    <a:pt x="204635" y="61087"/>
                  </a:lnTo>
                  <a:lnTo>
                    <a:pt x="217741" y="67335"/>
                  </a:lnTo>
                  <a:lnTo>
                    <a:pt x="233032" y="70167"/>
                  </a:lnTo>
                  <a:lnTo>
                    <a:pt x="245414" y="69913"/>
                  </a:lnTo>
                  <a:lnTo>
                    <a:pt x="253098" y="68097"/>
                  </a:lnTo>
                  <a:lnTo>
                    <a:pt x="259321" y="63195"/>
                  </a:lnTo>
                  <a:lnTo>
                    <a:pt x="267284" y="53632"/>
                  </a:lnTo>
                  <a:lnTo>
                    <a:pt x="267284" y="0"/>
                  </a:lnTo>
                  <a:close/>
                </a:path>
                <a:path w="485775" h="70485">
                  <a:moveTo>
                    <a:pt x="485762" y="0"/>
                  </a:moveTo>
                  <a:lnTo>
                    <a:pt x="284886" y="0"/>
                  </a:lnTo>
                  <a:lnTo>
                    <a:pt x="284886" y="52019"/>
                  </a:lnTo>
                  <a:lnTo>
                    <a:pt x="293065" y="48069"/>
                  </a:lnTo>
                  <a:lnTo>
                    <a:pt x="315150" y="39382"/>
                  </a:lnTo>
                  <a:lnTo>
                    <a:pt x="347357" y="30695"/>
                  </a:lnTo>
                  <a:lnTo>
                    <a:pt x="385991" y="26746"/>
                  </a:lnTo>
                  <a:lnTo>
                    <a:pt x="417982" y="27063"/>
                  </a:lnTo>
                  <a:lnTo>
                    <a:pt x="439039" y="29273"/>
                  </a:lnTo>
                  <a:lnTo>
                    <a:pt x="458508" y="35255"/>
                  </a:lnTo>
                  <a:lnTo>
                    <a:pt x="485762" y="46926"/>
                  </a:lnTo>
                  <a:lnTo>
                    <a:pt x="485762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4087558" y="4974335"/>
              <a:ext cx="647700" cy="135890"/>
            </a:xfrm>
            <a:custGeom>
              <a:avLst/>
              <a:gdLst/>
              <a:ahLst/>
              <a:cxnLst/>
              <a:rect l="l" t="t" r="r" b="b"/>
              <a:pathLst>
                <a:path w="647700" h="135889">
                  <a:moveTo>
                    <a:pt x="75285" y="35039"/>
                  </a:moveTo>
                  <a:lnTo>
                    <a:pt x="71882" y="35039"/>
                  </a:lnTo>
                  <a:lnTo>
                    <a:pt x="71882" y="99771"/>
                  </a:lnTo>
                  <a:lnTo>
                    <a:pt x="75285" y="99771"/>
                  </a:lnTo>
                  <a:lnTo>
                    <a:pt x="75285" y="35039"/>
                  </a:lnTo>
                  <a:close/>
                </a:path>
                <a:path w="647700" h="135889">
                  <a:moveTo>
                    <a:pt x="89357" y="16383"/>
                  </a:moveTo>
                  <a:lnTo>
                    <a:pt x="88658" y="16383"/>
                  </a:lnTo>
                  <a:lnTo>
                    <a:pt x="88658" y="15113"/>
                  </a:lnTo>
                  <a:lnTo>
                    <a:pt x="698" y="15113"/>
                  </a:lnTo>
                  <a:lnTo>
                    <a:pt x="698" y="16383"/>
                  </a:lnTo>
                  <a:lnTo>
                    <a:pt x="0" y="16383"/>
                  </a:lnTo>
                  <a:lnTo>
                    <a:pt x="0" y="18923"/>
                  </a:lnTo>
                  <a:lnTo>
                    <a:pt x="444" y="18923"/>
                  </a:lnTo>
                  <a:lnTo>
                    <a:pt x="444" y="20193"/>
                  </a:lnTo>
                  <a:lnTo>
                    <a:pt x="88912" y="20193"/>
                  </a:lnTo>
                  <a:lnTo>
                    <a:pt x="88912" y="18923"/>
                  </a:lnTo>
                  <a:lnTo>
                    <a:pt x="89357" y="18923"/>
                  </a:lnTo>
                  <a:lnTo>
                    <a:pt x="89357" y="16383"/>
                  </a:lnTo>
                  <a:close/>
                </a:path>
                <a:path w="647700" h="135889">
                  <a:moveTo>
                    <a:pt x="122770" y="16446"/>
                  </a:moveTo>
                  <a:lnTo>
                    <a:pt x="121691" y="15367"/>
                  </a:lnTo>
                  <a:lnTo>
                    <a:pt x="98475" y="15367"/>
                  </a:lnTo>
                  <a:lnTo>
                    <a:pt x="97396" y="16446"/>
                  </a:lnTo>
                  <a:lnTo>
                    <a:pt x="97396" y="19113"/>
                  </a:lnTo>
                  <a:lnTo>
                    <a:pt x="98475" y="20193"/>
                  </a:lnTo>
                  <a:lnTo>
                    <a:pt x="99809" y="20193"/>
                  </a:lnTo>
                  <a:lnTo>
                    <a:pt x="121691" y="20193"/>
                  </a:lnTo>
                  <a:lnTo>
                    <a:pt x="122770" y="19113"/>
                  </a:lnTo>
                  <a:lnTo>
                    <a:pt x="122770" y="16446"/>
                  </a:lnTo>
                  <a:close/>
                </a:path>
                <a:path w="647700" h="135889">
                  <a:moveTo>
                    <a:pt x="147472" y="35039"/>
                  </a:moveTo>
                  <a:lnTo>
                    <a:pt x="144068" y="35039"/>
                  </a:lnTo>
                  <a:lnTo>
                    <a:pt x="144068" y="99771"/>
                  </a:lnTo>
                  <a:lnTo>
                    <a:pt x="147472" y="99771"/>
                  </a:lnTo>
                  <a:lnTo>
                    <a:pt x="147472" y="35039"/>
                  </a:lnTo>
                  <a:close/>
                </a:path>
                <a:path w="647700" h="135889">
                  <a:moveTo>
                    <a:pt x="189966" y="16446"/>
                  </a:moveTo>
                  <a:lnTo>
                    <a:pt x="188874" y="15367"/>
                  </a:lnTo>
                  <a:lnTo>
                    <a:pt x="145783" y="15367"/>
                  </a:lnTo>
                  <a:lnTo>
                    <a:pt x="144703" y="16446"/>
                  </a:lnTo>
                  <a:lnTo>
                    <a:pt x="144703" y="19113"/>
                  </a:lnTo>
                  <a:lnTo>
                    <a:pt x="145783" y="20193"/>
                  </a:lnTo>
                  <a:lnTo>
                    <a:pt x="147116" y="20193"/>
                  </a:lnTo>
                  <a:lnTo>
                    <a:pt x="188874" y="20193"/>
                  </a:lnTo>
                  <a:lnTo>
                    <a:pt x="189966" y="19113"/>
                  </a:lnTo>
                  <a:lnTo>
                    <a:pt x="189966" y="16446"/>
                  </a:lnTo>
                  <a:close/>
                </a:path>
                <a:path w="647700" h="135889">
                  <a:moveTo>
                    <a:pt x="243509" y="35039"/>
                  </a:moveTo>
                  <a:lnTo>
                    <a:pt x="238683" y="35039"/>
                  </a:lnTo>
                  <a:lnTo>
                    <a:pt x="238683" y="127939"/>
                  </a:lnTo>
                  <a:lnTo>
                    <a:pt x="243509" y="127939"/>
                  </a:lnTo>
                  <a:lnTo>
                    <a:pt x="243509" y="35039"/>
                  </a:lnTo>
                  <a:close/>
                </a:path>
                <a:path w="647700" h="135889">
                  <a:moveTo>
                    <a:pt x="324015" y="131813"/>
                  </a:moveTo>
                  <a:lnTo>
                    <a:pt x="322935" y="130733"/>
                  </a:lnTo>
                  <a:lnTo>
                    <a:pt x="301574" y="130733"/>
                  </a:lnTo>
                  <a:lnTo>
                    <a:pt x="300494" y="131813"/>
                  </a:lnTo>
                  <a:lnTo>
                    <a:pt x="300494" y="134480"/>
                  </a:lnTo>
                  <a:lnTo>
                    <a:pt x="301574" y="135559"/>
                  </a:lnTo>
                  <a:lnTo>
                    <a:pt x="302907" y="135559"/>
                  </a:lnTo>
                  <a:lnTo>
                    <a:pt x="322935" y="135559"/>
                  </a:lnTo>
                  <a:lnTo>
                    <a:pt x="324015" y="134480"/>
                  </a:lnTo>
                  <a:lnTo>
                    <a:pt x="324015" y="131813"/>
                  </a:lnTo>
                  <a:close/>
                </a:path>
                <a:path w="647700" h="135889">
                  <a:moveTo>
                    <a:pt x="376859" y="35039"/>
                  </a:moveTo>
                  <a:lnTo>
                    <a:pt x="373456" y="35039"/>
                  </a:lnTo>
                  <a:lnTo>
                    <a:pt x="373456" y="99771"/>
                  </a:lnTo>
                  <a:lnTo>
                    <a:pt x="376859" y="99771"/>
                  </a:lnTo>
                  <a:lnTo>
                    <a:pt x="376859" y="35039"/>
                  </a:lnTo>
                  <a:close/>
                </a:path>
                <a:path w="647700" h="135889">
                  <a:moveTo>
                    <a:pt x="442290" y="35039"/>
                  </a:moveTo>
                  <a:lnTo>
                    <a:pt x="438886" y="35039"/>
                  </a:lnTo>
                  <a:lnTo>
                    <a:pt x="438886" y="99771"/>
                  </a:lnTo>
                  <a:lnTo>
                    <a:pt x="442290" y="99771"/>
                  </a:lnTo>
                  <a:lnTo>
                    <a:pt x="442290" y="35039"/>
                  </a:lnTo>
                  <a:close/>
                </a:path>
                <a:path w="647700" h="135889">
                  <a:moveTo>
                    <a:pt x="498398" y="113182"/>
                  </a:moveTo>
                  <a:lnTo>
                    <a:pt x="497319" y="112102"/>
                  </a:lnTo>
                  <a:lnTo>
                    <a:pt x="495985" y="112102"/>
                  </a:lnTo>
                  <a:lnTo>
                    <a:pt x="460044" y="112102"/>
                  </a:lnTo>
                  <a:lnTo>
                    <a:pt x="458965" y="113182"/>
                  </a:lnTo>
                  <a:lnTo>
                    <a:pt x="458965" y="115849"/>
                  </a:lnTo>
                  <a:lnTo>
                    <a:pt x="460044" y="116928"/>
                  </a:lnTo>
                  <a:lnTo>
                    <a:pt x="497319" y="116928"/>
                  </a:lnTo>
                  <a:lnTo>
                    <a:pt x="498398" y="115849"/>
                  </a:lnTo>
                  <a:lnTo>
                    <a:pt x="498398" y="113182"/>
                  </a:lnTo>
                  <a:close/>
                </a:path>
                <a:path w="647700" h="135889">
                  <a:moveTo>
                    <a:pt x="596112" y="16383"/>
                  </a:moveTo>
                  <a:lnTo>
                    <a:pt x="595414" y="16383"/>
                  </a:lnTo>
                  <a:lnTo>
                    <a:pt x="595414" y="15113"/>
                  </a:lnTo>
                  <a:lnTo>
                    <a:pt x="465632" y="15113"/>
                  </a:lnTo>
                  <a:lnTo>
                    <a:pt x="465632" y="16383"/>
                  </a:lnTo>
                  <a:lnTo>
                    <a:pt x="464934" y="16383"/>
                  </a:lnTo>
                  <a:lnTo>
                    <a:pt x="464934" y="18923"/>
                  </a:lnTo>
                  <a:lnTo>
                    <a:pt x="465378" y="18923"/>
                  </a:lnTo>
                  <a:lnTo>
                    <a:pt x="465378" y="20193"/>
                  </a:lnTo>
                  <a:lnTo>
                    <a:pt x="595668" y="20193"/>
                  </a:lnTo>
                  <a:lnTo>
                    <a:pt x="595668" y="18923"/>
                  </a:lnTo>
                  <a:lnTo>
                    <a:pt x="596112" y="18923"/>
                  </a:lnTo>
                  <a:lnTo>
                    <a:pt x="596112" y="16383"/>
                  </a:lnTo>
                  <a:close/>
                </a:path>
                <a:path w="647700" h="135889">
                  <a:moveTo>
                    <a:pt x="647103" y="7277"/>
                  </a:moveTo>
                  <a:lnTo>
                    <a:pt x="639813" y="0"/>
                  </a:lnTo>
                  <a:lnTo>
                    <a:pt x="579653" y="0"/>
                  </a:lnTo>
                  <a:lnTo>
                    <a:pt x="578573" y="1079"/>
                  </a:lnTo>
                  <a:lnTo>
                    <a:pt x="578573" y="3746"/>
                  </a:lnTo>
                  <a:lnTo>
                    <a:pt x="579653" y="4826"/>
                  </a:lnTo>
                  <a:lnTo>
                    <a:pt x="580986" y="4826"/>
                  </a:lnTo>
                  <a:lnTo>
                    <a:pt x="637146" y="4838"/>
                  </a:lnTo>
                  <a:lnTo>
                    <a:pt x="642251" y="9944"/>
                  </a:lnTo>
                  <a:lnTo>
                    <a:pt x="642264" y="47498"/>
                  </a:lnTo>
                  <a:lnTo>
                    <a:pt x="643343" y="48590"/>
                  </a:lnTo>
                  <a:lnTo>
                    <a:pt x="646023" y="48590"/>
                  </a:lnTo>
                  <a:lnTo>
                    <a:pt x="647103" y="47498"/>
                  </a:lnTo>
                  <a:lnTo>
                    <a:pt x="647103" y="7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4719635" y="4999539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611" y="0"/>
                  </a:moveTo>
                  <a:lnTo>
                    <a:pt x="0" y="0"/>
                  </a:lnTo>
                  <a:lnTo>
                    <a:pt x="0" y="28435"/>
                  </a:lnTo>
                  <a:lnTo>
                    <a:pt x="9271" y="28435"/>
                  </a:lnTo>
                  <a:lnTo>
                    <a:pt x="12611" y="25095"/>
                  </a:lnTo>
                  <a:lnTo>
                    <a:pt x="12611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4717222" y="4997126"/>
              <a:ext cx="17780" cy="33655"/>
            </a:xfrm>
            <a:custGeom>
              <a:avLst/>
              <a:gdLst/>
              <a:ahLst/>
              <a:cxnLst/>
              <a:rect l="l" t="t" r="r" b="b"/>
              <a:pathLst>
                <a:path w="17779" h="33654">
                  <a:moveTo>
                    <a:pt x="15671" y="0"/>
                  </a:moveTo>
                  <a:lnTo>
                    <a:pt x="1777" y="0"/>
                  </a:lnTo>
                  <a:lnTo>
                    <a:pt x="1155" y="254"/>
                  </a:lnTo>
                  <a:lnTo>
                    <a:pt x="253" y="1155"/>
                  </a:lnTo>
                  <a:lnTo>
                    <a:pt x="0" y="1778"/>
                  </a:lnTo>
                  <a:lnTo>
                    <a:pt x="0" y="31483"/>
                  </a:lnTo>
                  <a:lnTo>
                    <a:pt x="253" y="32105"/>
                  </a:lnTo>
                  <a:lnTo>
                    <a:pt x="1155" y="33007"/>
                  </a:lnTo>
                  <a:lnTo>
                    <a:pt x="1777" y="33261"/>
                  </a:lnTo>
                  <a:lnTo>
                    <a:pt x="2412" y="33261"/>
                  </a:lnTo>
                  <a:lnTo>
                    <a:pt x="2412" y="28435"/>
                  </a:lnTo>
                  <a:lnTo>
                    <a:pt x="4825" y="28435"/>
                  </a:lnTo>
                  <a:lnTo>
                    <a:pt x="4825" y="4826"/>
                  </a:lnTo>
                  <a:lnTo>
                    <a:pt x="17449" y="4826"/>
                  </a:lnTo>
                  <a:lnTo>
                    <a:pt x="17449" y="1778"/>
                  </a:lnTo>
                  <a:lnTo>
                    <a:pt x="17183" y="1155"/>
                  </a:lnTo>
                  <a:lnTo>
                    <a:pt x="16294" y="254"/>
                  </a:lnTo>
                  <a:lnTo>
                    <a:pt x="15671" y="0"/>
                  </a:lnTo>
                  <a:close/>
                </a:path>
                <a:path w="17779" h="33654">
                  <a:moveTo>
                    <a:pt x="4825" y="28435"/>
                  </a:moveTo>
                  <a:lnTo>
                    <a:pt x="2412" y="28435"/>
                  </a:lnTo>
                  <a:lnTo>
                    <a:pt x="2412" y="33261"/>
                  </a:lnTo>
                  <a:lnTo>
                    <a:pt x="13017" y="33261"/>
                  </a:lnTo>
                  <a:lnTo>
                    <a:pt x="15437" y="30848"/>
                  </a:lnTo>
                  <a:lnTo>
                    <a:pt x="4825" y="30848"/>
                  </a:lnTo>
                  <a:lnTo>
                    <a:pt x="4825" y="28435"/>
                  </a:lnTo>
                  <a:close/>
                </a:path>
                <a:path w="17779" h="33654">
                  <a:moveTo>
                    <a:pt x="17449" y="4826"/>
                  </a:moveTo>
                  <a:lnTo>
                    <a:pt x="12611" y="4826"/>
                  </a:lnTo>
                  <a:lnTo>
                    <a:pt x="12611" y="26162"/>
                  </a:lnTo>
                  <a:lnTo>
                    <a:pt x="10337" y="28435"/>
                  </a:lnTo>
                  <a:lnTo>
                    <a:pt x="4825" y="28435"/>
                  </a:lnTo>
                  <a:lnTo>
                    <a:pt x="4825" y="30848"/>
                  </a:lnTo>
                  <a:lnTo>
                    <a:pt x="15437" y="30848"/>
                  </a:lnTo>
                  <a:lnTo>
                    <a:pt x="17449" y="28841"/>
                  </a:lnTo>
                  <a:lnTo>
                    <a:pt x="17449" y="4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4374883" y="5088851"/>
              <a:ext cx="225425" cy="37465"/>
            </a:xfrm>
            <a:custGeom>
              <a:avLst/>
              <a:gdLst/>
              <a:ahLst/>
              <a:cxnLst/>
              <a:rect l="l" t="t" r="r" b="b"/>
              <a:pathLst>
                <a:path w="225425" h="37464">
                  <a:moveTo>
                    <a:pt x="224815" y="0"/>
                  </a:moveTo>
                  <a:lnTo>
                    <a:pt x="0" y="0"/>
                  </a:lnTo>
                  <a:lnTo>
                    <a:pt x="0" y="37096"/>
                  </a:lnTo>
                  <a:lnTo>
                    <a:pt x="224815" y="37096"/>
                  </a:lnTo>
                  <a:lnTo>
                    <a:pt x="224815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4372470" y="5086578"/>
              <a:ext cx="229870" cy="41910"/>
            </a:xfrm>
            <a:custGeom>
              <a:avLst/>
              <a:gdLst/>
              <a:ahLst/>
              <a:cxnLst/>
              <a:rect l="l" t="t" r="r" b="b"/>
              <a:pathLst>
                <a:path w="229870" h="41910">
                  <a:moveTo>
                    <a:pt x="229641" y="1270"/>
                  </a:moveTo>
                  <a:lnTo>
                    <a:pt x="229006" y="1270"/>
                  </a:lnTo>
                  <a:lnTo>
                    <a:pt x="229006" y="0"/>
                  </a:lnTo>
                  <a:lnTo>
                    <a:pt x="224815" y="0"/>
                  </a:lnTo>
                  <a:lnTo>
                    <a:pt x="224815" y="5080"/>
                  </a:lnTo>
                  <a:lnTo>
                    <a:pt x="224815" y="36830"/>
                  </a:lnTo>
                  <a:lnTo>
                    <a:pt x="4826" y="36830"/>
                  </a:lnTo>
                  <a:lnTo>
                    <a:pt x="4826" y="5080"/>
                  </a:lnTo>
                  <a:lnTo>
                    <a:pt x="224815" y="5080"/>
                  </a:lnTo>
                  <a:lnTo>
                    <a:pt x="224815" y="0"/>
                  </a:lnTo>
                  <a:lnTo>
                    <a:pt x="635" y="0"/>
                  </a:lnTo>
                  <a:lnTo>
                    <a:pt x="635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3683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901" y="40640"/>
                  </a:lnTo>
                  <a:lnTo>
                    <a:pt x="901" y="41910"/>
                  </a:lnTo>
                  <a:lnTo>
                    <a:pt x="228739" y="41910"/>
                  </a:lnTo>
                  <a:lnTo>
                    <a:pt x="228739" y="40640"/>
                  </a:lnTo>
                  <a:lnTo>
                    <a:pt x="229641" y="40640"/>
                  </a:lnTo>
                  <a:lnTo>
                    <a:pt x="229641" y="39370"/>
                  </a:lnTo>
                  <a:lnTo>
                    <a:pt x="229641" y="36957"/>
                  </a:lnTo>
                  <a:lnTo>
                    <a:pt x="227228" y="36957"/>
                  </a:lnTo>
                  <a:lnTo>
                    <a:pt x="227228" y="36830"/>
                  </a:lnTo>
                  <a:lnTo>
                    <a:pt x="229641" y="36830"/>
                  </a:lnTo>
                  <a:lnTo>
                    <a:pt x="229641" y="5080"/>
                  </a:lnTo>
                  <a:lnTo>
                    <a:pt x="229641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4687328" y="5088851"/>
              <a:ext cx="23495" cy="37465"/>
            </a:xfrm>
            <a:custGeom>
              <a:avLst/>
              <a:gdLst/>
              <a:ahLst/>
              <a:cxnLst/>
              <a:rect l="l" t="t" r="r" b="b"/>
              <a:pathLst>
                <a:path w="23495" h="37464">
                  <a:moveTo>
                    <a:pt x="23228" y="0"/>
                  </a:moveTo>
                  <a:lnTo>
                    <a:pt x="0" y="0"/>
                  </a:lnTo>
                  <a:lnTo>
                    <a:pt x="0" y="37096"/>
                  </a:lnTo>
                  <a:lnTo>
                    <a:pt x="23228" y="37096"/>
                  </a:lnTo>
                  <a:lnTo>
                    <a:pt x="2322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4684898" y="5086436"/>
              <a:ext cx="28575" cy="42545"/>
            </a:xfrm>
            <a:custGeom>
              <a:avLst/>
              <a:gdLst/>
              <a:ahLst/>
              <a:cxnLst/>
              <a:rect l="l" t="t" r="r" b="b"/>
              <a:pathLst>
                <a:path w="28575" h="42545">
                  <a:moveTo>
                    <a:pt x="26288" y="0"/>
                  </a:moveTo>
                  <a:lnTo>
                    <a:pt x="1790" y="0"/>
                  </a:lnTo>
                  <a:lnTo>
                    <a:pt x="1168" y="253"/>
                  </a:lnTo>
                  <a:lnTo>
                    <a:pt x="266" y="1155"/>
                  </a:lnTo>
                  <a:lnTo>
                    <a:pt x="0" y="1777"/>
                  </a:lnTo>
                  <a:lnTo>
                    <a:pt x="0" y="40144"/>
                  </a:lnTo>
                  <a:lnTo>
                    <a:pt x="266" y="40766"/>
                  </a:lnTo>
                  <a:lnTo>
                    <a:pt x="1168" y="41668"/>
                  </a:lnTo>
                  <a:lnTo>
                    <a:pt x="1790" y="41922"/>
                  </a:lnTo>
                  <a:lnTo>
                    <a:pt x="26288" y="41922"/>
                  </a:lnTo>
                  <a:lnTo>
                    <a:pt x="26911" y="41668"/>
                  </a:lnTo>
                  <a:lnTo>
                    <a:pt x="27812" y="40766"/>
                  </a:lnTo>
                  <a:lnTo>
                    <a:pt x="28066" y="40144"/>
                  </a:lnTo>
                  <a:lnTo>
                    <a:pt x="28066" y="39509"/>
                  </a:lnTo>
                  <a:lnTo>
                    <a:pt x="23240" y="39509"/>
                  </a:lnTo>
                  <a:lnTo>
                    <a:pt x="23240" y="37096"/>
                  </a:lnTo>
                  <a:lnTo>
                    <a:pt x="4838" y="37096"/>
                  </a:lnTo>
                  <a:lnTo>
                    <a:pt x="4838" y="4825"/>
                  </a:lnTo>
                  <a:lnTo>
                    <a:pt x="28066" y="4825"/>
                  </a:lnTo>
                  <a:lnTo>
                    <a:pt x="28066" y="1777"/>
                  </a:lnTo>
                  <a:lnTo>
                    <a:pt x="27812" y="1155"/>
                  </a:lnTo>
                  <a:lnTo>
                    <a:pt x="26911" y="253"/>
                  </a:lnTo>
                  <a:lnTo>
                    <a:pt x="26288" y="0"/>
                  </a:lnTo>
                  <a:close/>
                </a:path>
                <a:path w="28575" h="42545">
                  <a:moveTo>
                    <a:pt x="28066" y="4825"/>
                  </a:moveTo>
                  <a:lnTo>
                    <a:pt x="23240" y="4825"/>
                  </a:lnTo>
                  <a:lnTo>
                    <a:pt x="23240" y="39509"/>
                  </a:lnTo>
                  <a:lnTo>
                    <a:pt x="25653" y="39509"/>
                  </a:lnTo>
                  <a:lnTo>
                    <a:pt x="25653" y="37096"/>
                  </a:lnTo>
                  <a:lnTo>
                    <a:pt x="28066" y="37096"/>
                  </a:lnTo>
                  <a:lnTo>
                    <a:pt x="28066" y="4825"/>
                  </a:lnTo>
                  <a:close/>
                </a:path>
                <a:path w="28575" h="42545">
                  <a:moveTo>
                    <a:pt x="28066" y="37096"/>
                  </a:moveTo>
                  <a:lnTo>
                    <a:pt x="25653" y="37096"/>
                  </a:lnTo>
                  <a:lnTo>
                    <a:pt x="25653" y="39509"/>
                  </a:lnTo>
                  <a:lnTo>
                    <a:pt x="28066" y="39509"/>
                  </a:lnTo>
                  <a:lnTo>
                    <a:pt x="28066" y="37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4069054" y="4979098"/>
              <a:ext cx="600075" cy="6350"/>
            </a:xfrm>
            <a:custGeom>
              <a:avLst/>
              <a:gdLst/>
              <a:ahLst/>
              <a:cxnLst/>
              <a:rect l="l" t="t" r="r" b="b"/>
              <a:pathLst>
                <a:path w="600075" h="6350">
                  <a:moveTo>
                    <a:pt x="599503" y="0"/>
                  </a:moveTo>
                  <a:lnTo>
                    <a:pt x="0" y="0"/>
                  </a:lnTo>
                  <a:lnTo>
                    <a:pt x="0" y="6248"/>
                  </a:lnTo>
                  <a:lnTo>
                    <a:pt x="599503" y="6248"/>
                  </a:lnTo>
                  <a:lnTo>
                    <a:pt x="59950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4069639" y="4976456"/>
              <a:ext cx="601345" cy="11430"/>
            </a:xfrm>
            <a:custGeom>
              <a:avLst/>
              <a:gdLst/>
              <a:ahLst/>
              <a:cxnLst/>
              <a:rect l="l" t="t" r="r" b="b"/>
              <a:pathLst>
                <a:path w="601345" h="11429">
                  <a:moveTo>
                    <a:pt x="601319" y="2540"/>
                  </a:moveTo>
                  <a:lnTo>
                    <a:pt x="601281" y="1270"/>
                  </a:lnTo>
                  <a:lnTo>
                    <a:pt x="600316" y="1270"/>
                  </a:lnTo>
                  <a:lnTo>
                    <a:pt x="600316" y="0"/>
                  </a:lnTo>
                  <a:lnTo>
                    <a:pt x="596493" y="0"/>
                  </a:lnTo>
                  <a:lnTo>
                    <a:pt x="596493" y="5080"/>
                  </a:lnTo>
                  <a:lnTo>
                    <a:pt x="596493" y="6350"/>
                  </a:lnTo>
                  <a:lnTo>
                    <a:pt x="1816" y="6350"/>
                  </a:lnTo>
                  <a:lnTo>
                    <a:pt x="1816" y="5080"/>
                  </a:lnTo>
                  <a:lnTo>
                    <a:pt x="596493" y="5080"/>
                  </a:lnTo>
                  <a:lnTo>
                    <a:pt x="59649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600417" y="11430"/>
                  </a:lnTo>
                  <a:lnTo>
                    <a:pt x="600417" y="10160"/>
                  </a:lnTo>
                  <a:lnTo>
                    <a:pt x="601319" y="10160"/>
                  </a:lnTo>
                  <a:lnTo>
                    <a:pt x="601319" y="8890"/>
                  </a:lnTo>
                  <a:lnTo>
                    <a:pt x="601319" y="6477"/>
                  </a:lnTo>
                  <a:lnTo>
                    <a:pt x="598906" y="6477"/>
                  </a:lnTo>
                  <a:lnTo>
                    <a:pt x="598906" y="6350"/>
                  </a:lnTo>
                  <a:lnTo>
                    <a:pt x="601319" y="6350"/>
                  </a:lnTo>
                  <a:lnTo>
                    <a:pt x="601319" y="5080"/>
                  </a:lnTo>
                  <a:lnTo>
                    <a:pt x="601319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4068241" y="5088851"/>
              <a:ext cx="214629" cy="37465"/>
            </a:xfrm>
            <a:custGeom>
              <a:avLst/>
              <a:gdLst/>
              <a:ahLst/>
              <a:cxnLst/>
              <a:rect l="l" t="t" r="r" b="b"/>
              <a:pathLst>
                <a:path w="214629" h="37464">
                  <a:moveTo>
                    <a:pt x="214198" y="0"/>
                  </a:moveTo>
                  <a:lnTo>
                    <a:pt x="0" y="0"/>
                  </a:lnTo>
                  <a:lnTo>
                    <a:pt x="0" y="37096"/>
                  </a:lnTo>
                  <a:lnTo>
                    <a:pt x="214198" y="37096"/>
                  </a:lnTo>
                  <a:lnTo>
                    <a:pt x="21419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4069639" y="5086578"/>
              <a:ext cx="215265" cy="41910"/>
            </a:xfrm>
            <a:custGeom>
              <a:avLst/>
              <a:gdLst/>
              <a:ahLst/>
              <a:cxnLst/>
              <a:rect l="l" t="t" r="r" b="b"/>
              <a:pathLst>
                <a:path w="215264" h="41910">
                  <a:moveTo>
                    <a:pt x="215201" y="1270"/>
                  </a:moveTo>
                  <a:lnTo>
                    <a:pt x="214566" y="1270"/>
                  </a:lnTo>
                  <a:lnTo>
                    <a:pt x="214566" y="0"/>
                  </a:lnTo>
                  <a:lnTo>
                    <a:pt x="210375" y="0"/>
                  </a:lnTo>
                  <a:lnTo>
                    <a:pt x="210375" y="5080"/>
                  </a:lnTo>
                  <a:lnTo>
                    <a:pt x="210375" y="36830"/>
                  </a:lnTo>
                  <a:lnTo>
                    <a:pt x="1003" y="36830"/>
                  </a:lnTo>
                  <a:lnTo>
                    <a:pt x="1003" y="5080"/>
                  </a:lnTo>
                  <a:lnTo>
                    <a:pt x="210375" y="5080"/>
                  </a:lnTo>
                  <a:lnTo>
                    <a:pt x="21037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3683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0" y="41910"/>
                  </a:lnTo>
                  <a:lnTo>
                    <a:pt x="214299" y="41910"/>
                  </a:lnTo>
                  <a:lnTo>
                    <a:pt x="214299" y="40640"/>
                  </a:lnTo>
                  <a:lnTo>
                    <a:pt x="215201" y="40640"/>
                  </a:lnTo>
                  <a:lnTo>
                    <a:pt x="215201" y="39370"/>
                  </a:lnTo>
                  <a:lnTo>
                    <a:pt x="215201" y="36957"/>
                  </a:lnTo>
                  <a:lnTo>
                    <a:pt x="212788" y="36957"/>
                  </a:lnTo>
                  <a:lnTo>
                    <a:pt x="212788" y="36830"/>
                  </a:lnTo>
                  <a:lnTo>
                    <a:pt x="215201" y="36830"/>
                  </a:lnTo>
                  <a:lnTo>
                    <a:pt x="215201" y="5080"/>
                  </a:lnTo>
                  <a:lnTo>
                    <a:pt x="215201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4508523" y="5102063"/>
              <a:ext cx="74930" cy="37465"/>
            </a:xfrm>
            <a:custGeom>
              <a:avLst/>
              <a:gdLst/>
              <a:ahLst/>
              <a:cxnLst/>
              <a:rect l="l" t="t" r="r" b="b"/>
              <a:pathLst>
                <a:path w="74929" h="37464">
                  <a:moveTo>
                    <a:pt x="37261" y="0"/>
                  </a:moveTo>
                  <a:lnTo>
                    <a:pt x="22754" y="2928"/>
                  </a:lnTo>
                  <a:lnTo>
                    <a:pt x="10910" y="10915"/>
                  </a:lnTo>
                  <a:lnTo>
                    <a:pt x="2927" y="22759"/>
                  </a:lnTo>
                  <a:lnTo>
                    <a:pt x="0" y="37261"/>
                  </a:lnTo>
                  <a:lnTo>
                    <a:pt x="74523" y="37261"/>
                  </a:lnTo>
                  <a:lnTo>
                    <a:pt x="71594" y="22759"/>
                  </a:lnTo>
                  <a:lnTo>
                    <a:pt x="63607" y="10915"/>
                  </a:lnTo>
                  <a:lnTo>
                    <a:pt x="51763" y="2928"/>
                  </a:lnTo>
                  <a:lnTo>
                    <a:pt x="37261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4506110" y="5099650"/>
              <a:ext cx="79375" cy="42545"/>
            </a:xfrm>
            <a:custGeom>
              <a:avLst/>
              <a:gdLst/>
              <a:ahLst/>
              <a:cxnLst/>
              <a:rect l="l" t="t" r="r" b="b"/>
              <a:pathLst>
                <a:path w="79375" h="42545">
                  <a:moveTo>
                    <a:pt x="39674" y="0"/>
                  </a:moveTo>
                  <a:lnTo>
                    <a:pt x="24228" y="3118"/>
                  </a:lnTo>
                  <a:lnTo>
                    <a:pt x="11617" y="11622"/>
                  </a:lnTo>
                  <a:lnTo>
                    <a:pt x="3116" y="24233"/>
                  </a:lnTo>
                  <a:lnTo>
                    <a:pt x="0" y="39674"/>
                  </a:lnTo>
                  <a:lnTo>
                    <a:pt x="0" y="40309"/>
                  </a:lnTo>
                  <a:lnTo>
                    <a:pt x="253" y="40932"/>
                  </a:lnTo>
                  <a:lnTo>
                    <a:pt x="1155" y="41833"/>
                  </a:lnTo>
                  <a:lnTo>
                    <a:pt x="1777" y="42087"/>
                  </a:lnTo>
                  <a:lnTo>
                    <a:pt x="77571" y="42087"/>
                  </a:lnTo>
                  <a:lnTo>
                    <a:pt x="78193" y="41833"/>
                  </a:lnTo>
                  <a:lnTo>
                    <a:pt x="79095" y="40932"/>
                  </a:lnTo>
                  <a:lnTo>
                    <a:pt x="79349" y="40309"/>
                  </a:lnTo>
                  <a:lnTo>
                    <a:pt x="79349" y="39674"/>
                  </a:lnTo>
                  <a:lnTo>
                    <a:pt x="2412" y="39674"/>
                  </a:lnTo>
                  <a:lnTo>
                    <a:pt x="2412" y="37261"/>
                  </a:lnTo>
                  <a:lnTo>
                    <a:pt x="5069" y="37261"/>
                  </a:lnTo>
                  <a:lnTo>
                    <a:pt x="5533" y="32651"/>
                  </a:lnTo>
                  <a:lnTo>
                    <a:pt x="7564" y="26112"/>
                  </a:lnTo>
                  <a:lnTo>
                    <a:pt x="39674" y="4825"/>
                  </a:lnTo>
                  <a:lnTo>
                    <a:pt x="57648" y="4825"/>
                  </a:lnTo>
                  <a:lnTo>
                    <a:pt x="55116" y="3118"/>
                  </a:lnTo>
                  <a:lnTo>
                    <a:pt x="39674" y="0"/>
                  </a:lnTo>
                  <a:close/>
                </a:path>
                <a:path w="79375" h="42545">
                  <a:moveTo>
                    <a:pt x="5069" y="37261"/>
                  </a:moveTo>
                  <a:lnTo>
                    <a:pt x="2412" y="37261"/>
                  </a:lnTo>
                  <a:lnTo>
                    <a:pt x="2412" y="39674"/>
                  </a:lnTo>
                  <a:lnTo>
                    <a:pt x="4825" y="39674"/>
                  </a:lnTo>
                  <a:lnTo>
                    <a:pt x="5069" y="37261"/>
                  </a:lnTo>
                  <a:close/>
                </a:path>
                <a:path w="79375" h="42545">
                  <a:moveTo>
                    <a:pt x="74280" y="37261"/>
                  </a:moveTo>
                  <a:lnTo>
                    <a:pt x="5069" y="37261"/>
                  </a:lnTo>
                  <a:lnTo>
                    <a:pt x="4825" y="39674"/>
                  </a:lnTo>
                  <a:lnTo>
                    <a:pt x="74523" y="39674"/>
                  </a:lnTo>
                  <a:lnTo>
                    <a:pt x="74280" y="37261"/>
                  </a:lnTo>
                  <a:close/>
                </a:path>
                <a:path w="79375" h="42545">
                  <a:moveTo>
                    <a:pt x="57648" y="4825"/>
                  </a:moveTo>
                  <a:lnTo>
                    <a:pt x="39674" y="4825"/>
                  </a:lnTo>
                  <a:lnTo>
                    <a:pt x="46698" y="5533"/>
                  </a:lnTo>
                  <a:lnTo>
                    <a:pt x="53236" y="7564"/>
                  </a:lnTo>
                  <a:lnTo>
                    <a:pt x="74523" y="39674"/>
                  </a:lnTo>
                  <a:lnTo>
                    <a:pt x="76936" y="39674"/>
                  </a:lnTo>
                  <a:lnTo>
                    <a:pt x="76936" y="37261"/>
                  </a:lnTo>
                  <a:lnTo>
                    <a:pt x="78862" y="37261"/>
                  </a:lnTo>
                  <a:lnTo>
                    <a:pt x="76231" y="24233"/>
                  </a:lnTo>
                  <a:lnTo>
                    <a:pt x="67727" y="11622"/>
                  </a:lnTo>
                  <a:lnTo>
                    <a:pt x="57648" y="4825"/>
                  </a:lnTo>
                  <a:close/>
                </a:path>
                <a:path w="79375" h="42545">
                  <a:moveTo>
                    <a:pt x="78862" y="37261"/>
                  </a:moveTo>
                  <a:lnTo>
                    <a:pt x="76936" y="37261"/>
                  </a:lnTo>
                  <a:lnTo>
                    <a:pt x="76936" y="39674"/>
                  </a:lnTo>
                  <a:lnTo>
                    <a:pt x="79349" y="39674"/>
                  </a:lnTo>
                  <a:lnTo>
                    <a:pt x="78862" y="37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4514453" y="510799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37028" y="0"/>
                  </a:moveTo>
                  <a:lnTo>
                    <a:pt x="24390" y="260"/>
                  </a:lnTo>
                  <a:lnTo>
                    <a:pt x="12842" y="5399"/>
                  </a:lnTo>
                  <a:lnTo>
                    <a:pt x="4453" y="14265"/>
                  </a:lnTo>
                  <a:lnTo>
                    <a:pt x="0" y="25631"/>
                  </a:lnTo>
                  <a:lnTo>
                    <a:pt x="260" y="38271"/>
                  </a:lnTo>
                  <a:lnTo>
                    <a:pt x="5405" y="49819"/>
                  </a:lnTo>
                  <a:lnTo>
                    <a:pt x="14270" y="58209"/>
                  </a:lnTo>
                  <a:lnTo>
                    <a:pt x="25633" y="62662"/>
                  </a:lnTo>
                  <a:lnTo>
                    <a:pt x="38271" y="62401"/>
                  </a:lnTo>
                  <a:lnTo>
                    <a:pt x="49819" y="57257"/>
                  </a:lnTo>
                  <a:lnTo>
                    <a:pt x="58209" y="48391"/>
                  </a:lnTo>
                  <a:lnTo>
                    <a:pt x="62662" y="37028"/>
                  </a:lnTo>
                  <a:lnTo>
                    <a:pt x="62401" y="24390"/>
                  </a:lnTo>
                  <a:lnTo>
                    <a:pt x="57257" y="12842"/>
                  </a:lnTo>
                  <a:lnTo>
                    <a:pt x="48391" y="4453"/>
                  </a:lnTo>
                  <a:lnTo>
                    <a:pt x="3702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4511526" y="5105069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79">
                  <a:moveTo>
                    <a:pt x="26797" y="825"/>
                  </a:moveTo>
                  <a:lnTo>
                    <a:pt x="15880" y="5342"/>
                  </a:lnTo>
                  <a:lnTo>
                    <a:pt x="7416" y="12977"/>
                  </a:lnTo>
                  <a:lnTo>
                    <a:pt x="1943" y="22887"/>
                  </a:lnTo>
                  <a:lnTo>
                    <a:pt x="0" y="34290"/>
                  </a:lnTo>
                  <a:lnTo>
                    <a:pt x="0" y="36703"/>
                  </a:lnTo>
                  <a:lnTo>
                    <a:pt x="191" y="38506"/>
                  </a:lnTo>
                  <a:lnTo>
                    <a:pt x="266" y="39217"/>
                  </a:lnTo>
                  <a:lnTo>
                    <a:pt x="34226" y="68516"/>
                  </a:lnTo>
                  <a:lnTo>
                    <a:pt x="36703" y="68516"/>
                  </a:lnTo>
                  <a:lnTo>
                    <a:pt x="39217" y="68249"/>
                  </a:lnTo>
                  <a:lnTo>
                    <a:pt x="41719" y="67691"/>
                  </a:lnTo>
                  <a:lnTo>
                    <a:pt x="51383" y="63690"/>
                  </a:lnTo>
                  <a:lnTo>
                    <a:pt x="34226" y="63690"/>
                  </a:lnTo>
                  <a:lnTo>
                    <a:pt x="24494" y="62019"/>
                  </a:lnTo>
                  <a:lnTo>
                    <a:pt x="4826" y="34290"/>
                  </a:lnTo>
                  <a:lnTo>
                    <a:pt x="6496" y="24494"/>
                  </a:lnTo>
                  <a:lnTo>
                    <a:pt x="11198" y="15981"/>
                  </a:lnTo>
                  <a:lnTo>
                    <a:pt x="18466" y="9418"/>
                  </a:lnTo>
                  <a:lnTo>
                    <a:pt x="27838" y="5537"/>
                  </a:lnTo>
                  <a:lnTo>
                    <a:pt x="26797" y="825"/>
                  </a:lnTo>
                  <a:close/>
                </a:path>
                <a:path w="68579" h="68579">
                  <a:moveTo>
                    <a:pt x="50847" y="4826"/>
                  </a:moveTo>
                  <a:lnTo>
                    <a:pt x="34290" y="4826"/>
                  </a:lnTo>
                  <a:lnTo>
                    <a:pt x="44021" y="6496"/>
                  </a:lnTo>
                  <a:lnTo>
                    <a:pt x="52533" y="11199"/>
                  </a:lnTo>
                  <a:lnTo>
                    <a:pt x="63690" y="34290"/>
                  </a:lnTo>
                  <a:lnTo>
                    <a:pt x="62019" y="44021"/>
                  </a:lnTo>
                  <a:lnTo>
                    <a:pt x="36347" y="63690"/>
                  </a:lnTo>
                  <a:lnTo>
                    <a:pt x="51383" y="63690"/>
                  </a:lnTo>
                  <a:lnTo>
                    <a:pt x="52635" y="63172"/>
                  </a:lnTo>
                  <a:lnTo>
                    <a:pt x="61099" y="55533"/>
                  </a:lnTo>
                  <a:lnTo>
                    <a:pt x="66572" y="45623"/>
                  </a:lnTo>
                  <a:lnTo>
                    <a:pt x="68516" y="34290"/>
                  </a:lnTo>
                  <a:lnTo>
                    <a:pt x="68516" y="31813"/>
                  </a:lnTo>
                  <a:lnTo>
                    <a:pt x="68325" y="30010"/>
                  </a:lnTo>
                  <a:lnTo>
                    <a:pt x="68249" y="29298"/>
                  </a:lnTo>
                  <a:lnTo>
                    <a:pt x="67691" y="26797"/>
                  </a:lnTo>
                  <a:lnTo>
                    <a:pt x="63215" y="15981"/>
                  </a:lnTo>
                  <a:lnTo>
                    <a:pt x="60555" y="12977"/>
                  </a:lnTo>
                  <a:lnTo>
                    <a:pt x="55538" y="7416"/>
                  </a:lnTo>
                  <a:lnTo>
                    <a:pt x="50847" y="4826"/>
                  </a:lnTo>
                  <a:close/>
                </a:path>
                <a:path w="68579" h="68579">
                  <a:moveTo>
                    <a:pt x="34290" y="0"/>
                  </a:moveTo>
                  <a:lnTo>
                    <a:pt x="31813" y="0"/>
                  </a:lnTo>
                  <a:lnTo>
                    <a:pt x="29298" y="266"/>
                  </a:lnTo>
                  <a:lnTo>
                    <a:pt x="26797" y="825"/>
                  </a:lnTo>
                  <a:lnTo>
                    <a:pt x="27681" y="4826"/>
                  </a:lnTo>
                  <a:lnTo>
                    <a:pt x="27731" y="5054"/>
                  </a:lnTo>
                  <a:lnTo>
                    <a:pt x="27838" y="5537"/>
                  </a:lnTo>
                  <a:lnTo>
                    <a:pt x="30010" y="5054"/>
                  </a:lnTo>
                  <a:lnTo>
                    <a:pt x="32169" y="4826"/>
                  </a:lnTo>
                  <a:lnTo>
                    <a:pt x="50847" y="4826"/>
                  </a:lnTo>
                  <a:lnTo>
                    <a:pt x="45629" y="1943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4532407" y="512593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64" y="0"/>
                  </a:moveTo>
                  <a:lnTo>
                    <a:pt x="5981" y="0"/>
                  </a:lnTo>
                  <a:lnTo>
                    <a:pt x="0" y="5994"/>
                  </a:lnTo>
                  <a:lnTo>
                    <a:pt x="0" y="20777"/>
                  </a:lnTo>
                  <a:lnTo>
                    <a:pt x="5981" y="26771"/>
                  </a:lnTo>
                  <a:lnTo>
                    <a:pt x="20764" y="26771"/>
                  </a:lnTo>
                  <a:lnTo>
                    <a:pt x="26758" y="20777"/>
                  </a:lnTo>
                  <a:lnTo>
                    <a:pt x="26758" y="13385"/>
                  </a:lnTo>
                  <a:lnTo>
                    <a:pt x="26758" y="5994"/>
                  </a:lnTo>
                  <a:lnTo>
                    <a:pt x="20764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4529988" y="512353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0294" y="13309"/>
                  </a:moveTo>
                  <a:lnTo>
                    <a:pt x="18288" y="11303"/>
                  </a:lnTo>
                  <a:lnTo>
                    <a:pt x="13309" y="11303"/>
                  </a:lnTo>
                  <a:lnTo>
                    <a:pt x="11290" y="13309"/>
                  </a:lnTo>
                  <a:lnTo>
                    <a:pt x="11290" y="18288"/>
                  </a:lnTo>
                  <a:lnTo>
                    <a:pt x="13309" y="20294"/>
                  </a:lnTo>
                  <a:lnTo>
                    <a:pt x="18288" y="20294"/>
                  </a:lnTo>
                  <a:lnTo>
                    <a:pt x="20294" y="18288"/>
                  </a:lnTo>
                  <a:lnTo>
                    <a:pt x="20294" y="16129"/>
                  </a:lnTo>
                  <a:lnTo>
                    <a:pt x="20294" y="15468"/>
                  </a:lnTo>
                  <a:lnTo>
                    <a:pt x="20294" y="13309"/>
                  </a:lnTo>
                  <a:close/>
                </a:path>
                <a:path w="31750" h="31750">
                  <a:moveTo>
                    <a:pt x="31584" y="7073"/>
                  </a:moveTo>
                  <a:lnTo>
                    <a:pt x="29349" y="4838"/>
                  </a:lnTo>
                  <a:lnTo>
                    <a:pt x="26746" y="2235"/>
                  </a:lnTo>
                  <a:lnTo>
                    <a:pt x="26746" y="9740"/>
                  </a:lnTo>
                  <a:lnTo>
                    <a:pt x="26746" y="21856"/>
                  </a:lnTo>
                  <a:lnTo>
                    <a:pt x="21844" y="26758"/>
                  </a:lnTo>
                  <a:lnTo>
                    <a:pt x="9728" y="26758"/>
                  </a:lnTo>
                  <a:lnTo>
                    <a:pt x="4838" y="21856"/>
                  </a:lnTo>
                  <a:lnTo>
                    <a:pt x="4838" y="9740"/>
                  </a:lnTo>
                  <a:lnTo>
                    <a:pt x="9728" y="4838"/>
                  </a:lnTo>
                  <a:lnTo>
                    <a:pt x="21844" y="4838"/>
                  </a:lnTo>
                  <a:lnTo>
                    <a:pt x="26746" y="9740"/>
                  </a:lnTo>
                  <a:lnTo>
                    <a:pt x="26746" y="2235"/>
                  </a:lnTo>
                  <a:lnTo>
                    <a:pt x="24511" y="0"/>
                  </a:lnTo>
                  <a:lnTo>
                    <a:pt x="7061" y="0"/>
                  </a:lnTo>
                  <a:lnTo>
                    <a:pt x="0" y="7073"/>
                  </a:lnTo>
                  <a:lnTo>
                    <a:pt x="0" y="24523"/>
                  </a:lnTo>
                  <a:lnTo>
                    <a:pt x="7061" y="31597"/>
                  </a:lnTo>
                  <a:lnTo>
                    <a:pt x="24511" y="31597"/>
                  </a:lnTo>
                  <a:lnTo>
                    <a:pt x="29349" y="26758"/>
                  </a:lnTo>
                  <a:lnTo>
                    <a:pt x="31584" y="24523"/>
                  </a:lnTo>
                  <a:lnTo>
                    <a:pt x="31584" y="70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4184043" y="5102063"/>
              <a:ext cx="74930" cy="37465"/>
            </a:xfrm>
            <a:custGeom>
              <a:avLst/>
              <a:gdLst/>
              <a:ahLst/>
              <a:cxnLst/>
              <a:rect l="l" t="t" r="r" b="b"/>
              <a:pathLst>
                <a:path w="74929" h="37464">
                  <a:moveTo>
                    <a:pt x="37261" y="0"/>
                  </a:moveTo>
                  <a:lnTo>
                    <a:pt x="22759" y="2928"/>
                  </a:lnTo>
                  <a:lnTo>
                    <a:pt x="10915" y="10915"/>
                  </a:lnTo>
                  <a:lnTo>
                    <a:pt x="2928" y="22759"/>
                  </a:lnTo>
                  <a:lnTo>
                    <a:pt x="0" y="37261"/>
                  </a:lnTo>
                  <a:lnTo>
                    <a:pt x="74523" y="37261"/>
                  </a:lnTo>
                  <a:lnTo>
                    <a:pt x="71594" y="22759"/>
                  </a:lnTo>
                  <a:lnTo>
                    <a:pt x="63607" y="10915"/>
                  </a:lnTo>
                  <a:lnTo>
                    <a:pt x="51763" y="2928"/>
                  </a:lnTo>
                  <a:lnTo>
                    <a:pt x="37261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4181630" y="5099650"/>
              <a:ext cx="79375" cy="42545"/>
            </a:xfrm>
            <a:custGeom>
              <a:avLst/>
              <a:gdLst/>
              <a:ahLst/>
              <a:cxnLst/>
              <a:rect l="l" t="t" r="r" b="b"/>
              <a:pathLst>
                <a:path w="79375" h="42545">
                  <a:moveTo>
                    <a:pt x="39674" y="0"/>
                  </a:moveTo>
                  <a:lnTo>
                    <a:pt x="24228" y="3118"/>
                  </a:lnTo>
                  <a:lnTo>
                    <a:pt x="11617" y="11622"/>
                  </a:lnTo>
                  <a:lnTo>
                    <a:pt x="3116" y="24233"/>
                  </a:lnTo>
                  <a:lnTo>
                    <a:pt x="0" y="39674"/>
                  </a:lnTo>
                  <a:lnTo>
                    <a:pt x="0" y="40309"/>
                  </a:lnTo>
                  <a:lnTo>
                    <a:pt x="253" y="40932"/>
                  </a:lnTo>
                  <a:lnTo>
                    <a:pt x="1155" y="41833"/>
                  </a:lnTo>
                  <a:lnTo>
                    <a:pt x="1777" y="42087"/>
                  </a:lnTo>
                  <a:lnTo>
                    <a:pt x="77571" y="42087"/>
                  </a:lnTo>
                  <a:lnTo>
                    <a:pt x="78193" y="41833"/>
                  </a:lnTo>
                  <a:lnTo>
                    <a:pt x="79095" y="40932"/>
                  </a:lnTo>
                  <a:lnTo>
                    <a:pt x="79349" y="40309"/>
                  </a:lnTo>
                  <a:lnTo>
                    <a:pt x="79349" y="39674"/>
                  </a:lnTo>
                  <a:lnTo>
                    <a:pt x="2412" y="39674"/>
                  </a:lnTo>
                  <a:lnTo>
                    <a:pt x="2412" y="37261"/>
                  </a:lnTo>
                  <a:lnTo>
                    <a:pt x="5069" y="37261"/>
                  </a:lnTo>
                  <a:lnTo>
                    <a:pt x="5533" y="32651"/>
                  </a:lnTo>
                  <a:lnTo>
                    <a:pt x="7564" y="26112"/>
                  </a:lnTo>
                  <a:lnTo>
                    <a:pt x="39674" y="4825"/>
                  </a:lnTo>
                  <a:lnTo>
                    <a:pt x="57653" y="4825"/>
                  </a:lnTo>
                  <a:lnTo>
                    <a:pt x="55121" y="3118"/>
                  </a:lnTo>
                  <a:lnTo>
                    <a:pt x="39674" y="0"/>
                  </a:lnTo>
                  <a:close/>
                </a:path>
                <a:path w="79375" h="42545">
                  <a:moveTo>
                    <a:pt x="5069" y="37261"/>
                  </a:moveTo>
                  <a:lnTo>
                    <a:pt x="2412" y="37261"/>
                  </a:lnTo>
                  <a:lnTo>
                    <a:pt x="2412" y="39674"/>
                  </a:lnTo>
                  <a:lnTo>
                    <a:pt x="4825" y="39674"/>
                  </a:lnTo>
                  <a:lnTo>
                    <a:pt x="5069" y="37261"/>
                  </a:lnTo>
                  <a:close/>
                </a:path>
                <a:path w="79375" h="42545">
                  <a:moveTo>
                    <a:pt x="74280" y="37261"/>
                  </a:moveTo>
                  <a:lnTo>
                    <a:pt x="5069" y="37261"/>
                  </a:lnTo>
                  <a:lnTo>
                    <a:pt x="4825" y="39674"/>
                  </a:lnTo>
                  <a:lnTo>
                    <a:pt x="74523" y="39674"/>
                  </a:lnTo>
                  <a:lnTo>
                    <a:pt x="74280" y="37261"/>
                  </a:lnTo>
                  <a:close/>
                </a:path>
                <a:path w="79375" h="42545">
                  <a:moveTo>
                    <a:pt x="57653" y="4825"/>
                  </a:moveTo>
                  <a:lnTo>
                    <a:pt x="39674" y="4825"/>
                  </a:lnTo>
                  <a:lnTo>
                    <a:pt x="46698" y="5533"/>
                  </a:lnTo>
                  <a:lnTo>
                    <a:pt x="53236" y="7564"/>
                  </a:lnTo>
                  <a:lnTo>
                    <a:pt x="74523" y="39674"/>
                  </a:lnTo>
                  <a:lnTo>
                    <a:pt x="76936" y="39674"/>
                  </a:lnTo>
                  <a:lnTo>
                    <a:pt x="76936" y="37261"/>
                  </a:lnTo>
                  <a:lnTo>
                    <a:pt x="78862" y="37261"/>
                  </a:lnTo>
                  <a:lnTo>
                    <a:pt x="76232" y="24233"/>
                  </a:lnTo>
                  <a:lnTo>
                    <a:pt x="67732" y="11622"/>
                  </a:lnTo>
                  <a:lnTo>
                    <a:pt x="57653" y="4825"/>
                  </a:lnTo>
                  <a:close/>
                </a:path>
                <a:path w="79375" h="42545">
                  <a:moveTo>
                    <a:pt x="78862" y="37261"/>
                  </a:moveTo>
                  <a:lnTo>
                    <a:pt x="76936" y="37261"/>
                  </a:lnTo>
                  <a:lnTo>
                    <a:pt x="76936" y="39674"/>
                  </a:lnTo>
                  <a:lnTo>
                    <a:pt x="79349" y="39674"/>
                  </a:lnTo>
                  <a:lnTo>
                    <a:pt x="78862" y="37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4189973" y="510799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37028" y="0"/>
                  </a:moveTo>
                  <a:lnTo>
                    <a:pt x="24390" y="260"/>
                  </a:lnTo>
                  <a:lnTo>
                    <a:pt x="12842" y="5399"/>
                  </a:lnTo>
                  <a:lnTo>
                    <a:pt x="4453" y="14265"/>
                  </a:lnTo>
                  <a:lnTo>
                    <a:pt x="0" y="25631"/>
                  </a:lnTo>
                  <a:lnTo>
                    <a:pt x="260" y="38271"/>
                  </a:lnTo>
                  <a:lnTo>
                    <a:pt x="5405" y="49819"/>
                  </a:lnTo>
                  <a:lnTo>
                    <a:pt x="14270" y="58209"/>
                  </a:lnTo>
                  <a:lnTo>
                    <a:pt x="25633" y="62662"/>
                  </a:lnTo>
                  <a:lnTo>
                    <a:pt x="38271" y="62401"/>
                  </a:lnTo>
                  <a:lnTo>
                    <a:pt x="49819" y="57257"/>
                  </a:lnTo>
                  <a:lnTo>
                    <a:pt x="58209" y="48391"/>
                  </a:lnTo>
                  <a:lnTo>
                    <a:pt x="62662" y="37028"/>
                  </a:lnTo>
                  <a:lnTo>
                    <a:pt x="62401" y="24390"/>
                  </a:lnTo>
                  <a:lnTo>
                    <a:pt x="57257" y="12842"/>
                  </a:lnTo>
                  <a:lnTo>
                    <a:pt x="48391" y="4453"/>
                  </a:lnTo>
                  <a:lnTo>
                    <a:pt x="3702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4187046" y="5105069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79">
                  <a:moveTo>
                    <a:pt x="26797" y="825"/>
                  </a:moveTo>
                  <a:lnTo>
                    <a:pt x="15880" y="5342"/>
                  </a:lnTo>
                  <a:lnTo>
                    <a:pt x="7416" y="12977"/>
                  </a:lnTo>
                  <a:lnTo>
                    <a:pt x="1943" y="22887"/>
                  </a:lnTo>
                  <a:lnTo>
                    <a:pt x="0" y="34290"/>
                  </a:lnTo>
                  <a:lnTo>
                    <a:pt x="0" y="36703"/>
                  </a:lnTo>
                  <a:lnTo>
                    <a:pt x="191" y="38506"/>
                  </a:lnTo>
                  <a:lnTo>
                    <a:pt x="266" y="39217"/>
                  </a:lnTo>
                  <a:lnTo>
                    <a:pt x="34226" y="68516"/>
                  </a:lnTo>
                  <a:lnTo>
                    <a:pt x="36703" y="68516"/>
                  </a:lnTo>
                  <a:lnTo>
                    <a:pt x="39217" y="68249"/>
                  </a:lnTo>
                  <a:lnTo>
                    <a:pt x="41719" y="67691"/>
                  </a:lnTo>
                  <a:lnTo>
                    <a:pt x="51383" y="63690"/>
                  </a:lnTo>
                  <a:lnTo>
                    <a:pt x="34226" y="63690"/>
                  </a:lnTo>
                  <a:lnTo>
                    <a:pt x="24494" y="62019"/>
                  </a:lnTo>
                  <a:lnTo>
                    <a:pt x="4826" y="34290"/>
                  </a:lnTo>
                  <a:lnTo>
                    <a:pt x="6496" y="24494"/>
                  </a:lnTo>
                  <a:lnTo>
                    <a:pt x="11198" y="15981"/>
                  </a:lnTo>
                  <a:lnTo>
                    <a:pt x="18466" y="9418"/>
                  </a:lnTo>
                  <a:lnTo>
                    <a:pt x="27838" y="5537"/>
                  </a:lnTo>
                  <a:lnTo>
                    <a:pt x="26797" y="825"/>
                  </a:lnTo>
                  <a:close/>
                </a:path>
                <a:path w="68579" h="68579">
                  <a:moveTo>
                    <a:pt x="50847" y="4826"/>
                  </a:moveTo>
                  <a:lnTo>
                    <a:pt x="34290" y="4826"/>
                  </a:lnTo>
                  <a:lnTo>
                    <a:pt x="44021" y="6496"/>
                  </a:lnTo>
                  <a:lnTo>
                    <a:pt x="52533" y="11199"/>
                  </a:lnTo>
                  <a:lnTo>
                    <a:pt x="63690" y="34290"/>
                  </a:lnTo>
                  <a:lnTo>
                    <a:pt x="62019" y="44021"/>
                  </a:lnTo>
                  <a:lnTo>
                    <a:pt x="36347" y="63690"/>
                  </a:lnTo>
                  <a:lnTo>
                    <a:pt x="51383" y="63690"/>
                  </a:lnTo>
                  <a:lnTo>
                    <a:pt x="52635" y="63172"/>
                  </a:lnTo>
                  <a:lnTo>
                    <a:pt x="61099" y="55533"/>
                  </a:lnTo>
                  <a:lnTo>
                    <a:pt x="66572" y="45623"/>
                  </a:lnTo>
                  <a:lnTo>
                    <a:pt x="68516" y="34290"/>
                  </a:lnTo>
                  <a:lnTo>
                    <a:pt x="68516" y="31813"/>
                  </a:lnTo>
                  <a:lnTo>
                    <a:pt x="68325" y="30010"/>
                  </a:lnTo>
                  <a:lnTo>
                    <a:pt x="68249" y="29298"/>
                  </a:lnTo>
                  <a:lnTo>
                    <a:pt x="67691" y="26797"/>
                  </a:lnTo>
                  <a:lnTo>
                    <a:pt x="63215" y="15981"/>
                  </a:lnTo>
                  <a:lnTo>
                    <a:pt x="60555" y="12977"/>
                  </a:lnTo>
                  <a:lnTo>
                    <a:pt x="55538" y="7416"/>
                  </a:lnTo>
                  <a:lnTo>
                    <a:pt x="50847" y="4826"/>
                  </a:lnTo>
                  <a:close/>
                </a:path>
                <a:path w="68579" h="68579">
                  <a:moveTo>
                    <a:pt x="34290" y="0"/>
                  </a:moveTo>
                  <a:lnTo>
                    <a:pt x="31813" y="0"/>
                  </a:lnTo>
                  <a:lnTo>
                    <a:pt x="29298" y="266"/>
                  </a:lnTo>
                  <a:lnTo>
                    <a:pt x="26797" y="825"/>
                  </a:lnTo>
                  <a:lnTo>
                    <a:pt x="27681" y="4826"/>
                  </a:lnTo>
                  <a:lnTo>
                    <a:pt x="27731" y="5054"/>
                  </a:lnTo>
                  <a:lnTo>
                    <a:pt x="27838" y="5537"/>
                  </a:lnTo>
                  <a:lnTo>
                    <a:pt x="30010" y="5054"/>
                  </a:lnTo>
                  <a:lnTo>
                    <a:pt x="32169" y="4826"/>
                  </a:lnTo>
                  <a:lnTo>
                    <a:pt x="50847" y="4826"/>
                  </a:lnTo>
                  <a:lnTo>
                    <a:pt x="45629" y="1943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4207926" y="512593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64" y="0"/>
                  </a:moveTo>
                  <a:lnTo>
                    <a:pt x="5981" y="0"/>
                  </a:lnTo>
                  <a:lnTo>
                    <a:pt x="0" y="5994"/>
                  </a:lnTo>
                  <a:lnTo>
                    <a:pt x="0" y="20777"/>
                  </a:lnTo>
                  <a:lnTo>
                    <a:pt x="5981" y="26771"/>
                  </a:lnTo>
                  <a:lnTo>
                    <a:pt x="20764" y="26771"/>
                  </a:lnTo>
                  <a:lnTo>
                    <a:pt x="26758" y="20777"/>
                  </a:lnTo>
                  <a:lnTo>
                    <a:pt x="26758" y="13385"/>
                  </a:lnTo>
                  <a:lnTo>
                    <a:pt x="26758" y="5994"/>
                  </a:lnTo>
                  <a:lnTo>
                    <a:pt x="20764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4205503" y="512353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0294" y="13309"/>
                  </a:moveTo>
                  <a:lnTo>
                    <a:pt x="18288" y="11303"/>
                  </a:lnTo>
                  <a:lnTo>
                    <a:pt x="13309" y="11303"/>
                  </a:lnTo>
                  <a:lnTo>
                    <a:pt x="11290" y="13309"/>
                  </a:lnTo>
                  <a:lnTo>
                    <a:pt x="11290" y="18288"/>
                  </a:lnTo>
                  <a:lnTo>
                    <a:pt x="13309" y="20294"/>
                  </a:lnTo>
                  <a:lnTo>
                    <a:pt x="18288" y="20294"/>
                  </a:lnTo>
                  <a:lnTo>
                    <a:pt x="20294" y="18288"/>
                  </a:lnTo>
                  <a:lnTo>
                    <a:pt x="20294" y="16129"/>
                  </a:lnTo>
                  <a:lnTo>
                    <a:pt x="20294" y="15468"/>
                  </a:lnTo>
                  <a:lnTo>
                    <a:pt x="20294" y="13309"/>
                  </a:lnTo>
                  <a:close/>
                </a:path>
                <a:path w="31750" h="31750">
                  <a:moveTo>
                    <a:pt x="31584" y="7073"/>
                  </a:moveTo>
                  <a:lnTo>
                    <a:pt x="29349" y="4838"/>
                  </a:lnTo>
                  <a:lnTo>
                    <a:pt x="26746" y="2235"/>
                  </a:lnTo>
                  <a:lnTo>
                    <a:pt x="26746" y="9740"/>
                  </a:lnTo>
                  <a:lnTo>
                    <a:pt x="26746" y="21856"/>
                  </a:lnTo>
                  <a:lnTo>
                    <a:pt x="21844" y="26758"/>
                  </a:lnTo>
                  <a:lnTo>
                    <a:pt x="9728" y="26758"/>
                  </a:lnTo>
                  <a:lnTo>
                    <a:pt x="4838" y="21856"/>
                  </a:lnTo>
                  <a:lnTo>
                    <a:pt x="4838" y="9740"/>
                  </a:lnTo>
                  <a:lnTo>
                    <a:pt x="9740" y="4838"/>
                  </a:lnTo>
                  <a:lnTo>
                    <a:pt x="21844" y="4838"/>
                  </a:lnTo>
                  <a:lnTo>
                    <a:pt x="26746" y="9740"/>
                  </a:lnTo>
                  <a:lnTo>
                    <a:pt x="26746" y="2235"/>
                  </a:lnTo>
                  <a:lnTo>
                    <a:pt x="24511" y="0"/>
                  </a:lnTo>
                  <a:lnTo>
                    <a:pt x="7061" y="0"/>
                  </a:lnTo>
                  <a:lnTo>
                    <a:pt x="0" y="7073"/>
                  </a:lnTo>
                  <a:lnTo>
                    <a:pt x="0" y="24523"/>
                  </a:lnTo>
                  <a:lnTo>
                    <a:pt x="7061" y="31597"/>
                  </a:lnTo>
                  <a:lnTo>
                    <a:pt x="24511" y="31597"/>
                  </a:lnTo>
                  <a:lnTo>
                    <a:pt x="29349" y="26758"/>
                  </a:lnTo>
                  <a:lnTo>
                    <a:pt x="31584" y="24523"/>
                  </a:lnTo>
                  <a:lnTo>
                    <a:pt x="31584" y="70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4700408" y="5006441"/>
              <a:ext cx="10160" cy="101600"/>
            </a:xfrm>
            <a:custGeom>
              <a:avLst/>
              <a:gdLst/>
              <a:ahLst/>
              <a:cxnLst/>
              <a:rect l="l" t="t" r="r" b="b"/>
              <a:pathLst>
                <a:path w="10160" h="101600">
                  <a:moveTo>
                    <a:pt x="2654" y="0"/>
                  </a:moveTo>
                  <a:lnTo>
                    <a:pt x="0" y="190"/>
                  </a:lnTo>
                  <a:lnTo>
                    <a:pt x="0" y="97637"/>
                  </a:lnTo>
                  <a:lnTo>
                    <a:pt x="3390" y="101028"/>
                  </a:lnTo>
                  <a:lnTo>
                    <a:pt x="9740" y="101028"/>
                  </a:lnTo>
                  <a:lnTo>
                    <a:pt x="9740" y="49415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4698694" y="5005285"/>
              <a:ext cx="13335" cy="104139"/>
            </a:xfrm>
            <a:custGeom>
              <a:avLst/>
              <a:gdLst/>
              <a:ahLst/>
              <a:cxnLst/>
              <a:rect l="l" t="t" r="r" b="b"/>
              <a:pathLst>
                <a:path w="13335" h="104139">
                  <a:moveTo>
                    <a:pt x="3860" y="0"/>
                  </a:moveTo>
                  <a:lnTo>
                    <a:pt x="2438" y="0"/>
                  </a:lnTo>
                  <a:lnTo>
                    <a:pt x="1663" y="241"/>
                  </a:lnTo>
                  <a:lnTo>
                    <a:pt x="406" y="1346"/>
                  </a:lnTo>
                  <a:lnTo>
                    <a:pt x="0" y="2247"/>
                  </a:lnTo>
                  <a:lnTo>
                    <a:pt x="12" y="99733"/>
                  </a:lnTo>
                  <a:lnTo>
                    <a:pt x="4165" y="103885"/>
                  </a:lnTo>
                  <a:lnTo>
                    <a:pt x="11455" y="103885"/>
                  </a:lnTo>
                  <a:lnTo>
                    <a:pt x="12661" y="103390"/>
                  </a:lnTo>
                  <a:lnTo>
                    <a:pt x="13157" y="102184"/>
                  </a:lnTo>
                  <a:lnTo>
                    <a:pt x="9753" y="102184"/>
                  </a:lnTo>
                  <a:lnTo>
                    <a:pt x="9753" y="100482"/>
                  </a:lnTo>
                  <a:lnTo>
                    <a:pt x="6057" y="100482"/>
                  </a:lnTo>
                  <a:lnTo>
                    <a:pt x="3428" y="97853"/>
                  </a:lnTo>
                  <a:lnTo>
                    <a:pt x="3416" y="6435"/>
                  </a:lnTo>
                  <a:lnTo>
                    <a:pt x="2984" y="3417"/>
                  </a:lnTo>
                  <a:lnTo>
                    <a:pt x="3557" y="2717"/>
                  </a:lnTo>
                  <a:lnTo>
                    <a:pt x="6311" y="2717"/>
                  </a:lnTo>
                  <a:lnTo>
                    <a:pt x="6210" y="1904"/>
                  </a:lnTo>
                  <a:lnTo>
                    <a:pt x="5884" y="1346"/>
                  </a:lnTo>
                  <a:lnTo>
                    <a:pt x="5765" y="1142"/>
                  </a:lnTo>
                  <a:lnTo>
                    <a:pt x="4620" y="241"/>
                  </a:lnTo>
                  <a:lnTo>
                    <a:pt x="3860" y="0"/>
                  </a:lnTo>
                  <a:close/>
                </a:path>
                <a:path w="13335" h="104139">
                  <a:moveTo>
                    <a:pt x="6311" y="2717"/>
                  </a:moveTo>
                  <a:lnTo>
                    <a:pt x="3888" y="2717"/>
                  </a:lnTo>
                  <a:lnTo>
                    <a:pt x="2639" y="3417"/>
                  </a:lnTo>
                  <a:lnTo>
                    <a:pt x="3416" y="3417"/>
                  </a:lnTo>
                  <a:lnTo>
                    <a:pt x="3416" y="6435"/>
                  </a:lnTo>
                  <a:lnTo>
                    <a:pt x="9700" y="50330"/>
                  </a:lnTo>
                  <a:lnTo>
                    <a:pt x="9753" y="102184"/>
                  </a:lnTo>
                  <a:lnTo>
                    <a:pt x="11455" y="102184"/>
                  </a:lnTo>
                  <a:lnTo>
                    <a:pt x="11455" y="100482"/>
                  </a:lnTo>
                  <a:lnTo>
                    <a:pt x="13156" y="100482"/>
                  </a:lnTo>
                  <a:lnTo>
                    <a:pt x="13144" y="50330"/>
                  </a:lnTo>
                  <a:lnTo>
                    <a:pt x="6412" y="3417"/>
                  </a:lnTo>
                  <a:lnTo>
                    <a:pt x="6311" y="2717"/>
                  </a:lnTo>
                  <a:close/>
                </a:path>
                <a:path w="13335" h="104139">
                  <a:moveTo>
                    <a:pt x="13156" y="100482"/>
                  </a:moveTo>
                  <a:lnTo>
                    <a:pt x="11455" y="100482"/>
                  </a:lnTo>
                  <a:lnTo>
                    <a:pt x="11455" y="102184"/>
                  </a:lnTo>
                  <a:lnTo>
                    <a:pt x="13157" y="102184"/>
                  </a:lnTo>
                  <a:lnTo>
                    <a:pt x="13156" y="100482"/>
                  </a:lnTo>
                  <a:close/>
                </a:path>
                <a:path w="13335" h="104139">
                  <a:moveTo>
                    <a:pt x="3416" y="3417"/>
                  </a:moveTo>
                  <a:lnTo>
                    <a:pt x="2984" y="3417"/>
                  </a:lnTo>
                  <a:lnTo>
                    <a:pt x="3416" y="6435"/>
                  </a:lnTo>
                  <a:lnTo>
                    <a:pt x="3416" y="34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4092313" y="5088844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0"/>
                  </a:moveTo>
                  <a:lnTo>
                    <a:pt x="0" y="31851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4089895" y="5086438"/>
              <a:ext cx="326390" cy="36830"/>
            </a:xfrm>
            <a:custGeom>
              <a:avLst/>
              <a:gdLst/>
              <a:ahLst/>
              <a:cxnLst/>
              <a:rect l="l" t="t" r="r" b="b"/>
              <a:pathLst>
                <a:path w="326389" h="36829">
                  <a:moveTo>
                    <a:pt x="44081" y="17005"/>
                  </a:moveTo>
                  <a:lnTo>
                    <a:pt x="42989" y="15925"/>
                  </a:lnTo>
                  <a:lnTo>
                    <a:pt x="4826" y="15925"/>
                  </a:lnTo>
                  <a:lnTo>
                    <a:pt x="4826" y="1079"/>
                  </a:lnTo>
                  <a:lnTo>
                    <a:pt x="3746" y="0"/>
                  </a:lnTo>
                  <a:lnTo>
                    <a:pt x="1079" y="0"/>
                  </a:lnTo>
                  <a:lnTo>
                    <a:pt x="0" y="1079"/>
                  </a:lnTo>
                  <a:lnTo>
                    <a:pt x="0" y="17005"/>
                  </a:lnTo>
                  <a:lnTo>
                    <a:pt x="0" y="19672"/>
                  </a:lnTo>
                  <a:lnTo>
                    <a:pt x="0" y="35598"/>
                  </a:lnTo>
                  <a:lnTo>
                    <a:pt x="1079" y="36677"/>
                  </a:lnTo>
                  <a:lnTo>
                    <a:pt x="3746" y="36677"/>
                  </a:lnTo>
                  <a:lnTo>
                    <a:pt x="4826" y="35598"/>
                  </a:lnTo>
                  <a:lnTo>
                    <a:pt x="4826" y="34264"/>
                  </a:lnTo>
                  <a:lnTo>
                    <a:pt x="4826" y="20751"/>
                  </a:lnTo>
                  <a:lnTo>
                    <a:pt x="42989" y="20751"/>
                  </a:lnTo>
                  <a:lnTo>
                    <a:pt x="44081" y="19672"/>
                  </a:lnTo>
                  <a:lnTo>
                    <a:pt x="44081" y="17005"/>
                  </a:lnTo>
                  <a:close/>
                </a:path>
                <a:path w="326389" h="36829">
                  <a:moveTo>
                    <a:pt x="180365" y="11404"/>
                  </a:moveTo>
                  <a:lnTo>
                    <a:pt x="179285" y="10325"/>
                  </a:lnTo>
                  <a:lnTo>
                    <a:pt x="177952" y="10325"/>
                  </a:lnTo>
                  <a:lnTo>
                    <a:pt x="161912" y="10325"/>
                  </a:lnTo>
                  <a:lnTo>
                    <a:pt x="160832" y="11404"/>
                  </a:lnTo>
                  <a:lnTo>
                    <a:pt x="160832" y="14071"/>
                  </a:lnTo>
                  <a:lnTo>
                    <a:pt x="161912" y="15151"/>
                  </a:lnTo>
                  <a:lnTo>
                    <a:pt x="179285" y="15151"/>
                  </a:lnTo>
                  <a:lnTo>
                    <a:pt x="180365" y="14071"/>
                  </a:lnTo>
                  <a:lnTo>
                    <a:pt x="180365" y="11404"/>
                  </a:lnTo>
                  <a:close/>
                </a:path>
                <a:path w="326389" h="36829">
                  <a:moveTo>
                    <a:pt x="312331" y="11404"/>
                  </a:moveTo>
                  <a:lnTo>
                    <a:pt x="311251" y="10325"/>
                  </a:lnTo>
                  <a:lnTo>
                    <a:pt x="309918" y="10325"/>
                  </a:lnTo>
                  <a:lnTo>
                    <a:pt x="293878" y="10325"/>
                  </a:lnTo>
                  <a:lnTo>
                    <a:pt x="292798" y="11404"/>
                  </a:lnTo>
                  <a:lnTo>
                    <a:pt x="292798" y="14071"/>
                  </a:lnTo>
                  <a:lnTo>
                    <a:pt x="293878" y="15151"/>
                  </a:lnTo>
                  <a:lnTo>
                    <a:pt x="311251" y="15151"/>
                  </a:lnTo>
                  <a:lnTo>
                    <a:pt x="312331" y="14071"/>
                  </a:lnTo>
                  <a:lnTo>
                    <a:pt x="312331" y="11404"/>
                  </a:lnTo>
                  <a:close/>
                </a:path>
                <a:path w="326389" h="36829">
                  <a:moveTo>
                    <a:pt x="326059" y="11404"/>
                  </a:moveTo>
                  <a:lnTo>
                    <a:pt x="324980" y="10325"/>
                  </a:lnTo>
                  <a:lnTo>
                    <a:pt x="323646" y="10325"/>
                  </a:lnTo>
                  <a:lnTo>
                    <a:pt x="317944" y="10325"/>
                  </a:lnTo>
                  <a:lnTo>
                    <a:pt x="316852" y="11404"/>
                  </a:lnTo>
                  <a:lnTo>
                    <a:pt x="316852" y="14071"/>
                  </a:lnTo>
                  <a:lnTo>
                    <a:pt x="317944" y="15151"/>
                  </a:lnTo>
                  <a:lnTo>
                    <a:pt x="324980" y="15151"/>
                  </a:lnTo>
                  <a:lnTo>
                    <a:pt x="326059" y="14071"/>
                  </a:lnTo>
                  <a:lnTo>
                    <a:pt x="326059" y="114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4599698" y="5006784"/>
              <a:ext cx="46355" cy="135255"/>
            </a:xfrm>
            <a:custGeom>
              <a:avLst/>
              <a:gdLst/>
              <a:ahLst/>
              <a:cxnLst/>
              <a:rect l="l" t="t" r="r" b="b"/>
              <a:pathLst>
                <a:path w="46354" h="135254">
                  <a:moveTo>
                    <a:pt x="46189" y="0"/>
                  </a:moveTo>
                  <a:lnTo>
                    <a:pt x="0" y="0"/>
                  </a:lnTo>
                  <a:lnTo>
                    <a:pt x="0" y="134632"/>
                  </a:lnTo>
                  <a:lnTo>
                    <a:pt x="46189" y="134632"/>
                  </a:lnTo>
                  <a:lnTo>
                    <a:pt x="4618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4597286" y="5004257"/>
              <a:ext cx="51435" cy="139700"/>
            </a:xfrm>
            <a:custGeom>
              <a:avLst/>
              <a:gdLst/>
              <a:ahLst/>
              <a:cxnLst/>
              <a:rect l="l" t="t" r="r" b="b"/>
              <a:pathLst>
                <a:path w="51435" h="139700">
                  <a:moveTo>
                    <a:pt x="51015" y="1270"/>
                  </a:moveTo>
                  <a:lnTo>
                    <a:pt x="50126" y="1270"/>
                  </a:lnTo>
                  <a:lnTo>
                    <a:pt x="50126" y="0"/>
                  </a:lnTo>
                  <a:lnTo>
                    <a:pt x="46189" y="0"/>
                  </a:lnTo>
                  <a:lnTo>
                    <a:pt x="46189" y="5080"/>
                  </a:lnTo>
                  <a:lnTo>
                    <a:pt x="46189" y="134620"/>
                  </a:lnTo>
                  <a:lnTo>
                    <a:pt x="4826" y="134620"/>
                  </a:lnTo>
                  <a:lnTo>
                    <a:pt x="4826" y="5080"/>
                  </a:lnTo>
                  <a:lnTo>
                    <a:pt x="46189" y="5080"/>
                  </a:lnTo>
                  <a:lnTo>
                    <a:pt x="46189" y="0"/>
                  </a:lnTo>
                  <a:lnTo>
                    <a:pt x="889" y="0"/>
                  </a:lnTo>
                  <a:lnTo>
                    <a:pt x="88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4620"/>
                  </a:lnTo>
                  <a:lnTo>
                    <a:pt x="0" y="137160"/>
                  </a:lnTo>
                  <a:lnTo>
                    <a:pt x="0" y="138430"/>
                  </a:lnTo>
                  <a:lnTo>
                    <a:pt x="901" y="138430"/>
                  </a:lnTo>
                  <a:lnTo>
                    <a:pt x="901" y="139700"/>
                  </a:lnTo>
                  <a:lnTo>
                    <a:pt x="50114" y="139700"/>
                  </a:lnTo>
                  <a:lnTo>
                    <a:pt x="50114" y="138430"/>
                  </a:lnTo>
                  <a:lnTo>
                    <a:pt x="51015" y="138430"/>
                  </a:lnTo>
                  <a:lnTo>
                    <a:pt x="51015" y="137160"/>
                  </a:lnTo>
                  <a:lnTo>
                    <a:pt x="51015" y="134747"/>
                  </a:lnTo>
                  <a:lnTo>
                    <a:pt x="48602" y="134747"/>
                  </a:lnTo>
                  <a:lnTo>
                    <a:pt x="48602" y="134620"/>
                  </a:lnTo>
                  <a:lnTo>
                    <a:pt x="51015" y="134620"/>
                  </a:lnTo>
                  <a:lnTo>
                    <a:pt x="51015" y="5080"/>
                  </a:lnTo>
                  <a:lnTo>
                    <a:pt x="5101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4645901" y="5006784"/>
              <a:ext cx="46355" cy="135255"/>
            </a:xfrm>
            <a:custGeom>
              <a:avLst/>
              <a:gdLst/>
              <a:ahLst/>
              <a:cxnLst/>
              <a:rect l="l" t="t" r="r" b="b"/>
              <a:pathLst>
                <a:path w="46354" h="135254">
                  <a:moveTo>
                    <a:pt x="46189" y="0"/>
                  </a:moveTo>
                  <a:lnTo>
                    <a:pt x="0" y="0"/>
                  </a:lnTo>
                  <a:lnTo>
                    <a:pt x="0" y="134632"/>
                  </a:lnTo>
                  <a:lnTo>
                    <a:pt x="46189" y="134632"/>
                  </a:lnTo>
                  <a:lnTo>
                    <a:pt x="4618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4643476" y="5004257"/>
              <a:ext cx="51435" cy="139700"/>
            </a:xfrm>
            <a:custGeom>
              <a:avLst/>
              <a:gdLst/>
              <a:ahLst/>
              <a:cxnLst/>
              <a:rect l="l" t="t" r="r" b="b"/>
              <a:pathLst>
                <a:path w="51435" h="139700">
                  <a:moveTo>
                    <a:pt x="51015" y="1270"/>
                  </a:moveTo>
                  <a:lnTo>
                    <a:pt x="50126" y="1270"/>
                  </a:lnTo>
                  <a:lnTo>
                    <a:pt x="50126" y="0"/>
                  </a:lnTo>
                  <a:lnTo>
                    <a:pt x="46189" y="0"/>
                  </a:lnTo>
                  <a:lnTo>
                    <a:pt x="46189" y="5080"/>
                  </a:lnTo>
                  <a:lnTo>
                    <a:pt x="46189" y="134620"/>
                  </a:lnTo>
                  <a:lnTo>
                    <a:pt x="4826" y="134620"/>
                  </a:lnTo>
                  <a:lnTo>
                    <a:pt x="4826" y="5080"/>
                  </a:lnTo>
                  <a:lnTo>
                    <a:pt x="46189" y="5080"/>
                  </a:lnTo>
                  <a:lnTo>
                    <a:pt x="46189" y="0"/>
                  </a:lnTo>
                  <a:lnTo>
                    <a:pt x="889" y="0"/>
                  </a:lnTo>
                  <a:lnTo>
                    <a:pt x="88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4620"/>
                  </a:lnTo>
                  <a:lnTo>
                    <a:pt x="0" y="137160"/>
                  </a:lnTo>
                  <a:lnTo>
                    <a:pt x="0" y="138430"/>
                  </a:lnTo>
                  <a:lnTo>
                    <a:pt x="901" y="138430"/>
                  </a:lnTo>
                  <a:lnTo>
                    <a:pt x="901" y="139700"/>
                  </a:lnTo>
                  <a:lnTo>
                    <a:pt x="50114" y="139700"/>
                  </a:lnTo>
                  <a:lnTo>
                    <a:pt x="50114" y="138430"/>
                  </a:lnTo>
                  <a:lnTo>
                    <a:pt x="51015" y="138430"/>
                  </a:lnTo>
                  <a:lnTo>
                    <a:pt x="51015" y="137160"/>
                  </a:lnTo>
                  <a:lnTo>
                    <a:pt x="51015" y="134747"/>
                  </a:lnTo>
                  <a:lnTo>
                    <a:pt x="48602" y="134747"/>
                  </a:lnTo>
                  <a:lnTo>
                    <a:pt x="48602" y="134620"/>
                  </a:lnTo>
                  <a:lnTo>
                    <a:pt x="51015" y="134620"/>
                  </a:lnTo>
                  <a:lnTo>
                    <a:pt x="51015" y="5080"/>
                  </a:lnTo>
                  <a:lnTo>
                    <a:pt x="5101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4607082" y="5013686"/>
              <a:ext cx="75565" cy="70485"/>
            </a:xfrm>
            <a:custGeom>
              <a:avLst/>
              <a:gdLst/>
              <a:ahLst/>
              <a:cxnLst/>
              <a:rect l="l" t="t" r="r" b="b"/>
              <a:pathLst>
                <a:path w="75564" h="70485">
                  <a:moveTo>
                    <a:pt x="75260" y="0"/>
                  </a:moveTo>
                  <a:lnTo>
                    <a:pt x="0" y="0"/>
                  </a:lnTo>
                  <a:lnTo>
                    <a:pt x="0" y="52019"/>
                  </a:lnTo>
                  <a:lnTo>
                    <a:pt x="3446" y="54854"/>
                  </a:lnTo>
                  <a:lnTo>
                    <a:pt x="12606" y="61093"/>
                  </a:lnTo>
                  <a:lnTo>
                    <a:pt x="25712" y="67331"/>
                  </a:lnTo>
                  <a:lnTo>
                    <a:pt x="40995" y="70167"/>
                  </a:lnTo>
                  <a:lnTo>
                    <a:pt x="53375" y="69909"/>
                  </a:lnTo>
                  <a:lnTo>
                    <a:pt x="61071" y="68100"/>
                  </a:lnTo>
                  <a:lnTo>
                    <a:pt x="67295" y="63191"/>
                  </a:lnTo>
                  <a:lnTo>
                    <a:pt x="75260" y="53632"/>
                  </a:lnTo>
                  <a:lnTo>
                    <a:pt x="7526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4645926" y="5009367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0"/>
                  </a:moveTo>
                  <a:lnTo>
                    <a:pt x="0" y="92900"/>
                  </a:lnTo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4069651" y="5009375"/>
              <a:ext cx="1151890" cy="168910"/>
            </a:xfrm>
            <a:custGeom>
              <a:avLst/>
              <a:gdLst/>
              <a:ahLst/>
              <a:cxnLst/>
              <a:rect l="l" t="t" r="r" b="b"/>
              <a:pathLst>
                <a:path w="1151889" h="168910">
                  <a:moveTo>
                    <a:pt x="255168" y="94246"/>
                  </a:moveTo>
                  <a:lnTo>
                    <a:pt x="220929" y="60007"/>
                  </a:lnTo>
                  <a:lnTo>
                    <a:pt x="219392" y="60007"/>
                  </a:lnTo>
                  <a:lnTo>
                    <a:pt x="217512" y="61887"/>
                  </a:lnTo>
                  <a:lnTo>
                    <a:pt x="217512" y="63423"/>
                  </a:lnTo>
                  <a:lnTo>
                    <a:pt x="218452" y="64363"/>
                  </a:lnTo>
                  <a:lnTo>
                    <a:pt x="251752" y="97663"/>
                  </a:lnTo>
                  <a:lnTo>
                    <a:pt x="253276" y="97663"/>
                  </a:lnTo>
                  <a:lnTo>
                    <a:pt x="255168" y="95783"/>
                  </a:lnTo>
                  <a:lnTo>
                    <a:pt x="255168" y="94246"/>
                  </a:lnTo>
                  <a:close/>
                </a:path>
                <a:path w="1151889" h="168910">
                  <a:moveTo>
                    <a:pt x="300888" y="61899"/>
                  </a:moveTo>
                  <a:lnTo>
                    <a:pt x="299008" y="60007"/>
                  </a:lnTo>
                  <a:lnTo>
                    <a:pt x="297472" y="60007"/>
                  </a:lnTo>
                  <a:lnTo>
                    <a:pt x="296532" y="60960"/>
                  </a:lnTo>
                  <a:lnTo>
                    <a:pt x="263232" y="94259"/>
                  </a:lnTo>
                  <a:lnTo>
                    <a:pt x="263232" y="95783"/>
                  </a:lnTo>
                  <a:lnTo>
                    <a:pt x="265125" y="97675"/>
                  </a:lnTo>
                  <a:lnTo>
                    <a:pt x="266649" y="97675"/>
                  </a:lnTo>
                  <a:lnTo>
                    <a:pt x="300888" y="63423"/>
                  </a:lnTo>
                  <a:lnTo>
                    <a:pt x="300888" y="61899"/>
                  </a:lnTo>
                  <a:close/>
                </a:path>
                <a:path w="1151889" h="168910">
                  <a:moveTo>
                    <a:pt x="523938" y="87604"/>
                  </a:moveTo>
                  <a:lnTo>
                    <a:pt x="522859" y="86525"/>
                  </a:lnTo>
                  <a:lnTo>
                    <a:pt x="521525" y="86525"/>
                  </a:lnTo>
                  <a:lnTo>
                    <a:pt x="505485" y="86525"/>
                  </a:lnTo>
                  <a:lnTo>
                    <a:pt x="504405" y="87604"/>
                  </a:lnTo>
                  <a:lnTo>
                    <a:pt x="504405" y="90271"/>
                  </a:lnTo>
                  <a:lnTo>
                    <a:pt x="505485" y="91351"/>
                  </a:lnTo>
                  <a:lnTo>
                    <a:pt x="522859" y="91351"/>
                  </a:lnTo>
                  <a:lnTo>
                    <a:pt x="523938" y="90271"/>
                  </a:lnTo>
                  <a:lnTo>
                    <a:pt x="523938" y="87604"/>
                  </a:lnTo>
                  <a:close/>
                </a:path>
                <a:path w="1151889" h="168910">
                  <a:moveTo>
                    <a:pt x="578675" y="0"/>
                  </a:moveTo>
                  <a:lnTo>
                    <a:pt x="573849" y="0"/>
                  </a:lnTo>
                  <a:lnTo>
                    <a:pt x="573849" y="92900"/>
                  </a:lnTo>
                  <a:lnTo>
                    <a:pt x="578675" y="92900"/>
                  </a:lnTo>
                  <a:lnTo>
                    <a:pt x="578675" y="0"/>
                  </a:lnTo>
                  <a:close/>
                </a:path>
                <a:path w="1151889" h="168910">
                  <a:moveTo>
                    <a:pt x="1151674" y="153187"/>
                  </a:moveTo>
                  <a:lnTo>
                    <a:pt x="0" y="153187"/>
                  </a:lnTo>
                  <a:lnTo>
                    <a:pt x="0" y="168783"/>
                  </a:lnTo>
                  <a:lnTo>
                    <a:pt x="1151674" y="168783"/>
                  </a:lnTo>
                  <a:lnTo>
                    <a:pt x="1151674" y="1531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8" name="object 58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942567" y="4926843"/>
              <a:ext cx="278888" cy="240477"/>
            </a:xfrm>
            <a:prstGeom prst="rect">
              <a:avLst/>
            </a:prstGeom>
          </p:spPr>
        </p:pic>
        <p:sp>
          <p:nvSpPr>
            <p:cNvPr id="589" name="object 589"/>
            <p:cNvSpPr/>
            <p:nvPr/>
          </p:nvSpPr>
          <p:spPr>
            <a:xfrm>
              <a:off x="4661514" y="4218635"/>
              <a:ext cx="560070" cy="161925"/>
            </a:xfrm>
            <a:custGeom>
              <a:avLst/>
              <a:gdLst/>
              <a:ahLst/>
              <a:cxnLst/>
              <a:rect l="l" t="t" r="r" b="b"/>
              <a:pathLst>
                <a:path w="560070" h="161925">
                  <a:moveTo>
                    <a:pt x="62407" y="0"/>
                  </a:moveTo>
                  <a:lnTo>
                    <a:pt x="0" y="0"/>
                  </a:lnTo>
                  <a:lnTo>
                    <a:pt x="0" y="138550"/>
                  </a:lnTo>
                  <a:lnTo>
                    <a:pt x="3327" y="146589"/>
                  </a:lnTo>
                  <a:lnTo>
                    <a:pt x="14947" y="158210"/>
                  </a:lnTo>
                  <a:lnTo>
                    <a:pt x="22987" y="161537"/>
                  </a:lnTo>
                  <a:lnTo>
                    <a:pt x="559810" y="161537"/>
                  </a:lnTo>
                  <a:lnTo>
                    <a:pt x="559810" y="99117"/>
                  </a:lnTo>
                  <a:lnTo>
                    <a:pt x="62407" y="99117"/>
                  </a:lnTo>
                  <a:lnTo>
                    <a:pt x="624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4673219" y="4218635"/>
              <a:ext cx="548640" cy="149860"/>
            </a:xfrm>
            <a:custGeom>
              <a:avLst/>
              <a:gdLst/>
              <a:ahLst/>
              <a:cxnLst/>
              <a:rect l="l" t="t" r="r" b="b"/>
              <a:pathLst>
                <a:path w="548639" h="149860">
                  <a:moveTo>
                    <a:pt x="38988" y="0"/>
                  </a:moveTo>
                  <a:lnTo>
                    <a:pt x="0" y="0"/>
                  </a:lnTo>
                  <a:lnTo>
                    <a:pt x="0" y="135464"/>
                  </a:lnTo>
                  <a:lnTo>
                    <a:pt x="2082" y="140481"/>
                  </a:lnTo>
                  <a:lnTo>
                    <a:pt x="9347" y="147745"/>
                  </a:lnTo>
                  <a:lnTo>
                    <a:pt x="14363" y="149815"/>
                  </a:lnTo>
                  <a:lnTo>
                    <a:pt x="548106" y="149815"/>
                  </a:lnTo>
                  <a:lnTo>
                    <a:pt x="548106" y="110826"/>
                  </a:lnTo>
                  <a:lnTo>
                    <a:pt x="38988" y="110826"/>
                  </a:lnTo>
                  <a:lnTo>
                    <a:pt x="38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91" name="object 591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528673" y="3816350"/>
            <a:ext cx="1152004" cy="774001"/>
          </a:xfrm>
          <a:prstGeom prst="rect">
            <a:avLst/>
          </a:prstGeom>
        </p:spPr>
      </p:pic>
      <p:grpSp>
        <p:nvGrpSpPr>
          <p:cNvPr id="592" name="object 592"/>
          <p:cNvGrpSpPr/>
          <p:nvPr/>
        </p:nvGrpSpPr>
        <p:grpSpPr>
          <a:xfrm>
            <a:off x="1528673" y="5097653"/>
            <a:ext cx="1152525" cy="671830"/>
            <a:chOff x="1528673" y="5097653"/>
            <a:chExt cx="1152525" cy="671830"/>
          </a:xfrm>
        </p:grpSpPr>
        <p:sp>
          <p:nvSpPr>
            <p:cNvPr id="593" name="object 593"/>
            <p:cNvSpPr/>
            <p:nvPr/>
          </p:nvSpPr>
          <p:spPr>
            <a:xfrm>
              <a:off x="1528673" y="5097653"/>
              <a:ext cx="1152525" cy="671830"/>
            </a:xfrm>
            <a:custGeom>
              <a:avLst/>
              <a:gdLst/>
              <a:ahLst/>
              <a:cxnLst/>
              <a:rect l="l" t="t" r="r" b="b"/>
              <a:pathLst>
                <a:path w="1152525" h="671829">
                  <a:moveTo>
                    <a:pt x="1152004" y="0"/>
                  </a:moveTo>
                  <a:lnTo>
                    <a:pt x="0" y="0"/>
                  </a:lnTo>
                  <a:lnTo>
                    <a:pt x="0" y="671575"/>
                  </a:lnTo>
                  <a:lnTo>
                    <a:pt x="1152004" y="671575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4" name="object 59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86771" y="5407915"/>
              <a:ext cx="158826" cy="99316"/>
            </a:xfrm>
            <a:prstGeom prst="rect">
              <a:avLst/>
            </a:prstGeom>
          </p:spPr>
        </p:pic>
        <p:pic>
          <p:nvPicPr>
            <p:cNvPr id="595" name="object 59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866033" y="5424007"/>
              <a:ext cx="158826" cy="83224"/>
            </a:xfrm>
            <a:prstGeom prst="rect">
              <a:avLst/>
            </a:prstGeom>
          </p:spPr>
        </p:pic>
        <p:pic>
          <p:nvPicPr>
            <p:cNvPr id="596" name="object 59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740545" y="5258466"/>
              <a:ext cx="64973" cy="105656"/>
            </a:xfrm>
            <a:prstGeom prst="rect">
              <a:avLst/>
            </a:prstGeom>
          </p:spPr>
        </p:pic>
        <p:sp>
          <p:nvSpPr>
            <p:cNvPr id="597" name="object 597"/>
            <p:cNvSpPr/>
            <p:nvPr/>
          </p:nvSpPr>
          <p:spPr>
            <a:xfrm>
              <a:off x="1687518" y="5470970"/>
              <a:ext cx="778510" cy="125730"/>
            </a:xfrm>
            <a:custGeom>
              <a:avLst/>
              <a:gdLst/>
              <a:ahLst/>
              <a:cxnLst/>
              <a:rect l="l" t="t" r="r" b="b"/>
              <a:pathLst>
                <a:path w="778510" h="125729">
                  <a:moveTo>
                    <a:pt x="775906" y="0"/>
                  </a:moveTo>
                  <a:lnTo>
                    <a:pt x="772121" y="0"/>
                  </a:lnTo>
                  <a:lnTo>
                    <a:pt x="638467" y="0"/>
                  </a:lnTo>
                  <a:lnTo>
                    <a:pt x="637032" y="711"/>
                  </a:lnTo>
                  <a:lnTo>
                    <a:pt x="609661" y="27727"/>
                  </a:lnTo>
                  <a:lnTo>
                    <a:pt x="585444" y="33451"/>
                  </a:lnTo>
                  <a:lnTo>
                    <a:pt x="2158" y="33451"/>
                  </a:lnTo>
                  <a:lnTo>
                    <a:pt x="0" y="35610"/>
                  </a:lnTo>
                  <a:lnTo>
                    <a:pt x="0" y="94843"/>
                  </a:lnTo>
                  <a:lnTo>
                    <a:pt x="2095" y="96989"/>
                  </a:lnTo>
                  <a:lnTo>
                    <a:pt x="25018" y="97269"/>
                  </a:lnTo>
                  <a:lnTo>
                    <a:pt x="29260" y="125450"/>
                  </a:lnTo>
                  <a:lnTo>
                    <a:pt x="702411" y="125450"/>
                  </a:lnTo>
                  <a:lnTo>
                    <a:pt x="778217" y="4152"/>
                  </a:lnTo>
                  <a:lnTo>
                    <a:pt x="77590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1687512" y="5551157"/>
              <a:ext cx="730885" cy="45720"/>
            </a:xfrm>
            <a:custGeom>
              <a:avLst/>
              <a:gdLst/>
              <a:ahLst/>
              <a:cxnLst/>
              <a:rect l="l" t="t" r="r" b="b"/>
              <a:pathLst>
                <a:path w="730885" h="45720">
                  <a:moveTo>
                    <a:pt x="730714" y="0"/>
                  </a:moveTo>
                  <a:lnTo>
                    <a:pt x="0" y="0"/>
                  </a:lnTo>
                  <a:lnTo>
                    <a:pt x="0" y="14655"/>
                  </a:lnTo>
                  <a:lnTo>
                    <a:pt x="2158" y="16852"/>
                  </a:lnTo>
                  <a:lnTo>
                    <a:pt x="4737" y="16852"/>
                  </a:lnTo>
                  <a:lnTo>
                    <a:pt x="25031" y="17094"/>
                  </a:lnTo>
                  <a:lnTo>
                    <a:pt x="29260" y="45262"/>
                  </a:lnTo>
                  <a:lnTo>
                    <a:pt x="702411" y="45262"/>
                  </a:lnTo>
                  <a:lnTo>
                    <a:pt x="7307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1687512" y="5470969"/>
              <a:ext cx="772160" cy="56515"/>
            </a:xfrm>
            <a:custGeom>
              <a:avLst/>
              <a:gdLst/>
              <a:ahLst/>
              <a:cxnLst/>
              <a:rect l="l" t="t" r="r" b="b"/>
              <a:pathLst>
                <a:path w="772160" h="56514">
                  <a:moveTo>
                    <a:pt x="772130" y="0"/>
                  </a:moveTo>
                  <a:lnTo>
                    <a:pt x="638475" y="2"/>
                  </a:lnTo>
                  <a:lnTo>
                    <a:pt x="637042" y="714"/>
                  </a:lnTo>
                  <a:lnTo>
                    <a:pt x="628767" y="11769"/>
                  </a:lnTo>
                  <a:lnTo>
                    <a:pt x="620084" y="20912"/>
                  </a:lnTo>
                  <a:lnTo>
                    <a:pt x="609669" y="27726"/>
                  </a:lnTo>
                  <a:lnTo>
                    <a:pt x="597974" y="31982"/>
                  </a:lnTo>
                  <a:lnTo>
                    <a:pt x="585453" y="33451"/>
                  </a:lnTo>
                  <a:lnTo>
                    <a:pt x="2162" y="33448"/>
                  </a:lnTo>
                  <a:lnTo>
                    <a:pt x="0" y="35613"/>
                  </a:lnTo>
                  <a:lnTo>
                    <a:pt x="0" y="56060"/>
                  </a:lnTo>
                  <a:lnTo>
                    <a:pt x="647429" y="56060"/>
                  </a:lnTo>
                  <a:lnTo>
                    <a:pt x="686558" y="23980"/>
                  </a:lnTo>
                  <a:lnTo>
                    <a:pt x="691259" y="16746"/>
                  </a:lnTo>
                  <a:lnTo>
                    <a:pt x="697573" y="11081"/>
                  </a:lnTo>
                  <a:lnTo>
                    <a:pt x="705133" y="7233"/>
                  </a:lnTo>
                  <a:lnTo>
                    <a:pt x="713571" y="5450"/>
                  </a:lnTo>
                  <a:lnTo>
                    <a:pt x="763431" y="4460"/>
                  </a:lnTo>
                  <a:lnTo>
                    <a:pt x="772130" y="0"/>
                  </a:lnTo>
                  <a:close/>
                </a:path>
              </a:pathLst>
            </a:custGeom>
            <a:solidFill>
              <a:srgbClr val="A62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2378087" y="5456161"/>
              <a:ext cx="68580" cy="15240"/>
            </a:xfrm>
            <a:custGeom>
              <a:avLst/>
              <a:gdLst/>
              <a:ahLst/>
              <a:cxnLst/>
              <a:rect l="l" t="t" r="r" b="b"/>
              <a:pathLst>
                <a:path w="68580" h="15239">
                  <a:moveTo>
                    <a:pt x="29387" y="6578"/>
                  </a:moveTo>
                  <a:lnTo>
                    <a:pt x="22809" y="0"/>
                  </a:lnTo>
                  <a:lnTo>
                    <a:pt x="6578" y="0"/>
                  </a:lnTo>
                  <a:lnTo>
                    <a:pt x="0" y="6578"/>
                  </a:lnTo>
                  <a:lnTo>
                    <a:pt x="0" y="14693"/>
                  </a:lnTo>
                  <a:lnTo>
                    <a:pt x="2882" y="14693"/>
                  </a:lnTo>
                  <a:lnTo>
                    <a:pt x="5765" y="14693"/>
                  </a:lnTo>
                  <a:lnTo>
                    <a:pt x="23634" y="14693"/>
                  </a:lnTo>
                  <a:lnTo>
                    <a:pt x="26504" y="14693"/>
                  </a:lnTo>
                  <a:lnTo>
                    <a:pt x="29387" y="14693"/>
                  </a:lnTo>
                  <a:lnTo>
                    <a:pt x="29387" y="6578"/>
                  </a:lnTo>
                  <a:close/>
                </a:path>
                <a:path w="68580" h="15239">
                  <a:moveTo>
                    <a:pt x="68465" y="14693"/>
                  </a:moveTo>
                  <a:lnTo>
                    <a:pt x="68453" y="6578"/>
                  </a:lnTo>
                  <a:lnTo>
                    <a:pt x="61887" y="0"/>
                  </a:lnTo>
                  <a:lnTo>
                    <a:pt x="45656" y="0"/>
                  </a:lnTo>
                  <a:lnTo>
                    <a:pt x="39077" y="6578"/>
                  </a:lnTo>
                  <a:lnTo>
                    <a:pt x="39077" y="14693"/>
                  </a:lnTo>
                  <a:lnTo>
                    <a:pt x="41960" y="14693"/>
                  </a:lnTo>
                  <a:lnTo>
                    <a:pt x="44843" y="14693"/>
                  </a:lnTo>
                  <a:lnTo>
                    <a:pt x="62699" y="14693"/>
                  </a:lnTo>
                  <a:lnTo>
                    <a:pt x="65582" y="14693"/>
                  </a:lnTo>
                  <a:lnTo>
                    <a:pt x="68465" y="146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1" name="object 60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711605" y="5348995"/>
              <a:ext cx="153669" cy="160017"/>
            </a:xfrm>
            <a:prstGeom prst="rect">
              <a:avLst/>
            </a:prstGeom>
          </p:spPr>
        </p:pic>
        <p:sp>
          <p:nvSpPr>
            <p:cNvPr id="602" name="object 602"/>
            <p:cNvSpPr/>
            <p:nvPr/>
          </p:nvSpPr>
          <p:spPr>
            <a:xfrm>
              <a:off x="1683423" y="5378577"/>
              <a:ext cx="785495" cy="225425"/>
            </a:xfrm>
            <a:custGeom>
              <a:avLst/>
              <a:gdLst/>
              <a:ahLst/>
              <a:cxnLst/>
              <a:rect l="l" t="t" r="r" b="b"/>
              <a:pathLst>
                <a:path w="785494" h="225425">
                  <a:moveTo>
                    <a:pt x="169202" y="0"/>
                  </a:moveTo>
                  <a:lnTo>
                    <a:pt x="109689" y="0"/>
                  </a:lnTo>
                  <a:lnTo>
                    <a:pt x="108635" y="1066"/>
                  </a:lnTo>
                  <a:lnTo>
                    <a:pt x="108635" y="13068"/>
                  </a:lnTo>
                  <a:lnTo>
                    <a:pt x="163868" y="13068"/>
                  </a:lnTo>
                  <a:lnTo>
                    <a:pt x="169202" y="0"/>
                  </a:lnTo>
                  <a:close/>
                </a:path>
                <a:path w="785494" h="225425">
                  <a:moveTo>
                    <a:pt x="785126" y="94894"/>
                  </a:moveTo>
                  <a:lnTo>
                    <a:pt x="784212" y="92697"/>
                  </a:lnTo>
                  <a:lnTo>
                    <a:pt x="781075" y="89395"/>
                  </a:lnTo>
                  <a:lnTo>
                    <a:pt x="778789" y="88315"/>
                  </a:lnTo>
                  <a:lnTo>
                    <a:pt x="776960" y="88315"/>
                  </a:lnTo>
                  <a:lnTo>
                    <a:pt x="776960" y="96786"/>
                  </a:lnTo>
                  <a:lnTo>
                    <a:pt x="776846" y="97624"/>
                  </a:lnTo>
                  <a:lnTo>
                    <a:pt x="704469" y="216928"/>
                  </a:lnTo>
                  <a:lnTo>
                    <a:pt x="37147" y="216928"/>
                  </a:lnTo>
                  <a:lnTo>
                    <a:pt x="32867" y="187109"/>
                  </a:lnTo>
                  <a:lnTo>
                    <a:pt x="31165" y="185623"/>
                  </a:lnTo>
                  <a:lnTo>
                    <a:pt x="32550" y="185623"/>
                  </a:lnTo>
                  <a:lnTo>
                    <a:pt x="8851" y="185356"/>
                  </a:lnTo>
                  <a:lnTo>
                    <a:pt x="8166" y="184619"/>
                  </a:lnTo>
                  <a:lnTo>
                    <a:pt x="8166" y="130683"/>
                  </a:lnTo>
                  <a:lnTo>
                    <a:pt x="8915" y="129933"/>
                  </a:lnTo>
                  <a:lnTo>
                    <a:pt x="589534" y="129933"/>
                  </a:lnTo>
                  <a:lnTo>
                    <a:pt x="603008" y="128358"/>
                  </a:lnTo>
                  <a:lnTo>
                    <a:pt x="615581" y="123774"/>
                  </a:lnTo>
                  <a:lnTo>
                    <a:pt x="626719" y="116484"/>
                  </a:lnTo>
                  <a:lnTo>
                    <a:pt x="636104" y="106616"/>
                  </a:lnTo>
                  <a:lnTo>
                    <a:pt x="643470" y="96786"/>
                  </a:lnTo>
                  <a:lnTo>
                    <a:pt x="644080" y="96481"/>
                  </a:lnTo>
                  <a:lnTo>
                    <a:pt x="776198" y="96481"/>
                  </a:lnTo>
                  <a:lnTo>
                    <a:pt x="776960" y="96786"/>
                  </a:lnTo>
                  <a:lnTo>
                    <a:pt x="776960" y="88315"/>
                  </a:lnTo>
                  <a:lnTo>
                    <a:pt x="776198" y="88315"/>
                  </a:lnTo>
                  <a:lnTo>
                    <a:pt x="641273" y="88315"/>
                  </a:lnTo>
                  <a:lnTo>
                    <a:pt x="638619" y="89636"/>
                  </a:lnTo>
                  <a:lnTo>
                    <a:pt x="601116" y="120421"/>
                  </a:lnTo>
                  <a:lnTo>
                    <a:pt x="589534" y="121780"/>
                  </a:lnTo>
                  <a:lnTo>
                    <a:pt x="3987" y="121780"/>
                  </a:lnTo>
                  <a:lnTo>
                    <a:pt x="0" y="125755"/>
                  </a:lnTo>
                  <a:lnTo>
                    <a:pt x="0" y="189471"/>
                  </a:lnTo>
                  <a:lnTo>
                    <a:pt x="3975" y="193522"/>
                  </a:lnTo>
                  <a:lnTo>
                    <a:pt x="8724" y="193522"/>
                  </a:lnTo>
                  <a:lnTo>
                    <a:pt x="25565" y="193713"/>
                  </a:lnTo>
                  <a:lnTo>
                    <a:pt x="29857" y="223608"/>
                  </a:lnTo>
                  <a:lnTo>
                    <a:pt x="31584" y="225094"/>
                  </a:lnTo>
                  <a:lnTo>
                    <a:pt x="708190" y="225094"/>
                  </a:lnTo>
                  <a:lnTo>
                    <a:pt x="709510" y="224358"/>
                  </a:lnTo>
                  <a:lnTo>
                    <a:pt x="714019" y="216928"/>
                  </a:lnTo>
                  <a:lnTo>
                    <a:pt x="783805" y="101892"/>
                  </a:lnTo>
                  <a:lnTo>
                    <a:pt x="784694" y="100469"/>
                  </a:lnTo>
                  <a:lnTo>
                    <a:pt x="785126" y="98818"/>
                  </a:lnTo>
                  <a:lnTo>
                    <a:pt x="785126" y="948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1822343" y="5382139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486" y="0"/>
                  </a:moveTo>
                  <a:lnTo>
                    <a:pt x="0" y="0"/>
                  </a:lnTo>
                  <a:lnTo>
                    <a:pt x="0" y="9499"/>
                  </a:lnTo>
                  <a:lnTo>
                    <a:pt x="24942" y="9499"/>
                  </a:lnTo>
                  <a:lnTo>
                    <a:pt x="28486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1805508" y="5382133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5" h="9525">
                  <a:moveTo>
                    <a:pt x="14173" y="0"/>
                  </a:moveTo>
                  <a:lnTo>
                    <a:pt x="0" y="0"/>
                  </a:lnTo>
                  <a:lnTo>
                    <a:pt x="0" y="9499"/>
                  </a:lnTo>
                  <a:lnTo>
                    <a:pt x="14173" y="9499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1714840" y="5378570"/>
              <a:ext cx="46990" cy="13335"/>
            </a:xfrm>
            <a:custGeom>
              <a:avLst/>
              <a:gdLst/>
              <a:ahLst/>
              <a:cxnLst/>
              <a:rect l="l" t="t" r="r" b="b"/>
              <a:pathLst>
                <a:path w="46989" h="13335">
                  <a:moveTo>
                    <a:pt x="45364" y="0"/>
                  </a:moveTo>
                  <a:lnTo>
                    <a:pt x="0" y="0"/>
                  </a:lnTo>
                  <a:lnTo>
                    <a:pt x="0" y="13068"/>
                  </a:lnTo>
                  <a:lnTo>
                    <a:pt x="46570" y="13068"/>
                  </a:lnTo>
                  <a:lnTo>
                    <a:pt x="46570" y="1219"/>
                  </a:lnTo>
                  <a:lnTo>
                    <a:pt x="453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1742960" y="5382133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5" h="9525">
                  <a:moveTo>
                    <a:pt x="14173" y="0"/>
                  </a:moveTo>
                  <a:lnTo>
                    <a:pt x="0" y="0"/>
                  </a:lnTo>
                  <a:lnTo>
                    <a:pt x="0" y="9499"/>
                  </a:lnTo>
                  <a:lnTo>
                    <a:pt x="14173" y="9499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1726336" y="5335282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7825" y="0"/>
                  </a:moveTo>
                  <a:lnTo>
                    <a:pt x="0" y="0"/>
                  </a:lnTo>
                  <a:lnTo>
                    <a:pt x="0" y="27825"/>
                  </a:lnTo>
                  <a:lnTo>
                    <a:pt x="27825" y="27825"/>
                  </a:lnTo>
                  <a:lnTo>
                    <a:pt x="27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1726336" y="5335282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27825" y="0"/>
                  </a:moveTo>
                  <a:lnTo>
                    <a:pt x="0" y="0"/>
                  </a:lnTo>
                  <a:lnTo>
                    <a:pt x="0" y="13919"/>
                  </a:lnTo>
                  <a:lnTo>
                    <a:pt x="27825" y="13919"/>
                  </a:lnTo>
                  <a:lnTo>
                    <a:pt x="27825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1745043" y="5349202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105" y="0"/>
                  </a:moveTo>
                  <a:lnTo>
                    <a:pt x="0" y="0"/>
                  </a:lnTo>
                  <a:lnTo>
                    <a:pt x="0" y="13919"/>
                  </a:lnTo>
                  <a:lnTo>
                    <a:pt x="9105" y="13919"/>
                  </a:lnTo>
                  <a:lnTo>
                    <a:pt x="9105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1745054" y="5335282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105" y="0"/>
                  </a:moveTo>
                  <a:lnTo>
                    <a:pt x="0" y="0"/>
                  </a:lnTo>
                  <a:lnTo>
                    <a:pt x="0" y="13919"/>
                  </a:lnTo>
                  <a:lnTo>
                    <a:pt x="9105" y="13919"/>
                  </a:lnTo>
                  <a:lnTo>
                    <a:pt x="9105" y="0"/>
                  </a:lnTo>
                  <a:close/>
                </a:path>
              </a:pathLst>
            </a:custGeom>
            <a:solidFill>
              <a:srgbClr val="A12D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1721749" y="5330714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4" h="37464">
                  <a:moveTo>
                    <a:pt x="32410" y="0"/>
                  </a:moveTo>
                  <a:lnTo>
                    <a:pt x="3378" y="0"/>
                  </a:lnTo>
                  <a:lnTo>
                    <a:pt x="2197" y="482"/>
                  </a:lnTo>
                  <a:lnTo>
                    <a:pt x="495" y="2184"/>
                  </a:lnTo>
                  <a:lnTo>
                    <a:pt x="0" y="3365"/>
                  </a:lnTo>
                  <a:lnTo>
                    <a:pt x="0" y="33604"/>
                  </a:lnTo>
                  <a:lnTo>
                    <a:pt x="495" y="34785"/>
                  </a:lnTo>
                  <a:lnTo>
                    <a:pt x="2197" y="36487"/>
                  </a:lnTo>
                  <a:lnTo>
                    <a:pt x="3378" y="36982"/>
                  </a:lnTo>
                  <a:lnTo>
                    <a:pt x="33616" y="36982"/>
                  </a:lnTo>
                  <a:lnTo>
                    <a:pt x="34797" y="36487"/>
                  </a:lnTo>
                  <a:lnTo>
                    <a:pt x="36499" y="34785"/>
                  </a:lnTo>
                  <a:lnTo>
                    <a:pt x="36995" y="33604"/>
                  </a:lnTo>
                  <a:lnTo>
                    <a:pt x="36995" y="27813"/>
                  </a:lnTo>
                  <a:lnTo>
                    <a:pt x="9156" y="27813"/>
                  </a:lnTo>
                  <a:lnTo>
                    <a:pt x="9156" y="9156"/>
                  </a:lnTo>
                  <a:lnTo>
                    <a:pt x="27825" y="9156"/>
                  </a:lnTo>
                  <a:lnTo>
                    <a:pt x="27825" y="4572"/>
                  </a:lnTo>
                  <a:lnTo>
                    <a:pt x="32410" y="4572"/>
                  </a:lnTo>
                  <a:lnTo>
                    <a:pt x="32410" y="0"/>
                  </a:lnTo>
                  <a:close/>
                </a:path>
                <a:path w="37464" h="37464">
                  <a:moveTo>
                    <a:pt x="32410" y="4572"/>
                  </a:moveTo>
                  <a:lnTo>
                    <a:pt x="27825" y="4572"/>
                  </a:lnTo>
                  <a:lnTo>
                    <a:pt x="27825" y="27813"/>
                  </a:lnTo>
                  <a:lnTo>
                    <a:pt x="36995" y="27813"/>
                  </a:lnTo>
                  <a:lnTo>
                    <a:pt x="36995" y="9156"/>
                  </a:lnTo>
                  <a:lnTo>
                    <a:pt x="32410" y="9156"/>
                  </a:lnTo>
                  <a:lnTo>
                    <a:pt x="32410" y="4572"/>
                  </a:lnTo>
                  <a:close/>
                </a:path>
                <a:path w="37464" h="37464">
                  <a:moveTo>
                    <a:pt x="33616" y="0"/>
                  </a:moveTo>
                  <a:lnTo>
                    <a:pt x="32410" y="0"/>
                  </a:lnTo>
                  <a:lnTo>
                    <a:pt x="32410" y="9156"/>
                  </a:lnTo>
                  <a:lnTo>
                    <a:pt x="36995" y="9156"/>
                  </a:lnTo>
                  <a:lnTo>
                    <a:pt x="36995" y="3365"/>
                  </a:lnTo>
                  <a:lnTo>
                    <a:pt x="36499" y="2184"/>
                  </a:lnTo>
                  <a:lnTo>
                    <a:pt x="34797" y="482"/>
                  </a:lnTo>
                  <a:lnTo>
                    <a:pt x="336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1821891" y="5409709"/>
              <a:ext cx="25400" cy="89535"/>
            </a:xfrm>
            <a:custGeom>
              <a:avLst/>
              <a:gdLst/>
              <a:ahLst/>
              <a:cxnLst/>
              <a:rect l="l" t="t" r="r" b="b"/>
              <a:pathLst>
                <a:path w="25400" h="89535">
                  <a:moveTo>
                    <a:pt x="24726" y="0"/>
                  </a:moveTo>
                  <a:lnTo>
                    <a:pt x="0" y="0"/>
                  </a:lnTo>
                  <a:lnTo>
                    <a:pt x="609" y="89217"/>
                  </a:lnTo>
                  <a:lnTo>
                    <a:pt x="25336" y="89217"/>
                  </a:lnTo>
                  <a:lnTo>
                    <a:pt x="24726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1783130" y="5424220"/>
              <a:ext cx="56515" cy="60960"/>
            </a:xfrm>
            <a:custGeom>
              <a:avLst/>
              <a:gdLst/>
              <a:ahLst/>
              <a:cxnLst/>
              <a:rect l="l" t="t" r="r" b="b"/>
              <a:pathLst>
                <a:path w="56514" h="60960">
                  <a:moveTo>
                    <a:pt x="10401" y="25044"/>
                  </a:moveTo>
                  <a:lnTo>
                    <a:pt x="0" y="25044"/>
                  </a:lnTo>
                  <a:lnTo>
                    <a:pt x="0" y="35445"/>
                  </a:lnTo>
                  <a:lnTo>
                    <a:pt x="10401" y="35445"/>
                  </a:lnTo>
                  <a:lnTo>
                    <a:pt x="10401" y="25044"/>
                  </a:lnTo>
                  <a:close/>
                </a:path>
                <a:path w="56514" h="60960">
                  <a:moveTo>
                    <a:pt x="31191" y="50088"/>
                  </a:moveTo>
                  <a:lnTo>
                    <a:pt x="20789" y="50088"/>
                  </a:lnTo>
                  <a:lnTo>
                    <a:pt x="20789" y="60477"/>
                  </a:lnTo>
                  <a:lnTo>
                    <a:pt x="31191" y="60477"/>
                  </a:lnTo>
                  <a:lnTo>
                    <a:pt x="31191" y="50088"/>
                  </a:lnTo>
                  <a:close/>
                </a:path>
                <a:path w="56514" h="60960">
                  <a:moveTo>
                    <a:pt x="31191" y="25044"/>
                  </a:moveTo>
                  <a:lnTo>
                    <a:pt x="20789" y="25044"/>
                  </a:lnTo>
                  <a:lnTo>
                    <a:pt x="20789" y="35445"/>
                  </a:lnTo>
                  <a:lnTo>
                    <a:pt x="31191" y="35445"/>
                  </a:lnTo>
                  <a:lnTo>
                    <a:pt x="31191" y="25044"/>
                  </a:lnTo>
                  <a:close/>
                </a:path>
                <a:path w="56514" h="60960">
                  <a:moveTo>
                    <a:pt x="31191" y="0"/>
                  </a:moveTo>
                  <a:lnTo>
                    <a:pt x="20789" y="0"/>
                  </a:lnTo>
                  <a:lnTo>
                    <a:pt x="20789" y="10401"/>
                  </a:lnTo>
                  <a:lnTo>
                    <a:pt x="31191" y="10401"/>
                  </a:lnTo>
                  <a:lnTo>
                    <a:pt x="31191" y="0"/>
                  </a:lnTo>
                  <a:close/>
                </a:path>
                <a:path w="56514" h="60960">
                  <a:moveTo>
                    <a:pt x="56095" y="50088"/>
                  </a:moveTo>
                  <a:lnTo>
                    <a:pt x="45694" y="50088"/>
                  </a:lnTo>
                  <a:lnTo>
                    <a:pt x="45694" y="60477"/>
                  </a:lnTo>
                  <a:lnTo>
                    <a:pt x="56095" y="60477"/>
                  </a:lnTo>
                  <a:lnTo>
                    <a:pt x="56095" y="50088"/>
                  </a:lnTo>
                  <a:close/>
                </a:path>
                <a:path w="56514" h="60960">
                  <a:moveTo>
                    <a:pt x="56095" y="25044"/>
                  </a:moveTo>
                  <a:lnTo>
                    <a:pt x="45694" y="25044"/>
                  </a:lnTo>
                  <a:lnTo>
                    <a:pt x="45694" y="35445"/>
                  </a:lnTo>
                  <a:lnTo>
                    <a:pt x="56095" y="35445"/>
                  </a:lnTo>
                  <a:lnTo>
                    <a:pt x="56095" y="25044"/>
                  </a:lnTo>
                  <a:close/>
                </a:path>
                <a:path w="56514" h="60960">
                  <a:moveTo>
                    <a:pt x="56095" y="0"/>
                  </a:moveTo>
                  <a:lnTo>
                    <a:pt x="45694" y="0"/>
                  </a:lnTo>
                  <a:lnTo>
                    <a:pt x="45694" y="10401"/>
                  </a:lnTo>
                  <a:lnTo>
                    <a:pt x="56095" y="10401"/>
                  </a:lnTo>
                  <a:lnTo>
                    <a:pt x="56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1697608" y="5393372"/>
              <a:ext cx="170815" cy="16510"/>
            </a:xfrm>
            <a:custGeom>
              <a:avLst/>
              <a:gdLst/>
              <a:ahLst/>
              <a:cxnLst/>
              <a:rect l="l" t="t" r="r" b="b"/>
              <a:pathLst>
                <a:path w="170814" h="16510">
                  <a:moveTo>
                    <a:pt x="170319" y="0"/>
                  </a:moveTo>
                  <a:lnTo>
                    <a:pt x="0" y="0"/>
                  </a:lnTo>
                  <a:lnTo>
                    <a:pt x="0" y="16332"/>
                  </a:lnTo>
                  <a:lnTo>
                    <a:pt x="170319" y="16332"/>
                  </a:lnTo>
                  <a:lnTo>
                    <a:pt x="1703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1689608" y="5388800"/>
              <a:ext cx="183515" cy="119380"/>
            </a:xfrm>
            <a:custGeom>
              <a:avLst/>
              <a:gdLst/>
              <a:ahLst/>
              <a:cxnLst/>
              <a:rect l="l" t="t" r="r" b="b"/>
              <a:pathLst>
                <a:path w="183514" h="119379">
                  <a:moveTo>
                    <a:pt x="14820" y="112877"/>
                  </a:moveTo>
                  <a:lnTo>
                    <a:pt x="12992" y="111048"/>
                  </a:lnTo>
                  <a:lnTo>
                    <a:pt x="1828" y="111048"/>
                  </a:lnTo>
                  <a:lnTo>
                    <a:pt x="0" y="112877"/>
                  </a:lnTo>
                  <a:lnTo>
                    <a:pt x="0" y="117386"/>
                  </a:lnTo>
                  <a:lnTo>
                    <a:pt x="1828" y="119214"/>
                  </a:lnTo>
                  <a:lnTo>
                    <a:pt x="4089" y="119214"/>
                  </a:lnTo>
                  <a:lnTo>
                    <a:pt x="12992" y="119214"/>
                  </a:lnTo>
                  <a:lnTo>
                    <a:pt x="14820" y="117386"/>
                  </a:lnTo>
                  <a:lnTo>
                    <a:pt x="14820" y="112877"/>
                  </a:lnTo>
                  <a:close/>
                </a:path>
                <a:path w="183514" h="119379">
                  <a:moveTo>
                    <a:pt x="182892" y="3378"/>
                  </a:moveTo>
                  <a:lnTo>
                    <a:pt x="182397" y="2197"/>
                  </a:lnTo>
                  <a:lnTo>
                    <a:pt x="180695" y="482"/>
                  </a:lnTo>
                  <a:lnTo>
                    <a:pt x="179514" y="0"/>
                  </a:lnTo>
                  <a:lnTo>
                    <a:pt x="173723" y="0"/>
                  </a:lnTo>
                  <a:lnTo>
                    <a:pt x="173723" y="9156"/>
                  </a:lnTo>
                  <a:lnTo>
                    <a:pt x="173723" y="16332"/>
                  </a:lnTo>
                  <a:lnTo>
                    <a:pt x="12560" y="16332"/>
                  </a:lnTo>
                  <a:lnTo>
                    <a:pt x="12560" y="9156"/>
                  </a:lnTo>
                  <a:lnTo>
                    <a:pt x="173723" y="9156"/>
                  </a:lnTo>
                  <a:lnTo>
                    <a:pt x="173723" y="0"/>
                  </a:lnTo>
                  <a:lnTo>
                    <a:pt x="6781" y="0"/>
                  </a:lnTo>
                  <a:lnTo>
                    <a:pt x="5600" y="482"/>
                  </a:lnTo>
                  <a:lnTo>
                    <a:pt x="3886" y="2197"/>
                  </a:lnTo>
                  <a:lnTo>
                    <a:pt x="3403" y="3378"/>
                  </a:lnTo>
                  <a:lnTo>
                    <a:pt x="3403" y="22123"/>
                  </a:lnTo>
                  <a:lnTo>
                    <a:pt x="3886" y="23304"/>
                  </a:lnTo>
                  <a:lnTo>
                    <a:pt x="5600" y="25006"/>
                  </a:lnTo>
                  <a:lnTo>
                    <a:pt x="6781" y="25488"/>
                  </a:lnTo>
                  <a:lnTo>
                    <a:pt x="179514" y="25488"/>
                  </a:lnTo>
                  <a:lnTo>
                    <a:pt x="180695" y="25006"/>
                  </a:lnTo>
                  <a:lnTo>
                    <a:pt x="182397" y="23304"/>
                  </a:lnTo>
                  <a:lnTo>
                    <a:pt x="182892" y="22123"/>
                  </a:lnTo>
                  <a:lnTo>
                    <a:pt x="182892" y="20916"/>
                  </a:lnTo>
                  <a:lnTo>
                    <a:pt x="182892" y="16332"/>
                  </a:lnTo>
                  <a:lnTo>
                    <a:pt x="182892" y="9156"/>
                  </a:lnTo>
                  <a:lnTo>
                    <a:pt x="182892" y="33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2396544" y="548943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69" h="26670">
                  <a:moveTo>
                    <a:pt x="20599" y="0"/>
                  </a:moveTo>
                  <a:lnTo>
                    <a:pt x="5943" y="0"/>
                  </a:lnTo>
                  <a:lnTo>
                    <a:pt x="0" y="5943"/>
                  </a:lnTo>
                  <a:lnTo>
                    <a:pt x="0" y="20599"/>
                  </a:lnTo>
                  <a:lnTo>
                    <a:pt x="5943" y="26542"/>
                  </a:lnTo>
                  <a:lnTo>
                    <a:pt x="20599" y="26542"/>
                  </a:lnTo>
                  <a:lnTo>
                    <a:pt x="26543" y="20599"/>
                  </a:lnTo>
                  <a:lnTo>
                    <a:pt x="26543" y="13271"/>
                  </a:lnTo>
                  <a:lnTo>
                    <a:pt x="26543" y="5943"/>
                  </a:lnTo>
                  <a:lnTo>
                    <a:pt x="20599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2392467" y="548536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936" y="0"/>
                  </a:moveTo>
                  <a:lnTo>
                    <a:pt x="7759" y="0"/>
                  </a:lnTo>
                  <a:lnTo>
                    <a:pt x="0" y="7759"/>
                  </a:lnTo>
                  <a:lnTo>
                    <a:pt x="0" y="26923"/>
                  </a:lnTo>
                  <a:lnTo>
                    <a:pt x="7759" y="34696"/>
                  </a:lnTo>
                  <a:lnTo>
                    <a:pt x="26936" y="34696"/>
                  </a:lnTo>
                  <a:lnTo>
                    <a:pt x="34696" y="26923"/>
                  </a:lnTo>
                  <a:lnTo>
                    <a:pt x="34696" y="26530"/>
                  </a:lnTo>
                  <a:lnTo>
                    <a:pt x="12268" y="26530"/>
                  </a:lnTo>
                  <a:lnTo>
                    <a:pt x="8166" y="22415"/>
                  </a:lnTo>
                  <a:lnTo>
                    <a:pt x="8166" y="12268"/>
                  </a:lnTo>
                  <a:lnTo>
                    <a:pt x="12268" y="8166"/>
                  </a:lnTo>
                  <a:lnTo>
                    <a:pt x="34696" y="8166"/>
                  </a:lnTo>
                  <a:lnTo>
                    <a:pt x="34696" y="7759"/>
                  </a:lnTo>
                  <a:lnTo>
                    <a:pt x="26936" y="0"/>
                  </a:lnTo>
                  <a:close/>
                </a:path>
                <a:path w="34925" h="34925">
                  <a:moveTo>
                    <a:pt x="34696" y="8166"/>
                  </a:moveTo>
                  <a:lnTo>
                    <a:pt x="22415" y="8166"/>
                  </a:lnTo>
                  <a:lnTo>
                    <a:pt x="26530" y="12268"/>
                  </a:lnTo>
                  <a:lnTo>
                    <a:pt x="26530" y="22415"/>
                  </a:lnTo>
                  <a:lnTo>
                    <a:pt x="22415" y="26530"/>
                  </a:lnTo>
                  <a:lnTo>
                    <a:pt x="34696" y="26530"/>
                  </a:lnTo>
                  <a:lnTo>
                    <a:pt x="34696" y="81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1731928" y="5430173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29489" y="0"/>
                  </a:moveTo>
                  <a:lnTo>
                    <a:pt x="18007" y="2316"/>
                  </a:lnTo>
                  <a:lnTo>
                    <a:pt x="8634" y="8634"/>
                  </a:lnTo>
                  <a:lnTo>
                    <a:pt x="2316" y="18007"/>
                  </a:lnTo>
                  <a:lnTo>
                    <a:pt x="0" y="29489"/>
                  </a:lnTo>
                  <a:lnTo>
                    <a:pt x="2316" y="40965"/>
                  </a:lnTo>
                  <a:lnTo>
                    <a:pt x="8634" y="50339"/>
                  </a:lnTo>
                  <a:lnTo>
                    <a:pt x="18007" y="56660"/>
                  </a:lnTo>
                  <a:lnTo>
                    <a:pt x="29489" y="58978"/>
                  </a:lnTo>
                  <a:lnTo>
                    <a:pt x="40965" y="56660"/>
                  </a:lnTo>
                  <a:lnTo>
                    <a:pt x="50339" y="50339"/>
                  </a:lnTo>
                  <a:lnTo>
                    <a:pt x="56660" y="40965"/>
                  </a:lnTo>
                  <a:lnTo>
                    <a:pt x="58978" y="29489"/>
                  </a:lnTo>
                  <a:lnTo>
                    <a:pt x="56660" y="18007"/>
                  </a:lnTo>
                  <a:lnTo>
                    <a:pt x="50339" y="8634"/>
                  </a:lnTo>
                  <a:lnTo>
                    <a:pt x="40965" y="2316"/>
                  </a:lnTo>
                  <a:lnTo>
                    <a:pt x="2948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1739934" y="5432493"/>
              <a:ext cx="43815" cy="54610"/>
            </a:xfrm>
            <a:custGeom>
              <a:avLst/>
              <a:gdLst/>
              <a:ahLst/>
              <a:cxnLst/>
              <a:rect l="l" t="t" r="r" b="b"/>
              <a:pathLst>
                <a:path w="43814" h="54610">
                  <a:moveTo>
                    <a:pt x="21484" y="25431"/>
                  </a:moveTo>
                  <a:lnTo>
                    <a:pt x="31633" y="54344"/>
                  </a:lnTo>
                  <a:lnTo>
                    <a:pt x="31721" y="54596"/>
                  </a:lnTo>
                  <a:lnTo>
                    <a:pt x="32968" y="54344"/>
                  </a:lnTo>
                  <a:lnTo>
                    <a:pt x="42342" y="48023"/>
                  </a:lnTo>
                  <a:lnTo>
                    <a:pt x="43568" y="46204"/>
                  </a:lnTo>
                  <a:lnTo>
                    <a:pt x="21484" y="25431"/>
                  </a:lnTo>
                  <a:close/>
                </a:path>
                <a:path w="43814" h="54610">
                  <a:moveTo>
                    <a:pt x="10405" y="0"/>
                  </a:moveTo>
                  <a:lnTo>
                    <a:pt x="10008" y="0"/>
                  </a:lnTo>
                  <a:lnTo>
                    <a:pt x="630" y="6318"/>
                  </a:lnTo>
                  <a:lnTo>
                    <a:pt x="0" y="7253"/>
                  </a:lnTo>
                  <a:lnTo>
                    <a:pt x="21484" y="25431"/>
                  </a:lnTo>
                  <a:lnTo>
                    <a:pt x="104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1738591" y="5431934"/>
              <a:ext cx="46355" cy="55880"/>
            </a:xfrm>
            <a:custGeom>
              <a:avLst/>
              <a:gdLst/>
              <a:ahLst/>
              <a:cxnLst/>
              <a:rect l="l" t="t" r="r" b="b"/>
              <a:pathLst>
                <a:path w="46355" h="55879">
                  <a:moveTo>
                    <a:pt x="20856" y="27468"/>
                  </a:moveTo>
                  <a:lnTo>
                    <a:pt x="20966" y="27831"/>
                  </a:lnTo>
                  <a:lnTo>
                    <a:pt x="30706" y="55631"/>
                  </a:lnTo>
                  <a:lnTo>
                    <a:pt x="34311" y="54903"/>
                  </a:lnTo>
                  <a:lnTo>
                    <a:pt x="35273" y="54254"/>
                  </a:lnTo>
                  <a:lnTo>
                    <a:pt x="28339" y="34503"/>
                  </a:lnTo>
                  <a:lnTo>
                    <a:pt x="20856" y="27468"/>
                  </a:lnTo>
                  <a:close/>
                </a:path>
                <a:path w="46355" h="55879">
                  <a:moveTo>
                    <a:pt x="24969" y="24732"/>
                  </a:moveTo>
                  <a:lnTo>
                    <a:pt x="25018" y="25045"/>
                  </a:lnTo>
                  <a:lnTo>
                    <a:pt x="28339" y="34503"/>
                  </a:lnTo>
                  <a:lnTo>
                    <a:pt x="43483" y="48718"/>
                  </a:lnTo>
                  <a:lnTo>
                    <a:pt x="43685" y="48582"/>
                  </a:lnTo>
                  <a:lnTo>
                    <a:pt x="46264" y="44757"/>
                  </a:lnTo>
                  <a:lnTo>
                    <a:pt x="24969" y="24732"/>
                  </a:lnTo>
                  <a:close/>
                </a:path>
                <a:path w="46355" h="55879">
                  <a:moveTo>
                    <a:pt x="16563" y="17600"/>
                  </a:moveTo>
                  <a:lnTo>
                    <a:pt x="20863" y="27468"/>
                  </a:lnTo>
                  <a:lnTo>
                    <a:pt x="21081" y="27653"/>
                  </a:lnTo>
                  <a:lnTo>
                    <a:pt x="21242" y="27831"/>
                  </a:lnTo>
                  <a:lnTo>
                    <a:pt x="28339" y="34503"/>
                  </a:lnTo>
                  <a:lnTo>
                    <a:pt x="25018" y="25045"/>
                  </a:lnTo>
                  <a:lnTo>
                    <a:pt x="24882" y="24732"/>
                  </a:lnTo>
                  <a:lnTo>
                    <a:pt x="24547" y="24372"/>
                  </a:lnTo>
                  <a:lnTo>
                    <a:pt x="16563" y="17600"/>
                  </a:lnTo>
                  <a:close/>
                </a:path>
                <a:path w="46355" h="55879">
                  <a:moveTo>
                    <a:pt x="3056" y="6147"/>
                  </a:moveTo>
                  <a:lnTo>
                    <a:pt x="1973" y="6876"/>
                  </a:lnTo>
                  <a:lnTo>
                    <a:pt x="0" y="9803"/>
                  </a:lnTo>
                  <a:lnTo>
                    <a:pt x="20863" y="27468"/>
                  </a:lnTo>
                  <a:lnTo>
                    <a:pt x="16563" y="17600"/>
                  </a:lnTo>
                  <a:lnTo>
                    <a:pt x="3056" y="6147"/>
                  </a:lnTo>
                  <a:close/>
                </a:path>
                <a:path w="46355" h="55879">
                  <a:moveTo>
                    <a:pt x="14122" y="0"/>
                  </a:moveTo>
                  <a:lnTo>
                    <a:pt x="11351" y="558"/>
                  </a:lnTo>
                  <a:lnTo>
                    <a:pt x="9640" y="1711"/>
                  </a:lnTo>
                  <a:lnTo>
                    <a:pt x="16563" y="17600"/>
                  </a:lnTo>
                  <a:lnTo>
                    <a:pt x="24618" y="24372"/>
                  </a:lnTo>
                  <a:lnTo>
                    <a:pt x="24749" y="24372"/>
                  </a:lnTo>
                  <a:lnTo>
                    <a:pt x="14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1733798" y="5437334"/>
              <a:ext cx="55244" cy="44450"/>
            </a:xfrm>
            <a:custGeom>
              <a:avLst/>
              <a:gdLst/>
              <a:ahLst/>
              <a:cxnLst/>
              <a:rect l="l" t="t" r="r" b="b"/>
              <a:pathLst>
                <a:path w="55244" h="44450">
                  <a:moveTo>
                    <a:pt x="46286" y="0"/>
                  </a:moveTo>
                  <a:lnTo>
                    <a:pt x="25498" y="19956"/>
                  </a:lnTo>
                  <a:lnTo>
                    <a:pt x="0" y="31611"/>
                  </a:lnTo>
                  <a:lnTo>
                    <a:pt x="443" y="33808"/>
                  </a:lnTo>
                  <a:lnTo>
                    <a:pt x="6766" y="43182"/>
                  </a:lnTo>
                  <a:lnTo>
                    <a:pt x="8416" y="44294"/>
                  </a:lnTo>
                  <a:lnTo>
                    <a:pt x="27619" y="22331"/>
                  </a:lnTo>
                  <a:lnTo>
                    <a:pt x="54835" y="11031"/>
                  </a:lnTo>
                  <a:lnTo>
                    <a:pt x="54798" y="10850"/>
                  </a:lnTo>
                  <a:lnTo>
                    <a:pt x="48477" y="1476"/>
                  </a:lnTo>
                  <a:lnTo>
                    <a:pt x="462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1733313" y="5435970"/>
              <a:ext cx="55880" cy="47625"/>
            </a:xfrm>
            <a:custGeom>
              <a:avLst/>
              <a:gdLst/>
              <a:ahLst/>
              <a:cxnLst/>
              <a:rect l="l" t="t" r="r" b="b"/>
              <a:pathLst>
                <a:path w="55880" h="47625">
                  <a:moveTo>
                    <a:pt x="54020" y="10339"/>
                  </a:moveTo>
                  <a:lnTo>
                    <a:pt x="30822" y="19977"/>
                  </a:lnTo>
                  <a:lnTo>
                    <a:pt x="27343" y="23314"/>
                  </a:lnTo>
                  <a:lnTo>
                    <a:pt x="23872" y="24902"/>
                  </a:lnTo>
                  <a:lnTo>
                    <a:pt x="7009" y="44186"/>
                  </a:lnTo>
                  <a:lnTo>
                    <a:pt x="7251" y="44546"/>
                  </a:lnTo>
                  <a:lnTo>
                    <a:pt x="10898" y="47004"/>
                  </a:lnTo>
                  <a:lnTo>
                    <a:pt x="29528" y="25677"/>
                  </a:lnTo>
                  <a:lnTo>
                    <a:pt x="55801" y="14775"/>
                  </a:lnTo>
                  <a:lnTo>
                    <a:pt x="55284" y="12214"/>
                  </a:lnTo>
                  <a:lnTo>
                    <a:pt x="54020" y="10339"/>
                  </a:lnTo>
                  <a:close/>
                </a:path>
                <a:path w="55880" h="47625">
                  <a:moveTo>
                    <a:pt x="44748" y="0"/>
                  </a:moveTo>
                  <a:lnTo>
                    <a:pt x="24625" y="19314"/>
                  </a:lnTo>
                  <a:lnTo>
                    <a:pt x="0" y="30570"/>
                  </a:lnTo>
                  <a:lnTo>
                    <a:pt x="929" y="35172"/>
                  </a:lnTo>
                  <a:lnTo>
                    <a:pt x="1042" y="35340"/>
                  </a:lnTo>
                  <a:lnTo>
                    <a:pt x="23872" y="24902"/>
                  </a:lnTo>
                  <a:lnTo>
                    <a:pt x="26670" y="21702"/>
                  </a:lnTo>
                  <a:lnTo>
                    <a:pt x="30822" y="19977"/>
                  </a:lnTo>
                  <a:lnTo>
                    <a:pt x="48798" y="2729"/>
                  </a:lnTo>
                  <a:lnTo>
                    <a:pt x="44748" y="0"/>
                  </a:lnTo>
                  <a:close/>
                </a:path>
                <a:path w="55880" h="47625">
                  <a:moveTo>
                    <a:pt x="30822" y="19977"/>
                  </a:moveTo>
                  <a:lnTo>
                    <a:pt x="26670" y="21702"/>
                  </a:lnTo>
                  <a:lnTo>
                    <a:pt x="23872" y="24902"/>
                  </a:lnTo>
                  <a:lnTo>
                    <a:pt x="27343" y="23314"/>
                  </a:lnTo>
                  <a:lnTo>
                    <a:pt x="30822" y="199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1746002" y="544425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3926" y="0"/>
                  </a:moveTo>
                  <a:lnTo>
                    <a:pt x="6908" y="0"/>
                  </a:lnTo>
                  <a:lnTo>
                    <a:pt x="0" y="6896"/>
                  </a:lnTo>
                  <a:lnTo>
                    <a:pt x="0" y="23914"/>
                  </a:lnTo>
                  <a:lnTo>
                    <a:pt x="6908" y="30810"/>
                  </a:lnTo>
                  <a:lnTo>
                    <a:pt x="23926" y="30810"/>
                  </a:lnTo>
                  <a:lnTo>
                    <a:pt x="30822" y="23914"/>
                  </a:lnTo>
                  <a:lnTo>
                    <a:pt x="30822" y="15405"/>
                  </a:lnTo>
                  <a:lnTo>
                    <a:pt x="30822" y="6896"/>
                  </a:lnTo>
                  <a:lnTo>
                    <a:pt x="239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1688033" y="5407926"/>
              <a:ext cx="377190" cy="115570"/>
            </a:xfrm>
            <a:custGeom>
              <a:avLst/>
              <a:gdLst/>
              <a:ahLst/>
              <a:cxnLst/>
              <a:rect l="l" t="t" r="r" b="b"/>
              <a:pathLst>
                <a:path w="377189" h="115570">
                  <a:moveTo>
                    <a:pt x="59016" y="108724"/>
                  </a:moveTo>
                  <a:lnTo>
                    <a:pt x="57188" y="106895"/>
                  </a:lnTo>
                  <a:lnTo>
                    <a:pt x="54927" y="106895"/>
                  </a:lnTo>
                  <a:lnTo>
                    <a:pt x="1828" y="106895"/>
                  </a:lnTo>
                  <a:lnTo>
                    <a:pt x="0" y="108724"/>
                  </a:lnTo>
                  <a:lnTo>
                    <a:pt x="0" y="113233"/>
                  </a:lnTo>
                  <a:lnTo>
                    <a:pt x="1828" y="115062"/>
                  </a:lnTo>
                  <a:lnTo>
                    <a:pt x="57188" y="115062"/>
                  </a:lnTo>
                  <a:lnTo>
                    <a:pt x="59016" y="113233"/>
                  </a:lnTo>
                  <a:lnTo>
                    <a:pt x="59016" y="108724"/>
                  </a:lnTo>
                  <a:close/>
                </a:path>
                <a:path w="377189" h="115570">
                  <a:moveTo>
                    <a:pt x="92176" y="51739"/>
                  </a:moveTo>
                  <a:lnTo>
                    <a:pt x="90690" y="44424"/>
                  </a:lnTo>
                  <a:lnTo>
                    <a:pt x="87528" y="39725"/>
                  </a:lnTo>
                  <a:lnTo>
                    <a:pt x="86664" y="38442"/>
                  </a:lnTo>
                  <a:lnTo>
                    <a:pt x="85382" y="37579"/>
                  </a:lnTo>
                  <a:lnTo>
                    <a:pt x="85382" y="45097"/>
                  </a:lnTo>
                  <a:lnTo>
                    <a:pt x="85382" y="58381"/>
                  </a:lnTo>
                  <a:lnTo>
                    <a:pt x="80010" y="63741"/>
                  </a:lnTo>
                  <a:lnTo>
                    <a:pt x="66738" y="63741"/>
                  </a:lnTo>
                  <a:lnTo>
                    <a:pt x="61366" y="58381"/>
                  </a:lnTo>
                  <a:lnTo>
                    <a:pt x="61366" y="45097"/>
                  </a:lnTo>
                  <a:lnTo>
                    <a:pt x="66738" y="39725"/>
                  </a:lnTo>
                  <a:lnTo>
                    <a:pt x="80010" y="39725"/>
                  </a:lnTo>
                  <a:lnTo>
                    <a:pt x="85382" y="45097"/>
                  </a:lnTo>
                  <a:lnTo>
                    <a:pt x="85382" y="37579"/>
                  </a:lnTo>
                  <a:lnTo>
                    <a:pt x="80695" y="34417"/>
                  </a:lnTo>
                  <a:lnTo>
                    <a:pt x="73380" y="32943"/>
                  </a:lnTo>
                  <a:lnTo>
                    <a:pt x="66065" y="34417"/>
                  </a:lnTo>
                  <a:lnTo>
                    <a:pt x="60083" y="38442"/>
                  </a:lnTo>
                  <a:lnTo>
                    <a:pt x="56057" y="44424"/>
                  </a:lnTo>
                  <a:lnTo>
                    <a:pt x="54584" y="51739"/>
                  </a:lnTo>
                  <a:lnTo>
                    <a:pt x="56057" y="59055"/>
                  </a:lnTo>
                  <a:lnTo>
                    <a:pt x="60083" y="65036"/>
                  </a:lnTo>
                  <a:lnTo>
                    <a:pt x="66065" y="69062"/>
                  </a:lnTo>
                  <a:lnTo>
                    <a:pt x="73380" y="70535"/>
                  </a:lnTo>
                  <a:lnTo>
                    <a:pt x="80695" y="69062"/>
                  </a:lnTo>
                  <a:lnTo>
                    <a:pt x="86664" y="65036"/>
                  </a:lnTo>
                  <a:lnTo>
                    <a:pt x="87528" y="63741"/>
                  </a:lnTo>
                  <a:lnTo>
                    <a:pt x="90690" y="59055"/>
                  </a:lnTo>
                  <a:lnTo>
                    <a:pt x="92176" y="51739"/>
                  </a:lnTo>
                  <a:close/>
                </a:path>
                <a:path w="377189" h="115570">
                  <a:moveTo>
                    <a:pt x="109639" y="51752"/>
                  </a:moveTo>
                  <a:lnTo>
                    <a:pt x="106781" y="37642"/>
                  </a:lnTo>
                  <a:lnTo>
                    <a:pt x="102870" y="31851"/>
                  </a:lnTo>
                  <a:lnTo>
                    <a:pt x="102870" y="51752"/>
                  </a:lnTo>
                  <a:lnTo>
                    <a:pt x="100545" y="63220"/>
                  </a:lnTo>
                  <a:lnTo>
                    <a:pt x="94234" y="72593"/>
                  </a:lnTo>
                  <a:lnTo>
                    <a:pt x="84861" y="78917"/>
                  </a:lnTo>
                  <a:lnTo>
                    <a:pt x="73380" y="81241"/>
                  </a:lnTo>
                  <a:lnTo>
                    <a:pt x="61899" y="78917"/>
                  </a:lnTo>
                  <a:lnTo>
                    <a:pt x="52514" y="72593"/>
                  </a:lnTo>
                  <a:lnTo>
                    <a:pt x="46202" y="63220"/>
                  </a:lnTo>
                  <a:lnTo>
                    <a:pt x="43891" y="51752"/>
                  </a:lnTo>
                  <a:lnTo>
                    <a:pt x="46202" y="40259"/>
                  </a:lnTo>
                  <a:lnTo>
                    <a:pt x="52514" y="30886"/>
                  </a:lnTo>
                  <a:lnTo>
                    <a:pt x="61899" y="24561"/>
                  </a:lnTo>
                  <a:lnTo>
                    <a:pt x="73380" y="22250"/>
                  </a:lnTo>
                  <a:lnTo>
                    <a:pt x="84861" y="24561"/>
                  </a:lnTo>
                  <a:lnTo>
                    <a:pt x="94234" y="30886"/>
                  </a:lnTo>
                  <a:lnTo>
                    <a:pt x="100545" y="40259"/>
                  </a:lnTo>
                  <a:lnTo>
                    <a:pt x="102870" y="51752"/>
                  </a:lnTo>
                  <a:lnTo>
                    <a:pt x="102870" y="31851"/>
                  </a:lnTo>
                  <a:lnTo>
                    <a:pt x="98996" y="26111"/>
                  </a:lnTo>
                  <a:lnTo>
                    <a:pt x="93268" y="22250"/>
                  </a:lnTo>
                  <a:lnTo>
                    <a:pt x="87477" y="18326"/>
                  </a:lnTo>
                  <a:lnTo>
                    <a:pt x="73380" y="15481"/>
                  </a:lnTo>
                  <a:lnTo>
                    <a:pt x="59270" y="18326"/>
                  </a:lnTo>
                  <a:lnTo>
                    <a:pt x="47739" y="26111"/>
                  </a:lnTo>
                  <a:lnTo>
                    <a:pt x="39966" y="37642"/>
                  </a:lnTo>
                  <a:lnTo>
                    <a:pt x="37122" y="51752"/>
                  </a:lnTo>
                  <a:lnTo>
                    <a:pt x="39966" y="65849"/>
                  </a:lnTo>
                  <a:lnTo>
                    <a:pt x="47739" y="77368"/>
                  </a:lnTo>
                  <a:lnTo>
                    <a:pt x="59270" y="85153"/>
                  </a:lnTo>
                  <a:lnTo>
                    <a:pt x="73380" y="88011"/>
                  </a:lnTo>
                  <a:lnTo>
                    <a:pt x="87477" y="85153"/>
                  </a:lnTo>
                  <a:lnTo>
                    <a:pt x="93281" y="81241"/>
                  </a:lnTo>
                  <a:lnTo>
                    <a:pt x="98996" y="77368"/>
                  </a:lnTo>
                  <a:lnTo>
                    <a:pt x="106781" y="65849"/>
                  </a:lnTo>
                  <a:lnTo>
                    <a:pt x="109639" y="51752"/>
                  </a:lnTo>
                  <a:close/>
                </a:path>
                <a:path w="377189" h="115570">
                  <a:moveTo>
                    <a:pt x="330936" y="73520"/>
                  </a:moveTo>
                  <a:lnTo>
                    <a:pt x="188417" y="73520"/>
                  </a:lnTo>
                  <a:lnTo>
                    <a:pt x="188417" y="82651"/>
                  </a:lnTo>
                  <a:lnTo>
                    <a:pt x="330936" y="82651"/>
                  </a:lnTo>
                  <a:lnTo>
                    <a:pt x="330936" y="73520"/>
                  </a:lnTo>
                  <a:close/>
                </a:path>
                <a:path w="377189" h="115570">
                  <a:moveTo>
                    <a:pt x="376618" y="25412"/>
                  </a:moveTo>
                  <a:lnTo>
                    <a:pt x="296329" y="25412"/>
                  </a:lnTo>
                  <a:lnTo>
                    <a:pt x="296329" y="16967"/>
                  </a:lnTo>
                  <a:lnTo>
                    <a:pt x="296100" y="15608"/>
                  </a:lnTo>
                  <a:lnTo>
                    <a:pt x="295998" y="15049"/>
                  </a:lnTo>
                  <a:lnTo>
                    <a:pt x="295732" y="14427"/>
                  </a:lnTo>
                  <a:lnTo>
                    <a:pt x="294830" y="12319"/>
                  </a:lnTo>
                  <a:lnTo>
                    <a:pt x="294297" y="11087"/>
                  </a:lnTo>
                  <a:lnTo>
                    <a:pt x="292354" y="9398"/>
                  </a:lnTo>
                  <a:lnTo>
                    <a:pt x="290563" y="8623"/>
                  </a:lnTo>
                  <a:lnTo>
                    <a:pt x="288823" y="7835"/>
                  </a:lnTo>
                  <a:lnTo>
                    <a:pt x="285864" y="7835"/>
                  </a:lnTo>
                  <a:lnTo>
                    <a:pt x="285864" y="2044"/>
                  </a:lnTo>
                  <a:lnTo>
                    <a:pt x="283819" y="0"/>
                  </a:lnTo>
                  <a:lnTo>
                    <a:pt x="278752" y="0"/>
                  </a:lnTo>
                  <a:lnTo>
                    <a:pt x="276707" y="2044"/>
                  </a:lnTo>
                  <a:lnTo>
                    <a:pt x="276707" y="4572"/>
                  </a:lnTo>
                  <a:lnTo>
                    <a:pt x="276707" y="7835"/>
                  </a:lnTo>
                  <a:lnTo>
                    <a:pt x="260159" y="7835"/>
                  </a:lnTo>
                  <a:lnTo>
                    <a:pt x="260159" y="2044"/>
                  </a:lnTo>
                  <a:lnTo>
                    <a:pt x="258114" y="0"/>
                  </a:lnTo>
                  <a:lnTo>
                    <a:pt x="253047" y="0"/>
                  </a:lnTo>
                  <a:lnTo>
                    <a:pt x="251002" y="2044"/>
                  </a:lnTo>
                  <a:lnTo>
                    <a:pt x="251002" y="4572"/>
                  </a:lnTo>
                  <a:lnTo>
                    <a:pt x="251002" y="7835"/>
                  </a:lnTo>
                  <a:lnTo>
                    <a:pt x="233921" y="7835"/>
                  </a:lnTo>
                  <a:lnTo>
                    <a:pt x="233921" y="2044"/>
                  </a:lnTo>
                  <a:lnTo>
                    <a:pt x="231876" y="0"/>
                  </a:lnTo>
                  <a:lnTo>
                    <a:pt x="226822" y="0"/>
                  </a:lnTo>
                  <a:lnTo>
                    <a:pt x="224764" y="2044"/>
                  </a:lnTo>
                  <a:lnTo>
                    <a:pt x="224764" y="4572"/>
                  </a:lnTo>
                  <a:lnTo>
                    <a:pt x="224764" y="7835"/>
                  </a:lnTo>
                  <a:lnTo>
                    <a:pt x="222364" y="7835"/>
                  </a:lnTo>
                  <a:lnTo>
                    <a:pt x="222364" y="17322"/>
                  </a:lnTo>
                  <a:lnTo>
                    <a:pt x="219405" y="17170"/>
                  </a:lnTo>
                  <a:lnTo>
                    <a:pt x="221195" y="17170"/>
                  </a:lnTo>
                  <a:lnTo>
                    <a:pt x="222364" y="17322"/>
                  </a:lnTo>
                  <a:lnTo>
                    <a:pt x="222364" y="7835"/>
                  </a:lnTo>
                  <a:lnTo>
                    <a:pt x="222173" y="7835"/>
                  </a:lnTo>
                  <a:lnTo>
                    <a:pt x="220637" y="8280"/>
                  </a:lnTo>
                  <a:lnTo>
                    <a:pt x="216954" y="10693"/>
                  </a:lnTo>
                  <a:lnTo>
                    <a:pt x="215925" y="12700"/>
                  </a:lnTo>
                  <a:lnTo>
                    <a:pt x="214922" y="15608"/>
                  </a:lnTo>
                  <a:lnTo>
                    <a:pt x="214845" y="29972"/>
                  </a:lnTo>
                  <a:lnTo>
                    <a:pt x="223977" y="29972"/>
                  </a:lnTo>
                  <a:lnTo>
                    <a:pt x="223977" y="17500"/>
                  </a:lnTo>
                  <a:lnTo>
                    <a:pt x="226402" y="17500"/>
                  </a:lnTo>
                  <a:lnTo>
                    <a:pt x="224002" y="17399"/>
                  </a:lnTo>
                  <a:lnTo>
                    <a:pt x="224078" y="17170"/>
                  </a:lnTo>
                  <a:lnTo>
                    <a:pt x="224142" y="16967"/>
                  </a:lnTo>
                  <a:lnTo>
                    <a:pt x="285699" y="16967"/>
                  </a:lnTo>
                  <a:lnTo>
                    <a:pt x="285483" y="15608"/>
                  </a:lnTo>
                  <a:lnTo>
                    <a:pt x="285407" y="15049"/>
                  </a:lnTo>
                  <a:lnTo>
                    <a:pt x="285305" y="14427"/>
                  </a:lnTo>
                  <a:lnTo>
                    <a:pt x="285800" y="16967"/>
                  </a:lnTo>
                  <a:lnTo>
                    <a:pt x="286842" y="16967"/>
                  </a:lnTo>
                  <a:lnTo>
                    <a:pt x="286969" y="17170"/>
                  </a:lnTo>
                  <a:lnTo>
                    <a:pt x="287083" y="17500"/>
                  </a:lnTo>
                  <a:lnTo>
                    <a:pt x="287197" y="29972"/>
                  </a:lnTo>
                  <a:lnTo>
                    <a:pt x="291655" y="29972"/>
                  </a:lnTo>
                  <a:lnTo>
                    <a:pt x="291655" y="34544"/>
                  </a:lnTo>
                  <a:lnTo>
                    <a:pt x="376618" y="34544"/>
                  </a:lnTo>
                  <a:lnTo>
                    <a:pt x="376618" y="254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2030967" y="5428579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60" h="74929">
                  <a:moveTo>
                    <a:pt x="74853" y="0"/>
                  </a:moveTo>
                  <a:lnTo>
                    <a:pt x="45718" y="5880"/>
                  </a:lnTo>
                  <a:lnTo>
                    <a:pt x="21924" y="21918"/>
                  </a:lnTo>
                  <a:lnTo>
                    <a:pt x="5882" y="45707"/>
                  </a:lnTo>
                  <a:lnTo>
                    <a:pt x="0" y="74841"/>
                  </a:lnTo>
                  <a:lnTo>
                    <a:pt x="149694" y="74841"/>
                  </a:lnTo>
                  <a:lnTo>
                    <a:pt x="143812" y="45707"/>
                  </a:lnTo>
                  <a:lnTo>
                    <a:pt x="127771" y="21918"/>
                  </a:lnTo>
                  <a:lnTo>
                    <a:pt x="103982" y="5880"/>
                  </a:lnTo>
                  <a:lnTo>
                    <a:pt x="7485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2026399" y="5407926"/>
              <a:ext cx="198755" cy="99695"/>
            </a:xfrm>
            <a:custGeom>
              <a:avLst/>
              <a:gdLst/>
              <a:ahLst/>
              <a:cxnLst/>
              <a:rect l="l" t="t" r="r" b="b"/>
              <a:pathLst>
                <a:path w="198755" h="99695">
                  <a:moveTo>
                    <a:pt x="63969" y="37007"/>
                  </a:moveTo>
                  <a:lnTo>
                    <a:pt x="62598" y="33032"/>
                  </a:lnTo>
                  <a:lnTo>
                    <a:pt x="60439" y="31965"/>
                  </a:lnTo>
                  <a:lnTo>
                    <a:pt x="58445" y="32651"/>
                  </a:lnTo>
                  <a:lnTo>
                    <a:pt x="27330" y="54825"/>
                  </a:lnTo>
                  <a:lnTo>
                    <a:pt x="19519" y="67424"/>
                  </a:lnTo>
                  <a:lnTo>
                    <a:pt x="20256" y="69723"/>
                  </a:lnTo>
                  <a:lnTo>
                    <a:pt x="24003" y="71640"/>
                  </a:lnTo>
                  <a:lnTo>
                    <a:pt x="26289" y="70904"/>
                  </a:lnTo>
                  <a:lnTo>
                    <a:pt x="27254" y="69037"/>
                  </a:lnTo>
                  <a:lnTo>
                    <a:pt x="33337" y="59512"/>
                  </a:lnTo>
                  <a:lnTo>
                    <a:pt x="41122" y="51295"/>
                  </a:lnTo>
                  <a:lnTo>
                    <a:pt x="50380" y="44653"/>
                  </a:lnTo>
                  <a:lnTo>
                    <a:pt x="60909" y="39852"/>
                  </a:lnTo>
                  <a:lnTo>
                    <a:pt x="62903" y="39179"/>
                  </a:lnTo>
                  <a:lnTo>
                    <a:pt x="63969" y="37007"/>
                  </a:lnTo>
                  <a:close/>
                </a:path>
                <a:path w="198755" h="99695">
                  <a:moveTo>
                    <a:pt x="127723" y="50342"/>
                  </a:moveTo>
                  <a:lnTo>
                    <a:pt x="120700" y="43243"/>
                  </a:lnTo>
                  <a:lnTo>
                    <a:pt x="114147" y="38582"/>
                  </a:lnTo>
                  <a:lnTo>
                    <a:pt x="104902" y="34277"/>
                  </a:lnTo>
                  <a:lnTo>
                    <a:pt x="102628" y="35115"/>
                  </a:lnTo>
                  <a:lnTo>
                    <a:pt x="100863" y="38925"/>
                  </a:lnTo>
                  <a:lnTo>
                    <a:pt x="101688" y="41186"/>
                  </a:lnTo>
                  <a:lnTo>
                    <a:pt x="103593" y="42075"/>
                  </a:lnTo>
                  <a:lnTo>
                    <a:pt x="110096" y="45097"/>
                  </a:lnTo>
                  <a:lnTo>
                    <a:pt x="115912" y="49237"/>
                  </a:lnTo>
                  <a:lnTo>
                    <a:pt x="122313" y="55702"/>
                  </a:lnTo>
                  <a:lnTo>
                    <a:pt x="124726" y="55714"/>
                  </a:lnTo>
                  <a:lnTo>
                    <a:pt x="127711" y="52743"/>
                  </a:lnTo>
                  <a:lnTo>
                    <a:pt x="127723" y="50342"/>
                  </a:lnTo>
                  <a:close/>
                </a:path>
                <a:path w="198755" h="99695">
                  <a:moveTo>
                    <a:pt x="198602" y="25412"/>
                  </a:moveTo>
                  <a:lnTo>
                    <a:pt x="118338" y="25412"/>
                  </a:lnTo>
                  <a:lnTo>
                    <a:pt x="118338" y="16967"/>
                  </a:lnTo>
                  <a:lnTo>
                    <a:pt x="118110" y="15608"/>
                  </a:lnTo>
                  <a:lnTo>
                    <a:pt x="118008" y="15049"/>
                  </a:lnTo>
                  <a:lnTo>
                    <a:pt x="117741" y="14427"/>
                  </a:lnTo>
                  <a:lnTo>
                    <a:pt x="116827" y="12319"/>
                  </a:lnTo>
                  <a:lnTo>
                    <a:pt x="116306" y="11087"/>
                  </a:lnTo>
                  <a:lnTo>
                    <a:pt x="114363" y="9398"/>
                  </a:lnTo>
                  <a:lnTo>
                    <a:pt x="112572" y="8623"/>
                  </a:lnTo>
                  <a:lnTo>
                    <a:pt x="110820" y="7835"/>
                  </a:lnTo>
                  <a:lnTo>
                    <a:pt x="109131" y="7835"/>
                  </a:lnTo>
                  <a:lnTo>
                    <a:pt x="109131" y="22098"/>
                  </a:lnTo>
                  <a:lnTo>
                    <a:pt x="83756" y="16967"/>
                  </a:lnTo>
                  <a:lnTo>
                    <a:pt x="107696" y="16967"/>
                  </a:lnTo>
                  <a:lnTo>
                    <a:pt x="107492" y="15608"/>
                  </a:lnTo>
                  <a:lnTo>
                    <a:pt x="107403" y="15049"/>
                  </a:lnTo>
                  <a:lnTo>
                    <a:pt x="107315" y="14427"/>
                  </a:lnTo>
                  <a:lnTo>
                    <a:pt x="107797" y="16967"/>
                  </a:lnTo>
                  <a:lnTo>
                    <a:pt x="108851" y="16967"/>
                  </a:lnTo>
                  <a:lnTo>
                    <a:pt x="108966" y="17170"/>
                  </a:lnTo>
                  <a:lnTo>
                    <a:pt x="109093" y="17500"/>
                  </a:lnTo>
                  <a:lnTo>
                    <a:pt x="109131" y="22098"/>
                  </a:lnTo>
                  <a:lnTo>
                    <a:pt x="109131" y="7835"/>
                  </a:lnTo>
                  <a:lnTo>
                    <a:pt x="107861" y="7835"/>
                  </a:lnTo>
                  <a:lnTo>
                    <a:pt x="107861" y="2044"/>
                  </a:lnTo>
                  <a:lnTo>
                    <a:pt x="105816" y="0"/>
                  </a:lnTo>
                  <a:lnTo>
                    <a:pt x="100749" y="0"/>
                  </a:lnTo>
                  <a:lnTo>
                    <a:pt x="98704" y="2044"/>
                  </a:lnTo>
                  <a:lnTo>
                    <a:pt x="98704" y="4572"/>
                  </a:lnTo>
                  <a:lnTo>
                    <a:pt x="98704" y="7835"/>
                  </a:lnTo>
                  <a:lnTo>
                    <a:pt x="82169" y="7835"/>
                  </a:lnTo>
                  <a:lnTo>
                    <a:pt x="82169" y="2044"/>
                  </a:lnTo>
                  <a:lnTo>
                    <a:pt x="80124" y="0"/>
                  </a:lnTo>
                  <a:lnTo>
                    <a:pt x="75057" y="0"/>
                  </a:lnTo>
                  <a:lnTo>
                    <a:pt x="75057" y="16967"/>
                  </a:lnTo>
                  <a:lnTo>
                    <a:pt x="48501" y="22326"/>
                  </a:lnTo>
                  <a:lnTo>
                    <a:pt x="45986" y="24028"/>
                  </a:lnTo>
                  <a:lnTo>
                    <a:pt x="45986" y="17500"/>
                  </a:lnTo>
                  <a:lnTo>
                    <a:pt x="48399" y="17500"/>
                  </a:lnTo>
                  <a:lnTo>
                    <a:pt x="45999" y="17399"/>
                  </a:lnTo>
                  <a:lnTo>
                    <a:pt x="46075" y="17170"/>
                  </a:lnTo>
                  <a:lnTo>
                    <a:pt x="46151" y="16967"/>
                  </a:lnTo>
                  <a:lnTo>
                    <a:pt x="75057" y="16967"/>
                  </a:lnTo>
                  <a:lnTo>
                    <a:pt x="75057" y="0"/>
                  </a:lnTo>
                  <a:lnTo>
                    <a:pt x="73012" y="2044"/>
                  </a:lnTo>
                  <a:lnTo>
                    <a:pt x="73012" y="4572"/>
                  </a:lnTo>
                  <a:lnTo>
                    <a:pt x="73012" y="7835"/>
                  </a:lnTo>
                  <a:lnTo>
                    <a:pt x="55918" y="7835"/>
                  </a:lnTo>
                  <a:lnTo>
                    <a:pt x="55918" y="2044"/>
                  </a:lnTo>
                  <a:lnTo>
                    <a:pt x="53873" y="0"/>
                  </a:lnTo>
                  <a:lnTo>
                    <a:pt x="48806" y="0"/>
                  </a:lnTo>
                  <a:lnTo>
                    <a:pt x="46761" y="2044"/>
                  </a:lnTo>
                  <a:lnTo>
                    <a:pt x="46761" y="4572"/>
                  </a:lnTo>
                  <a:lnTo>
                    <a:pt x="46761" y="7835"/>
                  </a:lnTo>
                  <a:lnTo>
                    <a:pt x="44361" y="7835"/>
                  </a:lnTo>
                  <a:lnTo>
                    <a:pt x="44361" y="17310"/>
                  </a:lnTo>
                  <a:lnTo>
                    <a:pt x="41414" y="17170"/>
                  </a:lnTo>
                  <a:lnTo>
                    <a:pt x="43192" y="17170"/>
                  </a:lnTo>
                  <a:lnTo>
                    <a:pt x="44361" y="17310"/>
                  </a:lnTo>
                  <a:lnTo>
                    <a:pt x="44361" y="7835"/>
                  </a:lnTo>
                  <a:lnTo>
                    <a:pt x="44183" y="7835"/>
                  </a:lnTo>
                  <a:lnTo>
                    <a:pt x="42646" y="8280"/>
                  </a:lnTo>
                  <a:lnTo>
                    <a:pt x="38963" y="10693"/>
                  </a:lnTo>
                  <a:lnTo>
                    <a:pt x="37934" y="12700"/>
                  </a:lnTo>
                  <a:lnTo>
                    <a:pt x="36931" y="15608"/>
                  </a:lnTo>
                  <a:lnTo>
                    <a:pt x="36855" y="29972"/>
                  </a:lnTo>
                  <a:lnTo>
                    <a:pt x="37147" y="29972"/>
                  </a:lnTo>
                  <a:lnTo>
                    <a:pt x="23253" y="39344"/>
                  </a:lnTo>
                  <a:lnTo>
                    <a:pt x="6235" y="64592"/>
                  </a:lnTo>
                  <a:lnTo>
                    <a:pt x="0" y="95504"/>
                  </a:lnTo>
                  <a:lnTo>
                    <a:pt x="9131" y="95504"/>
                  </a:lnTo>
                  <a:lnTo>
                    <a:pt x="10414" y="82651"/>
                  </a:lnTo>
                  <a:lnTo>
                    <a:pt x="136969" y="82651"/>
                  </a:lnTo>
                  <a:lnTo>
                    <a:pt x="138023" y="87414"/>
                  </a:lnTo>
                  <a:lnTo>
                    <a:pt x="138036" y="97612"/>
                  </a:lnTo>
                  <a:lnTo>
                    <a:pt x="139750" y="99314"/>
                  </a:lnTo>
                  <a:lnTo>
                    <a:pt x="143954" y="99314"/>
                  </a:lnTo>
                  <a:lnTo>
                    <a:pt x="145656" y="97599"/>
                  </a:lnTo>
                  <a:lnTo>
                    <a:pt x="145656" y="95504"/>
                  </a:lnTo>
                  <a:lnTo>
                    <a:pt x="145288" y="88684"/>
                  </a:lnTo>
                  <a:lnTo>
                    <a:pt x="144310" y="82651"/>
                  </a:lnTo>
                  <a:lnTo>
                    <a:pt x="148386" y="82651"/>
                  </a:lnTo>
                  <a:lnTo>
                    <a:pt x="149694" y="95504"/>
                  </a:lnTo>
                  <a:lnTo>
                    <a:pt x="158826" y="95504"/>
                  </a:lnTo>
                  <a:lnTo>
                    <a:pt x="152577" y="64592"/>
                  </a:lnTo>
                  <a:lnTo>
                    <a:pt x="145834" y="54597"/>
                  </a:lnTo>
                  <a:lnTo>
                    <a:pt x="145834" y="73520"/>
                  </a:lnTo>
                  <a:lnTo>
                    <a:pt x="141732" y="73520"/>
                  </a:lnTo>
                  <a:lnTo>
                    <a:pt x="140157" y="69342"/>
                  </a:lnTo>
                  <a:lnTo>
                    <a:pt x="139319" y="67411"/>
                  </a:lnTo>
                  <a:lnTo>
                    <a:pt x="137071" y="66535"/>
                  </a:lnTo>
                  <a:lnTo>
                    <a:pt x="133210" y="68211"/>
                  </a:lnTo>
                  <a:lnTo>
                    <a:pt x="132334" y="70459"/>
                  </a:lnTo>
                  <a:lnTo>
                    <a:pt x="133172" y="72390"/>
                  </a:lnTo>
                  <a:lnTo>
                    <a:pt x="133654" y="73520"/>
                  </a:lnTo>
                  <a:lnTo>
                    <a:pt x="12966" y="73520"/>
                  </a:lnTo>
                  <a:lnTo>
                    <a:pt x="14643" y="68148"/>
                  </a:lnTo>
                  <a:lnTo>
                    <a:pt x="40119" y="37223"/>
                  </a:lnTo>
                  <a:lnTo>
                    <a:pt x="79413" y="25222"/>
                  </a:lnTo>
                  <a:lnTo>
                    <a:pt x="93573" y="26644"/>
                  </a:lnTo>
                  <a:lnTo>
                    <a:pt x="106768" y="30746"/>
                  </a:lnTo>
                  <a:lnTo>
                    <a:pt x="113652" y="34493"/>
                  </a:lnTo>
                  <a:lnTo>
                    <a:pt x="144170" y="68148"/>
                  </a:lnTo>
                  <a:lnTo>
                    <a:pt x="145834" y="73520"/>
                  </a:lnTo>
                  <a:lnTo>
                    <a:pt x="145834" y="54597"/>
                  </a:lnTo>
                  <a:lnTo>
                    <a:pt x="135559" y="39344"/>
                  </a:lnTo>
                  <a:lnTo>
                    <a:pt x="128435" y="34544"/>
                  </a:lnTo>
                  <a:lnTo>
                    <a:pt x="198602" y="34544"/>
                  </a:lnTo>
                  <a:lnTo>
                    <a:pt x="198602" y="254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1528673" y="5581295"/>
              <a:ext cx="925830" cy="24130"/>
            </a:xfrm>
            <a:custGeom>
              <a:avLst/>
              <a:gdLst/>
              <a:ahLst/>
              <a:cxnLst/>
              <a:rect l="l" t="t" r="r" b="b"/>
              <a:pathLst>
                <a:path w="925830" h="24129">
                  <a:moveTo>
                    <a:pt x="0" y="10996"/>
                  </a:moveTo>
                  <a:lnTo>
                    <a:pt x="0" y="23723"/>
                  </a:lnTo>
                  <a:lnTo>
                    <a:pt x="33238" y="23723"/>
                  </a:lnTo>
                  <a:lnTo>
                    <a:pt x="14319" y="20016"/>
                  </a:lnTo>
                  <a:lnTo>
                    <a:pt x="0" y="10996"/>
                  </a:lnTo>
                  <a:close/>
                </a:path>
                <a:path w="925830" h="24129">
                  <a:moveTo>
                    <a:pt x="96954" y="0"/>
                  </a:moveTo>
                  <a:lnTo>
                    <a:pt x="78042" y="3706"/>
                  </a:lnTo>
                  <a:lnTo>
                    <a:pt x="52157" y="20016"/>
                  </a:lnTo>
                  <a:lnTo>
                    <a:pt x="33238" y="23723"/>
                  </a:lnTo>
                  <a:lnTo>
                    <a:pt x="160682" y="23723"/>
                  </a:lnTo>
                  <a:lnTo>
                    <a:pt x="141763" y="20016"/>
                  </a:lnTo>
                  <a:lnTo>
                    <a:pt x="115873" y="3706"/>
                  </a:lnTo>
                  <a:lnTo>
                    <a:pt x="96954" y="0"/>
                  </a:lnTo>
                  <a:close/>
                </a:path>
                <a:path w="925830" h="24129">
                  <a:moveTo>
                    <a:pt x="224398" y="0"/>
                  </a:moveTo>
                  <a:lnTo>
                    <a:pt x="205486" y="3706"/>
                  </a:lnTo>
                  <a:lnTo>
                    <a:pt x="179602" y="20016"/>
                  </a:lnTo>
                  <a:lnTo>
                    <a:pt x="160682" y="23723"/>
                  </a:lnTo>
                  <a:lnTo>
                    <a:pt x="288127" y="23723"/>
                  </a:lnTo>
                  <a:lnTo>
                    <a:pt x="269208" y="20016"/>
                  </a:lnTo>
                  <a:lnTo>
                    <a:pt x="243318" y="3706"/>
                  </a:lnTo>
                  <a:lnTo>
                    <a:pt x="224398" y="0"/>
                  </a:lnTo>
                  <a:close/>
                </a:path>
                <a:path w="925830" h="24129">
                  <a:moveTo>
                    <a:pt x="351843" y="0"/>
                  </a:moveTo>
                  <a:lnTo>
                    <a:pt x="332931" y="3706"/>
                  </a:lnTo>
                  <a:lnTo>
                    <a:pt x="307046" y="20016"/>
                  </a:lnTo>
                  <a:lnTo>
                    <a:pt x="288127" y="23723"/>
                  </a:lnTo>
                  <a:lnTo>
                    <a:pt x="415571" y="23723"/>
                  </a:lnTo>
                  <a:lnTo>
                    <a:pt x="396652" y="20016"/>
                  </a:lnTo>
                  <a:lnTo>
                    <a:pt x="370762" y="3706"/>
                  </a:lnTo>
                  <a:lnTo>
                    <a:pt x="351843" y="0"/>
                  </a:lnTo>
                  <a:close/>
                </a:path>
                <a:path w="925830" h="24129">
                  <a:moveTo>
                    <a:pt x="479300" y="0"/>
                  </a:moveTo>
                  <a:lnTo>
                    <a:pt x="460381" y="3706"/>
                  </a:lnTo>
                  <a:lnTo>
                    <a:pt x="434491" y="20016"/>
                  </a:lnTo>
                  <a:lnTo>
                    <a:pt x="415571" y="23723"/>
                  </a:lnTo>
                  <a:lnTo>
                    <a:pt x="543029" y="23723"/>
                  </a:lnTo>
                  <a:lnTo>
                    <a:pt x="524109" y="20016"/>
                  </a:lnTo>
                  <a:lnTo>
                    <a:pt x="498219" y="3706"/>
                  </a:lnTo>
                  <a:lnTo>
                    <a:pt x="479300" y="0"/>
                  </a:lnTo>
                  <a:close/>
                </a:path>
                <a:path w="925830" h="24129">
                  <a:moveTo>
                    <a:pt x="606745" y="0"/>
                  </a:moveTo>
                  <a:lnTo>
                    <a:pt x="587825" y="3706"/>
                  </a:lnTo>
                  <a:lnTo>
                    <a:pt x="561941" y="20016"/>
                  </a:lnTo>
                  <a:lnTo>
                    <a:pt x="543029" y="23723"/>
                  </a:lnTo>
                  <a:lnTo>
                    <a:pt x="670473" y="23723"/>
                  </a:lnTo>
                  <a:lnTo>
                    <a:pt x="651554" y="20016"/>
                  </a:lnTo>
                  <a:lnTo>
                    <a:pt x="625664" y="3706"/>
                  </a:lnTo>
                  <a:lnTo>
                    <a:pt x="606745" y="0"/>
                  </a:lnTo>
                  <a:close/>
                </a:path>
                <a:path w="925830" h="24129">
                  <a:moveTo>
                    <a:pt x="734202" y="0"/>
                  </a:moveTo>
                  <a:lnTo>
                    <a:pt x="715282" y="3706"/>
                  </a:lnTo>
                  <a:lnTo>
                    <a:pt x="689393" y="20016"/>
                  </a:lnTo>
                  <a:lnTo>
                    <a:pt x="670473" y="23723"/>
                  </a:lnTo>
                  <a:lnTo>
                    <a:pt x="797930" y="23723"/>
                  </a:lnTo>
                  <a:lnTo>
                    <a:pt x="779011" y="20016"/>
                  </a:lnTo>
                  <a:lnTo>
                    <a:pt x="753121" y="3706"/>
                  </a:lnTo>
                  <a:lnTo>
                    <a:pt x="734202" y="0"/>
                  </a:lnTo>
                  <a:close/>
                </a:path>
                <a:path w="925830" h="24129">
                  <a:moveTo>
                    <a:pt x="861659" y="0"/>
                  </a:moveTo>
                  <a:lnTo>
                    <a:pt x="842740" y="3706"/>
                  </a:lnTo>
                  <a:lnTo>
                    <a:pt x="816850" y="20016"/>
                  </a:lnTo>
                  <a:lnTo>
                    <a:pt x="797930" y="23723"/>
                  </a:lnTo>
                  <a:lnTo>
                    <a:pt x="925400" y="23723"/>
                  </a:lnTo>
                  <a:lnTo>
                    <a:pt x="906481" y="20016"/>
                  </a:lnTo>
                  <a:lnTo>
                    <a:pt x="880586" y="3706"/>
                  </a:lnTo>
                  <a:lnTo>
                    <a:pt x="861659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1528673" y="5576339"/>
              <a:ext cx="930910" cy="33655"/>
            </a:xfrm>
            <a:custGeom>
              <a:avLst/>
              <a:gdLst/>
              <a:ahLst/>
              <a:cxnLst/>
              <a:rect l="l" t="t" r="r" b="b"/>
              <a:pathLst>
                <a:path w="930910" h="33654">
                  <a:moveTo>
                    <a:pt x="861659" y="12"/>
                  </a:moveTo>
                  <a:lnTo>
                    <a:pt x="853086" y="0"/>
                  </a:lnTo>
                  <a:lnTo>
                    <a:pt x="846305" y="1638"/>
                  </a:lnTo>
                  <a:lnTo>
                    <a:pt x="832335" y="7924"/>
                  </a:lnTo>
                  <a:lnTo>
                    <a:pt x="826848" y="13233"/>
                  </a:lnTo>
                  <a:lnTo>
                    <a:pt x="815075" y="20840"/>
                  </a:lnTo>
                  <a:lnTo>
                    <a:pt x="808967" y="23672"/>
                  </a:lnTo>
                  <a:lnTo>
                    <a:pt x="790577" y="23710"/>
                  </a:lnTo>
                  <a:lnTo>
                    <a:pt x="785408" y="22390"/>
                  </a:lnTo>
                  <a:lnTo>
                    <a:pt x="774486" y="17564"/>
                  </a:lnTo>
                  <a:lnTo>
                    <a:pt x="769508" y="12865"/>
                  </a:lnTo>
                  <a:lnTo>
                    <a:pt x="762688" y="8331"/>
                  </a:lnTo>
                  <a:lnTo>
                    <a:pt x="725629" y="0"/>
                  </a:lnTo>
                  <a:lnTo>
                    <a:pt x="718847" y="1638"/>
                  </a:lnTo>
                  <a:lnTo>
                    <a:pt x="704877" y="7924"/>
                  </a:lnTo>
                  <a:lnTo>
                    <a:pt x="699378" y="13233"/>
                  </a:lnTo>
                  <a:lnTo>
                    <a:pt x="687618" y="20840"/>
                  </a:lnTo>
                  <a:lnTo>
                    <a:pt x="681509" y="23672"/>
                  </a:lnTo>
                  <a:lnTo>
                    <a:pt x="663107" y="23710"/>
                  </a:lnTo>
                  <a:lnTo>
                    <a:pt x="657951" y="22390"/>
                  </a:lnTo>
                  <a:lnTo>
                    <a:pt x="647029" y="17564"/>
                  </a:lnTo>
                  <a:lnTo>
                    <a:pt x="642063" y="12865"/>
                  </a:lnTo>
                  <a:lnTo>
                    <a:pt x="635231" y="8331"/>
                  </a:lnTo>
                  <a:lnTo>
                    <a:pt x="598172" y="0"/>
                  </a:lnTo>
                  <a:lnTo>
                    <a:pt x="591390" y="1638"/>
                  </a:lnTo>
                  <a:lnTo>
                    <a:pt x="577420" y="7924"/>
                  </a:lnTo>
                  <a:lnTo>
                    <a:pt x="571934" y="13233"/>
                  </a:lnTo>
                  <a:lnTo>
                    <a:pt x="560161" y="20840"/>
                  </a:lnTo>
                  <a:lnTo>
                    <a:pt x="554052" y="23672"/>
                  </a:lnTo>
                  <a:lnTo>
                    <a:pt x="535663" y="23710"/>
                  </a:lnTo>
                  <a:lnTo>
                    <a:pt x="530506" y="22390"/>
                  </a:lnTo>
                  <a:lnTo>
                    <a:pt x="519584" y="17564"/>
                  </a:lnTo>
                  <a:lnTo>
                    <a:pt x="514619" y="12865"/>
                  </a:lnTo>
                  <a:lnTo>
                    <a:pt x="507786" y="8331"/>
                  </a:lnTo>
                  <a:lnTo>
                    <a:pt x="470728" y="0"/>
                  </a:lnTo>
                  <a:lnTo>
                    <a:pt x="463946" y="1638"/>
                  </a:lnTo>
                  <a:lnTo>
                    <a:pt x="449976" y="7924"/>
                  </a:lnTo>
                  <a:lnTo>
                    <a:pt x="444489" y="13233"/>
                  </a:lnTo>
                  <a:lnTo>
                    <a:pt x="432729" y="20840"/>
                  </a:lnTo>
                  <a:lnTo>
                    <a:pt x="426608" y="23672"/>
                  </a:lnTo>
                  <a:lnTo>
                    <a:pt x="408218" y="23710"/>
                  </a:lnTo>
                  <a:lnTo>
                    <a:pt x="403049" y="22390"/>
                  </a:lnTo>
                  <a:lnTo>
                    <a:pt x="392127" y="17564"/>
                  </a:lnTo>
                  <a:lnTo>
                    <a:pt x="387162" y="12865"/>
                  </a:lnTo>
                  <a:lnTo>
                    <a:pt x="380329" y="8331"/>
                  </a:lnTo>
                  <a:lnTo>
                    <a:pt x="343283" y="0"/>
                  </a:lnTo>
                  <a:lnTo>
                    <a:pt x="336489" y="1638"/>
                  </a:lnTo>
                  <a:lnTo>
                    <a:pt x="322519" y="7924"/>
                  </a:lnTo>
                  <a:lnTo>
                    <a:pt x="317032" y="13233"/>
                  </a:lnTo>
                  <a:lnTo>
                    <a:pt x="305272" y="20840"/>
                  </a:lnTo>
                  <a:lnTo>
                    <a:pt x="299163" y="23672"/>
                  </a:lnTo>
                  <a:lnTo>
                    <a:pt x="280761" y="23710"/>
                  </a:lnTo>
                  <a:lnTo>
                    <a:pt x="275605" y="22390"/>
                  </a:lnTo>
                  <a:lnTo>
                    <a:pt x="264683" y="17564"/>
                  </a:lnTo>
                  <a:lnTo>
                    <a:pt x="259717" y="12865"/>
                  </a:lnTo>
                  <a:lnTo>
                    <a:pt x="252884" y="8331"/>
                  </a:lnTo>
                  <a:lnTo>
                    <a:pt x="215826" y="0"/>
                  </a:lnTo>
                  <a:lnTo>
                    <a:pt x="209044" y="1638"/>
                  </a:lnTo>
                  <a:lnTo>
                    <a:pt x="195074" y="7924"/>
                  </a:lnTo>
                  <a:lnTo>
                    <a:pt x="189588" y="13233"/>
                  </a:lnTo>
                  <a:lnTo>
                    <a:pt x="177827" y="20840"/>
                  </a:lnTo>
                  <a:lnTo>
                    <a:pt x="171719" y="23672"/>
                  </a:lnTo>
                  <a:lnTo>
                    <a:pt x="153316" y="23710"/>
                  </a:lnTo>
                  <a:lnTo>
                    <a:pt x="148160" y="22390"/>
                  </a:lnTo>
                  <a:lnTo>
                    <a:pt x="137238" y="17564"/>
                  </a:lnTo>
                  <a:lnTo>
                    <a:pt x="132273" y="12865"/>
                  </a:lnTo>
                  <a:lnTo>
                    <a:pt x="125440" y="8331"/>
                  </a:lnTo>
                  <a:lnTo>
                    <a:pt x="88381" y="0"/>
                  </a:lnTo>
                  <a:lnTo>
                    <a:pt x="81600" y="1638"/>
                  </a:lnTo>
                  <a:lnTo>
                    <a:pt x="67630" y="7924"/>
                  </a:lnTo>
                  <a:lnTo>
                    <a:pt x="62143" y="13233"/>
                  </a:lnTo>
                  <a:lnTo>
                    <a:pt x="50383" y="20840"/>
                  </a:lnTo>
                  <a:lnTo>
                    <a:pt x="44274" y="23672"/>
                  </a:lnTo>
                  <a:lnTo>
                    <a:pt x="25885" y="23710"/>
                  </a:lnTo>
                  <a:lnTo>
                    <a:pt x="20716" y="22390"/>
                  </a:lnTo>
                  <a:lnTo>
                    <a:pt x="9794" y="17564"/>
                  </a:lnTo>
                  <a:lnTo>
                    <a:pt x="4828" y="12865"/>
                  </a:lnTo>
                  <a:lnTo>
                    <a:pt x="0" y="9661"/>
                  </a:lnTo>
                  <a:lnTo>
                    <a:pt x="0" y="22157"/>
                  </a:lnTo>
                  <a:lnTo>
                    <a:pt x="4752" y="25311"/>
                  </a:lnTo>
                  <a:lnTo>
                    <a:pt x="41810" y="33642"/>
                  </a:lnTo>
                  <a:lnTo>
                    <a:pt x="48592" y="32004"/>
                  </a:lnTo>
                  <a:lnTo>
                    <a:pt x="62562" y="25704"/>
                  </a:lnTo>
                  <a:lnTo>
                    <a:pt x="68049" y="20408"/>
                  </a:lnTo>
                  <a:lnTo>
                    <a:pt x="79809" y="12788"/>
                  </a:lnTo>
                  <a:lnTo>
                    <a:pt x="85930" y="9969"/>
                  </a:lnTo>
                  <a:lnTo>
                    <a:pt x="104320" y="9931"/>
                  </a:lnTo>
                  <a:lnTo>
                    <a:pt x="109476" y="11252"/>
                  </a:lnTo>
                  <a:lnTo>
                    <a:pt x="120398" y="16078"/>
                  </a:lnTo>
                  <a:lnTo>
                    <a:pt x="125364" y="20777"/>
                  </a:lnTo>
                  <a:lnTo>
                    <a:pt x="132196" y="25311"/>
                  </a:lnTo>
                  <a:lnTo>
                    <a:pt x="169255" y="33642"/>
                  </a:lnTo>
                  <a:lnTo>
                    <a:pt x="176037" y="32004"/>
                  </a:lnTo>
                  <a:lnTo>
                    <a:pt x="190007" y="25704"/>
                  </a:lnTo>
                  <a:lnTo>
                    <a:pt x="195493" y="20408"/>
                  </a:lnTo>
                  <a:lnTo>
                    <a:pt x="207253" y="12788"/>
                  </a:lnTo>
                  <a:lnTo>
                    <a:pt x="213375" y="9969"/>
                  </a:lnTo>
                  <a:lnTo>
                    <a:pt x="231764" y="9931"/>
                  </a:lnTo>
                  <a:lnTo>
                    <a:pt x="236921" y="11252"/>
                  </a:lnTo>
                  <a:lnTo>
                    <a:pt x="247843" y="16078"/>
                  </a:lnTo>
                  <a:lnTo>
                    <a:pt x="252808" y="20777"/>
                  </a:lnTo>
                  <a:lnTo>
                    <a:pt x="259641" y="25311"/>
                  </a:lnTo>
                  <a:lnTo>
                    <a:pt x="296699" y="33642"/>
                  </a:lnTo>
                  <a:lnTo>
                    <a:pt x="303481" y="32004"/>
                  </a:lnTo>
                  <a:lnTo>
                    <a:pt x="317451" y="25704"/>
                  </a:lnTo>
                  <a:lnTo>
                    <a:pt x="322938" y="20408"/>
                  </a:lnTo>
                  <a:lnTo>
                    <a:pt x="334698" y="12788"/>
                  </a:lnTo>
                  <a:lnTo>
                    <a:pt x="340819" y="9969"/>
                  </a:lnTo>
                  <a:lnTo>
                    <a:pt x="359209" y="9931"/>
                  </a:lnTo>
                  <a:lnTo>
                    <a:pt x="364378" y="11252"/>
                  </a:lnTo>
                  <a:lnTo>
                    <a:pt x="375300" y="16078"/>
                  </a:lnTo>
                  <a:lnTo>
                    <a:pt x="380265" y="20777"/>
                  </a:lnTo>
                  <a:lnTo>
                    <a:pt x="387098" y="25311"/>
                  </a:lnTo>
                  <a:lnTo>
                    <a:pt x="424144" y="33642"/>
                  </a:lnTo>
                  <a:lnTo>
                    <a:pt x="430938" y="32004"/>
                  </a:lnTo>
                  <a:lnTo>
                    <a:pt x="444908" y="25704"/>
                  </a:lnTo>
                  <a:lnTo>
                    <a:pt x="450395" y="20408"/>
                  </a:lnTo>
                  <a:lnTo>
                    <a:pt x="462155" y="12788"/>
                  </a:lnTo>
                  <a:lnTo>
                    <a:pt x="468264" y="9969"/>
                  </a:lnTo>
                  <a:lnTo>
                    <a:pt x="486666" y="9931"/>
                  </a:lnTo>
                  <a:lnTo>
                    <a:pt x="491822" y="11252"/>
                  </a:lnTo>
                  <a:lnTo>
                    <a:pt x="502744" y="16078"/>
                  </a:lnTo>
                  <a:lnTo>
                    <a:pt x="507710" y="20777"/>
                  </a:lnTo>
                  <a:lnTo>
                    <a:pt x="514543" y="25311"/>
                  </a:lnTo>
                  <a:lnTo>
                    <a:pt x="551588" y="33642"/>
                  </a:lnTo>
                  <a:lnTo>
                    <a:pt x="558383" y="32004"/>
                  </a:lnTo>
                  <a:lnTo>
                    <a:pt x="572353" y="25704"/>
                  </a:lnTo>
                  <a:lnTo>
                    <a:pt x="577839" y="20408"/>
                  </a:lnTo>
                  <a:lnTo>
                    <a:pt x="589600" y="12788"/>
                  </a:lnTo>
                  <a:lnTo>
                    <a:pt x="595708" y="9969"/>
                  </a:lnTo>
                  <a:lnTo>
                    <a:pt x="614098" y="9931"/>
                  </a:lnTo>
                  <a:lnTo>
                    <a:pt x="619267" y="11252"/>
                  </a:lnTo>
                  <a:lnTo>
                    <a:pt x="630189" y="16078"/>
                  </a:lnTo>
                  <a:lnTo>
                    <a:pt x="635154" y="20777"/>
                  </a:lnTo>
                  <a:lnTo>
                    <a:pt x="641987" y="25311"/>
                  </a:lnTo>
                  <a:lnTo>
                    <a:pt x="679046" y="33642"/>
                  </a:lnTo>
                  <a:lnTo>
                    <a:pt x="685827" y="32004"/>
                  </a:lnTo>
                  <a:lnTo>
                    <a:pt x="699797" y="25704"/>
                  </a:lnTo>
                  <a:lnTo>
                    <a:pt x="705297" y="20408"/>
                  </a:lnTo>
                  <a:lnTo>
                    <a:pt x="717057" y="12788"/>
                  </a:lnTo>
                  <a:lnTo>
                    <a:pt x="723165" y="9969"/>
                  </a:lnTo>
                  <a:lnTo>
                    <a:pt x="741555" y="9931"/>
                  </a:lnTo>
                  <a:lnTo>
                    <a:pt x="746724" y="11252"/>
                  </a:lnTo>
                  <a:lnTo>
                    <a:pt x="757646" y="16078"/>
                  </a:lnTo>
                  <a:lnTo>
                    <a:pt x="762612" y="20777"/>
                  </a:lnTo>
                  <a:lnTo>
                    <a:pt x="769444" y="25311"/>
                  </a:lnTo>
                  <a:lnTo>
                    <a:pt x="806503" y="33642"/>
                  </a:lnTo>
                  <a:lnTo>
                    <a:pt x="813285" y="32004"/>
                  </a:lnTo>
                  <a:lnTo>
                    <a:pt x="827255" y="25704"/>
                  </a:lnTo>
                  <a:lnTo>
                    <a:pt x="832754" y="20408"/>
                  </a:lnTo>
                  <a:lnTo>
                    <a:pt x="844514" y="12788"/>
                  </a:lnTo>
                  <a:lnTo>
                    <a:pt x="850623" y="9969"/>
                  </a:lnTo>
                  <a:lnTo>
                    <a:pt x="869025" y="9931"/>
                  </a:lnTo>
                  <a:lnTo>
                    <a:pt x="874194" y="11252"/>
                  </a:lnTo>
                  <a:lnTo>
                    <a:pt x="885116" y="16078"/>
                  </a:lnTo>
                  <a:lnTo>
                    <a:pt x="890082" y="20777"/>
                  </a:lnTo>
                  <a:lnTo>
                    <a:pt x="896914" y="25311"/>
                  </a:lnTo>
                  <a:lnTo>
                    <a:pt x="902422" y="28532"/>
                  </a:lnTo>
                  <a:lnTo>
                    <a:pt x="908881" y="31194"/>
                  </a:lnTo>
                  <a:lnTo>
                    <a:pt x="916477" y="32994"/>
                  </a:lnTo>
                  <a:lnTo>
                    <a:pt x="925400" y="33629"/>
                  </a:lnTo>
                  <a:lnTo>
                    <a:pt x="928131" y="33629"/>
                  </a:lnTo>
                  <a:lnTo>
                    <a:pt x="930353" y="31419"/>
                  </a:lnTo>
                  <a:lnTo>
                    <a:pt x="930353" y="25946"/>
                  </a:lnTo>
                  <a:lnTo>
                    <a:pt x="928131" y="23723"/>
                  </a:lnTo>
                  <a:lnTo>
                    <a:pt x="918034" y="23710"/>
                  </a:lnTo>
                  <a:lnTo>
                    <a:pt x="912878" y="22390"/>
                  </a:lnTo>
                  <a:lnTo>
                    <a:pt x="901943" y="17564"/>
                  </a:lnTo>
                  <a:lnTo>
                    <a:pt x="896978" y="12865"/>
                  </a:lnTo>
                  <a:lnTo>
                    <a:pt x="890145" y="8331"/>
                  </a:lnTo>
                  <a:lnTo>
                    <a:pt x="884637" y="5109"/>
                  </a:lnTo>
                  <a:lnTo>
                    <a:pt x="878178" y="2447"/>
                  </a:lnTo>
                  <a:lnTo>
                    <a:pt x="870582" y="648"/>
                  </a:lnTo>
                  <a:lnTo>
                    <a:pt x="861659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2402260" y="5734668"/>
              <a:ext cx="255270" cy="24130"/>
            </a:xfrm>
            <a:custGeom>
              <a:avLst/>
              <a:gdLst/>
              <a:ahLst/>
              <a:cxnLst/>
              <a:rect l="l" t="t" r="r" b="b"/>
              <a:pathLst>
                <a:path w="255269" h="24129">
                  <a:moveTo>
                    <a:pt x="191147" y="0"/>
                  </a:moveTo>
                  <a:lnTo>
                    <a:pt x="172228" y="3704"/>
                  </a:lnTo>
                  <a:lnTo>
                    <a:pt x="146343" y="20006"/>
                  </a:lnTo>
                  <a:lnTo>
                    <a:pt x="127431" y="23710"/>
                  </a:lnTo>
                  <a:lnTo>
                    <a:pt x="108519" y="20006"/>
                  </a:lnTo>
                  <a:lnTo>
                    <a:pt x="82635" y="3704"/>
                  </a:lnTo>
                  <a:lnTo>
                    <a:pt x="63715" y="0"/>
                  </a:lnTo>
                  <a:lnTo>
                    <a:pt x="44803" y="3704"/>
                  </a:lnTo>
                  <a:lnTo>
                    <a:pt x="18919" y="20006"/>
                  </a:lnTo>
                  <a:lnTo>
                    <a:pt x="0" y="23710"/>
                  </a:lnTo>
                  <a:lnTo>
                    <a:pt x="254863" y="23710"/>
                  </a:lnTo>
                  <a:lnTo>
                    <a:pt x="235944" y="20006"/>
                  </a:lnTo>
                  <a:lnTo>
                    <a:pt x="210059" y="3704"/>
                  </a:lnTo>
                  <a:lnTo>
                    <a:pt x="191147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2397307" y="5729705"/>
              <a:ext cx="264795" cy="33655"/>
            </a:xfrm>
            <a:custGeom>
              <a:avLst/>
              <a:gdLst/>
              <a:ahLst/>
              <a:cxnLst/>
              <a:rect l="l" t="t" r="r" b="b"/>
              <a:pathLst>
                <a:path w="264794" h="33654">
                  <a:moveTo>
                    <a:pt x="196100" y="0"/>
                  </a:moveTo>
                  <a:lnTo>
                    <a:pt x="187528" y="0"/>
                  </a:lnTo>
                  <a:lnTo>
                    <a:pt x="180746" y="1638"/>
                  </a:lnTo>
                  <a:lnTo>
                    <a:pt x="166776" y="7937"/>
                  </a:lnTo>
                  <a:lnTo>
                    <a:pt x="161277" y="13233"/>
                  </a:lnTo>
                  <a:lnTo>
                    <a:pt x="149517" y="20840"/>
                  </a:lnTo>
                  <a:lnTo>
                    <a:pt x="143408" y="23660"/>
                  </a:lnTo>
                  <a:lnTo>
                    <a:pt x="125018" y="23710"/>
                  </a:lnTo>
                  <a:lnTo>
                    <a:pt x="119862" y="22390"/>
                  </a:lnTo>
                  <a:lnTo>
                    <a:pt x="108940" y="17564"/>
                  </a:lnTo>
                  <a:lnTo>
                    <a:pt x="103974" y="12865"/>
                  </a:lnTo>
                  <a:lnTo>
                    <a:pt x="97142" y="8318"/>
                  </a:lnTo>
                  <a:lnTo>
                    <a:pt x="91636" y="5104"/>
                  </a:lnTo>
                  <a:lnTo>
                    <a:pt x="85182" y="2444"/>
                  </a:lnTo>
                  <a:lnTo>
                    <a:pt x="77589" y="642"/>
                  </a:lnTo>
                  <a:lnTo>
                    <a:pt x="68668" y="0"/>
                  </a:lnTo>
                  <a:lnTo>
                    <a:pt x="60109" y="0"/>
                  </a:lnTo>
                  <a:lnTo>
                    <a:pt x="53314" y="1638"/>
                  </a:lnTo>
                  <a:lnTo>
                    <a:pt x="39344" y="7937"/>
                  </a:lnTo>
                  <a:lnTo>
                    <a:pt x="33858" y="13233"/>
                  </a:lnTo>
                  <a:lnTo>
                    <a:pt x="22097" y="20840"/>
                  </a:lnTo>
                  <a:lnTo>
                    <a:pt x="15989" y="23660"/>
                  </a:lnTo>
                  <a:lnTo>
                    <a:pt x="2222" y="23723"/>
                  </a:lnTo>
                  <a:lnTo>
                    <a:pt x="0" y="25946"/>
                  </a:lnTo>
                  <a:lnTo>
                    <a:pt x="0" y="31407"/>
                  </a:lnTo>
                  <a:lnTo>
                    <a:pt x="2222" y="33629"/>
                  </a:lnTo>
                  <a:lnTo>
                    <a:pt x="4952" y="33629"/>
                  </a:lnTo>
                  <a:lnTo>
                    <a:pt x="13525" y="33642"/>
                  </a:lnTo>
                  <a:lnTo>
                    <a:pt x="20307" y="31991"/>
                  </a:lnTo>
                  <a:lnTo>
                    <a:pt x="34277" y="25704"/>
                  </a:lnTo>
                  <a:lnTo>
                    <a:pt x="39763" y="20396"/>
                  </a:lnTo>
                  <a:lnTo>
                    <a:pt x="51523" y="12788"/>
                  </a:lnTo>
                  <a:lnTo>
                    <a:pt x="57632" y="9969"/>
                  </a:lnTo>
                  <a:lnTo>
                    <a:pt x="76034" y="9918"/>
                  </a:lnTo>
                  <a:lnTo>
                    <a:pt x="81191" y="11239"/>
                  </a:lnTo>
                  <a:lnTo>
                    <a:pt x="92100" y="16078"/>
                  </a:lnTo>
                  <a:lnTo>
                    <a:pt x="97078" y="20764"/>
                  </a:lnTo>
                  <a:lnTo>
                    <a:pt x="103898" y="25311"/>
                  </a:lnTo>
                  <a:lnTo>
                    <a:pt x="140957" y="33642"/>
                  </a:lnTo>
                  <a:lnTo>
                    <a:pt x="147739" y="31991"/>
                  </a:lnTo>
                  <a:lnTo>
                    <a:pt x="161696" y="25704"/>
                  </a:lnTo>
                  <a:lnTo>
                    <a:pt x="167195" y="20396"/>
                  </a:lnTo>
                  <a:lnTo>
                    <a:pt x="178955" y="12788"/>
                  </a:lnTo>
                  <a:lnTo>
                    <a:pt x="185064" y="9969"/>
                  </a:lnTo>
                  <a:lnTo>
                    <a:pt x="203453" y="9918"/>
                  </a:lnTo>
                  <a:lnTo>
                    <a:pt x="208622" y="11239"/>
                  </a:lnTo>
                  <a:lnTo>
                    <a:pt x="219544" y="16078"/>
                  </a:lnTo>
                  <a:lnTo>
                    <a:pt x="224510" y="20764"/>
                  </a:lnTo>
                  <a:lnTo>
                    <a:pt x="231330" y="25311"/>
                  </a:lnTo>
                  <a:lnTo>
                    <a:pt x="236844" y="28525"/>
                  </a:lnTo>
                  <a:lnTo>
                    <a:pt x="243301" y="31184"/>
                  </a:lnTo>
                  <a:lnTo>
                    <a:pt x="250895" y="32987"/>
                  </a:lnTo>
                  <a:lnTo>
                    <a:pt x="259816" y="33629"/>
                  </a:lnTo>
                  <a:lnTo>
                    <a:pt x="262559" y="33629"/>
                  </a:lnTo>
                  <a:lnTo>
                    <a:pt x="264769" y="31407"/>
                  </a:lnTo>
                  <a:lnTo>
                    <a:pt x="264769" y="25946"/>
                  </a:lnTo>
                  <a:lnTo>
                    <a:pt x="262559" y="23723"/>
                  </a:lnTo>
                  <a:lnTo>
                    <a:pt x="252463" y="23710"/>
                  </a:lnTo>
                  <a:lnTo>
                    <a:pt x="247294" y="22390"/>
                  </a:lnTo>
                  <a:lnTo>
                    <a:pt x="236372" y="17564"/>
                  </a:lnTo>
                  <a:lnTo>
                    <a:pt x="231406" y="12865"/>
                  </a:lnTo>
                  <a:lnTo>
                    <a:pt x="224574" y="8318"/>
                  </a:lnTo>
                  <a:lnTo>
                    <a:pt x="219066" y="5104"/>
                  </a:lnTo>
                  <a:lnTo>
                    <a:pt x="212609" y="2444"/>
                  </a:lnTo>
                  <a:lnTo>
                    <a:pt x="205016" y="642"/>
                  </a:lnTo>
                  <a:lnTo>
                    <a:pt x="196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2542537" y="5119483"/>
              <a:ext cx="138430" cy="24130"/>
            </a:xfrm>
            <a:custGeom>
              <a:avLst/>
              <a:gdLst/>
              <a:ahLst/>
              <a:cxnLst/>
              <a:rect l="l" t="t" r="r" b="b"/>
              <a:pathLst>
                <a:path w="138430" h="24129">
                  <a:moveTo>
                    <a:pt x="63715" y="0"/>
                  </a:moveTo>
                  <a:lnTo>
                    <a:pt x="44796" y="3704"/>
                  </a:lnTo>
                  <a:lnTo>
                    <a:pt x="18912" y="20006"/>
                  </a:lnTo>
                  <a:lnTo>
                    <a:pt x="0" y="23710"/>
                  </a:lnTo>
                  <a:lnTo>
                    <a:pt x="127419" y="23710"/>
                  </a:lnTo>
                  <a:lnTo>
                    <a:pt x="108507" y="20006"/>
                  </a:lnTo>
                  <a:lnTo>
                    <a:pt x="82627" y="3704"/>
                  </a:lnTo>
                  <a:lnTo>
                    <a:pt x="63715" y="0"/>
                  </a:lnTo>
                  <a:close/>
                </a:path>
                <a:path w="138430" h="24129">
                  <a:moveTo>
                    <a:pt x="138140" y="21611"/>
                  </a:moveTo>
                  <a:lnTo>
                    <a:pt x="127419" y="23710"/>
                  </a:lnTo>
                  <a:lnTo>
                    <a:pt x="138140" y="23710"/>
                  </a:lnTo>
                  <a:lnTo>
                    <a:pt x="138140" y="21611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2537584" y="5114507"/>
              <a:ext cx="143510" cy="33655"/>
            </a:xfrm>
            <a:custGeom>
              <a:avLst/>
              <a:gdLst/>
              <a:ahLst/>
              <a:cxnLst/>
              <a:rect l="l" t="t" r="r" b="b"/>
              <a:pathLst>
                <a:path w="143510" h="33654">
                  <a:moveTo>
                    <a:pt x="68668" y="12"/>
                  </a:moveTo>
                  <a:lnTo>
                    <a:pt x="60096" y="0"/>
                  </a:lnTo>
                  <a:lnTo>
                    <a:pt x="53314" y="1650"/>
                  </a:lnTo>
                  <a:lnTo>
                    <a:pt x="39344" y="7937"/>
                  </a:lnTo>
                  <a:lnTo>
                    <a:pt x="33858" y="13246"/>
                  </a:lnTo>
                  <a:lnTo>
                    <a:pt x="22085" y="20853"/>
                  </a:lnTo>
                  <a:lnTo>
                    <a:pt x="15976" y="23672"/>
                  </a:lnTo>
                  <a:lnTo>
                    <a:pt x="2209" y="23736"/>
                  </a:lnTo>
                  <a:lnTo>
                    <a:pt x="0" y="25958"/>
                  </a:lnTo>
                  <a:lnTo>
                    <a:pt x="0" y="31419"/>
                  </a:lnTo>
                  <a:lnTo>
                    <a:pt x="2209" y="33642"/>
                  </a:lnTo>
                  <a:lnTo>
                    <a:pt x="13525" y="33655"/>
                  </a:lnTo>
                  <a:lnTo>
                    <a:pt x="20307" y="32004"/>
                  </a:lnTo>
                  <a:lnTo>
                    <a:pt x="34277" y="25717"/>
                  </a:lnTo>
                  <a:lnTo>
                    <a:pt x="39763" y="20408"/>
                  </a:lnTo>
                  <a:lnTo>
                    <a:pt x="51523" y="12801"/>
                  </a:lnTo>
                  <a:lnTo>
                    <a:pt x="57632" y="9982"/>
                  </a:lnTo>
                  <a:lnTo>
                    <a:pt x="76022" y="9931"/>
                  </a:lnTo>
                  <a:lnTo>
                    <a:pt x="81178" y="11252"/>
                  </a:lnTo>
                  <a:lnTo>
                    <a:pt x="92100" y="16090"/>
                  </a:lnTo>
                  <a:lnTo>
                    <a:pt x="97066" y="20777"/>
                  </a:lnTo>
                  <a:lnTo>
                    <a:pt x="103898" y="25323"/>
                  </a:lnTo>
                  <a:lnTo>
                    <a:pt x="140944" y="33655"/>
                  </a:lnTo>
                  <a:lnTo>
                    <a:pt x="143093" y="33131"/>
                  </a:lnTo>
                  <a:lnTo>
                    <a:pt x="143093" y="23674"/>
                  </a:lnTo>
                  <a:lnTo>
                    <a:pt x="125018" y="23723"/>
                  </a:lnTo>
                  <a:lnTo>
                    <a:pt x="119849" y="22402"/>
                  </a:lnTo>
                  <a:lnTo>
                    <a:pt x="108940" y="17576"/>
                  </a:lnTo>
                  <a:lnTo>
                    <a:pt x="103974" y="12865"/>
                  </a:lnTo>
                  <a:lnTo>
                    <a:pt x="97142" y="8331"/>
                  </a:lnTo>
                  <a:lnTo>
                    <a:pt x="91634" y="5116"/>
                  </a:lnTo>
                  <a:lnTo>
                    <a:pt x="85177" y="2457"/>
                  </a:lnTo>
                  <a:lnTo>
                    <a:pt x="77584" y="655"/>
                  </a:lnTo>
                  <a:lnTo>
                    <a:pt x="68668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3" name="object 633"/>
          <p:cNvSpPr txBox="1"/>
          <p:nvPr/>
        </p:nvSpPr>
        <p:spPr>
          <a:xfrm>
            <a:off x="321900" y="2466776"/>
            <a:ext cx="23717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TT Supermolot Regular"/>
                <a:cs typeface="TT Supermolot Regular"/>
              </a:rPr>
              <a:t>Transport</a:t>
            </a:r>
            <a:r>
              <a:rPr sz="70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drogowy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Polsce</a:t>
            </a:r>
            <a:r>
              <a:rPr sz="70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odpowiada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za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20%</a:t>
            </a:r>
            <a:r>
              <a:rPr sz="7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emisji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CO</a:t>
            </a:r>
            <a:r>
              <a:rPr sz="600" spc="-15" baseline="-20833" dirty="0">
                <a:latin typeface="TT Supermolot Regular"/>
                <a:cs typeface="TT Supermolot Regular"/>
              </a:rPr>
              <a:t>2</a:t>
            </a:r>
            <a:r>
              <a:rPr sz="700" spc="-10" dirty="0">
                <a:latin typeface="TT Supermolot Regular"/>
                <a:cs typeface="TT Supermolot Regular"/>
              </a:rPr>
              <a:t>.</a:t>
            </a:r>
            <a:r>
              <a:rPr sz="600" spc="-15" baseline="34722" dirty="0">
                <a:latin typeface="TT Supermolot Regular"/>
                <a:cs typeface="TT Supermolot Regular"/>
              </a:rPr>
              <a:t>12</a:t>
            </a:r>
            <a:endParaRPr sz="600" baseline="34722">
              <a:latin typeface="TT Supermolot Regular"/>
              <a:cs typeface="TT Supermolot Regular"/>
            </a:endParaRPr>
          </a:p>
        </p:txBody>
      </p:sp>
      <p:sp>
        <p:nvSpPr>
          <p:cNvPr id="634" name="object 634"/>
          <p:cNvSpPr txBox="1"/>
          <p:nvPr/>
        </p:nvSpPr>
        <p:spPr>
          <a:xfrm>
            <a:off x="347300" y="6096788"/>
            <a:ext cx="4822190" cy="12960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700" i="1" spc="-10" dirty="0">
                <a:latin typeface="TT Supermolot Italic"/>
                <a:cs typeface="TT Supermolot Italic"/>
              </a:rPr>
              <a:t>Źródła:</a:t>
            </a:r>
            <a:endParaRPr sz="700">
              <a:latin typeface="TT Supermolot Italic"/>
              <a:cs typeface="TT Supermolot Italic"/>
            </a:endParaRPr>
          </a:p>
          <a:p>
            <a:pPr marL="135255" indent="-12255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255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Polska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Strategia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Wodorowa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do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roku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2030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z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perspektywą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do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roku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2040</a:t>
            </a:r>
            <a:endParaRPr sz="700">
              <a:latin typeface="TT Supermolot Italic"/>
              <a:cs typeface="TT Supermolot Italic"/>
            </a:endParaRPr>
          </a:p>
          <a:p>
            <a:pPr marL="135890" indent="-123189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89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Ember</a:t>
            </a:r>
            <a:r>
              <a:rPr sz="700" i="1" spc="14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Research</a:t>
            </a:r>
            <a:r>
              <a:rPr sz="700" i="1" spc="15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-</a:t>
            </a:r>
            <a:r>
              <a:rPr sz="700" i="1" spc="15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https://ember-climate.org/data/data-tools/european-renewables-target-</a:t>
            </a:r>
            <a:r>
              <a:rPr sz="700" i="1" spc="-10" dirty="0">
                <a:latin typeface="TT Supermolot Italic"/>
                <a:cs typeface="TT Supermolot Italic"/>
              </a:rPr>
              <a:t>tracker/</a:t>
            </a:r>
            <a:endParaRPr sz="700">
              <a:latin typeface="TT Supermolot Italic"/>
              <a:cs typeface="TT Supermolot Italic"/>
            </a:endParaRPr>
          </a:p>
          <a:p>
            <a:pPr marL="135255" indent="-12255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255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Strategia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rozwoju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Wielkopolski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wodorowej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do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2030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z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perspektywą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do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2040</a:t>
            </a:r>
            <a:endParaRPr sz="700">
              <a:latin typeface="TT Supermolot Italic"/>
              <a:cs typeface="TT Supermolot Italic"/>
            </a:endParaRPr>
          </a:p>
          <a:p>
            <a:pPr marL="135890" indent="-123189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890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Sprawozdanie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z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działalności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prezesa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Urzędu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Regulacji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Energetyki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za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2022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r.</a:t>
            </a:r>
            <a:endParaRPr sz="700">
              <a:latin typeface="TT Supermolot Italic"/>
              <a:cs typeface="TT Supermolot Italic"/>
            </a:endParaRPr>
          </a:p>
          <a:p>
            <a:pPr marL="135255" marR="137795" indent="-123189">
              <a:lnSpc>
                <a:spcPct val="119100"/>
              </a:lnSpc>
              <a:buAutoNum type="arabicPeriod"/>
              <a:tabLst>
                <a:tab pos="13843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Raport: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Działania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indywidualne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informowanie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o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ryzyku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związku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zanieczyszczeniem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powietrza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–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zalecenia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przygotowane</a:t>
            </a:r>
            <a:r>
              <a:rPr sz="700" i="1" spc="500" dirty="0">
                <a:latin typeface="TT Supermolot Italic"/>
                <a:cs typeface="TT Supermolot Italic"/>
              </a:rPr>
              <a:t> 	</a:t>
            </a:r>
            <a:r>
              <a:rPr sz="700" i="1" spc="-25" dirty="0">
                <a:latin typeface="TT Supermolot Italic"/>
                <a:cs typeface="TT Supermolot Italic"/>
              </a:rPr>
              <a:t>przez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grupę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ekspertów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Światowej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Organizacji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Zdrowia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z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krajowymi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rekomendacjami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dla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Polski</a:t>
            </a:r>
            <a:endParaRPr sz="700">
              <a:latin typeface="TT Supermolot Italic"/>
              <a:cs typeface="TT Supermolot Italic"/>
            </a:endParaRPr>
          </a:p>
          <a:p>
            <a:pPr marL="135890" indent="-123189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89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Urząd</a:t>
            </a:r>
            <a:r>
              <a:rPr sz="700" i="1" spc="19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Trasportu</a:t>
            </a:r>
            <a:r>
              <a:rPr sz="700" i="1" spc="19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Kolejowego</a:t>
            </a:r>
            <a:r>
              <a:rPr sz="700" i="1" spc="19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https://utk.gov.pl/pl/aktualnosci/19158,Linie-kolejowe-w-Polsce-podstawowe-</a:t>
            </a:r>
            <a:r>
              <a:rPr sz="700" i="1" spc="-10" dirty="0">
                <a:latin typeface="TT Supermolot Italic"/>
                <a:cs typeface="TT Supermolot Italic"/>
              </a:rPr>
              <a:t>parametry.html</a:t>
            </a:r>
            <a:endParaRPr sz="700">
              <a:latin typeface="TT Supermolot Italic"/>
              <a:cs typeface="TT Supermolot Italic"/>
            </a:endParaRPr>
          </a:p>
          <a:p>
            <a:pPr marL="136525" indent="-10477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6525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Freedomhouse.org</a:t>
            </a:r>
            <a:r>
              <a:rPr sz="700" i="1" spc="36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https://freedomhouse.org/countries/freedom-</a:t>
            </a:r>
            <a:r>
              <a:rPr sz="700" i="1" spc="-10" dirty="0">
                <a:latin typeface="TT Supermolot Italic"/>
                <a:cs typeface="TT Supermolot Italic"/>
              </a:rPr>
              <a:t>world/scores</a:t>
            </a:r>
            <a:endParaRPr sz="700">
              <a:latin typeface="TT Supermolot Italic"/>
              <a:cs typeface="TT Supermolot Italic"/>
            </a:endParaRPr>
          </a:p>
          <a:p>
            <a:pPr marL="135890" indent="-104139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13589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Forum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Energii,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raport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"Transformacja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energetyczna</a:t>
            </a:r>
            <a:r>
              <a:rPr sz="700" i="1" spc="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Polsce.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Edycja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2023".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635" name="object 635"/>
          <p:cNvSpPr txBox="1"/>
          <p:nvPr/>
        </p:nvSpPr>
        <p:spPr>
          <a:xfrm>
            <a:off x="5441270" y="6097144"/>
            <a:ext cx="4764405" cy="12960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36525" indent="-104775">
              <a:lnSpc>
                <a:spcPct val="100000"/>
              </a:lnSpc>
              <a:spcBef>
                <a:spcPts val="260"/>
              </a:spcBef>
              <a:buAutoNum type="arabicPeriod" startAt="9"/>
              <a:tabLst>
                <a:tab pos="136525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Główny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Urząd</a:t>
            </a:r>
            <a:r>
              <a:rPr sz="700" i="1" spc="2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Statystyczny,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raport</a:t>
            </a:r>
            <a:r>
              <a:rPr sz="700" i="1" spc="2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„Ochrona</a:t>
            </a:r>
            <a:r>
              <a:rPr sz="700" i="1" spc="2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środowiska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2023”</a:t>
            </a:r>
            <a:endParaRPr sz="700">
              <a:latin typeface="TT Supermolot Italic"/>
              <a:cs typeface="TT Supermolot Italic"/>
            </a:endParaRPr>
          </a:p>
          <a:p>
            <a:pPr marL="136525" indent="-123825">
              <a:lnSpc>
                <a:spcPct val="100000"/>
              </a:lnSpc>
              <a:spcBef>
                <a:spcPts val="160"/>
              </a:spcBef>
              <a:buAutoNum type="arabicPeriod" startAt="9"/>
              <a:tabLst>
                <a:tab pos="136525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International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Tanker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Owners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Pollution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Federation</a:t>
            </a:r>
            <a:r>
              <a:rPr sz="700" i="1" spc="19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raport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„Oil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Tanker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Spill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Statistics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2022”</a:t>
            </a:r>
            <a:endParaRPr sz="700">
              <a:latin typeface="TT Supermolot Italic"/>
              <a:cs typeface="TT Supermolot Italic"/>
            </a:endParaRPr>
          </a:p>
          <a:p>
            <a:pPr marL="116839" indent="-87630">
              <a:lnSpc>
                <a:spcPct val="100000"/>
              </a:lnSpc>
              <a:spcBef>
                <a:spcPts val="160"/>
              </a:spcBef>
              <a:buAutoNum type="arabicPeriod" startAt="9"/>
              <a:tabLst>
                <a:tab pos="116839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Międzynarodowa</a:t>
            </a:r>
            <a:r>
              <a:rPr sz="700" i="1" spc="17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Agencja</a:t>
            </a:r>
            <a:r>
              <a:rPr sz="700" i="1" spc="17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Energetyczna</a:t>
            </a:r>
            <a:r>
              <a:rPr sz="700" i="1" spc="17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  <a:hlinkClick r:id="rId51"/>
              </a:rPr>
              <a:t>https://www.iea.org/energy-system/transport/international-</a:t>
            </a:r>
            <a:r>
              <a:rPr sz="700" i="1" spc="-10" dirty="0">
                <a:latin typeface="TT Supermolot Italic"/>
                <a:cs typeface="TT Supermolot Italic"/>
                <a:hlinkClick r:id="rId51"/>
              </a:rPr>
              <a:t>shipping</a:t>
            </a:r>
            <a:endParaRPr sz="700">
              <a:latin typeface="TT Supermolot Italic"/>
              <a:cs typeface="TT Supermolot Italic"/>
            </a:endParaRPr>
          </a:p>
          <a:p>
            <a:pPr marL="135890" indent="-123189">
              <a:lnSpc>
                <a:spcPct val="100000"/>
              </a:lnSpc>
              <a:spcBef>
                <a:spcPts val="160"/>
              </a:spcBef>
              <a:buAutoNum type="arabicPeriod" startAt="9"/>
              <a:tabLst>
                <a:tab pos="13589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Urząd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transportu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Kolejowego</a:t>
            </a:r>
            <a:endParaRPr sz="700">
              <a:latin typeface="TT Supermolot Italic"/>
              <a:cs typeface="TT Supermolot Italic"/>
            </a:endParaRPr>
          </a:p>
          <a:p>
            <a:pPr marL="138430">
              <a:lnSpc>
                <a:spcPct val="100000"/>
              </a:lnSpc>
              <a:spcBef>
                <a:spcPts val="160"/>
              </a:spcBef>
            </a:pPr>
            <a:r>
              <a:rPr sz="700" i="1" spc="-30" dirty="0">
                <a:latin typeface="TT Supermolot Italic"/>
                <a:cs typeface="TT Supermolot Italic"/>
              </a:rPr>
              <a:t>https://dane.utk.gov.pl/sts/eko-kolej/emisja-dwutlenku-wegla-co2/21000,Emisja-dwutlenku-wegla-</a:t>
            </a:r>
            <a:r>
              <a:rPr sz="700" i="1" spc="-10" dirty="0">
                <a:latin typeface="TT Supermolot Italic"/>
                <a:cs typeface="TT Supermolot Italic"/>
              </a:rPr>
              <a:t>CO2.html</a:t>
            </a:r>
            <a:endParaRPr sz="700">
              <a:latin typeface="TT Supermolot Italic"/>
              <a:cs typeface="TT Supermolot Italic"/>
            </a:endParaRPr>
          </a:p>
          <a:p>
            <a:pPr marL="136525" indent="-123825">
              <a:lnSpc>
                <a:spcPct val="100000"/>
              </a:lnSpc>
              <a:spcBef>
                <a:spcPts val="160"/>
              </a:spcBef>
              <a:buAutoNum type="arabicPeriod" startAt="13"/>
              <a:tabLst>
                <a:tab pos="136525" algn="l"/>
              </a:tabLst>
            </a:pPr>
            <a:r>
              <a:rPr sz="700" i="1" spc="-30" dirty="0">
                <a:latin typeface="TT Supermolot Italic"/>
                <a:cs typeface="TT Supermolot Italic"/>
                <a:hlinkClick r:id="rId52"/>
              </a:rPr>
              <a:t>https://www.iea.org/energy-</a:t>
            </a:r>
            <a:r>
              <a:rPr sz="700" i="1" spc="-10" dirty="0">
                <a:latin typeface="TT Supermolot Italic"/>
                <a:cs typeface="TT Supermolot Italic"/>
                <a:hlinkClick r:id="rId52"/>
              </a:rPr>
              <a:t>system/transport/aviation</a:t>
            </a:r>
            <a:endParaRPr sz="700">
              <a:latin typeface="TT Supermolot Italic"/>
              <a:cs typeface="TT Supermolot Italic"/>
            </a:endParaRPr>
          </a:p>
          <a:p>
            <a:pPr marL="135255" marR="603250" indent="-123189">
              <a:lnSpc>
                <a:spcPct val="119100"/>
              </a:lnSpc>
              <a:buAutoNum type="arabicPeriod" startAt="13"/>
              <a:tabLst>
                <a:tab pos="138430" algn="l"/>
              </a:tabLst>
            </a:pPr>
            <a:r>
              <a:rPr sz="700" i="1" spc="-30" dirty="0">
                <a:latin typeface="TT Supermolot Italic"/>
                <a:cs typeface="TT Supermolot Italic"/>
              </a:rPr>
              <a:t>Grzegorz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CZAPOWSKI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Lokalizacja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kawern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magazynowych</a:t>
            </a:r>
            <a:r>
              <a:rPr sz="700" i="1" dirty="0">
                <a:latin typeface="TT Supermolot Italic"/>
                <a:cs typeface="TT Supermolot Italic"/>
              </a:rPr>
              <a:t> w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utworach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solnych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 </a:t>
            </a:r>
            <a:r>
              <a:rPr sz="700" i="1" spc="-25" dirty="0">
                <a:latin typeface="TT Supermolot Italic"/>
                <a:cs typeface="TT Supermolot Italic"/>
              </a:rPr>
              <a:t>Polsce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–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stare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 </a:t>
            </a:r>
            <a:r>
              <a:rPr sz="700" i="1" spc="-25" dirty="0">
                <a:latin typeface="TT Supermolot Italic"/>
                <a:cs typeface="TT Supermolot Italic"/>
              </a:rPr>
              <a:t>nowe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opcje,</a:t>
            </a:r>
            <a:r>
              <a:rPr sz="700" i="1" spc="500" dirty="0">
                <a:latin typeface="TT Supermolot Italic"/>
                <a:cs typeface="TT Supermolot Italic"/>
              </a:rPr>
              <a:t> 	</a:t>
            </a:r>
            <a:r>
              <a:rPr sz="700" i="1" spc="-30" dirty="0">
                <a:latin typeface="TT Supermolot Italic"/>
                <a:cs typeface="TT Supermolot Italic"/>
              </a:rPr>
              <a:t>Przegląd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Solny</a:t>
            </a:r>
            <a:r>
              <a:rPr sz="700" i="1" dirty="0">
                <a:latin typeface="TT Supermolot Italic"/>
                <a:cs typeface="TT Supermolot Italic"/>
              </a:rPr>
              <a:t> / </a:t>
            </a:r>
            <a:r>
              <a:rPr sz="700" i="1" spc="-25" dirty="0">
                <a:latin typeface="TT Supermolot Italic"/>
                <a:cs typeface="TT Supermolot Italic"/>
              </a:rPr>
              <a:t>Salt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Review,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2021/2022,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16:</a:t>
            </a:r>
            <a:r>
              <a:rPr sz="700" i="1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5–19</a:t>
            </a:r>
            <a:endParaRPr sz="700">
              <a:latin typeface="TT Supermolot Italic"/>
              <a:cs typeface="TT Supermolot Italic"/>
            </a:endParaRPr>
          </a:p>
          <a:p>
            <a:pPr marL="135255" marR="5080" indent="-123189">
              <a:lnSpc>
                <a:spcPct val="119100"/>
              </a:lnSpc>
              <a:buAutoNum type="arabicPeriod" startAt="13"/>
              <a:tabLst>
                <a:tab pos="138430" algn="l"/>
              </a:tabLst>
            </a:pPr>
            <a:r>
              <a:rPr sz="700" i="1" spc="-25" dirty="0">
                <a:latin typeface="TT Supermolot Italic"/>
                <a:cs typeface="TT Supermolot Italic"/>
              </a:rPr>
              <a:t>Andrzej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Harat,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Arnošt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Grmela,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Wpływ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wód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kopalnianych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górnośląskiego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zagłębia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węglowego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na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zmiany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jakości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wody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rzece</a:t>
            </a:r>
            <a:r>
              <a:rPr sz="700" i="1" spc="500" dirty="0">
                <a:latin typeface="TT Supermolot Italic"/>
                <a:cs typeface="TT Supermolot Italic"/>
              </a:rPr>
              <a:t> 	</a:t>
            </a:r>
            <a:r>
              <a:rPr sz="700" i="1" spc="-25" dirty="0">
                <a:latin typeface="TT Supermolot Italic"/>
                <a:cs typeface="TT Supermolot Italic"/>
              </a:rPr>
              <a:t>Olza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latach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2000–2007</a:t>
            </a:r>
            <a:endParaRPr sz="700">
              <a:latin typeface="TT Supermolot Italic"/>
              <a:cs typeface="TT Supermolot Ital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0" dirty="0"/>
              <a:t> nr </a:t>
            </a:r>
            <a:r>
              <a:rPr dirty="0"/>
              <a:t>1</a:t>
            </a:r>
            <a:r>
              <a:rPr spc="-25" dirty="0"/>
              <a:t> //</a:t>
            </a:r>
            <a:r>
              <a:rPr spc="-3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2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0" dirty="0"/>
              <a:t> </a:t>
            </a:r>
            <a:r>
              <a:rPr spc="-40" dirty="0"/>
              <a:t>Wprowadzenie</a:t>
            </a:r>
            <a:r>
              <a:rPr spc="-25" dirty="0"/>
              <a:t> </a:t>
            </a:r>
            <a:r>
              <a:rPr spc="-20" dirty="0"/>
              <a:t>do</a:t>
            </a:r>
            <a:r>
              <a:rPr spc="-30" dirty="0"/>
              <a:t> </a:t>
            </a:r>
            <a:r>
              <a:rPr spc="-35" dirty="0"/>
              <a:t>Świata</a:t>
            </a:r>
            <a:r>
              <a:rPr spc="-25" dirty="0"/>
              <a:t> </a:t>
            </a:r>
            <a:r>
              <a:rPr spc="-35" dirty="0"/>
              <a:t>Technologii</a:t>
            </a:r>
            <a:r>
              <a:rPr spc="-30" dirty="0"/>
              <a:t> </a:t>
            </a:r>
            <a:r>
              <a:rPr spc="-10" dirty="0"/>
              <a:t>Wodorowych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0" y="961987"/>
            <a:ext cx="9880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3A9BDC"/>
                </a:solidFill>
                <a:latin typeface="TT Supermolot Light"/>
                <a:cs typeface="TT Supermolot Light"/>
              </a:rPr>
              <a:t>MAPA: ŚWIAT TECHNOLOGII </a:t>
            </a:r>
            <a:r>
              <a:rPr sz="4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WODOROWYCH</a:t>
            </a:r>
            <a:endParaRPr sz="4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2292355"/>
            <a:ext cx="2903220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Ściągnij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mapę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strony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„POPH2.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Wiesz </a:t>
            </a:r>
            <a:r>
              <a:rPr sz="1200" dirty="0">
                <a:latin typeface="TT Supermolot Regular"/>
                <a:cs typeface="TT Supermolot Regular"/>
              </a:rPr>
              <a:t>więcej”.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Wydrukuj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lub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zapisz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formacie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do </a:t>
            </a:r>
            <a:r>
              <a:rPr sz="1200" dirty="0">
                <a:latin typeface="TT Supermolot Regular"/>
                <a:cs typeface="TT Supermolot Regular"/>
              </a:rPr>
              <a:t>wyświetlenia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podczas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zajęć.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3054355"/>
            <a:ext cx="2898140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POMYSŁ!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Wydrukuj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mapę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formacie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A3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umieść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ją </a:t>
            </a:r>
            <a:r>
              <a:rPr sz="1200" dirty="0">
                <a:latin typeface="TT Supermolot Regular"/>
                <a:cs typeface="TT Supermolot Regular"/>
              </a:rPr>
              <a:t>np.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gablocie szkolnej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 celach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edukacyj- nych.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33999" y="2268004"/>
            <a:ext cx="6498590" cy="4581525"/>
            <a:chOff x="3833999" y="2268004"/>
            <a:chExt cx="6498590" cy="4581525"/>
          </a:xfrm>
        </p:grpSpPr>
        <p:sp>
          <p:nvSpPr>
            <p:cNvPr id="9" name="object 9"/>
            <p:cNvSpPr/>
            <p:nvPr/>
          </p:nvSpPr>
          <p:spPr>
            <a:xfrm>
              <a:off x="3834003" y="2268004"/>
              <a:ext cx="6498590" cy="4581525"/>
            </a:xfrm>
            <a:custGeom>
              <a:avLst/>
              <a:gdLst/>
              <a:ahLst/>
              <a:cxnLst/>
              <a:rect l="l" t="t" r="r" b="b"/>
              <a:pathLst>
                <a:path w="6498590" h="4581525">
                  <a:moveTo>
                    <a:pt x="6498005" y="0"/>
                  </a:moveTo>
                  <a:lnTo>
                    <a:pt x="0" y="0"/>
                  </a:lnTo>
                  <a:lnTo>
                    <a:pt x="0" y="4581004"/>
                  </a:lnTo>
                  <a:lnTo>
                    <a:pt x="6498005" y="4581004"/>
                  </a:lnTo>
                  <a:lnTo>
                    <a:pt x="6498005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33999" y="2268006"/>
              <a:ext cx="6474460" cy="1906905"/>
            </a:xfrm>
            <a:custGeom>
              <a:avLst/>
              <a:gdLst/>
              <a:ahLst/>
              <a:cxnLst/>
              <a:rect l="l" t="t" r="r" b="b"/>
              <a:pathLst>
                <a:path w="6474459" h="1906904">
                  <a:moveTo>
                    <a:pt x="6474015" y="0"/>
                  </a:moveTo>
                  <a:lnTo>
                    <a:pt x="0" y="0"/>
                  </a:lnTo>
                  <a:lnTo>
                    <a:pt x="0" y="1896300"/>
                  </a:lnTo>
                  <a:lnTo>
                    <a:pt x="6471615" y="1906460"/>
                  </a:lnTo>
                  <a:lnTo>
                    <a:pt x="6474015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34003" y="2268016"/>
              <a:ext cx="6367145" cy="4433570"/>
            </a:xfrm>
            <a:custGeom>
              <a:avLst/>
              <a:gdLst/>
              <a:ahLst/>
              <a:cxnLst/>
              <a:rect l="l" t="t" r="r" b="b"/>
              <a:pathLst>
                <a:path w="6367145" h="4433570">
                  <a:moveTo>
                    <a:pt x="0" y="1367652"/>
                  </a:moveTo>
                  <a:lnTo>
                    <a:pt x="0" y="4433086"/>
                  </a:lnTo>
                  <a:lnTo>
                    <a:pt x="6366645" y="4433086"/>
                  </a:lnTo>
                  <a:lnTo>
                    <a:pt x="6366645" y="1567850"/>
                  </a:lnTo>
                  <a:lnTo>
                    <a:pt x="415812" y="1567850"/>
                  </a:lnTo>
                  <a:lnTo>
                    <a:pt x="266948" y="1548955"/>
                  </a:lnTo>
                  <a:lnTo>
                    <a:pt x="130483" y="1473428"/>
                  </a:lnTo>
                  <a:lnTo>
                    <a:pt x="0" y="1367652"/>
                  </a:lnTo>
                  <a:close/>
                </a:path>
                <a:path w="6367145" h="4433570">
                  <a:moveTo>
                    <a:pt x="6366645" y="0"/>
                  </a:moveTo>
                  <a:lnTo>
                    <a:pt x="2636949" y="0"/>
                  </a:lnTo>
                  <a:lnTo>
                    <a:pt x="2629105" y="18800"/>
                  </a:lnTo>
                  <a:lnTo>
                    <a:pt x="2617139" y="47074"/>
                  </a:lnTo>
                  <a:lnTo>
                    <a:pt x="2589459" y="110117"/>
                  </a:lnTo>
                  <a:lnTo>
                    <a:pt x="2556431" y="180552"/>
                  </a:lnTo>
                  <a:lnTo>
                    <a:pt x="2537780" y="218067"/>
                  </a:lnTo>
                  <a:lnTo>
                    <a:pt x="2517633" y="256859"/>
                  </a:lnTo>
                  <a:lnTo>
                    <a:pt x="2495938" y="296738"/>
                  </a:lnTo>
                  <a:lnTo>
                    <a:pt x="2472642" y="337514"/>
                  </a:lnTo>
                  <a:lnTo>
                    <a:pt x="2447693" y="378997"/>
                  </a:lnTo>
                  <a:lnTo>
                    <a:pt x="2421036" y="420997"/>
                  </a:lnTo>
                  <a:lnTo>
                    <a:pt x="2392621" y="463323"/>
                  </a:lnTo>
                  <a:lnTo>
                    <a:pt x="2362393" y="505786"/>
                  </a:lnTo>
                  <a:lnTo>
                    <a:pt x="2330301" y="548194"/>
                  </a:lnTo>
                  <a:lnTo>
                    <a:pt x="2296291" y="590358"/>
                  </a:lnTo>
                  <a:lnTo>
                    <a:pt x="2260311" y="632088"/>
                  </a:lnTo>
                  <a:lnTo>
                    <a:pt x="2222308" y="673193"/>
                  </a:lnTo>
                  <a:lnTo>
                    <a:pt x="2182228" y="713484"/>
                  </a:lnTo>
                  <a:lnTo>
                    <a:pt x="2140020" y="752769"/>
                  </a:lnTo>
                  <a:lnTo>
                    <a:pt x="2095630" y="790859"/>
                  </a:lnTo>
                  <a:lnTo>
                    <a:pt x="2049007" y="827564"/>
                  </a:lnTo>
                  <a:lnTo>
                    <a:pt x="2000096" y="862692"/>
                  </a:lnTo>
                  <a:lnTo>
                    <a:pt x="1948845" y="896055"/>
                  </a:lnTo>
                  <a:lnTo>
                    <a:pt x="1895201" y="927462"/>
                  </a:lnTo>
                  <a:lnTo>
                    <a:pt x="1839113" y="956723"/>
                  </a:lnTo>
                  <a:lnTo>
                    <a:pt x="1780526" y="983647"/>
                  </a:lnTo>
                  <a:lnTo>
                    <a:pt x="1719388" y="1008044"/>
                  </a:lnTo>
                  <a:lnTo>
                    <a:pt x="1655646" y="1029724"/>
                  </a:lnTo>
                  <a:lnTo>
                    <a:pt x="1555572" y="1057924"/>
                  </a:lnTo>
                  <a:lnTo>
                    <a:pt x="1525374" y="1068091"/>
                  </a:lnTo>
                  <a:lnTo>
                    <a:pt x="1474412" y="1090466"/>
                  </a:lnTo>
                  <a:lnTo>
                    <a:pt x="1434360" y="1115267"/>
                  </a:lnTo>
                  <a:lnTo>
                    <a:pt x="1403214" y="1142140"/>
                  </a:lnTo>
                  <a:lnTo>
                    <a:pt x="1368815" y="1185553"/>
                  </a:lnTo>
                  <a:lnTo>
                    <a:pt x="1343190" y="1231626"/>
                  </a:lnTo>
                  <a:lnTo>
                    <a:pt x="1327644" y="1263225"/>
                  </a:lnTo>
                  <a:lnTo>
                    <a:pt x="1319581" y="1279157"/>
                  </a:lnTo>
                  <a:lnTo>
                    <a:pt x="1291226" y="1326947"/>
                  </a:lnTo>
                  <a:lnTo>
                    <a:pt x="1266349" y="1358357"/>
                  </a:lnTo>
                  <a:lnTo>
                    <a:pt x="1234356" y="1388994"/>
                  </a:lnTo>
                  <a:lnTo>
                    <a:pt x="1193244" y="1418501"/>
                  </a:lnTo>
                  <a:lnTo>
                    <a:pt x="1141010" y="1446522"/>
                  </a:lnTo>
                  <a:lnTo>
                    <a:pt x="1075653" y="1472702"/>
                  </a:lnTo>
                  <a:lnTo>
                    <a:pt x="1037426" y="1484991"/>
                  </a:lnTo>
                  <a:lnTo>
                    <a:pt x="995168" y="1496686"/>
                  </a:lnTo>
                  <a:lnTo>
                    <a:pt x="948626" y="1507743"/>
                  </a:lnTo>
                  <a:lnTo>
                    <a:pt x="897552" y="1518117"/>
                  </a:lnTo>
                  <a:lnTo>
                    <a:pt x="841695" y="1527764"/>
                  </a:lnTo>
                  <a:lnTo>
                    <a:pt x="780804" y="1536640"/>
                  </a:lnTo>
                  <a:lnTo>
                    <a:pt x="714630" y="1544700"/>
                  </a:lnTo>
                  <a:lnTo>
                    <a:pt x="642920" y="1551900"/>
                  </a:lnTo>
                  <a:lnTo>
                    <a:pt x="415812" y="1567850"/>
                  </a:lnTo>
                  <a:lnTo>
                    <a:pt x="6366645" y="1567850"/>
                  </a:lnTo>
                  <a:lnTo>
                    <a:pt x="6366645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34002" y="2268016"/>
              <a:ext cx="6498590" cy="4579620"/>
            </a:xfrm>
            <a:custGeom>
              <a:avLst/>
              <a:gdLst/>
              <a:ahLst/>
              <a:cxnLst/>
              <a:rect l="l" t="t" r="r" b="b"/>
              <a:pathLst>
                <a:path w="6498590" h="4579620">
                  <a:moveTo>
                    <a:pt x="0" y="1535173"/>
                  </a:moveTo>
                  <a:lnTo>
                    <a:pt x="0" y="4578999"/>
                  </a:lnTo>
                  <a:lnTo>
                    <a:pt x="6498005" y="4578999"/>
                  </a:lnTo>
                  <a:lnTo>
                    <a:pt x="6498005" y="1617112"/>
                  </a:lnTo>
                  <a:lnTo>
                    <a:pt x="402398" y="1617112"/>
                  </a:lnTo>
                  <a:lnTo>
                    <a:pt x="252408" y="1614337"/>
                  </a:lnTo>
                  <a:lnTo>
                    <a:pt x="119468" y="1581729"/>
                  </a:lnTo>
                  <a:lnTo>
                    <a:pt x="0" y="1535173"/>
                  </a:lnTo>
                  <a:close/>
                </a:path>
                <a:path w="6498590" h="4579620">
                  <a:moveTo>
                    <a:pt x="6498005" y="0"/>
                  </a:moveTo>
                  <a:lnTo>
                    <a:pt x="2813191" y="0"/>
                  </a:lnTo>
                  <a:lnTo>
                    <a:pt x="2808941" y="9133"/>
                  </a:lnTo>
                  <a:lnTo>
                    <a:pt x="2798939" y="31301"/>
                  </a:lnTo>
                  <a:lnTo>
                    <a:pt x="2776857" y="80811"/>
                  </a:lnTo>
                  <a:lnTo>
                    <a:pt x="2764581" y="107924"/>
                  </a:lnTo>
                  <a:lnTo>
                    <a:pt x="2737065" y="166292"/>
                  </a:lnTo>
                  <a:lnTo>
                    <a:pt x="2704940" y="229419"/>
                  </a:lnTo>
                  <a:lnTo>
                    <a:pt x="2667418" y="296391"/>
                  </a:lnTo>
                  <a:lnTo>
                    <a:pt x="2646386" y="331032"/>
                  </a:lnTo>
                  <a:lnTo>
                    <a:pt x="2623709" y="366291"/>
                  </a:lnTo>
                  <a:lnTo>
                    <a:pt x="2599289" y="402053"/>
                  </a:lnTo>
                  <a:lnTo>
                    <a:pt x="2573026" y="438203"/>
                  </a:lnTo>
                  <a:lnTo>
                    <a:pt x="2544822" y="474627"/>
                  </a:lnTo>
                  <a:lnTo>
                    <a:pt x="2514578" y="511211"/>
                  </a:lnTo>
                  <a:lnTo>
                    <a:pt x="2482196" y="547839"/>
                  </a:lnTo>
                  <a:lnTo>
                    <a:pt x="2447578" y="584398"/>
                  </a:lnTo>
                  <a:lnTo>
                    <a:pt x="2410624" y="620774"/>
                  </a:lnTo>
                  <a:lnTo>
                    <a:pt x="2371237" y="656850"/>
                  </a:lnTo>
                  <a:lnTo>
                    <a:pt x="2329317" y="692514"/>
                  </a:lnTo>
                  <a:lnTo>
                    <a:pt x="2284765" y="727650"/>
                  </a:lnTo>
                  <a:lnTo>
                    <a:pt x="2237485" y="762144"/>
                  </a:lnTo>
                  <a:lnTo>
                    <a:pt x="2187376" y="795882"/>
                  </a:lnTo>
                  <a:lnTo>
                    <a:pt x="2134340" y="828748"/>
                  </a:lnTo>
                  <a:lnTo>
                    <a:pt x="2078278" y="860629"/>
                  </a:lnTo>
                  <a:lnTo>
                    <a:pt x="2019093" y="891410"/>
                  </a:lnTo>
                  <a:lnTo>
                    <a:pt x="1956685" y="920977"/>
                  </a:lnTo>
                  <a:lnTo>
                    <a:pt x="1890956" y="949214"/>
                  </a:lnTo>
                  <a:lnTo>
                    <a:pt x="1821807" y="976008"/>
                  </a:lnTo>
                  <a:lnTo>
                    <a:pt x="1749139" y="1001244"/>
                  </a:lnTo>
                  <a:lnTo>
                    <a:pt x="1672855" y="1024807"/>
                  </a:lnTo>
                  <a:lnTo>
                    <a:pt x="1592855" y="1046584"/>
                  </a:lnTo>
                  <a:lnTo>
                    <a:pt x="1565666" y="1054559"/>
                  </a:lnTo>
                  <a:lnTo>
                    <a:pt x="1519970" y="1074206"/>
                  </a:lnTo>
                  <a:lnTo>
                    <a:pt x="1484115" y="1098290"/>
                  </a:lnTo>
                  <a:lnTo>
                    <a:pt x="1456020" y="1126218"/>
                  </a:lnTo>
                  <a:lnTo>
                    <a:pt x="1433604" y="1157401"/>
                  </a:lnTo>
                  <a:lnTo>
                    <a:pt x="1414787" y="1191249"/>
                  </a:lnTo>
                  <a:lnTo>
                    <a:pt x="1388758" y="1245722"/>
                  </a:lnTo>
                  <a:lnTo>
                    <a:pt x="1379628" y="1264572"/>
                  </a:lnTo>
                  <a:lnTo>
                    <a:pt x="1359124" y="1302867"/>
                  </a:lnTo>
                  <a:lnTo>
                    <a:pt x="1333897" y="1341463"/>
                  </a:lnTo>
                  <a:lnTo>
                    <a:pt x="1301865" y="1379770"/>
                  </a:lnTo>
                  <a:lnTo>
                    <a:pt x="1260948" y="1417196"/>
                  </a:lnTo>
                  <a:lnTo>
                    <a:pt x="1209066" y="1453152"/>
                  </a:lnTo>
                  <a:lnTo>
                    <a:pt x="1144138" y="1487046"/>
                  </a:lnTo>
                  <a:lnTo>
                    <a:pt x="1106132" y="1503035"/>
                  </a:lnTo>
                  <a:lnTo>
                    <a:pt x="1064083" y="1518288"/>
                  </a:lnTo>
                  <a:lnTo>
                    <a:pt x="1017733" y="1532730"/>
                  </a:lnTo>
                  <a:lnTo>
                    <a:pt x="966821" y="1546287"/>
                  </a:lnTo>
                  <a:lnTo>
                    <a:pt x="911087" y="1558886"/>
                  </a:lnTo>
                  <a:lnTo>
                    <a:pt x="850271" y="1570452"/>
                  </a:lnTo>
                  <a:lnTo>
                    <a:pt x="784112" y="1580913"/>
                  </a:lnTo>
                  <a:lnTo>
                    <a:pt x="712352" y="1590194"/>
                  </a:lnTo>
                  <a:lnTo>
                    <a:pt x="634729" y="1598221"/>
                  </a:lnTo>
                  <a:lnTo>
                    <a:pt x="402398" y="1617112"/>
                  </a:lnTo>
                  <a:lnTo>
                    <a:pt x="6498005" y="1617112"/>
                  </a:lnTo>
                  <a:lnTo>
                    <a:pt x="6498005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34002" y="4757807"/>
              <a:ext cx="1390650" cy="807085"/>
            </a:xfrm>
            <a:custGeom>
              <a:avLst/>
              <a:gdLst/>
              <a:ahLst/>
              <a:cxnLst/>
              <a:rect l="l" t="t" r="r" b="b"/>
              <a:pathLst>
                <a:path w="1390650" h="807085">
                  <a:moveTo>
                    <a:pt x="909628" y="154444"/>
                  </a:moveTo>
                  <a:lnTo>
                    <a:pt x="544378" y="154444"/>
                  </a:lnTo>
                  <a:lnTo>
                    <a:pt x="547789" y="155854"/>
                  </a:lnTo>
                  <a:lnTo>
                    <a:pt x="550048" y="158508"/>
                  </a:lnTo>
                  <a:lnTo>
                    <a:pt x="610641" y="233908"/>
                  </a:lnTo>
                  <a:lnTo>
                    <a:pt x="620636" y="233908"/>
                  </a:lnTo>
                  <a:lnTo>
                    <a:pt x="621614" y="234315"/>
                  </a:lnTo>
                  <a:lnTo>
                    <a:pt x="622325" y="235038"/>
                  </a:lnTo>
                  <a:lnTo>
                    <a:pt x="623100" y="235762"/>
                  </a:lnTo>
                  <a:lnTo>
                    <a:pt x="623481" y="236753"/>
                  </a:lnTo>
                  <a:lnTo>
                    <a:pt x="623481" y="251701"/>
                  </a:lnTo>
                  <a:lnTo>
                    <a:pt x="623100" y="252691"/>
                  </a:lnTo>
                  <a:lnTo>
                    <a:pt x="622325" y="253415"/>
                  </a:lnTo>
                  <a:lnTo>
                    <a:pt x="621614" y="254127"/>
                  </a:lnTo>
                  <a:lnTo>
                    <a:pt x="620636" y="254546"/>
                  </a:lnTo>
                  <a:lnTo>
                    <a:pt x="606551" y="254546"/>
                  </a:lnTo>
                  <a:lnTo>
                    <a:pt x="606551" y="334098"/>
                  </a:lnTo>
                  <a:lnTo>
                    <a:pt x="751814" y="334098"/>
                  </a:lnTo>
                  <a:lnTo>
                    <a:pt x="755307" y="337566"/>
                  </a:lnTo>
                  <a:lnTo>
                    <a:pt x="755307" y="346113"/>
                  </a:lnTo>
                  <a:lnTo>
                    <a:pt x="751814" y="349580"/>
                  </a:lnTo>
                  <a:lnTo>
                    <a:pt x="0" y="349580"/>
                  </a:lnTo>
                  <a:lnTo>
                    <a:pt x="0" y="474867"/>
                  </a:lnTo>
                  <a:lnTo>
                    <a:pt x="30656" y="511144"/>
                  </a:lnTo>
                  <a:lnTo>
                    <a:pt x="66241" y="544811"/>
                  </a:lnTo>
                  <a:lnTo>
                    <a:pt x="102834" y="574324"/>
                  </a:lnTo>
                  <a:lnTo>
                    <a:pt x="137571" y="599381"/>
                  </a:lnTo>
                  <a:lnTo>
                    <a:pt x="222318" y="653471"/>
                  </a:lnTo>
                  <a:lnTo>
                    <a:pt x="277514" y="682639"/>
                  </a:lnTo>
                  <a:lnTo>
                    <a:pt x="332575" y="707545"/>
                  </a:lnTo>
                  <a:lnTo>
                    <a:pt x="386902" y="728546"/>
                  </a:lnTo>
                  <a:lnTo>
                    <a:pt x="439893" y="746000"/>
                  </a:lnTo>
                  <a:lnTo>
                    <a:pt x="490948" y="760266"/>
                  </a:lnTo>
                  <a:lnTo>
                    <a:pt x="539466" y="771701"/>
                  </a:lnTo>
                  <a:lnTo>
                    <a:pt x="584846" y="780662"/>
                  </a:lnTo>
                  <a:lnTo>
                    <a:pt x="626821" y="787553"/>
                  </a:lnTo>
                  <a:lnTo>
                    <a:pt x="696151" y="796285"/>
                  </a:lnTo>
                  <a:lnTo>
                    <a:pt x="744346" y="800708"/>
                  </a:lnTo>
                  <a:lnTo>
                    <a:pt x="744714" y="800708"/>
                  </a:lnTo>
                  <a:lnTo>
                    <a:pt x="783321" y="803216"/>
                  </a:lnTo>
                  <a:lnTo>
                    <a:pt x="839707" y="805630"/>
                  </a:lnTo>
                  <a:lnTo>
                    <a:pt x="908050" y="806691"/>
                  </a:lnTo>
                  <a:lnTo>
                    <a:pt x="956181" y="806127"/>
                  </a:lnTo>
                  <a:lnTo>
                    <a:pt x="1006445" y="804233"/>
                  </a:lnTo>
                  <a:lnTo>
                    <a:pt x="1057760" y="800708"/>
                  </a:lnTo>
                  <a:lnTo>
                    <a:pt x="1109043" y="795249"/>
                  </a:lnTo>
                  <a:lnTo>
                    <a:pt x="1159213" y="787553"/>
                  </a:lnTo>
                  <a:lnTo>
                    <a:pt x="1207185" y="777319"/>
                  </a:lnTo>
                  <a:lnTo>
                    <a:pt x="1251879" y="764243"/>
                  </a:lnTo>
                  <a:lnTo>
                    <a:pt x="1292212" y="748024"/>
                  </a:lnTo>
                  <a:lnTo>
                    <a:pt x="1327102" y="728360"/>
                  </a:lnTo>
                  <a:lnTo>
                    <a:pt x="1376222" y="677483"/>
                  </a:lnTo>
                  <a:lnTo>
                    <a:pt x="1390305" y="607317"/>
                  </a:lnTo>
                  <a:lnTo>
                    <a:pt x="1381154" y="567771"/>
                  </a:lnTo>
                  <a:lnTo>
                    <a:pt x="1362396" y="527552"/>
                  </a:lnTo>
                  <a:lnTo>
                    <a:pt x="1335588" y="487180"/>
                  </a:lnTo>
                  <a:lnTo>
                    <a:pt x="1302290" y="447176"/>
                  </a:lnTo>
                  <a:lnTo>
                    <a:pt x="1264060" y="408059"/>
                  </a:lnTo>
                  <a:lnTo>
                    <a:pt x="1222459" y="370351"/>
                  </a:lnTo>
                  <a:lnTo>
                    <a:pt x="1179044" y="334571"/>
                  </a:lnTo>
                  <a:lnTo>
                    <a:pt x="1135375" y="301242"/>
                  </a:lnTo>
                  <a:lnTo>
                    <a:pt x="1093012" y="270883"/>
                  </a:lnTo>
                  <a:lnTo>
                    <a:pt x="1053513" y="244014"/>
                  </a:lnTo>
                  <a:lnTo>
                    <a:pt x="1018436" y="221157"/>
                  </a:lnTo>
                  <a:lnTo>
                    <a:pt x="932786" y="168216"/>
                  </a:lnTo>
                  <a:lnTo>
                    <a:pt x="909628" y="154444"/>
                  </a:lnTo>
                  <a:close/>
                </a:path>
                <a:path w="1390650" h="807085">
                  <a:moveTo>
                    <a:pt x="381774" y="331406"/>
                  </a:moveTo>
                  <a:lnTo>
                    <a:pt x="347154" y="331406"/>
                  </a:lnTo>
                  <a:lnTo>
                    <a:pt x="347154" y="334098"/>
                  </a:lnTo>
                  <a:lnTo>
                    <a:pt x="383679" y="334098"/>
                  </a:lnTo>
                  <a:lnTo>
                    <a:pt x="382371" y="332333"/>
                  </a:lnTo>
                  <a:lnTo>
                    <a:pt x="381774" y="331406"/>
                  </a:lnTo>
                  <a:close/>
                </a:path>
                <a:path w="1390650" h="807085">
                  <a:moveTo>
                    <a:pt x="450383" y="0"/>
                  </a:moveTo>
                  <a:lnTo>
                    <a:pt x="434200" y="0"/>
                  </a:lnTo>
                  <a:lnTo>
                    <a:pt x="427367" y="241"/>
                  </a:lnTo>
                  <a:lnTo>
                    <a:pt x="385195" y="3373"/>
                  </a:lnTo>
                  <a:lnTo>
                    <a:pt x="345968" y="9455"/>
                  </a:lnTo>
                  <a:lnTo>
                    <a:pt x="309515" y="18175"/>
                  </a:lnTo>
                  <a:lnTo>
                    <a:pt x="275666" y="29222"/>
                  </a:lnTo>
                  <a:lnTo>
                    <a:pt x="275666" y="118656"/>
                  </a:lnTo>
                  <a:lnTo>
                    <a:pt x="515835" y="118656"/>
                  </a:lnTo>
                  <a:lnTo>
                    <a:pt x="519442" y="122237"/>
                  </a:lnTo>
                  <a:lnTo>
                    <a:pt x="519442" y="172961"/>
                  </a:lnTo>
                  <a:lnTo>
                    <a:pt x="531952" y="158508"/>
                  </a:lnTo>
                  <a:lnTo>
                    <a:pt x="534307" y="155854"/>
                  </a:lnTo>
                  <a:lnTo>
                    <a:pt x="537679" y="154444"/>
                  </a:lnTo>
                  <a:lnTo>
                    <a:pt x="909628" y="154444"/>
                  </a:lnTo>
                  <a:lnTo>
                    <a:pt x="894768" y="145608"/>
                  </a:lnTo>
                  <a:lnTo>
                    <a:pt x="853922" y="122431"/>
                  </a:lnTo>
                  <a:lnTo>
                    <a:pt x="810434" y="99379"/>
                  </a:lnTo>
                  <a:lnTo>
                    <a:pt x="764492" y="77147"/>
                  </a:lnTo>
                  <a:lnTo>
                    <a:pt x="716282" y="56429"/>
                  </a:lnTo>
                  <a:lnTo>
                    <a:pt x="665990" y="37921"/>
                  </a:lnTo>
                  <a:lnTo>
                    <a:pt x="613803" y="22317"/>
                  </a:lnTo>
                  <a:lnTo>
                    <a:pt x="559908" y="10311"/>
                  </a:lnTo>
                  <a:lnTo>
                    <a:pt x="504490" y="2598"/>
                  </a:lnTo>
                  <a:lnTo>
                    <a:pt x="450383" y="0"/>
                  </a:lnTo>
                  <a:close/>
                </a:path>
                <a:path w="1390650" h="807085">
                  <a:moveTo>
                    <a:pt x="550247" y="158756"/>
                  </a:moveTo>
                  <a:lnTo>
                    <a:pt x="550091" y="158756"/>
                  </a:lnTo>
                  <a:lnTo>
                    <a:pt x="547242" y="161175"/>
                  </a:lnTo>
                  <a:lnTo>
                    <a:pt x="550247" y="158756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29656" y="3563367"/>
              <a:ext cx="638175" cy="638175"/>
            </a:xfrm>
            <a:custGeom>
              <a:avLst/>
              <a:gdLst/>
              <a:ahLst/>
              <a:cxnLst/>
              <a:rect l="l" t="t" r="r" b="b"/>
              <a:pathLst>
                <a:path w="638175" h="638175">
                  <a:moveTo>
                    <a:pt x="318922" y="0"/>
                  </a:moveTo>
                  <a:lnTo>
                    <a:pt x="271785" y="3457"/>
                  </a:lnTo>
                  <a:lnTo>
                    <a:pt x="226799" y="13502"/>
                  </a:lnTo>
                  <a:lnTo>
                    <a:pt x="184456" y="29641"/>
                  </a:lnTo>
                  <a:lnTo>
                    <a:pt x="145248" y="51380"/>
                  </a:lnTo>
                  <a:lnTo>
                    <a:pt x="109670" y="78227"/>
                  </a:lnTo>
                  <a:lnTo>
                    <a:pt x="78213" y="109687"/>
                  </a:lnTo>
                  <a:lnTo>
                    <a:pt x="51370" y="145268"/>
                  </a:lnTo>
                  <a:lnTo>
                    <a:pt x="29635" y="184477"/>
                  </a:lnTo>
                  <a:lnTo>
                    <a:pt x="13499" y="226820"/>
                  </a:lnTo>
                  <a:lnTo>
                    <a:pt x="3457" y="271803"/>
                  </a:lnTo>
                  <a:lnTo>
                    <a:pt x="0" y="318935"/>
                  </a:lnTo>
                  <a:lnTo>
                    <a:pt x="3457" y="366063"/>
                  </a:lnTo>
                  <a:lnTo>
                    <a:pt x="13499" y="411045"/>
                  </a:lnTo>
                  <a:lnTo>
                    <a:pt x="29635" y="453387"/>
                  </a:lnTo>
                  <a:lnTo>
                    <a:pt x="51370" y="492595"/>
                  </a:lnTo>
                  <a:lnTo>
                    <a:pt x="78213" y="528177"/>
                  </a:lnTo>
                  <a:lnTo>
                    <a:pt x="109670" y="559638"/>
                  </a:lnTo>
                  <a:lnTo>
                    <a:pt x="145248" y="586486"/>
                  </a:lnTo>
                  <a:lnTo>
                    <a:pt x="184456" y="608226"/>
                  </a:lnTo>
                  <a:lnTo>
                    <a:pt x="226799" y="624366"/>
                  </a:lnTo>
                  <a:lnTo>
                    <a:pt x="271785" y="634411"/>
                  </a:lnTo>
                  <a:lnTo>
                    <a:pt x="318922" y="637870"/>
                  </a:lnTo>
                  <a:lnTo>
                    <a:pt x="366044" y="634411"/>
                  </a:lnTo>
                  <a:lnTo>
                    <a:pt x="411022" y="624366"/>
                  </a:lnTo>
                  <a:lnTo>
                    <a:pt x="453361" y="608226"/>
                  </a:lnTo>
                  <a:lnTo>
                    <a:pt x="492567" y="586486"/>
                  </a:lnTo>
                  <a:lnTo>
                    <a:pt x="528148" y="559638"/>
                  </a:lnTo>
                  <a:lnTo>
                    <a:pt x="559610" y="528177"/>
                  </a:lnTo>
                  <a:lnTo>
                    <a:pt x="586458" y="492595"/>
                  </a:lnTo>
                  <a:lnTo>
                    <a:pt x="608199" y="453387"/>
                  </a:lnTo>
                  <a:lnTo>
                    <a:pt x="624339" y="411045"/>
                  </a:lnTo>
                  <a:lnTo>
                    <a:pt x="634386" y="366063"/>
                  </a:lnTo>
                  <a:lnTo>
                    <a:pt x="637844" y="318935"/>
                  </a:lnTo>
                  <a:lnTo>
                    <a:pt x="634386" y="271803"/>
                  </a:lnTo>
                  <a:lnTo>
                    <a:pt x="624339" y="226820"/>
                  </a:lnTo>
                  <a:lnTo>
                    <a:pt x="608199" y="184477"/>
                  </a:lnTo>
                  <a:lnTo>
                    <a:pt x="586458" y="145268"/>
                  </a:lnTo>
                  <a:lnTo>
                    <a:pt x="559610" y="109687"/>
                  </a:lnTo>
                  <a:lnTo>
                    <a:pt x="528148" y="78227"/>
                  </a:lnTo>
                  <a:lnTo>
                    <a:pt x="492567" y="51380"/>
                  </a:lnTo>
                  <a:lnTo>
                    <a:pt x="453361" y="29641"/>
                  </a:lnTo>
                  <a:lnTo>
                    <a:pt x="411022" y="13502"/>
                  </a:lnTo>
                  <a:lnTo>
                    <a:pt x="366044" y="3457"/>
                  </a:lnTo>
                  <a:lnTo>
                    <a:pt x="318922" y="0"/>
                  </a:lnTo>
                  <a:close/>
                </a:path>
              </a:pathLst>
            </a:custGeom>
            <a:solidFill>
              <a:srgbClr val="ABC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59323" y="4473713"/>
              <a:ext cx="673100" cy="1331595"/>
            </a:xfrm>
            <a:custGeom>
              <a:avLst/>
              <a:gdLst/>
              <a:ahLst/>
              <a:cxnLst/>
              <a:rect l="l" t="t" r="r" b="b"/>
              <a:pathLst>
                <a:path w="673100" h="1331595">
                  <a:moveTo>
                    <a:pt x="587963" y="0"/>
                  </a:moveTo>
                  <a:lnTo>
                    <a:pt x="537166" y="4516"/>
                  </a:lnTo>
                  <a:lnTo>
                    <a:pt x="487138" y="13479"/>
                  </a:lnTo>
                  <a:lnTo>
                    <a:pt x="438113" y="26610"/>
                  </a:lnTo>
                  <a:lnTo>
                    <a:pt x="390324" y="43632"/>
                  </a:lnTo>
                  <a:lnTo>
                    <a:pt x="344004" y="64268"/>
                  </a:lnTo>
                  <a:lnTo>
                    <a:pt x="299388" y="88238"/>
                  </a:lnTo>
                  <a:lnTo>
                    <a:pt x="256708" y="115265"/>
                  </a:lnTo>
                  <a:lnTo>
                    <a:pt x="216198" y="145073"/>
                  </a:lnTo>
                  <a:lnTo>
                    <a:pt x="178092" y="177382"/>
                  </a:lnTo>
                  <a:lnTo>
                    <a:pt x="142623" y="211916"/>
                  </a:lnTo>
                  <a:lnTo>
                    <a:pt x="110024" y="248396"/>
                  </a:lnTo>
                  <a:lnTo>
                    <a:pt x="80530" y="286545"/>
                  </a:lnTo>
                  <a:lnTo>
                    <a:pt x="54373" y="326085"/>
                  </a:lnTo>
                  <a:lnTo>
                    <a:pt x="23736" y="386705"/>
                  </a:lnTo>
                  <a:lnTo>
                    <a:pt x="6248" y="447253"/>
                  </a:lnTo>
                  <a:lnTo>
                    <a:pt x="0" y="512538"/>
                  </a:lnTo>
                  <a:lnTo>
                    <a:pt x="494" y="548460"/>
                  </a:lnTo>
                  <a:lnTo>
                    <a:pt x="3082" y="587370"/>
                  </a:lnTo>
                  <a:lnTo>
                    <a:pt x="7526" y="629869"/>
                  </a:lnTo>
                  <a:lnTo>
                    <a:pt x="13586" y="676559"/>
                  </a:lnTo>
                  <a:lnTo>
                    <a:pt x="21025" y="728041"/>
                  </a:lnTo>
                  <a:lnTo>
                    <a:pt x="39083" y="847784"/>
                  </a:lnTo>
                  <a:lnTo>
                    <a:pt x="49224" y="917249"/>
                  </a:lnTo>
                  <a:lnTo>
                    <a:pt x="59789" y="993910"/>
                  </a:lnTo>
                  <a:lnTo>
                    <a:pt x="70540" y="1078369"/>
                  </a:lnTo>
                  <a:lnTo>
                    <a:pt x="78312" y="1113880"/>
                  </a:lnTo>
                  <a:lnTo>
                    <a:pt x="111896" y="1174550"/>
                  </a:lnTo>
                  <a:lnTo>
                    <a:pt x="166462" y="1222689"/>
                  </a:lnTo>
                  <a:lnTo>
                    <a:pt x="200460" y="1242536"/>
                  </a:lnTo>
                  <a:lnTo>
                    <a:pt x="238321" y="1259823"/>
                  </a:lnTo>
                  <a:lnTo>
                    <a:pt x="279584" y="1274740"/>
                  </a:lnTo>
                  <a:lnTo>
                    <a:pt x="323788" y="1287478"/>
                  </a:lnTo>
                  <a:lnTo>
                    <a:pt x="370472" y="1298228"/>
                  </a:lnTo>
                  <a:lnTo>
                    <a:pt x="419175" y="1307180"/>
                  </a:lnTo>
                  <a:lnTo>
                    <a:pt x="469437" y="1314526"/>
                  </a:lnTo>
                  <a:lnTo>
                    <a:pt x="520796" y="1320455"/>
                  </a:lnTo>
                  <a:lnTo>
                    <a:pt x="572792" y="1325159"/>
                  </a:lnTo>
                  <a:lnTo>
                    <a:pt x="624964" y="1328829"/>
                  </a:lnTo>
                  <a:lnTo>
                    <a:pt x="672685" y="1331427"/>
                  </a:lnTo>
                  <a:lnTo>
                    <a:pt x="672685" y="4997"/>
                  </a:lnTo>
                  <a:lnTo>
                    <a:pt x="616633" y="132"/>
                  </a:lnTo>
                  <a:lnTo>
                    <a:pt x="58796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57385" y="4471614"/>
              <a:ext cx="675005" cy="1336040"/>
            </a:xfrm>
            <a:custGeom>
              <a:avLst/>
              <a:gdLst/>
              <a:ahLst/>
              <a:cxnLst/>
              <a:rect l="l" t="t" r="r" b="b"/>
              <a:pathLst>
                <a:path w="675004" h="1336039">
                  <a:moveTo>
                    <a:pt x="528027" y="6261"/>
                  </a:moveTo>
                  <a:lnTo>
                    <a:pt x="520342" y="7492"/>
                  </a:lnTo>
                  <a:lnTo>
                    <a:pt x="512679" y="8823"/>
                  </a:lnTo>
                  <a:lnTo>
                    <a:pt x="505046" y="10254"/>
                  </a:lnTo>
                  <a:lnTo>
                    <a:pt x="497446" y="11785"/>
                  </a:lnTo>
                  <a:lnTo>
                    <a:pt x="498208" y="15582"/>
                  </a:lnTo>
                  <a:lnTo>
                    <a:pt x="505789" y="14059"/>
                  </a:lnTo>
                  <a:lnTo>
                    <a:pt x="513372" y="12633"/>
                  </a:lnTo>
                  <a:lnTo>
                    <a:pt x="520964" y="11307"/>
                  </a:lnTo>
                  <a:lnTo>
                    <a:pt x="528574" y="10083"/>
                  </a:lnTo>
                  <a:lnTo>
                    <a:pt x="528027" y="6261"/>
                  </a:lnTo>
                  <a:close/>
                </a:path>
                <a:path w="675004" h="1336039">
                  <a:moveTo>
                    <a:pt x="467194" y="18897"/>
                  </a:moveTo>
                  <a:lnTo>
                    <a:pt x="459708" y="20914"/>
                  </a:lnTo>
                  <a:lnTo>
                    <a:pt x="452242" y="23023"/>
                  </a:lnTo>
                  <a:lnTo>
                    <a:pt x="444797" y="25225"/>
                  </a:lnTo>
                  <a:lnTo>
                    <a:pt x="437375" y="27520"/>
                  </a:lnTo>
                  <a:lnTo>
                    <a:pt x="438518" y="31203"/>
                  </a:lnTo>
                  <a:lnTo>
                    <a:pt x="445902" y="28925"/>
                  </a:lnTo>
                  <a:lnTo>
                    <a:pt x="453307" y="26738"/>
                  </a:lnTo>
                  <a:lnTo>
                    <a:pt x="460731" y="24644"/>
                  </a:lnTo>
                  <a:lnTo>
                    <a:pt x="468172" y="22644"/>
                  </a:lnTo>
                  <a:lnTo>
                    <a:pt x="467194" y="18897"/>
                  </a:lnTo>
                  <a:close/>
                </a:path>
                <a:path w="675004" h="1336039">
                  <a:moveTo>
                    <a:pt x="408000" y="37579"/>
                  </a:moveTo>
                  <a:lnTo>
                    <a:pt x="400725" y="40317"/>
                  </a:lnTo>
                  <a:lnTo>
                    <a:pt x="393493" y="43141"/>
                  </a:lnTo>
                  <a:lnTo>
                    <a:pt x="386304" y="46051"/>
                  </a:lnTo>
                  <a:lnTo>
                    <a:pt x="379158" y="49047"/>
                  </a:lnTo>
                  <a:lnTo>
                    <a:pt x="380631" y="52603"/>
                  </a:lnTo>
                  <a:lnTo>
                    <a:pt x="387774" y="49633"/>
                  </a:lnTo>
                  <a:lnTo>
                    <a:pt x="394938" y="46745"/>
                  </a:lnTo>
                  <a:lnTo>
                    <a:pt x="402130" y="43938"/>
                  </a:lnTo>
                  <a:lnTo>
                    <a:pt x="409359" y="41211"/>
                  </a:lnTo>
                  <a:lnTo>
                    <a:pt x="408000" y="37579"/>
                  </a:lnTo>
                  <a:close/>
                </a:path>
                <a:path w="675004" h="1336039">
                  <a:moveTo>
                    <a:pt x="350875" y="61823"/>
                  </a:moveTo>
                  <a:lnTo>
                    <a:pt x="343702" y="65316"/>
                  </a:lnTo>
                  <a:lnTo>
                    <a:pt x="336932" y="68700"/>
                  </a:lnTo>
                  <a:lnTo>
                    <a:pt x="330028" y="72253"/>
                  </a:lnTo>
                  <a:lnTo>
                    <a:pt x="323189" y="75882"/>
                  </a:lnTo>
                  <a:lnTo>
                    <a:pt x="324993" y="79286"/>
                  </a:lnTo>
                  <a:lnTo>
                    <a:pt x="331813" y="75683"/>
                  </a:lnTo>
                  <a:lnTo>
                    <a:pt x="338478" y="72253"/>
                  </a:lnTo>
                  <a:lnTo>
                    <a:pt x="345565" y="68700"/>
                  </a:lnTo>
                  <a:lnTo>
                    <a:pt x="352513" y="65316"/>
                  </a:lnTo>
                  <a:lnTo>
                    <a:pt x="350875" y="61823"/>
                  </a:lnTo>
                  <a:close/>
                </a:path>
                <a:path w="675004" h="1336039">
                  <a:moveTo>
                    <a:pt x="296100" y="91147"/>
                  </a:moveTo>
                  <a:lnTo>
                    <a:pt x="289445" y="95155"/>
                  </a:lnTo>
                  <a:lnTo>
                    <a:pt x="282836" y="99233"/>
                  </a:lnTo>
                  <a:lnTo>
                    <a:pt x="276278" y="103379"/>
                  </a:lnTo>
                  <a:lnTo>
                    <a:pt x="269773" y="107594"/>
                  </a:lnTo>
                  <a:lnTo>
                    <a:pt x="271906" y="110832"/>
                  </a:lnTo>
                  <a:lnTo>
                    <a:pt x="278367" y="106639"/>
                  </a:lnTo>
                  <a:lnTo>
                    <a:pt x="284889" y="102515"/>
                  </a:lnTo>
                  <a:lnTo>
                    <a:pt x="291473" y="98461"/>
                  </a:lnTo>
                  <a:lnTo>
                    <a:pt x="298119" y="94475"/>
                  </a:lnTo>
                  <a:lnTo>
                    <a:pt x="296100" y="91147"/>
                  </a:lnTo>
                  <a:close/>
                </a:path>
                <a:path w="675004" h="1336039">
                  <a:moveTo>
                    <a:pt x="244170" y="125145"/>
                  </a:moveTo>
                  <a:lnTo>
                    <a:pt x="237857" y="129710"/>
                  </a:lnTo>
                  <a:lnTo>
                    <a:pt x="231619" y="134339"/>
                  </a:lnTo>
                  <a:lnTo>
                    <a:pt x="225442" y="139031"/>
                  </a:lnTo>
                  <a:lnTo>
                    <a:pt x="219316" y="143789"/>
                  </a:lnTo>
                  <a:lnTo>
                    <a:pt x="221665" y="146837"/>
                  </a:lnTo>
                  <a:lnTo>
                    <a:pt x="227790" y="142106"/>
                  </a:lnTo>
                  <a:lnTo>
                    <a:pt x="233954" y="137437"/>
                  </a:lnTo>
                  <a:lnTo>
                    <a:pt x="240159" y="132833"/>
                  </a:lnTo>
                  <a:lnTo>
                    <a:pt x="246405" y="128295"/>
                  </a:lnTo>
                  <a:lnTo>
                    <a:pt x="244170" y="125145"/>
                  </a:lnTo>
                  <a:close/>
                </a:path>
                <a:path w="675004" h="1336039">
                  <a:moveTo>
                    <a:pt x="195287" y="163461"/>
                  </a:moveTo>
                  <a:lnTo>
                    <a:pt x="189383" y="168555"/>
                  </a:lnTo>
                  <a:lnTo>
                    <a:pt x="183543" y="173702"/>
                  </a:lnTo>
                  <a:lnTo>
                    <a:pt x="177774" y="178904"/>
                  </a:lnTo>
                  <a:lnTo>
                    <a:pt x="172084" y="184162"/>
                  </a:lnTo>
                  <a:lnTo>
                    <a:pt x="174701" y="186982"/>
                  </a:lnTo>
                  <a:lnTo>
                    <a:pt x="180382" y="181760"/>
                  </a:lnTo>
                  <a:lnTo>
                    <a:pt x="186128" y="176590"/>
                  </a:lnTo>
                  <a:lnTo>
                    <a:pt x="191935" y="171473"/>
                  </a:lnTo>
                  <a:lnTo>
                    <a:pt x="197802" y="166408"/>
                  </a:lnTo>
                  <a:lnTo>
                    <a:pt x="195287" y="163461"/>
                  </a:lnTo>
                  <a:close/>
                </a:path>
                <a:path w="675004" h="1336039">
                  <a:moveTo>
                    <a:pt x="149796" y="205828"/>
                  </a:moveTo>
                  <a:lnTo>
                    <a:pt x="144372" y="211409"/>
                  </a:lnTo>
                  <a:lnTo>
                    <a:pt x="139004" y="217043"/>
                  </a:lnTo>
                  <a:lnTo>
                    <a:pt x="133708" y="222723"/>
                  </a:lnTo>
                  <a:lnTo>
                    <a:pt x="128498" y="228447"/>
                  </a:lnTo>
                  <a:lnTo>
                    <a:pt x="131394" y="231038"/>
                  </a:lnTo>
                  <a:lnTo>
                    <a:pt x="136567" y="225345"/>
                  </a:lnTo>
                  <a:lnTo>
                    <a:pt x="141830" y="219697"/>
                  </a:lnTo>
                  <a:lnTo>
                    <a:pt x="147174" y="214096"/>
                  </a:lnTo>
                  <a:lnTo>
                    <a:pt x="152590" y="208546"/>
                  </a:lnTo>
                  <a:lnTo>
                    <a:pt x="149796" y="205828"/>
                  </a:lnTo>
                  <a:close/>
                </a:path>
                <a:path w="675004" h="1336039">
                  <a:moveTo>
                    <a:pt x="108242" y="251968"/>
                  </a:moveTo>
                  <a:lnTo>
                    <a:pt x="103326" y="258016"/>
                  </a:lnTo>
                  <a:lnTo>
                    <a:pt x="98485" y="264102"/>
                  </a:lnTo>
                  <a:lnTo>
                    <a:pt x="93715" y="270227"/>
                  </a:lnTo>
                  <a:lnTo>
                    <a:pt x="89014" y="276390"/>
                  </a:lnTo>
                  <a:lnTo>
                    <a:pt x="92125" y="278714"/>
                  </a:lnTo>
                  <a:lnTo>
                    <a:pt x="96786" y="272582"/>
                  </a:lnTo>
                  <a:lnTo>
                    <a:pt x="101514" y="266492"/>
                  </a:lnTo>
                  <a:lnTo>
                    <a:pt x="106313" y="260442"/>
                  </a:lnTo>
                  <a:lnTo>
                    <a:pt x="111188" y="254431"/>
                  </a:lnTo>
                  <a:lnTo>
                    <a:pt x="108242" y="251968"/>
                  </a:lnTo>
                  <a:close/>
                </a:path>
                <a:path w="675004" h="1336039">
                  <a:moveTo>
                    <a:pt x="71056" y="301688"/>
                  </a:moveTo>
                  <a:lnTo>
                    <a:pt x="66803" y="308010"/>
                  </a:lnTo>
                  <a:lnTo>
                    <a:pt x="62655" y="314366"/>
                  </a:lnTo>
                  <a:lnTo>
                    <a:pt x="58612" y="320755"/>
                  </a:lnTo>
                  <a:lnTo>
                    <a:pt x="54292" y="327825"/>
                  </a:lnTo>
                  <a:lnTo>
                    <a:pt x="57569" y="329831"/>
                  </a:lnTo>
                  <a:lnTo>
                    <a:pt x="61886" y="322812"/>
                  </a:lnTo>
                  <a:lnTo>
                    <a:pt x="65917" y="316460"/>
                  </a:lnTo>
                  <a:lnTo>
                    <a:pt x="70031" y="310138"/>
                  </a:lnTo>
                  <a:lnTo>
                    <a:pt x="74218" y="303847"/>
                  </a:lnTo>
                  <a:lnTo>
                    <a:pt x="71056" y="301688"/>
                  </a:lnTo>
                  <a:close/>
                </a:path>
                <a:path w="675004" h="1336039">
                  <a:moveTo>
                    <a:pt x="39052" y="354914"/>
                  </a:moveTo>
                  <a:lnTo>
                    <a:pt x="35467" y="362000"/>
                  </a:lnTo>
                  <a:lnTo>
                    <a:pt x="32083" y="369054"/>
                  </a:lnTo>
                  <a:lnTo>
                    <a:pt x="28894" y="376086"/>
                  </a:lnTo>
                  <a:lnTo>
                    <a:pt x="25895" y="383108"/>
                  </a:lnTo>
                  <a:lnTo>
                    <a:pt x="29489" y="384594"/>
                  </a:lnTo>
                  <a:lnTo>
                    <a:pt x="32450" y="377646"/>
                  </a:lnTo>
                  <a:lnTo>
                    <a:pt x="35601" y="370686"/>
                  </a:lnTo>
                  <a:lnTo>
                    <a:pt x="38947" y="363703"/>
                  </a:lnTo>
                  <a:lnTo>
                    <a:pt x="42494" y="356692"/>
                  </a:lnTo>
                  <a:lnTo>
                    <a:pt x="39052" y="354914"/>
                  </a:lnTo>
                  <a:close/>
                </a:path>
                <a:path w="675004" h="1336039">
                  <a:moveTo>
                    <a:pt x="15290" y="412369"/>
                  </a:moveTo>
                  <a:lnTo>
                    <a:pt x="13092" y="419840"/>
                  </a:lnTo>
                  <a:lnTo>
                    <a:pt x="11069" y="427347"/>
                  </a:lnTo>
                  <a:lnTo>
                    <a:pt x="9220" y="434898"/>
                  </a:lnTo>
                  <a:lnTo>
                    <a:pt x="7543" y="442506"/>
                  </a:lnTo>
                  <a:lnTo>
                    <a:pt x="11302" y="443293"/>
                  </a:lnTo>
                  <a:lnTo>
                    <a:pt x="12977" y="435771"/>
                  </a:lnTo>
                  <a:lnTo>
                    <a:pt x="14809" y="428307"/>
                  </a:lnTo>
                  <a:lnTo>
                    <a:pt x="16816" y="420890"/>
                  </a:lnTo>
                  <a:lnTo>
                    <a:pt x="19011" y="413512"/>
                  </a:lnTo>
                  <a:lnTo>
                    <a:pt x="15290" y="412369"/>
                  </a:lnTo>
                  <a:close/>
                </a:path>
                <a:path w="675004" h="1336039">
                  <a:moveTo>
                    <a:pt x="2628" y="473227"/>
                  </a:moveTo>
                  <a:lnTo>
                    <a:pt x="1834" y="480825"/>
                  </a:lnTo>
                  <a:lnTo>
                    <a:pt x="1182" y="488518"/>
                  </a:lnTo>
                  <a:lnTo>
                    <a:pt x="666" y="496316"/>
                  </a:lnTo>
                  <a:lnTo>
                    <a:pt x="279" y="504228"/>
                  </a:lnTo>
                  <a:lnTo>
                    <a:pt x="4160" y="504228"/>
                  </a:lnTo>
                  <a:lnTo>
                    <a:pt x="4546" y="496537"/>
                  </a:lnTo>
                  <a:lnTo>
                    <a:pt x="5065" y="488811"/>
                  </a:lnTo>
                  <a:lnTo>
                    <a:pt x="5715" y="481193"/>
                  </a:lnTo>
                  <a:lnTo>
                    <a:pt x="6502" y="473671"/>
                  </a:lnTo>
                  <a:lnTo>
                    <a:pt x="2628" y="473227"/>
                  </a:lnTo>
                  <a:close/>
                </a:path>
                <a:path w="675004" h="1336039">
                  <a:moveTo>
                    <a:pt x="3887" y="535279"/>
                  </a:moveTo>
                  <a:lnTo>
                    <a:pt x="0" y="535279"/>
                  </a:lnTo>
                  <a:lnTo>
                    <a:pt x="209" y="542843"/>
                  </a:lnTo>
                  <a:lnTo>
                    <a:pt x="492" y="550364"/>
                  </a:lnTo>
                  <a:lnTo>
                    <a:pt x="858" y="558134"/>
                  </a:lnTo>
                  <a:lnTo>
                    <a:pt x="1307" y="566038"/>
                  </a:lnTo>
                  <a:lnTo>
                    <a:pt x="5194" y="566038"/>
                  </a:lnTo>
                  <a:lnTo>
                    <a:pt x="4725" y="558337"/>
                  </a:lnTo>
                  <a:lnTo>
                    <a:pt x="4343" y="550527"/>
                  </a:lnTo>
                  <a:lnTo>
                    <a:pt x="4064" y="542843"/>
                  </a:lnTo>
                  <a:lnTo>
                    <a:pt x="3887" y="535279"/>
                  </a:lnTo>
                  <a:close/>
                </a:path>
                <a:path w="675004" h="1336039">
                  <a:moveTo>
                    <a:pt x="7594" y="596823"/>
                  </a:moveTo>
                  <a:lnTo>
                    <a:pt x="3771" y="597179"/>
                  </a:lnTo>
                  <a:lnTo>
                    <a:pt x="4498" y="604697"/>
                  </a:lnTo>
                  <a:lnTo>
                    <a:pt x="5244" y="611933"/>
                  </a:lnTo>
                  <a:lnTo>
                    <a:pt x="6089" y="619680"/>
                  </a:lnTo>
                  <a:lnTo>
                    <a:pt x="6997" y="627557"/>
                  </a:lnTo>
                  <a:lnTo>
                    <a:pt x="7048" y="628002"/>
                  </a:lnTo>
                  <a:lnTo>
                    <a:pt x="10871" y="627557"/>
                  </a:lnTo>
                  <a:lnTo>
                    <a:pt x="10037" y="620105"/>
                  </a:lnTo>
                  <a:lnTo>
                    <a:pt x="9195" y="612338"/>
                  </a:lnTo>
                  <a:lnTo>
                    <a:pt x="7631" y="597179"/>
                  </a:lnTo>
                  <a:lnTo>
                    <a:pt x="7594" y="596823"/>
                  </a:lnTo>
                  <a:close/>
                </a:path>
                <a:path w="675004" h="1336039">
                  <a:moveTo>
                    <a:pt x="14693" y="658241"/>
                  </a:moveTo>
                  <a:lnTo>
                    <a:pt x="10871" y="658736"/>
                  </a:lnTo>
                  <a:lnTo>
                    <a:pt x="12892" y="673846"/>
                  </a:lnTo>
                  <a:lnTo>
                    <a:pt x="13959" y="681578"/>
                  </a:lnTo>
                  <a:lnTo>
                    <a:pt x="14997" y="688886"/>
                  </a:lnTo>
                  <a:lnTo>
                    <a:pt x="15074" y="689432"/>
                  </a:lnTo>
                  <a:lnTo>
                    <a:pt x="18897" y="688886"/>
                  </a:lnTo>
                  <a:lnTo>
                    <a:pt x="15695" y="665720"/>
                  </a:lnTo>
                  <a:lnTo>
                    <a:pt x="14760" y="658736"/>
                  </a:lnTo>
                  <a:lnTo>
                    <a:pt x="14693" y="658241"/>
                  </a:lnTo>
                  <a:close/>
                </a:path>
                <a:path w="675004" h="1336039">
                  <a:moveTo>
                    <a:pt x="23329" y="719505"/>
                  </a:moveTo>
                  <a:lnTo>
                    <a:pt x="19494" y="720064"/>
                  </a:lnTo>
                  <a:lnTo>
                    <a:pt x="24004" y="750100"/>
                  </a:lnTo>
                  <a:lnTo>
                    <a:pt x="24091" y="750684"/>
                  </a:lnTo>
                  <a:lnTo>
                    <a:pt x="27914" y="750100"/>
                  </a:lnTo>
                  <a:lnTo>
                    <a:pt x="23413" y="720064"/>
                  </a:lnTo>
                  <a:lnTo>
                    <a:pt x="23329" y="719505"/>
                  </a:lnTo>
                  <a:close/>
                </a:path>
                <a:path w="675004" h="1336039">
                  <a:moveTo>
                    <a:pt x="32550" y="780707"/>
                  </a:moveTo>
                  <a:lnTo>
                    <a:pt x="28727" y="781291"/>
                  </a:lnTo>
                  <a:lnTo>
                    <a:pt x="33286" y="811301"/>
                  </a:lnTo>
                  <a:lnTo>
                    <a:pt x="33375" y="811885"/>
                  </a:lnTo>
                  <a:lnTo>
                    <a:pt x="37198" y="811301"/>
                  </a:lnTo>
                  <a:lnTo>
                    <a:pt x="33674" y="788212"/>
                  </a:lnTo>
                  <a:lnTo>
                    <a:pt x="32637" y="781291"/>
                  </a:lnTo>
                  <a:lnTo>
                    <a:pt x="32550" y="780707"/>
                  </a:lnTo>
                  <a:close/>
                </a:path>
                <a:path w="675004" h="1336039">
                  <a:moveTo>
                    <a:pt x="41782" y="841908"/>
                  </a:moveTo>
                  <a:lnTo>
                    <a:pt x="37960" y="842492"/>
                  </a:lnTo>
                  <a:lnTo>
                    <a:pt x="42411" y="872540"/>
                  </a:lnTo>
                  <a:lnTo>
                    <a:pt x="42494" y="873099"/>
                  </a:lnTo>
                  <a:lnTo>
                    <a:pt x="46316" y="872540"/>
                  </a:lnTo>
                  <a:lnTo>
                    <a:pt x="41869" y="842492"/>
                  </a:lnTo>
                  <a:lnTo>
                    <a:pt x="41782" y="841908"/>
                  </a:lnTo>
                  <a:close/>
                </a:path>
                <a:path w="675004" h="1336039">
                  <a:moveTo>
                    <a:pt x="50787" y="903173"/>
                  </a:moveTo>
                  <a:lnTo>
                    <a:pt x="46964" y="903719"/>
                  </a:lnTo>
                  <a:lnTo>
                    <a:pt x="51255" y="933818"/>
                  </a:lnTo>
                  <a:lnTo>
                    <a:pt x="51333" y="934364"/>
                  </a:lnTo>
                  <a:lnTo>
                    <a:pt x="55156" y="933818"/>
                  </a:lnTo>
                  <a:lnTo>
                    <a:pt x="50865" y="903719"/>
                  </a:lnTo>
                  <a:lnTo>
                    <a:pt x="50787" y="903173"/>
                  </a:lnTo>
                  <a:close/>
                </a:path>
                <a:path w="675004" h="1336039">
                  <a:moveTo>
                    <a:pt x="59423" y="964476"/>
                  </a:moveTo>
                  <a:lnTo>
                    <a:pt x="55600" y="965009"/>
                  </a:lnTo>
                  <a:lnTo>
                    <a:pt x="59682" y="995159"/>
                  </a:lnTo>
                  <a:lnTo>
                    <a:pt x="59753" y="995680"/>
                  </a:lnTo>
                  <a:lnTo>
                    <a:pt x="63563" y="995159"/>
                  </a:lnTo>
                  <a:lnTo>
                    <a:pt x="61493" y="979679"/>
                  </a:lnTo>
                  <a:lnTo>
                    <a:pt x="59495" y="965009"/>
                  </a:lnTo>
                  <a:lnTo>
                    <a:pt x="59423" y="964476"/>
                  </a:lnTo>
                  <a:close/>
                </a:path>
                <a:path w="675004" h="1336039">
                  <a:moveTo>
                    <a:pt x="67614" y="1025867"/>
                  </a:moveTo>
                  <a:lnTo>
                    <a:pt x="63741" y="1026350"/>
                  </a:lnTo>
                  <a:lnTo>
                    <a:pt x="67603" y="1056576"/>
                  </a:lnTo>
                  <a:lnTo>
                    <a:pt x="67665" y="1057059"/>
                  </a:lnTo>
                  <a:lnTo>
                    <a:pt x="71488" y="1056576"/>
                  </a:lnTo>
                  <a:lnTo>
                    <a:pt x="67675" y="1026350"/>
                  </a:lnTo>
                  <a:lnTo>
                    <a:pt x="67614" y="1025867"/>
                  </a:lnTo>
                  <a:close/>
                </a:path>
                <a:path w="675004" h="1336039">
                  <a:moveTo>
                    <a:pt x="75361" y="1087196"/>
                  </a:moveTo>
                  <a:lnTo>
                    <a:pt x="71539" y="1087805"/>
                  </a:lnTo>
                  <a:lnTo>
                    <a:pt x="72921" y="1095563"/>
                  </a:lnTo>
                  <a:lnTo>
                    <a:pt x="74607" y="1103160"/>
                  </a:lnTo>
                  <a:lnTo>
                    <a:pt x="76591" y="1110594"/>
                  </a:lnTo>
                  <a:lnTo>
                    <a:pt x="78867" y="1117866"/>
                  </a:lnTo>
                  <a:lnTo>
                    <a:pt x="82524" y="1116647"/>
                  </a:lnTo>
                  <a:lnTo>
                    <a:pt x="80317" y="1109529"/>
                  </a:lnTo>
                  <a:lnTo>
                    <a:pt x="78385" y="1102250"/>
                  </a:lnTo>
                  <a:lnTo>
                    <a:pt x="76732" y="1094807"/>
                  </a:lnTo>
                  <a:lnTo>
                    <a:pt x="75471" y="1087805"/>
                  </a:lnTo>
                  <a:lnTo>
                    <a:pt x="75361" y="1087196"/>
                  </a:lnTo>
                  <a:close/>
                </a:path>
                <a:path w="675004" h="1336039">
                  <a:moveTo>
                    <a:pt x="94475" y="1144485"/>
                  </a:moveTo>
                  <a:lnTo>
                    <a:pt x="107911" y="1172336"/>
                  </a:lnTo>
                  <a:lnTo>
                    <a:pt x="110972" y="1169974"/>
                  </a:lnTo>
                  <a:lnTo>
                    <a:pt x="106467" y="1163832"/>
                  </a:lnTo>
                  <a:lnTo>
                    <a:pt x="102214" y="1157539"/>
                  </a:lnTo>
                  <a:lnTo>
                    <a:pt x="98215" y="1151092"/>
                  </a:lnTo>
                  <a:lnTo>
                    <a:pt x="94475" y="1144485"/>
                  </a:lnTo>
                  <a:close/>
                </a:path>
                <a:path w="675004" h="1336039">
                  <a:moveTo>
                    <a:pt x="131292" y="1192707"/>
                  </a:moveTo>
                  <a:lnTo>
                    <a:pt x="152196" y="1215694"/>
                  </a:lnTo>
                  <a:lnTo>
                    <a:pt x="154546" y="1212608"/>
                  </a:lnTo>
                  <a:lnTo>
                    <a:pt x="148426" y="1207822"/>
                  </a:lnTo>
                  <a:lnTo>
                    <a:pt x="142509" y="1202910"/>
                  </a:lnTo>
                  <a:lnTo>
                    <a:pt x="136797" y="1197872"/>
                  </a:lnTo>
                  <a:lnTo>
                    <a:pt x="131292" y="1192707"/>
                  </a:lnTo>
                  <a:close/>
                </a:path>
                <a:path w="675004" h="1336039">
                  <a:moveTo>
                    <a:pt x="179946" y="1229855"/>
                  </a:moveTo>
                  <a:lnTo>
                    <a:pt x="205168" y="1248219"/>
                  </a:lnTo>
                  <a:lnTo>
                    <a:pt x="206921" y="1244752"/>
                  </a:lnTo>
                  <a:lnTo>
                    <a:pt x="199947" y="1241172"/>
                  </a:lnTo>
                  <a:lnTo>
                    <a:pt x="193124" y="1237499"/>
                  </a:lnTo>
                  <a:lnTo>
                    <a:pt x="186456" y="1233727"/>
                  </a:lnTo>
                  <a:lnTo>
                    <a:pt x="179946" y="1229855"/>
                  </a:lnTo>
                  <a:close/>
                </a:path>
                <a:path w="675004" h="1336039">
                  <a:moveTo>
                    <a:pt x="234937" y="1257617"/>
                  </a:moveTo>
                  <a:lnTo>
                    <a:pt x="262407" y="1272413"/>
                  </a:lnTo>
                  <a:lnTo>
                    <a:pt x="263715" y="1268768"/>
                  </a:lnTo>
                  <a:lnTo>
                    <a:pt x="256356" y="1266093"/>
                  </a:lnTo>
                  <a:lnTo>
                    <a:pt x="249102" y="1263345"/>
                  </a:lnTo>
                  <a:lnTo>
                    <a:pt x="241960" y="1260520"/>
                  </a:lnTo>
                  <a:lnTo>
                    <a:pt x="234937" y="1257617"/>
                  </a:lnTo>
                  <a:close/>
                </a:path>
                <a:path w="675004" h="1336039">
                  <a:moveTo>
                    <a:pt x="293039" y="1278432"/>
                  </a:moveTo>
                  <a:lnTo>
                    <a:pt x="291947" y="1282128"/>
                  </a:lnTo>
                  <a:lnTo>
                    <a:pt x="299313" y="1284326"/>
                  </a:lnTo>
                  <a:lnTo>
                    <a:pt x="306744" y="1286465"/>
                  </a:lnTo>
                  <a:lnTo>
                    <a:pt x="321818" y="1290573"/>
                  </a:lnTo>
                  <a:lnTo>
                    <a:pt x="322808" y="1286827"/>
                  </a:lnTo>
                  <a:lnTo>
                    <a:pt x="307781" y="1282739"/>
                  </a:lnTo>
                  <a:lnTo>
                    <a:pt x="300373" y="1280614"/>
                  </a:lnTo>
                  <a:lnTo>
                    <a:pt x="293039" y="1278432"/>
                  </a:lnTo>
                  <a:close/>
                </a:path>
                <a:path w="675004" h="1336039">
                  <a:moveTo>
                    <a:pt x="352894" y="1294142"/>
                  </a:moveTo>
                  <a:lnTo>
                    <a:pt x="352133" y="1297420"/>
                  </a:lnTo>
                  <a:lnTo>
                    <a:pt x="352018" y="1297914"/>
                  </a:lnTo>
                  <a:lnTo>
                    <a:pt x="367126" y="1301205"/>
                  </a:lnTo>
                  <a:lnTo>
                    <a:pt x="382435" y="1304315"/>
                  </a:lnTo>
                  <a:lnTo>
                    <a:pt x="383146" y="1300518"/>
                  </a:lnTo>
                  <a:lnTo>
                    <a:pt x="367920" y="1297420"/>
                  </a:lnTo>
                  <a:lnTo>
                    <a:pt x="352894" y="1294142"/>
                  </a:lnTo>
                  <a:close/>
                </a:path>
                <a:path w="675004" h="1336039">
                  <a:moveTo>
                    <a:pt x="413626" y="1306068"/>
                  </a:moveTo>
                  <a:lnTo>
                    <a:pt x="412965" y="1309878"/>
                  </a:lnTo>
                  <a:lnTo>
                    <a:pt x="420596" y="1311152"/>
                  </a:lnTo>
                  <a:lnTo>
                    <a:pt x="443661" y="1314742"/>
                  </a:lnTo>
                  <a:lnTo>
                    <a:pt x="444174" y="1311152"/>
                  </a:lnTo>
                  <a:lnTo>
                    <a:pt x="444207" y="1310919"/>
                  </a:lnTo>
                  <a:lnTo>
                    <a:pt x="421219" y="1307335"/>
                  </a:lnTo>
                  <a:lnTo>
                    <a:pt x="413626" y="1306068"/>
                  </a:lnTo>
                  <a:close/>
                </a:path>
                <a:path w="675004" h="1336039">
                  <a:moveTo>
                    <a:pt x="474891" y="1315135"/>
                  </a:moveTo>
                  <a:lnTo>
                    <a:pt x="474767" y="1316093"/>
                  </a:lnTo>
                  <a:lnTo>
                    <a:pt x="474647" y="1317021"/>
                  </a:lnTo>
                  <a:lnTo>
                    <a:pt x="474531" y="1317921"/>
                  </a:lnTo>
                  <a:lnTo>
                    <a:pt x="474418" y="1318793"/>
                  </a:lnTo>
                  <a:lnTo>
                    <a:pt x="474395" y="1318971"/>
                  </a:lnTo>
                  <a:lnTo>
                    <a:pt x="505205" y="1322641"/>
                  </a:lnTo>
                  <a:lnTo>
                    <a:pt x="505303" y="1321769"/>
                  </a:lnTo>
                  <a:lnTo>
                    <a:pt x="505404" y="1320868"/>
                  </a:lnTo>
                  <a:lnTo>
                    <a:pt x="505509" y="1319935"/>
                  </a:lnTo>
                  <a:lnTo>
                    <a:pt x="505617" y="1318971"/>
                  </a:lnTo>
                  <a:lnTo>
                    <a:pt x="505637" y="1318793"/>
                  </a:lnTo>
                  <a:lnTo>
                    <a:pt x="474891" y="1315135"/>
                  </a:lnTo>
                  <a:close/>
                </a:path>
                <a:path w="675004" h="1336039">
                  <a:moveTo>
                    <a:pt x="536384" y="1321968"/>
                  </a:moveTo>
                  <a:lnTo>
                    <a:pt x="536112" y="1324711"/>
                  </a:lnTo>
                  <a:lnTo>
                    <a:pt x="536003" y="1325816"/>
                  </a:lnTo>
                  <a:lnTo>
                    <a:pt x="566915" y="1328572"/>
                  </a:lnTo>
                  <a:lnTo>
                    <a:pt x="566971" y="1327916"/>
                  </a:lnTo>
                  <a:lnTo>
                    <a:pt x="567088" y="1326543"/>
                  </a:lnTo>
                  <a:lnTo>
                    <a:pt x="567151" y="1325816"/>
                  </a:lnTo>
                  <a:lnTo>
                    <a:pt x="567245" y="1324711"/>
                  </a:lnTo>
                  <a:lnTo>
                    <a:pt x="536384" y="1321968"/>
                  </a:lnTo>
                  <a:close/>
                </a:path>
                <a:path w="675004" h="1336039">
                  <a:moveTo>
                    <a:pt x="598208" y="1327086"/>
                  </a:moveTo>
                  <a:lnTo>
                    <a:pt x="597928" y="1330947"/>
                  </a:lnTo>
                  <a:lnTo>
                    <a:pt x="628891" y="1332992"/>
                  </a:lnTo>
                  <a:lnTo>
                    <a:pt x="629170" y="1329131"/>
                  </a:lnTo>
                  <a:lnTo>
                    <a:pt x="598208" y="1327086"/>
                  </a:lnTo>
                  <a:close/>
                </a:path>
                <a:path w="675004" h="1336039">
                  <a:moveTo>
                    <a:pt x="660069" y="1330883"/>
                  </a:moveTo>
                  <a:lnTo>
                    <a:pt x="660041" y="1331593"/>
                  </a:lnTo>
                  <a:lnTo>
                    <a:pt x="659917" y="1334744"/>
                  </a:lnTo>
                  <a:lnTo>
                    <a:pt x="674624" y="1335462"/>
                  </a:lnTo>
                  <a:lnTo>
                    <a:pt x="674624" y="1331593"/>
                  </a:lnTo>
                  <a:lnTo>
                    <a:pt x="660069" y="1330883"/>
                  </a:lnTo>
                  <a:close/>
                </a:path>
                <a:path w="675004" h="1336039">
                  <a:moveTo>
                    <a:pt x="631456" y="838"/>
                  </a:moveTo>
                  <a:lnTo>
                    <a:pt x="631417" y="1766"/>
                  </a:lnTo>
                  <a:lnTo>
                    <a:pt x="631291" y="4711"/>
                  </a:lnTo>
                  <a:lnTo>
                    <a:pt x="638332" y="5115"/>
                  </a:lnTo>
                  <a:lnTo>
                    <a:pt x="645834" y="5627"/>
                  </a:lnTo>
                  <a:lnTo>
                    <a:pt x="653767" y="6256"/>
                  </a:lnTo>
                  <a:lnTo>
                    <a:pt x="662101" y="7010"/>
                  </a:lnTo>
                  <a:lnTo>
                    <a:pt x="662482" y="3162"/>
                  </a:lnTo>
                  <a:lnTo>
                    <a:pt x="654088" y="2400"/>
                  </a:lnTo>
                  <a:lnTo>
                    <a:pt x="646112" y="1766"/>
                  </a:lnTo>
                  <a:lnTo>
                    <a:pt x="638565" y="1249"/>
                  </a:lnTo>
                  <a:lnTo>
                    <a:pt x="631456" y="838"/>
                  </a:lnTo>
                  <a:close/>
                </a:path>
                <a:path w="675004" h="1336039">
                  <a:moveTo>
                    <a:pt x="600392" y="0"/>
                  </a:moveTo>
                  <a:lnTo>
                    <a:pt x="593559" y="0"/>
                  </a:lnTo>
                  <a:lnTo>
                    <a:pt x="582071" y="553"/>
                  </a:lnTo>
                  <a:lnTo>
                    <a:pt x="574300" y="1049"/>
                  </a:lnTo>
                  <a:lnTo>
                    <a:pt x="566548" y="1652"/>
                  </a:lnTo>
                  <a:lnTo>
                    <a:pt x="558825" y="2362"/>
                  </a:lnTo>
                  <a:lnTo>
                    <a:pt x="558990" y="4038"/>
                  </a:lnTo>
                  <a:lnTo>
                    <a:pt x="559028" y="4419"/>
                  </a:lnTo>
                  <a:lnTo>
                    <a:pt x="559136" y="5513"/>
                  </a:lnTo>
                  <a:lnTo>
                    <a:pt x="559206" y="6223"/>
                  </a:lnTo>
                  <a:lnTo>
                    <a:pt x="566881" y="5513"/>
                  </a:lnTo>
                  <a:lnTo>
                    <a:pt x="574573" y="4911"/>
                  </a:lnTo>
                  <a:lnTo>
                    <a:pt x="582284" y="4419"/>
                  </a:lnTo>
                  <a:lnTo>
                    <a:pt x="590016" y="4038"/>
                  </a:lnTo>
                  <a:lnTo>
                    <a:pt x="600392" y="4038"/>
                  </a:lnTo>
                  <a:lnTo>
                    <a:pt x="600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73537" y="2699233"/>
              <a:ext cx="25400" cy="291465"/>
            </a:xfrm>
            <a:custGeom>
              <a:avLst/>
              <a:gdLst/>
              <a:ahLst/>
              <a:cxnLst/>
              <a:rect l="l" t="t" r="r" b="b"/>
              <a:pathLst>
                <a:path w="25400" h="291464">
                  <a:moveTo>
                    <a:pt x="17741" y="0"/>
                  </a:moveTo>
                  <a:lnTo>
                    <a:pt x="7213" y="0"/>
                  </a:lnTo>
                  <a:lnTo>
                    <a:pt x="5842" y="1358"/>
                  </a:lnTo>
                  <a:lnTo>
                    <a:pt x="0" y="289039"/>
                  </a:lnTo>
                  <a:lnTo>
                    <a:pt x="330" y="289852"/>
                  </a:lnTo>
                  <a:lnTo>
                    <a:pt x="1473" y="291033"/>
                  </a:lnTo>
                  <a:lnTo>
                    <a:pt x="2286" y="291376"/>
                  </a:lnTo>
                  <a:lnTo>
                    <a:pt x="3111" y="291376"/>
                  </a:lnTo>
                  <a:lnTo>
                    <a:pt x="22656" y="291376"/>
                  </a:lnTo>
                  <a:lnTo>
                    <a:pt x="23482" y="291033"/>
                  </a:lnTo>
                  <a:lnTo>
                    <a:pt x="24625" y="289852"/>
                  </a:lnTo>
                  <a:lnTo>
                    <a:pt x="24955" y="289039"/>
                  </a:lnTo>
                  <a:lnTo>
                    <a:pt x="19113" y="1346"/>
                  </a:lnTo>
                  <a:lnTo>
                    <a:pt x="17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70426" y="2696141"/>
              <a:ext cx="31750" cy="297815"/>
            </a:xfrm>
            <a:custGeom>
              <a:avLst/>
              <a:gdLst/>
              <a:ahLst/>
              <a:cxnLst/>
              <a:rect l="l" t="t" r="r" b="b"/>
              <a:pathLst>
                <a:path w="31750" h="297814">
                  <a:moveTo>
                    <a:pt x="22555" y="0"/>
                  </a:moveTo>
                  <a:lnTo>
                    <a:pt x="8674" y="0"/>
                  </a:lnTo>
                  <a:lnTo>
                    <a:pt x="5892" y="2692"/>
                  </a:lnTo>
                  <a:lnTo>
                    <a:pt x="5839" y="6197"/>
                  </a:lnTo>
                  <a:lnTo>
                    <a:pt x="50" y="291249"/>
                  </a:lnTo>
                  <a:lnTo>
                    <a:pt x="4584" y="297561"/>
                  </a:lnTo>
                  <a:lnTo>
                    <a:pt x="26644" y="297561"/>
                  </a:lnTo>
                  <a:lnTo>
                    <a:pt x="28232" y="296887"/>
                  </a:lnTo>
                  <a:lnTo>
                    <a:pt x="29375" y="295706"/>
                  </a:lnTo>
                  <a:lnTo>
                    <a:pt x="30581" y="294513"/>
                  </a:lnTo>
                  <a:lnTo>
                    <a:pt x="31178" y="292900"/>
                  </a:lnTo>
                  <a:lnTo>
                    <a:pt x="31178" y="291376"/>
                  </a:lnTo>
                  <a:lnTo>
                    <a:pt x="6223" y="291376"/>
                  </a:lnTo>
                  <a:lnTo>
                    <a:pt x="12014" y="6197"/>
                  </a:lnTo>
                  <a:lnTo>
                    <a:pt x="25339" y="6197"/>
                  </a:lnTo>
                  <a:lnTo>
                    <a:pt x="25285" y="2692"/>
                  </a:lnTo>
                  <a:lnTo>
                    <a:pt x="22555" y="0"/>
                  </a:lnTo>
                  <a:close/>
                </a:path>
                <a:path w="31750" h="297814">
                  <a:moveTo>
                    <a:pt x="25339" y="6197"/>
                  </a:moveTo>
                  <a:lnTo>
                    <a:pt x="19164" y="6197"/>
                  </a:lnTo>
                  <a:lnTo>
                    <a:pt x="24952" y="291249"/>
                  </a:lnTo>
                  <a:lnTo>
                    <a:pt x="24955" y="291376"/>
                  </a:lnTo>
                  <a:lnTo>
                    <a:pt x="31178" y="291376"/>
                  </a:lnTo>
                  <a:lnTo>
                    <a:pt x="25339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67151" y="2963301"/>
              <a:ext cx="38100" cy="88900"/>
            </a:xfrm>
            <a:custGeom>
              <a:avLst/>
              <a:gdLst/>
              <a:ahLst/>
              <a:cxnLst/>
              <a:rect l="l" t="t" r="r" b="b"/>
              <a:pathLst>
                <a:path w="38100" h="88900">
                  <a:moveTo>
                    <a:pt x="32702" y="0"/>
                  </a:moveTo>
                  <a:lnTo>
                    <a:pt x="5080" y="0"/>
                  </a:lnTo>
                  <a:lnTo>
                    <a:pt x="3708" y="1308"/>
                  </a:lnTo>
                  <a:lnTo>
                    <a:pt x="0" y="86067"/>
                  </a:lnTo>
                  <a:lnTo>
                    <a:pt x="317" y="86893"/>
                  </a:lnTo>
                  <a:lnTo>
                    <a:pt x="1473" y="88112"/>
                  </a:lnTo>
                  <a:lnTo>
                    <a:pt x="2286" y="88455"/>
                  </a:lnTo>
                  <a:lnTo>
                    <a:pt x="3162" y="88455"/>
                  </a:lnTo>
                  <a:lnTo>
                    <a:pt x="35433" y="88455"/>
                  </a:lnTo>
                  <a:lnTo>
                    <a:pt x="36258" y="88112"/>
                  </a:lnTo>
                  <a:lnTo>
                    <a:pt x="37401" y="86893"/>
                  </a:lnTo>
                  <a:lnTo>
                    <a:pt x="37731" y="86067"/>
                  </a:lnTo>
                  <a:lnTo>
                    <a:pt x="34023" y="1308"/>
                  </a:lnTo>
                  <a:lnTo>
                    <a:pt x="327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64027" y="2960208"/>
              <a:ext cx="44450" cy="95250"/>
            </a:xfrm>
            <a:custGeom>
              <a:avLst/>
              <a:gdLst/>
              <a:ahLst/>
              <a:cxnLst/>
              <a:rect l="l" t="t" r="r" b="b"/>
              <a:pathLst>
                <a:path w="44450" h="95250">
                  <a:moveTo>
                    <a:pt x="37464" y="0"/>
                  </a:moveTo>
                  <a:lnTo>
                    <a:pt x="6502" y="0"/>
                  </a:lnTo>
                  <a:lnTo>
                    <a:pt x="3822" y="2616"/>
                  </a:lnTo>
                  <a:lnTo>
                    <a:pt x="114" y="88188"/>
                  </a:lnTo>
                  <a:lnTo>
                    <a:pt x="0" y="89877"/>
                  </a:lnTo>
                  <a:lnTo>
                    <a:pt x="609" y="91516"/>
                  </a:lnTo>
                  <a:lnTo>
                    <a:pt x="1803" y="92735"/>
                  </a:lnTo>
                  <a:lnTo>
                    <a:pt x="2959" y="93954"/>
                  </a:lnTo>
                  <a:lnTo>
                    <a:pt x="4597" y="94640"/>
                  </a:lnTo>
                  <a:lnTo>
                    <a:pt x="39433" y="94640"/>
                  </a:lnTo>
                  <a:lnTo>
                    <a:pt x="41020" y="93954"/>
                  </a:lnTo>
                  <a:lnTo>
                    <a:pt x="42163" y="92735"/>
                  </a:lnTo>
                  <a:lnTo>
                    <a:pt x="43370" y="91516"/>
                  </a:lnTo>
                  <a:lnTo>
                    <a:pt x="43967" y="89877"/>
                  </a:lnTo>
                  <a:lnTo>
                    <a:pt x="43924" y="88455"/>
                  </a:lnTo>
                  <a:lnTo>
                    <a:pt x="6286" y="88455"/>
                  </a:lnTo>
                  <a:lnTo>
                    <a:pt x="9842" y="6197"/>
                  </a:lnTo>
                  <a:lnTo>
                    <a:pt x="40321" y="6197"/>
                  </a:lnTo>
                  <a:lnTo>
                    <a:pt x="40195" y="2616"/>
                  </a:lnTo>
                  <a:lnTo>
                    <a:pt x="37464" y="0"/>
                  </a:lnTo>
                  <a:close/>
                </a:path>
                <a:path w="44450" h="95250">
                  <a:moveTo>
                    <a:pt x="40321" y="6197"/>
                  </a:moveTo>
                  <a:lnTo>
                    <a:pt x="34137" y="6197"/>
                  </a:lnTo>
                  <a:lnTo>
                    <a:pt x="37732" y="88188"/>
                  </a:lnTo>
                  <a:lnTo>
                    <a:pt x="37744" y="88455"/>
                  </a:lnTo>
                  <a:lnTo>
                    <a:pt x="43924" y="88455"/>
                  </a:lnTo>
                  <a:lnTo>
                    <a:pt x="40321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81122" y="2548361"/>
              <a:ext cx="28575" cy="145415"/>
            </a:xfrm>
            <a:custGeom>
              <a:avLst/>
              <a:gdLst/>
              <a:ahLst/>
              <a:cxnLst/>
              <a:rect l="l" t="t" r="r" b="b"/>
              <a:pathLst>
                <a:path w="28575" h="145414">
                  <a:moveTo>
                    <a:pt x="9994" y="0"/>
                  </a:moveTo>
                  <a:lnTo>
                    <a:pt x="5295" y="0"/>
                  </a:lnTo>
                  <a:lnTo>
                    <a:pt x="2628" y="2159"/>
                  </a:lnTo>
                  <a:lnTo>
                    <a:pt x="0" y="140627"/>
                  </a:lnTo>
                  <a:lnTo>
                    <a:pt x="609" y="142354"/>
                  </a:lnTo>
                  <a:lnTo>
                    <a:pt x="2730" y="144526"/>
                  </a:lnTo>
                  <a:lnTo>
                    <a:pt x="3987" y="145059"/>
                  </a:lnTo>
                  <a:lnTo>
                    <a:pt x="5245" y="145059"/>
                  </a:lnTo>
                  <a:lnTo>
                    <a:pt x="7213" y="145059"/>
                  </a:lnTo>
                  <a:lnTo>
                    <a:pt x="8902" y="143878"/>
                  </a:lnTo>
                  <a:lnTo>
                    <a:pt x="28181" y="103200"/>
                  </a:lnTo>
                  <a:lnTo>
                    <a:pt x="28397" y="101650"/>
                  </a:lnTo>
                  <a:lnTo>
                    <a:pt x="12395" y="1549"/>
                  </a:lnTo>
                  <a:lnTo>
                    <a:pt x="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78060" y="2545270"/>
              <a:ext cx="34925" cy="151765"/>
            </a:xfrm>
            <a:custGeom>
              <a:avLst/>
              <a:gdLst/>
              <a:ahLst/>
              <a:cxnLst/>
              <a:rect l="l" t="t" r="r" b="b"/>
              <a:pathLst>
                <a:path w="34925" h="151764">
                  <a:moveTo>
                    <a:pt x="14977" y="0"/>
                  </a:moveTo>
                  <a:lnTo>
                    <a:pt x="6226" y="0"/>
                  </a:lnTo>
                  <a:lnTo>
                    <a:pt x="2569" y="3949"/>
                  </a:lnTo>
                  <a:lnTo>
                    <a:pt x="2516" y="9321"/>
                  </a:lnTo>
                  <a:lnTo>
                    <a:pt x="1" y="141833"/>
                  </a:lnTo>
                  <a:lnTo>
                    <a:pt x="0" y="144627"/>
                  </a:lnTo>
                  <a:lnTo>
                    <a:pt x="880" y="147015"/>
                  </a:lnTo>
                  <a:lnTo>
                    <a:pt x="4156" y="150380"/>
                  </a:lnTo>
                  <a:lnTo>
                    <a:pt x="6176" y="151244"/>
                  </a:lnTo>
                  <a:lnTo>
                    <a:pt x="11472" y="151244"/>
                  </a:lnTo>
                  <a:lnTo>
                    <a:pt x="14202" y="149402"/>
                  </a:lnTo>
                  <a:lnTo>
                    <a:pt x="16261" y="145059"/>
                  </a:lnTo>
                  <a:lnTo>
                    <a:pt x="7217" y="145059"/>
                  </a:lnTo>
                  <a:lnTo>
                    <a:pt x="6125" y="143814"/>
                  </a:lnTo>
                  <a:lnTo>
                    <a:pt x="8690" y="9321"/>
                  </a:lnTo>
                  <a:lnTo>
                    <a:pt x="8741" y="7289"/>
                  </a:lnTo>
                  <a:lnTo>
                    <a:pt x="9833" y="6184"/>
                  </a:lnTo>
                  <a:lnTo>
                    <a:pt x="18843" y="6184"/>
                  </a:lnTo>
                  <a:lnTo>
                    <a:pt x="18355" y="3124"/>
                  </a:lnTo>
                  <a:lnTo>
                    <a:pt x="14977" y="0"/>
                  </a:lnTo>
                  <a:close/>
                </a:path>
                <a:path w="34925" h="151764">
                  <a:moveTo>
                    <a:pt x="18843" y="6184"/>
                  </a:moveTo>
                  <a:lnTo>
                    <a:pt x="11802" y="6184"/>
                  </a:lnTo>
                  <a:lnTo>
                    <a:pt x="12678" y="6959"/>
                  </a:lnTo>
                  <a:lnTo>
                    <a:pt x="28134" y="103733"/>
                  </a:lnTo>
                  <a:lnTo>
                    <a:pt x="28134" y="105537"/>
                  </a:lnTo>
                  <a:lnTo>
                    <a:pt x="27804" y="106286"/>
                  </a:lnTo>
                  <a:lnTo>
                    <a:pt x="10113" y="143662"/>
                  </a:lnTo>
                  <a:lnTo>
                    <a:pt x="9617" y="144627"/>
                  </a:lnTo>
                  <a:lnTo>
                    <a:pt x="8957" y="145059"/>
                  </a:lnTo>
                  <a:lnTo>
                    <a:pt x="16261" y="145059"/>
                  </a:lnTo>
                  <a:lnTo>
                    <a:pt x="33379" y="108940"/>
                  </a:lnTo>
                  <a:lnTo>
                    <a:pt x="34306" y="107061"/>
                  </a:lnTo>
                  <a:lnTo>
                    <a:pt x="34400" y="106286"/>
                  </a:lnTo>
                  <a:lnTo>
                    <a:pt x="34491" y="105537"/>
                  </a:lnTo>
                  <a:lnTo>
                    <a:pt x="34532" y="104609"/>
                  </a:lnTo>
                  <a:lnTo>
                    <a:pt x="19019" y="7289"/>
                  </a:lnTo>
                  <a:lnTo>
                    <a:pt x="18966" y="6959"/>
                  </a:lnTo>
                  <a:lnTo>
                    <a:pt x="18843" y="61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50117" y="2697349"/>
              <a:ext cx="129539" cy="75565"/>
            </a:xfrm>
            <a:custGeom>
              <a:avLst/>
              <a:gdLst/>
              <a:ahLst/>
              <a:cxnLst/>
              <a:rect l="l" t="t" r="r" b="b"/>
              <a:pathLst>
                <a:path w="129539" h="75564">
                  <a:moveTo>
                    <a:pt x="125882" y="0"/>
                  </a:moveTo>
                  <a:lnTo>
                    <a:pt x="123418" y="0"/>
                  </a:lnTo>
                  <a:lnTo>
                    <a:pt x="80162" y="3505"/>
                  </a:lnTo>
                  <a:lnTo>
                    <a:pt x="78752" y="4089"/>
                  </a:lnTo>
                  <a:lnTo>
                    <a:pt x="279" y="67792"/>
                  </a:lnTo>
                  <a:lnTo>
                    <a:pt x="0" y="70281"/>
                  </a:lnTo>
                  <a:lnTo>
                    <a:pt x="1308" y="73901"/>
                  </a:lnTo>
                  <a:lnTo>
                    <a:pt x="3225" y="75171"/>
                  </a:lnTo>
                  <a:lnTo>
                    <a:pt x="5461" y="75171"/>
                  </a:lnTo>
                  <a:lnTo>
                    <a:pt x="6667" y="75171"/>
                  </a:lnTo>
                  <a:lnTo>
                    <a:pt x="7810" y="74853"/>
                  </a:lnTo>
                  <a:lnTo>
                    <a:pt x="127622" y="8661"/>
                  </a:lnTo>
                  <a:lnTo>
                    <a:pt x="128993" y="6032"/>
                  </a:lnTo>
                  <a:lnTo>
                    <a:pt x="127787" y="1396"/>
                  </a:lnTo>
                  <a:lnTo>
                    <a:pt x="1258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46624" y="2694296"/>
              <a:ext cx="135890" cy="81915"/>
            </a:xfrm>
            <a:custGeom>
              <a:avLst/>
              <a:gdLst/>
              <a:ahLst/>
              <a:cxnLst/>
              <a:rect l="l" t="t" r="r" b="b"/>
              <a:pathLst>
                <a:path w="135889" h="81914">
                  <a:moveTo>
                    <a:pt x="130785" y="0"/>
                  </a:moveTo>
                  <a:lnTo>
                    <a:pt x="82791" y="3517"/>
                  </a:lnTo>
                  <a:lnTo>
                    <a:pt x="1193" y="68961"/>
                  </a:lnTo>
                  <a:lnTo>
                    <a:pt x="0" y="72631"/>
                  </a:lnTo>
                  <a:lnTo>
                    <a:pt x="2349" y="79235"/>
                  </a:lnTo>
                  <a:lnTo>
                    <a:pt x="5397" y="81318"/>
                  </a:lnTo>
                  <a:lnTo>
                    <a:pt x="10642" y="81318"/>
                  </a:lnTo>
                  <a:lnTo>
                    <a:pt x="12344" y="80860"/>
                  </a:lnTo>
                  <a:lnTo>
                    <a:pt x="22764" y="75120"/>
                  </a:lnTo>
                  <a:lnTo>
                    <a:pt x="6934" y="75120"/>
                  </a:lnTo>
                  <a:lnTo>
                    <a:pt x="6007" y="73025"/>
                  </a:lnTo>
                  <a:lnTo>
                    <a:pt x="83007" y="10502"/>
                  </a:lnTo>
                  <a:lnTo>
                    <a:pt x="83654" y="9944"/>
                  </a:lnTo>
                  <a:lnTo>
                    <a:pt x="84249" y="9702"/>
                  </a:lnTo>
                  <a:lnTo>
                    <a:pt x="83129" y="9702"/>
                  </a:lnTo>
                  <a:lnTo>
                    <a:pt x="126580" y="6159"/>
                  </a:lnTo>
                  <a:lnTo>
                    <a:pt x="134923" y="6159"/>
                  </a:lnTo>
                  <a:lnTo>
                    <a:pt x="133959" y="2324"/>
                  </a:lnTo>
                  <a:lnTo>
                    <a:pt x="130785" y="0"/>
                  </a:lnTo>
                  <a:close/>
                </a:path>
                <a:path w="135889" h="81914">
                  <a:moveTo>
                    <a:pt x="134923" y="6159"/>
                  </a:moveTo>
                  <a:lnTo>
                    <a:pt x="129477" y="6159"/>
                  </a:lnTo>
                  <a:lnTo>
                    <a:pt x="129641" y="9004"/>
                  </a:lnTo>
                  <a:lnTo>
                    <a:pt x="10210" y="74955"/>
                  </a:lnTo>
                  <a:lnTo>
                    <a:pt x="9550" y="75120"/>
                  </a:lnTo>
                  <a:lnTo>
                    <a:pt x="22764" y="75120"/>
                  </a:lnTo>
                  <a:lnTo>
                    <a:pt x="133896" y="13728"/>
                  </a:lnTo>
                  <a:lnTo>
                    <a:pt x="135698" y="9944"/>
                  </a:lnTo>
                  <a:lnTo>
                    <a:pt x="135813" y="9702"/>
                  </a:lnTo>
                  <a:lnTo>
                    <a:pt x="134923" y="6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90740" y="2700145"/>
              <a:ext cx="127000" cy="80010"/>
            </a:xfrm>
            <a:custGeom>
              <a:avLst/>
              <a:gdLst/>
              <a:ahLst/>
              <a:cxnLst/>
              <a:rect l="l" t="t" r="r" b="b"/>
              <a:pathLst>
                <a:path w="127000" h="80010">
                  <a:moveTo>
                    <a:pt x="6654" y="0"/>
                  </a:moveTo>
                  <a:lnTo>
                    <a:pt x="3441" y="0"/>
                  </a:lnTo>
                  <a:lnTo>
                    <a:pt x="1689" y="965"/>
                  </a:lnTo>
                  <a:lnTo>
                    <a:pt x="0" y="4229"/>
                  </a:lnTo>
                  <a:lnTo>
                    <a:pt x="215" y="6235"/>
                  </a:lnTo>
                  <a:lnTo>
                    <a:pt x="25768" y="43205"/>
                  </a:lnTo>
                  <a:lnTo>
                    <a:pt x="26974" y="44157"/>
                  </a:lnTo>
                  <a:lnTo>
                    <a:pt x="119265" y="79438"/>
                  </a:lnTo>
                  <a:lnTo>
                    <a:pt x="120903" y="79603"/>
                  </a:lnTo>
                  <a:lnTo>
                    <a:pt x="123253" y="79603"/>
                  </a:lnTo>
                  <a:lnTo>
                    <a:pt x="125158" y="78231"/>
                  </a:lnTo>
                  <a:lnTo>
                    <a:pt x="126415" y="73659"/>
                  </a:lnTo>
                  <a:lnTo>
                    <a:pt x="125158" y="71081"/>
                  </a:lnTo>
                  <a:lnTo>
                    <a:pt x="7912" y="380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87457" y="2697054"/>
              <a:ext cx="133350" cy="86360"/>
            </a:xfrm>
            <a:custGeom>
              <a:avLst/>
              <a:gdLst/>
              <a:ahLst/>
              <a:cxnLst/>
              <a:rect l="l" t="t" r="r" b="b"/>
              <a:pathLst>
                <a:path w="133350" h="86360">
                  <a:moveTo>
                    <a:pt x="10490" y="0"/>
                  </a:moveTo>
                  <a:lnTo>
                    <a:pt x="5575" y="0"/>
                  </a:lnTo>
                  <a:lnTo>
                    <a:pt x="2794" y="1625"/>
                  </a:lnTo>
                  <a:lnTo>
                    <a:pt x="1371" y="4254"/>
                  </a:lnTo>
                  <a:lnTo>
                    <a:pt x="0" y="6921"/>
                  </a:lnTo>
                  <a:lnTo>
                    <a:pt x="279" y="10134"/>
                  </a:lnTo>
                  <a:lnTo>
                    <a:pt x="25666" y="46850"/>
                  </a:lnTo>
                  <a:lnTo>
                    <a:pt x="26822" y="48564"/>
                  </a:lnTo>
                  <a:lnTo>
                    <a:pt x="28562" y="49923"/>
                  </a:lnTo>
                  <a:lnTo>
                    <a:pt x="121780" y="85559"/>
                  </a:lnTo>
                  <a:lnTo>
                    <a:pt x="122986" y="85788"/>
                  </a:lnTo>
                  <a:lnTo>
                    <a:pt x="127901" y="85788"/>
                  </a:lnTo>
                  <a:lnTo>
                    <a:pt x="131064" y="83477"/>
                  </a:lnTo>
                  <a:lnTo>
                    <a:pt x="131991" y="80022"/>
                  </a:lnTo>
                  <a:lnTo>
                    <a:pt x="132107" y="79603"/>
                  </a:lnTo>
                  <a:lnTo>
                    <a:pt x="123549" y="79603"/>
                  </a:lnTo>
                  <a:lnTo>
                    <a:pt x="31953" y="44577"/>
                  </a:lnTo>
                  <a:lnTo>
                    <a:pt x="31242" y="44005"/>
                  </a:lnTo>
                  <a:lnTo>
                    <a:pt x="30746" y="43332"/>
                  </a:lnTo>
                  <a:lnTo>
                    <a:pt x="6007" y="7581"/>
                  </a:lnTo>
                  <a:lnTo>
                    <a:pt x="7048" y="6197"/>
                  </a:lnTo>
                  <a:lnTo>
                    <a:pt x="21733" y="6197"/>
                  </a:lnTo>
                  <a:lnTo>
                    <a:pt x="12293" y="520"/>
                  </a:lnTo>
                  <a:lnTo>
                    <a:pt x="10490" y="0"/>
                  </a:lnTo>
                  <a:close/>
                </a:path>
                <a:path w="133350" h="86360">
                  <a:moveTo>
                    <a:pt x="21733" y="6197"/>
                  </a:moveTo>
                  <a:lnTo>
                    <a:pt x="9347" y="6197"/>
                  </a:lnTo>
                  <a:lnTo>
                    <a:pt x="10045" y="6388"/>
                  </a:lnTo>
                  <a:lnTo>
                    <a:pt x="126974" y="76885"/>
                  </a:lnTo>
                  <a:lnTo>
                    <a:pt x="126479" y="79603"/>
                  </a:lnTo>
                  <a:lnTo>
                    <a:pt x="132107" y="79603"/>
                  </a:lnTo>
                  <a:lnTo>
                    <a:pt x="133032" y="76263"/>
                  </a:lnTo>
                  <a:lnTo>
                    <a:pt x="131229" y="72224"/>
                  </a:lnTo>
                  <a:lnTo>
                    <a:pt x="21733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75447" y="268995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9448" y="0"/>
                  </a:moveTo>
                  <a:lnTo>
                    <a:pt x="4368" y="0"/>
                  </a:lnTo>
                  <a:lnTo>
                    <a:pt x="114" y="4140"/>
                  </a:lnTo>
                  <a:lnTo>
                    <a:pt x="0" y="11734"/>
                  </a:lnTo>
                  <a:lnTo>
                    <a:pt x="927" y="14122"/>
                  </a:lnTo>
                  <a:lnTo>
                    <a:pt x="4419" y="17741"/>
                  </a:lnTo>
                  <a:lnTo>
                    <a:pt x="6769" y="18770"/>
                  </a:lnTo>
                  <a:lnTo>
                    <a:pt x="9283" y="18808"/>
                  </a:lnTo>
                  <a:lnTo>
                    <a:pt x="14528" y="18808"/>
                  </a:lnTo>
                  <a:lnTo>
                    <a:pt x="18732" y="14668"/>
                  </a:lnTo>
                  <a:lnTo>
                    <a:pt x="18897" y="7073"/>
                  </a:lnTo>
                  <a:lnTo>
                    <a:pt x="17970" y="4686"/>
                  </a:lnTo>
                  <a:lnTo>
                    <a:pt x="14477" y="1066"/>
                  </a:lnTo>
                  <a:lnTo>
                    <a:pt x="12128" y="50"/>
                  </a:lnTo>
                  <a:lnTo>
                    <a:pt x="9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56009" y="2565971"/>
              <a:ext cx="262890" cy="436880"/>
            </a:xfrm>
            <a:custGeom>
              <a:avLst/>
              <a:gdLst/>
              <a:ahLst/>
              <a:cxnLst/>
              <a:rect l="l" t="t" r="r" b="b"/>
              <a:pathLst>
                <a:path w="262889" h="436880">
                  <a:moveTo>
                    <a:pt x="124345" y="56553"/>
                  </a:moveTo>
                  <a:lnTo>
                    <a:pt x="123850" y="53162"/>
                  </a:lnTo>
                  <a:lnTo>
                    <a:pt x="122262" y="51993"/>
                  </a:lnTo>
                  <a:lnTo>
                    <a:pt x="120573" y="52235"/>
                  </a:lnTo>
                  <a:lnTo>
                    <a:pt x="78333" y="73025"/>
                  </a:lnTo>
                  <a:lnTo>
                    <a:pt x="54927" y="113919"/>
                  </a:lnTo>
                  <a:lnTo>
                    <a:pt x="54546" y="115582"/>
                  </a:lnTo>
                  <a:lnTo>
                    <a:pt x="55587" y="117246"/>
                  </a:lnTo>
                  <a:lnTo>
                    <a:pt x="58915" y="118033"/>
                  </a:lnTo>
                  <a:lnTo>
                    <a:pt x="60617" y="117005"/>
                  </a:lnTo>
                  <a:lnTo>
                    <a:pt x="60998" y="115341"/>
                  </a:lnTo>
                  <a:lnTo>
                    <a:pt x="69138" y="94729"/>
                  </a:lnTo>
                  <a:lnTo>
                    <a:pt x="82626" y="77508"/>
                  </a:lnTo>
                  <a:lnTo>
                    <a:pt x="100406" y="64960"/>
                  </a:lnTo>
                  <a:lnTo>
                    <a:pt x="121450" y="58369"/>
                  </a:lnTo>
                  <a:lnTo>
                    <a:pt x="123139" y="58127"/>
                  </a:lnTo>
                  <a:lnTo>
                    <a:pt x="124345" y="56553"/>
                  </a:lnTo>
                  <a:close/>
                </a:path>
                <a:path w="262889" h="436880">
                  <a:moveTo>
                    <a:pt x="125539" y="28765"/>
                  </a:moveTo>
                  <a:lnTo>
                    <a:pt x="125222" y="25361"/>
                  </a:lnTo>
                  <a:lnTo>
                    <a:pt x="123685" y="24117"/>
                  </a:lnTo>
                  <a:lnTo>
                    <a:pt x="121996" y="24282"/>
                  </a:lnTo>
                  <a:lnTo>
                    <a:pt x="84785" y="35102"/>
                  </a:lnTo>
                  <a:lnTo>
                    <a:pt x="53886" y="57746"/>
                  </a:lnTo>
                  <a:lnTo>
                    <a:pt x="32486" y="89395"/>
                  </a:lnTo>
                  <a:lnTo>
                    <a:pt x="23749" y="127215"/>
                  </a:lnTo>
                  <a:lnTo>
                    <a:pt x="23698" y="128930"/>
                  </a:lnTo>
                  <a:lnTo>
                    <a:pt x="25057" y="130352"/>
                  </a:lnTo>
                  <a:lnTo>
                    <a:pt x="28498" y="130467"/>
                  </a:lnTo>
                  <a:lnTo>
                    <a:pt x="29921" y="129133"/>
                  </a:lnTo>
                  <a:lnTo>
                    <a:pt x="29972" y="127419"/>
                  </a:lnTo>
                  <a:lnTo>
                    <a:pt x="38163" y="91897"/>
                  </a:lnTo>
                  <a:lnTo>
                    <a:pt x="58369" y="62052"/>
                  </a:lnTo>
                  <a:lnTo>
                    <a:pt x="87541" y="40640"/>
                  </a:lnTo>
                  <a:lnTo>
                    <a:pt x="122593" y="30441"/>
                  </a:lnTo>
                  <a:lnTo>
                    <a:pt x="124345" y="30276"/>
                  </a:lnTo>
                  <a:lnTo>
                    <a:pt x="125539" y="28765"/>
                  </a:lnTo>
                  <a:close/>
                </a:path>
                <a:path w="262889" h="436880">
                  <a:moveTo>
                    <a:pt x="130848" y="4749"/>
                  </a:moveTo>
                  <a:lnTo>
                    <a:pt x="130733" y="1333"/>
                  </a:lnTo>
                  <a:lnTo>
                    <a:pt x="129311" y="0"/>
                  </a:lnTo>
                  <a:lnTo>
                    <a:pt x="127571" y="63"/>
                  </a:lnTo>
                  <a:lnTo>
                    <a:pt x="78346" y="12255"/>
                  </a:lnTo>
                  <a:lnTo>
                    <a:pt x="37769" y="41529"/>
                  </a:lnTo>
                  <a:lnTo>
                    <a:pt x="10210" y="83223"/>
                  </a:lnTo>
                  <a:lnTo>
                    <a:pt x="0" y="132689"/>
                  </a:lnTo>
                  <a:lnTo>
                    <a:pt x="330" y="141541"/>
                  </a:lnTo>
                  <a:lnTo>
                    <a:pt x="1803" y="142836"/>
                  </a:lnTo>
                  <a:lnTo>
                    <a:pt x="5181" y="142646"/>
                  </a:lnTo>
                  <a:lnTo>
                    <a:pt x="6502" y="141173"/>
                  </a:lnTo>
                  <a:lnTo>
                    <a:pt x="6388" y="139471"/>
                  </a:lnTo>
                  <a:lnTo>
                    <a:pt x="6223" y="132689"/>
                  </a:lnTo>
                  <a:lnTo>
                    <a:pt x="15925" y="85623"/>
                  </a:lnTo>
                  <a:lnTo>
                    <a:pt x="42278" y="45821"/>
                  </a:lnTo>
                  <a:lnTo>
                    <a:pt x="81000" y="17843"/>
                  </a:lnTo>
                  <a:lnTo>
                    <a:pt x="127838" y="6261"/>
                  </a:lnTo>
                  <a:lnTo>
                    <a:pt x="129527" y="6184"/>
                  </a:lnTo>
                  <a:lnTo>
                    <a:pt x="130848" y="4749"/>
                  </a:lnTo>
                  <a:close/>
                </a:path>
                <a:path w="262889" h="436880">
                  <a:moveTo>
                    <a:pt x="139522" y="432079"/>
                  </a:moveTo>
                  <a:lnTo>
                    <a:pt x="138163" y="430682"/>
                  </a:lnTo>
                  <a:lnTo>
                    <a:pt x="115773" y="430682"/>
                  </a:lnTo>
                  <a:lnTo>
                    <a:pt x="114350" y="432079"/>
                  </a:lnTo>
                  <a:lnTo>
                    <a:pt x="114350" y="435495"/>
                  </a:lnTo>
                  <a:lnTo>
                    <a:pt x="115773" y="436880"/>
                  </a:lnTo>
                  <a:lnTo>
                    <a:pt x="117462" y="436880"/>
                  </a:lnTo>
                  <a:lnTo>
                    <a:pt x="138163" y="436880"/>
                  </a:lnTo>
                  <a:lnTo>
                    <a:pt x="139522" y="435495"/>
                  </a:lnTo>
                  <a:lnTo>
                    <a:pt x="139522" y="432079"/>
                  </a:lnTo>
                  <a:close/>
                </a:path>
                <a:path w="262889" h="436880">
                  <a:moveTo>
                    <a:pt x="139522" y="420878"/>
                  </a:moveTo>
                  <a:lnTo>
                    <a:pt x="138163" y="419481"/>
                  </a:lnTo>
                  <a:lnTo>
                    <a:pt x="115773" y="419481"/>
                  </a:lnTo>
                  <a:lnTo>
                    <a:pt x="114350" y="420878"/>
                  </a:lnTo>
                  <a:lnTo>
                    <a:pt x="114350" y="424294"/>
                  </a:lnTo>
                  <a:lnTo>
                    <a:pt x="115773" y="425678"/>
                  </a:lnTo>
                  <a:lnTo>
                    <a:pt x="117462" y="425678"/>
                  </a:lnTo>
                  <a:lnTo>
                    <a:pt x="138163" y="425678"/>
                  </a:lnTo>
                  <a:lnTo>
                    <a:pt x="139522" y="424294"/>
                  </a:lnTo>
                  <a:lnTo>
                    <a:pt x="139522" y="420878"/>
                  </a:lnTo>
                  <a:close/>
                </a:path>
                <a:path w="262889" h="436880">
                  <a:moveTo>
                    <a:pt x="139522" y="409663"/>
                  </a:moveTo>
                  <a:lnTo>
                    <a:pt x="138163" y="408266"/>
                  </a:lnTo>
                  <a:lnTo>
                    <a:pt x="115773" y="408266"/>
                  </a:lnTo>
                  <a:lnTo>
                    <a:pt x="114350" y="409663"/>
                  </a:lnTo>
                  <a:lnTo>
                    <a:pt x="114350" y="413080"/>
                  </a:lnTo>
                  <a:lnTo>
                    <a:pt x="115773" y="414464"/>
                  </a:lnTo>
                  <a:lnTo>
                    <a:pt x="117462" y="414464"/>
                  </a:lnTo>
                  <a:lnTo>
                    <a:pt x="138163" y="414464"/>
                  </a:lnTo>
                  <a:lnTo>
                    <a:pt x="139522" y="413080"/>
                  </a:lnTo>
                  <a:lnTo>
                    <a:pt x="139522" y="409663"/>
                  </a:lnTo>
                  <a:close/>
                </a:path>
                <a:path w="262889" h="436880">
                  <a:moveTo>
                    <a:pt x="141262" y="129832"/>
                  </a:moveTo>
                  <a:lnTo>
                    <a:pt x="140195" y="127152"/>
                  </a:lnTo>
                  <a:lnTo>
                    <a:pt x="135547" y="122313"/>
                  </a:lnTo>
                  <a:lnTo>
                    <a:pt x="135102" y="122123"/>
                  </a:lnTo>
                  <a:lnTo>
                    <a:pt x="135102" y="136956"/>
                  </a:lnTo>
                  <a:lnTo>
                    <a:pt x="132321" y="139700"/>
                  </a:lnTo>
                  <a:lnTo>
                    <a:pt x="125336" y="139700"/>
                  </a:lnTo>
                  <a:lnTo>
                    <a:pt x="122491" y="136753"/>
                  </a:lnTo>
                  <a:lnTo>
                    <a:pt x="122593" y="129832"/>
                  </a:lnTo>
                  <a:lnTo>
                    <a:pt x="125374" y="127152"/>
                  </a:lnTo>
                  <a:lnTo>
                    <a:pt x="132486" y="127152"/>
                  </a:lnTo>
                  <a:lnTo>
                    <a:pt x="135077" y="129832"/>
                  </a:lnTo>
                  <a:lnTo>
                    <a:pt x="135102" y="136956"/>
                  </a:lnTo>
                  <a:lnTo>
                    <a:pt x="135102" y="122123"/>
                  </a:lnTo>
                  <a:lnTo>
                    <a:pt x="132422" y="120954"/>
                  </a:lnTo>
                  <a:lnTo>
                    <a:pt x="122047" y="120954"/>
                  </a:lnTo>
                  <a:lnTo>
                    <a:pt x="116484" y="126390"/>
                  </a:lnTo>
                  <a:lnTo>
                    <a:pt x="116370" y="133159"/>
                  </a:lnTo>
                  <a:lnTo>
                    <a:pt x="116268" y="140042"/>
                  </a:lnTo>
                  <a:lnTo>
                    <a:pt x="121729" y="145757"/>
                  </a:lnTo>
                  <a:lnTo>
                    <a:pt x="128600" y="145897"/>
                  </a:lnTo>
                  <a:lnTo>
                    <a:pt x="135648" y="145897"/>
                  </a:lnTo>
                  <a:lnTo>
                    <a:pt x="141224" y="140398"/>
                  </a:lnTo>
                  <a:lnTo>
                    <a:pt x="141236" y="139700"/>
                  </a:lnTo>
                  <a:lnTo>
                    <a:pt x="141262" y="129832"/>
                  </a:lnTo>
                  <a:close/>
                </a:path>
                <a:path w="262889" h="436880">
                  <a:moveTo>
                    <a:pt x="154495" y="206197"/>
                  </a:moveTo>
                  <a:lnTo>
                    <a:pt x="153619" y="202895"/>
                  </a:lnTo>
                  <a:lnTo>
                    <a:pt x="151930" y="201917"/>
                  </a:lnTo>
                  <a:lnTo>
                    <a:pt x="144170" y="203974"/>
                  </a:lnTo>
                  <a:lnTo>
                    <a:pt x="137947" y="204762"/>
                  </a:lnTo>
                  <a:lnTo>
                    <a:pt x="131724" y="204762"/>
                  </a:lnTo>
                  <a:lnTo>
                    <a:pt x="113779" y="202603"/>
                  </a:lnTo>
                  <a:lnTo>
                    <a:pt x="96888" y="196278"/>
                  </a:lnTo>
                  <a:lnTo>
                    <a:pt x="82016" y="186131"/>
                  </a:lnTo>
                  <a:lnTo>
                    <a:pt x="70129" y="172427"/>
                  </a:lnTo>
                  <a:lnTo>
                    <a:pt x="69189" y="170992"/>
                  </a:lnTo>
                  <a:lnTo>
                    <a:pt x="67284" y="170586"/>
                  </a:lnTo>
                  <a:lnTo>
                    <a:pt x="64439" y="172466"/>
                  </a:lnTo>
                  <a:lnTo>
                    <a:pt x="64008" y="174383"/>
                  </a:lnTo>
                  <a:lnTo>
                    <a:pt x="64935" y="175818"/>
                  </a:lnTo>
                  <a:lnTo>
                    <a:pt x="77901" y="190754"/>
                  </a:lnTo>
                  <a:lnTo>
                    <a:pt x="94030" y="201790"/>
                  </a:lnTo>
                  <a:lnTo>
                    <a:pt x="112293" y="208610"/>
                  </a:lnTo>
                  <a:lnTo>
                    <a:pt x="131724" y="210947"/>
                  </a:lnTo>
                  <a:lnTo>
                    <a:pt x="138442" y="210947"/>
                  </a:lnTo>
                  <a:lnTo>
                    <a:pt x="145262" y="210096"/>
                  </a:lnTo>
                  <a:lnTo>
                    <a:pt x="153517" y="207899"/>
                  </a:lnTo>
                  <a:lnTo>
                    <a:pt x="154495" y="206197"/>
                  </a:lnTo>
                  <a:close/>
                </a:path>
                <a:path w="262889" h="436880">
                  <a:moveTo>
                    <a:pt x="174320" y="228422"/>
                  </a:moveTo>
                  <a:lnTo>
                    <a:pt x="173012" y="225259"/>
                  </a:lnTo>
                  <a:lnTo>
                    <a:pt x="171208" y="224497"/>
                  </a:lnTo>
                  <a:lnTo>
                    <a:pt x="160350" y="228384"/>
                  </a:lnTo>
                  <a:lnTo>
                    <a:pt x="150939" y="230682"/>
                  </a:lnTo>
                  <a:lnTo>
                    <a:pt x="141427" y="232041"/>
                  </a:lnTo>
                  <a:lnTo>
                    <a:pt x="131889" y="232498"/>
                  </a:lnTo>
                  <a:lnTo>
                    <a:pt x="107378" y="229514"/>
                  </a:lnTo>
                  <a:lnTo>
                    <a:pt x="84340" y="220814"/>
                  </a:lnTo>
                  <a:lnTo>
                    <a:pt x="63931" y="206756"/>
                  </a:lnTo>
                  <a:lnTo>
                    <a:pt x="47345" y="187706"/>
                  </a:lnTo>
                  <a:lnTo>
                    <a:pt x="46367" y="186283"/>
                  </a:lnTo>
                  <a:lnTo>
                    <a:pt x="44450" y="185902"/>
                  </a:lnTo>
                  <a:lnTo>
                    <a:pt x="41617" y="187794"/>
                  </a:lnTo>
                  <a:lnTo>
                    <a:pt x="41236" y="189725"/>
                  </a:lnTo>
                  <a:lnTo>
                    <a:pt x="42214" y="191147"/>
                  </a:lnTo>
                  <a:lnTo>
                    <a:pt x="59829" y="211391"/>
                  </a:lnTo>
                  <a:lnTo>
                    <a:pt x="81483" y="226314"/>
                  </a:lnTo>
                  <a:lnTo>
                    <a:pt x="105905" y="235534"/>
                  </a:lnTo>
                  <a:lnTo>
                    <a:pt x="131889" y="238696"/>
                  </a:lnTo>
                  <a:lnTo>
                    <a:pt x="142011" y="238213"/>
                  </a:lnTo>
                  <a:lnTo>
                    <a:pt x="152107" y="236766"/>
                  </a:lnTo>
                  <a:lnTo>
                    <a:pt x="162115" y="234315"/>
                  </a:lnTo>
                  <a:lnTo>
                    <a:pt x="173558" y="230238"/>
                  </a:lnTo>
                  <a:lnTo>
                    <a:pt x="174320" y="228422"/>
                  </a:lnTo>
                  <a:close/>
                </a:path>
                <a:path w="262889" h="436880">
                  <a:moveTo>
                    <a:pt x="182613" y="250875"/>
                  </a:moveTo>
                  <a:lnTo>
                    <a:pt x="181356" y="247700"/>
                  </a:lnTo>
                  <a:lnTo>
                    <a:pt x="179552" y="246926"/>
                  </a:lnTo>
                  <a:lnTo>
                    <a:pt x="177914" y="247561"/>
                  </a:lnTo>
                  <a:lnTo>
                    <a:pt x="166852" y="251371"/>
                  </a:lnTo>
                  <a:lnTo>
                    <a:pt x="155575" y="254063"/>
                  </a:lnTo>
                  <a:lnTo>
                    <a:pt x="144145" y="255663"/>
                  </a:lnTo>
                  <a:lnTo>
                    <a:pt x="132638" y="256197"/>
                  </a:lnTo>
                  <a:lnTo>
                    <a:pt x="101219" y="252285"/>
                  </a:lnTo>
                  <a:lnTo>
                    <a:pt x="71691" y="240906"/>
                  </a:lnTo>
                  <a:lnTo>
                    <a:pt x="45770" y="222631"/>
                  </a:lnTo>
                  <a:lnTo>
                    <a:pt x="25120" y="198018"/>
                  </a:lnTo>
                  <a:lnTo>
                    <a:pt x="24193" y="196570"/>
                  </a:lnTo>
                  <a:lnTo>
                    <a:pt x="22275" y="196138"/>
                  </a:lnTo>
                  <a:lnTo>
                    <a:pt x="19431" y="197967"/>
                  </a:lnTo>
                  <a:lnTo>
                    <a:pt x="18999" y="199885"/>
                  </a:lnTo>
                  <a:lnTo>
                    <a:pt x="19875" y="201333"/>
                  </a:lnTo>
                  <a:lnTo>
                    <a:pt x="41592" y="227203"/>
                  </a:lnTo>
                  <a:lnTo>
                    <a:pt x="68783" y="246367"/>
                  </a:lnTo>
                  <a:lnTo>
                    <a:pt x="99720" y="258279"/>
                  </a:lnTo>
                  <a:lnTo>
                    <a:pt x="132638" y="262382"/>
                  </a:lnTo>
                  <a:lnTo>
                    <a:pt x="144691" y="261823"/>
                  </a:lnTo>
                  <a:lnTo>
                    <a:pt x="156705" y="260146"/>
                  </a:lnTo>
                  <a:lnTo>
                    <a:pt x="168579" y="257314"/>
                  </a:lnTo>
                  <a:lnTo>
                    <a:pt x="181851" y="252666"/>
                  </a:lnTo>
                  <a:lnTo>
                    <a:pt x="182613" y="250875"/>
                  </a:lnTo>
                  <a:close/>
                </a:path>
                <a:path w="262889" h="436880">
                  <a:moveTo>
                    <a:pt x="210896" y="131660"/>
                  </a:moveTo>
                  <a:lnTo>
                    <a:pt x="194894" y="83248"/>
                  </a:lnTo>
                  <a:lnTo>
                    <a:pt x="181521" y="69316"/>
                  </a:lnTo>
                  <a:lnTo>
                    <a:pt x="179616" y="69481"/>
                  </a:lnTo>
                  <a:lnTo>
                    <a:pt x="177368" y="72085"/>
                  </a:lnTo>
                  <a:lnTo>
                    <a:pt x="177533" y="74041"/>
                  </a:lnTo>
                  <a:lnTo>
                    <a:pt x="178841" y="75145"/>
                  </a:lnTo>
                  <a:lnTo>
                    <a:pt x="189941" y="86956"/>
                  </a:lnTo>
                  <a:lnTo>
                    <a:pt x="198056" y="100723"/>
                  </a:lnTo>
                  <a:lnTo>
                    <a:pt x="203047" y="115836"/>
                  </a:lnTo>
                  <a:lnTo>
                    <a:pt x="204736" y="131660"/>
                  </a:lnTo>
                  <a:lnTo>
                    <a:pt x="204343" y="139217"/>
                  </a:lnTo>
                  <a:lnTo>
                    <a:pt x="203174" y="146723"/>
                  </a:lnTo>
                  <a:lnTo>
                    <a:pt x="201206" y="154101"/>
                  </a:lnTo>
                  <a:lnTo>
                    <a:pt x="197739" y="162877"/>
                  </a:lnTo>
                  <a:lnTo>
                    <a:pt x="198450" y="164706"/>
                  </a:lnTo>
                  <a:lnTo>
                    <a:pt x="201561" y="166103"/>
                  </a:lnTo>
                  <a:lnTo>
                    <a:pt x="203365" y="165404"/>
                  </a:lnTo>
                  <a:lnTo>
                    <a:pt x="204076" y="163842"/>
                  </a:lnTo>
                  <a:lnTo>
                    <a:pt x="207073" y="156006"/>
                  </a:lnTo>
                  <a:lnTo>
                    <a:pt x="209207" y="147980"/>
                  </a:lnTo>
                  <a:lnTo>
                    <a:pt x="210477" y="139852"/>
                  </a:lnTo>
                  <a:lnTo>
                    <a:pt x="210896" y="131660"/>
                  </a:lnTo>
                  <a:close/>
                </a:path>
                <a:path w="262889" h="436880">
                  <a:moveTo>
                    <a:pt x="238594" y="131826"/>
                  </a:moveTo>
                  <a:lnTo>
                    <a:pt x="228549" y="85902"/>
                  </a:lnTo>
                  <a:lnTo>
                    <a:pt x="199377" y="48018"/>
                  </a:lnTo>
                  <a:lnTo>
                    <a:pt x="198018" y="46926"/>
                  </a:lnTo>
                  <a:lnTo>
                    <a:pt x="196100" y="47129"/>
                  </a:lnTo>
                  <a:lnTo>
                    <a:pt x="193916" y="49784"/>
                  </a:lnTo>
                  <a:lnTo>
                    <a:pt x="194132" y="51727"/>
                  </a:lnTo>
                  <a:lnTo>
                    <a:pt x="195453" y="52806"/>
                  </a:lnTo>
                  <a:lnTo>
                    <a:pt x="211328" y="69240"/>
                  </a:lnTo>
                  <a:lnTo>
                    <a:pt x="222897" y="88493"/>
                  </a:lnTo>
                  <a:lnTo>
                    <a:pt x="229958" y="109651"/>
                  </a:lnTo>
                  <a:lnTo>
                    <a:pt x="232359" y="131826"/>
                  </a:lnTo>
                  <a:lnTo>
                    <a:pt x="231546" y="144741"/>
                  </a:lnTo>
                  <a:lnTo>
                    <a:pt x="229082" y="157505"/>
                  </a:lnTo>
                  <a:lnTo>
                    <a:pt x="224955" y="169951"/>
                  </a:lnTo>
                  <a:lnTo>
                    <a:pt x="218224" y="183400"/>
                  </a:lnTo>
                  <a:lnTo>
                    <a:pt x="218770" y="185293"/>
                  </a:lnTo>
                  <a:lnTo>
                    <a:pt x="221716" y="187007"/>
                  </a:lnTo>
                  <a:lnTo>
                    <a:pt x="223570" y="186499"/>
                  </a:lnTo>
                  <a:lnTo>
                    <a:pt x="224447" y="185013"/>
                  </a:lnTo>
                  <a:lnTo>
                    <a:pt x="230695" y="172300"/>
                  </a:lnTo>
                  <a:lnTo>
                    <a:pt x="235102" y="159067"/>
                  </a:lnTo>
                  <a:lnTo>
                    <a:pt x="237731" y="145516"/>
                  </a:lnTo>
                  <a:lnTo>
                    <a:pt x="238594" y="131826"/>
                  </a:lnTo>
                  <a:close/>
                </a:path>
                <a:path w="262889" h="436880">
                  <a:moveTo>
                    <a:pt x="262623" y="131356"/>
                  </a:moveTo>
                  <a:lnTo>
                    <a:pt x="252298" y="80225"/>
                  </a:lnTo>
                  <a:lnTo>
                    <a:pt x="230543" y="45237"/>
                  </a:lnTo>
                  <a:lnTo>
                    <a:pt x="213906" y="29171"/>
                  </a:lnTo>
                  <a:lnTo>
                    <a:pt x="212001" y="29349"/>
                  </a:lnTo>
                  <a:lnTo>
                    <a:pt x="209816" y="31978"/>
                  </a:lnTo>
                  <a:lnTo>
                    <a:pt x="209981" y="33934"/>
                  </a:lnTo>
                  <a:lnTo>
                    <a:pt x="211289" y="35026"/>
                  </a:lnTo>
                  <a:lnTo>
                    <a:pt x="225869" y="49288"/>
                  </a:lnTo>
                  <a:lnTo>
                    <a:pt x="246595" y="82613"/>
                  </a:lnTo>
                  <a:lnTo>
                    <a:pt x="256209" y="123685"/>
                  </a:lnTo>
                  <a:lnTo>
                    <a:pt x="256451" y="131356"/>
                  </a:lnTo>
                  <a:lnTo>
                    <a:pt x="255587" y="145999"/>
                  </a:lnTo>
                  <a:lnTo>
                    <a:pt x="252996" y="160515"/>
                  </a:lnTo>
                  <a:lnTo>
                    <a:pt x="248678" y="174752"/>
                  </a:lnTo>
                  <a:lnTo>
                    <a:pt x="241871" y="190042"/>
                  </a:lnTo>
                  <a:lnTo>
                    <a:pt x="242468" y="191909"/>
                  </a:lnTo>
                  <a:lnTo>
                    <a:pt x="245478" y="193471"/>
                  </a:lnTo>
                  <a:lnTo>
                    <a:pt x="247332" y="192862"/>
                  </a:lnTo>
                  <a:lnTo>
                    <a:pt x="254508" y="176898"/>
                  </a:lnTo>
                  <a:lnTo>
                    <a:pt x="259029" y="161963"/>
                  </a:lnTo>
                  <a:lnTo>
                    <a:pt x="261721" y="146735"/>
                  </a:lnTo>
                  <a:lnTo>
                    <a:pt x="262623" y="1313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88773" y="2699233"/>
              <a:ext cx="25400" cy="291465"/>
            </a:xfrm>
            <a:custGeom>
              <a:avLst/>
              <a:gdLst/>
              <a:ahLst/>
              <a:cxnLst/>
              <a:rect l="l" t="t" r="r" b="b"/>
              <a:pathLst>
                <a:path w="25400" h="291464">
                  <a:moveTo>
                    <a:pt x="17741" y="0"/>
                  </a:moveTo>
                  <a:lnTo>
                    <a:pt x="7213" y="0"/>
                  </a:lnTo>
                  <a:lnTo>
                    <a:pt x="5842" y="1358"/>
                  </a:lnTo>
                  <a:lnTo>
                    <a:pt x="0" y="289039"/>
                  </a:lnTo>
                  <a:lnTo>
                    <a:pt x="330" y="289852"/>
                  </a:lnTo>
                  <a:lnTo>
                    <a:pt x="1473" y="291033"/>
                  </a:lnTo>
                  <a:lnTo>
                    <a:pt x="2286" y="291376"/>
                  </a:lnTo>
                  <a:lnTo>
                    <a:pt x="3111" y="291376"/>
                  </a:lnTo>
                  <a:lnTo>
                    <a:pt x="22656" y="291376"/>
                  </a:lnTo>
                  <a:lnTo>
                    <a:pt x="23482" y="291033"/>
                  </a:lnTo>
                  <a:lnTo>
                    <a:pt x="24625" y="289852"/>
                  </a:lnTo>
                  <a:lnTo>
                    <a:pt x="24955" y="289039"/>
                  </a:lnTo>
                  <a:lnTo>
                    <a:pt x="19113" y="1346"/>
                  </a:lnTo>
                  <a:lnTo>
                    <a:pt x="17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85661" y="2696141"/>
              <a:ext cx="31750" cy="297815"/>
            </a:xfrm>
            <a:custGeom>
              <a:avLst/>
              <a:gdLst/>
              <a:ahLst/>
              <a:cxnLst/>
              <a:rect l="l" t="t" r="r" b="b"/>
              <a:pathLst>
                <a:path w="31750" h="297814">
                  <a:moveTo>
                    <a:pt x="22555" y="0"/>
                  </a:moveTo>
                  <a:lnTo>
                    <a:pt x="8623" y="0"/>
                  </a:lnTo>
                  <a:lnTo>
                    <a:pt x="5892" y="2692"/>
                  </a:lnTo>
                  <a:lnTo>
                    <a:pt x="5839" y="6197"/>
                  </a:lnTo>
                  <a:lnTo>
                    <a:pt x="50" y="291249"/>
                  </a:lnTo>
                  <a:lnTo>
                    <a:pt x="0" y="292900"/>
                  </a:lnTo>
                  <a:lnTo>
                    <a:pt x="647" y="294513"/>
                  </a:lnTo>
                  <a:lnTo>
                    <a:pt x="2946" y="296887"/>
                  </a:lnTo>
                  <a:lnTo>
                    <a:pt x="4584" y="297561"/>
                  </a:lnTo>
                  <a:lnTo>
                    <a:pt x="26644" y="297561"/>
                  </a:lnTo>
                  <a:lnTo>
                    <a:pt x="28232" y="296887"/>
                  </a:lnTo>
                  <a:lnTo>
                    <a:pt x="30518" y="294513"/>
                  </a:lnTo>
                  <a:lnTo>
                    <a:pt x="31178" y="292900"/>
                  </a:lnTo>
                  <a:lnTo>
                    <a:pt x="31131" y="291376"/>
                  </a:lnTo>
                  <a:lnTo>
                    <a:pt x="6223" y="291376"/>
                  </a:lnTo>
                  <a:lnTo>
                    <a:pt x="12014" y="6197"/>
                  </a:lnTo>
                  <a:lnTo>
                    <a:pt x="25339" y="6197"/>
                  </a:lnTo>
                  <a:lnTo>
                    <a:pt x="25285" y="2692"/>
                  </a:lnTo>
                  <a:lnTo>
                    <a:pt x="22555" y="0"/>
                  </a:lnTo>
                  <a:close/>
                </a:path>
                <a:path w="31750" h="297814">
                  <a:moveTo>
                    <a:pt x="25339" y="6197"/>
                  </a:moveTo>
                  <a:lnTo>
                    <a:pt x="19164" y="6197"/>
                  </a:lnTo>
                  <a:lnTo>
                    <a:pt x="24952" y="291249"/>
                  </a:lnTo>
                  <a:lnTo>
                    <a:pt x="24955" y="291376"/>
                  </a:lnTo>
                  <a:lnTo>
                    <a:pt x="31131" y="291376"/>
                  </a:lnTo>
                  <a:lnTo>
                    <a:pt x="25339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82387" y="2963301"/>
              <a:ext cx="38100" cy="88900"/>
            </a:xfrm>
            <a:custGeom>
              <a:avLst/>
              <a:gdLst/>
              <a:ahLst/>
              <a:cxnLst/>
              <a:rect l="l" t="t" r="r" b="b"/>
              <a:pathLst>
                <a:path w="38100" h="88900">
                  <a:moveTo>
                    <a:pt x="32651" y="0"/>
                  </a:moveTo>
                  <a:lnTo>
                    <a:pt x="5080" y="0"/>
                  </a:lnTo>
                  <a:lnTo>
                    <a:pt x="3708" y="1308"/>
                  </a:lnTo>
                  <a:lnTo>
                    <a:pt x="0" y="86067"/>
                  </a:lnTo>
                  <a:lnTo>
                    <a:pt x="317" y="86893"/>
                  </a:lnTo>
                  <a:lnTo>
                    <a:pt x="1473" y="88112"/>
                  </a:lnTo>
                  <a:lnTo>
                    <a:pt x="2286" y="88455"/>
                  </a:lnTo>
                  <a:lnTo>
                    <a:pt x="3162" y="88455"/>
                  </a:lnTo>
                  <a:lnTo>
                    <a:pt x="35433" y="88455"/>
                  </a:lnTo>
                  <a:lnTo>
                    <a:pt x="36258" y="88112"/>
                  </a:lnTo>
                  <a:lnTo>
                    <a:pt x="37401" y="86893"/>
                  </a:lnTo>
                  <a:lnTo>
                    <a:pt x="37731" y="86067"/>
                  </a:lnTo>
                  <a:lnTo>
                    <a:pt x="34010" y="1308"/>
                  </a:lnTo>
                  <a:lnTo>
                    <a:pt x="32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79263" y="2960208"/>
              <a:ext cx="44450" cy="95250"/>
            </a:xfrm>
            <a:custGeom>
              <a:avLst/>
              <a:gdLst/>
              <a:ahLst/>
              <a:cxnLst/>
              <a:rect l="l" t="t" r="r" b="b"/>
              <a:pathLst>
                <a:path w="44450" h="95250">
                  <a:moveTo>
                    <a:pt x="37464" y="0"/>
                  </a:moveTo>
                  <a:lnTo>
                    <a:pt x="6502" y="0"/>
                  </a:lnTo>
                  <a:lnTo>
                    <a:pt x="3771" y="2616"/>
                  </a:lnTo>
                  <a:lnTo>
                    <a:pt x="3658" y="6197"/>
                  </a:lnTo>
                  <a:lnTo>
                    <a:pt x="63" y="88188"/>
                  </a:lnTo>
                  <a:lnTo>
                    <a:pt x="0" y="89877"/>
                  </a:lnTo>
                  <a:lnTo>
                    <a:pt x="609" y="91516"/>
                  </a:lnTo>
                  <a:lnTo>
                    <a:pt x="1803" y="92735"/>
                  </a:lnTo>
                  <a:lnTo>
                    <a:pt x="2959" y="93954"/>
                  </a:lnTo>
                  <a:lnTo>
                    <a:pt x="4597" y="94640"/>
                  </a:lnTo>
                  <a:lnTo>
                    <a:pt x="39382" y="94640"/>
                  </a:lnTo>
                  <a:lnTo>
                    <a:pt x="41020" y="93954"/>
                  </a:lnTo>
                  <a:lnTo>
                    <a:pt x="42163" y="92735"/>
                  </a:lnTo>
                  <a:lnTo>
                    <a:pt x="43370" y="91516"/>
                  </a:lnTo>
                  <a:lnTo>
                    <a:pt x="43967" y="89877"/>
                  </a:lnTo>
                  <a:lnTo>
                    <a:pt x="43924" y="88455"/>
                  </a:lnTo>
                  <a:lnTo>
                    <a:pt x="6286" y="88455"/>
                  </a:lnTo>
                  <a:lnTo>
                    <a:pt x="9829" y="6197"/>
                  </a:lnTo>
                  <a:lnTo>
                    <a:pt x="40321" y="6197"/>
                  </a:lnTo>
                  <a:lnTo>
                    <a:pt x="40195" y="2616"/>
                  </a:lnTo>
                  <a:lnTo>
                    <a:pt x="37464" y="0"/>
                  </a:lnTo>
                  <a:close/>
                </a:path>
                <a:path w="44450" h="95250">
                  <a:moveTo>
                    <a:pt x="40321" y="6197"/>
                  </a:moveTo>
                  <a:lnTo>
                    <a:pt x="34137" y="6197"/>
                  </a:lnTo>
                  <a:lnTo>
                    <a:pt x="37682" y="88188"/>
                  </a:lnTo>
                  <a:lnTo>
                    <a:pt x="37693" y="88455"/>
                  </a:lnTo>
                  <a:lnTo>
                    <a:pt x="43924" y="88455"/>
                  </a:lnTo>
                  <a:lnTo>
                    <a:pt x="40321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96309" y="2548361"/>
              <a:ext cx="28575" cy="145415"/>
            </a:xfrm>
            <a:custGeom>
              <a:avLst/>
              <a:gdLst/>
              <a:ahLst/>
              <a:cxnLst/>
              <a:rect l="l" t="t" r="r" b="b"/>
              <a:pathLst>
                <a:path w="28575" h="145414">
                  <a:moveTo>
                    <a:pt x="10045" y="0"/>
                  </a:moveTo>
                  <a:lnTo>
                    <a:pt x="5346" y="0"/>
                  </a:lnTo>
                  <a:lnTo>
                    <a:pt x="2679" y="2159"/>
                  </a:lnTo>
                  <a:lnTo>
                    <a:pt x="0" y="140627"/>
                  </a:lnTo>
                  <a:lnTo>
                    <a:pt x="660" y="142354"/>
                  </a:lnTo>
                  <a:lnTo>
                    <a:pt x="2781" y="144526"/>
                  </a:lnTo>
                  <a:lnTo>
                    <a:pt x="4038" y="145059"/>
                  </a:lnTo>
                  <a:lnTo>
                    <a:pt x="5295" y="145059"/>
                  </a:lnTo>
                  <a:lnTo>
                    <a:pt x="7213" y="145059"/>
                  </a:lnTo>
                  <a:lnTo>
                    <a:pt x="8953" y="143878"/>
                  </a:lnTo>
                  <a:lnTo>
                    <a:pt x="28181" y="103200"/>
                  </a:lnTo>
                  <a:lnTo>
                    <a:pt x="28397" y="101650"/>
                  </a:lnTo>
                  <a:lnTo>
                    <a:pt x="12445" y="1549"/>
                  </a:lnTo>
                  <a:lnTo>
                    <a:pt x="100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93247" y="2545270"/>
              <a:ext cx="34925" cy="151765"/>
            </a:xfrm>
            <a:custGeom>
              <a:avLst/>
              <a:gdLst/>
              <a:ahLst/>
              <a:cxnLst/>
              <a:rect l="l" t="t" r="r" b="b"/>
              <a:pathLst>
                <a:path w="34925" h="151764">
                  <a:moveTo>
                    <a:pt x="15026" y="0"/>
                  </a:moveTo>
                  <a:lnTo>
                    <a:pt x="6225" y="0"/>
                  </a:lnTo>
                  <a:lnTo>
                    <a:pt x="2618" y="3949"/>
                  </a:lnTo>
                  <a:lnTo>
                    <a:pt x="0" y="141833"/>
                  </a:lnTo>
                  <a:lnTo>
                    <a:pt x="0" y="144627"/>
                  </a:lnTo>
                  <a:lnTo>
                    <a:pt x="929" y="147015"/>
                  </a:lnTo>
                  <a:lnTo>
                    <a:pt x="4205" y="150380"/>
                  </a:lnTo>
                  <a:lnTo>
                    <a:pt x="6225" y="151244"/>
                  </a:lnTo>
                  <a:lnTo>
                    <a:pt x="11520" y="151244"/>
                  </a:lnTo>
                  <a:lnTo>
                    <a:pt x="14251" y="149402"/>
                  </a:lnTo>
                  <a:lnTo>
                    <a:pt x="16310" y="145059"/>
                  </a:lnTo>
                  <a:lnTo>
                    <a:pt x="7266" y="145059"/>
                  </a:lnTo>
                  <a:lnTo>
                    <a:pt x="6174" y="143814"/>
                  </a:lnTo>
                  <a:lnTo>
                    <a:pt x="8739" y="9321"/>
                  </a:lnTo>
                  <a:lnTo>
                    <a:pt x="8790" y="7289"/>
                  </a:lnTo>
                  <a:lnTo>
                    <a:pt x="9882" y="6184"/>
                  </a:lnTo>
                  <a:lnTo>
                    <a:pt x="18892" y="6184"/>
                  </a:lnTo>
                  <a:lnTo>
                    <a:pt x="18404" y="3124"/>
                  </a:lnTo>
                  <a:lnTo>
                    <a:pt x="15026" y="0"/>
                  </a:lnTo>
                  <a:close/>
                </a:path>
                <a:path w="34925" h="151764">
                  <a:moveTo>
                    <a:pt x="18892" y="6184"/>
                  </a:moveTo>
                  <a:lnTo>
                    <a:pt x="11851" y="6184"/>
                  </a:lnTo>
                  <a:lnTo>
                    <a:pt x="12727" y="6959"/>
                  </a:lnTo>
                  <a:lnTo>
                    <a:pt x="28183" y="103733"/>
                  </a:lnTo>
                  <a:lnTo>
                    <a:pt x="28183" y="105537"/>
                  </a:lnTo>
                  <a:lnTo>
                    <a:pt x="27853" y="106286"/>
                  </a:lnTo>
                  <a:lnTo>
                    <a:pt x="10162" y="143662"/>
                  </a:lnTo>
                  <a:lnTo>
                    <a:pt x="9666" y="144627"/>
                  </a:lnTo>
                  <a:lnTo>
                    <a:pt x="9019" y="145059"/>
                  </a:lnTo>
                  <a:lnTo>
                    <a:pt x="16310" y="145059"/>
                  </a:lnTo>
                  <a:lnTo>
                    <a:pt x="33428" y="108940"/>
                  </a:lnTo>
                  <a:lnTo>
                    <a:pt x="34355" y="107061"/>
                  </a:lnTo>
                  <a:lnTo>
                    <a:pt x="34449" y="106286"/>
                  </a:lnTo>
                  <a:lnTo>
                    <a:pt x="34540" y="105537"/>
                  </a:lnTo>
                  <a:lnTo>
                    <a:pt x="34581" y="104609"/>
                  </a:lnTo>
                  <a:lnTo>
                    <a:pt x="19068" y="7289"/>
                  </a:lnTo>
                  <a:lnTo>
                    <a:pt x="19015" y="6959"/>
                  </a:lnTo>
                  <a:lnTo>
                    <a:pt x="18892" y="61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65353" y="2697349"/>
              <a:ext cx="129539" cy="75565"/>
            </a:xfrm>
            <a:custGeom>
              <a:avLst/>
              <a:gdLst/>
              <a:ahLst/>
              <a:cxnLst/>
              <a:rect l="l" t="t" r="r" b="b"/>
              <a:pathLst>
                <a:path w="129539" h="75564">
                  <a:moveTo>
                    <a:pt x="125869" y="0"/>
                  </a:moveTo>
                  <a:lnTo>
                    <a:pt x="123418" y="0"/>
                  </a:lnTo>
                  <a:lnTo>
                    <a:pt x="80162" y="3505"/>
                  </a:lnTo>
                  <a:lnTo>
                    <a:pt x="78752" y="4089"/>
                  </a:lnTo>
                  <a:lnTo>
                    <a:pt x="266" y="67792"/>
                  </a:lnTo>
                  <a:lnTo>
                    <a:pt x="0" y="70269"/>
                  </a:lnTo>
                  <a:lnTo>
                    <a:pt x="1308" y="73901"/>
                  </a:lnTo>
                  <a:lnTo>
                    <a:pt x="3225" y="75171"/>
                  </a:lnTo>
                  <a:lnTo>
                    <a:pt x="5461" y="75171"/>
                  </a:lnTo>
                  <a:lnTo>
                    <a:pt x="6667" y="75171"/>
                  </a:lnTo>
                  <a:lnTo>
                    <a:pt x="7810" y="74853"/>
                  </a:lnTo>
                  <a:lnTo>
                    <a:pt x="127622" y="8661"/>
                  </a:lnTo>
                  <a:lnTo>
                    <a:pt x="128993" y="6032"/>
                  </a:lnTo>
                  <a:lnTo>
                    <a:pt x="127787" y="1396"/>
                  </a:lnTo>
                  <a:lnTo>
                    <a:pt x="1258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61860" y="2694296"/>
              <a:ext cx="135890" cy="81915"/>
            </a:xfrm>
            <a:custGeom>
              <a:avLst/>
              <a:gdLst/>
              <a:ahLst/>
              <a:cxnLst/>
              <a:rect l="l" t="t" r="r" b="b"/>
              <a:pathLst>
                <a:path w="135889" h="81914">
                  <a:moveTo>
                    <a:pt x="130785" y="0"/>
                  </a:moveTo>
                  <a:lnTo>
                    <a:pt x="82791" y="3517"/>
                  </a:lnTo>
                  <a:lnTo>
                    <a:pt x="1142" y="68961"/>
                  </a:lnTo>
                  <a:lnTo>
                    <a:pt x="0" y="72631"/>
                  </a:lnTo>
                  <a:lnTo>
                    <a:pt x="2349" y="79235"/>
                  </a:lnTo>
                  <a:lnTo>
                    <a:pt x="5410" y="81318"/>
                  </a:lnTo>
                  <a:lnTo>
                    <a:pt x="10642" y="81318"/>
                  </a:lnTo>
                  <a:lnTo>
                    <a:pt x="12344" y="80860"/>
                  </a:lnTo>
                  <a:lnTo>
                    <a:pt x="13919" y="79971"/>
                  </a:lnTo>
                  <a:lnTo>
                    <a:pt x="22706" y="75120"/>
                  </a:lnTo>
                  <a:lnTo>
                    <a:pt x="6934" y="75120"/>
                  </a:lnTo>
                  <a:lnTo>
                    <a:pt x="6007" y="73025"/>
                  </a:lnTo>
                  <a:lnTo>
                    <a:pt x="83007" y="10502"/>
                  </a:lnTo>
                  <a:lnTo>
                    <a:pt x="83654" y="9944"/>
                  </a:lnTo>
                  <a:lnTo>
                    <a:pt x="84249" y="9702"/>
                  </a:lnTo>
                  <a:lnTo>
                    <a:pt x="83129" y="9702"/>
                  </a:lnTo>
                  <a:lnTo>
                    <a:pt x="126580" y="6159"/>
                  </a:lnTo>
                  <a:lnTo>
                    <a:pt x="134923" y="6159"/>
                  </a:lnTo>
                  <a:lnTo>
                    <a:pt x="133959" y="2324"/>
                  </a:lnTo>
                  <a:lnTo>
                    <a:pt x="130785" y="0"/>
                  </a:lnTo>
                  <a:close/>
                </a:path>
                <a:path w="135889" h="81914">
                  <a:moveTo>
                    <a:pt x="134923" y="6159"/>
                  </a:moveTo>
                  <a:lnTo>
                    <a:pt x="129477" y="6159"/>
                  </a:lnTo>
                  <a:lnTo>
                    <a:pt x="129641" y="9004"/>
                  </a:lnTo>
                  <a:lnTo>
                    <a:pt x="10210" y="74955"/>
                  </a:lnTo>
                  <a:lnTo>
                    <a:pt x="9550" y="75120"/>
                  </a:lnTo>
                  <a:lnTo>
                    <a:pt x="22706" y="75120"/>
                  </a:lnTo>
                  <a:lnTo>
                    <a:pt x="133845" y="13728"/>
                  </a:lnTo>
                  <a:lnTo>
                    <a:pt x="135695" y="9944"/>
                  </a:lnTo>
                  <a:lnTo>
                    <a:pt x="135813" y="9702"/>
                  </a:lnTo>
                  <a:lnTo>
                    <a:pt x="134923" y="6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05976" y="2700145"/>
              <a:ext cx="127000" cy="80010"/>
            </a:xfrm>
            <a:custGeom>
              <a:avLst/>
              <a:gdLst/>
              <a:ahLst/>
              <a:cxnLst/>
              <a:rect l="l" t="t" r="r" b="b"/>
              <a:pathLst>
                <a:path w="127000" h="80010">
                  <a:moveTo>
                    <a:pt x="6654" y="0"/>
                  </a:moveTo>
                  <a:lnTo>
                    <a:pt x="3378" y="0"/>
                  </a:lnTo>
                  <a:lnTo>
                    <a:pt x="1689" y="965"/>
                  </a:lnTo>
                  <a:lnTo>
                    <a:pt x="0" y="4229"/>
                  </a:lnTo>
                  <a:lnTo>
                    <a:pt x="215" y="6235"/>
                  </a:lnTo>
                  <a:lnTo>
                    <a:pt x="25717" y="43192"/>
                  </a:lnTo>
                  <a:lnTo>
                    <a:pt x="26974" y="44157"/>
                  </a:lnTo>
                  <a:lnTo>
                    <a:pt x="119214" y="79438"/>
                  </a:lnTo>
                  <a:lnTo>
                    <a:pt x="120903" y="79603"/>
                  </a:lnTo>
                  <a:lnTo>
                    <a:pt x="123253" y="79603"/>
                  </a:lnTo>
                  <a:lnTo>
                    <a:pt x="125158" y="78231"/>
                  </a:lnTo>
                  <a:lnTo>
                    <a:pt x="126415" y="73659"/>
                  </a:lnTo>
                  <a:lnTo>
                    <a:pt x="125158" y="71081"/>
                  </a:lnTo>
                  <a:lnTo>
                    <a:pt x="7912" y="380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102693" y="2697054"/>
              <a:ext cx="133350" cy="86360"/>
            </a:xfrm>
            <a:custGeom>
              <a:avLst/>
              <a:gdLst/>
              <a:ahLst/>
              <a:cxnLst/>
              <a:rect l="l" t="t" r="r" b="b"/>
              <a:pathLst>
                <a:path w="133350" h="86360">
                  <a:moveTo>
                    <a:pt x="10490" y="0"/>
                  </a:moveTo>
                  <a:lnTo>
                    <a:pt x="5575" y="0"/>
                  </a:lnTo>
                  <a:lnTo>
                    <a:pt x="2794" y="1625"/>
                  </a:lnTo>
                  <a:lnTo>
                    <a:pt x="1371" y="4254"/>
                  </a:lnTo>
                  <a:lnTo>
                    <a:pt x="0" y="6921"/>
                  </a:lnTo>
                  <a:lnTo>
                    <a:pt x="279" y="10134"/>
                  </a:lnTo>
                  <a:lnTo>
                    <a:pt x="25666" y="46850"/>
                  </a:lnTo>
                  <a:lnTo>
                    <a:pt x="26822" y="48564"/>
                  </a:lnTo>
                  <a:lnTo>
                    <a:pt x="28562" y="49923"/>
                  </a:lnTo>
                  <a:lnTo>
                    <a:pt x="121780" y="85559"/>
                  </a:lnTo>
                  <a:lnTo>
                    <a:pt x="122986" y="85788"/>
                  </a:lnTo>
                  <a:lnTo>
                    <a:pt x="127901" y="85788"/>
                  </a:lnTo>
                  <a:lnTo>
                    <a:pt x="131013" y="83477"/>
                  </a:lnTo>
                  <a:lnTo>
                    <a:pt x="132097" y="79603"/>
                  </a:lnTo>
                  <a:lnTo>
                    <a:pt x="123549" y="79603"/>
                  </a:lnTo>
                  <a:lnTo>
                    <a:pt x="31953" y="44577"/>
                  </a:lnTo>
                  <a:lnTo>
                    <a:pt x="31191" y="44005"/>
                  </a:lnTo>
                  <a:lnTo>
                    <a:pt x="30746" y="43332"/>
                  </a:lnTo>
                  <a:lnTo>
                    <a:pt x="6007" y="7581"/>
                  </a:lnTo>
                  <a:lnTo>
                    <a:pt x="7048" y="6197"/>
                  </a:lnTo>
                  <a:lnTo>
                    <a:pt x="21733" y="6197"/>
                  </a:lnTo>
                  <a:lnTo>
                    <a:pt x="12293" y="520"/>
                  </a:lnTo>
                  <a:lnTo>
                    <a:pt x="10490" y="0"/>
                  </a:lnTo>
                  <a:close/>
                </a:path>
                <a:path w="133350" h="86360">
                  <a:moveTo>
                    <a:pt x="21733" y="6197"/>
                  </a:moveTo>
                  <a:lnTo>
                    <a:pt x="9347" y="6197"/>
                  </a:lnTo>
                  <a:lnTo>
                    <a:pt x="10058" y="6388"/>
                  </a:lnTo>
                  <a:lnTo>
                    <a:pt x="126974" y="76885"/>
                  </a:lnTo>
                  <a:lnTo>
                    <a:pt x="126479" y="79603"/>
                  </a:lnTo>
                  <a:lnTo>
                    <a:pt x="132097" y="79603"/>
                  </a:lnTo>
                  <a:lnTo>
                    <a:pt x="133032" y="76263"/>
                  </a:lnTo>
                  <a:lnTo>
                    <a:pt x="131229" y="72224"/>
                  </a:lnTo>
                  <a:lnTo>
                    <a:pt x="21733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90679" y="268995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9448" y="0"/>
                  </a:moveTo>
                  <a:lnTo>
                    <a:pt x="4317" y="0"/>
                  </a:lnTo>
                  <a:lnTo>
                    <a:pt x="114" y="4140"/>
                  </a:lnTo>
                  <a:lnTo>
                    <a:pt x="0" y="9220"/>
                  </a:lnTo>
                  <a:lnTo>
                    <a:pt x="0" y="11734"/>
                  </a:lnTo>
                  <a:lnTo>
                    <a:pt x="927" y="14122"/>
                  </a:lnTo>
                  <a:lnTo>
                    <a:pt x="2679" y="15925"/>
                  </a:lnTo>
                  <a:lnTo>
                    <a:pt x="4368" y="17741"/>
                  </a:lnTo>
                  <a:lnTo>
                    <a:pt x="6718" y="18770"/>
                  </a:lnTo>
                  <a:lnTo>
                    <a:pt x="9232" y="18808"/>
                  </a:lnTo>
                  <a:lnTo>
                    <a:pt x="14528" y="18808"/>
                  </a:lnTo>
                  <a:lnTo>
                    <a:pt x="18732" y="14668"/>
                  </a:lnTo>
                  <a:lnTo>
                    <a:pt x="18897" y="7073"/>
                  </a:lnTo>
                  <a:lnTo>
                    <a:pt x="17970" y="4686"/>
                  </a:lnTo>
                  <a:lnTo>
                    <a:pt x="14477" y="1066"/>
                  </a:lnTo>
                  <a:lnTo>
                    <a:pt x="12128" y="50"/>
                  </a:lnTo>
                  <a:lnTo>
                    <a:pt x="9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71250" y="2565971"/>
              <a:ext cx="262890" cy="436880"/>
            </a:xfrm>
            <a:custGeom>
              <a:avLst/>
              <a:gdLst/>
              <a:ahLst/>
              <a:cxnLst/>
              <a:rect l="l" t="t" r="r" b="b"/>
              <a:pathLst>
                <a:path w="262889" h="436880">
                  <a:moveTo>
                    <a:pt x="124345" y="56553"/>
                  </a:moveTo>
                  <a:lnTo>
                    <a:pt x="123850" y="53162"/>
                  </a:lnTo>
                  <a:lnTo>
                    <a:pt x="122262" y="51993"/>
                  </a:lnTo>
                  <a:lnTo>
                    <a:pt x="120573" y="52235"/>
                  </a:lnTo>
                  <a:lnTo>
                    <a:pt x="78333" y="73025"/>
                  </a:lnTo>
                  <a:lnTo>
                    <a:pt x="54927" y="113919"/>
                  </a:lnTo>
                  <a:lnTo>
                    <a:pt x="54546" y="115582"/>
                  </a:lnTo>
                  <a:lnTo>
                    <a:pt x="55587" y="117246"/>
                  </a:lnTo>
                  <a:lnTo>
                    <a:pt x="58915" y="118033"/>
                  </a:lnTo>
                  <a:lnTo>
                    <a:pt x="60553" y="117005"/>
                  </a:lnTo>
                  <a:lnTo>
                    <a:pt x="60998" y="115341"/>
                  </a:lnTo>
                  <a:lnTo>
                    <a:pt x="69126" y="94729"/>
                  </a:lnTo>
                  <a:lnTo>
                    <a:pt x="82600" y="77508"/>
                  </a:lnTo>
                  <a:lnTo>
                    <a:pt x="100380" y="64960"/>
                  </a:lnTo>
                  <a:lnTo>
                    <a:pt x="121450" y="58369"/>
                  </a:lnTo>
                  <a:lnTo>
                    <a:pt x="123139" y="58127"/>
                  </a:lnTo>
                  <a:lnTo>
                    <a:pt x="124345" y="56553"/>
                  </a:lnTo>
                  <a:close/>
                </a:path>
                <a:path w="262889" h="436880">
                  <a:moveTo>
                    <a:pt x="125552" y="28765"/>
                  </a:moveTo>
                  <a:lnTo>
                    <a:pt x="125222" y="25361"/>
                  </a:lnTo>
                  <a:lnTo>
                    <a:pt x="123685" y="24117"/>
                  </a:lnTo>
                  <a:lnTo>
                    <a:pt x="121996" y="24282"/>
                  </a:lnTo>
                  <a:lnTo>
                    <a:pt x="84785" y="35102"/>
                  </a:lnTo>
                  <a:lnTo>
                    <a:pt x="53886" y="57746"/>
                  </a:lnTo>
                  <a:lnTo>
                    <a:pt x="32486" y="89395"/>
                  </a:lnTo>
                  <a:lnTo>
                    <a:pt x="23749" y="127215"/>
                  </a:lnTo>
                  <a:lnTo>
                    <a:pt x="23698" y="128930"/>
                  </a:lnTo>
                  <a:lnTo>
                    <a:pt x="25057" y="130352"/>
                  </a:lnTo>
                  <a:lnTo>
                    <a:pt x="28448" y="130467"/>
                  </a:lnTo>
                  <a:lnTo>
                    <a:pt x="29921" y="129133"/>
                  </a:lnTo>
                  <a:lnTo>
                    <a:pt x="29984" y="127419"/>
                  </a:lnTo>
                  <a:lnTo>
                    <a:pt x="38150" y="91897"/>
                  </a:lnTo>
                  <a:lnTo>
                    <a:pt x="58343" y="62052"/>
                  </a:lnTo>
                  <a:lnTo>
                    <a:pt x="87503" y="40640"/>
                  </a:lnTo>
                  <a:lnTo>
                    <a:pt x="122593" y="30441"/>
                  </a:lnTo>
                  <a:lnTo>
                    <a:pt x="124294" y="30276"/>
                  </a:lnTo>
                  <a:lnTo>
                    <a:pt x="125552" y="28765"/>
                  </a:lnTo>
                  <a:close/>
                </a:path>
                <a:path w="262889" h="436880">
                  <a:moveTo>
                    <a:pt x="130848" y="4749"/>
                  </a:moveTo>
                  <a:lnTo>
                    <a:pt x="130733" y="1333"/>
                  </a:lnTo>
                  <a:lnTo>
                    <a:pt x="129260" y="0"/>
                  </a:lnTo>
                  <a:lnTo>
                    <a:pt x="127571" y="63"/>
                  </a:lnTo>
                  <a:lnTo>
                    <a:pt x="78346" y="12255"/>
                  </a:lnTo>
                  <a:lnTo>
                    <a:pt x="37769" y="41529"/>
                  </a:lnTo>
                  <a:lnTo>
                    <a:pt x="10198" y="83223"/>
                  </a:lnTo>
                  <a:lnTo>
                    <a:pt x="0" y="132689"/>
                  </a:lnTo>
                  <a:lnTo>
                    <a:pt x="330" y="141541"/>
                  </a:lnTo>
                  <a:lnTo>
                    <a:pt x="1803" y="142836"/>
                  </a:lnTo>
                  <a:lnTo>
                    <a:pt x="5181" y="142646"/>
                  </a:lnTo>
                  <a:lnTo>
                    <a:pt x="6502" y="141185"/>
                  </a:lnTo>
                  <a:lnTo>
                    <a:pt x="6388" y="139471"/>
                  </a:lnTo>
                  <a:lnTo>
                    <a:pt x="6223" y="132689"/>
                  </a:lnTo>
                  <a:lnTo>
                    <a:pt x="15900" y="85623"/>
                  </a:lnTo>
                  <a:lnTo>
                    <a:pt x="42252" y="45821"/>
                  </a:lnTo>
                  <a:lnTo>
                    <a:pt x="80987" y="17843"/>
                  </a:lnTo>
                  <a:lnTo>
                    <a:pt x="127838" y="6261"/>
                  </a:lnTo>
                  <a:lnTo>
                    <a:pt x="129527" y="6184"/>
                  </a:lnTo>
                  <a:lnTo>
                    <a:pt x="130848" y="4749"/>
                  </a:lnTo>
                  <a:close/>
                </a:path>
                <a:path w="262889" h="436880">
                  <a:moveTo>
                    <a:pt x="139522" y="432079"/>
                  </a:moveTo>
                  <a:lnTo>
                    <a:pt x="138163" y="430682"/>
                  </a:lnTo>
                  <a:lnTo>
                    <a:pt x="115709" y="430682"/>
                  </a:lnTo>
                  <a:lnTo>
                    <a:pt x="114350" y="432079"/>
                  </a:lnTo>
                  <a:lnTo>
                    <a:pt x="114350" y="435495"/>
                  </a:lnTo>
                  <a:lnTo>
                    <a:pt x="115709" y="436880"/>
                  </a:lnTo>
                  <a:lnTo>
                    <a:pt x="117462" y="436880"/>
                  </a:lnTo>
                  <a:lnTo>
                    <a:pt x="138163" y="436880"/>
                  </a:lnTo>
                  <a:lnTo>
                    <a:pt x="139522" y="435495"/>
                  </a:lnTo>
                  <a:lnTo>
                    <a:pt x="139522" y="432079"/>
                  </a:lnTo>
                  <a:close/>
                </a:path>
                <a:path w="262889" h="436880">
                  <a:moveTo>
                    <a:pt x="139522" y="420878"/>
                  </a:moveTo>
                  <a:lnTo>
                    <a:pt x="138163" y="419481"/>
                  </a:lnTo>
                  <a:lnTo>
                    <a:pt x="115709" y="419481"/>
                  </a:lnTo>
                  <a:lnTo>
                    <a:pt x="114350" y="420878"/>
                  </a:lnTo>
                  <a:lnTo>
                    <a:pt x="114350" y="424294"/>
                  </a:lnTo>
                  <a:lnTo>
                    <a:pt x="115709" y="425678"/>
                  </a:lnTo>
                  <a:lnTo>
                    <a:pt x="117462" y="425678"/>
                  </a:lnTo>
                  <a:lnTo>
                    <a:pt x="138163" y="425678"/>
                  </a:lnTo>
                  <a:lnTo>
                    <a:pt x="139522" y="424294"/>
                  </a:lnTo>
                  <a:lnTo>
                    <a:pt x="139522" y="420878"/>
                  </a:lnTo>
                  <a:close/>
                </a:path>
                <a:path w="262889" h="436880">
                  <a:moveTo>
                    <a:pt x="139522" y="409663"/>
                  </a:moveTo>
                  <a:lnTo>
                    <a:pt x="138163" y="408266"/>
                  </a:lnTo>
                  <a:lnTo>
                    <a:pt x="115709" y="408266"/>
                  </a:lnTo>
                  <a:lnTo>
                    <a:pt x="114350" y="409663"/>
                  </a:lnTo>
                  <a:lnTo>
                    <a:pt x="114350" y="413080"/>
                  </a:lnTo>
                  <a:lnTo>
                    <a:pt x="115709" y="414464"/>
                  </a:lnTo>
                  <a:lnTo>
                    <a:pt x="117462" y="414464"/>
                  </a:lnTo>
                  <a:lnTo>
                    <a:pt x="138163" y="414464"/>
                  </a:lnTo>
                  <a:lnTo>
                    <a:pt x="139522" y="413080"/>
                  </a:lnTo>
                  <a:lnTo>
                    <a:pt x="139522" y="409663"/>
                  </a:lnTo>
                  <a:close/>
                </a:path>
                <a:path w="262889" h="436880">
                  <a:moveTo>
                    <a:pt x="141249" y="129832"/>
                  </a:moveTo>
                  <a:lnTo>
                    <a:pt x="140182" y="127152"/>
                  </a:lnTo>
                  <a:lnTo>
                    <a:pt x="137896" y="124726"/>
                  </a:lnTo>
                  <a:lnTo>
                    <a:pt x="135547" y="122313"/>
                  </a:lnTo>
                  <a:lnTo>
                    <a:pt x="135102" y="122123"/>
                  </a:lnTo>
                  <a:lnTo>
                    <a:pt x="135102" y="136956"/>
                  </a:lnTo>
                  <a:lnTo>
                    <a:pt x="132270" y="139700"/>
                  </a:lnTo>
                  <a:lnTo>
                    <a:pt x="125323" y="139700"/>
                  </a:lnTo>
                  <a:lnTo>
                    <a:pt x="122491" y="136753"/>
                  </a:lnTo>
                  <a:lnTo>
                    <a:pt x="122593" y="129832"/>
                  </a:lnTo>
                  <a:lnTo>
                    <a:pt x="125361" y="127152"/>
                  </a:lnTo>
                  <a:lnTo>
                    <a:pt x="132486" y="127152"/>
                  </a:lnTo>
                  <a:lnTo>
                    <a:pt x="135026" y="129832"/>
                  </a:lnTo>
                  <a:lnTo>
                    <a:pt x="135102" y="136956"/>
                  </a:lnTo>
                  <a:lnTo>
                    <a:pt x="135102" y="122123"/>
                  </a:lnTo>
                  <a:lnTo>
                    <a:pt x="132435" y="120954"/>
                  </a:lnTo>
                  <a:lnTo>
                    <a:pt x="122034" y="120954"/>
                  </a:lnTo>
                  <a:lnTo>
                    <a:pt x="116484" y="126390"/>
                  </a:lnTo>
                  <a:lnTo>
                    <a:pt x="116370" y="133159"/>
                  </a:lnTo>
                  <a:lnTo>
                    <a:pt x="116281" y="136753"/>
                  </a:lnTo>
                  <a:lnTo>
                    <a:pt x="116205" y="140042"/>
                  </a:lnTo>
                  <a:lnTo>
                    <a:pt x="121729" y="145757"/>
                  </a:lnTo>
                  <a:lnTo>
                    <a:pt x="128612" y="145897"/>
                  </a:lnTo>
                  <a:lnTo>
                    <a:pt x="135648" y="145897"/>
                  </a:lnTo>
                  <a:lnTo>
                    <a:pt x="141224" y="140398"/>
                  </a:lnTo>
                  <a:lnTo>
                    <a:pt x="141236" y="139700"/>
                  </a:lnTo>
                  <a:lnTo>
                    <a:pt x="141249" y="129832"/>
                  </a:lnTo>
                  <a:close/>
                </a:path>
                <a:path w="262889" h="436880">
                  <a:moveTo>
                    <a:pt x="154482" y="206197"/>
                  </a:moveTo>
                  <a:lnTo>
                    <a:pt x="153606" y="202895"/>
                  </a:lnTo>
                  <a:lnTo>
                    <a:pt x="151917" y="201917"/>
                  </a:lnTo>
                  <a:lnTo>
                    <a:pt x="144157" y="203974"/>
                  </a:lnTo>
                  <a:lnTo>
                    <a:pt x="137934" y="204762"/>
                  </a:lnTo>
                  <a:lnTo>
                    <a:pt x="131711" y="204762"/>
                  </a:lnTo>
                  <a:lnTo>
                    <a:pt x="113753" y="202603"/>
                  </a:lnTo>
                  <a:lnTo>
                    <a:pt x="96862" y="196278"/>
                  </a:lnTo>
                  <a:lnTo>
                    <a:pt x="81991" y="186131"/>
                  </a:lnTo>
                  <a:lnTo>
                    <a:pt x="70104" y="172427"/>
                  </a:lnTo>
                  <a:lnTo>
                    <a:pt x="69176" y="170992"/>
                  </a:lnTo>
                  <a:lnTo>
                    <a:pt x="67271" y="170586"/>
                  </a:lnTo>
                  <a:lnTo>
                    <a:pt x="64376" y="172466"/>
                  </a:lnTo>
                  <a:lnTo>
                    <a:pt x="63995" y="174383"/>
                  </a:lnTo>
                  <a:lnTo>
                    <a:pt x="64922" y="175818"/>
                  </a:lnTo>
                  <a:lnTo>
                    <a:pt x="77901" y="190754"/>
                  </a:lnTo>
                  <a:lnTo>
                    <a:pt x="94018" y="201790"/>
                  </a:lnTo>
                  <a:lnTo>
                    <a:pt x="112293" y="208610"/>
                  </a:lnTo>
                  <a:lnTo>
                    <a:pt x="131711" y="210947"/>
                  </a:lnTo>
                  <a:lnTo>
                    <a:pt x="138430" y="210947"/>
                  </a:lnTo>
                  <a:lnTo>
                    <a:pt x="145249" y="210096"/>
                  </a:lnTo>
                  <a:lnTo>
                    <a:pt x="153504" y="207899"/>
                  </a:lnTo>
                  <a:lnTo>
                    <a:pt x="154482" y="206197"/>
                  </a:lnTo>
                  <a:close/>
                </a:path>
                <a:path w="262889" h="436880">
                  <a:moveTo>
                    <a:pt x="174307" y="228422"/>
                  </a:moveTo>
                  <a:lnTo>
                    <a:pt x="172999" y="225259"/>
                  </a:lnTo>
                  <a:lnTo>
                    <a:pt x="171196" y="224497"/>
                  </a:lnTo>
                  <a:lnTo>
                    <a:pt x="160337" y="228384"/>
                  </a:lnTo>
                  <a:lnTo>
                    <a:pt x="150914" y="230682"/>
                  </a:lnTo>
                  <a:lnTo>
                    <a:pt x="141401" y="232041"/>
                  </a:lnTo>
                  <a:lnTo>
                    <a:pt x="131876" y="232498"/>
                  </a:lnTo>
                  <a:lnTo>
                    <a:pt x="107365" y="229514"/>
                  </a:lnTo>
                  <a:lnTo>
                    <a:pt x="84328" y="220814"/>
                  </a:lnTo>
                  <a:lnTo>
                    <a:pt x="63931" y="206756"/>
                  </a:lnTo>
                  <a:lnTo>
                    <a:pt x="47345" y="187706"/>
                  </a:lnTo>
                  <a:lnTo>
                    <a:pt x="46355" y="186283"/>
                  </a:lnTo>
                  <a:lnTo>
                    <a:pt x="44450" y="185902"/>
                  </a:lnTo>
                  <a:lnTo>
                    <a:pt x="41605" y="187794"/>
                  </a:lnTo>
                  <a:lnTo>
                    <a:pt x="41224" y="189725"/>
                  </a:lnTo>
                  <a:lnTo>
                    <a:pt x="42151" y="191147"/>
                  </a:lnTo>
                  <a:lnTo>
                    <a:pt x="59804" y="211391"/>
                  </a:lnTo>
                  <a:lnTo>
                    <a:pt x="81445" y="226314"/>
                  </a:lnTo>
                  <a:lnTo>
                    <a:pt x="105879" y="235534"/>
                  </a:lnTo>
                  <a:lnTo>
                    <a:pt x="131876" y="238696"/>
                  </a:lnTo>
                  <a:lnTo>
                    <a:pt x="141998" y="238213"/>
                  </a:lnTo>
                  <a:lnTo>
                    <a:pt x="152107" y="236766"/>
                  </a:lnTo>
                  <a:lnTo>
                    <a:pt x="162115" y="234315"/>
                  </a:lnTo>
                  <a:lnTo>
                    <a:pt x="173545" y="230238"/>
                  </a:lnTo>
                  <a:lnTo>
                    <a:pt x="174307" y="228422"/>
                  </a:lnTo>
                  <a:close/>
                </a:path>
                <a:path w="262889" h="436880">
                  <a:moveTo>
                    <a:pt x="182613" y="250875"/>
                  </a:moveTo>
                  <a:lnTo>
                    <a:pt x="181305" y="247700"/>
                  </a:lnTo>
                  <a:lnTo>
                    <a:pt x="179501" y="246926"/>
                  </a:lnTo>
                  <a:lnTo>
                    <a:pt x="177914" y="247561"/>
                  </a:lnTo>
                  <a:lnTo>
                    <a:pt x="166839" y="251371"/>
                  </a:lnTo>
                  <a:lnTo>
                    <a:pt x="155549" y="254063"/>
                  </a:lnTo>
                  <a:lnTo>
                    <a:pt x="144119" y="255663"/>
                  </a:lnTo>
                  <a:lnTo>
                    <a:pt x="132638" y="256197"/>
                  </a:lnTo>
                  <a:lnTo>
                    <a:pt x="101206" y="252285"/>
                  </a:lnTo>
                  <a:lnTo>
                    <a:pt x="71666" y="240906"/>
                  </a:lnTo>
                  <a:lnTo>
                    <a:pt x="45745" y="222631"/>
                  </a:lnTo>
                  <a:lnTo>
                    <a:pt x="25120" y="198018"/>
                  </a:lnTo>
                  <a:lnTo>
                    <a:pt x="24193" y="196570"/>
                  </a:lnTo>
                  <a:lnTo>
                    <a:pt x="22275" y="196138"/>
                  </a:lnTo>
                  <a:lnTo>
                    <a:pt x="19380" y="197967"/>
                  </a:lnTo>
                  <a:lnTo>
                    <a:pt x="18999" y="199885"/>
                  </a:lnTo>
                  <a:lnTo>
                    <a:pt x="19875" y="201333"/>
                  </a:lnTo>
                  <a:lnTo>
                    <a:pt x="41592" y="227203"/>
                  </a:lnTo>
                  <a:lnTo>
                    <a:pt x="68783" y="246367"/>
                  </a:lnTo>
                  <a:lnTo>
                    <a:pt x="99720" y="258279"/>
                  </a:lnTo>
                  <a:lnTo>
                    <a:pt x="132638" y="262382"/>
                  </a:lnTo>
                  <a:lnTo>
                    <a:pt x="144691" y="261823"/>
                  </a:lnTo>
                  <a:lnTo>
                    <a:pt x="156692" y="260146"/>
                  </a:lnTo>
                  <a:lnTo>
                    <a:pt x="168567" y="257327"/>
                  </a:lnTo>
                  <a:lnTo>
                    <a:pt x="181851" y="252666"/>
                  </a:lnTo>
                  <a:lnTo>
                    <a:pt x="182613" y="250875"/>
                  </a:lnTo>
                  <a:close/>
                </a:path>
                <a:path w="262889" h="436880">
                  <a:moveTo>
                    <a:pt x="210908" y="131660"/>
                  </a:moveTo>
                  <a:lnTo>
                    <a:pt x="194881" y="83248"/>
                  </a:lnTo>
                  <a:lnTo>
                    <a:pt x="181521" y="69316"/>
                  </a:lnTo>
                  <a:lnTo>
                    <a:pt x="179616" y="69481"/>
                  </a:lnTo>
                  <a:lnTo>
                    <a:pt x="177368" y="72085"/>
                  </a:lnTo>
                  <a:lnTo>
                    <a:pt x="177533" y="74041"/>
                  </a:lnTo>
                  <a:lnTo>
                    <a:pt x="178841" y="75133"/>
                  </a:lnTo>
                  <a:lnTo>
                    <a:pt x="189928" y="86956"/>
                  </a:lnTo>
                  <a:lnTo>
                    <a:pt x="198018" y="100723"/>
                  </a:lnTo>
                  <a:lnTo>
                    <a:pt x="202984" y="115836"/>
                  </a:lnTo>
                  <a:lnTo>
                    <a:pt x="204673" y="131660"/>
                  </a:lnTo>
                  <a:lnTo>
                    <a:pt x="204292" y="139217"/>
                  </a:lnTo>
                  <a:lnTo>
                    <a:pt x="203123" y="146710"/>
                  </a:lnTo>
                  <a:lnTo>
                    <a:pt x="201168" y="154101"/>
                  </a:lnTo>
                  <a:lnTo>
                    <a:pt x="197739" y="162864"/>
                  </a:lnTo>
                  <a:lnTo>
                    <a:pt x="198399" y="164693"/>
                  </a:lnTo>
                  <a:lnTo>
                    <a:pt x="201561" y="166103"/>
                  </a:lnTo>
                  <a:lnTo>
                    <a:pt x="203365" y="165392"/>
                  </a:lnTo>
                  <a:lnTo>
                    <a:pt x="204076" y="163842"/>
                  </a:lnTo>
                  <a:lnTo>
                    <a:pt x="207073" y="156006"/>
                  </a:lnTo>
                  <a:lnTo>
                    <a:pt x="209207" y="147980"/>
                  </a:lnTo>
                  <a:lnTo>
                    <a:pt x="210477" y="139852"/>
                  </a:lnTo>
                  <a:lnTo>
                    <a:pt x="210908" y="131660"/>
                  </a:lnTo>
                  <a:close/>
                </a:path>
                <a:path w="262889" h="436880">
                  <a:moveTo>
                    <a:pt x="238594" y="131826"/>
                  </a:moveTo>
                  <a:lnTo>
                    <a:pt x="228549" y="85902"/>
                  </a:lnTo>
                  <a:lnTo>
                    <a:pt x="199377" y="48018"/>
                  </a:lnTo>
                  <a:lnTo>
                    <a:pt x="198018" y="46926"/>
                  </a:lnTo>
                  <a:lnTo>
                    <a:pt x="196100" y="47129"/>
                  </a:lnTo>
                  <a:lnTo>
                    <a:pt x="193916" y="49784"/>
                  </a:lnTo>
                  <a:lnTo>
                    <a:pt x="194144" y="51727"/>
                  </a:lnTo>
                  <a:lnTo>
                    <a:pt x="195453" y="52806"/>
                  </a:lnTo>
                  <a:lnTo>
                    <a:pt x="211328" y="69240"/>
                  </a:lnTo>
                  <a:lnTo>
                    <a:pt x="222897" y="88493"/>
                  </a:lnTo>
                  <a:lnTo>
                    <a:pt x="229971" y="109651"/>
                  </a:lnTo>
                  <a:lnTo>
                    <a:pt x="232371" y="131826"/>
                  </a:lnTo>
                  <a:lnTo>
                    <a:pt x="231546" y="144741"/>
                  </a:lnTo>
                  <a:lnTo>
                    <a:pt x="229082" y="157505"/>
                  </a:lnTo>
                  <a:lnTo>
                    <a:pt x="224942" y="169951"/>
                  </a:lnTo>
                  <a:lnTo>
                    <a:pt x="218224" y="183400"/>
                  </a:lnTo>
                  <a:lnTo>
                    <a:pt x="218719" y="185293"/>
                  </a:lnTo>
                  <a:lnTo>
                    <a:pt x="221716" y="187007"/>
                  </a:lnTo>
                  <a:lnTo>
                    <a:pt x="223570" y="186499"/>
                  </a:lnTo>
                  <a:lnTo>
                    <a:pt x="224447" y="185013"/>
                  </a:lnTo>
                  <a:lnTo>
                    <a:pt x="230682" y="172300"/>
                  </a:lnTo>
                  <a:lnTo>
                    <a:pt x="235102" y="159067"/>
                  </a:lnTo>
                  <a:lnTo>
                    <a:pt x="237718" y="145516"/>
                  </a:lnTo>
                  <a:lnTo>
                    <a:pt x="238594" y="131826"/>
                  </a:lnTo>
                  <a:close/>
                </a:path>
                <a:path w="262889" h="436880">
                  <a:moveTo>
                    <a:pt x="262610" y="131356"/>
                  </a:moveTo>
                  <a:lnTo>
                    <a:pt x="252285" y="80225"/>
                  </a:lnTo>
                  <a:lnTo>
                    <a:pt x="230517" y="45237"/>
                  </a:lnTo>
                  <a:lnTo>
                    <a:pt x="213893" y="29171"/>
                  </a:lnTo>
                  <a:lnTo>
                    <a:pt x="211988" y="29349"/>
                  </a:lnTo>
                  <a:lnTo>
                    <a:pt x="209753" y="31978"/>
                  </a:lnTo>
                  <a:lnTo>
                    <a:pt x="209969" y="33934"/>
                  </a:lnTo>
                  <a:lnTo>
                    <a:pt x="211277" y="35026"/>
                  </a:lnTo>
                  <a:lnTo>
                    <a:pt x="225869" y="49288"/>
                  </a:lnTo>
                  <a:lnTo>
                    <a:pt x="246595" y="82613"/>
                  </a:lnTo>
                  <a:lnTo>
                    <a:pt x="256159" y="123685"/>
                  </a:lnTo>
                  <a:lnTo>
                    <a:pt x="256387" y="131356"/>
                  </a:lnTo>
                  <a:lnTo>
                    <a:pt x="255536" y="145999"/>
                  </a:lnTo>
                  <a:lnTo>
                    <a:pt x="252971" y="160515"/>
                  </a:lnTo>
                  <a:lnTo>
                    <a:pt x="248666" y="174752"/>
                  </a:lnTo>
                  <a:lnTo>
                    <a:pt x="241808" y="190042"/>
                  </a:lnTo>
                  <a:lnTo>
                    <a:pt x="242404" y="191909"/>
                  </a:lnTo>
                  <a:lnTo>
                    <a:pt x="245465" y="193471"/>
                  </a:lnTo>
                  <a:lnTo>
                    <a:pt x="247319" y="192862"/>
                  </a:lnTo>
                  <a:lnTo>
                    <a:pt x="254482" y="176898"/>
                  </a:lnTo>
                  <a:lnTo>
                    <a:pt x="259003" y="161963"/>
                  </a:lnTo>
                  <a:lnTo>
                    <a:pt x="261708" y="146735"/>
                  </a:lnTo>
                  <a:lnTo>
                    <a:pt x="262610" y="1313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29447" y="3035853"/>
              <a:ext cx="1195070" cy="19050"/>
            </a:xfrm>
            <a:custGeom>
              <a:avLst/>
              <a:gdLst/>
              <a:ahLst/>
              <a:cxnLst/>
              <a:rect l="l" t="t" r="r" b="b"/>
              <a:pathLst>
                <a:path w="1195070" h="19050">
                  <a:moveTo>
                    <a:pt x="1145171" y="0"/>
                  </a:moveTo>
                  <a:lnTo>
                    <a:pt x="1130384" y="2895"/>
                  </a:lnTo>
                  <a:lnTo>
                    <a:pt x="1110149" y="15634"/>
                  </a:lnTo>
                  <a:lnTo>
                    <a:pt x="1095362" y="18529"/>
                  </a:lnTo>
                  <a:lnTo>
                    <a:pt x="1080582" y="15634"/>
                  </a:lnTo>
                  <a:lnTo>
                    <a:pt x="1060352" y="2895"/>
                  </a:lnTo>
                  <a:lnTo>
                    <a:pt x="1045565" y="0"/>
                  </a:lnTo>
                  <a:lnTo>
                    <a:pt x="1030778" y="2895"/>
                  </a:lnTo>
                  <a:lnTo>
                    <a:pt x="1010543" y="15634"/>
                  </a:lnTo>
                  <a:lnTo>
                    <a:pt x="995756" y="18529"/>
                  </a:lnTo>
                  <a:lnTo>
                    <a:pt x="981005" y="15634"/>
                  </a:lnTo>
                  <a:lnTo>
                    <a:pt x="960796" y="2895"/>
                  </a:lnTo>
                  <a:lnTo>
                    <a:pt x="946010" y="0"/>
                  </a:lnTo>
                  <a:lnTo>
                    <a:pt x="931223" y="2895"/>
                  </a:lnTo>
                  <a:lnTo>
                    <a:pt x="910988" y="15634"/>
                  </a:lnTo>
                  <a:lnTo>
                    <a:pt x="896200" y="18529"/>
                  </a:lnTo>
                  <a:lnTo>
                    <a:pt x="881413" y="15634"/>
                  </a:lnTo>
                  <a:lnTo>
                    <a:pt x="861184" y="2895"/>
                  </a:lnTo>
                  <a:lnTo>
                    <a:pt x="846404" y="0"/>
                  </a:lnTo>
                  <a:lnTo>
                    <a:pt x="831617" y="2895"/>
                  </a:lnTo>
                  <a:lnTo>
                    <a:pt x="811381" y="15634"/>
                  </a:lnTo>
                  <a:lnTo>
                    <a:pt x="796594" y="18529"/>
                  </a:lnTo>
                  <a:lnTo>
                    <a:pt x="781808" y="15634"/>
                  </a:lnTo>
                  <a:lnTo>
                    <a:pt x="761599" y="2895"/>
                  </a:lnTo>
                  <a:lnTo>
                    <a:pt x="746848" y="0"/>
                  </a:lnTo>
                  <a:lnTo>
                    <a:pt x="732061" y="2895"/>
                  </a:lnTo>
                  <a:lnTo>
                    <a:pt x="711826" y="15634"/>
                  </a:lnTo>
                  <a:lnTo>
                    <a:pt x="697039" y="18529"/>
                  </a:lnTo>
                  <a:lnTo>
                    <a:pt x="682252" y="15634"/>
                  </a:lnTo>
                  <a:lnTo>
                    <a:pt x="662022" y="2895"/>
                  </a:lnTo>
                  <a:lnTo>
                    <a:pt x="647242" y="0"/>
                  </a:lnTo>
                  <a:lnTo>
                    <a:pt x="632455" y="2895"/>
                  </a:lnTo>
                  <a:lnTo>
                    <a:pt x="612220" y="15634"/>
                  </a:lnTo>
                  <a:lnTo>
                    <a:pt x="597433" y="18529"/>
                  </a:lnTo>
                  <a:lnTo>
                    <a:pt x="582647" y="15634"/>
                  </a:lnTo>
                  <a:lnTo>
                    <a:pt x="562437" y="2895"/>
                  </a:lnTo>
                  <a:lnTo>
                    <a:pt x="547687" y="0"/>
                  </a:lnTo>
                  <a:lnTo>
                    <a:pt x="532900" y="2895"/>
                  </a:lnTo>
                  <a:lnTo>
                    <a:pt x="512665" y="15634"/>
                  </a:lnTo>
                  <a:lnTo>
                    <a:pt x="497878" y="18529"/>
                  </a:lnTo>
                  <a:lnTo>
                    <a:pt x="483090" y="15634"/>
                  </a:lnTo>
                  <a:lnTo>
                    <a:pt x="462855" y="2895"/>
                  </a:lnTo>
                  <a:lnTo>
                    <a:pt x="448068" y="0"/>
                  </a:lnTo>
                  <a:lnTo>
                    <a:pt x="433288" y="2895"/>
                  </a:lnTo>
                  <a:lnTo>
                    <a:pt x="413058" y="15634"/>
                  </a:lnTo>
                  <a:lnTo>
                    <a:pt x="398272" y="18529"/>
                  </a:lnTo>
                  <a:lnTo>
                    <a:pt x="383485" y="15634"/>
                  </a:lnTo>
                  <a:lnTo>
                    <a:pt x="363276" y="2895"/>
                  </a:lnTo>
                  <a:lnTo>
                    <a:pt x="348526" y="0"/>
                  </a:lnTo>
                  <a:lnTo>
                    <a:pt x="333738" y="2895"/>
                  </a:lnTo>
                  <a:lnTo>
                    <a:pt x="313503" y="15634"/>
                  </a:lnTo>
                  <a:lnTo>
                    <a:pt x="298716" y="18529"/>
                  </a:lnTo>
                  <a:lnTo>
                    <a:pt x="283929" y="15634"/>
                  </a:lnTo>
                  <a:lnTo>
                    <a:pt x="263694" y="2895"/>
                  </a:lnTo>
                  <a:lnTo>
                    <a:pt x="248907" y="0"/>
                  </a:lnTo>
                  <a:lnTo>
                    <a:pt x="234128" y="2895"/>
                  </a:lnTo>
                  <a:lnTo>
                    <a:pt x="213918" y="15634"/>
                  </a:lnTo>
                  <a:lnTo>
                    <a:pt x="199161" y="18529"/>
                  </a:lnTo>
                  <a:lnTo>
                    <a:pt x="184374" y="15634"/>
                  </a:lnTo>
                  <a:lnTo>
                    <a:pt x="164139" y="2895"/>
                  </a:lnTo>
                  <a:lnTo>
                    <a:pt x="149352" y="0"/>
                  </a:lnTo>
                  <a:lnTo>
                    <a:pt x="134572" y="2895"/>
                  </a:lnTo>
                  <a:lnTo>
                    <a:pt x="114342" y="15634"/>
                  </a:lnTo>
                  <a:lnTo>
                    <a:pt x="99555" y="18529"/>
                  </a:lnTo>
                  <a:lnTo>
                    <a:pt x="84769" y="15634"/>
                  </a:lnTo>
                  <a:lnTo>
                    <a:pt x="64559" y="2895"/>
                  </a:lnTo>
                  <a:lnTo>
                    <a:pt x="49809" y="0"/>
                  </a:lnTo>
                  <a:lnTo>
                    <a:pt x="35022" y="2895"/>
                  </a:lnTo>
                  <a:lnTo>
                    <a:pt x="14787" y="15634"/>
                  </a:lnTo>
                  <a:lnTo>
                    <a:pt x="0" y="18529"/>
                  </a:lnTo>
                  <a:lnTo>
                    <a:pt x="1194981" y="18529"/>
                  </a:lnTo>
                  <a:lnTo>
                    <a:pt x="1180193" y="15634"/>
                  </a:lnTo>
                  <a:lnTo>
                    <a:pt x="1159958" y="2895"/>
                  </a:lnTo>
                  <a:lnTo>
                    <a:pt x="1145171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25573" y="3031940"/>
              <a:ext cx="1203325" cy="26670"/>
            </a:xfrm>
            <a:custGeom>
              <a:avLst/>
              <a:gdLst/>
              <a:ahLst/>
              <a:cxnLst/>
              <a:rect l="l" t="t" r="r" b="b"/>
              <a:pathLst>
                <a:path w="1203325" h="26669">
                  <a:moveTo>
                    <a:pt x="1159090" y="0"/>
                  </a:moveTo>
                  <a:lnTo>
                    <a:pt x="1142326" y="38"/>
                  </a:lnTo>
                  <a:lnTo>
                    <a:pt x="1137031" y="1320"/>
                  </a:lnTo>
                  <a:lnTo>
                    <a:pt x="1126109" y="6235"/>
                  </a:lnTo>
                  <a:lnTo>
                    <a:pt x="1121854" y="10375"/>
                  </a:lnTo>
                  <a:lnTo>
                    <a:pt x="1112672" y="16332"/>
                  </a:lnTo>
                  <a:lnTo>
                    <a:pt x="1107871" y="18529"/>
                  </a:lnTo>
                  <a:lnTo>
                    <a:pt x="1093508" y="18567"/>
                  </a:lnTo>
                  <a:lnTo>
                    <a:pt x="1089469" y="17538"/>
                  </a:lnTo>
                  <a:lnTo>
                    <a:pt x="1080947" y="13754"/>
                  </a:lnTo>
                  <a:lnTo>
                    <a:pt x="1077074" y="10083"/>
                  </a:lnTo>
                  <a:lnTo>
                    <a:pt x="1066419" y="3009"/>
                  </a:lnTo>
                  <a:lnTo>
                    <a:pt x="1059484" y="0"/>
                  </a:lnTo>
                  <a:lnTo>
                    <a:pt x="1042771" y="38"/>
                  </a:lnTo>
                  <a:lnTo>
                    <a:pt x="1037475" y="1320"/>
                  </a:lnTo>
                  <a:lnTo>
                    <a:pt x="1026553" y="6235"/>
                  </a:lnTo>
                  <a:lnTo>
                    <a:pt x="1022235" y="10375"/>
                  </a:lnTo>
                  <a:lnTo>
                    <a:pt x="1013066" y="16332"/>
                  </a:lnTo>
                  <a:lnTo>
                    <a:pt x="1008265" y="18529"/>
                  </a:lnTo>
                  <a:lnTo>
                    <a:pt x="993902" y="18567"/>
                  </a:lnTo>
                  <a:lnTo>
                    <a:pt x="989850" y="17538"/>
                  </a:lnTo>
                  <a:lnTo>
                    <a:pt x="981341" y="13754"/>
                  </a:lnTo>
                  <a:lnTo>
                    <a:pt x="977455" y="10083"/>
                  </a:lnTo>
                  <a:lnTo>
                    <a:pt x="966812" y="3009"/>
                  </a:lnTo>
                  <a:lnTo>
                    <a:pt x="959929" y="0"/>
                  </a:lnTo>
                  <a:lnTo>
                    <a:pt x="943165" y="38"/>
                  </a:lnTo>
                  <a:lnTo>
                    <a:pt x="937869" y="1320"/>
                  </a:lnTo>
                  <a:lnTo>
                    <a:pt x="926947" y="6235"/>
                  </a:lnTo>
                  <a:lnTo>
                    <a:pt x="922629" y="10375"/>
                  </a:lnTo>
                  <a:lnTo>
                    <a:pt x="913460" y="16332"/>
                  </a:lnTo>
                  <a:lnTo>
                    <a:pt x="908710" y="18529"/>
                  </a:lnTo>
                  <a:lnTo>
                    <a:pt x="894346" y="18567"/>
                  </a:lnTo>
                  <a:lnTo>
                    <a:pt x="890308" y="17538"/>
                  </a:lnTo>
                  <a:lnTo>
                    <a:pt x="881722" y="13754"/>
                  </a:lnTo>
                  <a:lnTo>
                    <a:pt x="877849" y="10083"/>
                  </a:lnTo>
                  <a:lnTo>
                    <a:pt x="867206" y="3009"/>
                  </a:lnTo>
                  <a:lnTo>
                    <a:pt x="860323" y="0"/>
                  </a:lnTo>
                  <a:lnTo>
                    <a:pt x="843610" y="38"/>
                  </a:lnTo>
                  <a:lnTo>
                    <a:pt x="838263" y="1320"/>
                  </a:lnTo>
                  <a:lnTo>
                    <a:pt x="827392" y="6235"/>
                  </a:lnTo>
                  <a:lnTo>
                    <a:pt x="823074" y="10375"/>
                  </a:lnTo>
                  <a:lnTo>
                    <a:pt x="813904" y="16332"/>
                  </a:lnTo>
                  <a:lnTo>
                    <a:pt x="809091" y="18529"/>
                  </a:lnTo>
                  <a:lnTo>
                    <a:pt x="794740" y="18567"/>
                  </a:lnTo>
                  <a:lnTo>
                    <a:pt x="790689" y="17538"/>
                  </a:lnTo>
                  <a:lnTo>
                    <a:pt x="782180" y="13754"/>
                  </a:lnTo>
                  <a:lnTo>
                    <a:pt x="778294" y="10083"/>
                  </a:lnTo>
                  <a:lnTo>
                    <a:pt x="767651" y="3009"/>
                  </a:lnTo>
                  <a:lnTo>
                    <a:pt x="760768" y="0"/>
                  </a:lnTo>
                  <a:lnTo>
                    <a:pt x="744004" y="38"/>
                  </a:lnTo>
                  <a:lnTo>
                    <a:pt x="738708" y="1320"/>
                  </a:lnTo>
                  <a:lnTo>
                    <a:pt x="727786" y="6235"/>
                  </a:lnTo>
                  <a:lnTo>
                    <a:pt x="723468" y="10375"/>
                  </a:lnTo>
                  <a:lnTo>
                    <a:pt x="714298" y="16332"/>
                  </a:lnTo>
                  <a:lnTo>
                    <a:pt x="709549" y="18529"/>
                  </a:lnTo>
                  <a:lnTo>
                    <a:pt x="695121" y="18567"/>
                  </a:lnTo>
                  <a:lnTo>
                    <a:pt x="691134" y="17538"/>
                  </a:lnTo>
                  <a:lnTo>
                    <a:pt x="682561" y="13754"/>
                  </a:lnTo>
                  <a:lnTo>
                    <a:pt x="678688" y="10083"/>
                  </a:lnTo>
                  <a:lnTo>
                    <a:pt x="668045" y="3009"/>
                  </a:lnTo>
                  <a:lnTo>
                    <a:pt x="661162" y="0"/>
                  </a:lnTo>
                  <a:lnTo>
                    <a:pt x="644398" y="38"/>
                  </a:lnTo>
                  <a:lnTo>
                    <a:pt x="639102" y="1320"/>
                  </a:lnTo>
                  <a:lnTo>
                    <a:pt x="628180" y="6235"/>
                  </a:lnTo>
                  <a:lnTo>
                    <a:pt x="623912" y="10375"/>
                  </a:lnTo>
                  <a:lnTo>
                    <a:pt x="614743" y="16332"/>
                  </a:lnTo>
                  <a:lnTo>
                    <a:pt x="609930" y="18529"/>
                  </a:lnTo>
                  <a:lnTo>
                    <a:pt x="595566" y="18567"/>
                  </a:lnTo>
                  <a:lnTo>
                    <a:pt x="591527" y="17538"/>
                  </a:lnTo>
                  <a:lnTo>
                    <a:pt x="583006" y="13754"/>
                  </a:lnTo>
                  <a:lnTo>
                    <a:pt x="579132" y="10083"/>
                  </a:lnTo>
                  <a:lnTo>
                    <a:pt x="568490" y="3009"/>
                  </a:lnTo>
                  <a:lnTo>
                    <a:pt x="561606" y="0"/>
                  </a:lnTo>
                  <a:lnTo>
                    <a:pt x="544842" y="38"/>
                  </a:lnTo>
                  <a:lnTo>
                    <a:pt x="539546" y="1320"/>
                  </a:lnTo>
                  <a:lnTo>
                    <a:pt x="528624" y="6235"/>
                  </a:lnTo>
                  <a:lnTo>
                    <a:pt x="524306" y="10375"/>
                  </a:lnTo>
                  <a:lnTo>
                    <a:pt x="515137" y="16332"/>
                  </a:lnTo>
                  <a:lnTo>
                    <a:pt x="510374" y="18529"/>
                  </a:lnTo>
                  <a:lnTo>
                    <a:pt x="496023" y="18567"/>
                  </a:lnTo>
                  <a:lnTo>
                    <a:pt x="491972" y="17538"/>
                  </a:lnTo>
                  <a:lnTo>
                    <a:pt x="483400" y="13754"/>
                  </a:lnTo>
                  <a:lnTo>
                    <a:pt x="479526" y="10083"/>
                  </a:lnTo>
                  <a:lnTo>
                    <a:pt x="468871" y="3009"/>
                  </a:lnTo>
                  <a:lnTo>
                    <a:pt x="462000" y="0"/>
                  </a:lnTo>
                  <a:lnTo>
                    <a:pt x="445236" y="38"/>
                  </a:lnTo>
                  <a:lnTo>
                    <a:pt x="439928" y="1320"/>
                  </a:lnTo>
                  <a:lnTo>
                    <a:pt x="429006" y="6235"/>
                  </a:lnTo>
                  <a:lnTo>
                    <a:pt x="424751" y="10375"/>
                  </a:lnTo>
                  <a:lnTo>
                    <a:pt x="415582" y="16332"/>
                  </a:lnTo>
                  <a:lnTo>
                    <a:pt x="410768" y="18529"/>
                  </a:lnTo>
                  <a:lnTo>
                    <a:pt x="396405" y="18567"/>
                  </a:lnTo>
                  <a:lnTo>
                    <a:pt x="392366" y="17538"/>
                  </a:lnTo>
                  <a:lnTo>
                    <a:pt x="383844" y="13754"/>
                  </a:lnTo>
                  <a:lnTo>
                    <a:pt x="379971" y="10083"/>
                  </a:lnTo>
                  <a:lnTo>
                    <a:pt x="369328" y="3009"/>
                  </a:lnTo>
                  <a:lnTo>
                    <a:pt x="362445" y="0"/>
                  </a:lnTo>
                  <a:lnTo>
                    <a:pt x="345681" y="38"/>
                  </a:lnTo>
                  <a:lnTo>
                    <a:pt x="340385" y="1320"/>
                  </a:lnTo>
                  <a:lnTo>
                    <a:pt x="329463" y="6235"/>
                  </a:lnTo>
                  <a:lnTo>
                    <a:pt x="325196" y="10375"/>
                  </a:lnTo>
                  <a:lnTo>
                    <a:pt x="315963" y="16332"/>
                  </a:lnTo>
                  <a:lnTo>
                    <a:pt x="311213" y="18529"/>
                  </a:lnTo>
                  <a:lnTo>
                    <a:pt x="296849" y="18567"/>
                  </a:lnTo>
                  <a:lnTo>
                    <a:pt x="292811" y="17538"/>
                  </a:lnTo>
                  <a:lnTo>
                    <a:pt x="284289" y="13754"/>
                  </a:lnTo>
                  <a:lnTo>
                    <a:pt x="280416" y="10083"/>
                  </a:lnTo>
                  <a:lnTo>
                    <a:pt x="269773" y="3009"/>
                  </a:lnTo>
                  <a:lnTo>
                    <a:pt x="262839" y="0"/>
                  </a:lnTo>
                  <a:lnTo>
                    <a:pt x="246126" y="38"/>
                  </a:lnTo>
                  <a:lnTo>
                    <a:pt x="240830" y="1320"/>
                  </a:lnTo>
                  <a:lnTo>
                    <a:pt x="229908" y="6235"/>
                  </a:lnTo>
                  <a:lnTo>
                    <a:pt x="225590" y="10375"/>
                  </a:lnTo>
                  <a:lnTo>
                    <a:pt x="216420" y="16332"/>
                  </a:lnTo>
                  <a:lnTo>
                    <a:pt x="211607" y="18529"/>
                  </a:lnTo>
                  <a:lnTo>
                    <a:pt x="197243" y="18567"/>
                  </a:lnTo>
                  <a:lnTo>
                    <a:pt x="193205" y="17538"/>
                  </a:lnTo>
                  <a:lnTo>
                    <a:pt x="184683" y="13754"/>
                  </a:lnTo>
                  <a:lnTo>
                    <a:pt x="180809" y="10083"/>
                  </a:lnTo>
                  <a:lnTo>
                    <a:pt x="170154" y="3009"/>
                  </a:lnTo>
                  <a:lnTo>
                    <a:pt x="163283" y="0"/>
                  </a:lnTo>
                  <a:lnTo>
                    <a:pt x="146519" y="38"/>
                  </a:lnTo>
                  <a:lnTo>
                    <a:pt x="141211" y="1320"/>
                  </a:lnTo>
                  <a:lnTo>
                    <a:pt x="130289" y="6235"/>
                  </a:lnTo>
                  <a:lnTo>
                    <a:pt x="126034" y="10375"/>
                  </a:lnTo>
                  <a:lnTo>
                    <a:pt x="116865" y="16332"/>
                  </a:lnTo>
                  <a:lnTo>
                    <a:pt x="112052" y="18529"/>
                  </a:lnTo>
                  <a:lnTo>
                    <a:pt x="97688" y="18567"/>
                  </a:lnTo>
                  <a:lnTo>
                    <a:pt x="93649" y="17538"/>
                  </a:lnTo>
                  <a:lnTo>
                    <a:pt x="85128" y="13754"/>
                  </a:lnTo>
                  <a:lnTo>
                    <a:pt x="81254" y="10083"/>
                  </a:lnTo>
                  <a:lnTo>
                    <a:pt x="70612" y="3009"/>
                  </a:lnTo>
                  <a:lnTo>
                    <a:pt x="63728" y="0"/>
                  </a:lnTo>
                  <a:lnTo>
                    <a:pt x="46964" y="38"/>
                  </a:lnTo>
                  <a:lnTo>
                    <a:pt x="41668" y="1320"/>
                  </a:lnTo>
                  <a:lnTo>
                    <a:pt x="30746" y="6235"/>
                  </a:lnTo>
                  <a:lnTo>
                    <a:pt x="26479" y="10375"/>
                  </a:lnTo>
                  <a:lnTo>
                    <a:pt x="17246" y="16332"/>
                  </a:lnTo>
                  <a:lnTo>
                    <a:pt x="12496" y="18529"/>
                  </a:lnTo>
                  <a:lnTo>
                    <a:pt x="1739" y="18580"/>
                  </a:lnTo>
                  <a:lnTo>
                    <a:pt x="0" y="20307"/>
                  </a:lnTo>
                  <a:lnTo>
                    <a:pt x="0" y="24587"/>
                  </a:lnTo>
                  <a:lnTo>
                    <a:pt x="1739" y="26314"/>
                  </a:lnTo>
                  <a:lnTo>
                    <a:pt x="3873" y="26314"/>
                  </a:lnTo>
                  <a:lnTo>
                    <a:pt x="10591" y="26327"/>
                  </a:lnTo>
                  <a:lnTo>
                    <a:pt x="15887" y="25044"/>
                  </a:lnTo>
                  <a:lnTo>
                    <a:pt x="26809" y="20129"/>
                  </a:lnTo>
                  <a:lnTo>
                    <a:pt x="31064" y="15976"/>
                  </a:lnTo>
                  <a:lnTo>
                    <a:pt x="40246" y="10033"/>
                  </a:lnTo>
                  <a:lnTo>
                    <a:pt x="45046" y="7823"/>
                  </a:lnTo>
                  <a:lnTo>
                    <a:pt x="59410" y="7797"/>
                  </a:lnTo>
                  <a:lnTo>
                    <a:pt x="63449" y="8826"/>
                  </a:lnTo>
                  <a:lnTo>
                    <a:pt x="71970" y="12598"/>
                  </a:lnTo>
                  <a:lnTo>
                    <a:pt x="75844" y="16268"/>
                  </a:lnTo>
                  <a:lnTo>
                    <a:pt x="86499" y="23355"/>
                  </a:lnTo>
                  <a:lnTo>
                    <a:pt x="93383" y="26352"/>
                  </a:lnTo>
                  <a:lnTo>
                    <a:pt x="110147" y="26327"/>
                  </a:lnTo>
                  <a:lnTo>
                    <a:pt x="115443" y="25044"/>
                  </a:lnTo>
                  <a:lnTo>
                    <a:pt x="126365" y="20129"/>
                  </a:lnTo>
                  <a:lnTo>
                    <a:pt x="130619" y="15976"/>
                  </a:lnTo>
                  <a:lnTo>
                    <a:pt x="139852" y="10033"/>
                  </a:lnTo>
                  <a:lnTo>
                    <a:pt x="144602" y="7823"/>
                  </a:lnTo>
                  <a:lnTo>
                    <a:pt x="158965" y="7797"/>
                  </a:lnTo>
                  <a:lnTo>
                    <a:pt x="163004" y="8826"/>
                  </a:lnTo>
                  <a:lnTo>
                    <a:pt x="171526" y="12598"/>
                  </a:lnTo>
                  <a:lnTo>
                    <a:pt x="175399" y="16268"/>
                  </a:lnTo>
                  <a:lnTo>
                    <a:pt x="186055" y="23355"/>
                  </a:lnTo>
                  <a:lnTo>
                    <a:pt x="192989" y="26352"/>
                  </a:lnTo>
                  <a:lnTo>
                    <a:pt x="209702" y="26327"/>
                  </a:lnTo>
                  <a:lnTo>
                    <a:pt x="214998" y="25044"/>
                  </a:lnTo>
                  <a:lnTo>
                    <a:pt x="225920" y="20129"/>
                  </a:lnTo>
                  <a:lnTo>
                    <a:pt x="230225" y="15976"/>
                  </a:lnTo>
                  <a:lnTo>
                    <a:pt x="239407" y="10033"/>
                  </a:lnTo>
                  <a:lnTo>
                    <a:pt x="244157" y="7823"/>
                  </a:lnTo>
                  <a:lnTo>
                    <a:pt x="258572" y="7797"/>
                  </a:lnTo>
                  <a:lnTo>
                    <a:pt x="262559" y="8826"/>
                  </a:lnTo>
                  <a:lnTo>
                    <a:pt x="271132" y="12598"/>
                  </a:lnTo>
                  <a:lnTo>
                    <a:pt x="275005" y="16268"/>
                  </a:lnTo>
                  <a:lnTo>
                    <a:pt x="285661" y="23355"/>
                  </a:lnTo>
                  <a:lnTo>
                    <a:pt x="292544" y="26352"/>
                  </a:lnTo>
                  <a:lnTo>
                    <a:pt x="309308" y="26327"/>
                  </a:lnTo>
                  <a:lnTo>
                    <a:pt x="314604" y="25044"/>
                  </a:lnTo>
                  <a:lnTo>
                    <a:pt x="325526" y="20129"/>
                  </a:lnTo>
                  <a:lnTo>
                    <a:pt x="329780" y="15976"/>
                  </a:lnTo>
                  <a:lnTo>
                    <a:pt x="338963" y="10033"/>
                  </a:lnTo>
                  <a:lnTo>
                    <a:pt x="343763" y="7823"/>
                  </a:lnTo>
                  <a:lnTo>
                    <a:pt x="358127" y="7797"/>
                  </a:lnTo>
                  <a:lnTo>
                    <a:pt x="362165" y="8826"/>
                  </a:lnTo>
                  <a:lnTo>
                    <a:pt x="370687" y="12598"/>
                  </a:lnTo>
                  <a:lnTo>
                    <a:pt x="374561" y="16268"/>
                  </a:lnTo>
                  <a:lnTo>
                    <a:pt x="385216" y="23355"/>
                  </a:lnTo>
                  <a:lnTo>
                    <a:pt x="392099" y="26352"/>
                  </a:lnTo>
                  <a:lnTo>
                    <a:pt x="408863" y="26327"/>
                  </a:lnTo>
                  <a:lnTo>
                    <a:pt x="414159" y="25044"/>
                  </a:lnTo>
                  <a:lnTo>
                    <a:pt x="425081" y="20129"/>
                  </a:lnTo>
                  <a:lnTo>
                    <a:pt x="429336" y="15976"/>
                  </a:lnTo>
                  <a:lnTo>
                    <a:pt x="438569" y="10033"/>
                  </a:lnTo>
                  <a:lnTo>
                    <a:pt x="443318" y="7823"/>
                  </a:lnTo>
                  <a:lnTo>
                    <a:pt x="457682" y="7797"/>
                  </a:lnTo>
                  <a:lnTo>
                    <a:pt x="461721" y="8826"/>
                  </a:lnTo>
                  <a:lnTo>
                    <a:pt x="470242" y="12598"/>
                  </a:lnTo>
                  <a:lnTo>
                    <a:pt x="474179" y="16268"/>
                  </a:lnTo>
                  <a:lnTo>
                    <a:pt x="484771" y="23355"/>
                  </a:lnTo>
                  <a:lnTo>
                    <a:pt x="491705" y="26352"/>
                  </a:lnTo>
                  <a:lnTo>
                    <a:pt x="508419" y="26327"/>
                  </a:lnTo>
                  <a:lnTo>
                    <a:pt x="513765" y="25044"/>
                  </a:lnTo>
                  <a:lnTo>
                    <a:pt x="524637" y="20129"/>
                  </a:lnTo>
                  <a:lnTo>
                    <a:pt x="528942" y="15976"/>
                  </a:lnTo>
                  <a:lnTo>
                    <a:pt x="538124" y="10033"/>
                  </a:lnTo>
                  <a:lnTo>
                    <a:pt x="542925" y="7823"/>
                  </a:lnTo>
                  <a:lnTo>
                    <a:pt x="557288" y="7797"/>
                  </a:lnTo>
                  <a:lnTo>
                    <a:pt x="561327" y="8826"/>
                  </a:lnTo>
                  <a:lnTo>
                    <a:pt x="569849" y="12598"/>
                  </a:lnTo>
                  <a:lnTo>
                    <a:pt x="573722" y="16268"/>
                  </a:lnTo>
                  <a:lnTo>
                    <a:pt x="584377" y="23355"/>
                  </a:lnTo>
                  <a:lnTo>
                    <a:pt x="591261" y="26352"/>
                  </a:lnTo>
                  <a:lnTo>
                    <a:pt x="608025" y="26327"/>
                  </a:lnTo>
                  <a:lnTo>
                    <a:pt x="613321" y="25044"/>
                  </a:lnTo>
                  <a:lnTo>
                    <a:pt x="624243" y="20129"/>
                  </a:lnTo>
                  <a:lnTo>
                    <a:pt x="628497" y="15976"/>
                  </a:lnTo>
                  <a:lnTo>
                    <a:pt x="637730" y="10033"/>
                  </a:lnTo>
                  <a:lnTo>
                    <a:pt x="642480" y="7823"/>
                  </a:lnTo>
                  <a:lnTo>
                    <a:pt x="656844" y="7797"/>
                  </a:lnTo>
                  <a:lnTo>
                    <a:pt x="660882" y="8826"/>
                  </a:lnTo>
                  <a:lnTo>
                    <a:pt x="669404" y="12598"/>
                  </a:lnTo>
                  <a:lnTo>
                    <a:pt x="673341" y="16268"/>
                  </a:lnTo>
                  <a:lnTo>
                    <a:pt x="683933" y="23355"/>
                  </a:lnTo>
                  <a:lnTo>
                    <a:pt x="690867" y="26352"/>
                  </a:lnTo>
                  <a:lnTo>
                    <a:pt x="707580" y="26327"/>
                  </a:lnTo>
                  <a:lnTo>
                    <a:pt x="712927" y="25044"/>
                  </a:lnTo>
                  <a:lnTo>
                    <a:pt x="723798" y="20129"/>
                  </a:lnTo>
                  <a:lnTo>
                    <a:pt x="728116" y="15976"/>
                  </a:lnTo>
                  <a:lnTo>
                    <a:pt x="737285" y="10033"/>
                  </a:lnTo>
                  <a:lnTo>
                    <a:pt x="742086" y="7823"/>
                  </a:lnTo>
                  <a:lnTo>
                    <a:pt x="756450" y="7797"/>
                  </a:lnTo>
                  <a:lnTo>
                    <a:pt x="760488" y="8826"/>
                  </a:lnTo>
                  <a:lnTo>
                    <a:pt x="769010" y="12598"/>
                  </a:lnTo>
                  <a:lnTo>
                    <a:pt x="772896" y="16268"/>
                  </a:lnTo>
                  <a:lnTo>
                    <a:pt x="783539" y="23355"/>
                  </a:lnTo>
                  <a:lnTo>
                    <a:pt x="790422" y="26352"/>
                  </a:lnTo>
                  <a:lnTo>
                    <a:pt x="807186" y="26327"/>
                  </a:lnTo>
                  <a:lnTo>
                    <a:pt x="812482" y="25044"/>
                  </a:lnTo>
                  <a:lnTo>
                    <a:pt x="823404" y="20129"/>
                  </a:lnTo>
                  <a:lnTo>
                    <a:pt x="827722" y="15976"/>
                  </a:lnTo>
                  <a:lnTo>
                    <a:pt x="836891" y="10033"/>
                  </a:lnTo>
                  <a:lnTo>
                    <a:pt x="841641" y="7823"/>
                  </a:lnTo>
                  <a:lnTo>
                    <a:pt x="856005" y="7797"/>
                  </a:lnTo>
                  <a:lnTo>
                    <a:pt x="860044" y="8826"/>
                  </a:lnTo>
                  <a:lnTo>
                    <a:pt x="868616" y="12598"/>
                  </a:lnTo>
                  <a:lnTo>
                    <a:pt x="872502" y="16268"/>
                  </a:lnTo>
                  <a:lnTo>
                    <a:pt x="883145" y="23355"/>
                  </a:lnTo>
                  <a:lnTo>
                    <a:pt x="890028" y="26352"/>
                  </a:lnTo>
                  <a:lnTo>
                    <a:pt x="906792" y="26327"/>
                  </a:lnTo>
                  <a:lnTo>
                    <a:pt x="912088" y="25044"/>
                  </a:lnTo>
                  <a:lnTo>
                    <a:pt x="922959" y="20129"/>
                  </a:lnTo>
                  <a:lnTo>
                    <a:pt x="927277" y="15976"/>
                  </a:lnTo>
                  <a:lnTo>
                    <a:pt x="936447" y="10033"/>
                  </a:lnTo>
                  <a:lnTo>
                    <a:pt x="941247" y="7823"/>
                  </a:lnTo>
                  <a:lnTo>
                    <a:pt x="955611" y="7797"/>
                  </a:lnTo>
                  <a:lnTo>
                    <a:pt x="959662" y="8826"/>
                  </a:lnTo>
                  <a:lnTo>
                    <a:pt x="968171" y="12598"/>
                  </a:lnTo>
                  <a:lnTo>
                    <a:pt x="972058" y="16268"/>
                  </a:lnTo>
                  <a:lnTo>
                    <a:pt x="982700" y="23355"/>
                  </a:lnTo>
                  <a:lnTo>
                    <a:pt x="989584" y="26352"/>
                  </a:lnTo>
                  <a:lnTo>
                    <a:pt x="1006348" y="26327"/>
                  </a:lnTo>
                  <a:lnTo>
                    <a:pt x="1011643" y="25044"/>
                  </a:lnTo>
                  <a:lnTo>
                    <a:pt x="1022565" y="20129"/>
                  </a:lnTo>
                  <a:lnTo>
                    <a:pt x="1026883" y="15976"/>
                  </a:lnTo>
                  <a:lnTo>
                    <a:pt x="1036053" y="10033"/>
                  </a:lnTo>
                  <a:lnTo>
                    <a:pt x="1040803" y="7823"/>
                  </a:lnTo>
                  <a:lnTo>
                    <a:pt x="1055230" y="7797"/>
                  </a:lnTo>
                  <a:lnTo>
                    <a:pt x="1059205" y="8826"/>
                  </a:lnTo>
                  <a:lnTo>
                    <a:pt x="1067790" y="12598"/>
                  </a:lnTo>
                  <a:lnTo>
                    <a:pt x="1071664" y="16268"/>
                  </a:lnTo>
                  <a:lnTo>
                    <a:pt x="1082306" y="23355"/>
                  </a:lnTo>
                  <a:lnTo>
                    <a:pt x="1089190" y="26352"/>
                  </a:lnTo>
                  <a:lnTo>
                    <a:pt x="1105954" y="26327"/>
                  </a:lnTo>
                  <a:lnTo>
                    <a:pt x="1111250" y="25044"/>
                  </a:lnTo>
                  <a:lnTo>
                    <a:pt x="1122172" y="20129"/>
                  </a:lnTo>
                  <a:lnTo>
                    <a:pt x="1126439" y="15976"/>
                  </a:lnTo>
                  <a:lnTo>
                    <a:pt x="1135659" y="10033"/>
                  </a:lnTo>
                  <a:lnTo>
                    <a:pt x="1140421" y="7823"/>
                  </a:lnTo>
                  <a:lnTo>
                    <a:pt x="1154772" y="7797"/>
                  </a:lnTo>
                  <a:lnTo>
                    <a:pt x="1158824" y="8826"/>
                  </a:lnTo>
                  <a:lnTo>
                    <a:pt x="1167396" y="12598"/>
                  </a:lnTo>
                  <a:lnTo>
                    <a:pt x="1171270" y="16268"/>
                  </a:lnTo>
                  <a:lnTo>
                    <a:pt x="1181925" y="23355"/>
                  </a:lnTo>
                  <a:lnTo>
                    <a:pt x="1188796" y="26352"/>
                  </a:lnTo>
                  <a:lnTo>
                    <a:pt x="1200975" y="26314"/>
                  </a:lnTo>
                  <a:lnTo>
                    <a:pt x="1202728" y="24587"/>
                  </a:lnTo>
                  <a:lnTo>
                    <a:pt x="1202728" y="20307"/>
                  </a:lnTo>
                  <a:lnTo>
                    <a:pt x="1200975" y="18580"/>
                  </a:lnTo>
                  <a:lnTo>
                    <a:pt x="1193114" y="18567"/>
                  </a:lnTo>
                  <a:lnTo>
                    <a:pt x="1189075" y="17538"/>
                  </a:lnTo>
                  <a:lnTo>
                    <a:pt x="1180503" y="13754"/>
                  </a:lnTo>
                  <a:lnTo>
                    <a:pt x="1176616" y="10083"/>
                  </a:lnTo>
                  <a:lnTo>
                    <a:pt x="1165974" y="3009"/>
                  </a:lnTo>
                  <a:lnTo>
                    <a:pt x="1159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52248" y="2468282"/>
              <a:ext cx="2750185" cy="3355975"/>
            </a:xfrm>
            <a:custGeom>
              <a:avLst/>
              <a:gdLst/>
              <a:ahLst/>
              <a:cxnLst/>
              <a:rect l="l" t="t" r="r" b="b"/>
              <a:pathLst>
                <a:path w="2750184" h="3355975">
                  <a:moveTo>
                    <a:pt x="376288" y="1536700"/>
                  </a:moveTo>
                  <a:lnTo>
                    <a:pt x="163296" y="1536700"/>
                  </a:lnTo>
                  <a:lnTo>
                    <a:pt x="194906" y="1600200"/>
                  </a:lnTo>
                  <a:lnTo>
                    <a:pt x="226580" y="1638300"/>
                  </a:lnTo>
                  <a:lnTo>
                    <a:pt x="258775" y="1676400"/>
                  </a:lnTo>
                  <a:lnTo>
                    <a:pt x="291909" y="1714500"/>
                  </a:lnTo>
                  <a:lnTo>
                    <a:pt x="334340" y="1714500"/>
                  </a:lnTo>
                  <a:lnTo>
                    <a:pt x="334340" y="1625600"/>
                  </a:lnTo>
                  <a:lnTo>
                    <a:pt x="317525" y="1625600"/>
                  </a:lnTo>
                  <a:lnTo>
                    <a:pt x="316204" y="1612900"/>
                  </a:lnTo>
                  <a:lnTo>
                    <a:pt x="315887" y="1612900"/>
                  </a:lnTo>
                  <a:lnTo>
                    <a:pt x="315887" y="1600200"/>
                  </a:lnTo>
                  <a:lnTo>
                    <a:pt x="329425" y="1600200"/>
                  </a:lnTo>
                  <a:lnTo>
                    <a:pt x="376288" y="1536700"/>
                  </a:lnTo>
                  <a:close/>
                </a:path>
                <a:path w="2750184" h="3355975">
                  <a:moveTo>
                    <a:pt x="659003" y="1536700"/>
                  </a:moveTo>
                  <a:lnTo>
                    <a:pt x="435152" y="1536700"/>
                  </a:lnTo>
                  <a:lnTo>
                    <a:pt x="461581" y="1574800"/>
                  </a:lnTo>
                  <a:lnTo>
                    <a:pt x="470814" y="1562100"/>
                  </a:lnTo>
                  <a:lnTo>
                    <a:pt x="531025" y="1562100"/>
                  </a:lnTo>
                  <a:lnTo>
                    <a:pt x="553885" y="1574800"/>
                  </a:lnTo>
                  <a:lnTo>
                    <a:pt x="569302" y="1600200"/>
                  </a:lnTo>
                  <a:lnTo>
                    <a:pt x="574954" y="1625600"/>
                  </a:lnTo>
                  <a:lnTo>
                    <a:pt x="574573" y="1638300"/>
                  </a:lnTo>
                  <a:lnTo>
                    <a:pt x="573455" y="1651000"/>
                  </a:lnTo>
                  <a:lnTo>
                    <a:pt x="571639" y="1651000"/>
                  </a:lnTo>
                  <a:lnTo>
                    <a:pt x="569163" y="1663700"/>
                  </a:lnTo>
                  <a:lnTo>
                    <a:pt x="574929" y="1663700"/>
                  </a:lnTo>
                  <a:lnTo>
                    <a:pt x="579361" y="1676400"/>
                  </a:lnTo>
                  <a:lnTo>
                    <a:pt x="582193" y="1676400"/>
                  </a:lnTo>
                  <a:lnTo>
                    <a:pt x="583196" y="1689100"/>
                  </a:lnTo>
                  <a:lnTo>
                    <a:pt x="581939" y="1701800"/>
                  </a:lnTo>
                  <a:lnTo>
                    <a:pt x="578408" y="1701800"/>
                  </a:lnTo>
                  <a:lnTo>
                    <a:pt x="572947" y="1714500"/>
                  </a:lnTo>
                  <a:lnTo>
                    <a:pt x="617054" y="1714500"/>
                  </a:lnTo>
                  <a:lnTo>
                    <a:pt x="617054" y="1625600"/>
                  </a:lnTo>
                  <a:lnTo>
                    <a:pt x="600240" y="1625600"/>
                  </a:lnTo>
                  <a:lnTo>
                    <a:pt x="598932" y="1612900"/>
                  </a:lnTo>
                  <a:lnTo>
                    <a:pt x="598601" y="1612900"/>
                  </a:lnTo>
                  <a:lnTo>
                    <a:pt x="598601" y="1600200"/>
                  </a:lnTo>
                  <a:lnTo>
                    <a:pt x="612190" y="1600200"/>
                  </a:lnTo>
                  <a:lnTo>
                    <a:pt x="640283" y="1562100"/>
                  </a:lnTo>
                  <a:lnTo>
                    <a:pt x="659003" y="1536700"/>
                  </a:lnTo>
                  <a:close/>
                </a:path>
                <a:path w="2750184" h="3355975">
                  <a:moveTo>
                    <a:pt x="941717" y="1536700"/>
                  </a:moveTo>
                  <a:lnTo>
                    <a:pt x="717867" y="1536700"/>
                  </a:lnTo>
                  <a:lnTo>
                    <a:pt x="744296" y="1574800"/>
                  </a:lnTo>
                  <a:lnTo>
                    <a:pt x="753529" y="1562100"/>
                  </a:lnTo>
                  <a:lnTo>
                    <a:pt x="813739" y="1562100"/>
                  </a:lnTo>
                  <a:lnTo>
                    <a:pt x="836599" y="1574800"/>
                  </a:lnTo>
                  <a:lnTo>
                    <a:pt x="852017" y="1600200"/>
                  </a:lnTo>
                  <a:lnTo>
                    <a:pt x="857669" y="1625600"/>
                  </a:lnTo>
                  <a:lnTo>
                    <a:pt x="857288" y="1638300"/>
                  </a:lnTo>
                  <a:lnTo>
                    <a:pt x="856170" y="1651000"/>
                  </a:lnTo>
                  <a:lnTo>
                    <a:pt x="854354" y="1651000"/>
                  </a:lnTo>
                  <a:lnTo>
                    <a:pt x="851877" y="1663700"/>
                  </a:lnTo>
                  <a:lnTo>
                    <a:pt x="857643" y="1663700"/>
                  </a:lnTo>
                  <a:lnTo>
                    <a:pt x="862076" y="1676400"/>
                  </a:lnTo>
                  <a:lnTo>
                    <a:pt x="864908" y="1676400"/>
                  </a:lnTo>
                  <a:lnTo>
                    <a:pt x="865911" y="1689100"/>
                  </a:lnTo>
                  <a:lnTo>
                    <a:pt x="864654" y="1701800"/>
                  </a:lnTo>
                  <a:lnTo>
                    <a:pt x="861123" y="1701800"/>
                  </a:lnTo>
                  <a:lnTo>
                    <a:pt x="855662" y="1714500"/>
                  </a:lnTo>
                  <a:lnTo>
                    <a:pt x="899769" y="1714500"/>
                  </a:lnTo>
                  <a:lnTo>
                    <a:pt x="899769" y="1625600"/>
                  </a:lnTo>
                  <a:lnTo>
                    <a:pt x="882954" y="1625600"/>
                  </a:lnTo>
                  <a:lnTo>
                    <a:pt x="881646" y="1612900"/>
                  </a:lnTo>
                  <a:lnTo>
                    <a:pt x="881316" y="1612900"/>
                  </a:lnTo>
                  <a:lnTo>
                    <a:pt x="881316" y="1600200"/>
                  </a:lnTo>
                  <a:lnTo>
                    <a:pt x="894918" y="1600200"/>
                  </a:lnTo>
                  <a:lnTo>
                    <a:pt x="922997" y="1562100"/>
                  </a:lnTo>
                  <a:lnTo>
                    <a:pt x="941717" y="1536700"/>
                  </a:lnTo>
                  <a:close/>
                </a:path>
                <a:path w="2750184" h="3355975">
                  <a:moveTo>
                    <a:pt x="2241473" y="3027489"/>
                  </a:moveTo>
                  <a:lnTo>
                    <a:pt x="2229599" y="2955048"/>
                  </a:lnTo>
                  <a:lnTo>
                    <a:pt x="2191639" y="2889364"/>
                  </a:lnTo>
                  <a:lnTo>
                    <a:pt x="2164461" y="2859214"/>
                  </a:lnTo>
                  <a:lnTo>
                    <a:pt x="2132673" y="2830931"/>
                  </a:lnTo>
                  <a:lnTo>
                    <a:pt x="2096909" y="2804579"/>
                  </a:lnTo>
                  <a:lnTo>
                    <a:pt x="2057806" y="2780207"/>
                  </a:lnTo>
                  <a:lnTo>
                    <a:pt x="2015985" y="2757881"/>
                  </a:lnTo>
                  <a:lnTo>
                    <a:pt x="1972106" y="2737662"/>
                  </a:lnTo>
                  <a:lnTo>
                    <a:pt x="1926793" y="2719603"/>
                  </a:lnTo>
                  <a:lnTo>
                    <a:pt x="1880692" y="2703753"/>
                  </a:lnTo>
                  <a:lnTo>
                    <a:pt x="1834426" y="2690190"/>
                  </a:lnTo>
                  <a:lnTo>
                    <a:pt x="1788629" y="2678950"/>
                  </a:lnTo>
                  <a:lnTo>
                    <a:pt x="1743951" y="2670111"/>
                  </a:lnTo>
                  <a:lnTo>
                    <a:pt x="1701025" y="2663736"/>
                  </a:lnTo>
                  <a:lnTo>
                    <a:pt x="1660486" y="2659862"/>
                  </a:lnTo>
                  <a:lnTo>
                    <a:pt x="1622971" y="2658554"/>
                  </a:lnTo>
                  <a:lnTo>
                    <a:pt x="1584134" y="2654681"/>
                  </a:lnTo>
                  <a:lnTo>
                    <a:pt x="1519326" y="2626918"/>
                  </a:lnTo>
                  <a:lnTo>
                    <a:pt x="1463548" y="2579624"/>
                  </a:lnTo>
                  <a:lnTo>
                    <a:pt x="1406982" y="2521420"/>
                  </a:lnTo>
                  <a:lnTo>
                    <a:pt x="1375346" y="2490914"/>
                  </a:lnTo>
                  <a:lnTo>
                    <a:pt x="1339837" y="2460904"/>
                  </a:lnTo>
                  <a:lnTo>
                    <a:pt x="1299248" y="2432469"/>
                  </a:lnTo>
                  <a:lnTo>
                    <a:pt x="1252334" y="2406688"/>
                  </a:lnTo>
                  <a:lnTo>
                    <a:pt x="1197889" y="2384628"/>
                  </a:lnTo>
                  <a:lnTo>
                    <a:pt x="1141222" y="2370150"/>
                  </a:lnTo>
                  <a:lnTo>
                    <a:pt x="1088288" y="2365578"/>
                  </a:lnTo>
                  <a:lnTo>
                    <a:pt x="1038987" y="2369756"/>
                  </a:lnTo>
                  <a:lnTo>
                    <a:pt x="993089" y="2381542"/>
                  </a:lnTo>
                  <a:lnTo>
                    <a:pt x="950429" y="2399766"/>
                  </a:lnTo>
                  <a:lnTo>
                    <a:pt x="910844" y="2423274"/>
                  </a:lnTo>
                  <a:lnTo>
                    <a:pt x="874141" y="2450909"/>
                  </a:lnTo>
                  <a:lnTo>
                    <a:pt x="840168" y="2481516"/>
                  </a:lnTo>
                  <a:lnTo>
                    <a:pt x="808761" y="2513952"/>
                  </a:lnTo>
                  <a:lnTo>
                    <a:pt x="779729" y="2547048"/>
                  </a:lnTo>
                  <a:lnTo>
                    <a:pt x="752919" y="2579649"/>
                  </a:lnTo>
                  <a:lnTo>
                    <a:pt x="721995" y="2618422"/>
                  </a:lnTo>
                  <a:lnTo>
                    <a:pt x="693242" y="2656763"/>
                  </a:lnTo>
                  <a:lnTo>
                    <a:pt x="667880" y="2695410"/>
                  </a:lnTo>
                  <a:lnTo>
                    <a:pt x="647141" y="2735084"/>
                  </a:lnTo>
                  <a:lnTo>
                    <a:pt x="632244" y="2776512"/>
                  </a:lnTo>
                  <a:lnTo>
                    <a:pt x="624433" y="2820428"/>
                  </a:lnTo>
                  <a:lnTo>
                    <a:pt x="624916" y="2867558"/>
                  </a:lnTo>
                  <a:lnTo>
                    <a:pt x="635838" y="2920581"/>
                  </a:lnTo>
                  <a:lnTo>
                    <a:pt x="655726" y="2969298"/>
                  </a:lnTo>
                  <a:lnTo>
                    <a:pt x="682409" y="3013646"/>
                  </a:lnTo>
                  <a:lnTo>
                    <a:pt x="713701" y="3053562"/>
                  </a:lnTo>
                  <a:lnTo>
                    <a:pt x="747433" y="3088970"/>
                  </a:lnTo>
                  <a:lnTo>
                    <a:pt x="781431" y="3119818"/>
                  </a:lnTo>
                  <a:lnTo>
                    <a:pt x="813511" y="3146044"/>
                  </a:lnTo>
                  <a:lnTo>
                    <a:pt x="896213" y="3205721"/>
                  </a:lnTo>
                  <a:lnTo>
                    <a:pt x="951814" y="3238271"/>
                  </a:lnTo>
                  <a:lnTo>
                    <a:pt x="1007745" y="3265690"/>
                  </a:lnTo>
                  <a:lnTo>
                    <a:pt x="1063421" y="3288411"/>
                  </a:lnTo>
                  <a:lnTo>
                    <a:pt x="1118285" y="3306889"/>
                  </a:lnTo>
                  <a:lnTo>
                    <a:pt x="1171765" y="3321558"/>
                  </a:lnTo>
                  <a:lnTo>
                    <a:pt x="1223289" y="3332886"/>
                  </a:lnTo>
                  <a:lnTo>
                    <a:pt x="1272298" y="3341319"/>
                  </a:lnTo>
                  <a:lnTo>
                    <a:pt x="1318209" y="3347275"/>
                  </a:lnTo>
                  <a:lnTo>
                    <a:pt x="1360462" y="3351238"/>
                  </a:lnTo>
                  <a:lnTo>
                    <a:pt x="1398498" y="3353625"/>
                  </a:lnTo>
                  <a:lnTo>
                    <a:pt x="1459585" y="3355492"/>
                  </a:lnTo>
                  <a:lnTo>
                    <a:pt x="1473504" y="3355581"/>
                  </a:lnTo>
                  <a:lnTo>
                    <a:pt x="1493862" y="3355441"/>
                  </a:lnTo>
                  <a:lnTo>
                    <a:pt x="1555305" y="3353638"/>
                  </a:lnTo>
                  <a:lnTo>
                    <a:pt x="1594637" y="3351542"/>
                  </a:lnTo>
                  <a:lnTo>
                    <a:pt x="1638515" y="3348355"/>
                  </a:lnTo>
                  <a:lnTo>
                    <a:pt x="1686077" y="3343859"/>
                  </a:lnTo>
                  <a:lnTo>
                    <a:pt x="1736420" y="3337839"/>
                  </a:lnTo>
                  <a:lnTo>
                    <a:pt x="1788668" y="3330054"/>
                  </a:lnTo>
                  <a:lnTo>
                    <a:pt x="1841931" y="3320313"/>
                  </a:lnTo>
                  <a:lnTo>
                    <a:pt x="1895335" y="3308375"/>
                  </a:lnTo>
                  <a:lnTo>
                    <a:pt x="1947976" y="3294024"/>
                  </a:lnTo>
                  <a:lnTo>
                    <a:pt x="1998992" y="3277044"/>
                  </a:lnTo>
                  <a:lnTo>
                    <a:pt x="2047494" y="3257219"/>
                  </a:lnTo>
                  <a:lnTo>
                    <a:pt x="2092579" y="3234321"/>
                  </a:lnTo>
                  <a:lnTo>
                    <a:pt x="2133384" y="3208134"/>
                  </a:lnTo>
                  <a:lnTo>
                    <a:pt x="2169020" y="3178441"/>
                  </a:lnTo>
                  <a:lnTo>
                    <a:pt x="2198586" y="3145015"/>
                  </a:lnTo>
                  <a:lnTo>
                    <a:pt x="2221217" y="3107652"/>
                  </a:lnTo>
                  <a:lnTo>
                    <a:pt x="2236025" y="3066110"/>
                  </a:lnTo>
                  <a:lnTo>
                    <a:pt x="2241473" y="3027489"/>
                  </a:lnTo>
                  <a:close/>
                </a:path>
                <a:path w="2750184" h="3355975">
                  <a:moveTo>
                    <a:pt x="2750147" y="2197100"/>
                  </a:moveTo>
                  <a:lnTo>
                    <a:pt x="2749118" y="2171700"/>
                  </a:lnTo>
                  <a:lnTo>
                    <a:pt x="2745587" y="2133600"/>
                  </a:lnTo>
                  <a:lnTo>
                    <a:pt x="2739618" y="2108200"/>
                  </a:lnTo>
                  <a:lnTo>
                    <a:pt x="2731300" y="2070100"/>
                  </a:lnTo>
                  <a:lnTo>
                    <a:pt x="2720721" y="2044700"/>
                  </a:lnTo>
                  <a:lnTo>
                    <a:pt x="2707970" y="2006600"/>
                  </a:lnTo>
                  <a:lnTo>
                    <a:pt x="2693111" y="1968500"/>
                  </a:lnTo>
                  <a:lnTo>
                    <a:pt x="2676233" y="1930400"/>
                  </a:lnTo>
                  <a:lnTo>
                    <a:pt x="2657437" y="1892300"/>
                  </a:lnTo>
                  <a:lnTo>
                    <a:pt x="2636786" y="1854200"/>
                  </a:lnTo>
                  <a:lnTo>
                    <a:pt x="2614371" y="1816100"/>
                  </a:lnTo>
                  <a:lnTo>
                    <a:pt x="2597886" y="1790052"/>
                  </a:lnTo>
                  <a:lnTo>
                    <a:pt x="2597886" y="2247900"/>
                  </a:lnTo>
                  <a:lnTo>
                    <a:pt x="2591549" y="2286000"/>
                  </a:lnTo>
                  <a:lnTo>
                    <a:pt x="2576080" y="2336800"/>
                  </a:lnTo>
                  <a:lnTo>
                    <a:pt x="2518867" y="2387600"/>
                  </a:lnTo>
                  <a:lnTo>
                    <a:pt x="2476284" y="2413000"/>
                  </a:lnTo>
                  <a:lnTo>
                    <a:pt x="2426551" y="2425700"/>
                  </a:lnTo>
                  <a:lnTo>
                    <a:pt x="2371280" y="2438400"/>
                  </a:lnTo>
                  <a:lnTo>
                    <a:pt x="2256536" y="2438400"/>
                  </a:lnTo>
                  <a:lnTo>
                    <a:pt x="2200287" y="2425700"/>
                  </a:lnTo>
                  <a:lnTo>
                    <a:pt x="2144572" y="2425700"/>
                  </a:lnTo>
                  <a:lnTo>
                    <a:pt x="2090585" y="2413000"/>
                  </a:lnTo>
                  <a:lnTo>
                    <a:pt x="2039518" y="2387600"/>
                  </a:lnTo>
                  <a:lnTo>
                    <a:pt x="1992579" y="2374900"/>
                  </a:lnTo>
                  <a:lnTo>
                    <a:pt x="1962569" y="2362200"/>
                  </a:lnTo>
                  <a:lnTo>
                    <a:pt x="1935175" y="2349500"/>
                  </a:lnTo>
                  <a:lnTo>
                    <a:pt x="1909495" y="2324100"/>
                  </a:lnTo>
                  <a:lnTo>
                    <a:pt x="1859648" y="2273300"/>
                  </a:lnTo>
                  <a:lnTo>
                    <a:pt x="1833664" y="2247900"/>
                  </a:lnTo>
                  <a:lnTo>
                    <a:pt x="1805736" y="2222500"/>
                  </a:lnTo>
                  <a:lnTo>
                    <a:pt x="1774990" y="2197100"/>
                  </a:lnTo>
                  <a:lnTo>
                    <a:pt x="1740484" y="2159000"/>
                  </a:lnTo>
                  <a:lnTo>
                    <a:pt x="1701317" y="2133600"/>
                  </a:lnTo>
                  <a:lnTo>
                    <a:pt x="1656588" y="2108200"/>
                  </a:lnTo>
                  <a:lnTo>
                    <a:pt x="1605381" y="2070100"/>
                  </a:lnTo>
                  <a:lnTo>
                    <a:pt x="1546783" y="2044700"/>
                  </a:lnTo>
                  <a:lnTo>
                    <a:pt x="1479892" y="2019300"/>
                  </a:lnTo>
                  <a:lnTo>
                    <a:pt x="1452867" y="2006600"/>
                  </a:lnTo>
                  <a:lnTo>
                    <a:pt x="1432077" y="1981200"/>
                  </a:lnTo>
                  <a:lnTo>
                    <a:pt x="1417281" y="1968500"/>
                  </a:lnTo>
                  <a:lnTo>
                    <a:pt x="1408226" y="1943100"/>
                  </a:lnTo>
                  <a:lnTo>
                    <a:pt x="1404632" y="1905000"/>
                  </a:lnTo>
                  <a:lnTo>
                    <a:pt x="1406283" y="1879600"/>
                  </a:lnTo>
                  <a:lnTo>
                    <a:pt x="1412887" y="1841500"/>
                  </a:lnTo>
                  <a:lnTo>
                    <a:pt x="1424216" y="1816100"/>
                  </a:lnTo>
                  <a:lnTo>
                    <a:pt x="1440002" y="1778000"/>
                  </a:lnTo>
                  <a:lnTo>
                    <a:pt x="1460004" y="1752600"/>
                  </a:lnTo>
                  <a:lnTo>
                    <a:pt x="1483956" y="1714500"/>
                  </a:lnTo>
                  <a:lnTo>
                    <a:pt x="1511604" y="1689100"/>
                  </a:lnTo>
                  <a:lnTo>
                    <a:pt x="1542694" y="1651000"/>
                  </a:lnTo>
                  <a:lnTo>
                    <a:pt x="1576971" y="1625600"/>
                  </a:lnTo>
                  <a:lnTo>
                    <a:pt x="1614182" y="1600200"/>
                  </a:lnTo>
                  <a:lnTo>
                    <a:pt x="1654073" y="1574800"/>
                  </a:lnTo>
                  <a:lnTo>
                    <a:pt x="1696389" y="1562100"/>
                  </a:lnTo>
                  <a:lnTo>
                    <a:pt x="1740877" y="1549400"/>
                  </a:lnTo>
                  <a:lnTo>
                    <a:pt x="1787283" y="1536700"/>
                  </a:lnTo>
                  <a:lnTo>
                    <a:pt x="1872754" y="1536700"/>
                  </a:lnTo>
                  <a:lnTo>
                    <a:pt x="1929663" y="1549400"/>
                  </a:lnTo>
                  <a:lnTo>
                    <a:pt x="1983752" y="1549400"/>
                  </a:lnTo>
                  <a:lnTo>
                    <a:pt x="2034984" y="1574800"/>
                  </a:lnTo>
                  <a:lnTo>
                    <a:pt x="2083320" y="1587500"/>
                  </a:lnTo>
                  <a:lnTo>
                    <a:pt x="2128736" y="1600200"/>
                  </a:lnTo>
                  <a:lnTo>
                    <a:pt x="2171204" y="1625600"/>
                  </a:lnTo>
                  <a:lnTo>
                    <a:pt x="2210676" y="1651000"/>
                  </a:lnTo>
                  <a:lnTo>
                    <a:pt x="2247112" y="1676400"/>
                  </a:lnTo>
                  <a:lnTo>
                    <a:pt x="2280501" y="1701800"/>
                  </a:lnTo>
                  <a:lnTo>
                    <a:pt x="2310803" y="1727200"/>
                  </a:lnTo>
                  <a:lnTo>
                    <a:pt x="2337981" y="1752600"/>
                  </a:lnTo>
                  <a:lnTo>
                    <a:pt x="2352687" y="1765300"/>
                  </a:lnTo>
                  <a:lnTo>
                    <a:pt x="2372207" y="1790700"/>
                  </a:lnTo>
                  <a:lnTo>
                    <a:pt x="2395474" y="1816100"/>
                  </a:lnTo>
                  <a:lnTo>
                    <a:pt x="2421394" y="1841500"/>
                  </a:lnTo>
                  <a:lnTo>
                    <a:pt x="2448903" y="1879600"/>
                  </a:lnTo>
                  <a:lnTo>
                    <a:pt x="2476944" y="1917700"/>
                  </a:lnTo>
                  <a:lnTo>
                    <a:pt x="2504440" y="1968500"/>
                  </a:lnTo>
                  <a:lnTo>
                    <a:pt x="2530322" y="2006600"/>
                  </a:lnTo>
                  <a:lnTo>
                    <a:pt x="2553500" y="2057400"/>
                  </a:lnTo>
                  <a:lnTo>
                    <a:pt x="2572918" y="2095500"/>
                  </a:lnTo>
                  <a:lnTo>
                    <a:pt x="2587510" y="2146300"/>
                  </a:lnTo>
                  <a:lnTo>
                    <a:pt x="2596184" y="2197100"/>
                  </a:lnTo>
                  <a:lnTo>
                    <a:pt x="2597886" y="2247900"/>
                  </a:lnTo>
                  <a:lnTo>
                    <a:pt x="2597886" y="1790052"/>
                  </a:lnTo>
                  <a:lnTo>
                    <a:pt x="2590266" y="1778000"/>
                  </a:lnTo>
                  <a:lnTo>
                    <a:pt x="2564574" y="1739900"/>
                  </a:lnTo>
                  <a:lnTo>
                    <a:pt x="2537358" y="1701800"/>
                  </a:lnTo>
                  <a:lnTo>
                    <a:pt x="2508707" y="1663700"/>
                  </a:lnTo>
                  <a:lnTo>
                    <a:pt x="2478709" y="1612900"/>
                  </a:lnTo>
                  <a:lnTo>
                    <a:pt x="2447455" y="1574800"/>
                  </a:lnTo>
                  <a:lnTo>
                    <a:pt x="2415006" y="1536700"/>
                  </a:lnTo>
                  <a:lnTo>
                    <a:pt x="2381466" y="1498600"/>
                  </a:lnTo>
                  <a:lnTo>
                    <a:pt x="2346896" y="1460500"/>
                  </a:lnTo>
                  <a:lnTo>
                    <a:pt x="2311400" y="1409700"/>
                  </a:lnTo>
                  <a:lnTo>
                    <a:pt x="2275065" y="1371600"/>
                  </a:lnTo>
                  <a:lnTo>
                    <a:pt x="2237943" y="1333500"/>
                  </a:lnTo>
                  <a:lnTo>
                    <a:pt x="2200148" y="1295400"/>
                  </a:lnTo>
                  <a:lnTo>
                    <a:pt x="2172601" y="1257300"/>
                  </a:lnTo>
                  <a:lnTo>
                    <a:pt x="2145423" y="1231900"/>
                  </a:lnTo>
                  <a:lnTo>
                    <a:pt x="2118537" y="1193800"/>
                  </a:lnTo>
                  <a:lnTo>
                    <a:pt x="1985594" y="1003300"/>
                  </a:lnTo>
                  <a:lnTo>
                    <a:pt x="1958721" y="965200"/>
                  </a:lnTo>
                  <a:lnTo>
                    <a:pt x="1940610" y="939800"/>
                  </a:lnTo>
                  <a:lnTo>
                    <a:pt x="1931555" y="927100"/>
                  </a:lnTo>
                  <a:lnTo>
                    <a:pt x="1883981" y="850900"/>
                  </a:lnTo>
                  <a:lnTo>
                    <a:pt x="1876044" y="838200"/>
                  </a:lnTo>
                  <a:lnTo>
                    <a:pt x="1847532" y="787400"/>
                  </a:lnTo>
                  <a:lnTo>
                    <a:pt x="1818398" y="749300"/>
                  </a:lnTo>
                  <a:lnTo>
                    <a:pt x="1788566" y="698500"/>
                  </a:lnTo>
                  <a:lnTo>
                    <a:pt x="1757959" y="660400"/>
                  </a:lnTo>
                  <a:lnTo>
                    <a:pt x="1726476" y="609600"/>
                  </a:lnTo>
                  <a:lnTo>
                    <a:pt x="1694053" y="571500"/>
                  </a:lnTo>
                  <a:lnTo>
                    <a:pt x="1660601" y="520700"/>
                  </a:lnTo>
                  <a:lnTo>
                    <a:pt x="1626031" y="482600"/>
                  </a:lnTo>
                  <a:lnTo>
                    <a:pt x="1590268" y="431800"/>
                  </a:lnTo>
                  <a:lnTo>
                    <a:pt x="1553235" y="393700"/>
                  </a:lnTo>
                  <a:lnTo>
                    <a:pt x="1513281" y="342900"/>
                  </a:lnTo>
                  <a:lnTo>
                    <a:pt x="1425397" y="260311"/>
                  </a:lnTo>
                  <a:lnTo>
                    <a:pt x="1425397" y="965200"/>
                  </a:lnTo>
                  <a:lnTo>
                    <a:pt x="1425397" y="1193800"/>
                  </a:lnTo>
                  <a:lnTo>
                    <a:pt x="1305737" y="1193800"/>
                  </a:lnTo>
                  <a:lnTo>
                    <a:pt x="1305737" y="965200"/>
                  </a:lnTo>
                  <a:lnTo>
                    <a:pt x="1307617" y="965200"/>
                  </a:lnTo>
                  <a:lnTo>
                    <a:pt x="1312735" y="952500"/>
                  </a:lnTo>
                  <a:lnTo>
                    <a:pt x="1320330" y="952500"/>
                  </a:lnTo>
                  <a:lnTo>
                    <a:pt x="1329613" y="939800"/>
                  </a:lnTo>
                  <a:lnTo>
                    <a:pt x="1401533" y="939800"/>
                  </a:lnTo>
                  <a:lnTo>
                    <a:pt x="1410817" y="952500"/>
                  </a:lnTo>
                  <a:lnTo>
                    <a:pt x="1418399" y="952500"/>
                  </a:lnTo>
                  <a:lnTo>
                    <a:pt x="1423517" y="965200"/>
                  </a:lnTo>
                  <a:lnTo>
                    <a:pt x="1425397" y="965200"/>
                  </a:lnTo>
                  <a:lnTo>
                    <a:pt x="1425397" y="260311"/>
                  </a:lnTo>
                  <a:lnTo>
                    <a:pt x="1391666" y="228600"/>
                  </a:lnTo>
                  <a:lnTo>
                    <a:pt x="1309433" y="152400"/>
                  </a:lnTo>
                  <a:lnTo>
                    <a:pt x="1184960" y="76200"/>
                  </a:lnTo>
                  <a:lnTo>
                    <a:pt x="1143304" y="63500"/>
                  </a:lnTo>
                  <a:lnTo>
                    <a:pt x="1101610" y="38100"/>
                  </a:lnTo>
                  <a:lnTo>
                    <a:pt x="976655" y="0"/>
                  </a:lnTo>
                  <a:lnTo>
                    <a:pt x="756551" y="0"/>
                  </a:lnTo>
                  <a:lnTo>
                    <a:pt x="662000" y="25400"/>
                  </a:lnTo>
                  <a:lnTo>
                    <a:pt x="694270" y="25400"/>
                  </a:lnTo>
                  <a:lnTo>
                    <a:pt x="694270" y="165100"/>
                  </a:lnTo>
                  <a:lnTo>
                    <a:pt x="752513" y="165100"/>
                  </a:lnTo>
                  <a:lnTo>
                    <a:pt x="770242" y="152400"/>
                  </a:lnTo>
                  <a:lnTo>
                    <a:pt x="770242" y="25400"/>
                  </a:lnTo>
                  <a:lnTo>
                    <a:pt x="979563" y="25400"/>
                  </a:lnTo>
                  <a:lnTo>
                    <a:pt x="979563" y="152400"/>
                  </a:lnTo>
                  <a:lnTo>
                    <a:pt x="1024128" y="165100"/>
                  </a:lnTo>
                  <a:lnTo>
                    <a:pt x="1071308" y="165100"/>
                  </a:lnTo>
                  <a:lnTo>
                    <a:pt x="1167574" y="190500"/>
                  </a:lnTo>
                  <a:lnTo>
                    <a:pt x="1213637" y="203200"/>
                  </a:lnTo>
                  <a:lnTo>
                    <a:pt x="1256322" y="215900"/>
                  </a:lnTo>
                  <a:lnTo>
                    <a:pt x="1294117" y="241300"/>
                  </a:lnTo>
                  <a:lnTo>
                    <a:pt x="1325524" y="266700"/>
                  </a:lnTo>
                  <a:lnTo>
                    <a:pt x="1363141" y="330200"/>
                  </a:lnTo>
                  <a:lnTo>
                    <a:pt x="1365834" y="381000"/>
                  </a:lnTo>
                  <a:lnTo>
                    <a:pt x="1354772" y="419100"/>
                  </a:lnTo>
                  <a:lnTo>
                    <a:pt x="1332534" y="469900"/>
                  </a:lnTo>
                  <a:lnTo>
                    <a:pt x="1301699" y="508000"/>
                  </a:lnTo>
                  <a:lnTo>
                    <a:pt x="1277505" y="541324"/>
                  </a:lnTo>
                  <a:lnTo>
                    <a:pt x="1277505" y="965200"/>
                  </a:lnTo>
                  <a:lnTo>
                    <a:pt x="1277505" y="1193800"/>
                  </a:lnTo>
                  <a:lnTo>
                    <a:pt x="1157909" y="1193800"/>
                  </a:lnTo>
                  <a:lnTo>
                    <a:pt x="1157909" y="965200"/>
                  </a:lnTo>
                  <a:lnTo>
                    <a:pt x="1159789" y="965200"/>
                  </a:lnTo>
                  <a:lnTo>
                    <a:pt x="1164907" y="952500"/>
                  </a:lnTo>
                  <a:lnTo>
                    <a:pt x="1172489" y="952500"/>
                  </a:lnTo>
                  <a:lnTo>
                    <a:pt x="1181773" y="939800"/>
                  </a:lnTo>
                  <a:lnTo>
                    <a:pt x="1253705" y="939800"/>
                  </a:lnTo>
                  <a:lnTo>
                    <a:pt x="1262976" y="952500"/>
                  </a:lnTo>
                  <a:lnTo>
                    <a:pt x="1270546" y="952500"/>
                  </a:lnTo>
                  <a:lnTo>
                    <a:pt x="1275638" y="965200"/>
                  </a:lnTo>
                  <a:lnTo>
                    <a:pt x="1277505" y="965200"/>
                  </a:lnTo>
                  <a:lnTo>
                    <a:pt x="1277505" y="541324"/>
                  </a:lnTo>
                  <a:lnTo>
                    <a:pt x="1264818" y="558800"/>
                  </a:lnTo>
                  <a:lnTo>
                    <a:pt x="1224483" y="596900"/>
                  </a:lnTo>
                  <a:lnTo>
                    <a:pt x="1224368" y="609600"/>
                  </a:lnTo>
                  <a:lnTo>
                    <a:pt x="1221854" y="622300"/>
                  </a:lnTo>
                  <a:lnTo>
                    <a:pt x="1215148" y="635000"/>
                  </a:lnTo>
                  <a:lnTo>
                    <a:pt x="1166164" y="635000"/>
                  </a:lnTo>
                  <a:lnTo>
                    <a:pt x="1134402" y="660400"/>
                  </a:lnTo>
                  <a:lnTo>
                    <a:pt x="1129677" y="664641"/>
                  </a:lnTo>
                  <a:lnTo>
                    <a:pt x="1129677" y="965200"/>
                  </a:lnTo>
                  <a:lnTo>
                    <a:pt x="1129677" y="1193800"/>
                  </a:lnTo>
                  <a:lnTo>
                    <a:pt x="1010081" y="1193800"/>
                  </a:lnTo>
                  <a:lnTo>
                    <a:pt x="1010081" y="965200"/>
                  </a:lnTo>
                  <a:lnTo>
                    <a:pt x="1011961" y="965200"/>
                  </a:lnTo>
                  <a:lnTo>
                    <a:pt x="1017079" y="952500"/>
                  </a:lnTo>
                  <a:lnTo>
                    <a:pt x="1024661" y="952500"/>
                  </a:lnTo>
                  <a:lnTo>
                    <a:pt x="1033945" y="939800"/>
                  </a:lnTo>
                  <a:lnTo>
                    <a:pt x="1105877" y="939800"/>
                  </a:lnTo>
                  <a:lnTo>
                    <a:pt x="1115148" y="952500"/>
                  </a:lnTo>
                  <a:lnTo>
                    <a:pt x="1122718" y="952500"/>
                  </a:lnTo>
                  <a:lnTo>
                    <a:pt x="1127810" y="965200"/>
                  </a:lnTo>
                  <a:lnTo>
                    <a:pt x="1129677" y="965200"/>
                  </a:lnTo>
                  <a:lnTo>
                    <a:pt x="1129677" y="664641"/>
                  </a:lnTo>
                  <a:lnTo>
                    <a:pt x="1106030" y="685800"/>
                  </a:lnTo>
                  <a:lnTo>
                    <a:pt x="1082497" y="698500"/>
                  </a:lnTo>
                  <a:lnTo>
                    <a:pt x="1065237" y="711200"/>
                  </a:lnTo>
                  <a:lnTo>
                    <a:pt x="1031913" y="736600"/>
                  </a:lnTo>
                  <a:lnTo>
                    <a:pt x="994956" y="762000"/>
                  </a:lnTo>
                  <a:lnTo>
                    <a:pt x="954595" y="787400"/>
                  </a:lnTo>
                  <a:lnTo>
                    <a:pt x="911059" y="800100"/>
                  </a:lnTo>
                  <a:lnTo>
                    <a:pt x="864577" y="825500"/>
                  </a:lnTo>
                  <a:lnTo>
                    <a:pt x="815378" y="838200"/>
                  </a:lnTo>
                  <a:lnTo>
                    <a:pt x="763676" y="850900"/>
                  </a:lnTo>
                  <a:lnTo>
                    <a:pt x="663257" y="850900"/>
                  </a:lnTo>
                  <a:lnTo>
                    <a:pt x="603237" y="838200"/>
                  </a:lnTo>
                  <a:lnTo>
                    <a:pt x="550545" y="812800"/>
                  </a:lnTo>
                  <a:lnTo>
                    <a:pt x="504393" y="787400"/>
                  </a:lnTo>
                  <a:lnTo>
                    <a:pt x="464007" y="762000"/>
                  </a:lnTo>
                  <a:lnTo>
                    <a:pt x="428599" y="723900"/>
                  </a:lnTo>
                  <a:lnTo>
                    <a:pt x="397395" y="685800"/>
                  </a:lnTo>
                  <a:lnTo>
                    <a:pt x="369620" y="660400"/>
                  </a:lnTo>
                  <a:lnTo>
                    <a:pt x="335292" y="609600"/>
                  </a:lnTo>
                  <a:lnTo>
                    <a:pt x="307251" y="571500"/>
                  </a:lnTo>
                  <a:lnTo>
                    <a:pt x="289953" y="520700"/>
                  </a:lnTo>
                  <a:lnTo>
                    <a:pt x="287820" y="469900"/>
                  </a:lnTo>
                  <a:lnTo>
                    <a:pt x="303403" y="419100"/>
                  </a:lnTo>
                  <a:lnTo>
                    <a:pt x="331914" y="368300"/>
                  </a:lnTo>
                  <a:lnTo>
                    <a:pt x="367411" y="330200"/>
                  </a:lnTo>
                  <a:lnTo>
                    <a:pt x="403974" y="304800"/>
                  </a:lnTo>
                  <a:lnTo>
                    <a:pt x="435648" y="279400"/>
                  </a:lnTo>
                  <a:lnTo>
                    <a:pt x="511060" y="228600"/>
                  </a:lnTo>
                  <a:lnTo>
                    <a:pt x="484949" y="228600"/>
                  </a:lnTo>
                  <a:lnTo>
                    <a:pt x="484949" y="101600"/>
                  </a:lnTo>
                  <a:lnTo>
                    <a:pt x="437108" y="139700"/>
                  </a:lnTo>
                  <a:lnTo>
                    <a:pt x="390918" y="177800"/>
                  </a:lnTo>
                  <a:lnTo>
                    <a:pt x="346646" y="203200"/>
                  </a:lnTo>
                  <a:lnTo>
                    <a:pt x="304546" y="241300"/>
                  </a:lnTo>
                  <a:lnTo>
                    <a:pt x="264883" y="292100"/>
                  </a:lnTo>
                  <a:lnTo>
                    <a:pt x="227914" y="330200"/>
                  </a:lnTo>
                  <a:lnTo>
                    <a:pt x="193890" y="368300"/>
                  </a:lnTo>
                  <a:lnTo>
                    <a:pt x="163093" y="406400"/>
                  </a:lnTo>
                  <a:lnTo>
                    <a:pt x="135763" y="444500"/>
                  </a:lnTo>
                  <a:lnTo>
                    <a:pt x="112166" y="482600"/>
                  </a:lnTo>
                  <a:lnTo>
                    <a:pt x="92557" y="508000"/>
                  </a:lnTo>
                  <a:lnTo>
                    <a:pt x="77203" y="546100"/>
                  </a:lnTo>
                  <a:lnTo>
                    <a:pt x="66370" y="571500"/>
                  </a:lnTo>
                  <a:lnTo>
                    <a:pt x="60185" y="596900"/>
                  </a:lnTo>
                  <a:lnTo>
                    <a:pt x="52857" y="622300"/>
                  </a:lnTo>
                  <a:lnTo>
                    <a:pt x="44780" y="647700"/>
                  </a:lnTo>
                  <a:lnTo>
                    <a:pt x="36347" y="673100"/>
                  </a:lnTo>
                  <a:lnTo>
                    <a:pt x="27927" y="711200"/>
                  </a:lnTo>
                  <a:lnTo>
                    <a:pt x="19939" y="749300"/>
                  </a:lnTo>
                  <a:lnTo>
                    <a:pt x="12763" y="800100"/>
                  </a:lnTo>
                  <a:lnTo>
                    <a:pt x="6794" y="838200"/>
                  </a:lnTo>
                  <a:lnTo>
                    <a:pt x="2413" y="889000"/>
                  </a:lnTo>
                  <a:lnTo>
                    <a:pt x="12" y="939800"/>
                  </a:lnTo>
                  <a:lnTo>
                    <a:pt x="0" y="1003300"/>
                  </a:lnTo>
                  <a:lnTo>
                    <a:pt x="2755" y="1054100"/>
                  </a:lnTo>
                  <a:lnTo>
                    <a:pt x="8661" y="1117600"/>
                  </a:lnTo>
                  <a:lnTo>
                    <a:pt x="18122" y="1168400"/>
                  </a:lnTo>
                  <a:lnTo>
                    <a:pt x="31534" y="1231900"/>
                  </a:lnTo>
                  <a:lnTo>
                    <a:pt x="49263" y="1295400"/>
                  </a:lnTo>
                  <a:lnTo>
                    <a:pt x="71729" y="1358900"/>
                  </a:lnTo>
                  <a:lnTo>
                    <a:pt x="99301" y="1422400"/>
                  </a:lnTo>
                  <a:lnTo>
                    <a:pt x="113614" y="1447800"/>
                  </a:lnTo>
                  <a:lnTo>
                    <a:pt x="127762" y="1473200"/>
                  </a:lnTo>
                  <a:lnTo>
                    <a:pt x="141770" y="1498600"/>
                  </a:lnTo>
                  <a:lnTo>
                    <a:pt x="155651" y="1524000"/>
                  </a:lnTo>
                  <a:lnTo>
                    <a:pt x="200977" y="1524000"/>
                  </a:lnTo>
                  <a:lnTo>
                    <a:pt x="200977" y="1435100"/>
                  </a:lnTo>
                  <a:lnTo>
                    <a:pt x="182524" y="1435100"/>
                  </a:lnTo>
                  <a:lnTo>
                    <a:pt x="182524" y="1422400"/>
                  </a:lnTo>
                  <a:lnTo>
                    <a:pt x="182905" y="1409700"/>
                  </a:lnTo>
                  <a:lnTo>
                    <a:pt x="196126" y="1409700"/>
                  </a:lnTo>
                  <a:lnTo>
                    <a:pt x="262255" y="1333500"/>
                  </a:lnTo>
                  <a:lnTo>
                    <a:pt x="278422" y="1333500"/>
                  </a:lnTo>
                  <a:lnTo>
                    <a:pt x="327952" y="1384300"/>
                  </a:lnTo>
                  <a:lnTo>
                    <a:pt x="337235" y="1384300"/>
                  </a:lnTo>
                  <a:lnTo>
                    <a:pt x="347395" y="1371600"/>
                  </a:lnTo>
                  <a:lnTo>
                    <a:pt x="369735" y="1371600"/>
                  </a:lnTo>
                  <a:lnTo>
                    <a:pt x="397713" y="1384300"/>
                  </a:lnTo>
                  <a:lnTo>
                    <a:pt x="420547" y="1397000"/>
                  </a:lnTo>
                  <a:lnTo>
                    <a:pt x="435952" y="1422400"/>
                  </a:lnTo>
                  <a:lnTo>
                    <a:pt x="441591" y="1447800"/>
                  </a:lnTo>
                  <a:lnTo>
                    <a:pt x="441210" y="1447800"/>
                  </a:lnTo>
                  <a:lnTo>
                    <a:pt x="440105" y="1460500"/>
                  </a:lnTo>
                  <a:lnTo>
                    <a:pt x="438302" y="1460500"/>
                  </a:lnTo>
                  <a:lnTo>
                    <a:pt x="435864" y="1473200"/>
                  </a:lnTo>
                  <a:lnTo>
                    <a:pt x="441617" y="1473200"/>
                  </a:lnTo>
                  <a:lnTo>
                    <a:pt x="446024" y="1485900"/>
                  </a:lnTo>
                  <a:lnTo>
                    <a:pt x="448856" y="1498600"/>
                  </a:lnTo>
                  <a:lnTo>
                    <a:pt x="449846" y="1498600"/>
                  </a:lnTo>
                  <a:lnTo>
                    <a:pt x="448919" y="1511300"/>
                  </a:lnTo>
                  <a:lnTo>
                    <a:pt x="446278" y="1511300"/>
                  </a:lnTo>
                  <a:lnTo>
                    <a:pt x="442125" y="1524000"/>
                  </a:lnTo>
                  <a:lnTo>
                    <a:pt x="483704" y="1524000"/>
                  </a:lnTo>
                  <a:lnTo>
                    <a:pt x="483704" y="1435100"/>
                  </a:lnTo>
                  <a:lnTo>
                    <a:pt x="465239" y="1435100"/>
                  </a:lnTo>
                  <a:lnTo>
                    <a:pt x="465239" y="1422400"/>
                  </a:lnTo>
                  <a:lnTo>
                    <a:pt x="465620" y="1409700"/>
                  </a:lnTo>
                  <a:lnTo>
                    <a:pt x="478840" y="1409700"/>
                  </a:lnTo>
                  <a:lnTo>
                    <a:pt x="511911" y="1371600"/>
                  </a:lnTo>
                  <a:lnTo>
                    <a:pt x="544969" y="1333500"/>
                  </a:lnTo>
                  <a:lnTo>
                    <a:pt x="563587" y="1333500"/>
                  </a:lnTo>
                  <a:lnTo>
                    <a:pt x="610946" y="1384300"/>
                  </a:lnTo>
                  <a:lnTo>
                    <a:pt x="620204" y="1384300"/>
                  </a:lnTo>
                  <a:lnTo>
                    <a:pt x="630301" y="1371600"/>
                  </a:lnTo>
                  <a:lnTo>
                    <a:pt x="652449" y="1371600"/>
                  </a:lnTo>
                  <a:lnTo>
                    <a:pt x="680427" y="1384300"/>
                  </a:lnTo>
                  <a:lnTo>
                    <a:pt x="703262" y="1397000"/>
                  </a:lnTo>
                  <a:lnTo>
                    <a:pt x="718667" y="1422400"/>
                  </a:lnTo>
                  <a:lnTo>
                    <a:pt x="724306" y="1447800"/>
                  </a:lnTo>
                  <a:lnTo>
                    <a:pt x="723925" y="1447800"/>
                  </a:lnTo>
                  <a:lnTo>
                    <a:pt x="722820" y="1460500"/>
                  </a:lnTo>
                  <a:lnTo>
                    <a:pt x="721017" y="1460500"/>
                  </a:lnTo>
                  <a:lnTo>
                    <a:pt x="718578" y="1473200"/>
                  </a:lnTo>
                  <a:lnTo>
                    <a:pt x="724331" y="1473200"/>
                  </a:lnTo>
                  <a:lnTo>
                    <a:pt x="728738" y="1485900"/>
                  </a:lnTo>
                  <a:lnTo>
                    <a:pt x="731570" y="1498600"/>
                  </a:lnTo>
                  <a:lnTo>
                    <a:pt x="732561" y="1498600"/>
                  </a:lnTo>
                  <a:lnTo>
                    <a:pt x="731634" y="1511300"/>
                  </a:lnTo>
                  <a:lnTo>
                    <a:pt x="728992" y="1511300"/>
                  </a:lnTo>
                  <a:lnTo>
                    <a:pt x="724839" y="1524000"/>
                  </a:lnTo>
                  <a:lnTo>
                    <a:pt x="766419" y="1524000"/>
                  </a:lnTo>
                  <a:lnTo>
                    <a:pt x="766419" y="1435100"/>
                  </a:lnTo>
                  <a:lnTo>
                    <a:pt x="747953" y="1435100"/>
                  </a:lnTo>
                  <a:lnTo>
                    <a:pt x="747953" y="1422400"/>
                  </a:lnTo>
                  <a:lnTo>
                    <a:pt x="748334" y="1409700"/>
                  </a:lnTo>
                  <a:lnTo>
                    <a:pt x="761555" y="1409700"/>
                  </a:lnTo>
                  <a:lnTo>
                    <a:pt x="794626" y="1371600"/>
                  </a:lnTo>
                  <a:lnTo>
                    <a:pt x="827684" y="1333500"/>
                  </a:lnTo>
                  <a:lnTo>
                    <a:pt x="846315" y="1333500"/>
                  </a:lnTo>
                  <a:lnTo>
                    <a:pt x="893660" y="1384300"/>
                  </a:lnTo>
                  <a:lnTo>
                    <a:pt x="902919" y="1384300"/>
                  </a:lnTo>
                  <a:lnTo>
                    <a:pt x="913015" y="1371600"/>
                  </a:lnTo>
                  <a:lnTo>
                    <a:pt x="935164" y="1371600"/>
                  </a:lnTo>
                  <a:lnTo>
                    <a:pt x="963142" y="1384300"/>
                  </a:lnTo>
                  <a:lnTo>
                    <a:pt x="985977" y="1397000"/>
                  </a:lnTo>
                  <a:lnTo>
                    <a:pt x="1001382" y="1422400"/>
                  </a:lnTo>
                  <a:lnTo>
                    <a:pt x="1007021" y="1447800"/>
                  </a:lnTo>
                  <a:lnTo>
                    <a:pt x="1006640" y="1447800"/>
                  </a:lnTo>
                  <a:lnTo>
                    <a:pt x="1005535" y="1460500"/>
                  </a:lnTo>
                  <a:lnTo>
                    <a:pt x="1003731" y="1460500"/>
                  </a:lnTo>
                  <a:lnTo>
                    <a:pt x="1001293" y="1473200"/>
                  </a:lnTo>
                  <a:lnTo>
                    <a:pt x="1007046" y="1473200"/>
                  </a:lnTo>
                  <a:lnTo>
                    <a:pt x="1011453" y="1485900"/>
                  </a:lnTo>
                  <a:lnTo>
                    <a:pt x="1014285" y="1498600"/>
                  </a:lnTo>
                  <a:lnTo>
                    <a:pt x="1015276" y="1498600"/>
                  </a:lnTo>
                  <a:lnTo>
                    <a:pt x="1014349" y="1511300"/>
                  </a:lnTo>
                  <a:lnTo>
                    <a:pt x="1011707" y="1511300"/>
                  </a:lnTo>
                  <a:lnTo>
                    <a:pt x="1007567" y="1524000"/>
                  </a:lnTo>
                  <a:lnTo>
                    <a:pt x="1173975" y="1524000"/>
                  </a:lnTo>
                  <a:lnTo>
                    <a:pt x="1177023" y="1536700"/>
                  </a:lnTo>
                  <a:lnTo>
                    <a:pt x="1000582" y="1536700"/>
                  </a:lnTo>
                  <a:lnTo>
                    <a:pt x="1027010" y="1574800"/>
                  </a:lnTo>
                  <a:lnTo>
                    <a:pt x="1036256" y="1562100"/>
                  </a:lnTo>
                  <a:lnTo>
                    <a:pt x="1096454" y="1562100"/>
                  </a:lnTo>
                  <a:lnTo>
                    <a:pt x="1119314" y="1574800"/>
                  </a:lnTo>
                  <a:lnTo>
                    <a:pt x="1134732" y="1600200"/>
                  </a:lnTo>
                  <a:lnTo>
                    <a:pt x="1140383" y="1625600"/>
                  </a:lnTo>
                  <a:lnTo>
                    <a:pt x="1139990" y="1638300"/>
                  </a:lnTo>
                  <a:lnTo>
                    <a:pt x="1138859" y="1651000"/>
                  </a:lnTo>
                  <a:lnTo>
                    <a:pt x="1137043" y="1651000"/>
                  </a:lnTo>
                  <a:lnTo>
                    <a:pt x="1134592" y="1663700"/>
                  </a:lnTo>
                  <a:lnTo>
                    <a:pt x="1140358" y="1663700"/>
                  </a:lnTo>
                  <a:lnTo>
                    <a:pt x="1144790" y="1676400"/>
                  </a:lnTo>
                  <a:lnTo>
                    <a:pt x="1147622" y="1676400"/>
                  </a:lnTo>
                  <a:lnTo>
                    <a:pt x="1148626" y="1689100"/>
                  </a:lnTo>
                  <a:lnTo>
                    <a:pt x="1147368" y="1701800"/>
                  </a:lnTo>
                  <a:lnTo>
                    <a:pt x="1143838" y="1701800"/>
                  </a:lnTo>
                  <a:lnTo>
                    <a:pt x="1138377" y="1714500"/>
                  </a:lnTo>
                  <a:lnTo>
                    <a:pt x="1232725" y="1714500"/>
                  </a:lnTo>
                  <a:lnTo>
                    <a:pt x="1232725" y="1727200"/>
                  </a:lnTo>
                  <a:lnTo>
                    <a:pt x="306324" y="1727200"/>
                  </a:lnTo>
                  <a:lnTo>
                    <a:pt x="341515" y="1752600"/>
                  </a:lnTo>
                  <a:lnTo>
                    <a:pt x="378663" y="1778000"/>
                  </a:lnTo>
                  <a:lnTo>
                    <a:pt x="418172" y="1803400"/>
                  </a:lnTo>
                  <a:lnTo>
                    <a:pt x="460476" y="1816100"/>
                  </a:lnTo>
                  <a:lnTo>
                    <a:pt x="506006" y="1841500"/>
                  </a:lnTo>
                  <a:lnTo>
                    <a:pt x="555180" y="1841500"/>
                  </a:lnTo>
                  <a:lnTo>
                    <a:pt x="608431" y="1854200"/>
                  </a:lnTo>
                  <a:lnTo>
                    <a:pt x="642315" y="1866900"/>
                  </a:lnTo>
                  <a:lnTo>
                    <a:pt x="1029436" y="1866900"/>
                  </a:lnTo>
                  <a:lnTo>
                    <a:pt x="1080655" y="1879600"/>
                  </a:lnTo>
                  <a:lnTo>
                    <a:pt x="1128890" y="1892300"/>
                  </a:lnTo>
                  <a:lnTo>
                    <a:pt x="1173429" y="1905000"/>
                  </a:lnTo>
                  <a:lnTo>
                    <a:pt x="1213561" y="1930400"/>
                  </a:lnTo>
                  <a:lnTo>
                    <a:pt x="1267040" y="1968500"/>
                  </a:lnTo>
                  <a:lnTo>
                    <a:pt x="1318387" y="2006600"/>
                  </a:lnTo>
                  <a:lnTo>
                    <a:pt x="1367777" y="2044700"/>
                  </a:lnTo>
                  <a:lnTo>
                    <a:pt x="1461287" y="2108200"/>
                  </a:lnTo>
                  <a:lnTo>
                    <a:pt x="1505737" y="2146300"/>
                  </a:lnTo>
                  <a:lnTo>
                    <a:pt x="1548853" y="2171700"/>
                  </a:lnTo>
                  <a:lnTo>
                    <a:pt x="1590814" y="2197100"/>
                  </a:lnTo>
                  <a:lnTo>
                    <a:pt x="1631772" y="2235200"/>
                  </a:lnTo>
                  <a:lnTo>
                    <a:pt x="1671878" y="2260600"/>
                  </a:lnTo>
                  <a:lnTo>
                    <a:pt x="1711299" y="2286000"/>
                  </a:lnTo>
                  <a:lnTo>
                    <a:pt x="1788744" y="2336800"/>
                  </a:lnTo>
                  <a:lnTo>
                    <a:pt x="1827085" y="2349500"/>
                  </a:lnTo>
                  <a:lnTo>
                    <a:pt x="1865388" y="2374900"/>
                  </a:lnTo>
                  <a:lnTo>
                    <a:pt x="1942503" y="2400300"/>
                  </a:lnTo>
                  <a:lnTo>
                    <a:pt x="1981631" y="2425700"/>
                  </a:lnTo>
                  <a:lnTo>
                    <a:pt x="2061857" y="2451100"/>
                  </a:lnTo>
                  <a:lnTo>
                    <a:pt x="2103272" y="2451100"/>
                  </a:lnTo>
                  <a:lnTo>
                    <a:pt x="2145779" y="2463800"/>
                  </a:lnTo>
                  <a:lnTo>
                    <a:pt x="2453970" y="2463800"/>
                  </a:lnTo>
                  <a:lnTo>
                    <a:pt x="2496870" y="2451100"/>
                  </a:lnTo>
                  <a:lnTo>
                    <a:pt x="2536088" y="2438400"/>
                  </a:lnTo>
                  <a:lnTo>
                    <a:pt x="2603830" y="2413000"/>
                  </a:lnTo>
                  <a:lnTo>
                    <a:pt x="2657856" y="2387600"/>
                  </a:lnTo>
                  <a:lnTo>
                    <a:pt x="2679941" y="2362200"/>
                  </a:lnTo>
                  <a:lnTo>
                    <a:pt x="2698839" y="2349500"/>
                  </a:lnTo>
                  <a:lnTo>
                    <a:pt x="2727439" y="2298700"/>
                  </a:lnTo>
                  <a:lnTo>
                    <a:pt x="2744317" y="2247900"/>
                  </a:lnTo>
                  <a:lnTo>
                    <a:pt x="2748572" y="2222500"/>
                  </a:lnTo>
                  <a:lnTo>
                    <a:pt x="2750147" y="2197100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856890" y="3998022"/>
              <a:ext cx="1193800" cy="900430"/>
            </a:xfrm>
            <a:custGeom>
              <a:avLst/>
              <a:gdLst/>
              <a:ahLst/>
              <a:cxnLst/>
              <a:rect l="l" t="t" r="r" b="b"/>
              <a:pathLst>
                <a:path w="1193800" h="900429">
                  <a:moveTo>
                    <a:pt x="440016" y="0"/>
                  </a:moveTo>
                  <a:lnTo>
                    <a:pt x="428917" y="0"/>
                  </a:lnTo>
                  <a:lnTo>
                    <a:pt x="382648" y="2832"/>
                  </a:lnTo>
                  <a:lnTo>
                    <a:pt x="336243" y="11294"/>
                  </a:lnTo>
                  <a:lnTo>
                    <a:pt x="291753" y="24726"/>
                  </a:lnTo>
                  <a:lnTo>
                    <a:pt x="249435" y="42579"/>
                  </a:lnTo>
                  <a:lnTo>
                    <a:pt x="209542" y="64303"/>
                  </a:lnTo>
                  <a:lnTo>
                    <a:pt x="172329" y="89348"/>
                  </a:lnTo>
                  <a:lnTo>
                    <a:pt x="138050" y="117165"/>
                  </a:lnTo>
                  <a:lnTo>
                    <a:pt x="106902" y="147273"/>
                  </a:lnTo>
                  <a:lnTo>
                    <a:pt x="79314" y="178919"/>
                  </a:lnTo>
                  <a:lnTo>
                    <a:pt x="55366" y="211757"/>
                  </a:lnTo>
                  <a:lnTo>
                    <a:pt x="35370" y="245169"/>
                  </a:lnTo>
                  <a:lnTo>
                    <a:pt x="8369" y="311181"/>
                  </a:lnTo>
                  <a:lnTo>
                    <a:pt x="8253" y="311520"/>
                  </a:lnTo>
                  <a:lnTo>
                    <a:pt x="1641" y="343359"/>
                  </a:lnTo>
                  <a:lnTo>
                    <a:pt x="0" y="373575"/>
                  </a:lnTo>
                  <a:lnTo>
                    <a:pt x="3583" y="401619"/>
                  </a:lnTo>
                  <a:lnTo>
                    <a:pt x="27442" y="448991"/>
                  </a:lnTo>
                  <a:lnTo>
                    <a:pt x="75256" y="481080"/>
                  </a:lnTo>
                  <a:lnTo>
                    <a:pt x="142150" y="508851"/>
                  </a:lnTo>
                  <a:lnTo>
                    <a:pt x="200746" y="537713"/>
                  </a:lnTo>
                  <a:lnTo>
                    <a:pt x="251953" y="567313"/>
                  </a:lnTo>
                  <a:lnTo>
                    <a:pt x="296682" y="597297"/>
                  </a:lnTo>
                  <a:lnTo>
                    <a:pt x="335843" y="627313"/>
                  </a:lnTo>
                  <a:lnTo>
                    <a:pt x="370346" y="657008"/>
                  </a:lnTo>
                  <a:lnTo>
                    <a:pt x="401103" y="686028"/>
                  </a:lnTo>
                  <a:lnTo>
                    <a:pt x="429022" y="714020"/>
                  </a:lnTo>
                  <a:lnTo>
                    <a:pt x="455015" y="740631"/>
                  </a:lnTo>
                  <a:lnTo>
                    <a:pt x="479991" y="765508"/>
                  </a:lnTo>
                  <a:lnTo>
                    <a:pt x="530537" y="808649"/>
                  </a:lnTo>
                  <a:lnTo>
                    <a:pt x="587942" y="840617"/>
                  </a:lnTo>
                  <a:lnTo>
                    <a:pt x="634881" y="857449"/>
                  </a:lnTo>
                  <a:lnTo>
                    <a:pt x="685947" y="871964"/>
                  </a:lnTo>
                  <a:lnTo>
                    <a:pt x="739939" y="883828"/>
                  </a:lnTo>
                  <a:lnTo>
                    <a:pt x="795656" y="892713"/>
                  </a:lnTo>
                  <a:lnTo>
                    <a:pt x="851897" y="898286"/>
                  </a:lnTo>
                  <a:lnTo>
                    <a:pt x="907461" y="900218"/>
                  </a:lnTo>
                  <a:lnTo>
                    <a:pt x="966639" y="897719"/>
                  </a:lnTo>
                  <a:lnTo>
                    <a:pt x="1021909" y="889926"/>
                  </a:lnTo>
                  <a:lnTo>
                    <a:pt x="1071647" y="876394"/>
                  </a:lnTo>
                  <a:lnTo>
                    <a:pt x="1114230" y="856678"/>
                  </a:lnTo>
                  <a:lnTo>
                    <a:pt x="1148037" y="830334"/>
                  </a:lnTo>
                  <a:lnTo>
                    <a:pt x="1171443" y="796916"/>
                  </a:lnTo>
                  <a:lnTo>
                    <a:pt x="1186907" y="753036"/>
                  </a:lnTo>
                  <a:lnTo>
                    <a:pt x="1193252" y="707348"/>
                  </a:lnTo>
                  <a:lnTo>
                    <a:pt x="1191548" y="660437"/>
                  </a:lnTo>
                  <a:lnTo>
                    <a:pt x="1182867" y="612886"/>
                  </a:lnTo>
                  <a:lnTo>
                    <a:pt x="1168281" y="565279"/>
                  </a:lnTo>
                  <a:lnTo>
                    <a:pt x="1148860" y="518201"/>
                  </a:lnTo>
                  <a:lnTo>
                    <a:pt x="1125678" y="472235"/>
                  </a:lnTo>
                  <a:lnTo>
                    <a:pt x="1105684" y="438027"/>
                  </a:lnTo>
                  <a:lnTo>
                    <a:pt x="178799" y="438027"/>
                  </a:lnTo>
                  <a:lnTo>
                    <a:pt x="166751" y="435589"/>
                  </a:lnTo>
                  <a:lnTo>
                    <a:pt x="146563" y="252517"/>
                  </a:lnTo>
                  <a:lnTo>
                    <a:pt x="146512" y="245169"/>
                  </a:lnTo>
                  <a:lnTo>
                    <a:pt x="146413" y="230695"/>
                  </a:lnTo>
                  <a:lnTo>
                    <a:pt x="146304" y="214659"/>
                  </a:lnTo>
                  <a:lnTo>
                    <a:pt x="146192" y="198289"/>
                  </a:lnTo>
                  <a:lnTo>
                    <a:pt x="146147" y="191774"/>
                  </a:lnTo>
                  <a:lnTo>
                    <a:pt x="148712" y="185411"/>
                  </a:lnTo>
                  <a:lnTo>
                    <a:pt x="158263" y="175822"/>
                  </a:lnTo>
                  <a:lnTo>
                    <a:pt x="164600" y="173181"/>
                  </a:lnTo>
                  <a:lnTo>
                    <a:pt x="195806" y="173181"/>
                  </a:lnTo>
                  <a:lnTo>
                    <a:pt x="197861" y="172279"/>
                  </a:lnTo>
                  <a:lnTo>
                    <a:pt x="199982" y="171797"/>
                  </a:lnTo>
                  <a:lnTo>
                    <a:pt x="888588" y="171797"/>
                  </a:lnTo>
                  <a:lnTo>
                    <a:pt x="888097" y="171365"/>
                  </a:lnTo>
                  <a:lnTo>
                    <a:pt x="200478" y="171365"/>
                  </a:lnTo>
                  <a:lnTo>
                    <a:pt x="199055" y="169980"/>
                  </a:lnTo>
                  <a:lnTo>
                    <a:pt x="199055" y="146079"/>
                  </a:lnTo>
                  <a:lnTo>
                    <a:pt x="204084" y="141088"/>
                  </a:lnTo>
                  <a:lnTo>
                    <a:pt x="850331" y="141088"/>
                  </a:lnTo>
                  <a:lnTo>
                    <a:pt x="842478" y="135081"/>
                  </a:lnTo>
                  <a:lnTo>
                    <a:pt x="806031" y="110882"/>
                  </a:lnTo>
                  <a:lnTo>
                    <a:pt x="766561" y="88295"/>
                  </a:lnTo>
                  <a:lnTo>
                    <a:pt x="724101" y="67588"/>
                  </a:lnTo>
                  <a:lnTo>
                    <a:pt x="678684" y="49031"/>
                  </a:lnTo>
                  <a:lnTo>
                    <a:pt x="630344" y="32893"/>
                  </a:lnTo>
                  <a:lnTo>
                    <a:pt x="579114" y="19443"/>
                  </a:lnTo>
                  <a:lnTo>
                    <a:pt x="525027" y="8949"/>
                  </a:lnTo>
                  <a:lnTo>
                    <a:pt x="468117" y="1680"/>
                  </a:lnTo>
                  <a:lnTo>
                    <a:pt x="449336" y="332"/>
                  </a:lnTo>
                  <a:lnTo>
                    <a:pt x="440016" y="0"/>
                  </a:lnTo>
                  <a:close/>
                </a:path>
                <a:path w="1193800" h="900429">
                  <a:moveTo>
                    <a:pt x="888588" y="171797"/>
                  </a:moveTo>
                  <a:lnTo>
                    <a:pt x="387574" y="171797"/>
                  </a:lnTo>
                  <a:lnTo>
                    <a:pt x="389702" y="172279"/>
                  </a:lnTo>
                  <a:lnTo>
                    <a:pt x="391765" y="173181"/>
                  </a:lnTo>
                  <a:lnTo>
                    <a:pt x="421151" y="173181"/>
                  </a:lnTo>
                  <a:lnTo>
                    <a:pt x="427519" y="175822"/>
                  </a:lnTo>
                  <a:lnTo>
                    <a:pt x="427375" y="175822"/>
                  </a:lnTo>
                  <a:lnTo>
                    <a:pt x="436878" y="185411"/>
                  </a:lnTo>
                  <a:lnTo>
                    <a:pt x="438122" y="188490"/>
                  </a:lnTo>
                  <a:lnTo>
                    <a:pt x="439403" y="191774"/>
                  </a:lnTo>
                  <a:lnTo>
                    <a:pt x="439319" y="211757"/>
                  </a:lnTo>
                  <a:lnTo>
                    <a:pt x="438304" y="373575"/>
                  </a:lnTo>
                  <a:lnTo>
                    <a:pt x="435566" y="419098"/>
                  </a:lnTo>
                  <a:lnTo>
                    <a:pt x="406903" y="438027"/>
                  </a:lnTo>
                  <a:lnTo>
                    <a:pt x="1105684" y="438027"/>
                  </a:lnTo>
                  <a:lnTo>
                    <a:pt x="1072311" y="385978"/>
                  </a:lnTo>
                  <a:lnTo>
                    <a:pt x="1044270" y="346855"/>
                  </a:lnTo>
                  <a:lnTo>
                    <a:pt x="1016752" y="311181"/>
                  </a:lnTo>
                  <a:lnTo>
                    <a:pt x="990829" y="279541"/>
                  </a:lnTo>
                  <a:lnTo>
                    <a:pt x="948054" y="230695"/>
                  </a:lnTo>
                  <a:lnTo>
                    <a:pt x="906168" y="187239"/>
                  </a:lnTo>
                  <a:lnTo>
                    <a:pt x="888588" y="171797"/>
                  </a:lnTo>
                  <a:close/>
                </a:path>
                <a:path w="1193800" h="900429">
                  <a:moveTo>
                    <a:pt x="355727" y="173181"/>
                  </a:moveTo>
                  <a:lnTo>
                    <a:pt x="233188" y="173181"/>
                  </a:lnTo>
                  <a:lnTo>
                    <a:pt x="242569" y="175075"/>
                  </a:lnTo>
                  <a:lnTo>
                    <a:pt x="248274" y="178919"/>
                  </a:lnTo>
                  <a:lnTo>
                    <a:pt x="250687" y="180623"/>
                  </a:lnTo>
                  <a:lnTo>
                    <a:pt x="255999" y="188490"/>
                  </a:lnTo>
                  <a:lnTo>
                    <a:pt x="257983" y="198289"/>
                  </a:lnTo>
                  <a:lnTo>
                    <a:pt x="257983" y="201286"/>
                  </a:lnTo>
                  <a:lnTo>
                    <a:pt x="330995" y="201286"/>
                  </a:lnTo>
                  <a:lnTo>
                    <a:pt x="330995" y="198289"/>
                  </a:lnTo>
                  <a:lnTo>
                    <a:pt x="332969" y="188490"/>
                  </a:lnTo>
                  <a:lnTo>
                    <a:pt x="338261" y="180623"/>
                  </a:lnTo>
                  <a:lnTo>
                    <a:pt x="340664" y="178919"/>
                  </a:lnTo>
                  <a:lnTo>
                    <a:pt x="346359" y="175075"/>
                  </a:lnTo>
                  <a:lnTo>
                    <a:pt x="355727" y="173181"/>
                  </a:lnTo>
                  <a:close/>
                </a:path>
                <a:path w="1193800" h="900429">
                  <a:moveTo>
                    <a:pt x="383154" y="171797"/>
                  </a:moveTo>
                  <a:lnTo>
                    <a:pt x="204465" y="171797"/>
                  </a:lnTo>
                  <a:lnTo>
                    <a:pt x="206627" y="172279"/>
                  </a:lnTo>
                  <a:lnTo>
                    <a:pt x="208616" y="173181"/>
                  </a:lnTo>
                  <a:lnTo>
                    <a:pt x="378964" y="173181"/>
                  </a:lnTo>
                  <a:lnTo>
                    <a:pt x="381014" y="172279"/>
                  </a:lnTo>
                  <a:lnTo>
                    <a:pt x="383154" y="171797"/>
                  </a:lnTo>
                  <a:close/>
                </a:path>
                <a:path w="1193800" h="900429">
                  <a:moveTo>
                    <a:pt x="378671" y="147273"/>
                  </a:moveTo>
                  <a:lnTo>
                    <a:pt x="207475" y="147273"/>
                  </a:lnTo>
                  <a:lnTo>
                    <a:pt x="205291" y="149495"/>
                  </a:lnTo>
                  <a:lnTo>
                    <a:pt x="205291" y="169980"/>
                  </a:lnTo>
                  <a:lnTo>
                    <a:pt x="203868" y="171365"/>
                  </a:lnTo>
                  <a:lnTo>
                    <a:pt x="382278" y="171365"/>
                  </a:lnTo>
                  <a:lnTo>
                    <a:pt x="380906" y="169980"/>
                  </a:lnTo>
                  <a:lnTo>
                    <a:pt x="380906" y="149495"/>
                  </a:lnTo>
                  <a:lnTo>
                    <a:pt x="378671" y="147273"/>
                  </a:lnTo>
                  <a:close/>
                </a:path>
                <a:path w="1193800" h="900429">
                  <a:moveTo>
                    <a:pt x="850331" y="141088"/>
                  </a:moveTo>
                  <a:lnTo>
                    <a:pt x="382062" y="141088"/>
                  </a:lnTo>
                  <a:lnTo>
                    <a:pt x="387079" y="146079"/>
                  </a:lnTo>
                  <a:lnTo>
                    <a:pt x="387079" y="169980"/>
                  </a:lnTo>
                  <a:lnTo>
                    <a:pt x="385720" y="171365"/>
                  </a:lnTo>
                  <a:lnTo>
                    <a:pt x="888097" y="171365"/>
                  </a:lnTo>
                  <a:lnTo>
                    <a:pt x="875868" y="160623"/>
                  </a:lnTo>
                  <a:lnTo>
                    <a:pt x="850331" y="141088"/>
                  </a:lnTo>
                  <a:close/>
                </a:path>
                <a:path w="1193800" h="900429">
                  <a:moveTo>
                    <a:pt x="314714" y="141088"/>
                  </a:moveTo>
                  <a:lnTo>
                    <a:pt x="271433" y="141088"/>
                  </a:lnTo>
                  <a:lnTo>
                    <a:pt x="272842" y="142472"/>
                  </a:lnTo>
                  <a:lnTo>
                    <a:pt x="272842" y="145889"/>
                  </a:lnTo>
                  <a:lnTo>
                    <a:pt x="271420" y="147273"/>
                  </a:lnTo>
                  <a:lnTo>
                    <a:pt x="314727" y="147273"/>
                  </a:lnTo>
                  <a:lnTo>
                    <a:pt x="313304" y="145889"/>
                  </a:lnTo>
                  <a:lnTo>
                    <a:pt x="313304" y="142472"/>
                  </a:lnTo>
                  <a:lnTo>
                    <a:pt x="314714" y="141088"/>
                  </a:lnTo>
                  <a:close/>
                </a:path>
              </a:pathLst>
            </a:custGeom>
            <a:solidFill>
              <a:srgbClr val="93B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095614" y="3653221"/>
              <a:ext cx="1215390" cy="497205"/>
            </a:xfrm>
            <a:custGeom>
              <a:avLst/>
              <a:gdLst/>
              <a:ahLst/>
              <a:cxnLst/>
              <a:rect l="l" t="t" r="r" b="b"/>
              <a:pathLst>
                <a:path w="1215390" h="497204">
                  <a:moveTo>
                    <a:pt x="589026" y="0"/>
                  </a:moveTo>
                  <a:lnTo>
                    <a:pt x="532958" y="3231"/>
                  </a:lnTo>
                  <a:lnTo>
                    <a:pt x="480018" y="13034"/>
                  </a:lnTo>
                  <a:lnTo>
                    <a:pt x="430098" y="28464"/>
                  </a:lnTo>
                  <a:lnTo>
                    <a:pt x="383090" y="48576"/>
                  </a:lnTo>
                  <a:lnTo>
                    <a:pt x="338883" y="72426"/>
                  </a:lnTo>
                  <a:lnTo>
                    <a:pt x="297370" y="99069"/>
                  </a:lnTo>
                  <a:lnTo>
                    <a:pt x="258442" y="127561"/>
                  </a:lnTo>
                  <a:lnTo>
                    <a:pt x="221991" y="156956"/>
                  </a:lnTo>
                  <a:lnTo>
                    <a:pt x="187907" y="186311"/>
                  </a:lnTo>
                  <a:lnTo>
                    <a:pt x="156082" y="214680"/>
                  </a:lnTo>
                  <a:lnTo>
                    <a:pt x="117728" y="248137"/>
                  </a:lnTo>
                  <a:lnTo>
                    <a:pt x="83186" y="278646"/>
                  </a:lnTo>
                  <a:lnTo>
                    <a:pt x="53300" y="308994"/>
                  </a:lnTo>
                  <a:lnTo>
                    <a:pt x="28911" y="341963"/>
                  </a:lnTo>
                  <a:lnTo>
                    <a:pt x="10864" y="380341"/>
                  </a:lnTo>
                  <a:lnTo>
                    <a:pt x="0" y="426910"/>
                  </a:lnTo>
                  <a:lnTo>
                    <a:pt x="39613" y="429348"/>
                  </a:lnTo>
                  <a:lnTo>
                    <a:pt x="85975" y="432603"/>
                  </a:lnTo>
                  <a:lnTo>
                    <a:pt x="137763" y="436555"/>
                  </a:lnTo>
                  <a:lnTo>
                    <a:pt x="193652" y="441085"/>
                  </a:lnTo>
                  <a:lnTo>
                    <a:pt x="312441" y="451403"/>
                  </a:lnTo>
                  <a:lnTo>
                    <a:pt x="431754" y="462598"/>
                  </a:lnTo>
                  <a:lnTo>
                    <a:pt x="541001" y="473716"/>
                  </a:lnTo>
                  <a:lnTo>
                    <a:pt x="588541" y="478947"/>
                  </a:lnTo>
                  <a:lnTo>
                    <a:pt x="629593" y="483801"/>
                  </a:lnTo>
                  <a:lnTo>
                    <a:pt x="686943" y="491896"/>
                  </a:lnTo>
                  <a:lnTo>
                    <a:pt x="703629" y="493430"/>
                  </a:lnTo>
                  <a:lnTo>
                    <a:pt x="735940" y="495000"/>
                  </a:lnTo>
                  <a:lnTo>
                    <a:pt x="780674" y="496214"/>
                  </a:lnTo>
                  <a:lnTo>
                    <a:pt x="834630" y="496677"/>
                  </a:lnTo>
                  <a:lnTo>
                    <a:pt x="894609" y="495996"/>
                  </a:lnTo>
                  <a:lnTo>
                    <a:pt x="957408" y="493777"/>
                  </a:lnTo>
                  <a:lnTo>
                    <a:pt x="1019827" y="489627"/>
                  </a:lnTo>
                  <a:lnTo>
                    <a:pt x="1078666" y="483153"/>
                  </a:lnTo>
                  <a:lnTo>
                    <a:pt x="1130723" y="473960"/>
                  </a:lnTo>
                  <a:lnTo>
                    <a:pt x="1172797" y="461655"/>
                  </a:lnTo>
                  <a:lnTo>
                    <a:pt x="1214196" y="426135"/>
                  </a:lnTo>
                  <a:lnTo>
                    <a:pt x="1215331" y="389917"/>
                  </a:lnTo>
                  <a:lnTo>
                    <a:pt x="1208385" y="354112"/>
                  </a:lnTo>
                  <a:lnTo>
                    <a:pt x="1173148" y="284536"/>
                  </a:lnTo>
                  <a:lnTo>
                    <a:pt x="1146305" y="251165"/>
                  </a:lnTo>
                  <a:lnTo>
                    <a:pt x="1114277" y="219003"/>
                  </a:lnTo>
                  <a:lnTo>
                    <a:pt x="1077788" y="188251"/>
                  </a:lnTo>
                  <a:lnTo>
                    <a:pt x="1037561" y="159107"/>
                  </a:lnTo>
                  <a:lnTo>
                    <a:pt x="994322" y="131772"/>
                  </a:lnTo>
                  <a:lnTo>
                    <a:pt x="948794" y="106443"/>
                  </a:lnTo>
                  <a:lnTo>
                    <a:pt x="901700" y="83322"/>
                  </a:lnTo>
                  <a:lnTo>
                    <a:pt x="853765" y="62606"/>
                  </a:lnTo>
                  <a:lnTo>
                    <a:pt x="805713" y="44495"/>
                  </a:lnTo>
                  <a:lnTo>
                    <a:pt x="758267" y="29190"/>
                  </a:lnTo>
                  <a:lnTo>
                    <a:pt x="712151" y="16888"/>
                  </a:lnTo>
                  <a:lnTo>
                    <a:pt x="668090" y="7789"/>
                  </a:lnTo>
                  <a:lnTo>
                    <a:pt x="626806" y="2093"/>
                  </a:lnTo>
                  <a:lnTo>
                    <a:pt x="589026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34771" y="2268016"/>
              <a:ext cx="1524000" cy="428625"/>
            </a:xfrm>
            <a:custGeom>
              <a:avLst/>
              <a:gdLst/>
              <a:ahLst/>
              <a:cxnLst/>
              <a:rect l="l" t="t" r="r" b="b"/>
              <a:pathLst>
                <a:path w="1524000" h="428625">
                  <a:moveTo>
                    <a:pt x="1523398" y="0"/>
                  </a:moveTo>
                  <a:lnTo>
                    <a:pt x="0" y="0"/>
                  </a:lnTo>
                  <a:lnTo>
                    <a:pt x="2543" y="17278"/>
                  </a:lnTo>
                  <a:lnTo>
                    <a:pt x="31060" y="85222"/>
                  </a:lnTo>
                  <a:lnTo>
                    <a:pt x="53436" y="118149"/>
                  </a:lnTo>
                  <a:lnTo>
                    <a:pt x="80538" y="150191"/>
                  </a:lnTo>
                  <a:lnTo>
                    <a:pt x="111853" y="181206"/>
                  </a:lnTo>
                  <a:lnTo>
                    <a:pt x="146865" y="211053"/>
                  </a:lnTo>
                  <a:lnTo>
                    <a:pt x="185060" y="239590"/>
                  </a:lnTo>
                  <a:lnTo>
                    <a:pt x="225924" y="266675"/>
                  </a:lnTo>
                  <a:lnTo>
                    <a:pt x="268943" y="292167"/>
                  </a:lnTo>
                  <a:lnTo>
                    <a:pt x="313602" y="315925"/>
                  </a:lnTo>
                  <a:lnTo>
                    <a:pt x="359387" y="337806"/>
                  </a:lnTo>
                  <a:lnTo>
                    <a:pt x="405785" y="357669"/>
                  </a:lnTo>
                  <a:lnTo>
                    <a:pt x="452280" y="375372"/>
                  </a:lnTo>
                  <a:lnTo>
                    <a:pt x="498358" y="390775"/>
                  </a:lnTo>
                  <a:lnTo>
                    <a:pt x="543505" y="403734"/>
                  </a:lnTo>
                  <a:lnTo>
                    <a:pt x="587207" y="414110"/>
                  </a:lnTo>
                  <a:lnTo>
                    <a:pt x="628949" y="421759"/>
                  </a:lnTo>
                  <a:lnTo>
                    <a:pt x="668217" y="426542"/>
                  </a:lnTo>
                  <a:lnTo>
                    <a:pt x="704498" y="428315"/>
                  </a:lnTo>
                  <a:lnTo>
                    <a:pt x="752448" y="426620"/>
                  </a:lnTo>
                  <a:lnTo>
                    <a:pt x="802911" y="421180"/>
                  </a:lnTo>
                  <a:lnTo>
                    <a:pt x="855210" y="412352"/>
                  </a:lnTo>
                  <a:lnTo>
                    <a:pt x="908667" y="400491"/>
                  </a:lnTo>
                  <a:lnTo>
                    <a:pt x="962605" y="385954"/>
                  </a:lnTo>
                  <a:lnTo>
                    <a:pt x="1016347" y="369096"/>
                  </a:lnTo>
                  <a:lnTo>
                    <a:pt x="1069216" y="350275"/>
                  </a:lnTo>
                  <a:lnTo>
                    <a:pt x="1120535" y="329845"/>
                  </a:lnTo>
                  <a:lnTo>
                    <a:pt x="1169626" y="308165"/>
                  </a:lnTo>
                  <a:lnTo>
                    <a:pt x="1215812" y="285588"/>
                  </a:lnTo>
                  <a:lnTo>
                    <a:pt x="1258416" y="262473"/>
                  </a:lnTo>
                  <a:lnTo>
                    <a:pt x="1296760" y="239174"/>
                  </a:lnTo>
                  <a:lnTo>
                    <a:pt x="1330169" y="216049"/>
                  </a:lnTo>
                  <a:lnTo>
                    <a:pt x="1401239" y="155703"/>
                  </a:lnTo>
                  <a:lnTo>
                    <a:pt x="1440223" y="121279"/>
                  </a:lnTo>
                  <a:lnTo>
                    <a:pt x="1473959" y="87040"/>
                  </a:lnTo>
                  <a:lnTo>
                    <a:pt x="1501493" y="49842"/>
                  </a:lnTo>
                  <a:lnTo>
                    <a:pt x="1521871" y="6541"/>
                  </a:lnTo>
                  <a:lnTo>
                    <a:pt x="1523398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84102" y="3427605"/>
              <a:ext cx="971550" cy="731520"/>
            </a:xfrm>
            <a:custGeom>
              <a:avLst/>
              <a:gdLst/>
              <a:ahLst/>
              <a:cxnLst/>
              <a:rect l="l" t="t" r="r" b="b"/>
              <a:pathLst>
                <a:path w="971550" h="731520">
                  <a:moveTo>
                    <a:pt x="971245" y="0"/>
                  </a:moveTo>
                  <a:lnTo>
                    <a:pt x="964958" y="0"/>
                  </a:lnTo>
                  <a:lnTo>
                    <a:pt x="964958" y="449935"/>
                  </a:lnTo>
                  <a:lnTo>
                    <a:pt x="961152" y="487710"/>
                  </a:lnTo>
                  <a:lnTo>
                    <a:pt x="932961" y="554721"/>
                  </a:lnTo>
                  <a:lnTo>
                    <a:pt x="882341" y="605349"/>
                  </a:lnTo>
                  <a:lnTo>
                    <a:pt x="815316" y="633553"/>
                  </a:lnTo>
                  <a:lnTo>
                    <a:pt x="777532" y="637362"/>
                  </a:lnTo>
                  <a:lnTo>
                    <a:pt x="0" y="637362"/>
                  </a:lnTo>
                  <a:lnTo>
                    <a:pt x="0" y="730973"/>
                  </a:lnTo>
                  <a:lnTo>
                    <a:pt x="6286" y="730973"/>
                  </a:lnTo>
                  <a:lnTo>
                    <a:pt x="6286" y="643610"/>
                  </a:lnTo>
                  <a:lnTo>
                    <a:pt x="777532" y="643610"/>
                  </a:lnTo>
                  <a:lnTo>
                    <a:pt x="821948" y="638495"/>
                  </a:lnTo>
                  <a:lnTo>
                    <a:pt x="862722" y="623924"/>
                  </a:lnTo>
                  <a:lnTo>
                    <a:pt x="898689" y="601061"/>
                  </a:lnTo>
                  <a:lnTo>
                    <a:pt x="928688" y="571067"/>
                  </a:lnTo>
                  <a:lnTo>
                    <a:pt x="951555" y="535107"/>
                  </a:lnTo>
                  <a:lnTo>
                    <a:pt x="966129" y="494342"/>
                  </a:lnTo>
                  <a:lnTo>
                    <a:pt x="971245" y="449935"/>
                  </a:lnTo>
                  <a:lnTo>
                    <a:pt x="9712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224545" y="2268016"/>
              <a:ext cx="1108075" cy="1163955"/>
            </a:xfrm>
            <a:custGeom>
              <a:avLst/>
              <a:gdLst/>
              <a:ahLst/>
              <a:cxnLst/>
              <a:rect l="l" t="t" r="r" b="b"/>
              <a:pathLst>
                <a:path w="1108075" h="1163954">
                  <a:moveTo>
                    <a:pt x="1107462" y="0"/>
                  </a:moveTo>
                  <a:lnTo>
                    <a:pt x="468643" y="0"/>
                  </a:lnTo>
                  <a:lnTo>
                    <a:pt x="432400" y="37962"/>
                  </a:lnTo>
                  <a:lnTo>
                    <a:pt x="383803" y="90219"/>
                  </a:lnTo>
                  <a:lnTo>
                    <a:pt x="229599" y="258645"/>
                  </a:lnTo>
                  <a:lnTo>
                    <a:pt x="186405" y="307082"/>
                  </a:lnTo>
                  <a:lnTo>
                    <a:pt x="147730" y="351924"/>
                  </a:lnTo>
                  <a:lnTo>
                    <a:pt x="113565" y="393621"/>
                  </a:lnTo>
                  <a:lnTo>
                    <a:pt x="83902" y="432625"/>
                  </a:lnTo>
                  <a:lnTo>
                    <a:pt x="58733" y="469385"/>
                  </a:lnTo>
                  <a:lnTo>
                    <a:pt x="38049" y="504354"/>
                  </a:lnTo>
                  <a:lnTo>
                    <a:pt x="10104" y="570719"/>
                  </a:lnTo>
                  <a:lnTo>
                    <a:pt x="0" y="635325"/>
                  </a:lnTo>
                  <a:lnTo>
                    <a:pt x="2093" y="677227"/>
                  </a:lnTo>
                  <a:lnTo>
                    <a:pt x="9715" y="718448"/>
                  </a:lnTo>
                  <a:lnTo>
                    <a:pt x="22499" y="758829"/>
                  </a:lnTo>
                  <a:lnTo>
                    <a:pt x="40079" y="798213"/>
                  </a:lnTo>
                  <a:lnTo>
                    <a:pt x="62092" y="836443"/>
                  </a:lnTo>
                  <a:lnTo>
                    <a:pt x="88171" y="873361"/>
                  </a:lnTo>
                  <a:lnTo>
                    <a:pt x="117952" y="908811"/>
                  </a:lnTo>
                  <a:lnTo>
                    <a:pt x="151069" y="942634"/>
                  </a:lnTo>
                  <a:lnTo>
                    <a:pt x="187156" y="974673"/>
                  </a:lnTo>
                  <a:lnTo>
                    <a:pt x="225849" y="1004772"/>
                  </a:lnTo>
                  <a:lnTo>
                    <a:pt x="266783" y="1032773"/>
                  </a:lnTo>
                  <a:lnTo>
                    <a:pt x="309592" y="1058518"/>
                  </a:lnTo>
                  <a:lnTo>
                    <a:pt x="353910" y="1081850"/>
                  </a:lnTo>
                  <a:lnTo>
                    <a:pt x="399373" y="1102612"/>
                  </a:lnTo>
                  <a:lnTo>
                    <a:pt x="445616" y="1120647"/>
                  </a:lnTo>
                  <a:lnTo>
                    <a:pt x="492273" y="1135796"/>
                  </a:lnTo>
                  <a:lnTo>
                    <a:pt x="538979" y="1147904"/>
                  </a:lnTo>
                  <a:lnTo>
                    <a:pt x="585368" y="1156812"/>
                  </a:lnTo>
                  <a:lnTo>
                    <a:pt x="624444" y="1161559"/>
                  </a:lnTo>
                  <a:lnTo>
                    <a:pt x="663538" y="1163495"/>
                  </a:lnTo>
                  <a:lnTo>
                    <a:pt x="703403" y="1162739"/>
                  </a:lnTo>
                  <a:lnTo>
                    <a:pt x="744794" y="1159411"/>
                  </a:lnTo>
                  <a:lnTo>
                    <a:pt x="788465" y="1153629"/>
                  </a:lnTo>
                  <a:lnTo>
                    <a:pt x="835169" y="1145512"/>
                  </a:lnTo>
                  <a:lnTo>
                    <a:pt x="885662" y="1135178"/>
                  </a:lnTo>
                  <a:lnTo>
                    <a:pt x="940696" y="1122747"/>
                  </a:lnTo>
                  <a:lnTo>
                    <a:pt x="1107462" y="1082312"/>
                  </a:lnTo>
                  <a:lnTo>
                    <a:pt x="1107462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3348" y="2459280"/>
              <a:ext cx="209372" cy="23436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5466" y="2459280"/>
              <a:ext cx="209321" cy="2343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40181" y="3108292"/>
              <a:ext cx="209321" cy="23435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30087" y="2759290"/>
              <a:ext cx="209321" cy="23436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31863" y="2759290"/>
              <a:ext cx="209321" cy="2343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14143" y="2759290"/>
              <a:ext cx="209321" cy="2343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08398" y="2459280"/>
              <a:ext cx="123610" cy="23436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957987" y="3236480"/>
              <a:ext cx="1348740" cy="243840"/>
            </a:xfrm>
            <a:custGeom>
              <a:avLst/>
              <a:gdLst/>
              <a:ahLst/>
              <a:cxnLst/>
              <a:rect l="l" t="t" r="r" b="b"/>
              <a:pathLst>
                <a:path w="1348740" h="243839">
                  <a:moveTo>
                    <a:pt x="1348587" y="0"/>
                  </a:moveTo>
                  <a:lnTo>
                    <a:pt x="178625" y="0"/>
                  </a:lnTo>
                  <a:lnTo>
                    <a:pt x="0" y="236410"/>
                  </a:lnTo>
                  <a:lnTo>
                    <a:pt x="9715" y="243776"/>
                  </a:lnTo>
                  <a:lnTo>
                    <a:pt x="184683" y="12217"/>
                  </a:lnTo>
                  <a:lnTo>
                    <a:pt x="1348587" y="12217"/>
                  </a:lnTo>
                  <a:lnTo>
                    <a:pt x="13485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51432" y="3374412"/>
              <a:ext cx="109702" cy="11545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8686913" y="2991210"/>
              <a:ext cx="337820" cy="153035"/>
            </a:xfrm>
            <a:custGeom>
              <a:avLst/>
              <a:gdLst/>
              <a:ahLst/>
              <a:cxnLst/>
              <a:rect l="l" t="t" r="r" b="b"/>
              <a:pathLst>
                <a:path w="337820" h="153035">
                  <a:moveTo>
                    <a:pt x="315315" y="0"/>
                  </a:moveTo>
                  <a:lnTo>
                    <a:pt x="22339" y="0"/>
                  </a:lnTo>
                  <a:lnTo>
                    <a:pt x="13640" y="1758"/>
                  </a:lnTo>
                  <a:lnTo>
                    <a:pt x="6540" y="6553"/>
                  </a:lnTo>
                  <a:lnTo>
                    <a:pt x="1754" y="13662"/>
                  </a:lnTo>
                  <a:lnTo>
                    <a:pt x="0" y="22364"/>
                  </a:lnTo>
                  <a:lnTo>
                    <a:pt x="0" y="130060"/>
                  </a:lnTo>
                  <a:lnTo>
                    <a:pt x="1754" y="138768"/>
                  </a:lnTo>
                  <a:lnTo>
                    <a:pt x="6540" y="145876"/>
                  </a:lnTo>
                  <a:lnTo>
                    <a:pt x="13640" y="150668"/>
                  </a:lnTo>
                  <a:lnTo>
                    <a:pt x="22339" y="152425"/>
                  </a:lnTo>
                  <a:lnTo>
                    <a:pt x="315315" y="152425"/>
                  </a:lnTo>
                  <a:lnTo>
                    <a:pt x="324013" y="150668"/>
                  </a:lnTo>
                  <a:lnTo>
                    <a:pt x="331114" y="145876"/>
                  </a:lnTo>
                  <a:lnTo>
                    <a:pt x="335900" y="138768"/>
                  </a:lnTo>
                  <a:lnTo>
                    <a:pt x="337654" y="130060"/>
                  </a:lnTo>
                  <a:lnTo>
                    <a:pt x="337654" y="22364"/>
                  </a:lnTo>
                  <a:lnTo>
                    <a:pt x="335900" y="13662"/>
                  </a:lnTo>
                  <a:lnTo>
                    <a:pt x="331114" y="6553"/>
                  </a:lnTo>
                  <a:lnTo>
                    <a:pt x="324013" y="1758"/>
                  </a:lnTo>
                  <a:lnTo>
                    <a:pt x="315315" y="0"/>
                  </a:lnTo>
                  <a:close/>
                </a:path>
              </a:pathLst>
            </a:custGeom>
            <a:solidFill>
              <a:srgbClr val="99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683636" y="2987934"/>
              <a:ext cx="344805" cy="159385"/>
            </a:xfrm>
            <a:custGeom>
              <a:avLst/>
              <a:gdLst/>
              <a:ahLst/>
              <a:cxnLst/>
              <a:rect l="l" t="t" r="r" b="b"/>
              <a:pathLst>
                <a:path w="344804" h="159385">
                  <a:moveTo>
                    <a:pt x="25615" y="0"/>
                  </a:moveTo>
                  <a:lnTo>
                    <a:pt x="15644" y="2015"/>
                  </a:lnTo>
                  <a:lnTo>
                    <a:pt x="7502" y="7510"/>
                  </a:lnTo>
                  <a:lnTo>
                    <a:pt x="2012" y="15660"/>
                  </a:lnTo>
                  <a:lnTo>
                    <a:pt x="0" y="25641"/>
                  </a:lnTo>
                  <a:lnTo>
                    <a:pt x="0" y="133337"/>
                  </a:lnTo>
                  <a:lnTo>
                    <a:pt x="2012" y="143317"/>
                  </a:lnTo>
                  <a:lnTo>
                    <a:pt x="7502" y="151468"/>
                  </a:lnTo>
                  <a:lnTo>
                    <a:pt x="15644" y="156963"/>
                  </a:lnTo>
                  <a:lnTo>
                    <a:pt x="25615" y="158978"/>
                  </a:lnTo>
                  <a:lnTo>
                    <a:pt x="318592" y="158978"/>
                  </a:lnTo>
                  <a:lnTo>
                    <a:pt x="328563" y="156963"/>
                  </a:lnTo>
                  <a:lnTo>
                    <a:pt x="335287" y="152425"/>
                  </a:lnTo>
                  <a:lnTo>
                    <a:pt x="25615" y="152425"/>
                  </a:lnTo>
                  <a:lnTo>
                    <a:pt x="18190" y="150914"/>
                  </a:lnTo>
                  <a:lnTo>
                    <a:pt x="12131" y="146824"/>
                  </a:lnTo>
                  <a:lnTo>
                    <a:pt x="8049" y="140763"/>
                  </a:lnTo>
                  <a:lnTo>
                    <a:pt x="6553" y="133337"/>
                  </a:lnTo>
                  <a:lnTo>
                    <a:pt x="6553" y="25641"/>
                  </a:lnTo>
                  <a:lnTo>
                    <a:pt x="8049" y="18215"/>
                  </a:lnTo>
                  <a:lnTo>
                    <a:pt x="12131" y="12153"/>
                  </a:lnTo>
                  <a:lnTo>
                    <a:pt x="18190" y="8064"/>
                  </a:lnTo>
                  <a:lnTo>
                    <a:pt x="25615" y="6553"/>
                  </a:lnTo>
                  <a:lnTo>
                    <a:pt x="25615" y="0"/>
                  </a:lnTo>
                  <a:close/>
                </a:path>
                <a:path w="344804" h="159385">
                  <a:moveTo>
                    <a:pt x="318592" y="0"/>
                  </a:moveTo>
                  <a:lnTo>
                    <a:pt x="25615" y="0"/>
                  </a:lnTo>
                  <a:lnTo>
                    <a:pt x="25615" y="6553"/>
                  </a:lnTo>
                  <a:lnTo>
                    <a:pt x="318592" y="6553"/>
                  </a:lnTo>
                  <a:lnTo>
                    <a:pt x="326017" y="8064"/>
                  </a:lnTo>
                  <a:lnTo>
                    <a:pt x="332076" y="12153"/>
                  </a:lnTo>
                  <a:lnTo>
                    <a:pt x="336158" y="18215"/>
                  </a:lnTo>
                  <a:lnTo>
                    <a:pt x="337654" y="25641"/>
                  </a:lnTo>
                  <a:lnTo>
                    <a:pt x="337654" y="133337"/>
                  </a:lnTo>
                  <a:lnTo>
                    <a:pt x="336158" y="140763"/>
                  </a:lnTo>
                  <a:lnTo>
                    <a:pt x="332076" y="146824"/>
                  </a:lnTo>
                  <a:lnTo>
                    <a:pt x="326017" y="150914"/>
                  </a:lnTo>
                  <a:lnTo>
                    <a:pt x="318592" y="152425"/>
                  </a:lnTo>
                  <a:lnTo>
                    <a:pt x="335287" y="152425"/>
                  </a:lnTo>
                  <a:lnTo>
                    <a:pt x="336705" y="151468"/>
                  </a:lnTo>
                  <a:lnTo>
                    <a:pt x="342195" y="143317"/>
                  </a:lnTo>
                  <a:lnTo>
                    <a:pt x="344208" y="133337"/>
                  </a:lnTo>
                  <a:lnTo>
                    <a:pt x="344208" y="25641"/>
                  </a:lnTo>
                  <a:lnTo>
                    <a:pt x="342195" y="15660"/>
                  </a:lnTo>
                  <a:lnTo>
                    <a:pt x="336705" y="7510"/>
                  </a:lnTo>
                  <a:lnTo>
                    <a:pt x="328563" y="2015"/>
                  </a:lnTo>
                  <a:lnTo>
                    <a:pt x="3185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989186" y="2984271"/>
              <a:ext cx="13335" cy="168910"/>
            </a:xfrm>
            <a:custGeom>
              <a:avLst/>
              <a:gdLst/>
              <a:ahLst/>
              <a:cxnLst/>
              <a:rect l="l" t="t" r="r" b="b"/>
              <a:pathLst>
                <a:path w="13334" h="168910">
                  <a:moveTo>
                    <a:pt x="12890" y="0"/>
                  </a:moveTo>
                  <a:lnTo>
                    <a:pt x="0" y="0"/>
                  </a:lnTo>
                  <a:lnTo>
                    <a:pt x="0" y="168503"/>
                  </a:lnTo>
                  <a:lnTo>
                    <a:pt x="12890" y="168503"/>
                  </a:lnTo>
                  <a:lnTo>
                    <a:pt x="12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985898" y="2981324"/>
              <a:ext cx="19685" cy="175260"/>
            </a:xfrm>
            <a:custGeom>
              <a:avLst/>
              <a:gdLst/>
              <a:ahLst/>
              <a:cxnLst/>
              <a:rect l="l" t="t" r="r" b="b"/>
              <a:pathLst>
                <a:path w="19684" h="175260">
                  <a:moveTo>
                    <a:pt x="19443" y="0"/>
                  </a:moveTo>
                  <a:lnTo>
                    <a:pt x="12890" y="0"/>
                  </a:lnTo>
                  <a:lnTo>
                    <a:pt x="12890" y="6350"/>
                  </a:lnTo>
                  <a:lnTo>
                    <a:pt x="12890" y="167640"/>
                  </a:lnTo>
                  <a:lnTo>
                    <a:pt x="6553" y="167640"/>
                  </a:lnTo>
                  <a:lnTo>
                    <a:pt x="6553" y="6350"/>
                  </a:lnTo>
                  <a:lnTo>
                    <a:pt x="12890" y="6350"/>
                  </a:lnTo>
                  <a:lnTo>
                    <a:pt x="1289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67640"/>
                  </a:lnTo>
                  <a:lnTo>
                    <a:pt x="0" y="175260"/>
                  </a:lnTo>
                  <a:lnTo>
                    <a:pt x="3276" y="175260"/>
                  </a:lnTo>
                  <a:lnTo>
                    <a:pt x="19443" y="175260"/>
                  </a:lnTo>
                  <a:lnTo>
                    <a:pt x="19443" y="171450"/>
                  </a:lnTo>
                  <a:lnTo>
                    <a:pt x="19443" y="167640"/>
                  </a:lnTo>
                  <a:lnTo>
                    <a:pt x="19443" y="6350"/>
                  </a:lnTo>
                  <a:lnTo>
                    <a:pt x="194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714168" y="2984271"/>
              <a:ext cx="13335" cy="168910"/>
            </a:xfrm>
            <a:custGeom>
              <a:avLst/>
              <a:gdLst/>
              <a:ahLst/>
              <a:cxnLst/>
              <a:rect l="l" t="t" r="r" b="b"/>
              <a:pathLst>
                <a:path w="13334" h="168910">
                  <a:moveTo>
                    <a:pt x="12890" y="0"/>
                  </a:moveTo>
                  <a:lnTo>
                    <a:pt x="0" y="0"/>
                  </a:lnTo>
                  <a:lnTo>
                    <a:pt x="0" y="168503"/>
                  </a:lnTo>
                  <a:lnTo>
                    <a:pt x="12890" y="168503"/>
                  </a:lnTo>
                  <a:lnTo>
                    <a:pt x="12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710879" y="2981324"/>
              <a:ext cx="19685" cy="175260"/>
            </a:xfrm>
            <a:custGeom>
              <a:avLst/>
              <a:gdLst/>
              <a:ahLst/>
              <a:cxnLst/>
              <a:rect l="l" t="t" r="r" b="b"/>
              <a:pathLst>
                <a:path w="19684" h="175260">
                  <a:moveTo>
                    <a:pt x="19443" y="0"/>
                  </a:moveTo>
                  <a:lnTo>
                    <a:pt x="12890" y="0"/>
                  </a:lnTo>
                  <a:lnTo>
                    <a:pt x="12890" y="6350"/>
                  </a:lnTo>
                  <a:lnTo>
                    <a:pt x="12890" y="167640"/>
                  </a:lnTo>
                  <a:lnTo>
                    <a:pt x="6553" y="167640"/>
                  </a:lnTo>
                  <a:lnTo>
                    <a:pt x="6553" y="6350"/>
                  </a:lnTo>
                  <a:lnTo>
                    <a:pt x="12890" y="6350"/>
                  </a:lnTo>
                  <a:lnTo>
                    <a:pt x="1289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67640"/>
                  </a:lnTo>
                  <a:lnTo>
                    <a:pt x="0" y="175260"/>
                  </a:lnTo>
                  <a:lnTo>
                    <a:pt x="3276" y="175260"/>
                  </a:lnTo>
                  <a:lnTo>
                    <a:pt x="19443" y="175260"/>
                  </a:lnTo>
                  <a:lnTo>
                    <a:pt x="19443" y="171450"/>
                  </a:lnTo>
                  <a:lnTo>
                    <a:pt x="19443" y="167640"/>
                  </a:lnTo>
                  <a:lnTo>
                    <a:pt x="19443" y="6350"/>
                  </a:lnTo>
                  <a:lnTo>
                    <a:pt x="194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026589" y="3041986"/>
              <a:ext cx="8255" cy="48260"/>
            </a:xfrm>
            <a:custGeom>
              <a:avLst/>
              <a:gdLst/>
              <a:ahLst/>
              <a:cxnLst/>
              <a:rect l="l" t="t" r="r" b="b"/>
              <a:pathLst>
                <a:path w="8254" h="48260">
                  <a:moveTo>
                    <a:pt x="6121" y="0"/>
                  </a:moveTo>
                  <a:lnTo>
                    <a:pt x="0" y="0"/>
                  </a:lnTo>
                  <a:lnTo>
                    <a:pt x="0" y="48056"/>
                  </a:lnTo>
                  <a:lnTo>
                    <a:pt x="6121" y="48056"/>
                  </a:lnTo>
                  <a:lnTo>
                    <a:pt x="7861" y="46304"/>
                  </a:lnTo>
                  <a:lnTo>
                    <a:pt x="7861" y="1752"/>
                  </a:lnTo>
                  <a:lnTo>
                    <a:pt x="6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736546" y="3001695"/>
              <a:ext cx="301625" cy="126364"/>
            </a:xfrm>
            <a:custGeom>
              <a:avLst/>
              <a:gdLst/>
              <a:ahLst/>
              <a:cxnLst/>
              <a:rect l="l" t="t" r="r" b="b"/>
              <a:pathLst>
                <a:path w="301625" h="126364">
                  <a:moveTo>
                    <a:pt x="240398" y="120878"/>
                  </a:moveTo>
                  <a:lnTo>
                    <a:pt x="238925" y="119405"/>
                  </a:lnTo>
                  <a:lnTo>
                    <a:pt x="237121" y="119405"/>
                  </a:lnTo>
                  <a:lnTo>
                    <a:pt x="1473" y="119405"/>
                  </a:lnTo>
                  <a:lnTo>
                    <a:pt x="0" y="120878"/>
                  </a:lnTo>
                  <a:lnTo>
                    <a:pt x="0" y="124485"/>
                  </a:lnTo>
                  <a:lnTo>
                    <a:pt x="1473" y="125958"/>
                  </a:lnTo>
                  <a:lnTo>
                    <a:pt x="238925" y="125958"/>
                  </a:lnTo>
                  <a:lnTo>
                    <a:pt x="240398" y="124485"/>
                  </a:lnTo>
                  <a:lnTo>
                    <a:pt x="240398" y="120878"/>
                  </a:lnTo>
                  <a:close/>
                </a:path>
                <a:path w="301625" h="126364">
                  <a:moveTo>
                    <a:pt x="240398" y="1473"/>
                  </a:moveTo>
                  <a:lnTo>
                    <a:pt x="238925" y="0"/>
                  </a:lnTo>
                  <a:lnTo>
                    <a:pt x="237121" y="0"/>
                  </a:lnTo>
                  <a:lnTo>
                    <a:pt x="132054" y="0"/>
                  </a:lnTo>
                  <a:lnTo>
                    <a:pt x="130581" y="1473"/>
                  </a:lnTo>
                  <a:lnTo>
                    <a:pt x="130581" y="5080"/>
                  </a:lnTo>
                  <a:lnTo>
                    <a:pt x="132054" y="6553"/>
                  </a:lnTo>
                  <a:lnTo>
                    <a:pt x="238925" y="6553"/>
                  </a:lnTo>
                  <a:lnTo>
                    <a:pt x="240398" y="5080"/>
                  </a:lnTo>
                  <a:lnTo>
                    <a:pt x="240398" y="1473"/>
                  </a:lnTo>
                  <a:close/>
                </a:path>
                <a:path w="301625" h="126364">
                  <a:moveTo>
                    <a:pt x="301180" y="40246"/>
                  </a:moveTo>
                  <a:lnTo>
                    <a:pt x="297967" y="37020"/>
                  </a:lnTo>
                  <a:lnTo>
                    <a:pt x="290042" y="37020"/>
                  </a:lnTo>
                  <a:lnTo>
                    <a:pt x="290042" y="43573"/>
                  </a:lnTo>
                  <a:lnTo>
                    <a:pt x="293979" y="43573"/>
                  </a:lnTo>
                  <a:lnTo>
                    <a:pt x="294627" y="44234"/>
                  </a:lnTo>
                  <a:lnTo>
                    <a:pt x="294627" y="84429"/>
                  </a:lnTo>
                  <a:lnTo>
                    <a:pt x="293979" y="85077"/>
                  </a:lnTo>
                  <a:lnTo>
                    <a:pt x="290042" y="85077"/>
                  </a:lnTo>
                  <a:lnTo>
                    <a:pt x="290042" y="91630"/>
                  </a:lnTo>
                  <a:lnTo>
                    <a:pt x="297967" y="91630"/>
                  </a:lnTo>
                  <a:lnTo>
                    <a:pt x="301180" y="88417"/>
                  </a:lnTo>
                  <a:lnTo>
                    <a:pt x="301180" y="402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8777968" y="2998845"/>
            <a:ext cx="15557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650" spc="-25" dirty="0">
                <a:latin typeface="TT Supermolot Bold"/>
                <a:cs typeface="TT Supermolot Bold"/>
              </a:rPr>
              <a:t>H</a:t>
            </a:r>
            <a:r>
              <a:rPr sz="525" spc="-37" baseline="-15873" dirty="0">
                <a:latin typeface="TT Supermolot Bold"/>
                <a:cs typeface="TT Supermolot Bold"/>
              </a:rPr>
              <a:t>2</a:t>
            </a:r>
            <a:endParaRPr sz="525" baseline="-15873">
              <a:latin typeface="TT Supermolot Bold"/>
              <a:cs typeface="TT Supermolot Bold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834002" y="2484441"/>
            <a:ext cx="5165090" cy="2295525"/>
            <a:chOff x="3834002" y="2484441"/>
            <a:chExt cx="5165090" cy="2295525"/>
          </a:xfrm>
        </p:grpSpPr>
        <p:sp>
          <p:nvSpPr>
            <p:cNvPr id="68" name="object 68"/>
            <p:cNvSpPr/>
            <p:nvPr/>
          </p:nvSpPr>
          <p:spPr>
            <a:xfrm>
              <a:off x="8736165" y="3001695"/>
              <a:ext cx="119380" cy="6985"/>
            </a:xfrm>
            <a:custGeom>
              <a:avLst/>
              <a:gdLst/>
              <a:ahLst/>
              <a:cxnLst/>
              <a:rect l="l" t="t" r="r" b="b"/>
              <a:pathLst>
                <a:path w="119379" h="6985">
                  <a:moveTo>
                    <a:pt x="54013" y="1473"/>
                  </a:moveTo>
                  <a:lnTo>
                    <a:pt x="52539" y="0"/>
                  </a:lnTo>
                  <a:lnTo>
                    <a:pt x="50736" y="0"/>
                  </a:lnTo>
                  <a:lnTo>
                    <a:pt x="1473" y="0"/>
                  </a:lnTo>
                  <a:lnTo>
                    <a:pt x="0" y="1473"/>
                  </a:lnTo>
                  <a:lnTo>
                    <a:pt x="0" y="5080"/>
                  </a:lnTo>
                  <a:lnTo>
                    <a:pt x="1473" y="6553"/>
                  </a:lnTo>
                  <a:lnTo>
                    <a:pt x="52539" y="6553"/>
                  </a:lnTo>
                  <a:lnTo>
                    <a:pt x="54013" y="5080"/>
                  </a:lnTo>
                  <a:lnTo>
                    <a:pt x="54013" y="1473"/>
                  </a:lnTo>
                  <a:close/>
                </a:path>
                <a:path w="119379" h="6985">
                  <a:moveTo>
                    <a:pt x="118783" y="1473"/>
                  </a:moveTo>
                  <a:lnTo>
                    <a:pt x="117309" y="0"/>
                  </a:lnTo>
                  <a:lnTo>
                    <a:pt x="115506" y="0"/>
                  </a:lnTo>
                  <a:lnTo>
                    <a:pt x="66243" y="0"/>
                  </a:lnTo>
                  <a:lnTo>
                    <a:pt x="64833" y="1473"/>
                  </a:lnTo>
                  <a:lnTo>
                    <a:pt x="64833" y="5080"/>
                  </a:lnTo>
                  <a:lnTo>
                    <a:pt x="66243" y="6553"/>
                  </a:lnTo>
                  <a:lnTo>
                    <a:pt x="117309" y="6553"/>
                  </a:lnTo>
                  <a:lnTo>
                    <a:pt x="118783" y="5080"/>
                  </a:lnTo>
                  <a:lnTo>
                    <a:pt x="118783" y="14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94775" y="3152775"/>
              <a:ext cx="300990" cy="30480"/>
            </a:xfrm>
            <a:custGeom>
              <a:avLst/>
              <a:gdLst/>
              <a:ahLst/>
              <a:cxnLst/>
              <a:rect l="l" t="t" r="r" b="b"/>
              <a:pathLst>
                <a:path w="300990" h="30480">
                  <a:moveTo>
                    <a:pt x="300850" y="0"/>
                  </a:moveTo>
                  <a:lnTo>
                    <a:pt x="0" y="0"/>
                  </a:lnTo>
                  <a:lnTo>
                    <a:pt x="0" y="30429"/>
                  </a:lnTo>
                  <a:lnTo>
                    <a:pt x="300850" y="30429"/>
                  </a:lnTo>
                  <a:lnTo>
                    <a:pt x="300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691499" y="3148926"/>
              <a:ext cx="307975" cy="38100"/>
            </a:xfrm>
            <a:custGeom>
              <a:avLst/>
              <a:gdLst/>
              <a:ahLst/>
              <a:cxnLst/>
              <a:rect l="l" t="t" r="r" b="b"/>
              <a:pathLst>
                <a:path w="307975" h="38100">
                  <a:moveTo>
                    <a:pt x="307403" y="0"/>
                  </a:moveTo>
                  <a:lnTo>
                    <a:pt x="300850" y="0"/>
                  </a:lnTo>
                  <a:lnTo>
                    <a:pt x="300850" y="7620"/>
                  </a:lnTo>
                  <a:lnTo>
                    <a:pt x="300850" y="30480"/>
                  </a:lnTo>
                  <a:lnTo>
                    <a:pt x="6553" y="30480"/>
                  </a:lnTo>
                  <a:lnTo>
                    <a:pt x="6553" y="7620"/>
                  </a:lnTo>
                  <a:lnTo>
                    <a:pt x="300850" y="7620"/>
                  </a:lnTo>
                  <a:lnTo>
                    <a:pt x="300850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30480"/>
                  </a:lnTo>
                  <a:lnTo>
                    <a:pt x="0" y="38100"/>
                  </a:lnTo>
                  <a:lnTo>
                    <a:pt x="3276" y="38100"/>
                  </a:lnTo>
                  <a:lnTo>
                    <a:pt x="307403" y="38100"/>
                  </a:lnTo>
                  <a:lnTo>
                    <a:pt x="307403" y="34290"/>
                  </a:lnTo>
                  <a:lnTo>
                    <a:pt x="307403" y="30480"/>
                  </a:lnTo>
                  <a:lnTo>
                    <a:pt x="307403" y="7620"/>
                  </a:lnTo>
                  <a:lnTo>
                    <a:pt x="3074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648415" y="3132950"/>
              <a:ext cx="46990" cy="66040"/>
            </a:xfrm>
            <a:custGeom>
              <a:avLst/>
              <a:gdLst/>
              <a:ahLst/>
              <a:cxnLst/>
              <a:rect l="l" t="t" r="r" b="b"/>
              <a:pathLst>
                <a:path w="46990" h="66039">
                  <a:moveTo>
                    <a:pt x="1422" y="0"/>
                  </a:moveTo>
                  <a:lnTo>
                    <a:pt x="0" y="65493"/>
                  </a:lnTo>
                  <a:lnTo>
                    <a:pt x="46367" y="49085"/>
                  </a:lnTo>
                  <a:lnTo>
                    <a:pt x="46367" y="20396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645024" y="3127908"/>
              <a:ext cx="53340" cy="75565"/>
            </a:xfrm>
            <a:custGeom>
              <a:avLst/>
              <a:gdLst/>
              <a:ahLst/>
              <a:cxnLst/>
              <a:rect l="l" t="t" r="r" b="b"/>
              <a:pathLst>
                <a:path w="53340" h="75564">
                  <a:moveTo>
                    <a:pt x="1638" y="0"/>
                  </a:moveTo>
                  <a:lnTo>
                    <a:pt x="203" y="65867"/>
                  </a:lnTo>
                  <a:lnTo>
                    <a:pt x="100" y="70611"/>
                  </a:lnTo>
                  <a:lnTo>
                    <a:pt x="0" y="75209"/>
                  </a:lnTo>
                  <a:lnTo>
                    <a:pt x="4483" y="73621"/>
                  </a:lnTo>
                  <a:lnTo>
                    <a:pt x="2298" y="67449"/>
                  </a:lnTo>
                  <a:lnTo>
                    <a:pt x="6770" y="65867"/>
                  </a:lnTo>
                  <a:lnTo>
                    <a:pt x="7975" y="10071"/>
                  </a:lnTo>
                  <a:lnTo>
                    <a:pt x="23825" y="10071"/>
                  </a:lnTo>
                  <a:lnTo>
                    <a:pt x="1638" y="0"/>
                  </a:lnTo>
                  <a:close/>
                </a:path>
                <a:path w="53340" h="75564">
                  <a:moveTo>
                    <a:pt x="6770" y="65867"/>
                  </a:moveTo>
                  <a:lnTo>
                    <a:pt x="2298" y="67449"/>
                  </a:lnTo>
                  <a:lnTo>
                    <a:pt x="4483" y="73621"/>
                  </a:lnTo>
                  <a:lnTo>
                    <a:pt x="12994" y="70611"/>
                  </a:lnTo>
                  <a:lnTo>
                    <a:pt x="6667" y="70611"/>
                  </a:lnTo>
                  <a:lnTo>
                    <a:pt x="6770" y="65867"/>
                  </a:lnTo>
                  <a:close/>
                </a:path>
                <a:path w="53340" h="75564">
                  <a:moveTo>
                    <a:pt x="23825" y="10071"/>
                  </a:moveTo>
                  <a:lnTo>
                    <a:pt x="7975" y="10071"/>
                  </a:lnTo>
                  <a:lnTo>
                    <a:pt x="46482" y="27558"/>
                  </a:lnTo>
                  <a:lnTo>
                    <a:pt x="46482" y="51815"/>
                  </a:lnTo>
                  <a:lnTo>
                    <a:pt x="6770" y="65867"/>
                  </a:lnTo>
                  <a:lnTo>
                    <a:pt x="6667" y="70611"/>
                  </a:lnTo>
                  <a:lnTo>
                    <a:pt x="12994" y="70611"/>
                  </a:lnTo>
                  <a:lnTo>
                    <a:pt x="53035" y="56451"/>
                  </a:lnTo>
                  <a:lnTo>
                    <a:pt x="53035" y="23329"/>
                  </a:lnTo>
                  <a:lnTo>
                    <a:pt x="23825" y="100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19046" y="3024327"/>
              <a:ext cx="153670" cy="135255"/>
            </a:xfrm>
            <a:custGeom>
              <a:avLst/>
              <a:gdLst/>
              <a:ahLst/>
              <a:cxnLst/>
              <a:rect l="l" t="t" r="r" b="b"/>
              <a:pathLst>
                <a:path w="153670" h="135255">
                  <a:moveTo>
                    <a:pt x="148374" y="0"/>
                  </a:moveTo>
                  <a:lnTo>
                    <a:pt x="46685" y="0"/>
                  </a:lnTo>
                  <a:lnTo>
                    <a:pt x="42100" y="2908"/>
                  </a:lnTo>
                  <a:lnTo>
                    <a:pt x="1041" y="90081"/>
                  </a:lnTo>
                  <a:lnTo>
                    <a:pt x="0" y="94856"/>
                  </a:lnTo>
                  <a:lnTo>
                    <a:pt x="0" y="134785"/>
                  </a:lnTo>
                  <a:lnTo>
                    <a:pt x="153670" y="134785"/>
                  </a:lnTo>
                  <a:lnTo>
                    <a:pt x="153670" y="11811"/>
                  </a:lnTo>
                  <a:lnTo>
                    <a:pt x="153670" y="5295"/>
                  </a:lnTo>
                  <a:lnTo>
                    <a:pt x="148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15770" y="3021063"/>
              <a:ext cx="160655" cy="141605"/>
            </a:xfrm>
            <a:custGeom>
              <a:avLst/>
              <a:gdLst/>
              <a:ahLst/>
              <a:cxnLst/>
              <a:rect l="l" t="t" r="r" b="b"/>
              <a:pathLst>
                <a:path w="160654" h="141605">
                  <a:moveTo>
                    <a:pt x="153454" y="0"/>
                  </a:moveTo>
                  <a:lnTo>
                    <a:pt x="48697" y="0"/>
                  </a:lnTo>
                  <a:lnTo>
                    <a:pt x="42976" y="3632"/>
                  </a:lnTo>
                  <a:lnTo>
                    <a:pt x="3441" y="87566"/>
                  </a:lnTo>
                  <a:lnTo>
                    <a:pt x="1142" y="92379"/>
                  </a:lnTo>
                  <a:lnTo>
                    <a:pt x="0" y="97637"/>
                  </a:lnTo>
                  <a:lnTo>
                    <a:pt x="0" y="141325"/>
                  </a:lnTo>
                  <a:lnTo>
                    <a:pt x="160223" y="141325"/>
                  </a:lnTo>
                  <a:lnTo>
                    <a:pt x="160223" y="134772"/>
                  </a:lnTo>
                  <a:lnTo>
                    <a:pt x="6553" y="134772"/>
                  </a:lnTo>
                  <a:lnTo>
                    <a:pt x="6553" y="98602"/>
                  </a:lnTo>
                  <a:lnTo>
                    <a:pt x="7480" y="94297"/>
                  </a:lnTo>
                  <a:lnTo>
                    <a:pt x="46202" y="12103"/>
                  </a:lnTo>
                  <a:lnTo>
                    <a:pt x="47840" y="8712"/>
                  </a:lnTo>
                  <a:lnTo>
                    <a:pt x="51199" y="6553"/>
                  </a:lnTo>
                  <a:lnTo>
                    <a:pt x="160031" y="6553"/>
                  </a:lnTo>
                  <a:lnTo>
                    <a:pt x="153454" y="0"/>
                  </a:lnTo>
                  <a:close/>
                </a:path>
                <a:path w="160654" h="141605">
                  <a:moveTo>
                    <a:pt x="160031" y="6553"/>
                  </a:moveTo>
                  <a:lnTo>
                    <a:pt x="149847" y="6553"/>
                  </a:lnTo>
                  <a:lnTo>
                    <a:pt x="153669" y="10363"/>
                  </a:lnTo>
                  <a:lnTo>
                    <a:pt x="153669" y="134772"/>
                  </a:lnTo>
                  <a:lnTo>
                    <a:pt x="160223" y="134772"/>
                  </a:lnTo>
                  <a:lnTo>
                    <a:pt x="160223" y="6743"/>
                  </a:lnTo>
                  <a:lnTo>
                    <a:pt x="160031" y="65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19045" y="3157638"/>
              <a:ext cx="153670" cy="22860"/>
            </a:xfrm>
            <a:custGeom>
              <a:avLst/>
              <a:gdLst/>
              <a:ahLst/>
              <a:cxnLst/>
              <a:rect l="l" t="t" r="r" b="b"/>
              <a:pathLst>
                <a:path w="153670" h="22860">
                  <a:moveTo>
                    <a:pt x="15367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22860"/>
                  </a:lnTo>
                  <a:lnTo>
                    <a:pt x="151752" y="22860"/>
                  </a:lnTo>
                  <a:lnTo>
                    <a:pt x="151752" y="19050"/>
                  </a:lnTo>
                  <a:lnTo>
                    <a:pt x="153670" y="19050"/>
                  </a:lnTo>
                  <a:lnTo>
                    <a:pt x="153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15768" y="3154225"/>
              <a:ext cx="160655" cy="29845"/>
            </a:xfrm>
            <a:custGeom>
              <a:avLst/>
              <a:gdLst/>
              <a:ahLst/>
              <a:cxnLst/>
              <a:rect l="l" t="t" r="r" b="b"/>
              <a:pathLst>
                <a:path w="160654" h="29844">
                  <a:moveTo>
                    <a:pt x="160223" y="0"/>
                  </a:moveTo>
                  <a:lnTo>
                    <a:pt x="0" y="0"/>
                  </a:lnTo>
                  <a:lnTo>
                    <a:pt x="0" y="29540"/>
                  </a:lnTo>
                  <a:lnTo>
                    <a:pt x="3276" y="29540"/>
                  </a:lnTo>
                  <a:lnTo>
                    <a:pt x="3276" y="22986"/>
                  </a:lnTo>
                  <a:lnTo>
                    <a:pt x="6553" y="22986"/>
                  </a:lnTo>
                  <a:lnTo>
                    <a:pt x="6553" y="6553"/>
                  </a:lnTo>
                  <a:lnTo>
                    <a:pt x="160223" y="6553"/>
                  </a:lnTo>
                  <a:lnTo>
                    <a:pt x="160223" y="0"/>
                  </a:lnTo>
                  <a:close/>
                </a:path>
                <a:path w="160654" h="29844">
                  <a:moveTo>
                    <a:pt x="6553" y="22986"/>
                  </a:moveTo>
                  <a:lnTo>
                    <a:pt x="3276" y="22986"/>
                  </a:lnTo>
                  <a:lnTo>
                    <a:pt x="3276" y="29540"/>
                  </a:lnTo>
                  <a:lnTo>
                    <a:pt x="154927" y="29540"/>
                  </a:lnTo>
                  <a:lnTo>
                    <a:pt x="158203" y="26263"/>
                  </a:lnTo>
                  <a:lnTo>
                    <a:pt x="6553" y="26263"/>
                  </a:lnTo>
                  <a:lnTo>
                    <a:pt x="6553" y="22986"/>
                  </a:lnTo>
                  <a:close/>
                </a:path>
                <a:path w="160654" h="29844">
                  <a:moveTo>
                    <a:pt x="160223" y="6553"/>
                  </a:moveTo>
                  <a:lnTo>
                    <a:pt x="153670" y="6553"/>
                  </a:lnTo>
                  <a:lnTo>
                    <a:pt x="153670" y="20624"/>
                  </a:lnTo>
                  <a:lnTo>
                    <a:pt x="151320" y="22986"/>
                  </a:lnTo>
                  <a:lnTo>
                    <a:pt x="6553" y="22986"/>
                  </a:lnTo>
                  <a:lnTo>
                    <a:pt x="6553" y="26263"/>
                  </a:lnTo>
                  <a:lnTo>
                    <a:pt x="158203" y="26263"/>
                  </a:lnTo>
                  <a:lnTo>
                    <a:pt x="160223" y="24244"/>
                  </a:lnTo>
                  <a:lnTo>
                    <a:pt x="160223" y="65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22160" y="3043843"/>
              <a:ext cx="98425" cy="69215"/>
            </a:xfrm>
            <a:custGeom>
              <a:avLst/>
              <a:gdLst/>
              <a:ahLst/>
              <a:cxnLst/>
              <a:rect l="l" t="t" r="r" b="b"/>
              <a:pathLst>
                <a:path w="98425" h="69214">
                  <a:moveTo>
                    <a:pt x="80276" y="0"/>
                  </a:moveTo>
                  <a:lnTo>
                    <a:pt x="31178" y="0"/>
                  </a:lnTo>
                  <a:lnTo>
                    <a:pt x="0" y="69126"/>
                  </a:lnTo>
                  <a:lnTo>
                    <a:pt x="98348" y="69126"/>
                  </a:lnTo>
                  <a:lnTo>
                    <a:pt x="98348" y="18110"/>
                  </a:lnTo>
                  <a:lnTo>
                    <a:pt x="96930" y="11063"/>
                  </a:lnTo>
                  <a:lnTo>
                    <a:pt x="93060" y="5307"/>
                  </a:lnTo>
                  <a:lnTo>
                    <a:pt x="87317" y="1424"/>
                  </a:lnTo>
                  <a:lnTo>
                    <a:pt x="80276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22160" y="3040566"/>
              <a:ext cx="102235" cy="76200"/>
            </a:xfrm>
            <a:custGeom>
              <a:avLst/>
              <a:gdLst/>
              <a:ahLst/>
              <a:cxnLst/>
              <a:rect l="l" t="t" r="r" b="b"/>
              <a:pathLst>
                <a:path w="102234" h="76200">
                  <a:moveTo>
                    <a:pt x="80276" y="0"/>
                  </a:moveTo>
                  <a:lnTo>
                    <a:pt x="31178" y="0"/>
                  </a:lnTo>
                  <a:lnTo>
                    <a:pt x="31178" y="6553"/>
                  </a:lnTo>
                  <a:lnTo>
                    <a:pt x="88468" y="6565"/>
                  </a:lnTo>
                  <a:lnTo>
                    <a:pt x="95072" y="13195"/>
                  </a:lnTo>
                  <a:lnTo>
                    <a:pt x="95072" y="69126"/>
                  </a:lnTo>
                  <a:lnTo>
                    <a:pt x="0" y="69126"/>
                  </a:lnTo>
                  <a:lnTo>
                    <a:pt x="0" y="75679"/>
                  </a:lnTo>
                  <a:lnTo>
                    <a:pt x="101625" y="75679"/>
                  </a:lnTo>
                  <a:lnTo>
                    <a:pt x="101625" y="21386"/>
                  </a:lnTo>
                  <a:lnTo>
                    <a:pt x="99948" y="13062"/>
                  </a:lnTo>
                  <a:lnTo>
                    <a:pt x="95375" y="6264"/>
                  </a:lnTo>
                  <a:lnTo>
                    <a:pt x="88589" y="1680"/>
                  </a:lnTo>
                  <a:lnTo>
                    <a:pt x="802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620509" y="3091726"/>
              <a:ext cx="0" cy="67945"/>
            </a:xfrm>
            <a:custGeom>
              <a:avLst/>
              <a:gdLst/>
              <a:ahLst/>
              <a:cxnLst/>
              <a:rect l="l" t="t" r="r" b="b"/>
              <a:pathLst>
                <a:path h="67944">
                  <a:moveTo>
                    <a:pt x="0" y="0"/>
                  </a:moveTo>
                  <a:lnTo>
                    <a:pt x="0" y="67386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617232" y="3091726"/>
              <a:ext cx="6985" cy="67945"/>
            </a:xfrm>
            <a:custGeom>
              <a:avLst/>
              <a:gdLst/>
              <a:ahLst/>
              <a:cxnLst/>
              <a:rect l="l" t="t" r="r" b="b"/>
              <a:pathLst>
                <a:path w="6984" h="67944">
                  <a:moveTo>
                    <a:pt x="6553" y="0"/>
                  </a:moveTo>
                  <a:lnTo>
                    <a:pt x="0" y="0"/>
                  </a:lnTo>
                  <a:lnTo>
                    <a:pt x="0" y="67386"/>
                  </a:lnTo>
                  <a:lnTo>
                    <a:pt x="6553" y="67386"/>
                  </a:lnTo>
                  <a:lnTo>
                    <a:pt x="65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95988" y="3044176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8656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592706" y="2986798"/>
              <a:ext cx="59055" cy="126364"/>
            </a:xfrm>
            <a:custGeom>
              <a:avLst/>
              <a:gdLst/>
              <a:ahLst/>
              <a:cxnLst/>
              <a:rect l="l" t="t" r="r" b="b"/>
              <a:pathLst>
                <a:path w="59054" h="126364">
                  <a:moveTo>
                    <a:pt x="6553" y="57378"/>
                  </a:moveTo>
                  <a:lnTo>
                    <a:pt x="0" y="57378"/>
                  </a:lnTo>
                  <a:lnTo>
                    <a:pt x="0" y="126034"/>
                  </a:lnTo>
                  <a:lnTo>
                    <a:pt x="6553" y="126034"/>
                  </a:lnTo>
                  <a:lnTo>
                    <a:pt x="6553" y="57378"/>
                  </a:lnTo>
                  <a:close/>
                </a:path>
                <a:path w="59054" h="126364">
                  <a:moveTo>
                    <a:pt x="58597" y="1473"/>
                  </a:moveTo>
                  <a:lnTo>
                    <a:pt x="57124" y="0"/>
                  </a:lnTo>
                  <a:lnTo>
                    <a:pt x="53517" y="0"/>
                  </a:lnTo>
                  <a:lnTo>
                    <a:pt x="52044" y="1473"/>
                  </a:lnTo>
                  <a:lnTo>
                    <a:pt x="52044" y="3276"/>
                  </a:lnTo>
                  <a:lnTo>
                    <a:pt x="52044" y="93510"/>
                  </a:lnTo>
                  <a:lnTo>
                    <a:pt x="50787" y="97396"/>
                  </a:lnTo>
                  <a:lnTo>
                    <a:pt x="47129" y="102641"/>
                  </a:lnTo>
                  <a:lnTo>
                    <a:pt x="44996" y="103847"/>
                  </a:lnTo>
                  <a:lnTo>
                    <a:pt x="41122" y="103847"/>
                  </a:lnTo>
                  <a:lnTo>
                    <a:pt x="39649" y="105321"/>
                  </a:lnTo>
                  <a:lnTo>
                    <a:pt x="39649" y="108927"/>
                  </a:lnTo>
                  <a:lnTo>
                    <a:pt x="41122" y="110401"/>
                  </a:lnTo>
                  <a:lnTo>
                    <a:pt x="47726" y="110388"/>
                  </a:lnTo>
                  <a:lnTo>
                    <a:pt x="51777" y="107581"/>
                  </a:lnTo>
                  <a:lnTo>
                    <a:pt x="57073" y="99822"/>
                  </a:lnTo>
                  <a:lnTo>
                    <a:pt x="58597" y="94729"/>
                  </a:lnTo>
                  <a:lnTo>
                    <a:pt x="58597" y="14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642248" y="3000578"/>
              <a:ext cx="13335" cy="59690"/>
            </a:xfrm>
            <a:custGeom>
              <a:avLst/>
              <a:gdLst/>
              <a:ahLst/>
              <a:cxnLst/>
              <a:rect l="l" t="t" r="r" b="b"/>
              <a:pathLst>
                <a:path w="13334" h="59689">
                  <a:moveTo>
                    <a:pt x="12890" y="0"/>
                  </a:moveTo>
                  <a:lnTo>
                    <a:pt x="0" y="0"/>
                  </a:lnTo>
                  <a:lnTo>
                    <a:pt x="0" y="59639"/>
                  </a:lnTo>
                  <a:lnTo>
                    <a:pt x="12890" y="59639"/>
                  </a:lnTo>
                  <a:lnTo>
                    <a:pt x="12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638969" y="2997300"/>
              <a:ext cx="19685" cy="66675"/>
            </a:xfrm>
            <a:custGeom>
              <a:avLst/>
              <a:gdLst/>
              <a:ahLst/>
              <a:cxnLst/>
              <a:rect l="l" t="t" r="r" b="b"/>
              <a:pathLst>
                <a:path w="19684" h="66675">
                  <a:moveTo>
                    <a:pt x="19443" y="0"/>
                  </a:moveTo>
                  <a:lnTo>
                    <a:pt x="0" y="0"/>
                  </a:lnTo>
                  <a:lnTo>
                    <a:pt x="0" y="66192"/>
                  </a:lnTo>
                  <a:lnTo>
                    <a:pt x="3276" y="66192"/>
                  </a:lnTo>
                  <a:lnTo>
                    <a:pt x="3276" y="59639"/>
                  </a:lnTo>
                  <a:lnTo>
                    <a:pt x="6553" y="59639"/>
                  </a:lnTo>
                  <a:lnTo>
                    <a:pt x="6553" y="6553"/>
                  </a:lnTo>
                  <a:lnTo>
                    <a:pt x="19443" y="6553"/>
                  </a:lnTo>
                  <a:lnTo>
                    <a:pt x="19443" y="0"/>
                  </a:lnTo>
                  <a:close/>
                </a:path>
                <a:path w="19684" h="66675">
                  <a:moveTo>
                    <a:pt x="6553" y="59639"/>
                  </a:moveTo>
                  <a:lnTo>
                    <a:pt x="3276" y="59639"/>
                  </a:lnTo>
                  <a:lnTo>
                    <a:pt x="3276" y="66192"/>
                  </a:lnTo>
                  <a:lnTo>
                    <a:pt x="19443" y="66192"/>
                  </a:lnTo>
                  <a:lnTo>
                    <a:pt x="19443" y="62915"/>
                  </a:lnTo>
                  <a:lnTo>
                    <a:pt x="6553" y="62915"/>
                  </a:lnTo>
                  <a:lnTo>
                    <a:pt x="6553" y="59639"/>
                  </a:lnTo>
                  <a:close/>
                </a:path>
                <a:path w="19684" h="66675">
                  <a:moveTo>
                    <a:pt x="19443" y="6553"/>
                  </a:moveTo>
                  <a:lnTo>
                    <a:pt x="12890" y="6553"/>
                  </a:lnTo>
                  <a:lnTo>
                    <a:pt x="12890" y="59639"/>
                  </a:lnTo>
                  <a:lnTo>
                    <a:pt x="6553" y="59639"/>
                  </a:lnTo>
                  <a:lnTo>
                    <a:pt x="6553" y="62915"/>
                  </a:lnTo>
                  <a:lnTo>
                    <a:pt x="19443" y="62915"/>
                  </a:lnTo>
                  <a:lnTo>
                    <a:pt x="19443" y="65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781772" y="3145270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55" y="0"/>
                  </a:moveTo>
                  <a:lnTo>
                    <a:pt x="30759" y="3956"/>
                  </a:lnTo>
                  <a:lnTo>
                    <a:pt x="14752" y="14747"/>
                  </a:lnTo>
                  <a:lnTo>
                    <a:pt x="3958" y="30753"/>
                  </a:lnTo>
                  <a:lnTo>
                    <a:pt x="0" y="50355"/>
                  </a:lnTo>
                  <a:lnTo>
                    <a:pt x="100698" y="50355"/>
                  </a:lnTo>
                  <a:lnTo>
                    <a:pt x="96748" y="30753"/>
                  </a:lnTo>
                  <a:lnTo>
                    <a:pt x="85971" y="14747"/>
                  </a:lnTo>
                  <a:lnTo>
                    <a:pt x="69971" y="3956"/>
                  </a:lnTo>
                  <a:lnTo>
                    <a:pt x="50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778496" y="3141994"/>
              <a:ext cx="107314" cy="57150"/>
            </a:xfrm>
            <a:custGeom>
              <a:avLst/>
              <a:gdLst/>
              <a:ahLst/>
              <a:cxnLst/>
              <a:rect l="l" t="t" r="r" b="b"/>
              <a:pathLst>
                <a:path w="107315" h="57150">
                  <a:moveTo>
                    <a:pt x="53632" y="0"/>
                  </a:moveTo>
                  <a:lnTo>
                    <a:pt x="32763" y="4220"/>
                  </a:lnTo>
                  <a:lnTo>
                    <a:pt x="15714" y="15714"/>
                  </a:lnTo>
                  <a:lnTo>
                    <a:pt x="4216" y="32759"/>
                  </a:lnTo>
                  <a:lnTo>
                    <a:pt x="0" y="53632"/>
                  </a:lnTo>
                  <a:lnTo>
                    <a:pt x="0" y="54495"/>
                  </a:lnTo>
                  <a:lnTo>
                    <a:pt x="381" y="55346"/>
                  </a:lnTo>
                  <a:lnTo>
                    <a:pt x="1587" y="56553"/>
                  </a:lnTo>
                  <a:lnTo>
                    <a:pt x="2463" y="56908"/>
                  </a:lnTo>
                  <a:lnTo>
                    <a:pt x="3276" y="56908"/>
                  </a:lnTo>
                  <a:lnTo>
                    <a:pt x="3276" y="50355"/>
                  </a:lnTo>
                  <a:lnTo>
                    <a:pt x="6884" y="50355"/>
                  </a:lnTo>
                  <a:lnTo>
                    <a:pt x="27334" y="14597"/>
                  </a:lnTo>
                  <a:lnTo>
                    <a:pt x="53632" y="6553"/>
                  </a:lnTo>
                  <a:lnTo>
                    <a:pt x="77973" y="6553"/>
                  </a:lnTo>
                  <a:lnTo>
                    <a:pt x="74515" y="4220"/>
                  </a:lnTo>
                  <a:lnTo>
                    <a:pt x="53632" y="0"/>
                  </a:lnTo>
                  <a:close/>
                </a:path>
                <a:path w="107315" h="57150">
                  <a:moveTo>
                    <a:pt x="6884" y="50355"/>
                  </a:moveTo>
                  <a:lnTo>
                    <a:pt x="3276" y="50355"/>
                  </a:lnTo>
                  <a:lnTo>
                    <a:pt x="3276" y="56908"/>
                  </a:lnTo>
                  <a:lnTo>
                    <a:pt x="104851" y="56908"/>
                  </a:lnTo>
                  <a:lnTo>
                    <a:pt x="105727" y="56553"/>
                  </a:lnTo>
                  <a:lnTo>
                    <a:pt x="106921" y="55346"/>
                  </a:lnTo>
                  <a:lnTo>
                    <a:pt x="107251" y="54495"/>
                  </a:lnTo>
                  <a:lnTo>
                    <a:pt x="107251" y="53632"/>
                  </a:lnTo>
                  <a:lnTo>
                    <a:pt x="6553" y="53632"/>
                  </a:lnTo>
                  <a:lnTo>
                    <a:pt x="6884" y="50355"/>
                  </a:lnTo>
                  <a:close/>
                </a:path>
                <a:path w="107315" h="57150">
                  <a:moveTo>
                    <a:pt x="100369" y="50355"/>
                  </a:moveTo>
                  <a:lnTo>
                    <a:pt x="6884" y="50355"/>
                  </a:lnTo>
                  <a:lnTo>
                    <a:pt x="6553" y="53632"/>
                  </a:lnTo>
                  <a:lnTo>
                    <a:pt x="100698" y="53632"/>
                  </a:lnTo>
                  <a:lnTo>
                    <a:pt x="100369" y="50355"/>
                  </a:lnTo>
                  <a:close/>
                </a:path>
                <a:path w="107315" h="57150">
                  <a:moveTo>
                    <a:pt x="77973" y="6553"/>
                  </a:moveTo>
                  <a:lnTo>
                    <a:pt x="53632" y="6553"/>
                  </a:lnTo>
                  <a:lnTo>
                    <a:pt x="63141" y="7515"/>
                  </a:lnTo>
                  <a:lnTo>
                    <a:pt x="71983" y="10258"/>
                  </a:lnTo>
                  <a:lnTo>
                    <a:pt x="99745" y="44144"/>
                  </a:lnTo>
                  <a:lnTo>
                    <a:pt x="100698" y="53632"/>
                  </a:lnTo>
                  <a:lnTo>
                    <a:pt x="103974" y="53632"/>
                  </a:lnTo>
                  <a:lnTo>
                    <a:pt x="103974" y="50355"/>
                  </a:lnTo>
                  <a:lnTo>
                    <a:pt x="106590" y="50355"/>
                  </a:lnTo>
                  <a:lnTo>
                    <a:pt x="103041" y="32759"/>
                  </a:lnTo>
                  <a:lnTo>
                    <a:pt x="91557" y="15714"/>
                  </a:lnTo>
                  <a:lnTo>
                    <a:pt x="77973" y="6553"/>
                  </a:lnTo>
                  <a:close/>
                </a:path>
                <a:path w="107315" h="57150">
                  <a:moveTo>
                    <a:pt x="106590" y="50355"/>
                  </a:moveTo>
                  <a:lnTo>
                    <a:pt x="103974" y="50355"/>
                  </a:lnTo>
                  <a:lnTo>
                    <a:pt x="103974" y="53632"/>
                  </a:lnTo>
                  <a:lnTo>
                    <a:pt x="107251" y="53632"/>
                  </a:lnTo>
                  <a:lnTo>
                    <a:pt x="106590" y="503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793050" y="3155881"/>
              <a:ext cx="79375" cy="80010"/>
            </a:xfrm>
            <a:custGeom>
              <a:avLst/>
              <a:gdLst/>
              <a:ahLst/>
              <a:cxnLst/>
              <a:rect l="l" t="t" r="r" b="b"/>
              <a:pathLst>
                <a:path w="79375" h="80010">
                  <a:moveTo>
                    <a:pt x="41972" y="0"/>
                  </a:moveTo>
                  <a:lnTo>
                    <a:pt x="39077" y="0"/>
                  </a:lnTo>
                  <a:lnTo>
                    <a:pt x="25796" y="2323"/>
                  </a:lnTo>
                  <a:lnTo>
                    <a:pt x="14280" y="8786"/>
                  </a:lnTo>
                  <a:lnTo>
                    <a:pt x="5469" y="18629"/>
                  </a:lnTo>
                  <a:lnTo>
                    <a:pt x="304" y="31089"/>
                  </a:lnTo>
                  <a:lnTo>
                    <a:pt x="0" y="46848"/>
                  </a:lnTo>
                  <a:lnTo>
                    <a:pt x="5566" y="61037"/>
                  </a:lnTo>
                  <a:lnTo>
                    <a:pt x="16036" y="72114"/>
                  </a:lnTo>
                  <a:lnTo>
                    <a:pt x="30441" y="78536"/>
                  </a:lnTo>
                  <a:lnTo>
                    <a:pt x="33286" y="79171"/>
                  </a:lnTo>
                  <a:lnTo>
                    <a:pt x="36232" y="79501"/>
                  </a:lnTo>
                  <a:lnTo>
                    <a:pt x="39128" y="79501"/>
                  </a:lnTo>
                  <a:lnTo>
                    <a:pt x="72734" y="60867"/>
                  </a:lnTo>
                  <a:lnTo>
                    <a:pt x="78849" y="40618"/>
                  </a:lnTo>
                  <a:lnTo>
                    <a:pt x="78269" y="32904"/>
                  </a:lnTo>
                  <a:lnTo>
                    <a:pt x="47751" y="965"/>
                  </a:lnTo>
                  <a:lnTo>
                    <a:pt x="41972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789923" y="3152598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90" h="86360">
                  <a:moveTo>
                    <a:pt x="45260" y="0"/>
                  </a:moveTo>
                  <a:lnTo>
                    <a:pt x="42200" y="0"/>
                  </a:lnTo>
                  <a:lnTo>
                    <a:pt x="27954" y="2442"/>
                  </a:lnTo>
                  <a:lnTo>
                    <a:pt x="264" y="33655"/>
                  </a:lnTo>
                  <a:lnTo>
                    <a:pt x="0" y="50977"/>
                  </a:lnTo>
                  <a:lnTo>
                    <a:pt x="5940" y="66113"/>
                  </a:lnTo>
                  <a:lnTo>
                    <a:pt x="17247" y="78062"/>
                  </a:lnTo>
                  <a:lnTo>
                    <a:pt x="32865" y="85013"/>
                  </a:lnTo>
                  <a:lnTo>
                    <a:pt x="35977" y="85712"/>
                  </a:lnTo>
                  <a:lnTo>
                    <a:pt x="39139" y="86055"/>
                  </a:lnTo>
                  <a:lnTo>
                    <a:pt x="42251" y="86055"/>
                  </a:lnTo>
                  <a:lnTo>
                    <a:pt x="56495" y="83614"/>
                  </a:lnTo>
                  <a:lnTo>
                    <a:pt x="63943" y="79502"/>
                  </a:lnTo>
                  <a:lnTo>
                    <a:pt x="39584" y="79502"/>
                  </a:lnTo>
                  <a:lnTo>
                    <a:pt x="36904" y="79209"/>
                  </a:lnTo>
                  <a:lnTo>
                    <a:pt x="34275" y="78613"/>
                  </a:lnTo>
                  <a:lnTo>
                    <a:pt x="21042" y="72721"/>
                  </a:lnTo>
                  <a:lnTo>
                    <a:pt x="11429" y="62560"/>
                  </a:lnTo>
                  <a:lnTo>
                    <a:pt x="6334" y="49541"/>
                  </a:lnTo>
                  <a:lnTo>
                    <a:pt x="6616" y="36749"/>
                  </a:lnTo>
                  <a:lnTo>
                    <a:pt x="42200" y="6553"/>
                  </a:lnTo>
                  <a:lnTo>
                    <a:pt x="63976" y="6553"/>
                  </a:lnTo>
                  <a:lnTo>
                    <a:pt x="51598" y="1041"/>
                  </a:lnTo>
                  <a:lnTo>
                    <a:pt x="48423" y="342"/>
                  </a:lnTo>
                  <a:lnTo>
                    <a:pt x="45260" y="0"/>
                  </a:lnTo>
                  <a:close/>
                </a:path>
                <a:path w="85090" h="86360">
                  <a:moveTo>
                    <a:pt x="63976" y="6553"/>
                  </a:moveTo>
                  <a:lnTo>
                    <a:pt x="44816" y="6553"/>
                  </a:lnTo>
                  <a:lnTo>
                    <a:pt x="47546" y="6858"/>
                  </a:lnTo>
                  <a:lnTo>
                    <a:pt x="50175" y="7442"/>
                  </a:lnTo>
                  <a:lnTo>
                    <a:pt x="78165" y="36749"/>
                  </a:lnTo>
                  <a:lnTo>
                    <a:pt x="78685" y="43825"/>
                  </a:lnTo>
                  <a:lnTo>
                    <a:pt x="77829" y="50729"/>
                  </a:lnTo>
                  <a:lnTo>
                    <a:pt x="42251" y="79502"/>
                  </a:lnTo>
                  <a:lnTo>
                    <a:pt x="63943" y="79502"/>
                  </a:lnTo>
                  <a:lnTo>
                    <a:pt x="68940" y="76742"/>
                  </a:lnTo>
                  <a:lnTo>
                    <a:pt x="78527" y="66113"/>
                  </a:lnTo>
                  <a:lnTo>
                    <a:pt x="84199" y="52400"/>
                  </a:lnTo>
                  <a:lnTo>
                    <a:pt x="84524" y="36749"/>
                  </a:lnTo>
                  <a:lnTo>
                    <a:pt x="84456" y="35077"/>
                  </a:lnTo>
                  <a:lnTo>
                    <a:pt x="78542" y="19972"/>
                  </a:lnTo>
                  <a:lnTo>
                    <a:pt x="67209" y="7992"/>
                  </a:lnTo>
                  <a:lnTo>
                    <a:pt x="63976" y="65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814047" y="3177541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18072" y="0"/>
                  </a:moveTo>
                  <a:lnTo>
                    <a:pt x="11031" y="1422"/>
                  </a:lnTo>
                  <a:lnTo>
                    <a:pt x="5287" y="5299"/>
                  </a:lnTo>
                  <a:lnTo>
                    <a:pt x="1418" y="11047"/>
                  </a:lnTo>
                  <a:lnTo>
                    <a:pt x="0" y="18084"/>
                  </a:lnTo>
                  <a:lnTo>
                    <a:pt x="1418" y="25121"/>
                  </a:lnTo>
                  <a:lnTo>
                    <a:pt x="5287" y="30870"/>
                  </a:lnTo>
                  <a:lnTo>
                    <a:pt x="11031" y="34747"/>
                  </a:lnTo>
                  <a:lnTo>
                    <a:pt x="18072" y="36169"/>
                  </a:lnTo>
                  <a:lnTo>
                    <a:pt x="25114" y="34747"/>
                  </a:lnTo>
                  <a:lnTo>
                    <a:pt x="30862" y="30870"/>
                  </a:lnTo>
                  <a:lnTo>
                    <a:pt x="34736" y="25121"/>
                  </a:lnTo>
                  <a:lnTo>
                    <a:pt x="36156" y="18084"/>
                  </a:lnTo>
                  <a:lnTo>
                    <a:pt x="34736" y="11047"/>
                  </a:lnTo>
                  <a:lnTo>
                    <a:pt x="30862" y="5299"/>
                  </a:lnTo>
                  <a:lnTo>
                    <a:pt x="25114" y="1422"/>
                  </a:lnTo>
                  <a:lnTo>
                    <a:pt x="18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810770" y="3174264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79" h="43180">
                  <a:moveTo>
                    <a:pt x="21348" y="0"/>
                  </a:moveTo>
                  <a:lnTo>
                    <a:pt x="13040" y="1683"/>
                  </a:lnTo>
                  <a:lnTo>
                    <a:pt x="6254" y="6261"/>
                  </a:lnTo>
                  <a:lnTo>
                    <a:pt x="1678" y="13048"/>
                  </a:lnTo>
                  <a:lnTo>
                    <a:pt x="0" y="21361"/>
                  </a:lnTo>
                  <a:lnTo>
                    <a:pt x="1650" y="29540"/>
                  </a:lnTo>
                  <a:lnTo>
                    <a:pt x="1678" y="29676"/>
                  </a:lnTo>
                  <a:lnTo>
                    <a:pt x="6254" y="36466"/>
                  </a:lnTo>
                  <a:lnTo>
                    <a:pt x="13040" y="41044"/>
                  </a:lnTo>
                  <a:lnTo>
                    <a:pt x="21348" y="42722"/>
                  </a:lnTo>
                  <a:lnTo>
                    <a:pt x="29663" y="41044"/>
                  </a:lnTo>
                  <a:lnTo>
                    <a:pt x="36453" y="36466"/>
                  </a:lnTo>
                  <a:lnTo>
                    <a:pt x="36662" y="36156"/>
                  </a:lnTo>
                  <a:lnTo>
                    <a:pt x="13220" y="36156"/>
                  </a:lnTo>
                  <a:lnTo>
                    <a:pt x="6553" y="29540"/>
                  </a:lnTo>
                  <a:lnTo>
                    <a:pt x="6553" y="13182"/>
                  </a:lnTo>
                  <a:lnTo>
                    <a:pt x="13220" y="6578"/>
                  </a:lnTo>
                  <a:lnTo>
                    <a:pt x="36667" y="6578"/>
                  </a:lnTo>
                  <a:lnTo>
                    <a:pt x="36453" y="6261"/>
                  </a:lnTo>
                  <a:lnTo>
                    <a:pt x="29663" y="1683"/>
                  </a:lnTo>
                  <a:lnTo>
                    <a:pt x="21348" y="0"/>
                  </a:lnTo>
                  <a:close/>
                </a:path>
                <a:path w="43179" h="43180">
                  <a:moveTo>
                    <a:pt x="36667" y="6578"/>
                  </a:moveTo>
                  <a:lnTo>
                    <a:pt x="29540" y="6578"/>
                  </a:lnTo>
                  <a:lnTo>
                    <a:pt x="36156" y="13182"/>
                  </a:lnTo>
                  <a:lnTo>
                    <a:pt x="36156" y="29540"/>
                  </a:lnTo>
                  <a:lnTo>
                    <a:pt x="29540" y="36156"/>
                  </a:lnTo>
                  <a:lnTo>
                    <a:pt x="36662" y="36156"/>
                  </a:lnTo>
                  <a:lnTo>
                    <a:pt x="41031" y="29676"/>
                  </a:lnTo>
                  <a:lnTo>
                    <a:pt x="42710" y="21361"/>
                  </a:lnTo>
                  <a:lnTo>
                    <a:pt x="41058" y="13182"/>
                  </a:lnTo>
                  <a:lnTo>
                    <a:pt x="41031" y="13048"/>
                  </a:lnTo>
                  <a:lnTo>
                    <a:pt x="36667" y="65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829339" y="319280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368" y="0"/>
                  </a:moveTo>
                  <a:lnTo>
                    <a:pt x="1257" y="0"/>
                  </a:lnTo>
                  <a:lnTo>
                    <a:pt x="0" y="1257"/>
                  </a:lnTo>
                  <a:lnTo>
                    <a:pt x="0" y="2819"/>
                  </a:lnTo>
                  <a:lnTo>
                    <a:pt x="0" y="4381"/>
                  </a:lnTo>
                  <a:lnTo>
                    <a:pt x="1257" y="5638"/>
                  </a:lnTo>
                  <a:lnTo>
                    <a:pt x="4368" y="5638"/>
                  </a:lnTo>
                  <a:lnTo>
                    <a:pt x="5626" y="4381"/>
                  </a:lnTo>
                  <a:lnTo>
                    <a:pt x="5626" y="1257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826062" y="318954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9461" y="0"/>
                  </a:moveTo>
                  <a:lnTo>
                    <a:pt x="2730" y="0"/>
                  </a:lnTo>
                  <a:lnTo>
                    <a:pt x="0" y="2717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48" y="12179"/>
                  </a:lnTo>
                  <a:lnTo>
                    <a:pt x="12179" y="9448"/>
                  </a:lnTo>
                  <a:lnTo>
                    <a:pt x="12179" y="6540"/>
                  </a:lnTo>
                  <a:lnTo>
                    <a:pt x="6057" y="6540"/>
                  </a:lnTo>
                  <a:lnTo>
                    <a:pt x="5626" y="6083"/>
                  </a:lnTo>
                  <a:lnTo>
                    <a:pt x="6057" y="5626"/>
                  </a:lnTo>
                  <a:lnTo>
                    <a:pt x="12179" y="5626"/>
                  </a:lnTo>
                  <a:lnTo>
                    <a:pt x="12179" y="2717"/>
                  </a:lnTo>
                  <a:lnTo>
                    <a:pt x="9461" y="0"/>
                  </a:lnTo>
                  <a:close/>
                </a:path>
                <a:path w="12700" h="12700">
                  <a:moveTo>
                    <a:pt x="6057" y="5626"/>
                  </a:moveTo>
                  <a:lnTo>
                    <a:pt x="5626" y="6083"/>
                  </a:lnTo>
                  <a:lnTo>
                    <a:pt x="6057" y="6540"/>
                  </a:lnTo>
                  <a:lnTo>
                    <a:pt x="6057" y="5626"/>
                  </a:lnTo>
                  <a:close/>
                </a:path>
                <a:path w="12700" h="12700">
                  <a:moveTo>
                    <a:pt x="6057" y="5626"/>
                  </a:moveTo>
                  <a:lnTo>
                    <a:pt x="6057" y="6540"/>
                  </a:lnTo>
                  <a:lnTo>
                    <a:pt x="6553" y="6083"/>
                  </a:lnTo>
                  <a:lnTo>
                    <a:pt x="6057" y="5626"/>
                  </a:lnTo>
                  <a:close/>
                </a:path>
                <a:path w="12700" h="12700">
                  <a:moveTo>
                    <a:pt x="12179" y="5626"/>
                  </a:moveTo>
                  <a:lnTo>
                    <a:pt x="6057" y="5626"/>
                  </a:lnTo>
                  <a:lnTo>
                    <a:pt x="6553" y="6083"/>
                  </a:lnTo>
                  <a:lnTo>
                    <a:pt x="6057" y="6540"/>
                  </a:lnTo>
                  <a:lnTo>
                    <a:pt x="12179" y="6540"/>
                  </a:lnTo>
                  <a:lnTo>
                    <a:pt x="12179" y="5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561749" y="3145270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55" y="0"/>
                  </a:moveTo>
                  <a:lnTo>
                    <a:pt x="30759" y="3956"/>
                  </a:lnTo>
                  <a:lnTo>
                    <a:pt x="14752" y="14747"/>
                  </a:lnTo>
                  <a:lnTo>
                    <a:pt x="3958" y="30753"/>
                  </a:lnTo>
                  <a:lnTo>
                    <a:pt x="0" y="50355"/>
                  </a:lnTo>
                  <a:lnTo>
                    <a:pt x="100698" y="50355"/>
                  </a:lnTo>
                  <a:lnTo>
                    <a:pt x="96739" y="30753"/>
                  </a:lnTo>
                  <a:lnTo>
                    <a:pt x="85947" y="14747"/>
                  </a:lnTo>
                  <a:lnTo>
                    <a:pt x="69944" y="3956"/>
                  </a:lnTo>
                  <a:lnTo>
                    <a:pt x="50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558472" y="3141994"/>
              <a:ext cx="107314" cy="57150"/>
            </a:xfrm>
            <a:custGeom>
              <a:avLst/>
              <a:gdLst/>
              <a:ahLst/>
              <a:cxnLst/>
              <a:rect l="l" t="t" r="r" b="b"/>
              <a:pathLst>
                <a:path w="107315" h="57150">
                  <a:moveTo>
                    <a:pt x="53632" y="0"/>
                  </a:moveTo>
                  <a:lnTo>
                    <a:pt x="32741" y="4220"/>
                  </a:lnTo>
                  <a:lnTo>
                    <a:pt x="15695" y="15714"/>
                  </a:lnTo>
                  <a:lnTo>
                    <a:pt x="4209" y="32759"/>
                  </a:lnTo>
                  <a:lnTo>
                    <a:pt x="0" y="53632"/>
                  </a:lnTo>
                  <a:lnTo>
                    <a:pt x="0" y="54495"/>
                  </a:lnTo>
                  <a:lnTo>
                    <a:pt x="330" y="55346"/>
                  </a:lnTo>
                  <a:lnTo>
                    <a:pt x="927" y="55943"/>
                  </a:lnTo>
                  <a:lnTo>
                    <a:pt x="1587" y="56553"/>
                  </a:lnTo>
                  <a:lnTo>
                    <a:pt x="2400" y="56908"/>
                  </a:lnTo>
                  <a:lnTo>
                    <a:pt x="3276" y="56908"/>
                  </a:lnTo>
                  <a:lnTo>
                    <a:pt x="3276" y="50355"/>
                  </a:lnTo>
                  <a:lnTo>
                    <a:pt x="6882" y="50355"/>
                  </a:lnTo>
                  <a:lnTo>
                    <a:pt x="27285" y="14597"/>
                  </a:lnTo>
                  <a:lnTo>
                    <a:pt x="53632" y="6553"/>
                  </a:lnTo>
                  <a:lnTo>
                    <a:pt x="77952" y="6553"/>
                  </a:lnTo>
                  <a:lnTo>
                    <a:pt x="74493" y="4220"/>
                  </a:lnTo>
                  <a:lnTo>
                    <a:pt x="53632" y="0"/>
                  </a:lnTo>
                  <a:close/>
                </a:path>
                <a:path w="107315" h="57150">
                  <a:moveTo>
                    <a:pt x="6882" y="50355"/>
                  </a:moveTo>
                  <a:lnTo>
                    <a:pt x="3276" y="50355"/>
                  </a:lnTo>
                  <a:lnTo>
                    <a:pt x="3276" y="56908"/>
                  </a:lnTo>
                  <a:lnTo>
                    <a:pt x="104851" y="56908"/>
                  </a:lnTo>
                  <a:lnTo>
                    <a:pt x="105676" y="56553"/>
                  </a:lnTo>
                  <a:lnTo>
                    <a:pt x="106870" y="55346"/>
                  </a:lnTo>
                  <a:lnTo>
                    <a:pt x="107251" y="54495"/>
                  </a:lnTo>
                  <a:lnTo>
                    <a:pt x="107251" y="53632"/>
                  </a:lnTo>
                  <a:lnTo>
                    <a:pt x="6553" y="53632"/>
                  </a:lnTo>
                  <a:lnTo>
                    <a:pt x="6882" y="50355"/>
                  </a:lnTo>
                  <a:close/>
                </a:path>
                <a:path w="107315" h="57150">
                  <a:moveTo>
                    <a:pt x="100366" y="50355"/>
                  </a:moveTo>
                  <a:lnTo>
                    <a:pt x="6882" y="50355"/>
                  </a:lnTo>
                  <a:lnTo>
                    <a:pt x="6553" y="53632"/>
                  </a:lnTo>
                  <a:lnTo>
                    <a:pt x="100698" y="53632"/>
                  </a:lnTo>
                  <a:lnTo>
                    <a:pt x="100366" y="50355"/>
                  </a:lnTo>
                  <a:close/>
                </a:path>
                <a:path w="107315" h="57150">
                  <a:moveTo>
                    <a:pt x="77952" y="6553"/>
                  </a:moveTo>
                  <a:lnTo>
                    <a:pt x="53632" y="6553"/>
                  </a:lnTo>
                  <a:lnTo>
                    <a:pt x="63111" y="7515"/>
                  </a:lnTo>
                  <a:lnTo>
                    <a:pt x="71937" y="10258"/>
                  </a:lnTo>
                  <a:lnTo>
                    <a:pt x="99737" y="44144"/>
                  </a:lnTo>
                  <a:lnTo>
                    <a:pt x="100698" y="53632"/>
                  </a:lnTo>
                  <a:lnTo>
                    <a:pt x="103974" y="53632"/>
                  </a:lnTo>
                  <a:lnTo>
                    <a:pt x="103974" y="50355"/>
                  </a:lnTo>
                  <a:lnTo>
                    <a:pt x="106589" y="50355"/>
                  </a:lnTo>
                  <a:lnTo>
                    <a:pt x="103034" y="32759"/>
                  </a:lnTo>
                  <a:lnTo>
                    <a:pt x="91538" y="15714"/>
                  </a:lnTo>
                  <a:lnTo>
                    <a:pt x="77952" y="6553"/>
                  </a:lnTo>
                  <a:close/>
                </a:path>
                <a:path w="107315" h="57150">
                  <a:moveTo>
                    <a:pt x="106589" y="50355"/>
                  </a:moveTo>
                  <a:lnTo>
                    <a:pt x="103974" y="50355"/>
                  </a:lnTo>
                  <a:lnTo>
                    <a:pt x="103974" y="53632"/>
                  </a:lnTo>
                  <a:lnTo>
                    <a:pt x="107251" y="53632"/>
                  </a:lnTo>
                  <a:lnTo>
                    <a:pt x="106589" y="503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572998" y="3155881"/>
              <a:ext cx="79375" cy="80010"/>
            </a:xfrm>
            <a:custGeom>
              <a:avLst/>
              <a:gdLst/>
              <a:ahLst/>
              <a:cxnLst/>
              <a:rect l="l" t="t" r="r" b="b"/>
              <a:pathLst>
                <a:path w="79375" h="80010">
                  <a:moveTo>
                    <a:pt x="41936" y="0"/>
                  </a:moveTo>
                  <a:lnTo>
                    <a:pt x="39041" y="0"/>
                  </a:lnTo>
                  <a:lnTo>
                    <a:pt x="25790" y="2323"/>
                  </a:lnTo>
                  <a:lnTo>
                    <a:pt x="14281" y="8786"/>
                  </a:lnTo>
                  <a:lnTo>
                    <a:pt x="5474" y="18629"/>
                  </a:lnTo>
                  <a:lnTo>
                    <a:pt x="331" y="31089"/>
                  </a:lnTo>
                  <a:lnTo>
                    <a:pt x="0" y="46848"/>
                  </a:lnTo>
                  <a:lnTo>
                    <a:pt x="5564" y="61037"/>
                  </a:lnTo>
                  <a:lnTo>
                    <a:pt x="16033" y="72114"/>
                  </a:lnTo>
                  <a:lnTo>
                    <a:pt x="30418" y="78536"/>
                  </a:lnTo>
                  <a:lnTo>
                    <a:pt x="33313" y="79171"/>
                  </a:lnTo>
                  <a:lnTo>
                    <a:pt x="36209" y="79501"/>
                  </a:lnTo>
                  <a:lnTo>
                    <a:pt x="39155" y="79501"/>
                  </a:lnTo>
                  <a:lnTo>
                    <a:pt x="72706" y="60867"/>
                  </a:lnTo>
                  <a:lnTo>
                    <a:pt x="78821" y="40618"/>
                  </a:lnTo>
                  <a:lnTo>
                    <a:pt x="78241" y="32904"/>
                  </a:lnTo>
                  <a:lnTo>
                    <a:pt x="47728" y="965"/>
                  </a:lnTo>
                  <a:lnTo>
                    <a:pt x="41936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569844" y="3152598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90" h="86360">
                  <a:moveTo>
                    <a:pt x="45311" y="0"/>
                  </a:moveTo>
                  <a:lnTo>
                    <a:pt x="42200" y="0"/>
                  </a:lnTo>
                  <a:lnTo>
                    <a:pt x="27961" y="2442"/>
                  </a:lnTo>
                  <a:lnTo>
                    <a:pt x="264" y="33655"/>
                  </a:lnTo>
                  <a:lnTo>
                    <a:pt x="0" y="50977"/>
                  </a:lnTo>
                  <a:lnTo>
                    <a:pt x="5940" y="66113"/>
                  </a:lnTo>
                  <a:lnTo>
                    <a:pt x="17247" y="78062"/>
                  </a:lnTo>
                  <a:lnTo>
                    <a:pt x="32865" y="85013"/>
                  </a:lnTo>
                  <a:lnTo>
                    <a:pt x="36028" y="85712"/>
                  </a:lnTo>
                  <a:lnTo>
                    <a:pt x="39190" y="86055"/>
                  </a:lnTo>
                  <a:lnTo>
                    <a:pt x="42314" y="86055"/>
                  </a:lnTo>
                  <a:lnTo>
                    <a:pt x="56530" y="83614"/>
                  </a:lnTo>
                  <a:lnTo>
                    <a:pt x="63977" y="79502"/>
                  </a:lnTo>
                  <a:lnTo>
                    <a:pt x="39634" y="79502"/>
                  </a:lnTo>
                  <a:lnTo>
                    <a:pt x="36904" y="79209"/>
                  </a:lnTo>
                  <a:lnTo>
                    <a:pt x="34275" y="78613"/>
                  </a:lnTo>
                  <a:lnTo>
                    <a:pt x="21077" y="72721"/>
                  </a:lnTo>
                  <a:lnTo>
                    <a:pt x="11477" y="62560"/>
                  </a:lnTo>
                  <a:lnTo>
                    <a:pt x="6370" y="49541"/>
                  </a:lnTo>
                  <a:lnTo>
                    <a:pt x="6620" y="36749"/>
                  </a:lnTo>
                  <a:lnTo>
                    <a:pt x="42200" y="6553"/>
                  </a:lnTo>
                  <a:lnTo>
                    <a:pt x="63977" y="6553"/>
                  </a:lnTo>
                  <a:lnTo>
                    <a:pt x="51598" y="1041"/>
                  </a:lnTo>
                  <a:lnTo>
                    <a:pt x="48486" y="342"/>
                  </a:lnTo>
                  <a:lnTo>
                    <a:pt x="45311" y="0"/>
                  </a:lnTo>
                  <a:close/>
                </a:path>
                <a:path w="85090" h="86360">
                  <a:moveTo>
                    <a:pt x="63977" y="6553"/>
                  </a:moveTo>
                  <a:lnTo>
                    <a:pt x="44879" y="6553"/>
                  </a:lnTo>
                  <a:lnTo>
                    <a:pt x="47546" y="6858"/>
                  </a:lnTo>
                  <a:lnTo>
                    <a:pt x="50175" y="7442"/>
                  </a:lnTo>
                  <a:lnTo>
                    <a:pt x="78172" y="36749"/>
                  </a:lnTo>
                  <a:lnTo>
                    <a:pt x="78692" y="43825"/>
                  </a:lnTo>
                  <a:lnTo>
                    <a:pt x="77841" y="50729"/>
                  </a:lnTo>
                  <a:lnTo>
                    <a:pt x="42314" y="79502"/>
                  </a:lnTo>
                  <a:lnTo>
                    <a:pt x="63977" y="79502"/>
                  </a:lnTo>
                  <a:lnTo>
                    <a:pt x="68973" y="76742"/>
                  </a:lnTo>
                  <a:lnTo>
                    <a:pt x="78570" y="66113"/>
                  </a:lnTo>
                  <a:lnTo>
                    <a:pt x="84249" y="52400"/>
                  </a:lnTo>
                  <a:lnTo>
                    <a:pt x="84548" y="36749"/>
                  </a:lnTo>
                  <a:lnTo>
                    <a:pt x="84477" y="35077"/>
                  </a:lnTo>
                  <a:lnTo>
                    <a:pt x="78549" y="19972"/>
                  </a:lnTo>
                  <a:lnTo>
                    <a:pt x="67210" y="7992"/>
                  </a:lnTo>
                  <a:lnTo>
                    <a:pt x="63977" y="65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594023" y="3177541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18072" y="0"/>
                  </a:moveTo>
                  <a:lnTo>
                    <a:pt x="11031" y="1422"/>
                  </a:lnTo>
                  <a:lnTo>
                    <a:pt x="5287" y="5299"/>
                  </a:lnTo>
                  <a:lnTo>
                    <a:pt x="1418" y="11047"/>
                  </a:lnTo>
                  <a:lnTo>
                    <a:pt x="0" y="18084"/>
                  </a:lnTo>
                  <a:lnTo>
                    <a:pt x="1418" y="25121"/>
                  </a:lnTo>
                  <a:lnTo>
                    <a:pt x="5287" y="30870"/>
                  </a:lnTo>
                  <a:lnTo>
                    <a:pt x="11031" y="34747"/>
                  </a:lnTo>
                  <a:lnTo>
                    <a:pt x="18072" y="36169"/>
                  </a:lnTo>
                  <a:lnTo>
                    <a:pt x="25112" y="34747"/>
                  </a:lnTo>
                  <a:lnTo>
                    <a:pt x="30856" y="30870"/>
                  </a:lnTo>
                  <a:lnTo>
                    <a:pt x="34725" y="25121"/>
                  </a:lnTo>
                  <a:lnTo>
                    <a:pt x="36144" y="18084"/>
                  </a:lnTo>
                  <a:lnTo>
                    <a:pt x="34725" y="11047"/>
                  </a:lnTo>
                  <a:lnTo>
                    <a:pt x="30856" y="5299"/>
                  </a:lnTo>
                  <a:lnTo>
                    <a:pt x="25112" y="1422"/>
                  </a:lnTo>
                  <a:lnTo>
                    <a:pt x="18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590747" y="3174264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79" h="43180">
                  <a:moveTo>
                    <a:pt x="21348" y="0"/>
                  </a:moveTo>
                  <a:lnTo>
                    <a:pt x="13040" y="1683"/>
                  </a:lnTo>
                  <a:lnTo>
                    <a:pt x="6254" y="6261"/>
                  </a:lnTo>
                  <a:lnTo>
                    <a:pt x="1678" y="13048"/>
                  </a:lnTo>
                  <a:lnTo>
                    <a:pt x="0" y="21361"/>
                  </a:lnTo>
                  <a:lnTo>
                    <a:pt x="1650" y="29540"/>
                  </a:lnTo>
                  <a:lnTo>
                    <a:pt x="1678" y="29676"/>
                  </a:lnTo>
                  <a:lnTo>
                    <a:pt x="6254" y="36466"/>
                  </a:lnTo>
                  <a:lnTo>
                    <a:pt x="13040" y="41044"/>
                  </a:lnTo>
                  <a:lnTo>
                    <a:pt x="21348" y="42722"/>
                  </a:lnTo>
                  <a:lnTo>
                    <a:pt x="29663" y="41044"/>
                  </a:lnTo>
                  <a:lnTo>
                    <a:pt x="36453" y="36466"/>
                  </a:lnTo>
                  <a:lnTo>
                    <a:pt x="36662" y="36156"/>
                  </a:lnTo>
                  <a:lnTo>
                    <a:pt x="13157" y="36156"/>
                  </a:lnTo>
                  <a:lnTo>
                    <a:pt x="6553" y="29540"/>
                  </a:lnTo>
                  <a:lnTo>
                    <a:pt x="6553" y="13182"/>
                  </a:lnTo>
                  <a:lnTo>
                    <a:pt x="13157" y="6578"/>
                  </a:lnTo>
                  <a:lnTo>
                    <a:pt x="36667" y="6578"/>
                  </a:lnTo>
                  <a:lnTo>
                    <a:pt x="36453" y="6261"/>
                  </a:lnTo>
                  <a:lnTo>
                    <a:pt x="29663" y="1683"/>
                  </a:lnTo>
                  <a:lnTo>
                    <a:pt x="21348" y="0"/>
                  </a:lnTo>
                  <a:close/>
                </a:path>
                <a:path w="43179" h="43180">
                  <a:moveTo>
                    <a:pt x="36667" y="6578"/>
                  </a:moveTo>
                  <a:lnTo>
                    <a:pt x="29540" y="6578"/>
                  </a:lnTo>
                  <a:lnTo>
                    <a:pt x="36156" y="13182"/>
                  </a:lnTo>
                  <a:lnTo>
                    <a:pt x="36156" y="29540"/>
                  </a:lnTo>
                  <a:lnTo>
                    <a:pt x="29540" y="36156"/>
                  </a:lnTo>
                  <a:lnTo>
                    <a:pt x="36662" y="36156"/>
                  </a:lnTo>
                  <a:lnTo>
                    <a:pt x="41031" y="29676"/>
                  </a:lnTo>
                  <a:lnTo>
                    <a:pt x="42710" y="21361"/>
                  </a:lnTo>
                  <a:lnTo>
                    <a:pt x="41058" y="13182"/>
                  </a:lnTo>
                  <a:lnTo>
                    <a:pt x="41031" y="13048"/>
                  </a:lnTo>
                  <a:lnTo>
                    <a:pt x="36667" y="65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609260" y="319280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368" y="0"/>
                  </a:moveTo>
                  <a:lnTo>
                    <a:pt x="1257" y="0"/>
                  </a:lnTo>
                  <a:lnTo>
                    <a:pt x="0" y="1257"/>
                  </a:lnTo>
                  <a:lnTo>
                    <a:pt x="0" y="2819"/>
                  </a:lnTo>
                  <a:lnTo>
                    <a:pt x="0" y="4381"/>
                  </a:lnTo>
                  <a:lnTo>
                    <a:pt x="1257" y="5638"/>
                  </a:lnTo>
                  <a:lnTo>
                    <a:pt x="4368" y="5638"/>
                  </a:lnTo>
                  <a:lnTo>
                    <a:pt x="5626" y="4381"/>
                  </a:lnTo>
                  <a:lnTo>
                    <a:pt x="5626" y="1257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605983" y="318954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9448" y="0"/>
                  </a:moveTo>
                  <a:lnTo>
                    <a:pt x="2717" y="0"/>
                  </a:lnTo>
                  <a:lnTo>
                    <a:pt x="0" y="2717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48" y="12179"/>
                  </a:lnTo>
                  <a:lnTo>
                    <a:pt x="12179" y="9448"/>
                  </a:lnTo>
                  <a:lnTo>
                    <a:pt x="12179" y="6540"/>
                  </a:lnTo>
                  <a:lnTo>
                    <a:pt x="6121" y="6540"/>
                  </a:lnTo>
                  <a:lnTo>
                    <a:pt x="5626" y="6083"/>
                  </a:lnTo>
                  <a:lnTo>
                    <a:pt x="6121" y="5626"/>
                  </a:lnTo>
                  <a:lnTo>
                    <a:pt x="12179" y="5626"/>
                  </a:lnTo>
                  <a:lnTo>
                    <a:pt x="12179" y="2717"/>
                  </a:lnTo>
                  <a:lnTo>
                    <a:pt x="9448" y="0"/>
                  </a:lnTo>
                  <a:close/>
                </a:path>
                <a:path w="12700" h="12700">
                  <a:moveTo>
                    <a:pt x="6121" y="5626"/>
                  </a:moveTo>
                  <a:lnTo>
                    <a:pt x="5626" y="6083"/>
                  </a:lnTo>
                  <a:lnTo>
                    <a:pt x="6121" y="6540"/>
                  </a:lnTo>
                  <a:lnTo>
                    <a:pt x="6121" y="5626"/>
                  </a:lnTo>
                  <a:close/>
                </a:path>
                <a:path w="12700" h="12700">
                  <a:moveTo>
                    <a:pt x="6121" y="5626"/>
                  </a:moveTo>
                  <a:lnTo>
                    <a:pt x="6121" y="6540"/>
                  </a:lnTo>
                  <a:lnTo>
                    <a:pt x="6553" y="6083"/>
                  </a:lnTo>
                  <a:lnTo>
                    <a:pt x="6121" y="5626"/>
                  </a:lnTo>
                  <a:close/>
                </a:path>
                <a:path w="12700" h="12700">
                  <a:moveTo>
                    <a:pt x="12179" y="5626"/>
                  </a:moveTo>
                  <a:lnTo>
                    <a:pt x="6121" y="5626"/>
                  </a:lnTo>
                  <a:lnTo>
                    <a:pt x="6553" y="6083"/>
                  </a:lnTo>
                  <a:lnTo>
                    <a:pt x="6121" y="6540"/>
                  </a:lnTo>
                  <a:lnTo>
                    <a:pt x="12179" y="6540"/>
                  </a:lnTo>
                  <a:lnTo>
                    <a:pt x="12179" y="5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888808" y="3145270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55" y="0"/>
                  </a:moveTo>
                  <a:lnTo>
                    <a:pt x="30759" y="3956"/>
                  </a:lnTo>
                  <a:lnTo>
                    <a:pt x="14752" y="14747"/>
                  </a:lnTo>
                  <a:lnTo>
                    <a:pt x="3958" y="30753"/>
                  </a:lnTo>
                  <a:lnTo>
                    <a:pt x="0" y="50355"/>
                  </a:lnTo>
                  <a:lnTo>
                    <a:pt x="100698" y="50355"/>
                  </a:lnTo>
                  <a:lnTo>
                    <a:pt x="96739" y="30753"/>
                  </a:lnTo>
                  <a:lnTo>
                    <a:pt x="85947" y="14747"/>
                  </a:lnTo>
                  <a:lnTo>
                    <a:pt x="69944" y="3956"/>
                  </a:lnTo>
                  <a:lnTo>
                    <a:pt x="50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885532" y="3141994"/>
              <a:ext cx="107314" cy="57150"/>
            </a:xfrm>
            <a:custGeom>
              <a:avLst/>
              <a:gdLst/>
              <a:ahLst/>
              <a:cxnLst/>
              <a:rect l="l" t="t" r="r" b="b"/>
              <a:pathLst>
                <a:path w="107315" h="57150">
                  <a:moveTo>
                    <a:pt x="53632" y="0"/>
                  </a:moveTo>
                  <a:lnTo>
                    <a:pt x="32763" y="4220"/>
                  </a:lnTo>
                  <a:lnTo>
                    <a:pt x="15714" y="15714"/>
                  </a:lnTo>
                  <a:lnTo>
                    <a:pt x="4216" y="32759"/>
                  </a:lnTo>
                  <a:lnTo>
                    <a:pt x="0" y="53632"/>
                  </a:lnTo>
                  <a:lnTo>
                    <a:pt x="0" y="54495"/>
                  </a:lnTo>
                  <a:lnTo>
                    <a:pt x="330" y="55346"/>
                  </a:lnTo>
                  <a:lnTo>
                    <a:pt x="977" y="55943"/>
                  </a:lnTo>
                  <a:lnTo>
                    <a:pt x="1587" y="56553"/>
                  </a:lnTo>
                  <a:lnTo>
                    <a:pt x="2400" y="56908"/>
                  </a:lnTo>
                  <a:lnTo>
                    <a:pt x="3276" y="56908"/>
                  </a:lnTo>
                  <a:lnTo>
                    <a:pt x="3276" y="50355"/>
                  </a:lnTo>
                  <a:lnTo>
                    <a:pt x="6882" y="50355"/>
                  </a:lnTo>
                  <a:lnTo>
                    <a:pt x="27334" y="14597"/>
                  </a:lnTo>
                  <a:lnTo>
                    <a:pt x="53632" y="6553"/>
                  </a:lnTo>
                  <a:lnTo>
                    <a:pt x="77952" y="6553"/>
                  </a:lnTo>
                  <a:lnTo>
                    <a:pt x="74493" y="4220"/>
                  </a:lnTo>
                  <a:lnTo>
                    <a:pt x="53632" y="0"/>
                  </a:lnTo>
                  <a:close/>
                </a:path>
                <a:path w="107315" h="57150">
                  <a:moveTo>
                    <a:pt x="6882" y="50355"/>
                  </a:moveTo>
                  <a:lnTo>
                    <a:pt x="3276" y="50355"/>
                  </a:lnTo>
                  <a:lnTo>
                    <a:pt x="3276" y="56908"/>
                  </a:lnTo>
                  <a:lnTo>
                    <a:pt x="104851" y="56908"/>
                  </a:lnTo>
                  <a:lnTo>
                    <a:pt x="105676" y="56553"/>
                  </a:lnTo>
                  <a:lnTo>
                    <a:pt x="106273" y="55943"/>
                  </a:lnTo>
                  <a:lnTo>
                    <a:pt x="106921" y="55346"/>
                  </a:lnTo>
                  <a:lnTo>
                    <a:pt x="107251" y="54495"/>
                  </a:lnTo>
                  <a:lnTo>
                    <a:pt x="107251" y="53632"/>
                  </a:lnTo>
                  <a:lnTo>
                    <a:pt x="6553" y="53632"/>
                  </a:lnTo>
                  <a:lnTo>
                    <a:pt x="6882" y="50355"/>
                  </a:lnTo>
                  <a:close/>
                </a:path>
                <a:path w="107315" h="57150">
                  <a:moveTo>
                    <a:pt x="100369" y="50355"/>
                  </a:moveTo>
                  <a:lnTo>
                    <a:pt x="6882" y="50355"/>
                  </a:lnTo>
                  <a:lnTo>
                    <a:pt x="6553" y="53632"/>
                  </a:lnTo>
                  <a:lnTo>
                    <a:pt x="100698" y="53632"/>
                  </a:lnTo>
                  <a:lnTo>
                    <a:pt x="100369" y="50355"/>
                  </a:lnTo>
                  <a:close/>
                </a:path>
                <a:path w="107315" h="57150">
                  <a:moveTo>
                    <a:pt x="77952" y="6553"/>
                  </a:moveTo>
                  <a:lnTo>
                    <a:pt x="53632" y="6553"/>
                  </a:lnTo>
                  <a:lnTo>
                    <a:pt x="63110" y="7515"/>
                  </a:lnTo>
                  <a:lnTo>
                    <a:pt x="71940" y="10258"/>
                  </a:lnTo>
                  <a:lnTo>
                    <a:pt x="99745" y="44144"/>
                  </a:lnTo>
                  <a:lnTo>
                    <a:pt x="100698" y="53632"/>
                  </a:lnTo>
                  <a:lnTo>
                    <a:pt x="103974" y="53632"/>
                  </a:lnTo>
                  <a:lnTo>
                    <a:pt x="103974" y="50355"/>
                  </a:lnTo>
                  <a:lnTo>
                    <a:pt x="106589" y="50355"/>
                  </a:lnTo>
                  <a:lnTo>
                    <a:pt x="103034" y="32759"/>
                  </a:lnTo>
                  <a:lnTo>
                    <a:pt x="91538" y="15714"/>
                  </a:lnTo>
                  <a:lnTo>
                    <a:pt x="77952" y="6553"/>
                  </a:lnTo>
                  <a:close/>
                </a:path>
                <a:path w="107315" h="57150">
                  <a:moveTo>
                    <a:pt x="106589" y="50355"/>
                  </a:moveTo>
                  <a:lnTo>
                    <a:pt x="103974" y="50355"/>
                  </a:lnTo>
                  <a:lnTo>
                    <a:pt x="103974" y="53632"/>
                  </a:lnTo>
                  <a:lnTo>
                    <a:pt x="107251" y="53632"/>
                  </a:lnTo>
                  <a:lnTo>
                    <a:pt x="106589" y="503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00057" y="3155881"/>
              <a:ext cx="79375" cy="80010"/>
            </a:xfrm>
            <a:custGeom>
              <a:avLst/>
              <a:gdLst/>
              <a:ahLst/>
              <a:cxnLst/>
              <a:rect l="l" t="t" r="r" b="b"/>
              <a:pathLst>
                <a:path w="79375" h="80010">
                  <a:moveTo>
                    <a:pt x="42000" y="0"/>
                  </a:moveTo>
                  <a:lnTo>
                    <a:pt x="39041" y="0"/>
                  </a:lnTo>
                  <a:lnTo>
                    <a:pt x="25790" y="2323"/>
                  </a:lnTo>
                  <a:lnTo>
                    <a:pt x="14281" y="8786"/>
                  </a:lnTo>
                  <a:lnTo>
                    <a:pt x="5474" y="18629"/>
                  </a:lnTo>
                  <a:lnTo>
                    <a:pt x="331" y="31089"/>
                  </a:lnTo>
                  <a:lnTo>
                    <a:pt x="0" y="46848"/>
                  </a:lnTo>
                  <a:lnTo>
                    <a:pt x="5564" y="61037"/>
                  </a:lnTo>
                  <a:lnTo>
                    <a:pt x="16033" y="72114"/>
                  </a:lnTo>
                  <a:lnTo>
                    <a:pt x="30418" y="78536"/>
                  </a:lnTo>
                  <a:lnTo>
                    <a:pt x="33313" y="79171"/>
                  </a:lnTo>
                  <a:lnTo>
                    <a:pt x="36209" y="79501"/>
                  </a:lnTo>
                  <a:lnTo>
                    <a:pt x="39155" y="79501"/>
                  </a:lnTo>
                  <a:lnTo>
                    <a:pt x="72733" y="60867"/>
                  </a:lnTo>
                  <a:lnTo>
                    <a:pt x="78855" y="40618"/>
                  </a:lnTo>
                  <a:lnTo>
                    <a:pt x="78284" y="32904"/>
                  </a:lnTo>
                  <a:lnTo>
                    <a:pt x="47778" y="965"/>
                  </a:lnTo>
                  <a:lnTo>
                    <a:pt x="42000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896913" y="3152598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90" h="86360">
                  <a:moveTo>
                    <a:pt x="45302" y="0"/>
                  </a:moveTo>
                  <a:lnTo>
                    <a:pt x="42191" y="0"/>
                  </a:lnTo>
                  <a:lnTo>
                    <a:pt x="27951" y="2442"/>
                  </a:lnTo>
                  <a:lnTo>
                    <a:pt x="255" y="33655"/>
                  </a:lnTo>
                  <a:lnTo>
                    <a:pt x="0" y="50977"/>
                  </a:lnTo>
                  <a:lnTo>
                    <a:pt x="5955" y="66113"/>
                  </a:lnTo>
                  <a:lnTo>
                    <a:pt x="17264" y="78062"/>
                  </a:lnTo>
                  <a:lnTo>
                    <a:pt x="32856" y="85013"/>
                  </a:lnTo>
                  <a:lnTo>
                    <a:pt x="36018" y="85712"/>
                  </a:lnTo>
                  <a:lnTo>
                    <a:pt x="39181" y="86055"/>
                  </a:lnTo>
                  <a:lnTo>
                    <a:pt x="42305" y="86055"/>
                  </a:lnTo>
                  <a:lnTo>
                    <a:pt x="56542" y="83614"/>
                  </a:lnTo>
                  <a:lnTo>
                    <a:pt x="63988" y="79502"/>
                  </a:lnTo>
                  <a:lnTo>
                    <a:pt x="39625" y="79502"/>
                  </a:lnTo>
                  <a:lnTo>
                    <a:pt x="36945" y="79209"/>
                  </a:lnTo>
                  <a:lnTo>
                    <a:pt x="34329" y="78613"/>
                  </a:lnTo>
                  <a:lnTo>
                    <a:pt x="21095" y="72721"/>
                  </a:lnTo>
                  <a:lnTo>
                    <a:pt x="11476" y="62560"/>
                  </a:lnTo>
                  <a:lnTo>
                    <a:pt x="6361" y="49541"/>
                  </a:lnTo>
                  <a:lnTo>
                    <a:pt x="6611" y="36749"/>
                  </a:lnTo>
                  <a:lnTo>
                    <a:pt x="42191" y="6553"/>
                  </a:lnTo>
                  <a:lnTo>
                    <a:pt x="64001" y="6553"/>
                  </a:lnTo>
                  <a:lnTo>
                    <a:pt x="51639" y="1041"/>
                  </a:lnTo>
                  <a:lnTo>
                    <a:pt x="48477" y="342"/>
                  </a:lnTo>
                  <a:lnTo>
                    <a:pt x="45302" y="0"/>
                  </a:lnTo>
                  <a:close/>
                </a:path>
                <a:path w="85090" h="86360">
                  <a:moveTo>
                    <a:pt x="64001" y="6553"/>
                  </a:moveTo>
                  <a:lnTo>
                    <a:pt x="44870" y="6553"/>
                  </a:lnTo>
                  <a:lnTo>
                    <a:pt x="47537" y="6858"/>
                  </a:lnTo>
                  <a:lnTo>
                    <a:pt x="50217" y="7442"/>
                  </a:lnTo>
                  <a:lnTo>
                    <a:pt x="78195" y="36749"/>
                  </a:lnTo>
                  <a:lnTo>
                    <a:pt x="78731" y="43825"/>
                  </a:lnTo>
                  <a:lnTo>
                    <a:pt x="77883" y="50729"/>
                  </a:lnTo>
                  <a:lnTo>
                    <a:pt x="42305" y="79502"/>
                  </a:lnTo>
                  <a:lnTo>
                    <a:pt x="63988" y="79502"/>
                  </a:lnTo>
                  <a:lnTo>
                    <a:pt x="68983" y="76742"/>
                  </a:lnTo>
                  <a:lnTo>
                    <a:pt x="78568" y="66113"/>
                  </a:lnTo>
                  <a:lnTo>
                    <a:pt x="84240" y="52400"/>
                  </a:lnTo>
                  <a:lnTo>
                    <a:pt x="84559" y="36749"/>
                  </a:lnTo>
                  <a:lnTo>
                    <a:pt x="84491" y="35077"/>
                  </a:lnTo>
                  <a:lnTo>
                    <a:pt x="78565" y="19972"/>
                  </a:lnTo>
                  <a:lnTo>
                    <a:pt x="67229" y="7992"/>
                  </a:lnTo>
                  <a:lnTo>
                    <a:pt x="64001" y="65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21081" y="3177541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18072" y="0"/>
                  </a:moveTo>
                  <a:lnTo>
                    <a:pt x="11031" y="1422"/>
                  </a:lnTo>
                  <a:lnTo>
                    <a:pt x="5287" y="5299"/>
                  </a:lnTo>
                  <a:lnTo>
                    <a:pt x="1418" y="11047"/>
                  </a:lnTo>
                  <a:lnTo>
                    <a:pt x="0" y="18084"/>
                  </a:lnTo>
                  <a:lnTo>
                    <a:pt x="1418" y="25121"/>
                  </a:lnTo>
                  <a:lnTo>
                    <a:pt x="5287" y="30870"/>
                  </a:lnTo>
                  <a:lnTo>
                    <a:pt x="11031" y="34747"/>
                  </a:lnTo>
                  <a:lnTo>
                    <a:pt x="18072" y="36169"/>
                  </a:lnTo>
                  <a:lnTo>
                    <a:pt x="25114" y="34747"/>
                  </a:lnTo>
                  <a:lnTo>
                    <a:pt x="30862" y="30870"/>
                  </a:lnTo>
                  <a:lnTo>
                    <a:pt x="34736" y="25121"/>
                  </a:lnTo>
                  <a:lnTo>
                    <a:pt x="36156" y="18084"/>
                  </a:lnTo>
                  <a:lnTo>
                    <a:pt x="34736" y="11047"/>
                  </a:lnTo>
                  <a:lnTo>
                    <a:pt x="30862" y="5299"/>
                  </a:lnTo>
                  <a:lnTo>
                    <a:pt x="25114" y="1422"/>
                  </a:lnTo>
                  <a:lnTo>
                    <a:pt x="18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17805" y="3174264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79" h="43180">
                  <a:moveTo>
                    <a:pt x="21348" y="0"/>
                  </a:moveTo>
                  <a:lnTo>
                    <a:pt x="13040" y="1683"/>
                  </a:lnTo>
                  <a:lnTo>
                    <a:pt x="6254" y="6261"/>
                  </a:lnTo>
                  <a:lnTo>
                    <a:pt x="1678" y="13048"/>
                  </a:lnTo>
                  <a:lnTo>
                    <a:pt x="0" y="21361"/>
                  </a:lnTo>
                  <a:lnTo>
                    <a:pt x="1650" y="29540"/>
                  </a:lnTo>
                  <a:lnTo>
                    <a:pt x="1678" y="29676"/>
                  </a:lnTo>
                  <a:lnTo>
                    <a:pt x="6254" y="36466"/>
                  </a:lnTo>
                  <a:lnTo>
                    <a:pt x="13040" y="41044"/>
                  </a:lnTo>
                  <a:lnTo>
                    <a:pt x="21348" y="42722"/>
                  </a:lnTo>
                  <a:lnTo>
                    <a:pt x="29663" y="41044"/>
                  </a:lnTo>
                  <a:lnTo>
                    <a:pt x="36453" y="36466"/>
                  </a:lnTo>
                  <a:lnTo>
                    <a:pt x="36662" y="36156"/>
                  </a:lnTo>
                  <a:lnTo>
                    <a:pt x="13157" y="36156"/>
                  </a:lnTo>
                  <a:lnTo>
                    <a:pt x="6553" y="29540"/>
                  </a:lnTo>
                  <a:lnTo>
                    <a:pt x="6553" y="13182"/>
                  </a:lnTo>
                  <a:lnTo>
                    <a:pt x="13157" y="6578"/>
                  </a:lnTo>
                  <a:lnTo>
                    <a:pt x="36667" y="6578"/>
                  </a:lnTo>
                  <a:lnTo>
                    <a:pt x="36453" y="6261"/>
                  </a:lnTo>
                  <a:lnTo>
                    <a:pt x="29663" y="1683"/>
                  </a:lnTo>
                  <a:lnTo>
                    <a:pt x="21348" y="0"/>
                  </a:lnTo>
                  <a:close/>
                </a:path>
                <a:path w="43179" h="43180">
                  <a:moveTo>
                    <a:pt x="36667" y="6578"/>
                  </a:moveTo>
                  <a:lnTo>
                    <a:pt x="29540" y="6578"/>
                  </a:lnTo>
                  <a:lnTo>
                    <a:pt x="36156" y="13182"/>
                  </a:lnTo>
                  <a:lnTo>
                    <a:pt x="36156" y="29540"/>
                  </a:lnTo>
                  <a:lnTo>
                    <a:pt x="29540" y="36156"/>
                  </a:lnTo>
                  <a:lnTo>
                    <a:pt x="36662" y="36156"/>
                  </a:lnTo>
                  <a:lnTo>
                    <a:pt x="41031" y="29676"/>
                  </a:lnTo>
                  <a:lnTo>
                    <a:pt x="42710" y="21361"/>
                  </a:lnTo>
                  <a:lnTo>
                    <a:pt x="41058" y="13182"/>
                  </a:lnTo>
                  <a:lnTo>
                    <a:pt x="41031" y="13048"/>
                  </a:lnTo>
                  <a:lnTo>
                    <a:pt x="36667" y="65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36319" y="319280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419" y="0"/>
                  </a:moveTo>
                  <a:lnTo>
                    <a:pt x="1308" y="0"/>
                  </a:lnTo>
                  <a:lnTo>
                    <a:pt x="0" y="1257"/>
                  </a:lnTo>
                  <a:lnTo>
                    <a:pt x="0" y="2819"/>
                  </a:lnTo>
                  <a:lnTo>
                    <a:pt x="0" y="4381"/>
                  </a:lnTo>
                  <a:lnTo>
                    <a:pt x="1308" y="5638"/>
                  </a:lnTo>
                  <a:lnTo>
                    <a:pt x="4419" y="5638"/>
                  </a:lnTo>
                  <a:lnTo>
                    <a:pt x="5676" y="4381"/>
                  </a:lnTo>
                  <a:lnTo>
                    <a:pt x="5676" y="1257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114304" y="3109696"/>
              <a:ext cx="4831080" cy="1374140"/>
            </a:xfrm>
            <a:custGeom>
              <a:avLst/>
              <a:gdLst/>
              <a:ahLst/>
              <a:cxnLst/>
              <a:rect l="l" t="t" r="r" b="b"/>
              <a:pathLst>
                <a:path w="4831080" h="1374139">
                  <a:moveTo>
                    <a:pt x="416839" y="1044867"/>
                  </a:moveTo>
                  <a:lnTo>
                    <a:pt x="0" y="1044867"/>
                  </a:lnTo>
                  <a:lnTo>
                    <a:pt x="0" y="1328064"/>
                  </a:lnTo>
                  <a:lnTo>
                    <a:pt x="3606" y="1345933"/>
                  </a:lnTo>
                  <a:lnTo>
                    <a:pt x="13462" y="1360525"/>
                  </a:lnTo>
                  <a:lnTo>
                    <a:pt x="28054" y="1370355"/>
                  </a:lnTo>
                  <a:lnTo>
                    <a:pt x="45923" y="1373962"/>
                  </a:lnTo>
                  <a:lnTo>
                    <a:pt x="364744" y="1373962"/>
                  </a:lnTo>
                  <a:lnTo>
                    <a:pt x="407009" y="1345933"/>
                  </a:lnTo>
                  <a:lnTo>
                    <a:pt x="416839" y="1044867"/>
                  </a:lnTo>
                  <a:close/>
                </a:path>
                <a:path w="4831080" h="1374139">
                  <a:moveTo>
                    <a:pt x="4408017" y="47625"/>
                  </a:moveTo>
                  <a:lnTo>
                    <a:pt x="4406544" y="46151"/>
                  </a:lnTo>
                  <a:lnTo>
                    <a:pt x="4404741" y="46151"/>
                  </a:lnTo>
                  <a:lnTo>
                    <a:pt x="4395622" y="46151"/>
                  </a:lnTo>
                  <a:lnTo>
                    <a:pt x="4395622" y="41097"/>
                  </a:lnTo>
                  <a:lnTo>
                    <a:pt x="4394149" y="39624"/>
                  </a:lnTo>
                  <a:lnTo>
                    <a:pt x="4390542" y="39624"/>
                  </a:lnTo>
                  <a:lnTo>
                    <a:pt x="4389069" y="41097"/>
                  </a:lnTo>
                  <a:lnTo>
                    <a:pt x="4389069" y="47625"/>
                  </a:lnTo>
                  <a:lnTo>
                    <a:pt x="4389069" y="51244"/>
                  </a:lnTo>
                  <a:lnTo>
                    <a:pt x="4389069" y="66027"/>
                  </a:lnTo>
                  <a:lnTo>
                    <a:pt x="4406544" y="66027"/>
                  </a:lnTo>
                  <a:lnTo>
                    <a:pt x="4408017" y="64554"/>
                  </a:lnTo>
                  <a:lnTo>
                    <a:pt x="4408017" y="60934"/>
                  </a:lnTo>
                  <a:lnTo>
                    <a:pt x="4406544" y="59474"/>
                  </a:lnTo>
                  <a:lnTo>
                    <a:pt x="4404741" y="59474"/>
                  </a:lnTo>
                  <a:lnTo>
                    <a:pt x="4395622" y="59474"/>
                  </a:lnTo>
                  <a:lnTo>
                    <a:pt x="4395622" y="52705"/>
                  </a:lnTo>
                  <a:lnTo>
                    <a:pt x="4406544" y="52705"/>
                  </a:lnTo>
                  <a:lnTo>
                    <a:pt x="4408017" y="51244"/>
                  </a:lnTo>
                  <a:lnTo>
                    <a:pt x="4408017" y="47625"/>
                  </a:lnTo>
                  <a:close/>
                </a:path>
                <a:path w="4831080" h="1374139">
                  <a:moveTo>
                    <a:pt x="4422267" y="5384"/>
                  </a:moveTo>
                  <a:lnTo>
                    <a:pt x="4420895" y="3302"/>
                  </a:lnTo>
                  <a:lnTo>
                    <a:pt x="4417403" y="698"/>
                  </a:lnTo>
                  <a:lnTo>
                    <a:pt x="4415282" y="0"/>
                  </a:lnTo>
                  <a:lnTo>
                    <a:pt x="4407357" y="0"/>
                  </a:lnTo>
                  <a:lnTo>
                    <a:pt x="4405884" y="1460"/>
                  </a:lnTo>
                  <a:lnTo>
                    <a:pt x="4405884" y="5080"/>
                  </a:lnTo>
                  <a:lnTo>
                    <a:pt x="4407357" y="6553"/>
                  </a:lnTo>
                  <a:lnTo>
                    <a:pt x="4409160" y="6553"/>
                  </a:lnTo>
                  <a:lnTo>
                    <a:pt x="4413910" y="6553"/>
                  </a:lnTo>
                  <a:lnTo>
                    <a:pt x="4414786" y="6883"/>
                  </a:lnTo>
                  <a:lnTo>
                    <a:pt x="4415218" y="7239"/>
                  </a:lnTo>
                  <a:lnTo>
                    <a:pt x="4415714" y="7874"/>
                  </a:lnTo>
                  <a:lnTo>
                    <a:pt x="4415714" y="20243"/>
                  </a:lnTo>
                  <a:lnTo>
                    <a:pt x="4415218" y="20891"/>
                  </a:lnTo>
                  <a:lnTo>
                    <a:pt x="4414786" y="21247"/>
                  </a:lnTo>
                  <a:lnTo>
                    <a:pt x="4413910" y="21577"/>
                  </a:lnTo>
                  <a:lnTo>
                    <a:pt x="4407357" y="21564"/>
                  </a:lnTo>
                  <a:lnTo>
                    <a:pt x="4405884" y="23037"/>
                  </a:lnTo>
                  <a:lnTo>
                    <a:pt x="4405884" y="26657"/>
                  </a:lnTo>
                  <a:lnTo>
                    <a:pt x="4407357" y="28117"/>
                  </a:lnTo>
                  <a:lnTo>
                    <a:pt x="4415282" y="28117"/>
                  </a:lnTo>
                  <a:lnTo>
                    <a:pt x="4417403" y="27419"/>
                  </a:lnTo>
                  <a:lnTo>
                    <a:pt x="4420895" y="24828"/>
                  </a:lnTo>
                  <a:lnTo>
                    <a:pt x="4422267" y="22733"/>
                  </a:lnTo>
                  <a:lnTo>
                    <a:pt x="4422267" y="5384"/>
                  </a:lnTo>
                  <a:close/>
                </a:path>
                <a:path w="4831080" h="1374139">
                  <a:moveTo>
                    <a:pt x="4495050" y="12458"/>
                  </a:moveTo>
                  <a:lnTo>
                    <a:pt x="4469549" y="12458"/>
                  </a:lnTo>
                  <a:lnTo>
                    <a:pt x="4468076" y="13931"/>
                  </a:lnTo>
                  <a:lnTo>
                    <a:pt x="4468076" y="17538"/>
                  </a:lnTo>
                  <a:lnTo>
                    <a:pt x="4469549" y="19011"/>
                  </a:lnTo>
                  <a:lnTo>
                    <a:pt x="4471352" y="19011"/>
                  </a:lnTo>
                  <a:lnTo>
                    <a:pt x="4488497" y="19011"/>
                  </a:lnTo>
                  <a:lnTo>
                    <a:pt x="4488497" y="25311"/>
                  </a:lnTo>
                  <a:lnTo>
                    <a:pt x="4489920" y="26771"/>
                  </a:lnTo>
                  <a:lnTo>
                    <a:pt x="4493577" y="26771"/>
                  </a:lnTo>
                  <a:lnTo>
                    <a:pt x="4495050" y="25311"/>
                  </a:lnTo>
                  <a:lnTo>
                    <a:pt x="4495050" y="12458"/>
                  </a:lnTo>
                  <a:close/>
                </a:path>
                <a:path w="4831080" h="1374139">
                  <a:moveTo>
                    <a:pt x="4830965" y="82575"/>
                  </a:moveTo>
                  <a:lnTo>
                    <a:pt x="4828235" y="79857"/>
                  </a:lnTo>
                  <a:lnTo>
                    <a:pt x="4821453" y="79857"/>
                  </a:lnTo>
                  <a:lnTo>
                    <a:pt x="4818735" y="82575"/>
                  </a:lnTo>
                  <a:lnTo>
                    <a:pt x="4818735" y="89306"/>
                  </a:lnTo>
                  <a:lnTo>
                    <a:pt x="4821466" y="92036"/>
                  </a:lnTo>
                  <a:lnTo>
                    <a:pt x="4828235" y="92036"/>
                  </a:lnTo>
                  <a:lnTo>
                    <a:pt x="4830965" y="89306"/>
                  </a:lnTo>
                  <a:lnTo>
                    <a:pt x="4830965" y="86398"/>
                  </a:lnTo>
                  <a:lnTo>
                    <a:pt x="4830965" y="85483"/>
                  </a:lnTo>
                  <a:lnTo>
                    <a:pt x="4830965" y="82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375584" y="2871834"/>
              <a:ext cx="25400" cy="291465"/>
            </a:xfrm>
            <a:custGeom>
              <a:avLst/>
              <a:gdLst/>
              <a:ahLst/>
              <a:cxnLst/>
              <a:rect l="l" t="t" r="r" b="b"/>
              <a:pathLst>
                <a:path w="25400" h="291464">
                  <a:moveTo>
                    <a:pt x="17741" y="0"/>
                  </a:moveTo>
                  <a:lnTo>
                    <a:pt x="7200" y="0"/>
                  </a:lnTo>
                  <a:lnTo>
                    <a:pt x="5842" y="1346"/>
                  </a:lnTo>
                  <a:lnTo>
                    <a:pt x="0" y="289039"/>
                  </a:lnTo>
                  <a:lnTo>
                    <a:pt x="330" y="289852"/>
                  </a:lnTo>
                  <a:lnTo>
                    <a:pt x="1473" y="291033"/>
                  </a:lnTo>
                  <a:lnTo>
                    <a:pt x="2235" y="291376"/>
                  </a:lnTo>
                  <a:lnTo>
                    <a:pt x="3111" y="291376"/>
                  </a:lnTo>
                  <a:lnTo>
                    <a:pt x="22656" y="291376"/>
                  </a:lnTo>
                  <a:lnTo>
                    <a:pt x="23482" y="291033"/>
                  </a:lnTo>
                  <a:lnTo>
                    <a:pt x="24625" y="289852"/>
                  </a:lnTo>
                  <a:lnTo>
                    <a:pt x="24955" y="289039"/>
                  </a:lnTo>
                  <a:lnTo>
                    <a:pt x="19113" y="1358"/>
                  </a:lnTo>
                  <a:lnTo>
                    <a:pt x="17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372474" y="2868742"/>
              <a:ext cx="31750" cy="297815"/>
            </a:xfrm>
            <a:custGeom>
              <a:avLst/>
              <a:gdLst/>
              <a:ahLst/>
              <a:cxnLst/>
              <a:rect l="l" t="t" r="r" b="b"/>
              <a:pathLst>
                <a:path w="31750" h="297814">
                  <a:moveTo>
                    <a:pt x="22491" y="0"/>
                  </a:moveTo>
                  <a:lnTo>
                    <a:pt x="8623" y="0"/>
                  </a:lnTo>
                  <a:lnTo>
                    <a:pt x="5892" y="2692"/>
                  </a:lnTo>
                  <a:lnTo>
                    <a:pt x="5839" y="6197"/>
                  </a:lnTo>
                  <a:lnTo>
                    <a:pt x="0" y="291236"/>
                  </a:lnTo>
                  <a:lnTo>
                    <a:pt x="0" y="292900"/>
                  </a:lnTo>
                  <a:lnTo>
                    <a:pt x="596" y="294513"/>
                  </a:lnTo>
                  <a:lnTo>
                    <a:pt x="1803" y="295706"/>
                  </a:lnTo>
                  <a:lnTo>
                    <a:pt x="2946" y="296887"/>
                  </a:lnTo>
                  <a:lnTo>
                    <a:pt x="4533" y="297561"/>
                  </a:lnTo>
                  <a:lnTo>
                    <a:pt x="26593" y="297561"/>
                  </a:lnTo>
                  <a:lnTo>
                    <a:pt x="28168" y="296887"/>
                  </a:lnTo>
                  <a:lnTo>
                    <a:pt x="29375" y="295706"/>
                  </a:lnTo>
                  <a:lnTo>
                    <a:pt x="30518" y="294513"/>
                  </a:lnTo>
                  <a:lnTo>
                    <a:pt x="31178" y="292900"/>
                  </a:lnTo>
                  <a:lnTo>
                    <a:pt x="31131" y="291376"/>
                  </a:lnTo>
                  <a:lnTo>
                    <a:pt x="6223" y="291376"/>
                  </a:lnTo>
                  <a:lnTo>
                    <a:pt x="12014" y="6197"/>
                  </a:lnTo>
                  <a:lnTo>
                    <a:pt x="25339" y="6197"/>
                  </a:lnTo>
                  <a:lnTo>
                    <a:pt x="25285" y="2692"/>
                  </a:lnTo>
                  <a:lnTo>
                    <a:pt x="22491" y="0"/>
                  </a:lnTo>
                  <a:close/>
                </a:path>
                <a:path w="31750" h="297814">
                  <a:moveTo>
                    <a:pt x="25339" y="6197"/>
                  </a:moveTo>
                  <a:lnTo>
                    <a:pt x="19164" y="6197"/>
                  </a:lnTo>
                  <a:lnTo>
                    <a:pt x="24952" y="291236"/>
                  </a:lnTo>
                  <a:lnTo>
                    <a:pt x="24955" y="291376"/>
                  </a:lnTo>
                  <a:lnTo>
                    <a:pt x="31131" y="291376"/>
                  </a:lnTo>
                  <a:lnTo>
                    <a:pt x="25339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369195" y="3135901"/>
              <a:ext cx="38100" cy="88900"/>
            </a:xfrm>
            <a:custGeom>
              <a:avLst/>
              <a:gdLst/>
              <a:ahLst/>
              <a:cxnLst/>
              <a:rect l="l" t="t" r="r" b="b"/>
              <a:pathLst>
                <a:path w="38100" h="88900">
                  <a:moveTo>
                    <a:pt x="32651" y="0"/>
                  </a:moveTo>
                  <a:lnTo>
                    <a:pt x="5016" y="0"/>
                  </a:lnTo>
                  <a:lnTo>
                    <a:pt x="3657" y="1308"/>
                  </a:lnTo>
                  <a:lnTo>
                    <a:pt x="0" y="86067"/>
                  </a:lnTo>
                  <a:lnTo>
                    <a:pt x="330" y="86893"/>
                  </a:lnTo>
                  <a:lnTo>
                    <a:pt x="1473" y="88112"/>
                  </a:lnTo>
                  <a:lnTo>
                    <a:pt x="2286" y="88455"/>
                  </a:lnTo>
                  <a:lnTo>
                    <a:pt x="3111" y="88455"/>
                  </a:lnTo>
                  <a:lnTo>
                    <a:pt x="35445" y="88455"/>
                  </a:lnTo>
                  <a:lnTo>
                    <a:pt x="36207" y="88112"/>
                  </a:lnTo>
                  <a:lnTo>
                    <a:pt x="37401" y="86893"/>
                  </a:lnTo>
                  <a:lnTo>
                    <a:pt x="37731" y="86067"/>
                  </a:lnTo>
                  <a:lnTo>
                    <a:pt x="34023" y="1308"/>
                  </a:lnTo>
                  <a:lnTo>
                    <a:pt x="32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366074" y="3132809"/>
              <a:ext cx="44450" cy="95250"/>
            </a:xfrm>
            <a:custGeom>
              <a:avLst/>
              <a:gdLst/>
              <a:ahLst/>
              <a:cxnLst/>
              <a:rect l="l" t="t" r="r" b="b"/>
              <a:pathLst>
                <a:path w="44450" h="95250">
                  <a:moveTo>
                    <a:pt x="37414" y="0"/>
                  </a:moveTo>
                  <a:lnTo>
                    <a:pt x="6502" y="0"/>
                  </a:lnTo>
                  <a:lnTo>
                    <a:pt x="3771" y="2616"/>
                  </a:lnTo>
                  <a:lnTo>
                    <a:pt x="3606" y="5930"/>
                  </a:lnTo>
                  <a:lnTo>
                    <a:pt x="63" y="88188"/>
                  </a:lnTo>
                  <a:lnTo>
                    <a:pt x="0" y="89865"/>
                  </a:lnTo>
                  <a:lnTo>
                    <a:pt x="609" y="91516"/>
                  </a:lnTo>
                  <a:lnTo>
                    <a:pt x="1752" y="92735"/>
                  </a:lnTo>
                  <a:lnTo>
                    <a:pt x="2959" y="93954"/>
                  </a:lnTo>
                  <a:lnTo>
                    <a:pt x="4533" y="94640"/>
                  </a:lnTo>
                  <a:lnTo>
                    <a:pt x="39382" y="94640"/>
                  </a:lnTo>
                  <a:lnTo>
                    <a:pt x="41020" y="93954"/>
                  </a:lnTo>
                  <a:lnTo>
                    <a:pt x="43306" y="91516"/>
                  </a:lnTo>
                  <a:lnTo>
                    <a:pt x="43967" y="89865"/>
                  </a:lnTo>
                  <a:lnTo>
                    <a:pt x="43871" y="88455"/>
                  </a:lnTo>
                  <a:lnTo>
                    <a:pt x="6235" y="88455"/>
                  </a:lnTo>
                  <a:lnTo>
                    <a:pt x="9829" y="6197"/>
                  </a:lnTo>
                  <a:lnTo>
                    <a:pt x="40321" y="6197"/>
                  </a:lnTo>
                  <a:lnTo>
                    <a:pt x="40144" y="2616"/>
                  </a:lnTo>
                  <a:lnTo>
                    <a:pt x="37414" y="0"/>
                  </a:lnTo>
                  <a:close/>
                </a:path>
                <a:path w="44450" h="95250">
                  <a:moveTo>
                    <a:pt x="40321" y="6197"/>
                  </a:moveTo>
                  <a:lnTo>
                    <a:pt x="34137" y="6197"/>
                  </a:lnTo>
                  <a:lnTo>
                    <a:pt x="37669" y="88188"/>
                  </a:lnTo>
                  <a:lnTo>
                    <a:pt x="37680" y="88455"/>
                  </a:lnTo>
                  <a:lnTo>
                    <a:pt x="43871" y="88455"/>
                  </a:lnTo>
                  <a:lnTo>
                    <a:pt x="40321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383120" y="2720963"/>
              <a:ext cx="28575" cy="145415"/>
            </a:xfrm>
            <a:custGeom>
              <a:avLst/>
              <a:gdLst/>
              <a:ahLst/>
              <a:cxnLst/>
              <a:rect l="l" t="t" r="r" b="b"/>
              <a:pathLst>
                <a:path w="28575" h="145414">
                  <a:moveTo>
                    <a:pt x="9994" y="0"/>
                  </a:moveTo>
                  <a:lnTo>
                    <a:pt x="5346" y="0"/>
                  </a:lnTo>
                  <a:lnTo>
                    <a:pt x="2616" y="2159"/>
                  </a:lnTo>
                  <a:lnTo>
                    <a:pt x="0" y="140627"/>
                  </a:lnTo>
                  <a:lnTo>
                    <a:pt x="660" y="142354"/>
                  </a:lnTo>
                  <a:lnTo>
                    <a:pt x="2781" y="144526"/>
                  </a:lnTo>
                  <a:lnTo>
                    <a:pt x="3987" y="145059"/>
                  </a:lnTo>
                  <a:lnTo>
                    <a:pt x="5295" y="145059"/>
                  </a:lnTo>
                  <a:lnTo>
                    <a:pt x="7213" y="145059"/>
                  </a:lnTo>
                  <a:lnTo>
                    <a:pt x="8902" y="143878"/>
                  </a:lnTo>
                  <a:lnTo>
                    <a:pt x="28181" y="103212"/>
                  </a:lnTo>
                  <a:lnTo>
                    <a:pt x="28397" y="101650"/>
                  </a:lnTo>
                  <a:lnTo>
                    <a:pt x="12395" y="1549"/>
                  </a:lnTo>
                  <a:lnTo>
                    <a:pt x="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380059" y="2717866"/>
              <a:ext cx="34925" cy="151765"/>
            </a:xfrm>
            <a:custGeom>
              <a:avLst/>
              <a:gdLst/>
              <a:ahLst/>
              <a:cxnLst/>
              <a:rect l="l" t="t" r="r" b="b"/>
              <a:pathLst>
                <a:path w="34925" h="151764">
                  <a:moveTo>
                    <a:pt x="15026" y="0"/>
                  </a:moveTo>
                  <a:lnTo>
                    <a:pt x="6225" y="0"/>
                  </a:lnTo>
                  <a:lnTo>
                    <a:pt x="2618" y="3962"/>
                  </a:lnTo>
                  <a:lnTo>
                    <a:pt x="0" y="141846"/>
                  </a:lnTo>
                  <a:lnTo>
                    <a:pt x="0" y="144627"/>
                  </a:lnTo>
                  <a:lnTo>
                    <a:pt x="929" y="147015"/>
                  </a:lnTo>
                  <a:lnTo>
                    <a:pt x="4206" y="150393"/>
                  </a:lnTo>
                  <a:lnTo>
                    <a:pt x="6225" y="151257"/>
                  </a:lnTo>
                  <a:lnTo>
                    <a:pt x="11521" y="151257"/>
                  </a:lnTo>
                  <a:lnTo>
                    <a:pt x="14251" y="149402"/>
                  </a:lnTo>
                  <a:lnTo>
                    <a:pt x="16310" y="145059"/>
                  </a:lnTo>
                  <a:lnTo>
                    <a:pt x="7266" y="145059"/>
                  </a:lnTo>
                  <a:lnTo>
                    <a:pt x="6174" y="143814"/>
                  </a:lnTo>
                  <a:lnTo>
                    <a:pt x="8739" y="9321"/>
                  </a:lnTo>
                  <a:lnTo>
                    <a:pt x="8739" y="7302"/>
                  </a:lnTo>
                  <a:lnTo>
                    <a:pt x="9832" y="6197"/>
                  </a:lnTo>
                  <a:lnTo>
                    <a:pt x="18874" y="6197"/>
                  </a:lnTo>
                  <a:lnTo>
                    <a:pt x="18353" y="3136"/>
                  </a:lnTo>
                  <a:lnTo>
                    <a:pt x="15026" y="0"/>
                  </a:lnTo>
                  <a:close/>
                </a:path>
                <a:path w="34925" h="151764">
                  <a:moveTo>
                    <a:pt x="18874" y="6197"/>
                  </a:moveTo>
                  <a:lnTo>
                    <a:pt x="11851" y="6197"/>
                  </a:lnTo>
                  <a:lnTo>
                    <a:pt x="12727" y="6959"/>
                  </a:lnTo>
                  <a:lnTo>
                    <a:pt x="28183" y="103733"/>
                  </a:lnTo>
                  <a:lnTo>
                    <a:pt x="28183" y="105549"/>
                  </a:lnTo>
                  <a:lnTo>
                    <a:pt x="27853" y="106298"/>
                  </a:lnTo>
                  <a:lnTo>
                    <a:pt x="10098" y="143662"/>
                  </a:lnTo>
                  <a:lnTo>
                    <a:pt x="9667" y="144627"/>
                  </a:lnTo>
                  <a:lnTo>
                    <a:pt x="9019" y="145059"/>
                  </a:lnTo>
                  <a:lnTo>
                    <a:pt x="16310" y="145059"/>
                  </a:lnTo>
                  <a:lnTo>
                    <a:pt x="33428" y="108940"/>
                  </a:lnTo>
                  <a:lnTo>
                    <a:pt x="34622" y="104876"/>
                  </a:lnTo>
                  <a:lnTo>
                    <a:pt x="19115" y="7619"/>
                  </a:lnTo>
                  <a:lnTo>
                    <a:pt x="18874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252164" y="2869948"/>
              <a:ext cx="129539" cy="75565"/>
            </a:xfrm>
            <a:custGeom>
              <a:avLst/>
              <a:gdLst/>
              <a:ahLst/>
              <a:cxnLst/>
              <a:rect l="l" t="t" r="r" b="b"/>
              <a:pathLst>
                <a:path w="129539" h="75564">
                  <a:moveTo>
                    <a:pt x="125818" y="0"/>
                  </a:moveTo>
                  <a:lnTo>
                    <a:pt x="123367" y="0"/>
                  </a:lnTo>
                  <a:lnTo>
                    <a:pt x="80162" y="3505"/>
                  </a:lnTo>
                  <a:lnTo>
                    <a:pt x="78689" y="4102"/>
                  </a:lnTo>
                  <a:lnTo>
                    <a:pt x="279" y="67792"/>
                  </a:lnTo>
                  <a:lnTo>
                    <a:pt x="0" y="70269"/>
                  </a:lnTo>
                  <a:lnTo>
                    <a:pt x="1308" y="73901"/>
                  </a:lnTo>
                  <a:lnTo>
                    <a:pt x="3225" y="75171"/>
                  </a:lnTo>
                  <a:lnTo>
                    <a:pt x="5461" y="75171"/>
                  </a:lnTo>
                  <a:lnTo>
                    <a:pt x="6604" y="75171"/>
                  </a:lnTo>
                  <a:lnTo>
                    <a:pt x="7810" y="74841"/>
                  </a:lnTo>
                  <a:lnTo>
                    <a:pt x="127622" y="8661"/>
                  </a:lnTo>
                  <a:lnTo>
                    <a:pt x="128993" y="6032"/>
                  </a:lnTo>
                  <a:lnTo>
                    <a:pt x="127787" y="1409"/>
                  </a:lnTo>
                  <a:lnTo>
                    <a:pt x="1258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48621" y="2866896"/>
              <a:ext cx="135890" cy="81915"/>
            </a:xfrm>
            <a:custGeom>
              <a:avLst/>
              <a:gdLst/>
              <a:ahLst/>
              <a:cxnLst/>
              <a:rect l="l" t="t" r="r" b="b"/>
              <a:pathLst>
                <a:path w="135889" h="81914">
                  <a:moveTo>
                    <a:pt x="130835" y="0"/>
                  </a:moveTo>
                  <a:lnTo>
                    <a:pt x="82842" y="3517"/>
                  </a:lnTo>
                  <a:lnTo>
                    <a:pt x="1193" y="68961"/>
                  </a:lnTo>
                  <a:lnTo>
                    <a:pt x="0" y="72631"/>
                  </a:lnTo>
                  <a:lnTo>
                    <a:pt x="2336" y="79235"/>
                  </a:lnTo>
                  <a:lnTo>
                    <a:pt x="5397" y="81318"/>
                  </a:lnTo>
                  <a:lnTo>
                    <a:pt x="10693" y="81318"/>
                  </a:lnTo>
                  <a:lnTo>
                    <a:pt x="12395" y="80860"/>
                  </a:lnTo>
                  <a:lnTo>
                    <a:pt x="13970" y="79971"/>
                  </a:lnTo>
                  <a:lnTo>
                    <a:pt x="22734" y="75133"/>
                  </a:lnTo>
                  <a:lnTo>
                    <a:pt x="6934" y="75133"/>
                  </a:lnTo>
                  <a:lnTo>
                    <a:pt x="6007" y="73025"/>
                  </a:lnTo>
                  <a:lnTo>
                    <a:pt x="8242" y="71234"/>
                  </a:lnTo>
                  <a:lnTo>
                    <a:pt x="83705" y="9944"/>
                  </a:lnTo>
                  <a:lnTo>
                    <a:pt x="84300" y="9702"/>
                  </a:lnTo>
                  <a:lnTo>
                    <a:pt x="83180" y="9702"/>
                  </a:lnTo>
                  <a:lnTo>
                    <a:pt x="126631" y="6159"/>
                  </a:lnTo>
                  <a:lnTo>
                    <a:pt x="134943" y="6159"/>
                  </a:lnTo>
                  <a:lnTo>
                    <a:pt x="133946" y="2324"/>
                  </a:lnTo>
                  <a:lnTo>
                    <a:pt x="130835" y="0"/>
                  </a:lnTo>
                  <a:close/>
                </a:path>
                <a:path w="135889" h="81914">
                  <a:moveTo>
                    <a:pt x="134943" y="6159"/>
                  </a:moveTo>
                  <a:lnTo>
                    <a:pt x="129527" y="6159"/>
                  </a:lnTo>
                  <a:lnTo>
                    <a:pt x="129641" y="9004"/>
                  </a:lnTo>
                  <a:lnTo>
                    <a:pt x="10261" y="74955"/>
                  </a:lnTo>
                  <a:lnTo>
                    <a:pt x="9601" y="75133"/>
                  </a:lnTo>
                  <a:lnTo>
                    <a:pt x="22734" y="75133"/>
                  </a:lnTo>
                  <a:lnTo>
                    <a:pt x="133896" y="13728"/>
                  </a:lnTo>
                  <a:lnTo>
                    <a:pt x="135746" y="9944"/>
                  </a:lnTo>
                  <a:lnTo>
                    <a:pt x="135864" y="9702"/>
                  </a:lnTo>
                  <a:lnTo>
                    <a:pt x="134943" y="6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392788" y="2872746"/>
              <a:ext cx="127000" cy="80010"/>
            </a:xfrm>
            <a:custGeom>
              <a:avLst/>
              <a:gdLst/>
              <a:ahLst/>
              <a:cxnLst/>
              <a:rect l="l" t="t" r="r" b="b"/>
              <a:pathLst>
                <a:path w="127000" h="80010">
                  <a:moveTo>
                    <a:pt x="6603" y="0"/>
                  </a:moveTo>
                  <a:lnTo>
                    <a:pt x="3378" y="0"/>
                  </a:lnTo>
                  <a:lnTo>
                    <a:pt x="1689" y="965"/>
                  </a:lnTo>
                  <a:lnTo>
                    <a:pt x="0" y="4229"/>
                  </a:lnTo>
                  <a:lnTo>
                    <a:pt x="165" y="6235"/>
                  </a:lnTo>
                  <a:lnTo>
                    <a:pt x="25717" y="43192"/>
                  </a:lnTo>
                  <a:lnTo>
                    <a:pt x="26974" y="44157"/>
                  </a:lnTo>
                  <a:lnTo>
                    <a:pt x="119214" y="79438"/>
                  </a:lnTo>
                  <a:lnTo>
                    <a:pt x="120903" y="79603"/>
                  </a:lnTo>
                  <a:lnTo>
                    <a:pt x="123253" y="79603"/>
                  </a:lnTo>
                  <a:lnTo>
                    <a:pt x="125107" y="78231"/>
                  </a:lnTo>
                  <a:lnTo>
                    <a:pt x="126415" y="73659"/>
                  </a:lnTo>
                  <a:lnTo>
                    <a:pt x="125158" y="71081"/>
                  </a:lnTo>
                  <a:lnTo>
                    <a:pt x="7912" y="380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89454" y="2869653"/>
              <a:ext cx="133350" cy="86360"/>
            </a:xfrm>
            <a:custGeom>
              <a:avLst/>
              <a:gdLst/>
              <a:ahLst/>
              <a:cxnLst/>
              <a:rect l="l" t="t" r="r" b="b"/>
              <a:pathLst>
                <a:path w="133350" h="86360">
                  <a:moveTo>
                    <a:pt x="10540" y="0"/>
                  </a:moveTo>
                  <a:lnTo>
                    <a:pt x="5626" y="0"/>
                  </a:lnTo>
                  <a:lnTo>
                    <a:pt x="2781" y="1625"/>
                  </a:lnTo>
                  <a:lnTo>
                    <a:pt x="1422" y="4254"/>
                  </a:lnTo>
                  <a:lnTo>
                    <a:pt x="0" y="6921"/>
                  </a:lnTo>
                  <a:lnTo>
                    <a:pt x="266" y="10134"/>
                  </a:lnTo>
                  <a:lnTo>
                    <a:pt x="2184" y="12827"/>
                  </a:lnTo>
                  <a:lnTo>
                    <a:pt x="25666" y="46850"/>
                  </a:lnTo>
                  <a:lnTo>
                    <a:pt x="26873" y="48564"/>
                  </a:lnTo>
                  <a:lnTo>
                    <a:pt x="28613" y="49923"/>
                  </a:lnTo>
                  <a:lnTo>
                    <a:pt x="121780" y="85559"/>
                  </a:lnTo>
                  <a:lnTo>
                    <a:pt x="123037" y="85788"/>
                  </a:lnTo>
                  <a:lnTo>
                    <a:pt x="127952" y="85788"/>
                  </a:lnTo>
                  <a:lnTo>
                    <a:pt x="131063" y="83477"/>
                  </a:lnTo>
                  <a:lnTo>
                    <a:pt x="132148" y="79603"/>
                  </a:lnTo>
                  <a:lnTo>
                    <a:pt x="123515" y="79603"/>
                  </a:lnTo>
                  <a:lnTo>
                    <a:pt x="122821" y="79311"/>
                  </a:lnTo>
                  <a:lnTo>
                    <a:pt x="32003" y="44577"/>
                  </a:lnTo>
                  <a:lnTo>
                    <a:pt x="31241" y="44005"/>
                  </a:lnTo>
                  <a:lnTo>
                    <a:pt x="30797" y="43332"/>
                  </a:lnTo>
                  <a:lnTo>
                    <a:pt x="6057" y="7581"/>
                  </a:lnTo>
                  <a:lnTo>
                    <a:pt x="7048" y="6197"/>
                  </a:lnTo>
                  <a:lnTo>
                    <a:pt x="21736" y="6197"/>
                  </a:lnTo>
                  <a:lnTo>
                    <a:pt x="12344" y="520"/>
                  </a:lnTo>
                  <a:lnTo>
                    <a:pt x="10540" y="0"/>
                  </a:lnTo>
                  <a:close/>
                </a:path>
                <a:path w="133350" h="86360">
                  <a:moveTo>
                    <a:pt x="21736" y="6197"/>
                  </a:moveTo>
                  <a:lnTo>
                    <a:pt x="9334" y="6197"/>
                  </a:lnTo>
                  <a:lnTo>
                    <a:pt x="10045" y="6388"/>
                  </a:lnTo>
                  <a:lnTo>
                    <a:pt x="10976" y="6921"/>
                  </a:lnTo>
                  <a:lnTo>
                    <a:pt x="127025" y="76885"/>
                  </a:lnTo>
                  <a:lnTo>
                    <a:pt x="126537" y="79311"/>
                  </a:lnTo>
                  <a:lnTo>
                    <a:pt x="126479" y="79603"/>
                  </a:lnTo>
                  <a:lnTo>
                    <a:pt x="132148" y="79603"/>
                  </a:lnTo>
                  <a:lnTo>
                    <a:pt x="133083" y="76263"/>
                  </a:lnTo>
                  <a:lnTo>
                    <a:pt x="131279" y="72224"/>
                  </a:lnTo>
                  <a:lnTo>
                    <a:pt x="21736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377389" y="286255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9499" y="0"/>
                  </a:moveTo>
                  <a:lnTo>
                    <a:pt x="4419" y="0"/>
                  </a:lnTo>
                  <a:lnTo>
                    <a:pt x="215" y="4140"/>
                  </a:lnTo>
                  <a:lnTo>
                    <a:pt x="0" y="14414"/>
                  </a:lnTo>
                  <a:lnTo>
                    <a:pt x="4140" y="18707"/>
                  </a:lnTo>
                  <a:lnTo>
                    <a:pt x="9334" y="18808"/>
                  </a:lnTo>
                  <a:lnTo>
                    <a:pt x="14630" y="18808"/>
                  </a:lnTo>
                  <a:lnTo>
                    <a:pt x="18834" y="14668"/>
                  </a:lnTo>
                  <a:lnTo>
                    <a:pt x="18948" y="9588"/>
                  </a:lnTo>
                  <a:lnTo>
                    <a:pt x="18999" y="4406"/>
                  </a:lnTo>
                  <a:lnTo>
                    <a:pt x="14909" y="101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58054" y="2738577"/>
              <a:ext cx="262890" cy="436880"/>
            </a:xfrm>
            <a:custGeom>
              <a:avLst/>
              <a:gdLst/>
              <a:ahLst/>
              <a:cxnLst/>
              <a:rect l="l" t="t" r="r" b="b"/>
              <a:pathLst>
                <a:path w="262889" h="436880">
                  <a:moveTo>
                    <a:pt x="124358" y="56553"/>
                  </a:moveTo>
                  <a:lnTo>
                    <a:pt x="123863" y="53174"/>
                  </a:lnTo>
                  <a:lnTo>
                    <a:pt x="122275" y="51993"/>
                  </a:lnTo>
                  <a:lnTo>
                    <a:pt x="120586" y="52235"/>
                  </a:lnTo>
                  <a:lnTo>
                    <a:pt x="78333" y="73025"/>
                  </a:lnTo>
                  <a:lnTo>
                    <a:pt x="54940" y="113919"/>
                  </a:lnTo>
                  <a:lnTo>
                    <a:pt x="54559" y="115582"/>
                  </a:lnTo>
                  <a:lnTo>
                    <a:pt x="55600" y="117246"/>
                  </a:lnTo>
                  <a:lnTo>
                    <a:pt x="58928" y="118033"/>
                  </a:lnTo>
                  <a:lnTo>
                    <a:pt x="60566" y="117005"/>
                  </a:lnTo>
                  <a:lnTo>
                    <a:pt x="60947" y="115341"/>
                  </a:lnTo>
                  <a:lnTo>
                    <a:pt x="69113" y="94729"/>
                  </a:lnTo>
                  <a:lnTo>
                    <a:pt x="82600" y="77508"/>
                  </a:lnTo>
                  <a:lnTo>
                    <a:pt x="100393" y="64947"/>
                  </a:lnTo>
                  <a:lnTo>
                    <a:pt x="121462" y="58369"/>
                  </a:lnTo>
                  <a:lnTo>
                    <a:pt x="123151" y="58127"/>
                  </a:lnTo>
                  <a:lnTo>
                    <a:pt x="124358" y="56553"/>
                  </a:lnTo>
                  <a:close/>
                </a:path>
                <a:path w="262889" h="436880">
                  <a:moveTo>
                    <a:pt x="125539" y="28765"/>
                  </a:moveTo>
                  <a:lnTo>
                    <a:pt x="125222" y="25361"/>
                  </a:lnTo>
                  <a:lnTo>
                    <a:pt x="123685" y="24117"/>
                  </a:lnTo>
                  <a:lnTo>
                    <a:pt x="121996" y="24282"/>
                  </a:lnTo>
                  <a:lnTo>
                    <a:pt x="84785" y="35090"/>
                  </a:lnTo>
                  <a:lnTo>
                    <a:pt x="53898" y="57734"/>
                  </a:lnTo>
                  <a:lnTo>
                    <a:pt x="32499" y="89382"/>
                  </a:lnTo>
                  <a:lnTo>
                    <a:pt x="23749" y="127215"/>
                  </a:lnTo>
                  <a:lnTo>
                    <a:pt x="23698" y="128930"/>
                  </a:lnTo>
                  <a:lnTo>
                    <a:pt x="25057" y="130352"/>
                  </a:lnTo>
                  <a:lnTo>
                    <a:pt x="28448" y="130467"/>
                  </a:lnTo>
                  <a:lnTo>
                    <a:pt x="29870" y="129133"/>
                  </a:lnTo>
                  <a:lnTo>
                    <a:pt x="29921" y="127419"/>
                  </a:lnTo>
                  <a:lnTo>
                    <a:pt x="38138" y="91884"/>
                  </a:lnTo>
                  <a:lnTo>
                    <a:pt x="58343" y="62039"/>
                  </a:lnTo>
                  <a:lnTo>
                    <a:pt x="87515" y="40627"/>
                  </a:lnTo>
                  <a:lnTo>
                    <a:pt x="122593" y="30441"/>
                  </a:lnTo>
                  <a:lnTo>
                    <a:pt x="124294" y="30276"/>
                  </a:lnTo>
                  <a:lnTo>
                    <a:pt x="125539" y="28765"/>
                  </a:lnTo>
                  <a:close/>
                </a:path>
                <a:path w="262889" h="436880">
                  <a:moveTo>
                    <a:pt x="130848" y="4749"/>
                  </a:moveTo>
                  <a:lnTo>
                    <a:pt x="130683" y="1333"/>
                  </a:lnTo>
                  <a:lnTo>
                    <a:pt x="129260" y="0"/>
                  </a:lnTo>
                  <a:lnTo>
                    <a:pt x="127571" y="63"/>
                  </a:lnTo>
                  <a:lnTo>
                    <a:pt x="78346" y="12242"/>
                  </a:lnTo>
                  <a:lnTo>
                    <a:pt x="37757" y="41516"/>
                  </a:lnTo>
                  <a:lnTo>
                    <a:pt x="10185" y="83210"/>
                  </a:lnTo>
                  <a:lnTo>
                    <a:pt x="0" y="132676"/>
                  </a:lnTo>
                  <a:lnTo>
                    <a:pt x="330" y="141541"/>
                  </a:lnTo>
                  <a:lnTo>
                    <a:pt x="1803" y="142836"/>
                  </a:lnTo>
                  <a:lnTo>
                    <a:pt x="5181" y="142646"/>
                  </a:lnTo>
                  <a:lnTo>
                    <a:pt x="6502" y="141173"/>
                  </a:lnTo>
                  <a:lnTo>
                    <a:pt x="6388" y="139471"/>
                  </a:lnTo>
                  <a:lnTo>
                    <a:pt x="6172" y="132676"/>
                  </a:lnTo>
                  <a:lnTo>
                    <a:pt x="15887" y="85610"/>
                  </a:lnTo>
                  <a:lnTo>
                    <a:pt x="42240" y="45821"/>
                  </a:lnTo>
                  <a:lnTo>
                    <a:pt x="80975" y="17843"/>
                  </a:lnTo>
                  <a:lnTo>
                    <a:pt x="127787" y="6261"/>
                  </a:lnTo>
                  <a:lnTo>
                    <a:pt x="129540" y="6184"/>
                  </a:lnTo>
                  <a:lnTo>
                    <a:pt x="130848" y="4749"/>
                  </a:lnTo>
                  <a:close/>
                </a:path>
                <a:path w="262889" h="436880">
                  <a:moveTo>
                    <a:pt x="139522" y="432079"/>
                  </a:moveTo>
                  <a:lnTo>
                    <a:pt x="138163" y="430682"/>
                  </a:lnTo>
                  <a:lnTo>
                    <a:pt x="115722" y="430682"/>
                  </a:lnTo>
                  <a:lnTo>
                    <a:pt x="114350" y="432079"/>
                  </a:lnTo>
                  <a:lnTo>
                    <a:pt x="114350" y="435495"/>
                  </a:lnTo>
                  <a:lnTo>
                    <a:pt x="115722" y="436880"/>
                  </a:lnTo>
                  <a:lnTo>
                    <a:pt x="117411" y="436880"/>
                  </a:lnTo>
                  <a:lnTo>
                    <a:pt x="138163" y="436880"/>
                  </a:lnTo>
                  <a:lnTo>
                    <a:pt x="139522" y="435495"/>
                  </a:lnTo>
                  <a:lnTo>
                    <a:pt x="139522" y="432079"/>
                  </a:lnTo>
                  <a:close/>
                </a:path>
                <a:path w="262889" h="436880">
                  <a:moveTo>
                    <a:pt x="139522" y="420865"/>
                  </a:moveTo>
                  <a:lnTo>
                    <a:pt x="138163" y="419468"/>
                  </a:lnTo>
                  <a:lnTo>
                    <a:pt x="115722" y="419468"/>
                  </a:lnTo>
                  <a:lnTo>
                    <a:pt x="114350" y="420865"/>
                  </a:lnTo>
                  <a:lnTo>
                    <a:pt x="114350" y="424281"/>
                  </a:lnTo>
                  <a:lnTo>
                    <a:pt x="115722" y="425665"/>
                  </a:lnTo>
                  <a:lnTo>
                    <a:pt x="117411" y="425665"/>
                  </a:lnTo>
                  <a:lnTo>
                    <a:pt x="138163" y="425665"/>
                  </a:lnTo>
                  <a:lnTo>
                    <a:pt x="139522" y="424281"/>
                  </a:lnTo>
                  <a:lnTo>
                    <a:pt x="139522" y="420865"/>
                  </a:lnTo>
                  <a:close/>
                </a:path>
                <a:path w="262889" h="436880">
                  <a:moveTo>
                    <a:pt x="139522" y="409663"/>
                  </a:moveTo>
                  <a:lnTo>
                    <a:pt x="138163" y="408266"/>
                  </a:lnTo>
                  <a:lnTo>
                    <a:pt x="115722" y="408266"/>
                  </a:lnTo>
                  <a:lnTo>
                    <a:pt x="114350" y="409663"/>
                  </a:lnTo>
                  <a:lnTo>
                    <a:pt x="114350" y="413080"/>
                  </a:lnTo>
                  <a:lnTo>
                    <a:pt x="115722" y="414464"/>
                  </a:lnTo>
                  <a:lnTo>
                    <a:pt x="117411" y="414464"/>
                  </a:lnTo>
                  <a:lnTo>
                    <a:pt x="138163" y="414464"/>
                  </a:lnTo>
                  <a:lnTo>
                    <a:pt x="139522" y="413080"/>
                  </a:lnTo>
                  <a:lnTo>
                    <a:pt x="139522" y="409663"/>
                  </a:lnTo>
                  <a:close/>
                </a:path>
                <a:path w="262889" h="436880">
                  <a:moveTo>
                    <a:pt x="141236" y="139700"/>
                  </a:moveTo>
                  <a:lnTo>
                    <a:pt x="141211" y="129832"/>
                  </a:lnTo>
                  <a:lnTo>
                    <a:pt x="140195" y="127152"/>
                  </a:lnTo>
                  <a:lnTo>
                    <a:pt x="135547" y="122313"/>
                  </a:lnTo>
                  <a:lnTo>
                    <a:pt x="135115" y="122135"/>
                  </a:lnTo>
                  <a:lnTo>
                    <a:pt x="135115" y="136956"/>
                  </a:lnTo>
                  <a:lnTo>
                    <a:pt x="132270" y="139700"/>
                  </a:lnTo>
                  <a:lnTo>
                    <a:pt x="125285" y="139700"/>
                  </a:lnTo>
                  <a:lnTo>
                    <a:pt x="122491" y="136753"/>
                  </a:lnTo>
                  <a:lnTo>
                    <a:pt x="122605" y="129832"/>
                  </a:lnTo>
                  <a:lnTo>
                    <a:pt x="125374" y="127152"/>
                  </a:lnTo>
                  <a:lnTo>
                    <a:pt x="132435" y="127152"/>
                  </a:lnTo>
                  <a:lnTo>
                    <a:pt x="135026" y="129832"/>
                  </a:lnTo>
                  <a:lnTo>
                    <a:pt x="135115" y="136956"/>
                  </a:lnTo>
                  <a:lnTo>
                    <a:pt x="135115" y="122135"/>
                  </a:lnTo>
                  <a:lnTo>
                    <a:pt x="132435" y="120954"/>
                  </a:lnTo>
                  <a:lnTo>
                    <a:pt x="122047" y="120954"/>
                  </a:lnTo>
                  <a:lnTo>
                    <a:pt x="116484" y="126390"/>
                  </a:lnTo>
                  <a:lnTo>
                    <a:pt x="116459" y="136956"/>
                  </a:lnTo>
                  <a:lnTo>
                    <a:pt x="117576" y="139700"/>
                  </a:lnTo>
                  <a:lnTo>
                    <a:pt x="119824" y="142062"/>
                  </a:lnTo>
                  <a:lnTo>
                    <a:pt x="122161" y="144462"/>
                  </a:lnTo>
                  <a:lnTo>
                    <a:pt x="125450" y="145897"/>
                  </a:lnTo>
                  <a:lnTo>
                    <a:pt x="135597" y="145897"/>
                  </a:lnTo>
                  <a:lnTo>
                    <a:pt x="141224" y="140398"/>
                  </a:lnTo>
                  <a:lnTo>
                    <a:pt x="141236" y="139700"/>
                  </a:lnTo>
                  <a:close/>
                </a:path>
                <a:path w="262889" h="436880">
                  <a:moveTo>
                    <a:pt x="154495" y="206209"/>
                  </a:moveTo>
                  <a:lnTo>
                    <a:pt x="153619" y="202907"/>
                  </a:lnTo>
                  <a:lnTo>
                    <a:pt x="151930" y="201917"/>
                  </a:lnTo>
                  <a:lnTo>
                    <a:pt x="144170" y="203974"/>
                  </a:lnTo>
                  <a:lnTo>
                    <a:pt x="137947" y="204762"/>
                  </a:lnTo>
                  <a:lnTo>
                    <a:pt x="131673" y="204762"/>
                  </a:lnTo>
                  <a:lnTo>
                    <a:pt x="113741" y="202590"/>
                  </a:lnTo>
                  <a:lnTo>
                    <a:pt x="96862" y="196278"/>
                  </a:lnTo>
                  <a:lnTo>
                    <a:pt x="82003" y="186118"/>
                  </a:lnTo>
                  <a:lnTo>
                    <a:pt x="70116" y="172427"/>
                  </a:lnTo>
                  <a:lnTo>
                    <a:pt x="69189" y="170992"/>
                  </a:lnTo>
                  <a:lnTo>
                    <a:pt x="67284" y="170599"/>
                  </a:lnTo>
                  <a:lnTo>
                    <a:pt x="64389" y="172466"/>
                  </a:lnTo>
                  <a:lnTo>
                    <a:pt x="64008" y="174396"/>
                  </a:lnTo>
                  <a:lnTo>
                    <a:pt x="64935" y="175818"/>
                  </a:lnTo>
                  <a:lnTo>
                    <a:pt x="77876" y="190754"/>
                  </a:lnTo>
                  <a:lnTo>
                    <a:pt x="94005" y="201777"/>
                  </a:lnTo>
                  <a:lnTo>
                    <a:pt x="112268" y="208610"/>
                  </a:lnTo>
                  <a:lnTo>
                    <a:pt x="131673" y="210959"/>
                  </a:lnTo>
                  <a:lnTo>
                    <a:pt x="138442" y="210959"/>
                  </a:lnTo>
                  <a:lnTo>
                    <a:pt x="145211" y="210108"/>
                  </a:lnTo>
                  <a:lnTo>
                    <a:pt x="153517" y="207899"/>
                  </a:lnTo>
                  <a:lnTo>
                    <a:pt x="154495" y="206209"/>
                  </a:lnTo>
                  <a:close/>
                </a:path>
                <a:path w="262889" h="436880">
                  <a:moveTo>
                    <a:pt x="174269" y="228422"/>
                  </a:moveTo>
                  <a:lnTo>
                    <a:pt x="173012" y="225247"/>
                  </a:lnTo>
                  <a:lnTo>
                    <a:pt x="171208" y="224485"/>
                  </a:lnTo>
                  <a:lnTo>
                    <a:pt x="160350" y="228384"/>
                  </a:lnTo>
                  <a:lnTo>
                    <a:pt x="150914" y="230682"/>
                  </a:lnTo>
                  <a:lnTo>
                    <a:pt x="141389" y="232041"/>
                  </a:lnTo>
                  <a:lnTo>
                    <a:pt x="131838" y="232498"/>
                  </a:lnTo>
                  <a:lnTo>
                    <a:pt x="107340" y="229514"/>
                  </a:lnTo>
                  <a:lnTo>
                    <a:pt x="84302" y="220814"/>
                  </a:lnTo>
                  <a:lnTo>
                    <a:pt x="63893" y="206756"/>
                  </a:lnTo>
                  <a:lnTo>
                    <a:pt x="47294" y="187706"/>
                  </a:lnTo>
                  <a:lnTo>
                    <a:pt x="46367" y="186283"/>
                  </a:lnTo>
                  <a:lnTo>
                    <a:pt x="44462" y="185902"/>
                  </a:lnTo>
                  <a:lnTo>
                    <a:pt x="41617" y="187794"/>
                  </a:lnTo>
                  <a:lnTo>
                    <a:pt x="41236" y="189712"/>
                  </a:lnTo>
                  <a:lnTo>
                    <a:pt x="42164" y="191135"/>
                  </a:lnTo>
                  <a:lnTo>
                    <a:pt x="59778" y="211378"/>
                  </a:lnTo>
                  <a:lnTo>
                    <a:pt x="81432" y="226301"/>
                  </a:lnTo>
                  <a:lnTo>
                    <a:pt x="105854" y="235521"/>
                  </a:lnTo>
                  <a:lnTo>
                    <a:pt x="131838" y="238683"/>
                  </a:lnTo>
                  <a:lnTo>
                    <a:pt x="141973" y="238201"/>
                  </a:lnTo>
                  <a:lnTo>
                    <a:pt x="152082" y="236753"/>
                  </a:lnTo>
                  <a:lnTo>
                    <a:pt x="162115" y="234315"/>
                  </a:lnTo>
                  <a:lnTo>
                    <a:pt x="173558" y="230225"/>
                  </a:lnTo>
                  <a:lnTo>
                    <a:pt x="174269" y="228422"/>
                  </a:lnTo>
                  <a:close/>
                </a:path>
                <a:path w="262889" h="436880">
                  <a:moveTo>
                    <a:pt x="182562" y="250875"/>
                  </a:moveTo>
                  <a:lnTo>
                    <a:pt x="181317" y="247700"/>
                  </a:lnTo>
                  <a:lnTo>
                    <a:pt x="179514" y="246926"/>
                  </a:lnTo>
                  <a:lnTo>
                    <a:pt x="177927" y="247561"/>
                  </a:lnTo>
                  <a:lnTo>
                    <a:pt x="166852" y="251371"/>
                  </a:lnTo>
                  <a:lnTo>
                    <a:pt x="155549" y="254063"/>
                  </a:lnTo>
                  <a:lnTo>
                    <a:pt x="144119" y="255663"/>
                  </a:lnTo>
                  <a:lnTo>
                    <a:pt x="132651" y="256197"/>
                  </a:lnTo>
                  <a:lnTo>
                    <a:pt x="101206" y="252272"/>
                  </a:lnTo>
                  <a:lnTo>
                    <a:pt x="71678" y="240893"/>
                  </a:lnTo>
                  <a:lnTo>
                    <a:pt x="45745" y="222618"/>
                  </a:lnTo>
                  <a:lnTo>
                    <a:pt x="25133" y="198018"/>
                  </a:lnTo>
                  <a:lnTo>
                    <a:pt x="24206" y="196570"/>
                  </a:lnTo>
                  <a:lnTo>
                    <a:pt x="22288" y="196138"/>
                  </a:lnTo>
                  <a:lnTo>
                    <a:pt x="19392" y="197967"/>
                  </a:lnTo>
                  <a:lnTo>
                    <a:pt x="18961" y="199885"/>
                  </a:lnTo>
                  <a:lnTo>
                    <a:pt x="19888" y="201333"/>
                  </a:lnTo>
                  <a:lnTo>
                    <a:pt x="41567" y="227190"/>
                  </a:lnTo>
                  <a:lnTo>
                    <a:pt x="68745" y="246367"/>
                  </a:lnTo>
                  <a:lnTo>
                    <a:pt x="99695" y="258279"/>
                  </a:lnTo>
                  <a:lnTo>
                    <a:pt x="132651" y="262382"/>
                  </a:lnTo>
                  <a:lnTo>
                    <a:pt x="144703" y="261823"/>
                  </a:lnTo>
                  <a:lnTo>
                    <a:pt x="156705" y="260146"/>
                  </a:lnTo>
                  <a:lnTo>
                    <a:pt x="168567" y="257314"/>
                  </a:lnTo>
                  <a:lnTo>
                    <a:pt x="181800" y="252666"/>
                  </a:lnTo>
                  <a:lnTo>
                    <a:pt x="182562" y="250875"/>
                  </a:lnTo>
                  <a:close/>
                </a:path>
                <a:path w="262889" h="436880">
                  <a:moveTo>
                    <a:pt x="210908" y="131660"/>
                  </a:moveTo>
                  <a:lnTo>
                    <a:pt x="194894" y="83248"/>
                  </a:lnTo>
                  <a:lnTo>
                    <a:pt x="181521" y="69316"/>
                  </a:lnTo>
                  <a:lnTo>
                    <a:pt x="179552" y="69481"/>
                  </a:lnTo>
                  <a:lnTo>
                    <a:pt x="177368" y="72085"/>
                  </a:lnTo>
                  <a:lnTo>
                    <a:pt x="177533" y="74041"/>
                  </a:lnTo>
                  <a:lnTo>
                    <a:pt x="178841" y="75145"/>
                  </a:lnTo>
                  <a:lnTo>
                    <a:pt x="189928" y="86944"/>
                  </a:lnTo>
                  <a:lnTo>
                    <a:pt x="198031" y="100723"/>
                  </a:lnTo>
                  <a:lnTo>
                    <a:pt x="202996" y="115836"/>
                  </a:lnTo>
                  <a:lnTo>
                    <a:pt x="204673" y="131660"/>
                  </a:lnTo>
                  <a:lnTo>
                    <a:pt x="204292" y="139204"/>
                  </a:lnTo>
                  <a:lnTo>
                    <a:pt x="203136" y="146710"/>
                  </a:lnTo>
                  <a:lnTo>
                    <a:pt x="201180" y="154101"/>
                  </a:lnTo>
                  <a:lnTo>
                    <a:pt x="197688" y="162877"/>
                  </a:lnTo>
                  <a:lnTo>
                    <a:pt x="198399" y="164706"/>
                  </a:lnTo>
                  <a:lnTo>
                    <a:pt x="201510" y="166103"/>
                  </a:lnTo>
                  <a:lnTo>
                    <a:pt x="203365" y="165404"/>
                  </a:lnTo>
                  <a:lnTo>
                    <a:pt x="204076" y="163842"/>
                  </a:lnTo>
                  <a:lnTo>
                    <a:pt x="207086" y="156006"/>
                  </a:lnTo>
                  <a:lnTo>
                    <a:pt x="209219" y="147980"/>
                  </a:lnTo>
                  <a:lnTo>
                    <a:pt x="210489" y="139839"/>
                  </a:lnTo>
                  <a:lnTo>
                    <a:pt x="210908" y="131660"/>
                  </a:lnTo>
                  <a:close/>
                </a:path>
                <a:path w="262889" h="436880">
                  <a:moveTo>
                    <a:pt x="238531" y="131813"/>
                  </a:moveTo>
                  <a:lnTo>
                    <a:pt x="228511" y="85902"/>
                  </a:lnTo>
                  <a:lnTo>
                    <a:pt x="199326" y="48006"/>
                  </a:lnTo>
                  <a:lnTo>
                    <a:pt x="198018" y="46926"/>
                  </a:lnTo>
                  <a:lnTo>
                    <a:pt x="196049" y="47117"/>
                  </a:lnTo>
                  <a:lnTo>
                    <a:pt x="193916" y="49758"/>
                  </a:lnTo>
                  <a:lnTo>
                    <a:pt x="194081" y="51714"/>
                  </a:lnTo>
                  <a:lnTo>
                    <a:pt x="195389" y="52793"/>
                  </a:lnTo>
                  <a:lnTo>
                    <a:pt x="211302" y="69227"/>
                  </a:lnTo>
                  <a:lnTo>
                    <a:pt x="222897" y="88480"/>
                  </a:lnTo>
                  <a:lnTo>
                    <a:pt x="229971" y="109651"/>
                  </a:lnTo>
                  <a:lnTo>
                    <a:pt x="232371" y="131813"/>
                  </a:lnTo>
                  <a:lnTo>
                    <a:pt x="231559" y="144729"/>
                  </a:lnTo>
                  <a:lnTo>
                    <a:pt x="229095" y="157505"/>
                  </a:lnTo>
                  <a:lnTo>
                    <a:pt x="224955" y="169951"/>
                  </a:lnTo>
                  <a:lnTo>
                    <a:pt x="218224" y="183388"/>
                  </a:lnTo>
                  <a:lnTo>
                    <a:pt x="218719" y="185280"/>
                  </a:lnTo>
                  <a:lnTo>
                    <a:pt x="221665" y="186994"/>
                  </a:lnTo>
                  <a:lnTo>
                    <a:pt x="223570" y="186486"/>
                  </a:lnTo>
                  <a:lnTo>
                    <a:pt x="224447" y="185000"/>
                  </a:lnTo>
                  <a:lnTo>
                    <a:pt x="230682" y="172288"/>
                  </a:lnTo>
                  <a:lnTo>
                    <a:pt x="235077" y="159067"/>
                  </a:lnTo>
                  <a:lnTo>
                    <a:pt x="237680" y="145516"/>
                  </a:lnTo>
                  <a:lnTo>
                    <a:pt x="238531" y="131813"/>
                  </a:lnTo>
                  <a:close/>
                </a:path>
                <a:path w="262889" h="436880">
                  <a:moveTo>
                    <a:pt x="262623" y="131343"/>
                  </a:moveTo>
                  <a:lnTo>
                    <a:pt x="252298" y="80213"/>
                  </a:lnTo>
                  <a:lnTo>
                    <a:pt x="230517" y="45224"/>
                  </a:lnTo>
                  <a:lnTo>
                    <a:pt x="213906" y="29159"/>
                  </a:lnTo>
                  <a:lnTo>
                    <a:pt x="211950" y="29337"/>
                  </a:lnTo>
                  <a:lnTo>
                    <a:pt x="209765" y="31965"/>
                  </a:lnTo>
                  <a:lnTo>
                    <a:pt x="209981" y="33921"/>
                  </a:lnTo>
                  <a:lnTo>
                    <a:pt x="211289" y="35013"/>
                  </a:lnTo>
                  <a:lnTo>
                    <a:pt x="225869" y="49288"/>
                  </a:lnTo>
                  <a:lnTo>
                    <a:pt x="246583" y="82600"/>
                  </a:lnTo>
                  <a:lnTo>
                    <a:pt x="256159" y="123685"/>
                  </a:lnTo>
                  <a:lnTo>
                    <a:pt x="256400" y="131343"/>
                  </a:lnTo>
                  <a:lnTo>
                    <a:pt x="255549" y="145999"/>
                  </a:lnTo>
                  <a:lnTo>
                    <a:pt x="252971" y="160515"/>
                  </a:lnTo>
                  <a:lnTo>
                    <a:pt x="248653" y="174739"/>
                  </a:lnTo>
                  <a:lnTo>
                    <a:pt x="241820" y="190030"/>
                  </a:lnTo>
                  <a:lnTo>
                    <a:pt x="242417" y="191897"/>
                  </a:lnTo>
                  <a:lnTo>
                    <a:pt x="245478" y="193459"/>
                  </a:lnTo>
                  <a:lnTo>
                    <a:pt x="247332" y="192862"/>
                  </a:lnTo>
                  <a:lnTo>
                    <a:pt x="254469" y="176885"/>
                  </a:lnTo>
                  <a:lnTo>
                    <a:pt x="259003" y="161950"/>
                  </a:lnTo>
                  <a:lnTo>
                    <a:pt x="261721" y="146723"/>
                  </a:lnTo>
                  <a:lnTo>
                    <a:pt x="262623" y="1313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434945" y="3846601"/>
              <a:ext cx="25400" cy="291465"/>
            </a:xfrm>
            <a:custGeom>
              <a:avLst/>
              <a:gdLst/>
              <a:ahLst/>
              <a:cxnLst/>
              <a:rect l="l" t="t" r="r" b="b"/>
              <a:pathLst>
                <a:path w="25400" h="291464">
                  <a:moveTo>
                    <a:pt x="17741" y="0"/>
                  </a:moveTo>
                  <a:lnTo>
                    <a:pt x="7213" y="0"/>
                  </a:lnTo>
                  <a:lnTo>
                    <a:pt x="5842" y="1346"/>
                  </a:lnTo>
                  <a:lnTo>
                    <a:pt x="0" y="289051"/>
                  </a:lnTo>
                  <a:lnTo>
                    <a:pt x="330" y="289852"/>
                  </a:lnTo>
                  <a:lnTo>
                    <a:pt x="1473" y="291033"/>
                  </a:lnTo>
                  <a:lnTo>
                    <a:pt x="2298" y="291376"/>
                  </a:lnTo>
                  <a:lnTo>
                    <a:pt x="3111" y="291376"/>
                  </a:lnTo>
                  <a:lnTo>
                    <a:pt x="22656" y="291376"/>
                  </a:lnTo>
                  <a:lnTo>
                    <a:pt x="23482" y="291033"/>
                  </a:lnTo>
                  <a:lnTo>
                    <a:pt x="24625" y="289852"/>
                  </a:lnTo>
                  <a:lnTo>
                    <a:pt x="24955" y="289051"/>
                  </a:lnTo>
                  <a:lnTo>
                    <a:pt x="19113" y="1358"/>
                  </a:lnTo>
                  <a:lnTo>
                    <a:pt x="17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431837" y="3843509"/>
              <a:ext cx="31750" cy="297815"/>
            </a:xfrm>
            <a:custGeom>
              <a:avLst/>
              <a:gdLst/>
              <a:ahLst/>
              <a:cxnLst/>
              <a:rect l="l" t="t" r="r" b="b"/>
              <a:pathLst>
                <a:path w="31750" h="297814">
                  <a:moveTo>
                    <a:pt x="22542" y="0"/>
                  </a:moveTo>
                  <a:lnTo>
                    <a:pt x="8623" y="0"/>
                  </a:lnTo>
                  <a:lnTo>
                    <a:pt x="5892" y="2692"/>
                  </a:lnTo>
                  <a:lnTo>
                    <a:pt x="5839" y="6197"/>
                  </a:lnTo>
                  <a:lnTo>
                    <a:pt x="0" y="291249"/>
                  </a:lnTo>
                  <a:lnTo>
                    <a:pt x="0" y="292900"/>
                  </a:lnTo>
                  <a:lnTo>
                    <a:pt x="647" y="294513"/>
                  </a:lnTo>
                  <a:lnTo>
                    <a:pt x="2946" y="296887"/>
                  </a:lnTo>
                  <a:lnTo>
                    <a:pt x="4521" y="297561"/>
                  </a:lnTo>
                  <a:lnTo>
                    <a:pt x="26593" y="297561"/>
                  </a:lnTo>
                  <a:lnTo>
                    <a:pt x="28232" y="296887"/>
                  </a:lnTo>
                  <a:lnTo>
                    <a:pt x="30518" y="294513"/>
                  </a:lnTo>
                  <a:lnTo>
                    <a:pt x="31178" y="292900"/>
                  </a:lnTo>
                  <a:lnTo>
                    <a:pt x="31131" y="291376"/>
                  </a:lnTo>
                  <a:lnTo>
                    <a:pt x="6223" y="291376"/>
                  </a:lnTo>
                  <a:lnTo>
                    <a:pt x="12014" y="6197"/>
                  </a:lnTo>
                  <a:lnTo>
                    <a:pt x="25339" y="6197"/>
                  </a:lnTo>
                  <a:lnTo>
                    <a:pt x="25285" y="2692"/>
                  </a:lnTo>
                  <a:lnTo>
                    <a:pt x="22542" y="0"/>
                  </a:lnTo>
                  <a:close/>
                </a:path>
                <a:path w="31750" h="297814">
                  <a:moveTo>
                    <a:pt x="25339" y="6197"/>
                  </a:moveTo>
                  <a:lnTo>
                    <a:pt x="19164" y="6197"/>
                  </a:lnTo>
                  <a:lnTo>
                    <a:pt x="24952" y="291249"/>
                  </a:lnTo>
                  <a:lnTo>
                    <a:pt x="24955" y="291376"/>
                  </a:lnTo>
                  <a:lnTo>
                    <a:pt x="31131" y="291376"/>
                  </a:lnTo>
                  <a:lnTo>
                    <a:pt x="25339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428556" y="4110673"/>
              <a:ext cx="38100" cy="88900"/>
            </a:xfrm>
            <a:custGeom>
              <a:avLst/>
              <a:gdLst/>
              <a:ahLst/>
              <a:cxnLst/>
              <a:rect l="l" t="t" r="r" b="b"/>
              <a:pathLst>
                <a:path w="38100" h="88900">
                  <a:moveTo>
                    <a:pt x="32651" y="0"/>
                  </a:moveTo>
                  <a:lnTo>
                    <a:pt x="5080" y="0"/>
                  </a:lnTo>
                  <a:lnTo>
                    <a:pt x="3708" y="1308"/>
                  </a:lnTo>
                  <a:lnTo>
                    <a:pt x="0" y="86067"/>
                  </a:lnTo>
                  <a:lnTo>
                    <a:pt x="330" y="86893"/>
                  </a:lnTo>
                  <a:lnTo>
                    <a:pt x="1473" y="88112"/>
                  </a:lnTo>
                  <a:lnTo>
                    <a:pt x="2286" y="88455"/>
                  </a:lnTo>
                  <a:lnTo>
                    <a:pt x="3111" y="88455"/>
                  </a:lnTo>
                  <a:lnTo>
                    <a:pt x="35445" y="88455"/>
                  </a:lnTo>
                  <a:lnTo>
                    <a:pt x="36258" y="88112"/>
                  </a:lnTo>
                  <a:lnTo>
                    <a:pt x="37401" y="86893"/>
                  </a:lnTo>
                  <a:lnTo>
                    <a:pt x="37731" y="86067"/>
                  </a:lnTo>
                  <a:lnTo>
                    <a:pt x="34023" y="1308"/>
                  </a:lnTo>
                  <a:lnTo>
                    <a:pt x="32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425447" y="4107581"/>
              <a:ext cx="44450" cy="95250"/>
            </a:xfrm>
            <a:custGeom>
              <a:avLst/>
              <a:gdLst/>
              <a:ahLst/>
              <a:cxnLst/>
              <a:rect l="l" t="t" r="r" b="b"/>
              <a:pathLst>
                <a:path w="44450" h="95250">
                  <a:moveTo>
                    <a:pt x="37452" y="0"/>
                  </a:moveTo>
                  <a:lnTo>
                    <a:pt x="6489" y="0"/>
                  </a:lnTo>
                  <a:lnTo>
                    <a:pt x="3759" y="2616"/>
                  </a:lnTo>
                  <a:lnTo>
                    <a:pt x="3645" y="6184"/>
                  </a:lnTo>
                  <a:lnTo>
                    <a:pt x="50" y="88188"/>
                  </a:lnTo>
                  <a:lnTo>
                    <a:pt x="0" y="89877"/>
                  </a:lnTo>
                  <a:lnTo>
                    <a:pt x="596" y="91516"/>
                  </a:lnTo>
                  <a:lnTo>
                    <a:pt x="1790" y="92735"/>
                  </a:lnTo>
                  <a:lnTo>
                    <a:pt x="2946" y="93954"/>
                  </a:lnTo>
                  <a:lnTo>
                    <a:pt x="4584" y="94640"/>
                  </a:lnTo>
                  <a:lnTo>
                    <a:pt x="39370" y="94640"/>
                  </a:lnTo>
                  <a:lnTo>
                    <a:pt x="41008" y="93954"/>
                  </a:lnTo>
                  <a:lnTo>
                    <a:pt x="42151" y="92735"/>
                  </a:lnTo>
                  <a:lnTo>
                    <a:pt x="43357" y="91516"/>
                  </a:lnTo>
                  <a:lnTo>
                    <a:pt x="43954" y="89877"/>
                  </a:lnTo>
                  <a:lnTo>
                    <a:pt x="43911" y="88455"/>
                  </a:lnTo>
                  <a:lnTo>
                    <a:pt x="6223" y="88455"/>
                  </a:lnTo>
                  <a:lnTo>
                    <a:pt x="9829" y="6184"/>
                  </a:lnTo>
                  <a:lnTo>
                    <a:pt x="40308" y="6184"/>
                  </a:lnTo>
                  <a:lnTo>
                    <a:pt x="40182" y="2616"/>
                  </a:lnTo>
                  <a:lnTo>
                    <a:pt x="37452" y="0"/>
                  </a:lnTo>
                  <a:close/>
                </a:path>
                <a:path w="44450" h="95250">
                  <a:moveTo>
                    <a:pt x="40308" y="6184"/>
                  </a:moveTo>
                  <a:lnTo>
                    <a:pt x="34124" y="6184"/>
                  </a:lnTo>
                  <a:lnTo>
                    <a:pt x="37669" y="88188"/>
                  </a:lnTo>
                  <a:lnTo>
                    <a:pt x="37680" y="88455"/>
                  </a:lnTo>
                  <a:lnTo>
                    <a:pt x="43911" y="88455"/>
                  </a:lnTo>
                  <a:lnTo>
                    <a:pt x="40308" y="61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442482" y="3695730"/>
              <a:ext cx="28575" cy="145415"/>
            </a:xfrm>
            <a:custGeom>
              <a:avLst/>
              <a:gdLst/>
              <a:ahLst/>
              <a:cxnLst/>
              <a:rect l="l" t="t" r="r" b="b"/>
              <a:pathLst>
                <a:path w="28575" h="145414">
                  <a:moveTo>
                    <a:pt x="9994" y="0"/>
                  </a:moveTo>
                  <a:lnTo>
                    <a:pt x="5346" y="0"/>
                  </a:lnTo>
                  <a:lnTo>
                    <a:pt x="2616" y="2159"/>
                  </a:lnTo>
                  <a:lnTo>
                    <a:pt x="0" y="140627"/>
                  </a:lnTo>
                  <a:lnTo>
                    <a:pt x="660" y="142354"/>
                  </a:lnTo>
                  <a:lnTo>
                    <a:pt x="2781" y="144526"/>
                  </a:lnTo>
                  <a:lnTo>
                    <a:pt x="3987" y="145059"/>
                  </a:lnTo>
                  <a:lnTo>
                    <a:pt x="5295" y="145059"/>
                  </a:lnTo>
                  <a:lnTo>
                    <a:pt x="7213" y="145059"/>
                  </a:lnTo>
                  <a:lnTo>
                    <a:pt x="8953" y="143878"/>
                  </a:lnTo>
                  <a:lnTo>
                    <a:pt x="28181" y="103200"/>
                  </a:lnTo>
                  <a:lnTo>
                    <a:pt x="28397" y="101650"/>
                  </a:lnTo>
                  <a:lnTo>
                    <a:pt x="12446" y="1549"/>
                  </a:lnTo>
                  <a:lnTo>
                    <a:pt x="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39420" y="3692638"/>
              <a:ext cx="34925" cy="151765"/>
            </a:xfrm>
            <a:custGeom>
              <a:avLst/>
              <a:gdLst/>
              <a:ahLst/>
              <a:cxnLst/>
              <a:rect l="l" t="t" r="r" b="b"/>
              <a:pathLst>
                <a:path w="34925" h="151764">
                  <a:moveTo>
                    <a:pt x="15013" y="0"/>
                  </a:moveTo>
                  <a:lnTo>
                    <a:pt x="6225" y="0"/>
                  </a:lnTo>
                  <a:lnTo>
                    <a:pt x="2618" y="3962"/>
                  </a:lnTo>
                  <a:lnTo>
                    <a:pt x="0" y="141833"/>
                  </a:lnTo>
                  <a:lnTo>
                    <a:pt x="0" y="144627"/>
                  </a:lnTo>
                  <a:lnTo>
                    <a:pt x="929" y="147015"/>
                  </a:lnTo>
                  <a:lnTo>
                    <a:pt x="4205" y="150380"/>
                  </a:lnTo>
                  <a:lnTo>
                    <a:pt x="6225" y="151244"/>
                  </a:lnTo>
                  <a:lnTo>
                    <a:pt x="11520" y="151244"/>
                  </a:lnTo>
                  <a:lnTo>
                    <a:pt x="14251" y="149402"/>
                  </a:lnTo>
                  <a:lnTo>
                    <a:pt x="16310" y="145059"/>
                  </a:lnTo>
                  <a:lnTo>
                    <a:pt x="7266" y="145059"/>
                  </a:lnTo>
                  <a:lnTo>
                    <a:pt x="6174" y="143814"/>
                  </a:lnTo>
                  <a:lnTo>
                    <a:pt x="8739" y="9321"/>
                  </a:lnTo>
                  <a:lnTo>
                    <a:pt x="8739" y="7289"/>
                  </a:lnTo>
                  <a:lnTo>
                    <a:pt x="9831" y="6197"/>
                  </a:lnTo>
                  <a:lnTo>
                    <a:pt x="18894" y="6197"/>
                  </a:lnTo>
                  <a:lnTo>
                    <a:pt x="18404" y="3124"/>
                  </a:lnTo>
                  <a:lnTo>
                    <a:pt x="15013" y="0"/>
                  </a:lnTo>
                  <a:close/>
                </a:path>
                <a:path w="34925" h="151764">
                  <a:moveTo>
                    <a:pt x="18894" y="6197"/>
                  </a:moveTo>
                  <a:lnTo>
                    <a:pt x="11865" y="6197"/>
                  </a:lnTo>
                  <a:lnTo>
                    <a:pt x="12727" y="6959"/>
                  </a:lnTo>
                  <a:lnTo>
                    <a:pt x="28183" y="103733"/>
                  </a:lnTo>
                  <a:lnTo>
                    <a:pt x="28183" y="105537"/>
                  </a:lnTo>
                  <a:lnTo>
                    <a:pt x="27853" y="106286"/>
                  </a:lnTo>
                  <a:lnTo>
                    <a:pt x="9666" y="144627"/>
                  </a:lnTo>
                  <a:lnTo>
                    <a:pt x="9006" y="145059"/>
                  </a:lnTo>
                  <a:lnTo>
                    <a:pt x="16310" y="145059"/>
                  </a:lnTo>
                  <a:lnTo>
                    <a:pt x="33428" y="108940"/>
                  </a:lnTo>
                  <a:lnTo>
                    <a:pt x="34622" y="104863"/>
                  </a:lnTo>
                  <a:lnTo>
                    <a:pt x="19068" y="7289"/>
                  </a:lnTo>
                  <a:lnTo>
                    <a:pt x="19015" y="6959"/>
                  </a:lnTo>
                  <a:lnTo>
                    <a:pt x="18894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311526" y="3844715"/>
              <a:ext cx="129539" cy="75565"/>
            </a:xfrm>
            <a:custGeom>
              <a:avLst/>
              <a:gdLst/>
              <a:ahLst/>
              <a:cxnLst/>
              <a:rect l="l" t="t" r="r" b="b"/>
              <a:pathLst>
                <a:path w="129540" h="75564">
                  <a:moveTo>
                    <a:pt x="125818" y="0"/>
                  </a:moveTo>
                  <a:lnTo>
                    <a:pt x="123418" y="0"/>
                  </a:lnTo>
                  <a:lnTo>
                    <a:pt x="80162" y="3505"/>
                  </a:lnTo>
                  <a:lnTo>
                    <a:pt x="78689" y="4102"/>
                  </a:lnTo>
                  <a:lnTo>
                    <a:pt x="266" y="67792"/>
                  </a:lnTo>
                  <a:lnTo>
                    <a:pt x="0" y="70269"/>
                  </a:lnTo>
                  <a:lnTo>
                    <a:pt x="1308" y="73901"/>
                  </a:lnTo>
                  <a:lnTo>
                    <a:pt x="3225" y="75171"/>
                  </a:lnTo>
                  <a:lnTo>
                    <a:pt x="5460" y="75171"/>
                  </a:lnTo>
                  <a:lnTo>
                    <a:pt x="6603" y="75171"/>
                  </a:lnTo>
                  <a:lnTo>
                    <a:pt x="7810" y="74841"/>
                  </a:lnTo>
                  <a:lnTo>
                    <a:pt x="127622" y="8674"/>
                  </a:lnTo>
                  <a:lnTo>
                    <a:pt x="128993" y="6032"/>
                  </a:lnTo>
                  <a:lnTo>
                    <a:pt x="127787" y="1409"/>
                  </a:lnTo>
                  <a:lnTo>
                    <a:pt x="1258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307981" y="3841663"/>
              <a:ext cx="135890" cy="81915"/>
            </a:xfrm>
            <a:custGeom>
              <a:avLst/>
              <a:gdLst/>
              <a:ahLst/>
              <a:cxnLst/>
              <a:rect l="l" t="t" r="r" b="b"/>
              <a:pathLst>
                <a:path w="135890" h="81914">
                  <a:moveTo>
                    <a:pt x="130835" y="0"/>
                  </a:moveTo>
                  <a:lnTo>
                    <a:pt x="82842" y="3517"/>
                  </a:lnTo>
                  <a:lnTo>
                    <a:pt x="1193" y="68961"/>
                  </a:lnTo>
                  <a:lnTo>
                    <a:pt x="0" y="72631"/>
                  </a:lnTo>
                  <a:lnTo>
                    <a:pt x="2336" y="79235"/>
                  </a:lnTo>
                  <a:lnTo>
                    <a:pt x="5397" y="81318"/>
                  </a:lnTo>
                  <a:lnTo>
                    <a:pt x="10693" y="81318"/>
                  </a:lnTo>
                  <a:lnTo>
                    <a:pt x="12395" y="80860"/>
                  </a:lnTo>
                  <a:lnTo>
                    <a:pt x="13969" y="79971"/>
                  </a:lnTo>
                  <a:lnTo>
                    <a:pt x="22757" y="75120"/>
                  </a:lnTo>
                  <a:lnTo>
                    <a:pt x="6984" y="75120"/>
                  </a:lnTo>
                  <a:lnTo>
                    <a:pt x="6057" y="73025"/>
                  </a:lnTo>
                  <a:lnTo>
                    <a:pt x="83057" y="10502"/>
                  </a:lnTo>
                  <a:lnTo>
                    <a:pt x="83705" y="9944"/>
                  </a:lnTo>
                  <a:lnTo>
                    <a:pt x="84300" y="9702"/>
                  </a:lnTo>
                  <a:lnTo>
                    <a:pt x="83180" y="9702"/>
                  </a:lnTo>
                  <a:lnTo>
                    <a:pt x="126631" y="6159"/>
                  </a:lnTo>
                  <a:lnTo>
                    <a:pt x="134967" y="6159"/>
                  </a:lnTo>
                  <a:lnTo>
                    <a:pt x="133946" y="2324"/>
                  </a:lnTo>
                  <a:lnTo>
                    <a:pt x="130835" y="0"/>
                  </a:lnTo>
                  <a:close/>
                </a:path>
                <a:path w="135890" h="81914">
                  <a:moveTo>
                    <a:pt x="134967" y="6159"/>
                  </a:moveTo>
                  <a:lnTo>
                    <a:pt x="129527" y="6159"/>
                  </a:lnTo>
                  <a:lnTo>
                    <a:pt x="129641" y="9017"/>
                  </a:lnTo>
                  <a:lnTo>
                    <a:pt x="10261" y="74955"/>
                  </a:lnTo>
                  <a:lnTo>
                    <a:pt x="9601" y="75120"/>
                  </a:lnTo>
                  <a:lnTo>
                    <a:pt x="22757" y="75120"/>
                  </a:lnTo>
                  <a:lnTo>
                    <a:pt x="133896" y="13741"/>
                  </a:lnTo>
                  <a:lnTo>
                    <a:pt x="135746" y="9944"/>
                  </a:lnTo>
                  <a:lnTo>
                    <a:pt x="135864" y="9702"/>
                  </a:lnTo>
                  <a:lnTo>
                    <a:pt x="134967" y="6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452148" y="3847514"/>
              <a:ext cx="127000" cy="80010"/>
            </a:xfrm>
            <a:custGeom>
              <a:avLst/>
              <a:gdLst/>
              <a:ahLst/>
              <a:cxnLst/>
              <a:rect l="l" t="t" r="r" b="b"/>
              <a:pathLst>
                <a:path w="127000" h="80010">
                  <a:moveTo>
                    <a:pt x="6667" y="0"/>
                  </a:moveTo>
                  <a:lnTo>
                    <a:pt x="3378" y="0"/>
                  </a:lnTo>
                  <a:lnTo>
                    <a:pt x="1689" y="977"/>
                  </a:lnTo>
                  <a:lnTo>
                    <a:pt x="0" y="4229"/>
                  </a:lnTo>
                  <a:lnTo>
                    <a:pt x="165" y="6235"/>
                  </a:lnTo>
                  <a:lnTo>
                    <a:pt x="25717" y="43192"/>
                  </a:lnTo>
                  <a:lnTo>
                    <a:pt x="26974" y="44157"/>
                  </a:lnTo>
                  <a:lnTo>
                    <a:pt x="119214" y="79438"/>
                  </a:lnTo>
                  <a:lnTo>
                    <a:pt x="120903" y="79603"/>
                  </a:lnTo>
                  <a:lnTo>
                    <a:pt x="123253" y="79603"/>
                  </a:lnTo>
                  <a:lnTo>
                    <a:pt x="125107" y="78231"/>
                  </a:lnTo>
                  <a:lnTo>
                    <a:pt x="126415" y="73659"/>
                  </a:lnTo>
                  <a:lnTo>
                    <a:pt x="125158" y="71081"/>
                  </a:lnTo>
                  <a:lnTo>
                    <a:pt x="7912" y="380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448868" y="3844420"/>
              <a:ext cx="133350" cy="86360"/>
            </a:xfrm>
            <a:custGeom>
              <a:avLst/>
              <a:gdLst/>
              <a:ahLst/>
              <a:cxnLst/>
              <a:rect l="l" t="t" r="r" b="b"/>
              <a:pathLst>
                <a:path w="133350" h="86360">
                  <a:moveTo>
                    <a:pt x="10490" y="0"/>
                  </a:moveTo>
                  <a:lnTo>
                    <a:pt x="5575" y="0"/>
                  </a:lnTo>
                  <a:lnTo>
                    <a:pt x="2730" y="1638"/>
                  </a:lnTo>
                  <a:lnTo>
                    <a:pt x="0" y="6921"/>
                  </a:lnTo>
                  <a:lnTo>
                    <a:pt x="279" y="10134"/>
                  </a:lnTo>
                  <a:lnTo>
                    <a:pt x="25615" y="46850"/>
                  </a:lnTo>
                  <a:lnTo>
                    <a:pt x="121780" y="85559"/>
                  </a:lnTo>
                  <a:lnTo>
                    <a:pt x="122986" y="85788"/>
                  </a:lnTo>
                  <a:lnTo>
                    <a:pt x="127901" y="85788"/>
                  </a:lnTo>
                  <a:lnTo>
                    <a:pt x="131013" y="83477"/>
                  </a:lnTo>
                  <a:lnTo>
                    <a:pt x="132097" y="79603"/>
                  </a:lnTo>
                  <a:lnTo>
                    <a:pt x="123464" y="79603"/>
                  </a:lnTo>
                  <a:lnTo>
                    <a:pt x="122770" y="79311"/>
                  </a:lnTo>
                  <a:lnTo>
                    <a:pt x="31953" y="44577"/>
                  </a:lnTo>
                  <a:lnTo>
                    <a:pt x="31178" y="44005"/>
                  </a:lnTo>
                  <a:lnTo>
                    <a:pt x="30746" y="43332"/>
                  </a:lnTo>
                  <a:lnTo>
                    <a:pt x="6007" y="7581"/>
                  </a:lnTo>
                  <a:lnTo>
                    <a:pt x="6997" y="6197"/>
                  </a:lnTo>
                  <a:lnTo>
                    <a:pt x="21685" y="6197"/>
                  </a:lnTo>
                  <a:lnTo>
                    <a:pt x="12293" y="520"/>
                  </a:lnTo>
                  <a:lnTo>
                    <a:pt x="10490" y="0"/>
                  </a:lnTo>
                  <a:close/>
                </a:path>
                <a:path w="133350" h="86360">
                  <a:moveTo>
                    <a:pt x="21685" y="6197"/>
                  </a:moveTo>
                  <a:lnTo>
                    <a:pt x="9283" y="6197"/>
                  </a:lnTo>
                  <a:lnTo>
                    <a:pt x="9994" y="6388"/>
                  </a:lnTo>
                  <a:lnTo>
                    <a:pt x="10925" y="6921"/>
                  </a:lnTo>
                  <a:lnTo>
                    <a:pt x="126974" y="76885"/>
                  </a:lnTo>
                  <a:lnTo>
                    <a:pt x="126532" y="79311"/>
                  </a:lnTo>
                  <a:lnTo>
                    <a:pt x="126479" y="79603"/>
                  </a:lnTo>
                  <a:lnTo>
                    <a:pt x="132097" y="79603"/>
                  </a:lnTo>
                  <a:lnTo>
                    <a:pt x="133032" y="76263"/>
                  </a:lnTo>
                  <a:lnTo>
                    <a:pt x="131229" y="72224"/>
                  </a:lnTo>
                  <a:lnTo>
                    <a:pt x="21685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436801" y="383732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9499" y="0"/>
                  </a:moveTo>
                  <a:lnTo>
                    <a:pt x="4368" y="0"/>
                  </a:lnTo>
                  <a:lnTo>
                    <a:pt x="165" y="4140"/>
                  </a:lnTo>
                  <a:lnTo>
                    <a:pt x="50" y="9232"/>
                  </a:lnTo>
                  <a:lnTo>
                    <a:pt x="0" y="14414"/>
                  </a:lnTo>
                  <a:lnTo>
                    <a:pt x="4089" y="18707"/>
                  </a:lnTo>
                  <a:lnTo>
                    <a:pt x="9283" y="18808"/>
                  </a:lnTo>
                  <a:lnTo>
                    <a:pt x="14579" y="18808"/>
                  </a:lnTo>
                  <a:lnTo>
                    <a:pt x="18783" y="14668"/>
                  </a:lnTo>
                  <a:lnTo>
                    <a:pt x="18999" y="4406"/>
                  </a:lnTo>
                  <a:lnTo>
                    <a:pt x="14858" y="101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317420" y="3713340"/>
              <a:ext cx="262890" cy="436880"/>
            </a:xfrm>
            <a:custGeom>
              <a:avLst/>
              <a:gdLst/>
              <a:ahLst/>
              <a:cxnLst/>
              <a:rect l="l" t="t" r="r" b="b"/>
              <a:pathLst>
                <a:path w="262890" h="436879">
                  <a:moveTo>
                    <a:pt x="124345" y="56553"/>
                  </a:moveTo>
                  <a:lnTo>
                    <a:pt x="123850" y="53174"/>
                  </a:lnTo>
                  <a:lnTo>
                    <a:pt x="122262" y="51993"/>
                  </a:lnTo>
                  <a:lnTo>
                    <a:pt x="120573" y="52235"/>
                  </a:lnTo>
                  <a:lnTo>
                    <a:pt x="78333" y="73025"/>
                  </a:lnTo>
                  <a:lnTo>
                    <a:pt x="54927" y="113919"/>
                  </a:lnTo>
                  <a:lnTo>
                    <a:pt x="54546" y="115582"/>
                  </a:lnTo>
                  <a:lnTo>
                    <a:pt x="55587" y="117246"/>
                  </a:lnTo>
                  <a:lnTo>
                    <a:pt x="58915" y="118033"/>
                  </a:lnTo>
                  <a:lnTo>
                    <a:pt x="60553" y="117005"/>
                  </a:lnTo>
                  <a:lnTo>
                    <a:pt x="60934" y="115341"/>
                  </a:lnTo>
                  <a:lnTo>
                    <a:pt x="69100" y="94729"/>
                  </a:lnTo>
                  <a:lnTo>
                    <a:pt x="82588" y="77508"/>
                  </a:lnTo>
                  <a:lnTo>
                    <a:pt x="100380" y="64960"/>
                  </a:lnTo>
                  <a:lnTo>
                    <a:pt x="121450" y="58369"/>
                  </a:lnTo>
                  <a:lnTo>
                    <a:pt x="123139" y="58127"/>
                  </a:lnTo>
                  <a:lnTo>
                    <a:pt x="124345" y="56553"/>
                  </a:lnTo>
                  <a:close/>
                </a:path>
                <a:path w="262890" h="436879">
                  <a:moveTo>
                    <a:pt x="125552" y="28765"/>
                  </a:moveTo>
                  <a:lnTo>
                    <a:pt x="125222" y="25361"/>
                  </a:lnTo>
                  <a:lnTo>
                    <a:pt x="123685" y="24117"/>
                  </a:lnTo>
                  <a:lnTo>
                    <a:pt x="121996" y="24282"/>
                  </a:lnTo>
                  <a:lnTo>
                    <a:pt x="84785" y="35102"/>
                  </a:lnTo>
                  <a:lnTo>
                    <a:pt x="53886" y="57746"/>
                  </a:lnTo>
                  <a:lnTo>
                    <a:pt x="32486" y="89395"/>
                  </a:lnTo>
                  <a:lnTo>
                    <a:pt x="23749" y="127215"/>
                  </a:lnTo>
                  <a:lnTo>
                    <a:pt x="23698" y="128930"/>
                  </a:lnTo>
                  <a:lnTo>
                    <a:pt x="25057" y="130352"/>
                  </a:lnTo>
                  <a:lnTo>
                    <a:pt x="28448" y="130467"/>
                  </a:lnTo>
                  <a:lnTo>
                    <a:pt x="29870" y="129133"/>
                  </a:lnTo>
                  <a:lnTo>
                    <a:pt x="29921" y="127419"/>
                  </a:lnTo>
                  <a:lnTo>
                    <a:pt x="38125" y="91897"/>
                  </a:lnTo>
                  <a:lnTo>
                    <a:pt x="58343" y="62039"/>
                  </a:lnTo>
                  <a:lnTo>
                    <a:pt x="87515" y="40640"/>
                  </a:lnTo>
                  <a:lnTo>
                    <a:pt x="122593" y="30454"/>
                  </a:lnTo>
                  <a:lnTo>
                    <a:pt x="124294" y="30276"/>
                  </a:lnTo>
                  <a:lnTo>
                    <a:pt x="125552" y="28765"/>
                  </a:lnTo>
                  <a:close/>
                </a:path>
                <a:path w="262890" h="436879">
                  <a:moveTo>
                    <a:pt x="130848" y="4749"/>
                  </a:moveTo>
                  <a:lnTo>
                    <a:pt x="130733" y="1333"/>
                  </a:lnTo>
                  <a:lnTo>
                    <a:pt x="129260" y="0"/>
                  </a:lnTo>
                  <a:lnTo>
                    <a:pt x="127571" y="63"/>
                  </a:lnTo>
                  <a:lnTo>
                    <a:pt x="78333" y="12255"/>
                  </a:lnTo>
                  <a:lnTo>
                    <a:pt x="37757" y="41529"/>
                  </a:lnTo>
                  <a:lnTo>
                    <a:pt x="10185" y="83223"/>
                  </a:lnTo>
                  <a:lnTo>
                    <a:pt x="0" y="132689"/>
                  </a:lnTo>
                  <a:lnTo>
                    <a:pt x="330" y="141541"/>
                  </a:lnTo>
                  <a:lnTo>
                    <a:pt x="1803" y="142849"/>
                  </a:lnTo>
                  <a:lnTo>
                    <a:pt x="5181" y="142646"/>
                  </a:lnTo>
                  <a:lnTo>
                    <a:pt x="6502" y="141185"/>
                  </a:lnTo>
                  <a:lnTo>
                    <a:pt x="6388" y="139471"/>
                  </a:lnTo>
                  <a:lnTo>
                    <a:pt x="6223" y="132689"/>
                  </a:lnTo>
                  <a:lnTo>
                    <a:pt x="15900" y="85623"/>
                  </a:lnTo>
                  <a:lnTo>
                    <a:pt x="42252" y="45821"/>
                  </a:lnTo>
                  <a:lnTo>
                    <a:pt x="80975" y="17843"/>
                  </a:lnTo>
                  <a:lnTo>
                    <a:pt x="127787" y="6261"/>
                  </a:lnTo>
                  <a:lnTo>
                    <a:pt x="129540" y="6184"/>
                  </a:lnTo>
                  <a:lnTo>
                    <a:pt x="130848" y="4749"/>
                  </a:lnTo>
                  <a:close/>
                </a:path>
                <a:path w="262890" h="436879">
                  <a:moveTo>
                    <a:pt x="139522" y="432079"/>
                  </a:moveTo>
                  <a:lnTo>
                    <a:pt x="138163" y="430682"/>
                  </a:lnTo>
                  <a:lnTo>
                    <a:pt x="115709" y="430682"/>
                  </a:lnTo>
                  <a:lnTo>
                    <a:pt x="114350" y="432079"/>
                  </a:lnTo>
                  <a:lnTo>
                    <a:pt x="114350" y="435495"/>
                  </a:lnTo>
                  <a:lnTo>
                    <a:pt x="115709" y="436880"/>
                  </a:lnTo>
                  <a:lnTo>
                    <a:pt x="117462" y="436880"/>
                  </a:lnTo>
                  <a:lnTo>
                    <a:pt x="138163" y="436880"/>
                  </a:lnTo>
                  <a:lnTo>
                    <a:pt x="139522" y="435495"/>
                  </a:lnTo>
                  <a:lnTo>
                    <a:pt x="139522" y="432079"/>
                  </a:lnTo>
                  <a:close/>
                </a:path>
                <a:path w="262890" h="436879">
                  <a:moveTo>
                    <a:pt x="139522" y="420878"/>
                  </a:moveTo>
                  <a:lnTo>
                    <a:pt x="138163" y="419481"/>
                  </a:lnTo>
                  <a:lnTo>
                    <a:pt x="115709" y="419481"/>
                  </a:lnTo>
                  <a:lnTo>
                    <a:pt x="114350" y="420878"/>
                  </a:lnTo>
                  <a:lnTo>
                    <a:pt x="114350" y="424294"/>
                  </a:lnTo>
                  <a:lnTo>
                    <a:pt x="115709" y="425678"/>
                  </a:lnTo>
                  <a:lnTo>
                    <a:pt x="117462" y="425678"/>
                  </a:lnTo>
                  <a:lnTo>
                    <a:pt x="138163" y="425678"/>
                  </a:lnTo>
                  <a:lnTo>
                    <a:pt x="139522" y="424294"/>
                  </a:lnTo>
                  <a:lnTo>
                    <a:pt x="139522" y="420878"/>
                  </a:lnTo>
                  <a:close/>
                </a:path>
                <a:path w="262890" h="436879">
                  <a:moveTo>
                    <a:pt x="139522" y="409663"/>
                  </a:moveTo>
                  <a:lnTo>
                    <a:pt x="138163" y="408266"/>
                  </a:lnTo>
                  <a:lnTo>
                    <a:pt x="115709" y="408266"/>
                  </a:lnTo>
                  <a:lnTo>
                    <a:pt x="114350" y="409663"/>
                  </a:lnTo>
                  <a:lnTo>
                    <a:pt x="114350" y="413080"/>
                  </a:lnTo>
                  <a:lnTo>
                    <a:pt x="115709" y="414464"/>
                  </a:lnTo>
                  <a:lnTo>
                    <a:pt x="117462" y="414464"/>
                  </a:lnTo>
                  <a:lnTo>
                    <a:pt x="138163" y="414464"/>
                  </a:lnTo>
                  <a:lnTo>
                    <a:pt x="139522" y="413080"/>
                  </a:lnTo>
                  <a:lnTo>
                    <a:pt x="139522" y="409663"/>
                  </a:lnTo>
                  <a:close/>
                </a:path>
                <a:path w="262890" h="436879">
                  <a:moveTo>
                    <a:pt x="141249" y="129832"/>
                  </a:moveTo>
                  <a:lnTo>
                    <a:pt x="140182" y="127152"/>
                  </a:lnTo>
                  <a:lnTo>
                    <a:pt x="137833" y="124726"/>
                  </a:lnTo>
                  <a:lnTo>
                    <a:pt x="135547" y="122313"/>
                  </a:lnTo>
                  <a:lnTo>
                    <a:pt x="135115" y="122135"/>
                  </a:lnTo>
                  <a:lnTo>
                    <a:pt x="135115" y="136956"/>
                  </a:lnTo>
                  <a:lnTo>
                    <a:pt x="132270" y="139700"/>
                  </a:lnTo>
                  <a:lnTo>
                    <a:pt x="125272" y="139700"/>
                  </a:lnTo>
                  <a:lnTo>
                    <a:pt x="122491" y="136753"/>
                  </a:lnTo>
                  <a:lnTo>
                    <a:pt x="122605" y="129832"/>
                  </a:lnTo>
                  <a:lnTo>
                    <a:pt x="125361" y="127152"/>
                  </a:lnTo>
                  <a:lnTo>
                    <a:pt x="132435" y="127152"/>
                  </a:lnTo>
                  <a:lnTo>
                    <a:pt x="135026" y="129832"/>
                  </a:lnTo>
                  <a:lnTo>
                    <a:pt x="135115" y="136956"/>
                  </a:lnTo>
                  <a:lnTo>
                    <a:pt x="135115" y="122135"/>
                  </a:lnTo>
                  <a:lnTo>
                    <a:pt x="132435" y="120954"/>
                  </a:lnTo>
                  <a:lnTo>
                    <a:pt x="122034" y="120954"/>
                  </a:lnTo>
                  <a:lnTo>
                    <a:pt x="116484" y="126390"/>
                  </a:lnTo>
                  <a:lnTo>
                    <a:pt x="116446" y="136956"/>
                  </a:lnTo>
                  <a:lnTo>
                    <a:pt x="117551" y="139700"/>
                  </a:lnTo>
                  <a:lnTo>
                    <a:pt x="119875" y="142062"/>
                  </a:lnTo>
                  <a:lnTo>
                    <a:pt x="122161" y="144475"/>
                  </a:lnTo>
                  <a:lnTo>
                    <a:pt x="125412" y="145897"/>
                  </a:lnTo>
                  <a:lnTo>
                    <a:pt x="135597" y="145897"/>
                  </a:lnTo>
                  <a:lnTo>
                    <a:pt x="141224" y="140398"/>
                  </a:lnTo>
                  <a:lnTo>
                    <a:pt x="141224" y="139700"/>
                  </a:lnTo>
                  <a:lnTo>
                    <a:pt x="141249" y="129832"/>
                  </a:lnTo>
                  <a:close/>
                </a:path>
                <a:path w="262890" h="436879">
                  <a:moveTo>
                    <a:pt x="154495" y="206209"/>
                  </a:moveTo>
                  <a:lnTo>
                    <a:pt x="153619" y="202895"/>
                  </a:lnTo>
                  <a:lnTo>
                    <a:pt x="151930" y="201917"/>
                  </a:lnTo>
                  <a:lnTo>
                    <a:pt x="144170" y="203974"/>
                  </a:lnTo>
                  <a:lnTo>
                    <a:pt x="137947" y="204762"/>
                  </a:lnTo>
                  <a:lnTo>
                    <a:pt x="131673" y="204762"/>
                  </a:lnTo>
                  <a:lnTo>
                    <a:pt x="113728" y="202590"/>
                  </a:lnTo>
                  <a:lnTo>
                    <a:pt x="96850" y="196278"/>
                  </a:lnTo>
                  <a:lnTo>
                    <a:pt x="81991" y="186131"/>
                  </a:lnTo>
                  <a:lnTo>
                    <a:pt x="70116" y="172427"/>
                  </a:lnTo>
                  <a:lnTo>
                    <a:pt x="69189" y="170992"/>
                  </a:lnTo>
                  <a:lnTo>
                    <a:pt x="67284" y="170599"/>
                  </a:lnTo>
                  <a:lnTo>
                    <a:pt x="64389" y="172466"/>
                  </a:lnTo>
                  <a:lnTo>
                    <a:pt x="64008" y="174383"/>
                  </a:lnTo>
                  <a:lnTo>
                    <a:pt x="64935" y="175818"/>
                  </a:lnTo>
                  <a:lnTo>
                    <a:pt x="77901" y="190754"/>
                  </a:lnTo>
                  <a:lnTo>
                    <a:pt x="94018" y="201777"/>
                  </a:lnTo>
                  <a:lnTo>
                    <a:pt x="112280" y="208610"/>
                  </a:lnTo>
                  <a:lnTo>
                    <a:pt x="131673" y="210947"/>
                  </a:lnTo>
                  <a:lnTo>
                    <a:pt x="138442" y="210947"/>
                  </a:lnTo>
                  <a:lnTo>
                    <a:pt x="145211" y="210108"/>
                  </a:lnTo>
                  <a:lnTo>
                    <a:pt x="153517" y="207899"/>
                  </a:lnTo>
                  <a:lnTo>
                    <a:pt x="154495" y="206209"/>
                  </a:lnTo>
                  <a:close/>
                </a:path>
                <a:path w="262890" h="436879">
                  <a:moveTo>
                    <a:pt x="174307" y="228409"/>
                  </a:moveTo>
                  <a:lnTo>
                    <a:pt x="172999" y="225247"/>
                  </a:lnTo>
                  <a:lnTo>
                    <a:pt x="171196" y="224485"/>
                  </a:lnTo>
                  <a:lnTo>
                    <a:pt x="160337" y="228384"/>
                  </a:lnTo>
                  <a:lnTo>
                    <a:pt x="150914" y="230682"/>
                  </a:lnTo>
                  <a:lnTo>
                    <a:pt x="141401" y="232041"/>
                  </a:lnTo>
                  <a:lnTo>
                    <a:pt x="131876" y="232486"/>
                  </a:lnTo>
                  <a:lnTo>
                    <a:pt x="107365" y="229514"/>
                  </a:lnTo>
                  <a:lnTo>
                    <a:pt x="84315" y="220814"/>
                  </a:lnTo>
                  <a:lnTo>
                    <a:pt x="63906" y="206756"/>
                  </a:lnTo>
                  <a:lnTo>
                    <a:pt x="47345" y="187693"/>
                  </a:lnTo>
                  <a:lnTo>
                    <a:pt x="46355" y="186270"/>
                  </a:lnTo>
                  <a:lnTo>
                    <a:pt x="44450" y="185889"/>
                  </a:lnTo>
                  <a:lnTo>
                    <a:pt x="41605" y="187782"/>
                  </a:lnTo>
                  <a:lnTo>
                    <a:pt x="41224" y="189712"/>
                  </a:lnTo>
                  <a:lnTo>
                    <a:pt x="42151" y="191135"/>
                  </a:lnTo>
                  <a:lnTo>
                    <a:pt x="59778" y="211391"/>
                  </a:lnTo>
                  <a:lnTo>
                    <a:pt x="81432" y="226314"/>
                  </a:lnTo>
                  <a:lnTo>
                    <a:pt x="105879" y="235534"/>
                  </a:lnTo>
                  <a:lnTo>
                    <a:pt x="131876" y="238683"/>
                  </a:lnTo>
                  <a:lnTo>
                    <a:pt x="141986" y="238213"/>
                  </a:lnTo>
                  <a:lnTo>
                    <a:pt x="152095" y="236753"/>
                  </a:lnTo>
                  <a:lnTo>
                    <a:pt x="162102" y="234315"/>
                  </a:lnTo>
                  <a:lnTo>
                    <a:pt x="173545" y="230212"/>
                  </a:lnTo>
                  <a:lnTo>
                    <a:pt x="174307" y="228409"/>
                  </a:lnTo>
                  <a:close/>
                </a:path>
                <a:path w="262890" h="436879">
                  <a:moveTo>
                    <a:pt x="182613" y="250875"/>
                  </a:moveTo>
                  <a:lnTo>
                    <a:pt x="181305" y="247700"/>
                  </a:lnTo>
                  <a:lnTo>
                    <a:pt x="179501" y="246926"/>
                  </a:lnTo>
                  <a:lnTo>
                    <a:pt x="177914" y="247561"/>
                  </a:lnTo>
                  <a:lnTo>
                    <a:pt x="166839" y="251383"/>
                  </a:lnTo>
                  <a:lnTo>
                    <a:pt x="155549" y="254076"/>
                  </a:lnTo>
                  <a:lnTo>
                    <a:pt x="144119" y="255663"/>
                  </a:lnTo>
                  <a:lnTo>
                    <a:pt x="132638" y="256197"/>
                  </a:lnTo>
                  <a:lnTo>
                    <a:pt x="101206" y="252285"/>
                  </a:lnTo>
                  <a:lnTo>
                    <a:pt x="71666" y="240906"/>
                  </a:lnTo>
                  <a:lnTo>
                    <a:pt x="45745" y="222618"/>
                  </a:lnTo>
                  <a:lnTo>
                    <a:pt x="25120" y="198018"/>
                  </a:lnTo>
                  <a:lnTo>
                    <a:pt x="24193" y="196570"/>
                  </a:lnTo>
                  <a:lnTo>
                    <a:pt x="22275" y="196138"/>
                  </a:lnTo>
                  <a:lnTo>
                    <a:pt x="19380" y="197967"/>
                  </a:lnTo>
                  <a:lnTo>
                    <a:pt x="18948" y="199885"/>
                  </a:lnTo>
                  <a:lnTo>
                    <a:pt x="19875" y="201333"/>
                  </a:lnTo>
                  <a:lnTo>
                    <a:pt x="41567" y="227190"/>
                  </a:lnTo>
                  <a:lnTo>
                    <a:pt x="68757" y="246367"/>
                  </a:lnTo>
                  <a:lnTo>
                    <a:pt x="99707" y="258279"/>
                  </a:lnTo>
                  <a:lnTo>
                    <a:pt x="132638" y="262382"/>
                  </a:lnTo>
                  <a:lnTo>
                    <a:pt x="144691" y="261823"/>
                  </a:lnTo>
                  <a:lnTo>
                    <a:pt x="156692" y="260146"/>
                  </a:lnTo>
                  <a:lnTo>
                    <a:pt x="168567" y="257327"/>
                  </a:lnTo>
                  <a:lnTo>
                    <a:pt x="181787" y="252666"/>
                  </a:lnTo>
                  <a:lnTo>
                    <a:pt x="182613" y="250875"/>
                  </a:lnTo>
                  <a:close/>
                </a:path>
                <a:path w="262890" h="436879">
                  <a:moveTo>
                    <a:pt x="210896" y="131660"/>
                  </a:moveTo>
                  <a:lnTo>
                    <a:pt x="194881" y="83248"/>
                  </a:lnTo>
                  <a:lnTo>
                    <a:pt x="181521" y="69316"/>
                  </a:lnTo>
                  <a:lnTo>
                    <a:pt x="179552" y="69481"/>
                  </a:lnTo>
                  <a:lnTo>
                    <a:pt x="177368" y="72085"/>
                  </a:lnTo>
                  <a:lnTo>
                    <a:pt x="177533" y="74041"/>
                  </a:lnTo>
                  <a:lnTo>
                    <a:pt x="178841" y="75145"/>
                  </a:lnTo>
                  <a:lnTo>
                    <a:pt x="189928" y="86956"/>
                  </a:lnTo>
                  <a:lnTo>
                    <a:pt x="198018" y="100736"/>
                  </a:lnTo>
                  <a:lnTo>
                    <a:pt x="202984" y="115836"/>
                  </a:lnTo>
                  <a:lnTo>
                    <a:pt x="204673" y="131660"/>
                  </a:lnTo>
                  <a:lnTo>
                    <a:pt x="204292" y="139217"/>
                  </a:lnTo>
                  <a:lnTo>
                    <a:pt x="203136" y="146710"/>
                  </a:lnTo>
                  <a:lnTo>
                    <a:pt x="201168" y="154101"/>
                  </a:lnTo>
                  <a:lnTo>
                    <a:pt x="197739" y="162877"/>
                  </a:lnTo>
                  <a:lnTo>
                    <a:pt x="198399" y="164706"/>
                  </a:lnTo>
                  <a:lnTo>
                    <a:pt x="201510" y="166103"/>
                  </a:lnTo>
                  <a:lnTo>
                    <a:pt x="203365" y="165404"/>
                  </a:lnTo>
                  <a:lnTo>
                    <a:pt x="204076" y="163842"/>
                  </a:lnTo>
                  <a:lnTo>
                    <a:pt x="207073" y="156019"/>
                  </a:lnTo>
                  <a:lnTo>
                    <a:pt x="209207" y="147993"/>
                  </a:lnTo>
                  <a:lnTo>
                    <a:pt x="210477" y="139852"/>
                  </a:lnTo>
                  <a:lnTo>
                    <a:pt x="210896" y="131660"/>
                  </a:lnTo>
                  <a:close/>
                </a:path>
                <a:path w="262890" h="436879">
                  <a:moveTo>
                    <a:pt x="238594" y="131826"/>
                  </a:moveTo>
                  <a:lnTo>
                    <a:pt x="228511" y="85902"/>
                  </a:lnTo>
                  <a:lnTo>
                    <a:pt x="199326" y="48018"/>
                  </a:lnTo>
                  <a:lnTo>
                    <a:pt x="198018" y="46926"/>
                  </a:lnTo>
                  <a:lnTo>
                    <a:pt x="196049" y="47129"/>
                  </a:lnTo>
                  <a:lnTo>
                    <a:pt x="193916" y="49771"/>
                  </a:lnTo>
                  <a:lnTo>
                    <a:pt x="194081" y="51727"/>
                  </a:lnTo>
                  <a:lnTo>
                    <a:pt x="195453" y="52806"/>
                  </a:lnTo>
                  <a:lnTo>
                    <a:pt x="211328" y="69240"/>
                  </a:lnTo>
                  <a:lnTo>
                    <a:pt x="222885" y="88493"/>
                  </a:lnTo>
                  <a:lnTo>
                    <a:pt x="229958" y="109651"/>
                  </a:lnTo>
                  <a:lnTo>
                    <a:pt x="232359" y="131826"/>
                  </a:lnTo>
                  <a:lnTo>
                    <a:pt x="231546" y="144741"/>
                  </a:lnTo>
                  <a:lnTo>
                    <a:pt x="229082" y="157505"/>
                  </a:lnTo>
                  <a:lnTo>
                    <a:pt x="224942" y="169951"/>
                  </a:lnTo>
                  <a:lnTo>
                    <a:pt x="218224" y="183400"/>
                  </a:lnTo>
                  <a:lnTo>
                    <a:pt x="218706" y="185293"/>
                  </a:lnTo>
                  <a:lnTo>
                    <a:pt x="221716" y="186994"/>
                  </a:lnTo>
                  <a:lnTo>
                    <a:pt x="223570" y="186499"/>
                  </a:lnTo>
                  <a:lnTo>
                    <a:pt x="224447" y="185013"/>
                  </a:lnTo>
                  <a:lnTo>
                    <a:pt x="230682" y="172300"/>
                  </a:lnTo>
                  <a:lnTo>
                    <a:pt x="235102" y="159067"/>
                  </a:lnTo>
                  <a:lnTo>
                    <a:pt x="237718" y="145516"/>
                  </a:lnTo>
                  <a:lnTo>
                    <a:pt x="238594" y="131826"/>
                  </a:lnTo>
                  <a:close/>
                </a:path>
                <a:path w="262890" h="436879">
                  <a:moveTo>
                    <a:pt x="262623" y="131356"/>
                  </a:moveTo>
                  <a:lnTo>
                    <a:pt x="252298" y="80213"/>
                  </a:lnTo>
                  <a:lnTo>
                    <a:pt x="230517" y="45224"/>
                  </a:lnTo>
                  <a:lnTo>
                    <a:pt x="213906" y="29171"/>
                  </a:lnTo>
                  <a:lnTo>
                    <a:pt x="211950" y="29349"/>
                  </a:lnTo>
                  <a:lnTo>
                    <a:pt x="209765" y="31978"/>
                  </a:lnTo>
                  <a:lnTo>
                    <a:pt x="209981" y="33934"/>
                  </a:lnTo>
                  <a:lnTo>
                    <a:pt x="211289" y="35026"/>
                  </a:lnTo>
                  <a:lnTo>
                    <a:pt x="225856" y="49288"/>
                  </a:lnTo>
                  <a:lnTo>
                    <a:pt x="246570" y="82613"/>
                  </a:lnTo>
                  <a:lnTo>
                    <a:pt x="256159" y="123685"/>
                  </a:lnTo>
                  <a:lnTo>
                    <a:pt x="256400" y="131356"/>
                  </a:lnTo>
                  <a:lnTo>
                    <a:pt x="255536" y="145999"/>
                  </a:lnTo>
                  <a:lnTo>
                    <a:pt x="252971" y="160515"/>
                  </a:lnTo>
                  <a:lnTo>
                    <a:pt x="248678" y="174739"/>
                  </a:lnTo>
                  <a:lnTo>
                    <a:pt x="241820" y="190042"/>
                  </a:lnTo>
                  <a:lnTo>
                    <a:pt x="242417" y="191909"/>
                  </a:lnTo>
                  <a:lnTo>
                    <a:pt x="245478" y="193471"/>
                  </a:lnTo>
                  <a:lnTo>
                    <a:pt x="247332" y="192874"/>
                  </a:lnTo>
                  <a:lnTo>
                    <a:pt x="254469" y="176898"/>
                  </a:lnTo>
                  <a:lnTo>
                    <a:pt x="259003" y="161963"/>
                  </a:lnTo>
                  <a:lnTo>
                    <a:pt x="261721" y="146723"/>
                  </a:lnTo>
                  <a:lnTo>
                    <a:pt x="262623" y="1313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652677" y="4093384"/>
              <a:ext cx="25400" cy="291465"/>
            </a:xfrm>
            <a:custGeom>
              <a:avLst/>
              <a:gdLst/>
              <a:ahLst/>
              <a:cxnLst/>
              <a:rect l="l" t="t" r="r" b="b"/>
              <a:pathLst>
                <a:path w="25400" h="291464">
                  <a:moveTo>
                    <a:pt x="17741" y="0"/>
                  </a:moveTo>
                  <a:lnTo>
                    <a:pt x="7213" y="0"/>
                  </a:lnTo>
                  <a:lnTo>
                    <a:pt x="5842" y="1346"/>
                  </a:lnTo>
                  <a:lnTo>
                    <a:pt x="0" y="289051"/>
                  </a:lnTo>
                  <a:lnTo>
                    <a:pt x="330" y="289852"/>
                  </a:lnTo>
                  <a:lnTo>
                    <a:pt x="1473" y="291045"/>
                  </a:lnTo>
                  <a:lnTo>
                    <a:pt x="2286" y="291376"/>
                  </a:lnTo>
                  <a:lnTo>
                    <a:pt x="3111" y="291376"/>
                  </a:lnTo>
                  <a:lnTo>
                    <a:pt x="22720" y="291376"/>
                  </a:lnTo>
                  <a:lnTo>
                    <a:pt x="23482" y="291045"/>
                  </a:lnTo>
                  <a:lnTo>
                    <a:pt x="24625" y="289852"/>
                  </a:lnTo>
                  <a:lnTo>
                    <a:pt x="24955" y="289051"/>
                  </a:lnTo>
                  <a:lnTo>
                    <a:pt x="19113" y="1346"/>
                  </a:lnTo>
                  <a:lnTo>
                    <a:pt x="17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649565" y="4090291"/>
              <a:ext cx="31750" cy="297815"/>
            </a:xfrm>
            <a:custGeom>
              <a:avLst/>
              <a:gdLst/>
              <a:ahLst/>
              <a:cxnLst/>
              <a:rect l="l" t="t" r="r" b="b"/>
              <a:pathLst>
                <a:path w="31750" h="297814">
                  <a:moveTo>
                    <a:pt x="22555" y="0"/>
                  </a:moveTo>
                  <a:lnTo>
                    <a:pt x="8674" y="0"/>
                  </a:lnTo>
                  <a:lnTo>
                    <a:pt x="5892" y="2692"/>
                  </a:lnTo>
                  <a:lnTo>
                    <a:pt x="5839" y="6197"/>
                  </a:lnTo>
                  <a:lnTo>
                    <a:pt x="50" y="291249"/>
                  </a:lnTo>
                  <a:lnTo>
                    <a:pt x="4584" y="297561"/>
                  </a:lnTo>
                  <a:lnTo>
                    <a:pt x="26644" y="297561"/>
                  </a:lnTo>
                  <a:lnTo>
                    <a:pt x="28232" y="296887"/>
                  </a:lnTo>
                  <a:lnTo>
                    <a:pt x="29375" y="295706"/>
                  </a:lnTo>
                  <a:lnTo>
                    <a:pt x="30581" y="294513"/>
                  </a:lnTo>
                  <a:lnTo>
                    <a:pt x="31178" y="292912"/>
                  </a:lnTo>
                  <a:lnTo>
                    <a:pt x="31178" y="291376"/>
                  </a:lnTo>
                  <a:lnTo>
                    <a:pt x="6223" y="291376"/>
                  </a:lnTo>
                  <a:lnTo>
                    <a:pt x="12014" y="6197"/>
                  </a:lnTo>
                  <a:lnTo>
                    <a:pt x="25389" y="6197"/>
                  </a:lnTo>
                  <a:lnTo>
                    <a:pt x="25285" y="2692"/>
                  </a:lnTo>
                  <a:lnTo>
                    <a:pt x="22555" y="0"/>
                  </a:lnTo>
                  <a:close/>
                </a:path>
                <a:path w="31750" h="297814">
                  <a:moveTo>
                    <a:pt x="25389" y="6197"/>
                  </a:moveTo>
                  <a:lnTo>
                    <a:pt x="19164" y="6197"/>
                  </a:lnTo>
                  <a:lnTo>
                    <a:pt x="24952" y="291249"/>
                  </a:lnTo>
                  <a:lnTo>
                    <a:pt x="24955" y="291376"/>
                  </a:lnTo>
                  <a:lnTo>
                    <a:pt x="31178" y="291376"/>
                  </a:lnTo>
                  <a:lnTo>
                    <a:pt x="25389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646341" y="4357456"/>
              <a:ext cx="38100" cy="88900"/>
            </a:xfrm>
            <a:custGeom>
              <a:avLst/>
              <a:gdLst/>
              <a:ahLst/>
              <a:cxnLst/>
              <a:rect l="l" t="t" r="r" b="b"/>
              <a:pathLst>
                <a:path w="38100" h="88900">
                  <a:moveTo>
                    <a:pt x="32651" y="0"/>
                  </a:moveTo>
                  <a:lnTo>
                    <a:pt x="5029" y="0"/>
                  </a:lnTo>
                  <a:lnTo>
                    <a:pt x="3657" y="1308"/>
                  </a:lnTo>
                  <a:lnTo>
                    <a:pt x="0" y="86067"/>
                  </a:lnTo>
                  <a:lnTo>
                    <a:pt x="266" y="86893"/>
                  </a:lnTo>
                  <a:lnTo>
                    <a:pt x="1473" y="88112"/>
                  </a:lnTo>
                  <a:lnTo>
                    <a:pt x="2235" y="88455"/>
                  </a:lnTo>
                  <a:lnTo>
                    <a:pt x="3111" y="88455"/>
                  </a:lnTo>
                  <a:lnTo>
                    <a:pt x="35382" y="88455"/>
                  </a:lnTo>
                  <a:lnTo>
                    <a:pt x="36207" y="88112"/>
                  </a:lnTo>
                  <a:lnTo>
                    <a:pt x="37350" y="86893"/>
                  </a:lnTo>
                  <a:lnTo>
                    <a:pt x="37680" y="86067"/>
                  </a:lnTo>
                  <a:lnTo>
                    <a:pt x="34023" y="1308"/>
                  </a:lnTo>
                  <a:lnTo>
                    <a:pt x="32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643166" y="4354362"/>
              <a:ext cx="44450" cy="95250"/>
            </a:xfrm>
            <a:custGeom>
              <a:avLst/>
              <a:gdLst/>
              <a:ahLst/>
              <a:cxnLst/>
              <a:rect l="l" t="t" r="r" b="b"/>
              <a:pathLst>
                <a:path w="44450" h="95250">
                  <a:moveTo>
                    <a:pt x="37464" y="0"/>
                  </a:moveTo>
                  <a:lnTo>
                    <a:pt x="6553" y="0"/>
                  </a:lnTo>
                  <a:lnTo>
                    <a:pt x="3835" y="2616"/>
                  </a:lnTo>
                  <a:lnTo>
                    <a:pt x="3670" y="5918"/>
                  </a:lnTo>
                  <a:lnTo>
                    <a:pt x="114" y="88188"/>
                  </a:lnTo>
                  <a:lnTo>
                    <a:pt x="0" y="89877"/>
                  </a:lnTo>
                  <a:lnTo>
                    <a:pt x="660" y="91516"/>
                  </a:lnTo>
                  <a:lnTo>
                    <a:pt x="2959" y="93954"/>
                  </a:lnTo>
                  <a:lnTo>
                    <a:pt x="4597" y="94640"/>
                  </a:lnTo>
                  <a:lnTo>
                    <a:pt x="39433" y="94640"/>
                  </a:lnTo>
                  <a:lnTo>
                    <a:pt x="41020" y="93954"/>
                  </a:lnTo>
                  <a:lnTo>
                    <a:pt x="42214" y="92735"/>
                  </a:lnTo>
                  <a:lnTo>
                    <a:pt x="43370" y="91516"/>
                  </a:lnTo>
                  <a:lnTo>
                    <a:pt x="43967" y="89877"/>
                  </a:lnTo>
                  <a:lnTo>
                    <a:pt x="43924" y="88455"/>
                  </a:lnTo>
                  <a:lnTo>
                    <a:pt x="6286" y="88455"/>
                  </a:lnTo>
                  <a:lnTo>
                    <a:pt x="9842" y="6197"/>
                  </a:lnTo>
                  <a:lnTo>
                    <a:pt x="40372" y="6197"/>
                  </a:lnTo>
                  <a:lnTo>
                    <a:pt x="40195" y="2616"/>
                  </a:lnTo>
                  <a:lnTo>
                    <a:pt x="37464" y="0"/>
                  </a:lnTo>
                  <a:close/>
                </a:path>
                <a:path w="44450" h="95250">
                  <a:moveTo>
                    <a:pt x="40372" y="6197"/>
                  </a:moveTo>
                  <a:lnTo>
                    <a:pt x="34137" y="6197"/>
                  </a:lnTo>
                  <a:lnTo>
                    <a:pt x="37732" y="88188"/>
                  </a:lnTo>
                  <a:lnTo>
                    <a:pt x="37744" y="88455"/>
                  </a:lnTo>
                  <a:lnTo>
                    <a:pt x="43924" y="88455"/>
                  </a:lnTo>
                  <a:lnTo>
                    <a:pt x="40372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660263" y="3942518"/>
              <a:ext cx="28575" cy="145415"/>
            </a:xfrm>
            <a:custGeom>
              <a:avLst/>
              <a:gdLst/>
              <a:ahLst/>
              <a:cxnLst/>
              <a:rect l="l" t="t" r="r" b="b"/>
              <a:pathLst>
                <a:path w="28575" h="145414">
                  <a:moveTo>
                    <a:pt x="9994" y="0"/>
                  </a:moveTo>
                  <a:lnTo>
                    <a:pt x="5359" y="0"/>
                  </a:lnTo>
                  <a:lnTo>
                    <a:pt x="2616" y="2159"/>
                  </a:lnTo>
                  <a:lnTo>
                    <a:pt x="0" y="140614"/>
                  </a:lnTo>
                  <a:lnTo>
                    <a:pt x="596" y="142354"/>
                  </a:lnTo>
                  <a:lnTo>
                    <a:pt x="2730" y="144526"/>
                  </a:lnTo>
                  <a:lnTo>
                    <a:pt x="3987" y="145059"/>
                  </a:lnTo>
                  <a:lnTo>
                    <a:pt x="5245" y="145059"/>
                  </a:lnTo>
                  <a:lnTo>
                    <a:pt x="7213" y="145059"/>
                  </a:lnTo>
                  <a:lnTo>
                    <a:pt x="8902" y="143878"/>
                  </a:lnTo>
                  <a:lnTo>
                    <a:pt x="28181" y="103212"/>
                  </a:lnTo>
                  <a:lnTo>
                    <a:pt x="28397" y="101663"/>
                  </a:lnTo>
                  <a:lnTo>
                    <a:pt x="12395" y="1549"/>
                  </a:lnTo>
                  <a:lnTo>
                    <a:pt x="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657204" y="3939420"/>
              <a:ext cx="34925" cy="151765"/>
            </a:xfrm>
            <a:custGeom>
              <a:avLst/>
              <a:gdLst/>
              <a:ahLst/>
              <a:cxnLst/>
              <a:rect l="l" t="t" r="r" b="b"/>
              <a:pathLst>
                <a:path w="34925" h="151764">
                  <a:moveTo>
                    <a:pt x="14964" y="0"/>
                  </a:moveTo>
                  <a:lnTo>
                    <a:pt x="6226" y="0"/>
                  </a:lnTo>
                  <a:lnTo>
                    <a:pt x="2620" y="3962"/>
                  </a:lnTo>
                  <a:lnTo>
                    <a:pt x="1" y="141833"/>
                  </a:lnTo>
                  <a:lnTo>
                    <a:pt x="0" y="144627"/>
                  </a:lnTo>
                  <a:lnTo>
                    <a:pt x="880" y="147015"/>
                  </a:lnTo>
                  <a:lnTo>
                    <a:pt x="2620" y="148818"/>
                  </a:lnTo>
                  <a:lnTo>
                    <a:pt x="4207" y="150393"/>
                  </a:lnTo>
                  <a:lnTo>
                    <a:pt x="6176" y="151257"/>
                  </a:lnTo>
                  <a:lnTo>
                    <a:pt x="11472" y="151257"/>
                  </a:lnTo>
                  <a:lnTo>
                    <a:pt x="14253" y="149402"/>
                  </a:lnTo>
                  <a:lnTo>
                    <a:pt x="16272" y="145059"/>
                  </a:lnTo>
                  <a:lnTo>
                    <a:pt x="7217" y="145059"/>
                  </a:lnTo>
                  <a:lnTo>
                    <a:pt x="6112" y="143814"/>
                  </a:lnTo>
                  <a:lnTo>
                    <a:pt x="6176" y="141833"/>
                  </a:lnTo>
                  <a:lnTo>
                    <a:pt x="8690" y="9321"/>
                  </a:lnTo>
                  <a:lnTo>
                    <a:pt x="8741" y="7289"/>
                  </a:lnTo>
                  <a:lnTo>
                    <a:pt x="9833" y="6197"/>
                  </a:lnTo>
                  <a:lnTo>
                    <a:pt x="18843" y="6197"/>
                  </a:lnTo>
                  <a:lnTo>
                    <a:pt x="18355" y="3136"/>
                  </a:lnTo>
                  <a:lnTo>
                    <a:pt x="14964" y="0"/>
                  </a:lnTo>
                  <a:close/>
                </a:path>
                <a:path w="34925" h="151764">
                  <a:moveTo>
                    <a:pt x="18843" y="6197"/>
                  </a:moveTo>
                  <a:lnTo>
                    <a:pt x="11802" y="6197"/>
                  </a:lnTo>
                  <a:lnTo>
                    <a:pt x="12665" y="6959"/>
                  </a:lnTo>
                  <a:lnTo>
                    <a:pt x="12945" y="8597"/>
                  </a:lnTo>
                  <a:lnTo>
                    <a:pt x="28121" y="103733"/>
                  </a:lnTo>
                  <a:lnTo>
                    <a:pt x="28185" y="105537"/>
                  </a:lnTo>
                  <a:lnTo>
                    <a:pt x="27804" y="106286"/>
                  </a:lnTo>
                  <a:lnTo>
                    <a:pt x="10100" y="143662"/>
                  </a:lnTo>
                  <a:lnTo>
                    <a:pt x="9617" y="144627"/>
                  </a:lnTo>
                  <a:lnTo>
                    <a:pt x="8957" y="145059"/>
                  </a:lnTo>
                  <a:lnTo>
                    <a:pt x="16272" y="145059"/>
                  </a:lnTo>
                  <a:lnTo>
                    <a:pt x="33417" y="108940"/>
                  </a:lnTo>
                  <a:lnTo>
                    <a:pt x="34293" y="107061"/>
                  </a:lnTo>
                  <a:lnTo>
                    <a:pt x="34392" y="106286"/>
                  </a:lnTo>
                  <a:lnTo>
                    <a:pt x="34487" y="105537"/>
                  </a:lnTo>
                  <a:lnTo>
                    <a:pt x="34573" y="104863"/>
                  </a:lnTo>
                  <a:lnTo>
                    <a:pt x="19017" y="7289"/>
                  </a:lnTo>
                  <a:lnTo>
                    <a:pt x="18964" y="6959"/>
                  </a:lnTo>
                  <a:lnTo>
                    <a:pt x="18843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529309" y="4091498"/>
              <a:ext cx="129539" cy="75565"/>
            </a:xfrm>
            <a:custGeom>
              <a:avLst/>
              <a:gdLst/>
              <a:ahLst/>
              <a:cxnLst/>
              <a:rect l="l" t="t" r="r" b="b"/>
              <a:pathLst>
                <a:path w="129540" h="75564">
                  <a:moveTo>
                    <a:pt x="125818" y="0"/>
                  </a:moveTo>
                  <a:lnTo>
                    <a:pt x="123367" y="0"/>
                  </a:lnTo>
                  <a:lnTo>
                    <a:pt x="80111" y="3505"/>
                  </a:lnTo>
                  <a:lnTo>
                    <a:pt x="78689" y="4089"/>
                  </a:lnTo>
                  <a:lnTo>
                    <a:pt x="215" y="67792"/>
                  </a:lnTo>
                  <a:lnTo>
                    <a:pt x="0" y="70281"/>
                  </a:lnTo>
                  <a:lnTo>
                    <a:pt x="1257" y="73901"/>
                  </a:lnTo>
                  <a:lnTo>
                    <a:pt x="3162" y="75171"/>
                  </a:lnTo>
                  <a:lnTo>
                    <a:pt x="5460" y="75171"/>
                  </a:lnTo>
                  <a:lnTo>
                    <a:pt x="6603" y="75171"/>
                  </a:lnTo>
                  <a:lnTo>
                    <a:pt x="7759" y="74853"/>
                  </a:lnTo>
                  <a:lnTo>
                    <a:pt x="127571" y="8674"/>
                  </a:lnTo>
                  <a:lnTo>
                    <a:pt x="128930" y="6032"/>
                  </a:lnTo>
                  <a:lnTo>
                    <a:pt x="127736" y="1409"/>
                  </a:lnTo>
                  <a:lnTo>
                    <a:pt x="1258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525763" y="4088446"/>
              <a:ext cx="135890" cy="81915"/>
            </a:xfrm>
            <a:custGeom>
              <a:avLst/>
              <a:gdLst/>
              <a:ahLst/>
              <a:cxnLst/>
              <a:rect l="l" t="t" r="r" b="b"/>
              <a:pathLst>
                <a:path w="135890" h="81914">
                  <a:moveTo>
                    <a:pt x="130785" y="0"/>
                  </a:moveTo>
                  <a:lnTo>
                    <a:pt x="82791" y="3517"/>
                  </a:lnTo>
                  <a:lnTo>
                    <a:pt x="1193" y="68961"/>
                  </a:lnTo>
                  <a:lnTo>
                    <a:pt x="0" y="72631"/>
                  </a:lnTo>
                  <a:lnTo>
                    <a:pt x="2349" y="79235"/>
                  </a:lnTo>
                  <a:lnTo>
                    <a:pt x="5397" y="81318"/>
                  </a:lnTo>
                  <a:lnTo>
                    <a:pt x="10642" y="81318"/>
                  </a:lnTo>
                  <a:lnTo>
                    <a:pt x="12395" y="80860"/>
                  </a:lnTo>
                  <a:lnTo>
                    <a:pt x="22786" y="75120"/>
                  </a:lnTo>
                  <a:lnTo>
                    <a:pt x="6934" y="75120"/>
                  </a:lnTo>
                  <a:lnTo>
                    <a:pt x="6007" y="73025"/>
                  </a:lnTo>
                  <a:lnTo>
                    <a:pt x="83007" y="10502"/>
                  </a:lnTo>
                  <a:lnTo>
                    <a:pt x="83718" y="9944"/>
                  </a:lnTo>
                  <a:lnTo>
                    <a:pt x="84269" y="9702"/>
                  </a:lnTo>
                  <a:lnTo>
                    <a:pt x="83129" y="9702"/>
                  </a:lnTo>
                  <a:lnTo>
                    <a:pt x="126580" y="6159"/>
                  </a:lnTo>
                  <a:lnTo>
                    <a:pt x="134905" y="6159"/>
                  </a:lnTo>
                  <a:lnTo>
                    <a:pt x="133959" y="2324"/>
                  </a:lnTo>
                  <a:lnTo>
                    <a:pt x="130785" y="0"/>
                  </a:lnTo>
                  <a:close/>
                </a:path>
                <a:path w="135890" h="81914">
                  <a:moveTo>
                    <a:pt x="134905" y="6159"/>
                  </a:moveTo>
                  <a:lnTo>
                    <a:pt x="129476" y="6159"/>
                  </a:lnTo>
                  <a:lnTo>
                    <a:pt x="129641" y="9017"/>
                  </a:lnTo>
                  <a:lnTo>
                    <a:pt x="10261" y="74955"/>
                  </a:lnTo>
                  <a:lnTo>
                    <a:pt x="9550" y="75120"/>
                  </a:lnTo>
                  <a:lnTo>
                    <a:pt x="22786" y="75120"/>
                  </a:lnTo>
                  <a:lnTo>
                    <a:pt x="133896" y="13741"/>
                  </a:lnTo>
                  <a:lnTo>
                    <a:pt x="135746" y="9944"/>
                  </a:lnTo>
                  <a:lnTo>
                    <a:pt x="135864" y="9702"/>
                  </a:lnTo>
                  <a:lnTo>
                    <a:pt x="134905" y="6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669879" y="4094295"/>
              <a:ext cx="127000" cy="80010"/>
            </a:xfrm>
            <a:custGeom>
              <a:avLst/>
              <a:gdLst/>
              <a:ahLst/>
              <a:cxnLst/>
              <a:rect l="l" t="t" r="r" b="b"/>
              <a:pathLst>
                <a:path w="127000" h="80010">
                  <a:moveTo>
                    <a:pt x="6654" y="0"/>
                  </a:moveTo>
                  <a:lnTo>
                    <a:pt x="3441" y="0"/>
                  </a:lnTo>
                  <a:lnTo>
                    <a:pt x="1689" y="977"/>
                  </a:lnTo>
                  <a:lnTo>
                    <a:pt x="0" y="4241"/>
                  </a:lnTo>
                  <a:lnTo>
                    <a:pt x="215" y="6248"/>
                  </a:lnTo>
                  <a:lnTo>
                    <a:pt x="25768" y="43205"/>
                  </a:lnTo>
                  <a:lnTo>
                    <a:pt x="26974" y="44157"/>
                  </a:lnTo>
                  <a:lnTo>
                    <a:pt x="119265" y="79438"/>
                  </a:lnTo>
                  <a:lnTo>
                    <a:pt x="120903" y="79603"/>
                  </a:lnTo>
                  <a:lnTo>
                    <a:pt x="123253" y="79603"/>
                  </a:lnTo>
                  <a:lnTo>
                    <a:pt x="125158" y="78231"/>
                  </a:lnTo>
                  <a:lnTo>
                    <a:pt x="126415" y="73659"/>
                  </a:lnTo>
                  <a:lnTo>
                    <a:pt x="125158" y="71081"/>
                  </a:lnTo>
                  <a:lnTo>
                    <a:pt x="7912" y="380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666596" y="4091203"/>
              <a:ext cx="133350" cy="86360"/>
            </a:xfrm>
            <a:custGeom>
              <a:avLst/>
              <a:gdLst/>
              <a:ahLst/>
              <a:cxnLst/>
              <a:rect l="l" t="t" r="r" b="b"/>
              <a:pathLst>
                <a:path w="133350" h="86360">
                  <a:moveTo>
                    <a:pt x="10490" y="0"/>
                  </a:moveTo>
                  <a:lnTo>
                    <a:pt x="5575" y="0"/>
                  </a:lnTo>
                  <a:lnTo>
                    <a:pt x="2793" y="1638"/>
                  </a:lnTo>
                  <a:lnTo>
                    <a:pt x="0" y="6934"/>
                  </a:lnTo>
                  <a:lnTo>
                    <a:pt x="207" y="9309"/>
                  </a:lnTo>
                  <a:lnTo>
                    <a:pt x="279" y="10134"/>
                  </a:lnTo>
                  <a:lnTo>
                    <a:pt x="25666" y="46850"/>
                  </a:lnTo>
                  <a:lnTo>
                    <a:pt x="26822" y="48564"/>
                  </a:lnTo>
                  <a:lnTo>
                    <a:pt x="28562" y="49923"/>
                  </a:lnTo>
                  <a:lnTo>
                    <a:pt x="121780" y="85559"/>
                  </a:lnTo>
                  <a:lnTo>
                    <a:pt x="122986" y="85788"/>
                  </a:lnTo>
                  <a:lnTo>
                    <a:pt x="127901" y="85788"/>
                  </a:lnTo>
                  <a:lnTo>
                    <a:pt x="131063" y="83477"/>
                  </a:lnTo>
                  <a:lnTo>
                    <a:pt x="131991" y="80022"/>
                  </a:lnTo>
                  <a:lnTo>
                    <a:pt x="132107" y="79603"/>
                  </a:lnTo>
                  <a:lnTo>
                    <a:pt x="123549" y="79603"/>
                  </a:lnTo>
                  <a:lnTo>
                    <a:pt x="31953" y="44589"/>
                  </a:lnTo>
                  <a:lnTo>
                    <a:pt x="31241" y="44005"/>
                  </a:lnTo>
                  <a:lnTo>
                    <a:pt x="30746" y="43332"/>
                  </a:lnTo>
                  <a:lnTo>
                    <a:pt x="7213" y="9309"/>
                  </a:lnTo>
                  <a:lnTo>
                    <a:pt x="6070" y="7581"/>
                  </a:lnTo>
                  <a:lnTo>
                    <a:pt x="7048" y="6197"/>
                  </a:lnTo>
                  <a:lnTo>
                    <a:pt x="21737" y="6197"/>
                  </a:lnTo>
                  <a:lnTo>
                    <a:pt x="12344" y="533"/>
                  </a:lnTo>
                  <a:lnTo>
                    <a:pt x="10490" y="0"/>
                  </a:lnTo>
                  <a:close/>
                </a:path>
                <a:path w="133350" h="86360">
                  <a:moveTo>
                    <a:pt x="21737" y="6197"/>
                  </a:moveTo>
                  <a:lnTo>
                    <a:pt x="9347" y="6197"/>
                  </a:lnTo>
                  <a:lnTo>
                    <a:pt x="10045" y="6388"/>
                  </a:lnTo>
                  <a:lnTo>
                    <a:pt x="10925" y="6934"/>
                  </a:lnTo>
                  <a:lnTo>
                    <a:pt x="126974" y="76885"/>
                  </a:lnTo>
                  <a:lnTo>
                    <a:pt x="126479" y="79603"/>
                  </a:lnTo>
                  <a:lnTo>
                    <a:pt x="132107" y="79603"/>
                  </a:lnTo>
                  <a:lnTo>
                    <a:pt x="133032" y="76263"/>
                  </a:lnTo>
                  <a:lnTo>
                    <a:pt x="131229" y="72224"/>
                  </a:lnTo>
                  <a:lnTo>
                    <a:pt x="21737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654535" y="408410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9499" y="0"/>
                  </a:moveTo>
                  <a:lnTo>
                    <a:pt x="4419" y="0"/>
                  </a:lnTo>
                  <a:lnTo>
                    <a:pt x="165" y="4140"/>
                  </a:lnTo>
                  <a:lnTo>
                    <a:pt x="0" y="14414"/>
                  </a:lnTo>
                  <a:lnTo>
                    <a:pt x="4152" y="18707"/>
                  </a:lnTo>
                  <a:lnTo>
                    <a:pt x="9334" y="18808"/>
                  </a:lnTo>
                  <a:lnTo>
                    <a:pt x="14579" y="18808"/>
                  </a:lnTo>
                  <a:lnTo>
                    <a:pt x="18783" y="14668"/>
                  </a:lnTo>
                  <a:lnTo>
                    <a:pt x="18999" y="4394"/>
                  </a:lnTo>
                  <a:lnTo>
                    <a:pt x="14846" y="101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535200" y="3960126"/>
              <a:ext cx="262890" cy="436880"/>
            </a:xfrm>
            <a:custGeom>
              <a:avLst/>
              <a:gdLst/>
              <a:ahLst/>
              <a:cxnLst/>
              <a:rect l="l" t="t" r="r" b="b"/>
              <a:pathLst>
                <a:path w="262890" h="436879">
                  <a:moveTo>
                    <a:pt x="124294" y="56553"/>
                  </a:moveTo>
                  <a:lnTo>
                    <a:pt x="123799" y="53174"/>
                  </a:lnTo>
                  <a:lnTo>
                    <a:pt x="122275" y="51993"/>
                  </a:lnTo>
                  <a:lnTo>
                    <a:pt x="120523" y="52235"/>
                  </a:lnTo>
                  <a:lnTo>
                    <a:pt x="78282" y="73012"/>
                  </a:lnTo>
                  <a:lnTo>
                    <a:pt x="54876" y="113906"/>
                  </a:lnTo>
                  <a:lnTo>
                    <a:pt x="54495" y="115582"/>
                  </a:lnTo>
                  <a:lnTo>
                    <a:pt x="55537" y="117246"/>
                  </a:lnTo>
                  <a:lnTo>
                    <a:pt x="58864" y="118033"/>
                  </a:lnTo>
                  <a:lnTo>
                    <a:pt x="60566" y="116992"/>
                  </a:lnTo>
                  <a:lnTo>
                    <a:pt x="60947" y="115328"/>
                  </a:lnTo>
                  <a:lnTo>
                    <a:pt x="69088" y="94729"/>
                  </a:lnTo>
                  <a:lnTo>
                    <a:pt x="82575" y="77495"/>
                  </a:lnTo>
                  <a:lnTo>
                    <a:pt x="100355" y="64947"/>
                  </a:lnTo>
                  <a:lnTo>
                    <a:pt x="121399" y="58356"/>
                  </a:lnTo>
                  <a:lnTo>
                    <a:pt x="123088" y="58127"/>
                  </a:lnTo>
                  <a:lnTo>
                    <a:pt x="124294" y="56553"/>
                  </a:lnTo>
                  <a:close/>
                </a:path>
                <a:path w="262890" h="436879">
                  <a:moveTo>
                    <a:pt x="125501" y="28752"/>
                  </a:moveTo>
                  <a:lnTo>
                    <a:pt x="125171" y="25349"/>
                  </a:lnTo>
                  <a:lnTo>
                    <a:pt x="123634" y="24117"/>
                  </a:lnTo>
                  <a:lnTo>
                    <a:pt x="121945" y="24282"/>
                  </a:lnTo>
                  <a:lnTo>
                    <a:pt x="84734" y="35090"/>
                  </a:lnTo>
                  <a:lnTo>
                    <a:pt x="53835" y="57734"/>
                  </a:lnTo>
                  <a:lnTo>
                    <a:pt x="32435" y="89395"/>
                  </a:lnTo>
                  <a:lnTo>
                    <a:pt x="23698" y="127215"/>
                  </a:lnTo>
                  <a:lnTo>
                    <a:pt x="23647" y="128930"/>
                  </a:lnTo>
                  <a:lnTo>
                    <a:pt x="25019" y="130352"/>
                  </a:lnTo>
                  <a:lnTo>
                    <a:pt x="28448" y="130467"/>
                  </a:lnTo>
                  <a:lnTo>
                    <a:pt x="29870" y="129120"/>
                  </a:lnTo>
                  <a:lnTo>
                    <a:pt x="29933" y="127419"/>
                  </a:lnTo>
                  <a:lnTo>
                    <a:pt x="38112" y="91897"/>
                  </a:lnTo>
                  <a:lnTo>
                    <a:pt x="58318" y="62039"/>
                  </a:lnTo>
                  <a:lnTo>
                    <a:pt x="87477" y="40640"/>
                  </a:lnTo>
                  <a:lnTo>
                    <a:pt x="122542" y="30441"/>
                  </a:lnTo>
                  <a:lnTo>
                    <a:pt x="124294" y="30276"/>
                  </a:lnTo>
                  <a:lnTo>
                    <a:pt x="125501" y="28752"/>
                  </a:lnTo>
                  <a:close/>
                </a:path>
                <a:path w="262890" h="436879">
                  <a:moveTo>
                    <a:pt x="130784" y="4749"/>
                  </a:moveTo>
                  <a:lnTo>
                    <a:pt x="130683" y="1333"/>
                  </a:lnTo>
                  <a:lnTo>
                    <a:pt x="129260" y="0"/>
                  </a:lnTo>
                  <a:lnTo>
                    <a:pt x="127508" y="76"/>
                  </a:lnTo>
                  <a:lnTo>
                    <a:pt x="78308" y="12255"/>
                  </a:lnTo>
                  <a:lnTo>
                    <a:pt x="37744" y="41516"/>
                  </a:lnTo>
                  <a:lnTo>
                    <a:pt x="10185" y="83223"/>
                  </a:lnTo>
                  <a:lnTo>
                    <a:pt x="0" y="132689"/>
                  </a:lnTo>
                  <a:lnTo>
                    <a:pt x="279" y="141541"/>
                  </a:lnTo>
                  <a:lnTo>
                    <a:pt x="1752" y="142849"/>
                  </a:lnTo>
                  <a:lnTo>
                    <a:pt x="5194" y="142646"/>
                  </a:lnTo>
                  <a:lnTo>
                    <a:pt x="6438" y="141185"/>
                  </a:lnTo>
                  <a:lnTo>
                    <a:pt x="6388" y="139471"/>
                  </a:lnTo>
                  <a:lnTo>
                    <a:pt x="6172" y="132689"/>
                  </a:lnTo>
                  <a:lnTo>
                    <a:pt x="15875" y="85623"/>
                  </a:lnTo>
                  <a:lnTo>
                    <a:pt x="42227" y="45821"/>
                  </a:lnTo>
                  <a:lnTo>
                    <a:pt x="80949" y="17843"/>
                  </a:lnTo>
                  <a:lnTo>
                    <a:pt x="127787" y="6261"/>
                  </a:lnTo>
                  <a:lnTo>
                    <a:pt x="129476" y="6184"/>
                  </a:lnTo>
                  <a:lnTo>
                    <a:pt x="130784" y="4749"/>
                  </a:lnTo>
                  <a:close/>
                </a:path>
                <a:path w="262890" h="436879">
                  <a:moveTo>
                    <a:pt x="139471" y="432079"/>
                  </a:moveTo>
                  <a:lnTo>
                    <a:pt x="138112" y="430695"/>
                  </a:lnTo>
                  <a:lnTo>
                    <a:pt x="115722" y="430695"/>
                  </a:lnTo>
                  <a:lnTo>
                    <a:pt x="114300" y="432079"/>
                  </a:lnTo>
                  <a:lnTo>
                    <a:pt x="114300" y="435495"/>
                  </a:lnTo>
                  <a:lnTo>
                    <a:pt x="115722" y="436880"/>
                  </a:lnTo>
                  <a:lnTo>
                    <a:pt x="117411" y="436880"/>
                  </a:lnTo>
                  <a:lnTo>
                    <a:pt x="138112" y="436880"/>
                  </a:lnTo>
                  <a:lnTo>
                    <a:pt x="139471" y="435495"/>
                  </a:lnTo>
                  <a:lnTo>
                    <a:pt x="139471" y="432079"/>
                  </a:lnTo>
                  <a:close/>
                </a:path>
                <a:path w="262890" h="436879">
                  <a:moveTo>
                    <a:pt x="139471" y="420865"/>
                  </a:moveTo>
                  <a:lnTo>
                    <a:pt x="138112" y="419481"/>
                  </a:lnTo>
                  <a:lnTo>
                    <a:pt x="115722" y="419481"/>
                  </a:lnTo>
                  <a:lnTo>
                    <a:pt x="114300" y="420865"/>
                  </a:lnTo>
                  <a:lnTo>
                    <a:pt x="114300" y="424281"/>
                  </a:lnTo>
                  <a:lnTo>
                    <a:pt x="115722" y="425665"/>
                  </a:lnTo>
                  <a:lnTo>
                    <a:pt x="117411" y="425665"/>
                  </a:lnTo>
                  <a:lnTo>
                    <a:pt x="138112" y="425665"/>
                  </a:lnTo>
                  <a:lnTo>
                    <a:pt x="139471" y="424281"/>
                  </a:lnTo>
                  <a:lnTo>
                    <a:pt x="139471" y="420865"/>
                  </a:lnTo>
                  <a:close/>
                </a:path>
                <a:path w="262890" h="436879">
                  <a:moveTo>
                    <a:pt x="139471" y="409663"/>
                  </a:moveTo>
                  <a:lnTo>
                    <a:pt x="138112" y="408279"/>
                  </a:lnTo>
                  <a:lnTo>
                    <a:pt x="115722" y="408279"/>
                  </a:lnTo>
                  <a:lnTo>
                    <a:pt x="114300" y="409663"/>
                  </a:lnTo>
                  <a:lnTo>
                    <a:pt x="114300" y="413080"/>
                  </a:lnTo>
                  <a:lnTo>
                    <a:pt x="115722" y="414464"/>
                  </a:lnTo>
                  <a:lnTo>
                    <a:pt x="117411" y="414464"/>
                  </a:lnTo>
                  <a:lnTo>
                    <a:pt x="138112" y="414464"/>
                  </a:lnTo>
                  <a:lnTo>
                    <a:pt x="139471" y="413080"/>
                  </a:lnTo>
                  <a:lnTo>
                    <a:pt x="139471" y="409663"/>
                  </a:lnTo>
                  <a:close/>
                </a:path>
                <a:path w="262890" h="436879">
                  <a:moveTo>
                    <a:pt x="141211" y="129832"/>
                  </a:moveTo>
                  <a:lnTo>
                    <a:pt x="140131" y="127152"/>
                  </a:lnTo>
                  <a:lnTo>
                    <a:pt x="137833" y="124726"/>
                  </a:lnTo>
                  <a:lnTo>
                    <a:pt x="135496" y="122313"/>
                  </a:lnTo>
                  <a:lnTo>
                    <a:pt x="135051" y="122123"/>
                  </a:lnTo>
                  <a:lnTo>
                    <a:pt x="135051" y="136956"/>
                  </a:lnTo>
                  <a:lnTo>
                    <a:pt x="132270" y="139700"/>
                  </a:lnTo>
                  <a:lnTo>
                    <a:pt x="125285" y="139700"/>
                  </a:lnTo>
                  <a:lnTo>
                    <a:pt x="122440" y="136766"/>
                  </a:lnTo>
                  <a:lnTo>
                    <a:pt x="122491" y="133273"/>
                  </a:lnTo>
                  <a:lnTo>
                    <a:pt x="122605" y="129832"/>
                  </a:lnTo>
                  <a:lnTo>
                    <a:pt x="125323" y="127152"/>
                  </a:lnTo>
                  <a:lnTo>
                    <a:pt x="132435" y="127152"/>
                  </a:lnTo>
                  <a:lnTo>
                    <a:pt x="135026" y="129832"/>
                  </a:lnTo>
                  <a:lnTo>
                    <a:pt x="135051" y="136956"/>
                  </a:lnTo>
                  <a:lnTo>
                    <a:pt x="135051" y="122123"/>
                  </a:lnTo>
                  <a:lnTo>
                    <a:pt x="132372" y="120967"/>
                  </a:lnTo>
                  <a:lnTo>
                    <a:pt x="121983" y="120967"/>
                  </a:lnTo>
                  <a:lnTo>
                    <a:pt x="116433" y="126390"/>
                  </a:lnTo>
                  <a:lnTo>
                    <a:pt x="116446" y="136956"/>
                  </a:lnTo>
                  <a:lnTo>
                    <a:pt x="117563" y="139700"/>
                  </a:lnTo>
                  <a:lnTo>
                    <a:pt x="122110" y="144475"/>
                  </a:lnTo>
                  <a:lnTo>
                    <a:pt x="125361" y="145897"/>
                  </a:lnTo>
                  <a:lnTo>
                    <a:pt x="135597" y="145897"/>
                  </a:lnTo>
                  <a:lnTo>
                    <a:pt x="141173" y="140385"/>
                  </a:lnTo>
                  <a:lnTo>
                    <a:pt x="141185" y="139700"/>
                  </a:lnTo>
                  <a:lnTo>
                    <a:pt x="141211" y="129832"/>
                  </a:lnTo>
                  <a:close/>
                </a:path>
                <a:path w="262890" h="436879">
                  <a:moveTo>
                    <a:pt x="154495" y="206209"/>
                  </a:moveTo>
                  <a:lnTo>
                    <a:pt x="153568" y="202895"/>
                  </a:lnTo>
                  <a:lnTo>
                    <a:pt x="151879" y="201917"/>
                  </a:lnTo>
                  <a:lnTo>
                    <a:pt x="144183" y="203974"/>
                  </a:lnTo>
                  <a:lnTo>
                    <a:pt x="137896" y="204762"/>
                  </a:lnTo>
                  <a:lnTo>
                    <a:pt x="131673" y="204762"/>
                  </a:lnTo>
                  <a:lnTo>
                    <a:pt x="113728" y="202590"/>
                  </a:lnTo>
                  <a:lnTo>
                    <a:pt x="96837" y="196278"/>
                  </a:lnTo>
                  <a:lnTo>
                    <a:pt x="81953" y="186118"/>
                  </a:lnTo>
                  <a:lnTo>
                    <a:pt x="70078" y="172427"/>
                  </a:lnTo>
                  <a:lnTo>
                    <a:pt x="69138" y="170992"/>
                  </a:lnTo>
                  <a:lnTo>
                    <a:pt x="67233" y="170599"/>
                  </a:lnTo>
                  <a:lnTo>
                    <a:pt x="64389" y="172466"/>
                  </a:lnTo>
                  <a:lnTo>
                    <a:pt x="63957" y="174383"/>
                  </a:lnTo>
                  <a:lnTo>
                    <a:pt x="64884" y="175818"/>
                  </a:lnTo>
                  <a:lnTo>
                    <a:pt x="77851" y="190754"/>
                  </a:lnTo>
                  <a:lnTo>
                    <a:pt x="93967" y="201790"/>
                  </a:lnTo>
                  <a:lnTo>
                    <a:pt x="112242" y="208610"/>
                  </a:lnTo>
                  <a:lnTo>
                    <a:pt x="131673" y="210959"/>
                  </a:lnTo>
                  <a:lnTo>
                    <a:pt x="138442" y="210959"/>
                  </a:lnTo>
                  <a:lnTo>
                    <a:pt x="145211" y="210108"/>
                  </a:lnTo>
                  <a:lnTo>
                    <a:pt x="153466" y="207899"/>
                  </a:lnTo>
                  <a:lnTo>
                    <a:pt x="154495" y="206209"/>
                  </a:lnTo>
                  <a:close/>
                </a:path>
                <a:path w="262890" h="436879">
                  <a:moveTo>
                    <a:pt x="174269" y="228422"/>
                  </a:moveTo>
                  <a:lnTo>
                    <a:pt x="172961" y="225247"/>
                  </a:lnTo>
                  <a:lnTo>
                    <a:pt x="171157" y="224485"/>
                  </a:lnTo>
                  <a:lnTo>
                    <a:pt x="160299" y="228384"/>
                  </a:lnTo>
                  <a:lnTo>
                    <a:pt x="150888" y="230682"/>
                  </a:lnTo>
                  <a:lnTo>
                    <a:pt x="141376" y="232041"/>
                  </a:lnTo>
                  <a:lnTo>
                    <a:pt x="131838" y="232486"/>
                  </a:lnTo>
                  <a:lnTo>
                    <a:pt x="107327" y="229514"/>
                  </a:lnTo>
                  <a:lnTo>
                    <a:pt x="84277" y="220814"/>
                  </a:lnTo>
                  <a:lnTo>
                    <a:pt x="63881" y="206756"/>
                  </a:lnTo>
                  <a:lnTo>
                    <a:pt x="47294" y="187706"/>
                  </a:lnTo>
                  <a:lnTo>
                    <a:pt x="46367" y="186283"/>
                  </a:lnTo>
                  <a:lnTo>
                    <a:pt x="44399" y="185889"/>
                  </a:lnTo>
                  <a:lnTo>
                    <a:pt x="41567" y="187794"/>
                  </a:lnTo>
                  <a:lnTo>
                    <a:pt x="41186" y="189712"/>
                  </a:lnTo>
                  <a:lnTo>
                    <a:pt x="42164" y="191135"/>
                  </a:lnTo>
                  <a:lnTo>
                    <a:pt x="59778" y="211391"/>
                  </a:lnTo>
                  <a:lnTo>
                    <a:pt x="81419" y="226314"/>
                  </a:lnTo>
                  <a:lnTo>
                    <a:pt x="105854" y="235534"/>
                  </a:lnTo>
                  <a:lnTo>
                    <a:pt x="131838" y="238683"/>
                  </a:lnTo>
                  <a:lnTo>
                    <a:pt x="141960" y="238213"/>
                  </a:lnTo>
                  <a:lnTo>
                    <a:pt x="152057" y="236766"/>
                  </a:lnTo>
                  <a:lnTo>
                    <a:pt x="162064" y="234315"/>
                  </a:lnTo>
                  <a:lnTo>
                    <a:pt x="173507" y="230225"/>
                  </a:lnTo>
                  <a:lnTo>
                    <a:pt x="174269" y="228422"/>
                  </a:lnTo>
                  <a:close/>
                </a:path>
                <a:path w="262890" h="436879">
                  <a:moveTo>
                    <a:pt x="182562" y="250875"/>
                  </a:moveTo>
                  <a:lnTo>
                    <a:pt x="181305" y="247700"/>
                  </a:lnTo>
                  <a:lnTo>
                    <a:pt x="179514" y="246926"/>
                  </a:lnTo>
                  <a:lnTo>
                    <a:pt x="177927" y="247561"/>
                  </a:lnTo>
                  <a:lnTo>
                    <a:pt x="166827" y="251371"/>
                  </a:lnTo>
                  <a:lnTo>
                    <a:pt x="155524" y="254063"/>
                  </a:lnTo>
                  <a:lnTo>
                    <a:pt x="144094" y="255663"/>
                  </a:lnTo>
                  <a:lnTo>
                    <a:pt x="132600" y="256197"/>
                  </a:lnTo>
                  <a:lnTo>
                    <a:pt x="101193" y="252272"/>
                  </a:lnTo>
                  <a:lnTo>
                    <a:pt x="71666" y="240893"/>
                  </a:lnTo>
                  <a:lnTo>
                    <a:pt x="45720" y="222618"/>
                  </a:lnTo>
                  <a:lnTo>
                    <a:pt x="25069" y="198018"/>
                  </a:lnTo>
                  <a:lnTo>
                    <a:pt x="24193" y="196570"/>
                  </a:lnTo>
                  <a:lnTo>
                    <a:pt x="22288" y="196138"/>
                  </a:lnTo>
                  <a:lnTo>
                    <a:pt x="19392" y="197967"/>
                  </a:lnTo>
                  <a:lnTo>
                    <a:pt x="18961" y="199885"/>
                  </a:lnTo>
                  <a:lnTo>
                    <a:pt x="19824" y="201333"/>
                  </a:lnTo>
                  <a:lnTo>
                    <a:pt x="41541" y="227190"/>
                  </a:lnTo>
                  <a:lnTo>
                    <a:pt x="68732" y="246367"/>
                  </a:lnTo>
                  <a:lnTo>
                    <a:pt x="99669" y="258279"/>
                  </a:lnTo>
                  <a:lnTo>
                    <a:pt x="132600" y="262382"/>
                  </a:lnTo>
                  <a:lnTo>
                    <a:pt x="144640" y="261823"/>
                  </a:lnTo>
                  <a:lnTo>
                    <a:pt x="156654" y="260146"/>
                  </a:lnTo>
                  <a:lnTo>
                    <a:pt x="168541" y="257314"/>
                  </a:lnTo>
                  <a:lnTo>
                    <a:pt x="181800" y="252679"/>
                  </a:lnTo>
                  <a:lnTo>
                    <a:pt x="182562" y="250875"/>
                  </a:lnTo>
                  <a:close/>
                </a:path>
                <a:path w="262890" h="436879">
                  <a:moveTo>
                    <a:pt x="210845" y="131660"/>
                  </a:moveTo>
                  <a:lnTo>
                    <a:pt x="194843" y="83248"/>
                  </a:lnTo>
                  <a:lnTo>
                    <a:pt x="181470" y="69316"/>
                  </a:lnTo>
                  <a:lnTo>
                    <a:pt x="179552" y="69481"/>
                  </a:lnTo>
                  <a:lnTo>
                    <a:pt x="177317" y="72085"/>
                  </a:lnTo>
                  <a:lnTo>
                    <a:pt x="177482" y="74041"/>
                  </a:lnTo>
                  <a:lnTo>
                    <a:pt x="178790" y="75145"/>
                  </a:lnTo>
                  <a:lnTo>
                    <a:pt x="189890" y="86956"/>
                  </a:lnTo>
                  <a:lnTo>
                    <a:pt x="198005" y="100723"/>
                  </a:lnTo>
                  <a:lnTo>
                    <a:pt x="202996" y="115836"/>
                  </a:lnTo>
                  <a:lnTo>
                    <a:pt x="204685" y="131660"/>
                  </a:lnTo>
                  <a:lnTo>
                    <a:pt x="204292" y="139217"/>
                  </a:lnTo>
                  <a:lnTo>
                    <a:pt x="203123" y="146710"/>
                  </a:lnTo>
                  <a:lnTo>
                    <a:pt x="201155" y="154101"/>
                  </a:lnTo>
                  <a:lnTo>
                    <a:pt x="197688" y="162864"/>
                  </a:lnTo>
                  <a:lnTo>
                    <a:pt x="198399" y="164706"/>
                  </a:lnTo>
                  <a:lnTo>
                    <a:pt x="201510" y="166103"/>
                  </a:lnTo>
                  <a:lnTo>
                    <a:pt x="203314" y="165404"/>
                  </a:lnTo>
                  <a:lnTo>
                    <a:pt x="204025" y="163842"/>
                  </a:lnTo>
                  <a:lnTo>
                    <a:pt x="207048" y="156006"/>
                  </a:lnTo>
                  <a:lnTo>
                    <a:pt x="209169" y="147980"/>
                  </a:lnTo>
                  <a:lnTo>
                    <a:pt x="210439" y="139839"/>
                  </a:lnTo>
                  <a:lnTo>
                    <a:pt x="210845" y="131660"/>
                  </a:lnTo>
                  <a:close/>
                </a:path>
                <a:path w="262890" h="436879">
                  <a:moveTo>
                    <a:pt x="238544" y="131826"/>
                  </a:moveTo>
                  <a:lnTo>
                    <a:pt x="228498" y="85902"/>
                  </a:lnTo>
                  <a:lnTo>
                    <a:pt x="199326" y="48018"/>
                  </a:lnTo>
                  <a:lnTo>
                    <a:pt x="198018" y="46939"/>
                  </a:lnTo>
                  <a:lnTo>
                    <a:pt x="196049" y="47129"/>
                  </a:lnTo>
                  <a:lnTo>
                    <a:pt x="193865" y="49771"/>
                  </a:lnTo>
                  <a:lnTo>
                    <a:pt x="194081" y="51727"/>
                  </a:lnTo>
                  <a:lnTo>
                    <a:pt x="195402" y="52806"/>
                  </a:lnTo>
                  <a:lnTo>
                    <a:pt x="211315" y="69240"/>
                  </a:lnTo>
                  <a:lnTo>
                    <a:pt x="222885" y="88493"/>
                  </a:lnTo>
                  <a:lnTo>
                    <a:pt x="229946" y="109651"/>
                  </a:lnTo>
                  <a:lnTo>
                    <a:pt x="232308" y="131826"/>
                  </a:lnTo>
                  <a:lnTo>
                    <a:pt x="231495" y="144729"/>
                  </a:lnTo>
                  <a:lnTo>
                    <a:pt x="229031" y="157505"/>
                  </a:lnTo>
                  <a:lnTo>
                    <a:pt x="224904" y="169951"/>
                  </a:lnTo>
                  <a:lnTo>
                    <a:pt x="218173" y="183400"/>
                  </a:lnTo>
                  <a:lnTo>
                    <a:pt x="218719" y="185293"/>
                  </a:lnTo>
                  <a:lnTo>
                    <a:pt x="221665" y="186994"/>
                  </a:lnTo>
                  <a:lnTo>
                    <a:pt x="223570" y="186499"/>
                  </a:lnTo>
                  <a:lnTo>
                    <a:pt x="224396" y="185013"/>
                  </a:lnTo>
                  <a:lnTo>
                    <a:pt x="230632" y="172300"/>
                  </a:lnTo>
                  <a:lnTo>
                    <a:pt x="235051" y="159067"/>
                  </a:lnTo>
                  <a:lnTo>
                    <a:pt x="237680" y="145516"/>
                  </a:lnTo>
                  <a:lnTo>
                    <a:pt x="238544" y="131826"/>
                  </a:lnTo>
                  <a:close/>
                </a:path>
                <a:path w="262890" h="436879">
                  <a:moveTo>
                    <a:pt x="262572" y="131356"/>
                  </a:moveTo>
                  <a:lnTo>
                    <a:pt x="252272" y="80213"/>
                  </a:lnTo>
                  <a:lnTo>
                    <a:pt x="230517" y="45224"/>
                  </a:lnTo>
                  <a:lnTo>
                    <a:pt x="213855" y="29171"/>
                  </a:lnTo>
                  <a:lnTo>
                    <a:pt x="211950" y="29349"/>
                  </a:lnTo>
                  <a:lnTo>
                    <a:pt x="209765" y="31978"/>
                  </a:lnTo>
                  <a:lnTo>
                    <a:pt x="209931" y="33934"/>
                  </a:lnTo>
                  <a:lnTo>
                    <a:pt x="211239" y="35026"/>
                  </a:lnTo>
                  <a:lnTo>
                    <a:pt x="225818" y="49288"/>
                  </a:lnTo>
                  <a:lnTo>
                    <a:pt x="246570" y="82613"/>
                  </a:lnTo>
                  <a:lnTo>
                    <a:pt x="256159" y="123685"/>
                  </a:lnTo>
                  <a:lnTo>
                    <a:pt x="256400" y="131356"/>
                  </a:lnTo>
                  <a:lnTo>
                    <a:pt x="255536" y="146011"/>
                  </a:lnTo>
                  <a:lnTo>
                    <a:pt x="252945" y="160515"/>
                  </a:lnTo>
                  <a:lnTo>
                    <a:pt x="248627" y="174739"/>
                  </a:lnTo>
                  <a:lnTo>
                    <a:pt x="241820" y="190042"/>
                  </a:lnTo>
                  <a:lnTo>
                    <a:pt x="242417" y="191909"/>
                  </a:lnTo>
                  <a:lnTo>
                    <a:pt x="245427" y="193471"/>
                  </a:lnTo>
                  <a:lnTo>
                    <a:pt x="247281" y="192874"/>
                  </a:lnTo>
                  <a:lnTo>
                    <a:pt x="254457" y="176885"/>
                  </a:lnTo>
                  <a:lnTo>
                    <a:pt x="258978" y="161963"/>
                  </a:lnTo>
                  <a:lnTo>
                    <a:pt x="261670" y="146723"/>
                  </a:lnTo>
                  <a:lnTo>
                    <a:pt x="262572" y="1313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456843" y="4424095"/>
              <a:ext cx="25400" cy="291465"/>
            </a:xfrm>
            <a:custGeom>
              <a:avLst/>
              <a:gdLst/>
              <a:ahLst/>
              <a:cxnLst/>
              <a:rect l="l" t="t" r="r" b="b"/>
              <a:pathLst>
                <a:path w="25400" h="291464">
                  <a:moveTo>
                    <a:pt x="17741" y="0"/>
                  </a:moveTo>
                  <a:lnTo>
                    <a:pt x="7213" y="0"/>
                  </a:lnTo>
                  <a:lnTo>
                    <a:pt x="5842" y="1358"/>
                  </a:lnTo>
                  <a:lnTo>
                    <a:pt x="0" y="289052"/>
                  </a:lnTo>
                  <a:lnTo>
                    <a:pt x="330" y="289852"/>
                  </a:lnTo>
                  <a:lnTo>
                    <a:pt x="1473" y="291045"/>
                  </a:lnTo>
                  <a:lnTo>
                    <a:pt x="2298" y="291376"/>
                  </a:lnTo>
                  <a:lnTo>
                    <a:pt x="3111" y="291376"/>
                  </a:lnTo>
                  <a:lnTo>
                    <a:pt x="22656" y="291376"/>
                  </a:lnTo>
                  <a:lnTo>
                    <a:pt x="23482" y="291045"/>
                  </a:lnTo>
                  <a:lnTo>
                    <a:pt x="24625" y="289852"/>
                  </a:lnTo>
                  <a:lnTo>
                    <a:pt x="24955" y="289052"/>
                  </a:lnTo>
                  <a:lnTo>
                    <a:pt x="19113" y="1358"/>
                  </a:lnTo>
                  <a:lnTo>
                    <a:pt x="17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453734" y="4421003"/>
              <a:ext cx="31750" cy="297815"/>
            </a:xfrm>
            <a:custGeom>
              <a:avLst/>
              <a:gdLst/>
              <a:ahLst/>
              <a:cxnLst/>
              <a:rect l="l" t="t" r="r" b="b"/>
              <a:pathLst>
                <a:path w="31750" h="297814">
                  <a:moveTo>
                    <a:pt x="22555" y="0"/>
                  </a:moveTo>
                  <a:lnTo>
                    <a:pt x="8674" y="0"/>
                  </a:lnTo>
                  <a:lnTo>
                    <a:pt x="5892" y="2692"/>
                  </a:lnTo>
                  <a:lnTo>
                    <a:pt x="5839" y="6197"/>
                  </a:lnTo>
                  <a:lnTo>
                    <a:pt x="50" y="291249"/>
                  </a:lnTo>
                  <a:lnTo>
                    <a:pt x="0" y="292912"/>
                  </a:lnTo>
                  <a:lnTo>
                    <a:pt x="647" y="294513"/>
                  </a:lnTo>
                  <a:lnTo>
                    <a:pt x="2946" y="296900"/>
                  </a:lnTo>
                  <a:lnTo>
                    <a:pt x="4584" y="297561"/>
                  </a:lnTo>
                  <a:lnTo>
                    <a:pt x="26644" y="297561"/>
                  </a:lnTo>
                  <a:lnTo>
                    <a:pt x="28232" y="296900"/>
                  </a:lnTo>
                  <a:lnTo>
                    <a:pt x="30518" y="294513"/>
                  </a:lnTo>
                  <a:lnTo>
                    <a:pt x="31178" y="292912"/>
                  </a:lnTo>
                  <a:lnTo>
                    <a:pt x="31178" y="291376"/>
                  </a:lnTo>
                  <a:lnTo>
                    <a:pt x="6223" y="291376"/>
                  </a:lnTo>
                  <a:lnTo>
                    <a:pt x="12014" y="6197"/>
                  </a:lnTo>
                  <a:lnTo>
                    <a:pt x="25339" y="6197"/>
                  </a:lnTo>
                  <a:lnTo>
                    <a:pt x="25285" y="2692"/>
                  </a:lnTo>
                  <a:lnTo>
                    <a:pt x="22555" y="0"/>
                  </a:lnTo>
                  <a:close/>
                </a:path>
                <a:path w="31750" h="297814">
                  <a:moveTo>
                    <a:pt x="25339" y="6197"/>
                  </a:moveTo>
                  <a:lnTo>
                    <a:pt x="19164" y="6197"/>
                  </a:lnTo>
                  <a:lnTo>
                    <a:pt x="24952" y="291249"/>
                  </a:lnTo>
                  <a:lnTo>
                    <a:pt x="24955" y="291376"/>
                  </a:lnTo>
                  <a:lnTo>
                    <a:pt x="31178" y="291376"/>
                  </a:lnTo>
                  <a:lnTo>
                    <a:pt x="25339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450459" y="4688168"/>
              <a:ext cx="38100" cy="88900"/>
            </a:xfrm>
            <a:custGeom>
              <a:avLst/>
              <a:gdLst/>
              <a:ahLst/>
              <a:cxnLst/>
              <a:rect l="l" t="t" r="r" b="b"/>
              <a:pathLst>
                <a:path w="38100" h="88900">
                  <a:moveTo>
                    <a:pt x="32651" y="0"/>
                  </a:moveTo>
                  <a:lnTo>
                    <a:pt x="5080" y="0"/>
                  </a:lnTo>
                  <a:lnTo>
                    <a:pt x="3708" y="1308"/>
                  </a:lnTo>
                  <a:lnTo>
                    <a:pt x="0" y="86067"/>
                  </a:lnTo>
                  <a:lnTo>
                    <a:pt x="317" y="86893"/>
                  </a:lnTo>
                  <a:lnTo>
                    <a:pt x="1473" y="88112"/>
                  </a:lnTo>
                  <a:lnTo>
                    <a:pt x="2286" y="88455"/>
                  </a:lnTo>
                  <a:lnTo>
                    <a:pt x="3162" y="88455"/>
                  </a:lnTo>
                  <a:lnTo>
                    <a:pt x="35433" y="88455"/>
                  </a:lnTo>
                  <a:lnTo>
                    <a:pt x="36258" y="88112"/>
                  </a:lnTo>
                  <a:lnTo>
                    <a:pt x="37401" y="86893"/>
                  </a:lnTo>
                  <a:lnTo>
                    <a:pt x="37731" y="86067"/>
                  </a:lnTo>
                  <a:lnTo>
                    <a:pt x="34023" y="1308"/>
                  </a:lnTo>
                  <a:lnTo>
                    <a:pt x="32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447335" y="4685075"/>
              <a:ext cx="44450" cy="95250"/>
            </a:xfrm>
            <a:custGeom>
              <a:avLst/>
              <a:gdLst/>
              <a:ahLst/>
              <a:cxnLst/>
              <a:rect l="l" t="t" r="r" b="b"/>
              <a:pathLst>
                <a:path w="44450" h="95250">
                  <a:moveTo>
                    <a:pt x="37464" y="0"/>
                  </a:moveTo>
                  <a:lnTo>
                    <a:pt x="6502" y="0"/>
                  </a:lnTo>
                  <a:lnTo>
                    <a:pt x="3771" y="2616"/>
                  </a:lnTo>
                  <a:lnTo>
                    <a:pt x="3658" y="6197"/>
                  </a:lnTo>
                  <a:lnTo>
                    <a:pt x="63" y="88188"/>
                  </a:lnTo>
                  <a:lnTo>
                    <a:pt x="0" y="89865"/>
                  </a:lnTo>
                  <a:lnTo>
                    <a:pt x="609" y="91516"/>
                  </a:lnTo>
                  <a:lnTo>
                    <a:pt x="1803" y="92735"/>
                  </a:lnTo>
                  <a:lnTo>
                    <a:pt x="2959" y="93954"/>
                  </a:lnTo>
                  <a:lnTo>
                    <a:pt x="4597" y="94640"/>
                  </a:lnTo>
                  <a:lnTo>
                    <a:pt x="39382" y="94640"/>
                  </a:lnTo>
                  <a:lnTo>
                    <a:pt x="41020" y="93954"/>
                  </a:lnTo>
                  <a:lnTo>
                    <a:pt x="42163" y="92735"/>
                  </a:lnTo>
                  <a:lnTo>
                    <a:pt x="43370" y="91516"/>
                  </a:lnTo>
                  <a:lnTo>
                    <a:pt x="43967" y="89865"/>
                  </a:lnTo>
                  <a:lnTo>
                    <a:pt x="43924" y="88455"/>
                  </a:lnTo>
                  <a:lnTo>
                    <a:pt x="6286" y="88455"/>
                  </a:lnTo>
                  <a:lnTo>
                    <a:pt x="9842" y="6197"/>
                  </a:lnTo>
                  <a:lnTo>
                    <a:pt x="40321" y="6197"/>
                  </a:lnTo>
                  <a:lnTo>
                    <a:pt x="40195" y="2616"/>
                  </a:lnTo>
                  <a:lnTo>
                    <a:pt x="37464" y="0"/>
                  </a:lnTo>
                  <a:close/>
                </a:path>
                <a:path w="44450" h="95250">
                  <a:moveTo>
                    <a:pt x="40321" y="6197"/>
                  </a:moveTo>
                  <a:lnTo>
                    <a:pt x="34137" y="6197"/>
                  </a:lnTo>
                  <a:lnTo>
                    <a:pt x="37732" y="88188"/>
                  </a:lnTo>
                  <a:lnTo>
                    <a:pt x="37744" y="88455"/>
                  </a:lnTo>
                  <a:lnTo>
                    <a:pt x="43924" y="88455"/>
                  </a:lnTo>
                  <a:lnTo>
                    <a:pt x="40321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464431" y="4273230"/>
              <a:ext cx="28575" cy="145415"/>
            </a:xfrm>
            <a:custGeom>
              <a:avLst/>
              <a:gdLst/>
              <a:ahLst/>
              <a:cxnLst/>
              <a:rect l="l" t="t" r="r" b="b"/>
              <a:pathLst>
                <a:path w="28575" h="145414">
                  <a:moveTo>
                    <a:pt x="9994" y="0"/>
                  </a:moveTo>
                  <a:lnTo>
                    <a:pt x="5295" y="0"/>
                  </a:lnTo>
                  <a:lnTo>
                    <a:pt x="2628" y="2158"/>
                  </a:lnTo>
                  <a:lnTo>
                    <a:pt x="0" y="140627"/>
                  </a:lnTo>
                  <a:lnTo>
                    <a:pt x="596" y="142354"/>
                  </a:lnTo>
                  <a:lnTo>
                    <a:pt x="2730" y="144525"/>
                  </a:lnTo>
                  <a:lnTo>
                    <a:pt x="3987" y="145059"/>
                  </a:lnTo>
                  <a:lnTo>
                    <a:pt x="5245" y="145059"/>
                  </a:lnTo>
                  <a:lnTo>
                    <a:pt x="7162" y="145059"/>
                  </a:lnTo>
                  <a:lnTo>
                    <a:pt x="8902" y="143878"/>
                  </a:lnTo>
                  <a:lnTo>
                    <a:pt x="28181" y="103200"/>
                  </a:lnTo>
                  <a:lnTo>
                    <a:pt x="28346" y="101650"/>
                  </a:lnTo>
                  <a:lnTo>
                    <a:pt x="12395" y="1549"/>
                  </a:lnTo>
                  <a:lnTo>
                    <a:pt x="9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461368" y="4270133"/>
              <a:ext cx="34925" cy="151765"/>
            </a:xfrm>
            <a:custGeom>
              <a:avLst/>
              <a:gdLst/>
              <a:ahLst/>
              <a:cxnLst/>
              <a:rect l="l" t="t" r="r" b="b"/>
              <a:pathLst>
                <a:path w="34925" h="151764">
                  <a:moveTo>
                    <a:pt x="14977" y="0"/>
                  </a:moveTo>
                  <a:lnTo>
                    <a:pt x="6239" y="0"/>
                  </a:lnTo>
                  <a:lnTo>
                    <a:pt x="2569" y="3962"/>
                  </a:lnTo>
                  <a:lnTo>
                    <a:pt x="2516" y="9321"/>
                  </a:lnTo>
                  <a:lnTo>
                    <a:pt x="1" y="141846"/>
                  </a:lnTo>
                  <a:lnTo>
                    <a:pt x="0" y="144627"/>
                  </a:lnTo>
                  <a:lnTo>
                    <a:pt x="880" y="147015"/>
                  </a:lnTo>
                  <a:lnTo>
                    <a:pt x="4156" y="150393"/>
                  </a:lnTo>
                  <a:lnTo>
                    <a:pt x="6176" y="151257"/>
                  </a:lnTo>
                  <a:lnTo>
                    <a:pt x="11472" y="151257"/>
                  </a:lnTo>
                  <a:lnTo>
                    <a:pt x="14202" y="149402"/>
                  </a:lnTo>
                  <a:lnTo>
                    <a:pt x="16261" y="145059"/>
                  </a:lnTo>
                  <a:lnTo>
                    <a:pt x="7217" y="145059"/>
                  </a:lnTo>
                  <a:lnTo>
                    <a:pt x="6125" y="143814"/>
                  </a:lnTo>
                  <a:lnTo>
                    <a:pt x="8690" y="9321"/>
                  </a:lnTo>
                  <a:lnTo>
                    <a:pt x="8741" y="7289"/>
                  </a:lnTo>
                  <a:lnTo>
                    <a:pt x="9833" y="6197"/>
                  </a:lnTo>
                  <a:lnTo>
                    <a:pt x="18843" y="6197"/>
                  </a:lnTo>
                  <a:lnTo>
                    <a:pt x="18355" y="3136"/>
                  </a:lnTo>
                  <a:lnTo>
                    <a:pt x="14977" y="0"/>
                  </a:lnTo>
                  <a:close/>
                </a:path>
                <a:path w="34925" h="151764">
                  <a:moveTo>
                    <a:pt x="18843" y="6197"/>
                  </a:moveTo>
                  <a:lnTo>
                    <a:pt x="11802" y="6197"/>
                  </a:lnTo>
                  <a:lnTo>
                    <a:pt x="12678" y="6959"/>
                  </a:lnTo>
                  <a:lnTo>
                    <a:pt x="28134" y="103733"/>
                  </a:lnTo>
                  <a:lnTo>
                    <a:pt x="28134" y="105549"/>
                  </a:lnTo>
                  <a:lnTo>
                    <a:pt x="27804" y="106298"/>
                  </a:lnTo>
                  <a:lnTo>
                    <a:pt x="10113" y="143662"/>
                  </a:lnTo>
                  <a:lnTo>
                    <a:pt x="9617" y="144627"/>
                  </a:lnTo>
                  <a:lnTo>
                    <a:pt x="8970" y="145059"/>
                  </a:lnTo>
                  <a:lnTo>
                    <a:pt x="16261" y="145059"/>
                  </a:lnTo>
                  <a:lnTo>
                    <a:pt x="33379" y="108940"/>
                  </a:lnTo>
                  <a:lnTo>
                    <a:pt x="34306" y="107073"/>
                  </a:lnTo>
                  <a:lnTo>
                    <a:pt x="34400" y="106298"/>
                  </a:lnTo>
                  <a:lnTo>
                    <a:pt x="34491" y="105549"/>
                  </a:lnTo>
                  <a:lnTo>
                    <a:pt x="34530" y="104609"/>
                  </a:lnTo>
                  <a:lnTo>
                    <a:pt x="19017" y="7289"/>
                  </a:lnTo>
                  <a:lnTo>
                    <a:pt x="18964" y="6959"/>
                  </a:lnTo>
                  <a:lnTo>
                    <a:pt x="18843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333425" y="4422211"/>
              <a:ext cx="129539" cy="75565"/>
            </a:xfrm>
            <a:custGeom>
              <a:avLst/>
              <a:gdLst/>
              <a:ahLst/>
              <a:cxnLst/>
              <a:rect l="l" t="t" r="r" b="b"/>
              <a:pathLst>
                <a:path w="129540" h="75564">
                  <a:moveTo>
                    <a:pt x="125882" y="0"/>
                  </a:moveTo>
                  <a:lnTo>
                    <a:pt x="123418" y="0"/>
                  </a:lnTo>
                  <a:lnTo>
                    <a:pt x="80162" y="3505"/>
                  </a:lnTo>
                  <a:lnTo>
                    <a:pt x="78739" y="4102"/>
                  </a:lnTo>
                  <a:lnTo>
                    <a:pt x="266" y="67792"/>
                  </a:lnTo>
                  <a:lnTo>
                    <a:pt x="0" y="70281"/>
                  </a:lnTo>
                  <a:lnTo>
                    <a:pt x="1308" y="73901"/>
                  </a:lnTo>
                  <a:lnTo>
                    <a:pt x="3225" y="75171"/>
                  </a:lnTo>
                  <a:lnTo>
                    <a:pt x="5460" y="75171"/>
                  </a:lnTo>
                  <a:lnTo>
                    <a:pt x="6603" y="75171"/>
                  </a:lnTo>
                  <a:lnTo>
                    <a:pt x="7810" y="74841"/>
                  </a:lnTo>
                  <a:lnTo>
                    <a:pt x="127622" y="8674"/>
                  </a:lnTo>
                  <a:lnTo>
                    <a:pt x="128993" y="6032"/>
                  </a:lnTo>
                  <a:lnTo>
                    <a:pt x="127787" y="1409"/>
                  </a:lnTo>
                  <a:lnTo>
                    <a:pt x="1258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329931" y="4419159"/>
              <a:ext cx="135890" cy="81915"/>
            </a:xfrm>
            <a:custGeom>
              <a:avLst/>
              <a:gdLst/>
              <a:ahLst/>
              <a:cxnLst/>
              <a:rect l="l" t="t" r="r" b="b"/>
              <a:pathLst>
                <a:path w="135890" h="81914">
                  <a:moveTo>
                    <a:pt x="130785" y="0"/>
                  </a:moveTo>
                  <a:lnTo>
                    <a:pt x="82791" y="3517"/>
                  </a:lnTo>
                  <a:lnTo>
                    <a:pt x="1193" y="68960"/>
                  </a:lnTo>
                  <a:lnTo>
                    <a:pt x="0" y="72631"/>
                  </a:lnTo>
                  <a:lnTo>
                    <a:pt x="2349" y="79235"/>
                  </a:lnTo>
                  <a:lnTo>
                    <a:pt x="5410" y="81318"/>
                  </a:lnTo>
                  <a:lnTo>
                    <a:pt x="10642" y="81318"/>
                  </a:lnTo>
                  <a:lnTo>
                    <a:pt x="12344" y="80860"/>
                  </a:lnTo>
                  <a:lnTo>
                    <a:pt x="22717" y="75133"/>
                  </a:lnTo>
                  <a:lnTo>
                    <a:pt x="6934" y="75133"/>
                  </a:lnTo>
                  <a:lnTo>
                    <a:pt x="6007" y="73024"/>
                  </a:lnTo>
                  <a:lnTo>
                    <a:pt x="83007" y="10515"/>
                  </a:lnTo>
                  <a:lnTo>
                    <a:pt x="83654" y="9944"/>
                  </a:lnTo>
                  <a:lnTo>
                    <a:pt x="84249" y="9702"/>
                  </a:lnTo>
                  <a:lnTo>
                    <a:pt x="83124" y="9702"/>
                  </a:lnTo>
                  <a:lnTo>
                    <a:pt x="126580" y="6172"/>
                  </a:lnTo>
                  <a:lnTo>
                    <a:pt x="134926" y="6172"/>
                  </a:lnTo>
                  <a:lnTo>
                    <a:pt x="133959" y="2324"/>
                  </a:lnTo>
                  <a:lnTo>
                    <a:pt x="130785" y="0"/>
                  </a:lnTo>
                  <a:close/>
                </a:path>
                <a:path w="135890" h="81914">
                  <a:moveTo>
                    <a:pt x="134926" y="6172"/>
                  </a:moveTo>
                  <a:lnTo>
                    <a:pt x="129477" y="6172"/>
                  </a:lnTo>
                  <a:lnTo>
                    <a:pt x="129641" y="9016"/>
                  </a:lnTo>
                  <a:lnTo>
                    <a:pt x="10972" y="74561"/>
                  </a:lnTo>
                  <a:lnTo>
                    <a:pt x="10210" y="74955"/>
                  </a:lnTo>
                  <a:lnTo>
                    <a:pt x="9550" y="75133"/>
                  </a:lnTo>
                  <a:lnTo>
                    <a:pt x="22717" y="75133"/>
                  </a:lnTo>
                  <a:lnTo>
                    <a:pt x="133896" y="13741"/>
                  </a:lnTo>
                  <a:lnTo>
                    <a:pt x="135699" y="9944"/>
                  </a:lnTo>
                  <a:lnTo>
                    <a:pt x="135813" y="9702"/>
                  </a:lnTo>
                  <a:lnTo>
                    <a:pt x="134926" y="61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474048" y="4425014"/>
              <a:ext cx="127000" cy="80010"/>
            </a:xfrm>
            <a:custGeom>
              <a:avLst/>
              <a:gdLst/>
              <a:ahLst/>
              <a:cxnLst/>
              <a:rect l="l" t="t" r="r" b="b"/>
              <a:pathLst>
                <a:path w="127000" h="80010">
                  <a:moveTo>
                    <a:pt x="6654" y="0"/>
                  </a:moveTo>
                  <a:lnTo>
                    <a:pt x="3378" y="0"/>
                  </a:lnTo>
                  <a:lnTo>
                    <a:pt x="1689" y="965"/>
                  </a:lnTo>
                  <a:lnTo>
                    <a:pt x="0" y="4229"/>
                  </a:lnTo>
                  <a:lnTo>
                    <a:pt x="215" y="6235"/>
                  </a:lnTo>
                  <a:lnTo>
                    <a:pt x="25717" y="43192"/>
                  </a:lnTo>
                  <a:lnTo>
                    <a:pt x="26974" y="44145"/>
                  </a:lnTo>
                  <a:lnTo>
                    <a:pt x="119265" y="79438"/>
                  </a:lnTo>
                  <a:lnTo>
                    <a:pt x="120903" y="79603"/>
                  </a:lnTo>
                  <a:lnTo>
                    <a:pt x="123253" y="79603"/>
                  </a:lnTo>
                  <a:lnTo>
                    <a:pt x="125158" y="78231"/>
                  </a:lnTo>
                  <a:lnTo>
                    <a:pt x="126415" y="73659"/>
                  </a:lnTo>
                  <a:lnTo>
                    <a:pt x="125158" y="71081"/>
                  </a:lnTo>
                  <a:lnTo>
                    <a:pt x="7912" y="368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470765" y="4421921"/>
              <a:ext cx="133350" cy="86360"/>
            </a:xfrm>
            <a:custGeom>
              <a:avLst/>
              <a:gdLst/>
              <a:ahLst/>
              <a:cxnLst/>
              <a:rect l="l" t="t" r="r" b="b"/>
              <a:pathLst>
                <a:path w="133350" h="86360">
                  <a:moveTo>
                    <a:pt x="10490" y="0"/>
                  </a:moveTo>
                  <a:lnTo>
                    <a:pt x="5575" y="0"/>
                  </a:lnTo>
                  <a:lnTo>
                    <a:pt x="2793" y="1625"/>
                  </a:lnTo>
                  <a:lnTo>
                    <a:pt x="1371" y="4254"/>
                  </a:lnTo>
                  <a:lnTo>
                    <a:pt x="0" y="6921"/>
                  </a:lnTo>
                  <a:lnTo>
                    <a:pt x="279" y="10134"/>
                  </a:lnTo>
                  <a:lnTo>
                    <a:pt x="25666" y="46850"/>
                  </a:lnTo>
                  <a:lnTo>
                    <a:pt x="26822" y="48552"/>
                  </a:lnTo>
                  <a:lnTo>
                    <a:pt x="28562" y="49923"/>
                  </a:lnTo>
                  <a:lnTo>
                    <a:pt x="30581" y="50673"/>
                  </a:lnTo>
                  <a:lnTo>
                    <a:pt x="121780" y="85559"/>
                  </a:lnTo>
                  <a:lnTo>
                    <a:pt x="122986" y="85788"/>
                  </a:lnTo>
                  <a:lnTo>
                    <a:pt x="127901" y="85788"/>
                  </a:lnTo>
                  <a:lnTo>
                    <a:pt x="131063" y="83477"/>
                  </a:lnTo>
                  <a:lnTo>
                    <a:pt x="131991" y="80022"/>
                  </a:lnTo>
                  <a:lnTo>
                    <a:pt x="132107" y="79603"/>
                  </a:lnTo>
                  <a:lnTo>
                    <a:pt x="123549" y="79603"/>
                  </a:lnTo>
                  <a:lnTo>
                    <a:pt x="31953" y="44577"/>
                  </a:lnTo>
                  <a:lnTo>
                    <a:pt x="31191" y="44005"/>
                  </a:lnTo>
                  <a:lnTo>
                    <a:pt x="30746" y="43332"/>
                  </a:lnTo>
                  <a:lnTo>
                    <a:pt x="6007" y="7581"/>
                  </a:lnTo>
                  <a:lnTo>
                    <a:pt x="7048" y="6197"/>
                  </a:lnTo>
                  <a:lnTo>
                    <a:pt x="21733" y="6197"/>
                  </a:lnTo>
                  <a:lnTo>
                    <a:pt x="12293" y="520"/>
                  </a:lnTo>
                  <a:lnTo>
                    <a:pt x="10490" y="0"/>
                  </a:lnTo>
                  <a:close/>
                </a:path>
                <a:path w="133350" h="86360">
                  <a:moveTo>
                    <a:pt x="21733" y="6197"/>
                  </a:moveTo>
                  <a:lnTo>
                    <a:pt x="9391" y="6197"/>
                  </a:lnTo>
                  <a:lnTo>
                    <a:pt x="10058" y="6388"/>
                  </a:lnTo>
                  <a:lnTo>
                    <a:pt x="126974" y="76885"/>
                  </a:lnTo>
                  <a:lnTo>
                    <a:pt x="126479" y="79603"/>
                  </a:lnTo>
                  <a:lnTo>
                    <a:pt x="132107" y="79603"/>
                  </a:lnTo>
                  <a:lnTo>
                    <a:pt x="133032" y="76263"/>
                  </a:lnTo>
                  <a:lnTo>
                    <a:pt x="131229" y="72224"/>
                  </a:lnTo>
                  <a:lnTo>
                    <a:pt x="21733" y="6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458698" y="441482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9499" y="0"/>
                  </a:moveTo>
                  <a:lnTo>
                    <a:pt x="4368" y="0"/>
                  </a:lnTo>
                  <a:lnTo>
                    <a:pt x="165" y="4140"/>
                  </a:lnTo>
                  <a:lnTo>
                    <a:pt x="114" y="9220"/>
                  </a:lnTo>
                  <a:lnTo>
                    <a:pt x="0" y="14401"/>
                  </a:lnTo>
                  <a:lnTo>
                    <a:pt x="4102" y="18707"/>
                  </a:lnTo>
                  <a:lnTo>
                    <a:pt x="9283" y="18808"/>
                  </a:lnTo>
                  <a:lnTo>
                    <a:pt x="14579" y="18808"/>
                  </a:lnTo>
                  <a:lnTo>
                    <a:pt x="18783" y="14668"/>
                  </a:lnTo>
                  <a:lnTo>
                    <a:pt x="18999" y="4394"/>
                  </a:lnTo>
                  <a:lnTo>
                    <a:pt x="14858" y="101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339315" y="4290834"/>
              <a:ext cx="262890" cy="437515"/>
            </a:xfrm>
            <a:custGeom>
              <a:avLst/>
              <a:gdLst/>
              <a:ahLst/>
              <a:cxnLst/>
              <a:rect l="l" t="t" r="r" b="b"/>
              <a:pathLst>
                <a:path w="262890" h="437514">
                  <a:moveTo>
                    <a:pt x="124358" y="56553"/>
                  </a:moveTo>
                  <a:lnTo>
                    <a:pt x="123863" y="53174"/>
                  </a:lnTo>
                  <a:lnTo>
                    <a:pt x="122275" y="51993"/>
                  </a:lnTo>
                  <a:lnTo>
                    <a:pt x="120586" y="52235"/>
                  </a:lnTo>
                  <a:lnTo>
                    <a:pt x="78333" y="73025"/>
                  </a:lnTo>
                  <a:lnTo>
                    <a:pt x="54940" y="113919"/>
                  </a:lnTo>
                  <a:lnTo>
                    <a:pt x="54559" y="115582"/>
                  </a:lnTo>
                  <a:lnTo>
                    <a:pt x="55600" y="117246"/>
                  </a:lnTo>
                  <a:lnTo>
                    <a:pt x="58928" y="118033"/>
                  </a:lnTo>
                  <a:lnTo>
                    <a:pt x="60629" y="116992"/>
                  </a:lnTo>
                  <a:lnTo>
                    <a:pt x="61010" y="115341"/>
                  </a:lnTo>
                  <a:lnTo>
                    <a:pt x="69138" y="94742"/>
                  </a:lnTo>
                  <a:lnTo>
                    <a:pt x="82626" y="77508"/>
                  </a:lnTo>
                  <a:lnTo>
                    <a:pt x="100406" y="64947"/>
                  </a:lnTo>
                  <a:lnTo>
                    <a:pt x="121462" y="58356"/>
                  </a:lnTo>
                  <a:lnTo>
                    <a:pt x="123151" y="58127"/>
                  </a:lnTo>
                  <a:lnTo>
                    <a:pt x="124358" y="56553"/>
                  </a:lnTo>
                  <a:close/>
                </a:path>
                <a:path w="262890" h="437514">
                  <a:moveTo>
                    <a:pt x="125552" y="28778"/>
                  </a:moveTo>
                  <a:lnTo>
                    <a:pt x="125222" y="25361"/>
                  </a:lnTo>
                  <a:lnTo>
                    <a:pt x="123685" y="24130"/>
                  </a:lnTo>
                  <a:lnTo>
                    <a:pt x="121996" y="24295"/>
                  </a:lnTo>
                  <a:lnTo>
                    <a:pt x="84785" y="35102"/>
                  </a:lnTo>
                  <a:lnTo>
                    <a:pt x="53886" y="57746"/>
                  </a:lnTo>
                  <a:lnTo>
                    <a:pt x="32486" y="89395"/>
                  </a:lnTo>
                  <a:lnTo>
                    <a:pt x="23749" y="127228"/>
                  </a:lnTo>
                  <a:lnTo>
                    <a:pt x="23698" y="128943"/>
                  </a:lnTo>
                  <a:lnTo>
                    <a:pt x="25069" y="130365"/>
                  </a:lnTo>
                  <a:lnTo>
                    <a:pt x="28448" y="130479"/>
                  </a:lnTo>
                  <a:lnTo>
                    <a:pt x="29921" y="129146"/>
                  </a:lnTo>
                  <a:lnTo>
                    <a:pt x="29984" y="127431"/>
                  </a:lnTo>
                  <a:lnTo>
                    <a:pt x="38163" y="91897"/>
                  </a:lnTo>
                  <a:lnTo>
                    <a:pt x="58356" y="62052"/>
                  </a:lnTo>
                  <a:lnTo>
                    <a:pt x="87515" y="40640"/>
                  </a:lnTo>
                  <a:lnTo>
                    <a:pt x="122593" y="30454"/>
                  </a:lnTo>
                  <a:lnTo>
                    <a:pt x="124294" y="30289"/>
                  </a:lnTo>
                  <a:lnTo>
                    <a:pt x="125552" y="28778"/>
                  </a:lnTo>
                  <a:close/>
                </a:path>
                <a:path w="262890" h="437514">
                  <a:moveTo>
                    <a:pt x="130848" y="4749"/>
                  </a:moveTo>
                  <a:lnTo>
                    <a:pt x="130733" y="1333"/>
                  </a:lnTo>
                  <a:lnTo>
                    <a:pt x="129260" y="0"/>
                  </a:lnTo>
                  <a:lnTo>
                    <a:pt x="127571" y="63"/>
                  </a:lnTo>
                  <a:lnTo>
                    <a:pt x="78346" y="12255"/>
                  </a:lnTo>
                  <a:lnTo>
                    <a:pt x="37769" y="41529"/>
                  </a:lnTo>
                  <a:lnTo>
                    <a:pt x="10210" y="83223"/>
                  </a:lnTo>
                  <a:lnTo>
                    <a:pt x="0" y="132676"/>
                  </a:lnTo>
                  <a:lnTo>
                    <a:pt x="330" y="141541"/>
                  </a:lnTo>
                  <a:lnTo>
                    <a:pt x="1803" y="142836"/>
                  </a:lnTo>
                  <a:lnTo>
                    <a:pt x="5194" y="142646"/>
                  </a:lnTo>
                  <a:lnTo>
                    <a:pt x="6502" y="141173"/>
                  </a:lnTo>
                  <a:lnTo>
                    <a:pt x="6388" y="139471"/>
                  </a:lnTo>
                  <a:lnTo>
                    <a:pt x="6223" y="132676"/>
                  </a:lnTo>
                  <a:lnTo>
                    <a:pt x="15913" y="85623"/>
                  </a:lnTo>
                  <a:lnTo>
                    <a:pt x="42252" y="45821"/>
                  </a:lnTo>
                  <a:lnTo>
                    <a:pt x="81000" y="17856"/>
                  </a:lnTo>
                  <a:lnTo>
                    <a:pt x="127838" y="6261"/>
                  </a:lnTo>
                  <a:lnTo>
                    <a:pt x="129540" y="6184"/>
                  </a:lnTo>
                  <a:lnTo>
                    <a:pt x="130848" y="4749"/>
                  </a:lnTo>
                  <a:close/>
                </a:path>
                <a:path w="262890" h="437514">
                  <a:moveTo>
                    <a:pt x="139522" y="432092"/>
                  </a:moveTo>
                  <a:lnTo>
                    <a:pt x="138163" y="430695"/>
                  </a:lnTo>
                  <a:lnTo>
                    <a:pt x="115773" y="430695"/>
                  </a:lnTo>
                  <a:lnTo>
                    <a:pt x="114350" y="432092"/>
                  </a:lnTo>
                  <a:lnTo>
                    <a:pt x="114350" y="435508"/>
                  </a:lnTo>
                  <a:lnTo>
                    <a:pt x="115773" y="436892"/>
                  </a:lnTo>
                  <a:lnTo>
                    <a:pt x="117462" y="436892"/>
                  </a:lnTo>
                  <a:lnTo>
                    <a:pt x="138163" y="436892"/>
                  </a:lnTo>
                  <a:lnTo>
                    <a:pt x="139522" y="435508"/>
                  </a:lnTo>
                  <a:lnTo>
                    <a:pt x="139522" y="432092"/>
                  </a:lnTo>
                  <a:close/>
                </a:path>
                <a:path w="262890" h="437514">
                  <a:moveTo>
                    <a:pt x="139522" y="420878"/>
                  </a:moveTo>
                  <a:lnTo>
                    <a:pt x="138163" y="419481"/>
                  </a:lnTo>
                  <a:lnTo>
                    <a:pt x="115773" y="419481"/>
                  </a:lnTo>
                  <a:lnTo>
                    <a:pt x="114350" y="420878"/>
                  </a:lnTo>
                  <a:lnTo>
                    <a:pt x="114350" y="424294"/>
                  </a:lnTo>
                  <a:lnTo>
                    <a:pt x="115773" y="425678"/>
                  </a:lnTo>
                  <a:lnTo>
                    <a:pt x="117462" y="425678"/>
                  </a:lnTo>
                  <a:lnTo>
                    <a:pt x="138163" y="425678"/>
                  </a:lnTo>
                  <a:lnTo>
                    <a:pt x="139522" y="424294"/>
                  </a:lnTo>
                  <a:lnTo>
                    <a:pt x="139522" y="420878"/>
                  </a:lnTo>
                  <a:close/>
                </a:path>
                <a:path w="262890" h="437514">
                  <a:moveTo>
                    <a:pt x="139522" y="409676"/>
                  </a:moveTo>
                  <a:lnTo>
                    <a:pt x="138163" y="408279"/>
                  </a:lnTo>
                  <a:lnTo>
                    <a:pt x="115773" y="408279"/>
                  </a:lnTo>
                  <a:lnTo>
                    <a:pt x="114350" y="409676"/>
                  </a:lnTo>
                  <a:lnTo>
                    <a:pt x="114350" y="413092"/>
                  </a:lnTo>
                  <a:lnTo>
                    <a:pt x="115773" y="414477"/>
                  </a:lnTo>
                  <a:lnTo>
                    <a:pt x="117462" y="414477"/>
                  </a:lnTo>
                  <a:lnTo>
                    <a:pt x="138163" y="414477"/>
                  </a:lnTo>
                  <a:lnTo>
                    <a:pt x="139522" y="413092"/>
                  </a:lnTo>
                  <a:lnTo>
                    <a:pt x="139522" y="409676"/>
                  </a:lnTo>
                  <a:close/>
                </a:path>
                <a:path w="262890" h="437514">
                  <a:moveTo>
                    <a:pt x="141262" y="129832"/>
                  </a:moveTo>
                  <a:lnTo>
                    <a:pt x="140195" y="127152"/>
                  </a:lnTo>
                  <a:lnTo>
                    <a:pt x="137883" y="124714"/>
                  </a:lnTo>
                  <a:lnTo>
                    <a:pt x="135547" y="122313"/>
                  </a:lnTo>
                  <a:lnTo>
                    <a:pt x="135102" y="122123"/>
                  </a:lnTo>
                  <a:lnTo>
                    <a:pt x="135102" y="136956"/>
                  </a:lnTo>
                  <a:lnTo>
                    <a:pt x="132321" y="139700"/>
                  </a:lnTo>
                  <a:lnTo>
                    <a:pt x="125336" y="139700"/>
                  </a:lnTo>
                  <a:lnTo>
                    <a:pt x="122491" y="136753"/>
                  </a:lnTo>
                  <a:lnTo>
                    <a:pt x="122605" y="129832"/>
                  </a:lnTo>
                  <a:lnTo>
                    <a:pt x="125374" y="127152"/>
                  </a:lnTo>
                  <a:lnTo>
                    <a:pt x="132486" y="127152"/>
                  </a:lnTo>
                  <a:lnTo>
                    <a:pt x="135039" y="129832"/>
                  </a:lnTo>
                  <a:lnTo>
                    <a:pt x="135102" y="136956"/>
                  </a:lnTo>
                  <a:lnTo>
                    <a:pt x="135102" y="122123"/>
                  </a:lnTo>
                  <a:lnTo>
                    <a:pt x="132435" y="120954"/>
                  </a:lnTo>
                  <a:lnTo>
                    <a:pt x="122047" y="120954"/>
                  </a:lnTo>
                  <a:lnTo>
                    <a:pt x="116484" y="126390"/>
                  </a:lnTo>
                  <a:lnTo>
                    <a:pt x="116497" y="136956"/>
                  </a:lnTo>
                  <a:lnTo>
                    <a:pt x="117576" y="139700"/>
                  </a:lnTo>
                  <a:lnTo>
                    <a:pt x="119875" y="142062"/>
                  </a:lnTo>
                  <a:lnTo>
                    <a:pt x="122161" y="144462"/>
                  </a:lnTo>
                  <a:lnTo>
                    <a:pt x="125450" y="145897"/>
                  </a:lnTo>
                  <a:lnTo>
                    <a:pt x="135648" y="145897"/>
                  </a:lnTo>
                  <a:lnTo>
                    <a:pt x="141224" y="140385"/>
                  </a:lnTo>
                  <a:lnTo>
                    <a:pt x="141236" y="139700"/>
                  </a:lnTo>
                  <a:lnTo>
                    <a:pt x="141262" y="129832"/>
                  </a:lnTo>
                  <a:close/>
                </a:path>
                <a:path w="262890" h="437514">
                  <a:moveTo>
                    <a:pt x="154495" y="206209"/>
                  </a:moveTo>
                  <a:lnTo>
                    <a:pt x="153619" y="202895"/>
                  </a:lnTo>
                  <a:lnTo>
                    <a:pt x="151930" y="201917"/>
                  </a:lnTo>
                  <a:lnTo>
                    <a:pt x="144170" y="203974"/>
                  </a:lnTo>
                  <a:lnTo>
                    <a:pt x="137947" y="204762"/>
                  </a:lnTo>
                  <a:lnTo>
                    <a:pt x="131724" y="204762"/>
                  </a:lnTo>
                  <a:lnTo>
                    <a:pt x="113753" y="202603"/>
                  </a:lnTo>
                  <a:lnTo>
                    <a:pt x="96862" y="196291"/>
                  </a:lnTo>
                  <a:lnTo>
                    <a:pt x="82003" y="186131"/>
                  </a:lnTo>
                  <a:lnTo>
                    <a:pt x="70116" y="172427"/>
                  </a:lnTo>
                  <a:lnTo>
                    <a:pt x="69189" y="170992"/>
                  </a:lnTo>
                  <a:lnTo>
                    <a:pt x="67284" y="170599"/>
                  </a:lnTo>
                  <a:lnTo>
                    <a:pt x="64389" y="172466"/>
                  </a:lnTo>
                  <a:lnTo>
                    <a:pt x="64008" y="174383"/>
                  </a:lnTo>
                  <a:lnTo>
                    <a:pt x="64935" y="175818"/>
                  </a:lnTo>
                  <a:lnTo>
                    <a:pt x="77901" y="190766"/>
                  </a:lnTo>
                  <a:lnTo>
                    <a:pt x="94030" y="201790"/>
                  </a:lnTo>
                  <a:lnTo>
                    <a:pt x="112306" y="208622"/>
                  </a:lnTo>
                  <a:lnTo>
                    <a:pt x="131724" y="210959"/>
                  </a:lnTo>
                  <a:lnTo>
                    <a:pt x="138442" y="210959"/>
                  </a:lnTo>
                  <a:lnTo>
                    <a:pt x="145262" y="210108"/>
                  </a:lnTo>
                  <a:lnTo>
                    <a:pt x="153517" y="207899"/>
                  </a:lnTo>
                  <a:lnTo>
                    <a:pt x="154495" y="206209"/>
                  </a:lnTo>
                  <a:close/>
                </a:path>
                <a:path w="262890" h="437514">
                  <a:moveTo>
                    <a:pt x="174320" y="228434"/>
                  </a:moveTo>
                  <a:lnTo>
                    <a:pt x="173012" y="225259"/>
                  </a:lnTo>
                  <a:lnTo>
                    <a:pt x="171208" y="224497"/>
                  </a:lnTo>
                  <a:lnTo>
                    <a:pt x="160350" y="228384"/>
                  </a:lnTo>
                  <a:lnTo>
                    <a:pt x="150939" y="230682"/>
                  </a:lnTo>
                  <a:lnTo>
                    <a:pt x="141427" y="232041"/>
                  </a:lnTo>
                  <a:lnTo>
                    <a:pt x="131889" y="232498"/>
                  </a:lnTo>
                  <a:lnTo>
                    <a:pt x="107378" y="229514"/>
                  </a:lnTo>
                  <a:lnTo>
                    <a:pt x="84328" y="220827"/>
                  </a:lnTo>
                  <a:lnTo>
                    <a:pt x="63931" y="206768"/>
                  </a:lnTo>
                  <a:lnTo>
                    <a:pt x="47345" y="187718"/>
                  </a:lnTo>
                  <a:lnTo>
                    <a:pt x="46367" y="186296"/>
                  </a:lnTo>
                  <a:lnTo>
                    <a:pt x="44462" y="185915"/>
                  </a:lnTo>
                  <a:lnTo>
                    <a:pt x="41617" y="187807"/>
                  </a:lnTo>
                  <a:lnTo>
                    <a:pt x="41236" y="189725"/>
                  </a:lnTo>
                  <a:lnTo>
                    <a:pt x="42164" y="191147"/>
                  </a:lnTo>
                  <a:lnTo>
                    <a:pt x="59817" y="211391"/>
                  </a:lnTo>
                  <a:lnTo>
                    <a:pt x="81470" y="226314"/>
                  </a:lnTo>
                  <a:lnTo>
                    <a:pt x="105905" y="235534"/>
                  </a:lnTo>
                  <a:lnTo>
                    <a:pt x="131889" y="238696"/>
                  </a:lnTo>
                  <a:lnTo>
                    <a:pt x="142011" y="238213"/>
                  </a:lnTo>
                  <a:lnTo>
                    <a:pt x="152107" y="236766"/>
                  </a:lnTo>
                  <a:lnTo>
                    <a:pt x="162115" y="234327"/>
                  </a:lnTo>
                  <a:lnTo>
                    <a:pt x="173558" y="230238"/>
                  </a:lnTo>
                  <a:lnTo>
                    <a:pt x="174320" y="228434"/>
                  </a:lnTo>
                  <a:close/>
                </a:path>
                <a:path w="262890" h="437514">
                  <a:moveTo>
                    <a:pt x="182626" y="250875"/>
                  </a:moveTo>
                  <a:lnTo>
                    <a:pt x="181317" y="247700"/>
                  </a:lnTo>
                  <a:lnTo>
                    <a:pt x="179514" y="246926"/>
                  </a:lnTo>
                  <a:lnTo>
                    <a:pt x="177927" y="247561"/>
                  </a:lnTo>
                  <a:lnTo>
                    <a:pt x="166839" y="251383"/>
                  </a:lnTo>
                  <a:lnTo>
                    <a:pt x="155549" y="254076"/>
                  </a:lnTo>
                  <a:lnTo>
                    <a:pt x="144119" y="255676"/>
                  </a:lnTo>
                  <a:lnTo>
                    <a:pt x="132651" y="256197"/>
                  </a:lnTo>
                  <a:lnTo>
                    <a:pt x="101206" y="252285"/>
                  </a:lnTo>
                  <a:lnTo>
                    <a:pt x="71678" y="240906"/>
                  </a:lnTo>
                  <a:lnTo>
                    <a:pt x="45745" y="222631"/>
                  </a:lnTo>
                  <a:lnTo>
                    <a:pt x="25133" y="198018"/>
                  </a:lnTo>
                  <a:lnTo>
                    <a:pt x="24206" y="196570"/>
                  </a:lnTo>
                  <a:lnTo>
                    <a:pt x="22288" y="196138"/>
                  </a:lnTo>
                  <a:lnTo>
                    <a:pt x="19392" y="197967"/>
                  </a:lnTo>
                  <a:lnTo>
                    <a:pt x="19011" y="199885"/>
                  </a:lnTo>
                  <a:lnTo>
                    <a:pt x="19888" y="201333"/>
                  </a:lnTo>
                  <a:lnTo>
                    <a:pt x="41592" y="227203"/>
                  </a:lnTo>
                  <a:lnTo>
                    <a:pt x="68795" y="246380"/>
                  </a:lnTo>
                  <a:lnTo>
                    <a:pt x="99720" y="258292"/>
                  </a:lnTo>
                  <a:lnTo>
                    <a:pt x="132651" y="262382"/>
                  </a:lnTo>
                  <a:lnTo>
                    <a:pt x="144703" y="261835"/>
                  </a:lnTo>
                  <a:lnTo>
                    <a:pt x="156705" y="260159"/>
                  </a:lnTo>
                  <a:lnTo>
                    <a:pt x="168592" y="257327"/>
                  </a:lnTo>
                  <a:lnTo>
                    <a:pt x="181864" y="252666"/>
                  </a:lnTo>
                  <a:lnTo>
                    <a:pt x="182626" y="250875"/>
                  </a:lnTo>
                  <a:close/>
                </a:path>
                <a:path w="262890" h="437514">
                  <a:moveTo>
                    <a:pt x="210896" y="131660"/>
                  </a:moveTo>
                  <a:lnTo>
                    <a:pt x="194894" y="83261"/>
                  </a:lnTo>
                  <a:lnTo>
                    <a:pt x="181521" y="69316"/>
                  </a:lnTo>
                  <a:lnTo>
                    <a:pt x="179616" y="69481"/>
                  </a:lnTo>
                  <a:lnTo>
                    <a:pt x="177368" y="72085"/>
                  </a:lnTo>
                  <a:lnTo>
                    <a:pt x="177533" y="74041"/>
                  </a:lnTo>
                  <a:lnTo>
                    <a:pt x="178841" y="75145"/>
                  </a:lnTo>
                  <a:lnTo>
                    <a:pt x="189941" y="86956"/>
                  </a:lnTo>
                  <a:lnTo>
                    <a:pt x="198056" y="100736"/>
                  </a:lnTo>
                  <a:lnTo>
                    <a:pt x="203022" y="115836"/>
                  </a:lnTo>
                  <a:lnTo>
                    <a:pt x="204673" y="131660"/>
                  </a:lnTo>
                  <a:lnTo>
                    <a:pt x="204292" y="139217"/>
                  </a:lnTo>
                  <a:lnTo>
                    <a:pt x="203136" y="146723"/>
                  </a:lnTo>
                  <a:lnTo>
                    <a:pt x="201193" y="154114"/>
                  </a:lnTo>
                  <a:lnTo>
                    <a:pt x="197739" y="162877"/>
                  </a:lnTo>
                  <a:lnTo>
                    <a:pt x="198450" y="164706"/>
                  </a:lnTo>
                  <a:lnTo>
                    <a:pt x="201561" y="166103"/>
                  </a:lnTo>
                  <a:lnTo>
                    <a:pt x="203365" y="165404"/>
                  </a:lnTo>
                  <a:lnTo>
                    <a:pt x="204076" y="163842"/>
                  </a:lnTo>
                  <a:lnTo>
                    <a:pt x="207073" y="156019"/>
                  </a:lnTo>
                  <a:lnTo>
                    <a:pt x="209207" y="147993"/>
                  </a:lnTo>
                  <a:lnTo>
                    <a:pt x="210477" y="139852"/>
                  </a:lnTo>
                  <a:lnTo>
                    <a:pt x="210896" y="131660"/>
                  </a:lnTo>
                  <a:close/>
                </a:path>
                <a:path w="262890" h="437514">
                  <a:moveTo>
                    <a:pt x="238594" y="131826"/>
                  </a:moveTo>
                  <a:lnTo>
                    <a:pt x="228549" y="85902"/>
                  </a:lnTo>
                  <a:lnTo>
                    <a:pt x="199377" y="48018"/>
                  </a:lnTo>
                  <a:lnTo>
                    <a:pt x="198018" y="46926"/>
                  </a:lnTo>
                  <a:lnTo>
                    <a:pt x="196100" y="47129"/>
                  </a:lnTo>
                  <a:lnTo>
                    <a:pt x="193916" y="49771"/>
                  </a:lnTo>
                  <a:lnTo>
                    <a:pt x="194144" y="51727"/>
                  </a:lnTo>
                  <a:lnTo>
                    <a:pt x="195453" y="52806"/>
                  </a:lnTo>
                  <a:lnTo>
                    <a:pt x="211328" y="69240"/>
                  </a:lnTo>
                  <a:lnTo>
                    <a:pt x="222897" y="88493"/>
                  </a:lnTo>
                  <a:lnTo>
                    <a:pt x="229971" y="109651"/>
                  </a:lnTo>
                  <a:lnTo>
                    <a:pt x="232371" y="131826"/>
                  </a:lnTo>
                  <a:lnTo>
                    <a:pt x="231559" y="144741"/>
                  </a:lnTo>
                  <a:lnTo>
                    <a:pt x="229095" y="157505"/>
                  </a:lnTo>
                  <a:lnTo>
                    <a:pt x="224955" y="169951"/>
                  </a:lnTo>
                  <a:lnTo>
                    <a:pt x="218224" y="183400"/>
                  </a:lnTo>
                  <a:lnTo>
                    <a:pt x="218770" y="185293"/>
                  </a:lnTo>
                  <a:lnTo>
                    <a:pt x="221716" y="186994"/>
                  </a:lnTo>
                  <a:lnTo>
                    <a:pt x="223570" y="186499"/>
                  </a:lnTo>
                  <a:lnTo>
                    <a:pt x="224447" y="185013"/>
                  </a:lnTo>
                  <a:lnTo>
                    <a:pt x="230695" y="172300"/>
                  </a:lnTo>
                  <a:lnTo>
                    <a:pt x="235102" y="159080"/>
                  </a:lnTo>
                  <a:lnTo>
                    <a:pt x="237731" y="145529"/>
                  </a:lnTo>
                  <a:lnTo>
                    <a:pt x="238594" y="131826"/>
                  </a:lnTo>
                  <a:close/>
                </a:path>
                <a:path w="262890" h="437514">
                  <a:moveTo>
                    <a:pt x="262623" y="131368"/>
                  </a:moveTo>
                  <a:lnTo>
                    <a:pt x="252298" y="80225"/>
                  </a:lnTo>
                  <a:lnTo>
                    <a:pt x="230517" y="45237"/>
                  </a:lnTo>
                  <a:lnTo>
                    <a:pt x="213906" y="29171"/>
                  </a:lnTo>
                  <a:lnTo>
                    <a:pt x="212001" y="29349"/>
                  </a:lnTo>
                  <a:lnTo>
                    <a:pt x="209816" y="31978"/>
                  </a:lnTo>
                  <a:lnTo>
                    <a:pt x="209981" y="33934"/>
                  </a:lnTo>
                  <a:lnTo>
                    <a:pt x="211289" y="35026"/>
                  </a:lnTo>
                  <a:lnTo>
                    <a:pt x="225869" y="49288"/>
                  </a:lnTo>
                  <a:lnTo>
                    <a:pt x="246608" y="82613"/>
                  </a:lnTo>
                  <a:lnTo>
                    <a:pt x="256209" y="123698"/>
                  </a:lnTo>
                  <a:lnTo>
                    <a:pt x="256451" y="131368"/>
                  </a:lnTo>
                  <a:lnTo>
                    <a:pt x="255587" y="146011"/>
                  </a:lnTo>
                  <a:lnTo>
                    <a:pt x="252996" y="160528"/>
                  </a:lnTo>
                  <a:lnTo>
                    <a:pt x="248691" y="174752"/>
                  </a:lnTo>
                  <a:lnTo>
                    <a:pt x="241871" y="190042"/>
                  </a:lnTo>
                  <a:lnTo>
                    <a:pt x="242417" y="191909"/>
                  </a:lnTo>
                  <a:lnTo>
                    <a:pt x="245478" y="193471"/>
                  </a:lnTo>
                  <a:lnTo>
                    <a:pt x="247332" y="192874"/>
                  </a:lnTo>
                  <a:lnTo>
                    <a:pt x="254482" y="176898"/>
                  </a:lnTo>
                  <a:lnTo>
                    <a:pt x="259016" y="161963"/>
                  </a:lnTo>
                  <a:lnTo>
                    <a:pt x="261721" y="146735"/>
                  </a:lnTo>
                  <a:lnTo>
                    <a:pt x="262623" y="131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015536" y="4183597"/>
              <a:ext cx="268605" cy="240029"/>
            </a:xfrm>
            <a:custGeom>
              <a:avLst/>
              <a:gdLst/>
              <a:ahLst/>
              <a:cxnLst/>
              <a:rect l="l" t="t" r="r" b="b"/>
              <a:pathLst>
                <a:path w="268604" h="240029">
                  <a:moveTo>
                    <a:pt x="258965" y="0"/>
                  </a:moveTo>
                  <a:lnTo>
                    <a:pt x="190487" y="0"/>
                  </a:lnTo>
                  <a:lnTo>
                    <a:pt x="184797" y="5702"/>
                  </a:lnTo>
                  <a:lnTo>
                    <a:pt x="184797" y="28206"/>
                  </a:lnTo>
                  <a:lnTo>
                    <a:pt x="86829" y="28206"/>
                  </a:lnTo>
                  <a:lnTo>
                    <a:pt x="86829" y="9321"/>
                  </a:lnTo>
                  <a:lnTo>
                    <a:pt x="85521" y="6121"/>
                  </a:lnTo>
                  <a:lnTo>
                    <a:pt x="80721" y="1320"/>
                  </a:lnTo>
                  <a:lnTo>
                    <a:pt x="77546" y="0"/>
                  </a:lnTo>
                  <a:lnTo>
                    <a:pt x="9283" y="76"/>
                  </a:lnTo>
                  <a:lnTo>
                    <a:pt x="6121" y="1409"/>
                  </a:lnTo>
                  <a:lnTo>
                    <a:pt x="1308" y="6248"/>
                  </a:lnTo>
                  <a:lnTo>
                    <a:pt x="0" y="9461"/>
                  </a:lnTo>
                  <a:lnTo>
                    <a:pt x="1422" y="221386"/>
                  </a:lnTo>
                  <a:lnTo>
                    <a:pt x="2961" y="228615"/>
                  </a:lnTo>
                  <a:lnTo>
                    <a:pt x="7002" y="234526"/>
                  </a:lnTo>
                  <a:lnTo>
                    <a:pt x="12936" y="238515"/>
                  </a:lnTo>
                  <a:lnTo>
                    <a:pt x="20154" y="239979"/>
                  </a:lnTo>
                  <a:lnTo>
                    <a:pt x="248259" y="239979"/>
                  </a:lnTo>
                  <a:lnTo>
                    <a:pt x="268249" y="9359"/>
                  </a:lnTo>
                  <a:lnTo>
                    <a:pt x="266941" y="6159"/>
                  </a:lnTo>
                  <a:lnTo>
                    <a:pt x="262127" y="1320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012423" y="4180579"/>
              <a:ext cx="274955" cy="246379"/>
            </a:xfrm>
            <a:custGeom>
              <a:avLst/>
              <a:gdLst/>
              <a:ahLst/>
              <a:cxnLst/>
              <a:rect l="l" t="t" r="r" b="b"/>
              <a:pathLst>
                <a:path w="274954" h="246379">
                  <a:moveTo>
                    <a:pt x="86042" y="0"/>
                  </a:moveTo>
                  <a:lnTo>
                    <a:pt x="11582" y="0"/>
                  </a:lnTo>
                  <a:lnTo>
                    <a:pt x="0" y="11671"/>
                  </a:lnTo>
                  <a:lnTo>
                    <a:pt x="86" y="28117"/>
                  </a:lnTo>
                  <a:lnTo>
                    <a:pt x="1473" y="224421"/>
                  </a:lnTo>
                  <a:lnTo>
                    <a:pt x="23266" y="246087"/>
                  </a:lnTo>
                  <a:lnTo>
                    <a:pt x="251371" y="246087"/>
                  </a:lnTo>
                  <a:lnTo>
                    <a:pt x="259815" y="244383"/>
                  </a:lnTo>
                  <a:lnTo>
                    <a:pt x="266484" y="239902"/>
                  </a:lnTo>
                  <a:lnTo>
                    <a:pt x="14693" y="239902"/>
                  </a:lnTo>
                  <a:lnTo>
                    <a:pt x="7708" y="232968"/>
                  </a:lnTo>
                  <a:lnTo>
                    <a:pt x="6349" y="34302"/>
                  </a:lnTo>
                  <a:lnTo>
                    <a:pt x="6223" y="15913"/>
                  </a:lnTo>
                  <a:lnTo>
                    <a:pt x="6172" y="10540"/>
                  </a:lnTo>
                  <a:lnTo>
                    <a:pt x="10490" y="6197"/>
                  </a:lnTo>
                  <a:lnTo>
                    <a:pt x="92240" y="6197"/>
                  </a:lnTo>
                  <a:lnTo>
                    <a:pt x="86042" y="0"/>
                  </a:lnTo>
                  <a:close/>
                </a:path>
                <a:path w="274954" h="246379">
                  <a:moveTo>
                    <a:pt x="271479" y="6197"/>
                  </a:moveTo>
                  <a:lnTo>
                    <a:pt x="264083" y="6197"/>
                  </a:lnTo>
                  <a:lnTo>
                    <a:pt x="265555" y="7683"/>
                  </a:lnTo>
                  <a:lnTo>
                    <a:pt x="268299" y="10540"/>
                  </a:lnTo>
                  <a:lnTo>
                    <a:pt x="268248" y="15913"/>
                  </a:lnTo>
                  <a:lnTo>
                    <a:pt x="266991" y="224421"/>
                  </a:lnTo>
                  <a:lnTo>
                    <a:pt x="266928" y="232968"/>
                  </a:lnTo>
                  <a:lnTo>
                    <a:pt x="259943" y="239902"/>
                  </a:lnTo>
                  <a:lnTo>
                    <a:pt x="266484" y="239902"/>
                  </a:lnTo>
                  <a:lnTo>
                    <a:pt x="274356" y="34302"/>
                  </a:lnTo>
                  <a:lnTo>
                    <a:pt x="274472" y="11671"/>
                  </a:lnTo>
                  <a:lnTo>
                    <a:pt x="274045" y="10540"/>
                  </a:lnTo>
                  <a:lnTo>
                    <a:pt x="272875" y="7683"/>
                  </a:lnTo>
                  <a:lnTo>
                    <a:pt x="272287" y="7023"/>
                  </a:lnTo>
                  <a:lnTo>
                    <a:pt x="271479" y="6197"/>
                  </a:lnTo>
                  <a:close/>
                </a:path>
                <a:path w="274954" h="246379">
                  <a:moveTo>
                    <a:pt x="92240" y="6197"/>
                  </a:moveTo>
                  <a:lnTo>
                    <a:pt x="82650" y="6197"/>
                  </a:lnTo>
                  <a:lnTo>
                    <a:pt x="84123" y="7683"/>
                  </a:lnTo>
                  <a:lnTo>
                    <a:pt x="86829" y="10540"/>
                  </a:lnTo>
                  <a:lnTo>
                    <a:pt x="86829" y="34302"/>
                  </a:lnTo>
                  <a:lnTo>
                    <a:pt x="191033" y="34302"/>
                  </a:lnTo>
                  <a:lnTo>
                    <a:pt x="191033" y="28117"/>
                  </a:lnTo>
                  <a:lnTo>
                    <a:pt x="93065" y="28117"/>
                  </a:lnTo>
                  <a:lnTo>
                    <a:pt x="93065" y="7023"/>
                  </a:lnTo>
                  <a:lnTo>
                    <a:pt x="92240" y="6197"/>
                  </a:lnTo>
                  <a:close/>
                </a:path>
                <a:path w="274954" h="246379">
                  <a:moveTo>
                    <a:pt x="263103" y="0"/>
                  </a:moveTo>
                  <a:lnTo>
                    <a:pt x="191808" y="0"/>
                  </a:lnTo>
                  <a:lnTo>
                    <a:pt x="184810" y="7023"/>
                  </a:lnTo>
                  <a:lnTo>
                    <a:pt x="184810" y="28117"/>
                  </a:lnTo>
                  <a:lnTo>
                    <a:pt x="191033" y="28117"/>
                  </a:lnTo>
                  <a:lnTo>
                    <a:pt x="191033" y="10540"/>
                  </a:lnTo>
                  <a:lnTo>
                    <a:pt x="190893" y="10540"/>
                  </a:lnTo>
                  <a:lnTo>
                    <a:pt x="195249" y="6197"/>
                  </a:lnTo>
                  <a:lnTo>
                    <a:pt x="271479" y="6197"/>
                  </a:lnTo>
                  <a:lnTo>
                    <a:pt x="269987" y="4673"/>
                  </a:lnTo>
                  <a:lnTo>
                    <a:pt x="266967" y="1663"/>
                  </a:lnTo>
                  <a:lnTo>
                    <a:pt x="2631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006150" y="4174200"/>
              <a:ext cx="287020" cy="259079"/>
            </a:xfrm>
            <a:custGeom>
              <a:avLst/>
              <a:gdLst/>
              <a:ahLst/>
              <a:cxnLst/>
              <a:rect l="l" t="t" r="r" b="b"/>
              <a:pathLst>
                <a:path w="287020" h="259079">
                  <a:moveTo>
                    <a:pt x="270865" y="0"/>
                  </a:moveTo>
                  <a:lnTo>
                    <a:pt x="206908" y="0"/>
                  </a:lnTo>
                  <a:lnTo>
                    <a:pt x="198320" y="1738"/>
                  </a:lnTo>
                  <a:lnTo>
                    <a:pt x="191290" y="6476"/>
                  </a:lnTo>
                  <a:lnTo>
                    <a:pt x="186541" y="13501"/>
                  </a:lnTo>
                  <a:lnTo>
                    <a:pt x="184797" y="22097"/>
                  </a:lnTo>
                  <a:lnTo>
                    <a:pt x="184797" y="28206"/>
                  </a:lnTo>
                  <a:lnTo>
                    <a:pt x="105613" y="28206"/>
                  </a:lnTo>
                  <a:lnTo>
                    <a:pt x="83489" y="25"/>
                  </a:lnTo>
                  <a:lnTo>
                    <a:pt x="16154" y="101"/>
                  </a:lnTo>
                  <a:lnTo>
                    <a:pt x="10591" y="2412"/>
                  </a:lnTo>
                  <a:lnTo>
                    <a:pt x="2235" y="10820"/>
                  </a:lnTo>
                  <a:lnTo>
                    <a:pt x="0" y="16408"/>
                  </a:lnTo>
                  <a:lnTo>
                    <a:pt x="1473" y="230847"/>
                  </a:lnTo>
                  <a:lnTo>
                    <a:pt x="3744" y="241703"/>
                  </a:lnTo>
                  <a:lnTo>
                    <a:pt x="9791" y="250577"/>
                  </a:lnTo>
                  <a:lnTo>
                    <a:pt x="18696" y="256565"/>
                  </a:lnTo>
                  <a:lnTo>
                    <a:pt x="29540" y="258762"/>
                  </a:lnTo>
                  <a:lnTo>
                    <a:pt x="257644" y="258762"/>
                  </a:lnTo>
                  <a:lnTo>
                    <a:pt x="285711" y="230835"/>
                  </a:lnTo>
                  <a:lnTo>
                    <a:pt x="287020" y="16306"/>
                  </a:lnTo>
                  <a:lnTo>
                    <a:pt x="284784" y="10718"/>
                  </a:lnTo>
                  <a:lnTo>
                    <a:pt x="276428" y="2324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003038" y="4171198"/>
              <a:ext cx="293370" cy="265430"/>
            </a:xfrm>
            <a:custGeom>
              <a:avLst/>
              <a:gdLst/>
              <a:ahLst/>
              <a:cxnLst/>
              <a:rect l="l" t="t" r="r" b="b"/>
              <a:pathLst>
                <a:path w="293370" h="265429">
                  <a:moveTo>
                    <a:pt x="86978" y="0"/>
                  </a:moveTo>
                  <a:lnTo>
                    <a:pt x="18453" y="0"/>
                  </a:lnTo>
                  <a:lnTo>
                    <a:pt x="12115" y="2641"/>
                  </a:lnTo>
                  <a:lnTo>
                    <a:pt x="2565" y="12230"/>
                  </a:lnTo>
                  <a:lnTo>
                    <a:pt x="0" y="18592"/>
                  </a:lnTo>
                  <a:lnTo>
                    <a:pt x="1473" y="233870"/>
                  </a:lnTo>
                  <a:lnTo>
                    <a:pt x="3990" y="245923"/>
                  </a:lnTo>
                  <a:lnTo>
                    <a:pt x="10709" y="255774"/>
                  </a:lnTo>
                  <a:lnTo>
                    <a:pt x="20604" y="262420"/>
                  </a:lnTo>
                  <a:lnTo>
                    <a:pt x="32651" y="264858"/>
                  </a:lnTo>
                  <a:lnTo>
                    <a:pt x="260756" y="264858"/>
                  </a:lnTo>
                  <a:lnTo>
                    <a:pt x="272814" y="262420"/>
                  </a:lnTo>
                  <a:lnTo>
                    <a:pt x="278394" y="258673"/>
                  </a:lnTo>
                  <a:lnTo>
                    <a:pt x="32651" y="258673"/>
                  </a:lnTo>
                  <a:lnTo>
                    <a:pt x="22977" y="256717"/>
                  </a:lnTo>
                  <a:lnTo>
                    <a:pt x="15047" y="251386"/>
                  </a:lnTo>
                  <a:lnTo>
                    <a:pt x="9668" y="243489"/>
                  </a:lnTo>
                  <a:lnTo>
                    <a:pt x="7653" y="233870"/>
                  </a:lnTo>
                  <a:lnTo>
                    <a:pt x="6284" y="34315"/>
                  </a:lnTo>
                  <a:lnTo>
                    <a:pt x="6172" y="20218"/>
                  </a:lnTo>
                  <a:lnTo>
                    <a:pt x="8128" y="15417"/>
                  </a:lnTo>
                  <a:lnTo>
                    <a:pt x="15341" y="8191"/>
                  </a:lnTo>
                  <a:lnTo>
                    <a:pt x="20091" y="6184"/>
                  </a:lnTo>
                  <a:lnTo>
                    <a:pt x="102772" y="6184"/>
                  </a:lnTo>
                  <a:lnTo>
                    <a:pt x="96421" y="1906"/>
                  </a:lnTo>
                  <a:lnTo>
                    <a:pt x="86978" y="0"/>
                  </a:lnTo>
                  <a:close/>
                </a:path>
                <a:path w="293370" h="265429">
                  <a:moveTo>
                    <a:pt x="284730" y="6184"/>
                  </a:moveTo>
                  <a:lnTo>
                    <a:pt x="273334" y="6184"/>
                  </a:lnTo>
                  <a:lnTo>
                    <a:pt x="278144" y="8191"/>
                  </a:lnTo>
                  <a:lnTo>
                    <a:pt x="278002" y="8191"/>
                  </a:lnTo>
                  <a:lnTo>
                    <a:pt x="282034" y="12230"/>
                  </a:lnTo>
                  <a:lnTo>
                    <a:pt x="285156" y="15417"/>
                  </a:lnTo>
                  <a:lnTo>
                    <a:pt x="286458" y="18592"/>
                  </a:lnTo>
                  <a:lnTo>
                    <a:pt x="287082" y="20218"/>
                  </a:lnTo>
                  <a:lnTo>
                    <a:pt x="286977" y="34315"/>
                  </a:lnTo>
                  <a:lnTo>
                    <a:pt x="285762" y="233870"/>
                  </a:lnTo>
                  <a:lnTo>
                    <a:pt x="283739" y="243489"/>
                  </a:lnTo>
                  <a:lnTo>
                    <a:pt x="278361" y="251386"/>
                  </a:lnTo>
                  <a:lnTo>
                    <a:pt x="270434" y="256717"/>
                  </a:lnTo>
                  <a:lnTo>
                    <a:pt x="260756" y="258673"/>
                  </a:lnTo>
                  <a:lnTo>
                    <a:pt x="278394" y="258673"/>
                  </a:lnTo>
                  <a:lnTo>
                    <a:pt x="293198" y="34315"/>
                  </a:lnTo>
                  <a:lnTo>
                    <a:pt x="293255" y="18592"/>
                  </a:lnTo>
                  <a:lnTo>
                    <a:pt x="292945" y="17721"/>
                  </a:lnTo>
                  <a:lnTo>
                    <a:pt x="290731" y="12230"/>
                  </a:lnTo>
                  <a:lnTo>
                    <a:pt x="290245" y="11685"/>
                  </a:lnTo>
                  <a:lnTo>
                    <a:pt x="284730" y="6184"/>
                  </a:lnTo>
                  <a:close/>
                </a:path>
                <a:path w="293370" h="265429">
                  <a:moveTo>
                    <a:pt x="102772" y="6184"/>
                  </a:moveTo>
                  <a:lnTo>
                    <a:pt x="86915" y="6184"/>
                  </a:lnTo>
                  <a:lnTo>
                    <a:pt x="93997" y="7614"/>
                  </a:lnTo>
                  <a:lnTo>
                    <a:pt x="100041" y="11685"/>
                  </a:lnTo>
                  <a:lnTo>
                    <a:pt x="104117" y="17721"/>
                  </a:lnTo>
                  <a:lnTo>
                    <a:pt x="104623" y="20218"/>
                  </a:lnTo>
                  <a:lnTo>
                    <a:pt x="105613" y="25311"/>
                  </a:lnTo>
                  <a:lnTo>
                    <a:pt x="105613" y="34315"/>
                  </a:lnTo>
                  <a:lnTo>
                    <a:pt x="191020" y="34315"/>
                  </a:lnTo>
                  <a:lnTo>
                    <a:pt x="191020" y="28117"/>
                  </a:lnTo>
                  <a:lnTo>
                    <a:pt x="111836" y="28117"/>
                  </a:lnTo>
                  <a:lnTo>
                    <a:pt x="111836" y="25311"/>
                  </a:lnTo>
                  <a:lnTo>
                    <a:pt x="110845" y="20218"/>
                  </a:lnTo>
                  <a:lnTo>
                    <a:pt x="109872" y="15417"/>
                  </a:lnTo>
                  <a:lnTo>
                    <a:pt x="107767" y="12230"/>
                  </a:lnTo>
                  <a:lnTo>
                    <a:pt x="104648" y="7614"/>
                  </a:lnTo>
                  <a:lnTo>
                    <a:pt x="104532" y="7442"/>
                  </a:lnTo>
                  <a:lnTo>
                    <a:pt x="102772" y="6184"/>
                  </a:lnTo>
                  <a:close/>
                </a:path>
                <a:path w="293370" h="265429">
                  <a:moveTo>
                    <a:pt x="275003" y="0"/>
                  </a:moveTo>
                  <a:lnTo>
                    <a:pt x="209580" y="0"/>
                  </a:lnTo>
                  <a:lnTo>
                    <a:pt x="184848" y="25311"/>
                  </a:lnTo>
                  <a:lnTo>
                    <a:pt x="184848" y="28117"/>
                  </a:lnTo>
                  <a:lnTo>
                    <a:pt x="191020" y="28117"/>
                  </a:lnTo>
                  <a:lnTo>
                    <a:pt x="191020" y="25311"/>
                  </a:lnTo>
                  <a:lnTo>
                    <a:pt x="192007" y="20218"/>
                  </a:lnTo>
                  <a:lnTo>
                    <a:pt x="192513" y="17721"/>
                  </a:lnTo>
                  <a:lnTo>
                    <a:pt x="196582" y="11685"/>
                  </a:lnTo>
                  <a:lnTo>
                    <a:pt x="202612" y="7614"/>
                  </a:lnTo>
                  <a:lnTo>
                    <a:pt x="209642" y="6184"/>
                  </a:lnTo>
                  <a:lnTo>
                    <a:pt x="284730" y="6184"/>
                  </a:lnTo>
                  <a:lnTo>
                    <a:pt x="281215" y="2641"/>
                  </a:lnTo>
                  <a:lnTo>
                    <a:pt x="279577" y="1906"/>
                  </a:lnTo>
                  <a:lnTo>
                    <a:pt x="2750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015536" y="4183597"/>
              <a:ext cx="268605" cy="240029"/>
            </a:xfrm>
            <a:custGeom>
              <a:avLst/>
              <a:gdLst/>
              <a:ahLst/>
              <a:cxnLst/>
              <a:rect l="l" t="t" r="r" b="b"/>
              <a:pathLst>
                <a:path w="268604" h="240029">
                  <a:moveTo>
                    <a:pt x="258965" y="0"/>
                  </a:moveTo>
                  <a:lnTo>
                    <a:pt x="190487" y="0"/>
                  </a:lnTo>
                  <a:lnTo>
                    <a:pt x="184797" y="5702"/>
                  </a:lnTo>
                  <a:lnTo>
                    <a:pt x="184797" y="28206"/>
                  </a:lnTo>
                  <a:lnTo>
                    <a:pt x="86829" y="28206"/>
                  </a:lnTo>
                  <a:lnTo>
                    <a:pt x="86829" y="9321"/>
                  </a:lnTo>
                  <a:lnTo>
                    <a:pt x="85521" y="6121"/>
                  </a:lnTo>
                  <a:lnTo>
                    <a:pt x="80721" y="1320"/>
                  </a:lnTo>
                  <a:lnTo>
                    <a:pt x="77546" y="0"/>
                  </a:lnTo>
                  <a:lnTo>
                    <a:pt x="9283" y="76"/>
                  </a:lnTo>
                  <a:lnTo>
                    <a:pt x="6121" y="1409"/>
                  </a:lnTo>
                  <a:lnTo>
                    <a:pt x="1308" y="6248"/>
                  </a:lnTo>
                  <a:lnTo>
                    <a:pt x="0" y="9461"/>
                  </a:lnTo>
                  <a:lnTo>
                    <a:pt x="1422" y="221386"/>
                  </a:lnTo>
                  <a:lnTo>
                    <a:pt x="2961" y="228615"/>
                  </a:lnTo>
                  <a:lnTo>
                    <a:pt x="7002" y="234526"/>
                  </a:lnTo>
                  <a:lnTo>
                    <a:pt x="12936" y="238515"/>
                  </a:lnTo>
                  <a:lnTo>
                    <a:pt x="20154" y="239979"/>
                  </a:lnTo>
                  <a:lnTo>
                    <a:pt x="248259" y="239979"/>
                  </a:lnTo>
                  <a:lnTo>
                    <a:pt x="268249" y="9359"/>
                  </a:lnTo>
                  <a:lnTo>
                    <a:pt x="266941" y="6159"/>
                  </a:lnTo>
                  <a:lnTo>
                    <a:pt x="262127" y="1320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012423" y="4180579"/>
              <a:ext cx="274955" cy="246379"/>
            </a:xfrm>
            <a:custGeom>
              <a:avLst/>
              <a:gdLst/>
              <a:ahLst/>
              <a:cxnLst/>
              <a:rect l="l" t="t" r="r" b="b"/>
              <a:pathLst>
                <a:path w="274954" h="246379">
                  <a:moveTo>
                    <a:pt x="86042" y="0"/>
                  </a:moveTo>
                  <a:lnTo>
                    <a:pt x="11582" y="0"/>
                  </a:lnTo>
                  <a:lnTo>
                    <a:pt x="0" y="11671"/>
                  </a:lnTo>
                  <a:lnTo>
                    <a:pt x="86" y="28117"/>
                  </a:lnTo>
                  <a:lnTo>
                    <a:pt x="1473" y="224421"/>
                  </a:lnTo>
                  <a:lnTo>
                    <a:pt x="23266" y="246087"/>
                  </a:lnTo>
                  <a:lnTo>
                    <a:pt x="251371" y="246087"/>
                  </a:lnTo>
                  <a:lnTo>
                    <a:pt x="259815" y="244383"/>
                  </a:lnTo>
                  <a:lnTo>
                    <a:pt x="266484" y="239902"/>
                  </a:lnTo>
                  <a:lnTo>
                    <a:pt x="14693" y="239902"/>
                  </a:lnTo>
                  <a:lnTo>
                    <a:pt x="7708" y="232968"/>
                  </a:lnTo>
                  <a:lnTo>
                    <a:pt x="6349" y="34302"/>
                  </a:lnTo>
                  <a:lnTo>
                    <a:pt x="6223" y="15913"/>
                  </a:lnTo>
                  <a:lnTo>
                    <a:pt x="6172" y="10540"/>
                  </a:lnTo>
                  <a:lnTo>
                    <a:pt x="10490" y="6197"/>
                  </a:lnTo>
                  <a:lnTo>
                    <a:pt x="92240" y="6197"/>
                  </a:lnTo>
                  <a:lnTo>
                    <a:pt x="86042" y="0"/>
                  </a:lnTo>
                  <a:close/>
                </a:path>
                <a:path w="274954" h="246379">
                  <a:moveTo>
                    <a:pt x="271479" y="6197"/>
                  </a:moveTo>
                  <a:lnTo>
                    <a:pt x="264083" y="6197"/>
                  </a:lnTo>
                  <a:lnTo>
                    <a:pt x="265555" y="7683"/>
                  </a:lnTo>
                  <a:lnTo>
                    <a:pt x="268299" y="10540"/>
                  </a:lnTo>
                  <a:lnTo>
                    <a:pt x="268248" y="15913"/>
                  </a:lnTo>
                  <a:lnTo>
                    <a:pt x="266991" y="224421"/>
                  </a:lnTo>
                  <a:lnTo>
                    <a:pt x="266928" y="232968"/>
                  </a:lnTo>
                  <a:lnTo>
                    <a:pt x="259943" y="239902"/>
                  </a:lnTo>
                  <a:lnTo>
                    <a:pt x="266484" y="239902"/>
                  </a:lnTo>
                  <a:lnTo>
                    <a:pt x="274356" y="34302"/>
                  </a:lnTo>
                  <a:lnTo>
                    <a:pt x="274472" y="11671"/>
                  </a:lnTo>
                  <a:lnTo>
                    <a:pt x="274045" y="10540"/>
                  </a:lnTo>
                  <a:lnTo>
                    <a:pt x="272875" y="7683"/>
                  </a:lnTo>
                  <a:lnTo>
                    <a:pt x="272287" y="7023"/>
                  </a:lnTo>
                  <a:lnTo>
                    <a:pt x="271479" y="6197"/>
                  </a:lnTo>
                  <a:close/>
                </a:path>
                <a:path w="274954" h="246379">
                  <a:moveTo>
                    <a:pt x="92240" y="6197"/>
                  </a:moveTo>
                  <a:lnTo>
                    <a:pt x="82650" y="6197"/>
                  </a:lnTo>
                  <a:lnTo>
                    <a:pt x="84123" y="7683"/>
                  </a:lnTo>
                  <a:lnTo>
                    <a:pt x="86829" y="10540"/>
                  </a:lnTo>
                  <a:lnTo>
                    <a:pt x="86829" y="34302"/>
                  </a:lnTo>
                  <a:lnTo>
                    <a:pt x="191033" y="34302"/>
                  </a:lnTo>
                  <a:lnTo>
                    <a:pt x="191033" y="28117"/>
                  </a:lnTo>
                  <a:lnTo>
                    <a:pt x="93065" y="28117"/>
                  </a:lnTo>
                  <a:lnTo>
                    <a:pt x="93065" y="7023"/>
                  </a:lnTo>
                  <a:lnTo>
                    <a:pt x="92240" y="6197"/>
                  </a:lnTo>
                  <a:close/>
                </a:path>
                <a:path w="274954" h="246379">
                  <a:moveTo>
                    <a:pt x="263103" y="0"/>
                  </a:moveTo>
                  <a:lnTo>
                    <a:pt x="191808" y="0"/>
                  </a:lnTo>
                  <a:lnTo>
                    <a:pt x="184810" y="7023"/>
                  </a:lnTo>
                  <a:lnTo>
                    <a:pt x="184810" y="28117"/>
                  </a:lnTo>
                  <a:lnTo>
                    <a:pt x="191033" y="28117"/>
                  </a:lnTo>
                  <a:lnTo>
                    <a:pt x="191033" y="10540"/>
                  </a:lnTo>
                  <a:lnTo>
                    <a:pt x="190893" y="10540"/>
                  </a:lnTo>
                  <a:lnTo>
                    <a:pt x="195249" y="6197"/>
                  </a:lnTo>
                  <a:lnTo>
                    <a:pt x="271479" y="6197"/>
                  </a:lnTo>
                  <a:lnTo>
                    <a:pt x="269987" y="4673"/>
                  </a:lnTo>
                  <a:lnTo>
                    <a:pt x="266967" y="1663"/>
                  </a:lnTo>
                  <a:lnTo>
                    <a:pt x="2631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018910" y="4232845"/>
              <a:ext cx="261620" cy="187960"/>
            </a:xfrm>
            <a:custGeom>
              <a:avLst/>
              <a:gdLst/>
              <a:ahLst/>
              <a:cxnLst/>
              <a:rect l="l" t="t" r="r" b="b"/>
              <a:pathLst>
                <a:path w="261620" h="187960">
                  <a:moveTo>
                    <a:pt x="0" y="4632"/>
                  </a:moveTo>
                  <a:lnTo>
                    <a:pt x="1164" y="172010"/>
                  </a:lnTo>
                  <a:lnTo>
                    <a:pt x="1215" y="180658"/>
                  </a:lnTo>
                  <a:lnTo>
                    <a:pt x="8264" y="187631"/>
                  </a:lnTo>
                  <a:lnTo>
                    <a:pt x="253399" y="187631"/>
                  </a:lnTo>
                  <a:lnTo>
                    <a:pt x="260435" y="180658"/>
                  </a:lnTo>
                  <a:lnTo>
                    <a:pt x="261493" y="10401"/>
                  </a:lnTo>
                  <a:lnTo>
                    <a:pt x="12690" y="10401"/>
                  </a:lnTo>
                  <a:lnTo>
                    <a:pt x="5616" y="8776"/>
                  </a:lnTo>
                  <a:lnTo>
                    <a:pt x="0" y="4632"/>
                  </a:lnTo>
                  <a:close/>
                </a:path>
                <a:path w="261620" h="187960">
                  <a:moveTo>
                    <a:pt x="36553" y="0"/>
                  </a:moveTo>
                  <a:lnTo>
                    <a:pt x="29479" y="1625"/>
                  </a:lnTo>
                  <a:lnTo>
                    <a:pt x="19785" y="8776"/>
                  </a:lnTo>
                  <a:lnTo>
                    <a:pt x="12690" y="10401"/>
                  </a:lnTo>
                  <a:lnTo>
                    <a:pt x="60416" y="10401"/>
                  </a:lnTo>
                  <a:lnTo>
                    <a:pt x="53314" y="8776"/>
                  </a:lnTo>
                  <a:lnTo>
                    <a:pt x="43619" y="1625"/>
                  </a:lnTo>
                  <a:lnTo>
                    <a:pt x="36553" y="0"/>
                  </a:lnTo>
                  <a:close/>
                </a:path>
                <a:path w="261620" h="187960">
                  <a:moveTo>
                    <a:pt x="84280" y="0"/>
                  </a:moveTo>
                  <a:lnTo>
                    <a:pt x="77177" y="1625"/>
                  </a:lnTo>
                  <a:lnTo>
                    <a:pt x="67483" y="8776"/>
                  </a:lnTo>
                  <a:lnTo>
                    <a:pt x="60416" y="10401"/>
                  </a:lnTo>
                  <a:lnTo>
                    <a:pt x="108092" y="10401"/>
                  </a:lnTo>
                  <a:lnTo>
                    <a:pt x="101019" y="8776"/>
                  </a:lnTo>
                  <a:lnTo>
                    <a:pt x="91345" y="1625"/>
                  </a:lnTo>
                  <a:lnTo>
                    <a:pt x="84280" y="0"/>
                  </a:lnTo>
                  <a:close/>
                </a:path>
                <a:path w="261620" h="187960">
                  <a:moveTo>
                    <a:pt x="131955" y="0"/>
                  </a:moveTo>
                  <a:lnTo>
                    <a:pt x="124882" y="1625"/>
                  </a:lnTo>
                  <a:lnTo>
                    <a:pt x="115187" y="8776"/>
                  </a:lnTo>
                  <a:lnTo>
                    <a:pt x="108092" y="10401"/>
                  </a:lnTo>
                  <a:lnTo>
                    <a:pt x="155819" y="10401"/>
                  </a:lnTo>
                  <a:lnTo>
                    <a:pt x="148745" y="8776"/>
                  </a:lnTo>
                  <a:lnTo>
                    <a:pt x="139050" y="1625"/>
                  </a:lnTo>
                  <a:lnTo>
                    <a:pt x="131955" y="0"/>
                  </a:lnTo>
                  <a:close/>
                </a:path>
                <a:path w="261620" h="187960">
                  <a:moveTo>
                    <a:pt x="179682" y="0"/>
                  </a:moveTo>
                  <a:lnTo>
                    <a:pt x="172615" y="1625"/>
                  </a:lnTo>
                  <a:lnTo>
                    <a:pt x="162921" y="8776"/>
                  </a:lnTo>
                  <a:lnTo>
                    <a:pt x="155819" y="10401"/>
                  </a:lnTo>
                  <a:lnTo>
                    <a:pt x="203545" y="10401"/>
                  </a:lnTo>
                  <a:lnTo>
                    <a:pt x="196479" y="8776"/>
                  </a:lnTo>
                  <a:lnTo>
                    <a:pt x="186784" y="1625"/>
                  </a:lnTo>
                  <a:lnTo>
                    <a:pt x="179682" y="0"/>
                  </a:lnTo>
                  <a:close/>
                </a:path>
                <a:path w="261620" h="187960">
                  <a:moveTo>
                    <a:pt x="227409" y="0"/>
                  </a:moveTo>
                  <a:lnTo>
                    <a:pt x="220342" y="1625"/>
                  </a:lnTo>
                  <a:lnTo>
                    <a:pt x="210647" y="8776"/>
                  </a:lnTo>
                  <a:lnTo>
                    <a:pt x="203545" y="10401"/>
                  </a:lnTo>
                  <a:lnTo>
                    <a:pt x="251272" y="10401"/>
                  </a:lnTo>
                  <a:lnTo>
                    <a:pt x="244177" y="8776"/>
                  </a:lnTo>
                  <a:lnTo>
                    <a:pt x="234482" y="1625"/>
                  </a:lnTo>
                  <a:lnTo>
                    <a:pt x="227409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018881" y="4135221"/>
              <a:ext cx="261620" cy="267970"/>
            </a:xfrm>
            <a:custGeom>
              <a:avLst/>
              <a:gdLst/>
              <a:ahLst/>
              <a:cxnLst/>
              <a:rect l="l" t="t" r="r" b="b"/>
              <a:pathLst>
                <a:path w="261620" h="267970">
                  <a:moveTo>
                    <a:pt x="30721" y="252056"/>
                  </a:moveTo>
                  <a:lnTo>
                    <a:pt x="19748" y="252056"/>
                  </a:lnTo>
                  <a:lnTo>
                    <a:pt x="19748" y="260565"/>
                  </a:lnTo>
                  <a:lnTo>
                    <a:pt x="25209" y="260565"/>
                  </a:lnTo>
                  <a:lnTo>
                    <a:pt x="30721" y="260565"/>
                  </a:lnTo>
                  <a:lnTo>
                    <a:pt x="30721" y="252056"/>
                  </a:lnTo>
                  <a:close/>
                </a:path>
                <a:path w="261620" h="267970">
                  <a:moveTo>
                    <a:pt x="78511" y="181241"/>
                  </a:moveTo>
                  <a:lnTo>
                    <a:pt x="72605" y="175336"/>
                  </a:lnTo>
                  <a:lnTo>
                    <a:pt x="72339" y="175336"/>
                  </a:lnTo>
                  <a:lnTo>
                    <a:pt x="72339" y="184658"/>
                  </a:lnTo>
                  <a:lnTo>
                    <a:pt x="72339" y="192392"/>
                  </a:lnTo>
                  <a:lnTo>
                    <a:pt x="69227" y="195529"/>
                  </a:lnTo>
                  <a:lnTo>
                    <a:pt x="61468" y="195529"/>
                  </a:lnTo>
                  <a:lnTo>
                    <a:pt x="58356" y="192392"/>
                  </a:lnTo>
                  <a:lnTo>
                    <a:pt x="58356" y="184658"/>
                  </a:lnTo>
                  <a:lnTo>
                    <a:pt x="61468" y="181533"/>
                  </a:lnTo>
                  <a:lnTo>
                    <a:pt x="69227" y="181533"/>
                  </a:lnTo>
                  <a:lnTo>
                    <a:pt x="72339" y="184658"/>
                  </a:lnTo>
                  <a:lnTo>
                    <a:pt x="72339" y="175336"/>
                  </a:lnTo>
                  <a:lnTo>
                    <a:pt x="58026" y="175336"/>
                  </a:lnTo>
                  <a:lnTo>
                    <a:pt x="52133" y="181241"/>
                  </a:lnTo>
                  <a:lnTo>
                    <a:pt x="52133" y="195821"/>
                  </a:lnTo>
                  <a:lnTo>
                    <a:pt x="58026" y="201726"/>
                  </a:lnTo>
                  <a:lnTo>
                    <a:pt x="72605" y="201726"/>
                  </a:lnTo>
                  <a:lnTo>
                    <a:pt x="78511" y="195821"/>
                  </a:lnTo>
                  <a:lnTo>
                    <a:pt x="78511" y="195529"/>
                  </a:lnTo>
                  <a:lnTo>
                    <a:pt x="78511" y="181533"/>
                  </a:lnTo>
                  <a:lnTo>
                    <a:pt x="78511" y="181241"/>
                  </a:lnTo>
                  <a:close/>
                </a:path>
                <a:path w="261620" h="267970">
                  <a:moveTo>
                    <a:pt x="97904" y="132156"/>
                  </a:moveTo>
                  <a:lnTo>
                    <a:pt x="93535" y="127812"/>
                  </a:lnTo>
                  <a:lnTo>
                    <a:pt x="91732" y="127812"/>
                  </a:lnTo>
                  <a:lnTo>
                    <a:pt x="91732" y="135585"/>
                  </a:lnTo>
                  <a:lnTo>
                    <a:pt x="91732" y="139471"/>
                  </a:lnTo>
                  <a:lnTo>
                    <a:pt x="90144" y="141046"/>
                  </a:lnTo>
                  <a:lnTo>
                    <a:pt x="86220" y="141046"/>
                  </a:lnTo>
                  <a:lnTo>
                    <a:pt x="84683" y="139471"/>
                  </a:lnTo>
                  <a:lnTo>
                    <a:pt x="84683" y="135585"/>
                  </a:lnTo>
                  <a:lnTo>
                    <a:pt x="86220" y="134010"/>
                  </a:lnTo>
                  <a:lnTo>
                    <a:pt x="90144" y="134010"/>
                  </a:lnTo>
                  <a:lnTo>
                    <a:pt x="91732" y="135585"/>
                  </a:lnTo>
                  <a:lnTo>
                    <a:pt x="91732" y="127812"/>
                  </a:lnTo>
                  <a:lnTo>
                    <a:pt x="82829" y="127812"/>
                  </a:lnTo>
                  <a:lnTo>
                    <a:pt x="78460" y="132156"/>
                  </a:lnTo>
                  <a:lnTo>
                    <a:pt x="78460" y="142900"/>
                  </a:lnTo>
                  <a:lnTo>
                    <a:pt x="82829" y="147243"/>
                  </a:lnTo>
                  <a:lnTo>
                    <a:pt x="93535" y="147243"/>
                  </a:lnTo>
                  <a:lnTo>
                    <a:pt x="97904" y="142900"/>
                  </a:lnTo>
                  <a:lnTo>
                    <a:pt x="97904" y="141046"/>
                  </a:lnTo>
                  <a:lnTo>
                    <a:pt x="97904" y="134010"/>
                  </a:lnTo>
                  <a:lnTo>
                    <a:pt x="97904" y="132156"/>
                  </a:lnTo>
                  <a:close/>
                </a:path>
                <a:path w="261620" h="267970">
                  <a:moveTo>
                    <a:pt x="109372" y="214884"/>
                  </a:moveTo>
                  <a:lnTo>
                    <a:pt x="109054" y="214566"/>
                  </a:lnTo>
                  <a:lnTo>
                    <a:pt x="103200" y="208711"/>
                  </a:lnTo>
                  <a:lnTo>
                    <a:pt x="103200" y="218313"/>
                  </a:lnTo>
                  <a:lnTo>
                    <a:pt x="103200" y="227558"/>
                  </a:lnTo>
                  <a:lnTo>
                    <a:pt x="99441" y="231305"/>
                  </a:lnTo>
                  <a:lnTo>
                    <a:pt x="90208" y="231305"/>
                  </a:lnTo>
                  <a:lnTo>
                    <a:pt x="86436" y="227558"/>
                  </a:lnTo>
                  <a:lnTo>
                    <a:pt x="86436" y="218313"/>
                  </a:lnTo>
                  <a:lnTo>
                    <a:pt x="90208" y="214566"/>
                  </a:lnTo>
                  <a:lnTo>
                    <a:pt x="99441" y="214566"/>
                  </a:lnTo>
                  <a:lnTo>
                    <a:pt x="103200" y="218313"/>
                  </a:lnTo>
                  <a:lnTo>
                    <a:pt x="103200" y="208711"/>
                  </a:lnTo>
                  <a:lnTo>
                    <a:pt x="102870" y="208368"/>
                  </a:lnTo>
                  <a:lnTo>
                    <a:pt x="86766" y="208368"/>
                  </a:lnTo>
                  <a:lnTo>
                    <a:pt x="80264" y="214884"/>
                  </a:lnTo>
                  <a:lnTo>
                    <a:pt x="80264" y="230987"/>
                  </a:lnTo>
                  <a:lnTo>
                    <a:pt x="86766" y="237502"/>
                  </a:lnTo>
                  <a:lnTo>
                    <a:pt x="102870" y="237502"/>
                  </a:lnTo>
                  <a:lnTo>
                    <a:pt x="109054" y="231305"/>
                  </a:lnTo>
                  <a:lnTo>
                    <a:pt x="109372" y="230987"/>
                  </a:lnTo>
                  <a:lnTo>
                    <a:pt x="109372" y="214884"/>
                  </a:lnTo>
                  <a:close/>
                </a:path>
                <a:path w="261620" h="267970">
                  <a:moveTo>
                    <a:pt x="114388" y="3124"/>
                  </a:moveTo>
                  <a:lnTo>
                    <a:pt x="111226" y="0"/>
                  </a:lnTo>
                  <a:lnTo>
                    <a:pt x="103530" y="0"/>
                  </a:lnTo>
                  <a:lnTo>
                    <a:pt x="100418" y="3124"/>
                  </a:lnTo>
                  <a:lnTo>
                    <a:pt x="100418" y="3886"/>
                  </a:lnTo>
                  <a:lnTo>
                    <a:pt x="42087" y="3886"/>
                  </a:lnTo>
                  <a:lnTo>
                    <a:pt x="37071" y="8877"/>
                  </a:lnTo>
                  <a:lnTo>
                    <a:pt x="37071" y="32791"/>
                  </a:lnTo>
                  <a:lnTo>
                    <a:pt x="38493" y="34175"/>
                  </a:lnTo>
                  <a:lnTo>
                    <a:pt x="41871" y="34175"/>
                  </a:lnTo>
                  <a:lnTo>
                    <a:pt x="43294" y="32791"/>
                  </a:lnTo>
                  <a:lnTo>
                    <a:pt x="43294" y="31076"/>
                  </a:lnTo>
                  <a:lnTo>
                    <a:pt x="43294" y="12293"/>
                  </a:lnTo>
                  <a:lnTo>
                    <a:pt x="45478" y="10071"/>
                  </a:lnTo>
                  <a:lnTo>
                    <a:pt x="100418" y="10071"/>
                  </a:lnTo>
                  <a:lnTo>
                    <a:pt x="100418" y="10845"/>
                  </a:lnTo>
                  <a:lnTo>
                    <a:pt x="103530" y="13970"/>
                  </a:lnTo>
                  <a:lnTo>
                    <a:pt x="107403" y="13970"/>
                  </a:lnTo>
                  <a:lnTo>
                    <a:pt x="111226" y="13970"/>
                  </a:lnTo>
                  <a:lnTo>
                    <a:pt x="114388" y="10845"/>
                  </a:lnTo>
                  <a:lnTo>
                    <a:pt x="114388" y="3124"/>
                  </a:lnTo>
                  <a:close/>
                </a:path>
                <a:path w="261620" h="267970">
                  <a:moveTo>
                    <a:pt x="128638" y="185978"/>
                  </a:moveTo>
                  <a:lnTo>
                    <a:pt x="124269" y="181635"/>
                  </a:lnTo>
                  <a:lnTo>
                    <a:pt x="122466" y="181635"/>
                  </a:lnTo>
                  <a:lnTo>
                    <a:pt x="122466" y="189395"/>
                  </a:lnTo>
                  <a:lnTo>
                    <a:pt x="122466" y="193294"/>
                  </a:lnTo>
                  <a:lnTo>
                    <a:pt x="120891" y="194868"/>
                  </a:lnTo>
                  <a:lnTo>
                    <a:pt x="117005" y="194868"/>
                  </a:lnTo>
                  <a:lnTo>
                    <a:pt x="115430" y="193294"/>
                  </a:lnTo>
                  <a:lnTo>
                    <a:pt x="115430" y="189395"/>
                  </a:lnTo>
                  <a:lnTo>
                    <a:pt x="117005" y="187833"/>
                  </a:lnTo>
                  <a:lnTo>
                    <a:pt x="120891" y="187833"/>
                  </a:lnTo>
                  <a:lnTo>
                    <a:pt x="122466" y="189395"/>
                  </a:lnTo>
                  <a:lnTo>
                    <a:pt x="122466" y="181635"/>
                  </a:lnTo>
                  <a:lnTo>
                    <a:pt x="113563" y="181635"/>
                  </a:lnTo>
                  <a:lnTo>
                    <a:pt x="109194" y="185978"/>
                  </a:lnTo>
                  <a:lnTo>
                    <a:pt x="109194" y="196723"/>
                  </a:lnTo>
                  <a:lnTo>
                    <a:pt x="113563" y="201066"/>
                  </a:lnTo>
                  <a:lnTo>
                    <a:pt x="124269" y="201066"/>
                  </a:lnTo>
                  <a:lnTo>
                    <a:pt x="128638" y="196723"/>
                  </a:lnTo>
                  <a:lnTo>
                    <a:pt x="128638" y="194868"/>
                  </a:lnTo>
                  <a:lnTo>
                    <a:pt x="128638" y="187833"/>
                  </a:lnTo>
                  <a:lnTo>
                    <a:pt x="128638" y="185978"/>
                  </a:lnTo>
                  <a:close/>
                </a:path>
                <a:path w="261620" h="267970">
                  <a:moveTo>
                    <a:pt x="188874" y="181851"/>
                  </a:moveTo>
                  <a:lnTo>
                    <a:pt x="188556" y="181533"/>
                  </a:lnTo>
                  <a:lnTo>
                    <a:pt x="182651" y="175666"/>
                  </a:lnTo>
                  <a:lnTo>
                    <a:pt x="182651" y="185280"/>
                  </a:lnTo>
                  <a:lnTo>
                    <a:pt x="182651" y="194525"/>
                  </a:lnTo>
                  <a:lnTo>
                    <a:pt x="178943" y="198272"/>
                  </a:lnTo>
                  <a:lnTo>
                    <a:pt x="169659" y="198272"/>
                  </a:lnTo>
                  <a:lnTo>
                    <a:pt x="165938" y="194525"/>
                  </a:lnTo>
                  <a:lnTo>
                    <a:pt x="165938" y="185280"/>
                  </a:lnTo>
                  <a:lnTo>
                    <a:pt x="169659" y="181533"/>
                  </a:lnTo>
                  <a:lnTo>
                    <a:pt x="178943" y="181533"/>
                  </a:lnTo>
                  <a:lnTo>
                    <a:pt x="182651" y="185280"/>
                  </a:lnTo>
                  <a:lnTo>
                    <a:pt x="182651" y="175666"/>
                  </a:lnTo>
                  <a:lnTo>
                    <a:pt x="182321" y="175336"/>
                  </a:lnTo>
                  <a:lnTo>
                    <a:pt x="166268" y="175336"/>
                  </a:lnTo>
                  <a:lnTo>
                    <a:pt x="159715" y="181851"/>
                  </a:lnTo>
                  <a:lnTo>
                    <a:pt x="159715" y="197942"/>
                  </a:lnTo>
                  <a:lnTo>
                    <a:pt x="166268" y="204470"/>
                  </a:lnTo>
                  <a:lnTo>
                    <a:pt x="182321" y="204470"/>
                  </a:lnTo>
                  <a:lnTo>
                    <a:pt x="188544" y="198272"/>
                  </a:lnTo>
                  <a:lnTo>
                    <a:pt x="188874" y="197942"/>
                  </a:lnTo>
                  <a:lnTo>
                    <a:pt x="188874" y="181851"/>
                  </a:lnTo>
                  <a:close/>
                </a:path>
                <a:path w="261620" h="267970">
                  <a:moveTo>
                    <a:pt x="189915" y="237083"/>
                  </a:moveTo>
                  <a:lnTo>
                    <a:pt x="185547" y="232740"/>
                  </a:lnTo>
                  <a:lnTo>
                    <a:pt x="183692" y="232740"/>
                  </a:lnTo>
                  <a:lnTo>
                    <a:pt x="183692" y="240512"/>
                  </a:lnTo>
                  <a:lnTo>
                    <a:pt x="183692" y="244411"/>
                  </a:lnTo>
                  <a:lnTo>
                    <a:pt x="182168" y="245973"/>
                  </a:lnTo>
                  <a:lnTo>
                    <a:pt x="178231" y="245973"/>
                  </a:lnTo>
                  <a:lnTo>
                    <a:pt x="176707" y="244411"/>
                  </a:lnTo>
                  <a:lnTo>
                    <a:pt x="176707" y="240512"/>
                  </a:lnTo>
                  <a:lnTo>
                    <a:pt x="178231" y="238937"/>
                  </a:lnTo>
                  <a:lnTo>
                    <a:pt x="182168" y="238937"/>
                  </a:lnTo>
                  <a:lnTo>
                    <a:pt x="183692" y="240512"/>
                  </a:lnTo>
                  <a:lnTo>
                    <a:pt x="183692" y="232740"/>
                  </a:lnTo>
                  <a:lnTo>
                    <a:pt x="174840" y="232740"/>
                  </a:lnTo>
                  <a:lnTo>
                    <a:pt x="170472" y="237083"/>
                  </a:lnTo>
                  <a:lnTo>
                    <a:pt x="170472" y="247827"/>
                  </a:lnTo>
                  <a:lnTo>
                    <a:pt x="174840" y="252171"/>
                  </a:lnTo>
                  <a:lnTo>
                    <a:pt x="185547" y="252171"/>
                  </a:lnTo>
                  <a:lnTo>
                    <a:pt x="189915" y="247827"/>
                  </a:lnTo>
                  <a:lnTo>
                    <a:pt x="189915" y="245973"/>
                  </a:lnTo>
                  <a:lnTo>
                    <a:pt x="189915" y="238937"/>
                  </a:lnTo>
                  <a:lnTo>
                    <a:pt x="189915" y="237083"/>
                  </a:lnTo>
                  <a:close/>
                </a:path>
                <a:path w="261620" h="267970">
                  <a:moveTo>
                    <a:pt x="193192" y="129171"/>
                  </a:moveTo>
                  <a:lnTo>
                    <a:pt x="182270" y="129171"/>
                  </a:lnTo>
                  <a:lnTo>
                    <a:pt x="182270" y="137680"/>
                  </a:lnTo>
                  <a:lnTo>
                    <a:pt x="187731" y="137680"/>
                  </a:lnTo>
                  <a:lnTo>
                    <a:pt x="193192" y="137680"/>
                  </a:lnTo>
                  <a:lnTo>
                    <a:pt x="193192" y="129171"/>
                  </a:lnTo>
                  <a:close/>
                </a:path>
                <a:path w="261620" h="267970">
                  <a:moveTo>
                    <a:pt x="225082" y="8877"/>
                  </a:moveTo>
                  <a:lnTo>
                    <a:pt x="220052" y="3886"/>
                  </a:lnTo>
                  <a:lnTo>
                    <a:pt x="161734" y="3886"/>
                  </a:lnTo>
                  <a:lnTo>
                    <a:pt x="161734" y="3124"/>
                  </a:lnTo>
                  <a:lnTo>
                    <a:pt x="158623" y="0"/>
                  </a:lnTo>
                  <a:lnTo>
                    <a:pt x="154749" y="0"/>
                  </a:lnTo>
                  <a:lnTo>
                    <a:pt x="150926" y="0"/>
                  </a:lnTo>
                  <a:lnTo>
                    <a:pt x="147815" y="3124"/>
                  </a:lnTo>
                  <a:lnTo>
                    <a:pt x="147815" y="10845"/>
                  </a:lnTo>
                  <a:lnTo>
                    <a:pt x="150926" y="13970"/>
                  </a:lnTo>
                  <a:lnTo>
                    <a:pt x="158623" y="13970"/>
                  </a:lnTo>
                  <a:lnTo>
                    <a:pt x="161734" y="10845"/>
                  </a:lnTo>
                  <a:lnTo>
                    <a:pt x="161734" y="10071"/>
                  </a:lnTo>
                  <a:lnTo>
                    <a:pt x="216674" y="10071"/>
                  </a:lnTo>
                  <a:lnTo>
                    <a:pt x="218909" y="12306"/>
                  </a:lnTo>
                  <a:lnTo>
                    <a:pt x="218909" y="32791"/>
                  </a:lnTo>
                  <a:lnTo>
                    <a:pt x="220281" y="34175"/>
                  </a:lnTo>
                  <a:lnTo>
                    <a:pt x="223723" y="34175"/>
                  </a:lnTo>
                  <a:lnTo>
                    <a:pt x="225082" y="32791"/>
                  </a:lnTo>
                  <a:lnTo>
                    <a:pt x="225082" y="31076"/>
                  </a:lnTo>
                  <a:lnTo>
                    <a:pt x="225082" y="8877"/>
                  </a:lnTo>
                  <a:close/>
                </a:path>
                <a:path w="261620" h="267970">
                  <a:moveTo>
                    <a:pt x="252387" y="252514"/>
                  </a:moveTo>
                  <a:lnTo>
                    <a:pt x="248018" y="248170"/>
                  </a:lnTo>
                  <a:lnTo>
                    <a:pt x="246214" y="248170"/>
                  </a:lnTo>
                  <a:lnTo>
                    <a:pt x="246214" y="255930"/>
                  </a:lnTo>
                  <a:lnTo>
                    <a:pt x="246214" y="259829"/>
                  </a:lnTo>
                  <a:lnTo>
                    <a:pt x="244627" y="261404"/>
                  </a:lnTo>
                  <a:lnTo>
                    <a:pt x="240703" y="261404"/>
                  </a:lnTo>
                  <a:lnTo>
                    <a:pt x="239166" y="259829"/>
                  </a:lnTo>
                  <a:lnTo>
                    <a:pt x="239166" y="255930"/>
                  </a:lnTo>
                  <a:lnTo>
                    <a:pt x="240703" y="254368"/>
                  </a:lnTo>
                  <a:lnTo>
                    <a:pt x="244627" y="254368"/>
                  </a:lnTo>
                  <a:lnTo>
                    <a:pt x="246214" y="255930"/>
                  </a:lnTo>
                  <a:lnTo>
                    <a:pt x="246214" y="248170"/>
                  </a:lnTo>
                  <a:lnTo>
                    <a:pt x="237312" y="248170"/>
                  </a:lnTo>
                  <a:lnTo>
                    <a:pt x="232943" y="252514"/>
                  </a:lnTo>
                  <a:lnTo>
                    <a:pt x="232943" y="263258"/>
                  </a:lnTo>
                  <a:lnTo>
                    <a:pt x="237312" y="267601"/>
                  </a:lnTo>
                  <a:lnTo>
                    <a:pt x="248018" y="267601"/>
                  </a:lnTo>
                  <a:lnTo>
                    <a:pt x="252387" y="263258"/>
                  </a:lnTo>
                  <a:lnTo>
                    <a:pt x="252387" y="261404"/>
                  </a:lnTo>
                  <a:lnTo>
                    <a:pt x="252387" y="254368"/>
                  </a:lnTo>
                  <a:lnTo>
                    <a:pt x="252387" y="252514"/>
                  </a:lnTo>
                  <a:close/>
                </a:path>
                <a:path w="261620" h="267970">
                  <a:moveTo>
                    <a:pt x="256641" y="220560"/>
                  </a:moveTo>
                  <a:lnTo>
                    <a:pt x="245668" y="220560"/>
                  </a:lnTo>
                  <a:lnTo>
                    <a:pt x="245668" y="229069"/>
                  </a:lnTo>
                  <a:lnTo>
                    <a:pt x="251129" y="229069"/>
                  </a:lnTo>
                  <a:lnTo>
                    <a:pt x="256641" y="229069"/>
                  </a:lnTo>
                  <a:lnTo>
                    <a:pt x="256641" y="220560"/>
                  </a:lnTo>
                  <a:close/>
                </a:path>
                <a:path w="261620" h="267970">
                  <a:moveTo>
                    <a:pt x="261569" y="100114"/>
                  </a:moveTo>
                  <a:lnTo>
                    <a:pt x="260565" y="101244"/>
                  </a:lnTo>
                  <a:lnTo>
                    <a:pt x="256654" y="103974"/>
                  </a:lnTo>
                  <a:lnTo>
                    <a:pt x="254749" y="104940"/>
                  </a:lnTo>
                  <a:lnTo>
                    <a:pt x="248818" y="104940"/>
                  </a:lnTo>
                  <a:lnTo>
                    <a:pt x="247091" y="104406"/>
                  </a:lnTo>
                  <a:lnTo>
                    <a:pt x="243433" y="102539"/>
                  </a:lnTo>
                  <a:lnTo>
                    <a:pt x="241947" y="100901"/>
                  </a:lnTo>
                  <a:lnTo>
                    <a:pt x="241630" y="100558"/>
                  </a:lnTo>
                  <a:lnTo>
                    <a:pt x="238950" y="98463"/>
                  </a:lnTo>
                  <a:lnTo>
                    <a:pt x="236499" y="96507"/>
                  </a:lnTo>
                  <a:lnTo>
                    <a:pt x="234213" y="95313"/>
                  </a:lnTo>
                  <a:lnTo>
                    <a:pt x="232664" y="94538"/>
                  </a:lnTo>
                  <a:lnTo>
                    <a:pt x="223951" y="94538"/>
                  </a:lnTo>
                  <a:lnTo>
                    <a:pt x="213601" y="100558"/>
                  </a:lnTo>
                  <a:lnTo>
                    <a:pt x="211239" y="102336"/>
                  </a:lnTo>
                  <a:lnTo>
                    <a:pt x="209448" y="103657"/>
                  </a:lnTo>
                  <a:lnTo>
                    <a:pt x="208978" y="103974"/>
                  </a:lnTo>
                  <a:lnTo>
                    <a:pt x="207276" y="104940"/>
                  </a:lnTo>
                  <a:lnTo>
                    <a:pt x="201142" y="104940"/>
                  </a:lnTo>
                  <a:lnTo>
                    <a:pt x="199415" y="104406"/>
                  </a:lnTo>
                  <a:lnTo>
                    <a:pt x="195757" y="102539"/>
                  </a:lnTo>
                  <a:lnTo>
                    <a:pt x="194233" y="100901"/>
                  </a:lnTo>
                  <a:lnTo>
                    <a:pt x="193903" y="100558"/>
                  </a:lnTo>
                  <a:lnTo>
                    <a:pt x="191223" y="98463"/>
                  </a:lnTo>
                  <a:lnTo>
                    <a:pt x="188772" y="96507"/>
                  </a:lnTo>
                  <a:lnTo>
                    <a:pt x="186512" y="95313"/>
                  </a:lnTo>
                  <a:lnTo>
                    <a:pt x="184988" y="94538"/>
                  </a:lnTo>
                  <a:lnTo>
                    <a:pt x="176225" y="94538"/>
                  </a:lnTo>
                  <a:lnTo>
                    <a:pt x="165874" y="100558"/>
                  </a:lnTo>
                  <a:lnTo>
                    <a:pt x="161772" y="103657"/>
                  </a:lnTo>
                  <a:lnTo>
                    <a:pt x="161290" y="103974"/>
                  </a:lnTo>
                  <a:lnTo>
                    <a:pt x="159550" y="104940"/>
                  </a:lnTo>
                  <a:lnTo>
                    <a:pt x="153416" y="104940"/>
                  </a:lnTo>
                  <a:lnTo>
                    <a:pt x="151688" y="104406"/>
                  </a:lnTo>
                  <a:lnTo>
                    <a:pt x="148031" y="102539"/>
                  </a:lnTo>
                  <a:lnTo>
                    <a:pt x="146507" y="100901"/>
                  </a:lnTo>
                  <a:lnTo>
                    <a:pt x="146177" y="100558"/>
                  </a:lnTo>
                  <a:lnTo>
                    <a:pt x="143548" y="98463"/>
                  </a:lnTo>
                  <a:lnTo>
                    <a:pt x="141046" y="96507"/>
                  </a:lnTo>
                  <a:lnTo>
                    <a:pt x="138785" y="95313"/>
                  </a:lnTo>
                  <a:lnTo>
                    <a:pt x="137261" y="94538"/>
                  </a:lnTo>
                  <a:lnTo>
                    <a:pt x="128536" y="94538"/>
                  </a:lnTo>
                  <a:lnTo>
                    <a:pt x="118198" y="100558"/>
                  </a:lnTo>
                  <a:lnTo>
                    <a:pt x="114046" y="103657"/>
                  </a:lnTo>
                  <a:lnTo>
                    <a:pt x="113563" y="103974"/>
                  </a:lnTo>
                  <a:lnTo>
                    <a:pt x="111823" y="104940"/>
                  </a:lnTo>
                  <a:lnTo>
                    <a:pt x="105689" y="104940"/>
                  </a:lnTo>
                  <a:lnTo>
                    <a:pt x="103962" y="104406"/>
                  </a:lnTo>
                  <a:lnTo>
                    <a:pt x="100304" y="102539"/>
                  </a:lnTo>
                  <a:lnTo>
                    <a:pt x="98818" y="100901"/>
                  </a:lnTo>
                  <a:lnTo>
                    <a:pt x="98501" y="100558"/>
                  </a:lnTo>
                  <a:lnTo>
                    <a:pt x="93306" y="96507"/>
                  </a:lnTo>
                  <a:lnTo>
                    <a:pt x="91046" y="95313"/>
                  </a:lnTo>
                  <a:lnTo>
                    <a:pt x="89535" y="94538"/>
                  </a:lnTo>
                  <a:lnTo>
                    <a:pt x="80810" y="94538"/>
                  </a:lnTo>
                  <a:lnTo>
                    <a:pt x="78016" y="95313"/>
                  </a:lnTo>
                  <a:lnTo>
                    <a:pt x="72339" y="98323"/>
                  </a:lnTo>
                  <a:lnTo>
                    <a:pt x="71640" y="99136"/>
                  </a:lnTo>
                  <a:lnTo>
                    <a:pt x="70472" y="100558"/>
                  </a:lnTo>
                  <a:lnTo>
                    <a:pt x="66319" y="103657"/>
                  </a:lnTo>
                  <a:lnTo>
                    <a:pt x="65836" y="103974"/>
                  </a:lnTo>
                  <a:lnTo>
                    <a:pt x="64084" y="104940"/>
                  </a:lnTo>
                  <a:lnTo>
                    <a:pt x="57962" y="104940"/>
                  </a:lnTo>
                  <a:lnTo>
                    <a:pt x="56235" y="104406"/>
                  </a:lnTo>
                  <a:lnTo>
                    <a:pt x="52578" y="102539"/>
                  </a:lnTo>
                  <a:lnTo>
                    <a:pt x="51092" y="100901"/>
                  </a:lnTo>
                  <a:lnTo>
                    <a:pt x="50774" y="100558"/>
                  </a:lnTo>
                  <a:lnTo>
                    <a:pt x="45631" y="96507"/>
                  </a:lnTo>
                  <a:lnTo>
                    <a:pt x="43345" y="95313"/>
                  </a:lnTo>
                  <a:lnTo>
                    <a:pt x="41808" y="94538"/>
                  </a:lnTo>
                  <a:lnTo>
                    <a:pt x="33083" y="94538"/>
                  </a:lnTo>
                  <a:lnTo>
                    <a:pt x="30289" y="95313"/>
                  </a:lnTo>
                  <a:lnTo>
                    <a:pt x="24663" y="98323"/>
                  </a:lnTo>
                  <a:lnTo>
                    <a:pt x="23939" y="99136"/>
                  </a:lnTo>
                  <a:lnTo>
                    <a:pt x="22733" y="100558"/>
                  </a:lnTo>
                  <a:lnTo>
                    <a:pt x="20370" y="102336"/>
                  </a:lnTo>
                  <a:lnTo>
                    <a:pt x="18580" y="103657"/>
                  </a:lnTo>
                  <a:lnTo>
                    <a:pt x="18097" y="103974"/>
                  </a:lnTo>
                  <a:lnTo>
                    <a:pt x="16357" y="104940"/>
                  </a:lnTo>
                  <a:lnTo>
                    <a:pt x="10287" y="104940"/>
                  </a:lnTo>
                  <a:lnTo>
                    <a:pt x="8496" y="104406"/>
                  </a:lnTo>
                  <a:lnTo>
                    <a:pt x="7086" y="103657"/>
                  </a:lnTo>
                  <a:lnTo>
                    <a:pt x="4902" y="102539"/>
                  </a:lnTo>
                  <a:lnTo>
                    <a:pt x="3035" y="100558"/>
                  </a:lnTo>
                  <a:lnTo>
                    <a:pt x="0" y="98158"/>
                  </a:lnTo>
                  <a:lnTo>
                    <a:pt x="50" y="106311"/>
                  </a:lnTo>
                  <a:lnTo>
                    <a:pt x="3797" y="109270"/>
                  </a:lnTo>
                  <a:lnTo>
                    <a:pt x="7569" y="111163"/>
                  </a:lnTo>
                  <a:lnTo>
                    <a:pt x="16002" y="111163"/>
                  </a:lnTo>
                  <a:lnTo>
                    <a:pt x="18580" y="110451"/>
                  </a:lnTo>
                  <a:lnTo>
                    <a:pt x="18770" y="110451"/>
                  </a:lnTo>
                  <a:lnTo>
                    <a:pt x="24612" y="107327"/>
                  </a:lnTo>
                  <a:lnTo>
                    <a:pt x="26746" y="104940"/>
                  </a:lnTo>
                  <a:lnTo>
                    <a:pt x="30949" y="101790"/>
                  </a:lnTo>
                  <a:lnTo>
                    <a:pt x="32524" y="100901"/>
                  </a:lnTo>
                  <a:lnTo>
                    <a:pt x="39624" y="100901"/>
                  </a:lnTo>
                  <a:lnTo>
                    <a:pt x="40716" y="101244"/>
                  </a:lnTo>
                  <a:lnTo>
                    <a:pt x="44373" y="103111"/>
                  </a:lnTo>
                  <a:lnTo>
                    <a:pt x="46240" y="105105"/>
                  </a:lnTo>
                  <a:lnTo>
                    <a:pt x="51536" y="109270"/>
                  </a:lnTo>
                  <a:lnTo>
                    <a:pt x="55245" y="111163"/>
                  </a:lnTo>
                  <a:lnTo>
                    <a:pt x="63754" y="111163"/>
                  </a:lnTo>
                  <a:lnTo>
                    <a:pt x="66255" y="110451"/>
                  </a:lnTo>
                  <a:lnTo>
                    <a:pt x="66446" y="110451"/>
                  </a:lnTo>
                  <a:lnTo>
                    <a:pt x="68707" y="109270"/>
                  </a:lnTo>
                  <a:lnTo>
                    <a:pt x="72339" y="107327"/>
                  </a:lnTo>
                  <a:lnTo>
                    <a:pt x="74409" y="104940"/>
                  </a:lnTo>
                  <a:lnTo>
                    <a:pt x="76542" y="103378"/>
                  </a:lnTo>
                  <a:lnTo>
                    <a:pt x="78625" y="101790"/>
                  </a:lnTo>
                  <a:lnTo>
                    <a:pt x="80238" y="100901"/>
                  </a:lnTo>
                  <a:lnTo>
                    <a:pt x="87363" y="100901"/>
                  </a:lnTo>
                  <a:lnTo>
                    <a:pt x="88455" y="101244"/>
                  </a:lnTo>
                  <a:lnTo>
                    <a:pt x="92113" y="103111"/>
                  </a:lnTo>
                  <a:lnTo>
                    <a:pt x="93916" y="105105"/>
                  </a:lnTo>
                  <a:lnTo>
                    <a:pt x="99263" y="109270"/>
                  </a:lnTo>
                  <a:lnTo>
                    <a:pt x="102971" y="111163"/>
                  </a:lnTo>
                  <a:lnTo>
                    <a:pt x="111404" y="111163"/>
                  </a:lnTo>
                  <a:lnTo>
                    <a:pt x="113982" y="110451"/>
                  </a:lnTo>
                  <a:lnTo>
                    <a:pt x="114173" y="110451"/>
                  </a:lnTo>
                  <a:lnTo>
                    <a:pt x="120065" y="107327"/>
                  </a:lnTo>
                  <a:lnTo>
                    <a:pt x="122148" y="104940"/>
                  </a:lnTo>
                  <a:lnTo>
                    <a:pt x="126352" y="101790"/>
                  </a:lnTo>
                  <a:lnTo>
                    <a:pt x="127965" y="100901"/>
                  </a:lnTo>
                  <a:lnTo>
                    <a:pt x="135089" y="100901"/>
                  </a:lnTo>
                  <a:lnTo>
                    <a:pt x="136182" y="101244"/>
                  </a:lnTo>
                  <a:lnTo>
                    <a:pt x="139839" y="103111"/>
                  </a:lnTo>
                  <a:lnTo>
                    <a:pt x="141643" y="105105"/>
                  </a:lnTo>
                  <a:lnTo>
                    <a:pt x="146939" y="109270"/>
                  </a:lnTo>
                  <a:lnTo>
                    <a:pt x="150698" y="111163"/>
                  </a:lnTo>
                  <a:lnTo>
                    <a:pt x="159143" y="111163"/>
                  </a:lnTo>
                  <a:lnTo>
                    <a:pt x="161709" y="110451"/>
                  </a:lnTo>
                  <a:lnTo>
                    <a:pt x="161899" y="110451"/>
                  </a:lnTo>
                  <a:lnTo>
                    <a:pt x="167792" y="107327"/>
                  </a:lnTo>
                  <a:lnTo>
                    <a:pt x="169875" y="104940"/>
                  </a:lnTo>
                  <a:lnTo>
                    <a:pt x="174078" y="101790"/>
                  </a:lnTo>
                  <a:lnTo>
                    <a:pt x="175691" y="100901"/>
                  </a:lnTo>
                  <a:lnTo>
                    <a:pt x="182816" y="100901"/>
                  </a:lnTo>
                  <a:lnTo>
                    <a:pt x="183908" y="101244"/>
                  </a:lnTo>
                  <a:lnTo>
                    <a:pt x="187566" y="103111"/>
                  </a:lnTo>
                  <a:lnTo>
                    <a:pt x="189369" y="105105"/>
                  </a:lnTo>
                  <a:lnTo>
                    <a:pt x="192049" y="107188"/>
                  </a:lnTo>
                  <a:lnTo>
                    <a:pt x="194665" y="109270"/>
                  </a:lnTo>
                  <a:lnTo>
                    <a:pt x="198437" y="111163"/>
                  </a:lnTo>
                  <a:lnTo>
                    <a:pt x="206870" y="111163"/>
                  </a:lnTo>
                  <a:lnTo>
                    <a:pt x="209435" y="110451"/>
                  </a:lnTo>
                  <a:lnTo>
                    <a:pt x="209626" y="110451"/>
                  </a:lnTo>
                  <a:lnTo>
                    <a:pt x="215468" y="107327"/>
                  </a:lnTo>
                  <a:lnTo>
                    <a:pt x="217601" y="104940"/>
                  </a:lnTo>
                  <a:lnTo>
                    <a:pt x="221805" y="101790"/>
                  </a:lnTo>
                  <a:lnTo>
                    <a:pt x="223418" y="100901"/>
                  </a:lnTo>
                  <a:lnTo>
                    <a:pt x="230543" y="100901"/>
                  </a:lnTo>
                  <a:lnTo>
                    <a:pt x="231635" y="101244"/>
                  </a:lnTo>
                  <a:lnTo>
                    <a:pt x="235292" y="103111"/>
                  </a:lnTo>
                  <a:lnTo>
                    <a:pt x="237096" y="105105"/>
                  </a:lnTo>
                  <a:lnTo>
                    <a:pt x="239776" y="107188"/>
                  </a:lnTo>
                  <a:lnTo>
                    <a:pt x="242392" y="109270"/>
                  </a:lnTo>
                  <a:lnTo>
                    <a:pt x="246113" y="111163"/>
                  </a:lnTo>
                  <a:lnTo>
                    <a:pt x="254317" y="111163"/>
                  </a:lnTo>
                  <a:lnTo>
                    <a:pt x="257136" y="110451"/>
                  </a:lnTo>
                  <a:lnTo>
                    <a:pt x="261518" y="108318"/>
                  </a:lnTo>
                  <a:lnTo>
                    <a:pt x="261531" y="104940"/>
                  </a:lnTo>
                  <a:lnTo>
                    <a:pt x="261569" y="100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043613" y="4169824"/>
              <a:ext cx="31115" cy="206375"/>
            </a:xfrm>
            <a:custGeom>
              <a:avLst/>
              <a:gdLst/>
              <a:ahLst/>
              <a:cxnLst/>
              <a:rect l="l" t="t" r="r" b="b"/>
              <a:pathLst>
                <a:path w="31115" h="206375">
                  <a:moveTo>
                    <a:pt x="24079" y="0"/>
                  </a:moveTo>
                  <a:lnTo>
                    <a:pt x="6934" y="0"/>
                  </a:lnTo>
                  <a:lnTo>
                    <a:pt x="0" y="6921"/>
                  </a:lnTo>
                  <a:lnTo>
                    <a:pt x="0" y="198920"/>
                  </a:lnTo>
                  <a:lnTo>
                    <a:pt x="6934" y="205854"/>
                  </a:lnTo>
                  <a:lnTo>
                    <a:pt x="15506" y="205854"/>
                  </a:lnTo>
                  <a:lnTo>
                    <a:pt x="24079" y="205854"/>
                  </a:lnTo>
                  <a:lnTo>
                    <a:pt x="31013" y="198920"/>
                  </a:lnTo>
                  <a:lnTo>
                    <a:pt x="31013" y="6921"/>
                  </a:lnTo>
                  <a:lnTo>
                    <a:pt x="24079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059120" y="4169816"/>
              <a:ext cx="15875" cy="206375"/>
            </a:xfrm>
            <a:custGeom>
              <a:avLst/>
              <a:gdLst/>
              <a:ahLst/>
              <a:cxnLst/>
              <a:rect l="l" t="t" r="r" b="b"/>
              <a:pathLst>
                <a:path w="15875" h="206375">
                  <a:moveTo>
                    <a:pt x="8580" y="7"/>
                  </a:moveTo>
                  <a:lnTo>
                    <a:pt x="0" y="0"/>
                  </a:lnTo>
                  <a:lnTo>
                    <a:pt x="8305" y="4478"/>
                  </a:lnTo>
                  <a:lnTo>
                    <a:pt x="8305" y="201658"/>
                  </a:lnTo>
                  <a:lnTo>
                    <a:pt x="0" y="205854"/>
                  </a:lnTo>
                  <a:lnTo>
                    <a:pt x="2349" y="205684"/>
                  </a:lnTo>
                  <a:lnTo>
                    <a:pt x="9836" y="204598"/>
                  </a:lnTo>
                  <a:lnTo>
                    <a:pt x="15514" y="198127"/>
                  </a:lnTo>
                  <a:lnTo>
                    <a:pt x="15507" y="6927"/>
                  </a:lnTo>
                  <a:lnTo>
                    <a:pt x="8580" y="7"/>
                  </a:lnTo>
                  <a:close/>
                </a:path>
              </a:pathLst>
            </a:custGeom>
            <a:solidFill>
              <a:srgbClr val="2D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050703" y="4177902"/>
              <a:ext cx="6985" cy="186690"/>
            </a:xfrm>
            <a:custGeom>
              <a:avLst/>
              <a:gdLst/>
              <a:ahLst/>
              <a:cxnLst/>
              <a:rect l="l" t="t" r="r" b="b"/>
              <a:pathLst>
                <a:path w="6984" h="186689">
                  <a:moveTo>
                    <a:pt x="5308" y="0"/>
                  </a:moveTo>
                  <a:lnTo>
                    <a:pt x="1536" y="0"/>
                  </a:lnTo>
                  <a:lnTo>
                    <a:pt x="0" y="1524"/>
                  </a:lnTo>
                  <a:lnTo>
                    <a:pt x="0" y="184886"/>
                  </a:lnTo>
                  <a:lnTo>
                    <a:pt x="1536" y="186410"/>
                  </a:lnTo>
                  <a:lnTo>
                    <a:pt x="3390" y="186410"/>
                  </a:lnTo>
                  <a:lnTo>
                    <a:pt x="5308" y="186410"/>
                  </a:lnTo>
                  <a:lnTo>
                    <a:pt x="6832" y="184886"/>
                  </a:lnTo>
                  <a:lnTo>
                    <a:pt x="6832" y="1524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8FB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226774" y="4169824"/>
              <a:ext cx="31115" cy="206375"/>
            </a:xfrm>
            <a:custGeom>
              <a:avLst/>
              <a:gdLst/>
              <a:ahLst/>
              <a:cxnLst/>
              <a:rect l="l" t="t" r="r" b="b"/>
              <a:pathLst>
                <a:path w="31115" h="206375">
                  <a:moveTo>
                    <a:pt x="24028" y="0"/>
                  </a:moveTo>
                  <a:lnTo>
                    <a:pt x="6934" y="0"/>
                  </a:lnTo>
                  <a:lnTo>
                    <a:pt x="0" y="6921"/>
                  </a:lnTo>
                  <a:lnTo>
                    <a:pt x="0" y="198920"/>
                  </a:lnTo>
                  <a:lnTo>
                    <a:pt x="6934" y="205854"/>
                  </a:lnTo>
                  <a:lnTo>
                    <a:pt x="15506" y="205854"/>
                  </a:lnTo>
                  <a:lnTo>
                    <a:pt x="24028" y="205854"/>
                  </a:lnTo>
                  <a:lnTo>
                    <a:pt x="30962" y="198920"/>
                  </a:lnTo>
                  <a:lnTo>
                    <a:pt x="30962" y="6921"/>
                  </a:lnTo>
                  <a:lnTo>
                    <a:pt x="24028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242281" y="4169816"/>
              <a:ext cx="15875" cy="206375"/>
            </a:xfrm>
            <a:custGeom>
              <a:avLst/>
              <a:gdLst/>
              <a:ahLst/>
              <a:cxnLst/>
              <a:rect l="l" t="t" r="r" b="b"/>
              <a:pathLst>
                <a:path w="15875" h="206375">
                  <a:moveTo>
                    <a:pt x="8515" y="7"/>
                  </a:moveTo>
                  <a:lnTo>
                    <a:pt x="0" y="0"/>
                  </a:lnTo>
                  <a:lnTo>
                    <a:pt x="8305" y="4478"/>
                  </a:lnTo>
                  <a:lnTo>
                    <a:pt x="8305" y="201658"/>
                  </a:lnTo>
                  <a:lnTo>
                    <a:pt x="0" y="205854"/>
                  </a:lnTo>
                  <a:lnTo>
                    <a:pt x="2349" y="205684"/>
                  </a:lnTo>
                  <a:lnTo>
                    <a:pt x="9804" y="204567"/>
                  </a:lnTo>
                  <a:lnTo>
                    <a:pt x="15462" y="198127"/>
                  </a:lnTo>
                  <a:lnTo>
                    <a:pt x="15456" y="6928"/>
                  </a:lnTo>
                  <a:lnTo>
                    <a:pt x="8515" y="7"/>
                  </a:lnTo>
                  <a:close/>
                </a:path>
              </a:pathLst>
            </a:custGeom>
            <a:solidFill>
              <a:srgbClr val="B38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233814" y="4177902"/>
              <a:ext cx="6985" cy="186690"/>
            </a:xfrm>
            <a:custGeom>
              <a:avLst/>
              <a:gdLst/>
              <a:ahLst/>
              <a:cxnLst/>
              <a:rect l="l" t="t" r="r" b="b"/>
              <a:pathLst>
                <a:path w="6984" h="186689">
                  <a:moveTo>
                    <a:pt x="5295" y="0"/>
                  </a:moveTo>
                  <a:lnTo>
                    <a:pt x="1536" y="0"/>
                  </a:lnTo>
                  <a:lnTo>
                    <a:pt x="0" y="1524"/>
                  </a:lnTo>
                  <a:lnTo>
                    <a:pt x="0" y="184886"/>
                  </a:lnTo>
                  <a:lnTo>
                    <a:pt x="1536" y="186410"/>
                  </a:lnTo>
                  <a:lnTo>
                    <a:pt x="3441" y="186410"/>
                  </a:lnTo>
                  <a:lnTo>
                    <a:pt x="5295" y="186410"/>
                  </a:lnTo>
                  <a:lnTo>
                    <a:pt x="6832" y="184886"/>
                  </a:lnTo>
                  <a:lnTo>
                    <a:pt x="6832" y="1524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EEC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037436" y="4163631"/>
              <a:ext cx="226695" cy="218440"/>
            </a:xfrm>
            <a:custGeom>
              <a:avLst/>
              <a:gdLst/>
              <a:ahLst/>
              <a:cxnLst/>
              <a:rect l="l" t="t" r="r" b="b"/>
              <a:pathLst>
                <a:path w="226695" h="218439">
                  <a:moveTo>
                    <a:pt x="33083" y="25692"/>
                  </a:moveTo>
                  <a:lnTo>
                    <a:pt x="31661" y="24307"/>
                  </a:lnTo>
                  <a:lnTo>
                    <a:pt x="29972" y="24307"/>
                  </a:lnTo>
                  <a:lnTo>
                    <a:pt x="24676" y="24307"/>
                  </a:lnTo>
                  <a:lnTo>
                    <a:pt x="24676" y="17322"/>
                  </a:lnTo>
                  <a:lnTo>
                    <a:pt x="23304" y="15938"/>
                  </a:lnTo>
                  <a:lnTo>
                    <a:pt x="19875" y="15938"/>
                  </a:lnTo>
                  <a:lnTo>
                    <a:pt x="18503" y="17322"/>
                  </a:lnTo>
                  <a:lnTo>
                    <a:pt x="18503" y="24307"/>
                  </a:lnTo>
                  <a:lnTo>
                    <a:pt x="11518" y="24307"/>
                  </a:lnTo>
                  <a:lnTo>
                    <a:pt x="10147" y="25692"/>
                  </a:lnTo>
                  <a:lnTo>
                    <a:pt x="10147" y="29108"/>
                  </a:lnTo>
                  <a:lnTo>
                    <a:pt x="11518" y="30505"/>
                  </a:lnTo>
                  <a:lnTo>
                    <a:pt x="18503" y="30505"/>
                  </a:lnTo>
                  <a:lnTo>
                    <a:pt x="18503" y="37477"/>
                  </a:lnTo>
                  <a:lnTo>
                    <a:pt x="19875" y="38862"/>
                  </a:lnTo>
                  <a:lnTo>
                    <a:pt x="23304" y="38862"/>
                  </a:lnTo>
                  <a:lnTo>
                    <a:pt x="24676" y="37477"/>
                  </a:lnTo>
                  <a:lnTo>
                    <a:pt x="24676" y="35763"/>
                  </a:lnTo>
                  <a:lnTo>
                    <a:pt x="24676" y="30505"/>
                  </a:lnTo>
                  <a:lnTo>
                    <a:pt x="31661" y="30505"/>
                  </a:lnTo>
                  <a:lnTo>
                    <a:pt x="33083" y="29108"/>
                  </a:lnTo>
                  <a:lnTo>
                    <a:pt x="33083" y="25692"/>
                  </a:lnTo>
                  <a:close/>
                </a:path>
                <a:path w="226695" h="218439">
                  <a:moveTo>
                    <a:pt x="43357" y="21678"/>
                  </a:moveTo>
                  <a:lnTo>
                    <a:pt x="41656" y="13246"/>
                  </a:lnTo>
                  <a:lnTo>
                    <a:pt x="37185" y="6616"/>
                  </a:lnTo>
                  <a:lnTo>
                    <a:pt x="37185" y="13119"/>
                  </a:lnTo>
                  <a:lnTo>
                    <a:pt x="37185" y="205117"/>
                  </a:lnTo>
                  <a:lnTo>
                    <a:pt x="30251" y="212051"/>
                  </a:lnTo>
                  <a:lnTo>
                    <a:pt x="13106" y="212051"/>
                  </a:lnTo>
                  <a:lnTo>
                    <a:pt x="6172" y="205117"/>
                  </a:lnTo>
                  <a:lnTo>
                    <a:pt x="6172" y="13119"/>
                  </a:lnTo>
                  <a:lnTo>
                    <a:pt x="13106" y="6197"/>
                  </a:lnTo>
                  <a:lnTo>
                    <a:pt x="30251" y="6197"/>
                  </a:lnTo>
                  <a:lnTo>
                    <a:pt x="37185" y="13119"/>
                  </a:lnTo>
                  <a:lnTo>
                    <a:pt x="37185" y="6616"/>
                  </a:lnTo>
                  <a:lnTo>
                    <a:pt x="37007" y="6350"/>
                  </a:lnTo>
                  <a:lnTo>
                    <a:pt x="36766" y="6197"/>
                  </a:lnTo>
                  <a:lnTo>
                    <a:pt x="30111" y="1701"/>
                  </a:lnTo>
                  <a:lnTo>
                    <a:pt x="21678" y="0"/>
                  </a:lnTo>
                  <a:lnTo>
                    <a:pt x="13246" y="1701"/>
                  </a:lnTo>
                  <a:lnTo>
                    <a:pt x="6350" y="6350"/>
                  </a:lnTo>
                  <a:lnTo>
                    <a:pt x="1790" y="13119"/>
                  </a:lnTo>
                  <a:lnTo>
                    <a:pt x="1701" y="13246"/>
                  </a:lnTo>
                  <a:lnTo>
                    <a:pt x="0" y="21678"/>
                  </a:lnTo>
                  <a:lnTo>
                    <a:pt x="0" y="196570"/>
                  </a:lnTo>
                  <a:lnTo>
                    <a:pt x="1778" y="205117"/>
                  </a:lnTo>
                  <a:lnTo>
                    <a:pt x="6350" y="211886"/>
                  </a:lnTo>
                  <a:lnTo>
                    <a:pt x="13246" y="216535"/>
                  </a:lnTo>
                  <a:lnTo>
                    <a:pt x="21678" y="218249"/>
                  </a:lnTo>
                  <a:lnTo>
                    <a:pt x="30111" y="216535"/>
                  </a:lnTo>
                  <a:lnTo>
                    <a:pt x="36766" y="212051"/>
                  </a:lnTo>
                  <a:lnTo>
                    <a:pt x="37007" y="211886"/>
                  </a:lnTo>
                  <a:lnTo>
                    <a:pt x="41567" y="205117"/>
                  </a:lnTo>
                  <a:lnTo>
                    <a:pt x="43357" y="196570"/>
                  </a:lnTo>
                  <a:lnTo>
                    <a:pt x="43357" y="21678"/>
                  </a:lnTo>
                  <a:close/>
                </a:path>
                <a:path w="226695" h="218439">
                  <a:moveTo>
                    <a:pt x="216306" y="21348"/>
                  </a:moveTo>
                  <a:lnTo>
                    <a:pt x="214884" y="19964"/>
                  </a:lnTo>
                  <a:lnTo>
                    <a:pt x="213194" y="19964"/>
                  </a:lnTo>
                  <a:lnTo>
                    <a:pt x="194741" y="19964"/>
                  </a:lnTo>
                  <a:lnTo>
                    <a:pt x="193370" y="21348"/>
                  </a:lnTo>
                  <a:lnTo>
                    <a:pt x="193370" y="24777"/>
                  </a:lnTo>
                  <a:lnTo>
                    <a:pt x="194741" y="26162"/>
                  </a:lnTo>
                  <a:lnTo>
                    <a:pt x="214884" y="26162"/>
                  </a:lnTo>
                  <a:lnTo>
                    <a:pt x="216306" y="24777"/>
                  </a:lnTo>
                  <a:lnTo>
                    <a:pt x="216306" y="21348"/>
                  </a:lnTo>
                  <a:close/>
                </a:path>
                <a:path w="226695" h="218439">
                  <a:moveTo>
                    <a:pt x="226517" y="21678"/>
                  </a:moveTo>
                  <a:lnTo>
                    <a:pt x="224802" y="13246"/>
                  </a:lnTo>
                  <a:lnTo>
                    <a:pt x="220294" y="6578"/>
                  </a:lnTo>
                  <a:lnTo>
                    <a:pt x="220294" y="13119"/>
                  </a:lnTo>
                  <a:lnTo>
                    <a:pt x="220294" y="205117"/>
                  </a:lnTo>
                  <a:lnTo>
                    <a:pt x="213360" y="212051"/>
                  </a:lnTo>
                  <a:lnTo>
                    <a:pt x="196265" y="212051"/>
                  </a:lnTo>
                  <a:lnTo>
                    <a:pt x="189331" y="205117"/>
                  </a:lnTo>
                  <a:lnTo>
                    <a:pt x="189331" y="13119"/>
                  </a:lnTo>
                  <a:lnTo>
                    <a:pt x="196265" y="6197"/>
                  </a:lnTo>
                  <a:lnTo>
                    <a:pt x="213360" y="6197"/>
                  </a:lnTo>
                  <a:lnTo>
                    <a:pt x="220294" y="13119"/>
                  </a:lnTo>
                  <a:lnTo>
                    <a:pt x="220294" y="6578"/>
                  </a:lnTo>
                  <a:lnTo>
                    <a:pt x="220141" y="6350"/>
                  </a:lnTo>
                  <a:lnTo>
                    <a:pt x="219900" y="6197"/>
                  </a:lnTo>
                  <a:lnTo>
                    <a:pt x="213245" y="1701"/>
                  </a:lnTo>
                  <a:lnTo>
                    <a:pt x="204838" y="0"/>
                  </a:lnTo>
                  <a:lnTo>
                    <a:pt x="196405" y="1701"/>
                  </a:lnTo>
                  <a:lnTo>
                    <a:pt x="189509" y="6350"/>
                  </a:lnTo>
                  <a:lnTo>
                    <a:pt x="184950" y="13119"/>
                  </a:lnTo>
                  <a:lnTo>
                    <a:pt x="184861" y="13246"/>
                  </a:lnTo>
                  <a:lnTo>
                    <a:pt x="183159" y="21678"/>
                  </a:lnTo>
                  <a:lnTo>
                    <a:pt x="183159" y="196570"/>
                  </a:lnTo>
                  <a:lnTo>
                    <a:pt x="184950" y="205117"/>
                  </a:lnTo>
                  <a:lnTo>
                    <a:pt x="189509" y="211886"/>
                  </a:lnTo>
                  <a:lnTo>
                    <a:pt x="196405" y="216535"/>
                  </a:lnTo>
                  <a:lnTo>
                    <a:pt x="204838" y="218249"/>
                  </a:lnTo>
                  <a:lnTo>
                    <a:pt x="213245" y="216535"/>
                  </a:lnTo>
                  <a:lnTo>
                    <a:pt x="219900" y="212051"/>
                  </a:lnTo>
                  <a:lnTo>
                    <a:pt x="220141" y="211886"/>
                  </a:lnTo>
                  <a:lnTo>
                    <a:pt x="224726" y="205117"/>
                  </a:lnTo>
                  <a:lnTo>
                    <a:pt x="226517" y="196570"/>
                  </a:lnTo>
                  <a:lnTo>
                    <a:pt x="226517" y="216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107286" y="4211790"/>
              <a:ext cx="86995" cy="175895"/>
            </a:xfrm>
            <a:custGeom>
              <a:avLst/>
              <a:gdLst/>
              <a:ahLst/>
              <a:cxnLst/>
              <a:rect l="l" t="t" r="r" b="b"/>
              <a:pathLst>
                <a:path w="86995" h="175895">
                  <a:moveTo>
                    <a:pt x="86398" y="0"/>
                  </a:moveTo>
                  <a:lnTo>
                    <a:pt x="0" y="0"/>
                  </a:lnTo>
                  <a:lnTo>
                    <a:pt x="0" y="175602"/>
                  </a:lnTo>
                  <a:lnTo>
                    <a:pt x="86398" y="175602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104162" y="4208703"/>
              <a:ext cx="92710" cy="181610"/>
            </a:xfrm>
            <a:custGeom>
              <a:avLst/>
              <a:gdLst/>
              <a:ahLst/>
              <a:cxnLst/>
              <a:rect l="l" t="t" r="r" b="b"/>
              <a:pathLst>
                <a:path w="92709" h="181610">
                  <a:moveTo>
                    <a:pt x="72034" y="159613"/>
                  </a:moveTo>
                  <a:lnTo>
                    <a:pt x="70662" y="158229"/>
                  </a:lnTo>
                  <a:lnTo>
                    <a:pt x="21958" y="158229"/>
                  </a:lnTo>
                  <a:lnTo>
                    <a:pt x="20586" y="159613"/>
                  </a:lnTo>
                  <a:lnTo>
                    <a:pt x="20586" y="163029"/>
                  </a:lnTo>
                  <a:lnTo>
                    <a:pt x="21958" y="164414"/>
                  </a:lnTo>
                  <a:lnTo>
                    <a:pt x="23647" y="164414"/>
                  </a:lnTo>
                  <a:lnTo>
                    <a:pt x="70662" y="164414"/>
                  </a:lnTo>
                  <a:lnTo>
                    <a:pt x="72034" y="163029"/>
                  </a:lnTo>
                  <a:lnTo>
                    <a:pt x="72034" y="159613"/>
                  </a:lnTo>
                  <a:close/>
                </a:path>
                <a:path w="92709" h="181610">
                  <a:moveTo>
                    <a:pt x="72034" y="142011"/>
                  </a:moveTo>
                  <a:lnTo>
                    <a:pt x="70662" y="140627"/>
                  </a:lnTo>
                  <a:lnTo>
                    <a:pt x="21958" y="140627"/>
                  </a:lnTo>
                  <a:lnTo>
                    <a:pt x="20586" y="142011"/>
                  </a:lnTo>
                  <a:lnTo>
                    <a:pt x="20586" y="145427"/>
                  </a:lnTo>
                  <a:lnTo>
                    <a:pt x="21958" y="146812"/>
                  </a:lnTo>
                  <a:lnTo>
                    <a:pt x="23647" y="146812"/>
                  </a:lnTo>
                  <a:lnTo>
                    <a:pt x="70662" y="146812"/>
                  </a:lnTo>
                  <a:lnTo>
                    <a:pt x="72034" y="145427"/>
                  </a:lnTo>
                  <a:lnTo>
                    <a:pt x="72034" y="142011"/>
                  </a:lnTo>
                  <a:close/>
                </a:path>
                <a:path w="92709" h="181610">
                  <a:moveTo>
                    <a:pt x="72034" y="124409"/>
                  </a:moveTo>
                  <a:lnTo>
                    <a:pt x="70662" y="123012"/>
                  </a:lnTo>
                  <a:lnTo>
                    <a:pt x="21958" y="123012"/>
                  </a:lnTo>
                  <a:lnTo>
                    <a:pt x="20586" y="124409"/>
                  </a:lnTo>
                  <a:lnTo>
                    <a:pt x="20586" y="127825"/>
                  </a:lnTo>
                  <a:lnTo>
                    <a:pt x="21958" y="129209"/>
                  </a:lnTo>
                  <a:lnTo>
                    <a:pt x="23647" y="129209"/>
                  </a:lnTo>
                  <a:lnTo>
                    <a:pt x="70662" y="129209"/>
                  </a:lnTo>
                  <a:lnTo>
                    <a:pt x="72034" y="127825"/>
                  </a:lnTo>
                  <a:lnTo>
                    <a:pt x="72034" y="124409"/>
                  </a:lnTo>
                  <a:close/>
                </a:path>
                <a:path w="92709" h="181610">
                  <a:moveTo>
                    <a:pt x="72034" y="106794"/>
                  </a:moveTo>
                  <a:lnTo>
                    <a:pt x="70662" y="105397"/>
                  </a:lnTo>
                  <a:lnTo>
                    <a:pt x="21958" y="105397"/>
                  </a:lnTo>
                  <a:lnTo>
                    <a:pt x="20586" y="106794"/>
                  </a:lnTo>
                  <a:lnTo>
                    <a:pt x="20586" y="110210"/>
                  </a:lnTo>
                  <a:lnTo>
                    <a:pt x="21958" y="111594"/>
                  </a:lnTo>
                  <a:lnTo>
                    <a:pt x="23647" y="111594"/>
                  </a:lnTo>
                  <a:lnTo>
                    <a:pt x="70662" y="111594"/>
                  </a:lnTo>
                  <a:lnTo>
                    <a:pt x="72034" y="110210"/>
                  </a:lnTo>
                  <a:lnTo>
                    <a:pt x="72034" y="106794"/>
                  </a:lnTo>
                  <a:close/>
                </a:path>
                <a:path w="92709" h="181610">
                  <a:moveTo>
                    <a:pt x="72034" y="89192"/>
                  </a:moveTo>
                  <a:lnTo>
                    <a:pt x="70662" y="87795"/>
                  </a:lnTo>
                  <a:lnTo>
                    <a:pt x="21958" y="87795"/>
                  </a:lnTo>
                  <a:lnTo>
                    <a:pt x="20586" y="89192"/>
                  </a:lnTo>
                  <a:lnTo>
                    <a:pt x="20586" y="92608"/>
                  </a:lnTo>
                  <a:lnTo>
                    <a:pt x="21958" y="93992"/>
                  </a:lnTo>
                  <a:lnTo>
                    <a:pt x="23647" y="93992"/>
                  </a:lnTo>
                  <a:lnTo>
                    <a:pt x="70662" y="93992"/>
                  </a:lnTo>
                  <a:lnTo>
                    <a:pt x="72034" y="92608"/>
                  </a:lnTo>
                  <a:lnTo>
                    <a:pt x="72034" y="89192"/>
                  </a:lnTo>
                  <a:close/>
                </a:path>
                <a:path w="92709" h="181610">
                  <a:moveTo>
                    <a:pt x="72034" y="71589"/>
                  </a:moveTo>
                  <a:lnTo>
                    <a:pt x="70662" y="70192"/>
                  </a:lnTo>
                  <a:lnTo>
                    <a:pt x="21958" y="70192"/>
                  </a:lnTo>
                  <a:lnTo>
                    <a:pt x="20586" y="71589"/>
                  </a:lnTo>
                  <a:lnTo>
                    <a:pt x="20586" y="75006"/>
                  </a:lnTo>
                  <a:lnTo>
                    <a:pt x="21958" y="76390"/>
                  </a:lnTo>
                  <a:lnTo>
                    <a:pt x="23647" y="76390"/>
                  </a:lnTo>
                  <a:lnTo>
                    <a:pt x="70662" y="76390"/>
                  </a:lnTo>
                  <a:lnTo>
                    <a:pt x="72034" y="75006"/>
                  </a:lnTo>
                  <a:lnTo>
                    <a:pt x="72034" y="71589"/>
                  </a:lnTo>
                  <a:close/>
                </a:path>
                <a:path w="92709" h="181610">
                  <a:moveTo>
                    <a:pt x="72034" y="53975"/>
                  </a:moveTo>
                  <a:lnTo>
                    <a:pt x="70662" y="52590"/>
                  </a:lnTo>
                  <a:lnTo>
                    <a:pt x="21958" y="52590"/>
                  </a:lnTo>
                  <a:lnTo>
                    <a:pt x="20586" y="53975"/>
                  </a:lnTo>
                  <a:lnTo>
                    <a:pt x="20586" y="57391"/>
                  </a:lnTo>
                  <a:lnTo>
                    <a:pt x="21958" y="58775"/>
                  </a:lnTo>
                  <a:lnTo>
                    <a:pt x="23647" y="58775"/>
                  </a:lnTo>
                  <a:lnTo>
                    <a:pt x="70662" y="58775"/>
                  </a:lnTo>
                  <a:lnTo>
                    <a:pt x="72034" y="57391"/>
                  </a:lnTo>
                  <a:lnTo>
                    <a:pt x="72034" y="53975"/>
                  </a:lnTo>
                  <a:close/>
                </a:path>
                <a:path w="92709" h="181610">
                  <a:moveTo>
                    <a:pt x="72034" y="36372"/>
                  </a:moveTo>
                  <a:lnTo>
                    <a:pt x="70662" y="34988"/>
                  </a:lnTo>
                  <a:lnTo>
                    <a:pt x="21958" y="34988"/>
                  </a:lnTo>
                  <a:lnTo>
                    <a:pt x="20586" y="36372"/>
                  </a:lnTo>
                  <a:lnTo>
                    <a:pt x="20586" y="39789"/>
                  </a:lnTo>
                  <a:lnTo>
                    <a:pt x="21958" y="41173"/>
                  </a:lnTo>
                  <a:lnTo>
                    <a:pt x="23647" y="41173"/>
                  </a:lnTo>
                  <a:lnTo>
                    <a:pt x="70662" y="41173"/>
                  </a:lnTo>
                  <a:lnTo>
                    <a:pt x="72034" y="39789"/>
                  </a:lnTo>
                  <a:lnTo>
                    <a:pt x="72034" y="36372"/>
                  </a:lnTo>
                  <a:close/>
                </a:path>
                <a:path w="92709" h="181610">
                  <a:moveTo>
                    <a:pt x="72034" y="18757"/>
                  </a:moveTo>
                  <a:lnTo>
                    <a:pt x="70662" y="17360"/>
                  </a:lnTo>
                  <a:lnTo>
                    <a:pt x="21958" y="17360"/>
                  </a:lnTo>
                  <a:lnTo>
                    <a:pt x="20586" y="18757"/>
                  </a:lnTo>
                  <a:lnTo>
                    <a:pt x="20586" y="22174"/>
                  </a:lnTo>
                  <a:lnTo>
                    <a:pt x="21958" y="23558"/>
                  </a:lnTo>
                  <a:lnTo>
                    <a:pt x="23647" y="23558"/>
                  </a:lnTo>
                  <a:lnTo>
                    <a:pt x="70662" y="23558"/>
                  </a:lnTo>
                  <a:lnTo>
                    <a:pt x="72034" y="22174"/>
                  </a:lnTo>
                  <a:lnTo>
                    <a:pt x="72034" y="18757"/>
                  </a:lnTo>
                  <a:close/>
                </a:path>
                <a:path w="92709" h="181610">
                  <a:moveTo>
                    <a:pt x="92621" y="0"/>
                  </a:moveTo>
                  <a:lnTo>
                    <a:pt x="86398" y="0"/>
                  </a:lnTo>
                  <a:lnTo>
                    <a:pt x="86398" y="6350"/>
                  </a:lnTo>
                  <a:lnTo>
                    <a:pt x="86398" y="175260"/>
                  </a:lnTo>
                  <a:lnTo>
                    <a:pt x="6172" y="175260"/>
                  </a:lnTo>
                  <a:lnTo>
                    <a:pt x="6172" y="6350"/>
                  </a:lnTo>
                  <a:lnTo>
                    <a:pt x="86398" y="6350"/>
                  </a:lnTo>
                  <a:lnTo>
                    <a:pt x="86398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75260"/>
                  </a:lnTo>
                  <a:lnTo>
                    <a:pt x="0" y="181610"/>
                  </a:lnTo>
                  <a:lnTo>
                    <a:pt x="92621" y="181610"/>
                  </a:lnTo>
                  <a:lnTo>
                    <a:pt x="92621" y="175602"/>
                  </a:lnTo>
                  <a:lnTo>
                    <a:pt x="92621" y="175260"/>
                  </a:lnTo>
                  <a:lnTo>
                    <a:pt x="92621" y="6350"/>
                  </a:lnTo>
                  <a:lnTo>
                    <a:pt x="92621" y="6197"/>
                  </a:lnTo>
                  <a:lnTo>
                    <a:pt x="926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29150" y="3228176"/>
              <a:ext cx="124129" cy="77617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78545" y="3240763"/>
              <a:ext cx="124129" cy="65030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3992694" y="3114056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2632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980459" y="3111410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87" y="10998"/>
                  </a:moveTo>
                  <a:lnTo>
                    <a:pt x="28994" y="10998"/>
                  </a:lnTo>
                  <a:lnTo>
                    <a:pt x="28994" y="5295"/>
                  </a:lnTo>
                  <a:lnTo>
                    <a:pt x="40030" y="5295"/>
                  </a:lnTo>
                  <a:lnTo>
                    <a:pt x="41173" y="4114"/>
                  </a:lnTo>
                  <a:lnTo>
                    <a:pt x="41173" y="1193"/>
                  </a:lnTo>
                  <a:lnTo>
                    <a:pt x="40030" y="0"/>
                  </a:lnTo>
                  <a:lnTo>
                    <a:pt x="10807" y="0"/>
                  </a:lnTo>
                  <a:lnTo>
                    <a:pt x="9613" y="1193"/>
                  </a:lnTo>
                  <a:lnTo>
                    <a:pt x="9613" y="4114"/>
                  </a:lnTo>
                  <a:lnTo>
                    <a:pt x="10807" y="5295"/>
                  </a:lnTo>
                  <a:lnTo>
                    <a:pt x="12230" y="5295"/>
                  </a:lnTo>
                  <a:lnTo>
                    <a:pt x="21844" y="5295"/>
                  </a:lnTo>
                  <a:lnTo>
                    <a:pt x="21844" y="10998"/>
                  </a:lnTo>
                  <a:lnTo>
                    <a:pt x="0" y="10998"/>
                  </a:lnTo>
                  <a:lnTo>
                    <a:pt x="0" y="21577"/>
                  </a:lnTo>
                  <a:lnTo>
                    <a:pt x="21844" y="21577"/>
                  </a:lnTo>
                  <a:lnTo>
                    <a:pt x="21844" y="55232"/>
                  </a:lnTo>
                  <a:lnTo>
                    <a:pt x="20091" y="55232"/>
                  </a:lnTo>
                  <a:lnTo>
                    <a:pt x="20091" y="82562"/>
                  </a:lnTo>
                  <a:lnTo>
                    <a:pt x="21844" y="82562"/>
                  </a:lnTo>
                  <a:lnTo>
                    <a:pt x="28994" y="82562"/>
                  </a:lnTo>
                  <a:lnTo>
                    <a:pt x="30683" y="82562"/>
                  </a:lnTo>
                  <a:lnTo>
                    <a:pt x="30683" y="55232"/>
                  </a:lnTo>
                  <a:lnTo>
                    <a:pt x="28994" y="55232"/>
                  </a:lnTo>
                  <a:lnTo>
                    <a:pt x="28994" y="21577"/>
                  </a:lnTo>
                  <a:lnTo>
                    <a:pt x="50787" y="21577"/>
                  </a:lnTo>
                  <a:lnTo>
                    <a:pt x="50787" y="109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939068" y="3277454"/>
              <a:ext cx="608330" cy="98425"/>
            </a:xfrm>
            <a:custGeom>
              <a:avLst/>
              <a:gdLst/>
              <a:ahLst/>
              <a:cxnLst/>
              <a:rect l="l" t="t" r="r" b="b"/>
              <a:pathLst>
                <a:path w="608329" h="98425">
                  <a:moveTo>
                    <a:pt x="606285" y="0"/>
                  </a:moveTo>
                  <a:lnTo>
                    <a:pt x="603275" y="0"/>
                  </a:lnTo>
                  <a:lnTo>
                    <a:pt x="498856" y="0"/>
                  </a:lnTo>
                  <a:lnTo>
                    <a:pt x="497763" y="558"/>
                  </a:lnTo>
                  <a:lnTo>
                    <a:pt x="467205" y="24989"/>
                  </a:lnTo>
                  <a:lnTo>
                    <a:pt x="457415" y="26136"/>
                  </a:lnTo>
                  <a:lnTo>
                    <a:pt x="1689" y="26136"/>
                  </a:lnTo>
                  <a:lnTo>
                    <a:pt x="0" y="27838"/>
                  </a:lnTo>
                  <a:lnTo>
                    <a:pt x="0" y="74117"/>
                  </a:lnTo>
                  <a:lnTo>
                    <a:pt x="1638" y="75793"/>
                  </a:lnTo>
                  <a:lnTo>
                    <a:pt x="19545" y="76009"/>
                  </a:lnTo>
                  <a:lnTo>
                    <a:pt x="22821" y="98018"/>
                  </a:lnTo>
                  <a:lnTo>
                    <a:pt x="548830" y="98018"/>
                  </a:lnTo>
                  <a:lnTo>
                    <a:pt x="608076" y="3238"/>
                  </a:lnTo>
                  <a:lnTo>
                    <a:pt x="606285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939069" y="3340100"/>
              <a:ext cx="571500" cy="35560"/>
            </a:xfrm>
            <a:custGeom>
              <a:avLst/>
              <a:gdLst/>
              <a:ahLst/>
              <a:cxnLst/>
              <a:rect l="l" t="t" r="r" b="b"/>
              <a:pathLst>
                <a:path w="571500" h="35560">
                  <a:moveTo>
                    <a:pt x="570939" y="0"/>
                  </a:moveTo>
                  <a:lnTo>
                    <a:pt x="0" y="0"/>
                  </a:lnTo>
                  <a:lnTo>
                    <a:pt x="0" y="11468"/>
                  </a:lnTo>
                  <a:lnTo>
                    <a:pt x="1675" y="13182"/>
                  </a:lnTo>
                  <a:lnTo>
                    <a:pt x="3657" y="13182"/>
                  </a:lnTo>
                  <a:lnTo>
                    <a:pt x="19545" y="13360"/>
                  </a:lnTo>
                  <a:lnTo>
                    <a:pt x="22821" y="35369"/>
                  </a:lnTo>
                  <a:lnTo>
                    <a:pt x="548830" y="35369"/>
                  </a:lnTo>
                  <a:lnTo>
                    <a:pt x="5709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939069" y="3277450"/>
              <a:ext cx="603885" cy="43815"/>
            </a:xfrm>
            <a:custGeom>
              <a:avLst/>
              <a:gdLst/>
              <a:ahLst/>
              <a:cxnLst/>
              <a:rect l="l" t="t" r="r" b="b"/>
              <a:pathLst>
                <a:path w="603885" h="43814">
                  <a:moveTo>
                    <a:pt x="603275" y="12"/>
                  </a:moveTo>
                  <a:lnTo>
                    <a:pt x="498855" y="0"/>
                  </a:lnTo>
                  <a:lnTo>
                    <a:pt x="497776" y="558"/>
                  </a:lnTo>
                  <a:lnTo>
                    <a:pt x="491261" y="9207"/>
                  </a:lnTo>
                  <a:lnTo>
                    <a:pt x="484487" y="16349"/>
                  </a:lnTo>
                  <a:lnTo>
                    <a:pt x="476348" y="21674"/>
                  </a:lnTo>
                  <a:lnTo>
                    <a:pt x="467204" y="25000"/>
                  </a:lnTo>
                  <a:lnTo>
                    <a:pt x="457415" y="26149"/>
                  </a:lnTo>
                  <a:lnTo>
                    <a:pt x="1689" y="26149"/>
                  </a:lnTo>
                  <a:lnTo>
                    <a:pt x="0" y="27838"/>
                  </a:lnTo>
                  <a:lnTo>
                    <a:pt x="0" y="43802"/>
                  </a:lnTo>
                  <a:lnTo>
                    <a:pt x="505853" y="43802"/>
                  </a:lnTo>
                  <a:lnTo>
                    <a:pt x="536422" y="18732"/>
                  </a:lnTo>
                  <a:lnTo>
                    <a:pt x="540105" y="13085"/>
                  </a:lnTo>
                  <a:lnTo>
                    <a:pt x="545050" y="8659"/>
                  </a:lnTo>
                  <a:lnTo>
                    <a:pt x="550965" y="5650"/>
                  </a:lnTo>
                  <a:lnTo>
                    <a:pt x="557555" y="4254"/>
                  </a:lnTo>
                  <a:lnTo>
                    <a:pt x="596506" y="3479"/>
                  </a:lnTo>
                  <a:lnTo>
                    <a:pt x="603275" y="0"/>
                  </a:lnTo>
                  <a:close/>
                </a:path>
              </a:pathLst>
            </a:custGeom>
            <a:solidFill>
              <a:srgbClr val="75A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478667" y="3265881"/>
              <a:ext cx="53975" cy="12065"/>
            </a:xfrm>
            <a:custGeom>
              <a:avLst/>
              <a:gdLst/>
              <a:ahLst/>
              <a:cxnLst/>
              <a:rect l="l" t="t" r="r" b="b"/>
              <a:pathLst>
                <a:path w="53975" h="12064">
                  <a:moveTo>
                    <a:pt x="22936" y="5143"/>
                  </a:moveTo>
                  <a:lnTo>
                    <a:pt x="17805" y="0"/>
                  </a:lnTo>
                  <a:lnTo>
                    <a:pt x="5130" y="0"/>
                  </a:lnTo>
                  <a:lnTo>
                    <a:pt x="0" y="5143"/>
                  </a:lnTo>
                  <a:lnTo>
                    <a:pt x="0" y="11480"/>
                  </a:lnTo>
                  <a:lnTo>
                    <a:pt x="2235" y="11480"/>
                  </a:lnTo>
                  <a:lnTo>
                    <a:pt x="4483" y="11480"/>
                  </a:lnTo>
                  <a:lnTo>
                    <a:pt x="18453" y="11480"/>
                  </a:lnTo>
                  <a:lnTo>
                    <a:pt x="20688" y="11480"/>
                  </a:lnTo>
                  <a:lnTo>
                    <a:pt x="22936" y="11480"/>
                  </a:lnTo>
                  <a:lnTo>
                    <a:pt x="22936" y="5143"/>
                  </a:lnTo>
                  <a:close/>
                </a:path>
                <a:path w="53975" h="12064">
                  <a:moveTo>
                    <a:pt x="53454" y="5143"/>
                  </a:moveTo>
                  <a:lnTo>
                    <a:pt x="48323" y="0"/>
                  </a:lnTo>
                  <a:lnTo>
                    <a:pt x="35648" y="0"/>
                  </a:lnTo>
                  <a:lnTo>
                    <a:pt x="30518" y="5143"/>
                  </a:lnTo>
                  <a:lnTo>
                    <a:pt x="30518" y="11480"/>
                  </a:lnTo>
                  <a:lnTo>
                    <a:pt x="32766" y="11480"/>
                  </a:lnTo>
                  <a:lnTo>
                    <a:pt x="35001" y="11480"/>
                  </a:lnTo>
                  <a:lnTo>
                    <a:pt x="48971" y="11480"/>
                  </a:lnTo>
                  <a:lnTo>
                    <a:pt x="51219" y="11480"/>
                  </a:lnTo>
                  <a:lnTo>
                    <a:pt x="53454" y="11480"/>
                  </a:lnTo>
                  <a:lnTo>
                    <a:pt x="53454" y="5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57857" y="3182146"/>
              <a:ext cx="120078" cy="125260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3935831" y="3205263"/>
              <a:ext cx="614045" cy="175895"/>
            </a:xfrm>
            <a:custGeom>
              <a:avLst/>
              <a:gdLst/>
              <a:ahLst/>
              <a:cxnLst/>
              <a:rect l="l" t="t" r="r" b="b"/>
              <a:pathLst>
                <a:path w="614045" h="175895">
                  <a:moveTo>
                    <a:pt x="132219" y="0"/>
                  </a:moveTo>
                  <a:lnTo>
                    <a:pt x="85750" y="0"/>
                  </a:lnTo>
                  <a:lnTo>
                    <a:pt x="84924" y="825"/>
                  </a:lnTo>
                  <a:lnTo>
                    <a:pt x="84924" y="10210"/>
                  </a:lnTo>
                  <a:lnTo>
                    <a:pt x="128066" y="10210"/>
                  </a:lnTo>
                  <a:lnTo>
                    <a:pt x="132219" y="0"/>
                  </a:lnTo>
                  <a:close/>
                </a:path>
                <a:path w="614045" h="175895">
                  <a:moveTo>
                    <a:pt x="613486" y="74155"/>
                  </a:moveTo>
                  <a:lnTo>
                    <a:pt x="612787" y="72428"/>
                  </a:lnTo>
                  <a:lnTo>
                    <a:pt x="611530" y="71145"/>
                  </a:lnTo>
                  <a:lnTo>
                    <a:pt x="610323" y="69862"/>
                  </a:lnTo>
                  <a:lnTo>
                    <a:pt x="608520" y="68999"/>
                  </a:lnTo>
                  <a:lnTo>
                    <a:pt x="607136" y="68999"/>
                  </a:lnTo>
                  <a:lnTo>
                    <a:pt x="607136" y="75628"/>
                  </a:lnTo>
                  <a:lnTo>
                    <a:pt x="607047" y="76288"/>
                  </a:lnTo>
                  <a:lnTo>
                    <a:pt x="550468" y="169506"/>
                  </a:lnTo>
                  <a:lnTo>
                    <a:pt x="29057" y="169506"/>
                  </a:lnTo>
                  <a:lnTo>
                    <a:pt x="25996" y="148043"/>
                  </a:lnTo>
                  <a:lnTo>
                    <a:pt x="25666" y="146202"/>
                  </a:lnTo>
                  <a:lnTo>
                    <a:pt x="24358" y="145034"/>
                  </a:lnTo>
                  <a:lnTo>
                    <a:pt x="6934" y="144830"/>
                  </a:lnTo>
                  <a:lnTo>
                    <a:pt x="6388" y="144259"/>
                  </a:lnTo>
                  <a:lnTo>
                    <a:pt x="6388" y="102120"/>
                  </a:lnTo>
                  <a:lnTo>
                    <a:pt x="6997" y="101536"/>
                  </a:lnTo>
                  <a:lnTo>
                    <a:pt x="460641" y="101536"/>
                  </a:lnTo>
                  <a:lnTo>
                    <a:pt x="471195" y="100304"/>
                  </a:lnTo>
                  <a:lnTo>
                    <a:pt x="481025" y="96723"/>
                  </a:lnTo>
                  <a:lnTo>
                    <a:pt x="489762" y="91008"/>
                  </a:lnTo>
                  <a:lnTo>
                    <a:pt x="497065" y="83312"/>
                  </a:lnTo>
                  <a:lnTo>
                    <a:pt x="502793" y="75628"/>
                  </a:lnTo>
                  <a:lnTo>
                    <a:pt x="503288" y="75387"/>
                  </a:lnTo>
                  <a:lnTo>
                    <a:pt x="606501" y="75387"/>
                  </a:lnTo>
                  <a:lnTo>
                    <a:pt x="607136" y="75628"/>
                  </a:lnTo>
                  <a:lnTo>
                    <a:pt x="607136" y="68999"/>
                  </a:lnTo>
                  <a:lnTo>
                    <a:pt x="606501" y="68999"/>
                  </a:lnTo>
                  <a:lnTo>
                    <a:pt x="501103" y="68999"/>
                  </a:lnTo>
                  <a:lnTo>
                    <a:pt x="499033" y="70040"/>
                  </a:lnTo>
                  <a:lnTo>
                    <a:pt x="460641" y="95148"/>
                  </a:lnTo>
                  <a:lnTo>
                    <a:pt x="3111" y="95148"/>
                  </a:lnTo>
                  <a:lnTo>
                    <a:pt x="0" y="98259"/>
                  </a:lnTo>
                  <a:lnTo>
                    <a:pt x="0" y="148043"/>
                  </a:lnTo>
                  <a:lnTo>
                    <a:pt x="3136" y="151218"/>
                  </a:lnTo>
                  <a:lnTo>
                    <a:pt x="6832" y="151218"/>
                  </a:lnTo>
                  <a:lnTo>
                    <a:pt x="19989" y="151371"/>
                  </a:lnTo>
                  <a:lnTo>
                    <a:pt x="23101" y="173151"/>
                  </a:lnTo>
                  <a:lnTo>
                    <a:pt x="23380" y="174713"/>
                  </a:lnTo>
                  <a:lnTo>
                    <a:pt x="24688" y="175882"/>
                  </a:lnTo>
                  <a:lnTo>
                    <a:pt x="553364" y="175882"/>
                  </a:lnTo>
                  <a:lnTo>
                    <a:pt x="554405" y="175310"/>
                  </a:lnTo>
                  <a:lnTo>
                    <a:pt x="557936" y="169506"/>
                  </a:lnTo>
                  <a:lnTo>
                    <a:pt x="612457" y="79616"/>
                  </a:lnTo>
                  <a:lnTo>
                    <a:pt x="613168" y="78498"/>
                  </a:lnTo>
                  <a:lnTo>
                    <a:pt x="613486" y="77216"/>
                  </a:lnTo>
                  <a:lnTo>
                    <a:pt x="613486" y="741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044410" y="3208036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19">
                  <a:moveTo>
                    <a:pt x="22225" y="0"/>
                  </a:moveTo>
                  <a:lnTo>
                    <a:pt x="0" y="0"/>
                  </a:lnTo>
                  <a:lnTo>
                    <a:pt x="0" y="7429"/>
                  </a:lnTo>
                  <a:lnTo>
                    <a:pt x="19494" y="7429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031246" y="3208032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29" h="7619">
                  <a:moveTo>
                    <a:pt x="11087" y="0"/>
                  </a:moveTo>
                  <a:lnTo>
                    <a:pt x="0" y="0"/>
                  </a:lnTo>
                  <a:lnTo>
                    <a:pt x="0" y="7429"/>
                  </a:lnTo>
                  <a:lnTo>
                    <a:pt x="11087" y="7429"/>
                  </a:lnTo>
                  <a:lnTo>
                    <a:pt x="11087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960419" y="3205255"/>
              <a:ext cx="36830" cy="10795"/>
            </a:xfrm>
            <a:custGeom>
              <a:avLst/>
              <a:gdLst/>
              <a:ahLst/>
              <a:cxnLst/>
              <a:rect l="l" t="t" r="r" b="b"/>
              <a:pathLst>
                <a:path w="36829" h="10794">
                  <a:moveTo>
                    <a:pt x="35445" y="0"/>
                  </a:moveTo>
                  <a:lnTo>
                    <a:pt x="0" y="0"/>
                  </a:lnTo>
                  <a:lnTo>
                    <a:pt x="0" y="10210"/>
                  </a:lnTo>
                  <a:lnTo>
                    <a:pt x="36372" y="10210"/>
                  </a:lnTo>
                  <a:lnTo>
                    <a:pt x="36372" y="952"/>
                  </a:lnTo>
                  <a:lnTo>
                    <a:pt x="354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982376" y="3208032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29" h="7619">
                  <a:moveTo>
                    <a:pt x="11087" y="0"/>
                  </a:moveTo>
                  <a:lnTo>
                    <a:pt x="0" y="0"/>
                  </a:lnTo>
                  <a:lnTo>
                    <a:pt x="0" y="7429"/>
                  </a:lnTo>
                  <a:lnTo>
                    <a:pt x="11087" y="7429"/>
                  </a:lnTo>
                  <a:lnTo>
                    <a:pt x="11087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969384" y="317143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729" y="0"/>
                  </a:moveTo>
                  <a:lnTo>
                    <a:pt x="0" y="0"/>
                  </a:lnTo>
                  <a:lnTo>
                    <a:pt x="0" y="21742"/>
                  </a:lnTo>
                  <a:lnTo>
                    <a:pt x="21729" y="21742"/>
                  </a:lnTo>
                  <a:lnTo>
                    <a:pt x="21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969372" y="3171431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30">
                  <a:moveTo>
                    <a:pt x="21742" y="0"/>
                  </a:moveTo>
                  <a:lnTo>
                    <a:pt x="0" y="0"/>
                  </a:lnTo>
                  <a:lnTo>
                    <a:pt x="0" y="10871"/>
                  </a:lnTo>
                  <a:lnTo>
                    <a:pt x="21742" y="10871"/>
                  </a:lnTo>
                  <a:lnTo>
                    <a:pt x="21742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984002" y="3182302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20" h="11430">
                  <a:moveTo>
                    <a:pt x="7112" y="0"/>
                  </a:moveTo>
                  <a:lnTo>
                    <a:pt x="0" y="0"/>
                  </a:lnTo>
                  <a:lnTo>
                    <a:pt x="0" y="10883"/>
                  </a:lnTo>
                  <a:lnTo>
                    <a:pt x="7112" y="10883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984002" y="3171431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20" h="11430">
                  <a:moveTo>
                    <a:pt x="7112" y="0"/>
                  </a:moveTo>
                  <a:lnTo>
                    <a:pt x="0" y="0"/>
                  </a:lnTo>
                  <a:lnTo>
                    <a:pt x="0" y="10871"/>
                  </a:lnTo>
                  <a:lnTo>
                    <a:pt x="7112" y="10871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719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965825" y="3167853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5285" y="0"/>
                  </a:moveTo>
                  <a:lnTo>
                    <a:pt x="2628" y="0"/>
                  </a:lnTo>
                  <a:lnTo>
                    <a:pt x="1689" y="380"/>
                  </a:lnTo>
                  <a:lnTo>
                    <a:pt x="380" y="1714"/>
                  </a:lnTo>
                  <a:lnTo>
                    <a:pt x="0" y="2641"/>
                  </a:lnTo>
                  <a:lnTo>
                    <a:pt x="0" y="26263"/>
                  </a:lnTo>
                  <a:lnTo>
                    <a:pt x="380" y="27190"/>
                  </a:lnTo>
                  <a:lnTo>
                    <a:pt x="1689" y="28524"/>
                  </a:lnTo>
                  <a:lnTo>
                    <a:pt x="2628" y="28905"/>
                  </a:lnTo>
                  <a:lnTo>
                    <a:pt x="26212" y="28905"/>
                  </a:lnTo>
                  <a:lnTo>
                    <a:pt x="27139" y="28524"/>
                  </a:lnTo>
                  <a:lnTo>
                    <a:pt x="27851" y="27851"/>
                  </a:lnTo>
                  <a:lnTo>
                    <a:pt x="28511" y="27190"/>
                  </a:lnTo>
                  <a:lnTo>
                    <a:pt x="28892" y="26263"/>
                  </a:lnTo>
                  <a:lnTo>
                    <a:pt x="28892" y="21742"/>
                  </a:lnTo>
                  <a:lnTo>
                    <a:pt x="7150" y="21742"/>
                  </a:lnTo>
                  <a:lnTo>
                    <a:pt x="7150" y="7162"/>
                  </a:lnTo>
                  <a:lnTo>
                    <a:pt x="21742" y="7162"/>
                  </a:lnTo>
                  <a:lnTo>
                    <a:pt x="21742" y="3581"/>
                  </a:lnTo>
                  <a:lnTo>
                    <a:pt x="25285" y="3581"/>
                  </a:lnTo>
                  <a:lnTo>
                    <a:pt x="25285" y="0"/>
                  </a:lnTo>
                  <a:close/>
                </a:path>
                <a:path w="29210" h="29210">
                  <a:moveTo>
                    <a:pt x="25285" y="3581"/>
                  </a:moveTo>
                  <a:lnTo>
                    <a:pt x="21742" y="3581"/>
                  </a:lnTo>
                  <a:lnTo>
                    <a:pt x="21742" y="21742"/>
                  </a:lnTo>
                  <a:lnTo>
                    <a:pt x="28892" y="21742"/>
                  </a:lnTo>
                  <a:lnTo>
                    <a:pt x="28892" y="7162"/>
                  </a:lnTo>
                  <a:lnTo>
                    <a:pt x="25285" y="7162"/>
                  </a:lnTo>
                  <a:lnTo>
                    <a:pt x="25285" y="3581"/>
                  </a:lnTo>
                  <a:close/>
                </a:path>
                <a:path w="29210" h="29210">
                  <a:moveTo>
                    <a:pt x="26212" y="0"/>
                  </a:moveTo>
                  <a:lnTo>
                    <a:pt x="25285" y="0"/>
                  </a:lnTo>
                  <a:lnTo>
                    <a:pt x="25285" y="7162"/>
                  </a:lnTo>
                  <a:lnTo>
                    <a:pt x="28892" y="7162"/>
                  </a:lnTo>
                  <a:lnTo>
                    <a:pt x="28892" y="2641"/>
                  </a:lnTo>
                  <a:lnTo>
                    <a:pt x="28511" y="1714"/>
                  </a:lnTo>
                  <a:lnTo>
                    <a:pt x="27851" y="1054"/>
                  </a:lnTo>
                  <a:lnTo>
                    <a:pt x="27139" y="380"/>
                  </a:lnTo>
                  <a:lnTo>
                    <a:pt x="262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044026" y="3229588"/>
              <a:ext cx="20320" cy="69850"/>
            </a:xfrm>
            <a:custGeom>
              <a:avLst/>
              <a:gdLst/>
              <a:ahLst/>
              <a:cxnLst/>
              <a:rect l="l" t="t" r="r" b="b"/>
              <a:pathLst>
                <a:path w="20320" h="69850">
                  <a:moveTo>
                    <a:pt x="19329" y="0"/>
                  </a:moveTo>
                  <a:lnTo>
                    <a:pt x="0" y="0"/>
                  </a:lnTo>
                  <a:lnTo>
                    <a:pt x="495" y="69710"/>
                  </a:lnTo>
                  <a:lnTo>
                    <a:pt x="19824" y="69710"/>
                  </a:lnTo>
                  <a:lnTo>
                    <a:pt x="19329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013784" y="3240925"/>
              <a:ext cx="43815" cy="47625"/>
            </a:xfrm>
            <a:custGeom>
              <a:avLst/>
              <a:gdLst/>
              <a:ahLst/>
              <a:cxnLst/>
              <a:rect l="l" t="t" r="r" b="b"/>
              <a:pathLst>
                <a:path w="43814" h="47625">
                  <a:moveTo>
                    <a:pt x="8077" y="19570"/>
                  </a:moveTo>
                  <a:lnTo>
                    <a:pt x="0" y="19570"/>
                  </a:lnTo>
                  <a:lnTo>
                    <a:pt x="0" y="27698"/>
                  </a:lnTo>
                  <a:lnTo>
                    <a:pt x="8077" y="27698"/>
                  </a:lnTo>
                  <a:lnTo>
                    <a:pt x="8077" y="19570"/>
                  </a:lnTo>
                  <a:close/>
                </a:path>
                <a:path w="43814" h="47625">
                  <a:moveTo>
                    <a:pt x="24345" y="39141"/>
                  </a:moveTo>
                  <a:lnTo>
                    <a:pt x="16205" y="39141"/>
                  </a:lnTo>
                  <a:lnTo>
                    <a:pt x="16205" y="47256"/>
                  </a:lnTo>
                  <a:lnTo>
                    <a:pt x="24345" y="47256"/>
                  </a:lnTo>
                  <a:lnTo>
                    <a:pt x="24345" y="39141"/>
                  </a:lnTo>
                  <a:close/>
                </a:path>
                <a:path w="43814" h="47625">
                  <a:moveTo>
                    <a:pt x="24345" y="19570"/>
                  </a:moveTo>
                  <a:lnTo>
                    <a:pt x="16205" y="19570"/>
                  </a:lnTo>
                  <a:lnTo>
                    <a:pt x="16205" y="27698"/>
                  </a:lnTo>
                  <a:lnTo>
                    <a:pt x="24345" y="27698"/>
                  </a:lnTo>
                  <a:lnTo>
                    <a:pt x="24345" y="19570"/>
                  </a:lnTo>
                  <a:close/>
                </a:path>
                <a:path w="43814" h="47625">
                  <a:moveTo>
                    <a:pt x="24345" y="0"/>
                  </a:moveTo>
                  <a:lnTo>
                    <a:pt x="16205" y="0"/>
                  </a:lnTo>
                  <a:lnTo>
                    <a:pt x="16205" y="8128"/>
                  </a:lnTo>
                  <a:lnTo>
                    <a:pt x="24345" y="8128"/>
                  </a:lnTo>
                  <a:lnTo>
                    <a:pt x="24345" y="0"/>
                  </a:lnTo>
                  <a:close/>
                </a:path>
                <a:path w="43814" h="47625">
                  <a:moveTo>
                    <a:pt x="43789" y="39141"/>
                  </a:moveTo>
                  <a:lnTo>
                    <a:pt x="35712" y="39141"/>
                  </a:lnTo>
                  <a:lnTo>
                    <a:pt x="35712" y="47256"/>
                  </a:lnTo>
                  <a:lnTo>
                    <a:pt x="43789" y="47256"/>
                  </a:lnTo>
                  <a:lnTo>
                    <a:pt x="43789" y="39141"/>
                  </a:lnTo>
                  <a:close/>
                </a:path>
                <a:path w="43814" h="47625">
                  <a:moveTo>
                    <a:pt x="43789" y="19570"/>
                  </a:moveTo>
                  <a:lnTo>
                    <a:pt x="35712" y="19570"/>
                  </a:lnTo>
                  <a:lnTo>
                    <a:pt x="35712" y="27698"/>
                  </a:lnTo>
                  <a:lnTo>
                    <a:pt x="43789" y="27698"/>
                  </a:lnTo>
                  <a:lnTo>
                    <a:pt x="43789" y="19570"/>
                  </a:lnTo>
                  <a:close/>
                </a:path>
                <a:path w="43814" h="47625">
                  <a:moveTo>
                    <a:pt x="43789" y="0"/>
                  </a:moveTo>
                  <a:lnTo>
                    <a:pt x="35712" y="0"/>
                  </a:lnTo>
                  <a:lnTo>
                    <a:pt x="35712" y="8128"/>
                  </a:lnTo>
                  <a:lnTo>
                    <a:pt x="43789" y="8128"/>
                  </a:lnTo>
                  <a:lnTo>
                    <a:pt x="43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946931" y="3216821"/>
              <a:ext cx="133350" cy="13335"/>
            </a:xfrm>
            <a:custGeom>
              <a:avLst/>
              <a:gdLst/>
              <a:ahLst/>
              <a:cxnLst/>
              <a:rect l="l" t="t" r="r" b="b"/>
              <a:pathLst>
                <a:path w="133350" h="13335">
                  <a:moveTo>
                    <a:pt x="133083" y="0"/>
                  </a:moveTo>
                  <a:lnTo>
                    <a:pt x="0" y="0"/>
                  </a:lnTo>
                  <a:lnTo>
                    <a:pt x="0" y="12763"/>
                  </a:lnTo>
                  <a:lnTo>
                    <a:pt x="133083" y="12763"/>
                  </a:lnTo>
                  <a:lnTo>
                    <a:pt x="133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940708" y="3213074"/>
              <a:ext cx="143510" cy="93345"/>
            </a:xfrm>
            <a:custGeom>
              <a:avLst/>
              <a:gdLst/>
              <a:ahLst/>
              <a:cxnLst/>
              <a:rect l="l" t="t" r="r" b="b"/>
              <a:pathLst>
                <a:path w="143510" h="93345">
                  <a:moveTo>
                    <a:pt x="11569" y="88366"/>
                  </a:moveTo>
                  <a:lnTo>
                    <a:pt x="10147" y="86944"/>
                  </a:lnTo>
                  <a:lnTo>
                    <a:pt x="1409" y="86944"/>
                  </a:lnTo>
                  <a:lnTo>
                    <a:pt x="0" y="88366"/>
                  </a:lnTo>
                  <a:lnTo>
                    <a:pt x="0" y="91897"/>
                  </a:lnTo>
                  <a:lnTo>
                    <a:pt x="1409" y="93319"/>
                  </a:lnTo>
                  <a:lnTo>
                    <a:pt x="3162" y="93319"/>
                  </a:lnTo>
                  <a:lnTo>
                    <a:pt x="10147" y="93319"/>
                  </a:lnTo>
                  <a:lnTo>
                    <a:pt x="11569" y="91897"/>
                  </a:lnTo>
                  <a:lnTo>
                    <a:pt x="11569" y="88366"/>
                  </a:lnTo>
                  <a:close/>
                </a:path>
                <a:path w="143510" h="93345">
                  <a:moveTo>
                    <a:pt x="142913" y="2540"/>
                  </a:moveTo>
                  <a:lnTo>
                    <a:pt x="142532" y="2540"/>
                  </a:lnTo>
                  <a:lnTo>
                    <a:pt x="142532" y="1270"/>
                  </a:lnTo>
                  <a:lnTo>
                    <a:pt x="141249" y="1270"/>
                  </a:lnTo>
                  <a:lnTo>
                    <a:pt x="141249" y="0"/>
                  </a:lnTo>
                  <a:lnTo>
                    <a:pt x="135699" y="0"/>
                  </a:lnTo>
                  <a:lnTo>
                    <a:pt x="135699" y="7620"/>
                  </a:lnTo>
                  <a:lnTo>
                    <a:pt x="135699" y="12700"/>
                  </a:lnTo>
                  <a:lnTo>
                    <a:pt x="9829" y="12700"/>
                  </a:lnTo>
                  <a:lnTo>
                    <a:pt x="9829" y="7620"/>
                  </a:lnTo>
                  <a:lnTo>
                    <a:pt x="135699" y="7620"/>
                  </a:lnTo>
                  <a:lnTo>
                    <a:pt x="135699" y="0"/>
                  </a:lnTo>
                  <a:lnTo>
                    <a:pt x="4279" y="0"/>
                  </a:lnTo>
                  <a:lnTo>
                    <a:pt x="4279" y="1270"/>
                  </a:lnTo>
                  <a:lnTo>
                    <a:pt x="2984" y="1270"/>
                  </a:lnTo>
                  <a:lnTo>
                    <a:pt x="2984" y="2540"/>
                  </a:lnTo>
                  <a:lnTo>
                    <a:pt x="2616" y="2540"/>
                  </a:lnTo>
                  <a:lnTo>
                    <a:pt x="2616" y="7620"/>
                  </a:lnTo>
                  <a:lnTo>
                    <a:pt x="2616" y="12700"/>
                  </a:lnTo>
                  <a:lnTo>
                    <a:pt x="2616" y="16510"/>
                  </a:lnTo>
                  <a:lnTo>
                    <a:pt x="2616" y="17780"/>
                  </a:lnTo>
                  <a:lnTo>
                    <a:pt x="3035" y="17780"/>
                  </a:lnTo>
                  <a:lnTo>
                    <a:pt x="3035" y="19050"/>
                  </a:lnTo>
                  <a:lnTo>
                    <a:pt x="4343" y="19050"/>
                  </a:lnTo>
                  <a:lnTo>
                    <a:pt x="4343" y="20320"/>
                  </a:lnTo>
                  <a:lnTo>
                    <a:pt x="141185" y="20320"/>
                  </a:lnTo>
                  <a:lnTo>
                    <a:pt x="141185" y="19050"/>
                  </a:lnTo>
                  <a:lnTo>
                    <a:pt x="142481" y="19050"/>
                  </a:lnTo>
                  <a:lnTo>
                    <a:pt x="142481" y="17780"/>
                  </a:lnTo>
                  <a:lnTo>
                    <a:pt x="142913" y="17780"/>
                  </a:lnTo>
                  <a:lnTo>
                    <a:pt x="142913" y="16510"/>
                  </a:lnTo>
                  <a:lnTo>
                    <a:pt x="142913" y="12928"/>
                  </a:lnTo>
                  <a:lnTo>
                    <a:pt x="139306" y="12928"/>
                  </a:lnTo>
                  <a:lnTo>
                    <a:pt x="139306" y="12700"/>
                  </a:lnTo>
                  <a:lnTo>
                    <a:pt x="142913" y="12700"/>
                  </a:lnTo>
                  <a:lnTo>
                    <a:pt x="142913" y="7620"/>
                  </a:lnTo>
                  <a:lnTo>
                    <a:pt x="142913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493082" y="329187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6065" y="0"/>
                  </a:moveTo>
                  <a:lnTo>
                    <a:pt x="4648" y="0"/>
                  </a:lnTo>
                  <a:lnTo>
                    <a:pt x="0" y="4648"/>
                  </a:lnTo>
                  <a:lnTo>
                    <a:pt x="0" y="16103"/>
                  </a:lnTo>
                  <a:lnTo>
                    <a:pt x="4648" y="20751"/>
                  </a:lnTo>
                  <a:lnTo>
                    <a:pt x="16065" y="20751"/>
                  </a:lnTo>
                  <a:lnTo>
                    <a:pt x="20700" y="16103"/>
                  </a:lnTo>
                  <a:lnTo>
                    <a:pt x="20700" y="10375"/>
                  </a:lnTo>
                  <a:lnTo>
                    <a:pt x="20700" y="4648"/>
                  </a:lnTo>
                  <a:lnTo>
                    <a:pt x="1606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489868" y="328868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1069" y="0"/>
                  </a:moveTo>
                  <a:lnTo>
                    <a:pt x="6057" y="0"/>
                  </a:lnTo>
                  <a:lnTo>
                    <a:pt x="0" y="6070"/>
                  </a:lnTo>
                  <a:lnTo>
                    <a:pt x="0" y="21056"/>
                  </a:lnTo>
                  <a:lnTo>
                    <a:pt x="6057" y="27127"/>
                  </a:lnTo>
                  <a:lnTo>
                    <a:pt x="21056" y="27127"/>
                  </a:lnTo>
                  <a:lnTo>
                    <a:pt x="27139" y="21056"/>
                  </a:lnTo>
                  <a:lnTo>
                    <a:pt x="27139" y="20739"/>
                  </a:lnTo>
                  <a:lnTo>
                    <a:pt x="9601" y="20739"/>
                  </a:lnTo>
                  <a:lnTo>
                    <a:pt x="6388" y="17525"/>
                  </a:lnTo>
                  <a:lnTo>
                    <a:pt x="6388" y="9601"/>
                  </a:lnTo>
                  <a:lnTo>
                    <a:pt x="9601" y="6388"/>
                  </a:lnTo>
                  <a:lnTo>
                    <a:pt x="27139" y="6388"/>
                  </a:lnTo>
                  <a:lnTo>
                    <a:pt x="27139" y="6070"/>
                  </a:lnTo>
                  <a:lnTo>
                    <a:pt x="21069" y="0"/>
                  </a:lnTo>
                  <a:close/>
                </a:path>
                <a:path w="27304" h="27304">
                  <a:moveTo>
                    <a:pt x="27139" y="6388"/>
                  </a:moveTo>
                  <a:lnTo>
                    <a:pt x="17525" y="6388"/>
                  </a:lnTo>
                  <a:lnTo>
                    <a:pt x="20751" y="9601"/>
                  </a:lnTo>
                  <a:lnTo>
                    <a:pt x="20751" y="17525"/>
                  </a:lnTo>
                  <a:lnTo>
                    <a:pt x="17525" y="20739"/>
                  </a:lnTo>
                  <a:lnTo>
                    <a:pt x="27139" y="20739"/>
                  </a:lnTo>
                  <a:lnTo>
                    <a:pt x="27139" y="6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973747" y="3245568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23037" y="0"/>
                  </a:moveTo>
                  <a:lnTo>
                    <a:pt x="14074" y="1812"/>
                  </a:lnTo>
                  <a:lnTo>
                    <a:pt x="6751" y="6753"/>
                  </a:lnTo>
                  <a:lnTo>
                    <a:pt x="1811" y="14080"/>
                  </a:lnTo>
                  <a:lnTo>
                    <a:pt x="0" y="23050"/>
                  </a:lnTo>
                  <a:lnTo>
                    <a:pt x="1811" y="32020"/>
                  </a:lnTo>
                  <a:lnTo>
                    <a:pt x="6751" y="39347"/>
                  </a:lnTo>
                  <a:lnTo>
                    <a:pt x="14074" y="44288"/>
                  </a:lnTo>
                  <a:lnTo>
                    <a:pt x="23037" y="46100"/>
                  </a:lnTo>
                  <a:lnTo>
                    <a:pt x="32007" y="44288"/>
                  </a:lnTo>
                  <a:lnTo>
                    <a:pt x="39335" y="39347"/>
                  </a:lnTo>
                  <a:lnTo>
                    <a:pt x="44276" y="32020"/>
                  </a:lnTo>
                  <a:lnTo>
                    <a:pt x="46088" y="23050"/>
                  </a:lnTo>
                  <a:lnTo>
                    <a:pt x="44276" y="14080"/>
                  </a:lnTo>
                  <a:lnTo>
                    <a:pt x="39335" y="6753"/>
                  </a:lnTo>
                  <a:lnTo>
                    <a:pt x="32007" y="1812"/>
                  </a:lnTo>
                  <a:lnTo>
                    <a:pt x="23037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979999" y="3247384"/>
              <a:ext cx="34290" cy="43180"/>
            </a:xfrm>
            <a:custGeom>
              <a:avLst/>
              <a:gdLst/>
              <a:ahLst/>
              <a:cxnLst/>
              <a:rect l="l" t="t" r="r" b="b"/>
              <a:pathLst>
                <a:path w="34289" h="43179">
                  <a:moveTo>
                    <a:pt x="16784" y="19877"/>
                  </a:moveTo>
                  <a:lnTo>
                    <a:pt x="24730" y="42467"/>
                  </a:lnTo>
                  <a:lnTo>
                    <a:pt x="24798" y="42662"/>
                  </a:lnTo>
                  <a:lnTo>
                    <a:pt x="25761" y="42467"/>
                  </a:lnTo>
                  <a:lnTo>
                    <a:pt x="33088" y="37531"/>
                  </a:lnTo>
                  <a:lnTo>
                    <a:pt x="34052" y="36103"/>
                  </a:lnTo>
                  <a:lnTo>
                    <a:pt x="16784" y="19877"/>
                  </a:lnTo>
                  <a:close/>
                </a:path>
                <a:path w="34289" h="43179">
                  <a:moveTo>
                    <a:pt x="8134" y="0"/>
                  </a:moveTo>
                  <a:lnTo>
                    <a:pt x="7821" y="0"/>
                  </a:lnTo>
                  <a:lnTo>
                    <a:pt x="494" y="4938"/>
                  </a:lnTo>
                  <a:lnTo>
                    <a:pt x="0" y="5671"/>
                  </a:lnTo>
                  <a:lnTo>
                    <a:pt x="16784" y="19877"/>
                  </a:lnTo>
                  <a:lnTo>
                    <a:pt x="81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978952" y="3246945"/>
              <a:ext cx="36195" cy="43815"/>
            </a:xfrm>
            <a:custGeom>
              <a:avLst/>
              <a:gdLst/>
              <a:ahLst/>
              <a:cxnLst/>
              <a:rect l="l" t="t" r="r" b="b"/>
              <a:pathLst>
                <a:path w="36195" h="43814">
                  <a:moveTo>
                    <a:pt x="16387" y="21489"/>
                  </a:moveTo>
                  <a:lnTo>
                    <a:pt x="16438" y="21845"/>
                  </a:lnTo>
                  <a:lnTo>
                    <a:pt x="24025" y="43468"/>
                  </a:lnTo>
                  <a:lnTo>
                    <a:pt x="26809" y="42906"/>
                  </a:lnTo>
                  <a:lnTo>
                    <a:pt x="27561" y="42399"/>
                  </a:lnTo>
                  <a:lnTo>
                    <a:pt x="22134" y="26952"/>
                  </a:lnTo>
                  <a:lnTo>
                    <a:pt x="16708" y="21845"/>
                  </a:lnTo>
                  <a:lnTo>
                    <a:pt x="16387" y="21489"/>
                  </a:lnTo>
                  <a:close/>
                </a:path>
                <a:path w="36195" h="43814">
                  <a:moveTo>
                    <a:pt x="19418" y="19224"/>
                  </a:moveTo>
                  <a:lnTo>
                    <a:pt x="22134" y="26952"/>
                  </a:lnTo>
                  <a:lnTo>
                    <a:pt x="33977" y="38077"/>
                  </a:lnTo>
                  <a:lnTo>
                    <a:pt x="36153" y="34979"/>
                  </a:lnTo>
                  <a:lnTo>
                    <a:pt x="19418" y="19224"/>
                  </a:lnTo>
                  <a:close/>
                </a:path>
                <a:path w="36195" h="43814">
                  <a:moveTo>
                    <a:pt x="12957" y="13754"/>
                  </a:moveTo>
                  <a:lnTo>
                    <a:pt x="16330" y="21489"/>
                  </a:lnTo>
                  <a:lnTo>
                    <a:pt x="22134" y="26952"/>
                  </a:lnTo>
                  <a:lnTo>
                    <a:pt x="19418" y="19224"/>
                  </a:lnTo>
                  <a:lnTo>
                    <a:pt x="12957" y="13754"/>
                  </a:lnTo>
                  <a:close/>
                </a:path>
                <a:path w="36195" h="43814">
                  <a:moveTo>
                    <a:pt x="2387" y="4806"/>
                  </a:moveTo>
                  <a:lnTo>
                    <a:pt x="1541" y="5377"/>
                  </a:lnTo>
                  <a:lnTo>
                    <a:pt x="0" y="7662"/>
                  </a:lnTo>
                  <a:lnTo>
                    <a:pt x="16337" y="21489"/>
                  </a:lnTo>
                  <a:lnTo>
                    <a:pt x="12957" y="13754"/>
                  </a:lnTo>
                  <a:lnTo>
                    <a:pt x="2387" y="4806"/>
                  </a:lnTo>
                  <a:close/>
                </a:path>
                <a:path w="36195" h="43814">
                  <a:moveTo>
                    <a:pt x="11043" y="0"/>
                  </a:moveTo>
                  <a:lnTo>
                    <a:pt x="8868" y="438"/>
                  </a:lnTo>
                  <a:lnTo>
                    <a:pt x="7532" y="1339"/>
                  </a:lnTo>
                  <a:lnTo>
                    <a:pt x="12957" y="13754"/>
                  </a:lnTo>
                  <a:lnTo>
                    <a:pt x="19418" y="19224"/>
                  </a:lnTo>
                  <a:lnTo>
                    <a:pt x="11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975207" y="3251170"/>
              <a:ext cx="43180" cy="34925"/>
            </a:xfrm>
            <a:custGeom>
              <a:avLst/>
              <a:gdLst/>
              <a:ahLst/>
              <a:cxnLst/>
              <a:rect l="l" t="t" r="r" b="b"/>
              <a:pathLst>
                <a:path w="43179" h="34925">
                  <a:moveTo>
                    <a:pt x="36172" y="0"/>
                  </a:moveTo>
                  <a:lnTo>
                    <a:pt x="19947" y="15596"/>
                  </a:lnTo>
                  <a:lnTo>
                    <a:pt x="0" y="24709"/>
                  </a:lnTo>
                  <a:lnTo>
                    <a:pt x="346" y="26422"/>
                  </a:lnTo>
                  <a:lnTo>
                    <a:pt x="5287" y="33744"/>
                  </a:lnTo>
                  <a:lnTo>
                    <a:pt x="6586" y="34620"/>
                  </a:lnTo>
                  <a:lnTo>
                    <a:pt x="21585" y="17450"/>
                  </a:lnTo>
                  <a:lnTo>
                    <a:pt x="42874" y="8601"/>
                  </a:lnTo>
                  <a:lnTo>
                    <a:pt x="37881" y="1151"/>
                  </a:lnTo>
                  <a:lnTo>
                    <a:pt x="36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974825" y="3250100"/>
              <a:ext cx="43815" cy="36830"/>
            </a:xfrm>
            <a:custGeom>
              <a:avLst/>
              <a:gdLst/>
              <a:ahLst/>
              <a:cxnLst/>
              <a:rect l="l" t="t" r="r" b="b"/>
              <a:pathLst>
                <a:path w="43814" h="36829">
                  <a:moveTo>
                    <a:pt x="42217" y="8084"/>
                  </a:moveTo>
                  <a:lnTo>
                    <a:pt x="24064" y="15632"/>
                  </a:lnTo>
                  <a:lnTo>
                    <a:pt x="21357" y="18228"/>
                  </a:lnTo>
                  <a:lnTo>
                    <a:pt x="18699" y="19444"/>
                  </a:lnTo>
                  <a:lnTo>
                    <a:pt x="5484" y="34542"/>
                  </a:lnTo>
                  <a:lnTo>
                    <a:pt x="5668" y="34815"/>
                  </a:lnTo>
                  <a:lnTo>
                    <a:pt x="8518" y="36734"/>
                  </a:lnTo>
                  <a:lnTo>
                    <a:pt x="23110" y="20069"/>
                  </a:lnTo>
                  <a:lnTo>
                    <a:pt x="43610" y="11559"/>
                  </a:lnTo>
                  <a:lnTo>
                    <a:pt x="43204" y="9548"/>
                  </a:lnTo>
                  <a:lnTo>
                    <a:pt x="42217" y="8084"/>
                  </a:lnTo>
                  <a:close/>
                </a:path>
                <a:path w="43814" h="36829">
                  <a:moveTo>
                    <a:pt x="34966" y="0"/>
                  </a:moveTo>
                  <a:lnTo>
                    <a:pt x="19236" y="15091"/>
                  </a:lnTo>
                  <a:lnTo>
                    <a:pt x="0" y="23891"/>
                  </a:lnTo>
                  <a:lnTo>
                    <a:pt x="727" y="27492"/>
                  </a:lnTo>
                  <a:lnTo>
                    <a:pt x="815" y="27623"/>
                  </a:lnTo>
                  <a:lnTo>
                    <a:pt x="18699" y="19444"/>
                  </a:lnTo>
                  <a:lnTo>
                    <a:pt x="20875" y="16958"/>
                  </a:lnTo>
                  <a:lnTo>
                    <a:pt x="24064" y="15632"/>
                  </a:lnTo>
                  <a:lnTo>
                    <a:pt x="38158" y="2113"/>
                  </a:lnTo>
                  <a:lnTo>
                    <a:pt x="34966" y="0"/>
                  </a:lnTo>
                  <a:close/>
                </a:path>
                <a:path w="43814" h="36829">
                  <a:moveTo>
                    <a:pt x="24064" y="15632"/>
                  </a:moveTo>
                  <a:lnTo>
                    <a:pt x="20875" y="16958"/>
                  </a:lnTo>
                  <a:lnTo>
                    <a:pt x="18699" y="19444"/>
                  </a:lnTo>
                  <a:lnTo>
                    <a:pt x="21357" y="18228"/>
                  </a:lnTo>
                  <a:lnTo>
                    <a:pt x="24064" y="156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984778" y="3256579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669" y="0"/>
                  </a:moveTo>
                  <a:lnTo>
                    <a:pt x="5346" y="0"/>
                  </a:lnTo>
                  <a:lnTo>
                    <a:pt x="0" y="5384"/>
                  </a:lnTo>
                  <a:lnTo>
                    <a:pt x="0" y="18694"/>
                  </a:lnTo>
                  <a:lnTo>
                    <a:pt x="5346" y="24079"/>
                  </a:lnTo>
                  <a:lnTo>
                    <a:pt x="18669" y="24079"/>
                  </a:lnTo>
                  <a:lnTo>
                    <a:pt x="24079" y="18694"/>
                  </a:lnTo>
                  <a:lnTo>
                    <a:pt x="24079" y="12039"/>
                  </a:lnTo>
                  <a:lnTo>
                    <a:pt x="24079" y="5384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939438" y="3228187"/>
              <a:ext cx="294640" cy="90170"/>
            </a:xfrm>
            <a:custGeom>
              <a:avLst/>
              <a:gdLst/>
              <a:ahLst/>
              <a:cxnLst/>
              <a:rect l="l" t="t" r="r" b="b"/>
              <a:pathLst>
                <a:path w="294639" h="90170">
                  <a:moveTo>
                    <a:pt x="46088" y="84963"/>
                  </a:moveTo>
                  <a:lnTo>
                    <a:pt x="44678" y="83540"/>
                  </a:lnTo>
                  <a:lnTo>
                    <a:pt x="42926" y="83540"/>
                  </a:lnTo>
                  <a:lnTo>
                    <a:pt x="1422" y="83540"/>
                  </a:lnTo>
                  <a:lnTo>
                    <a:pt x="0" y="84963"/>
                  </a:lnTo>
                  <a:lnTo>
                    <a:pt x="0" y="88493"/>
                  </a:lnTo>
                  <a:lnTo>
                    <a:pt x="1422" y="89916"/>
                  </a:lnTo>
                  <a:lnTo>
                    <a:pt x="44678" y="89916"/>
                  </a:lnTo>
                  <a:lnTo>
                    <a:pt x="46088" y="88493"/>
                  </a:lnTo>
                  <a:lnTo>
                    <a:pt x="46088" y="84963"/>
                  </a:lnTo>
                  <a:close/>
                </a:path>
                <a:path w="294639" h="90170">
                  <a:moveTo>
                    <a:pt x="72034" y="32321"/>
                  </a:moveTo>
                  <a:lnTo>
                    <a:pt x="70764" y="31051"/>
                  </a:lnTo>
                  <a:lnTo>
                    <a:pt x="66738" y="27025"/>
                  </a:lnTo>
                  <a:lnTo>
                    <a:pt x="66738" y="35242"/>
                  </a:lnTo>
                  <a:lnTo>
                    <a:pt x="66738" y="45618"/>
                  </a:lnTo>
                  <a:lnTo>
                    <a:pt x="62534" y="49822"/>
                  </a:lnTo>
                  <a:lnTo>
                    <a:pt x="52158" y="49822"/>
                  </a:lnTo>
                  <a:lnTo>
                    <a:pt x="47955" y="45618"/>
                  </a:lnTo>
                  <a:lnTo>
                    <a:pt x="47955" y="35242"/>
                  </a:lnTo>
                  <a:lnTo>
                    <a:pt x="52158" y="31051"/>
                  </a:lnTo>
                  <a:lnTo>
                    <a:pt x="62534" y="31051"/>
                  </a:lnTo>
                  <a:lnTo>
                    <a:pt x="66738" y="35242"/>
                  </a:lnTo>
                  <a:lnTo>
                    <a:pt x="66738" y="27025"/>
                  </a:lnTo>
                  <a:lnTo>
                    <a:pt x="65481" y="25755"/>
                  </a:lnTo>
                  <a:lnTo>
                    <a:pt x="49263" y="25755"/>
                  </a:lnTo>
                  <a:lnTo>
                    <a:pt x="42659" y="32321"/>
                  </a:lnTo>
                  <a:lnTo>
                    <a:pt x="42659" y="48539"/>
                  </a:lnTo>
                  <a:lnTo>
                    <a:pt x="49263" y="55118"/>
                  </a:lnTo>
                  <a:lnTo>
                    <a:pt x="65481" y="55118"/>
                  </a:lnTo>
                  <a:lnTo>
                    <a:pt x="70751" y="49822"/>
                  </a:lnTo>
                  <a:lnTo>
                    <a:pt x="72034" y="48539"/>
                  </a:lnTo>
                  <a:lnTo>
                    <a:pt x="72034" y="32321"/>
                  </a:lnTo>
                  <a:close/>
                </a:path>
                <a:path w="294639" h="90170">
                  <a:moveTo>
                    <a:pt x="85686" y="40436"/>
                  </a:moveTo>
                  <a:lnTo>
                    <a:pt x="83464" y="29413"/>
                  </a:lnTo>
                  <a:lnTo>
                    <a:pt x="80391" y="24866"/>
                  </a:lnTo>
                  <a:lnTo>
                    <a:pt x="80391" y="40436"/>
                  </a:lnTo>
                  <a:lnTo>
                    <a:pt x="78587" y="49403"/>
                  </a:lnTo>
                  <a:lnTo>
                    <a:pt x="73647" y="56730"/>
                  </a:lnTo>
                  <a:lnTo>
                    <a:pt x="66319" y="61671"/>
                  </a:lnTo>
                  <a:lnTo>
                    <a:pt x="57340" y="63487"/>
                  </a:lnTo>
                  <a:lnTo>
                    <a:pt x="48374" y="61671"/>
                  </a:lnTo>
                  <a:lnTo>
                    <a:pt x="41046" y="56730"/>
                  </a:lnTo>
                  <a:lnTo>
                    <a:pt x="36106" y="49403"/>
                  </a:lnTo>
                  <a:lnTo>
                    <a:pt x="34290" y="40436"/>
                  </a:lnTo>
                  <a:lnTo>
                    <a:pt x="36106" y="31470"/>
                  </a:lnTo>
                  <a:lnTo>
                    <a:pt x="41046" y="24142"/>
                  </a:lnTo>
                  <a:lnTo>
                    <a:pt x="48374" y="19202"/>
                  </a:lnTo>
                  <a:lnTo>
                    <a:pt x="57340" y="17399"/>
                  </a:lnTo>
                  <a:lnTo>
                    <a:pt x="66319" y="19202"/>
                  </a:lnTo>
                  <a:lnTo>
                    <a:pt x="73647" y="24142"/>
                  </a:lnTo>
                  <a:lnTo>
                    <a:pt x="78587" y="31470"/>
                  </a:lnTo>
                  <a:lnTo>
                    <a:pt x="80391" y="40436"/>
                  </a:lnTo>
                  <a:lnTo>
                    <a:pt x="80391" y="24866"/>
                  </a:lnTo>
                  <a:lnTo>
                    <a:pt x="77381" y="20408"/>
                  </a:lnTo>
                  <a:lnTo>
                    <a:pt x="72910" y="17399"/>
                  </a:lnTo>
                  <a:lnTo>
                    <a:pt x="68364" y="14325"/>
                  </a:lnTo>
                  <a:lnTo>
                    <a:pt x="57340" y="12103"/>
                  </a:lnTo>
                  <a:lnTo>
                    <a:pt x="46329" y="14325"/>
                  </a:lnTo>
                  <a:lnTo>
                    <a:pt x="37312" y="20408"/>
                  </a:lnTo>
                  <a:lnTo>
                    <a:pt x="31229" y="29413"/>
                  </a:lnTo>
                  <a:lnTo>
                    <a:pt x="28994" y="40436"/>
                  </a:lnTo>
                  <a:lnTo>
                    <a:pt x="31229" y="51447"/>
                  </a:lnTo>
                  <a:lnTo>
                    <a:pt x="37312" y="60464"/>
                  </a:lnTo>
                  <a:lnTo>
                    <a:pt x="46329" y="66548"/>
                  </a:lnTo>
                  <a:lnTo>
                    <a:pt x="57340" y="68783"/>
                  </a:lnTo>
                  <a:lnTo>
                    <a:pt x="68364" y="66548"/>
                  </a:lnTo>
                  <a:lnTo>
                    <a:pt x="72898" y="63487"/>
                  </a:lnTo>
                  <a:lnTo>
                    <a:pt x="77381" y="60464"/>
                  </a:lnTo>
                  <a:lnTo>
                    <a:pt x="83464" y="51447"/>
                  </a:lnTo>
                  <a:lnTo>
                    <a:pt x="85686" y="40436"/>
                  </a:lnTo>
                  <a:close/>
                </a:path>
                <a:path w="294639" h="90170">
                  <a:moveTo>
                    <a:pt x="258584" y="57454"/>
                  </a:moveTo>
                  <a:lnTo>
                    <a:pt x="147231" y="57454"/>
                  </a:lnTo>
                  <a:lnTo>
                    <a:pt x="147231" y="64592"/>
                  </a:lnTo>
                  <a:lnTo>
                    <a:pt x="258584" y="64592"/>
                  </a:lnTo>
                  <a:lnTo>
                    <a:pt x="258584" y="57454"/>
                  </a:lnTo>
                  <a:close/>
                </a:path>
                <a:path w="294639" h="90170">
                  <a:moveTo>
                    <a:pt x="294297" y="19862"/>
                  </a:moveTo>
                  <a:lnTo>
                    <a:pt x="231559" y="19862"/>
                  </a:lnTo>
                  <a:lnTo>
                    <a:pt x="231559" y="13271"/>
                  </a:lnTo>
                  <a:lnTo>
                    <a:pt x="231368" y="12204"/>
                  </a:lnTo>
                  <a:lnTo>
                    <a:pt x="231279" y="11772"/>
                  </a:lnTo>
                  <a:lnTo>
                    <a:pt x="231076" y="11277"/>
                  </a:lnTo>
                  <a:lnTo>
                    <a:pt x="230784" y="10528"/>
                  </a:lnTo>
                  <a:lnTo>
                    <a:pt x="230390" y="9639"/>
                  </a:lnTo>
                  <a:lnTo>
                    <a:pt x="229971" y="8674"/>
                  </a:lnTo>
                  <a:lnTo>
                    <a:pt x="228434" y="7353"/>
                  </a:lnTo>
                  <a:lnTo>
                    <a:pt x="225704" y="6134"/>
                  </a:lnTo>
                  <a:lnTo>
                    <a:pt x="223354" y="6134"/>
                  </a:lnTo>
                  <a:lnTo>
                    <a:pt x="223354" y="1600"/>
                  </a:lnTo>
                  <a:lnTo>
                    <a:pt x="221780" y="0"/>
                  </a:lnTo>
                  <a:lnTo>
                    <a:pt x="217843" y="0"/>
                  </a:lnTo>
                  <a:lnTo>
                    <a:pt x="216204" y="1600"/>
                  </a:lnTo>
                  <a:lnTo>
                    <a:pt x="216204" y="3581"/>
                  </a:lnTo>
                  <a:lnTo>
                    <a:pt x="216204" y="6134"/>
                  </a:lnTo>
                  <a:lnTo>
                    <a:pt x="203314" y="6134"/>
                  </a:lnTo>
                  <a:lnTo>
                    <a:pt x="203314" y="1600"/>
                  </a:lnTo>
                  <a:lnTo>
                    <a:pt x="201676" y="0"/>
                  </a:lnTo>
                  <a:lnTo>
                    <a:pt x="197751" y="0"/>
                  </a:lnTo>
                  <a:lnTo>
                    <a:pt x="196164" y="1600"/>
                  </a:lnTo>
                  <a:lnTo>
                    <a:pt x="196164" y="3581"/>
                  </a:lnTo>
                  <a:lnTo>
                    <a:pt x="196164" y="6134"/>
                  </a:lnTo>
                  <a:lnTo>
                    <a:pt x="182778" y="6134"/>
                  </a:lnTo>
                  <a:lnTo>
                    <a:pt x="182778" y="1600"/>
                  </a:lnTo>
                  <a:lnTo>
                    <a:pt x="181203" y="0"/>
                  </a:lnTo>
                  <a:lnTo>
                    <a:pt x="177215" y="0"/>
                  </a:lnTo>
                  <a:lnTo>
                    <a:pt x="175628" y="1600"/>
                  </a:lnTo>
                  <a:lnTo>
                    <a:pt x="175628" y="3581"/>
                  </a:lnTo>
                  <a:lnTo>
                    <a:pt x="175628" y="6134"/>
                  </a:lnTo>
                  <a:lnTo>
                    <a:pt x="173621" y="6134"/>
                  </a:lnTo>
                  <a:lnTo>
                    <a:pt x="172415" y="6489"/>
                  </a:lnTo>
                  <a:lnTo>
                    <a:pt x="169519" y="8369"/>
                  </a:lnTo>
                  <a:lnTo>
                    <a:pt x="168744" y="9931"/>
                  </a:lnTo>
                  <a:lnTo>
                    <a:pt x="168363" y="11061"/>
                  </a:lnTo>
                  <a:lnTo>
                    <a:pt x="167932" y="12204"/>
                  </a:lnTo>
                  <a:lnTo>
                    <a:pt x="167881" y="23431"/>
                  </a:lnTo>
                  <a:lnTo>
                    <a:pt x="175031" y="23431"/>
                  </a:lnTo>
                  <a:lnTo>
                    <a:pt x="175031" y="13690"/>
                  </a:lnTo>
                  <a:lnTo>
                    <a:pt x="175171" y="13271"/>
                  </a:lnTo>
                  <a:lnTo>
                    <a:pt x="223266" y="13271"/>
                  </a:lnTo>
                  <a:lnTo>
                    <a:pt x="223088" y="12204"/>
                  </a:lnTo>
                  <a:lnTo>
                    <a:pt x="223329" y="13271"/>
                  </a:lnTo>
                  <a:lnTo>
                    <a:pt x="224167" y="13271"/>
                  </a:lnTo>
                  <a:lnTo>
                    <a:pt x="224294" y="13690"/>
                  </a:lnTo>
                  <a:lnTo>
                    <a:pt x="224396" y="23431"/>
                  </a:lnTo>
                  <a:lnTo>
                    <a:pt x="227888" y="23431"/>
                  </a:lnTo>
                  <a:lnTo>
                    <a:pt x="227888" y="27000"/>
                  </a:lnTo>
                  <a:lnTo>
                    <a:pt x="294297" y="27000"/>
                  </a:lnTo>
                  <a:lnTo>
                    <a:pt x="294297" y="198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207420" y="3244331"/>
              <a:ext cx="117475" cy="59055"/>
            </a:xfrm>
            <a:custGeom>
              <a:avLst/>
              <a:gdLst/>
              <a:ahLst/>
              <a:cxnLst/>
              <a:rect l="l" t="t" r="r" b="b"/>
              <a:pathLst>
                <a:path w="117475" h="59054">
                  <a:moveTo>
                    <a:pt x="58483" y="0"/>
                  </a:moveTo>
                  <a:lnTo>
                    <a:pt x="35709" y="4596"/>
                  </a:lnTo>
                  <a:lnTo>
                    <a:pt x="17121" y="17130"/>
                  </a:lnTo>
                  <a:lnTo>
                    <a:pt x="4592" y="35720"/>
                  </a:lnTo>
                  <a:lnTo>
                    <a:pt x="0" y="58483"/>
                  </a:lnTo>
                  <a:lnTo>
                    <a:pt x="116979" y="58483"/>
                  </a:lnTo>
                  <a:lnTo>
                    <a:pt x="112379" y="35720"/>
                  </a:lnTo>
                  <a:lnTo>
                    <a:pt x="99837" y="17130"/>
                  </a:lnTo>
                  <a:lnTo>
                    <a:pt x="81243" y="4596"/>
                  </a:lnTo>
                  <a:lnTo>
                    <a:pt x="5848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203865" y="3228187"/>
              <a:ext cx="155575" cy="78105"/>
            </a:xfrm>
            <a:custGeom>
              <a:avLst/>
              <a:gdLst/>
              <a:ahLst/>
              <a:cxnLst/>
              <a:rect l="l" t="t" r="r" b="b"/>
              <a:pathLst>
                <a:path w="155575" h="78104">
                  <a:moveTo>
                    <a:pt x="49974" y="28930"/>
                  </a:moveTo>
                  <a:lnTo>
                    <a:pt x="48882" y="25819"/>
                  </a:lnTo>
                  <a:lnTo>
                    <a:pt x="47180" y="24993"/>
                  </a:lnTo>
                  <a:lnTo>
                    <a:pt x="45656" y="25514"/>
                  </a:lnTo>
                  <a:lnTo>
                    <a:pt x="16002" y="51231"/>
                  </a:lnTo>
                  <a:lnTo>
                    <a:pt x="15240" y="52692"/>
                  </a:lnTo>
                  <a:lnTo>
                    <a:pt x="15786" y="54483"/>
                  </a:lnTo>
                  <a:lnTo>
                    <a:pt x="18732" y="55981"/>
                  </a:lnTo>
                  <a:lnTo>
                    <a:pt x="20535" y="55410"/>
                  </a:lnTo>
                  <a:lnTo>
                    <a:pt x="21247" y="53949"/>
                  </a:lnTo>
                  <a:lnTo>
                    <a:pt x="26009" y="46507"/>
                  </a:lnTo>
                  <a:lnTo>
                    <a:pt x="32092" y="40081"/>
                  </a:lnTo>
                  <a:lnTo>
                    <a:pt x="39331" y="34899"/>
                  </a:lnTo>
                  <a:lnTo>
                    <a:pt x="47574" y="31153"/>
                  </a:lnTo>
                  <a:lnTo>
                    <a:pt x="49149" y="30619"/>
                  </a:lnTo>
                  <a:lnTo>
                    <a:pt x="49974" y="28930"/>
                  </a:lnTo>
                  <a:close/>
                </a:path>
                <a:path w="155575" h="78104">
                  <a:moveTo>
                    <a:pt x="99783" y="39331"/>
                  </a:moveTo>
                  <a:lnTo>
                    <a:pt x="94310" y="33794"/>
                  </a:lnTo>
                  <a:lnTo>
                    <a:pt x="89179" y="30149"/>
                  </a:lnTo>
                  <a:lnTo>
                    <a:pt x="83451" y="27482"/>
                  </a:lnTo>
                  <a:lnTo>
                    <a:pt x="81915" y="26797"/>
                  </a:lnTo>
                  <a:lnTo>
                    <a:pt x="80175" y="27444"/>
                  </a:lnTo>
                  <a:lnTo>
                    <a:pt x="79463" y="28930"/>
                  </a:lnTo>
                  <a:lnTo>
                    <a:pt x="78803" y="30416"/>
                  </a:lnTo>
                  <a:lnTo>
                    <a:pt x="79413" y="32181"/>
                  </a:lnTo>
                  <a:lnTo>
                    <a:pt x="80937" y="32880"/>
                  </a:lnTo>
                  <a:lnTo>
                    <a:pt x="86017" y="35242"/>
                  </a:lnTo>
                  <a:lnTo>
                    <a:pt x="90551" y="38481"/>
                  </a:lnTo>
                  <a:lnTo>
                    <a:pt x="94373" y="42354"/>
                  </a:lnTo>
                  <a:lnTo>
                    <a:pt x="95567" y="43522"/>
                  </a:lnTo>
                  <a:lnTo>
                    <a:pt x="97434" y="43535"/>
                  </a:lnTo>
                  <a:lnTo>
                    <a:pt x="99783" y="41224"/>
                  </a:lnTo>
                  <a:lnTo>
                    <a:pt x="99783" y="39331"/>
                  </a:lnTo>
                  <a:close/>
                </a:path>
                <a:path w="155575" h="78104">
                  <a:moveTo>
                    <a:pt x="155155" y="19862"/>
                  </a:moveTo>
                  <a:lnTo>
                    <a:pt x="92456" y="19862"/>
                  </a:lnTo>
                  <a:lnTo>
                    <a:pt x="92456" y="13271"/>
                  </a:lnTo>
                  <a:lnTo>
                    <a:pt x="92265" y="12204"/>
                  </a:lnTo>
                  <a:lnTo>
                    <a:pt x="92176" y="11772"/>
                  </a:lnTo>
                  <a:lnTo>
                    <a:pt x="91960" y="11277"/>
                  </a:lnTo>
                  <a:lnTo>
                    <a:pt x="91389" y="9931"/>
                  </a:lnTo>
                  <a:lnTo>
                    <a:pt x="91262" y="9639"/>
                  </a:lnTo>
                  <a:lnTo>
                    <a:pt x="90868" y="8674"/>
                  </a:lnTo>
                  <a:lnTo>
                    <a:pt x="89344" y="7353"/>
                  </a:lnTo>
                  <a:lnTo>
                    <a:pt x="86563" y="6134"/>
                  </a:lnTo>
                  <a:lnTo>
                    <a:pt x="85217" y="6134"/>
                  </a:lnTo>
                  <a:lnTo>
                    <a:pt x="85217" y="17272"/>
                  </a:lnTo>
                  <a:lnTo>
                    <a:pt x="65430" y="13271"/>
                  </a:lnTo>
                  <a:lnTo>
                    <a:pt x="84112" y="13271"/>
                  </a:lnTo>
                  <a:lnTo>
                    <a:pt x="83959" y="12204"/>
                  </a:lnTo>
                  <a:lnTo>
                    <a:pt x="83896" y="11772"/>
                  </a:lnTo>
                  <a:lnTo>
                    <a:pt x="83820" y="11277"/>
                  </a:lnTo>
                  <a:lnTo>
                    <a:pt x="84226" y="13271"/>
                  </a:lnTo>
                  <a:lnTo>
                    <a:pt x="85090" y="13271"/>
                  </a:lnTo>
                  <a:lnTo>
                    <a:pt x="85191" y="13690"/>
                  </a:lnTo>
                  <a:lnTo>
                    <a:pt x="85217" y="17272"/>
                  </a:lnTo>
                  <a:lnTo>
                    <a:pt x="85217" y="6134"/>
                  </a:lnTo>
                  <a:lnTo>
                    <a:pt x="84264" y="6134"/>
                  </a:lnTo>
                  <a:lnTo>
                    <a:pt x="84264" y="1600"/>
                  </a:lnTo>
                  <a:lnTo>
                    <a:pt x="82689" y="0"/>
                  </a:lnTo>
                  <a:lnTo>
                    <a:pt x="78701" y="0"/>
                  </a:lnTo>
                  <a:lnTo>
                    <a:pt x="77114" y="1600"/>
                  </a:lnTo>
                  <a:lnTo>
                    <a:pt x="77114" y="3581"/>
                  </a:lnTo>
                  <a:lnTo>
                    <a:pt x="77114" y="6134"/>
                  </a:lnTo>
                  <a:lnTo>
                    <a:pt x="64160" y="6134"/>
                  </a:lnTo>
                  <a:lnTo>
                    <a:pt x="64160" y="1600"/>
                  </a:lnTo>
                  <a:lnTo>
                    <a:pt x="62585" y="0"/>
                  </a:lnTo>
                  <a:lnTo>
                    <a:pt x="58648" y="0"/>
                  </a:lnTo>
                  <a:lnTo>
                    <a:pt x="58635" y="13271"/>
                  </a:lnTo>
                  <a:lnTo>
                    <a:pt x="37871" y="17462"/>
                  </a:lnTo>
                  <a:lnTo>
                    <a:pt x="35877" y="18808"/>
                  </a:lnTo>
                  <a:lnTo>
                    <a:pt x="35877" y="13690"/>
                  </a:lnTo>
                  <a:lnTo>
                    <a:pt x="36017" y="13271"/>
                  </a:lnTo>
                  <a:lnTo>
                    <a:pt x="58635" y="13271"/>
                  </a:lnTo>
                  <a:lnTo>
                    <a:pt x="58635" y="12"/>
                  </a:lnTo>
                  <a:lnTo>
                    <a:pt x="57010" y="1600"/>
                  </a:lnTo>
                  <a:lnTo>
                    <a:pt x="57010" y="3581"/>
                  </a:lnTo>
                  <a:lnTo>
                    <a:pt x="57010" y="6134"/>
                  </a:lnTo>
                  <a:lnTo>
                    <a:pt x="43688" y="6134"/>
                  </a:lnTo>
                  <a:lnTo>
                    <a:pt x="43688" y="1600"/>
                  </a:lnTo>
                  <a:lnTo>
                    <a:pt x="42049" y="0"/>
                  </a:lnTo>
                  <a:lnTo>
                    <a:pt x="38125" y="0"/>
                  </a:lnTo>
                  <a:lnTo>
                    <a:pt x="36537" y="1600"/>
                  </a:lnTo>
                  <a:lnTo>
                    <a:pt x="36537" y="3581"/>
                  </a:lnTo>
                  <a:lnTo>
                    <a:pt x="36537" y="6134"/>
                  </a:lnTo>
                  <a:lnTo>
                    <a:pt x="34531" y="6134"/>
                  </a:lnTo>
                  <a:lnTo>
                    <a:pt x="33312" y="6489"/>
                  </a:lnTo>
                  <a:lnTo>
                    <a:pt x="30416" y="8369"/>
                  </a:lnTo>
                  <a:lnTo>
                    <a:pt x="29591" y="9931"/>
                  </a:lnTo>
                  <a:lnTo>
                    <a:pt x="28829" y="12204"/>
                  </a:lnTo>
                  <a:lnTo>
                    <a:pt x="28778" y="23431"/>
                  </a:lnTo>
                  <a:lnTo>
                    <a:pt x="29019" y="23431"/>
                  </a:lnTo>
                  <a:lnTo>
                    <a:pt x="18161" y="30759"/>
                  </a:lnTo>
                  <a:lnTo>
                    <a:pt x="4864" y="50482"/>
                  </a:lnTo>
                  <a:lnTo>
                    <a:pt x="0" y="74637"/>
                  </a:lnTo>
                  <a:lnTo>
                    <a:pt x="7099" y="74637"/>
                  </a:lnTo>
                  <a:lnTo>
                    <a:pt x="8140" y="64325"/>
                  </a:lnTo>
                  <a:lnTo>
                    <a:pt x="8140" y="64592"/>
                  </a:lnTo>
                  <a:lnTo>
                    <a:pt x="106997" y="64592"/>
                  </a:lnTo>
                  <a:lnTo>
                    <a:pt x="107810" y="68313"/>
                  </a:lnTo>
                  <a:lnTo>
                    <a:pt x="107861" y="76276"/>
                  </a:lnTo>
                  <a:lnTo>
                    <a:pt x="109169" y="77609"/>
                  </a:lnTo>
                  <a:lnTo>
                    <a:pt x="112445" y="77597"/>
                  </a:lnTo>
                  <a:lnTo>
                    <a:pt x="113817" y="76276"/>
                  </a:lnTo>
                  <a:lnTo>
                    <a:pt x="113753" y="67462"/>
                  </a:lnTo>
                  <a:lnTo>
                    <a:pt x="113131" y="64592"/>
                  </a:lnTo>
                  <a:lnTo>
                    <a:pt x="115912" y="64592"/>
                  </a:lnTo>
                  <a:lnTo>
                    <a:pt x="116916" y="74637"/>
                  </a:lnTo>
                  <a:lnTo>
                    <a:pt x="124079" y="74637"/>
                  </a:lnTo>
                  <a:lnTo>
                    <a:pt x="119202" y="50482"/>
                  </a:lnTo>
                  <a:lnTo>
                    <a:pt x="113919" y="42646"/>
                  </a:lnTo>
                  <a:lnTo>
                    <a:pt x="113919" y="57454"/>
                  </a:lnTo>
                  <a:lnTo>
                    <a:pt x="110921" y="57454"/>
                  </a:lnTo>
                  <a:lnTo>
                    <a:pt x="108839" y="52679"/>
                  </a:lnTo>
                  <a:lnTo>
                    <a:pt x="107099" y="51993"/>
                  </a:lnTo>
                  <a:lnTo>
                    <a:pt x="104089" y="53301"/>
                  </a:lnTo>
                  <a:lnTo>
                    <a:pt x="103378" y="55054"/>
                  </a:lnTo>
                  <a:lnTo>
                    <a:pt x="104038" y="56565"/>
                  </a:lnTo>
                  <a:lnTo>
                    <a:pt x="104419" y="57454"/>
                  </a:lnTo>
                  <a:lnTo>
                    <a:pt x="10121" y="57454"/>
                  </a:lnTo>
                  <a:lnTo>
                    <a:pt x="11430" y="53263"/>
                  </a:lnTo>
                  <a:lnTo>
                    <a:pt x="40652" y="24028"/>
                  </a:lnTo>
                  <a:lnTo>
                    <a:pt x="62039" y="19710"/>
                  </a:lnTo>
                  <a:lnTo>
                    <a:pt x="73113" y="20828"/>
                  </a:lnTo>
                  <a:lnTo>
                    <a:pt x="83413" y="24028"/>
                  </a:lnTo>
                  <a:lnTo>
                    <a:pt x="88798" y="26962"/>
                  </a:lnTo>
                  <a:lnTo>
                    <a:pt x="113919" y="57454"/>
                  </a:lnTo>
                  <a:lnTo>
                    <a:pt x="113919" y="42646"/>
                  </a:lnTo>
                  <a:lnTo>
                    <a:pt x="105905" y="30759"/>
                  </a:lnTo>
                  <a:lnTo>
                    <a:pt x="100317" y="27000"/>
                  </a:lnTo>
                  <a:lnTo>
                    <a:pt x="155155" y="27000"/>
                  </a:lnTo>
                  <a:lnTo>
                    <a:pt x="155155" y="198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834002" y="3363666"/>
              <a:ext cx="704215" cy="19050"/>
            </a:xfrm>
            <a:custGeom>
              <a:avLst/>
              <a:gdLst/>
              <a:ahLst/>
              <a:cxnLst/>
              <a:rect l="l" t="t" r="r" b="b"/>
              <a:pathLst>
                <a:path w="704214" h="19050">
                  <a:moveTo>
                    <a:pt x="0" y="17172"/>
                  </a:moveTo>
                  <a:lnTo>
                    <a:pt x="0" y="18529"/>
                  </a:lnTo>
                  <a:lnTo>
                    <a:pt x="6929" y="18529"/>
                  </a:lnTo>
                  <a:lnTo>
                    <a:pt x="0" y="17172"/>
                  </a:lnTo>
                  <a:close/>
                </a:path>
                <a:path w="704214" h="19050">
                  <a:moveTo>
                    <a:pt x="56675" y="0"/>
                  </a:moveTo>
                  <a:lnTo>
                    <a:pt x="41895" y="2895"/>
                  </a:lnTo>
                  <a:lnTo>
                    <a:pt x="21686" y="15634"/>
                  </a:lnTo>
                  <a:lnTo>
                    <a:pt x="6929" y="18529"/>
                  </a:lnTo>
                  <a:lnTo>
                    <a:pt x="106484" y="18529"/>
                  </a:lnTo>
                  <a:lnTo>
                    <a:pt x="91697" y="15634"/>
                  </a:lnTo>
                  <a:lnTo>
                    <a:pt x="71462" y="2895"/>
                  </a:lnTo>
                  <a:lnTo>
                    <a:pt x="56675" y="0"/>
                  </a:lnTo>
                  <a:close/>
                </a:path>
                <a:path w="704214" h="19050">
                  <a:moveTo>
                    <a:pt x="156293" y="0"/>
                  </a:moveTo>
                  <a:lnTo>
                    <a:pt x="141506" y="2895"/>
                  </a:lnTo>
                  <a:lnTo>
                    <a:pt x="121271" y="15634"/>
                  </a:lnTo>
                  <a:lnTo>
                    <a:pt x="106484" y="18529"/>
                  </a:lnTo>
                  <a:lnTo>
                    <a:pt x="206039" y="18529"/>
                  </a:lnTo>
                  <a:lnTo>
                    <a:pt x="191282" y="15634"/>
                  </a:lnTo>
                  <a:lnTo>
                    <a:pt x="171072" y="2895"/>
                  </a:lnTo>
                  <a:lnTo>
                    <a:pt x="156293" y="0"/>
                  </a:lnTo>
                  <a:close/>
                </a:path>
                <a:path w="704214" h="19050">
                  <a:moveTo>
                    <a:pt x="255836" y="0"/>
                  </a:moveTo>
                  <a:lnTo>
                    <a:pt x="241056" y="2895"/>
                  </a:lnTo>
                  <a:lnTo>
                    <a:pt x="220826" y="15634"/>
                  </a:lnTo>
                  <a:lnTo>
                    <a:pt x="206039" y="18529"/>
                  </a:lnTo>
                  <a:lnTo>
                    <a:pt x="305645" y="18529"/>
                  </a:lnTo>
                  <a:lnTo>
                    <a:pt x="290858" y="15634"/>
                  </a:lnTo>
                  <a:lnTo>
                    <a:pt x="270623" y="2895"/>
                  </a:lnTo>
                  <a:lnTo>
                    <a:pt x="255836" y="0"/>
                  </a:lnTo>
                  <a:close/>
                </a:path>
                <a:path w="704214" h="19050">
                  <a:moveTo>
                    <a:pt x="355455" y="0"/>
                  </a:moveTo>
                  <a:lnTo>
                    <a:pt x="340668" y="2895"/>
                  </a:lnTo>
                  <a:lnTo>
                    <a:pt x="320432" y="15634"/>
                  </a:lnTo>
                  <a:lnTo>
                    <a:pt x="305645" y="18529"/>
                  </a:lnTo>
                  <a:lnTo>
                    <a:pt x="405251" y="18529"/>
                  </a:lnTo>
                  <a:lnTo>
                    <a:pt x="390472" y="15634"/>
                  </a:lnTo>
                  <a:lnTo>
                    <a:pt x="370242" y="2895"/>
                  </a:lnTo>
                  <a:lnTo>
                    <a:pt x="355455" y="0"/>
                  </a:lnTo>
                  <a:close/>
                </a:path>
                <a:path w="704214" h="19050">
                  <a:moveTo>
                    <a:pt x="455010" y="0"/>
                  </a:moveTo>
                  <a:lnTo>
                    <a:pt x="440224" y="2895"/>
                  </a:lnTo>
                  <a:lnTo>
                    <a:pt x="420009" y="15634"/>
                  </a:lnTo>
                  <a:lnTo>
                    <a:pt x="405251" y="18529"/>
                  </a:lnTo>
                  <a:lnTo>
                    <a:pt x="504807" y="18529"/>
                  </a:lnTo>
                  <a:lnTo>
                    <a:pt x="490020" y="15634"/>
                  </a:lnTo>
                  <a:lnTo>
                    <a:pt x="469790" y="2895"/>
                  </a:lnTo>
                  <a:lnTo>
                    <a:pt x="455010" y="0"/>
                  </a:lnTo>
                  <a:close/>
                </a:path>
                <a:path w="704214" h="19050">
                  <a:moveTo>
                    <a:pt x="554616" y="0"/>
                  </a:moveTo>
                  <a:lnTo>
                    <a:pt x="539829" y="2895"/>
                  </a:lnTo>
                  <a:lnTo>
                    <a:pt x="519594" y="15634"/>
                  </a:lnTo>
                  <a:lnTo>
                    <a:pt x="504807" y="18529"/>
                  </a:lnTo>
                  <a:lnTo>
                    <a:pt x="604413" y="18529"/>
                  </a:lnTo>
                  <a:lnTo>
                    <a:pt x="589633" y="15634"/>
                  </a:lnTo>
                  <a:lnTo>
                    <a:pt x="569403" y="2895"/>
                  </a:lnTo>
                  <a:lnTo>
                    <a:pt x="554616" y="0"/>
                  </a:lnTo>
                  <a:close/>
                </a:path>
                <a:path w="704214" h="19050">
                  <a:moveTo>
                    <a:pt x="654222" y="0"/>
                  </a:moveTo>
                  <a:lnTo>
                    <a:pt x="639435" y="2895"/>
                  </a:lnTo>
                  <a:lnTo>
                    <a:pt x="619200" y="15634"/>
                  </a:lnTo>
                  <a:lnTo>
                    <a:pt x="604413" y="18529"/>
                  </a:lnTo>
                  <a:lnTo>
                    <a:pt x="704032" y="18529"/>
                  </a:lnTo>
                  <a:lnTo>
                    <a:pt x="689244" y="15634"/>
                  </a:lnTo>
                  <a:lnTo>
                    <a:pt x="669009" y="2895"/>
                  </a:lnTo>
                  <a:lnTo>
                    <a:pt x="654222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834002" y="3359748"/>
              <a:ext cx="708025" cy="26670"/>
            </a:xfrm>
            <a:custGeom>
              <a:avLst/>
              <a:gdLst/>
              <a:ahLst/>
              <a:cxnLst/>
              <a:rect l="l" t="t" r="r" b="b"/>
              <a:pathLst>
                <a:path w="708025" h="26670">
                  <a:moveTo>
                    <a:pt x="664268" y="0"/>
                  </a:moveTo>
                  <a:lnTo>
                    <a:pt x="647504" y="38"/>
                  </a:lnTo>
                  <a:lnTo>
                    <a:pt x="642208" y="1320"/>
                  </a:lnTo>
                  <a:lnTo>
                    <a:pt x="631286" y="6235"/>
                  </a:lnTo>
                  <a:lnTo>
                    <a:pt x="627032" y="10375"/>
                  </a:lnTo>
                  <a:lnTo>
                    <a:pt x="617799" y="16332"/>
                  </a:lnTo>
                  <a:lnTo>
                    <a:pt x="613049" y="18529"/>
                  </a:lnTo>
                  <a:lnTo>
                    <a:pt x="598685" y="18567"/>
                  </a:lnTo>
                  <a:lnTo>
                    <a:pt x="594647" y="17538"/>
                  </a:lnTo>
                  <a:lnTo>
                    <a:pt x="586074" y="13766"/>
                  </a:lnTo>
                  <a:lnTo>
                    <a:pt x="582188" y="10083"/>
                  </a:lnTo>
                  <a:lnTo>
                    <a:pt x="571545" y="3009"/>
                  </a:lnTo>
                  <a:lnTo>
                    <a:pt x="564662" y="0"/>
                  </a:lnTo>
                  <a:lnTo>
                    <a:pt x="547898" y="38"/>
                  </a:lnTo>
                  <a:lnTo>
                    <a:pt x="542602" y="1320"/>
                  </a:lnTo>
                  <a:lnTo>
                    <a:pt x="531680" y="6235"/>
                  </a:lnTo>
                  <a:lnTo>
                    <a:pt x="527413" y="10375"/>
                  </a:lnTo>
                  <a:lnTo>
                    <a:pt x="518243" y="16332"/>
                  </a:lnTo>
                  <a:lnTo>
                    <a:pt x="513443" y="18529"/>
                  </a:lnTo>
                  <a:lnTo>
                    <a:pt x="499079" y="18567"/>
                  </a:lnTo>
                  <a:lnTo>
                    <a:pt x="495028" y="17538"/>
                  </a:lnTo>
                  <a:lnTo>
                    <a:pt x="486519" y="13766"/>
                  </a:lnTo>
                  <a:lnTo>
                    <a:pt x="482633" y="10083"/>
                  </a:lnTo>
                  <a:lnTo>
                    <a:pt x="471990" y="3009"/>
                  </a:lnTo>
                  <a:lnTo>
                    <a:pt x="465056" y="0"/>
                  </a:lnTo>
                  <a:lnTo>
                    <a:pt x="448343" y="38"/>
                  </a:lnTo>
                  <a:lnTo>
                    <a:pt x="443047" y="1320"/>
                  </a:lnTo>
                  <a:lnTo>
                    <a:pt x="432125" y="6235"/>
                  </a:lnTo>
                  <a:lnTo>
                    <a:pt x="427807" y="10375"/>
                  </a:lnTo>
                  <a:lnTo>
                    <a:pt x="418637" y="16332"/>
                  </a:lnTo>
                  <a:lnTo>
                    <a:pt x="413824" y="18529"/>
                  </a:lnTo>
                  <a:lnTo>
                    <a:pt x="399473" y="18567"/>
                  </a:lnTo>
                  <a:lnTo>
                    <a:pt x="395422" y="17538"/>
                  </a:lnTo>
                  <a:lnTo>
                    <a:pt x="386900" y="13766"/>
                  </a:lnTo>
                  <a:lnTo>
                    <a:pt x="383026" y="10083"/>
                  </a:lnTo>
                  <a:lnTo>
                    <a:pt x="372384" y="3009"/>
                  </a:lnTo>
                  <a:lnTo>
                    <a:pt x="365500" y="0"/>
                  </a:lnTo>
                  <a:lnTo>
                    <a:pt x="348736" y="38"/>
                  </a:lnTo>
                  <a:lnTo>
                    <a:pt x="343441" y="1320"/>
                  </a:lnTo>
                  <a:lnTo>
                    <a:pt x="332519" y="6235"/>
                  </a:lnTo>
                  <a:lnTo>
                    <a:pt x="328251" y="10375"/>
                  </a:lnTo>
                  <a:lnTo>
                    <a:pt x="319031" y="16332"/>
                  </a:lnTo>
                  <a:lnTo>
                    <a:pt x="314281" y="18529"/>
                  </a:lnTo>
                  <a:lnTo>
                    <a:pt x="299918" y="18567"/>
                  </a:lnTo>
                  <a:lnTo>
                    <a:pt x="295866" y="17538"/>
                  </a:lnTo>
                  <a:lnTo>
                    <a:pt x="287357" y="13766"/>
                  </a:lnTo>
                  <a:lnTo>
                    <a:pt x="283471" y="10083"/>
                  </a:lnTo>
                  <a:lnTo>
                    <a:pt x="272829" y="3009"/>
                  </a:lnTo>
                  <a:lnTo>
                    <a:pt x="265894" y="0"/>
                  </a:lnTo>
                  <a:lnTo>
                    <a:pt x="249181" y="38"/>
                  </a:lnTo>
                  <a:lnTo>
                    <a:pt x="243885" y="1320"/>
                  </a:lnTo>
                  <a:lnTo>
                    <a:pt x="232963" y="6235"/>
                  </a:lnTo>
                  <a:lnTo>
                    <a:pt x="228645" y="10375"/>
                  </a:lnTo>
                  <a:lnTo>
                    <a:pt x="219476" y="16332"/>
                  </a:lnTo>
                  <a:lnTo>
                    <a:pt x="214663" y="18529"/>
                  </a:lnTo>
                  <a:lnTo>
                    <a:pt x="200299" y="18567"/>
                  </a:lnTo>
                  <a:lnTo>
                    <a:pt x="196260" y="17538"/>
                  </a:lnTo>
                  <a:lnTo>
                    <a:pt x="187739" y="13766"/>
                  </a:lnTo>
                  <a:lnTo>
                    <a:pt x="183865" y="10083"/>
                  </a:lnTo>
                  <a:lnTo>
                    <a:pt x="173222" y="3009"/>
                  </a:lnTo>
                  <a:lnTo>
                    <a:pt x="166339" y="0"/>
                  </a:lnTo>
                  <a:lnTo>
                    <a:pt x="149575" y="38"/>
                  </a:lnTo>
                  <a:lnTo>
                    <a:pt x="144279" y="1320"/>
                  </a:lnTo>
                  <a:lnTo>
                    <a:pt x="133357" y="6235"/>
                  </a:lnTo>
                  <a:lnTo>
                    <a:pt x="129090" y="10375"/>
                  </a:lnTo>
                  <a:lnTo>
                    <a:pt x="119857" y="16332"/>
                  </a:lnTo>
                  <a:lnTo>
                    <a:pt x="115107" y="18529"/>
                  </a:lnTo>
                  <a:lnTo>
                    <a:pt x="100744" y="18567"/>
                  </a:lnTo>
                  <a:lnTo>
                    <a:pt x="96705" y="17538"/>
                  </a:lnTo>
                  <a:lnTo>
                    <a:pt x="88196" y="13766"/>
                  </a:lnTo>
                  <a:lnTo>
                    <a:pt x="84310" y="10083"/>
                  </a:lnTo>
                  <a:lnTo>
                    <a:pt x="73667" y="3009"/>
                  </a:lnTo>
                  <a:lnTo>
                    <a:pt x="66733" y="0"/>
                  </a:lnTo>
                  <a:lnTo>
                    <a:pt x="50020" y="38"/>
                  </a:lnTo>
                  <a:lnTo>
                    <a:pt x="44724" y="1320"/>
                  </a:lnTo>
                  <a:lnTo>
                    <a:pt x="33802" y="6235"/>
                  </a:lnTo>
                  <a:lnTo>
                    <a:pt x="29484" y="10375"/>
                  </a:lnTo>
                  <a:lnTo>
                    <a:pt x="20314" y="16332"/>
                  </a:lnTo>
                  <a:lnTo>
                    <a:pt x="15501" y="18529"/>
                  </a:lnTo>
                  <a:lnTo>
                    <a:pt x="1137" y="18567"/>
                  </a:lnTo>
                  <a:lnTo>
                    <a:pt x="0" y="18277"/>
                  </a:lnTo>
                  <a:lnTo>
                    <a:pt x="0" y="26349"/>
                  </a:lnTo>
                  <a:lnTo>
                    <a:pt x="13596" y="26327"/>
                  </a:lnTo>
                  <a:lnTo>
                    <a:pt x="18892" y="25044"/>
                  </a:lnTo>
                  <a:lnTo>
                    <a:pt x="29814" y="20129"/>
                  </a:lnTo>
                  <a:lnTo>
                    <a:pt x="34119" y="15976"/>
                  </a:lnTo>
                  <a:lnTo>
                    <a:pt x="43301" y="10033"/>
                  </a:lnTo>
                  <a:lnTo>
                    <a:pt x="48051" y="7823"/>
                  </a:lnTo>
                  <a:lnTo>
                    <a:pt x="62466" y="7797"/>
                  </a:lnTo>
                  <a:lnTo>
                    <a:pt x="66454" y="8826"/>
                  </a:lnTo>
                  <a:lnTo>
                    <a:pt x="75026" y="12598"/>
                  </a:lnTo>
                  <a:lnTo>
                    <a:pt x="78900" y="16268"/>
                  </a:lnTo>
                  <a:lnTo>
                    <a:pt x="89555" y="23355"/>
                  </a:lnTo>
                  <a:lnTo>
                    <a:pt x="96438" y="26365"/>
                  </a:lnTo>
                  <a:lnTo>
                    <a:pt x="113202" y="26327"/>
                  </a:lnTo>
                  <a:lnTo>
                    <a:pt x="118498" y="25044"/>
                  </a:lnTo>
                  <a:lnTo>
                    <a:pt x="129420" y="20129"/>
                  </a:lnTo>
                  <a:lnTo>
                    <a:pt x="133675" y="15976"/>
                  </a:lnTo>
                  <a:lnTo>
                    <a:pt x="142857" y="10033"/>
                  </a:lnTo>
                  <a:lnTo>
                    <a:pt x="147657" y="7823"/>
                  </a:lnTo>
                  <a:lnTo>
                    <a:pt x="162021" y="7797"/>
                  </a:lnTo>
                  <a:lnTo>
                    <a:pt x="166060" y="8826"/>
                  </a:lnTo>
                  <a:lnTo>
                    <a:pt x="174581" y="12598"/>
                  </a:lnTo>
                  <a:lnTo>
                    <a:pt x="178455" y="16268"/>
                  </a:lnTo>
                  <a:lnTo>
                    <a:pt x="189110" y="23355"/>
                  </a:lnTo>
                  <a:lnTo>
                    <a:pt x="195994" y="26365"/>
                  </a:lnTo>
                  <a:lnTo>
                    <a:pt x="212758" y="26327"/>
                  </a:lnTo>
                  <a:lnTo>
                    <a:pt x="218053" y="25044"/>
                  </a:lnTo>
                  <a:lnTo>
                    <a:pt x="228975" y="20129"/>
                  </a:lnTo>
                  <a:lnTo>
                    <a:pt x="233293" y="15976"/>
                  </a:lnTo>
                  <a:lnTo>
                    <a:pt x="242463" y="10033"/>
                  </a:lnTo>
                  <a:lnTo>
                    <a:pt x="247213" y="7823"/>
                  </a:lnTo>
                  <a:lnTo>
                    <a:pt x="261627" y="7797"/>
                  </a:lnTo>
                  <a:lnTo>
                    <a:pt x="265615" y="8826"/>
                  </a:lnTo>
                  <a:lnTo>
                    <a:pt x="274187" y="12598"/>
                  </a:lnTo>
                  <a:lnTo>
                    <a:pt x="278074" y="16268"/>
                  </a:lnTo>
                  <a:lnTo>
                    <a:pt x="288716" y="23355"/>
                  </a:lnTo>
                  <a:lnTo>
                    <a:pt x="295600" y="26365"/>
                  </a:lnTo>
                  <a:lnTo>
                    <a:pt x="312364" y="26327"/>
                  </a:lnTo>
                  <a:lnTo>
                    <a:pt x="317660" y="25044"/>
                  </a:lnTo>
                  <a:lnTo>
                    <a:pt x="328582" y="20129"/>
                  </a:lnTo>
                  <a:lnTo>
                    <a:pt x="332836" y="15976"/>
                  </a:lnTo>
                  <a:lnTo>
                    <a:pt x="342069" y="10033"/>
                  </a:lnTo>
                  <a:lnTo>
                    <a:pt x="346819" y="7823"/>
                  </a:lnTo>
                  <a:lnTo>
                    <a:pt x="361182" y="7797"/>
                  </a:lnTo>
                  <a:lnTo>
                    <a:pt x="365221" y="8826"/>
                  </a:lnTo>
                  <a:lnTo>
                    <a:pt x="373743" y="12598"/>
                  </a:lnTo>
                  <a:lnTo>
                    <a:pt x="377616" y="16268"/>
                  </a:lnTo>
                  <a:lnTo>
                    <a:pt x="388272" y="23355"/>
                  </a:lnTo>
                  <a:lnTo>
                    <a:pt x="395206" y="26365"/>
                  </a:lnTo>
                  <a:lnTo>
                    <a:pt x="411919" y="26327"/>
                  </a:lnTo>
                  <a:lnTo>
                    <a:pt x="417215" y="25044"/>
                  </a:lnTo>
                  <a:lnTo>
                    <a:pt x="428137" y="20129"/>
                  </a:lnTo>
                  <a:lnTo>
                    <a:pt x="432455" y="15976"/>
                  </a:lnTo>
                  <a:lnTo>
                    <a:pt x="441624" y="10033"/>
                  </a:lnTo>
                  <a:lnTo>
                    <a:pt x="446374" y="7823"/>
                  </a:lnTo>
                  <a:lnTo>
                    <a:pt x="460789" y="7797"/>
                  </a:lnTo>
                  <a:lnTo>
                    <a:pt x="464840" y="8826"/>
                  </a:lnTo>
                  <a:lnTo>
                    <a:pt x="473349" y="12598"/>
                  </a:lnTo>
                  <a:lnTo>
                    <a:pt x="477235" y="16268"/>
                  </a:lnTo>
                  <a:lnTo>
                    <a:pt x="487878" y="23355"/>
                  </a:lnTo>
                  <a:lnTo>
                    <a:pt x="494761" y="26365"/>
                  </a:lnTo>
                  <a:lnTo>
                    <a:pt x="511525" y="26327"/>
                  </a:lnTo>
                  <a:lnTo>
                    <a:pt x="516821" y="25044"/>
                  </a:lnTo>
                  <a:lnTo>
                    <a:pt x="527743" y="20129"/>
                  </a:lnTo>
                  <a:lnTo>
                    <a:pt x="532010" y="15976"/>
                  </a:lnTo>
                  <a:lnTo>
                    <a:pt x="541230" y="10033"/>
                  </a:lnTo>
                  <a:lnTo>
                    <a:pt x="545980" y="7823"/>
                  </a:lnTo>
                  <a:lnTo>
                    <a:pt x="560344" y="7797"/>
                  </a:lnTo>
                  <a:lnTo>
                    <a:pt x="564382" y="8826"/>
                  </a:lnTo>
                  <a:lnTo>
                    <a:pt x="572968" y="12598"/>
                  </a:lnTo>
                  <a:lnTo>
                    <a:pt x="576841" y="16268"/>
                  </a:lnTo>
                  <a:lnTo>
                    <a:pt x="587484" y="23355"/>
                  </a:lnTo>
                  <a:lnTo>
                    <a:pt x="594367" y="26365"/>
                  </a:lnTo>
                  <a:lnTo>
                    <a:pt x="611131" y="26327"/>
                  </a:lnTo>
                  <a:lnTo>
                    <a:pt x="616427" y="25044"/>
                  </a:lnTo>
                  <a:lnTo>
                    <a:pt x="627349" y="20129"/>
                  </a:lnTo>
                  <a:lnTo>
                    <a:pt x="631616" y="15976"/>
                  </a:lnTo>
                  <a:lnTo>
                    <a:pt x="640786" y="10033"/>
                  </a:lnTo>
                  <a:lnTo>
                    <a:pt x="645599" y="7823"/>
                  </a:lnTo>
                  <a:lnTo>
                    <a:pt x="659950" y="7797"/>
                  </a:lnTo>
                  <a:lnTo>
                    <a:pt x="664001" y="8826"/>
                  </a:lnTo>
                  <a:lnTo>
                    <a:pt x="672523" y="12598"/>
                  </a:lnTo>
                  <a:lnTo>
                    <a:pt x="676396" y="16268"/>
                  </a:lnTo>
                  <a:lnTo>
                    <a:pt x="687039" y="23355"/>
                  </a:lnTo>
                  <a:lnTo>
                    <a:pt x="693973" y="26365"/>
                  </a:lnTo>
                  <a:lnTo>
                    <a:pt x="706153" y="26314"/>
                  </a:lnTo>
                  <a:lnTo>
                    <a:pt x="707905" y="24587"/>
                  </a:lnTo>
                  <a:lnTo>
                    <a:pt x="707905" y="20307"/>
                  </a:lnTo>
                  <a:lnTo>
                    <a:pt x="706153" y="18580"/>
                  </a:lnTo>
                  <a:lnTo>
                    <a:pt x="698240" y="18567"/>
                  </a:lnTo>
                  <a:lnTo>
                    <a:pt x="694253" y="17538"/>
                  </a:lnTo>
                  <a:lnTo>
                    <a:pt x="685680" y="13766"/>
                  </a:lnTo>
                  <a:lnTo>
                    <a:pt x="681794" y="10083"/>
                  </a:lnTo>
                  <a:lnTo>
                    <a:pt x="671151" y="3009"/>
                  </a:lnTo>
                  <a:lnTo>
                    <a:pt x="6642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326014" y="2493763"/>
              <a:ext cx="139700" cy="354330"/>
            </a:xfrm>
            <a:custGeom>
              <a:avLst/>
              <a:gdLst/>
              <a:ahLst/>
              <a:cxnLst/>
              <a:rect l="l" t="t" r="r" b="b"/>
              <a:pathLst>
                <a:path w="139700" h="354330">
                  <a:moveTo>
                    <a:pt x="69519" y="0"/>
                  </a:moveTo>
                  <a:lnTo>
                    <a:pt x="29328" y="64462"/>
                  </a:lnTo>
                  <a:lnTo>
                    <a:pt x="8689" y="102598"/>
                  </a:lnTo>
                  <a:lnTo>
                    <a:pt x="1086" y="129392"/>
                  </a:lnTo>
                  <a:lnTo>
                    <a:pt x="0" y="159829"/>
                  </a:lnTo>
                  <a:lnTo>
                    <a:pt x="0" y="353783"/>
                  </a:lnTo>
                  <a:lnTo>
                    <a:pt x="139090" y="353783"/>
                  </a:lnTo>
                  <a:lnTo>
                    <a:pt x="139090" y="159829"/>
                  </a:lnTo>
                  <a:lnTo>
                    <a:pt x="128219" y="113901"/>
                  </a:lnTo>
                  <a:lnTo>
                    <a:pt x="104305" y="61288"/>
                  </a:lnTo>
                  <a:lnTo>
                    <a:pt x="80390" y="17988"/>
                  </a:lnTo>
                  <a:lnTo>
                    <a:pt x="69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327059" y="2592844"/>
              <a:ext cx="131445" cy="31750"/>
            </a:xfrm>
            <a:custGeom>
              <a:avLst/>
              <a:gdLst/>
              <a:ahLst/>
              <a:cxnLst/>
              <a:rect l="l" t="t" r="r" b="b"/>
              <a:pathLst>
                <a:path w="131445" h="31750">
                  <a:moveTo>
                    <a:pt x="120436" y="0"/>
                  </a:moveTo>
                  <a:lnTo>
                    <a:pt x="9537" y="0"/>
                  </a:lnTo>
                  <a:lnTo>
                    <a:pt x="7640" y="3505"/>
                  </a:lnTo>
                  <a:lnTo>
                    <a:pt x="36" y="30305"/>
                  </a:lnTo>
                  <a:lnTo>
                    <a:pt x="0" y="31330"/>
                  </a:lnTo>
                  <a:lnTo>
                    <a:pt x="131077" y="31330"/>
                  </a:lnTo>
                  <a:lnTo>
                    <a:pt x="127170" y="14816"/>
                  </a:lnTo>
                  <a:lnTo>
                    <a:pt x="12043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51243" y="2500464"/>
              <a:ext cx="83951" cy="65316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6353759" y="2801099"/>
              <a:ext cx="79375" cy="42545"/>
            </a:xfrm>
            <a:custGeom>
              <a:avLst/>
              <a:gdLst/>
              <a:ahLst/>
              <a:cxnLst/>
              <a:rect l="l" t="t" r="r" b="b"/>
              <a:pathLst>
                <a:path w="79375" h="42544">
                  <a:moveTo>
                    <a:pt x="24688" y="0"/>
                  </a:moveTo>
                  <a:lnTo>
                    <a:pt x="0" y="0"/>
                  </a:lnTo>
                  <a:lnTo>
                    <a:pt x="0" y="42100"/>
                  </a:lnTo>
                  <a:lnTo>
                    <a:pt x="24688" y="42100"/>
                  </a:lnTo>
                  <a:lnTo>
                    <a:pt x="24688" y="0"/>
                  </a:lnTo>
                  <a:close/>
                </a:path>
                <a:path w="79375" h="42544">
                  <a:moveTo>
                    <a:pt x="79133" y="0"/>
                  </a:moveTo>
                  <a:lnTo>
                    <a:pt x="54432" y="0"/>
                  </a:lnTo>
                  <a:lnTo>
                    <a:pt x="54432" y="42100"/>
                  </a:lnTo>
                  <a:lnTo>
                    <a:pt x="79133" y="42100"/>
                  </a:lnTo>
                  <a:lnTo>
                    <a:pt x="7913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321048" y="2484441"/>
              <a:ext cx="149225" cy="368300"/>
            </a:xfrm>
            <a:custGeom>
              <a:avLst/>
              <a:gdLst/>
              <a:ahLst/>
              <a:cxnLst/>
              <a:rect l="l" t="t" r="r" b="b"/>
              <a:pathLst>
                <a:path w="149225" h="368300">
                  <a:moveTo>
                    <a:pt x="70281" y="6667"/>
                  </a:moveTo>
                  <a:lnTo>
                    <a:pt x="48164" y="44375"/>
                  </a:lnTo>
                  <a:lnTo>
                    <a:pt x="28778" y="81333"/>
                  </a:lnTo>
                  <a:lnTo>
                    <a:pt x="11188" y="121475"/>
                  </a:lnTo>
                  <a:lnTo>
                    <a:pt x="819" y="158460"/>
                  </a:lnTo>
                  <a:lnTo>
                    <a:pt x="0" y="169151"/>
                  </a:lnTo>
                  <a:lnTo>
                    <a:pt x="0" y="368084"/>
                  </a:lnTo>
                  <a:lnTo>
                    <a:pt x="149034" y="368084"/>
                  </a:lnTo>
                  <a:lnTo>
                    <a:pt x="149034" y="358127"/>
                  </a:lnTo>
                  <a:lnTo>
                    <a:pt x="9931" y="358127"/>
                  </a:lnTo>
                  <a:lnTo>
                    <a:pt x="9931" y="169151"/>
                  </a:lnTo>
                  <a:lnTo>
                    <a:pt x="20472" y="124980"/>
                  </a:lnTo>
                  <a:lnTo>
                    <a:pt x="37720" y="85701"/>
                  </a:lnTo>
                  <a:lnTo>
                    <a:pt x="56845" y="49212"/>
                  </a:lnTo>
                  <a:lnTo>
                    <a:pt x="74481" y="18824"/>
                  </a:lnTo>
                  <a:lnTo>
                    <a:pt x="70281" y="11976"/>
                  </a:lnTo>
                  <a:lnTo>
                    <a:pt x="74485" y="9321"/>
                  </a:lnTo>
                  <a:lnTo>
                    <a:pt x="70281" y="6667"/>
                  </a:lnTo>
                  <a:close/>
                </a:path>
                <a:path w="149225" h="368300">
                  <a:moveTo>
                    <a:pt x="74485" y="0"/>
                  </a:moveTo>
                  <a:lnTo>
                    <a:pt x="70281" y="6667"/>
                  </a:lnTo>
                  <a:lnTo>
                    <a:pt x="78689" y="11976"/>
                  </a:lnTo>
                  <a:lnTo>
                    <a:pt x="78143" y="12915"/>
                  </a:lnTo>
                  <a:lnTo>
                    <a:pt x="77050" y="14706"/>
                  </a:lnTo>
                  <a:lnTo>
                    <a:pt x="75907" y="16484"/>
                  </a:lnTo>
                  <a:lnTo>
                    <a:pt x="74481" y="18824"/>
                  </a:lnTo>
                  <a:lnTo>
                    <a:pt x="96016" y="56241"/>
                  </a:lnTo>
                  <a:lnTo>
                    <a:pt x="114051" y="91417"/>
                  </a:lnTo>
                  <a:lnTo>
                    <a:pt x="129692" y="128155"/>
                  </a:lnTo>
                  <a:lnTo>
                    <a:pt x="138318" y="159877"/>
                  </a:lnTo>
                  <a:lnTo>
                    <a:pt x="138436" y="160502"/>
                  </a:lnTo>
                  <a:lnTo>
                    <a:pt x="139090" y="169151"/>
                  </a:lnTo>
                  <a:lnTo>
                    <a:pt x="139090" y="358127"/>
                  </a:lnTo>
                  <a:lnTo>
                    <a:pt x="149034" y="358127"/>
                  </a:lnTo>
                  <a:lnTo>
                    <a:pt x="149034" y="169151"/>
                  </a:lnTo>
                  <a:lnTo>
                    <a:pt x="148348" y="160502"/>
                  </a:lnTo>
                  <a:lnTo>
                    <a:pt x="137833" y="121475"/>
                  </a:lnTo>
                  <a:lnTo>
                    <a:pt x="120222" y="81333"/>
                  </a:lnTo>
                  <a:lnTo>
                    <a:pt x="100851" y="44375"/>
                  </a:lnTo>
                  <a:lnTo>
                    <a:pt x="78689" y="6667"/>
                  </a:lnTo>
                  <a:lnTo>
                    <a:pt x="74485" y="0"/>
                  </a:lnTo>
                  <a:close/>
                </a:path>
                <a:path w="149225" h="368300">
                  <a:moveTo>
                    <a:pt x="74485" y="9321"/>
                  </a:moveTo>
                  <a:lnTo>
                    <a:pt x="70281" y="11976"/>
                  </a:lnTo>
                  <a:lnTo>
                    <a:pt x="74481" y="18824"/>
                  </a:lnTo>
                  <a:lnTo>
                    <a:pt x="75907" y="16484"/>
                  </a:lnTo>
                  <a:lnTo>
                    <a:pt x="77050" y="14706"/>
                  </a:lnTo>
                  <a:lnTo>
                    <a:pt x="78143" y="12915"/>
                  </a:lnTo>
                  <a:lnTo>
                    <a:pt x="78689" y="11976"/>
                  </a:lnTo>
                  <a:lnTo>
                    <a:pt x="74485" y="93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348785" y="2669071"/>
              <a:ext cx="93980" cy="93980"/>
            </a:xfrm>
            <a:custGeom>
              <a:avLst/>
              <a:gdLst/>
              <a:ahLst/>
              <a:cxnLst/>
              <a:rect l="l" t="t" r="r" b="b"/>
              <a:pathLst>
                <a:path w="93979" h="93980">
                  <a:moveTo>
                    <a:pt x="46748" y="0"/>
                  </a:moveTo>
                  <a:lnTo>
                    <a:pt x="28567" y="3681"/>
                  </a:lnTo>
                  <a:lnTo>
                    <a:pt x="13706" y="13714"/>
                  </a:lnTo>
                  <a:lnTo>
                    <a:pt x="3679" y="28583"/>
                  </a:lnTo>
                  <a:lnTo>
                    <a:pt x="0" y="46774"/>
                  </a:lnTo>
                  <a:lnTo>
                    <a:pt x="3679" y="64964"/>
                  </a:lnTo>
                  <a:lnTo>
                    <a:pt x="13706" y="79833"/>
                  </a:lnTo>
                  <a:lnTo>
                    <a:pt x="28567" y="89866"/>
                  </a:lnTo>
                  <a:lnTo>
                    <a:pt x="46748" y="93548"/>
                  </a:lnTo>
                  <a:lnTo>
                    <a:pt x="64958" y="89866"/>
                  </a:lnTo>
                  <a:lnTo>
                    <a:pt x="79835" y="79833"/>
                  </a:lnTo>
                  <a:lnTo>
                    <a:pt x="89868" y="64964"/>
                  </a:lnTo>
                  <a:lnTo>
                    <a:pt x="93548" y="46774"/>
                  </a:lnTo>
                  <a:lnTo>
                    <a:pt x="89868" y="28583"/>
                  </a:lnTo>
                  <a:lnTo>
                    <a:pt x="79835" y="13714"/>
                  </a:lnTo>
                  <a:lnTo>
                    <a:pt x="64958" y="3681"/>
                  </a:lnTo>
                  <a:lnTo>
                    <a:pt x="4674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343819" y="2664090"/>
              <a:ext cx="103505" cy="103505"/>
            </a:xfrm>
            <a:custGeom>
              <a:avLst/>
              <a:gdLst/>
              <a:ahLst/>
              <a:cxnLst/>
              <a:rect l="l" t="t" r="r" b="b"/>
              <a:pathLst>
                <a:path w="103504" h="103505">
                  <a:moveTo>
                    <a:pt x="51714" y="0"/>
                  </a:moveTo>
                  <a:lnTo>
                    <a:pt x="31605" y="4073"/>
                  </a:lnTo>
                  <a:lnTo>
                    <a:pt x="15165" y="15174"/>
                  </a:lnTo>
                  <a:lnTo>
                    <a:pt x="4070" y="31627"/>
                  </a:lnTo>
                  <a:lnTo>
                    <a:pt x="0" y="51752"/>
                  </a:lnTo>
                  <a:lnTo>
                    <a:pt x="4070" y="71877"/>
                  </a:lnTo>
                  <a:lnTo>
                    <a:pt x="15165" y="88330"/>
                  </a:lnTo>
                  <a:lnTo>
                    <a:pt x="31605" y="99431"/>
                  </a:lnTo>
                  <a:lnTo>
                    <a:pt x="51714" y="103505"/>
                  </a:lnTo>
                  <a:lnTo>
                    <a:pt x="71852" y="99431"/>
                  </a:lnTo>
                  <a:lnTo>
                    <a:pt x="80573" y="93548"/>
                  </a:lnTo>
                  <a:lnTo>
                    <a:pt x="51714" y="93548"/>
                  </a:lnTo>
                  <a:lnTo>
                    <a:pt x="35463" y="90264"/>
                  </a:lnTo>
                  <a:lnTo>
                    <a:pt x="22185" y="81308"/>
                  </a:lnTo>
                  <a:lnTo>
                    <a:pt x="13229" y="68023"/>
                  </a:lnTo>
                  <a:lnTo>
                    <a:pt x="9944" y="51752"/>
                  </a:lnTo>
                  <a:lnTo>
                    <a:pt x="13229" y="35481"/>
                  </a:lnTo>
                  <a:lnTo>
                    <a:pt x="22185" y="22196"/>
                  </a:lnTo>
                  <a:lnTo>
                    <a:pt x="35463" y="13240"/>
                  </a:lnTo>
                  <a:lnTo>
                    <a:pt x="51714" y="9956"/>
                  </a:lnTo>
                  <a:lnTo>
                    <a:pt x="80573" y="9956"/>
                  </a:lnTo>
                  <a:lnTo>
                    <a:pt x="71852" y="4073"/>
                  </a:lnTo>
                  <a:lnTo>
                    <a:pt x="51714" y="0"/>
                  </a:lnTo>
                  <a:close/>
                </a:path>
                <a:path w="103504" h="103505">
                  <a:moveTo>
                    <a:pt x="80573" y="9956"/>
                  </a:moveTo>
                  <a:lnTo>
                    <a:pt x="51714" y="9956"/>
                  </a:lnTo>
                  <a:lnTo>
                    <a:pt x="67996" y="13240"/>
                  </a:lnTo>
                  <a:lnTo>
                    <a:pt x="81294" y="22196"/>
                  </a:lnTo>
                  <a:lnTo>
                    <a:pt x="90260" y="35481"/>
                  </a:lnTo>
                  <a:lnTo>
                    <a:pt x="93548" y="51752"/>
                  </a:lnTo>
                  <a:lnTo>
                    <a:pt x="90260" y="68023"/>
                  </a:lnTo>
                  <a:lnTo>
                    <a:pt x="81294" y="81308"/>
                  </a:lnTo>
                  <a:lnTo>
                    <a:pt x="67996" y="90264"/>
                  </a:lnTo>
                  <a:lnTo>
                    <a:pt x="51714" y="93548"/>
                  </a:lnTo>
                  <a:lnTo>
                    <a:pt x="80573" y="93548"/>
                  </a:lnTo>
                  <a:lnTo>
                    <a:pt x="88307" y="88330"/>
                  </a:lnTo>
                  <a:lnTo>
                    <a:pt x="99407" y="71877"/>
                  </a:lnTo>
                  <a:lnTo>
                    <a:pt x="103479" y="51752"/>
                  </a:lnTo>
                  <a:lnTo>
                    <a:pt x="99407" y="31627"/>
                  </a:lnTo>
                  <a:lnTo>
                    <a:pt x="88307" y="15174"/>
                  </a:lnTo>
                  <a:lnTo>
                    <a:pt x="80573" y="9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370959" y="2691263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30">
                  <a:moveTo>
                    <a:pt x="24574" y="0"/>
                  </a:moveTo>
                  <a:lnTo>
                    <a:pt x="15023" y="1934"/>
                  </a:lnTo>
                  <a:lnTo>
                    <a:pt x="7210" y="7207"/>
                  </a:lnTo>
                  <a:lnTo>
                    <a:pt x="1935" y="15023"/>
                  </a:lnTo>
                  <a:lnTo>
                    <a:pt x="0" y="24587"/>
                  </a:lnTo>
                  <a:lnTo>
                    <a:pt x="1935" y="34143"/>
                  </a:lnTo>
                  <a:lnTo>
                    <a:pt x="7210" y="41956"/>
                  </a:lnTo>
                  <a:lnTo>
                    <a:pt x="15023" y="47227"/>
                  </a:lnTo>
                  <a:lnTo>
                    <a:pt x="24574" y="49161"/>
                  </a:lnTo>
                  <a:lnTo>
                    <a:pt x="34160" y="47227"/>
                  </a:lnTo>
                  <a:lnTo>
                    <a:pt x="41987" y="41956"/>
                  </a:lnTo>
                  <a:lnTo>
                    <a:pt x="47264" y="34143"/>
                  </a:lnTo>
                  <a:lnTo>
                    <a:pt x="49199" y="24587"/>
                  </a:lnTo>
                  <a:lnTo>
                    <a:pt x="47264" y="15023"/>
                  </a:lnTo>
                  <a:lnTo>
                    <a:pt x="41987" y="7207"/>
                  </a:lnTo>
                  <a:lnTo>
                    <a:pt x="34160" y="1934"/>
                  </a:lnTo>
                  <a:lnTo>
                    <a:pt x="24574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365994" y="2686285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89">
                  <a:moveTo>
                    <a:pt x="29540" y="0"/>
                  </a:moveTo>
                  <a:lnTo>
                    <a:pt x="18034" y="2322"/>
                  </a:lnTo>
                  <a:lnTo>
                    <a:pt x="8645" y="8658"/>
                  </a:lnTo>
                  <a:lnTo>
                    <a:pt x="2318" y="18055"/>
                  </a:lnTo>
                  <a:lnTo>
                    <a:pt x="0" y="29565"/>
                  </a:lnTo>
                  <a:lnTo>
                    <a:pt x="2318" y="41068"/>
                  </a:lnTo>
                  <a:lnTo>
                    <a:pt x="8645" y="50461"/>
                  </a:lnTo>
                  <a:lnTo>
                    <a:pt x="18034" y="56795"/>
                  </a:lnTo>
                  <a:lnTo>
                    <a:pt x="29540" y="59118"/>
                  </a:lnTo>
                  <a:lnTo>
                    <a:pt x="41055" y="56795"/>
                  </a:lnTo>
                  <a:lnTo>
                    <a:pt x="50466" y="50461"/>
                  </a:lnTo>
                  <a:lnTo>
                    <a:pt x="51345" y="49161"/>
                  </a:lnTo>
                  <a:lnTo>
                    <a:pt x="29540" y="49161"/>
                  </a:lnTo>
                  <a:lnTo>
                    <a:pt x="21916" y="47619"/>
                  </a:lnTo>
                  <a:lnTo>
                    <a:pt x="15682" y="43416"/>
                  </a:lnTo>
                  <a:lnTo>
                    <a:pt x="11475" y="37186"/>
                  </a:lnTo>
                  <a:lnTo>
                    <a:pt x="9931" y="29565"/>
                  </a:lnTo>
                  <a:lnTo>
                    <a:pt x="11475" y="21936"/>
                  </a:lnTo>
                  <a:lnTo>
                    <a:pt x="15682" y="15703"/>
                  </a:lnTo>
                  <a:lnTo>
                    <a:pt x="21916" y="11499"/>
                  </a:lnTo>
                  <a:lnTo>
                    <a:pt x="29540" y="9956"/>
                  </a:lnTo>
                  <a:lnTo>
                    <a:pt x="51343" y="9956"/>
                  </a:lnTo>
                  <a:lnTo>
                    <a:pt x="50466" y="8658"/>
                  </a:lnTo>
                  <a:lnTo>
                    <a:pt x="41055" y="2322"/>
                  </a:lnTo>
                  <a:lnTo>
                    <a:pt x="29540" y="0"/>
                  </a:lnTo>
                  <a:close/>
                </a:path>
                <a:path w="59689" h="59689">
                  <a:moveTo>
                    <a:pt x="51343" y="9956"/>
                  </a:moveTo>
                  <a:lnTo>
                    <a:pt x="29540" y="9956"/>
                  </a:lnTo>
                  <a:lnTo>
                    <a:pt x="37163" y="11499"/>
                  </a:lnTo>
                  <a:lnTo>
                    <a:pt x="43397" y="15703"/>
                  </a:lnTo>
                  <a:lnTo>
                    <a:pt x="47604" y="21936"/>
                  </a:lnTo>
                  <a:lnTo>
                    <a:pt x="49149" y="29565"/>
                  </a:lnTo>
                  <a:lnTo>
                    <a:pt x="47604" y="37186"/>
                  </a:lnTo>
                  <a:lnTo>
                    <a:pt x="43397" y="43416"/>
                  </a:lnTo>
                  <a:lnTo>
                    <a:pt x="37163" y="47619"/>
                  </a:lnTo>
                  <a:lnTo>
                    <a:pt x="29540" y="49161"/>
                  </a:lnTo>
                  <a:lnTo>
                    <a:pt x="51345" y="49161"/>
                  </a:lnTo>
                  <a:lnTo>
                    <a:pt x="56815" y="41068"/>
                  </a:lnTo>
                  <a:lnTo>
                    <a:pt x="59143" y="29565"/>
                  </a:lnTo>
                  <a:lnTo>
                    <a:pt x="56815" y="18055"/>
                  </a:lnTo>
                  <a:lnTo>
                    <a:pt x="51343" y="9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253930" y="2747044"/>
              <a:ext cx="72390" cy="123189"/>
            </a:xfrm>
            <a:custGeom>
              <a:avLst/>
              <a:gdLst/>
              <a:ahLst/>
              <a:cxnLst/>
              <a:rect l="l" t="t" r="r" b="b"/>
              <a:pathLst>
                <a:path w="72389" h="123189">
                  <a:moveTo>
                    <a:pt x="72085" y="0"/>
                  </a:moveTo>
                  <a:lnTo>
                    <a:pt x="0" y="122859"/>
                  </a:lnTo>
                  <a:lnTo>
                    <a:pt x="72085" y="100495"/>
                  </a:lnTo>
                  <a:lnTo>
                    <a:pt x="72085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243122" y="2728730"/>
              <a:ext cx="88265" cy="149860"/>
            </a:xfrm>
            <a:custGeom>
              <a:avLst/>
              <a:gdLst/>
              <a:ahLst/>
              <a:cxnLst/>
              <a:rect l="l" t="t" r="r" b="b"/>
              <a:pathLst>
                <a:path w="88264" h="149860">
                  <a:moveTo>
                    <a:pt x="78574" y="15798"/>
                  </a:moveTo>
                  <a:lnTo>
                    <a:pt x="0" y="149733"/>
                  </a:lnTo>
                  <a:lnTo>
                    <a:pt x="55187" y="132613"/>
                  </a:lnTo>
                  <a:lnTo>
                    <a:pt x="21615" y="132613"/>
                  </a:lnTo>
                  <a:lnTo>
                    <a:pt x="77927" y="36659"/>
                  </a:lnTo>
                  <a:lnTo>
                    <a:pt x="77927" y="18313"/>
                  </a:lnTo>
                  <a:lnTo>
                    <a:pt x="82892" y="18313"/>
                  </a:lnTo>
                  <a:lnTo>
                    <a:pt x="78574" y="15798"/>
                  </a:lnTo>
                  <a:close/>
                </a:path>
                <a:path w="88264" h="149860">
                  <a:moveTo>
                    <a:pt x="87858" y="0"/>
                  </a:moveTo>
                  <a:lnTo>
                    <a:pt x="78574" y="15798"/>
                  </a:lnTo>
                  <a:lnTo>
                    <a:pt x="87210" y="20840"/>
                  </a:lnTo>
                  <a:lnTo>
                    <a:pt x="77927" y="36659"/>
                  </a:lnTo>
                  <a:lnTo>
                    <a:pt x="77927" y="115150"/>
                  </a:lnTo>
                  <a:lnTo>
                    <a:pt x="21615" y="132613"/>
                  </a:lnTo>
                  <a:lnTo>
                    <a:pt x="55187" y="132613"/>
                  </a:lnTo>
                  <a:lnTo>
                    <a:pt x="87858" y="122478"/>
                  </a:lnTo>
                  <a:lnTo>
                    <a:pt x="87858" y="0"/>
                  </a:lnTo>
                  <a:close/>
                </a:path>
                <a:path w="88264" h="149860">
                  <a:moveTo>
                    <a:pt x="82892" y="18313"/>
                  </a:moveTo>
                  <a:lnTo>
                    <a:pt x="77927" y="18313"/>
                  </a:lnTo>
                  <a:lnTo>
                    <a:pt x="77927" y="36659"/>
                  </a:lnTo>
                  <a:lnTo>
                    <a:pt x="87210" y="20840"/>
                  </a:lnTo>
                  <a:lnTo>
                    <a:pt x="82892" y="183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465108" y="2747044"/>
              <a:ext cx="72390" cy="123189"/>
            </a:xfrm>
            <a:custGeom>
              <a:avLst/>
              <a:gdLst/>
              <a:ahLst/>
              <a:cxnLst/>
              <a:rect l="l" t="t" r="r" b="b"/>
              <a:pathLst>
                <a:path w="72390" h="123189">
                  <a:moveTo>
                    <a:pt x="0" y="0"/>
                  </a:moveTo>
                  <a:lnTo>
                    <a:pt x="0" y="100495"/>
                  </a:lnTo>
                  <a:lnTo>
                    <a:pt x="72085" y="12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321044" y="2564117"/>
              <a:ext cx="227329" cy="543560"/>
            </a:xfrm>
            <a:custGeom>
              <a:avLst/>
              <a:gdLst/>
              <a:ahLst/>
              <a:cxnLst/>
              <a:rect l="l" t="t" r="r" b="b"/>
              <a:pathLst>
                <a:path w="227329" h="543560">
                  <a:moveTo>
                    <a:pt x="9944" y="331508"/>
                  </a:moveTo>
                  <a:lnTo>
                    <a:pt x="7696" y="329285"/>
                  </a:lnTo>
                  <a:lnTo>
                    <a:pt x="2235" y="329285"/>
                  </a:lnTo>
                  <a:lnTo>
                    <a:pt x="0" y="331508"/>
                  </a:lnTo>
                  <a:lnTo>
                    <a:pt x="0" y="334264"/>
                  </a:lnTo>
                  <a:lnTo>
                    <a:pt x="0" y="411518"/>
                  </a:lnTo>
                  <a:lnTo>
                    <a:pt x="2235" y="413753"/>
                  </a:lnTo>
                  <a:lnTo>
                    <a:pt x="7696" y="413753"/>
                  </a:lnTo>
                  <a:lnTo>
                    <a:pt x="9944" y="411518"/>
                  </a:lnTo>
                  <a:lnTo>
                    <a:pt x="9944" y="331508"/>
                  </a:lnTo>
                  <a:close/>
                </a:path>
                <a:path w="227329" h="543560">
                  <a:moveTo>
                    <a:pt x="43903" y="317004"/>
                  </a:moveTo>
                  <a:lnTo>
                    <a:pt x="41719" y="314782"/>
                  </a:lnTo>
                  <a:lnTo>
                    <a:pt x="36195" y="314782"/>
                  </a:lnTo>
                  <a:lnTo>
                    <a:pt x="33959" y="317004"/>
                  </a:lnTo>
                  <a:lnTo>
                    <a:pt x="33959" y="319760"/>
                  </a:lnTo>
                  <a:lnTo>
                    <a:pt x="33959" y="450037"/>
                  </a:lnTo>
                  <a:lnTo>
                    <a:pt x="36195" y="452259"/>
                  </a:lnTo>
                  <a:lnTo>
                    <a:pt x="41719" y="452259"/>
                  </a:lnTo>
                  <a:lnTo>
                    <a:pt x="43903" y="450037"/>
                  </a:lnTo>
                  <a:lnTo>
                    <a:pt x="43903" y="317004"/>
                  </a:lnTo>
                  <a:close/>
                </a:path>
                <a:path w="227329" h="543560">
                  <a:moveTo>
                    <a:pt x="79514" y="437832"/>
                  </a:moveTo>
                  <a:lnTo>
                    <a:pt x="77279" y="435597"/>
                  </a:lnTo>
                  <a:lnTo>
                    <a:pt x="71755" y="435597"/>
                  </a:lnTo>
                  <a:lnTo>
                    <a:pt x="69519" y="437832"/>
                  </a:lnTo>
                  <a:lnTo>
                    <a:pt x="69519" y="440575"/>
                  </a:lnTo>
                  <a:lnTo>
                    <a:pt x="69519" y="541299"/>
                  </a:lnTo>
                  <a:lnTo>
                    <a:pt x="71755" y="543521"/>
                  </a:lnTo>
                  <a:lnTo>
                    <a:pt x="77279" y="543521"/>
                  </a:lnTo>
                  <a:lnTo>
                    <a:pt x="79514" y="541299"/>
                  </a:lnTo>
                  <a:lnTo>
                    <a:pt x="79514" y="437832"/>
                  </a:lnTo>
                  <a:close/>
                </a:path>
                <a:path w="227329" h="543560">
                  <a:moveTo>
                    <a:pt x="79514" y="329069"/>
                  </a:moveTo>
                  <a:lnTo>
                    <a:pt x="77279" y="326847"/>
                  </a:lnTo>
                  <a:lnTo>
                    <a:pt x="71755" y="326847"/>
                  </a:lnTo>
                  <a:lnTo>
                    <a:pt x="69519" y="329069"/>
                  </a:lnTo>
                  <a:lnTo>
                    <a:pt x="69519" y="331825"/>
                  </a:lnTo>
                  <a:lnTo>
                    <a:pt x="69519" y="411048"/>
                  </a:lnTo>
                  <a:lnTo>
                    <a:pt x="71755" y="413270"/>
                  </a:lnTo>
                  <a:lnTo>
                    <a:pt x="77279" y="413270"/>
                  </a:lnTo>
                  <a:lnTo>
                    <a:pt x="79514" y="411048"/>
                  </a:lnTo>
                  <a:lnTo>
                    <a:pt x="79514" y="329069"/>
                  </a:lnTo>
                  <a:close/>
                </a:path>
                <a:path w="227329" h="543560">
                  <a:moveTo>
                    <a:pt x="114414" y="322541"/>
                  </a:moveTo>
                  <a:lnTo>
                    <a:pt x="112229" y="320319"/>
                  </a:lnTo>
                  <a:lnTo>
                    <a:pt x="106705" y="320319"/>
                  </a:lnTo>
                  <a:lnTo>
                    <a:pt x="104470" y="322541"/>
                  </a:lnTo>
                  <a:lnTo>
                    <a:pt x="104470" y="325297"/>
                  </a:lnTo>
                  <a:lnTo>
                    <a:pt x="104470" y="387578"/>
                  </a:lnTo>
                  <a:lnTo>
                    <a:pt x="106705" y="389813"/>
                  </a:lnTo>
                  <a:lnTo>
                    <a:pt x="112229" y="389813"/>
                  </a:lnTo>
                  <a:lnTo>
                    <a:pt x="114414" y="387578"/>
                  </a:lnTo>
                  <a:lnTo>
                    <a:pt x="114414" y="322541"/>
                  </a:lnTo>
                  <a:close/>
                </a:path>
                <a:path w="227329" h="543560">
                  <a:moveTo>
                    <a:pt x="116306" y="0"/>
                  </a:moveTo>
                  <a:lnTo>
                    <a:pt x="32702" y="0"/>
                  </a:lnTo>
                  <a:lnTo>
                    <a:pt x="32702" y="9956"/>
                  </a:lnTo>
                  <a:lnTo>
                    <a:pt x="116306" y="9956"/>
                  </a:lnTo>
                  <a:lnTo>
                    <a:pt x="116306" y="0"/>
                  </a:lnTo>
                  <a:close/>
                </a:path>
                <a:path w="227329" h="543560">
                  <a:moveTo>
                    <a:pt x="125653" y="23482"/>
                  </a:moveTo>
                  <a:lnTo>
                    <a:pt x="25501" y="23482"/>
                  </a:lnTo>
                  <a:lnTo>
                    <a:pt x="25501" y="33439"/>
                  </a:lnTo>
                  <a:lnTo>
                    <a:pt x="125653" y="33439"/>
                  </a:lnTo>
                  <a:lnTo>
                    <a:pt x="125653" y="23482"/>
                  </a:lnTo>
                  <a:close/>
                </a:path>
                <a:path w="227329" h="543560">
                  <a:moveTo>
                    <a:pt x="226898" y="314350"/>
                  </a:moveTo>
                  <a:lnTo>
                    <a:pt x="216865" y="297230"/>
                  </a:lnTo>
                  <a:lnTo>
                    <a:pt x="205320" y="277545"/>
                  </a:lnTo>
                  <a:lnTo>
                    <a:pt x="205320" y="297230"/>
                  </a:lnTo>
                  <a:lnTo>
                    <a:pt x="149021" y="279768"/>
                  </a:lnTo>
                  <a:lnTo>
                    <a:pt x="149021" y="201282"/>
                  </a:lnTo>
                  <a:lnTo>
                    <a:pt x="205320" y="297230"/>
                  </a:lnTo>
                  <a:lnTo>
                    <a:pt x="205320" y="277545"/>
                  </a:lnTo>
                  <a:lnTo>
                    <a:pt x="149834" y="182930"/>
                  </a:lnTo>
                  <a:lnTo>
                    <a:pt x="139090" y="164617"/>
                  </a:lnTo>
                  <a:lnTo>
                    <a:pt x="139090" y="228219"/>
                  </a:lnTo>
                  <a:lnTo>
                    <a:pt x="4965" y="228219"/>
                  </a:lnTo>
                  <a:lnTo>
                    <a:pt x="4965" y="238163"/>
                  </a:lnTo>
                  <a:lnTo>
                    <a:pt x="27736" y="238163"/>
                  </a:lnTo>
                  <a:lnTo>
                    <a:pt x="27736" y="281825"/>
                  </a:lnTo>
                  <a:lnTo>
                    <a:pt x="29972" y="284060"/>
                  </a:lnTo>
                  <a:lnTo>
                    <a:pt x="35433" y="284060"/>
                  </a:lnTo>
                  <a:lnTo>
                    <a:pt x="37680" y="281825"/>
                  </a:lnTo>
                  <a:lnTo>
                    <a:pt x="37680" y="238163"/>
                  </a:lnTo>
                  <a:lnTo>
                    <a:pt x="55587" y="238163"/>
                  </a:lnTo>
                  <a:lnTo>
                    <a:pt x="55587" y="281825"/>
                  </a:lnTo>
                  <a:lnTo>
                    <a:pt x="57823" y="284060"/>
                  </a:lnTo>
                  <a:lnTo>
                    <a:pt x="63347" y="284060"/>
                  </a:lnTo>
                  <a:lnTo>
                    <a:pt x="65532" y="281825"/>
                  </a:lnTo>
                  <a:lnTo>
                    <a:pt x="65532" y="238163"/>
                  </a:lnTo>
                  <a:lnTo>
                    <a:pt x="83439" y="238163"/>
                  </a:lnTo>
                  <a:lnTo>
                    <a:pt x="83439" y="281825"/>
                  </a:lnTo>
                  <a:lnTo>
                    <a:pt x="85674" y="284060"/>
                  </a:lnTo>
                  <a:lnTo>
                    <a:pt x="91198" y="284060"/>
                  </a:lnTo>
                  <a:lnTo>
                    <a:pt x="93433" y="281825"/>
                  </a:lnTo>
                  <a:lnTo>
                    <a:pt x="93433" y="238163"/>
                  </a:lnTo>
                  <a:lnTo>
                    <a:pt x="111340" y="238163"/>
                  </a:lnTo>
                  <a:lnTo>
                    <a:pt x="111340" y="281825"/>
                  </a:lnTo>
                  <a:lnTo>
                    <a:pt x="113576" y="284060"/>
                  </a:lnTo>
                  <a:lnTo>
                    <a:pt x="119037" y="284060"/>
                  </a:lnTo>
                  <a:lnTo>
                    <a:pt x="121285" y="281825"/>
                  </a:lnTo>
                  <a:lnTo>
                    <a:pt x="121285" y="238163"/>
                  </a:lnTo>
                  <a:lnTo>
                    <a:pt x="139090" y="238163"/>
                  </a:lnTo>
                  <a:lnTo>
                    <a:pt x="139090" y="287096"/>
                  </a:lnTo>
                  <a:lnTo>
                    <a:pt x="226898" y="314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340323" y="2847540"/>
              <a:ext cx="99695" cy="13970"/>
            </a:xfrm>
            <a:custGeom>
              <a:avLst/>
              <a:gdLst/>
              <a:ahLst/>
              <a:cxnLst/>
              <a:rect l="l" t="t" r="r" b="b"/>
              <a:pathLst>
                <a:path w="99695" h="13969">
                  <a:moveTo>
                    <a:pt x="96113" y="0"/>
                  </a:moveTo>
                  <a:lnTo>
                    <a:pt x="2946" y="0"/>
                  </a:lnTo>
                  <a:lnTo>
                    <a:pt x="0" y="2997"/>
                  </a:lnTo>
                  <a:lnTo>
                    <a:pt x="0" y="6680"/>
                  </a:lnTo>
                  <a:lnTo>
                    <a:pt x="0" y="10363"/>
                  </a:lnTo>
                  <a:lnTo>
                    <a:pt x="2946" y="13360"/>
                  </a:lnTo>
                  <a:lnTo>
                    <a:pt x="96113" y="13360"/>
                  </a:lnTo>
                  <a:lnTo>
                    <a:pt x="99123" y="10363"/>
                  </a:lnTo>
                  <a:lnTo>
                    <a:pt x="99123" y="2997"/>
                  </a:lnTo>
                  <a:lnTo>
                    <a:pt x="96113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332131" y="2614002"/>
              <a:ext cx="127000" cy="252095"/>
            </a:xfrm>
            <a:custGeom>
              <a:avLst/>
              <a:gdLst/>
              <a:ahLst/>
              <a:cxnLst/>
              <a:rect l="l" t="t" r="r" b="b"/>
              <a:pathLst>
                <a:path w="127000" h="252094">
                  <a:moveTo>
                    <a:pt x="112280" y="233781"/>
                  </a:moveTo>
                  <a:lnTo>
                    <a:pt x="107086" y="228574"/>
                  </a:lnTo>
                  <a:lnTo>
                    <a:pt x="102336" y="228574"/>
                  </a:lnTo>
                  <a:lnTo>
                    <a:pt x="102336" y="239280"/>
                  </a:lnTo>
                  <a:lnTo>
                    <a:pt x="102336" y="241147"/>
                  </a:lnTo>
                  <a:lnTo>
                    <a:pt x="101574" y="241909"/>
                  </a:lnTo>
                  <a:lnTo>
                    <a:pt x="13919" y="241909"/>
                  </a:lnTo>
                  <a:lnTo>
                    <a:pt x="13157" y="241147"/>
                  </a:lnTo>
                  <a:lnTo>
                    <a:pt x="13157" y="239280"/>
                  </a:lnTo>
                  <a:lnTo>
                    <a:pt x="13919" y="238518"/>
                  </a:lnTo>
                  <a:lnTo>
                    <a:pt x="101574" y="238518"/>
                  </a:lnTo>
                  <a:lnTo>
                    <a:pt x="102336" y="239280"/>
                  </a:lnTo>
                  <a:lnTo>
                    <a:pt x="102336" y="228574"/>
                  </a:lnTo>
                  <a:lnTo>
                    <a:pt x="8407" y="228574"/>
                  </a:lnTo>
                  <a:lnTo>
                    <a:pt x="3162" y="233781"/>
                  </a:lnTo>
                  <a:lnTo>
                    <a:pt x="3162" y="246659"/>
                  </a:lnTo>
                  <a:lnTo>
                    <a:pt x="8407" y="251866"/>
                  </a:lnTo>
                  <a:lnTo>
                    <a:pt x="107086" y="251866"/>
                  </a:lnTo>
                  <a:lnTo>
                    <a:pt x="112280" y="246659"/>
                  </a:lnTo>
                  <a:lnTo>
                    <a:pt x="112280" y="241909"/>
                  </a:lnTo>
                  <a:lnTo>
                    <a:pt x="112280" y="238518"/>
                  </a:lnTo>
                  <a:lnTo>
                    <a:pt x="112280" y="233781"/>
                  </a:lnTo>
                  <a:close/>
                </a:path>
                <a:path w="127000" h="252094">
                  <a:moveTo>
                    <a:pt x="126530" y="0"/>
                  </a:moveTo>
                  <a:lnTo>
                    <a:pt x="0" y="0"/>
                  </a:lnTo>
                  <a:lnTo>
                    <a:pt x="0" y="9944"/>
                  </a:lnTo>
                  <a:lnTo>
                    <a:pt x="126530" y="9944"/>
                  </a:lnTo>
                  <a:lnTo>
                    <a:pt x="1265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5" name="object 225"/>
          <p:cNvSpPr txBox="1"/>
          <p:nvPr/>
        </p:nvSpPr>
        <p:spPr>
          <a:xfrm>
            <a:off x="3923855" y="2360972"/>
            <a:ext cx="1035050" cy="538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Świat</a:t>
            </a:r>
            <a:r>
              <a:rPr sz="1100" spc="2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oparciu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o</a:t>
            </a:r>
            <a:r>
              <a:rPr sz="1100" spc="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technologie wodorowe</a:t>
            </a:r>
            <a:endParaRPr sz="1100">
              <a:latin typeface="TT Supermolot Bold"/>
              <a:cs typeface="TT Supermolot Bold"/>
            </a:endParaRPr>
          </a:p>
        </p:txBody>
      </p:sp>
      <p:grpSp>
        <p:nvGrpSpPr>
          <p:cNvPr id="226" name="object 226"/>
          <p:cNvGrpSpPr/>
          <p:nvPr/>
        </p:nvGrpSpPr>
        <p:grpSpPr>
          <a:xfrm>
            <a:off x="6740066" y="2485165"/>
            <a:ext cx="1137920" cy="1176020"/>
            <a:chOff x="6740066" y="2485165"/>
            <a:chExt cx="1137920" cy="1176020"/>
          </a:xfrm>
        </p:grpSpPr>
        <p:sp>
          <p:nvSpPr>
            <p:cNvPr id="227" name="object 227"/>
            <p:cNvSpPr/>
            <p:nvPr/>
          </p:nvSpPr>
          <p:spPr>
            <a:xfrm>
              <a:off x="6740066" y="2619198"/>
              <a:ext cx="1078230" cy="695325"/>
            </a:xfrm>
            <a:custGeom>
              <a:avLst/>
              <a:gdLst/>
              <a:ahLst/>
              <a:cxnLst/>
              <a:rect l="l" t="t" r="r" b="b"/>
              <a:pathLst>
                <a:path w="1078229" h="695325">
                  <a:moveTo>
                    <a:pt x="691743" y="0"/>
                  </a:moveTo>
                  <a:lnTo>
                    <a:pt x="691743" y="75450"/>
                  </a:lnTo>
                  <a:lnTo>
                    <a:pt x="223253" y="75450"/>
                  </a:lnTo>
                  <a:lnTo>
                    <a:pt x="204224" y="85803"/>
                  </a:lnTo>
                  <a:lnTo>
                    <a:pt x="166456" y="109185"/>
                  </a:lnTo>
                  <a:lnTo>
                    <a:pt x="116153" y="146217"/>
                  </a:lnTo>
                  <a:lnTo>
                    <a:pt x="79598" y="177833"/>
                  </a:lnTo>
                  <a:lnTo>
                    <a:pt x="45270" y="215595"/>
                  </a:lnTo>
                  <a:lnTo>
                    <a:pt x="15587" y="263121"/>
                  </a:lnTo>
                  <a:lnTo>
                    <a:pt x="0" y="316293"/>
                  </a:lnTo>
                  <a:lnTo>
                    <a:pt x="2142" y="367660"/>
                  </a:lnTo>
                  <a:lnTo>
                    <a:pt x="19446" y="413586"/>
                  </a:lnTo>
                  <a:lnTo>
                    <a:pt x="47480" y="456634"/>
                  </a:lnTo>
                  <a:lnTo>
                    <a:pt x="81813" y="499363"/>
                  </a:lnTo>
                  <a:lnTo>
                    <a:pt x="109591" y="532425"/>
                  </a:lnTo>
                  <a:lnTo>
                    <a:pt x="140792" y="566781"/>
                  </a:lnTo>
                  <a:lnTo>
                    <a:pt x="176196" y="600545"/>
                  </a:lnTo>
                  <a:lnTo>
                    <a:pt x="216583" y="631829"/>
                  </a:lnTo>
                  <a:lnTo>
                    <a:pt x="262734" y="658748"/>
                  </a:lnTo>
                  <a:lnTo>
                    <a:pt x="315429" y="679416"/>
                  </a:lnTo>
                  <a:lnTo>
                    <a:pt x="375450" y="691946"/>
                  </a:lnTo>
                  <a:lnTo>
                    <a:pt x="421919" y="694778"/>
                  </a:lnTo>
                  <a:lnTo>
                    <a:pt x="475871" y="691101"/>
                  </a:lnTo>
                  <a:lnTo>
                    <a:pt x="527563" y="680933"/>
                  </a:lnTo>
                  <a:lnTo>
                    <a:pt x="576765" y="665566"/>
                  </a:lnTo>
                  <a:lnTo>
                    <a:pt x="623249" y="646296"/>
                  </a:lnTo>
                  <a:lnTo>
                    <a:pt x="666786" y="624416"/>
                  </a:lnTo>
                  <a:lnTo>
                    <a:pt x="707147" y="601220"/>
                  </a:lnTo>
                  <a:lnTo>
                    <a:pt x="744105" y="578002"/>
                  </a:lnTo>
                  <a:lnTo>
                    <a:pt x="777430" y="556056"/>
                  </a:lnTo>
                  <a:lnTo>
                    <a:pt x="818224" y="528289"/>
                  </a:lnTo>
                  <a:lnTo>
                    <a:pt x="865010" y="493814"/>
                  </a:lnTo>
                  <a:lnTo>
                    <a:pt x="86118" y="493814"/>
                  </a:lnTo>
                  <a:lnTo>
                    <a:pt x="86118" y="284492"/>
                  </a:lnTo>
                  <a:lnTo>
                    <a:pt x="334873" y="284492"/>
                  </a:lnTo>
                  <a:lnTo>
                    <a:pt x="334873" y="166128"/>
                  </a:lnTo>
                  <a:lnTo>
                    <a:pt x="1072055" y="166128"/>
                  </a:lnTo>
                  <a:lnTo>
                    <a:pt x="1037700" y="108532"/>
                  </a:lnTo>
                  <a:lnTo>
                    <a:pt x="1006297" y="82760"/>
                  </a:lnTo>
                  <a:lnTo>
                    <a:pt x="968504" y="61231"/>
                  </a:lnTo>
                  <a:lnTo>
                    <a:pt x="925823" y="43568"/>
                  </a:lnTo>
                  <a:lnTo>
                    <a:pt x="879759" y="29393"/>
                  </a:lnTo>
                  <a:lnTo>
                    <a:pt x="831816" y="18326"/>
                  </a:lnTo>
                  <a:lnTo>
                    <a:pt x="783496" y="9991"/>
                  </a:lnTo>
                  <a:lnTo>
                    <a:pt x="736304" y="4008"/>
                  </a:lnTo>
                  <a:lnTo>
                    <a:pt x="691743" y="0"/>
                  </a:lnTo>
                  <a:close/>
                </a:path>
                <a:path w="1078229" h="695325">
                  <a:moveTo>
                    <a:pt x="334873" y="284492"/>
                  </a:moveTo>
                  <a:lnTo>
                    <a:pt x="295440" y="284492"/>
                  </a:lnTo>
                  <a:lnTo>
                    <a:pt x="295440" y="493814"/>
                  </a:lnTo>
                  <a:lnTo>
                    <a:pt x="865010" y="493814"/>
                  </a:lnTo>
                  <a:lnTo>
                    <a:pt x="878344" y="483654"/>
                  </a:lnTo>
                  <a:lnTo>
                    <a:pt x="677329" y="483654"/>
                  </a:lnTo>
                  <a:lnTo>
                    <a:pt x="665251" y="481214"/>
                  </a:lnTo>
                  <a:lnTo>
                    <a:pt x="655340" y="474565"/>
                  </a:lnTo>
                  <a:lnTo>
                    <a:pt x="648613" y="464714"/>
                  </a:lnTo>
                  <a:lnTo>
                    <a:pt x="646087" y="452666"/>
                  </a:lnTo>
                  <a:lnTo>
                    <a:pt x="645565" y="375462"/>
                  </a:lnTo>
                  <a:lnTo>
                    <a:pt x="334873" y="375462"/>
                  </a:lnTo>
                  <a:lnTo>
                    <a:pt x="334873" y="284492"/>
                  </a:lnTo>
                  <a:close/>
                </a:path>
                <a:path w="1078229" h="695325">
                  <a:moveTo>
                    <a:pt x="1077906" y="217411"/>
                  </a:moveTo>
                  <a:lnTo>
                    <a:pt x="886053" y="217411"/>
                  </a:lnTo>
                  <a:lnTo>
                    <a:pt x="888204" y="217893"/>
                  </a:lnTo>
                  <a:lnTo>
                    <a:pt x="890298" y="218795"/>
                  </a:lnTo>
                  <a:lnTo>
                    <a:pt x="919629" y="218795"/>
                  </a:lnTo>
                  <a:lnTo>
                    <a:pt x="924199" y="220700"/>
                  </a:lnTo>
                  <a:lnTo>
                    <a:pt x="937932" y="237388"/>
                  </a:lnTo>
                  <a:lnTo>
                    <a:pt x="937851" y="246900"/>
                  </a:lnTo>
                  <a:lnTo>
                    <a:pt x="936675" y="434492"/>
                  </a:lnTo>
                  <a:lnTo>
                    <a:pt x="977005" y="395457"/>
                  </a:lnTo>
                  <a:lnTo>
                    <a:pt x="1013879" y="353600"/>
                  </a:lnTo>
                  <a:lnTo>
                    <a:pt x="1044722" y="309740"/>
                  </a:lnTo>
                  <a:lnTo>
                    <a:pt x="1066960" y="264694"/>
                  </a:lnTo>
                  <a:lnTo>
                    <a:pt x="1078018" y="219281"/>
                  </a:lnTo>
                  <a:lnTo>
                    <a:pt x="1077906" y="217411"/>
                  </a:lnTo>
                  <a:close/>
                </a:path>
                <a:path w="1078229" h="695325">
                  <a:moveTo>
                    <a:pt x="1072055" y="166128"/>
                  </a:moveTo>
                  <a:lnTo>
                    <a:pt x="544194" y="166128"/>
                  </a:lnTo>
                  <a:lnTo>
                    <a:pt x="544194" y="375462"/>
                  </a:lnTo>
                  <a:lnTo>
                    <a:pt x="645565" y="375462"/>
                  </a:lnTo>
                  <a:lnTo>
                    <a:pt x="644816" y="264694"/>
                  </a:lnTo>
                  <a:lnTo>
                    <a:pt x="644696" y="246900"/>
                  </a:lnTo>
                  <a:lnTo>
                    <a:pt x="644613" y="237388"/>
                  </a:lnTo>
                  <a:lnTo>
                    <a:pt x="647242" y="231025"/>
                  </a:lnTo>
                  <a:lnTo>
                    <a:pt x="656742" y="221437"/>
                  </a:lnTo>
                  <a:lnTo>
                    <a:pt x="663079" y="218795"/>
                  </a:lnTo>
                  <a:lnTo>
                    <a:pt x="694286" y="218795"/>
                  </a:lnTo>
                  <a:lnTo>
                    <a:pt x="696328" y="217893"/>
                  </a:lnTo>
                  <a:lnTo>
                    <a:pt x="698461" y="217411"/>
                  </a:lnTo>
                  <a:lnTo>
                    <a:pt x="1077906" y="217411"/>
                  </a:lnTo>
                  <a:lnTo>
                    <a:pt x="1077880" y="216979"/>
                  </a:lnTo>
                  <a:lnTo>
                    <a:pt x="698957" y="216979"/>
                  </a:lnTo>
                  <a:lnTo>
                    <a:pt x="697534" y="215595"/>
                  </a:lnTo>
                  <a:lnTo>
                    <a:pt x="697585" y="191693"/>
                  </a:lnTo>
                  <a:lnTo>
                    <a:pt x="702563" y="186702"/>
                  </a:lnTo>
                  <a:lnTo>
                    <a:pt x="1076064" y="186702"/>
                  </a:lnTo>
                  <a:lnTo>
                    <a:pt x="1075321" y="174320"/>
                  </a:lnTo>
                  <a:lnTo>
                    <a:pt x="1072055" y="166128"/>
                  </a:lnTo>
                  <a:close/>
                </a:path>
                <a:path w="1078229" h="695325">
                  <a:moveTo>
                    <a:pt x="854207" y="218795"/>
                  </a:moveTo>
                  <a:lnTo>
                    <a:pt x="731605" y="218795"/>
                  </a:lnTo>
                  <a:lnTo>
                    <a:pt x="741048" y="220700"/>
                  </a:lnTo>
                  <a:lnTo>
                    <a:pt x="749094" y="226136"/>
                  </a:lnTo>
                  <a:lnTo>
                    <a:pt x="754479" y="234101"/>
                  </a:lnTo>
                  <a:lnTo>
                    <a:pt x="756462" y="243890"/>
                  </a:lnTo>
                  <a:lnTo>
                    <a:pt x="756462" y="246900"/>
                  </a:lnTo>
                  <a:lnTo>
                    <a:pt x="829475" y="246900"/>
                  </a:lnTo>
                  <a:lnTo>
                    <a:pt x="829475" y="243890"/>
                  </a:lnTo>
                  <a:lnTo>
                    <a:pt x="831457" y="234101"/>
                  </a:lnTo>
                  <a:lnTo>
                    <a:pt x="836831" y="226136"/>
                  </a:lnTo>
                  <a:lnTo>
                    <a:pt x="844846" y="220700"/>
                  </a:lnTo>
                  <a:lnTo>
                    <a:pt x="854207" y="218795"/>
                  </a:lnTo>
                  <a:close/>
                </a:path>
                <a:path w="1078229" h="695325">
                  <a:moveTo>
                    <a:pt x="881621" y="217411"/>
                  </a:moveTo>
                  <a:lnTo>
                    <a:pt x="702944" y="217411"/>
                  </a:lnTo>
                  <a:lnTo>
                    <a:pt x="705094" y="217893"/>
                  </a:lnTo>
                  <a:lnTo>
                    <a:pt x="707150" y="218795"/>
                  </a:lnTo>
                  <a:lnTo>
                    <a:pt x="877426" y="218795"/>
                  </a:lnTo>
                  <a:lnTo>
                    <a:pt x="879521" y="217893"/>
                  </a:lnTo>
                  <a:lnTo>
                    <a:pt x="881621" y="217411"/>
                  </a:lnTo>
                  <a:close/>
                </a:path>
                <a:path w="1078229" h="695325">
                  <a:moveTo>
                    <a:pt x="877150" y="192900"/>
                  </a:moveTo>
                  <a:lnTo>
                    <a:pt x="706005" y="192900"/>
                  </a:lnTo>
                  <a:lnTo>
                    <a:pt x="703757" y="195122"/>
                  </a:lnTo>
                  <a:lnTo>
                    <a:pt x="703757" y="215595"/>
                  </a:lnTo>
                  <a:lnTo>
                    <a:pt x="702398" y="216979"/>
                  </a:lnTo>
                  <a:lnTo>
                    <a:pt x="880757" y="216979"/>
                  </a:lnTo>
                  <a:lnTo>
                    <a:pt x="879386" y="215595"/>
                  </a:lnTo>
                  <a:lnTo>
                    <a:pt x="879386" y="195122"/>
                  </a:lnTo>
                  <a:lnTo>
                    <a:pt x="877150" y="192900"/>
                  </a:lnTo>
                  <a:close/>
                </a:path>
                <a:path w="1078229" h="695325">
                  <a:moveTo>
                    <a:pt x="1076064" y="186702"/>
                  </a:moveTo>
                  <a:lnTo>
                    <a:pt x="880592" y="186702"/>
                  </a:lnTo>
                  <a:lnTo>
                    <a:pt x="885558" y="191693"/>
                  </a:lnTo>
                  <a:lnTo>
                    <a:pt x="885558" y="215595"/>
                  </a:lnTo>
                  <a:lnTo>
                    <a:pt x="884186" y="216979"/>
                  </a:lnTo>
                  <a:lnTo>
                    <a:pt x="1077880" y="216979"/>
                  </a:lnTo>
                  <a:lnTo>
                    <a:pt x="1076146" y="188074"/>
                  </a:lnTo>
                  <a:lnTo>
                    <a:pt x="1076064" y="186702"/>
                  </a:lnTo>
                  <a:close/>
                </a:path>
                <a:path w="1078229" h="695325">
                  <a:moveTo>
                    <a:pt x="813193" y="186702"/>
                  </a:moveTo>
                  <a:lnTo>
                    <a:pt x="769950" y="186702"/>
                  </a:lnTo>
                  <a:lnTo>
                    <a:pt x="771309" y="188074"/>
                  </a:lnTo>
                  <a:lnTo>
                    <a:pt x="771309" y="191503"/>
                  </a:lnTo>
                  <a:lnTo>
                    <a:pt x="769937" y="192900"/>
                  </a:lnTo>
                  <a:lnTo>
                    <a:pt x="813206" y="192900"/>
                  </a:lnTo>
                  <a:lnTo>
                    <a:pt x="811834" y="191503"/>
                  </a:lnTo>
                  <a:lnTo>
                    <a:pt x="811834" y="188074"/>
                  </a:lnTo>
                  <a:lnTo>
                    <a:pt x="813193" y="186702"/>
                  </a:lnTo>
                  <a:close/>
                </a:path>
                <a:path w="1078229" h="695325">
                  <a:moveTo>
                    <a:pt x="482422" y="1231"/>
                  </a:moveTo>
                  <a:lnTo>
                    <a:pt x="464702" y="3225"/>
                  </a:lnTo>
                  <a:lnTo>
                    <a:pt x="446081" y="5726"/>
                  </a:lnTo>
                  <a:lnTo>
                    <a:pt x="426640" y="8795"/>
                  </a:lnTo>
                  <a:lnTo>
                    <a:pt x="406463" y="12496"/>
                  </a:lnTo>
                  <a:lnTo>
                    <a:pt x="406463" y="75450"/>
                  </a:lnTo>
                  <a:lnTo>
                    <a:pt x="482422" y="75450"/>
                  </a:lnTo>
                  <a:lnTo>
                    <a:pt x="482422" y="1231"/>
                  </a:lnTo>
                  <a:close/>
                </a:path>
              </a:pathLst>
            </a:custGeom>
            <a:solidFill>
              <a:srgbClr val="93B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22487" y="2485165"/>
              <a:ext cx="209321" cy="234354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26195" y="2903537"/>
              <a:ext cx="209308" cy="234355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74940" y="2785175"/>
              <a:ext cx="209321" cy="234360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37205" y="2485165"/>
              <a:ext cx="209321" cy="234354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62342" y="3406848"/>
              <a:ext cx="119596" cy="246090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7454634" y="3399116"/>
              <a:ext cx="135255" cy="261620"/>
            </a:xfrm>
            <a:custGeom>
              <a:avLst/>
              <a:gdLst/>
              <a:ahLst/>
              <a:cxnLst/>
              <a:rect l="l" t="t" r="r" b="b"/>
              <a:pathLst>
                <a:path w="135254" h="261620">
                  <a:moveTo>
                    <a:pt x="135051" y="31559"/>
                  </a:moveTo>
                  <a:lnTo>
                    <a:pt x="132562" y="19291"/>
                  </a:lnTo>
                  <a:lnTo>
                    <a:pt x="127355" y="11569"/>
                  </a:lnTo>
                  <a:lnTo>
                    <a:pt x="127355" y="35445"/>
                  </a:lnTo>
                  <a:lnTo>
                    <a:pt x="127355" y="207352"/>
                  </a:lnTo>
                  <a:lnTo>
                    <a:pt x="104584" y="207352"/>
                  </a:lnTo>
                  <a:lnTo>
                    <a:pt x="100317" y="207352"/>
                  </a:lnTo>
                  <a:lnTo>
                    <a:pt x="49199" y="207352"/>
                  </a:lnTo>
                  <a:lnTo>
                    <a:pt x="47459" y="209092"/>
                  </a:lnTo>
                  <a:lnTo>
                    <a:pt x="47459" y="213360"/>
                  </a:lnTo>
                  <a:lnTo>
                    <a:pt x="49199" y="215099"/>
                  </a:lnTo>
                  <a:lnTo>
                    <a:pt x="51333" y="215099"/>
                  </a:lnTo>
                  <a:lnTo>
                    <a:pt x="100317" y="215099"/>
                  </a:lnTo>
                  <a:lnTo>
                    <a:pt x="102450" y="215099"/>
                  </a:lnTo>
                  <a:lnTo>
                    <a:pt x="104584" y="215099"/>
                  </a:lnTo>
                  <a:lnTo>
                    <a:pt x="127355" y="215099"/>
                  </a:lnTo>
                  <a:lnTo>
                    <a:pt x="127355" y="253822"/>
                  </a:lnTo>
                  <a:lnTo>
                    <a:pt x="7708" y="253822"/>
                  </a:lnTo>
                  <a:lnTo>
                    <a:pt x="7708" y="215099"/>
                  </a:lnTo>
                  <a:lnTo>
                    <a:pt x="30467" y="215099"/>
                  </a:lnTo>
                  <a:lnTo>
                    <a:pt x="32156" y="213360"/>
                  </a:lnTo>
                  <a:lnTo>
                    <a:pt x="32156" y="209092"/>
                  </a:lnTo>
                  <a:lnTo>
                    <a:pt x="30467" y="207352"/>
                  </a:lnTo>
                  <a:lnTo>
                    <a:pt x="7708" y="207352"/>
                  </a:lnTo>
                  <a:lnTo>
                    <a:pt x="7708" y="35445"/>
                  </a:lnTo>
                  <a:lnTo>
                    <a:pt x="30467" y="35445"/>
                  </a:lnTo>
                  <a:lnTo>
                    <a:pt x="32156" y="33718"/>
                  </a:lnTo>
                  <a:lnTo>
                    <a:pt x="32156" y="29438"/>
                  </a:lnTo>
                  <a:lnTo>
                    <a:pt x="30467" y="27711"/>
                  </a:lnTo>
                  <a:lnTo>
                    <a:pt x="8483" y="27711"/>
                  </a:lnTo>
                  <a:lnTo>
                    <a:pt x="9588" y="22301"/>
                  </a:lnTo>
                  <a:lnTo>
                    <a:pt x="14706" y="14719"/>
                  </a:lnTo>
                  <a:lnTo>
                    <a:pt x="22288" y="9613"/>
                  </a:lnTo>
                  <a:lnTo>
                    <a:pt x="31572" y="7734"/>
                  </a:lnTo>
                  <a:lnTo>
                    <a:pt x="103492" y="7734"/>
                  </a:lnTo>
                  <a:lnTo>
                    <a:pt x="112763" y="9613"/>
                  </a:lnTo>
                  <a:lnTo>
                    <a:pt x="120357" y="14719"/>
                  </a:lnTo>
                  <a:lnTo>
                    <a:pt x="125476" y="22301"/>
                  </a:lnTo>
                  <a:lnTo>
                    <a:pt x="126568" y="27711"/>
                  </a:lnTo>
                  <a:lnTo>
                    <a:pt x="104584" y="27711"/>
                  </a:lnTo>
                  <a:lnTo>
                    <a:pt x="100317" y="27711"/>
                  </a:lnTo>
                  <a:lnTo>
                    <a:pt x="49199" y="27711"/>
                  </a:lnTo>
                  <a:lnTo>
                    <a:pt x="47459" y="29438"/>
                  </a:lnTo>
                  <a:lnTo>
                    <a:pt x="47459" y="33718"/>
                  </a:lnTo>
                  <a:lnTo>
                    <a:pt x="49199" y="35445"/>
                  </a:lnTo>
                  <a:lnTo>
                    <a:pt x="51333" y="35445"/>
                  </a:lnTo>
                  <a:lnTo>
                    <a:pt x="100317" y="35445"/>
                  </a:lnTo>
                  <a:lnTo>
                    <a:pt x="102450" y="35445"/>
                  </a:lnTo>
                  <a:lnTo>
                    <a:pt x="104584" y="35445"/>
                  </a:lnTo>
                  <a:lnTo>
                    <a:pt x="127355" y="35445"/>
                  </a:lnTo>
                  <a:lnTo>
                    <a:pt x="127355" y="11569"/>
                  </a:lnTo>
                  <a:lnTo>
                    <a:pt x="125806" y="9258"/>
                  </a:lnTo>
                  <a:lnTo>
                    <a:pt x="123545" y="7734"/>
                  </a:lnTo>
                  <a:lnTo>
                    <a:pt x="115773" y="2489"/>
                  </a:lnTo>
                  <a:lnTo>
                    <a:pt x="103492" y="0"/>
                  </a:lnTo>
                  <a:lnTo>
                    <a:pt x="31572" y="0"/>
                  </a:lnTo>
                  <a:lnTo>
                    <a:pt x="19278" y="2489"/>
                  </a:lnTo>
                  <a:lnTo>
                    <a:pt x="9245" y="9258"/>
                  </a:lnTo>
                  <a:lnTo>
                    <a:pt x="2476" y="19291"/>
                  </a:lnTo>
                  <a:lnTo>
                    <a:pt x="0" y="31559"/>
                  </a:lnTo>
                  <a:lnTo>
                    <a:pt x="0" y="258089"/>
                  </a:lnTo>
                  <a:lnTo>
                    <a:pt x="3441" y="261556"/>
                  </a:lnTo>
                  <a:lnTo>
                    <a:pt x="131610" y="261556"/>
                  </a:lnTo>
                  <a:lnTo>
                    <a:pt x="135051" y="258089"/>
                  </a:lnTo>
                  <a:lnTo>
                    <a:pt x="135051" y="253822"/>
                  </a:lnTo>
                  <a:lnTo>
                    <a:pt x="135051" y="31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10170" y="3406848"/>
              <a:ext cx="119596" cy="246090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7602474" y="3399116"/>
              <a:ext cx="135255" cy="261620"/>
            </a:xfrm>
            <a:custGeom>
              <a:avLst/>
              <a:gdLst/>
              <a:ahLst/>
              <a:cxnLst/>
              <a:rect l="l" t="t" r="r" b="b"/>
              <a:pathLst>
                <a:path w="135254" h="261620">
                  <a:moveTo>
                    <a:pt x="135039" y="31559"/>
                  </a:moveTo>
                  <a:lnTo>
                    <a:pt x="132549" y="19291"/>
                  </a:lnTo>
                  <a:lnTo>
                    <a:pt x="127342" y="11569"/>
                  </a:lnTo>
                  <a:lnTo>
                    <a:pt x="127342" y="35445"/>
                  </a:lnTo>
                  <a:lnTo>
                    <a:pt x="127342" y="207352"/>
                  </a:lnTo>
                  <a:lnTo>
                    <a:pt x="104571" y="207352"/>
                  </a:lnTo>
                  <a:lnTo>
                    <a:pt x="100304" y="207352"/>
                  </a:lnTo>
                  <a:lnTo>
                    <a:pt x="49187" y="207352"/>
                  </a:lnTo>
                  <a:lnTo>
                    <a:pt x="47447" y="209092"/>
                  </a:lnTo>
                  <a:lnTo>
                    <a:pt x="47447" y="213360"/>
                  </a:lnTo>
                  <a:lnTo>
                    <a:pt x="49187" y="215099"/>
                  </a:lnTo>
                  <a:lnTo>
                    <a:pt x="51320" y="215099"/>
                  </a:lnTo>
                  <a:lnTo>
                    <a:pt x="100304" y="215099"/>
                  </a:lnTo>
                  <a:lnTo>
                    <a:pt x="102438" y="215099"/>
                  </a:lnTo>
                  <a:lnTo>
                    <a:pt x="104571" y="215099"/>
                  </a:lnTo>
                  <a:lnTo>
                    <a:pt x="127342" y="215099"/>
                  </a:lnTo>
                  <a:lnTo>
                    <a:pt x="127342" y="253822"/>
                  </a:lnTo>
                  <a:lnTo>
                    <a:pt x="7696" y="253822"/>
                  </a:lnTo>
                  <a:lnTo>
                    <a:pt x="7696" y="215099"/>
                  </a:lnTo>
                  <a:lnTo>
                    <a:pt x="30467" y="215099"/>
                  </a:lnTo>
                  <a:lnTo>
                    <a:pt x="32156" y="213360"/>
                  </a:lnTo>
                  <a:lnTo>
                    <a:pt x="32156" y="209092"/>
                  </a:lnTo>
                  <a:lnTo>
                    <a:pt x="30467" y="207352"/>
                  </a:lnTo>
                  <a:lnTo>
                    <a:pt x="7696" y="207352"/>
                  </a:lnTo>
                  <a:lnTo>
                    <a:pt x="7696" y="35445"/>
                  </a:lnTo>
                  <a:lnTo>
                    <a:pt x="30467" y="35445"/>
                  </a:lnTo>
                  <a:lnTo>
                    <a:pt x="32156" y="33718"/>
                  </a:lnTo>
                  <a:lnTo>
                    <a:pt x="32156" y="29438"/>
                  </a:lnTo>
                  <a:lnTo>
                    <a:pt x="30467" y="27711"/>
                  </a:lnTo>
                  <a:lnTo>
                    <a:pt x="8470" y="27711"/>
                  </a:lnTo>
                  <a:lnTo>
                    <a:pt x="9575" y="22301"/>
                  </a:lnTo>
                  <a:lnTo>
                    <a:pt x="14693" y="14719"/>
                  </a:lnTo>
                  <a:lnTo>
                    <a:pt x="22275" y="9613"/>
                  </a:lnTo>
                  <a:lnTo>
                    <a:pt x="31559" y="7734"/>
                  </a:lnTo>
                  <a:lnTo>
                    <a:pt x="103479" y="7734"/>
                  </a:lnTo>
                  <a:lnTo>
                    <a:pt x="112750" y="9613"/>
                  </a:lnTo>
                  <a:lnTo>
                    <a:pt x="120345" y="14719"/>
                  </a:lnTo>
                  <a:lnTo>
                    <a:pt x="125463" y="22301"/>
                  </a:lnTo>
                  <a:lnTo>
                    <a:pt x="126555" y="27711"/>
                  </a:lnTo>
                  <a:lnTo>
                    <a:pt x="104571" y="27711"/>
                  </a:lnTo>
                  <a:lnTo>
                    <a:pt x="100304" y="27711"/>
                  </a:lnTo>
                  <a:lnTo>
                    <a:pt x="49187" y="27711"/>
                  </a:lnTo>
                  <a:lnTo>
                    <a:pt x="47447" y="29438"/>
                  </a:lnTo>
                  <a:lnTo>
                    <a:pt x="47447" y="33718"/>
                  </a:lnTo>
                  <a:lnTo>
                    <a:pt x="49187" y="35445"/>
                  </a:lnTo>
                  <a:lnTo>
                    <a:pt x="51320" y="35445"/>
                  </a:lnTo>
                  <a:lnTo>
                    <a:pt x="100304" y="35445"/>
                  </a:lnTo>
                  <a:lnTo>
                    <a:pt x="102438" y="35445"/>
                  </a:lnTo>
                  <a:lnTo>
                    <a:pt x="104571" y="35445"/>
                  </a:lnTo>
                  <a:lnTo>
                    <a:pt x="127342" y="35445"/>
                  </a:lnTo>
                  <a:lnTo>
                    <a:pt x="127342" y="11569"/>
                  </a:lnTo>
                  <a:lnTo>
                    <a:pt x="125793" y="9258"/>
                  </a:lnTo>
                  <a:lnTo>
                    <a:pt x="123532" y="7734"/>
                  </a:lnTo>
                  <a:lnTo>
                    <a:pt x="115760" y="2489"/>
                  </a:lnTo>
                  <a:lnTo>
                    <a:pt x="103479" y="0"/>
                  </a:lnTo>
                  <a:lnTo>
                    <a:pt x="31559" y="0"/>
                  </a:lnTo>
                  <a:lnTo>
                    <a:pt x="19278" y="2489"/>
                  </a:lnTo>
                  <a:lnTo>
                    <a:pt x="9245" y="9258"/>
                  </a:lnTo>
                  <a:lnTo>
                    <a:pt x="2476" y="19291"/>
                  </a:lnTo>
                  <a:lnTo>
                    <a:pt x="0" y="31559"/>
                  </a:lnTo>
                  <a:lnTo>
                    <a:pt x="0" y="258089"/>
                  </a:lnTo>
                  <a:lnTo>
                    <a:pt x="3429" y="261556"/>
                  </a:lnTo>
                  <a:lnTo>
                    <a:pt x="131610" y="261556"/>
                  </a:lnTo>
                  <a:lnTo>
                    <a:pt x="135039" y="258089"/>
                  </a:lnTo>
                  <a:lnTo>
                    <a:pt x="135039" y="253822"/>
                  </a:lnTo>
                  <a:lnTo>
                    <a:pt x="135039" y="31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57998" y="3406848"/>
              <a:ext cx="119651" cy="246090"/>
            </a:xfrm>
            <a:prstGeom prst="rect">
              <a:avLst/>
            </a:prstGeom>
          </p:spPr>
        </p:pic>
      </p:grpSp>
      <p:sp>
        <p:nvSpPr>
          <p:cNvPr id="237" name="object 237"/>
          <p:cNvSpPr txBox="1"/>
          <p:nvPr/>
        </p:nvSpPr>
        <p:spPr>
          <a:xfrm>
            <a:off x="7432128" y="3460172"/>
            <a:ext cx="453390" cy="9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latin typeface="TT Supermolot Bold"/>
                <a:cs typeface="TT Supermolot Bold"/>
              </a:rPr>
              <a:t>H</a:t>
            </a:r>
            <a:r>
              <a:rPr sz="375" baseline="-33333" dirty="0">
                <a:latin typeface="TT Supermolot Bold"/>
                <a:cs typeface="TT Supermolot Bold"/>
              </a:rPr>
              <a:t>2</a:t>
            </a:r>
            <a:r>
              <a:rPr sz="375" spc="442" baseline="-33333" dirty="0">
                <a:latin typeface="TT Supermolot Bold"/>
                <a:cs typeface="TT Supermolot Bold"/>
              </a:rPr>
              <a:t>  </a:t>
            </a:r>
            <a:r>
              <a:rPr sz="450" dirty="0">
                <a:latin typeface="TT Supermolot Bold"/>
                <a:cs typeface="TT Supermolot Bold"/>
              </a:rPr>
              <a:t>H</a:t>
            </a:r>
            <a:r>
              <a:rPr sz="375" baseline="-33333" dirty="0">
                <a:latin typeface="TT Supermolot Bold"/>
                <a:cs typeface="TT Supermolot Bold"/>
              </a:rPr>
              <a:t>2</a:t>
            </a:r>
            <a:r>
              <a:rPr sz="375" spc="442" baseline="-33333" dirty="0">
                <a:latin typeface="TT Supermolot Bold"/>
                <a:cs typeface="TT Supermolot Bold"/>
              </a:rPr>
              <a:t>  </a:t>
            </a:r>
            <a:r>
              <a:rPr sz="450" spc="-25" dirty="0">
                <a:latin typeface="TT Supermolot Bold"/>
                <a:cs typeface="TT Supermolot Bold"/>
              </a:rPr>
              <a:t>H</a:t>
            </a:r>
            <a:r>
              <a:rPr sz="375" spc="-37" baseline="-33333" dirty="0">
                <a:latin typeface="TT Supermolot Bold"/>
                <a:cs typeface="TT Supermolot Bold"/>
              </a:rPr>
              <a:t>2</a:t>
            </a:r>
            <a:endParaRPr sz="375" baseline="-33333">
              <a:latin typeface="TT Supermolot Bold"/>
              <a:cs typeface="TT Supermolot Bold"/>
            </a:endParaRPr>
          </a:p>
        </p:txBody>
      </p:sp>
      <p:grpSp>
        <p:nvGrpSpPr>
          <p:cNvPr id="238" name="object 238"/>
          <p:cNvGrpSpPr/>
          <p:nvPr/>
        </p:nvGrpSpPr>
        <p:grpSpPr>
          <a:xfrm>
            <a:off x="3833939" y="2281515"/>
            <a:ext cx="6498590" cy="4567555"/>
            <a:chOff x="3833939" y="2281515"/>
            <a:chExt cx="6498590" cy="4567555"/>
          </a:xfrm>
        </p:grpSpPr>
        <p:sp>
          <p:nvSpPr>
            <p:cNvPr id="239" name="object 239"/>
            <p:cNvSpPr/>
            <p:nvPr/>
          </p:nvSpPr>
          <p:spPr>
            <a:xfrm>
              <a:off x="7382662" y="3399116"/>
              <a:ext cx="603885" cy="264160"/>
            </a:xfrm>
            <a:custGeom>
              <a:avLst/>
              <a:gdLst/>
              <a:ahLst/>
              <a:cxnLst/>
              <a:rect l="l" t="t" r="r" b="b"/>
              <a:pathLst>
                <a:path w="603884" h="264160">
                  <a:moveTo>
                    <a:pt x="603440" y="254812"/>
                  </a:moveTo>
                  <a:lnTo>
                    <a:pt x="600875" y="252222"/>
                  </a:lnTo>
                  <a:lnTo>
                    <a:pt x="502678" y="252222"/>
                  </a:lnTo>
                  <a:lnTo>
                    <a:pt x="502678" y="31559"/>
                  </a:lnTo>
                  <a:lnTo>
                    <a:pt x="500189" y="19291"/>
                  </a:lnTo>
                  <a:lnTo>
                    <a:pt x="494982" y="11569"/>
                  </a:lnTo>
                  <a:lnTo>
                    <a:pt x="494982" y="35445"/>
                  </a:lnTo>
                  <a:lnTo>
                    <a:pt x="494982" y="207352"/>
                  </a:lnTo>
                  <a:lnTo>
                    <a:pt x="472211" y="207352"/>
                  </a:lnTo>
                  <a:lnTo>
                    <a:pt x="467944" y="207352"/>
                  </a:lnTo>
                  <a:lnTo>
                    <a:pt x="416826" y="207352"/>
                  </a:lnTo>
                  <a:lnTo>
                    <a:pt x="415086" y="209092"/>
                  </a:lnTo>
                  <a:lnTo>
                    <a:pt x="415086" y="213360"/>
                  </a:lnTo>
                  <a:lnTo>
                    <a:pt x="416826" y="215099"/>
                  </a:lnTo>
                  <a:lnTo>
                    <a:pt x="418960" y="215099"/>
                  </a:lnTo>
                  <a:lnTo>
                    <a:pt x="467944" y="215099"/>
                  </a:lnTo>
                  <a:lnTo>
                    <a:pt x="470077" y="215099"/>
                  </a:lnTo>
                  <a:lnTo>
                    <a:pt x="472211" y="215099"/>
                  </a:lnTo>
                  <a:lnTo>
                    <a:pt x="494982" y="215099"/>
                  </a:lnTo>
                  <a:lnTo>
                    <a:pt x="494982" y="252222"/>
                  </a:lnTo>
                  <a:lnTo>
                    <a:pt x="375335" y="252222"/>
                  </a:lnTo>
                  <a:lnTo>
                    <a:pt x="375335" y="215099"/>
                  </a:lnTo>
                  <a:lnTo>
                    <a:pt x="398056" y="215099"/>
                  </a:lnTo>
                  <a:lnTo>
                    <a:pt x="399796" y="213360"/>
                  </a:lnTo>
                  <a:lnTo>
                    <a:pt x="399796" y="209092"/>
                  </a:lnTo>
                  <a:lnTo>
                    <a:pt x="398056" y="207352"/>
                  </a:lnTo>
                  <a:lnTo>
                    <a:pt x="375335" y="207352"/>
                  </a:lnTo>
                  <a:lnTo>
                    <a:pt x="375335" y="35445"/>
                  </a:lnTo>
                  <a:lnTo>
                    <a:pt x="398056" y="35445"/>
                  </a:lnTo>
                  <a:lnTo>
                    <a:pt x="399796" y="33718"/>
                  </a:lnTo>
                  <a:lnTo>
                    <a:pt x="399796" y="29438"/>
                  </a:lnTo>
                  <a:lnTo>
                    <a:pt x="398056" y="27711"/>
                  </a:lnTo>
                  <a:lnTo>
                    <a:pt x="376110" y="27711"/>
                  </a:lnTo>
                  <a:lnTo>
                    <a:pt x="377215" y="22301"/>
                  </a:lnTo>
                  <a:lnTo>
                    <a:pt x="382333" y="14719"/>
                  </a:lnTo>
                  <a:lnTo>
                    <a:pt x="389915" y="9613"/>
                  </a:lnTo>
                  <a:lnTo>
                    <a:pt x="399199" y="7734"/>
                  </a:lnTo>
                  <a:lnTo>
                    <a:pt x="471119" y="7734"/>
                  </a:lnTo>
                  <a:lnTo>
                    <a:pt x="480390" y="9613"/>
                  </a:lnTo>
                  <a:lnTo>
                    <a:pt x="487984" y="14719"/>
                  </a:lnTo>
                  <a:lnTo>
                    <a:pt x="493102" y="22301"/>
                  </a:lnTo>
                  <a:lnTo>
                    <a:pt x="494195" y="27711"/>
                  </a:lnTo>
                  <a:lnTo>
                    <a:pt x="472211" y="27711"/>
                  </a:lnTo>
                  <a:lnTo>
                    <a:pt x="467944" y="27711"/>
                  </a:lnTo>
                  <a:lnTo>
                    <a:pt x="416826" y="27711"/>
                  </a:lnTo>
                  <a:lnTo>
                    <a:pt x="415086" y="29438"/>
                  </a:lnTo>
                  <a:lnTo>
                    <a:pt x="415086" y="33718"/>
                  </a:lnTo>
                  <a:lnTo>
                    <a:pt x="416826" y="35445"/>
                  </a:lnTo>
                  <a:lnTo>
                    <a:pt x="418960" y="35445"/>
                  </a:lnTo>
                  <a:lnTo>
                    <a:pt x="467944" y="35445"/>
                  </a:lnTo>
                  <a:lnTo>
                    <a:pt x="470077" y="35445"/>
                  </a:lnTo>
                  <a:lnTo>
                    <a:pt x="472211" y="35445"/>
                  </a:lnTo>
                  <a:lnTo>
                    <a:pt x="494982" y="35445"/>
                  </a:lnTo>
                  <a:lnTo>
                    <a:pt x="494982" y="11569"/>
                  </a:lnTo>
                  <a:lnTo>
                    <a:pt x="493433" y="9258"/>
                  </a:lnTo>
                  <a:lnTo>
                    <a:pt x="491172" y="7734"/>
                  </a:lnTo>
                  <a:lnTo>
                    <a:pt x="483400" y="2489"/>
                  </a:lnTo>
                  <a:lnTo>
                    <a:pt x="471119" y="0"/>
                  </a:lnTo>
                  <a:lnTo>
                    <a:pt x="399199" y="0"/>
                  </a:lnTo>
                  <a:lnTo>
                    <a:pt x="386918" y="2489"/>
                  </a:lnTo>
                  <a:lnTo>
                    <a:pt x="376885" y="9258"/>
                  </a:lnTo>
                  <a:lnTo>
                    <a:pt x="370116" y="19291"/>
                  </a:lnTo>
                  <a:lnTo>
                    <a:pt x="367639" y="31559"/>
                  </a:lnTo>
                  <a:lnTo>
                    <a:pt x="367639" y="252222"/>
                  </a:lnTo>
                  <a:lnTo>
                    <a:pt x="2616" y="252222"/>
                  </a:lnTo>
                  <a:lnTo>
                    <a:pt x="0" y="254812"/>
                  </a:lnTo>
                  <a:lnTo>
                    <a:pt x="0" y="261226"/>
                  </a:lnTo>
                  <a:lnTo>
                    <a:pt x="2616" y="263829"/>
                  </a:lnTo>
                  <a:lnTo>
                    <a:pt x="5842" y="263829"/>
                  </a:lnTo>
                  <a:lnTo>
                    <a:pt x="600875" y="263829"/>
                  </a:lnTo>
                  <a:lnTo>
                    <a:pt x="603440" y="261226"/>
                  </a:lnTo>
                  <a:lnTo>
                    <a:pt x="603440" y="254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165808" y="4155839"/>
              <a:ext cx="328295" cy="307340"/>
            </a:xfrm>
            <a:custGeom>
              <a:avLst/>
              <a:gdLst/>
              <a:ahLst/>
              <a:cxnLst/>
              <a:rect l="l" t="t" r="r" b="b"/>
              <a:pathLst>
                <a:path w="328295" h="307339">
                  <a:moveTo>
                    <a:pt x="0" y="0"/>
                  </a:moveTo>
                  <a:lnTo>
                    <a:pt x="0" y="222885"/>
                  </a:lnTo>
                  <a:lnTo>
                    <a:pt x="3257" y="238998"/>
                  </a:lnTo>
                  <a:lnTo>
                    <a:pt x="12136" y="252158"/>
                  </a:lnTo>
                  <a:lnTo>
                    <a:pt x="25294" y="261032"/>
                  </a:lnTo>
                  <a:lnTo>
                    <a:pt x="41389" y="264287"/>
                  </a:lnTo>
                  <a:lnTo>
                    <a:pt x="141058" y="264287"/>
                  </a:lnTo>
                  <a:lnTo>
                    <a:pt x="148259" y="265742"/>
                  </a:lnTo>
                  <a:lnTo>
                    <a:pt x="154146" y="269711"/>
                  </a:lnTo>
                  <a:lnTo>
                    <a:pt x="158118" y="275597"/>
                  </a:lnTo>
                  <a:lnTo>
                    <a:pt x="159575" y="282803"/>
                  </a:lnTo>
                  <a:lnTo>
                    <a:pt x="159575" y="288759"/>
                  </a:lnTo>
                  <a:lnTo>
                    <a:pt x="161030" y="295966"/>
                  </a:lnTo>
                  <a:lnTo>
                    <a:pt x="164998" y="301852"/>
                  </a:lnTo>
                  <a:lnTo>
                    <a:pt x="170880" y="305820"/>
                  </a:lnTo>
                  <a:lnTo>
                    <a:pt x="178079" y="307276"/>
                  </a:lnTo>
                  <a:lnTo>
                    <a:pt x="309359" y="307276"/>
                  </a:lnTo>
                  <a:lnTo>
                    <a:pt x="316565" y="305820"/>
                  </a:lnTo>
                  <a:lnTo>
                    <a:pt x="322451" y="301852"/>
                  </a:lnTo>
                  <a:lnTo>
                    <a:pt x="326420" y="295966"/>
                  </a:lnTo>
                  <a:lnTo>
                    <a:pt x="327875" y="288759"/>
                  </a:lnTo>
                  <a:lnTo>
                    <a:pt x="327875" y="171780"/>
                  </a:lnTo>
                  <a:lnTo>
                    <a:pt x="326420" y="164573"/>
                  </a:lnTo>
                  <a:lnTo>
                    <a:pt x="322451" y="158688"/>
                  </a:lnTo>
                  <a:lnTo>
                    <a:pt x="316565" y="154719"/>
                  </a:lnTo>
                  <a:lnTo>
                    <a:pt x="309359" y="153263"/>
                  </a:lnTo>
                  <a:lnTo>
                    <a:pt x="178079" y="153263"/>
                  </a:lnTo>
                  <a:lnTo>
                    <a:pt x="170880" y="154719"/>
                  </a:lnTo>
                  <a:lnTo>
                    <a:pt x="164998" y="158688"/>
                  </a:lnTo>
                  <a:lnTo>
                    <a:pt x="161030" y="164573"/>
                  </a:lnTo>
                  <a:lnTo>
                    <a:pt x="159575" y="171780"/>
                  </a:lnTo>
                  <a:lnTo>
                    <a:pt x="159575" y="204241"/>
                  </a:lnTo>
                  <a:lnTo>
                    <a:pt x="158118" y="211455"/>
                  </a:lnTo>
                  <a:lnTo>
                    <a:pt x="154146" y="217344"/>
                  </a:lnTo>
                  <a:lnTo>
                    <a:pt x="148259" y="221314"/>
                  </a:lnTo>
                  <a:lnTo>
                    <a:pt x="141058" y="222770"/>
                  </a:lnTo>
                  <a:lnTo>
                    <a:pt x="61544" y="222770"/>
                  </a:lnTo>
                  <a:lnTo>
                    <a:pt x="54321" y="221314"/>
                  </a:lnTo>
                  <a:lnTo>
                    <a:pt x="48437" y="217344"/>
                  </a:lnTo>
                  <a:lnTo>
                    <a:pt x="44477" y="211454"/>
                  </a:lnTo>
                  <a:lnTo>
                    <a:pt x="43027" y="204241"/>
                  </a:lnTo>
                  <a:lnTo>
                    <a:pt x="43027" y="2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161549" y="3989971"/>
              <a:ext cx="3523615" cy="477520"/>
            </a:xfrm>
            <a:custGeom>
              <a:avLst/>
              <a:gdLst/>
              <a:ahLst/>
              <a:cxnLst/>
              <a:rect l="l" t="t" r="r" b="b"/>
              <a:pathLst>
                <a:path w="3523615" h="477520">
                  <a:moveTo>
                    <a:pt x="336397" y="337654"/>
                  </a:moveTo>
                  <a:lnTo>
                    <a:pt x="334594" y="328790"/>
                  </a:lnTo>
                  <a:lnTo>
                    <a:pt x="329717" y="321538"/>
                  </a:lnTo>
                  <a:lnTo>
                    <a:pt x="322478" y="316661"/>
                  </a:lnTo>
                  <a:lnTo>
                    <a:pt x="313626" y="314871"/>
                  </a:lnTo>
                  <a:lnTo>
                    <a:pt x="182346" y="314871"/>
                  </a:lnTo>
                  <a:lnTo>
                    <a:pt x="159512" y="377990"/>
                  </a:lnTo>
                  <a:lnTo>
                    <a:pt x="153174" y="384352"/>
                  </a:lnTo>
                  <a:lnTo>
                    <a:pt x="57937" y="384352"/>
                  </a:lnTo>
                  <a:lnTo>
                    <a:pt x="51549" y="377990"/>
                  </a:lnTo>
                  <a:lnTo>
                    <a:pt x="51549" y="168440"/>
                  </a:lnTo>
                  <a:lnTo>
                    <a:pt x="42976" y="168440"/>
                  </a:lnTo>
                  <a:lnTo>
                    <a:pt x="42976" y="370116"/>
                  </a:lnTo>
                  <a:lnTo>
                    <a:pt x="44767" y="378993"/>
                  </a:lnTo>
                  <a:lnTo>
                    <a:pt x="49657" y="386232"/>
                  </a:lnTo>
                  <a:lnTo>
                    <a:pt x="56908" y="391121"/>
                  </a:lnTo>
                  <a:lnTo>
                    <a:pt x="65811" y="392912"/>
                  </a:lnTo>
                  <a:lnTo>
                    <a:pt x="145313" y="392912"/>
                  </a:lnTo>
                  <a:lnTo>
                    <a:pt x="154165" y="391121"/>
                  </a:lnTo>
                  <a:lnTo>
                    <a:pt x="161404" y="386232"/>
                  </a:lnTo>
                  <a:lnTo>
                    <a:pt x="166281" y="378993"/>
                  </a:lnTo>
                  <a:lnTo>
                    <a:pt x="168084" y="370116"/>
                  </a:lnTo>
                  <a:lnTo>
                    <a:pt x="168084" y="329780"/>
                  </a:lnTo>
                  <a:lnTo>
                    <a:pt x="174485" y="323418"/>
                  </a:lnTo>
                  <a:lnTo>
                    <a:pt x="321487" y="323418"/>
                  </a:lnTo>
                  <a:lnTo>
                    <a:pt x="327825" y="329780"/>
                  </a:lnTo>
                  <a:lnTo>
                    <a:pt x="327825" y="462495"/>
                  </a:lnTo>
                  <a:lnTo>
                    <a:pt x="321487" y="468871"/>
                  </a:lnTo>
                  <a:lnTo>
                    <a:pt x="174485" y="468871"/>
                  </a:lnTo>
                  <a:lnTo>
                    <a:pt x="168084" y="462495"/>
                  </a:lnTo>
                  <a:lnTo>
                    <a:pt x="168084" y="448678"/>
                  </a:lnTo>
                  <a:lnTo>
                    <a:pt x="166281" y="439813"/>
                  </a:lnTo>
                  <a:lnTo>
                    <a:pt x="161404" y="432562"/>
                  </a:lnTo>
                  <a:lnTo>
                    <a:pt x="154165" y="427685"/>
                  </a:lnTo>
                  <a:lnTo>
                    <a:pt x="145313" y="425894"/>
                  </a:lnTo>
                  <a:lnTo>
                    <a:pt x="45656" y="425894"/>
                  </a:lnTo>
                  <a:lnTo>
                    <a:pt x="38163" y="425145"/>
                  </a:lnTo>
                  <a:lnTo>
                    <a:pt x="9271" y="396240"/>
                  </a:lnTo>
                  <a:lnTo>
                    <a:pt x="8521" y="388759"/>
                  </a:lnTo>
                  <a:lnTo>
                    <a:pt x="8521" y="165874"/>
                  </a:lnTo>
                  <a:lnTo>
                    <a:pt x="0" y="165874"/>
                  </a:lnTo>
                  <a:lnTo>
                    <a:pt x="0" y="388759"/>
                  </a:lnTo>
                  <a:lnTo>
                    <a:pt x="3581" y="406539"/>
                  </a:lnTo>
                  <a:lnTo>
                    <a:pt x="13360" y="421055"/>
                  </a:lnTo>
                  <a:lnTo>
                    <a:pt x="27876" y="430847"/>
                  </a:lnTo>
                  <a:lnTo>
                    <a:pt x="45656" y="434441"/>
                  </a:lnTo>
                  <a:lnTo>
                    <a:pt x="153174" y="434454"/>
                  </a:lnTo>
                  <a:lnTo>
                    <a:pt x="159512" y="440817"/>
                  </a:lnTo>
                  <a:lnTo>
                    <a:pt x="182346" y="477418"/>
                  </a:lnTo>
                  <a:lnTo>
                    <a:pt x="313626" y="477418"/>
                  </a:lnTo>
                  <a:lnTo>
                    <a:pt x="322478" y="475627"/>
                  </a:lnTo>
                  <a:lnTo>
                    <a:pt x="329717" y="470750"/>
                  </a:lnTo>
                  <a:lnTo>
                    <a:pt x="334594" y="463499"/>
                  </a:lnTo>
                  <a:lnTo>
                    <a:pt x="336397" y="454634"/>
                  </a:lnTo>
                  <a:lnTo>
                    <a:pt x="336397" y="337654"/>
                  </a:lnTo>
                  <a:close/>
                </a:path>
                <a:path w="3523615" h="477520">
                  <a:moveTo>
                    <a:pt x="3467722" y="3048"/>
                  </a:moveTo>
                  <a:lnTo>
                    <a:pt x="3464674" y="0"/>
                  </a:lnTo>
                  <a:lnTo>
                    <a:pt x="2398077" y="0"/>
                  </a:lnTo>
                  <a:lnTo>
                    <a:pt x="2395016" y="3048"/>
                  </a:lnTo>
                  <a:lnTo>
                    <a:pt x="2395016" y="10553"/>
                  </a:lnTo>
                  <a:lnTo>
                    <a:pt x="2398077" y="13601"/>
                  </a:lnTo>
                  <a:lnTo>
                    <a:pt x="2401849" y="13601"/>
                  </a:lnTo>
                  <a:lnTo>
                    <a:pt x="3464674" y="13601"/>
                  </a:lnTo>
                  <a:lnTo>
                    <a:pt x="3467722" y="10553"/>
                  </a:lnTo>
                  <a:lnTo>
                    <a:pt x="3467722" y="3048"/>
                  </a:lnTo>
                  <a:close/>
                </a:path>
                <a:path w="3523615" h="477520">
                  <a:moveTo>
                    <a:pt x="3523424" y="191363"/>
                  </a:moveTo>
                  <a:lnTo>
                    <a:pt x="3520376" y="188315"/>
                  </a:lnTo>
                  <a:lnTo>
                    <a:pt x="2453779" y="188315"/>
                  </a:lnTo>
                  <a:lnTo>
                    <a:pt x="2450731" y="191363"/>
                  </a:lnTo>
                  <a:lnTo>
                    <a:pt x="2450731" y="198882"/>
                  </a:lnTo>
                  <a:lnTo>
                    <a:pt x="2453779" y="201930"/>
                  </a:lnTo>
                  <a:lnTo>
                    <a:pt x="2457551" y="201930"/>
                  </a:lnTo>
                  <a:lnTo>
                    <a:pt x="3520376" y="201930"/>
                  </a:lnTo>
                  <a:lnTo>
                    <a:pt x="3523424" y="198882"/>
                  </a:lnTo>
                  <a:lnTo>
                    <a:pt x="3523424" y="1913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659787" y="3838784"/>
              <a:ext cx="239395" cy="155575"/>
            </a:xfrm>
            <a:custGeom>
              <a:avLst/>
              <a:gdLst/>
              <a:ahLst/>
              <a:cxnLst/>
              <a:rect l="l" t="t" r="r" b="b"/>
              <a:pathLst>
                <a:path w="239395" h="155575">
                  <a:moveTo>
                    <a:pt x="162191" y="0"/>
                  </a:moveTo>
                  <a:lnTo>
                    <a:pt x="144105" y="2423"/>
                  </a:lnTo>
                  <a:lnTo>
                    <a:pt x="127849" y="9261"/>
                  </a:lnTo>
                  <a:lnTo>
                    <a:pt x="114048" y="19866"/>
                  </a:lnTo>
                  <a:lnTo>
                    <a:pt x="103327" y="33591"/>
                  </a:lnTo>
                  <a:lnTo>
                    <a:pt x="99123" y="32308"/>
                  </a:lnTo>
                  <a:lnTo>
                    <a:pt x="94703" y="31610"/>
                  </a:lnTo>
                  <a:lnTo>
                    <a:pt x="90106" y="31610"/>
                  </a:lnTo>
                  <a:lnTo>
                    <a:pt x="73673" y="34694"/>
                  </a:lnTo>
                  <a:lnTo>
                    <a:pt x="59951" y="43165"/>
                  </a:lnTo>
                  <a:lnTo>
                    <a:pt x="50099" y="55854"/>
                  </a:lnTo>
                  <a:lnTo>
                    <a:pt x="45275" y="71589"/>
                  </a:lnTo>
                  <a:lnTo>
                    <a:pt x="41833" y="71424"/>
                  </a:lnTo>
                  <a:lnTo>
                    <a:pt x="25551" y="74713"/>
                  </a:lnTo>
                  <a:lnTo>
                    <a:pt x="12253" y="83681"/>
                  </a:lnTo>
                  <a:lnTo>
                    <a:pt x="3287" y="96986"/>
                  </a:lnTo>
                  <a:lnTo>
                    <a:pt x="0" y="113284"/>
                  </a:lnTo>
                  <a:lnTo>
                    <a:pt x="3287" y="129575"/>
                  </a:lnTo>
                  <a:lnTo>
                    <a:pt x="12253" y="142881"/>
                  </a:lnTo>
                  <a:lnTo>
                    <a:pt x="25551" y="151853"/>
                  </a:lnTo>
                  <a:lnTo>
                    <a:pt x="42494" y="155143"/>
                  </a:lnTo>
                  <a:lnTo>
                    <a:pt x="206425" y="155143"/>
                  </a:lnTo>
                  <a:lnTo>
                    <a:pt x="206425" y="154990"/>
                  </a:lnTo>
                  <a:lnTo>
                    <a:pt x="207899" y="155143"/>
                  </a:lnTo>
                  <a:lnTo>
                    <a:pt x="219985" y="152704"/>
                  </a:lnTo>
                  <a:lnTo>
                    <a:pt x="229846" y="146053"/>
                  </a:lnTo>
                  <a:lnTo>
                    <a:pt x="236490" y="136187"/>
                  </a:lnTo>
                  <a:lnTo>
                    <a:pt x="238925" y="124104"/>
                  </a:lnTo>
                  <a:lnTo>
                    <a:pt x="237847" y="116023"/>
                  </a:lnTo>
                  <a:lnTo>
                    <a:pt x="234808" y="108756"/>
                  </a:lnTo>
                  <a:lnTo>
                    <a:pt x="230100" y="102565"/>
                  </a:lnTo>
                  <a:lnTo>
                    <a:pt x="224015" y="97713"/>
                  </a:lnTo>
                  <a:lnTo>
                    <a:pt x="226830" y="90874"/>
                  </a:lnTo>
                  <a:lnTo>
                    <a:pt x="228925" y="83696"/>
                  </a:lnTo>
                  <a:lnTo>
                    <a:pt x="230232" y="76218"/>
                  </a:lnTo>
                  <a:lnTo>
                    <a:pt x="230682" y="68478"/>
                  </a:lnTo>
                  <a:lnTo>
                    <a:pt x="225296" y="41823"/>
                  </a:lnTo>
                  <a:lnTo>
                    <a:pt x="210610" y="20056"/>
                  </a:lnTo>
                  <a:lnTo>
                    <a:pt x="188838" y="5381"/>
                  </a:lnTo>
                  <a:lnTo>
                    <a:pt x="162191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656409" y="3835380"/>
              <a:ext cx="245745" cy="162560"/>
            </a:xfrm>
            <a:custGeom>
              <a:avLst/>
              <a:gdLst/>
              <a:ahLst/>
              <a:cxnLst/>
              <a:rect l="l" t="t" r="r" b="b"/>
              <a:pathLst>
                <a:path w="245745" h="162560">
                  <a:moveTo>
                    <a:pt x="43738" y="161652"/>
                  </a:moveTo>
                  <a:lnTo>
                    <a:pt x="43738" y="161950"/>
                  </a:lnTo>
                  <a:lnTo>
                    <a:pt x="45211" y="161950"/>
                  </a:lnTo>
                  <a:lnTo>
                    <a:pt x="43738" y="161652"/>
                  </a:lnTo>
                  <a:close/>
                </a:path>
                <a:path w="245745" h="162560">
                  <a:moveTo>
                    <a:pt x="46245" y="71602"/>
                  </a:moveTo>
                  <a:lnTo>
                    <a:pt x="44332" y="71602"/>
                  </a:lnTo>
                  <a:lnTo>
                    <a:pt x="27600" y="74993"/>
                  </a:lnTo>
                  <a:lnTo>
                    <a:pt x="18340" y="81241"/>
                  </a:lnTo>
                  <a:lnTo>
                    <a:pt x="13174" y="84787"/>
                  </a:lnTo>
                  <a:lnTo>
                    <a:pt x="3555" y="99065"/>
                  </a:lnTo>
                  <a:lnTo>
                    <a:pt x="0" y="116687"/>
                  </a:lnTo>
                  <a:lnTo>
                    <a:pt x="3555" y="134304"/>
                  </a:lnTo>
                  <a:lnTo>
                    <a:pt x="13247" y="148691"/>
                  </a:lnTo>
                  <a:lnTo>
                    <a:pt x="27847" y="158546"/>
                  </a:lnTo>
                  <a:lnTo>
                    <a:pt x="43738" y="158546"/>
                  </a:lnTo>
                  <a:lnTo>
                    <a:pt x="43738" y="161652"/>
                  </a:lnTo>
                  <a:lnTo>
                    <a:pt x="45211" y="161950"/>
                  </a:lnTo>
                  <a:lnTo>
                    <a:pt x="47350" y="161950"/>
                  </a:lnTo>
                  <a:lnTo>
                    <a:pt x="47336" y="161652"/>
                  </a:lnTo>
                  <a:lnTo>
                    <a:pt x="47219" y="159244"/>
                  </a:lnTo>
                  <a:lnTo>
                    <a:pt x="47176" y="155143"/>
                  </a:lnTo>
                  <a:lnTo>
                    <a:pt x="45211" y="155143"/>
                  </a:lnTo>
                  <a:lnTo>
                    <a:pt x="37477" y="154363"/>
                  </a:lnTo>
                  <a:lnTo>
                    <a:pt x="7552" y="124440"/>
                  </a:lnTo>
                  <a:lnTo>
                    <a:pt x="6769" y="116687"/>
                  </a:lnTo>
                  <a:lnTo>
                    <a:pt x="7552" y="108933"/>
                  </a:lnTo>
                  <a:lnTo>
                    <a:pt x="37477" y="79000"/>
                  </a:lnTo>
                  <a:lnTo>
                    <a:pt x="44457" y="78295"/>
                  </a:lnTo>
                  <a:lnTo>
                    <a:pt x="51750" y="78295"/>
                  </a:lnTo>
                  <a:lnTo>
                    <a:pt x="52044" y="75374"/>
                  </a:lnTo>
                  <a:lnTo>
                    <a:pt x="52161" y="74993"/>
                  </a:lnTo>
                  <a:lnTo>
                    <a:pt x="48653" y="74993"/>
                  </a:lnTo>
                  <a:lnTo>
                    <a:pt x="45326" y="74612"/>
                  </a:lnTo>
                  <a:lnTo>
                    <a:pt x="46159" y="71881"/>
                  </a:lnTo>
                  <a:lnTo>
                    <a:pt x="46245" y="71602"/>
                  </a:lnTo>
                  <a:close/>
                </a:path>
                <a:path w="245745" h="162560">
                  <a:moveTo>
                    <a:pt x="50571" y="155143"/>
                  </a:moveTo>
                  <a:lnTo>
                    <a:pt x="47176" y="155143"/>
                  </a:lnTo>
                  <a:lnTo>
                    <a:pt x="47219" y="159244"/>
                  </a:lnTo>
                  <a:lnTo>
                    <a:pt x="47336" y="161652"/>
                  </a:lnTo>
                  <a:lnTo>
                    <a:pt x="47350" y="161950"/>
                  </a:lnTo>
                  <a:lnTo>
                    <a:pt x="210294" y="161950"/>
                  </a:lnTo>
                  <a:lnTo>
                    <a:pt x="209013" y="161652"/>
                  </a:lnTo>
                  <a:lnTo>
                    <a:pt x="209645" y="161652"/>
                  </a:lnTo>
                  <a:lnTo>
                    <a:pt x="209762" y="159244"/>
                  </a:lnTo>
                  <a:lnTo>
                    <a:pt x="209796" y="158546"/>
                  </a:lnTo>
                  <a:lnTo>
                    <a:pt x="50571" y="158546"/>
                  </a:lnTo>
                  <a:lnTo>
                    <a:pt x="50571" y="155143"/>
                  </a:lnTo>
                  <a:close/>
                </a:path>
                <a:path w="245745" h="162560">
                  <a:moveTo>
                    <a:pt x="227393" y="101117"/>
                  </a:moveTo>
                  <a:lnTo>
                    <a:pt x="225640" y="104012"/>
                  </a:lnTo>
                  <a:lnTo>
                    <a:pt x="231057" y="108344"/>
                  </a:lnTo>
                  <a:lnTo>
                    <a:pt x="235248" y="113855"/>
                  </a:lnTo>
                  <a:lnTo>
                    <a:pt x="237953" y="120318"/>
                  </a:lnTo>
                  <a:lnTo>
                    <a:pt x="238912" y="127507"/>
                  </a:lnTo>
                  <a:lnTo>
                    <a:pt x="238912" y="135153"/>
                  </a:lnTo>
                  <a:lnTo>
                    <a:pt x="218922" y="155143"/>
                  </a:lnTo>
                  <a:lnTo>
                    <a:pt x="50571" y="155143"/>
                  </a:lnTo>
                  <a:lnTo>
                    <a:pt x="50571" y="158546"/>
                  </a:lnTo>
                  <a:lnTo>
                    <a:pt x="213194" y="158546"/>
                  </a:lnTo>
                  <a:lnTo>
                    <a:pt x="213194" y="161652"/>
                  </a:lnTo>
                  <a:lnTo>
                    <a:pt x="209013" y="161652"/>
                  </a:lnTo>
                  <a:lnTo>
                    <a:pt x="210294" y="161950"/>
                  </a:lnTo>
                  <a:lnTo>
                    <a:pt x="211277" y="161950"/>
                  </a:lnTo>
                  <a:lnTo>
                    <a:pt x="224673" y="159244"/>
                  </a:lnTo>
                  <a:lnTo>
                    <a:pt x="235608" y="151863"/>
                  </a:lnTo>
                  <a:lnTo>
                    <a:pt x="242979" y="140915"/>
                  </a:lnTo>
                  <a:lnTo>
                    <a:pt x="245681" y="127507"/>
                  </a:lnTo>
                  <a:lnTo>
                    <a:pt x="244488" y="118527"/>
                  </a:lnTo>
                  <a:lnTo>
                    <a:pt x="241125" y="110455"/>
                  </a:lnTo>
                  <a:lnTo>
                    <a:pt x="235919" y="103587"/>
                  </a:lnTo>
                  <a:lnTo>
                    <a:pt x="234639" y="102565"/>
                  </a:lnTo>
                  <a:lnTo>
                    <a:pt x="230504" y="102565"/>
                  </a:lnTo>
                  <a:lnTo>
                    <a:pt x="227393" y="101117"/>
                  </a:lnTo>
                  <a:close/>
                </a:path>
                <a:path w="245745" h="162560">
                  <a:moveTo>
                    <a:pt x="213194" y="158546"/>
                  </a:moveTo>
                  <a:lnTo>
                    <a:pt x="209796" y="158546"/>
                  </a:lnTo>
                  <a:lnTo>
                    <a:pt x="209762" y="159244"/>
                  </a:lnTo>
                  <a:lnTo>
                    <a:pt x="209645" y="161652"/>
                  </a:lnTo>
                  <a:lnTo>
                    <a:pt x="212751" y="161652"/>
                  </a:lnTo>
                  <a:lnTo>
                    <a:pt x="211277" y="161950"/>
                  </a:lnTo>
                  <a:lnTo>
                    <a:pt x="213194" y="161950"/>
                  </a:lnTo>
                  <a:lnTo>
                    <a:pt x="213194" y="158546"/>
                  </a:lnTo>
                  <a:close/>
                </a:path>
                <a:path w="245745" h="162560">
                  <a:moveTo>
                    <a:pt x="43738" y="158546"/>
                  </a:moveTo>
                  <a:lnTo>
                    <a:pt x="28381" y="158546"/>
                  </a:lnTo>
                  <a:lnTo>
                    <a:pt x="43738" y="161652"/>
                  </a:lnTo>
                  <a:lnTo>
                    <a:pt x="43738" y="158546"/>
                  </a:lnTo>
                  <a:close/>
                </a:path>
                <a:path w="245745" h="162560">
                  <a:moveTo>
                    <a:pt x="195247" y="6794"/>
                  </a:moveTo>
                  <a:lnTo>
                    <a:pt x="165569" y="6794"/>
                  </a:lnTo>
                  <a:lnTo>
                    <a:pt x="178677" y="8122"/>
                  </a:lnTo>
                  <a:lnTo>
                    <a:pt x="190877" y="11915"/>
                  </a:lnTo>
                  <a:lnTo>
                    <a:pt x="225512" y="46545"/>
                  </a:lnTo>
                  <a:lnTo>
                    <a:pt x="230591" y="71602"/>
                  </a:lnTo>
                  <a:lnTo>
                    <a:pt x="230619" y="71881"/>
                  </a:lnTo>
                  <a:lnTo>
                    <a:pt x="230251" y="78295"/>
                  </a:lnTo>
                  <a:lnTo>
                    <a:pt x="230197" y="79229"/>
                  </a:lnTo>
                  <a:lnTo>
                    <a:pt x="228971" y="86331"/>
                  </a:lnTo>
                  <a:lnTo>
                    <a:pt x="226997" y="93152"/>
                  </a:lnTo>
                  <a:lnTo>
                    <a:pt x="224332" y="99656"/>
                  </a:lnTo>
                  <a:lnTo>
                    <a:pt x="223024" y="102412"/>
                  </a:lnTo>
                  <a:lnTo>
                    <a:pt x="225640" y="104012"/>
                  </a:lnTo>
                  <a:lnTo>
                    <a:pt x="227393" y="101117"/>
                  </a:lnTo>
                  <a:lnTo>
                    <a:pt x="229196" y="98221"/>
                  </a:lnTo>
                  <a:lnTo>
                    <a:pt x="232277" y="98221"/>
                  </a:lnTo>
                  <a:lnTo>
                    <a:pt x="233431" y="95395"/>
                  </a:lnTo>
                  <a:lnTo>
                    <a:pt x="235610" y="87861"/>
                  </a:lnTo>
                  <a:lnTo>
                    <a:pt x="236970" y="80008"/>
                  </a:lnTo>
                  <a:lnTo>
                    <a:pt x="237237" y="75374"/>
                  </a:lnTo>
                  <a:lnTo>
                    <a:pt x="237281" y="74612"/>
                  </a:lnTo>
                  <a:lnTo>
                    <a:pt x="237382" y="71602"/>
                  </a:lnTo>
                  <a:lnTo>
                    <a:pt x="231820" y="44038"/>
                  </a:lnTo>
                  <a:lnTo>
                    <a:pt x="231792" y="43901"/>
                  </a:lnTo>
                  <a:lnTo>
                    <a:pt x="216392" y="21053"/>
                  </a:lnTo>
                  <a:lnTo>
                    <a:pt x="195247" y="6794"/>
                  </a:lnTo>
                  <a:close/>
                </a:path>
                <a:path w="245745" h="162560">
                  <a:moveTo>
                    <a:pt x="229196" y="98221"/>
                  </a:moveTo>
                  <a:lnTo>
                    <a:pt x="227393" y="101117"/>
                  </a:lnTo>
                  <a:lnTo>
                    <a:pt x="230504" y="102565"/>
                  </a:lnTo>
                  <a:lnTo>
                    <a:pt x="231520" y="100076"/>
                  </a:lnTo>
                  <a:lnTo>
                    <a:pt x="229196" y="98221"/>
                  </a:lnTo>
                  <a:close/>
                </a:path>
                <a:path w="245745" h="162560">
                  <a:moveTo>
                    <a:pt x="231520" y="100076"/>
                  </a:moveTo>
                  <a:lnTo>
                    <a:pt x="230567" y="102412"/>
                  </a:lnTo>
                  <a:lnTo>
                    <a:pt x="230504" y="102565"/>
                  </a:lnTo>
                  <a:lnTo>
                    <a:pt x="234639" y="102565"/>
                  </a:lnTo>
                  <a:lnTo>
                    <a:pt x="231520" y="100076"/>
                  </a:lnTo>
                  <a:close/>
                </a:path>
                <a:path w="245745" h="162560">
                  <a:moveTo>
                    <a:pt x="232277" y="98221"/>
                  </a:moveTo>
                  <a:lnTo>
                    <a:pt x="229196" y="98221"/>
                  </a:lnTo>
                  <a:lnTo>
                    <a:pt x="231520" y="100076"/>
                  </a:lnTo>
                  <a:lnTo>
                    <a:pt x="232277" y="98221"/>
                  </a:lnTo>
                  <a:close/>
                </a:path>
                <a:path w="245745" h="162560">
                  <a:moveTo>
                    <a:pt x="51750" y="78295"/>
                  </a:moveTo>
                  <a:lnTo>
                    <a:pt x="47294" y="78295"/>
                  </a:lnTo>
                  <a:lnTo>
                    <a:pt x="51714" y="78651"/>
                  </a:lnTo>
                  <a:lnTo>
                    <a:pt x="51750" y="78295"/>
                  </a:lnTo>
                  <a:close/>
                </a:path>
                <a:path w="245745" h="162560">
                  <a:moveTo>
                    <a:pt x="98399" y="31610"/>
                  </a:moveTo>
                  <a:lnTo>
                    <a:pt x="93484" y="31610"/>
                  </a:lnTo>
                  <a:lnTo>
                    <a:pt x="75815" y="34930"/>
                  </a:lnTo>
                  <a:lnTo>
                    <a:pt x="61071" y="44038"/>
                  </a:lnTo>
                  <a:lnTo>
                    <a:pt x="50493" y="57683"/>
                  </a:lnTo>
                  <a:lnTo>
                    <a:pt x="45326" y="74612"/>
                  </a:lnTo>
                  <a:lnTo>
                    <a:pt x="48653" y="74993"/>
                  </a:lnTo>
                  <a:lnTo>
                    <a:pt x="48956" y="71881"/>
                  </a:lnTo>
                  <a:lnTo>
                    <a:pt x="48983" y="71602"/>
                  </a:lnTo>
                  <a:lnTo>
                    <a:pt x="53197" y="71602"/>
                  </a:lnTo>
                  <a:lnTo>
                    <a:pt x="56492" y="60827"/>
                  </a:lnTo>
                  <a:lnTo>
                    <a:pt x="65597" y="49095"/>
                  </a:lnTo>
                  <a:lnTo>
                    <a:pt x="78285" y="41263"/>
                  </a:lnTo>
                  <a:lnTo>
                    <a:pt x="93484" y="38417"/>
                  </a:lnTo>
                  <a:lnTo>
                    <a:pt x="109898" y="38417"/>
                  </a:lnTo>
                  <a:lnTo>
                    <a:pt x="111006" y="36995"/>
                  </a:lnTo>
                  <a:lnTo>
                    <a:pt x="106705" y="36995"/>
                  </a:lnTo>
                  <a:lnTo>
                    <a:pt x="103758" y="35267"/>
                  </a:lnTo>
                  <a:lnTo>
                    <a:pt x="105482" y="33062"/>
                  </a:lnTo>
                  <a:lnTo>
                    <a:pt x="103212" y="32359"/>
                  </a:lnTo>
                  <a:lnTo>
                    <a:pt x="98399" y="31610"/>
                  </a:lnTo>
                  <a:close/>
                </a:path>
                <a:path w="245745" h="162560">
                  <a:moveTo>
                    <a:pt x="53197" y="71602"/>
                  </a:moveTo>
                  <a:lnTo>
                    <a:pt x="48983" y="71602"/>
                  </a:lnTo>
                  <a:lnTo>
                    <a:pt x="48690" y="74612"/>
                  </a:lnTo>
                  <a:lnTo>
                    <a:pt x="48653" y="74993"/>
                  </a:lnTo>
                  <a:lnTo>
                    <a:pt x="52161" y="74993"/>
                  </a:lnTo>
                  <a:lnTo>
                    <a:pt x="53112" y="71881"/>
                  </a:lnTo>
                  <a:lnTo>
                    <a:pt x="53197" y="71602"/>
                  </a:lnTo>
                  <a:close/>
                </a:path>
                <a:path w="245745" h="162560">
                  <a:moveTo>
                    <a:pt x="109898" y="38417"/>
                  </a:moveTo>
                  <a:lnTo>
                    <a:pt x="97751" y="38417"/>
                  </a:lnTo>
                  <a:lnTo>
                    <a:pt x="101841" y="39065"/>
                  </a:lnTo>
                  <a:lnTo>
                    <a:pt x="105727" y="40246"/>
                  </a:lnTo>
                  <a:lnTo>
                    <a:pt x="108229" y="41033"/>
                  </a:lnTo>
                  <a:lnTo>
                    <a:pt x="109651" y="38734"/>
                  </a:lnTo>
                  <a:lnTo>
                    <a:pt x="109898" y="38417"/>
                  </a:lnTo>
                  <a:close/>
                </a:path>
                <a:path w="245745" h="162560">
                  <a:moveTo>
                    <a:pt x="105482" y="33062"/>
                  </a:moveTo>
                  <a:lnTo>
                    <a:pt x="103758" y="35267"/>
                  </a:lnTo>
                  <a:lnTo>
                    <a:pt x="106705" y="36995"/>
                  </a:lnTo>
                  <a:lnTo>
                    <a:pt x="107683" y="33743"/>
                  </a:lnTo>
                  <a:lnTo>
                    <a:pt x="105482" y="33062"/>
                  </a:lnTo>
                  <a:close/>
                </a:path>
                <a:path w="245745" h="162560">
                  <a:moveTo>
                    <a:pt x="165569" y="0"/>
                  </a:moveTo>
                  <a:lnTo>
                    <a:pt x="146576" y="2545"/>
                  </a:lnTo>
                  <a:lnTo>
                    <a:pt x="129506" y="9728"/>
                  </a:lnTo>
                  <a:lnTo>
                    <a:pt x="115015" y="20863"/>
                  </a:lnTo>
                  <a:lnTo>
                    <a:pt x="105482" y="33062"/>
                  </a:lnTo>
                  <a:lnTo>
                    <a:pt x="107683" y="33743"/>
                  </a:lnTo>
                  <a:lnTo>
                    <a:pt x="106705" y="36995"/>
                  </a:lnTo>
                  <a:lnTo>
                    <a:pt x="111006" y="36995"/>
                  </a:lnTo>
                  <a:lnTo>
                    <a:pt x="119810" y="25686"/>
                  </a:lnTo>
                  <a:lnTo>
                    <a:pt x="132924" y="15601"/>
                  </a:lnTo>
                  <a:lnTo>
                    <a:pt x="148381" y="9099"/>
                  </a:lnTo>
                  <a:lnTo>
                    <a:pt x="165569" y="6794"/>
                  </a:lnTo>
                  <a:lnTo>
                    <a:pt x="195247" y="6794"/>
                  </a:lnTo>
                  <a:lnTo>
                    <a:pt x="193547" y="5648"/>
                  </a:lnTo>
                  <a:lnTo>
                    <a:pt x="1655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638173" y="3793724"/>
              <a:ext cx="177165" cy="200025"/>
            </a:xfrm>
            <a:custGeom>
              <a:avLst/>
              <a:gdLst/>
              <a:ahLst/>
              <a:cxnLst/>
              <a:rect l="l" t="t" r="r" b="b"/>
              <a:pathLst>
                <a:path w="177165" h="200025">
                  <a:moveTo>
                    <a:pt x="88785" y="0"/>
                  </a:moveTo>
                  <a:lnTo>
                    <a:pt x="82448" y="50"/>
                  </a:lnTo>
                  <a:lnTo>
                    <a:pt x="78905" y="4178"/>
                  </a:lnTo>
                  <a:lnTo>
                    <a:pt x="11849" y="86017"/>
                  </a:lnTo>
                  <a:lnTo>
                    <a:pt x="0" y="86017"/>
                  </a:lnTo>
                  <a:lnTo>
                    <a:pt x="0" y="100088"/>
                  </a:lnTo>
                  <a:lnTo>
                    <a:pt x="18453" y="100088"/>
                  </a:lnTo>
                  <a:lnTo>
                    <a:pt x="18453" y="199453"/>
                  </a:lnTo>
                  <a:lnTo>
                    <a:pt x="157975" y="199453"/>
                  </a:lnTo>
                  <a:lnTo>
                    <a:pt x="157975" y="100088"/>
                  </a:lnTo>
                  <a:lnTo>
                    <a:pt x="176542" y="100088"/>
                  </a:lnTo>
                  <a:lnTo>
                    <a:pt x="176542" y="86017"/>
                  </a:lnTo>
                  <a:lnTo>
                    <a:pt x="164807" y="86017"/>
                  </a:lnTo>
                  <a:lnTo>
                    <a:pt x="887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638163" y="3794772"/>
              <a:ext cx="185420" cy="99060"/>
            </a:xfrm>
            <a:custGeom>
              <a:avLst/>
              <a:gdLst/>
              <a:ahLst/>
              <a:cxnLst/>
              <a:rect l="l" t="t" r="r" b="b"/>
              <a:pathLst>
                <a:path w="185420" h="99060">
                  <a:moveTo>
                    <a:pt x="88176" y="0"/>
                  </a:moveTo>
                  <a:lnTo>
                    <a:pt x="83210" y="0"/>
                  </a:lnTo>
                  <a:lnTo>
                    <a:pt x="80708" y="1041"/>
                  </a:lnTo>
                  <a:lnTo>
                    <a:pt x="78917" y="3124"/>
                  </a:lnTo>
                  <a:lnTo>
                    <a:pt x="11861" y="84975"/>
                  </a:lnTo>
                  <a:lnTo>
                    <a:pt x="0" y="84975"/>
                  </a:lnTo>
                  <a:lnTo>
                    <a:pt x="0" y="99034"/>
                  </a:lnTo>
                  <a:lnTo>
                    <a:pt x="19441" y="99034"/>
                  </a:lnTo>
                  <a:lnTo>
                    <a:pt x="85519" y="18422"/>
                  </a:lnTo>
                  <a:lnTo>
                    <a:pt x="106015" y="18422"/>
                  </a:lnTo>
                  <a:lnTo>
                    <a:pt x="90660" y="1041"/>
                  </a:lnTo>
                  <a:lnTo>
                    <a:pt x="88176" y="0"/>
                  </a:lnTo>
                  <a:close/>
                </a:path>
                <a:path w="185420" h="99060">
                  <a:moveTo>
                    <a:pt x="106015" y="18422"/>
                  </a:moveTo>
                  <a:lnTo>
                    <a:pt x="85519" y="18422"/>
                  </a:lnTo>
                  <a:lnTo>
                    <a:pt x="156410" y="98826"/>
                  </a:lnTo>
                  <a:lnTo>
                    <a:pt x="184859" y="99034"/>
                  </a:lnTo>
                  <a:lnTo>
                    <a:pt x="176555" y="99034"/>
                  </a:lnTo>
                  <a:lnTo>
                    <a:pt x="176555" y="84975"/>
                  </a:lnTo>
                  <a:lnTo>
                    <a:pt x="164807" y="84975"/>
                  </a:lnTo>
                  <a:lnTo>
                    <a:pt x="106015" y="18422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634772" y="3791368"/>
              <a:ext cx="183515" cy="205740"/>
            </a:xfrm>
            <a:custGeom>
              <a:avLst/>
              <a:gdLst/>
              <a:ahLst/>
              <a:cxnLst/>
              <a:rect l="l" t="t" r="r" b="b"/>
              <a:pathLst>
                <a:path w="183515" h="205739">
                  <a:moveTo>
                    <a:pt x="183324" y="87490"/>
                  </a:moveTo>
                  <a:lnTo>
                    <a:pt x="182994" y="86614"/>
                  </a:lnTo>
                  <a:lnTo>
                    <a:pt x="182346" y="85991"/>
                  </a:lnTo>
                  <a:lnTo>
                    <a:pt x="181737" y="85344"/>
                  </a:lnTo>
                  <a:lnTo>
                    <a:pt x="180873" y="84988"/>
                  </a:lnTo>
                  <a:lnTo>
                    <a:pt x="169722" y="84988"/>
                  </a:lnTo>
                  <a:lnTo>
                    <a:pt x="100685" y="6819"/>
                  </a:lnTo>
                  <a:lnTo>
                    <a:pt x="95961" y="1460"/>
                  </a:lnTo>
                  <a:lnTo>
                    <a:pt x="92456" y="0"/>
                  </a:lnTo>
                  <a:lnTo>
                    <a:pt x="85686" y="0"/>
                  </a:lnTo>
                  <a:lnTo>
                    <a:pt x="82181" y="1460"/>
                  </a:lnTo>
                  <a:lnTo>
                    <a:pt x="79794" y="4381"/>
                  </a:lnTo>
                  <a:lnTo>
                    <a:pt x="82296" y="6540"/>
                  </a:lnTo>
                  <a:lnTo>
                    <a:pt x="84988" y="8750"/>
                  </a:lnTo>
                  <a:lnTo>
                    <a:pt x="86004" y="7442"/>
                  </a:lnTo>
                  <a:lnTo>
                    <a:pt x="87541" y="6819"/>
                  </a:lnTo>
                  <a:lnTo>
                    <a:pt x="90652" y="6819"/>
                  </a:lnTo>
                  <a:lnTo>
                    <a:pt x="92151" y="7442"/>
                  </a:lnTo>
                  <a:lnTo>
                    <a:pt x="93294" y="8750"/>
                  </a:lnTo>
                  <a:lnTo>
                    <a:pt x="166281" y="91363"/>
                  </a:lnTo>
                  <a:lnTo>
                    <a:pt x="167220" y="91782"/>
                  </a:lnTo>
                  <a:lnTo>
                    <a:pt x="176555" y="91782"/>
                  </a:lnTo>
                  <a:lnTo>
                    <a:pt x="176555" y="98958"/>
                  </a:lnTo>
                  <a:lnTo>
                    <a:pt x="161315" y="98844"/>
                  </a:lnTo>
                  <a:lnTo>
                    <a:pt x="157988" y="95072"/>
                  </a:lnTo>
                  <a:lnTo>
                    <a:pt x="157988" y="105257"/>
                  </a:lnTo>
                  <a:lnTo>
                    <a:pt x="157988" y="198412"/>
                  </a:lnTo>
                  <a:lnTo>
                    <a:pt x="25285" y="198412"/>
                  </a:lnTo>
                  <a:lnTo>
                    <a:pt x="25285" y="104724"/>
                  </a:lnTo>
                  <a:lnTo>
                    <a:pt x="25450" y="104508"/>
                  </a:lnTo>
                  <a:lnTo>
                    <a:pt x="89014" y="27089"/>
                  </a:lnTo>
                  <a:lnTo>
                    <a:pt x="157480" y="104775"/>
                  </a:lnTo>
                  <a:lnTo>
                    <a:pt x="157988" y="105257"/>
                  </a:lnTo>
                  <a:lnTo>
                    <a:pt x="157988" y="95072"/>
                  </a:lnTo>
                  <a:lnTo>
                    <a:pt x="98094" y="27089"/>
                  </a:lnTo>
                  <a:lnTo>
                    <a:pt x="90893" y="18910"/>
                  </a:lnTo>
                  <a:lnTo>
                    <a:pt x="89954" y="18453"/>
                  </a:lnTo>
                  <a:lnTo>
                    <a:pt x="87871" y="18453"/>
                  </a:lnTo>
                  <a:lnTo>
                    <a:pt x="86931" y="18910"/>
                  </a:lnTo>
                  <a:lnTo>
                    <a:pt x="21158" y="99021"/>
                  </a:lnTo>
                  <a:lnTo>
                    <a:pt x="18681" y="99021"/>
                  </a:lnTo>
                  <a:lnTo>
                    <a:pt x="16979" y="99047"/>
                  </a:lnTo>
                  <a:lnTo>
                    <a:pt x="6819" y="99047"/>
                  </a:lnTo>
                  <a:lnTo>
                    <a:pt x="6819" y="91782"/>
                  </a:lnTo>
                  <a:lnTo>
                    <a:pt x="16217" y="91782"/>
                  </a:lnTo>
                  <a:lnTo>
                    <a:pt x="17145" y="91363"/>
                  </a:lnTo>
                  <a:lnTo>
                    <a:pt x="20358" y="87490"/>
                  </a:lnTo>
                  <a:lnTo>
                    <a:pt x="84861" y="8750"/>
                  </a:lnTo>
                  <a:lnTo>
                    <a:pt x="82296" y="6540"/>
                  </a:lnTo>
                  <a:lnTo>
                    <a:pt x="79692" y="4381"/>
                  </a:lnTo>
                  <a:lnTo>
                    <a:pt x="13601" y="84988"/>
                  </a:lnTo>
                  <a:lnTo>
                    <a:pt x="2514" y="84988"/>
                  </a:lnTo>
                  <a:lnTo>
                    <a:pt x="1638" y="85344"/>
                  </a:lnTo>
                  <a:lnTo>
                    <a:pt x="977" y="85991"/>
                  </a:lnTo>
                  <a:lnTo>
                    <a:pt x="381" y="86614"/>
                  </a:lnTo>
                  <a:lnTo>
                    <a:pt x="0" y="87490"/>
                  </a:lnTo>
                  <a:lnTo>
                    <a:pt x="0" y="103352"/>
                  </a:lnTo>
                  <a:lnTo>
                    <a:pt x="381" y="104216"/>
                  </a:lnTo>
                  <a:lnTo>
                    <a:pt x="977" y="104851"/>
                  </a:lnTo>
                  <a:lnTo>
                    <a:pt x="1638" y="105486"/>
                  </a:lnTo>
                  <a:lnTo>
                    <a:pt x="2514" y="105854"/>
                  </a:lnTo>
                  <a:lnTo>
                    <a:pt x="18453" y="105854"/>
                  </a:lnTo>
                  <a:lnTo>
                    <a:pt x="18453" y="202704"/>
                  </a:lnTo>
                  <a:lnTo>
                    <a:pt x="18834" y="203581"/>
                  </a:lnTo>
                  <a:lnTo>
                    <a:pt x="19443" y="204216"/>
                  </a:lnTo>
                  <a:lnTo>
                    <a:pt x="20091" y="204851"/>
                  </a:lnTo>
                  <a:lnTo>
                    <a:pt x="20967" y="205206"/>
                  </a:lnTo>
                  <a:lnTo>
                    <a:pt x="162293" y="205206"/>
                  </a:lnTo>
                  <a:lnTo>
                    <a:pt x="163169" y="204851"/>
                  </a:lnTo>
                  <a:lnTo>
                    <a:pt x="163779" y="204216"/>
                  </a:lnTo>
                  <a:lnTo>
                    <a:pt x="164426" y="203581"/>
                  </a:lnTo>
                  <a:lnTo>
                    <a:pt x="164757" y="202704"/>
                  </a:lnTo>
                  <a:lnTo>
                    <a:pt x="164757" y="198412"/>
                  </a:lnTo>
                  <a:lnTo>
                    <a:pt x="164757" y="105854"/>
                  </a:lnTo>
                  <a:lnTo>
                    <a:pt x="180873" y="105854"/>
                  </a:lnTo>
                  <a:lnTo>
                    <a:pt x="181737" y="105486"/>
                  </a:lnTo>
                  <a:lnTo>
                    <a:pt x="182346" y="104851"/>
                  </a:lnTo>
                  <a:lnTo>
                    <a:pt x="182994" y="104216"/>
                  </a:lnTo>
                  <a:lnTo>
                    <a:pt x="183324" y="103352"/>
                  </a:lnTo>
                  <a:lnTo>
                    <a:pt x="183324" y="99021"/>
                  </a:lnTo>
                  <a:lnTo>
                    <a:pt x="183324" y="874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678526" y="3901874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215" y="20256"/>
                  </a:lnTo>
                  <a:lnTo>
                    <a:pt x="19278" y="20256"/>
                  </a:lnTo>
                  <a:lnTo>
                    <a:pt x="19494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676122" y="3899472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00" y="20256"/>
                  </a:lnTo>
                  <a:lnTo>
                    <a:pt x="4800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94" y="4800"/>
                  </a:lnTo>
                  <a:lnTo>
                    <a:pt x="19494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717187" y="3901874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165" y="20256"/>
                  </a:lnTo>
                  <a:lnTo>
                    <a:pt x="19278" y="20256"/>
                  </a:lnTo>
                  <a:lnTo>
                    <a:pt x="19443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714787" y="3899472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749" y="20256"/>
                  </a:lnTo>
                  <a:lnTo>
                    <a:pt x="4749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43" y="4800"/>
                  </a:lnTo>
                  <a:lnTo>
                    <a:pt x="19443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678526" y="3938140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215" y="20256"/>
                  </a:lnTo>
                  <a:lnTo>
                    <a:pt x="19278" y="20256"/>
                  </a:lnTo>
                  <a:lnTo>
                    <a:pt x="19494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676122" y="3935740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00" y="20256"/>
                  </a:lnTo>
                  <a:lnTo>
                    <a:pt x="4800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94" y="4800"/>
                  </a:lnTo>
                  <a:lnTo>
                    <a:pt x="19494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717187" y="3938140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165" y="20256"/>
                  </a:lnTo>
                  <a:lnTo>
                    <a:pt x="19278" y="20256"/>
                  </a:lnTo>
                  <a:lnTo>
                    <a:pt x="19443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714787" y="3935740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749" y="20256"/>
                  </a:lnTo>
                  <a:lnTo>
                    <a:pt x="4749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43" y="4800"/>
                  </a:lnTo>
                  <a:lnTo>
                    <a:pt x="19443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753720" y="3901874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165" y="20256"/>
                  </a:lnTo>
                  <a:lnTo>
                    <a:pt x="19278" y="20256"/>
                  </a:lnTo>
                  <a:lnTo>
                    <a:pt x="19443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751320" y="3899472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13" y="20256"/>
                  </a:lnTo>
                  <a:lnTo>
                    <a:pt x="4813" y="4813"/>
                  </a:lnTo>
                  <a:lnTo>
                    <a:pt x="24244" y="4813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13"/>
                  </a:moveTo>
                  <a:lnTo>
                    <a:pt x="19443" y="4813"/>
                  </a:lnTo>
                  <a:lnTo>
                    <a:pt x="19443" y="20256"/>
                  </a:lnTo>
                  <a:lnTo>
                    <a:pt x="24244" y="20256"/>
                  </a:lnTo>
                  <a:lnTo>
                    <a:pt x="24244" y="48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723247" y="383878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70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719857" y="3835387"/>
              <a:ext cx="27940" cy="6985"/>
            </a:xfrm>
            <a:custGeom>
              <a:avLst/>
              <a:gdLst/>
              <a:ahLst/>
              <a:cxnLst/>
              <a:rect l="l" t="t" r="r" b="b"/>
              <a:pathLst>
                <a:path w="27940" h="6985">
                  <a:moveTo>
                    <a:pt x="25996" y="0"/>
                  </a:moveTo>
                  <a:lnTo>
                    <a:pt x="1536" y="0"/>
                  </a:lnTo>
                  <a:lnTo>
                    <a:pt x="0" y="1524"/>
                  </a:lnTo>
                  <a:lnTo>
                    <a:pt x="0" y="5270"/>
                  </a:lnTo>
                  <a:lnTo>
                    <a:pt x="1536" y="6794"/>
                  </a:lnTo>
                  <a:lnTo>
                    <a:pt x="3390" y="6794"/>
                  </a:lnTo>
                  <a:lnTo>
                    <a:pt x="25996" y="6794"/>
                  </a:lnTo>
                  <a:lnTo>
                    <a:pt x="27470" y="5270"/>
                  </a:lnTo>
                  <a:lnTo>
                    <a:pt x="27470" y="152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686222" y="3859946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59">
                  <a:moveTo>
                    <a:pt x="4767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682831" y="3856536"/>
              <a:ext cx="54610" cy="6985"/>
            </a:xfrm>
            <a:custGeom>
              <a:avLst/>
              <a:gdLst/>
              <a:ahLst/>
              <a:cxnLst/>
              <a:rect l="l" t="t" r="r" b="b"/>
              <a:pathLst>
                <a:path w="54609" h="6985">
                  <a:moveTo>
                    <a:pt x="52971" y="0"/>
                  </a:moveTo>
                  <a:lnTo>
                    <a:pt x="1485" y="0"/>
                  </a:lnTo>
                  <a:lnTo>
                    <a:pt x="0" y="1524"/>
                  </a:lnTo>
                  <a:lnTo>
                    <a:pt x="0" y="5283"/>
                  </a:lnTo>
                  <a:lnTo>
                    <a:pt x="1485" y="6807"/>
                  </a:lnTo>
                  <a:lnTo>
                    <a:pt x="3390" y="6807"/>
                  </a:lnTo>
                  <a:lnTo>
                    <a:pt x="52971" y="6807"/>
                  </a:lnTo>
                  <a:lnTo>
                    <a:pt x="54457" y="5283"/>
                  </a:lnTo>
                  <a:lnTo>
                    <a:pt x="54457" y="1524"/>
                  </a:lnTo>
                  <a:lnTo>
                    <a:pt x="529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674591" y="3875641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34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671150" y="3872236"/>
              <a:ext cx="45720" cy="6985"/>
            </a:xfrm>
            <a:custGeom>
              <a:avLst/>
              <a:gdLst/>
              <a:ahLst/>
              <a:cxnLst/>
              <a:rect l="l" t="t" r="r" b="b"/>
              <a:pathLst>
                <a:path w="45720" h="6985">
                  <a:moveTo>
                    <a:pt x="43637" y="0"/>
                  </a:moveTo>
                  <a:lnTo>
                    <a:pt x="1523" y="0"/>
                  </a:lnTo>
                  <a:lnTo>
                    <a:pt x="0" y="1524"/>
                  </a:lnTo>
                  <a:lnTo>
                    <a:pt x="0" y="5283"/>
                  </a:lnTo>
                  <a:lnTo>
                    <a:pt x="1523" y="6807"/>
                  </a:lnTo>
                  <a:lnTo>
                    <a:pt x="3441" y="6807"/>
                  </a:lnTo>
                  <a:lnTo>
                    <a:pt x="43637" y="6807"/>
                  </a:lnTo>
                  <a:lnTo>
                    <a:pt x="45161" y="5283"/>
                  </a:lnTo>
                  <a:lnTo>
                    <a:pt x="45161" y="1524"/>
                  </a:lnTo>
                  <a:lnTo>
                    <a:pt x="436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756616" y="3881107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2260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753225" y="3877710"/>
              <a:ext cx="29845" cy="6985"/>
            </a:xfrm>
            <a:custGeom>
              <a:avLst/>
              <a:gdLst/>
              <a:ahLst/>
              <a:cxnLst/>
              <a:rect l="l" t="t" r="r" b="b"/>
              <a:pathLst>
                <a:path w="29845" h="6985">
                  <a:moveTo>
                    <a:pt x="27851" y="0"/>
                  </a:moveTo>
                  <a:lnTo>
                    <a:pt x="1473" y="0"/>
                  </a:lnTo>
                  <a:lnTo>
                    <a:pt x="0" y="1511"/>
                  </a:lnTo>
                  <a:lnTo>
                    <a:pt x="0" y="5270"/>
                  </a:lnTo>
                  <a:lnTo>
                    <a:pt x="1473" y="6794"/>
                  </a:lnTo>
                  <a:lnTo>
                    <a:pt x="3390" y="6794"/>
                  </a:lnTo>
                  <a:lnTo>
                    <a:pt x="27851" y="6794"/>
                  </a:lnTo>
                  <a:lnTo>
                    <a:pt x="29387" y="5270"/>
                  </a:lnTo>
                  <a:lnTo>
                    <a:pt x="29387" y="1511"/>
                  </a:lnTo>
                  <a:lnTo>
                    <a:pt x="278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595789" y="3953493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70">
                  <a:moveTo>
                    <a:pt x="39204" y="0"/>
                  </a:moveTo>
                  <a:lnTo>
                    <a:pt x="23933" y="3080"/>
                  </a:lnTo>
                  <a:lnTo>
                    <a:pt x="11472" y="11482"/>
                  </a:lnTo>
                  <a:lnTo>
                    <a:pt x="3077" y="23944"/>
                  </a:lnTo>
                  <a:lnTo>
                    <a:pt x="0" y="39204"/>
                  </a:lnTo>
                  <a:lnTo>
                    <a:pt x="78422" y="39204"/>
                  </a:lnTo>
                  <a:lnTo>
                    <a:pt x="75336" y="23944"/>
                  </a:lnTo>
                  <a:lnTo>
                    <a:pt x="66924" y="11482"/>
                  </a:lnTo>
                  <a:lnTo>
                    <a:pt x="54457" y="3080"/>
                  </a:lnTo>
                  <a:lnTo>
                    <a:pt x="3920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592406" y="3950089"/>
              <a:ext cx="85725" cy="43180"/>
            </a:xfrm>
            <a:custGeom>
              <a:avLst/>
              <a:gdLst/>
              <a:ahLst/>
              <a:cxnLst/>
              <a:rect l="l" t="t" r="r" b="b"/>
              <a:pathLst>
                <a:path w="85725" h="43179">
                  <a:moveTo>
                    <a:pt x="42595" y="0"/>
                  </a:moveTo>
                  <a:lnTo>
                    <a:pt x="26012" y="3353"/>
                  </a:lnTo>
                  <a:lnTo>
                    <a:pt x="12472" y="12484"/>
                  </a:lnTo>
                  <a:lnTo>
                    <a:pt x="3346" y="26024"/>
                  </a:lnTo>
                  <a:lnTo>
                    <a:pt x="0" y="42608"/>
                  </a:lnTo>
                  <a:lnTo>
                    <a:pt x="6769" y="42608"/>
                  </a:lnTo>
                  <a:lnTo>
                    <a:pt x="7493" y="35392"/>
                  </a:lnTo>
                  <a:lnTo>
                    <a:pt x="9575" y="28676"/>
                  </a:lnTo>
                  <a:lnTo>
                    <a:pt x="42595" y="6807"/>
                  </a:lnTo>
                  <a:lnTo>
                    <a:pt x="49800" y="7533"/>
                  </a:lnTo>
                  <a:lnTo>
                    <a:pt x="77634" y="35392"/>
                  </a:lnTo>
                  <a:lnTo>
                    <a:pt x="78359" y="42608"/>
                  </a:lnTo>
                  <a:lnTo>
                    <a:pt x="85191" y="42608"/>
                  </a:lnTo>
                  <a:lnTo>
                    <a:pt x="81845" y="26024"/>
                  </a:lnTo>
                  <a:lnTo>
                    <a:pt x="72718" y="12484"/>
                  </a:lnTo>
                  <a:lnTo>
                    <a:pt x="59179" y="3353"/>
                  </a:lnTo>
                  <a:lnTo>
                    <a:pt x="425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663615" y="3973102"/>
              <a:ext cx="39370" cy="19685"/>
            </a:xfrm>
            <a:custGeom>
              <a:avLst/>
              <a:gdLst/>
              <a:ahLst/>
              <a:cxnLst/>
              <a:rect l="l" t="t" r="r" b="b"/>
              <a:pathLst>
                <a:path w="39370" h="19685">
                  <a:moveTo>
                    <a:pt x="19608" y="0"/>
                  </a:moveTo>
                  <a:lnTo>
                    <a:pt x="11980" y="1540"/>
                  </a:lnTo>
                  <a:lnTo>
                    <a:pt x="5746" y="5740"/>
                  </a:lnTo>
                  <a:lnTo>
                    <a:pt x="1542" y="11969"/>
                  </a:lnTo>
                  <a:lnTo>
                    <a:pt x="0" y="19596"/>
                  </a:lnTo>
                  <a:lnTo>
                    <a:pt x="39204" y="19596"/>
                  </a:lnTo>
                  <a:lnTo>
                    <a:pt x="37662" y="11969"/>
                  </a:lnTo>
                  <a:lnTo>
                    <a:pt x="33459" y="5740"/>
                  </a:lnTo>
                  <a:lnTo>
                    <a:pt x="27230" y="1540"/>
                  </a:lnTo>
                  <a:lnTo>
                    <a:pt x="1960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660223" y="3969698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22999" y="0"/>
                  </a:moveTo>
                  <a:lnTo>
                    <a:pt x="14058" y="1805"/>
                  </a:lnTo>
                  <a:lnTo>
                    <a:pt x="6746" y="6732"/>
                  </a:lnTo>
                  <a:lnTo>
                    <a:pt x="1811" y="14042"/>
                  </a:lnTo>
                  <a:lnTo>
                    <a:pt x="0" y="22999"/>
                  </a:lnTo>
                  <a:lnTo>
                    <a:pt x="6832" y="22999"/>
                  </a:lnTo>
                  <a:lnTo>
                    <a:pt x="6832" y="14058"/>
                  </a:lnTo>
                  <a:lnTo>
                    <a:pt x="14046" y="6807"/>
                  </a:lnTo>
                  <a:lnTo>
                    <a:pt x="31953" y="6807"/>
                  </a:lnTo>
                  <a:lnTo>
                    <a:pt x="39217" y="14058"/>
                  </a:lnTo>
                  <a:lnTo>
                    <a:pt x="39217" y="22999"/>
                  </a:lnTo>
                  <a:lnTo>
                    <a:pt x="45986" y="22999"/>
                  </a:lnTo>
                  <a:lnTo>
                    <a:pt x="44184" y="14048"/>
                  </a:lnTo>
                  <a:lnTo>
                    <a:pt x="39265" y="6737"/>
                  </a:lnTo>
                  <a:lnTo>
                    <a:pt x="31959" y="1807"/>
                  </a:lnTo>
                  <a:lnTo>
                    <a:pt x="22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750663" y="3939829"/>
              <a:ext cx="24130" cy="52069"/>
            </a:xfrm>
            <a:custGeom>
              <a:avLst/>
              <a:gdLst/>
              <a:ahLst/>
              <a:cxnLst/>
              <a:rect l="l" t="t" r="r" b="b"/>
              <a:pathLst>
                <a:path w="24129" h="52070">
                  <a:moveTo>
                    <a:pt x="23431" y="0"/>
                  </a:moveTo>
                  <a:lnTo>
                    <a:pt x="431" y="0"/>
                  </a:lnTo>
                  <a:lnTo>
                    <a:pt x="0" y="406"/>
                  </a:lnTo>
                  <a:lnTo>
                    <a:pt x="0" y="51434"/>
                  </a:lnTo>
                  <a:lnTo>
                    <a:pt x="431" y="51841"/>
                  </a:lnTo>
                  <a:lnTo>
                    <a:pt x="927" y="51841"/>
                  </a:lnTo>
                  <a:lnTo>
                    <a:pt x="23431" y="51841"/>
                  </a:lnTo>
                  <a:lnTo>
                    <a:pt x="23812" y="51434"/>
                  </a:lnTo>
                  <a:lnTo>
                    <a:pt x="23812" y="406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748259" y="3937444"/>
              <a:ext cx="45085" cy="62230"/>
            </a:xfrm>
            <a:custGeom>
              <a:avLst/>
              <a:gdLst/>
              <a:ahLst/>
              <a:cxnLst/>
              <a:rect l="l" t="t" r="r" b="b"/>
              <a:pathLst>
                <a:path w="45084" h="62229">
                  <a:moveTo>
                    <a:pt x="28613" y="1485"/>
                  </a:moveTo>
                  <a:lnTo>
                    <a:pt x="27139" y="0"/>
                  </a:lnTo>
                  <a:lnTo>
                    <a:pt x="23812" y="0"/>
                  </a:lnTo>
                  <a:lnTo>
                    <a:pt x="23812" y="4800"/>
                  </a:lnTo>
                  <a:lnTo>
                    <a:pt x="23812" y="51841"/>
                  </a:lnTo>
                  <a:lnTo>
                    <a:pt x="4813" y="51841"/>
                  </a:lnTo>
                  <a:lnTo>
                    <a:pt x="4813" y="4800"/>
                  </a:lnTo>
                  <a:lnTo>
                    <a:pt x="23812" y="4800"/>
                  </a:lnTo>
                  <a:lnTo>
                    <a:pt x="23812" y="0"/>
                  </a:lnTo>
                  <a:lnTo>
                    <a:pt x="1473" y="0"/>
                  </a:lnTo>
                  <a:lnTo>
                    <a:pt x="0" y="1485"/>
                  </a:lnTo>
                  <a:lnTo>
                    <a:pt x="0" y="55156"/>
                  </a:lnTo>
                  <a:lnTo>
                    <a:pt x="1473" y="56642"/>
                  </a:lnTo>
                  <a:lnTo>
                    <a:pt x="27139" y="56642"/>
                  </a:lnTo>
                  <a:lnTo>
                    <a:pt x="28613" y="55156"/>
                  </a:lnTo>
                  <a:lnTo>
                    <a:pt x="28613" y="51841"/>
                  </a:lnTo>
                  <a:lnTo>
                    <a:pt x="28613" y="4800"/>
                  </a:lnTo>
                  <a:lnTo>
                    <a:pt x="28613" y="1485"/>
                  </a:lnTo>
                  <a:close/>
                </a:path>
                <a:path w="45084" h="62229">
                  <a:moveTo>
                    <a:pt x="44996" y="59131"/>
                  </a:moveTo>
                  <a:lnTo>
                    <a:pt x="26809" y="59131"/>
                  </a:lnTo>
                  <a:lnTo>
                    <a:pt x="26809" y="59893"/>
                  </a:lnTo>
                  <a:lnTo>
                    <a:pt x="26809" y="60909"/>
                  </a:lnTo>
                  <a:lnTo>
                    <a:pt x="44996" y="61772"/>
                  </a:lnTo>
                  <a:lnTo>
                    <a:pt x="44996" y="59893"/>
                  </a:lnTo>
                  <a:lnTo>
                    <a:pt x="44996" y="591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760763" y="3883756"/>
              <a:ext cx="32384" cy="106045"/>
            </a:xfrm>
            <a:custGeom>
              <a:avLst/>
              <a:gdLst/>
              <a:ahLst/>
              <a:cxnLst/>
              <a:rect l="l" t="t" r="r" b="b"/>
              <a:pathLst>
                <a:path w="32384" h="106045">
                  <a:moveTo>
                    <a:pt x="20586" y="0"/>
                  </a:moveTo>
                  <a:lnTo>
                    <a:pt x="19989" y="469"/>
                  </a:lnTo>
                  <a:lnTo>
                    <a:pt x="19278" y="749"/>
                  </a:lnTo>
                  <a:lnTo>
                    <a:pt x="0" y="749"/>
                  </a:lnTo>
                  <a:lnTo>
                    <a:pt x="11683" y="15722"/>
                  </a:lnTo>
                  <a:lnTo>
                    <a:pt x="13652" y="15722"/>
                  </a:lnTo>
                  <a:lnTo>
                    <a:pt x="14808" y="16878"/>
                  </a:lnTo>
                  <a:lnTo>
                    <a:pt x="14808" y="38735"/>
                  </a:lnTo>
                  <a:lnTo>
                    <a:pt x="14312" y="39674"/>
                  </a:lnTo>
                  <a:lnTo>
                    <a:pt x="14312" y="54038"/>
                  </a:lnTo>
                  <a:lnTo>
                    <a:pt x="15405" y="54584"/>
                  </a:lnTo>
                  <a:lnTo>
                    <a:pt x="16116" y="55702"/>
                  </a:lnTo>
                  <a:lnTo>
                    <a:pt x="16116" y="106019"/>
                  </a:lnTo>
                  <a:lnTo>
                    <a:pt x="32003" y="106019"/>
                  </a:lnTo>
                  <a:lnTo>
                    <a:pt x="32003" y="12725"/>
                  </a:lnTo>
                  <a:lnTo>
                    <a:pt x="20586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775069" y="3883227"/>
              <a:ext cx="18415" cy="113664"/>
            </a:xfrm>
            <a:custGeom>
              <a:avLst/>
              <a:gdLst/>
              <a:ahLst/>
              <a:cxnLst/>
              <a:rect l="l" t="t" r="r" b="b"/>
              <a:pathLst>
                <a:path w="18415" h="113664">
                  <a:moveTo>
                    <a:pt x="18186" y="12458"/>
                  </a:moveTo>
                  <a:lnTo>
                    <a:pt x="17691" y="11887"/>
                  </a:lnTo>
                  <a:lnTo>
                    <a:pt x="6819" y="0"/>
                  </a:lnTo>
                  <a:lnTo>
                    <a:pt x="6489" y="368"/>
                  </a:lnTo>
                  <a:lnTo>
                    <a:pt x="6273" y="533"/>
                  </a:lnTo>
                  <a:lnTo>
                    <a:pt x="17145" y="12877"/>
                  </a:lnTo>
                  <a:lnTo>
                    <a:pt x="17411" y="13081"/>
                  </a:lnTo>
                  <a:lnTo>
                    <a:pt x="17691" y="13258"/>
                  </a:lnTo>
                  <a:lnTo>
                    <a:pt x="17691" y="106553"/>
                  </a:lnTo>
                  <a:lnTo>
                    <a:pt x="1803" y="106553"/>
                  </a:lnTo>
                  <a:lnTo>
                    <a:pt x="1803" y="108826"/>
                  </a:lnTo>
                  <a:lnTo>
                    <a:pt x="1092" y="109931"/>
                  </a:lnTo>
                  <a:lnTo>
                    <a:pt x="0" y="110477"/>
                  </a:lnTo>
                  <a:lnTo>
                    <a:pt x="0" y="113347"/>
                  </a:lnTo>
                  <a:lnTo>
                    <a:pt x="18186" y="113347"/>
                  </a:lnTo>
                  <a:lnTo>
                    <a:pt x="18186" y="124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727677" y="3842157"/>
              <a:ext cx="48895" cy="36195"/>
            </a:xfrm>
            <a:custGeom>
              <a:avLst/>
              <a:gdLst/>
              <a:ahLst/>
              <a:cxnLst/>
              <a:rect l="l" t="t" r="r" b="b"/>
              <a:pathLst>
                <a:path w="48895" h="36195">
                  <a:moveTo>
                    <a:pt x="16700" y="0"/>
                  </a:moveTo>
                  <a:lnTo>
                    <a:pt x="0" y="25"/>
                  </a:lnTo>
                  <a:lnTo>
                    <a:pt x="27901" y="35712"/>
                  </a:lnTo>
                  <a:lnTo>
                    <a:pt x="28562" y="35547"/>
                  </a:lnTo>
                  <a:lnTo>
                    <a:pt x="48323" y="35547"/>
                  </a:lnTo>
                  <a:lnTo>
                    <a:pt x="25984" y="10198"/>
                  </a:lnTo>
                  <a:lnTo>
                    <a:pt x="1670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753660" y="3852344"/>
              <a:ext cx="23495" cy="25400"/>
            </a:xfrm>
            <a:custGeom>
              <a:avLst/>
              <a:gdLst/>
              <a:ahLst/>
              <a:cxnLst/>
              <a:rect l="l" t="t" r="r" b="b"/>
              <a:pathLst>
                <a:path w="23495" h="25400">
                  <a:moveTo>
                    <a:pt x="0" y="0"/>
                  </a:moveTo>
                  <a:lnTo>
                    <a:pt x="22339" y="25361"/>
                  </a:lnTo>
                  <a:lnTo>
                    <a:pt x="23215" y="25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716257" y="3819479"/>
              <a:ext cx="22225" cy="16510"/>
            </a:xfrm>
            <a:custGeom>
              <a:avLst/>
              <a:gdLst/>
              <a:ahLst/>
              <a:cxnLst/>
              <a:rect l="l" t="t" r="r" b="b"/>
              <a:pathLst>
                <a:path w="22225" h="16510">
                  <a:moveTo>
                    <a:pt x="7378" y="0"/>
                  </a:moveTo>
                  <a:lnTo>
                    <a:pt x="4813" y="2273"/>
                  </a:lnTo>
                  <a:lnTo>
                    <a:pt x="0" y="8127"/>
                  </a:lnTo>
                  <a:lnTo>
                    <a:pt x="6172" y="16001"/>
                  </a:lnTo>
                  <a:lnTo>
                    <a:pt x="6718" y="15900"/>
                  </a:lnTo>
                  <a:lnTo>
                    <a:pt x="21894" y="1590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715544" y="3821759"/>
              <a:ext cx="66675" cy="172085"/>
            </a:xfrm>
            <a:custGeom>
              <a:avLst/>
              <a:gdLst/>
              <a:ahLst/>
              <a:cxnLst/>
              <a:rect l="l" t="t" r="r" b="b"/>
              <a:pathLst>
                <a:path w="66675" h="172085">
                  <a:moveTo>
                    <a:pt x="5511" y="0"/>
                  </a:moveTo>
                  <a:lnTo>
                    <a:pt x="0" y="4940"/>
                  </a:lnTo>
                  <a:lnTo>
                    <a:pt x="711" y="5854"/>
                  </a:lnTo>
                  <a:lnTo>
                    <a:pt x="5511" y="0"/>
                  </a:lnTo>
                  <a:close/>
                </a:path>
                <a:path w="66675" h="172085">
                  <a:moveTo>
                    <a:pt x="28829" y="20396"/>
                  </a:moveTo>
                  <a:lnTo>
                    <a:pt x="22606" y="13627"/>
                  </a:lnTo>
                  <a:lnTo>
                    <a:pt x="7429" y="13627"/>
                  </a:lnTo>
                  <a:lnTo>
                    <a:pt x="6883" y="13716"/>
                  </a:lnTo>
                  <a:lnTo>
                    <a:pt x="12128" y="20421"/>
                  </a:lnTo>
                  <a:lnTo>
                    <a:pt x="28397" y="20421"/>
                  </a:lnTo>
                  <a:lnTo>
                    <a:pt x="28829" y="20396"/>
                  </a:lnTo>
                  <a:close/>
                </a:path>
                <a:path w="66675" h="172085">
                  <a:moveTo>
                    <a:pt x="60020" y="78879"/>
                  </a:moveTo>
                  <a:lnTo>
                    <a:pt x="58864" y="77724"/>
                  </a:lnTo>
                  <a:lnTo>
                    <a:pt x="56908" y="77724"/>
                  </a:lnTo>
                  <a:lnTo>
                    <a:pt x="59524" y="81127"/>
                  </a:lnTo>
                  <a:lnTo>
                    <a:pt x="59524" y="101676"/>
                  </a:lnTo>
                  <a:lnTo>
                    <a:pt x="59855" y="101257"/>
                  </a:lnTo>
                  <a:lnTo>
                    <a:pt x="60020" y="100749"/>
                  </a:lnTo>
                  <a:lnTo>
                    <a:pt x="60020" y="78879"/>
                  </a:lnTo>
                  <a:close/>
                </a:path>
                <a:path w="66675" h="172085">
                  <a:moveTo>
                    <a:pt x="61328" y="117703"/>
                  </a:moveTo>
                  <a:lnTo>
                    <a:pt x="60617" y="116598"/>
                  </a:lnTo>
                  <a:lnTo>
                    <a:pt x="59524" y="116052"/>
                  </a:lnTo>
                  <a:lnTo>
                    <a:pt x="59524" y="171958"/>
                  </a:lnTo>
                  <a:lnTo>
                    <a:pt x="60617" y="171411"/>
                  </a:lnTo>
                  <a:lnTo>
                    <a:pt x="61328" y="170307"/>
                  </a:lnTo>
                  <a:lnTo>
                    <a:pt x="61328" y="117703"/>
                  </a:lnTo>
                  <a:close/>
                </a:path>
                <a:path w="66675" h="172085">
                  <a:moveTo>
                    <a:pt x="66357" y="61455"/>
                  </a:moveTo>
                  <a:lnTo>
                    <a:pt x="61328" y="55956"/>
                  </a:lnTo>
                  <a:lnTo>
                    <a:pt x="40690" y="55956"/>
                  </a:lnTo>
                  <a:lnTo>
                    <a:pt x="40360" y="56007"/>
                  </a:lnTo>
                  <a:lnTo>
                    <a:pt x="40030" y="56121"/>
                  </a:lnTo>
                  <a:lnTo>
                    <a:pt x="45224" y="62750"/>
                  </a:lnTo>
                  <a:lnTo>
                    <a:pt x="63677" y="62750"/>
                  </a:lnTo>
                  <a:lnTo>
                    <a:pt x="64503" y="62750"/>
                  </a:lnTo>
                  <a:lnTo>
                    <a:pt x="65201" y="62471"/>
                  </a:lnTo>
                  <a:lnTo>
                    <a:pt x="66027" y="61836"/>
                  </a:lnTo>
                  <a:lnTo>
                    <a:pt x="66357" y="614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779606" y="3967768"/>
              <a:ext cx="53975" cy="27305"/>
            </a:xfrm>
            <a:custGeom>
              <a:avLst/>
              <a:gdLst/>
              <a:ahLst/>
              <a:cxnLst/>
              <a:rect l="l" t="t" r="r" b="b"/>
              <a:pathLst>
                <a:path w="53975" h="27304">
                  <a:moveTo>
                    <a:pt x="26924" y="0"/>
                  </a:moveTo>
                  <a:lnTo>
                    <a:pt x="16448" y="2117"/>
                  </a:lnTo>
                  <a:lnTo>
                    <a:pt x="7889" y="7893"/>
                  </a:lnTo>
                  <a:lnTo>
                    <a:pt x="2117" y="16459"/>
                  </a:lnTo>
                  <a:lnTo>
                    <a:pt x="0" y="26949"/>
                  </a:lnTo>
                  <a:lnTo>
                    <a:pt x="53898" y="26949"/>
                  </a:lnTo>
                  <a:lnTo>
                    <a:pt x="51780" y="16459"/>
                  </a:lnTo>
                  <a:lnTo>
                    <a:pt x="46002" y="7893"/>
                  </a:lnTo>
                  <a:lnTo>
                    <a:pt x="37428" y="2117"/>
                  </a:lnTo>
                  <a:lnTo>
                    <a:pt x="2692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757759" y="3951388"/>
              <a:ext cx="79375" cy="43815"/>
            </a:xfrm>
            <a:custGeom>
              <a:avLst/>
              <a:gdLst/>
              <a:ahLst/>
              <a:cxnLst/>
              <a:rect l="l" t="t" r="r" b="b"/>
              <a:pathLst>
                <a:path w="79375" h="43814">
                  <a:moveTo>
                    <a:pt x="17640" y="25742"/>
                  </a:moveTo>
                  <a:lnTo>
                    <a:pt x="16548" y="24663"/>
                  </a:lnTo>
                  <a:lnTo>
                    <a:pt x="1092" y="24663"/>
                  </a:lnTo>
                  <a:lnTo>
                    <a:pt x="0" y="25742"/>
                  </a:lnTo>
                  <a:lnTo>
                    <a:pt x="0" y="28384"/>
                  </a:lnTo>
                  <a:lnTo>
                    <a:pt x="1092" y="29464"/>
                  </a:lnTo>
                  <a:lnTo>
                    <a:pt x="2400" y="29464"/>
                  </a:lnTo>
                  <a:lnTo>
                    <a:pt x="16548" y="29464"/>
                  </a:lnTo>
                  <a:lnTo>
                    <a:pt x="17640" y="28384"/>
                  </a:lnTo>
                  <a:lnTo>
                    <a:pt x="17640" y="25742"/>
                  </a:lnTo>
                  <a:close/>
                </a:path>
                <a:path w="79375" h="43814">
                  <a:moveTo>
                    <a:pt x="17640" y="13131"/>
                  </a:moveTo>
                  <a:lnTo>
                    <a:pt x="16548" y="12052"/>
                  </a:lnTo>
                  <a:lnTo>
                    <a:pt x="1092" y="12052"/>
                  </a:lnTo>
                  <a:lnTo>
                    <a:pt x="0" y="13131"/>
                  </a:lnTo>
                  <a:lnTo>
                    <a:pt x="0" y="15773"/>
                  </a:lnTo>
                  <a:lnTo>
                    <a:pt x="1092" y="16852"/>
                  </a:lnTo>
                  <a:lnTo>
                    <a:pt x="2400" y="16852"/>
                  </a:lnTo>
                  <a:lnTo>
                    <a:pt x="16548" y="16852"/>
                  </a:lnTo>
                  <a:lnTo>
                    <a:pt x="17640" y="15773"/>
                  </a:lnTo>
                  <a:lnTo>
                    <a:pt x="17640" y="13131"/>
                  </a:lnTo>
                  <a:close/>
                </a:path>
                <a:path w="79375" h="43814">
                  <a:moveTo>
                    <a:pt x="17640" y="1079"/>
                  </a:moveTo>
                  <a:lnTo>
                    <a:pt x="16548" y="0"/>
                  </a:lnTo>
                  <a:lnTo>
                    <a:pt x="1092" y="0"/>
                  </a:lnTo>
                  <a:lnTo>
                    <a:pt x="0" y="1079"/>
                  </a:lnTo>
                  <a:lnTo>
                    <a:pt x="0" y="3721"/>
                  </a:lnTo>
                  <a:lnTo>
                    <a:pt x="1092" y="4800"/>
                  </a:lnTo>
                  <a:lnTo>
                    <a:pt x="2400" y="4800"/>
                  </a:lnTo>
                  <a:lnTo>
                    <a:pt x="16548" y="4800"/>
                  </a:lnTo>
                  <a:lnTo>
                    <a:pt x="17640" y="3721"/>
                  </a:lnTo>
                  <a:lnTo>
                    <a:pt x="17640" y="1079"/>
                  </a:lnTo>
                  <a:close/>
                </a:path>
                <a:path w="79375" h="43814">
                  <a:moveTo>
                    <a:pt x="79121" y="43332"/>
                  </a:moveTo>
                  <a:lnTo>
                    <a:pt x="76733" y="31521"/>
                  </a:lnTo>
                  <a:lnTo>
                    <a:pt x="70231" y="21882"/>
                  </a:lnTo>
                  <a:lnTo>
                    <a:pt x="60579" y="15379"/>
                  </a:lnTo>
                  <a:lnTo>
                    <a:pt x="48755" y="12992"/>
                  </a:lnTo>
                  <a:lnTo>
                    <a:pt x="36969" y="15379"/>
                  </a:lnTo>
                  <a:lnTo>
                    <a:pt x="27343" y="21882"/>
                  </a:lnTo>
                  <a:lnTo>
                    <a:pt x="20840" y="31521"/>
                  </a:lnTo>
                  <a:lnTo>
                    <a:pt x="18453" y="43332"/>
                  </a:lnTo>
                  <a:lnTo>
                    <a:pt x="25222" y="43332"/>
                  </a:lnTo>
                  <a:lnTo>
                    <a:pt x="25222" y="36817"/>
                  </a:lnTo>
                  <a:lnTo>
                    <a:pt x="27901" y="30962"/>
                  </a:lnTo>
                  <a:lnTo>
                    <a:pt x="36410" y="22415"/>
                  </a:lnTo>
                  <a:lnTo>
                    <a:pt x="42265" y="19786"/>
                  </a:lnTo>
                  <a:lnTo>
                    <a:pt x="55308" y="19786"/>
                  </a:lnTo>
                  <a:lnTo>
                    <a:pt x="61150" y="22415"/>
                  </a:lnTo>
                  <a:lnTo>
                    <a:pt x="69672" y="30962"/>
                  </a:lnTo>
                  <a:lnTo>
                    <a:pt x="72351" y="36817"/>
                  </a:lnTo>
                  <a:lnTo>
                    <a:pt x="72351" y="43332"/>
                  </a:lnTo>
                  <a:lnTo>
                    <a:pt x="79121" y="433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605019" y="3967774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11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602619" y="396537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670" y="0"/>
                  </a:moveTo>
                  <a:lnTo>
                    <a:pt x="1092" y="0"/>
                  </a:lnTo>
                  <a:lnTo>
                    <a:pt x="0" y="1066"/>
                  </a:lnTo>
                  <a:lnTo>
                    <a:pt x="0" y="3721"/>
                  </a:lnTo>
                  <a:lnTo>
                    <a:pt x="1092" y="4800"/>
                  </a:lnTo>
                  <a:lnTo>
                    <a:pt x="2400" y="4800"/>
                  </a:lnTo>
                  <a:lnTo>
                    <a:pt x="34670" y="4800"/>
                  </a:lnTo>
                  <a:lnTo>
                    <a:pt x="35712" y="3721"/>
                  </a:lnTo>
                  <a:lnTo>
                    <a:pt x="35712" y="1066"/>
                  </a:lnTo>
                  <a:lnTo>
                    <a:pt x="34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600541" y="3981245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62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598141" y="397884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670" y="0"/>
                  </a:moveTo>
                  <a:lnTo>
                    <a:pt x="1092" y="0"/>
                  </a:lnTo>
                  <a:lnTo>
                    <a:pt x="0" y="1079"/>
                  </a:lnTo>
                  <a:lnTo>
                    <a:pt x="0" y="3721"/>
                  </a:lnTo>
                  <a:lnTo>
                    <a:pt x="1092" y="4800"/>
                  </a:lnTo>
                  <a:lnTo>
                    <a:pt x="2400" y="4800"/>
                  </a:lnTo>
                  <a:lnTo>
                    <a:pt x="34670" y="4800"/>
                  </a:lnTo>
                  <a:lnTo>
                    <a:pt x="35763" y="3721"/>
                  </a:lnTo>
                  <a:lnTo>
                    <a:pt x="35763" y="1079"/>
                  </a:lnTo>
                  <a:lnTo>
                    <a:pt x="34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806693" y="3978149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>
                  <a:moveTo>
                    <a:pt x="19545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804293" y="3975751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3266" y="0"/>
                  </a:moveTo>
                  <a:lnTo>
                    <a:pt x="1092" y="0"/>
                  </a:lnTo>
                  <a:lnTo>
                    <a:pt x="0" y="1079"/>
                  </a:lnTo>
                  <a:lnTo>
                    <a:pt x="0" y="3721"/>
                  </a:lnTo>
                  <a:lnTo>
                    <a:pt x="1092" y="4800"/>
                  </a:lnTo>
                  <a:lnTo>
                    <a:pt x="2400" y="4800"/>
                  </a:lnTo>
                  <a:lnTo>
                    <a:pt x="23266" y="4800"/>
                  </a:lnTo>
                  <a:lnTo>
                    <a:pt x="24358" y="3721"/>
                  </a:lnTo>
                  <a:lnTo>
                    <a:pt x="24358" y="1079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810189" y="3987242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>
                  <a:moveTo>
                    <a:pt x="19545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807784" y="3916247"/>
              <a:ext cx="52069" cy="73660"/>
            </a:xfrm>
            <a:custGeom>
              <a:avLst/>
              <a:gdLst/>
              <a:ahLst/>
              <a:cxnLst/>
              <a:rect l="l" t="t" r="r" b="b"/>
              <a:pathLst>
                <a:path w="52070" h="73660">
                  <a:moveTo>
                    <a:pt x="12395" y="27813"/>
                  </a:moveTo>
                  <a:lnTo>
                    <a:pt x="1524" y="27813"/>
                  </a:lnTo>
                  <a:lnTo>
                    <a:pt x="1524" y="36233"/>
                  </a:lnTo>
                  <a:lnTo>
                    <a:pt x="6934" y="36233"/>
                  </a:lnTo>
                  <a:lnTo>
                    <a:pt x="12344" y="36233"/>
                  </a:lnTo>
                  <a:lnTo>
                    <a:pt x="12395" y="27813"/>
                  </a:lnTo>
                  <a:close/>
                </a:path>
                <a:path w="52070" h="73660">
                  <a:moveTo>
                    <a:pt x="17970" y="0"/>
                  </a:moveTo>
                  <a:lnTo>
                    <a:pt x="7150" y="0"/>
                  </a:lnTo>
                  <a:lnTo>
                    <a:pt x="7099" y="8420"/>
                  </a:lnTo>
                  <a:lnTo>
                    <a:pt x="12560" y="8420"/>
                  </a:lnTo>
                  <a:lnTo>
                    <a:pt x="17970" y="8420"/>
                  </a:lnTo>
                  <a:lnTo>
                    <a:pt x="17970" y="0"/>
                  </a:lnTo>
                  <a:close/>
                </a:path>
                <a:path w="52070" h="73660">
                  <a:moveTo>
                    <a:pt x="24358" y="69684"/>
                  </a:moveTo>
                  <a:lnTo>
                    <a:pt x="23266" y="68605"/>
                  </a:lnTo>
                  <a:lnTo>
                    <a:pt x="1092" y="68605"/>
                  </a:lnTo>
                  <a:lnTo>
                    <a:pt x="0" y="69684"/>
                  </a:lnTo>
                  <a:lnTo>
                    <a:pt x="0" y="72326"/>
                  </a:lnTo>
                  <a:lnTo>
                    <a:pt x="1092" y="73406"/>
                  </a:lnTo>
                  <a:lnTo>
                    <a:pt x="2400" y="73406"/>
                  </a:lnTo>
                  <a:lnTo>
                    <a:pt x="23266" y="73406"/>
                  </a:lnTo>
                  <a:lnTo>
                    <a:pt x="24358" y="72326"/>
                  </a:lnTo>
                  <a:lnTo>
                    <a:pt x="24358" y="69684"/>
                  </a:lnTo>
                  <a:close/>
                </a:path>
                <a:path w="52070" h="73660">
                  <a:moveTo>
                    <a:pt x="30962" y="37185"/>
                  </a:moveTo>
                  <a:lnTo>
                    <a:pt x="20091" y="37185"/>
                  </a:lnTo>
                  <a:lnTo>
                    <a:pt x="20091" y="45605"/>
                  </a:lnTo>
                  <a:lnTo>
                    <a:pt x="25552" y="45605"/>
                  </a:lnTo>
                  <a:lnTo>
                    <a:pt x="30962" y="45605"/>
                  </a:lnTo>
                  <a:lnTo>
                    <a:pt x="30962" y="37185"/>
                  </a:lnTo>
                  <a:close/>
                </a:path>
                <a:path w="52070" h="73660">
                  <a:moveTo>
                    <a:pt x="38442" y="11925"/>
                  </a:moveTo>
                  <a:lnTo>
                    <a:pt x="30797" y="11925"/>
                  </a:lnTo>
                  <a:lnTo>
                    <a:pt x="30797" y="17894"/>
                  </a:lnTo>
                  <a:lnTo>
                    <a:pt x="34620" y="17894"/>
                  </a:lnTo>
                  <a:lnTo>
                    <a:pt x="38442" y="17894"/>
                  </a:lnTo>
                  <a:lnTo>
                    <a:pt x="38442" y="11925"/>
                  </a:lnTo>
                  <a:close/>
                </a:path>
                <a:path w="52070" h="73660">
                  <a:moveTo>
                    <a:pt x="51600" y="20447"/>
                  </a:moveTo>
                  <a:lnTo>
                    <a:pt x="43903" y="20447"/>
                  </a:lnTo>
                  <a:lnTo>
                    <a:pt x="43903" y="26416"/>
                  </a:lnTo>
                  <a:lnTo>
                    <a:pt x="47777" y="26416"/>
                  </a:lnTo>
                  <a:lnTo>
                    <a:pt x="51600" y="26416"/>
                  </a:lnTo>
                  <a:lnTo>
                    <a:pt x="51600" y="20447"/>
                  </a:lnTo>
                  <a:close/>
                </a:path>
                <a:path w="52070" h="73660">
                  <a:moveTo>
                    <a:pt x="51600" y="3124"/>
                  </a:moveTo>
                  <a:lnTo>
                    <a:pt x="43903" y="3124"/>
                  </a:lnTo>
                  <a:lnTo>
                    <a:pt x="43903" y="9093"/>
                  </a:lnTo>
                  <a:lnTo>
                    <a:pt x="47777" y="9093"/>
                  </a:lnTo>
                  <a:lnTo>
                    <a:pt x="51600" y="9093"/>
                  </a:lnTo>
                  <a:lnTo>
                    <a:pt x="51600" y="31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942503" y="3838784"/>
              <a:ext cx="239395" cy="155575"/>
            </a:xfrm>
            <a:custGeom>
              <a:avLst/>
              <a:gdLst/>
              <a:ahLst/>
              <a:cxnLst/>
              <a:rect l="l" t="t" r="r" b="b"/>
              <a:pathLst>
                <a:path w="239395" h="155575">
                  <a:moveTo>
                    <a:pt x="162191" y="0"/>
                  </a:moveTo>
                  <a:lnTo>
                    <a:pt x="144105" y="2423"/>
                  </a:lnTo>
                  <a:lnTo>
                    <a:pt x="127849" y="9261"/>
                  </a:lnTo>
                  <a:lnTo>
                    <a:pt x="114048" y="19866"/>
                  </a:lnTo>
                  <a:lnTo>
                    <a:pt x="103327" y="33591"/>
                  </a:lnTo>
                  <a:lnTo>
                    <a:pt x="99123" y="32308"/>
                  </a:lnTo>
                  <a:lnTo>
                    <a:pt x="94703" y="31610"/>
                  </a:lnTo>
                  <a:lnTo>
                    <a:pt x="90106" y="31610"/>
                  </a:lnTo>
                  <a:lnTo>
                    <a:pt x="73673" y="34694"/>
                  </a:lnTo>
                  <a:lnTo>
                    <a:pt x="59951" y="43165"/>
                  </a:lnTo>
                  <a:lnTo>
                    <a:pt x="50099" y="55854"/>
                  </a:lnTo>
                  <a:lnTo>
                    <a:pt x="45275" y="71589"/>
                  </a:lnTo>
                  <a:lnTo>
                    <a:pt x="41833" y="71424"/>
                  </a:lnTo>
                  <a:lnTo>
                    <a:pt x="25551" y="74713"/>
                  </a:lnTo>
                  <a:lnTo>
                    <a:pt x="12253" y="83681"/>
                  </a:lnTo>
                  <a:lnTo>
                    <a:pt x="3287" y="96986"/>
                  </a:lnTo>
                  <a:lnTo>
                    <a:pt x="0" y="113284"/>
                  </a:lnTo>
                  <a:lnTo>
                    <a:pt x="3287" y="129575"/>
                  </a:lnTo>
                  <a:lnTo>
                    <a:pt x="12253" y="142881"/>
                  </a:lnTo>
                  <a:lnTo>
                    <a:pt x="25551" y="151853"/>
                  </a:lnTo>
                  <a:lnTo>
                    <a:pt x="42494" y="155143"/>
                  </a:lnTo>
                  <a:lnTo>
                    <a:pt x="206425" y="155143"/>
                  </a:lnTo>
                  <a:lnTo>
                    <a:pt x="206425" y="154990"/>
                  </a:lnTo>
                  <a:lnTo>
                    <a:pt x="207899" y="155143"/>
                  </a:lnTo>
                  <a:lnTo>
                    <a:pt x="219985" y="152704"/>
                  </a:lnTo>
                  <a:lnTo>
                    <a:pt x="229846" y="146053"/>
                  </a:lnTo>
                  <a:lnTo>
                    <a:pt x="236490" y="136187"/>
                  </a:lnTo>
                  <a:lnTo>
                    <a:pt x="238925" y="124104"/>
                  </a:lnTo>
                  <a:lnTo>
                    <a:pt x="237847" y="116023"/>
                  </a:lnTo>
                  <a:lnTo>
                    <a:pt x="234808" y="108756"/>
                  </a:lnTo>
                  <a:lnTo>
                    <a:pt x="230100" y="102565"/>
                  </a:lnTo>
                  <a:lnTo>
                    <a:pt x="224015" y="97713"/>
                  </a:lnTo>
                  <a:lnTo>
                    <a:pt x="226830" y="90874"/>
                  </a:lnTo>
                  <a:lnTo>
                    <a:pt x="228925" y="83696"/>
                  </a:lnTo>
                  <a:lnTo>
                    <a:pt x="230232" y="76218"/>
                  </a:lnTo>
                  <a:lnTo>
                    <a:pt x="230682" y="68478"/>
                  </a:lnTo>
                  <a:lnTo>
                    <a:pt x="225296" y="41823"/>
                  </a:lnTo>
                  <a:lnTo>
                    <a:pt x="210610" y="20056"/>
                  </a:lnTo>
                  <a:lnTo>
                    <a:pt x="188838" y="5381"/>
                  </a:lnTo>
                  <a:lnTo>
                    <a:pt x="162191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939125" y="3835380"/>
              <a:ext cx="245745" cy="162560"/>
            </a:xfrm>
            <a:custGeom>
              <a:avLst/>
              <a:gdLst/>
              <a:ahLst/>
              <a:cxnLst/>
              <a:rect l="l" t="t" r="r" b="b"/>
              <a:pathLst>
                <a:path w="245745" h="162560">
                  <a:moveTo>
                    <a:pt x="43738" y="161652"/>
                  </a:moveTo>
                  <a:lnTo>
                    <a:pt x="43738" y="161950"/>
                  </a:lnTo>
                  <a:lnTo>
                    <a:pt x="45211" y="161950"/>
                  </a:lnTo>
                  <a:lnTo>
                    <a:pt x="43738" y="161652"/>
                  </a:lnTo>
                  <a:close/>
                </a:path>
                <a:path w="245745" h="162560">
                  <a:moveTo>
                    <a:pt x="46188" y="71602"/>
                  </a:moveTo>
                  <a:lnTo>
                    <a:pt x="44332" y="71602"/>
                  </a:lnTo>
                  <a:lnTo>
                    <a:pt x="27600" y="74993"/>
                  </a:lnTo>
                  <a:lnTo>
                    <a:pt x="18340" y="81241"/>
                  </a:lnTo>
                  <a:lnTo>
                    <a:pt x="13174" y="84787"/>
                  </a:lnTo>
                  <a:lnTo>
                    <a:pt x="3555" y="99065"/>
                  </a:lnTo>
                  <a:lnTo>
                    <a:pt x="0" y="116687"/>
                  </a:lnTo>
                  <a:lnTo>
                    <a:pt x="3555" y="134304"/>
                  </a:lnTo>
                  <a:lnTo>
                    <a:pt x="13247" y="148691"/>
                  </a:lnTo>
                  <a:lnTo>
                    <a:pt x="27847" y="158546"/>
                  </a:lnTo>
                  <a:lnTo>
                    <a:pt x="43738" y="158546"/>
                  </a:lnTo>
                  <a:lnTo>
                    <a:pt x="43738" y="161652"/>
                  </a:lnTo>
                  <a:lnTo>
                    <a:pt x="45211" y="161950"/>
                  </a:lnTo>
                  <a:lnTo>
                    <a:pt x="47350" y="161950"/>
                  </a:lnTo>
                  <a:lnTo>
                    <a:pt x="47336" y="161652"/>
                  </a:lnTo>
                  <a:lnTo>
                    <a:pt x="47219" y="159244"/>
                  </a:lnTo>
                  <a:lnTo>
                    <a:pt x="47176" y="155143"/>
                  </a:lnTo>
                  <a:lnTo>
                    <a:pt x="45211" y="155143"/>
                  </a:lnTo>
                  <a:lnTo>
                    <a:pt x="37477" y="154363"/>
                  </a:lnTo>
                  <a:lnTo>
                    <a:pt x="7552" y="124440"/>
                  </a:lnTo>
                  <a:lnTo>
                    <a:pt x="6769" y="116687"/>
                  </a:lnTo>
                  <a:lnTo>
                    <a:pt x="7552" y="108933"/>
                  </a:lnTo>
                  <a:lnTo>
                    <a:pt x="37477" y="79000"/>
                  </a:lnTo>
                  <a:lnTo>
                    <a:pt x="44457" y="78295"/>
                  </a:lnTo>
                  <a:lnTo>
                    <a:pt x="51750" y="78295"/>
                  </a:lnTo>
                  <a:lnTo>
                    <a:pt x="52044" y="75374"/>
                  </a:lnTo>
                  <a:lnTo>
                    <a:pt x="52161" y="74993"/>
                  </a:lnTo>
                  <a:lnTo>
                    <a:pt x="48653" y="74993"/>
                  </a:lnTo>
                  <a:lnTo>
                    <a:pt x="45262" y="74612"/>
                  </a:lnTo>
                  <a:lnTo>
                    <a:pt x="46102" y="71881"/>
                  </a:lnTo>
                  <a:lnTo>
                    <a:pt x="46188" y="71602"/>
                  </a:lnTo>
                  <a:close/>
                </a:path>
                <a:path w="245745" h="162560">
                  <a:moveTo>
                    <a:pt x="50571" y="155143"/>
                  </a:moveTo>
                  <a:lnTo>
                    <a:pt x="47176" y="155143"/>
                  </a:lnTo>
                  <a:lnTo>
                    <a:pt x="47219" y="159244"/>
                  </a:lnTo>
                  <a:lnTo>
                    <a:pt x="47336" y="161652"/>
                  </a:lnTo>
                  <a:lnTo>
                    <a:pt x="47350" y="161950"/>
                  </a:lnTo>
                  <a:lnTo>
                    <a:pt x="210294" y="161950"/>
                  </a:lnTo>
                  <a:lnTo>
                    <a:pt x="209013" y="161652"/>
                  </a:lnTo>
                  <a:lnTo>
                    <a:pt x="209645" y="161652"/>
                  </a:lnTo>
                  <a:lnTo>
                    <a:pt x="209762" y="159244"/>
                  </a:lnTo>
                  <a:lnTo>
                    <a:pt x="209796" y="158546"/>
                  </a:lnTo>
                  <a:lnTo>
                    <a:pt x="50571" y="158546"/>
                  </a:lnTo>
                  <a:lnTo>
                    <a:pt x="50571" y="155143"/>
                  </a:lnTo>
                  <a:close/>
                </a:path>
                <a:path w="245745" h="162560">
                  <a:moveTo>
                    <a:pt x="227393" y="101117"/>
                  </a:moveTo>
                  <a:lnTo>
                    <a:pt x="225640" y="104012"/>
                  </a:lnTo>
                  <a:lnTo>
                    <a:pt x="231057" y="108344"/>
                  </a:lnTo>
                  <a:lnTo>
                    <a:pt x="235248" y="113855"/>
                  </a:lnTo>
                  <a:lnTo>
                    <a:pt x="237953" y="120318"/>
                  </a:lnTo>
                  <a:lnTo>
                    <a:pt x="238912" y="127507"/>
                  </a:lnTo>
                  <a:lnTo>
                    <a:pt x="238912" y="135153"/>
                  </a:lnTo>
                  <a:lnTo>
                    <a:pt x="218922" y="155143"/>
                  </a:lnTo>
                  <a:lnTo>
                    <a:pt x="50571" y="155143"/>
                  </a:lnTo>
                  <a:lnTo>
                    <a:pt x="50571" y="158546"/>
                  </a:lnTo>
                  <a:lnTo>
                    <a:pt x="213194" y="158546"/>
                  </a:lnTo>
                  <a:lnTo>
                    <a:pt x="213194" y="161652"/>
                  </a:lnTo>
                  <a:lnTo>
                    <a:pt x="209013" y="161652"/>
                  </a:lnTo>
                  <a:lnTo>
                    <a:pt x="210294" y="161950"/>
                  </a:lnTo>
                  <a:lnTo>
                    <a:pt x="211277" y="161950"/>
                  </a:lnTo>
                  <a:lnTo>
                    <a:pt x="224673" y="159244"/>
                  </a:lnTo>
                  <a:lnTo>
                    <a:pt x="235608" y="151863"/>
                  </a:lnTo>
                  <a:lnTo>
                    <a:pt x="242979" y="140915"/>
                  </a:lnTo>
                  <a:lnTo>
                    <a:pt x="245681" y="127507"/>
                  </a:lnTo>
                  <a:lnTo>
                    <a:pt x="244488" y="118527"/>
                  </a:lnTo>
                  <a:lnTo>
                    <a:pt x="241125" y="110455"/>
                  </a:lnTo>
                  <a:lnTo>
                    <a:pt x="235919" y="103587"/>
                  </a:lnTo>
                  <a:lnTo>
                    <a:pt x="234639" y="102565"/>
                  </a:lnTo>
                  <a:lnTo>
                    <a:pt x="230504" y="102565"/>
                  </a:lnTo>
                  <a:lnTo>
                    <a:pt x="227393" y="101117"/>
                  </a:lnTo>
                  <a:close/>
                </a:path>
                <a:path w="245745" h="162560">
                  <a:moveTo>
                    <a:pt x="213194" y="158546"/>
                  </a:moveTo>
                  <a:lnTo>
                    <a:pt x="209796" y="158546"/>
                  </a:lnTo>
                  <a:lnTo>
                    <a:pt x="209762" y="159244"/>
                  </a:lnTo>
                  <a:lnTo>
                    <a:pt x="209645" y="161652"/>
                  </a:lnTo>
                  <a:lnTo>
                    <a:pt x="212751" y="161652"/>
                  </a:lnTo>
                  <a:lnTo>
                    <a:pt x="211277" y="161950"/>
                  </a:lnTo>
                  <a:lnTo>
                    <a:pt x="213194" y="161950"/>
                  </a:lnTo>
                  <a:lnTo>
                    <a:pt x="213194" y="158546"/>
                  </a:lnTo>
                  <a:close/>
                </a:path>
                <a:path w="245745" h="162560">
                  <a:moveTo>
                    <a:pt x="43738" y="158546"/>
                  </a:moveTo>
                  <a:lnTo>
                    <a:pt x="28381" y="158546"/>
                  </a:lnTo>
                  <a:lnTo>
                    <a:pt x="43738" y="161652"/>
                  </a:lnTo>
                  <a:lnTo>
                    <a:pt x="43738" y="158546"/>
                  </a:lnTo>
                  <a:close/>
                </a:path>
                <a:path w="245745" h="162560">
                  <a:moveTo>
                    <a:pt x="195247" y="6794"/>
                  </a:moveTo>
                  <a:lnTo>
                    <a:pt x="165569" y="6794"/>
                  </a:lnTo>
                  <a:lnTo>
                    <a:pt x="178677" y="8122"/>
                  </a:lnTo>
                  <a:lnTo>
                    <a:pt x="190877" y="11915"/>
                  </a:lnTo>
                  <a:lnTo>
                    <a:pt x="225512" y="46545"/>
                  </a:lnTo>
                  <a:lnTo>
                    <a:pt x="230591" y="71602"/>
                  </a:lnTo>
                  <a:lnTo>
                    <a:pt x="230619" y="71881"/>
                  </a:lnTo>
                  <a:lnTo>
                    <a:pt x="230251" y="78295"/>
                  </a:lnTo>
                  <a:lnTo>
                    <a:pt x="230197" y="79229"/>
                  </a:lnTo>
                  <a:lnTo>
                    <a:pt x="228971" y="86331"/>
                  </a:lnTo>
                  <a:lnTo>
                    <a:pt x="226997" y="93152"/>
                  </a:lnTo>
                  <a:lnTo>
                    <a:pt x="224332" y="99656"/>
                  </a:lnTo>
                  <a:lnTo>
                    <a:pt x="223024" y="102412"/>
                  </a:lnTo>
                  <a:lnTo>
                    <a:pt x="225640" y="104012"/>
                  </a:lnTo>
                  <a:lnTo>
                    <a:pt x="227393" y="101117"/>
                  </a:lnTo>
                  <a:lnTo>
                    <a:pt x="229196" y="98221"/>
                  </a:lnTo>
                  <a:lnTo>
                    <a:pt x="232277" y="98221"/>
                  </a:lnTo>
                  <a:lnTo>
                    <a:pt x="233431" y="95395"/>
                  </a:lnTo>
                  <a:lnTo>
                    <a:pt x="235610" y="87861"/>
                  </a:lnTo>
                  <a:lnTo>
                    <a:pt x="236970" y="80008"/>
                  </a:lnTo>
                  <a:lnTo>
                    <a:pt x="237237" y="75374"/>
                  </a:lnTo>
                  <a:lnTo>
                    <a:pt x="237281" y="74612"/>
                  </a:lnTo>
                  <a:lnTo>
                    <a:pt x="237382" y="71602"/>
                  </a:lnTo>
                  <a:lnTo>
                    <a:pt x="231820" y="44038"/>
                  </a:lnTo>
                  <a:lnTo>
                    <a:pt x="231792" y="43901"/>
                  </a:lnTo>
                  <a:lnTo>
                    <a:pt x="216392" y="21053"/>
                  </a:lnTo>
                  <a:lnTo>
                    <a:pt x="195247" y="6794"/>
                  </a:lnTo>
                  <a:close/>
                </a:path>
                <a:path w="245745" h="162560">
                  <a:moveTo>
                    <a:pt x="229196" y="98221"/>
                  </a:moveTo>
                  <a:lnTo>
                    <a:pt x="227393" y="101117"/>
                  </a:lnTo>
                  <a:lnTo>
                    <a:pt x="230504" y="102565"/>
                  </a:lnTo>
                  <a:lnTo>
                    <a:pt x="231520" y="100076"/>
                  </a:lnTo>
                  <a:lnTo>
                    <a:pt x="229196" y="98221"/>
                  </a:lnTo>
                  <a:close/>
                </a:path>
                <a:path w="245745" h="162560">
                  <a:moveTo>
                    <a:pt x="231520" y="100076"/>
                  </a:moveTo>
                  <a:lnTo>
                    <a:pt x="230567" y="102412"/>
                  </a:lnTo>
                  <a:lnTo>
                    <a:pt x="230504" y="102565"/>
                  </a:lnTo>
                  <a:lnTo>
                    <a:pt x="234639" y="102565"/>
                  </a:lnTo>
                  <a:lnTo>
                    <a:pt x="231520" y="100076"/>
                  </a:lnTo>
                  <a:close/>
                </a:path>
                <a:path w="245745" h="162560">
                  <a:moveTo>
                    <a:pt x="232277" y="98221"/>
                  </a:moveTo>
                  <a:lnTo>
                    <a:pt x="229196" y="98221"/>
                  </a:lnTo>
                  <a:lnTo>
                    <a:pt x="231520" y="100076"/>
                  </a:lnTo>
                  <a:lnTo>
                    <a:pt x="232277" y="98221"/>
                  </a:lnTo>
                  <a:close/>
                </a:path>
                <a:path w="245745" h="162560">
                  <a:moveTo>
                    <a:pt x="51750" y="78295"/>
                  </a:moveTo>
                  <a:lnTo>
                    <a:pt x="47282" y="78295"/>
                  </a:lnTo>
                  <a:lnTo>
                    <a:pt x="51714" y="78651"/>
                  </a:lnTo>
                  <a:lnTo>
                    <a:pt x="51750" y="78295"/>
                  </a:lnTo>
                  <a:close/>
                </a:path>
                <a:path w="245745" h="162560">
                  <a:moveTo>
                    <a:pt x="98399" y="31610"/>
                  </a:moveTo>
                  <a:lnTo>
                    <a:pt x="93484" y="31610"/>
                  </a:lnTo>
                  <a:lnTo>
                    <a:pt x="75814" y="34930"/>
                  </a:lnTo>
                  <a:lnTo>
                    <a:pt x="61063" y="44038"/>
                  </a:lnTo>
                  <a:lnTo>
                    <a:pt x="50466" y="57683"/>
                  </a:lnTo>
                  <a:lnTo>
                    <a:pt x="45262" y="74612"/>
                  </a:lnTo>
                  <a:lnTo>
                    <a:pt x="48653" y="74993"/>
                  </a:lnTo>
                  <a:lnTo>
                    <a:pt x="48910" y="71881"/>
                  </a:lnTo>
                  <a:lnTo>
                    <a:pt x="48933" y="71602"/>
                  </a:lnTo>
                  <a:lnTo>
                    <a:pt x="53197" y="71602"/>
                  </a:lnTo>
                  <a:lnTo>
                    <a:pt x="56492" y="60827"/>
                  </a:lnTo>
                  <a:lnTo>
                    <a:pt x="65597" y="49095"/>
                  </a:lnTo>
                  <a:lnTo>
                    <a:pt x="78285" y="41263"/>
                  </a:lnTo>
                  <a:lnTo>
                    <a:pt x="93484" y="38417"/>
                  </a:lnTo>
                  <a:lnTo>
                    <a:pt x="109848" y="38417"/>
                  </a:lnTo>
                  <a:lnTo>
                    <a:pt x="110959" y="36995"/>
                  </a:lnTo>
                  <a:lnTo>
                    <a:pt x="106705" y="36995"/>
                  </a:lnTo>
                  <a:lnTo>
                    <a:pt x="103758" y="35267"/>
                  </a:lnTo>
                  <a:lnTo>
                    <a:pt x="105482" y="33062"/>
                  </a:lnTo>
                  <a:lnTo>
                    <a:pt x="103212" y="32359"/>
                  </a:lnTo>
                  <a:lnTo>
                    <a:pt x="98399" y="31610"/>
                  </a:lnTo>
                  <a:close/>
                </a:path>
                <a:path w="245745" h="162560">
                  <a:moveTo>
                    <a:pt x="53197" y="71602"/>
                  </a:moveTo>
                  <a:lnTo>
                    <a:pt x="48933" y="71602"/>
                  </a:lnTo>
                  <a:lnTo>
                    <a:pt x="48685" y="74612"/>
                  </a:lnTo>
                  <a:lnTo>
                    <a:pt x="48653" y="74993"/>
                  </a:lnTo>
                  <a:lnTo>
                    <a:pt x="52161" y="74993"/>
                  </a:lnTo>
                  <a:lnTo>
                    <a:pt x="53112" y="71881"/>
                  </a:lnTo>
                  <a:lnTo>
                    <a:pt x="53197" y="71602"/>
                  </a:lnTo>
                  <a:close/>
                </a:path>
                <a:path w="245745" h="162560">
                  <a:moveTo>
                    <a:pt x="109848" y="38417"/>
                  </a:moveTo>
                  <a:lnTo>
                    <a:pt x="97751" y="38417"/>
                  </a:lnTo>
                  <a:lnTo>
                    <a:pt x="101841" y="39065"/>
                  </a:lnTo>
                  <a:lnTo>
                    <a:pt x="105727" y="40246"/>
                  </a:lnTo>
                  <a:lnTo>
                    <a:pt x="108229" y="41033"/>
                  </a:lnTo>
                  <a:lnTo>
                    <a:pt x="109600" y="38734"/>
                  </a:lnTo>
                  <a:lnTo>
                    <a:pt x="109848" y="38417"/>
                  </a:lnTo>
                  <a:close/>
                </a:path>
                <a:path w="245745" h="162560">
                  <a:moveTo>
                    <a:pt x="105482" y="33062"/>
                  </a:moveTo>
                  <a:lnTo>
                    <a:pt x="103758" y="35267"/>
                  </a:lnTo>
                  <a:lnTo>
                    <a:pt x="106705" y="36995"/>
                  </a:lnTo>
                  <a:lnTo>
                    <a:pt x="107683" y="33743"/>
                  </a:lnTo>
                  <a:lnTo>
                    <a:pt x="105482" y="33062"/>
                  </a:lnTo>
                  <a:close/>
                </a:path>
                <a:path w="245745" h="162560">
                  <a:moveTo>
                    <a:pt x="165569" y="0"/>
                  </a:moveTo>
                  <a:lnTo>
                    <a:pt x="146576" y="2545"/>
                  </a:lnTo>
                  <a:lnTo>
                    <a:pt x="129506" y="9728"/>
                  </a:lnTo>
                  <a:lnTo>
                    <a:pt x="115015" y="20863"/>
                  </a:lnTo>
                  <a:lnTo>
                    <a:pt x="105482" y="33062"/>
                  </a:lnTo>
                  <a:lnTo>
                    <a:pt x="107683" y="33743"/>
                  </a:lnTo>
                  <a:lnTo>
                    <a:pt x="106705" y="36995"/>
                  </a:lnTo>
                  <a:lnTo>
                    <a:pt x="110959" y="36995"/>
                  </a:lnTo>
                  <a:lnTo>
                    <a:pt x="119789" y="25686"/>
                  </a:lnTo>
                  <a:lnTo>
                    <a:pt x="132918" y="15601"/>
                  </a:lnTo>
                  <a:lnTo>
                    <a:pt x="148380" y="9099"/>
                  </a:lnTo>
                  <a:lnTo>
                    <a:pt x="165569" y="6794"/>
                  </a:lnTo>
                  <a:lnTo>
                    <a:pt x="195247" y="6794"/>
                  </a:lnTo>
                  <a:lnTo>
                    <a:pt x="193547" y="5648"/>
                  </a:lnTo>
                  <a:lnTo>
                    <a:pt x="1655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920876" y="3792092"/>
              <a:ext cx="177165" cy="201295"/>
            </a:xfrm>
            <a:custGeom>
              <a:avLst/>
              <a:gdLst/>
              <a:ahLst/>
              <a:cxnLst/>
              <a:rect l="l" t="t" r="r" b="b"/>
              <a:pathLst>
                <a:path w="177165" h="201295">
                  <a:moveTo>
                    <a:pt x="88798" y="0"/>
                  </a:moveTo>
                  <a:lnTo>
                    <a:pt x="82461" y="50"/>
                  </a:lnTo>
                  <a:lnTo>
                    <a:pt x="78917" y="4178"/>
                  </a:lnTo>
                  <a:lnTo>
                    <a:pt x="11861" y="87655"/>
                  </a:lnTo>
                  <a:lnTo>
                    <a:pt x="0" y="87655"/>
                  </a:lnTo>
                  <a:lnTo>
                    <a:pt x="0" y="101727"/>
                  </a:lnTo>
                  <a:lnTo>
                    <a:pt x="18465" y="101727"/>
                  </a:lnTo>
                  <a:lnTo>
                    <a:pt x="18465" y="201079"/>
                  </a:lnTo>
                  <a:lnTo>
                    <a:pt x="157988" y="201079"/>
                  </a:lnTo>
                  <a:lnTo>
                    <a:pt x="157988" y="101727"/>
                  </a:lnTo>
                  <a:lnTo>
                    <a:pt x="176555" y="101727"/>
                  </a:lnTo>
                  <a:lnTo>
                    <a:pt x="176555" y="87655"/>
                  </a:lnTo>
                  <a:lnTo>
                    <a:pt x="164820" y="87655"/>
                  </a:lnTo>
                  <a:lnTo>
                    <a:pt x="88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920877" y="3793146"/>
              <a:ext cx="185420" cy="100965"/>
            </a:xfrm>
            <a:custGeom>
              <a:avLst/>
              <a:gdLst/>
              <a:ahLst/>
              <a:cxnLst/>
              <a:rect l="l" t="t" r="r" b="b"/>
              <a:pathLst>
                <a:path w="185420" h="100964">
                  <a:moveTo>
                    <a:pt x="88163" y="0"/>
                  </a:moveTo>
                  <a:lnTo>
                    <a:pt x="83210" y="0"/>
                  </a:lnTo>
                  <a:lnTo>
                    <a:pt x="80708" y="1041"/>
                  </a:lnTo>
                  <a:lnTo>
                    <a:pt x="78905" y="3124"/>
                  </a:lnTo>
                  <a:lnTo>
                    <a:pt x="11849" y="86601"/>
                  </a:lnTo>
                  <a:lnTo>
                    <a:pt x="0" y="86601"/>
                  </a:lnTo>
                  <a:lnTo>
                    <a:pt x="0" y="100660"/>
                  </a:lnTo>
                  <a:lnTo>
                    <a:pt x="19441" y="100660"/>
                  </a:lnTo>
                  <a:lnTo>
                    <a:pt x="85519" y="18422"/>
                  </a:lnTo>
                  <a:lnTo>
                    <a:pt x="105757" y="18422"/>
                  </a:lnTo>
                  <a:lnTo>
                    <a:pt x="92504" y="3124"/>
                  </a:lnTo>
                  <a:lnTo>
                    <a:pt x="90671" y="1041"/>
                  </a:lnTo>
                  <a:lnTo>
                    <a:pt x="88163" y="0"/>
                  </a:lnTo>
                  <a:close/>
                </a:path>
                <a:path w="185420" h="100964">
                  <a:moveTo>
                    <a:pt x="105757" y="18422"/>
                  </a:moveTo>
                  <a:lnTo>
                    <a:pt x="85519" y="18422"/>
                  </a:lnTo>
                  <a:lnTo>
                    <a:pt x="156410" y="100451"/>
                  </a:lnTo>
                  <a:lnTo>
                    <a:pt x="184859" y="100660"/>
                  </a:lnTo>
                  <a:lnTo>
                    <a:pt x="176555" y="100660"/>
                  </a:lnTo>
                  <a:lnTo>
                    <a:pt x="176555" y="86601"/>
                  </a:lnTo>
                  <a:lnTo>
                    <a:pt x="164820" y="86601"/>
                  </a:lnTo>
                  <a:lnTo>
                    <a:pt x="105757" y="18422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917487" y="3789743"/>
              <a:ext cx="183515" cy="207010"/>
            </a:xfrm>
            <a:custGeom>
              <a:avLst/>
              <a:gdLst/>
              <a:ahLst/>
              <a:cxnLst/>
              <a:rect l="l" t="t" r="r" b="b"/>
              <a:pathLst>
                <a:path w="183515" h="207010">
                  <a:moveTo>
                    <a:pt x="183375" y="89115"/>
                  </a:moveTo>
                  <a:lnTo>
                    <a:pt x="182994" y="88239"/>
                  </a:lnTo>
                  <a:lnTo>
                    <a:pt x="182346" y="87604"/>
                  </a:lnTo>
                  <a:lnTo>
                    <a:pt x="181737" y="86969"/>
                  </a:lnTo>
                  <a:lnTo>
                    <a:pt x="180860" y="86601"/>
                  </a:lnTo>
                  <a:lnTo>
                    <a:pt x="169722" y="86601"/>
                  </a:lnTo>
                  <a:lnTo>
                    <a:pt x="102323" y="8775"/>
                  </a:lnTo>
                  <a:lnTo>
                    <a:pt x="100393" y="6527"/>
                  </a:lnTo>
                  <a:lnTo>
                    <a:pt x="98348" y="4178"/>
                  </a:lnTo>
                  <a:lnTo>
                    <a:pt x="95948" y="1447"/>
                  </a:lnTo>
                  <a:lnTo>
                    <a:pt x="92456" y="0"/>
                  </a:lnTo>
                  <a:lnTo>
                    <a:pt x="85686" y="0"/>
                  </a:lnTo>
                  <a:lnTo>
                    <a:pt x="82181" y="1447"/>
                  </a:lnTo>
                  <a:lnTo>
                    <a:pt x="79857" y="4178"/>
                  </a:lnTo>
                  <a:lnTo>
                    <a:pt x="79819" y="4394"/>
                  </a:lnTo>
                  <a:lnTo>
                    <a:pt x="82296" y="6527"/>
                  </a:lnTo>
                  <a:lnTo>
                    <a:pt x="83489" y="7480"/>
                  </a:lnTo>
                  <a:lnTo>
                    <a:pt x="84086" y="8064"/>
                  </a:lnTo>
                  <a:lnTo>
                    <a:pt x="84861" y="8763"/>
                  </a:lnTo>
                  <a:lnTo>
                    <a:pt x="86004" y="7442"/>
                  </a:lnTo>
                  <a:lnTo>
                    <a:pt x="87541" y="6807"/>
                  </a:lnTo>
                  <a:lnTo>
                    <a:pt x="90652" y="6807"/>
                  </a:lnTo>
                  <a:lnTo>
                    <a:pt x="92151" y="7442"/>
                  </a:lnTo>
                  <a:lnTo>
                    <a:pt x="93218" y="8661"/>
                  </a:lnTo>
                  <a:lnTo>
                    <a:pt x="95338" y="6807"/>
                  </a:lnTo>
                  <a:lnTo>
                    <a:pt x="93230" y="8674"/>
                  </a:lnTo>
                  <a:lnTo>
                    <a:pt x="165633" y="92227"/>
                  </a:lnTo>
                  <a:lnTo>
                    <a:pt x="166230" y="92976"/>
                  </a:lnTo>
                  <a:lnTo>
                    <a:pt x="167208" y="93408"/>
                  </a:lnTo>
                  <a:lnTo>
                    <a:pt x="176555" y="93408"/>
                  </a:lnTo>
                  <a:lnTo>
                    <a:pt x="176555" y="100584"/>
                  </a:lnTo>
                  <a:lnTo>
                    <a:pt x="161366" y="100469"/>
                  </a:lnTo>
                  <a:lnTo>
                    <a:pt x="157988" y="96570"/>
                  </a:lnTo>
                  <a:lnTo>
                    <a:pt x="157988" y="106883"/>
                  </a:lnTo>
                  <a:lnTo>
                    <a:pt x="157988" y="200037"/>
                  </a:lnTo>
                  <a:lnTo>
                    <a:pt x="25285" y="200037"/>
                  </a:lnTo>
                  <a:lnTo>
                    <a:pt x="25285" y="106375"/>
                  </a:lnTo>
                  <a:lnTo>
                    <a:pt x="25501" y="106108"/>
                  </a:lnTo>
                  <a:lnTo>
                    <a:pt x="89014" y="27139"/>
                  </a:lnTo>
                  <a:lnTo>
                    <a:pt x="157492" y="106387"/>
                  </a:lnTo>
                  <a:lnTo>
                    <a:pt x="157988" y="106883"/>
                  </a:lnTo>
                  <a:lnTo>
                    <a:pt x="157988" y="96570"/>
                  </a:lnTo>
                  <a:lnTo>
                    <a:pt x="98031" y="27139"/>
                  </a:lnTo>
                  <a:lnTo>
                    <a:pt x="91605" y="19697"/>
                  </a:lnTo>
                  <a:lnTo>
                    <a:pt x="90881" y="18910"/>
                  </a:lnTo>
                  <a:lnTo>
                    <a:pt x="89979" y="18453"/>
                  </a:lnTo>
                  <a:lnTo>
                    <a:pt x="87871" y="18453"/>
                  </a:lnTo>
                  <a:lnTo>
                    <a:pt x="86880" y="18910"/>
                  </a:lnTo>
                  <a:lnTo>
                    <a:pt x="86283" y="19697"/>
                  </a:lnTo>
                  <a:lnTo>
                    <a:pt x="21158" y="100647"/>
                  </a:lnTo>
                  <a:lnTo>
                    <a:pt x="18681" y="100647"/>
                  </a:lnTo>
                  <a:lnTo>
                    <a:pt x="16979" y="100672"/>
                  </a:lnTo>
                  <a:lnTo>
                    <a:pt x="6819" y="100672"/>
                  </a:lnTo>
                  <a:lnTo>
                    <a:pt x="6819" y="93408"/>
                  </a:lnTo>
                  <a:lnTo>
                    <a:pt x="16268" y="93408"/>
                  </a:lnTo>
                  <a:lnTo>
                    <a:pt x="17119" y="92976"/>
                  </a:lnTo>
                  <a:lnTo>
                    <a:pt x="17792" y="92227"/>
                  </a:lnTo>
                  <a:lnTo>
                    <a:pt x="84899" y="8775"/>
                  </a:lnTo>
                  <a:lnTo>
                    <a:pt x="82296" y="6527"/>
                  </a:lnTo>
                  <a:lnTo>
                    <a:pt x="79679" y="4394"/>
                  </a:lnTo>
                  <a:lnTo>
                    <a:pt x="13601" y="86601"/>
                  </a:lnTo>
                  <a:lnTo>
                    <a:pt x="2514" y="86601"/>
                  </a:lnTo>
                  <a:lnTo>
                    <a:pt x="1638" y="86969"/>
                  </a:lnTo>
                  <a:lnTo>
                    <a:pt x="977" y="87604"/>
                  </a:lnTo>
                  <a:lnTo>
                    <a:pt x="381" y="88239"/>
                  </a:lnTo>
                  <a:lnTo>
                    <a:pt x="0" y="89115"/>
                  </a:lnTo>
                  <a:lnTo>
                    <a:pt x="0" y="104965"/>
                  </a:lnTo>
                  <a:lnTo>
                    <a:pt x="381" y="105841"/>
                  </a:lnTo>
                  <a:lnTo>
                    <a:pt x="977" y="106464"/>
                  </a:lnTo>
                  <a:lnTo>
                    <a:pt x="1638" y="107111"/>
                  </a:lnTo>
                  <a:lnTo>
                    <a:pt x="2514" y="107467"/>
                  </a:lnTo>
                  <a:lnTo>
                    <a:pt x="18453" y="107467"/>
                  </a:lnTo>
                  <a:lnTo>
                    <a:pt x="18453" y="204330"/>
                  </a:lnTo>
                  <a:lnTo>
                    <a:pt x="18834" y="205206"/>
                  </a:lnTo>
                  <a:lnTo>
                    <a:pt x="19443" y="205841"/>
                  </a:lnTo>
                  <a:lnTo>
                    <a:pt x="20091" y="206463"/>
                  </a:lnTo>
                  <a:lnTo>
                    <a:pt x="20967" y="206832"/>
                  </a:lnTo>
                  <a:lnTo>
                    <a:pt x="162293" y="206832"/>
                  </a:lnTo>
                  <a:lnTo>
                    <a:pt x="163169" y="206463"/>
                  </a:lnTo>
                  <a:lnTo>
                    <a:pt x="164426" y="205206"/>
                  </a:lnTo>
                  <a:lnTo>
                    <a:pt x="164757" y="204330"/>
                  </a:lnTo>
                  <a:lnTo>
                    <a:pt x="164757" y="200037"/>
                  </a:lnTo>
                  <a:lnTo>
                    <a:pt x="164757" y="107467"/>
                  </a:lnTo>
                  <a:lnTo>
                    <a:pt x="180860" y="107467"/>
                  </a:lnTo>
                  <a:lnTo>
                    <a:pt x="181737" y="107111"/>
                  </a:lnTo>
                  <a:lnTo>
                    <a:pt x="182346" y="106464"/>
                  </a:lnTo>
                  <a:lnTo>
                    <a:pt x="182994" y="105841"/>
                  </a:lnTo>
                  <a:lnTo>
                    <a:pt x="183375" y="104965"/>
                  </a:lnTo>
                  <a:lnTo>
                    <a:pt x="183375" y="100647"/>
                  </a:lnTo>
                  <a:lnTo>
                    <a:pt x="183375" y="891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961242" y="3901874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215" y="20256"/>
                  </a:lnTo>
                  <a:lnTo>
                    <a:pt x="19278" y="20256"/>
                  </a:lnTo>
                  <a:lnTo>
                    <a:pt x="19494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958838" y="3899472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00" y="20256"/>
                  </a:lnTo>
                  <a:lnTo>
                    <a:pt x="4800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94" y="4800"/>
                  </a:lnTo>
                  <a:lnTo>
                    <a:pt x="19494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999901" y="3901874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165" y="20256"/>
                  </a:lnTo>
                  <a:lnTo>
                    <a:pt x="19278" y="20256"/>
                  </a:lnTo>
                  <a:lnTo>
                    <a:pt x="19443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997500" y="3899472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749" y="20256"/>
                  </a:lnTo>
                  <a:lnTo>
                    <a:pt x="4749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43" y="4800"/>
                  </a:lnTo>
                  <a:lnTo>
                    <a:pt x="19443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961242" y="3938140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215" y="20256"/>
                  </a:lnTo>
                  <a:lnTo>
                    <a:pt x="19278" y="20256"/>
                  </a:lnTo>
                  <a:lnTo>
                    <a:pt x="19494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958838" y="3935740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00" y="20256"/>
                  </a:lnTo>
                  <a:lnTo>
                    <a:pt x="4800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94" y="4800"/>
                  </a:lnTo>
                  <a:lnTo>
                    <a:pt x="19494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999901" y="3938140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165" y="20256"/>
                  </a:lnTo>
                  <a:lnTo>
                    <a:pt x="19278" y="20256"/>
                  </a:lnTo>
                  <a:lnTo>
                    <a:pt x="19443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997500" y="3935740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749" y="20256"/>
                  </a:lnTo>
                  <a:lnTo>
                    <a:pt x="4749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43" y="4800"/>
                  </a:lnTo>
                  <a:lnTo>
                    <a:pt x="19443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036436" y="3901874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165" y="20256"/>
                  </a:lnTo>
                  <a:lnTo>
                    <a:pt x="19278" y="20256"/>
                  </a:lnTo>
                  <a:lnTo>
                    <a:pt x="19443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034036" y="3899472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13" y="20256"/>
                  </a:lnTo>
                  <a:lnTo>
                    <a:pt x="4813" y="4813"/>
                  </a:lnTo>
                  <a:lnTo>
                    <a:pt x="24244" y="4813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13"/>
                  </a:moveTo>
                  <a:lnTo>
                    <a:pt x="19443" y="4813"/>
                  </a:lnTo>
                  <a:lnTo>
                    <a:pt x="19443" y="20256"/>
                  </a:lnTo>
                  <a:lnTo>
                    <a:pt x="24244" y="20256"/>
                  </a:lnTo>
                  <a:lnTo>
                    <a:pt x="24244" y="48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005965" y="383878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70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002574" y="3835387"/>
              <a:ext cx="27940" cy="6985"/>
            </a:xfrm>
            <a:custGeom>
              <a:avLst/>
              <a:gdLst/>
              <a:ahLst/>
              <a:cxnLst/>
              <a:rect l="l" t="t" r="r" b="b"/>
              <a:pathLst>
                <a:path w="27940" h="6985">
                  <a:moveTo>
                    <a:pt x="25996" y="0"/>
                  </a:moveTo>
                  <a:lnTo>
                    <a:pt x="1536" y="0"/>
                  </a:lnTo>
                  <a:lnTo>
                    <a:pt x="0" y="1524"/>
                  </a:lnTo>
                  <a:lnTo>
                    <a:pt x="0" y="5270"/>
                  </a:lnTo>
                  <a:lnTo>
                    <a:pt x="1536" y="6794"/>
                  </a:lnTo>
                  <a:lnTo>
                    <a:pt x="3390" y="6794"/>
                  </a:lnTo>
                  <a:lnTo>
                    <a:pt x="25996" y="6794"/>
                  </a:lnTo>
                  <a:lnTo>
                    <a:pt x="27470" y="5270"/>
                  </a:lnTo>
                  <a:lnTo>
                    <a:pt x="27470" y="152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968939" y="3859946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59">
                  <a:moveTo>
                    <a:pt x="4767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965548" y="3856536"/>
              <a:ext cx="54610" cy="6985"/>
            </a:xfrm>
            <a:custGeom>
              <a:avLst/>
              <a:gdLst/>
              <a:ahLst/>
              <a:cxnLst/>
              <a:rect l="l" t="t" r="r" b="b"/>
              <a:pathLst>
                <a:path w="54609" h="6985">
                  <a:moveTo>
                    <a:pt x="52971" y="0"/>
                  </a:moveTo>
                  <a:lnTo>
                    <a:pt x="1485" y="0"/>
                  </a:lnTo>
                  <a:lnTo>
                    <a:pt x="0" y="1524"/>
                  </a:lnTo>
                  <a:lnTo>
                    <a:pt x="0" y="5283"/>
                  </a:lnTo>
                  <a:lnTo>
                    <a:pt x="1485" y="6807"/>
                  </a:lnTo>
                  <a:lnTo>
                    <a:pt x="3390" y="6807"/>
                  </a:lnTo>
                  <a:lnTo>
                    <a:pt x="52971" y="6807"/>
                  </a:lnTo>
                  <a:lnTo>
                    <a:pt x="54457" y="5283"/>
                  </a:lnTo>
                  <a:lnTo>
                    <a:pt x="54457" y="1524"/>
                  </a:lnTo>
                  <a:lnTo>
                    <a:pt x="529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957307" y="3875641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34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953866" y="3872236"/>
              <a:ext cx="45720" cy="6985"/>
            </a:xfrm>
            <a:custGeom>
              <a:avLst/>
              <a:gdLst/>
              <a:ahLst/>
              <a:cxnLst/>
              <a:rect l="l" t="t" r="r" b="b"/>
              <a:pathLst>
                <a:path w="45720" h="6985">
                  <a:moveTo>
                    <a:pt x="43637" y="0"/>
                  </a:moveTo>
                  <a:lnTo>
                    <a:pt x="1523" y="0"/>
                  </a:lnTo>
                  <a:lnTo>
                    <a:pt x="0" y="1524"/>
                  </a:lnTo>
                  <a:lnTo>
                    <a:pt x="0" y="5283"/>
                  </a:lnTo>
                  <a:lnTo>
                    <a:pt x="1523" y="6807"/>
                  </a:lnTo>
                  <a:lnTo>
                    <a:pt x="3441" y="6807"/>
                  </a:lnTo>
                  <a:lnTo>
                    <a:pt x="43637" y="6807"/>
                  </a:lnTo>
                  <a:lnTo>
                    <a:pt x="45161" y="5283"/>
                  </a:lnTo>
                  <a:lnTo>
                    <a:pt x="45161" y="1524"/>
                  </a:lnTo>
                  <a:lnTo>
                    <a:pt x="436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039331" y="3881107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2260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035941" y="3877710"/>
              <a:ext cx="29845" cy="6985"/>
            </a:xfrm>
            <a:custGeom>
              <a:avLst/>
              <a:gdLst/>
              <a:ahLst/>
              <a:cxnLst/>
              <a:rect l="l" t="t" r="r" b="b"/>
              <a:pathLst>
                <a:path w="29845" h="6985">
                  <a:moveTo>
                    <a:pt x="27851" y="0"/>
                  </a:moveTo>
                  <a:lnTo>
                    <a:pt x="1473" y="0"/>
                  </a:lnTo>
                  <a:lnTo>
                    <a:pt x="0" y="1511"/>
                  </a:lnTo>
                  <a:lnTo>
                    <a:pt x="0" y="5270"/>
                  </a:lnTo>
                  <a:lnTo>
                    <a:pt x="1473" y="6794"/>
                  </a:lnTo>
                  <a:lnTo>
                    <a:pt x="3390" y="6794"/>
                  </a:lnTo>
                  <a:lnTo>
                    <a:pt x="27851" y="6794"/>
                  </a:lnTo>
                  <a:lnTo>
                    <a:pt x="29387" y="5270"/>
                  </a:lnTo>
                  <a:lnTo>
                    <a:pt x="29387" y="1511"/>
                  </a:lnTo>
                  <a:lnTo>
                    <a:pt x="278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878505" y="3953493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70">
                  <a:moveTo>
                    <a:pt x="39204" y="0"/>
                  </a:moveTo>
                  <a:lnTo>
                    <a:pt x="23933" y="3080"/>
                  </a:lnTo>
                  <a:lnTo>
                    <a:pt x="11472" y="11482"/>
                  </a:lnTo>
                  <a:lnTo>
                    <a:pt x="3077" y="23944"/>
                  </a:lnTo>
                  <a:lnTo>
                    <a:pt x="0" y="39204"/>
                  </a:lnTo>
                  <a:lnTo>
                    <a:pt x="78422" y="39204"/>
                  </a:lnTo>
                  <a:lnTo>
                    <a:pt x="75336" y="23944"/>
                  </a:lnTo>
                  <a:lnTo>
                    <a:pt x="66924" y="11482"/>
                  </a:lnTo>
                  <a:lnTo>
                    <a:pt x="54457" y="3080"/>
                  </a:lnTo>
                  <a:lnTo>
                    <a:pt x="3920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6875122" y="3950089"/>
              <a:ext cx="85725" cy="43180"/>
            </a:xfrm>
            <a:custGeom>
              <a:avLst/>
              <a:gdLst/>
              <a:ahLst/>
              <a:cxnLst/>
              <a:rect l="l" t="t" r="r" b="b"/>
              <a:pathLst>
                <a:path w="85725" h="43179">
                  <a:moveTo>
                    <a:pt x="42595" y="0"/>
                  </a:moveTo>
                  <a:lnTo>
                    <a:pt x="26012" y="3353"/>
                  </a:lnTo>
                  <a:lnTo>
                    <a:pt x="12472" y="12484"/>
                  </a:lnTo>
                  <a:lnTo>
                    <a:pt x="3346" y="26024"/>
                  </a:lnTo>
                  <a:lnTo>
                    <a:pt x="0" y="42608"/>
                  </a:lnTo>
                  <a:lnTo>
                    <a:pt x="6769" y="42608"/>
                  </a:lnTo>
                  <a:lnTo>
                    <a:pt x="7493" y="35392"/>
                  </a:lnTo>
                  <a:lnTo>
                    <a:pt x="9575" y="28676"/>
                  </a:lnTo>
                  <a:lnTo>
                    <a:pt x="42595" y="6807"/>
                  </a:lnTo>
                  <a:lnTo>
                    <a:pt x="49800" y="7533"/>
                  </a:lnTo>
                  <a:lnTo>
                    <a:pt x="77634" y="35392"/>
                  </a:lnTo>
                  <a:lnTo>
                    <a:pt x="78359" y="42608"/>
                  </a:lnTo>
                  <a:lnTo>
                    <a:pt x="85191" y="42608"/>
                  </a:lnTo>
                  <a:lnTo>
                    <a:pt x="81845" y="26024"/>
                  </a:lnTo>
                  <a:lnTo>
                    <a:pt x="72718" y="12484"/>
                  </a:lnTo>
                  <a:lnTo>
                    <a:pt x="59179" y="3353"/>
                  </a:lnTo>
                  <a:lnTo>
                    <a:pt x="425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946331" y="3973102"/>
              <a:ext cx="39370" cy="19685"/>
            </a:xfrm>
            <a:custGeom>
              <a:avLst/>
              <a:gdLst/>
              <a:ahLst/>
              <a:cxnLst/>
              <a:rect l="l" t="t" r="r" b="b"/>
              <a:pathLst>
                <a:path w="39370" h="19685">
                  <a:moveTo>
                    <a:pt x="19608" y="0"/>
                  </a:moveTo>
                  <a:lnTo>
                    <a:pt x="11980" y="1540"/>
                  </a:lnTo>
                  <a:lnTo>
                    <a:pt x="5746" y="5740"/>
                  </a:lnTo>
                  <a:lnTo>
                    <a:pt x="1542" y="11969"/>
                  </a:lnTo>
                  <a:lnTo>
                    <a:pt x="0" y="19596"/>
                  </a:lnTo>
                  <a:lnTo>
                    <a:pt x="39204" y="19596"/>
                  </a:lnTo>
                  <a:lnTo>
                    <a:pt x="37669" y="11969"/>
                  </a:lnTo>
                  <a:lnTo>
                    <a:pt x="33478" y="5740"/>
                  </a:lnTo>
                  <a:lnTo>
                    <a:pt x="27251" y="1540"/>
                  </a:lnTo>
                  <a:lnTo>
                    <a:pt x="1960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6942939" y="3969698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22999" y="0"/>
                  </a:moveTo>
                  <a:lnTo>
                    <a:pt x="14058" y="1805"/>
                  </a:lnTo>
                  <a:lnTo>
                    <a:pt x="6746" y="6732"/>
                  </a:lnTo>
                  <a:lnTo>
                    <a:pt x="1811" y="14042"/>
                  </a:lnTo>
                  <a:lnTo>
                    <a:pt x="0" y="22999"/>
                  </a:lnTo>
                  <a:lnTo>
                    <a:pt x="6832" y="22999"/>
                  </a:lnTo>
                  <a:lnTo>
                    <a:pt x="6832" y="14058"/>
                  </a:lnTo>
                  <a:lnTo>
                    <a:pt x="14046" y="6807"/>
                  </a:lnTo>
                  <a:lnTo>
                    <a:pt x="31953" y="6807"/>
                  </a:lnTo>
                  <a:lnTo>
                    <a:pt x="39217" y="14058"/>
                  </a:lnTo>
                  <a:lnTo>
                    <a:pt x="39217" y="22999"/>
                  </a:lnTo>
                  <a:lnTo>
                    <a:pt x="45986" y="22999"/>
                  </a:lnTo>
                  <a:lnTo>
                    <a:pt x="44184" y="14048"/>
                  </a:lnTo>
                  <a:lnTo>
                    <a:pt x="39265" y="6737"/>
                  </a:lnTo>
                  <a:lnTo>
                    <a:pt x="31959" y="1807"/>
                  </a:lnTo>
                  <a:lnTo>
                    <a:pt x="22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033379" y="3939829"/>
              <a:ext cx="24130" cy="52069"/>
            </a:xfrm>
            <a:custGeom>
              <a:avLst/>
              <a:gdLst/>
              <a:ahLst/>
              <a:cxnLst/>
              <a:rect l="l" t="t" r="r" b="b"/>
              <a:pathLst>
                <a:path w="24129" h="52070">
                  <a:moveTo>
                    <a:pt x="23431" y="0"/>
                  </a:moveTo>
                  <a:lnTo>
                    <a:pt x="431" y="0"/>
                  </a:lnTo>
                  <a:lnTo>
                    <a:pt x="0" y="406"/>
                  </a:lnTo>
                  <a:lnTo>
                    <a:pt x="0" y="51434"/>
                  </a:lnTo>
                  <a:lnTo>
                    <a:pt x="431" y="51841"/>
                  </a:lnTo>
                  <a:lnTo>
                    <a:pt x="927" y="51841"/>
                  </a:lnTo>
                  <a:lnTo>
                    <a:pt x="23431" y="51841"/>
                  </a:lnTo>
                  <a:lnTo>
                    <a:pt x="23812" y="51434"/>
                  </a:lnTo>
                  <a:lnTo>
                    <a:pt x="23812" y="406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030974" y="3937444"/>
              <a:ext cx="45085" cy="62230"/>
            </a:xfrm>
            <a:custGeom>
              <a:avLst/>
              <a:gdLst/>
              <a:ahLst/>
              <a:cxnLst/>
              <a:rect l="l" t="t" r="r" b="b"/>
              <a:pathLst>
                <a:path w="45084" h="62229">
                  <a:moveTo>
                    <a:pt x="28613" y="1485"/>
                  </a:moveTo>
                  <a:lnTo>
                    <a:pt x="27139" y="0"/>
                  </a:lnTo>
                  <a:lnTo>
                    <a:pt x="23812" y="0"/>
                  </a:lnTo>
                  <a:lnTo>
                    <a:pt x="23812" y="4800"/>
                  </a:lnTo>
                  <a:lnTo>
                    <a:pt x="23812" y="51841"/>
                  </a:lnTo>
                  <a:lnTo>
                    <a:pt x="4813" y="51841"/>
                  </a:lnTo>
                  <a:lnTo>
                    <a:pt x="4813" y="4800"/>
                  </a:lnTo>
                  <a:lnTo>
                    <a:pt x="23812" y="4800"/>
                  </a:lnTo>
                  <a:lnTo>
                    <a:pt x="23812" y="0"/>
                  </a:lnTo>
                  <a:lnTo>
                    <a:pt x="1473" y="0"/>
                  </a:lnTo>
                  <a:lnTo>
                    <a:pt x="0" y="1485"/>
                  </a:lnTo>
                  <a:lnTo>
                    <a:pt x="0" y="55156"/>
                  </a:lnTo>
                  <a:lnTo>
                    <a:pt x="1473" y="56642"/>
                  </a:lnTo>
                  <a:lnTo>
                    <a:pt x="27139" y="56642"/>
                  </a:lnTo>
                  <a:lnTo>
                    <a:pt x="28613" y="55156"/>
                  </a:lnTo>
                  <a:lnTo>
                    <a:pt x="28613" y="51841"/>
                  </a:lnTo>
                  <a:lnTo>
                    <a:pt x="28613" y="4800"/>
                  </a:lnTo>
                  <a:lnTo>
                    <a:pt x="28613" y="1485"/>
                  </a:lnTo>
                  <a:close/>
                </a:path>
                <a:path w="45084" h="62229">
                  <a:moveTo>
                    <a:pt x="44996" y="59131"/>
                  </a:moveTo>
                  <a:lnTo>
                    <a:pt x="26809" y="59131"/>
                  </a:lnTo>
                  <a:lnTo>
                    <a:pt x="26809" y="59893"/>
                  </a:lnTo>
                  <a:lnTo>
                    <a:pt x="26809" y="60909"/>
                  </a:lnTo>
                  <a:lnTo>
                    <a:pt x="44996" y="61772"/>
                  </a:lnTo>
                  <a:lnTo>
                    <a:pt x="44996" y="59893"/>
                  </a:lnTo>
                  <a:lnTo>
                    <a:pt x="44996" y="591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043479" y="3883642"/>
              <a:ext cx="32384" cy="106680"/>
            </a:xfrm>
            <a:custGeom>
              <a:avLst/>
              <a:gdLst/>
              <a:ahLst/>
              <a:cxnLst/>
              <a:rect l="l" t="t" r="r" b="b"/>
              <a:pathLst>
                <a:path w="32384" h="106679">
                  <a:moveTo>
                    <a:pt x="20700" y="0"/>
                  </a:moveTo>
                  <a:lnTo>
                    <a:pt x="20104" y="546"/>
                  </a:lnTo>
                  <a:lnTo>
                    <a:pt x="19329" y="863"/>
                  </a:lnTo>
                  <a:lnTo>
                    <a:pt x="0" y="863"/>
                  </a:lnTo>
                  <a:lnTo>
                    <a:pt x="11683" y="15836"/>
                  </a:lnTo>
                  <a:lnTo>
                    <a:pt x="13652" y="15836"/>
                  </a:lnTo>
                  <a:lnTo>
                    <a:pt x="14808" y="16992"/>
                  </a:lnTo>
                  <a:lnTo>
                    <a:pt x="14808" y="38849"/>
                  </a:lnTo>
                  <a:lnTo>
                    <a:pt x="14312" y="39789"/>
                  </a:lnTo>
                  <a:lnTo>
                    <a:pt x="14312" y="54152"/>
                  </a:lnTo>
                  <a:lnTo>
                    <a:pt x="15405" y="54698"/>
                  </a:lnTo>
                  <a:lnTo>
                    <a:pt x="16116" y="55816"/>
                  </a:lnTo>
                  <a:lnTo>
                    <a:pt x="16116" y="106133"/>
                  </a:lnTo>
                  <a:lnTo>
                    <a:pt x="32003" y="106133"/>
                  </a:lnTo>
                  <a:lnTo>
                    <a:pt x="32003" y="12839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057784" y="3883075"/>
              <a:ext cx="18415" cy="113664"/>
            </a:xfrm>
            <a:custGeom>
              <a:avLst/>
              <a:gdLst/>
              <a:ahLst/>
              <a:cxnLst/>
              <a:rect l="l" t="t" r="r" b="b"/>
              <a:pathLst>
                <a:path w="18415" h="113664">
                  <a:moveTo>
                    <a:pt x="18186" y="12611"/>
                  </a:moveTo>
                  <a:lnTo>
                    <a:pt x="17691" y="12026"/>
                  </a:lnTo>
                  <a:lnTo>
                    <a:pt x="6934" y="0"/>
                  </a:lnTo>
                  <a:lnTo>
                    <a:pt x="6604" y="406"/>
                  </a:lnTo>
                  <a:lnTo>
                    <a:pt x="6388" y="584"/>
                  </a:lnTo>
                  <a:lnTo>
                    <a:pt x="17145" y="13017"/>
                  </a:lnTo>
                  <a:lnTo>
                    <a:pt x="17411" y="13233"/>
                  </a:lnTo>
                  <a:lnTo>
                    <a:pt x="17691" y="13411"/>
                  </a:lnTo>
                  <a:lnTo>
                    <a:pt x="17691" y="106705"/>
                  </a:lnTo>
                  <a:lnTo>
                    <a:pt x="1803" y="106705"/>
                  </a:lnTo>
                  <a:lnTo>
                    <a:pt x="1803" y="108978"/>
                  </a:lnTo>
                  <a:lnTo>
                    <a:pt x="1092" y="110083"/>
                  </a:lnTo>
                  <a:lnTo>
                    <a:pt x="0" y="110629"/>
                  </a:lnTo>
                  <a:lnTo>
                    <a:pt x="0" y="113499"/>
                  </a:lnTo>
                  <a:lnTo>
                    <a:pt x="18186" y="113499"/>
                  </a:lnTo>
                  <a:lnTo>
                    <a:pt x="18186" y="126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010392" y="3841941"/>
              <a:ext cx="48895" cy="36195"/>
            </a:xfrm>
            <a:custGeom>
              <a:avLst/>
              <a:gdLst/>
              <a:ahLst/>
              <a:cxnLst/>
              <a:rect l="l" t="t" r="r" b="b"/>
              <a:pathLst>
                <a:path w="48895" h="36195">
                  <a:moveTo>
                    <a:pt x="17526" y="0"/>
                  </a:moveTo>
                  <a:lnTo>
                    <a:pt x="16713" y="241"/>
                  </a:lnTo>
                  <a:lnTo>
                    <a:pt x="0" y="241"/>
                  </a:lnTo>
                  <a:lnTo>
                    <a:pt x="27901" y="35928"/>
                  </a:lnTo>
                  <a:lnTo>
                    <a:pt x="28562" y="35763"/>
                  </a:lnTo>
                  <a:lnTo>
                    <a:pt x="48653" y="35763"/>
                  </a:lnTo>
                  <a:lnTo>
                    <a:pt x="24841" y="8204"/>
                  </a:lnTo>
                  <a:lnTo>
                    <a:pt x="17526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035231" y="3850147"/>
              <a:ext cx="24765" cy="27940"/>
            </a:xfrm>
            <a:custGeom>
              <a:avLst/>
              <a:gdLst/>
              <a:ahLst/>
              <a:cxnLst/>
              <a:rect l="l" t="t" r="r" b="b"/>
              <a:pathLst>
                <a:path w="24765" h="27939">
                  <a:moveTo>
                    <a:pt x="0" y="0"/>
                  </a:moveTo>
                  <a:lnTo>
                    <a:pt x="23812" y="27559"/>
                  </a:lnTo>
                  <a:lnTo>
                    <a:pt x="24688" y="27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998427" y="3817853"/>
              <a:ext cx="24130" cy="17780"/>
            </a:xfrm>
            <a:custGeom>
              <a:avLst/>
              <a:gdLst/>
              <a:ahLst/>
              <a:cxnLst/>
              <a:rect l="l" t="t" r="r" b="b"/>
              <a:pathLst>
                <a:path w="24129" h="17779">
                  <a:moveTo>
                    <a:pt x="7924" y="0"/>
                  </a:moveTo>
                  <a:lnTo>
                    <a:pt x="2679" y="5765"/>
                  </a:lnTo>
                  <a:lnTo>
                    <a:pt x="0" y="9042"/>
                  </a:lnTo>
                  <a:lnTo>
                    <a:pt x="6718" y="17627"/>
                  </a:lnTo>
                  <a:lnTo>
                    <a:pt x="7264" y="17525"/>
                  </a:lnTo>
                  <a:lnTo>
                    <a:pt x="23596" y="17525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998310" y="3823626"/>
              <a:ext cx="66675" cy="170180"/>
            </a:xfrm>
            <a:custGeom>
              <a:avLst/>
              <a:gdLst/>
              <a:ahLst/>
              <a:cxnLst/>
              <a:rect l="l" t="t" r="r" b="b"/>
              <a:pathLst>
                <a:path w="66675" h="170179">
                  <a:moveTo>
                    <a:pt x="2794" y="0"/>
                  </a:moveTo>
                  <a:lnTo>
                    <a:pt x="0" y="3073"/>
                  </a:lnTo>
                  <a:lnTo>
                    <a:pt x="114" y="3276"/>
                  </a:lnTo>
                  <a:lnTo>
                    <a:pt x="2794" y="0"/>
                  </a:lnTo>
                  <a:close/>
                </a:path>
                <a:path w="66675" h="170179">
                  <a:moveTo>
                    <a:pt x="29603" y="18326"/>
                  </a:moveTo>
                  <a:lnTo>
                    <a:pt x="23698" y="11760"/>
                  </a:lnTo>
                  <a:lnTo>
                    <a:pt x="7378" y="11760"/>
                  </a:lnTo>
                  <a:lnTo>
                    <a:pt x="6832" y="11849"/>
                  </a:lnTo>
                  <a:lnTo>
                    <a:pt x="12077" y="18554"/>
                  </a:lnTo>
                  <a:lnTo>
                    <a:pt x="28346" y="18554"/>
                  </a:lnTo>
                  <a:lnTo>
                    <a:pt x="28778" y="18554"/>
                  </a:lnTo>
                  <a:lnTo>
                    <a:pt x="29222" y="18465"/>
                  </a:lnTo>
                  <a:lnTo>
                    <a:pt x="29603" y="18326"/>
                  </a:lnTo>
                  <a:close/>
                </a:path>
                <a:path w="66675" h="170179">
                  <a:moveTo>
                    <a:pt x="59969" y="77012"/>
                  </a:moveTo>
                  <a:lnTo>
                    <a:pt x="58813" y="75857"/>
                  </a:lnTo>
                  <a:lnTo>
                    <a:pt x="56857" y="75857"/>
                  </a:lnTo>
                  <a:lnTo>
                    <a:pt x="59474" y="79260"/>
                  </a:lnTo>
                  <a:lnTo>
                    <a:pt x="59474" y="99809"/>
                  </a:lnTo>
                  <a:lnTo>
                    <a:pt x="59804" y="99390"/>
                  </a:lnTo>
                  <a:lnTo>
                    <a:pt x="59969" y="98882"/>
                  </a:lnTo>
                  <a:lnTo>
                    <a:pt x="59969" y="77012"/>
                  </a:lnTo>
                  <a:close/>
                </a:path>
                <a:path w="66675" h="170179">
                  <a:moveTo>
                    <a:pt x="61277" y="115836"/>
                  </a:moveTo>
                  <a:lnTo>
                    <a:pt x="60566" y="114731"/>
                  </a:lnTo>
                  <a:lnTo>
                    <a:pt x="59474" y="114185"/>
                  </a:lnTo>
                  <a:lnTo>
                    <a:pt x="59474" y="170091"/>
                  </a:lnTo>
                  <a:lnTo>
                    <a:pt x="60566" y="169545"/>
                  </a:lnTo>
                  <a:lnTo>
                    <a:pt x="61277" y="168440"/>
                  </a:lnTo>
                  <a:lnTo>
                    <a:pt x="61277" y="115836"/>
                  </a:lnTo>
                  <a:close/>
                </a:path>
                <a:path w="66675" h="170179">
                  <a:moveTo>
                    <a:pt x="66408" y="59448"/>
                  </a:moveTo>
                  <a:lnTo>
                    <a:pt x="61607" y="54089"/>
                  </a:lnTo>
                  <a:lnTo>
                    <a:pt x="40640" y="54089"/>
                  </a:lnTo>
                  <a:lnTo>
                    <a:pt x="40309" y="54140"/>
                  </a:lnTo>
                  <a:lnTo>
                    <a:pt x="39979" y="54254"/>
                  </a:lnTo>
                  <a:lnTo>
                    <a:pt x="45173" y="60883"/>
                  </a:lnTo>
                  <a:lnTo>
                    <a:pt x="63627" y="60883"/>
                  </a:lnTo>
                  <a:lnTo>
                    <a:pt x="64503" y="60883"/>
                  </a:lnTo>
                  <a:lnTo>
                    <a:pt x="65265" y="60566"/>
                  </a:lnTo>
                  <a:lnTo>
                    <a:pt x="66078" y="59855"/>
                  </a:lnTo>
                  <a:lnTo>
                    <a:pt x="66408" y="59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062322" y="3967768"/>
              <a:ext cx="53975" cy="27305"/>
            </a:xfrm>
            <a:custGeom>
              <a:avLst/>
              <a:gdLst/>
              <a:ahLst/>
              <a:cxnLst/>
              <a:rect l="l" t="t" r="r" b="b"/>
              <a:pathLst>
                <a:path w="53975" h="27304">
                  <a:moveTo>
                    <a:pt x="26924" y="0"/>
                  </a:moveTo>
                  <a:lnTo>
                    <a:pt x="16448" y="2117"/>
                  </a:lnTo>
                  <a:lnTo>
                    <a:pt x="7889" y="7893"/>
                  </a:lnTo>
                  <a:lnTo>
                    <a:pt x="2117" y="16459"/>
                  </a:lnTo>
                  <a:lnTo>
                    <a:pt x="0" y="26949"/>
                  </a:lnTo>
                  <a:lnTo>
                    <a:pt x="53898" y="26949"/>
                  </a:lnTo>
                  <a:lnTo>
                    <a:pt x="51780" y="16459"/>
                  </a:lnTo>
                  <a:lnTo>
                    <a:pt x="46002" y="7893"/>
                  </a:lnTo>
                  <a:lnTo>
                    <a:pt x="37428" y="2117"/>
                  </a:lnTo>
                  <a:lnTo>
                    <a:pt x="2692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040474" y="3951388"/>
              <a:ext cx="79375" cy="43815"/>
            </a:xfrm>
            <a:custGeom>
              <a:avLst/>
              <a:gdLst/>
              <a:ahLst/>
              <a:cxnLst/>
              <a:rect l="l" t="t" r="r" b="b"/>
              <a:pathLst>
                <a:path w="79375" h="43814">
                  <a:moveTo>
                    <a:pt x="17640" y="25742"/>
                  </a:moveTo>
                  <a:lnTo>
                    <a:pt x="16548" y="24663"/>
                  </a:lnTo>
                  <a:lnTo>
                    <a:pt x="1092" y="24663"/>
                  </a:lnTo>
                  <a:lnTo>
                    <a:pt x="0" y="25742"/>
                  </a:lnTo>
                  <a:lnTo>
                    <a:pt x="0" y="28384"/>
                  </a:lnTo>
                  <a:lnTo>
                    <a:pt x="1092" y="29464"/>
                  </a:lnTo>
                  <a:lnTo>
                    <a:pt x="2400" y="29464"/>
                  </a:lnTo>
                  <a:lnTo>
                    <a:pt x="16548" y="29464"/>
                  </a:lnTo>
                  <a:lnTo>
                    <a:pt x="17640" y="28384"/>
                  </a:lnTo>
                  <a:lnTo>
                    <a:pt x="17640" y="25742"/>
                  </a:lnTo>
                  <a:close/>
                </a:path>
                <a:path w="79375" h="43814">
                  <a:moveTo>
                    <a:pt x="17640" y="13131"/>
                  </a:moveTo>
                  <a:lnTo>
                    <a:pt x="16548" y="12052"/>
                  </a:lnTo>
                  <a:lnTo>
                    <a:pt x="1092" y="12052"/>
                  </a:lnTo>
                  <a:lnTo>
                    <a:pt x="0" y="13131"/>
                  </a:lnTo>
                  <a:lnTo>
                    <a:pt x="0" y="15773"/>
                  </a:lnTo>
                  <a:lnTo>
                    <a:pt x="1092" y="16852"/>
                  </a:lnTo>
                  <a:lnTo>
                    <a:pt x="2400" y="16852"/>
                  </a:lnTo>
                  <a:lnTo>
                    <a:pt x="16548" y="16852"/>
                  </a:lnTo>
                  <a:lnTo>
                    <a:pt x="17640" y="15773"/>
                  </a:lnTo>
                  <a:lnTo>
                    <a:pt x="17640" y="13131"/>
                  </a:lnTo>
                  <a:close/>
                </a:path>
                <a:path w="79375" h="43814">
                  <a:moveTo>
                    <a:pt x="17640" y="1079"/>
                  </a:moveTo>
                  <a:lnTo>
                    <a:pt x="16548" y="0"/>
                  </a:lnTo>
                  <a:lnTo>
                    <a:pt x="1092" y="0"/>
                  </a:lnTo>
                  <a:lnTo>
                    <a:pt x="0" y="1079"/>
                  </a:lnTo>
                  <a:lnTo>
                    <a:pt x="0" y="3721"/>
                  </a:lnTo>
                  <a:lnTo>
                    <a:pt x="1092" y="4800"/>
                  </a:lnTo>
                  <a:lnTo>
                    <a:pt x="2400" y="4800"/>
                  </a:lnTo>
                  <a:lnTo>
                    <a:pt x="16548" y="4800"/>
                  </a:lnTo>
                  <a:lnTo>
                    <a:pt x="17640" y="3721"/>
                  </a:lnTo>
                  <a:lnTo>
                    <a:pt x="17640" y="1079"/>
                  </a:lnTo>
                  <a:close/>
                </a:path>
                <a:path w="79375" h="43814">
                  <a:moveTo>
                    <a:pt x="79133" y="43332"/>
                  </a:moveTo>
                  <a:lnTo>
                    <a:pt x="76746" y="31521"/>
                  </a:lnTo>
                  <a:lnTo>
                    <a:pt x="70231" y="21882"/>
                  </a:lnTo>
                  <a:lnTo>
                    <a:pt x="60579" y="15379"/>
                  </a:lnTo>
                  <a:lnTo>
                    <a:pt x="48768" y="12992"/>
                  </a:lnTo>
                  <a:lnTo>
                    <a:pt x="36982" y="15379"/>
                  </a:lnTo>
                  <a:lnTo>
                    <a:pt x="27343" y="21882"/>
                  </a:lnTo>
                  <a:lnTo>
                    <a:pt x="20840" y="31521"/>
                  </a:lnTo>
                  <a:lnTo>
                    <a:pt x="18465" y="43332"/>
                  </a:lnTo>
                  <a:lnTo>
                    <a:pt x="25234" y="43332"/>
                  </a:lnTo>
                  <a:lnTo>
                    <a:pt x="25234" y="36817"/>
                  </a:lnTo>
                  <a:lnTo>
                    <a:pt x="27914" y="30962"/>
                  </a:lnTo>
                  <a:lnTo>
                    <a:pt x="36423" y="22415"/>
                  </a:lnTo>
                  <a:lnTo>
                    <a:pt x="42278" y="19786"/>
                  </a:lnTo>
                  <a:lnTo>
                    <a:pt x="55321" y="19786"/>
                  </a:lnTo>
                  <a:lnTo>
                    <a:pt x="61163" y="22415"/>
                  </a:lnTo>
                  <a:lnTo>
                    <a:pt x="69684" y="30962"/>
                  </a:lnTo>
                  <a:lnTo>
                    <a:pt x="72364" y="36817"/>
                  </a:lnTo>
                  <a:lnTo>
                    <a:pt x="72364" y="43332"/>
                  </a:lnTo>
                  <a:lnTo>
                    <a:pt x="79133" y="433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887734" y="3967774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11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885334" y="396537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670" y="0"/>
                  </a:moveTo>
                  <a:lnTo>
                    <a:pt x="1092" y="0"/>
                  </a:lnTo>
                  <a:lnTo>
                    <a:pt x="0" y="1066"/>
                  </a:lnTo>
                  <a:lnTo>
                    <a:pt x="0" y="3721"/>
                  </a:lnTo>
                  <a:lnTo>
                    <a:pt x="1092" y="4800"/>
                  </a:lnTo>
                  <a:lnTo>
                    <a:pt x="2400" y="4800"/>
                  </a:lnTo>
                  <a:lnTo>
                    <a:pt x="34670" y="4800"/>
                  </a:lnTo>
                  <a:lnTo>
                    <a:pt x="35712" y="3721"/>
                  </a:lnTo>
                  <a:lnTo>
                    <a:pt x="35712" y="1066"/>
                  </a:lnTo>
                  <a:lnTo>
                    <a:pt x="34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883256" y="3981245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62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880856" y="397884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670" y="0"/>
                  </a:moveTo>
                  <a:lnTo>
                    <a:pt x="1092" y="0"/>
                  </a:lnTo>
                  <a:lnTo>
                    <a:pt x="0" y="1079"/>
                  </a:lnTo>
                  <a:lnTo>
                    <a:pt x="0" y="3721"/>
                  </a:lnTo>
                  <a:lnTo>
                    <a:pt x="1092" y="4800"/>
                  </a:lnTo>
                  <a:lnTo>
                    <a:pt x="2400" y="4800"/>
                  </a:lnTo>
                  <a:lnTo>
                    <a:pt x="34670" y="4800"/>
                  </a:lnTo>
                  <a:lnTo>
                    <a:pt x="35763" y="3721"/>
                  </a:lnTo>
                  <a:lnTo>
                    <a:pt x="35763" y="1079"/>
                  </a:lnTo>
                  <a:lnTo>
                    <a:pt x="34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092903" y="3987242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>
                  <a:moveTo>
                    <a:pt x="19545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090499" y="3916247"/>
              <a:ext cx="52069" cy="73660"/>
            </a:xfrm>
            <a:custGeom>
              <a:avLst/>
              <a:gdLst/>
              <a:ahLst/>
              <a:cxnLst/>
              <a:rect l="l" t="t" r="r" b="b"/>
              <a:pathLst>
                <a:path w="52070" h="73660">
                  <a:moveTo>
                    <a:pt x="12395" y="27813"/>
                  </a:moveTo>
                  <a:lnTo>
                    <a:pt x="1524" y="27813"/>
                  </a:lnTo>
                  <a:lnTo>
                    <a:pt x="1524" y="36233"/>
                  </a:lnTo>
                  <a:lnTo>
                    <a:pt x="6934" y="36233"/>
                  </a:lnTo>
                  <a:lnTo>
                    <a:pt x="12344" y="36233"/>
                  </a:lnTo>
                  <a:lnTo>
                    <a:pt x="12395" y="27813"/>
                  </a:lnTo>
                  <a:close/>
                </a:path>
                <a:path w="52070" h="73660">
                  <a:moveTo>
                    <a:pt x="17970" y="0"/>
                  </a:moveTo>
                  <a:lnTo>
                    <a:pt x="7150" y="0"/>
                  </a:lnTo>
                  <a:lnTo>
                    <a:pt x="7099" y="8420"/>
                  </a:lnTo>
                  <a:lnTo>
                    <a:pt x="12560" y="8420"/>
                  </a:lnTo>
                  <a:lnTo>
                    <a:pt x="17970" y="8420"/>
                  </a:lnTo>
                  <a:lnTo>
                    <a:pt x="17970" y="0"/>
                  </a:lnTo>
                  <a:close/>
                </a:path>
                <a:path w="52070" h="73660">
                  <a:moveTo>
                    <a:pt x="24358" y="69684"/>
                  </a:moveTo>
                  <a:lnTo>
                    <a:pt x="23266" y="68605"/>
                  </a:lnTo>
                  <a:lnTo>
                    <a:pt x="1092" y="68605"/>
                  </a:lnTo>
                  <a:lnTo>
                    <a:pt x="0" y="69684"/>
                  </a:lnTo>
                  <a:lnTo>
                    <a:pt x="0" y="72326"/>
                  </a:lnTo>
                  <a:lnTo>
                    <a:pt x="1092" y="73406"/>
                  </a:lnTo>
                  <a:lnTo>
                    <a:pt x="2400" y="73406"/>
                  </a:lnTo>
                  <a:lnTo>
                    <a:pt x="23266" y="73406"/>
                  </a:lnTo>
                  <a:lnTo>
                    <a:pt x="24358" y="72326"/>
                  </a:lnTo>
                  <a:lnTo>
                    <a:pt x="24358" y="69684"/>
                  </a:lnTo>
                  <a:close/>
                </a:path>
                <a:path w="52070" h="73660">
                  <a:moveTo>
                    <a:pt x="30962" y="37185"/>
                  </a:moveTo>
                  <a:lnTo>
                    <a:pt x="20091" y="37185"/>
                  </a:lnTo>
                  <a:lnTo>
                    <a:pt x="20091" y="45605"/>
                  </a:lnTo>
                  <a:lnTo>
                    <a:pt x="25552" y="45605"/>
                  </a:lnTo>
                  <a:lnTo>
                    <a:pt x="30962" y="45605"/>
                  </a:lnTo>
                  <a:lnTo>
                    <a:pt x="30962" y="37185"/>
                  </a:lnTo>
                  <a:close/>
                </a:path>
                <a:path w="52070" h="73660">
                  <a:moveTo>
                    <a:pt x="38442" y="11925"/>
                  </a:moveTo>
                  <a:lnTo>
                    <a:pt x="30797" y="11925"/>
                  </a:lnTo>
                  <a:lnTo>
                    <a:pt x="30797" y="17894"/>
                  </a:lnTo>
                  <a:lnTo>
                    <a:pt x="34620" y="17894"/>
                  </a:lnTo>
                  <a:lnTo>
                    <a:pt x="38442" y="17894"/>
                  </a:lnTo>
                  <a:lnTo>
                    <a:pt x="38442" y="11925"/>
                  </a:lnTo>
                  <a:close/>
                </a:path>
                <a:path w="52070" h="73660">
                  <a:moveTo>
                    <a:pt x="51600" y="20447"/>
                  </a:moveTo>
                  <a:lnTo>
                    <a:pt x="43903" y="20447"/>
                  </a:lnTo>
                  <a:lnTo>
                    <a:pt x="43903" y="26416"/>
                  </a:lnTo>
                  <a:lnTo>
                    <a:pt x="47777" y="26416"/>
                  </a:lnTo>
                  <a:lnTo>
                    <a:pt x="51600" y="26416"/>
                  </a:lnTo>
                  <a:lnTo>
                    <a:pt x="51600" y="20447"/>
                  </a:lnTo>
                  <a:close/>
                </a:path>
                <a:path w="52070" h="73660">
                  <a:moveTo>
                    <a:pt x="51600" y="3124"/>
                  </a:moveTo>
                  <a:lnTo>
                    <a:pt x="43903" y="3124"/>
                  </a:lnTo>
                  <a:lnTo>
                    <a:pt x="43903" y="9093"/>
                  </a:lnTo>
                  <a:lnTo>
                    <a:pt x="47777" y="9093"/>
                  </a:lnTo>
                  <a:lnTo>
                    <a:pt x="51600" y="9093"/>
                  </a:lnTo>
                  <a:lnTo>
                    <a:pt x="51600" y="31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225230" y="3838784"/>
              <a:ext cx="239395" cy="155575"/>
            </a:xfrm>
            <a:custGeom>
              <a:avLst/>
              <a:gdLst/>
              <a:ahLst/>
              <a:cxnLst/>
              <a:rect l="l" t="t" r="r" b="b"/>
              <a:pathLst>
                <a:path w="239395" h="155575">
                  <a:moveTo>
                    <a:pt x="162191" y="0"/>
                  </a:moveTo>
                  <a:lnTo>
                    <a:pt x="144089" y="2423"/>
                  </a:lnTo>
                  <a:lnTo>
                    <a:pt x="127814" y="9261"/>
                  </a:lnTo>
                  <a:lnTo>
                    <a:pt x="114008" y="19866"/>
                  </a:lnTo>
                  <a:lnTo>
                    <a:pt x="103314" y="33591"/>
                  </a:lnTo>
                  <a:lnTo>
                    <a:pt x="99110" y="32308"/>
                  </a:lnTo>
                  <a:lnTo>
                    <a:pt x="94691" y="31610"/>
                  </a:lnTo>
                  <a:lnTo>
                    <a:pt x="90093" y="31610"/>
                  </a:lnTo>
                  <a:lnTo>
                    <a:pt x="73660" y="34694"/>
                  </a:lnTo>
                  <a:lnTo>
                    <a:pt x="59939" y="43165"/>
                  </a:lnTo>
                  <a:lnTo>
                    <a:pt x="50087" y="55854"/>
                  </a:lnTo>
                  <a:lnTo>
                    <a:pt x="45262" y="71589"/>
                  </a:lnTo>
                  <a:lnTo>
                    <a:pt x="41821" y="71424"/>
                  </a:lnTo>
                  <a:lnTo>
                    <a:pt x="25540" y="74713"/>
                  </a:lnTo>
                  <a:lnTo>
                    <a:pt x="12247" y="83681"/>
                  </a:lnTo>
                  <a:lnTo>
                    <a:pt x="3285" y="96986"/>
                  </a:lnTo>
                  <a:lnTo>
                    <a:pt x="0" y="113284"/>
                  </a:lnTo>
                  <a:lnTo>
                    <a:pt x="3285" y="129575"/>
                  </a:lnTo>
                  <a:lnTo>
                    <a:pt x="12247" y="142881"/>
                  </a:lnTo>
                  <a:lnTo>
                    <a:pt x="25540" y="151853"/>
                  </a:lnTo>
                  <a:lnTo>
                    <a:pt x="42481" y="155143"/>
                  </a:lnTo>
                  <a:lnTo>
                    <a:pt x="206413" y="155143"/>
                  </a:lnTo>
                  <a:lnTo>
                    <a:pt x="206413" y="154990"/>
                  </a:lnTo>
                  <a:lnTo>
                    <a:pt x="207899" y="155143"/>
                  </a:lnTo>
                  <a:lnTo>
                    <a:pt x="219977" y="152704"/>
                  </a:lnTo>
                  <a:lnTo>
                    <a:pt x="229835" y="146053"/>
                  </a:lnTo>
                  <a:lnTo>
                    <a:pt x="236477" y="136187"/>
                  </a:lnTo>
                  <a:lnTo>
                    <a:pt x="238912" y="124104"/>
                  </a:lnTo>
                  <a:lnTo>
                    <a:pt x="237834" y="116023"/>
                  </a:lnTo>
                  <a:lnTo>
                    <a:pt x="234796" y="108756"/>
                  </a:lnTo>
                  <a:lnTo>
                    <a:pt x="230088" y="102565"/>
                  </a:lnTo>
                  <a:lnTo>
                    <a:pt x="224002" y="97713"/>
                  </a:lnTo>
                  <a:lnTo>
                    <a:pt x="226817" y="90874"/>
                  </a:lnTo>
                  <a:lnTo>
                    <a:pt x="228912" y="83696"/>
                  </a:lnTo>
                  <a:lnTo>
                    <a:pt x="230219" y="76218"/>
                  </a:lnTo>
                  <a:lnTo>
                    <a:pt x="230670" y="68478"/>
                  </a:lnTo>
                  <a:lnTo>
                    <a:pt x="225283" y="41823"/>
                  </a:lnTo>
                  <a:lnTo>
                    <a:pt x="210599" y="20056"/>
                  </a:lnTo>
                  <a:lnTo>
                    <a:pt x="188830" y="5381"/>
                  </a:lnTo>
                  <a:lnTo>
                    <a:pt x="162191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221839" y="3835380"/>
              <a:ext cx="245745" cy="162560"/>
            </a:xfrm>
            <a:custGeom>
              <a:avLst/>
              <a:gdLst/>
              <a:ahLst/>
              <a:cxnLst/>
              <a:rect l="l" t="t" r="r" b="b"/>
              <a:pathLst>
                <a:path w="245745" h="162560">
                  <a:moveTo>
                    <a:pt x="43738" y="161652"/>
                  </a:moveTo>
                  <a:lnTo>
                    <a:pt x="43738" y="161950"/>
                  </a:lnTo>
                  <a:lnTo>
                    <a:pt x="45211" y="161950"/>
                  </a:lnTo>
                  <a:lnTo>
                    <a:pt x="43738" y="161652"/>
                  </a:lnTo>
                  <a:close/>
                </a:path>
                <a:path w="245745" h="162560">
                  <a:moveTo>
                    <a:pt x="46245" y="71602"/>
                  </a:moveTo>
                  <a:lnTo>
                    <a:pt x="44332" y="71602"/>
                  </a:lnTo>
                  <a:lnTo>
                    <a:pt x="27600" y="74993"/>
                  </a:lnTo>
                  <a:lnTo>
                    <a:pt x="18340" y="81241"/>
                  </a:lnTo>
                  <a:lnTo>
                    <a:pt x="13174" y="84787"/>
                  </a:lnTo>
                  <a:lnTo>
                    <a:pt x="3555" y="99065"/>
                  </a:lnTo>
                  <a:lnTo>
                    <a:pt x="0" y="116687"/>
                  </a:lnTo>
                  <a:lnTo>
                    <a:pt x="3555" y="134304"/>
                  </a:lnTo>
                  <a:lnTo>
                    <a:pt x="13247" y="148691"/>
                  </a:lnTo>
                  <a:lnTo>
                    <a:pt x="27847" y="158546"/>
                  </a:lnTo>
                  <a:lnTo>
                    <a:pt x="43738" y="158546"/>
                  </a:lnTo>
                  <a:lnTo>
                    <a:pt x="43738" y="161652"/>
                  </a:lnTo>
                  <a:lnTo>
                    <a:pt x="45211" y="161950"/>
                  </a:lnTo>
                  <a:lnTo>
                    <a:pt x="47350" y="161950"/>
                  </a:lnTo>
                  <a:lnTo>
                    <a:pt x="47336" y="161652"/>
                  </a:lnTo>
                  <a:lnTo>
                    <a:pt x="47219" y="159244"/>
                  </a:lnTo>
                  <a:lnTo>
                    <a:pt x="47176" y="155143"/>
                  </a:lnTo>
                  <a:lnTo>
                    <a:pt x="45211" y="155143"/>
                  </a:lnTo>
                  <a:lnTo>
                    <a:pt x="37477" y="154363"/>
                  </a:lnTo>
                  <a:lnTo>
                    <a:pt x="7552" y="124440"/>
                  </a:lnTo>
                  <a:lnTo>
                    <a:pt x="6769" y="116687"/>
                  </a:lnTo>
                  <a:lnTo>
                    <a:pt x="7552" y="108933"/>
                  </a:lnTo>
                  <a:lnTo>
                    <a:pt x="37477" y="79000"/>
                  </a:lnTo>
                  <a:lnTo>
                    <a:pt x="44457" y="78295"/>
                  </a:lnTo>
                  <a:lnTo>
                    <a:pt x="51750" y="78295"/>
                  </a:lnTo>
                  <a:lnTo>
                    <a:pt x="52044" y="75374"/>
                  </a:lnTo>
                  <a:lnTo>
                    <a:pt x="52161" y="74993"/>
                  </a:lnTo>
                  <a:lnTo>
                    <a:pt x="48653" y="74993"/>
                  </a:lnTo>
                  <a:lnTo>
                    <a:pt x="45326" y="74612"/>
                  </a:lnTo>
                  <a:lnTo>
                    <a:pt x="46159" y="71881"/>
                  </a:lnTo>
                  <a:lnTo>
                    <a:pt x="46245" y="71602"/>
                  </a:lnTo>
                  <a:close/>
                </a:path>
                <a:path w="245745" h="162560">
                  <a:moveTo>
                    <a:pt x="50571" y="155143"/>
                  </a:moveTo>
                  <a:lnTo>
                    <a:pt x="47176" y="155143"/>
                  </a:lnTo>
                  <a:lnTo>
                    <a:pt x="47219" y="159244"/>
                  </a:lnTo>
                  <a:lnTo>
                    <a:pt x="47336" y="161652"/>
                  </a:lnTo>
                  <a:lnTo>
                    <a:pt x="47350" y="161950"/>
                  </a:lnTo>
                  <a:lnTo>
                    <a:pt x="210306" y="161950"/>
                  </a:lnTo>
                  <a:lnTo>
                    <a:pt x="209025" y="161652"/>
                  </a:lnTo>
                  <a:lnTo>
                    <a:pt x="209658" y="161652"/>
                  </a:lnTo>
                  <a:lnTo>
                    <a:pt x="209765" y="159244"/>
                  </a:lnTo>
                  <a:lnTo>
                    <a:pt x="209797" y="158546"/>
                  </a:lnTo>
                  <a:lnTo>
                    <a:pt x="50571" y="158546"/>
                  </a:lnTo>
                  <a:lnTo>
                    <a:pt x="50571" y="155143"/>
                  </a:lnTo>
                  <a:close/>
                </a:path>
                <a:path w="245745" h="162560">
                  <a:moveTo>
                    <a:pt x="227393" y="101117"/>
                  </a:moveTo>
                  <a:lnTo>
                    <a:pt x="225640" y="104012"/>
                  </a:lnTo>
                  <a:lnTo>
                    <a:pt x="231057" y="108344"/>
                  </a:lnTo>
                  <a:lnTo>
                    <a:pt x="235248" y="113855"/>
                  </a:lnTo>
                  <a:lnTo>
                    <a:pt x="237953" y="120318"/>
                  </a:lnTo>
                  <a:lnTo>
                    <a:pt x="238912" y="127507"/>
                  </a:lnTo>
                  <a:lnTo>
                    <a:pt x="238912" y="135153"/>
                  </a:lnTo>
                  <a:lnTo>
                    <a:pt x="218935" y="155143"/>
                  </a:lnTo>
                  <a:lnTo>
                    <a:pt x="50571" y="155143"/>
                  </a:lnTo>
                  <a:lnTo>
                    <a:pt x="50571" y="158546"/>
                  </a:lnTo>
                  <a:lnTo>
                    <a:pt x="213194" y="158546"/>
                  </a:lnTo>
                  <a:lnTo>
                    <a:pt x="213194" y="161652"/>
                  </a:lnTo>
                  <a:lnTo>
                    <a:pt x="209025" y="161652"/>
                  </a:lnTo>
                  <a:lnTo>
                    <a:pt x="210306" y="161950"/>
                  </a:lnTo>
                  <a:lnTo>
                    <a:pt x="211289" y="161950"/>
                  </a:lnTo>
                  <a:lnTo>
                    <a:pt x="224680" y="159244"/>
                  </a:lnTo>
                  <a:lnTo>
                    <a:pt x="235616" y="151863"/>
                  </a:lnTo>
                  <a:lnTo>
                    <a:pt x="242990" y="140915"/>
                  </a:lnTo>
                  <a:lnTo>
                    <a:pt x="245694" y="127507"/>
                  </a:lnTo>
                  <a:lnTo>
                    <a:pt x="244498" y="118527"/>
                  </a:lnTo>
                  <a:lnTo>
                    <a:pt x="241131" y="110455"/>
                  </a:lnTo>
                  <a:lnTo>
                    <a:pt x="235921" y="103587"/>
                  </a:lnTo>
                  <a:lnTo>
                    <a:pt x="234640" y="102565"/>
                  </a:lnTo>
                  <a:lnTo>
                    <a:pt x="230504" y="102565"/>
                  </a:lnTo>
                  <a:lnTo>
                    <a:pt x="227393" y="101117"/>
                  </a:lnTo>
                  <a:close/>
                </a:path>
                <a:path w="245745" h="162560">
                  <a:moveTo>
                    <a:pt x="213194" y="158546"/>
                  </a:moveTo>
                  <a:lnTo>
                    <a:pt x="209797" y="158546"/>
                  </a:lnTo>
                  <a:lnTo>
                    <a:pt x="209765" y="159244"/>
                  </a:lnTo>
                  <a:lnTo>
                    <a:pt x="209658" y="161652"/>
                  </a:lnTo>
                  <a:lnTo>
                    <a:pt x="212764" y="161652"/>
                  </a:lnTo>
                  <a:lnTo>
                    <a:pt x="211289" y="161950"/>
                  </a:lnTo>
                  <a:lnTo>
                    <a:pt x="213194" y="161950"/>
                  </a:lnTo>
                  <a:lnTo>
                    <a:pt x="213194" y="158546"/>
                  </a:lnTo>
                  <a:close/>
                </a:path>
                <a:path w="245745" h="162560">
                  <a:moveTo>
                    <a:pt x="43738" y="158546"/>
                  </a:moveTo>
                  <a:lnTo>
                    <a:pt x="28381" y="158546"/>
                  </a:lnTo>
                  <a:lnTo>
                    <a:pt x="43738" y="161652"/>
                  </a:lnTo>
                  <a:lnTo>
                    <a:pt x="43738" y="158546"/>
                  </a:lnTo>
                  <a:close/>
                </a:path>
                <a:path w="245745" h="162560">
                  <a:moveTo>
                    <a:pt x="195257" y="6794"/>
                  </a:moveTo>
                  <a:lnTo>
                    <a:pt x="165582" y="6794"/>
                  </a:lnTo>
                  <a:lnTo>
                    <a:pt x="178682" y="8122"/>
                  </a:lnTo>
                  <a:lnTo>
                    <a:pt x="190879" y="11915"/>
                  </a:lnTo>
                  <a:lnTo>
                    <a:pt x="225512" y="46545"/>
                  </a:lnTo>
                  <a:lnTo>
                    <a:pt x="230591" y="71602"/>
                  </a:lnTo>
                  <a:lnTo>
                    <a:pt x="230619" y="71881"/>
                  </a:lnTo>
                  <a:lnTo>
                    <a:pt x="230251" y="78295"/>
                  </a:lnTo>
                  <a:lnTo>
                    <a:pt x="230197" y="79229"/>
                  </a:lnTo>
                  <a:lnTo>
                    <a:pt x="228971" y="86331"/>
                  </a:lnTo>
                  <a:lnTo>
                    <a:pt x="226997" y="93152"/>
                  </a:lnTo>
                  <a:lnTo>
                    <a:pt x="224332" y="99656"/>
                  </a:lnTo>
                  <a:lnTo>
                    <a:pt x="223024" y="102412"/>
                  </a:lnTo>
                  <a:lnTo>
                    <a:pt x="225640" y="104012"/>
                  </a:lnTo>
                  <a:lnTo>
                    <a:pt x="227393" y="101117"/>
                  </a:lnTo>
                  <a:lnTo>
                    <a:pt x="229196" y="98221"/>
                  </a:lnTo>
                  <a:lnTo>
                    <a:pt x="232277" y="98221"/>
                  </a:lnTo>
                  <a:lnTo>
                    <a:pt x="233431" y="95395"/>
                  </a:lnTo>
                  <a:lnTo>
                    <a:pt x="235610" y="87861"/>
                  </a:lnTo>
                  <a:lnTo>
                    <a:pt x="236970" y="80008"/>
                  </a:lnTo>
                  <a:lnTo>
                    <a:pt x="237237" y="75374"/>
                  </a:lnTo>
                  <a:lnTo>
                    <a:pt x="237281" y="74612"/>
                  </a:lnTo>
                  <a:lnTo>
                    <a:pt x="237382" y="71602"/>
                  </a:lnTo>
                  <a:lnTo>
                    <a:pt x="231822" y="44038"/>
                  </a:lnTo>
                  <a:lnTo>
                    <a:pt x="231794" y="43901"/>
                  </a:lnTo>
                  <a:lnTo>
                    <a:pt x="216398" y="21053"/>
                  </a:lnTo>
                  <a:lnTo>
                    <a:pt x="195257" y="6794"/>
                  </a:lnTo>
                  <a:close/>
                </a:path>
                <a:path w="245745" h="162560">
                  <a:moveTo>
                    <a:pt x="229196" y="98221"/>
                  </a:moveTo>
                  <a:lnTo>
                    <a:pt x="227393" y="101117"/>
                  </a:lnTo>
                  <a:lnTo>
                    <a:pt x="230504" y="102565"/>
                  </a:lnTo>
                  <a:lnTo>
                    <a:pt x="231521" y="100076"/>
                  </a:lnTo>
                  <a:lnTo>
                    <a:pt x="229196" y="98221"/>
                  </a:lnTo>
                  <a:close/>
                </a:path>
                <a:path w="245745" h="162560">
                  <a:moveTo>
                    <a:pt x="231521" y="100076"/>
                  </a:moveTo>
                  <a:lnTo>
                    <a:pt x="230567" y="102412"/>
                  </a:lnTo>
                  <a:lnTo>
                    <a:pt x="230504" y="102565"/>
                  </a:lnTo>
                  <a:lnTo>
                    <a:pt x="234640" y="102565"/>
                  </a:lnTo>
                  <a:lnTo>
                    <a:pt x="231521" y="100076"/>
                  </a:lnTo>
                  <a:close/>
                </a:path>
                <a:path w="245745" h="162560">
                  <a:moveTo>
                    <a:pt x="232277" y="98221"/>
                  </a:moveTo>
                  <a:lnTo>
                    <a:pt x="229196" y="98221"/>
                  </a:lnTo>
                  <a:lnTo>
                    <a:pt x="231521" y="100076"/>
                  </a:lnTo>
                  <a:lnTo>
                    <a:pt x="232277" y="98221"/>
                  </a:lnTo>
                  <a:close/>
                </a:path>
                <a:path w="245745" h="162560">
                  <a:moveTo>
                    <a:pt x="51750" y="78295"/>
                  </a:moveTo>
                  <a:lnTo>
                    <a:pt x="47294" y="78295"/>
                  </a:lnTo>
                  <a:lnTo>
                    <a:pt x="51714" y="78651"/>
                  </a:lnTo>
                  <a:lnTo>
                    <a:pt x="51750" y="78295"/>
                  </a:lnTo>
                  <a:close/>
                </a:path>
                <a:path w="245745" h="162560">
                  <a:moveTo>
                    <a:pt x="98399" y="31610"/>
                  </a:moveTo>
                  <a:lnTo>
                    <a:pt x="93484" y="31610"/>
                  </a:lnTo>
                  <a:lnTo>
                    <a:pt x="75815" y="34930"/>
                  </a:lnTo>
                  <a:lnTo>
                    <a:pt x="61071" y="44038"/>
                  </a:lnTo>
                  <a:lnTo>
                    <a:pt x="50493" y="57683"/>
                  </a:lnTo>
                  <a:lnTo>
                    <a:pt x="45326" y="74612"/>
                  </a:lnTo>
                  <a:lnTo>
                    <a:pt x="48653" y="74993"/>
                  </a:lnTo>
                  <a:lnTo>
                    <a:pt x="48910" y="71881"/>
                  </a:lnTo>
                  <a:lnTo>
                    <a:pt x="48933" y="71602"/>
                  </a:lnTo>
                  <a:lnTo>
                    <a:pt x="53198" y="71602"/>
                  </a:lnTo>
                  <a:lnTo>
                    <a:pt x="56494" y="60827"/>
                  </a:lnTo>
                  <a:lnTo>
                    <a:pt x="65601" y="49095"/>
                  </a:lnTo>
                  <a:lnTo>
                    <a:pt x="78290" y="41263"/>
                  </a:lnTo>
                  <a:lnTo>
                    <a:pt x="93484" y="38417"/>
                  </a:lnTo>
                  <a:lnTo>
                    <a:pt x="109848" y="38417"/>
                  </a:lnTo>
                  <a:lnTo>
                    <a:pt x="110959" y="36995"/>
                  </a:lnTo>
                  <a:lnTo>
                    <a:pt x="106705" y="36995"/>
                  </a:lnTo>
                  <a:lnTo>
                    <a:pt x="103758" y="35267"/>
                  </a:lnTo>
                  <a:lnTo>
                    <a:pt x="105482" y="33062"/>
                  </a:lnTo>
                  <a:lnTo>
                    <a:pt x="103212" y="32359"/>
                  </a:lnTo>
                  <a:lnTo>
                    <a:pt x="98399" y="31610"/>
                  </a:lnTo>
                  <a:close/>
                </a:path>
                <a:path w="245745" h="162560">
                  <a:moveTo>
                    <a:pt x="53198" y="71602"/>
                  </a:moveTo>
                  <a:lnTo>
                    <a:pt x="48933" y="71602"/>
                  </a:lnTo>
                  <a:lnTo>
                    <a:pt x="48685" y="74612"/>
                  </a:lnTo>
                  <a:lnTo>
                    <a:pt x="48653" y="74993"/>
                  </a:lnTo>
                  <a:lnTo>
                    <a:pt x="52161" y="74993"/>
                  </a:lnTo>
                  <a:lnTo>
                    <a:pt x="53112" y="71881"/>
                  </a:lnTo>
                  <a:lnTo>
                    <a:pt x="53198" y="71602"/>
                  </a:lnTo>
                  <a:close/>
                </a:path>
                <a:path w="245745" h="162560">
                  <a:moveTo>
                    <a:pt x="109848" y="38417"/>
                  </a:moveTo>
                  <a:lnTo>
                    <a:pt x="97751" y="38417"/>
                  </a:lnTo>
                  <a:lnTo>
                    <a:pt x="101841" y="39065"/>
                  </a:lnTo>
                  <a:lnTo>
                    <a:pt x="108292" y="41033"/>
                  </a:lnTo>
                  <a:lnTo>
                    <a:pt x="109600" y="38734"/>
                  </a:lnTo>
                  <a:lnTo>
                    <a:pt x="109848" y="38417"/>
                  </a:lnTo>
                  <a:close/>
                </a:path>
                <a:path w="245745" h="162560">
                  <a:moveTo>
                    <a:pt x="105482" y="33062"/>
                  </a:moveTo>
                  <a:lnTo>
                    <a:pt x="103758" y="35267"/>
                  </a:lnTo>
                  <a:lnTo>
                    <a:pt x="106705" y="36995"/>
                  </a:lnTo>
                  <a:lnTo>
                    <a:pt x="107683" y="33743"/>
                  </a:lnTo>
                  <a:lnTo>
                    <a:pt x="105482" y="33062"/>
                  </a:lnTo>
                  <a:close/>
                </a:path>
                <a:path w="245745" h="162560">
                  <a:moveTo>
                    <a:pt x="165582" y="0"/>
                  </a:moveTo>
                  <a:lnTo>
                    <a:pt x="146582" y="2545"/>
                  </a:lnTo>
                  <a:lnTo>
                    <a:pt x="129508" y="9728"/>
                  </a:lnTo>
                  <a:lnTo>
                    <a:pt x="115015" y="20863"/>
                  </a:lnTo>
                  <a:lnTo>
                    <a:pt x="105482" y="33062"/>
                  </a:lnTo>
                  <a:lnTo>
                    <a:pt x="107683" y="33743"/>
                  </a:lnTo>
                  <a:lnTo>
                    <a:pt x="106705" y="36995"/>
                  </a:lnTo>
                  <a:lnTo>
                    <a:pt x="110959" y="36995"/>
                  </a:lnTo>
                  <a:lnTo>
                    <a:pt x="119789" y="25686"/>
                  </a:lnTo>
                  <a:lnTo>
                    <a:pt x="132919" y="15601"/>
                  </a:lnTo>
                  <a:lnTo>
                    <a:pt x="148386" y="9099"/>
                  </a:lnTo>
                  <a:lnTo>
                    <a:pt x="165582" y="6794"/>
                  </a:lnTo>
                  <a:lnTo>
                    <a:pt x="195257" y="6794"/>
                  </a:lnTo>
                  <a:lnTo>
                    <a:pt x="193558" y="5648"/>
                  </a:lnTo>
                  <a:lnTo>
                    <a:pt x="1655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203592" y="3792092"/>
              <a:ext cx="177165" cy="201295"/>
            </a:xfrm>
            <a:custGeom>
              <a:avLst/>
              <a:gdLst/>
              <a:ahLst/>
              <a:cxnLst/>
              <a:rect l="l" t="t" r="r" b="b"/>
              <a:pathLst>
                <a:path w="177165" h="201295">
                  <a:moveTo>
                    <a:pt x="88798" y="0"/>
                  </a:moveTo>
                  <a:lnTo>
                    <a:pt x="82461" y="50"/>
                  </a:lnTo>
                  <a:lnTo>
                    <a:pt x="78917" y="4178"/>
                  </a:lnTo>
                  <a:lnTo>
                    <a:pt x="11861" y="87655"/>
                  </a:lnTo>
                  <a:lnTo>
                    <a:pt x="0" y="87655"/>
                  </a:lnTo>
                  <a:lnTo>
                    <a:pt x="0" y="101727"/>
                  </a:lnTo>
                  <a:lnTo>
                    <a:pt x="18465" y="101727"/>
                  </a:lnTo>
                  <a:lnTo>
                    <a:pt x="18465" y="201079"/>
                  </a:lnTo>
                  <a:lnTo>
                    <a:pt x="157988" y="201079"/>
                  </a:lnTo>
                  <a:lnTo>
                    <a:pt x="157988" y="101727"/>
                  </a:lnTo>
                  <a:lnTo>
                    <a:pt x="176555" y="101727"/>
                  </a:lnTo>
                  <a:lnTo>
                    <a:pt x="176555" y="87655"/>
                  </a:lnTo>
                  <a:lnTo>
                    <a:pt x="164820" y="87655"/>
                  </a:lnTo>
                  <a:lnTo>
                    <a:pt x="88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203592" y="3793146"/>
              <a:ext cx="185420" cy="100965"/>
            </a:xfrm>
            <a:custGeom>
              <a:avLst/>
              <a:gdLst/>
              <a:ahLst/>
              <a:cxnLst/>
              <a:rect l="l" t="t" r="r" b="b"/>
              <a:pathLst>
                <a:path w="185420" h="100964">
                  <a:moveTo>
                    <a:pt x="88176" y="0"/>
                  </a:moveTo>
                  <a:lnTo>
                    <a:pt x="83210" y="0"/>
                  </a:lnTo>
                  <a:lnTo>
                    <a:pt x="80708" y="1041"/>
                  </a:lnTo>
                  <a:lnTo>
                    <a:pt x="78917" y="3124"/>
                  </a:lnTo>
                  <a:lnTo>
                    <a:pt x="11861" y="86601"/>
                  </a:lnTo>
                  <a:lnTo>
                    <a:pt x="0" y="86601"/>
                  </a:lnTo>
                  <a:lnTo>
                    <a:pt x="0" y="100660"/>
                  </a:lnTo>
                  <a:lnTo>
                    <a:pt x="19442" y="100660"/>
                  </a:lnTo>
                  <a:lnTo>
                    <a:pt x="85520" y="18422"/>
                  </a:lnTo>
                  <a:lnTo>
                    <a:pt x="105757" y="18422"/>
                  </a:lnTo>
                  <a:lnTo>
                    <a:pt x="92504" y="3124"/>
                  </a:lnTo>
                  <a:lnTo>
                    <a:pt x="90671" y="1041"/>
                  </a:lnTo>
                  <a:lnTo>
                    <a:pt x="88176" y="0"/>
                  </a:lnTo>
                  <a:close/>
                </a:path>
                <a:path w="185420" h="100964">
                  <a:moveTo>
                    <a:pt x="105757" y="18422"/>
                  </a:moveTo>
                  <a:lnTo>
                    <a:pt x="85520" y="18422"/>
                  </a:lnTo>
                  <a:lnTo>
                    <a:pt x="156411" y="100451"/>
                  </a:lnTo>
                  <a:lnTo>
                    <a:pt x="184860" y="100660"/>
                  </a:lnTo>
                  <a:lnTo>
                    <a:pt x="176568" y="100660"/>
                  </a:lnTo>
                  <a:lnTo>
                    <a:pt x="176568" y="86601"/>
                  </a:lnTo>
                  <a:lnTo>
                    <a:pt x="164820" y="86601"/>
                  </a:lnTo>
                  <a:lnTo>
                    <a:pt x="105757" y="18422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200214" y="3789743"/>
              <a:ext cx="183515" cy="207010"/>
            </a:xfrm>
            <a:custGeom>
              <a:avLst/>
              <a:gdLst/>
              <a:ahLst/>
              <a:cxnLst/>
              <a:rect l="l" t="t" r="r" b="b"/>
              <a:pathLst>
                <a:path w="183515" h="207010">
                  <a:moveTo>
                    <a:pt x="183375" y="89115"/>
                  </a:moveTo>
                  <a:lnTo>
                    <a:pt x="182994" y="88239"/>
                  </a:lnTo>
                  <a:lnTo>
                    <a:pt x="182346" y="87604"/>
                  </a:lnTo>
                  <a:lnTo>
                    <a:pt x="181737" y="86969"/>
                  </a:lnTo>
                  <a:lnTo>
                    <a:pt x="180860" y="86601"/>
                  </a:lnTo>
                  <a:lnTo>
                    <a:pt x="169722" y="86601"/>
                  </a:lnTo>
                  <a:lnTo>
                    <a:pt x="102311" y="8775"/>
                  </a:lnTo>
                  <a:lnTo>
                    <a:pt x="100380" y="6527"/>
                  </a:lnTo>
                  <a:lnTo>
                    <a:pt x="98348" y="4178"/>
                  </a:lnTo>
                  <a:lnTo>
                    <a:pt x="95935" y="1447"/>
                  </a:lnTo>
                  <a:lnTo>
                    <a:pt x="92456" y="0"/>
                  </a:lnTo>
                  <a:lnTo>
                    <a:pt x="85686" y="0"/>
                  </a:lnTo>
                  <a:lnTo>
                    <a:pt x="82181" y="1447"/>
                  </a:lnTo>
                  <a:lnTo>
                    <a:pt x="79844" y="4178"/>
                  </a:lnTo>
                  <a:lnTo>
                    <a:pt x="79806" y="4394"/>
                  </a:lnTo>
                  <a:lnTo>
                    <a:pt x="82296" y="6527"/>
                  </a:lnTo>
                  <a:lnTo>
                    <a:pt x="83439" y="7454"/>
                  </a:lnTo>
                  <a:lnTo>
                    <a:pt x="84074" y="8064"/>
                  </a:lnTo>
                  <a:lnTo>
                    <a:pt x="84848" y="8763"/>
                  </a:lnTo>
                  <a:lnTo>
                    <a:pt x="86004" y="7442"/>
                  </a:lnTo>
                  <a:lnTo>
                    <a:pt x="87541" y="6807"/>
                  </a:lnTo>
                  <a:lnTo>
                    <a:pt x="90652" y="6807"/>
                  </a:lnTo>
                  <a:lnTo>
                    <a:pt x="92138" y="7442"/>
                  </a:lnTo>
                  <a:lnTo>
                    <a:pt x="93205" y="8661"/>
                  </a:lnTo>
                  <a:lnTo>
                    <a:pt x="95326" y="6807"/>
                  </a:lnTo>
                  <a:lnTo>
                    <a:pt x="93218" y="8686"/>
                  </a:lnTo>
                  <a:lnTo>
                    <a:pt x="165633" y="92227"/>
                  </a:lnTo>
                  <a:lnTo>
                    <a:pt x="166230" y="92976"/>
                  </a:lnTo>
                  <a:lnTo>
                    <a:pt x="167208" y="93408"/>
                  </a:lnTo>
                  <a:lnTo>
                    <a:pt x="176555" y="93408"/>
                  </a:lnTo>
                  <a:lnTo>
                    <a:pt x="176555" y="100584"/>
                  </a:lnTo>
                  <a:lnTo>
                    <a:pt x="161353" y="100469"/>
                  </a:lnTo>
                  <a:lnTo>
                    <a:pt x="157988" y="96583"/>
                  </a:lnTo>
                  <a:lnTo>
                    <a:pt x="157988" y="106895"/>
                  </a:lnTo>
                  <a:lnTo>
                    <a:pt x="157988" y="200037"/>
                  </a:lnTo>
                  <a:lnTo>
                    <a:pt x="25285" y="200037"/>
                  </a:lnTo>
                  <a:lnTo>
                    <a:pt x="25285" y="106362"/>
                  </a:lnTo>
                  <a:lnTo>
                    <a:pt x="25488" y="106108"/>
                  </a:lnTo>
                  <a:lnTo>
                    <a:pt x="89001" y="27139"/>
                  </a:lnTo>
                  <a:lnTo>
                    <a:pt x="157480" y="106387"/>
                  </a:lnTo>
                  <a:lnTo>
                    <a:pt x="157988" y="106895"/>
                  </a:lnTo>
                  <a:lnTo>
                    <a:pt x="157988" y="96583"/>
                  </a:lnTo>
                  <a:lnTo>
                    <a:pt x="97980" y="27139"/>
                  </a:lnTo>
                  <a:lnTo>
                    <a:pt x="90868" y="18910"/>
                  </a:lnTo>
                  <a:lnTo>
                    <a:pt x="89966" y="18453"/>
                  </a:lnTo>
                  <a:lnTo>
                    <a:pt x="87858" y="18453"/>
                  </a:lnTo>
                  <a:lnTo>
                    <a:pt x="86868" y="18910"/>
                  </a:lnTo>
                  <a:lnTo>
                    <a:pt x="86271" y="19697"/>
                  </a:lnTo>
                  <a:lnTo>
                    <a:pt x="21145" y="100647"/>
                  </a:lnTo>
                  <a:lnTo>
                    <a:pt x="18669" y="100647"/>
                  </a:lnTo>
                  <a:lnTo>
                    <a:pt x="16967" y="100672"/>
                  </a:lnTo>
                  <a:lnTo>
                    <a:pt x="6819" y="100672"/>
                  </a:lnTo>
                  <a:lnTo>
                    <a:pt x="6819" y="93408"/>
                  </a:lnTo>
                  <a:lnTo>
                    <a:pt x="16268" y="93408"/>
                  </a:lnTo>
                  <a:lnTo>
                    <a:pt x="17119" y="92976"/>
                  </a:lnTo>
                  <a:lnTo>
                    <a:pt x="17780" y="92227"/>
                  </a:lnTo>
                  <a:lnTo>
                    <a:pt x="84886" y="8775"/>
                  </a:lnTo>
                  <a:lnTo>
                    <a:pt x="82296" y="6527"/>
                  </a:lnTo>
                  <a:lnTo>
                    <a:pt x="79667" y="4394"/>
                  </a:lnTo>
                  <a:lnTo>
                    <a:pt x="13601" y="86601"/>
                  </a:lnTo>
                  <a:lnTo>
                    <a:pt x="2514" y="86601"/>
                  </a:lnTo>
                  <a:lnTo>
                    <a:pt x="1638" y="86969"/>
                  </a:lnTo>
                  <a:lnTo>
                    <a:pt x="977" y="87604"/>
                  </a:lnTo>
                  <a:lnTo>
                    <a:pt x="381" y="88239"/>
                  </a:lnTo>
                  <a:lnTo>
                    <a:pt x="0" y="89115"/>
                  </a:lnTo>
                  <a:lnTo>
                    <a:pt x="0" y="104965"/>
                  </a:lnTo>
                  <a:lnTo>
                    <a:pt x="381" y="105841"/>
                  </a:lnTo>
                  <a:lnTo>
                    <a:pt x="977" y="106464"/>
                  </a:lnTo>
                  <a:lnTo>
                    <a:pt x="1638" y="107111"/>
                  </a:lnTo>
                  <a:lnTo>
                    <a:pt x="2514" y="107467"/>
                  </a:lnTo>
                  <a:lnTo>
                    <a:pt x="18453" y="107467"/>
                  </a:lnTo>
                  <a:lnTo>
                    <a:pt x="18453" y="204330"/>
                  </a:lnTo>
                  <a:lnTo>
                    <a:pt x="18834" y="205206"/>
                  </a:lnTo>
                  <a:lnTo>
                    <a:pt x="19443" y="205841"/>
                  </a:lnTo>
                  <a:lnTo>
                    <a:pt x="20091" y="206463"/>
                  </a:lnTo>
                  <a:lnTo>
                    <a:pt x="20967" y="206832"/>
                  </a:lnTo>
                  <a:lnTo>
                    <a:pt x="162293" y="206832"/>
                  </a:lnTo>
                  <a:lnTo>
                    <a:pt x="163169" y="206463"/>
                  </a:lnTo>
                  <a:lnTo>
                    <a:pt x="164426" y="205206"/>
                  </a:lnTo>
                  <a:lnTo>
                    <a:pt x="164757" y="204330"/>
                  </a:lnTo>
                  <a:lnTo>
                    <a:pt x="164757" y="200037"/>
                  </a:lnTo>
                  <a:lnTo>
                    <a:pt x="164757" y="107467"/>
                  </a:lnTo>
                  <a:lnTo>
                    <a:pt x="180860" y="107467"/>
                  </a:lnTo>
                  <a:lnTo>
                    <a:pt x="181737" y="107111"/>
                  </a:lnTo>
                  <a:lnTo>
                    <a:pt x="182346" y="106464"/>
                  </a:lnTo>
                  <a:lnTo>
                    <a:pt x="182994" y="105841"/>
                  </a:lnTo>
                  <a:lnTo>
                    <a:pt x="183375" y="104965"/>
                  </a:lnTo>
                  <a:lnTo>
                    <a:pt x="183375" y="100647"/>
                  </a:lnTo>
                  <a:lnTo>
                    <a:pt x="183375" y="891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243958" y="3901874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215" y="20256"/>
                  </a:lnTo>
                  <a:lnTo>
                    <a:pt x="19278" y="20256"/>
                  </a:lnTo>
                  <a:lnTo>
                    <a:pt x="19494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241554" y="3899472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00" y="20256"/>
                  </a:lnTo>
                  <a:lnTo>
                    <a:pt x="4800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94" y="4800"/>
                  </a:lnTo>
                  <a:lnTo>
                    <a:pt x="19494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282617" y="3901874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165" y="20256"/>
                  </a:lnTo>
                  <a:lnTo>
                    <a:pt x="19278" y="20256"/>
                  </a:lnTo>
                  <a:lnTo>
                    <a:pt x="19443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280218" y="3899472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749" y="20256"/>
                  </a:lnTo>
                  <a:lnTo>
                    <a:pt x="4749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43" y="4800"/>
                  </a:lnTo>
                  <a:lnTo>
                    <a:pt x="19443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243958" y="3938140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215" y="20256"/>
                  </a:lnTo>
                  <a:lnTo>
                    <a:pt x="19278" y="20256"/>
                  </a:lnTo>
                  <a:lnTo>
                    <a:pt x="19494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241554" y="3935740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00" y="20256"/>
                  </a:lnTo>
                  <a:lnTo>
                    <a:pt x="4800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94" y="4800"/>
                  </a:lnTo>
                  <a:lnTo>
                    <a:pt x="19494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282617" y="3938140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165" y="20256"/>
                  </a:lnTo>
                  <a:lnTo>
                    <a:pt x="19278" y="20256"/>
                  </a:lnTo>
                  <a:lnTo>
                    <a:pt x="19443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280218" y="3935740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749" y="20256"/>
                  </a:lnTo>
                  <a:lnTo>
                    <a:pt x="4749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43" y="4800"/>
                  </a:lnTo>
                  <a:lnTo>
                    <a:pt x="19443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319152" y="3901874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165" y="20256"/>
                  </a:lnTo>
                  <a:lnTo>
                    <a:pt x="19278" y="20256"/>
                  </a:lnTo>
                  <a:lnTo>
                    <a:pt x="19443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316752" y="3899472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13" y="20256"/>
                  </a:lnTo>
                  <a:lnTo>
                    <a:pt x="4813" y="4813"/>
                  </a:lnTo>
                  <a:lnTo>
                    <a:pt x="24244" y="4813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13"/>
                  </a:moveTo>
                  <a:lnTo>
                    <a:pt x="19443" y="4813"/>
                  </a:lnTo>
                  <a:lnTo>
                    <a:pt x="19443" y="20256"/>
                  </a:lnTo>
                  <a:lnTo>
                    <a:pt x="24244" y="20256"/>
                  </a:lnTo>
                  <a:lnTo>
                    <a:pt x="24244" y="48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7288681" y="383878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70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7285290" y="3835387"/>
              <a:ext cx="27940" cy="6985"/>
            </a:xfrm>
            <a:custGeom>
              <a:avLst/>
              <a:gdLst/>
              <a:ahLst/>
              <a:cxnLst/>
              <a:rect l="l" t="t" r="r" b="b"/>
              <a:pathLst>
                <a:path w="27940" h="6985">
                  <a:moveTo>
                    <a:pt x="25996" y="0"/>
                  </a:moveTo>
                  <a:lnTo>
                    <a:pt x="1536" y="0"/>
                  </a:lnTo>
                  <a:lnTo>
                    <a:pt x="0" y="1524"/>
                  </a:lnTo>
                  <a:lnTo>
                    <a:pt x="0" y="5270"/>
                  </a:lnTo>
                  <a:lnTo>
                    <a:pt x="1536" y="6794"/>
                  </a:lnTo>
                  <a:lnTo>
                    <a:pt x="3390" y="6794"/>
                  </a:lnTo>
                  <a:lnTo>
                    <a:pt x="25996" y="6794"/>
                  </a:lnTo>
                  <a:lnTo>
                    <a:pt x="27470" y="5270"/>
                  </a:lnTo>
                  <a:lnTo>
                    <a:pt x="27470" y="152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251655" y="3859946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59">
                  <a:moveTo>
                    <a:pt x="4767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7248264" y="3856536"/>
              <a:ext cx="54610" cy="6985"/>
            </a:xfrm>
            <a:custGeom>
              <a:avLst/>
              <a:gdLst/>
              <a:ahLst/>
              <a:cxnLst/>
              <a:rect l="l" t="t" r="r" b="b"/>
              <a:pathLst>
                <a:path w="54609" h="6985">
                  <a:moveTo>
                    <a:pt x="52971" y="0"/>
                  </a:moveTo>
                  <a:lnTo>
                    <a:pt x="1485" y="0"/>
                  </a:lnTo>
                  <a:lnTo>
                    <a:pt x="0" y="1524"/>
                  </a:lnTo>
                  <a:lnTo>
                    <a:pt x="0" y="5283"/>
                  </a:lnTo>
                  <a:lnTo>
                    <a:pt x="1485" y="6807"/>
                  </a:lnTo>
                  <a:lnTo>
                    <a:pt x="3390" y="6807"/>
                  </a:lnTo>
                  <a:lnTo>
                    <a:pt x="52971" y="6807"/>
                  </a:lnTo>
                  <a:lnTo>
                    <a:pt x="54508" y="5283"/>
                  </a:lnTo>
                  <a:lnTo>
                    <a:pt x="54508" y="1524"/>
                  </a:lnTo>
                  <a:lnTo>
                    <a:pt x="529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7240023" y="3875641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34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7236581" y="3872236"/>
              <a:ext cx="45720" cy="6985"/>
            </a:xfrm>
            <a:custGeom>
              <a:avLst/>
              <a:gdLst/>
              <a:ahLst/>
              <a:cxnLst/>
              <a:rect l="l" t="t" r="r" b="b"/>
              <a:pathLst>
                <a:path w="45720" h="6985">
                  <a:moveTo>
                    <a:pt x="43637" y="0"/>
                  </a:moveTo>
                  <a:lnTo>
                    <a:pt x="1523" y="0"/>
                  </a:lnTo>
                  <a:lnTo>
                    <a:pt x="0" y="1524"/>
                  </a:lnTo>
                  <a:lnTo>
                    <a:pt x="0" y="5283"/>
                  </a:lnTo>
                  <a:lnTo>
                    <a:pt x="1523" y="6807"/>
                  </a:lnTo>
                  <a:lnTo>
                    <a:pt x="3441" y="6807"/>
                  </a:lnTo>
                  <a:lnTo>
                    <a:pt x="43637" y="6807"/>
                  </a:lnTo>
                  <a:lnTo>
                    <a:pt x="45161" y="5283"/>
                  </a:lnTo>
                  <a:lnTo>
                    <a:pt x="45161" y="1524"/>
                  </a:lnTo>
                  <a:lnTo>
                    <a:pt x="436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7322048" y="3881107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2260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318657" y="3877710"/>
              <a:ext cx="29845" cy="6985"/>
            </a:xfrm>
            <a:custGeom>
              <a:avLst/>
              <a:gdLst/>
              <a:ahLst/>
              <a:cxnLst/>
              <a:rect l="l" t="t" r="r" b="b"/>
              <a:pathLst>
                <a:path w="29845" h="6985">
                  <a:moveTo>
                    <a:pt x="27851" y="0"/>
                  </a:moveTo>
                  <a:lnTo>
                    <a:pt x="1473" y="0"/>
                  </a:lnTo>
                  <a:lnTo>
                    <a:pt x="0" y="1511"/>
                  </a:lnTo>
                  <a:lnTo>
                    <a:pt x="0" y="5270"/>
                  </a:lnTo>
                  <a:lnTo>
                    <a:pt x="1473" y="6794"/>
                  </a:lnTo>
                  <a:lnTo>
                    <a:pt x="3390" y="6794"/>
                  </a:lnTo>
                  <a:lnTo>
                    <a:pt x="27851" y="6794"/>
                  </a:lnTo>
                  <a:lnTo>
                    <a:pt x="29387" y="5270"/>
                  </a:lnTo>
                  <a:lnTo>
                    <a:pt x="29387" y="1511"/>
                  </a:lnTo>
                  <a:lnTo>
                    <a:pt x="278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7161221" y="3953493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70">
                  <a:moveTo>
                    <a:pt x="39204" y="0"/>
                  </a:moveTo>
                  <a:lnTo>
                    <a:pt x="23933" y="3080"/>
                  </a:lnTo>
                  <a:lnTo>
                    <a:pt x="11472" y="11482"/>
                  </a:lnTo>
                  <a:lnTo>
                    <a:pt x="3077" y="23944"/>
                  </a:lnTo>
                  <a:lnTo>
                    <a:pt x="0" y="39204"/>
                  </a:lnTo>
                  <a:lnTo>
                    <a:pt x="78422" y="39204"/>
                  </a:lnTo>
                  <a:lnTo>
                    <a:pt x="75336" y="23944"/>
                  </a:lnTo>
                  <a:lnTo>
                    <a:pt x="66924" y="11482"/>
                  </a:lnTo>
                  <a:lnTo>
                    <a:pt x="54457" y="3080"/>
                  </a:lnTo>
                  <a:lnTo>
                    <a:pt x="3920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7157838" y="3950089"/>
              <a:ext cx="85725" cy="43180"/>
            </a:xfrm>
            <a:custGeom>
              <a:avLst/>
              <a:gdLst/>
              <a:ahLst/>
              <a:cxnLst/>
              <a:rect l="l" t="t" r="r" b="b"/>
              <a:pathLst>
                <a:path w="85725" h="43179">
                  <a:moveTo>
                    <a:pt x="42595" y="0"/>
                  </a:moveTo>
                  <a:lnTo>
                    <a:pt x="26012" y="3353"/>
                  </a:lnTo>
                  <a:lnTo>
                    <a:pt x="12472" y="12484"/>
                  </a:lnTo>
                  <a:lnTo>
                    <a:pt x="3346" y="26024"/>
                  </a:lnTo>
                  <a:lnTo>
                    <a:pt x="0" y="42608"/>
                  </a:lnTo>
                  <a:lnTo>
                    <a:pt x="6769" y="42608"/>
                  </a:lnTo>
                  <a:lnTo>
                    <a:pt x="7493" y="35392"/>
                  </a:lnTo>
                  <a:lnTo>
                    <a:pt x="9575" y="28676"/>
                  </a:lnTo>
                  <a:lnTo>
                    <a:pt x="42595" y="6807"/>
                  </a:lnTo>
                  <a:lnTo>
                    <a:pt x="49800" y="7533"/>
                  </a:lnTo>
                  <a:lnTo>
                    <a:pt x="77634" y="35392"/>
                  </a:lnTo>
                  <a:lnTo>
                    <a:pt x="78359" y="42608"/>
                  </a:lnTo>
                  <a:lnTo>
                    <a:pt x="85191" y="42608"/>
                  </a:lnTo>
                  <a:lnTo>
                    <a:pt x="81845" y="26024"/>
                  </a:lnTo>
                  <a:lnTo>
                    <a:pt x="72718" y="12484"/>
                  </a:lnTo>
                  <a:lnTo>
                    <a:pt x="59179" y="3353"/>
                  </a:lnTo>
                  <a:lnTo>
                    <a:pt x="425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7229047" y="3973102"/>
              <a:ext cx="39370" cy="19685"/>
            </a:xfrm>
            <a:custGeom>
              <a:avLst/>
              <a:gdLst/>
              <a:ahLst/>
              <a:cxnLst/>
              <a:rect l="l" t="t" r="r" b="b"/>
              <a:pathLst>
                <a:path w="39370" h="19685">
                  <a:moveTo>
                    <a:pt x="19608" y="0"/>
                  </a:moveTo>
                  <a:lnTo>
                    <a:pt x="11980" y="1540"/>
                  </a:lnTo>
                  <a:lnTo>
                    <a:pt x="5746" y="5740"/>
                  </a:lnTo>
                  <a:lnTo>
                    <a:pt x="1542" y="11969"/>
                  </a:lnTo>
                  <a:lnTo>
                    <a:pt x="0" y="19596"/>
                  </a:lnTo>
                  <a:lnTo>
                    <a:pt x="39204" y="19596"/>
                  </a:lnTo>
                  <a:lnTo>
                    <a:pt x="37669" y="11969"/>
                  </a:lnTo>
                  <a:lnTo>
                    <a:pt x="33478" y="5740"/>
                  </a:lnTo>
                  <a:lnTo>
                    <a:pt x="27251" y="1540"/>
                  </a:lnTo>
                  <a:lnTo>
                    <a:pt x="1960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7225655" y="3969698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22999" y="0"/>
                  </a:moveTo>
                  <a:lnTo>
                    <a:pt x="14058" y="1805"/>
                  </a:lnTo>
                  <a:lnTo>
                    <a:pt x="6746" y="6732"/>
                  </a:lnTo>
                  <a:lnTo>
                    <a:pt x="1811" y="14042"/>
                  </a:lnTo>
                  <a:lnTo>
                    <a:pt x="0" y="22999"/>
                  </a:lnTo>
                  <a:lnTo>
                    <a:pt x="6832" y="22999"/>
                  </a:lnTo>
                  <a:lnTo>
                    <a:pt x="6832" y="14058"/>
                  </a:lnTo>
                  <a:lnTo>
                    <a:pt x="14046" y="6807"/>
                  </a:lnTo>
                  <a:lnTo>
                    <a:pt x="31953" y="6807"/>
                  </a:lnTo>
                  <a:lnTo>
                    <a:pt x="39217" y="14058"/>
                  </a:lnTo>
                  <a:lnTo>
                    <a:pt x="39217" y="22999"/>
                  </a:lnTo>
                  <a:lnTo>
                    <a:pt x="45986" y="22999"/>
                  </a:lnTo>
                  <a:lnTo>
                    <a:pt x="44184" y="14048"/>
                  </a:lnTo>
                  <a:lnTo>
                    <a:pt x="39265" y="6737"/>
                  </a:lnTo>
                  <a:lnTo>
                    <a:pt x="31959" y="1807"/>
                  </a:lnTo>
                  <a:lnTo>
                    <a:pt x="22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7316096" y="3939829"/>
              <a:ext cx="24130" cy="52069"/>
            </a:xfrm>
            <a:custGeom>
              <a:avLst/>
              <a:gdLst/>
              <a:ahLst/>
              <a:cxnLst/>
              <a:rect l="l" t="t" r="r" b="b"/>
              <a:pathLst>
                <a:path w="24129" h="52070">
                  <a:moveTo>
                    <a:pt x="23431" y="0"/>
                  </a:moveTo>
                  <a:lnTo>
                    <a:pt x="431" y="0"/>
                  </a:lnTo>
                  <a:lnTo>
                    <a:pt x="0" y="406"/>
                  </a:lnTo>
                  <a:lnTo>
                    <a:pt x="0" y="51434"/>
                  </a:lnTo>
                  <a:lnTo>
                    <a:pt x="431" y="51841"/>
                  </a:lnTo>
                  <a:lnTo>
                    <a:pt x="927" y="51841"/>
                  </a:lnTo>
                  <a:lnTo>
                    <a:pt x="23431" y="51841"/>
                  </a:lnTo>
                  <a:lnTo>
                    <a:pt x="23812" y="51434"/>
                  </a:lnTo>
                  <a:lnTo>
                    <a:pt x="23812" y="406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7313689" y="3937444"/>
              <a:ext cx="45085" cy="62230"/>
            </a:xfrm>
            <a:custGeom>
              <a:avLst/>
              <a:gdLst/>
              <a:ahLst/>
              <a:cxnLst/>
              <a:rect l="l" t="t" r="r" b="b"/>
              <a:pathLst>
                <a:path w="45084" h="62229">
                  <a:moveTo>
                    <a:pt x="28613" y="1485"/>
                  </a:moveTo>
                  <a:lnTo>
                    <a:pt x="27139" y="0"/>
                  </a:lnTo>
                  <a:lnTo>
                    <a:pt x="23812" y="0"/>
                  </a:lnTo>
                  <a:lnTo>
                    <a:pt x="23812" y="4800"/>
                  </a:lnTo>
                  <a:lnTo>
                    <a:pt x="23812" y="51841"/>
                  </a:lnTo>
                  <a:lnTo>
                    <a:pt x="4813" y="51841"/>
                  </a:lnTo>
                  <a:lnTo>
                    <a:pt x="4813" y="4800"/>
                  </a:lnTo>
                  <a:lnTo>
                    <a:pt x="23812" y="4800"/>
                  </a:lnTo>
                  <a:lnTo>
                    <a:pt x="23812" y="0"/>
                  </a:lnTo>
                  <a:lnTo>
                    <a:pt x="1473" y="0"/>
                  </a:lnTo>
                  <a:lnTo>
                    <a:pt x="0" y="1485"/>
                  </a:lnTo>
                  <a:lnTo>
                    <a:pt x="0" y="55156"/>
                  </a:lnTo>
                  <a:lnTo>
                    <a:pt x="1473" y="56642"/>
                  </a:lnTo>
                  <a:lnTo>
                    <a:pt x="27139" y="56642"/>
                  </a:lnTo>
                  <a:lnTo>
                    <a:pt x="28613" y="55156"/>
                  </a:lnTo>
                  <a:lnTo>
                    <a:pt x="28613" y="51841"/>
                  </a:lnTo>
                  <a:lnTo>
                    <a:pt x="28613" y="4800"/>
                  </a:lnTo>
                  <a:lnTo>
                    <a:pt x="28613" y="1485"/>
                  </a:lnTo>
                  <a:close/>
                </a:path>
                <a:path w="45084" h="62229">
                  <a:moveTo>
                    <a:pt x="44996" y="59131"/>
                  </a:moveTo>
                  <a:lnTo>
                    <a:pt x="26809" y="59131"/>
                  </a:lnTo>
                  <a:lnTo>
                    <a:pt x="26809" y="59893"/>
                  </a:lnTo>
                  <a:lnTo>
                    <a:pt x="26809" y="60909"/>
                  </a:lnTo>
                  <a:lnTo>
                    <a:pt x="44996" y="61772"/>
                  </a:lnTo>
                  <a:lnTo>
                    <a:pt x="44996" y="59893"/>
                  </a:lnTo>
                  <a:lnTo>
                    <a:pt x="44996" y="591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7326195" y="3883642"/>
              <a:ext cx="32384" cy="106680"/>
            </a:xfrm>
            <a:custGeom>
              <a:avLst/>
              <a:gdLst/>
              <a:ahLst/>
              <a:cxnLst/>
              <a:rect l="l" t="t" r="r" b="b"/>
              <a:pathLst>
                <a:path w="32384" h="106679">
                  <a:moveTo>
                    <a:pt x="20700" y="0"/>
                  </a:moveTo>
                  <a:lnTo>
                    <a:pt x="20104" y="546"/>
                  </a:lnTo>
                  <a:lnTo>
                    <a:pt x="19329" y="863"/>
                  </a:lnTo>
                  <a:lnTo>
                    <a:pt x="0" y="863"/>
                  </a:lnTo>
                  <a:lnTo>
                    <a:pt x="11683" y="15836"/>
                  </a:lnTo>
                  <a:lnTo>
                    <a:pt x="13652" y="15836"/>
                  </a:lnTo>
                  <a:lnTo>
                    <a:pt x="14808" y="16992"/>
                  </a:lnTo>
                  <a:lnTo>
                    <a:pt x="14808" y="38849"/>
                  </a:lnTo>
                  <a:lnTo>
                    <a:pt x="14312" y="39789"/>
                  </a:lnTo>
                  <a:lnTo>
                    <a:pt x="14312" y="54152"/>
                  </a:lnTo>
                  <a:lnTo>
                    <a:pt x="15405" y="54698"/>
                  </a:lnTo>
                  <a:lnTo>
                    <a:pt x="16116" y="55816"/>
                  </a:lnTo>
                  <a:lnTo>
                    <a:pt x="16116" y="106133"/>
                  </a:lnTo>
                  <a:lnTo>
                    <a:pt x="32003" y="106133"/>
                  </a:lnTo>
                  <a:lnTo>
                    <a:pt x="32003" y="12839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7340498" y="3883075"/>
              <a:ext cx="18415" cy="113664"/>
            </a:xfrm>
            <a:custGeom>
              <a:avLst/>
              <a:gdLst/>
              <a:ahLst/>
              <a:cxnLst/>
              <a:rect l="l" t="t" r="r" b="b"/>
              <a:pathLst>
                <a:path w="18415" h="113664">
                  <a:moveTo>
                    <a:pt x="18186" y="12611"/>
                  </a:moveTo>
                  <a:lnTo>
                    <a:pt x="17691" y="12026"/>
                  </a:lnTo>
                  <a:lnTo>
                    <a:pt x="6934" y="0"/>
                  </a:lnTo>
                  <a:lnTo>
                    <a:pt x="6604" y="406"/>
                  </a:lnTo>
                  <a:lnTo>
                    <a:pt x="6388" y="584"/>
                  </a:lnTo>
                  <a:lnTo>
                    <a:pt x="17145" y="13017"/>
                  </a:lnTo>
                  <a:lnTo>
                    <a:pt x="17411" y="13233"/>
                  </a:lnTo>
                  <a:lnTo>
                    <a:pt x="17691" y="13411"/>
                  </a:lnTo>
                  <a:lnTo>
                    <a:pt x="17691" y="106705"/>
                  </a:lnTo>
                  <a:lnTo>
                    <a:pt x="1803" y="106705"/>
                  </a:lnTo>
                  <a:lnTo>
                    <a:pt x="1803" y="108978"/>
                  </a:lnTo>
                  <a:lnTo>
                    <a:pt x="1092" y="110083"/>
                  </a:lnTo>
                  <a:lnTo>
                    <a:pt x="0" y="110629"/>
                  </a:lnTo>
                  <a:lnTo>
                    <a:pt x="0" y="113499"/>
                  </a:lnTo>
                  <a:lnTo>
                    <a:pt x="18186" y="113499"/>
                  </a:lnTo>
                  <a:lnTo>
                    <a:pt x="18186" y="126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7293108" y="3841941"/>
              <a:ext cx="48895" cy="36195"/>
            </a:xfrm>
            <a:custGeom>
              <a:avLst/>
              <a:gdLst/>
              <a:ahLst/>
              <a:cxnLst/>
              <a:rect l="l" t="t" r="r" b="b"/>
              <a:pathLst>
                <a:path w="48895" h="36195">
                  <a:moveTo>
                    <a:pt x="17526" y="0"/>
                  </a:moveTo>
                  <a:lnTo>
                    <a:pt x="16713" y="241"/>
                  </a:lnTo>
                  <a:lnTo>
                    <a:pt x="0" y="241"/>
                  </a:lnTo>
                  <a:lnTo>
                    <a:pt x="27901" y="35928"/>
                  </a:lnTo>
                  <a:lnTo>
                    <a:pt x="28562" y="35763"/>
                  </a:lnTo>
                  <a:lnTo>
                    <a:pt x="48653" y="35763"/>
                  </a:lnTo>
                  <a:lnTo>
                    <a:pt x="24841" y="8204"/>
                  </a:lnTo>
                  <a:lnTo>
                    <a:pt x="17526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7317947" y="3850147"/>
              <a:ext cx="24765" cy="27940"/>
            </a:xfrm>
            <a:custGeom>
              <a:avLst/>
              <a:gdLst/>
              <a:ahLst/>
              <a:cxnLst/>
              <a:rect l="l" t="t" r="r" b="b"/>
              <a:pathLst>
                <a:path w="24765" h="27939">
                  <a:moveTo>
                    <a:pt x="0" y="0"/>
                  </a:moveTo>
                  <a:lnTo>
                    <a:pt x="23812" y="27559"/>
                  </a:lnTo>
                  <a:lnTo>
                    <a:pt x="24688" y="27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7281143" y="3817853"/>
              <a:ext cx="24130" cy="17780"/>
            </a:xfrm>
            <a:custGeom>
              <a:avLst/>
              <a:gdLst/>
              <a:ahLst/>
              <a:cxnLst/>
              <a:rect l="l" t="t" r="r" b="b"/>
              <a:pathLst>
                <a:path w="24129" h="17779">
                  <a:moveTo>
                    <a:pt x="7924" y="0"/>
                  </a:moveTo>
                  <a:lnTo>
                    <a:pt x="2679" y="5765"/>
                  </a:lnTo>
                  <a:lnTo>
                    <a:pt x="0" y="9042"/>
                  </a:lnTo>
                  <a:lnTo>
                    <a:pt x="6718" y="17627"/>
                  </a:lnTo>
                  <a:lnTo>
                    <a:pt x="7264" y="17525"/>
                  </a:lnTo>
                  <a:lnTo>
                    <a:pt x="23596" y="17525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7281024" y="3823626"/>
              <a:ext cx="66675" cy="170180"/>
            </a:xfrm>
            <a:custGeom>
              <a:avLst/>
              <a:gdLst/>
              <a:ahLst/>
              <a:cxnLst/>
              <a:rect l="l" t="t" r="r" b="b"/>
              <a:pathLst>
                <a:path w="66675" h="170179">
                  <a:moveTo>
                    <a:pt x="2794" y="0"/>
                  </a:moveTo>
                  <a:lnTo>
                    <a:pt x="0" y="3073"/>
                  </a:lnTo>
                  <a:lnTo>
                    <a:pt x="114" y="3276"/>
                  </a:lnTo>
                  <a:lnTo>
                    <a:pt x="2794" y="0"/>
                  </a:lnTo>
                  <a:close/>
                </a:path>
                <a:path w="66675" h="170179">
                  <a:moveTo>
                    <a:pt x="29603" y="18326"/>
                  </a:moveTo>
                  <a:lnTo>
                    <a:pt x="23698" y="11760"/>
                  </a:lnTo>
                  <a:lnTo>
                    <a:pt x="7378" y="11760"/>
                  </a:lnTo>
                  <a:lnTo>
                    <a:pt x="6832" y="11849"/>
                  </a:lnTo>
                  <a:lnTo>
                    <a:pt x="12077" y="18554"/>
                  </a:lnTo>
                  <a:lnTo>
                    <a:pt x="28346" y="18554"/>
                  </a:lnTo>
                  <a:lnTo>
                    <a:pt x="28778" y="18554"/>
                  </a:lnTo>
                  <a:lnTo>
                    <a:pt x="29222" y="18465"/>
                  </a:lnTo>
                  <a:lnTo>
                    <a:pt x="29603" y="18326"/>
                  </a:lnTo>
                  <a:close/>
                </a:path>
                <a:path w="66675" h="170179">
                  <a:moveTo>
                    <a:pt x="59969" y="77012"/>
                  </a:moveTo>
                  <a:lnTo>
                    <a:pt x="58813" y="75857"/>
                  </a:lnTo>
                  <a:lnTo>
                    <a:pt x="56857" y="75857"/>
                  </a:lnTo>
                  <a:lnTo>
                    <a:pt x="59474" y="79260"/>
                  </a:lnTo>
                  <a:lnTo>
                    <a:pt x="59474" y="99809"/>
                  </a:lnTo>
                  <a:lnTo>
                    <a:pt x="59804" y="99390"/>
                  </a:lnTo>
                  <a:lnTo>
                    <a:pt x="59969" y="98882"/>
                  </a:lnTo>
                  <a:lnTo>
                    <a:pt x="59969" y="77012"/>
                  </a:lnTo>
                  <a:close/>
                </a:path>
                <a:path w="66675" h="170179">
                  <a:moveTo>
                    <a:pt x="61277" y="115836"/>
                  </a:moveTo>
                  <a:lnTo>
                    <a:pt x="60566" y="114731"/>
                  </a:lnTo>
                  <a:lnTo>
                    <a:pt x="59474" y="114185"/>
                  </a:lnTo>
                  <a:lnTo>
                    <a:pt x="59474" y="170091"/>
                  </a:lnTo>
                  <a:lnTo>
                    <a:pt x="60566" y="169545"/>
                  </a:lnTo>
                  <a:lnTo>
                    <a:pt x="61277" y="168440"/>
                  </a:lnTo>
                  <a:lnTo>
                    <a:pt x="61277" y="115836"/>
                  </a:lnTo>
                  <a:close/>
                </a:path>
                <a:path w="66675" h="170179">
                  <a:moveTo>
                    <a:pt x="66408" y="59448"/>
                  </a:moveTo>
                  <a:lnTo>
                    <a:pt x="61607" y="54089"/>
                  </a:lnTo>
                  <a:lnTo>
                    <a:pt x="40640" y="54089"/>
                  </a:lnTo>
                  <a:lnTo>
                    <a:pt x="40309" y="54140"/>
                  </a:lnTo>
                  <a:lnTo>
                    <a:pt x="39979" y="54254"/>
                  </a:lnTo>
                  <a:lnTo>
                    <a:pt x="45173" y="60883"/>
                  </a:lnTo>
                  <a:lnTo>
                    <a:pt x="63627" y="60883"/>
                  </a:lnTo>
                  <a:lnTo>
                    <a:pt x="64503" y="60883"/>
                  </a:lnTo>
                  <a:lnTo>
                    <a:pt x="65265" y="60566"/>
                  </a:lnTo>
                  <a:lnTo>
                    <a:pt x="66078" y="59855"/>
                  </a:lnTo>
                  <a:lnTo>
                    <a:pt x="66408" y="59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345038" y="3967768"/>
              <a:ext cx="53975" cy="27305"/>
            </a:xfrm>
            <a:custGeom>
              <a:avLst/>
              <a:gdLst/>
              <a:ahLst/>
              <a:cxnLst/>
              <a:rect l="l" t="t" r="r" b="b"/>
              <a:pathLst>
                <a:path w="53975" h="27304">
                  <a:moveTo>
                    <a:pt x="26924" y="0"/>
                  </a:moveTo>
                  <a:lnTo>
                    <a:pt x="16448" y="2117"/>
                  </a:lnTo>
                  <a:lnTo>
                    <a:pt x="7889" y="7893"/>
                  </a:lnTo>
                  <a:lnTo>
                    <a:pt x="2117" y="16459"/>
                  </a:lnTo>
                  <a:lnTo>
                    <a:pt x="0" y="26949"/>
                  </a:lnTo>
                  <a:lnTo>
                    <a:pt x="53898" y="26949"/>
                  </a:lnTo>
                  <a:lnTo>
                    <a:pt x="51780" y="16459"/>
                  </a:lnTo>
                  <a:lnTo>
                    <a:pt x="46002" y="7893"/>
                  </a:lnTo>
                  <a:lnTo>
                    <a:pt x="37428" y="2117"/>
                  </a:lnTo>
                  <a:lnTo>
                    <a:pt x="2692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7323188" y="3951388"/>
              <a:ext cx="79375" cy="43815"/>
            </a:xfrm>
            <a:custGeom>
              <a:avLst/>
              <a:gdLst/>
              <a:ahLst/>
              <a:cxnLst/>
              <a:rect l="l" t="t" r="r" b="b"/>
              <a:pathLst>
                <a:path w="79375" h="43814">
                  <a:moveTo>
                    <a:pt x="17640" y="25742"/>
                  </a:moveTo>
                  <a:lnTo>
                    <a:pt x="16548" y="24663"/>
                  </a:lnTo>
                  <a:lnTo>
                    <a:pt x="1092" y="24663"/>
                  </a:lnTo>
                  <a:lnTo>
                    <a:pt x="0" y="25742"/>
                  </a:lnTo>
                  <a:lnTo>
                    <a:pt x="0" y="28384"/>
                  </a:lnTo>
                  <a:lnTo>
                    <a:pt x="1092" y="29464"/>
                  </a:lnTo>
                  <a:lnTo>
                    <a:pt x="2400" y="29464"/>
                  </a:lnTo>
                  <a:lnTo>
                    <a:pt x="16548" y="29464"/>
                  </a:lnTo>
                  <a:lnTo>
                    <a:pt x="17640" y="28384"/>
                  </a:lnTo>
                  <a:lnTo>
                    <a:pt x="17640" y="25742"/>
                  </a:lnTo>
                  <a:close/>
                </a:path>
                <a:path w="79375" h="43814">
                  <a:moveTo>
                    <a:pt x="17640" y="13131"/>
                  </a:moveTo>
                  <a:lnTo>
                    <a:pt x="16548" y="12052"/>
                  </a:lnTo>
                  <a:lnTo>
                    <a:pt x="1092" y="12052"/>
                  </a:lnTo>
                  <a:lnTo>
                    <a:pt x="0" y="13131"/>
                  </a:lnTo>
                  <a:lnTo>
                    <a:pt x="0" y="15773"/>
                  </a:lnTo>
                  <a:lnTo>
                    <a:pt x="1092" y="16852"/>
                  </a:lnTo>
                  <a:lnTo>
                    <a:pt x="2400" y="16852"/>
                  </a:lnTo>
                  <a:lnTo>
                    <a:pt x="16548" y="16852"/>
                  </a:lnTo>
                  <a:lnTo>
                    <a:pt x="17640" y="15773"/>
                  </a:lnTo>
                  <a:lnTo>
                    <a:pt x="17640" y="13131"/>
                  </a:lnTo>
                  <a:close/>
                </a:path>
                <a:path w="79375" h="43814">
                  <a:moveTo>
                    <a:pt x="17640" y="1079"/>
                  </a:moveTo>
                  <a:lnTo>
                    <a:pt x="16548" y="0"/>
                  </a:lnTo>
                  <a:lnTo>
                    <a:pt x="1092" y="0"/>
                  </a:lnTo>
                  <a:lnTo>
                    <a:pt x="0" y="1079"/>
                  </a:lnTo>
                  <a:lnTo>
                    <a:pt x="0" y="3721"/>
                  </a:lnTo>
                  <a:lnTo>
                    <a:pt x="1092" y="4800"/>
                  </a:lnTo>
                  <a:lnTo>
                    <a:pt x="2400" y="4800"/>
                  </a:lnTo>
                  <a:lnTo>
                    <a:pt x="16548" y="4800"/>
                  </a:lnTo>
                  <a:lnTo>
                    <a:pt x="17640" y="3721"/>
                  </a:lnTo>
                  <a:lnTo>
                    <a:pt x="17640" y="1079"/>
                  </a:lnTo>
                  <a:close/>
                </a:path>
                <a:path w="79375" h="43814">
                  <a:moveTo>
                    <a:pt x="79133" y="43332"/>
                  </a:moveTo>
                  <a:lnTo>
                    <a:pt x="76746" y="31521"/>
                  </a:lnTo>
                  <a:lnTo>
                    <a:pt x="70231" y="21882"/>
                  </a:lnTo>
                  <a:lnTo>
                    <a:pt x="60579" y="15379"/>
                  </a:lnTo>
                  <a:lnTo>
                    <a:pt x="48768" y="12992"/>
                  </a:lnTo>
                  <a:lnTo>
                    <a:pt x="36982" y="15379"/>
                  </a:lnTo>
                  <a:lnTo>
                    <a:pt x="27343" y="21882"/>
                  </a:lnTo>
                  <a:lnTo>
                    <a:pt x="20840" y="31521"/>
                  </a:lnTo>
                  <a:lnTo>
                    <a:pt x="18465" y="43332"/>
                  </a:lnTo>
                  <a:lnTo>
                    <a:pt x="25234" y="43332"/>
                  </a:lnTo>
                  <a:lnTo>
                    <a:pt x="25234" y="36817"/>
                  </a:lnTo>
                  <a:lnTo>
                    <a:pt x="27914" y="30962"/>
                  </a:lnTo>
                  <a:lnTo>
                    <a:pt x="36423" y="22415"/>
                  </a:lnTo>
                  <a:lnTo>
                    <a:pt x="42278" y="19786"/>
                  </a:lnTo>
                  <a:lnTo>
                    <a:pt x="55321" y="19786"/>
                  </a:lnTo>
                  <a:lnTo>
                    <a:pt x="61163" y="22415"/>
                  </a:lnTo>
                  <a:lnTo>
                    <a:pt x="69684" y="30962"/>
                  </a:lnTo>
                  <a:lnTo>
                    <a:pt x="72364" y="36817"/>
                  </a:lnTo>
                  <a:lnTo>
                    <a:pt x="72364" y="43332"/>
                  </a:lnTo>
                  <a:lnTo>
                    <a:pt x="79133" y="433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7170450" y="3967774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11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7168050" y="396537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670" y="0"/>
                  </a:moveTo>
                  <a:lnTo>
                    <a:pt x="1092" y="0"/>
                  </a:lnTo>
                  <a:lnTo>
                    <a:pt x="0" y="1066"/>
                  </a:lnTo>
                  <a:lnTo>
                    <a:pt x="0" y="3721"/>
                  </a:lnTo>
                  <a:lnTo>
                    <a:pt x="1092" y="4800"/>
                  </a:lnTo>
                  <a:lnTo>
                    <a:pt x="2400" y="4800"/>
                  </a:lnTo>
                  <a:lnTo>
                    <a:pt x="34670" y="4800"/>
                  </a:lnTo>
                  <a:lnTo>
                    <a:pt x="35712" y="3721"/>
                  </a:lnTo>
                  <a:lnTo>
                    <a:pt x="35712" y="1066"/>
                  </a:lnTo>
                  <a:lnTo>
                    <a:pt x="34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7165972" y="3981245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62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7163572" y="397884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670" y="0"/>
                  </a:moveTo>
                  <a:lnTo>
                    <a:pt x="1092" y="0"/>
                  </a:lnTo>
                  <a:lnTo>
                    <a:pt x="0" y="1079"/>
                  </a:lnTo>
                  <a:lnTo>
                    <a:pt x="0" y="3721"/>
                  </a:lnTo>
                  <a:lnTo>
                    <a:pt x="1092" y="4800"/>
                  </a:lnTo>
                  <a:lnTo>
                    <a:pt x="2400" y="4800"/>
                  </a:lnTo>
                  <a:lnTo>
                    <a:pt x="34670" y="4800"/>
                  </a:lnTo>
                  <a:lnTo>
                    <a:pt x="35763" y="3721"/>
                  </a:lnTo>
                  <a:lnTo>
                    <a:pt x="35763" y="1079"/>
                  </a:lnTo>
                  <a:lnTo>
                    <a:pt x="34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7375619" y="3987242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>
                  <a:moveTo>
                    <a:pt x="19545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7190930" y="3916247"/>
              <a:ext cx="213360" cy="73660"/>
            </a:xfrm>
            <a:custGeom>
              <a:avLst/>
              <a:gdLst/>
              <a:ahLst/>
              <a:cxnLst/>
              <a:rect l="l" t="t" r="r" b="b"/>
              <a:pathLst>
                <a:path w="213359" h="73660">
                  <a:moveTo>
                    <a:pt x="7696" y="15392"/>
                  </a:moveTo>
                  <a:lnTo>
                    <a:pt x="50" y="15392"/>
                  </a:lnTo>
                  <a:lnTo>
                    <a:pt x="0" y="21361"/>
                  </a:lnTo>
                  <a:lnTo>
                    <a:pt x="3873" y="21361"/>
                  </a:lnTo>
                  <a:lnTo>
                    <a:pt x="7696" y="21361"/>
                  </a:lnTo>
                  <a:lnTo>
                    <a:pt x="7696" y="15392"/>
                  </a:lnTo>
                  <a:close/>
                </a:path>
                <a:path w="213359" h="73660">
                  <a:moveTo>
                    <a:pt x="20853" y="23901"/>
                  </a:moveTo>
                  <a:lnTo>
                    <a:pt x="13157" y="23901"/>
                  </a:lnTo>
                  <a:lnTo>
                    <a:pt x="13157" y="29870"/>
                  </a:lnTo>
                  <a:lnTo>
                    <a:pt x="17030" y="29870"/>
                  </a:lnTo>
                  <a:lnTo>
                    <a:pt x="20853" y="29870"/>
                  </a:lnTo>
                  <a:lnTo>
                    <a:pt x="20853" y="23901"/>
                  </a:lnTo>
                  <a:close/>
                </a:path>
                <a:path w="213359" h="73660">
                  <a:moveTo>
                    <a:pt x="20853" y="6578"/>
                  </a:moveTo>
                  <a:lnTo>
                    <a:pt x="13157" y="6578"/>
                  </a:lnTo>
                  <a:lnTo>
                    <a:pt x="13157" y="12547"/>
                  </a:lnTo>
                  <a:lnTo>
                    <a:pt x="17030" y="12547"/>
                  </a:lnTo>
                  <a:lnTo>
                    <a:pt x="20853" y="12547"/>
                  </a:lnTo>
                  <a:lnTo>
                    <a:pt x="20853" y="6578"/>
                  </a:lnTo>
                  <a:close/>
                </a:path>
                <a:path w="213359" h="73660">
                  <a:moveTo>
                    <a:pt x="194678" y="27813"/>
                  </a:moveTo>
                  <a:lnTo>
                    <a:pt x="183807" y="27813"/>
                  </a:lnTo>
                  <a:lnTo>
                    <a:pt x="183807" y="36233"/>
                  </a:lnTo>
                  <a:lnTo>
                    <a:pt x="189217" y="36233"/>
                  </a:lnTo>
                  <a:lnTo>
                    <a:pt x="194627" y="36233"/>
                  </a:lnTo>
                  <a:lnTo>
                    <a:pt x="194678" y="27813"/>
                  </a:lnTo>
                  <a:close/>
                </a:path>
                <a:path w="213359" h="73660">
                  <a:moveTo>
                    <a:pt x="200253" y="0"/>
                  </a:moveTo>
                  <a:lnTo>
                    <a:pt x="189433" y="0"/>
                  </a:lnTo>
                  <a:lnTo>
                    <a:pt x="189382" y="8420"/>
                  </a:lnTo>
                  <a:lnTo>
                    <a:pt x="194843" y="8420"/>
                  </a:lnTo>
                  <a:lnTo>
                    <a:pt x="200253" y="8420"/>
                  </a:lnTo>
                  <a:lnTo>
                    <a:pt x="200253" y="0"/>
                  </a:lnTo>
                  <a:close/>
                </a:path>
                <a:path w="213359" h="73660">
                  <a:moveTo>
                    <a:pt x="206641" y="69684"/>
                  </a:moveTo>
                  <a:lnTo>
                    <a:pt x="205549" y="68605"/>
                  </a:lnTo>
                  <a:lnTo>
                    <a:pt x="183375" y="68605"/>
                  </a:lnTo>
                  <a:lnTo>
                    <a:pt x="182283" y="69684"/>
                  </a:lnTo>
                  <a:lnTo>
                    <a:pt x="182283" y="72326"/>
                  </a:lnTo>
                  <a:lnTo>
                    <a:pt x="183375" y="73406"/>
                  </a:lnTo>
                  <a:lnTo>
                    <a:pt x="184683" y="73406"/>
                  </a:lnTo>
                  <a:lnTo>
                    <a:pt x="205549" y="73406"/>
                  </a:lnTo>
                  <a:lnTo>
                    <a:pt x="206641" y="72326"/>
                  </a:lnTo>
                  <a:lnTo>
                    <a:pt x="206641" y="69684"/>
                  </a:lnTo>
                  <a:close/>
                </a:path>
                <a:path w="213359" h="73660">
                  <a:moveTo>
                    <a:pt x="213245" y="37185"/>
                  </a:moveTo>
                  <a:lnTo>
                    <a:pt x="202374" y="37185"/>
                  </a:lnTo>
                  <a:lnTo>
                    <a:pt x="202374" y="45605"/>
                  </a:lnTo>
                  <a:lnTo>
                    <a:pt x="207835" y="45605"/>
                  </a:lnTo>
                  <a:lnTo>
                    <a:pt x="213245" y="45605"/>
                  </a:lnTo>
                  <a:lnTo>
                    <a:pt x="213245" y="371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6793145" y="4024289"/>
              <a:ext cx="239395" cy="155575"/>
            </a:xfrm>
            <a:custGeom>
              <a:avLst/>
              <a:gdLst/>
              <a:ahLst/>
              <a:cxnLst/>
              <a:rect l="l" t="t" r="r" b="b"/>
              <a:pathLst>
                <a:path w="239395" h="155575">
                  <a:moveTo>
                    <a:pt x="162140" y="0"/>
                  </a:moveTo>
                  <a:lnTo>
                    <a:pt x="144048" y="2425"/>
                  </a:lnTo>
                  <a:lnTo>
                    <a:pt x="127795" y="9267"/>
                  </a:lnTo>
                  <a:lnTo>
                    <a:pt x="114011" y="19877"/>
                  </a:lnTo>
                  <a:lnTo>
                    <a:pt x="103327" y="33604"/>
                  </a:lnTo>
                  <a:lnTo>
                    <a:pt x="99123" y="32321"/>
                  </a:lnTo>
                  <a:lnTo>
                    <a:pt x="94703" y="31610"/>
                  </a:lnTo>
                  <a:lnTo>
                    <a:pt x="90055" y="31610"/>
                  </a:lnTo>
                  <a:lnTo>
                    <a:pt x="73652" y="34696"/>
                  </a:lnTo>
                  <a:lnTo>
                    <a:pt x="59945" y="43170"/>
                  </a:lnTo>
                  <a:lnTo>
                    <a:pt x="50098" y="55859"/>
                  </a:lnTo>
                  <a:lnTo>
                    <a:pt x="45275" y="71589"/>
                  </a:lnTo>
                  <a:lnTo>
                    <a:pt x="41833" y="71424"/>
                  </a:lnTo>
                  <a:lnTo>
                    <a:pt x="25551" y="74713"/>
                  </a:lnTo>
                  <a:lnTo>
                    <a:pt x="12253" y="83681"/>
                  </a:lnTo>
                  <a:lnTo>
                    <a:pt x="3287" y="96986"/>
                  </a:lnTo>
                  <a:lnTo>
                    <a:pt x="0" y="113284"/>
                  </a:lnTo>
                  <a:lnTo>
                    <a:pt x="3287" y="129583"/>
                  </a:lnTo>
                  <a:lnTo>
                    <a:pt x="12253" y="142892"/>
                  </a:lnTo>
                  <a:lnTo>
                    <a:pt x="25551" y="151865"/>
                  </a:lnTo>
                  <a:lnTo>
                    <a:pt x="42494" y="155155"/>
                  </a:lnTo>
                  <a:lnTo>
                    <a:pt x="206425" y="155155"/>
                  </a:lnTo>
                  <a:lnTo>
                    <a:pt x="206425" y="155003"/>
                  </a:lnTo>
                  <a:lnTo>
                    <a:pt x="207848" y="155155"/>
                  </a:lnTo>
                  <a:lnTo>
                    <a:pt x="219937" y="152715"/>
                  </a:lnTo>
                  <a:lnTo>
                    <a:pt x="229816" y="146061"/>
                  </a:lnTo>
                  <a:lnTo>
                    <a:pt x="236480" y="136194"/>
                  </a:lnTo>
                  <a:lnTo>
                    <a:pt x="238925" y="124117"/>
                  </a:lnTo>
                  <a:lnTo>
                    <a:pt x="237847" y="116028"/>
                  </a:lnTo>
                  <a:lnTo>
                    <a:pt x="234808" y="108758"/>
                  </a:lnTo>
                  <a:lnTo>
                    <a:pt x="230100" y="102566"/>
                  </a:lnTo>
                  <a:lnTo>
                    <a:pt x="224015" y="97713"/>
                  </a:lnTo>
                  <a:lnTo>
                    <a:pt x="226820" y="90874"/>
                  </a:lnTo>
                  <a:lnTo>
                    <a:pt x="228893" y="83696"/>
                  </a:lnTo>
                  <a:lnTo>
                    <a:pt x="230178" y="76218"/>
                  </a:lnTo>
                  <a:lnTo>
                    <a:pt x="230619" y="68478"/>
                  </a:lnTo>
                  <a:lnTo>
                    <a:pt x="225241" y="41823"/>
                  </a:lnTo>
                  <a:lnTo>
                    <a:pt x="210572" y="20056"/>
                  </a:lnTo>
                  <a:lnTo>
                    <a:pt x="188806" y="5381"/>
                  </a:lnTo>
                  <a:lnTo>
                    <a:pt x="16214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6789715" y="4020885"/>
              <a:ext cx="245745" cy="162560"/>
            </a:xfrm>
            <a:custGeom>
              <a:avLst/>
              <a:gdLst/>
              <a:ahLst/>
              <a:cxnLst/>
              <a:rect l="l" t="t" r="r" b="b"/>
              <a:pathLst>
                <a:path w="245745" h="162560">
                  <a:moveTo>
                    <a:pt x="43789" y="161653"/>
                  </a:moveTo>
                  <a:lnTo>
                    <a:pt x="43789" y="161950"/>
                  </a:lnTo>
                  <a:lnTo>
                    <a:pt x="45262" y="161950"/>
                  </a:lnTo>
                  <a:lnTo>
                    <a:pt x="43789" y="161653"/>
                  </a:lnTo>
                  <a:close/>
                </a:path>
                <a:path w="245745" h="162560">
                  <a:moveTo>
                    <a:pt x="46233" y="71615"/>
                  </a:moveTo>
                  <a:lnTo>
                    <a:pt x="44319" y="71615"/>
                  </a:lnTo>
                  <a:lnTo>
                    <a:pt x="27624" y="74993"/>
                  </a:lnTo>
                  <a:lnTo>
                    <a:pt x="18346" y="81249"/>
                  </a:lnTo>
                  <a:lnTo>
                    <a:pt x="13178" y="84795"/>
                  </a:lnTo>
                  <a:lnTo>
                    <a:pt x="3555" y="99071"/>
                  </a:lnTo>
                  <a:lnTo>
                    <a:pt x="0" y="116687"/>
                  </a:lnTo>
                  <a:lnTo>
                    <a:pt x="3555" y="134309"/>
                  </a:lnTo>
                  <a:lnTo>
                    <a:pt x="13254" y="148696"/>
                  </a:lnTo>
                  <a:lnTo>
                    <a:pt x="27885" y="158559"/>
                  </a:lnTo>
                  <a:lnTo>
                    <a:pt x="43789" y="158559"/>
                  </a:lnTo>
                  <a:lnTo>
                    <a:pt x="43789" y="161653"/>
                  </a:lnTo>
                  <a:lnTo>
                    <a:pt x="45262" y="161950"/>
                  </a:lnTo>
                  <a:lnTo>
                    <a:pt x="47350" y="161950"/>
                  </a:lnTo>
                  <a:lnTo>
                    <a:pt x="47336" y="161653"/>
                  </a:lnTo>
                  <a:lnTo>
                    <a:pt x="47218" y="159244"/>
                  </a:lnTo>
                  <a:lnTo>
                    <a:pt x="47176" y="155143"/>
                  </a:lnTo>
                  <a:lnTo>
                    <a:pt x="45262" y="155143"/>
                  </a:lnTo>
                  <a:lnTo>
                    <a:pt x="37506" y="154363"/>
                  </a:lnTo>
                  <a:lnTo>
                    <a:pt x="7602" y="124442"/>
                  </a:lnTo>
                  <a:lnTo>
                    <a:pt x="6819" y="116687"/>
                  </a:lnTo>
                  <a:lnTo>
                    <a:pt x="7602" y="108935"/>
                  </a:lnTo>
                  <a:lnTo>
                    <a:pt x="37506" y="79011"/>
                  </a:lnTo>
                  <a:lnTo>
                    <a:pt x="44631" y="78295"/>
                  </a:lnTo>
                  <a:lnTo>
                    <a:pt x="51755" y="78295"/>
                  </a:lnTo>
                  <a:lnTo>
                    <a:pt x="52095" y="75387"/>
                  </a:lnTo>
                  <a:lnTo>
                    <a:pt x="52215" y="74993"/>
                  </a:lnTo>
                  <a:lnTo>
                    <a:pt x="48704" y="74993"/>
                  </a:lnTo>
                  <a:lnTo>
                    <a:pt x="45313" y="74625"/>
                  </a:lnTo>
                  <a:lnTo>
                    <a:pt x="46152" y="71881"/>
                  </a:lnTo>
                  <a:lnTo>
                    <a:pt x="46233" y="71615"/>
                  </a:lnTo>
                  <a:close/>
                </a:path>
                <a:path w="245745" h="162560">
                  <a:moveTo>
                    <a:pt x="50622" y="155143"/>
                  </a:moveTo>
                  <a:lnTo>
                    <a:pt x="47176" y="155143"/>
                  </a:lnTo>
                  <a:lnTo>
                    <a:pt x="47218" y="159244"/>
                  </a:lnTo>
                  <a:lnTo>
                    <a:pt x="47336" y="161653"/>
                  </a:lnTo>
                  <a:lnTo>
                    <a:pt x="47350" y="161950"/>
                  </a:lnTo>
                  <a:lnTo>
                    <a:pt x="210357" y="161950"/>
                  </a:lnTo>
                  <a:lnTo>
                    <a:pt x="209079" y="161653"/>
                  </a:lnTo>
                  <a:lnTo>
                    <a:pt x="209708" y="161653"/>
                  </a:lnTo>
                  <a:lnTo>
                    <a:pt x="209817" y="159244"/>
                  </a:lnTo>
                  <a:lnTo>
                    <a:pt x="209847" y="158559"/>
                  </a:lnTo>
                  <a:lnTo>
                    <a:pt x="50622" y="158559"/>
                  </a:lnTo>
                  <a:lnTo>
                    <a:pt x="50622" y="155143"/>
                  </a:lnTo>
                  <a:close/>
                </a:path>
                <a:path w="245745" h="162560">
                  <a:moveTo>
                    <a:pt x="227444" y="101117"/>
                  </a:moveTo>
                  <a:lnTo>
                    <a:pt x="225691" y="104012"/>
                  </a:lnTo>
                  <a:lnTo>
                    <a:pt x="231100" y="108345"/>
                  </a:lnTo>
                  <a:lnTo>
                    <a:pt x="235273" y="113857"/>
                  </a:lnTo>
                  <a:lnTo>
                    <a:pt x="237961" y="120323"/>
                  </a:lnTo>
                  <a:lnTo>
                    <a:pt x="238912" y="127520"/>
                  </a:lnTo>
                  <a:lnTo>
                    <a:pt x="238912" y="135153"/>
                  </a:lnTo>
                  <a:lnTo>
                    <a:pt x="235851" y="142049"/>
                  </a:lnTo>
                  <a:lnTo>
                    <a:pt x="225998" y="151865"/>
                  </a:lnTo>
                  <a:lnTo>
                    <a:pt x="225650" y="152126"/>
                  </a:lnTo>
                  <a:lnTo>
                    <a:pt x="218922" y="155143"/>
                  </a:lnTo>
                  <a:lnTo>
                    <a:pt x="50622" y="155143"/>
                  </a:lnTo>
                  <a:lnTo>
                    <a:pt x="50622" y="158559"/>
                  </a:lnTo>
                  <a:lnTo>
                    <a:pt x="213245" y="158559"/>
                  </a:lnTo>
                  <a:lnTo>
                    <a:pt x="213245" y="161653"/>
                  </a:lnTo>
                  <a:lnTo>
                    <a:pt x="209079" y="161653"/>
                  </a:lnTo>
                  <a:lnTo>
                    <a:pt x="210357" y="161950"/>
                  </a:lnTo>
                  <a:lnTo>
                    <a:pt x="211277" y="161950"/>
                  </a:lnTo>
                  <a:lnTo>
                    <a:pt x="224704" y="159244"/>
                  </a:lnTo>
                  <a:lnTo>
                    <a:pt x="235659" y="151865"/>
                  </a:lnTo>
                  <a:lnTo>
                    <a:pt x="243040" y="140920"/>
                  </a:lnTo>
                  <a:lnTo>
                    <a:pt x="245744" y="127520"/>
                  </a:lnTo>
                  <a:lnTo>
                    <a:pt x="244549" y="118540"/>
                  </a:lnTo>
                  <a:lnTo>
                    <a:pt x="241182" y="110466"/>
                  </a:lnTo>
                  <a:lnTo>
                    <a:pt x="235972" y="103594"/>
                  </a:lnTo>
                  <a:lnTo>
                    <a:pt x="234699" y="102577"/>
                  </a:lnTo>
                  <a:lnTo>
                    <a:pt x="230504" y="102577"/>
                  </a:lnTo>
                  <a:lnTo>
                    <a:pt x="227444" y="101117"/>
                  </a:lnTo>
                  <a:close/>
                </a:path>
                <a:path w="245745" h="162560">
                  <a:moveTo>
                    <a:pt x="213245" y="158559"/>
                  </a:moveTo>
                  <a:lnTo>
                    <a:pt x="209847" y="158559"/>
                  </a:lnTo>
                  <a:lnTo>
                    <a:pt x="209817" y="159244"/>
                  </a:lnTo>
                  <a:lnTo>
                    <a:pt x="209708" y="161653"/>
                  </a:lnTo>
                  <a:lnTo>
                    <a:pt x="212752" y="161653"/>
                  </a:lnTo>
                  <a:lnTo>
                    <a:pt x="211277" y="161950"/>
                  </a:lnTo>
                  <a:lnTo>
                    <a:pt x="213245" y="161950"/>
                  </a:lnTo>
                  <a:lnTo>
                    <a:pt x="213245" y="158559"/>
                  </a:lnTo>
                  <a:close/>
                </a:path>
                <a:path w="245745" h="162560">
                  <a:moveTo>
                    <a:pt x="43789" y="158559"/>
                  </a:moveTo>
                  <a:lnTo>
                    <a:pt x="28458" y="158559"/>
                  </a:lnTo>
                  <a:lnTo>
                    <a:pt x="43789" y="161653"/>
                  </a:lnTo>
                  <a:lnTo>
                    <a:pt x="43789" y="158559"/>
                  </a:lnTo>
                  <a:close/>
                </a:path>
                <a:path w="245745" h="162560">
                  <a:moveTo>
                    <a:pt x="195267" y="6807"/>
                  </a:moveTo>
                  <a:lnTo>
                    <a:pt x="165569" y="6807"/>
                  </a:lnTo>
                  <a:lnTo>
                    <a:pt x="178706" y="8128"/>
                  </a:lnTo>
                  <a:lnTo>
                    <a:pt x="190922" y="11918"/>
                  </a:lnTo>
                  <a:lnTo>
                    <a:pt x="225563" y="46551"/>
                  </a:lnTo>
                  <a:lnTo>
                    <a:pt x="230643" y="71615"/>
                  </a:lnTo>
                  <a:lnTo>
                    <a:pt x="230670" y="71881"/>
                  </a:lnTo>
                  <a:lnTo>
                    <a:pt x="223075" y="102425"/>
                  </a:lnTo>
                  <a:lnTo>
                    <a:pt x="225691" y="104012"/>
                  </a:lnTo>
                  <a:lnTo>
                    <a:pt x="227444" y="101117"/>
                  </a:lnTo>
                  <a:lnTo>
                    <a:pt x="229247" y="98221"/>
                  </a:lnTo>
                  <a:lnTo>
                    <a:pt x="232300" y="98221"/>
                  </a:lnTo>
                  <a:lnTo>
                    <a:pt x="233460" y="95406"/>
                  </a:lnTo>
                  <a:lnTo>
                    <a:pt x="237436" y="71615"/>
                  </a:lnTo>
                  <a:lnTo>
                    <a:pt x="231864" y="44046"/>
                  </a:lnTo>
                  <a:lnTo>
                    <a:pt x="231835" y="43903"/>
                  </a:lnTo>
                  <a:lnTo>
                    <a:pt x="216417" y="21058"/>
                  </a:lnTo>
                  <a:lnTo>
                    <a:pt x="195267" y="6807"/>
                  </a:lnTo>
                  <a:close/>
                </a:path>
                <a:path w="245745" h="162560">
                  <a:moveTo>
                    <a:pt x="229247" y="98221"/>
                  </a:moveTo>
                  <a:lnTo>
                    <a:pt x="227444" y="101117"/>
                  </a:lnTo>
                  <a:lnTo>
                    <a:pt x="230504" y="102577"/>
                  </a:lnTo>
                  <a:lnTo>
                    <a:pt x="231544" y="100056"/>
                  </a:lnTo>
                  <a:lnTo>
                    <a:pt x="229247" y="98221"/>
                  </a:lnTo>
                  <a:close/>
                </a:path>
                <a:path w="245745" h="162560">
                  <a:moveTo>
                    <a:pt x="231544" y="100056"/>
                  </a:moveTo>
                  <a:lnTo>
                    <a:pt x="230567" y="102425"/>
                  </a:lnTo>
                  <a:lnTo>
                    <a:pt x="230504" y="102577"/>
                  </a:lnTo>
                  <a:lnTo>
                    <a:pt x="234699" y="102577"/>
                  </a:lnTo>
                  <a:lnTo>
                    <a:pt x="231544" y="100056"/>
                  </a:lnTo>
                  <a:close/>
                </a:path>
                <a:path w="245745" h="162560">
                  <a:moveTo>
                    <a:pt x="232300" y="98221"/>
                  </a:moveTo>
                  <a:lnTo>
                    <a:pt x="229247" y="98221"/>
                  </a:lnTo>
                  <a:lnTo>
                    <a:pt x="231544" y="100056"/>
                  </a:lnTo>
                  <a:lnTo>
                    <a:pt x="232300" y="98221"/>
                  </a:lnTo>
                  <a:close/>
                </a:path>
                <a:path w="245745" h="162560">
                  <a:moveTo>
                    <a:pt x="51755" y="78295"/>
                  </a:moveTo>
                  <a:lnTo>
                    <a:pt x="47345" y="78295"/>
                  </a:lnTo>
                  <a:lnTo>
                    <a:pt x="51714" y="78651"/>
                  </a:lnTo>
                  <a:lnTo>
                    <a:pt x="51755" y="78295"/>
                  </a:lnTo>
                  <a:close/>
                </a:path>
                <a:path w="245745" h="162560">
                  <a:moveTo>
                    <a:pt x="98450" y="31622"/>
                  </a:moveTo>
                  <a:lnTo>
                    <a:pt x="93484" y="31622"/>
                  </a:lnTo>
                  <a:lnTo>
                    <a:pt x="75835" y="34938"/>
                  </a:lnTo>
                  <a:lnTo>
                    <a:pt x="61083" y="44046"/>
                  </a:lnTo>
                  <a:lnTo>
                    <a:pt x="50490" y="57694"/>
                  </a:lnTo>
                  <a:lnTo>
                    <a:pt x="45313" y="74625"/>
                  </a:lnTo>
                  <a:lnTo>
                    <a:pt x="48704" y="74993"/>
                  </a:lnTo>
                  <a:lnTo>
                    <a:pt x="48961" y="71881"/>
                  </a:lnTo>
                  <a:lnTo>
                    <a:pt x="48983" y="71615"/>
                  </a:lnTo>
                  <a:lnTo>
                    <a:pt x="53248" y="71615"/>
                  </a:lnTo>
                  <a:lnTo>
                    <a:pt x="56544" y="60840"/>
                  </a:lnTo>
                  <a:lnTo>
                    <a:pt x="65646" y="49107"/>
                  </a:lnTo>
                  <a:lnTo>
                    <a:pt x="78320" y="41275"/>
                  </a:lnTo>
                  <a:lnTo>
                    <a:pt x="93484" y="38430"/>
                  </a:lnTo>
                  <a:lnTo>
                    <a:pt x="109899" y="38430"/>
                  </a:lnTo>
                  <a:lnTo>
                    <a:pt x="111008" y="37007"/>
                  </a:lnTo>
                  <a:lnTo>
                    <a:pt x="106756" y="37007"/>
                  </a:lnTo>
                  <a:lnTo>
                    <a:pt x="103809" y="35267"/>
                  </a:lnTo>
                  <a:lnTo>
                    <a:pt x="105525" y="33066"/>
                  </a:lnTo>
                  <a:lnTo>
                    <a:pt x="103263" y="32372"/>
                  </a:lnTo>
                  <a:lnTo>
                    <a:pt x="98450" y="31622"/>
                  </a:lnTo>
                  <a:close/>
                </a:path>
                <a:path w="245745" h="162560">
                  <a:moveTo>
                    <a:pt x="53248" y="71615"/>
                  </a:moveTo>
                  <a:lnTo>
                    <a:pt x="48983" y="71615"/>
                  </a:lnTo>
                  <a:lnTo>
                    <a:pt x="48734" y="74625"/>
                  </a:lnTo>
                  <a:lnTo>
                    <a:pt x="48704" y="74993"/>
                  </a:lnTo>
                  <a:lnTo>
                    <a:pt x="52215" y="74993"/>
                  </a:lnTo>
                  <a:lnTo>
                    <a:pt x="53167" y="71881"/>
                  </a:lnTo>
                  <a:lnTo>
                    <a:pt x="53248" y="71615"/>
                  </a:lnTo>
                  <a:close/>
                </a:path>
                <a:path w="245745" h="162560">
                  <a:moveTo>
                    <a:pt x="109899" y="38430"/>
                  </a:moveTo>
                  <a:lnTo>
                    <a:pt x="97751" y="38430"/>
                  </a:lnTo>
                  <a:lnTo>
                    <a:pt x="101892" y="39065"/>
                  </a:lnTo>
                  <a:lnTo>
                    <a:pt x="105714" y="40258"/>
                  </a:lnTo>
                  <a:lnTo>
                    <a:pt x="108280" y="41033"/>
                  </a:lnTo>
                  <a:lnTo>
                    <a:pt x="109651" y="38747"/>
                  </a:lnTo>
                  <a:lnTo>
                    <a:pt x="109899" y="38430"/>
                  </a:lnTo>
                  <a:close/>
                </a:path>
                <a:path w="245745" h="162560">
                  <a:moveTo>
                    <a:pt x="105525" y="33066"/>
                  </a:moveTo>
                  <a:lnTo>
                    <a:pt x="103809" y="35267"/>
                  </a:lnTo>
                  <a:lnTo>
                    <a:pt x="106756" y="37007"/>
                  </a:lnTo>
                  <a:lnTo>
                    <a:pt x="107734" y="33743"/>
                  </a:lnTo>
                  <a:lnTo>
                    <a:pt x="105525" y="33066"/>
                  </a:lnTo>
                  <a:close/>
                </a:path>
                <a:path w="245745" h="162560">
                  <a:moveTo>
                    <a:pt x="165569" y="0"/>
                  </a:moveTo>
                  <a:lnTo>
                    <a:pt x="146597" y="2545"/>
                  </a:lnTo>
                  <a:lnTo>
                    <a:pt x="129527" y="9728"/>
                  </a:lnTo>
                  <a:lnTo>
                    <a:pt x="115038" y="20863"/>
                  </a:lnTo>
                  <a:lnTo>
                    <a:pt x="105525" y="33066"/>
                  </a:lnTo>
                  <a:lnTo>
                    <a:pt x="107734" y="33743"/>
                  </a:lnTo>
                  <a:lnTo>
                    <a:pt x="106756" y="37007"/>
                  </a:lnTo>
                  <a:lnTo>
                    <a:pt x="111008" y="37007"/>
                  </a:lnTo>
                  <a:lnTo>
                    <a:pt x="119830" y="25693"/>
                  </a:lnTo>
                  <a:lnTo>
                    <a:pt x="132938" y="15609"/>
                  </a:lnTo>
                  <a:lnTo>
                    <a:pt x="148383" y="9110"/>
                  </a:lnTo>
                  <a:lnTo>
                    <a:pt x="165569" y="6807"/>
                  </a:lnTo>
                  <a:lnTo>
                    <a:pt x="195267" y="6807"/>
                  </a:lnTo>
                  <a:lnTo>
                    <a:pt x="193555" y="5654"/>
                  </a:lnTo>
                  <a:lnTo>
                    <a:pt x="1655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6771518" y="3977603"/>
              <a:ext cx="177165" cy="201295"/>
            </a:xfrm>
            <a:custGeom>
              <a:avLst/>
              <a:gdLst/>
              <a:ahLst/>
              <a:cxnLst/>
              <a:rect l="l" t="t" r="r" b="b"/>
              <a:pathLst>
                <a:path w="177165" h="201295">
                  <a:moveTo>
                    <a:pt x="88798" y="0"/>
                  </a:moveTo>
                  <a:lnTo>
                    <a:pt x="82410" y="63"/>
                  </a:lnTo>
                  <a:lnTo>
                    <a:pt x="78917" y="4178"/>
                  </a:lnTo>
                  <a:lnTo>
                    <a:pt x="11798" y="87655"/>
                  </a:lnTo>
                  <a:lnTo>
                    <a:pt x="0" y="87655"/>
                  </a:lnTo>
                  <a:lnTo>
                    <a:pt x="0" y="101714"/>
                  </a:lnTo>
                  <a:lnTo>
                    <a:pt x="18465" y="101714"/>
                  </a:lnTo>
                  <a:lnTo>
                    <a:pt x="18465" y="201079"/>
                  </a:lnTo>
                  <a:lnTo>
                    <a:pt x="157988" y="201079"/>
                  </a:lnTo>
                  <a:lnTo>
                    <a:pt x="157988" y="101714"/>
                  </a:lnTo>
                  <a:lnTo>
                    <a:pt x="176555" y="101714"/>
                  </a:lnTo>
                  <a:lnTo>
                    <a:pt x="176555" y="87655"/>
                  </a:lnTo>
                  <a:lnTo>
                    <a:pt x="164769" y="87655"/>
                  </a:lnTo>
                  <a:lnTo>
                    <a:pt x="88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6771526" y="3978655"/>
              <a:ext cx="184785" cy="100965"/>
            </a:xfrm>
            <a:custGeom>
              <a:avLst/>
              <a:gdLst/>
              <a:ahLst/>
              <a:cxnLst/>
              <a:rect l="l" t="t" r="r" b="b"/>
              <a:pathLst>
                <a:path w="184784" h="100964">
                  <a:moveTo>
                    <a:pt x="88150" y="0"/>
                  </a:moveTo>
                  <a:lnTo>
                    <a:pt x="83184" y="0"/>
                  </a:lnTo>
                  <a:lnTo>
                    <a:pt x="80683" y="1041"/>
                  </a:lnTo>
                  <a:lnTo>
                    <a:pt x="78905" y="3124"/>
                  </a:lnTo>
                  <a:lnTo>
                    <a:pt x="11785" y="86601"/>
                  </a:lnTo>
                  <a:lnTo>
                    <a:pt x="0" y="86601"/>
                  </a:lnTo>
                  <a:lnTo>
                    <a:pt x="0" y="100660"/>
                  </a:lnTo>
                  <a:lnTo>
                    <a:pt x="19436" y="100660"/>
                  </a:lnTo>
                  <a:lnTo>
                    <a:pt x="85514" y="18423"/>
                  </a:lnTo>
                  <a:lnTo>
                    <a:pt x="105736" y="18423"/>
                  </a:lnTo>
                  <a:lnTo>
                    <a:pt x="92491" y="3124"/>
                  </a:lnTo>
                  <a:lnTo>
                    <a:pt x="90659" y="1041"/>
                  </a:lnTo>
                  <a:lnTo>
                    <a:pt x="88150" y="0"/>
                  </a:lnTo>
                  <a:close/>
                </a:path>
                <a:path w="184784" h="100964">
                  <a:moveTo>
                    <a:pt x="105736" y="18423"/>
                  </a:moveTo>
                  <a:lnTo>
                    <a:pt x="85514" y="18423"/>
                  </a:lnTo>
                  <a:lnTo>
                    <a:pt x="156405" y="100453"/>
                  </a:lnTo>
                  <a:lnTo>
                    <a:pt x="184680" y="100660"/>
                  </a:lnTo>
                  <a:lnTo>
                    <a:pt x="176555" y="100660"/>
                  </a:lnTo>
                  <a:lnTo>
                    <a:pt x="176555" y="86601"/>
                  </a:lnTo>
                  <a:lnTo>
                    <a:pt x="164757" y="86601"/>
                  </a:lnTo>
                  <a:lnTo>
                    <a:pt x="105736" y="18423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6768135" y="3975252"/>
              <a:ext cx="183515" cy="207010"/>
            </a:xfrm>
            <a:custGeom>
              <a:avLst/>
              <a:gdLst/>
              <a:ahLst/>
              <a:cxnLst/>
              <a:rect l="l" t="t" r="r" b="b"/>
              <a:pathLst>
                <a:path w="183515" h="207010">
                  <a:moveTo>
                    <a:pt x="183324" y="89115"/>
                  </a:moveTo>
                  <a:lnTo>
                    <a:pt x="182994" y="88252"/>
                  </a:lnTo>
                  <a:lnTo>
                    <a:pt x="181686" y="86982"/>
                  </a:lnTo>
                  <a:lnTo>
                    <a:pt x="180809" y="86626"/>
                  </a:lnTo>
                  <a:lnTo>
                    <a:pt x="169722" y="86626"/>
                  </a:lnTo>
                  <a:lnTo>
                    <a:pt x="102298" y="8750"/>
                  </a:lnTo>
                  <a:lnTo>
                    <a:pt x="100380" y="6540"/>
                  </a:lnTo>
                  <a:lnTo>
                    <a:pt x="98552" y="4432"/>
                  </a:lnTo>
                  <a:lnTo>
                    <a:pt x="95948" y="1460"/>
                  </a:lnTo>
                  <a:lnTo>
                    <a:pt x="92456" y="0"/>
                  </a:lnTo>
                  <a:lnTo>
                    <a:pt x="85623" y="0"/>
                  </a:lnTo>
                  <a:lnTo>
                    <a:pt x="82130" y="1460"/>
                  </a:lnTo>
                  <a:lnTo>
                    <a:pt x="79641" y="4432"/>
                  </a:lnTo>
                  <a:lnTo>
                    <a:pt x="81724" y="6146"/>
                  </a:lnTo>
                  <a:lnTo>
                    <a:pt x="79844" y="4432"/>
                  </a:lnTo>
                  <a:lnTo>
                    <a:pt x="82296" y="6540"/>
                  </a:lnTo>
                  <a:lnTo>
                    <a:pt x="83400" y="7454"/>
                  </a:lnTo>
                  <a:lnTo>
                    <a:pt x="84848" y="8750"/>
                  </a:lnTo>
                  <a:lnTo>
                    <a:pt x="86004" y="7442"/>
                  </a:lnTo>
                  <a:lnTo>
                    <a:pt x="87541" y="6819"/>
                  </a:lnTo>
                  <a:lnTo>
                    <a:pt x="90652" y="6819"/>
                  </a:lnTo>
                  <a:lnTo>
                    <a:pt x="92151" y="7442"/>
                  </a:lnTo>
                  <a:lnTo>
                    <a:pt x="93218" y="8661"/>
                  </a:lnTo>
                  <a:lnTo>
                    <a:pt x="95326" y="6819"/>
                  </a:lnTo>
                  <a:lnTo>
                    <a:pt x="93230" y="8674"/>
                  </a:lnTo>
                  <a:lnTo>
                    <a:pt x="166230" y="92989"/>
                  </a:lnTo>
                  <a:lnTo>
                    <a:pt x="167157" y="93421"/>
                  </a:lnTo>
                  <a:lnTo>
                    <a:pt x="176555" y="93421"/>
                  </a:lnTo>
                  <a:lnTo>
                    <a:pt x="176555" y="100584"/>
                  </a:lnTo>
                  <a:lnTo>
                    <a:pt x="161315" y="100469"/>
                  </a:lnTo>
                  <a:lnTo>
                    <a:pt x="157988" y="96621"/>
                  </a:lnTo>
                  <a:lnTo>
                    <a:pt x="157988" y="106908"/>
                  </a:lnTo>
                  <a:lnTo>
                    <a:pt x="157988" y="200037"/>
                  </a:lnTo>
                  <a:lnTo>
                    <a:pt x="25222" y="200037"/>
                  </a:lnTo>
                  <a:lnTo>
                    <a:pt x="25222" y="106413"/>
                  </a:lnTo>
                  <a:lnTo>
                    <a:pt x="25450" y="106108"/>
                  </a:lnTo>
                  <a:lnTo>
                    <a:pt x="89014" y="27139"/>
                  </a:lnTo>
                  <a:lnTo>
                    <a:pt x="155486" y="104063"/>
                  </a:lnTo>
                  <a:lnTo>
                    <a:pt x="157467" y="106387"/>
                  </a:lnTo>
                  <a:lnTo>
                    <a:pt x="157962" y="106895"/>
                  </a:lnTo>
                  <a:lnTo>
                    <a:pt x="157988" y="96621"/>
                  </a:lnTo>
                  <a:lnTo>
                    <a:pt x="97980" y="27139"/>
                  </a:lnTo>
                  <a:lnTo>
                    <a:pt x="90868" y="18910"/>
                  </a:lnTo>
                  <a:lnTo>
                    <a:pt x="89916" y="18453"/>
                  </a:lnTo>
                  <a:lnTo>
                    <a:pt x="87871" y="18453"/>
                  </a:lnTo>
                  <a:lnTo>
                    <a:pt x="86880" y="18910"/>
                  </a:lnTo>
                  <a:lnTo>
                    <a:pt x="86283" y="19697"/>
                  </a:lnTo>
                  <a:lnTo>
                    <a:pt x="21145" y="100647"/>
                  </a:lnTo>
                  <a:lnTo>
                    <a:pt x="18669" y="100647"/>
                  </a:lnTo>
                  <a:lnTo>
                    <a:pt x="16116" y="100685"/>
                  </a:lnTo>
                  <a:lnTo>
                    <a:pt x="6769" y="100685"/>
                  </a:lnTo>
                  <a:lnTo>
                    <a:pt x="6769" y="93421"/>
                  </a:lnTo>
                  <a:lnTo>
                    <a:pt x="16217" y="93421"/>
                  </a:lnTo>
                  <a:lnTo>
                    <a:pt x="17119" y="92989"/>
                  </a:lnTo>
                  <a:lnTo>
                    <a:pt x="17856" y="92151"/>
                  </a:lnTo>
                  <a:lnTo>
                    <a:pt x="84734" y="8890"/>
                  </a:lnTo>
                  <a:lnTo>
                    <a:pt x="84848" y="8750"/>
                  </a:lnTo>
                  <a:lnTo>
                    <a:pt x="79641" y="4432"/>
                  </a:lnTo>
                  <a:lnTo>
                    <a:pt x="13538" y="86626"/>
                  </a:lnTo>
                  <a:lnTo>
                    <a:pt x="2514" y="86626"/>
                  </a:lnTo>
                  <a:lnTo>
                    <a:pt x="1638" y="86982"/>
                  </a:lnTo>
                  <a:lnTo>
                    <a:pt x="330" y="88252"/>
                  </a:lnTo>
                  <a:lnTo>
                    <a:pt x="0" y="89115"/>
                  </a:lnTo>
                  <a:lnTo>
                    <a:pt x="0" y="104978"/>
                  </a:lnTo>
                  <a:lnTo>
                    <a:pt x="330" y="105854"/>
                  </a:lnTo>
                  <a:lnTo>
                    <a:pt x="1638" y="107124"/>
                  </a:lnTo>
                  <a:lnTo>
                    <a:pt x="2514" y="107492"/>
                  </a:lnTo>
                  <a:lnTo>
                    <a:pt x="18453" y="107492"/>
                  </a:lnTo>
                  <a:lnTo>
                    <a:pt x="18453" y="204343"/>
                  </a:lnTo>
                  <a:lnTo>
                    <a:pt x="18834" y="205206"/>
                  </a:lnTo>
                  <a:lnTo>
                    <a:pt x="20091" y="206489"/>
                  </a:lnTo>
                  <a:lnTo>
                    <a:pt x="20967" y="206844"/>
                  </a:lnTo>
                  <a:lnTo>
                    <a:pt x="162242" y="206844"/>
                  </a:lnTo>
                  <a:lnTo>
                    <a:pt x="163118" y="206489"/>
                  </a:lnTo>
                  <a:lnTo>
                    <a:pt x="163779" y="205841"/>
                  </a:lnTo>
                  <a:lnTo>
                    <a:pt x="164376" y="205206"/>
                  </a:lnTo>
                  <a:lnTo>
                    <a:pt x="164757" y="204343"/>
                  </a:lnTo>
                  <a:lnTo>
                    <a:pt x="164757" y="200037"/>
                  </a:lnTo>
                  <a:lnTo>
                    <a:pt x="164757" y="107492"/>
                  </a:lnTo>
                  <a:lnTo>
                    <a:pt x="180809" y="107492"/>
                  </a:lnTo>
                  <a:lnTo>
                    <a:pt x="181686" y="107124"/>
                  </a:lnTo>
                  <a:lnTo>
                    <a:pt x="182994" y="105854"/>
                  </a:lnTo>
                  <a:lnTo>
                    <a:pt x="183324" y="104978"/>
                  </a:lnTo>
                  <a:lnTo>
                    <a:pt x="183324" y="100647"/>
                  </a:lnTo>
                  <a:lnTo>
                    <a:pt x="183324" y="891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6811880" y="4087384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165" y="20256"/>
                  </a:lnTo>
                  <a:lnTo>
                    <a:pt x="19278" y="20256"/>
                  </a:lnTo>
                  <a:lnTo>
                    <a:pt x="19443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6809479" y="4084982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13" y="20256"/>
                  </a:lnTo>
                  <a:lnTo>
                    <a:pt x="4813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43" y="4800"/>
                  </a:lnTo>
                  <a:lnTo>
                    <a:pt x="19443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6850493" y="4087384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215" y="20256"/>
                  </a:lnTo>
                  <a:lnTo>
                    <a:pt x="19278" y="20256"/>
                  </a:lnTo>
                  <a:lnTo>
                    <a:pt x="19494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6848088" y="4084982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00" y="20256"/>
                  </a:lnTo>
                  <a:lnTo>
                    <a:pt x="4800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94" y="4800"/>
                  </a:lnTo>
                  <a:lnTo>
                    <a:pt x="19494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6811880" y="4123650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165" y="20256"/>
                  </a:lnTo>
                  <a:lnTo>
                    <a:pt x="19278" y="20256"/>
                  </a:lnTo>
                  <a:lnTo>
                    <a:pt x="19443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6809479" y="4121249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13" y="20256"/>
                  </a:lnTo>
                  <a:lnTo>
                    <a:pt x="4813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43" y="4800"/>
                  </a:lnTo>
                  <a:lnTo>
                    <a:pt x="19443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6850493" y="4123650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215" y="20256"/>
                  </a:lnTo>
                  <a:lnTo>
                    <a:pt x="19278" y="20256"/>
                  </a:lnTo>
                  <a:lnTo>
                    <a:pt x="19494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6848088" y="4121249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00" y="20256"/>
                  </a:lnTo>
                  <a:lnTo>
                    <a:pt x="4800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94" y="4800"/>
                  </a:lnTo>
                  <a:lnTo>
                    <a:pt x="19494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6887027" y="4087392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65"/>
                  </a:lnTo>
                  <a:lnTo>
                    <a:pt x="215" y="20243"/>
                  </a:lnTo>
                  <a:lnTo>
                    <a:pt x="19278" y="20243"/>
                  </a:lnTo>
                  <a:lnTo>
                    <a:pt x="19494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6884623" y="4084988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206" y="0"/>
                  </a:lnTo>
                  <a:lnTo>
                    <a:pt x="0" y="1143"/>
                  </a:lnTo>
                  <a:lnTo>
                    <a:pt x="0" y="23901"/>
                  </a:lnTo>
                  <a:lnTo>
                    <a:pt x="1206" y="25044"/>
                  </a:lnTo>
                  <a:lnTo>
                    <a:pt x="23101" y="25044"/>
                  </a:lnTo>
                  <a:lnTo>
                    <a:pt x="24295" y="23901"/>
                  </a:lnTo>
                  <a:lnTo>
                    <a:pt x="24295" y="20256"/>
                  </a:lnTo>
                  <a:lnTo>
                    <a:pt x="4800" y="20256"/>
                  </a:lnTo>
                  <a:lnTo>
                    <a:pt x="4800" y="4800"/>
                  </a:lnTo>
                  <a:lnTo>
                    <a:pt x="24295" y="4800"/>
                  </a:lnTo>
                  <a:lnTo>
                    <a:pt x="24295" y="1143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95" y="4800"/>
                  </a:moveTo>
                  <a:lnTo>
                    <a:pt x="19494" y="4800"/>
                  </a:lnTo>
                  <a:lnTo>
                    <a:pt x="19494" y="20256"/>
                  </a:lnTo>
                  <a:lnTo>
                    <a:pt x="24295" y="20256"/>
                  </a:lnTo>
                  <a:lnTo>
                    <a:pt x="24295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6856606" y="4024289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70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6853215" y="4020884"/>
              <a:ext cx="27940" cy="6985"/>
            </a:xfrm>
            <a:custGeom>
              <a:avLst/>
              <a:gdLst/>
              <a:ahLst/>
              <a:cxnLst/>
              <a:rect l="l" t="t" r="r" b="b"/>
              <a:pathLst>
                <a:path w="27940" h="6985">
                  <a:moveTo>
                    <a:pt x="25946" y="0"/>
                  </a:moveTo>
                  <a:lnTo>
                    <a:pt x="1473" y="0"/>
                  </a:lnTo>
                  <a:lnTo>
                    <a:pt x="0" y="1524"/>
                  </a:lnTo>
                  <a:lnTo>
                    <a:pt x="0" y="5283"/>
                  </a:lnTo>
                  <a:lnTo>
                    <a:pt x="1473" y="6807"/>
                  </a:lnTo>
                  <a:lnTo>
                    <a:pt x="3390" y="6807"/>
                  </a:lnTo>
                  <a:lnTo>
                    <a:pt x="25946" y="6807"/>
                  </a:lnTo>
                  <a:lnTo>
                    <a:pt x="27470" y="5283"/>
                  </a:lnTo>
                  <a:lnTo>
                    <a:pt x="27470" y="1524"/>
                  </a:lnTo>
                  <a:lnTo>
                    <a:pt x="259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6819581" y="4045451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59">
                  <a:moveTo>
                    <a:pt x="4767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6816139" y="4042059"/>
              <a:ext cx="54610" cy="6985"/>
            </a:xfrm>
            <a:custGeom>
              <a:avLst/>
              <a:gdLst/>
              <a:ahLst/>
              <a:cxnLst/>
              <a:rect l="l" t="t" r="r" b="b"/>
              <a:pathLst>
                <a:path w="54609" h="6985">
                  <a:moveTo>
                    <a:pt x="52971" y="0"/>
                  </a:moveTo>
                  <a:lnTo>
                    <a:pt x="1523" y="0"/>
                  </a:lnTo>
                  <a:lnTo>
                    <a:pt x="0" y="1511"/>
                  </a:lnTo>
                  <a:lnTo>
                    <a:pt x="0" y="5270"/>
                  </a:lnTo>
                  <a:lnTo>
                    <a:pt x="1523" y="6794"/>
                  </a:lnTo>
                  <a:lnTo>
                    <a:pt x="3441" y="6794"/>
                  </a:lnTo>
                  <a:lnTo>
                    <a:pt x="52971" y="6794"/>
                  </a:lnTo>
                  <a:lnTo>
                    <a:pt x="54495" y="5270"/>
                  </a:lnTo>
                  <a:lnTo>
                    <a:pt x="54495" y="1511"/>
                  </a:lnTo>
                  <a:lnTo>
                    <a:pt x="529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6807949" y="4061152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27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6804507" y="4057746"/>
              <a:ext cx="45720" cy="6985"/>
            </a:xfrm>
            <a:custGeom>
              <a:avLst/>
              <a:gdLst/>
              <a:ahLst/>
              <a:cxnLst/>
              <a:rect l="l" t="t" r="r" b="b"/>
              <a:pathLst>
                <a:path w="45720" h="6985">
                  <a:moveTo>
                    <a:pt x="43637" y="0"/>
                  </a:moveTo>
                  <a:lnTo>
                    <a:pt x="1536" y="0"/>
                  </a:lnTo>
                  <a:lnTo>
                    <a:pt x="0" y="1524"/>
                  </a:lnTo>
                  <a:lnTo>
                    <a:pt x="0" y="5283"/>
                  </a:lnTo>
                  <a:lnTo>
                    <a:pt x="1536" y="6807"/>
                  </a:lnTo>
                  <a:lnTo>
                    <a:pt x="3441" y="6807"/>
                  </a:lnTo>
                  <a:lnTo>
                    <a:pt x="43637" y="6807"/>
                  </a:lnTo>
                  <a:lnTo>
                    <a:pt x="45161" y="5283"/>
                  </a:lnTo>
                  <a:lnTo>
                    <a:pt x="45161" y="1524"/>
                  </a:lnTo>
                  <a:lnTo>
                    <a:pt x="436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6889973" y="4066612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2260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6886531" y="4063213"/>
              <a:ext cx="29845" cy="6985"/>
            </a:xfrm>
            <a:custGeom>
              <a:avLst/>
              <a:gdLst/>
              <a:ahLst/>
              <a:cxnLst/>
              <a:rect l="l" t="t" r="r" b="b"/>
              <a:pathLst>
                <a:path w="29845" h="6985">
                  <a:moveTo>
                    <a:pt x="27901" y="0"/>
                  </a:moveTo>
                  <a:lnTo>
                    <a:pt x="1523" y="0"/>
                  </a:lnTo>
                  <a:lnTo>
                    <a:pt x="0" y="1524"/>
                  </a:lnTo>
                  <a:lnTo>
                    <a:pt x="0" y="5283"/>
                  </a:lnTo>
                  <a:lnTo>
                    <a:pt x="1523" y="6807"/>
                  </a:lnTo>
                  <a:lnTo>
                    <a:pt x="3441" y="6807"/>
                  </a:lnTo>
                  <a:lnTo>
                    <a:pt x="27901" y="6807"/>
                  </a:lnTo>
                  <a:lnTo>
                    <a:pt x="29438" y="5283"/>
                  </a:lnTo>
                  <a:lnTo>
                    <a:pt x="29438" y="1524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6729147" y="4139002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70">
                  <a:moveTo>
                    <a:pt x="39154" y="0"/>
                  </a:moveTo>
                  <a:lnTo>
                    <a:pt x="23911" y="3080"/>
                  </a:lnTo>
                  <a:lnTo>
                    <a:pt x="11466" y="11482"/>
                  </a:lnTo>
                  <a:lnTo>
                    <a:pt x="3076" y="23944"/>
                  </a:lnTo>
                  <a:lnTo>
                    <a:pt x="0" y="39204"/>
                  </a:lnTo>
                  <a:lnTo>
                    <a:pt x="78359" y="39204"/>
                  </a:lnTo>
                  <a:lnTo>
                    <a:pt x="75281" y="23944"/>
                  </a:lnTo>
                  <a:lnTo>
                    <a:pt x="66886" y="11482"/>
                  </a:lnTo>
                  <a:lnTo>
                    <a:pt x="54425" y="3080"/>
                  </a:lnTo>
                  <a:lnTo>
                    <a:pt x="3915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725700" y="4135598"/>
              <a:ext cx="85725" cy="43180"/>
            </a:xfrm>
            <a:custGeom>
              <a:avLst/>
              <a:gdLst/>
              <a:ahLst/>
              <a:cxnLst/>
              <a:rect l="l" t="t" r="r" b="b"/>
              <a:pathLst>
                <a:path w="85725" h="43179">
                  <a:moveTo>
                    <a:pt x="42608" y="0"/>
                  </a:moveTo>
                  <a:lnTo>
                    <a:pt x="26038" y="3353"/>
                  </a:lnTo>
                  <a:lnTo>
                    <a:pt x="12493" y="12484"/>
                  </a:lnTo>
                  <a:lnTo>
                    <a:pt x="3353" y="26024"/>
                  </a:lnTo>
                  <a:lnTo>
                    <a:pt x="0" y="42608"/>
                  </a:lnTo>
                  <a:lnTo>
                    <a:pt x="6832" y="42608"/>
                  </a:lnTo>
                  <a:lnTo>
                    <a:pt x="7557" y="35392"/>
                  </a:lnTo>
                  <a:lnTo>
                    <a:pt x="9639" y="28676"/>
                  </a:lnTo>
                  <a:lnTo>
                    <a:pt x="42608" y="6807"/>
                  </a:lnTo>
                  <a:lnTo>
                    <a:pt x="49842" y="7533"/>
                  </a:lnTo>
                  <a:lnTo>
                    <a:pt x="77698" y="35392"/>
                  </a:lnTo>
                  <a:lnTo>
                    <a:pt x="78422" y="42608"/>
                  </a:lnTo>
                  <a:lnTo>
                    <a:pt x="85255" y="42608"/>
                  </a:lnTo>
                  <a:lnTo>
                    <a:pt x="81900" y="26024"/>
                  </a:lnTo>
                  <a:lnTo>
                    <a:pt x="72756" y="12484"/>
                  </a:lnTo>
                  <a:lnTo>
                    <a:pt x="59200" y="3353"/>
                  </a:lnTo>
                  <a:lnTo>
                    <a:pt x="426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6796972" y="4158611"/>
              <a:ext cx="39370" cy="19685"/>
            </a:xfrm>
            <a:custGeom>
              <a:avLst/>
              <a:gdLst/>
              <a:ahLst/>
              <a:cxnLst/>
              <a:rect l="l" t="t" r="r" b="b"/>
              <a:pathLst>
                <a:path w="39370" h="19685">
                  <a:moveTo>
                    <a:pt x="19608" y="0"/>
                  </a:moveTo>
                  <a:lnTo>
                    <a:pt x="11980" y="1540"/>
                  </a:lnTo>
                  <a:lnTo>
                    <a:pt x="5746" y="5740"/>
                  </a:lnTo>
                  <a:lnTo>
                    <a:pt x="1542" y="11969"/>
                  </a:lnTo>
                  <a:lnTo>
                    <a:pt x="0" y="19596"/>
                  </a:lnTo>
                  <a:lnTo>
                    <a:pt x="39204" y="19596"/>
                  </a:lnTo>
                  <a:lnTo>
                    <a:pt x="37662" y="11969"/>
                  </a:lnTo>
                  <a:lnTo>
                    <a:pt x="33459" y="5740"/>
                  </a:lnTo>
                  <a:lnTo>
                    <a:pt x="27230" y="1540"/>
                  </a:lnTo>
                  <a:lnTo>
                    <a:pt x="1960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6793589" y="4155207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22987" y="0"/>
                  </a:moveTo>
                  <a:lnTo>
                    <a:pt x="14026" y="1805"/>
                  </a:lnTo>
                  <a:lnTo>
                    <a:pt x="6721" y="6732"/>
                  </a:lnTo>
                  <a:lnTo>
                    <a:pt x="1802" y="14042"/>
                  </a:lnTo>
                  <a:lnTo>
                    <a:pt x="0" y="22999"/>
                  </a:lnTo>
                  <a:lnTo>
                    <a:pt x="6769" y="22999"/>
                  </a:lnTo>
                  <a:lnTo>
                    <a:pt x="6819" y="14058"/>
                  </a:lnTo>
                  <a:lnTo>
                    <a:pt x="14033" y="6819"/>
                  </a:lnTo>
                  <a:lnTo>
                    <a:pt x="31940" y="6819"/>
                  </a:lnTo>
                  <a:lnTo>
                    <a:pt x="39154" y="14058"/>
                  </a:lnTo>
                  <a:lnTo>
                    <a:pt x="39204" y="22999"/>
                  </a:lnTo>
                  <a:lnTo>
                    <a:pt x="45974" y="22999"/>
                  </a:lnTo>
                  <a:lnTo>
                    <a:pt x="44171" y="14042"/>
                  </a:lnTo>
                  <a:lnTo>
                    <a:pt x="39252" y="6732"/>
                  </a:lnTo>
                  <a:lnTo>
                    <a:pt x="31947" y="1805"/>
                  </a:lnTo>
                  <a:lnTo>
                    <a:pt x="22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6884022" y="4125339"/>
              <a:ext cx="24130" cy="52069"/>
            </a:xfrm>
            <a:custGeom>
              <a:avLst/>
              <a:gdLst/>
              <a:ahLst/>
              <a:cxnLst/>
              <a:rect l="l" t="t" r="r" b="b"/>
              <a:pathLst>
                <a:path w="24129" h="52070">
                  <a:moveTo>
                    <a:pt x="23431" y="0"/>
                  </a:moveTo>
                  <a:lnTo>
                    <a:pt x="431" y="0"/>
                  </a:lnTo>
                  <a:lnTo>
                    <a:pt x="0" y="406"/>
                  </a:lnTo>
                  <a:lnTo>
                    <a:pt x="0" y="51434"/>
                  </a:lnTo>
                  <a:lnTo>
                    <a:pt x="431" y="51841"/>
                  </a:lnTo>
                  <a:lnTo>
                    <a:pt x="927" y="51841"/>
                  </a:lnTo>
                  <a:lnTo>
                    <a:pt x="23431" y="51841"/>
                  </a:lnTo>
                  <a:lnTo>
                    <a:pt x="23812" y="51434"/>
                  </a:lnTo>
                  <a:lnTo>
                    <a:pt x="23812" y="406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6881609" y="4122953"/>
              <a:ext cx="45085" cy="62230"/>
            </a:xfrm>
            <a:custGeom>
              <a:avLst/>
              <a:gdLst/>
              <a:ahLst/>
              <a:cxnLst/>
              <a:rect l="l" t="t" r="r" b="b"/>
              <a:pathLst>
                <a:path w="45084" h="62229">
                  <a:moveTo>
                    <a:pt x="28613" y="1485"/>
                  </a:moveTo>
                  <a:lnTo>
                    <a:pt x="27139" y="0"/>
                  </a:lnTo>
                  <a:lnTo>
                    <a:pt x="23812" y="0"/>
                  </a:lnTo>
                  <a:lnTo>
                    <a:pt x="23812" y="4800"/>
                  </a:lnTo>
                  <a:lnTo>
                    <a:pt x="23812" y="51841"/>
                  </a:lnTo>
                  <a:lnTo>
                    <a:pt x="4813" y="51841"/>
                  </a:lnTo>
                  <a:lnTo>
                    <a:pt x="4813" y="4800"/>
                  </a:lnTo>
                  <a:lnTo>
                    <a:pt x="23812" y="4800"/>
                  </a:lnTo>
                  <a:lnTo>
                    <a:pt x="23812" y="0"/>
                  </a:lnTo>
                  <a:lnTo>
                    <a:pt x="1473" y="0"/>
                  </a:lnTo>
                  <a:lnTo>
                    <a:pt x="0" y="1485"/>
                  </a:lnTo>
                  <a:lnTo>
                    <a:pt x="0" y="55156"/>
                  </a:lnTo>
                  <a:lnTo>
                    <a:pt x="1473" y="56629"/>
                  </a:lnTo>
                  <a:lnTo>
                    <a:pt x="27139" y="56629"/>
                  </a:lnTo>
                  <a:lnTo>
                    <a:pt x="28613" y="55156"/>
                  </a:lnTo>
                  <a:lnTo>
                    <a:pt x="28613" y="51841"/>
                  </a:lnTo>
                  <a:lnTo>
                    <a:pt x="28613" y="4800"/>
                  </a:lnTo>
                  <a:lnTo>
                    <a:pt x="28613" y="1485"/>
                  </a:lnTo>
                  <a:close/>
                </a:path>
                <a:path w="45084" h="62229">
                  <a:moveTo>
                    <a:pt x="44996" y="59893"/>
                  </a:moveTo>
                  <a:lnTo>
                    <a:pt x="26809" y="59893"/>
                  </a:lnTo>
                  <a:lnTo>
                    <a:pt x="26809" y="60921"/>
                  </a:lnTo>
                  <a:lnTo>
                    <a:pt x="44996" y="61785"/>
                  </a:lnTo>
                  <a:lnTo>
                    <a:pt x="44996" y="59893"/>
                  </a:lnTo>
                  <a:close/>
                </a:path>
                <a:path w="45084" h="62229">
                  <a:moveTo>
                    <a:pt x="45008" y="59131"/>
                  </a:moveTo>
                  <a:lnTo>
                    <a:pt x="26822" y="59131"/>
                  </a:lnTo>
                  <a:lnTo>
                    <a:pt x="26822" y="59880"/>
                  </a:lnTo>
                  <a:lnTo>
                    <a:pt x="45008" y="59880"/>
                  </a:lnTo>
                  <a:lnTo>
                    <a:pt x="45008" y="591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6894072" y="4069159"/>
              <a:ext cx="32384" cy="106680"/>
            </a:xfrm>
            <a:custGeom>
              <a:avLst/>
              <a:gdLst/>
              <a:ahLst/>
              <a:cxnLst/>
              <a:rect l="l" t="t" r="r" b="b"/>
              <a:pathLst>
                <a:path w="32384" h="106679">
                  <a:moveTo>
                    <a:pt x="20751" y="0"/>
                  </a:moveTo>
                  <a:lnTo>
                    <a:pt x="20154" y="533"/>
                  </a:lnTo>
                  <a:lnTo>
                    <a:pt x="19380" y="863"/>
                  </a:lnTo>
                  <a:lnTo>
                    <a:pt x="0" y="863"/>
                  </a:lnTo>
                  <a:lnTo>
                    <a:pt x="11734" y="15824"/>
                  </a:lnTo>
                  <a:lnTo>
                    <a:pt x="13652" y="15824"/>
                  </a:lnTo>
                  <a:lnTo>
                    <a:pt x="14846" y="16979"/>
                  </a:lnTo>
                  <a:lnTo>
                    <a:pt x="14846" y="38849"/>
                  </a:lnTo>
                  <a:lnTo>
                    <a:pt x="14363" y="39776"/>
                  </a:lnTo>
                  <a:lnTo>
                    <a:pt x="14363" y="54140"/>
                  </a:lnTo>
                  <a:lnTo>
                    <a:pt x="15455" y="54698"/>
                  </a:lnTo>
                  <a:lnTo>
                    <a:pt x="16167" y="55803"/>
                  </a:lnTo>
                  <a:lnTo>
                    <a:pt x="16167" y="106121"/>
                  </a:lnTo>
                  <a:lnTo>
                    <a:pt x="32054" y="106121"/>
                  </a:lnTo>
                  <a:lnTo>
                    <a:pt x="32054" y="12826"/>
                  </a:lnTo>
                  <a:lnTo>
                    <a:pt x="31724" y="12661"/>
                  </a:lnTo>
                  <a:lnTo>
                    <a:pt x="2075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6908419" y="4068584"/>
              <a:ext cx="18415" cy="113664"/>
            </a:xfrm>
            <a:custGeom>
              <a:avLst/>
              <a:gdLst/>
              <a:ahLst/>
              <a:cxnLst/>
              <a:rect l="l" t="t" r="r" b="b"/>
              <a:pathLst>
                <a:path w="18415" h="113664">
                  <a:moveTo>
                    <a:pt x="18186" y="12623"/>
                  </a:moveTo>
                  <a:lnTo>
                    <a:pt x="17703" y="12052"/>
                  </a:lnTo>
                  <a:lnTo>
                    <a:pt x="6946" y="0"/>
                  </a:lnTo>
                  <a:lnTo>
                    <a:pt x="6616" y="406"/>
                  </a:lnTo>
                  <a:lnTo>
                    <a:pt x="6400" y="584"/>
                  </a:lnTo>
                  <a:lnTo>
                    <a:pt x="17157" y="13017"/>
                  </a:lnTo>
                  <a:lnTo>
                    <a:pt x="17373" y="13233"/>
                  </a:lnTo>
                  <a:lnTo>
                    <a:pt x="17691" y="13411"/>
                  </a:lnTo>
                  <a:lnTo>
                    <a:pt x="17691" y="106705"/>
                  </a:lnTo>
                  <a:lnTo>
                    <a:pt x="1803" y="106705"/>
                  </a:lnTo>
                  <a:lnTo>
                    <a:pt x="1803" y="108978"/>
                  </a:lnTo>
                  <a:lnTo>
                    <a:pt x="1092" y="110096"/>
                  </a:lnTo>
                  <a:lnTo>
                    <a:pt x="0" y="110642"/>
                  </a:lnTo>
                  <a:lnTo>
                    <a:pt x="0" y="113512"/>
                  </a:lnTo>
                  <a:lnTo>
                    <a:pt x="18186" y="113512"/>
                  </a:lnTo>
                  <a:lnTo>
                    <a:pt x="18186" y="12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6861030" y="4027451"/>
              <a:ext cx="48895" cy="36195"/>
            </a:xfrm>
            <a:custGeom>
              <a:avLst/>
              <a:gdLst/>
              <a:ahLst/>
              <a:cxnLst/>
              <a:rect l="l" t="t" r="r" b="b"/>
              <a:pathLst>
                <a:path w="48895" h="36195">
                  <a:moveTo>
                    <a:pt x="17525" y="0"/>
                  </a:moveTo>
                  <a:lnTo>
                    <a:pt x="16713" y="241"/>
                  </a:lnTo>
                  <a:lnTo>
                    <a:pt x="0" y="241"/>
                  </a:lnTo>
                  <a:lnTo>
                    <a:pt x="27851" y="35928"/>
                  </a:lnTo>
                  <a:lnTo>
                    <a:pt x="28562" y="35763"/>
                  </a:lnTo>
                  <a:lnTo>
                    <a:pt x="48653" y="35763"/>
                  </a:lnTo>
                  <a:lnTo>
                    <a:pt x="24790" y="8128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6885821" y="4035579"/>
              <a:ext cx="24765" cy="27940"/>
            </a:xfrm>
            <a:custGeom>
              <a:avLst/>
              <a:gdLst/>
              <a:ahLst/>
              <a:cxnLst/>
              <a:rect l="l" t="t" r="r" b="b"/>
              <a:pathLst>
                <a:path w="24765" h="27939">
                  <a:moveTo>
                    <a:pt x="0" y="0"/>
                  </a:moveTo>
                  <a:lnTo>
                    <a:pt x="23863" y="27635"/>
                  </a:lnTo>
                  <a:lnTo>
                    <a:pt x="24739" y="27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6849069" y="4003357"/>
              <a:ext cx="24130" cy="17780"/>
            </a:xfrm>
            <a:custGeom>
              <a:avLst/>
              <a:gdLst/>
              <a:ahLst/>
              <a:cxnLst/>
              <a:rect l="l" t="t" r="r" b="b"/>
              <a:pathLst>
                <a:path w="24129" h="17779">
                  <a:moveTo>
                    <a:pt x="7924" y="0"/>
                  </a:moveTo>
                  <a:lnTo>
                    <a:pt x="2616" y="5791"/>
                  </a:lnTo>
                  <a:lnTo>
                    <a:pt x="0" y="9055"/>
                  </a:lnTo>
                  <a:lnTo>
                    <a:pt x="6718" y="17627"/>
                  </a:lnTo>
                  <a:lnTo>
                    <a:pt x="7264" y="17525"/>
                  </a:lnTo>
                  <a:lnTo>
                    <a:pt x="23596" y="17525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6848894" y="4009148"/>
              <a:ext cx="66675" cy="170180"/>
            </a:xfrm>
            <a:custGeom>
              <a:avLst/>
              <a:gdLst/>
              <a:ahLst/>
              <a:cxnLst/>
              <a:rect l="l" t="t" r="r" b="b"/>
              <a:pathLst>
                <a:path w="66675" h="170179">
                  <a:moveTo>
                    <a:pt x="2781" y="0"/>
                  </a:moveTo>
                  <a:lnTo>
                    <a:pt x="0" y="3060"/>
                  </a:lnTo>
                  <a:lnTo>
                    <a:pt x="165" y="3263"/>
                  </a:lnTo>
                  <a:lnTo>
                    <a:pt x="2781" y="0"/>
                  </a:lnTo>
                  <a:close/>
                </a:path>
                <a:path w="66675" h="170179">
                  <a:moveTo>
                    <a:pt x="29667" y="18326"/>
                  </a:moveTo>
                  <a:lnTo>
                    <a:pt x="23774" y="11747"/>
                  </a:lnTo>
                  <a:lnTo>
                    <a:pt x="7442" y="11747"/>
                  </a:lnTo>
                  <a:lnTo>
                    <a:pt x="6896" y="11849"/>
                  </a:lnTo>
                  <a:lnTo>
                    <a:pt x="12141" y="18554"/>
                  </a:lnTo>
                  <a:lnTo>
                    <a:pt x="28409" y="18554"/>
                  </a:lnTo>
                  <a:lnTo>
                    <a:pt x="28841" y="18554"/>
                  </a:lnTo>
                  <a:lnTo>
                    <a:pt x="29286" y="18478"/>
                  </a:lnTo>
                  <a:lnTo>
                    <a:pt x="29667" y="18326"/>
                  </a:lnTo>
                  <a:close/>
                </a:path>
                <a:path w="66675" h="170179">
                  <a:moveTo>
                    <a:pt x="60032" y="77000"/>
                  </a:moveTo>
                  <a:lnTo>
                    <a:pt x="58826" y="75844"/>
                  </a:lnTo>
                  <a:lnTo>
                    <a:pt x="56908" y="75844"/>
                  </a:lnTo>
                  <a:lnTo>
                    <a:pt x="59537" y="79235"/>
                  </a:lnTo>
                  <a:lnTo>
                    <a:pt x="59537" y="99796"/>
                  </a:lnTo>
                  <a:lnTo>
                    <a:pt x="59804" y="99377"/>
                  </a:lnTo>
                  <a:lnTo>
                    <a:pt x="60032" y="98869"/>
                  </a:lnTo>
                  <a:lnTo>
                    <a:pt x="60032" y="77000"/>
                  </a:lnTo>
                  <a:close/>
                </a:path>
                <a:path w="66675" h="170179">
                  <a:moveTo>
                    <a:pt x="61341" y="115824"/>
                  </a:moveTo>
                  <a:lnTo>
                    <a:pt x="60629" y="114719"/>
                  </a:lnTo>
                  <a:lnTo>
                    <a:pt x="59537" y="114160"/>
                  </a:lnTo>
                  <a:lnTo>
                    <a:pt x="59537" y="170078"/>
                  </a:lnTo>
                  <a:lnTo>
                    <a:pt x="60629" y="169532"/>
                  </a:lnTo>
                  <a:lnTo>
                    <a:pt x="61341" y="168414"/>
                  </a:lnTo>
                  <a:lnTo>
                    <a:pt x="61341" y="115824"/>
                  </a:lnTo>
                  <a:close/>
                </a:path>
                <a:path w="66675" h="170179">
                  <a:moveTo>
                    <a:pt x="66459" y="59436"/>
                  </a:moveTo>
                  <a:lnTo>
                    <a:pt x="61658" y="54076"/>
                  </a:lnTo>
                  <a:lnTo>
                    <a:pt x="40690" y="54076"/>
                  </a:lnTo>
                  <a:lnTo>
                    <a:pt x="39979" y="54241"/>
                  </a:lnTo>
                  <a:lnTo>
                    <a:pt x="45161" y="60883"/>
                  </a:lnTo>
                  <a:lnTo>
                    <a:pt x="63677" y="60883"/>
                  </a:lnTo>
                  <a:lnTo>
                    <a:pt x="64554" y="60883"/>
                  </a:lnTo>
                  <a:lnTo>
                    <a:pt x="65316" y="60553"/>
                  </a:lnTo>
                  <a:lnTo>
                    <a:pt x="66128" y="59855"/>
                  </a:lnTo>
                  <a:lnTo>
                    <a:pt x="66459" y="59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6912964" y="4153279"/>
              <a:ext cx="53975" cy="27305"/>
            </a:xfrm>
            <a:custGeom>
              <a:avLst/>
              <a:gdLst/>
              <a:ahLst/>
              <a:cxnLst/>
              <a:rect l="l" t="t" r="r" b="b"/>
              <a:pathLst>
                <a:path w="53975" h="27304">
                  <a:moveTo>
                    <a:pt x="26924" y="0"/>
                  </a:moveTo>
                  <a:lnTo>
                    <a:pt x="16448" y="2117"/>
                  </a:lnTo>
                  <a:lnTo>
                    <a:pt x="7889" y="7893"/>
                  </a:lnTo>
                  <a:lnTo>
                    <a:pt x="2117" y="16459"/>
                  </a:lnTo>
                  <a:lnTo>
                    <a:pt x="0" y="26949"/>
                  </a:lnTo>
                  <a:lnTo>
                    <a:pt x="53898" y="26949"/>
                  </a:lnTo>
                  <a:lnTo>
                    <a:pt x="51780" y="16459"/>
                  </a:lnTo>
                  <a:lnTo>
                    <a:pt x="46002" y="7893"/>
                  </a:lnTo>
                  <a:lnTo>
                    <a:pt x="37428" y="2117"/>
                  </a:lnTo>
                  <a:lnTo>
                    <a:pt x="2692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891122" y="4136897"/>
              <a:ext cx="79375" cy="43815"/>
            </a:xfrm>
            <a:custGeom>
              <a:avLst/>
              <a:gdLst/>
              <a:ahLst/>
              <a:cxnLst/>
              <a:rect l="l" t="t" r="r" b="b"/>
              <a:pathLst>
                <a:path w="79375" h="43814">
                  <a:moveTo>
                    <a:pt x="17640" y="25755"/>
                  </a:moveTo>
                  <a:lnTo>
                    <a:pt x="16548" y="24676"/>
                  </a:lnTo>
                  <a:lnTo>
                    <a:pt x="1092" y="24676"/>
                  </a:lnTo>
                  <a:lnTo>
                    <a:pt x="0" y="25755"/>
                  </a:lnTo>
                  <a:lnTo>
                    <a:pt x="0" y="28397"/>
                  </a:lnTo>
                  <a:lnTo>
                    <a:pt x="1092" y="29476"/>
                  </a:lnTo>
                  <a:lnTo>
                    <a:pt x="2400" y="29476"/>
                  </a:lnTo>
                  <a:lnTo>
                    <a:pt x="16548" y="29476"/>
                  </a:lnTo>
                  <a:lnTo>
                    <a:pt x="17640" y="28397"/>
                  </a:lnTo>
                  <a:lnTo>
                    <a:pt x="17640" y="25755"/>
                  </a:lnTo>
                  <a:close/>
                </a:path>
                <a:path w="79375" h="43814">
                  <a:moveTo>
                    <a:pt x="17640" y="13131"/>
                  </a:moveTo>
                  <a:lnTo>
                    <a:pt x="16548" y="12052"/>
                  </a:lnTo>
                  <a:lnTo>
                    <a:pt x="1092" y="12052"/>
                  </a:lnTo>
                  <a:lnTo>
                    <a:pt x="0" y="13131"/>
                  </a:lnTo>
                  <a:lnTo>
                    <a:pt x="0" y="15773"/>
                  </a:lnTo>
                  <a:lnTo>
                    <a:pt x="1092" y="16852"/>
                  </a:lnTo>
                  <a:lnTo>
                    <a:pt x="2400" y="16852"/>
                  </a:lnTo>
                  <a:lnTo>
                    <a:pt x="16548" y="16852"/>
                  </a:lnTo>
                  <a:lnTo>
                    <a:pt x="17640" y="15773"/>
                  </a:lnTo>
                  <a:lnTo>
                    <a:pt x="17640" y="13131"/>
                  </a:lnTo>
                  <a:close/>
                </a:path>
                <a:path w="79375" h="43814">
                  <a:moveTo>
                    <a:pt x="17640" y="1079"/>
                  </a:moveTo>
                  <a:lnTo>
                    <a:pt x="16548" y="0"/>
                  </a:lnTo>
                  <a:lnTo>
                    <a:pt x="1092" y="0"/>
                  </a:lnTo>
                  <a:lnTo>
                    <a:pt x="0" y="1079"/>
                  </a:lnTo>
                  <a:lnTo>
                    <a:pt x="0" y="3721"/>
                  </a:lnTo>
                  <a:lnTo>
                    <a:pt x="1092" y="4800"/>
                  </a:lnTo>
                  <a:lnTo>
                    <a:pt x="2400" y="4800"/>
                  </a:lnTo>
                  <a:lnTo>
                    <a:pt x="16548" y="4800"/>
                  </a:lnTo>
                  <a:lnTo>
                    <a:pt x="17640" y="3721"/>
                  </a:lnTo>
                  <a:lnTo>
                    <a:pt x="17640" y="1079"/>
                  </a:lnTo>
                  <a:close/>
                </a:path>
                <a:path w="79375" h="43814">
                  <a:moveTo>
                    <a:pt x="79121" y="43332"/>
                  </a:moveTo>
                  <a:lnTo>
                    <a:pt x="76733" y="31521"/>
                  </a:lnTo>
                  <a:lnTo>
                    <a:pt x="70231" y="21882"/>
                  </a:lnTo>
                  <a:lnTo>
                    <a:pt x="60566" y="15379"/>
                  </a:lnTo>
                  <a:lnTo>
                    <a:pt x="48755" y="12979"/>
                  </a:lnTo>
                  <a:lnTo>
                    <a:pt x="36944" y="15379"/>
                  </a:lnTo>
                  <a:lnTo>
                    <a:pt x="27317" y="21882"/>
                  </a:lnTo>
                  <a:lnTo>
                    <a:pt x="20828" y="31521"/>
                  </a:lnTo>
                  <a:lnTo>
                    <a:pt x="18453" y="43332"/>
                  </a:lnTo>
                  <a:lnTo>
                    <a:pt x="25222" y="43332"/>
                  </a:lnTo>
                  <a:lnTo>
                    <a:pt x="25222" y="36817"/>
                  </a:lnTo>
                  <a:lnTo>
                    <a:pt x="27838" y="30962"/>
                  </a:lnTo>
                  <a:lnTo>
                    <a:pt x="36410" y="22415"/>
                  </a:lnTo>
                  <a:lnTo>
                    <a:pt x="42252" y="19786"/>
                  </a:lnTo>
                  <a:lnTo>
                    <a:pt x="55257" y="19786"/>
                  </a:lnTo>
                  <a:lnTo>
                    <a:pt x="61150" y="22415"/>
                  </a:lnTo>
                  <a:lnTo>
                    <a:pt x="69672" y="30962"/>
                  </a:lnTo>
                  <a:lnTo>
                    <a:pt x="72301" y="36817"/>
                  </a:lnTo>
                  <a:lnTo>
                    <a:pt x="72301" y="43332"/>
                  </a:lnTo>
                  <a:lnTo>
                    <a:pt x="79121" y="433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6738376" y="4153284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11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6735976" y="415088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670" y="0"/>
                  </a:moveTo>
                  <a:lnTo>
                    <a:pt x="1028" y="0"/>
                  </a:lnTo>
                  <a:lnTo>
                    <a:pt x="0" y="1079"/>
                  </a:lnTo>
                  <a:lnTo>
                    <a:pt x="0" y="3733"/>
                  </a:lnTo>
                  <a:lnTo>
                    <a:pt x="1028" y="4800"/>
                  </a:lnTo>
                  <a:lnTo>
                    <a:pt x="2400" y="4800"/>
                  </a:lnTo>
                  <a:lnTo>
                    <a:pt x="34670" y="4800"/>
                  </a:lnTo>
                  <a:lnTo>
                    <a:pt x="35712" y="3733"/>
                  </a:lnTo>
                  <a:lnTo>
                    <a:pt x="35712" y="1079"/>
                  </a:lnTo>
                  <a:lnTo>
                    <a:pt x="34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6733896" y="4166755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11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6731496" y="416435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670" y="0"/>
                  </a:moveTo>
                  <a:lnTo>
                    <a:pt x="1041" y="0"/>
                  </a:lnTo>
                  <a:lnTo>
                    <a:pt x="0" y="1079"/>
                  </a:lnTo>
                  <a:lnTo>
                    <a:pt x="0" y="3721"/>
                  </a:lnTo>
                  <a:lnTo>
                    <a:pt x="1041" y="4800"/>
                  </a:lnTo>
                  <a:lnTo>
                    <a:pt x="2400" y="4800"/>
                  </a:lnTo>
                  <a:lnTo>
                    <a:pt x="34670" y="4800"/>
                  </a:lnTo>
                  <a:lnTo>
                    <a:pt x="35712" y="3721"/>
                  </a:lnTo>
                  <a:lnTo>
                    <a:pt x="35712" y="1079"/>
                  </a:lnTo>
                  <a:lnTo>
                    <a:pt x="34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6943546" y="4172752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>
                  <a:moveTo>
                    <a:pt x="19545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6941134" y="4101756"/>
              <a:ext cx="52069" cy="73660"/>
            </a:xfrm>
            <a:custGeom>
              <a:avLst/>
              <a:gdLst/>
              <a:ahLst/>
              <a:cxnLst/>
              <a:rect l="l" t="t" r="r" b="b"/>
              <a:pathLst>
                <a:path w="52070" h="73660">
                  <a:moveTo>
                    <a:pt x="12344" y="27813"/>
                  </a:moveTo>
                  <a:lnTo>
                    <a:pt x="1524" y="27813"/>
                  </a:lnTo>
                  <a:lnTo>
                    <a:pt x="1524" y="36233"/>
                  </a:lnTo>
                  <a:lnTo>
                    <a:pt x="6934" y="36233"/>
                  </a:lnTo>
                  <a:lnTo>
                    <a:pt x="12344" y="36233"/>
                  </a:lnTo>
                  <a:lnTo>
                    <a:pt x="12344" y="27813"/>
                  </a:lnTo>
                  <a:close/>
                </a:path>
                <a:path w="52070" h="73660">
                  <a:moveTo>
                    <a:pt x="17970" y="0"/>
                  </a:moveTo>
                  <a:lnTo>
                    <a:pt x="7099" y="0"/>
                  </a:lnTo>
                  <a:lnTo>
                    <a:pt x="7099" y="8420"/>
                  </a:lnTo>
                  <a:lnTo>
                    <a:pt x="12509" y="8420"/>
                  </a:lnTo>
                  <a:lnTo>
                    <a:pt x="17970" y="8420"/>
                  </a:lnTo>
                  <a:lnTo>
                    <a:pt x="17970" y="0"/>
                  </a:lnTo>
                  <a:close/>
                </a:path>
                <a:path w="52070" h="73660">
                  <a:moveTo>
                    <a:pt x="24358" y="69684"/>
                  </a:moveTo>
                  <a:lnTo>
                    <a:pt x="23266" y="68605"/>
                  </a:lnTo>
                  <a:lnTo>
                    <a:pt x="1092" y="68605"/>
                  </a:lnTo>
                  <a:lnTo>
                    <a:pt x="0" y="69684"/>
                  </a:lnTo>
                  <a:lnTo>
                    <a:pt x="0" y="72326"/>
                  </a:lnTo>
                  <a:lnTo>
                    <a:pt x="1092" y="73406"/>
                  </a:lnTo>
                  <a:lnTo>
                    <a:pt x="2400" y="73406"/>
                  </a:lnTo>
                  <a:lnTo>
                    <a:pt x="23266" y="73406"/>
                  </a:lnTo>
                  <a:lnTo>
                    <a:pt x="24358" y="72326"/>
                  </a:lnTo>
                  <a:lnTo>
                    <a:pt x="24358" y="69684"/>
                  </a:lnTo>
                  <a:close/>
                </a:path>
                <a:path w="52070" h="73660">
                  <a:moveTo>
                    <a:pt x="30962" y="37185"/>
                  </a:moveTo>
                  <a:lnTo>
                    <a:pt x="20091" y="37185"/>
                  </a:lnTo>
                  <a:lnTo>
                    <a:pt x="20091" y="45605"/>
                  </a:lnTo>
                  <a:lnTo>
                    <a:pt x="25501" y="45605"/>
                  </a:lnTo>
                  <a:lnTo>
                    <a:pt x="30911" y="45605"/>
                  </a:lnTo>
                  <a:lnTo>
                    <a:pt x="30962" y="37185"/>
                  </a:lnTo>
                  <a:close/>
                </a:path>
                <a:path w="52070" h="73660">
                  <a:moveTo>
                    <a:pt x="38442" y="11938"/>
                  </a:moveTo>
                  <a:lnTo>
                    <a:pt x="30746" y="11938"/>
                  </a:lnTo>
                  <a:lnTo>
                    <a:pt x="30746" y="17894"/>
                  </a:lnTo>
                  <a:lnTo>
                    <a:pt x="34620" y="17894"/>
                  </a:lnTo>
                  <a:lnTo>
                    <a:pt x="38442" y="17894"/>
                  </a:lnTo>
                  <a:lnTo>
                    <a:pt x="38442" y="11938"/>
                  </a:lnTo>
                  <a:close/>
                </a:path>
                <a:path w="52070" h="73660">
                  <a:moveTo>
                    <a:pt x="51612" y="20447"/>
                  </a:moveTo>
                  <a:lnTo>
                    <a:pt x="43916" y="20447"/>
                  </a:lnTo>
                  <a:lnTo>
                    <a:pt x="43916" y="26416"/>
                  </a:lnTo>
                  <a:lnTo>
                    <a:pt x="47790" y="26416"/>
                  </a:lnTo>
                  <a:lnTo>
                    <a:pt x="51612" y="26416"/>
                  </a:lnTo>
                  <a:lnTo>
                    <a:pt x="51612" y="20447"/>
                  </a:lnTo>
                  <a:close/>
                </a:path>
                <a:path w="52070" h="73660">
                  <a:moveTo>
                    <a:pt x="51612" y="3124"/>
                  </a:moveTo>
                  <a:lnTo>
                    <a:pt x="43916" y="3124"/>
                  </a:lnTo>
                  <a:lnTo>
                    <a:pt x="43916" y="9093"/>
                  </a:lnTo>
                  <a:lnTo>
                    <a:pt x="47790" y="9093"/>
                  </a:lnTo>
                  <a:lnTo>
                    <a:pt x="51612" y="9093"/>
                  </a:lnTo>
                  <a:lnTo>
                    <a:pt x="51612" y="31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7075860" y="4024289"/>
              <a:ext cx="239395" cy="155575"/>
            </a:xfrm>
            <a:custGeom>
              <a:avLst/>
              <a:gdLst/>
              <a:ahLst/>
              <a:cxnLst/>
              <a:rect l="l" t="t" r="r" b="b"/>
              <a:pathLst>
                <a:path w="239395" h="155575">
                  <a:moveTo>
                    <a:pt x="162140" y="0"/>
                  </a:moveTo>
                  <a:lnTo>
                    <a:pt x="144075" y="2425"/>
                  </a:lnTo>
                  <a:lnTo>
                    <a:pt x="127819" y="9267"/>
                  </a:lnTo>
                  <a:lnTo>
                    <a:pt x="114020" y="19877"/>
                  </a:lnTo>
                  <a:lnTo>
                    <a:pt x="103327" y="33604"/>
                  </a:lnTo>
                  <a:lnTo>
                    <a:pt x="99123" y="32321"/>
                  </a:lnTo>
                  <a:lnTo>
                    <a:pt x="94703" y="31610"/>
                  </a:lnTo>
                  <a:lnTo>
                    <a:pt x="90055" y="31610"/>
                  </a:lnTo>
                  <a:lnTo>
                    <a:pt x="73652" y="34696"/>
                  </a:lnTo>
                  <a:lnTo>
                    <a:pt x="59945" y="43170"/>
                  </a:lnTo>
                  <a:lnTo>
                    <a:pt x="50098" y="55859"/>
                  </a:lnTo>
                  <a:lnTo>
                    <a:pt x="45275" y="71589"/>
                  </a:lnTo>
                  <a:lnTo>
                    <a:pt x="41833" y="71424"/>
                  </a:lnTo>
                  <a:lnTo>
                    <a:pt x="25551" y="74713"/>
                  </a:lnTo>
                  <a:lnTo>
                    <a:pt x="12253" y="83681"/>
                  </a:lnTo>
                  <a:lnTo>
                    <a:pt x="3287" y="96986"/>
                  </a:lnTo>
                  <a:lnTo>
                    <a:pt x="0" y="113284"/>
                  </a:lnTo>
                  <a:lnTo>
                    <a:pt x="3287" y="129583"/>
                  </a:lnTo>
                  <a:lnTo>
                    <a:pt x="12253" y="142892"/>
                  </a:lnTo>
                  <a:lnTo>
                    <a:pt x="25551" y="151865"/>
                  </a:lnTo>
                  <a:lnTo>
                    <a:pt x="42494" y="155155"/>
                  </a:lnTo>
                  <a:lnTo>
                    <a:pt x="206425" y="155155"/>
                  </a:lnTo>
                  <a:lnTo>
                    <a:pt x="206425" y="155003"/>
                  </a:lnTo>
                  <a:lnTo>
                    <a:pt x="207848" y="155155"/>
                  </a:lnTo>
                  <a:lnTo>
                    <a:pt x="219937" y="152715"/>
                  </a:lnTo>
                  <a:lnTo>
                    <a:pt x="229816" y="146061"/>
                  </a:lnTo>
                  <a:lnTo>
                    <a:pt x="236480" y="136194"/>
                  </a:lnTo>
                  <a:lnTo>
                    <a:pt x="238925" y="124117"/>
                  </a:lnTo>
                  <a:lnTo>
                    <a:pt x="237847" y="116028"/>
                  </a:lnTo>
                  <a:lnTo>
                    <a:pt x="234808" y="108758"/>
                  </a:lnTo>
                  <a:lnTo>
                    <a:pt x="230100" y="102566"/>
                  </a:lnTo>
                  <a:lnTo>
                    <a:pt x="224015" y="97713"/>
                  </a:lnTo>
                  <a:lnTo>
                    <a:pt x="226820" y="90874"/>
                  </a:lnTo>
                  <a:lnTo>
                    <a:pt x="228893" y="83696"/>
                  </a:lnTo>
                  <a:lnTo>
                    <a:pt x="230178" y="76218"/>
                  </a:lnTo>
                  <a:lnTo>
                    <a:pt x="230619" y="68478"/>
                  </a:lnTo>
                  <a:lnTo>
                    <a:pt x="225241" y="41823"/>
                  </a:lnTo>
                  <a:lnTo>
                    <a:pt x="210572" y="20056"/>
                  </a:lnTo>
                  <a:lnTo>
                    <a:pt x="188806" y="5381"/>
                  </a:lnTo>
                  <a:lnTo>
                    <a:pt x="16214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7072419" y="4020885"/>
              <a:ext cx="245745" cy="162560"/>
            </a:xfrm>
            <a:custGeom>
              <a:avLst/>
              <a:gdLst/>
              <a:ahLst/>
              <a:cxnLst/>
              <a:rect l="l" t="t" r="r" b="b"/>
              <a:pathLst>
                <a:path w="245745" h="162560">
                  <a:moveTo>
                    <a:pt x="43802" y="161653"/>
                  </a:moveTo>
                  <a:lnTo>
                    <a:pt x="43802" y="161950"/>
                  </a:lnTo>
                  <a:lnTo>
                    <a:pt x="45275" y="161950"/>
                  </a:lnTo>
                  <a:lnTo>
                    <a:pt x="43802" y="161653"/>
                  </a:lnTo>
                  <a:close/>
                </a:path>
                <a:path w="245745" h="162560">
                  <a:moveTo>
                    <a:pt x="46246" y="71615"/>
                  </a:moveTo>
                  <a:lnTo>
                    <a:pt x="44331" y="71615"/>
                  </a:lnTo>
                  <a:lnTo>
                    <a:pt x="27635" y="74993"/>
                  </a:lnTo>
                  <a:lnTo>
                    <a:pt x="18354" y="81249"/>
                  </a:lnTo>
                  <a:lnTo>
                    <a:pt x="13185" y="84795"/>
                  </a:lnTo>
                  <a:lnTo>
                    <a:pt x="3557" y="99071"/>
                  </a:lnTo>
                  <a:lnTo>
                    <a:pt x="0" y="116687"/>
                  </a:lnTo>
                  <a:lnTo>
                    <a:pt x="3557" y="134309"/>
                  </a:lnTo>
                  <a:lnTo>
                    <a:pt x="13260" y="148696"/>
                  </a:lnTo>
                  <a:lnTo>
                    <a:pt x="27896" y="158559"/>
                  </a:lnTo>
                  <a:lnTo>
                    <a:pt x="43802" y="158559"/>
                  </a:lnTo>
                  <a:lnTo>
                    <a:pt x="43802" y="161653"/>
                  </a:lnTo>
                  <a:lnTo>
                    <a:pt x="45275" y="161950"/>
                  </a:lnTo>
                  <a:lnTo>
                    <a:pt x="47363" y="161950"/>
                  </a:lnTo>
                  <a:lnTo>
                    <a:pt x="47348" y="161653"/>
                  </a:lnTo>
                  <a:lnTo>
                    <a:pt x="47231" y="159244"/>
                  </a:lnTo>
                  <a:lnTo>
                    <a:pt x="47189" y="155143"/>
                  </a:lnTo>
                  <a:lnTo>
                    <a:pt x="45275" y="155143"/>
                  </a:lnTo>
                  <a:lnTo>
                    <a:pt x="37519" y="154363"/>
                  </a:lnTo>
                  <a:lnTo>
                    <a:pt x="7615" y="124442"/>
                  </a:lnTo>
                  <a:lnTo>
                    <a:pt x="6832" y="116687"/>
                  </a:lnTo>
                  <a:lnTo>
                    <a:pt x="7615" y="108935"/>
                  </a:lnTo>
                  <a:lnTo>
                    <a:pt x="37519" y="79011"/>
                  </a:lnTo>
                  <a:lnTo>
                    <a:pt x="44643" y="78295"/>
                  </a:lnTo>
                  <a:lnTo>
                    <a:pt x="51768" y="78295"/>
                  </a:lnTo>
                  <a:lnTo>
                    <a:pt x="52108" y="75387"/>
                  </a:lnTo>
                  <a:lnTo>
                    <a:pt x="52228" y="74993"/>
                  </a:lnTo>
                  <a:lnTo>
                    <a:pt x="48717" y="74993"/>
                  </a:lnTo>
                  <a:lnTo>
                    <a:pt x="45326" y="74625"/>
                  </a:lnTo>
                  <a:lnTo>
                    <a:pt x="46164" y="71881"/>
                  </a:lnTo>
                  <a:lnTo>
                    <a:pt x="46246" y="71615"/>
                  </a:lnTo>
                  <a:close/>
                </a:path>
                <a:path w="245745" h="162560">
                  <a:moveTo>
                    <a:pt x="50634" y="155143"/>
                  </a:moveTo>
                  <a:lnTo>
                    <a:pt x="47189" y="155143"/>
                  </a:lnTo>
                  <a:lnTo>
                    <a:pt x="47231" y="159244"/>
                  </a:lnTo>
                  <a:lnTo>
                    <a:pt x="47348" y="161653"/>
                  </a:lnTo>
                  <a:lnTo>
                    <a:pt x="47363" y="161950"/>
                  </a:lnTo>
                  <a:lnTo>
                    <a:pt x="210355" y="161950"/>
                  </a:lnTo>
                  <a:lnTo>
                    <a:pt x="209106" y="161653"/>
                  </a:lnTo>
                  <a:lnTo>
                    <a:pt x="209721" y="161653"/>
                  </a:lnTo>
                  <a:lnTo>
                    <a:pt x="209829" y="159244"/>
                  </a:lnTo>
                  <a:lnTo>
                    <a:pt x="209860" y="158559"/>
                  </a:lnTo>
                  <a:lnTo>
                    <a:pt x="50634" y="158559"/>
                  </a:lnTo>
                  <a:lnTo>
                    <a:pt x="50634" y="155143"/>
                  </a:lnTo>
                  <a:close/>
                </a:path>
                <a:path w="245745" h="162560">
                  <a:moveTo>
                    <a:pt x="227456" y="101117"/>
                  </a:moveTo>
                  <a:lnTo>
                    <a:pt x="225704" y="104012"/>
                  </a:lnTo>
                  <a:lnTo>
                    <a:pt x="231113" y="108345"/>
                  </a:lnTo>
                  <a:lnTo>
                    <a:pt x="235286" y="113857"/>
                  </a:lnTo>
                  <a:lnTo>
                    <a:pt x="237973" y="120323"/>
                  </a:lnTo>
                  <a:lnTo>
                    <a:pt x="238925" y="127520"/>
                  </a:lnTo>
                  <a:lnTo>
                    <a:pt x="238925" y="135153"/>
                  </a:lnTo>
                  <a:lnTo>
                    <a:pt x="235864" y="142049"/>
                  </a:lnTo>
                  <a:lnTo>
                    <a:pt x="226060" y="151865"/>
                  </a:lnTo>
                  <a:lnTo>
                    <a:pt x="225712" y="152126"/>
                  </a:lnTo>
                  <a:lnTo>
                    <a:pt x="218935" y="155143"/>
                  </a:lnTo>
                  <a:lnTo>
                    <a:pt x="50634" y="155143"/>
                  </a:lnTo>
                  <a:lnTo>
                    <a:pt x="50634" y="158559"/>
                  </a:lnTo>
                  <a:lnTo>
                    <a:pt x="213258" y="158559"/>
                  </a:lnTo>
                  <a:lnTo>
                    <a:pt x="213258" y="161653"/>
                  </a:lnTo>
                  <a:lnTo>
                    <a:pt x="209106" y="161653"/>
                  </a:lnTo>
                  <a:lnTo>
                    <a:pt x="210355" y="161950"/>
                  </a:lnTo>
                  <a:lnTo>
                    <a:pt x="211289" y="161950"/>
                  </a:lnTo>
                  <a:lnTo>
                    <a:pt x="224715" y="159244"/>
                  </a:lnTo>
                  <a:lnTo>
                    <a:pt x="235665" y="151865"/>
                  </a:lnTo>
                  <a:lnTo>
                    <a:pt x="243042" y="140920"/>
                  </a:lnTo>
                  <a:lnTo>
                    <a:pt x="245744" y="127520"/>
                  </a:lnTo>
                  <a:lnTo>
                    <a:pt x="244551" y="118540"/>
                  </a:lnTo>
                  <a:lnTo>
                    <a:pt x="241188" y="110466"/>
                  </a:lnTo>
                  <a:lnTo>
                    <a:pt x="235983" y="103594"/>
                  </a:lnTo>
                  <a:lnTo>
                    <a:pt x="234711" y="102577"/>
                  </a:lnTo>
                  <a:lnTo>
                    <a:pt x="230517" y="102577"/>
                  </a:lnTo>
                  <a:lnTo>
                    <a:pt x="227456" y="101117"/>
                  </a:lnTo>
                  <a:close/>
                </a:path>
                <a:path w="245745" h="162560">
                  <a:moveTo>
                    <a:pt x="213258" y="158559"/>
                  </a:moveTo>
                  <a:lnTo>
                    <a:pt x="209860" y="158559"/>
                  </a:lnTo>
                  <a:lnTo>
                    <a:pt x="209829" y="159244"/>
                  </a:lnTo>
                  <a:lnTo>
                    <a:pt x="209721" y="161653"/>
                  </a:lnTo>
                  <a:lnTo>
                    <a:pt x="212764" y="161653"/>
                  </a:lnTo>
                  <a:lnTo>
                    <a:pt x="211289" y="161950"/>
                  </a:lnTo>
                  <a:lnTo>
                    <a:pt x="213258" y="161950"/>
                  </a:lnTo>
                  <a:lnTo>
                    <a:pt x="213258" y="158559"/>
                  </a:lnTo>
                  <a:close/>
                </a:path>
                <a:path w="245745" h="162560">
                  <a:moveTo>
                    <a:pt x="43802" y="158559"/>
                  </a:moveTo>
                  <a:lnTo>
                    <a:pt x="28468" y="158559"/>
                  </a:lnTo>
                  <a:lnTo>
                    <a:pt x="43802" y="161653"/>
                  </a:lnTo>
                  <a:lnTo>
                    <a:pt x="43802" y="158559"/>
                  </a:lnTo>
                  <a:close/>
                </a:path>
                <a:path w="245745" h="162560">
                  <a:moveTo>
                    <a:pt x="195280" y="6807"/>
                  </a:moveTo>
                  <a:lnTo>
                    <a:pt x="165582" y="6807"/>
                  </a:lnTo>
                  <a:lnTo>
                    <a:pt x="178719" y="8128"/>
                  </a:lnTo>
                  <a:lnTo>
                    <a:pt x="190934" y="11918"/>
                  </a:lnTo>
                  <a:lnTo>
                    <a:pt x="225575" y="46551"/>
                  </a:lnTo>
                  <a:lnTo>
                    <a:pt x="230655" y="71615"/>
                  </a:lnTo>
                  <a:lnTo>
                    <a:pt x="230682" y="71881"/>
                  </a:lnTo>
                  <a:lnTo>
                    <a:pt x="223088" y="102425"/>
                  </a:lnTo>
                  <a:lnTo>
                    <a:pt x="225704" y="104012"/>
                  </a:lnTo>
                  <a:lnTo>
                    <a:pt x="227456" y="101117"/>
                  </a:lnTo>
                  <a:lnTo>
                    <a:pt x="229260" y="98221"/>
                  </a:lnTo>
                  <a:lnTo>
                    <a:pt x="232313" y="98221"/>
                  </a:lnTo>
                  <a:lnTo>
                    <a:pt x="233473" y="95406"/>
                  </a:lnTo>
                  <a:lnTo>
                    <a:pt x="237448" y="71615"/>
                  </a:lnTo>
                  <a:lnTo>
                    <a:pt x="231876" y="44046"/>
                  </a:lnTo>
                  <a:lnTo>
                    <a:pt x="231848" y="43903"/>
                  </a:lnTo>
                  <a:lnTo>
                    <a:pt x="216430" y="21058"/>
                  </a:lnTo>
                  <a:lnTo>
                    <a:pt x="195280" y="6807"/>
                  </a:lnTo>
                  <a:close/>
                </a:path>
                <a:path w="245745" h="162560">
                  <a:moveTo>
                    <a:pt x="229260" y="98221"/>
                  </a:moveTo>
                  <a:lnTo>
                    <a:pt x="227456" y="101117"/>
                  </a:lnTo>
                  <a:lnTo>
                    <a:pt x="230517" y="102577"/>
                  </a:lnTo>
                  <a:lnTo>
                    <a:pt x="231556" y="100057"/>
                  </a:lnTo>
                  <a:lnTo>
                    <a:pt x="229260" y="98221"/>
                  </a:lnTo>
                  <a:close/>
                </a:path>
                <a:path w="245745" h="162560">
                  <a:moveTo>
                    <a:pt x="231556" y="100057"/>
                  </a:moveTo>
                  <a:lnTo>
                    <a:pt x="230580" y="102425"/>
                  </a:lnTo>
                  <a:lnTo>
                    <a:pt x="230517" y="102577"/>
                  </a:lnTo>
                  <a:lnTo>
                    <a:pt x="234711" y="102577"/>
                  </a:lnTo>
                  <a:lnTo>
                    <a:pt x="231556" y="100057"/>
                  </a:lnTo>
                  <a:close/>
                </a:path>
                <a:path w="245745" h="162560">
                  <a:moveTo>
                    <a:pt x="232313" y="98221"/>
                  </a:moveTo>
                  <a:lnTo>
                    <a:pt x="229260" y="98221"/>
                  </a:lnTo>
                  <a:lnTo>
                    <a:pt x="231556" y="100057"/>
                  </a:lnTo>
                  <a:lnTo>
                    <a:pt x="232313" y="98221"/>
                  </a:lnTo>
                  <a:close/>
                </a:path>
                <a:path w="245745" h="162560">
                  <a:moveTo>
                    <a:pt x="51768" y="78295"/>
                  </a:moveTo>
                  <a:lnTo>
                    <a:pt x="47358" y="78295"/>
                  </a:lnTo>
                  <a:lnTo>
                    <a:pt x="51727" y="78651"/>
                  </a:lnTo>
                  <a:lnTo>
                    <a:pt x="51768" y="78295"/>
                  </a:lnTo>
                  <a:close/>
                </a:path>
                <a:path w="245745" h="162560">
                  <a:moveTo>
                    <a:pt x="98463" y="31622"/>
                  </a:moveTo>
                  <a:lnTo>
                    <a:pt x="93497" y="31622"/>
                  </a:lnTo>
                  <a:lnTo>
                    <a:pt x="75847" y="34938"/>
                  </a:lnTo>
                  <a:lnTo>
                    <a:pt x="61096" y="44046"/>
                  </a:lnTo>
                  <a:lnTo>
                    <a:pt x="50502" y="57694"/>
                  </a:lnTo>
                  <a:lnTo>
                    <a:pt x="45326" y="74625"/>
                  </a:lnTo>
                  <a:lnTo>
                    <a:pt x="48717" y="74993"/>
                  </a:lnTo>
                  <a:lnTo>
                    <a:pt x="48974" y="71881"/>
                  </a:lnTo>
                  <a:lnTo>
                    <a:pt x="48996" y="71615"/>
                  </a:lnTo>
                  <a:lnTo>
                    <a:pt x="53261" y="71615"/>
                  </a:lnTo>
                  <a:lnTo>
                    <a:pt x="56557" y="60840"/>
                  </a:lnTo>
                  <a:lnTo>
                    <a:pt x="65658" y="49107"/>
                  </a:lnTo>
                  <a:lnTo>
                    <a:pt x="78332" y="41275"/>
                  </a:lnTo>
                  <a:lnTo>
                    <a:pt x="93497" y="38430"/>
                  </a:lnTo>
                  <a:lnTo>
                    <a:pt x="109912" y="38430"/>
                  </a:lnTo>
                  <a:lnTo>
                    <a:pt x="111021" y="37007"/>
                  </a:lnTo>
                  <a:lnTo>
                    <a:pt x="106768" y="37007"/>
                  </a:lnTo>
                  <a:lnTo>
                    <a:pt x="103822" y="35267"/>
                  </a:lnTo>
                  <a:lnTo>
                    <a:pt x="105538" y="33066"/>
                  </a:lnTo>
                  <a:lnTo>
                    <a:pt x="103276" y="32372"/>
                  </a:lnTo>
                  <a:lnTo>
                    <a:pt x="98463" y="31622"/>
                  </a:lnTo>
                  <a:close/>
                </a:path>
                <a:path w="245745" h="162560">
                  <a:moveTo>
                    <a:pt x="53261" y="71615"/>
                  </a:moveTo>
                  <a:lnTo>
                    <a:pt x="48996" y="71615"/>
                  </a:lnTo>
                  <a:lnTo>
                    <a:pt x="48747" y="74625"/>
                  </a:lnTo>
                  <a:lnTo>
                    <a:pt x="48717" y="74993"/>
                  </a:lnTo>
                  <a:lnTo>
                    <a:pt x="52228" y="74993"/>
                  </a:lnTo>
                  <a:lnTo>
                    <a:pt x="53180" y="71881"/>
                  </a:lnTo>
                  <a:lnTo>
                    <a:pt x="53261" y="71615"/>
                  </a:lnTo>
                  <a:close/>
                </a:path>
                <a:path w="245745" h="162560">
                  <a:moveTo>
                    <a:pt x="109912" y="38430"/>
                  </a:moveTo>
                  <a:lnTo>
                    <a:pt x="97764" y="38430"/>
                  </a:lnTo>
                  <a:lnTo>
                    <a:pt x="101904" y="39065"/>
                  </a:lnTo>
                  <a:lnTo>
                    <a:pt x="105727" y="40258"/>
                  </a:lnTo>
                  <a:lnTo>
                    <a:pt x="108292" y="41033"/>
                  </a:lnTo>
                  <a:lnTo>
                    <a:pt x="109664" y="38747"/>
                  </a:lnTo>
                  <a:lnTo>
                    <a:pt x="109912" y="38430"/>
                  </a:lnTo>
                  <a:close/>
                </a:path>
                <a:path w="245745" h="162560">
                  <a:moveTo>
                    <a:pt x="105538" y="33066"/>
                  </a:moveTo>
                  <a:lnTo>
                    <a:pt x="103822" y="35267"/>
                  </a:lnTo>
                  <a:lnTo>
                    <a:pt x="106768" y="37007"/>
                  </a:lnTo>
                  <a:lnTo>
                    <a:pt x="107746" y="33743"/>
                  </a:lnTo>
                  <a:lnTo>
                    <a:pt x="105538" y="33066"/>
                  </a:lnTo>
                  <a:close/>
                </a:path>
                <a:path w="245745" h="162560">
                  <a:moveTo>
                    <a:pt x="165582" y="0"/>
                  </a:moveTo>
                  <a:lnTo>
                    <a:pt x="146609" y="2545"/>
                  </a:lnTo>
                  <a:lnTo>
                    <a:pt x="129539" y="9728"/>
                  </a:lnTo>
                  <a:lnTo>
                    <a:pt x="115051" y="20863"/>
                  </a:lnTo>
                  <a:lnTo>
                    <a:pt x="105538" y="33066"/>
                  </a:lnTo>
                  <a:lnTo>
                    <a:pt x="107746" y="33743"/>
                  </a:lnTo>
                  <a:lnTo>
                    <a:pt x="106768" y="37007"/>
                  </a:lnTo>
                  <a:lnTo>
                    <a:pt x="111021" y="37007"/>
                  </a:lnTo>
                  <a:lnTo>
                    <a:pt x="119842" y="25693"/>
                  </a:lnTo>
                  <a:lnTo>
                    <a:pt x="132951" y="15609"/>
                  </a:lnTo>
                  <a:lnTo>
                    <a:pt x="148396" y="9110"/>
                  </a:lnTo>
                  <a:lnTo>
                    <a:pt x="165582" y="6807"/>
                  </a:lnTo>
                  <a:lnTo>
                    <a:pt x="195280" y="6807"/>
                  </a:lnTo>
                  <a:lnTo>
                    <a:pt x="193568" y="5654"/>
                  </a:lnTo>
                  <a:lnTo>
                    <a:pt x="1655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7054234" y="3977603"/>
              <a:ext cx="177165" cy="201295"/>
            </a:xfrm>
            <a:custGeom>
              <a:avLst/>
              <a:gdLst/>
              <a:ahLst/>
              <a:cxnLst/>
              <a:rect l="l" t="t" r="r" b="b"/>
              <a:pathLst>
                <a:path w="177165" h="201295">
                  <a:moveTo>
                    <a:pt x="88798" y="0"/>
                  </a:moveTo>
                  <a:lnTo>
                    <a:pt x="82410" y="63"/>
                  </a:lnTo>
                  <a:lnTo>
                    <a:pt x="78917" y="4178"/>
                  </a:lnTo>
                  <a:lnTo>
                    <a:pt x="11798" y="87655"/>
                  </a:lnTo>
                  <a:lnTo>
                    <a:pt x="0" y="87655"/>
                  </a:lnTo>
                  <a:lnTo>
                    <a:pt x="0" y="101714"/>
                  </a:lnTo>
                  <a:lnTo>
                    <a:pt x="18465" y="101714"/>
                  </a:lnTo>
                  <a:lnTo>
                    <a:pt x="18465" y="201079"/>
                  </a:lnTo>
                  <a:lnTo>
                    <a:pt x="157988" y="201079"/>
                  </a:lnTo>
                  <a:lnTo>
                    <a:pt x="157988" y="101714"/>
                  </a:lnTo>
                  <a:lnTo>
                    <a:pt x="176555" y="101714"/>
                  </a:lnTo>
                  <a:lnTo>
                    <a:pt x="176555" y="87655"/>
                  </a:lnTo>
                  <a:lnTo>
                    <a:pt x="164769" y="87655"/>
                  </a:lnTo>
                  <a:lnTo>
                    <a:pt x="88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7054240" y="3978655"/>
              <a:ext cx="184785" cy="100965"/>
            </a:xfrm>
            <a:custGeom>
              <a:avLst/>
              <a:gdLst/>
              <a:ahLst/>
              <a:cxnLst/>
              <a:rect l="l" t="t" r="r" b="b"/>
              <a:pathLst>
                <a:path w="184784" h="100964">
                  <a:moveTo>
                    <a:pt x="88163" y="0"/>
                  </a:moveTo>
                  <a:lnTo>
                    <a:pt x="83184" y="0"/>
                  </a:lnTo>
                  <a:lnTo>
                    <a:pt x="80683" y="1041"/>
                  </a:lnTo>
                  <a:lnTo>
                    <a:pt x="78917" y="3124"/>
                  </a:lnTo>
                  <a:lnTo>
                    <a:pt x="11798" y="86601"/>
                  </a:lnTo>
                  <a:lnTo>
                    <a:pt x="0" y="86601"/>
                  </a:lnTo>
                  <a:lnTo>
                    <a:pt x="0" y="100660"/>
                  </a:lnTo>
                  <a:lnTo>
                    <a:pt x="19437" y="100660"/>
                  </a:lnTo>
                  <a:lnTo>
                    <a:pt x="85515" y="18423"/>
                  </a:lnTo>
                  <a:lnTo>
                    <a:pt x="105746" y="18423"/>
                  </a:lnTo>
                  <a:lnTo>
                    <a:pt x="92504" y="3124"/>
                  </a:lnTo>
                  <a:lnTo>
                    <a:pt x="90659" y="1041"/>
                  </a:lnTo>
                  <a:lnTo>
                    <a:pt x="88163" y="0"/>
                  </a:lnTo>
                  <a:close/>
                </a:path>
                <a:path w="184784" h="100964">
                  <a:moveTo>
                    <a:pt x="105746" y="18423"/>
                  </a:moveTo>
                  <a:lnTo>
                    <a:pt x="85515" y="18423"/>
                  </a:lnTo>
                  <a:lnTo>
                    <a:pt x="156406" y="100453"/>
                  </a:lnTo>
                  <a:lnTo>
                    <a:pt x="184681" y="100660"/>
                  </a:lnTo>
                  <a:lnTo>
                    <a:pt x="176555" y="100660"/>
                  </a:lnTo>
                  <a:lnTo>
                    <a:pt x="176555" y="86601"/>
                  </a:lnTo>
                  <a:lnTo>
                    <a:pt x="164757" y="86601"/>
                  </a:lnTo>
                  <a:lnTo>
                    <a:pt x="105746" y="18423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7050850" y="3975252"/>
              <a:ext cx="183515" cy="207010"/>
            </a:xfrm>
            <a:custGeom>
              <a:avLst/>
              <a:gdLst/>
              <a:ahLst/>
              <a:cxnLst/>
              <a:rect l="l" t="t" r="r" b="b"/>
              <a:pathLst>
                <a:path w="183515" h="207010">
                  <a:moveTo>
                    <a:pt x="183324" y="89115"/>
                  </a:moveTo>
                  <a:lnTo>
                    <a:pt x="182994" y="88252"/>
                  </a:lnTo>
                  <a:lnTo>
                    <a:pt x="181686" y="86982"/>
                  </a:lnTo>
                  <a:lnTo>
                    <a:pt x="180809" y="86626"/>
                  </a:lnTo>
                  <a:lnTo>
                    <a:pt x="169722" y="86626"/>
                  </a:lnTo>
                  <a:lnTo>
                    <a:pt x="102298" y="8750"/>
                  </a:lnTo>
                  <a:lnTo>
                    <a:pt x="100380" y="6540"/>
                  </a:lnTo>
                  <a:lnTo>
                    <a:pt x="98552" y="4432"/>
                  </a:lnTo>
                  <a:lnTo>
                    <a:pt x="95948" y="1460"/>
                  </a:lnTo>
                  <a:lnTo>
                    <a:pt x="92456" y="0"/>
                  </a:lnTo>
                  <a:lnTo>
                    <a:pt x="85623" y="0"/>
                  </a:lnTo>
                  <a:lnTo>
                    <a:pt x="82130" y="1460"/>
                  </a:lnTo>
                  <a:lnTo>
                    <a:pt x="79641" y="4432"/>
                  </a:lnTo>
                  <a:lnTo>
                    <a:pt x="81673" y="6108"/>
                  </a:lnTo>
                  <a:lnTo>
                    <a:pt x="79844" y="4432"/>
                  </a:lnTo>
                  <a:lnTo>
                    <a:pt x="82296" y="6540"/>
                  </a:lnTo>
                  <a:lnTo>
                    <a:pt x="83400" y="7454"/>
                  </a:lnTo>
                  <a:lnTo>
                    <a:pt x="84848" y="8750"/>
                  </a:lnTo>
                  <a:lnTo>
                    <a:pt x="86004" y="7442"/>
                  </a:lnTo>
                  <a:lnTo>
                    <a:pt x="87541" y="6819"/>
                  </a:lnTo>
                  <a:lnTo>
                    <a:pt x="90652" y="6819"/>
                  </a:lnTo>
                  <a:lnTo>
                    <a:pt x="92151" y="7442"/>
                  </a:lnTo>
                  <a:lnTo>
                    <a:pt x="93218" y="8661"/>
                  </a:lnTo>
                  <a:lnTo>
                    <a:pt x="95326" y="6819"/>
                  </a:lnTo>
                  <a:lnTo>
                    <a:pt x="93230" y="8674"/>
                  </a:lnTo>
                  <a:lnTo>
                    <a:pt x="166230" y="92989"/>
                  </a:lnTo>
                  <a:lnTo>
                    <a:pt x="167157" y="93421"/>
                  </a:lnTo>
                  <a:lnTo>
                    <a:pt x="176555" y="93421"/>
                  </a:lnTo>
                  <a:lnTo>
                    <a:pt x="176555" y="100584"/>
                  </a:lnTo>
                  <a:lnTo>
                    <a:pt x="161315" y="100469"/>
                  </a:lnTo>
                  <a:lnTo>
                    <a:pt x="157988" y="96621"/>
                  </a:lnTo>
                  <a:lnTo>
                    <a:pt x="157988" y="106908"/>
                  </a:lnTo>
                  <a:lnTo>
                    <a:pt x="157988" y="200037"/>
                  </a:lnTo>
                  <a:lnTo>
                    <a:pt x="25222" y="200037"/>
                  </a:lnTo>
                  <a:lnTo>
                    <a:pt x="25273" y="106337"/>
                  </a:lnTo>
                  <a:lnTo>
                    <a:pt x="25450" y="106108"/>
                  </a:lnTo>
                  <a:lnTo>
                    <a:pt x="89014" y="27139"/>
                  </a:lnTo>
                  <a:lnTo>
                    <a:pt x="155486" y="104063"/>
                  </a:lnTo>
                  <a:lnTo>
                    <a:pt x="157467" y="106387"/>
                  </a:lnTo>
                  <a:lnTo>
                    <a:pt x="157962" y="106895"/>
                  </a:lnTo>
                  <a:lnTo>
                    <a:pt x="157988" y="96621"/>
                  </a:lnTo>
                  <a:lnTo>
                    <a:pt x="97980" y="27139"/>
                  </a:lnTo>
                  <a:lnTo>
                    <a:pt x="90868" y="18910"/>
                  </a:lnTo>
                  <a:lnTo>
                    <a:pt x="89966" y="18453"/>
                  </a:lnTo>
                  <a:lnTo>
                    <a:pt x="87871" y="18453"/>
                  </a:lnTo>
                  <a:lnTo>
                    <a:pt x="86880" y="18910"/>
                  </a:lnTo>
                  <a:lnTo>
                    <a:pt x="86283" y="19697"/>
                  </a:lnTo>
                  <a:lnTo>
                    <a:pt x="21158" y="100647"/>
                  </a:lnTo>
                  <a:lnTo>
                    <a:pt x="18669" y="100647"/>
                  </a:lnTo>
                  <a:lnTo>
                    <a:pt x="16116" y="100685"/>
                  </a:lnTo>
                  <a:lnTo>
                    <a:pt x="6769" y="100685"/>
                  </a:lnTo>
                  <a:lnTo>
                    <a:pt x="6769" y="93421"/>
                  </a:lnTo>
                  <a:lnTo>
                    <a:pt x="16217" y="93421"/>
                  </a:lnTo>
                  <a:lnTo>
                    <a:pt x="17119" y="92989"/>
                  </a:lnTo>
                  <a:lnTo>
                    <a:pt x="17856" y="92151"/>
                  </a:lnTo>
                  <a:lnTo>
                    <a:pt x="84734" y="8890"/>
                  </a:lnTo>
                  <a:lnTo>
                    <a:pt x="84848" y="8750"/>
                  </a:lnTo>
                  <a:lnTo>
                    <a:pt x="79641" y="4432"/>
                  </a:lnTo>
                  <a:lnTo>
                    <a:pt x="13601" y="86626"/>
                  </a:lnTo>
                  <a:lnTo>
                    <a:pt x="2514" y="86626"/>
                  </a:lnTo>
                  <a:lnTo>
                    <a:pt x="1638" y="86982"/>
                  </a:lnTo>
                  <a:lnTo>
                    <a:pt x="330" y="88252"/>
                  </a:lnTo>
                  <a:lnTo>
                    <a:pt x="0" y="89115"/>
                  </a:lnTo>
                  <a:lnTo>
                    <a:pt x="0" y="104978"/>
                  </a:lnTo>
                  <a:lnTo>
                    <a:pt x="330" y="105854"/>
                  </a:lnTo>
                  <a:lnTo>
                    <a:pt x="1638" y="107124"/>
                  </a:lnTo>
                  <a:lnTo>
                    <a:pt x="2514" y="107492"/>
                  </a:lnTo>
                  <a:lnTo>
                    <a:pt x="18453" y="107492"/>
                  </a:lnTo>
                  <a:lnTo>
                    <a:pt x="18453" y="204343"/>
                  </a:lnTo>
                  <a:lnTo>
                    <a:pt x="18834" y="205206"/>
                  </a:lnTo>
                  <a:lnTo>
                    <a:pt x="20091" y="206489"/>
                  </a:lnTo>
                  <a:lnTo>
                    <a:pt x="20967" y="206844"/>
                  </a:lnTo>
                  <a:lnTo>
                    <a:pt x="162242" y="206844"/>
                  </a:lnTo>
                  <a:lnTo>
                    <a:pt x="163118" y="206489"/>
                  </a:lnTo>
                  <a:lnTo>
                    <a:pt x="163779" y="205841"/>
                  </a:lnTo>
                  <a:lnTo>
                    <a:pt x="164376" y="205206"/>
                  </a:lnTo>
                  <a:lnTo>
                    <a:pt x="164757" y="204343"/>
                  </a:lnTo>
                  <a:lnTo>
                    <a:pt x="164757" y="200037"/>
                  </a:lnTo>
                  <a:lnTo>
                    <a:pt x="164757" y="107492"/>
                  </a:lnTo>
                  <a:lnTo>
                    <a:pt x="180809" y="107492"/>
                  </a:lnTo>
                  <a:lnTo>
                    <a:pt x="181686" y="107124"/>
                  </a:lnTo>
                  <a:lnTo>
                    <a:pt x="182994" y="105854"/>
                  </a:lnTo>
                  <a:lnTo>
                    <a:pt x="183324" y="104978"/>
                  </a:lnTo>
                  <a:lnTo>
                    <a:pt x="183324" y="100647"/>
                  </a:lnTo>
                  <a:lnTo>
                    <a:pt x="183324" y="891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7094596" y="4087384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165" y="20256"/>
                  </a:lnTo>
                  <a:lnTo>
                    <a:pt x="19278" y="20256"/>
                  </a:lnTo>
                  <a:lnTo>
                    <a:pt x="19443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7092195" y="4084982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13" y="20256"/>
                  </a:lnTo>
                  <a:lnTo>
                    <a:pt x="4813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43" y="4800"/>
                  </a:lnTo>
                  <a:lnTo>
                    <a:pt x="19443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7133209" y="4087384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215" y="20256"/>
                  </a:lnTo>
                  <a:lnTo>
                    <a:pt x="19278" y="20256"/>
                  </a:lnTo>
                  <a:lnTo>
                    <a:pt x="19443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7130805" y="4084982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00" y="20256"/>
                  </a:lnTo>
                  <a:lnTo>
                    <a:pt x="4800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94" y="4800"/>
                  </a:lnTo>
                  <a:lnTo>
                    <a:pt x="19494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7094596" y="4123650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165" y="20256"/>
                  </a:lnTo>
                  <a:lnTo>
                    <a:pt x="19278" y="20256"/>
                  </a:lnTo>
                  <a:lnTo>
                    <a:pt x="19443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7092195" y="4121249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13" y="20256"/>
                  </a:lnTo>
                  <a:lnTo>
                    <a:pt x="4813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43" y="4800"/>
                  </a:lnTo>
                  <a:lnTo>
                    <a:pt x="19443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7133209" y="4123650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215" y="20256"/>
                  </a:lnTo>
                  <a:lnTo>
                    <a:pt x="19278" y="20256"/>
                  </a:lnTo>
                  <a:lnTo>
                    <a:pt x="19443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7130805" y="4121249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00" y="20256"/>
                  </a:lnTo>
                  <a:lnTo>
                    <a:pt x="4800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94" y="4800"/>
                  </a:lnTo>
                  <a:lnTo>
                    <a:pt x="19494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7169743" y="4087392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65"/>
                  </a:lnTo>
                  <a:lnTo>
                    <a:pt x="215" y="20243"/>
                  </a:lnTo>
                  <a:lnTo>
                    <a:pt x="19278" y="20243"/>
                  </a:lnTo>
                  <a:lnTo>
                    <a:pt x="19494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7167339" y="4084988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206" y="0"/>
                  </a:lnTo>
                  <a:lnTo>
                    <a:pt x="0" y="1143"/>
                  </a:lnTo>
                  <a:lnTo>
                    <a:pt x="0" y="23901"/>
                  </a:lnTo>
                  <a:lnTo>
                    <a:pt x="1206" y="25044"/>
                  </a:lnTo>
                  <a:lnTo>
                    <a:pt x="23101" y="25044"/>
                  </a:lnTo>
                  <a:lnTo>
                    <a:pt x="24295" y="23901"/>
                  </a:lnTo>
                  <a:lnTo>
                    <a:pt x="24295" y="20256"/>
                  </a:lnTo>
                  <a:lnTo>
                    <a:pt x="4800" y="20256"/>
                  </a:lnTo>
                  <a:lnTo>
                    <a:pt x="4800" y="4800"/>
                  </a:lnTo>
                  <a:lnTo>
                    <a:pt x="24295" y="4800"/>
                  </a:lnTo>
                  <a:lnTo>
                    <a:pt x="24295" y="1143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95" y="4800"/>
                  </a:moveTo>
                  <a:lnTo>
                    <a:pt x="19494" y="4800"/>
                  </a:lnTo>
                  <a:lnTo>
                    <a:pt x="19494" y="20256"/>
                  </a:lnTo>
                  <a:lnTo>
                    <a:pt x="24295" y="20256"/>
                  </a:lnTo>
                  <a:lnTo>
                    <a:pt x="24295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7139322" y="4024289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70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7135931" y="4020884"/>
              <a:ext cx="27940" cy="6985"/>
            </a:xfrm>
            <a:custGeom>
              <a:avLst/>
              <a:gdLst/>
              <a:ahLst/>
              <a:cxnLst/>
              <a:rect l="l" t="t" r="r" b="b"/>
              <a:pathLst>
                <a:path w="27940" h="6985">
                  <a:moveTo>
                    <a:pt x="25946" y="0"/>
                  </a:moveTo>
                  <a:lnTo>
                    <a:pt x="1485" y="0"/>
                  </a:lnTo>
                  <a:lnTo>
                    <a:pt x="0" y="1524"/>
                  </a:lnTo>
                  <a:lnTo>
                    <a:pt x="0" y="5283"/>
                  </a:lnTo>
                  <a:lnTo>
                    <a:pt x="1485" y="6807"/>
                  </a:lnTo>
                  <a:lnTo>
                    <a:pt x="3390" y="6807"/>
                  </a:lnTo>
                  <a:lnTo>
                    <a:pt x="25946" y="6807"/>
                  </a:lnTo>
                  <a:lnTo>
                    <a:pt x="27470" y="5283"/>
                  </a:lnTo>
                  <a:lnTo>
                    <a:pt x="27470" y="1524"/>
                  </a:lnTo>
                  <a:lnTo>
                    <a:pt x="259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7102297" y="4045451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59">
                  <a:moveTo>
                    <a:pt x="4767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7098855" y="4042059"/>
              <a:ext cx="54610" cy="6985"/>
            </a:xfrm>
            <a:custGeom>
              <a:avLst/>
              <a:gdLst/>
              <a:ahLst/>
              <a:cxnLst/>
              <a:rect l="l" t="t" r="r" b="b"/>
              <a:pathLst>
                <a:path w="54609" h="6985">
                  <a:moveTo>
                    <a:pt x="52971" y="0"/>
                  </a:moveTo>
                  <a:lnTo>
                    <a:pt x="1523" y="0"/>
                  </a:lnTo>
                  <a:lnTo>
                    <a:pt x="0" y="1511"/>
                  </a:lnTo>
                  <a:lnTo>
                    <a:pt x="0" y="5270"/>
                  </a:lnTo>
                  <a:lnTo>
                    <a:pt x="1523" y="6794"/>
                  </a:lnTo>
                  <a:lnTo>
                    <a:pt x="3441" y="6794"/>
                  </a:lnTo>
                  <a:lnTo>
                    <a:pt x="52971" y="6794"/>
                  </a:lnTo>
                  <a:lnTo>
                    <a:pt x="54495" y="5270"/>
                  </a:lnTo>
                  <a:lnTo>
                    <a:pt x="54495" y="1511"/>
                  </a:lnTo>
                  <a:lnTo>
                    <a:pt x="529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7090665" y="4061152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27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7087223" y="4057746"/>
              <a:ext cx="45720" cy="6985"/>
            </a:xfrm>
            <a:custGeom>
              <a:avLst/>
              <a:gdLst/>
              <a:ahLst/>
              <a:cxnLst/>
              <a:rect l="l" t="t" r="r" b="b"/>
              <a:pathLst>
                <a:path w="45720" h="6985">
                  <a:moveTo>
                    <a:pt x="43637" y="0"/>
                  </a:moveTo>
                  <a:lnTo>
                    <a:pt x="1523" y="0"/>
                  </a:lnTo>
                  <a:lnTo>
                    <a:pt x="0" y="1524"/>
                  </a:lnTo>
                  <a:lnTo>
                    <a:pt x="0" y="5283"/>
                  </a:lnTo>
                  <a:lnTo>
                    <a:pt x="1523" y="6807"/>
                  </a:lnTo>
                  <a:lnTo>
                    <a:pt x="3441" y="6807"/>
                  </a:lnTo>
                  <a:lnTo>
                    <a:pt x="43637" y="6807"/>
                  </a:lnTo>
                  <a:lnTo>
                    <a:pt x="45161" y="5283"/>
                  </a:lnTo>
                  <a:lnTo>
                    <a:pt x="45161" y="1524"/>
                  </a:lnTo>
                  <a:lnTo>
                    <a:pt x="436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7172689" y="4066612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2260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7169248" y="4063213"/>
              <a:ext cx="29845" cy="6985"/>
            </a:xfrm>
            <a:custGeom>
              <a:avLst/>
              <a:gdLst/>
              <a:ahLst/>
              <a:cxnLst/>
              <a:rect l="l" t="t" r="r" b="b"/>
              <a:pathLst>
                <a:path w="29845" h="6985">
                  <a:moveTo>
                    <a:pt x="27901" y="0"/>
                  </a:moveTo>
                  <a:lnTo>
                    <a:pt x="1523" y="0"/>
                  </a:lnTo>
                  <a:lnTo>
                    <a:pt x="0" y="1524"/>
                  </a:lnTo>
                  <a:lnTo>
                    <a:pt x="0" y="5283"/>
                  </a:lnTo>
                  <a:lnTo>
                    <a:pt x="1523" y="6807"/>
                  </a:lnTo>
                  <a:lnTo>
                    <a:pt x="3441" y="6807"/>
                  </a:lnTo>
                  <a:lnTo>
                    <a:pt x="27901" y="6807"/>
                  </a:lnTo>
                  <a:lnTo>
                    <a:pt x="29438" y="5283"/>
                  </a:lnTo>
                  <a:lnTo>
                    <a:pt x="29438" y="1524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7011863" y="4139002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70">
                  <a:moveTo>
                    <a:pt x="39154" y="0"/>
                  </a:moveTo>
                  <a:lnTo>
                    <a:pt x="23911" y="3080"/>
                  </a:lnTo>
                  <a:lnTo>
                    <a:pt x="11466" y="11482"/>
                  </a:lnTo>
                  <a:lnTo>
                    <a:pt x="3076" y="23944"/>
                  </a:lnTo>
                  <a:lnTo>
                    <a:pt x="0" y="39204"/>
                  </a:lnTo>
                  <a:lnTo>
                    <a:pt x="78359" y="39204"/>
                  </a:lnTo>
                  <a:lnTo>
                    <a:pt x="75281" y="23944"/>
                  </a:lnTo>
                  <a:lnTo>
                    <a:pt x="66886" y="11482"/>
                  </a:lnTo>
                  <a:lnTo>
                    <a:pt x="54425" y="3080"/>
                  </a:lnTo>
                  <a:lnTo>
                    <a:pt x="3915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7008416" y="4135598"/>
              <a:ext cx="85725" cy="43180"/>
            </a:xfrm>
            <a:custGeom>
              <a:avLst/>
              <a:gdLst/>
              <a:ahLst/>
              <a:cxnLst/>
              <a:rect l="l" t="t" r="r" b="b"/>
              <a:pathLst>
                <a:path w="85725" h="43179">
                  <a:moveTo>
                    <a:pt x="42608" y="0"/>
                  </a:moveTo>
                  <a:lnTo>
                    <a:pt x="26038" y="3353"/>
                  </a:lnTo>
                  <a:lnTo>
                    <a:pt x="12493" y="12484"/>
                  </a:lnTo>
                  <a:lnTo>
                    <a:pt x="3353" y="26024"/>
                  </a:lnTo>
                  <a:lnTo>
                    <a:pt x="0" y="42608"/>
                  </a:lnTo>
                  <a:lnTo>
                    <a:pt x="6832" y="42608"/>
                  </a:lnTo>
                  <a:lnTo>
                    <a:pt x="7557" y="35392"/>
                  </a:lnTo>
                  <a:lnTo>
                    <a:pt x="9639" y="28676"/>
                  </a:lnTo>
                  <a:lnTo>
                    <a:pt x="42608" y="6807"/>
                  </a:lnTo>
                  <a:lnTo>
                    <a:pt x="49842" y="7533"/>
                  </a:lnTo>
                  <a:lnTo>
                    <a:pt x="77698" y="35392"/>
                  </a:lnTo>
                  <a:lnTo>
                    <a:pt x="78422" y="42608"/>
                  </a:lnTo>
                  <a:lnTo>
                    <a:pt x="85255" y="42608"/>
                  </a:lnTo>
                  <a:lnTo>
                    <a:pt x="81900" y="26024"/>
                  </a:lnTo>
                  <a:lnTo>
                    <a:pt x="72756" y="12484"/>
                  </a:lnTo>
                  <a:lnTo>
                    <a:pt x="59200" y="3353"/>
                  </a:lnTo>
                  <a:lnTo>
                    <a:pt x="426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7079688" y="4158611"/>
              <a:ext cx="39370" cy="19685"/>
            </a:xfrm>
            <a:custGeom>
              <a:avLst/>
              <a:gdLst/>
              <a:ahLst/>
              <a:cxnLst/>
              <a:rect l="l" t="t" r="r" b="b"/>
              <a:pathLst>
                <a:path w="39370" h="19685">
                  <a:moveTo>
                    <a:pt x="19608" y="0"/>
                  </a:moveTo>
                  <a:lnTo>
                    <a:pt x="11980" y="1540"/>
                  </a:lnTo>
                  <a:lnTo>
                    <a:pt x="5746" y="5740"/>
                  </a:lnTo>
                  <a:lnTo>
                    <a:pt x="1542" y="11969"/>
                  </a:lnTo>
                  <a:lnTo>
                    <a:pt x="0" y="19596"/>
                  </a:lnTo>
                  <a:lnTo>
                    <a:pt x="39204" y="19596"/>
                  </a:lnTo>
                  <a:lnTo>
                    <a:pt x="37662" y="11969"/>
                  </a:lnTo>
                  <a:lnTo>
                    <a:pt x="33459" y="5740"/>
                  </a:lnTo>
                  <a:lnTo>
                    <a:pt x="27230" y="1540"/>
                  </a:lnTo>
                  <a:lnTo>
                    <a:pt x="1960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7076305" y="4155207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22987" y="0"/>
                  </a:moveTo>
                  <a:lnTo>
                    <a:pt x="14026" y="1805"/>
                  </a:lnTo>
                  <a:lnTo>
                    <a:pt x="6721" y="6732"/>
                  </a:lnTo>
                  <a:lnTo>
                    <a:pt x="1802" y="14042"/>
                  </a:lnTo>
                  <a:lnTo>
                    <a:pt x="0" y="22999"/>
                  </a:lnTo>
                  <a:lnTo>
                    <a:pt x="6769" y="22999"/>
                  </a:lnTo>
                  <a:lnTo>
                    <a:pt x="6819" y="14058"/>
                  </a:lnTo>
                  <a:lnTo>
                    <a:pt x="14033" y="6819"/>
                  </a:lnTo>
                  <a:lnTo>
                    <a:pt x="31940" y="6819"/>
                  </a:lnTo>
                  <a:lnTo>
                    <a:pt x="39154" y="14058"/>
                  </a:lnTo>
                  <a:lnTo>
                    <a:pt x="39204" y="22999"/>
                  </a:lnTo>
                  <a:lnTo>
                    <a:pt x="45974" y="22999"/>
                  </a:lnTo>
                  <a:lnTo>
                    <a:pt x="44171" y="14042"/>
                  </a:lnTo>
                  <a:lnTo>
                    <a:pt x="39252" y="6732"/>
                  </a:lnTo>
                  <a:lnTo>
                    <a:pt x="31947" y="1805"/>
                  </a:lnTo>
                  <a:lnTo>
                    <a:pt x="22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7166738" y="4125339"/>
              <a:ext cx="24130" cy="52069"/>
            </a:xfrm>
            <a:custGeom>
              <a:avLst/>
              <a:gdLst/>
              <a:ahLst/>
              <a:cxnLst/>
              <a:rect l="l" t="t" r="r" b="b"/>
              <a:pathLst>
                <a:path w="24129" h="52070">
                  <a:moveTo>
                    <a:pt x="23431" y="0"/>
                  </a:moveTo>
                  <a:lnTo>
                    <a:pt x="431" y="0"/>
                  </a:lnTo>
                  <a:lnTo>
                    <a:pt x="0" y="406"/>
                  </a:lnTo>
                  <a:lnTo>
                    <a:pt x="0" y="51434"/>
                  </a:lnTo>
                  <a:lnTo>
                    <a:pt x="431" y="51841"/>
                  </a:lnTo>
                  <a:lnTo>
                    <a:pt x="927" y="51841"/>
                  </a:lnTo>
                  <a:lnTo>
                    <a:pt x="23431" y="51841"/>
                  </a:lnTo>
                  <a:lnTo>
                    <a:pt x="23812" y="51434"/>
                  </a:lnTo>
                  <a:lnTo>
                    <a:pt x="23812" y="406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7164337" y="4122953"/>
              <a:ext cx="45085" cy="62230"/>
            </a:xfrm>
            <a:custGeom>
              <a:avLst/>
              <a:gdLst/>
              <a:ahLst/>
              <a:cxnLst/>
              <a:rect l="l" t="t" r="r" b="b"/>
              <a:pathLst>
                <a:path w="45084" h="62229">
                  <a:moveTo>
                    <a:pt x="28613" y="1485"/>
                  </a:moveTo>
                  <a:lnTo>
                    <a:pt x="27139" y="0"/>
                  </a:lnTo>
                  <a:lnTo>
                    <a:pt x="23812" y="0"/>
                  </a:lnTo>
                  <a:lnTo>
                    <a:pt x="23812" y="4800"/>
                  </a:lnTo>
                  <a:lnTo>
                    <a:pt x="23812" y="51841"/>
                  </a:lnTo>
                  <a:lnTo>
                    <a:pt x="4813" y="51841"/>
                  </a:lnTo>
                  <a:lnTo>
                    <a:pt x="4813" y="4800"/>
                  </a:lnTo>
                  <a:lnTo>
                    <a:pt x="23812" y="4800"/>
                  </a:lnTo>
                  <a:lnTo>
                    <a:pt x="23812" y="0"/>
                  </a:lnTo>
                  <a:lnTo>
                    <a:pt x="1473" y="0"/>
                  </a:lnTo>
                  <a:lnTo>
                    <a:pt x="0" y="1485"/>
                  </a:lnTo>
                  <a:lnTo>
                    <a:pt x="0" y="55156"/>
                  </a:lnTo>
                  <a:lnTo>
                    <a:pt x="1473" y="56629"/>
                  </a:lnTo>
                  <a:lnTo>
                    <a:pt x="27139" y="56629"/>
                  </a:lnTo>
                  <a:lnTo>
                    <a:pt x="28613" y="55156"/>
                  </a:lnTo>
                  <a:lnTo>
                    <a:pt x="28613" y="51841"/>
                  </a:lnTo>
                  <a:lnTo>
                    <a:pt x="28613" y="4800"/>
                  </a:lnTo>
                  <a:lnTo>
                    <a:pt x="28613" y="1485"/>
                  </a:lnTo>
                  <a:close/>
                </a:path>
                <a:path w="45084" h="62229">
                  <a:moveTo>
                    <a:pt x="44996" y="59893"/>
                  </a:moveTo>
                  <a:lnTo>
                    <a:pt x="26809" y="59893"/>
                  </a:lnTo>
                  <a:lnTo>
                    <a:pt x="26809" y="60921"/>
                  </a:lnTo>
                  <a:lnTo>
                    <a:pt x="44996" y="61785"/>
                  </a:lnTo>
                  <a:lnTo>
                    <a:pt x="44996" y="59893"/>
                  </a:lnTo>
                  <a:close/>
                </a:path>
                <a:path w="45084" h="62229">
                  <a:moveTo>
                    <a:pt x="44996" y="59131"/>
                  </a:moveTo>
                  <a:lnTo>
                    <a:pt x="26809" y="59131"/>
                  </a:lnTo>
                  <a:lnTo>
                    <a:pt x="26809" y="59880"/>
                  </a:lnTo>
                  <a:lnTo>
                    <a:pt x="44996" y="59880"/>
                  </a:lnTo>
                  <a:lnTo>
                    <a:pt x="44996" y="591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7176787" y="4069159"/>
              <a:ext cx="32384" cy="106680"/>
            </a:xfrm>
            <a:custGeom>
              <a:avLst/>
              <a:gdLst/>
              <a:ahLst/>
              <a:cxnLst/>
              <a:rect l="l" t="t" r="r" b="b"/>
              <a:pathLst>
                <a:path w="32384" h="106679">
                  <a:moveTo>
                    <a:pt x="20751" y="0"/>
                  </a:moveTo>
                  <a:lnTo>
                    <a:pt x="20154" y="533"/>
                  </a:lnTo>
                  <a:lnTo>
                    <a:pt x="19380" y="863"/>
                  </a:lnTo>
                  <a:lnTo>
                    <a:pt x="0" y="863"/>
                  </a:lnTo>
                  <a:lnTo>
                    <a:pt x="11734" y="15824"/>
                  </a:lnTo>
                  <a:lnTo>
                    <a:pt x="13652" y="15824"/>
                  </a:lnTo>
                  <a:lnTo>
                    <a:pt x="14846" y="16979"/>
                  </a:lnTo>
                  <a:lnTo>
                    <a:pt x="14846" y="38849"/>
                  </a:lnTo>
                  <a:lnTo>
                    <a:pt x="14363" y="39776"/>
                  </a:lnTo>
                  <a:lnTo>
                    <a:pt x="14363" y="54140"/>
                  </a:lnTo>
                  <a:lnTo>
                    <a:pt x="15455" y="54698"/>
                  </a:lnTo>
                  <a:lnTo>
                    <a:pt x="16167" y="55803"/>
                  </a:lnTo>
                  <a:lnTo>
                    <a:pt x="16167" y="106121"/>
                  </a:lnTo>
                  <a:lnTo>
                    <a:pt x="32054" y="106121"/>
                  </a:lnTo>
                  <a:lnTo>
                    <a:pt x="32054" y="12826"/>
                  </a:lnTo>
                  <a:lnTo>
                    <a:pt x="31724" y="12661"/>
                  </a:lnTo>
                  <a:lnTo>
                    <a:pt x="2075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7191146" y="4068584"/>
              <a:ext cx="18415" cy="113664"/>
            </a:xfrm>
            <a:custGeom>
              <a:avLst/>
              <a:gdLst/>
              <a:ahLst/>
              <a:cxnLst/>
              <a:rect l="l" t="t" r="r" b="b"/>
              <a:pathLst>
                <a:path w="18415" h="113664">
                  <a:moveTo>
                    <a:pt x="18186" y="12623"/>
                  </a:moveTo>
                  <a:lnTo>
                    <a:pt x="17691" y="12026"/>
                  </a:lnTo>
                  <a:lnTo>
                    <a:pt x="6934" y="0"/>
                  </a:lnTo>
                  <a:lnTo>
                    <a:pt x="6604" y="406"/>
                  </a:lnTo>
                  <a:lnTo>
                    <a:pt x="6388" y="584"/>
                  </a:lnTo>
                  <a:lnTo>
                    <a:pt x="17145" y="13017"/>
                  </a:lnTo>
                  <a:lnTo>
                    <a:pt x="17360" y="13233"/>
                  </a:lnTo>
                  <a:lnTo>
                    <a:pt x="17691" y="13411"/>
                  </a:lnTo>
                  <a:lnTo>
                    <a:pt x="17691" y="106705"/>
                  </a:lnTo>
                  <a:lnTo>
                    <a:pt x="1803" y="106705"/>
                  </a:lnTo>
                  <a:lnTo>
                    <a:pt x="1803" y="108978"/>
                  </a:lnTo>
                  <a:lnTo>
                    <a:pt x="1092" y="110096"/>
                  </a:lnTo>
                  <a:lnTo>
                    <a:pt x="0" y="110642"/>
                  </a:lnTo>
                  <a:lnTo>
                    <a:pt x="0" y="113512"/>
                  </a:lnTo>
                  <a:lnTo>
                    <a:pt x="18186" y="113512"/>
                  </a:lnTo>
                  <a:lnTo>
                    <a:pt x="18186" y="12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7143746" y="4027451"/>
              <a:ext cx="48895" cy="36195"/>
            </a:xfrm>
            <a:custGeom>
              <a:avLst/>
              <a:gdLst/>
              <a:ahLst/>
              <a:cxnLst/>
              <a:rect l="l" t="t" r="r" b="b"/>
              <a:pathLst>
                <a:path w="48895" h="36195">
                  <a:moveTo>
                    <a:pt x="17525" y="0"/>
                  </a:moveTo>
                  <a:lnTo>
                    <a:pt x="16713" y="241"/>
                  </a:lnTo>
                  <a:lnTo>
                    <a:pt x="0" y="241"/>
                  </a:lnTo>
                  <a:lnTo>
                    <a:pt x="27851" y="35928"/>
                  </a:lnTo>
                  <a:lnTo>
                    <a:pt x="28562" y="35763"/>
                  </a:lnTo>
                  <a:lnTo>
                    <a:pt x="48653" y="35763"/>
                  </a:lnTo>
                  <a:lnTo>
                    <a:pt x="24790" y="8128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7168538" y="4035579"/>
              <a:ext cx="24765" cy="27940"/>
            </a:xfrm>
            <a:custGeom>
              <a:avLst/>
              <a:gdLst/>
              <a:ahLst/>
              <a:cxnLst/>
              <a:rect l="l" t="t" r="r" b="b"/>
              <a:pathLst>
                <a:path w="24765" h="27939">
                  <a:moveTo>
                    <a:pt x="0" y="0"/>
                  </a:moveTo>
                  <a:lnTo>
                    <a:pt x="23863" y="27635"/>
                  </a:lnTo>
                  <a:lnTo>
                    <a:pt x="24739" y="27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7131785" y="4003357"/>
              <a:ext cx="24130" cy="17780"/>
            </a:xfrm>
            <a:custGeom>
              <a:avLst/>
              <a:gdLst/>
              <a:ahLst/>
              <a:cxnLst/>
              <a:rect l="l" t="t" r="r" b="b"/>
              <a:pathLst>
                <a:path w="24129" h="17779">
                  <a:moveTo>
                    <a:pt x="7924" y="0"/>
                  </a:moveTo>
                  <a:lnTo>
                    <a:pt x="2616" y="5791"/>
                  </a:lnTo>
                  <a:lnTo>
                    <a:pt x="0" y="9055"/>
                  </a:lnTo>
                  <a:lnTo>
                    <a:pt x="6718" y="17627"/>
                  </a:lnTo>
                  <a:lnTo>
                    <a:pt x="7264" y="17525"/>
                  </a:lnTo>
                  <a:lnTo>
                    <a:pt x="23596" y="17525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7131622" y="4009148"/>
              <a:ext cx="66675" cy="170180"/>
            </a:xfrm>
            <a:custGeom>
              <a:avLst/>
              <a:gdLst/>
              <a:ahLst/>
              <a:cxnLst/>
              <a:rect l="l" t="t" r="r" b="b"/>
              <a:pathLst>
                <a:path w="66675" h="170179">
                  <a:moveTo>
                    <a:pt x="2781" y="0"/>
                  </a:moveTo>
                  <a:lnTo>
                    <a:pt x="0" y="3060"/>
                  </a:lnTo>
                  <a:lnTo>
                    <a:pt x="165" y="3263"/>
                  </a:lnTo>
                  <a:lnTo>
                    <a:pt x="2781" y="0"/>
                  </a:lnTo>
                  <a:close/>
                </a:path>
                <a:path w="66675" h="170179">
                  <a:moveTo>
                    <a:pt x="29654" y="18326"/>
                  </a:moveTo>
                  <a:lnTo>
                    <a:pt x="23761" y="11747"/>
                  </a:lnTo>
                  <a:lnTo>
                    <a:pt x="7429" y="11747"/>
                  </a:lnTo>
                  <a:lnTo>
                    <a:pt x="6883" y="11849"/>
                  </a:lnTo>
                  <a:lnTo>
                    <a:pt x="12128" y="18554"/>
                  </a:lnTo>
                  <a:lnTo>
                    <a:pt x="28397" y="18554"/>
                  </a:lnTo>
                  <a:lnTo>
                    <a:pt x="28829" y="18554"/>
                  </a:lnTo>
                  <a:lnTo>
                    <a:pt x="29273" y="18478"/>
                  </a:lnTo>
                  <a:lnTo>
                    <a:pt x="29654" y="18326"/>
                  </a:lnTo>
                  <a:close/>
                </a:path>
                <a:path w="66675" h="170179">
                  <a:moveTo>
                    <a:pt x="60020" y="77000"/>
                  </a:moveTo>
                  <a:lnTo>
                    <a:pt x="58813" y="75844"/>
                  </a:lnTo>
                  <a:lnTo>
                    <a:pt x="56908" y="75844"/>
                  </a:lnTo>
                  <a:lnTo>
                    <a:pt x="59524" y="79235"/>
                  </a:lnTo>
                  <a:lnTo>
                    <a:pt x="59524" y="99796"/>
                  </a:lnTo>
                  <a:lnTo>
                    <a:pt x="59791" y="99377"/>
                  </a:lnTo>
                  <a:lnTo>
                    <a:pt x="60020" y="98869"/>
                  </a:lnTo>
                  <a:lnTo>
                    <a:pt x="60020" y="77000"/>
                  </a:lnTo>
                  <a:close/>
                </a:path>
                <a:path w="66675" h="170179">
                  <a:moveTo>
                    <a:pt x="61328" y="115824"/>
                  </a:moveTo>
                  <a:lnTo>
                    <a:pt x="60617" y="114719"/>
                  </a:lnTo>
                  <a:lnTo>
                    <a:pt x="59524" y="114160"/>
                  </a:lnTo>
                  <a:lnTo>
                    <a:pt x="59524" y="170078"/>
                  </a:lnTo>
                  <a:lnTo>
                    <a:pt x="60617" y="169532"/>
                  </a:lnTo>
                  <a:lnTo>
                    <a:pt x="61328" y="168414"/>
                  </a:lnTo>
                  <a:lnTo>
                    <a:pt x="61328" y="115824"/>
                  </a:lnTo>
                  <a:close/>
                </a:path>
                <a:path w="66675" h="170179">
                  <a:moveTo>
                    <a:pt x="66446" y="59436"/>
                  </a:moveTo>
                  <a:lnTo>
                    <a:pt x="61645" y="54076"/>
                  </a:lnTo>
                  <a:lnTo>
                    <a:pt x="40678" y="54076"/>
                  </a:lnTo>
                  <a:lnTo>
                    <a:pt x="39966" y="54241"/>
                  </a:lnTo>
                  <a:lnTo>
                    <a:pt x="45148" y="60883"/>
                  </a:lnTo>
                  <a:lnTo>
                    <a:pt x="63665" y="60883"/>
                  </a:lnTo>
                  <a:lnTo>
                    <a:pt x="64541" y="60883"/>
                  </a:lnTo>
                  <a:lnTo>
                    <a:pt x="65303" y="60553"/>
                  </a:lnTo>
                  <a:lnTo>
                    <a:pt x="66128" y="59855"/>
                  </a:lnTo>
                  <a:lnTo>
                    <a:pt x="66446" y="59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7195680" y="4153279"/>
              <a:ext cx="53975" cy="27305"/>
            </a:xfrm>
            <a:custGeom>
              <a:avLst/>
              <a:gdLst/>
              <a:ahLst/>
              <a:cxnLst/>
              <a:rect l="l" t="t" r="r" b="b"/>
              <a:pathLst>
                <a:path w="53975" h="27304">
                  <a:moveTo>
                    <a:pt x="26924" y="0"/>
                  </a:moveTo>
                  <a:lnTo>
                    <a:pt x="16448" y="2117"/>
                  </a:lnTo>
                  <a:lnTo>
                    <a:pt x="7889" y="7893"/>
                  </a:lnTo>
                  <a:lnTo>
                    <a:pt x="2117" y="16459"/>
                  </a:lnTo>
                  <a:lnTo>
                    <a:pt x="0" y="26949"/>
                  </a:lnTo>
                  <a:lnTo>
                    <a:pt x="53898" y="26949"/>
                  </a:lnTo>
                  <a:lnTo>
                    <a:pt x="51780" y="16459"/>
                  </a:lnTo>
                  <a:lnTo>
                    <a:pt x="46002" y="7893"/>
                  </a:lnTo>
                  <a:lnTo>
                    <a:pt x="37428" y="2117"/>
                  </a:lnTo>
                  <a:lnTo>
                    <a:pt x="2692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7173836" y="4136897"/>
              <a:ext cx="79375" cy="43815"/>
            </a:xfrm>
            <a:custGeom>
              <a:avLst/>
              <a:gdLst/>
              <a:ahLst/>
              <a:cxnLst/>
              <a:rect l="l" t="t" r="r" b="b"/>
              <a:pathLst>
                <a:path w="79375" h="43814">
                  <a:moveTo>
                    <a:pt x="17640" y="25755"/>
                  </a:moveTo>
                  <a:lnTo>
                    <a:pt x="16548" y="24676"/>
                  </a:lnTo>
                  <a:lnTo>
                    <a:pt x="1092" y="24676"/>
                  </a:lnTo>
                  <a:lnTo>
                    <a:pt x="0" y="25755"/>
                  </a:lnTo>
                  <a:lnTo>
                    <a:pt x="0" y="28397"/>
                  </a:lnTo>
                  <a:lnTo>
                    <a:pt x="1092" y="29476"/>
                  </a:lnTo>
                  <a:lnTo>
                    <a:pt x="2400" y="29476"/>
                  </a:lnTo>
                  <a:lnTo>
                    <a:pt x="16548" y="29476"/>
                  </a:lnTo>
                  <a:lnTo>
                    <a:pt x="17640" y="28397"/>
                  </a:lnTo>
                  <a:lnTo>
                    <a:pt x="17640" y="25755"/>
                  </a:lnTo>
                  <a:close/>
                </a:path>
                <a:path w="79375" h="43814">
                  <a:moveTo>
                    <a:pt x="17640" y="13131"/>
                  </a:moveTo>
                  <a:lnTo>
                    <a:pt x="16548" y="12052"/>
                  </a:lnTo>
                  <a:lnTo>
                    <a:pt x="1092" y="12052"/>
                  </a:lnTo>
                  <a:lnTo>
                    <a:pt x="0" y="13131"/>
                  </a:lnTo>
                  <a:lnTo>
                    <a:pt x="0" y="15773"/>
                  </a:lnTo>
                  <a:lnTo>
                    <a:pt x="1092" y="16852"/>
                  </a:lnTo>
                  <a:lnTo>
                    <a:pt x="2400" y="16852"/>
                  </a:lnTo>
                  <a:lnTo>
                    <a:pt x="16548" y="16852"/>
                  </a:lnTo>
                  <a:lnTo>
                    <a:pt x="17640" y="15773"/>
                  </a:lnTo>
                  <a:lnTo>
                    <a:pt x="17640" y="13131"/>
                  </a:lnTo>
                  <a:close/>
                </a:path>
                <a:path w="79375" h="43814">
                  <a:moveTo>
                    <a:pt x="17640" y="1079"/>
                  </a:moveTo>
                  <a:lnTo>
                    <a:pt x="16548" y="0"/>
                  </a:lnTo>
                  <a:lnTo>
                    <a:pt x="1092" y="0"/>
                  </a:lnTo>
                  <a:lnTo>
                    <a:pt x="0" y="1079"/>
                  </a:lnTo>
                  <a:lnTo>
                    <a:pt x="0" y="3721"/>
                  </a:lnTo>
                  <a:lnTo>
                    <a:pt x="1092" y="4800"/>
                  </a:lnTo>
                  <a:lnTo>
                    <a:pt x="2400" y="4800"/>
                  </a:lnTo>
                  <a:lnTo>
                    <a:pt x="16548" y="4800"/>
                  </a:lnTo>
                  <a:lnTo>
                    <a:pt x="17640" y="3721"/>
                  </a:lnTo>
                  <a:lnTo>
                    <a:pt x="17640" y="1079"/>
                  </a:lnTo>
                  <a:close/>
                </a:path>
                <a:path w="79375" h="43814">
                  <a:moveTo>
                    <a:pt x="79121" y="43332"/>
                  </a:moveTo>
                  <a:lnTo>
                    <a:pt x="76733" y="31521"/>
                  </a:lnTo>
                  <a:lnTo>
                    <a:pt x="70231" y="21882"/>
                  </a:lnTo>
                  <a:lnTo>
                    <a:pt x="60579" y="15379"/>
                  </a:lnTo>
                  <a:lnTo>
                    <a:pt x="48755" y="12979"/>
                  </a:lnTo>
                  <a:lnTo>
                    <a:pt x="36957" y="15379"/>
                  </a:lnTo>
                  <a:lnTo>
                    <a:pt x="27317" y="21882"/>
                  </a:lnTo>
                  <a:lnTo>
                    <a:pt x="20828" y="31521"/>
                  </a:lnTo>
                  <a:lnTo>
                    <a:pt x="18453" y="43332"/>
                  </a:lnTo>
                  <a:lnTo>
                    <a:pt x="25222" y="43332"/>
                  </a:lnTo>
                  <a:lnTo>
                    <a:pt x="25222" y="36817"/>
                  </a:lnTo>
                  <a:lnTo>
                    <a:pt x="27838" y="30962"/>
                  </a:lnTo>
                  <a:lnTo>
                    <a:pt x="36410" y="22415"/>
                  </a:lnTo>
                  <a:lnTo>
                    <a:pt x="42252" y="19786"/>
                  </a:lnTo>
                  <a:lnTo>
                    <a:pt x="55257" y="19786"/>
                  </a:lnTo>
                  <a:lnTo>
                    <a:pt x="61150" y="22415"/>
                  </a:lnTo>
                  <a:lnTo>
                    <a:pt x="69672" y="30962"/>
                  </a:lnTo>
                  <a:lnTo>
                    <a:pt x="72301" y="36817"/>
                  </a:lnTo>
                  <a:lnTo>
                    <a:pt x="72301" y="43332"/>
                  </a:lnTo>
                  <a:lnTo>
                    <a:pt x="79121" y="433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7021092" y="4153284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11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7018691" y="415088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670" y="0"/>
                  </a:moveTo>
                  <a:lnTo>
                    <a:pt x="1028" y="0"/>
                  </a:lnTo>
                  <a:lnTo>
                    <a:pt x="0" y="1079"/>
                  </a:lnTo>
                  <a:lnTo>
                    <a:pt x="0" y="3733"/>
                  </a:lnTo>
                  <a:lnTo>
                    <a:pt x="1028" y="4800"/>
                  </a:lnTo>
                  <a:lnTo>
                    <a:pt x="2400" y="4800"/>
                  </a:lnTo>
                  <a:lnTo>
                    <a:pt x="34670" y="4800"/>
                  </a:lnTo>
                  <a:lnTo>
                    <a:pt x="35712" y="3733"/>
                  </a:lnTo>
                  <a:lnTo>
                    <a:pt x="35712" y="1079"/>
                  </a:lnTo>
                  <a:lnTo>
                    <a:pt x="34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7016614" y="4166755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11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7014213" y="416435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4670" y="0"/>
                  </a:moveTo>
                  <a:lnTo>
                    <a:pt x="1041" y="0"/>
                  </a:lnTo>
                  <a:lnTo>
                    <a:pt x="0" y="1079"/>
                  </a:lnTo>
                  <a:lnTo>
                    <a:pt x="0" y="3721"/>
                  </a:lnTo>
                  <a:lnTo>
                    <a:pt x="1041" y="4800"/>
                  </a:lnTo>
                  <a:lnTo>
                    <a:pt x="2400" y="4800"/>
                  </a:lnTo>
                  <a:lnTo>
                    <a:pt x="34670" y="4800"/>
                  </a:lnTo>
                  <a:lnTo>
                    <a:pt x="35712" y="3721"/>
                  </a:lnTo>
                  <a:lnTo>
                    <a:pt x="35712" y="1079"/>
                  </a:lnTo>
                  <a:lnTo>
                    <a:pt x="34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7226262" y="4172752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>
                  <a:moveTo>
                    <a:pt x="19545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7223862" y="4101756"/>
              <a:ext cx="52069" cy="73660"/>
            </a:xfrm>
            <a:custGeom>
              <a:avLst/>
              <a:gdLst/>
              <a:ahLst/>
              <a:cxnLst/>
              <a:rect l="l" t="t" r="r" b="b"/>
              <a:pathLst>
                <a:path w="52070" h="73660">
                  <a:moveTo>
                    <a:pt x="12331" y="27813"/>
                  </a:moveTo>
                  <a:lnTo>
                    <a:pt x="1511" y="27813"/>
                  </a:lnTo>
                  <a:lnTo>
                    <a:pt x="1511" y="36233"/>
                  </a:lnTo>
                  <a:lnTo>
                    <a:pt x="6921" y="36233"/>
                  </a:lnTo>
                  <a:lnTo>
                    <a:pt x="12331" y="36233"/>
                  </a:lnTo>
                  <a:lnTo>
                    <a:pt x="12331" y="27813"/>
                  </a:lnTo>
                  <a:close/>
                </a:path>
                <a:path w="52070" h="73660">
                  <a:moveTo>
                    <a:pt x="17957" y="0"/>
                  </a:moveTo>
                  <a:lnTo>
                    <a:pt x="7086" y="0"/>
                  </a:lnTo>
                  <a:lnTo>
                    <a:pt x="7086" y="8420"/>
                  </a:lnTo>
                  <a:lnTo>
                    <a:pt x="12496" y="8420"/>
                  </a:lnTo>
                  <a:lnTo>
                    <a:pt x="17957" y="8420"/>
                  </a:lnTo>
                  <a:lnTo>
                    <a:pt x="17957" y="0"/>
                  </a:lnTo>
                  <a:close/>
                </a:path>
                <a:path w="52070" h="73660">
                  <a:moveTo>
                    <a:pt x="24358" y="69684"/>
                  </a:moveTo>
                  <a:lnTo>
                    <a:pt x="23266" y="68605"/>
                  </a:lnTo>
                  <a:lnTo>
                    <a:pt x="1092" y="68605"/>
                  </a:lnTo>
                  <a:lnTo>
                    <a:pt x="0" y="69684"/>
                  </a:lnTo>
                  <a:lnTo>
                    <a:pt x="0" y="72326"/>
                  </a:lnTo>
                  <a:lnTo>
                    <a:pt x="1092" y="73406"/>
                  </a:lnTo>
                  <a:lnTo>
                    <a:pt x="2400" y="73406"/>
                  </a:lnTo>
                  <a:lnTo>
                    <a:pt x="23266" y="73406"/>
                  </a:lnTo>
                  <a:lnTo>
                    <a:pt x="24358" y="72326"/>
                  </a:lnTo>
                  <a:lnTo>
                    <a:pt x="24358" y="69684"/>
                  </a:lnTo>
                  <a:close/>
                </a:path>
                <a:path w="52070" h="73660">
                  <a:moveTo>
                    <a:pt x="30949" y="37185"/>
                  </a:moveTo>
                  <a:lnTo>
                    <a:pt x="20078" y="37185"/>
                  </a:lnTo>
                  <a:lnTo>
                    <a:pt x="20078" y="45605"/>
                  </a:lnTo>
                  <a:lnTo>
                    <a:pt x="25488" y="45605"/>
                  </a:lnTo>
                  <a:lnTo>
                    <a:pt x="30899" y="45605"/>
                  </a:lnTo>
                  <a:lnTo>
                    <a:pt x="30949" y="37185"/>
                  </a:lnTo>
                  <a:close/>
                </a:path>
                <a:path w="52070" h="73660">
                  <a:moveTo>
                    <a:pt x="38442" y="11938"/>
                  </a:moveTo>
                  <a:lnTo>
                    <a:pt x="30746" y="11938"/>
                  </a:lnTo>
                  <a:lnTo>
                    <a:pt x="30746" y="17894"/>
                  </a:lnTo>
                  <a:lnTo>
                    <a:pt x="34620" y="17894"/>
                  </a:lnTo>
                  <a:lnTo>
                    <a:pt x="38442" y="17894"/>
                  </a:lnTo>
                  <a:lnTo>
                    <a:pt x="38442" y="11938"/>
                  </a:lnTo>
                  <a:close/>
                </a:path>
                <a:path w="52070" h="73660">
                  <a:moveTo>
                    <a:pt x="51600" y="20447"/>
                  </a:moveTo>
                  <a:lnTo>
                    <a:pt x="43903" y="20447"/>
                  </a:lnTo>
                  <a:lnTo>
                    <a:pt x="43903" y="26416"/>
                  </a:lnTo>
                  <a:lnTo>
                    <a:pt x="47777" y="26416"/>
                  </a:lnTo>
                  <a:lnTo>
                    <a:pt x="51600" y="26416"/>
                  </a:lnTo>
                  <a:lnTo>
                    <a:pt x="51600" y="20447"/>
                  </a:lnTo>
                  <a:close/>
                </a:path>
                <a:path w="52070" h="73660">
                  <a:moveTo>
                    <a:pt x="51600" y="3124"/>
                  </a:moveTo>
                  <a:lnTo>
                    <a:pt x="43903" y="3124"/>
                  </a:lnTo>
                  <a:lnTo>
                    <a:pt x="43903" y="9093"/>
                  </a:lnTo>
                  <a:lnTo>
                    <a:pt x="47777" y="9093"/>
                  </a:lnTo>
                  <a:lnTo>
                    <a:pt x="51600" y="9093"/>
                  </a:lnTo>
                  <a:lnTo>
                    <a:pt x="51600" y="31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358576" y="4024289"/>
              <a:ext cx="239395" cy="155575"/>
            </a:xfrm>
            <a:custGeom>
              <a:avLst/>
              <a:gdLst/>
              <a:ahLst/>
              <a:cxnLst/>
              <a:rect l="l" t="t" r="r" b="b"/>
              <a:pathLst>
                <a:path w="239395" h="155575">
                  <a:moveTo>
                    <a:pt x="162140" y="0"/>
                  </a:moveTo>
                  <a:lnTo>
                    <a:pt x="144048" y="2425"/>
                  </a:lnTo>
                  <a:lnTo>
                    <a:pt x="127795" y="9267"/>
                  </a:lnTo>
                  <a:lnTo>
                    <a:pt x="114011" y="19877"/>
                  </a:lnTo>
                  <a:lnTo>
                    <a:pt x="103327" y="33604"/>
                  </a:lnTo>
                  <a:lnTo>
                    <a:pt x="99123" y="32321"/>
                  </a:lnTo>
                  <a:lnTo>
                    <a:pt x="94703" y="31610"/>
                  </a:lnTo>
                  <a:lnTo>
                    <a:pt x="90055" y="31610"/>
                  </a:lnTo>
                  <a:lnTo>
                    <a:pt x="73652" y="34696"/>
                  </a:lnTo>
                  <a:lnTo>
                    <a:pt x="59945" y="43170"/>
                  </a:lnTo>
                  <a:lnTo>
                    <a:pt x="50098" y="55859"/>
                  </a:lnTo>
                  <a:lnTo>
                    <a:pt x="45275" y="71589"/>
                  </a:lnTo>
                  <a:lnTo>
                    <a:pt x="41833" y="71424"/>
                  </a:lnTo>
                  <a:lnTo>
                    <a:pt x="25551" y="74713"/>
                  </a:lnTo>
                  <a:lnTo>
                    <a:pt x="12253" y="83681"/>
                  </a:lnTo>
                  <a:lnTo>
                    <a:pt x="3287" y="96986"/>
                  </a:lnTo>
                  <a:lnTo>
                    <a:pt x="0" y="113284"/>
                  </a:lnTo>
                  <a:lnTo>
                    <a:pt x="3287" y="129583"/>
                  </a:lnTo>
                  <a:lnTo>
                    <a:pt x="12253" y="142892"/>
                  </a:lnTo>
                  <a:lnTo>
                    <a:pt x="25551" y="151865"/>
                  </a:lnTo>
                  <a:lnTo>
                    <a:pt x="42494" y="155155"/>
                  </a:lnTo>
                  <a:lnTo>
                    <a:pt x="206425" y="155155"/>
                  </a:lnTo>
                  <a:lnTo>
                    <a:pt x="206425" y="155003"/>
                  </a:lnTo>
                  <a:lnTo>
                    <a:pt x="207848" y="155155"/>
                  </a:lnTo>
                  <a:lnTo>
                    <a:pt x="219937" y="152715"/>
                  </a:lnTo>
                  <a:lnTo>
                    <a:pt x="229816" y="146061"/>
                  </a:lnTo>
                  <a:lnTo>
                    <a:pt x="236480" y="136194"/>
                  </a:lnTo>
                  <a:lnTo>
                    <a:pt x="238925" y="124117"/>
                  </a:lnTo>
                  <a:lnTo>
                    <a:pt x="237847" y="116028"/>
                  </a:lnTo>
                  <a:lnTo>
                    <a:pt x="234808" y="108758"/>
                  </a:lnTo>
                  <a:lnTo>
                    <a:pt x="230100" y="102566"/>
                  </a:lnTo>
                  <a:lnTo>
                    <a:pt x="224015" y="97713"/>
                  </a:lnTo>
                  <a:lnTo>
                    <a:pt x="226820" y="90874"/>
                  </a:lnTo>
                  <a:lnTo>
                    <a:pt x="228893" y="83696"/>
                  </a:lnTo>
                  <a:lnTo>
                    <a:pt x="230178" y="76218"/>
                  </a:lnTo>
                  <a:lnTo>
                    <a:pt x="230619" y="68478"/>
                  </a:lnTo>
                  <a:lnTo>
                    <a:pt x="225241" y="41823"/>
                  </a:lnTo>
                  <a:lnTo>
                    <a:pt x="210572" y="20056"/>
                  </a:lnTo>
                  <a:lnTo>
                    <a:pt x="188806" y="5381"/>
                  </a:lnTo>
                  <a:lnTo>
                    <a:pt x="162140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7355135" y="4020885"/>
              <a:ext cx="245745" cy="162560"/>
            </a:xfrm>
            <a:custGeom>
              <a:avLst/>
              <a:gdLst/>
              <a:ahLst/>
              <a:cxnLst/>
              <a:rect l="l" t="t" r="r" b="b"/>
              <a:pathLst>
                <a:path w="245745" h="162560">
                  <a:moveTo>
                    <a:pt x="43802" y="161653"/>
                  </a:moveTo>
                  <a:lnTo>
                    <a:pt x="43802" y="161950"/>
                  </a:lnTo>
                  <a:lnTo>
                    <a:pt x="45275" y="161950"/>
                  </a:lnTo>
                  <a:lnTo>
                    <a:pt x="43802" y="161653"/>
                  </a:lnTo>
                  <a:close/>
                </a:path>
                <a:path w="245745" h="162560">
                  <a:moveTo>
                    <a:pt x="46251" y="71615"/>
                  </a:moveTo>
                  <a:lnTo>
                    <a:pt x="44331" y="71615"/>
                  </a:lnTo>
                  <a:lnTo>
                    <a:pt x="27635" y="74993"/>
                  </a:lnTo>
                  <a:lnTo>
                    <a:pt x="18354" y="81249"/>
                  </a:lnTo>
                  <a:lnTo>
                    <a:pt x="13185" y="84795"/>
                  </a:lnTo>
                  <a:lnTo>
                    <a:pt x="3557" y="99071"/>
                  </a:lnTo>
                  <a:lnTo>
                    <a:pt x="0" y="116687"/>
                  </a:lnTo>
                  <a:lnTo>
                    <a:pt x="3557" y="134309"/>
                  </a:lnTo>
                  <a:lnTo>
                    <a:pt x="13260" y="148696"/>
                  </a:lnTo>
                  <a:lnTo>
                    <a:pt x="27896" y="158559"/>
                  </a:lnTo>
                  <a:lnTo>
                    <a:pt x="43802" y="158559"/>
                  </a:lnTo>
                  <a:lnTo>
                    <a:pt x="43802" y="161653"/>
                  </a:lnTo>
                  <a:lnTo>
                    <a:pt x="45275" y="161950"/>
                  </a:lnTo>
                  <a:lnTo>
                    <a:pt x="47363" y="161950"/>
                  </a:lnTo>
                  <a:lnTo>
                    <a:pt x="47348" y="161653"/>
                  </a:lnTo>
                  <a:lnTo>
                    <a:pt x="47231" y="159244"/>
                  </a:lnTo>
                  <a:lnTo>
                    <a:pt x="47189" y="155143"/>
                  </a:lnTo>
                  <a:lnTo>
                    <a:pt x="45275" y="155143"/>
                  </a:lnTo>
                  <a:lnTo>
                    <a:pt x="37519" y="154363"/>
                  </a:lnTo>
                  <a:lnTo>
                    <a:pt x="7615" y="124442"/>
                  </a:lnTo>
                  <a:lnTo>
                    <a:pt x="6832" y="116687"/>
                  </a:lnTo>
                  <a:lnTo>
                    <a:pt x="7615" y="108935"/>
                  </a:lnTo>
                  <a:lnTo>
                    <a:pt x="37519" y="79011"/>
                  </a:lnTo>
                  <a:lnTo>
                    <a:pt x="44643" y="78295"/>
                  </a:lnTo>
                  <a:lnTo>
                    <a:pt x="51768" y="78295"/>
                  </a:lnTo>
                  <a:lnTo>
                    <a:pt x="52108" y="75387"/>
                  </a:lnTo>
                  <a:lnTo>
                    <a:pt x="52228" y="74993"/>
                  </a:lnTo>
                  <a:lnTo>
                    <a:pt x="48717" y="74993"/>
                  </a:lnTo>
                  <a:lnTo>
                    <a:pt x="45326" y="74625"/>
                  </a:lnTo>
                  <a:lnTo>
                    <a:pt x="46169" y="71881"/>
                  </a:lnTo>
                  <a:lnTo>
                    <a:pt x="46251" y="71615"/>
                  </a:lnTo>
                  <a:close/>
                </a:path>
                <a:path w="245745" h="162560">
                  <a:moveTo>
                    <a:pt x="50634" y="155143"/>
                  </a:moveTo>
                  <a:lnTo>
                    <a:pt x="47189" y="155143"/>
                  </a:lnTo>
                  <a:lnTo>
                    <a:pt x="47231" y="159244"/>
                  </a:lnTo>
                  <a:lnTo>
                    <a:pt x="47348" y="161653"/>
                  </a:lnTo>
                  <a:lnTo>
                    <a:pt x="47363" y="161950"/>
                  </a:lnTo>
                  <a:lnTo>
                    <a:pt x="210355" y="161950"/>
                  </a:lnTo>
                  <a:lnTo>
                    <a:pt x="209106" y="161653"/>
                  </a:lnTo>
                  <a:lnTo>
                    <a:pt x="209721" y="161653"/>
                  </a:lnTo>
                  <a:lnTo>
                    <a:pt x="209829" y="159244"/>
                  </a:lnTo>
                  <a:lnTo>
                    <a:pt x="209860" y="158559"/>
                  </a:lnTo>
                  <a:lnTo>
                    <a:pt x="50634" y="158559"/>
                  </a:lnTo>
                  <a:lnTo>
                    <a:pt x="50634" y="155143"/>
                  </a:lnTo>
                  <a:close/>
                </a:path>
                <a:path w="245745" h="162560">
                  <a:moveTo>
                    <a:pt x="227456" y="101117"/>
                  </a:moveTo>
                  <a:lnTo>
                    <a:pt x="225704" y="104012"/>
                  </a:lnTo>
                  <a:lnTo>
                    <a:pt x="231113" y="108345"/>
                  </a:lnTo>
                  <a:lnTo>
                    <a:pt x="235286" y="113857"/>
                  </a:lnTo>
                  <a:lnTo>
                    <a:pt x="237973" y="120323"/>
                  </a:lnTo>
                  <a:lnTo>
                    <a:pt x="238925" y="127520"/>
                  </a:lnTo>
                  <a:lnTo>
                    <a:pt x="238925" y="135153"/>
                  </a:lnTo>
                  <a:lnTo>
                    <a:pt x="235864" y="142049"/>
                  </a:lnTo>
                  <a:lnTo>
                    <a:pt x="226060" y="151865"/>
                  </a:lnTo>
                  <a:lnTo>
                    <a:pt x="225712" y="152126"/>
                  </a:lnTo>
                  <a:lnTo>
                    <a:pt x="218935" y="155143"/>
                  </a:lnTo>
                  <a:lnTo>
                    <a:pt x="50634" y="155143"/>
                  </a:lnTo>
                  <a:lnTo>
                    <a:pt x="50634" y="158559"/>
                  </a:lnTo>
                  <a:lnTo>
                    <a:pt x="213258" y="158559"/>
                  </a:lnTo>
                  <a:lnTo>
                    <a:pt x="213258" y="161653"/>
                  </a:lnTo>
                  <a:lnTo>
                    <a:pt x="209106" y="161653"/>
                  </a:lnTo>
                  <a:lnTo>
                    <a:pt x="210355" y="161950"/>
                  </a:lnTo>
                  <a:lnTo>
                    <a:pt x="211289" y="161950"/>
                  </a:lnTo>
                  <a:lnTo>
                    <a:pt x="224715" y="159244"/>
                  </a:lnTo>
                  <a:lnTo>
                    <a:pt x="235665" y="151865"/>
                  </a:lnTo>
                  <a:lnTo>
                    <a:pt x="243042" y="140920"/>
                  </a:lnTo>
                  <a:lnTo>
                    <a:pt x="245744" y="127520"/>
                  </a:lnTo>
                  <a:lnTo>
                    <a:pt x="244551" y="118540"/>
                  </a:lnTo>
                  <a:lnTo>
                    <a:pt x="241188" y="110466"/>
                  </a:lnTo>
                  <a:lnTo>
                    <a:pt x="235983" y="103594"/>
                  </a:lnTo>
                  <a:lnTo>
                    <a:pt x="234711" y="102577"/>
                  </a:lnTo>
                  <a:lnTo>
                    <a:pt x="230517" y="102577"/>
                  </a:lnTo>
                  <a:lnTo>
                    <a:pt x="227456" y="101117"/>
                  </a:lnTo>
                  <a:close/>
                </a:path>
                <a:path w="245745" h="162560">
                  <a:moveTo>
                    <a:pt x="213258" y="158559"/>
                  </a:moveTo>
                  <a:lnTo>
                    <a:pt x="209860" y="158559"/>
                  </a:lnTo>
                  <a:lnTo>
                    <a:pt x="209829" y="159244"/>
                  </a:lnTo>
                  <a:lnTo>
                    <a:pt x="209721" y="161653"/>
                  </a:lnTo>
                  <a:lnTo>
                    <a:pt x="212764" y="161653"/>
                  </a:lnTo>
                  <a:lnTo>
                    <a:pt x="211289" y="161950"/>
                  </a:lnTo>
                  <a:lnTo>
                    <a:pt x="213258" y="161950"/>
                  </a:lnTo>
                  <a:lnTo>
                    <a:pt x="213258" y="158559"/>
                  </a:lnTo>
                  <a:close/>
                </a:path>
                <a:path w="245745" h="162560">
                  <a:moveTo>
                    <a:pt x="43802" y="158559"/>
                  </a:moveTo>
                  <a:lnTo>
                    <a:pt x="28468" y="158559"/>
                  </a:lnTo>
                  <a:lnTo>
                    <a:pt x="43802" y="161653"/>
                  </a:lnTo>
                  <a:lnTo>
                    <a:pt x="43802" y="158559"/>
                  </a:lnTo>
                  <a:close/>
                </a:path>
                <a:path w="245745" h="162560">
                  <a:moveTo>
                    <a:pt x="195280" y="6807"/>
                  </a:moveTo>
                  <a:lnTo>
                    <a:pt x="165582" y="6807"/>
                  </a:lnTo>
                  <a:lnTo>
                    <a:pt x="178719" y="8128"/>
                  </a:lnTo>
                  <a:lnTo>
                    <a:pt x="190934" y="11918"/>
                  </a:lnTo>
                  <a:lnTo>
                    <a:pt x="225575" y="46551"/>
                  </a:lnTo>
                  <a:lnTo>
                    <a:pt x="230655" y="71615"/>
                  </a:lnTo>
                  <a:lnTo>
                    <a:pt x="230682" y="71881"/>
                  </a:lnTo>
                  <a:lnTo>
                    <a:pt x="223088" y="102425"/>
                  </a:lnTo>
                  <a:lnTo>
                    <a:pt x="225704" y="104012"/>
                  </a:lnTo>
                  <a:lnTo>
                    <a:pt x="227456" y="101117"/>
                  </a:lnTo>
                  <a:lnTo>
                    <a:pt x="229260" y="98221"/>
                  </a:lnTo>
                  <a:lnTo>
                    <a:pt x="232313" y="98221"/>
                  </a:lnTo>
                  <a:lnTo>
                    <a:pt x="233473" y="95406"/>
                  </a:lnTo>
                  <a:lnTo>
                    <a:pt x="237448" y="71615"/>
                  </a:lnTo>
                  <a:lnTo>
                    <a:pt x="231876" y="44046"/>
                  </a:lnTo>
                  <a:lnTo>
                    <a:pt x="231848" y="43903"/>
                  </a:lnTo>
                  <a:lnTo>
                    <a:pt x="216430" y="21058"/>
                  </a:lnTo>
                  <a:lnTo>
                    <a:pt x="195280" y="6807"/>
                  </a:lnTo>
                  <a:close/>
                </a:path>
                <a:path w="245745" h="162560">
                  <a:moveTo>
                    <a:pt x="229260" y="98221"/>
                  </a:moveTo>
                  <a:lnTo>
                    <a:pt x="227456" y="101117"/>
                  </a:lnTo>
                  <a:lnTo>
                    <a:pt x="230517" y="102577"/>
                  </a:lnTo>
                  <a:lnTo>
                    <a:pt x="231556" y="100057"/>
                  </a:lnTo>
                  <a:lnTo>
                    <a:pt x="229260" y="98221"/>
                  </a:lnTo>
                  <a:close/>
                </a:path>
                <a:path w="245745" h="162560">
                  <a:moveTo>
                    <a:pt x="231556" y="100057"/>
                  </a:moveTo>
                  <a:lnTo>
                    <a:pt x="230580" y="102425"/>
                  </a:lnTo>
                  <a:lnTo>
                    <a:pt x="230517" y="102577"/>
                  </a:lnTo>
                  <a:lnTo>
                    <a:pt x="234711" y="102577"/>
                  </a:lnTo>
                  <a:lnTo>
                    <a:pt x="231556" y="100057"/>
                  </a:lnTo>
                  <a:close/>
                </a:path>
                <a:path w="245745" h="162560">
                  <a:moveTo>
                    <a:pt x="232313" y="98221"/>
                  </a:moveTo>
                  <a:lnTo>
                    <a:pt x="229260" y="98221"/>
                  </a:lnTo>
                  <a:lnTo>
                    <a:pt x="231556" y="100057"/>
                  </a:lnTo>
                  <a:lnTo>
                    <a:pt x="232313" y="98221"/>
                  </a:lnTo>
                  <a:close/>
                </a:path>
                <a:path w="245745" h="162560">
                  <a:moveTo>
                    <a:pt x="51768" y="78295"/>
                  </a:moveTo>
                  <a:lnTo>
                    <a:pt x="47358" y="78295"/>
                  </a:lnTo>
                  <a:lnTo>
                    <a:pt x="51727" y="78651"/>
                  </a:lnTo>
                  <a:lnTo>
                    <a:pt x="51768" y="78295"/>
                  </a:lnTo>
                  <a:close/>
                </a:path>
                <a:path w="245745" h="162560">
                  <a:moveTo>
                    <a:pt x="98463" y="31622"/>
                  </a:moveTo>
                  <a:lnTo>
                    <a:pt x="93497" y="31622"/>
                  </a:lnTo>
                  <a:lnTo>
                    <a:pt x="75856" y="34938"/>
                  </a:lnTo>
                  <a:lnTo>
                    <a:pt x="61120" y="44046"/>
                  </a:lnTo>
                  <a:lnTo>
                    <a:pt x="50529" y="57694"/>
                  </a:lnTo>
                  <a:lnTo>
                    <a:pt x="45326" y="74625"/>
                  </a:lnTo>
                  <a:lnTo>
                    <a:pt x="48717" y="74993"/>
                  </a:lnTo>
                  <a:lnTo>
                    <a:pt x="48974" y="71881"/>
                  </a:lnTo>
                  <a:lnTo>
                    <a:pt x="48996" y="71615"/>
                  </a:lnTo>
                  <a:lnTo>
                    <a:pt x="53261" y="71615"/>
                  </a:lnTo>
                  <a:lnTo>
                    <a:pt x="56557" y="60840"/>
                  </a:lnTo>
                  <a:lnTo>
                    <a:pt x="65658" y="49107"/>
                  </a:lnTo>
                  <a:lnTo>
                    <a:pt x="78332" y="41275"/>
                  </a:lnTo>
                  <a:lnTo>
                    <a:pt x="93497" y="38430"/>
                  </a:lnTo>
                  <a:lnTo>
                    <a:pt x="109912" y="38430"/>
                  </a:lnTo>
                  <a:lnTo>
                    <a:pt x="111021" y="37007"/>
                  </a:lnTo>
                  <a:lnTo>
                    <a:pt x="106768" y="37007"/>
                  </a:lnTo>
                  <a:lnTo>
                    <a:pt x="103822" y="35267"/>
                  </a:lnTo>
                  <a:lnTo>
                    <a:pt x="105538" y="33066"/>
                  </a:lnTo>
                  <a:lnTo>
                    <a:pt x="103276" y="32372"/>
                  </a:lnTo>
                  <a:lnTo>
                    <a:pt x="98463" y="31622"/>
                  </a:lnTo>
                  <a:close/>
                </a:path>
                <a:path w="245745" h="162560">
                  <a:moveTo>
                    <a:pt x="53261" y="71615"/>
                  </a:moveTo>
                  <a:lnTo>
                    <a:pt x="48996" y="71615"/>
                  </a:lnTo>
                  <a:lnTo>
                    <a:pt x="48747" y="74625"/>
                  </a:lnTo>
                  <a:lnTo>
                    <a:pt x="48717" y="74993"/>
                  </a:lnTo>
                  <a:lnTo>
                    <a:pt x="52228" y="74993"/>
                  </a:lnTo>
                  <a:lnTo>
                    <a:pt x="53180" y="71881"/>
                  </a:lnTo>
                  <a:lnTo>
                    <a:pt x="53261" y="71615"/>
                  </a:lnTo>
                  <a:close/>
                </a:path>
                <a:path w="245745" h="162560">
                  <a:moveTo>
                    <a:pt x="109912" y="38430"/>
                  </a:moveTo>
                  <a:lnTo>
                    <a:pt x="97764" y="38430"/>
                  </a:lnTo>
                  <a:lnTo>
                    <a:pt x="101904" y="39065"/>
                  </a:lnTo>
                  <a:lnTo>
                    <a:pt x="105727" y="40258"/>
                  </a:lnTo>
                  <a:lnTo>
                    <a:pt x="108292" y="41033"/>
                  </a:lnTo>
                  <a:lnTo>
                    <a:pt x="109664" y="38747"/>
                  </a:lnTo>
                  <a:lnTo>
                    <a:pt x="109912" y="38430"/>
                  </a:lnTo>
                  <a:close/>
                </a:path>
                <a:path w="245745" h="162560">
                  <a:moveTo>
                    <a:pt x="105538" y="33066"/>
                  </a:moveTo>
                  <a:lnTo>
                    <a:pt x="103822" y="35267"/>
                  </a:lnTo>
                  <a:lnTo>
                    <a:pt x="106768" y="37007"/>
                  </a:lnTo>
                  <a:lnTo>
                    <a:pt x="107746" y="33743"/>
                  </a:lnTo>
                  <a:lnTo>
                    <a:pt x="105538" y="33066"/>
                  </a:lnTo>
                  <a:close/>
                </a:path>
                <a:path w="245745" h="162560">
                  <a:moveTo>
                    <a:pt x="165582" y="0"/>
                  </a:moveTo>
                  <a:lnTo>
                    <a:pt x="146609" y="2545"/>
                  </a:lnTo>
                  <a:lnTo>
                    <a:pt x="129539" y="9728"/>
                  </a:lnTo>
                  <a:lnTo>
                    <a:pt x="115051" y="20863"/>
                  </a:lnTo>
                  <a:lnTo>
                    <a:pt x="105538" y="33066"/>
                  </a:lnTo>
                  <a:lnTo>
                    <a:pt x="107746" y="33743"/>
                  </a:lnTo>
                  <a:lnTo>
                    <a:pt x="106768" y="37007"/>
                  </a:lnTo>
                  <a:lnTo>
                    <a:pt x="111021" y="37007"/>
                  </a:lnTo>
                  <a:lnTo>
                    <a:pt x="119842" y="25693"/>
                  </a:lnTo>
                  <a:lnTo>
                    <a:pt x="132951" y="15609"/>
                  </a:lnTo>
                  <a:lnTo>
                    <a:pt x="148396" y="9110"/>
                  </a:lnTo>
                  <a:lnTo>
                    <a:pt x="165582" y="6807"/>
                  </a:lnTo>
                  <a:lnTo>
                    <a:pt x="195280" y="6807"/>
                  </a:lnTo>
                  <a:lnTo>
                    <a:pt x="193568" y="5654"/>
                  </a:lnTo>
                  <a:lnTo>
                    <a:pt x="1655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7336950" y="3977603"/>
              <a:ext cx="177165" cy="201295"/>
            </a:xfrm>
            <a:custGeom>
              <a:avLst/>
              <a:gdLst/>
              <a:ahLst/>
              <a:cxnLst/>
              <a:rect l="l" t="t" r="r" b="b"/>
              <a:pathLst>
                <a:path w="177165" h="201295">
                  <a:moveTo>
                    <a:pt x="88798" y="0"/>
                  </a:moveTo>
                  <a:lnTo>
                    <a:pt x="82461" y="63"/>
                  </a:lnTo>
                  <a:lnTo>
                    <a:pt x="78917" y="4178"/>
                  </a:lnTo>
                  <a:lnTo>
                    <a:pt x="11798" y="87655"/>
                  </a:lnTo>
                  <a:lnTo>
                    <a:pt x="0" y="87655"/>
                  </a:lnTo>
                  <a:lnTo>
                    <a:pt x="0" y="101714"/>
                  </a:lnTo>
                  <a:lnTo>
                    <a:pt x="18465" y="101714"/>
                  </a:lnTo>
                  <a:lnTo>
                    <a:pt x="18465" y="201079"/>
                  </a:lnTo>
                  <a:lnTo>
                    <a:pt x="157988" y="201079"/>
                  </a:lnTo>
                  <a:lnTo>
                    <a:pt x="157988" y="101714"/>
                  </a:lnTo>
                  <a:lnTo>
                    <a:pt x="176555" y="101714"/>
                  </a:lnTo>
                  <a:lnTo>
                    <a:pt x="176555" y="87655"/>
                  </a:lnTo>
                  <a:lnTo>
                    <a:pt x="164769" y="87655"/>
                  </a:lnTo>
                  <a:lnTo>
                    <a:pt x="88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7336955" y="3978655"/>
              <a:ext cx="184785" cy="100965"/>
            </a:xfrm>
            <a:custGeom>
              <a:avLst/>
              <a:gdLst/>
              <a:ahLst/>
              <a:cxnLst/>
              <a:rect l="l" t="t" r="r" b="b"/>
              <a:pathLst>
                <a:path w="184784" h="100964">
                  <a:moveTo>
                    <a:pt x="88163" y="0"/>
                  </a:moveTo>
                  <a:lnTo>
                    <a:pt x="83223" y="0"/>
                  </a:lnTo>
                  <a:lnTo>
                    <a:pt x="80708" y="1041"/>
                  </a:lnTo>
                  <a:lnTo>
                    <a:pt x="78905" y="3124"/>
                  </a:lnTo>
                  <a:lnTo>
                    <a:pt x="11798" y="86601"/>
                  </a:lnTo>
                  <a:lnTo>
                    <a:pt x="0" y="86601"/>
                  </a:lnTo>
                  <a:lnTo>
                    <a:pt x="0" y="100660"/>
                  </a:lnTo>
                  <a:lnTo>
                    <a:pt x="19438" y="100660"/>
                  </a:lnTo>
                  <a:lnTo>
                    <a:pt x="85516" y="18423"/>
                  </a:lnTo>
                  <a:lnTo>
                    <a:pt x="105736" y="18423"/>
                  </a:lnTo>
                  <a:lnTo>
                    <a:pt x="92491" y="3124"/>
                  </a:lnTo>
                  <a:lnTo>
                    <a:pt x="90659" y="1041"/>
                  </a:lnTo>
                  <a:lnTo>
                    <a:pt x="88163" y="0"/>
                  </a:lnTo>
                  <a:close/>
                </a:path>
                <a:path w="184784" h="100964">
                  <a:moveTo>
                    <a:pt x="105736" y="18423"/>
                  </a:moveTo>
                  <a:lnTo>
                    <a:pt x="85516" y="18423"/>
                  </a:lnTo>
                  <a:lnTo>
                    <a:pt x="156408" y="100453"/>
                  </a:lnTo>
                  <a:lnTo>
                    <a:pt x="184683" y="100660"/>
                  </a:lnTo>
                  <a:lnTo>
                    <a:pt x="176555" y="100660"/>
                  </a:lnTo>
                  <a:lnTo>
                    <a:pt x="176555" y="86601"/>
                  </a:lnTo>
                  <a:lnTo>
                    <a:pt x="164757" y="86601"/>
                  </a:lnTo>
                  <a:lnTo>
                    <a:pt x="105736" y="18423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7333564" y="3975252"/>
              <a:ext cx="183515" cy="207010"/>
            </a:xfrm>
            <a:custGeom>
              <a:avLst/>
              <a:gdLst/>
              <a:ahLst/>
              <a:cxnLst/>
              <a:rect l="l" t="t" r="r" b="b"/>
              <a:pathLst>
                <a:path w="183515" h="207010">
                  <a:moveTo>
                    <a:pt x="183324" y="89115"/>
                  </a:moveTo>
                  <a:lnTo>
                    <a:pt x="182994" y="88252"/>
                  </a:lnTo>
                  <a:lnTo>
                    <a:pt x="181686" y="86982"/>
                  </a:lnTo>
                  <a:lnTo>
                    <a:pt x="180809" y="86626"/>
                  </a:lnTo>
                  <a:lnTo>
                    <a:pt x="169722" y="86626"/>
                  </a:lnTo>
                  <a:lnTo>
                    <a:pt x="102298" y="8750"/>
                  </a:lnTo>
                  <a:lnTo>
                    <a:pt x="100380" y="6540"/>
                  </a:lnTo>
                  <a:lnTo>
                    <a:pt x="98564" y="4432"/>
                  </a:lnTo>
                  <a:lnTo>
                    <a:pt x="95948" y="1460"/>
                  </a:lnTo>
                  <a:lnTo>
                    <a:pt x="92456" y="0"/>
                  </a:lnTo>
                  <a:lnTo>
                    <a:pt x="85623" y="0"/>
                  </a:lnTo>
                  <a:lnTo>
                    <a:pt x="82130" y="1460"/>
                  </a:lnTo>
                  <a:lnTo>
                    <a:pt x="79641" y="4432"/>
                  </a:lnTo>
                  <a:lnTo>
                    <a:pt x="81673" y="6108"/>
                  </a:lnTo>
                  <a:lnTo>
                    <a:pt x="79844" y="4432"/>
                  </a:lnTo>
                  <a:lnTo>
                    <a:pt x="82296" y="6540"/>
                  </a:lnTo>
                  <a:lnTo>
                    <a:pt x="83400" y="7454"/>
                  </a:lnTo>
                  <a:lnTo>
                    <a:pt x="84848" y="8750"/>
                  </a:lnTo>
                  <a:lnTo>
                    <a:pt x="86004" y="7442"/>
                  </a:lnTo>
                  <a:lnTo>
                    <a:pt x="87541" y="6819"/>
                  </a:lnTo>
                  <a:lnTo>
                    <a:pt x="90652" y="6819"/>
                  </a:lnTo>
                  <a:lnTo>
                    <a:pt x="92151" y="7442"/>
                  </a:lnTo>
                  <a:lnTo>
                    <a:pt x="93218" y="8661"/>
                  </a:lnTo>
                  <a:lnTo>
                    <a:pt x="95326" y="6819"/>
                  </a:lnTo>
                  <a:lnTo>
                    <a:pt x="93230" y="8674"/>
                  </a:lnTo>
                  <a:lnTo>
                    <a:pt x="166230" y="92989"/>
                  </a:lnTo>
                  <a:lnTo>
                    <a:pt x="167157" y="93421"/>
                  </a:lnTo>
                  <a:lnTo>
                    <a:pt x="176555" y="93421"/>
                  </a:lnTo>
                  <a:lnTo>
                    <a:pt x="176555" y="100584"/>
                  </a:lnTo>
                  <a:lnTo>
                    <a:pt x="161315" y="100469"/>
                  </a:lnTo>
                  <a:lnTo>
                    <a:pt x="157988" y="96621"/>
                  </a:lnTo>
                  <a:lnTo>
                    <a:pt x="157988" y="106908"/>
                  </a:lnTo>
                  <a:lnTo>
                    <a:pt x="157988" y="200037"/>
                  </a:lnTo>
                  <a:lnTo>
                    <a:pt x="25222" y="200037"/>
                  </a:lnTo>
                  <a:lnTo>
                    <a:pt x="25273" y="106337"/>
                  </a:lnTo>
                  <a:lnTo>
                    <a:pt x="25450" y="106108"/>
                  </a:lnTo>
                  <a:lnTo>
                    <a:pt x="89014" y="27139"/>
                  </a:lnTo>
                  <a:lnTo>
                    <a:pt x="155486" y="104063"/>
                  </a:lnTo>
                  <a:lnTo>
                    <a:pt x="157467" y="106387"/>
                  </a:lnTo>
                  <a:lnTo>
                    <a:pt x="157962" y="106895"/>
                  </a:lnTo>
                  <a:lnTo>
                    <a:pt x="157988" y="96621"/>
                  </a:lnTo>
                  <a:lnTo>
                    <a:pt x="97980" y="27139"/>
                  </a:lnTo>
                  <a:lnTo>
                    <a:pt x="90868" y="18910"/>
                  </a:lnTo>
                  <a:lnTo>
                    <a:pt x="89979" y="18453"/>
                  </a:lnTo>
                  <a:lnTo>
                    <a:pt x="87871" y="18453"/>
                  </a:lnTo>
                  <a:lnTo>
                    <a:pt x="86880" y="18910"/>
                  </a:lnTo>
                  <a:lnTo>
                    <a:pt x="86283" y="19697"/>
                  </a:lnTo>
                  <a:lnTo>
                    <a:pt x="21158" y="100647"/>
                  </a:lnTo>
                  <a:lnTo>
                    <a:pt x="18669" y="100647"/>
                  </a:lnTo>
                  <a:lnTo>
                    <a:pt x="16116" y="100685"/>
                  </a:lnTo>
                  <a:lnTo>
                    <a:pt x="6769" y="100685"/>
                  </a:lnTo>
                  <a:lnTo>
                    <a:pt x="6769" y="93421"/>
                  </a:lnTo>
                  <a:lnTo>
                    <a:pt x="16217" y="93421"/>
                  </a:lnTo>
                  <a:lnTo>
                    <a:pt x="17119" y="92989"/>
                  </a:lnTo>
                  <a:lnTo>
                    <a:pt x="17856" y="92151"/>
                  </a:lnTo>
                  <a:lnTo>
                    <a:pt x="84734" y="8890"/>
                  </a:lnTo>
                  <a:lnTo>
                    <a:pt x="84848" y="8750"/>
                  </a:lnTo>
                  <a:lnTo>
                    <a:pt x="79641" y="4432"/>
                  </a:lnTo>
                  <a:lnTo>
                    <a:pt x="13601" y="86626"/>
                  </a:lnTo>
                  <a:lnTo>
                    <a:pt x="2514" y="86626"/>
                  </a:lnTo>
                  <a:lnTo>
                    <a:pt x="1638" y="86982"/>
                  </a:lnTo>
                  <a:lnTo>
                    <a:pt x="330" y="88252"/>
                  </a:lnTo>
                  <a:lnTo>
                    <a:pt x="0" y="89115"/>
                  </a:lnTo>
                  <a:lnTo>
                    <a:pt x="0" y="104978"/>
                  </a:lnTo>
                  <a:lnTo>
                    <a:pt x="330" y="105854"/>
                  </a:lnTo>
                  <a:lnTo>
                    <a:pt x="1638" y="107124"/>
                  </a:lnTo>
                  <a:lnTo>
                    <a:pt x="2514" y="107492"/>
                  </a:lnTo>
                  <a:lnTo>
                    <a:pt x="18453" y="107492"/>
                  </a:lnTo>
                  <a:lnTo>
                    <a:pt x="18453" y="204343"/>
                  </a:lnTo>
                  <a:lnTo>
                    <a:pt x="18834" y="205206"/>
                  </a:lnTo>
                  <a:lnTo>
                    <a:pt x="20091" y="206489"/>
                  </a:lnTo>
                  <a:lnTo>
                    <a:pt x="20967" y="206844"/>
                  </a:lnTo>
                  <a:lnTo>
                    <a:pt x="162242" y="206844"/>
                  </a:lnTo>
                  <a:lnTo>
                    <a:pt x="163118" y="206489"/>
                  </a:lnTo>
                  <a:lnTo>
                    <a:pt x="163779" y="205841"/>
                  </a:lnTo>
                  <a:lnTo>
                    <a:pt x="164376" y="205206"/>
                  </a:lnTo>
                  <a:lnTo>
                    <a:pt x="164757" y="204343"/>
                  </a:lnTo>
                  <a:lnTo>
                    <a:pt x="164757" y="200037"/>
                  </a:lnTo>
                  <a:lnTo>
                    <a:pt x="164757" y="107492"/>
                  </a:lnTo>
                  <a:lnTo>
                    <a:pt x="180809" y="107492"/>
                  </a:lnTo>
                  <a:lnTo>
                    <a:pt x="181686" y="107124"/>
                  </a:lnTo>
                  <a:lnTo>
                    <a:pt x="182994" y="105854"/>
                  </a:lnTo>
                  <a:lnTo>
                    <a:pt x="183324" y="104978"/>
                  </a:lnTo>
                  <a:lnTo>
                    <a:pt x="183324" y="100647"/>
                  </a:lnTo>
                  <a:lnTo>
                    <a:pt x="183324" y="891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7377312" y="4087384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165" y="20256"/>
                  </a:lnTo>
                  <a:lnTo>
                    <a:pt x="19278" y="20256"/>
                  </a:lnTo>
                  <a:lnTo>
                    <a:pt x="19443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7374911" y="4084982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13" y="20256"/>
                  </a:lnTo>
                  <a:lnTo>
                    <a:pt x="4813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43" y="4800"/>
                  </a:lnTo>
                  <a:lnTo>
                    <a:pt x="19443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7415925" y="4087384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215" y="20256"/>
                  </a:lnTo>
                  <a:lnTo>
                    <a:pt x="19278" y="20256"/>
                  </a:lnTo>
                  <a:lnTo>
                    <a:pt x="19494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413522" y="4084982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00" y="20256"/>
                  </a:lnTo>
                  <a:lnTo>
                    <a:pt x="4800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94" y="4800"/>
                  </a:lnTo>
                  <a:lnTo>
                    <a:pt x="19494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377312" y="4123650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165" y="20256"/>
                  </a:lnTo>
                  <a:lnTo>
                    <a:pt x="19278" y="20256"/>
                  </a:lnTo>
                  <a:lnTo>
                    <a:pt x="19443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7374911" y="4121249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13" y="20256"/>
                  </a:lnTo>
                  <a:lnTo>
                    <a:pt x="4813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43" y="4800"/>
                  </a:lnTo>
                  <a:lnTo>
                    <a:pt x="19443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7415925" y="4123650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77"/>
                  </a:lnTo>
                  <a:lnTo>
                    <a:pt x="215" y="20256"/>
                  </a:lnTo>
                  <a:lnTo>
                    <a:pt x="19278" y="20256"/>
                  </a:lnTo>
                  <a:lnTo>
                    <a:pt x="19494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7413522" y="4121249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142" y="0"/>
                  </a:lnTo>
                  <a:lnTo>
                    <a:pt x="0" y="1155"/>
                  </a:lnTo>
                  <a:lnTo>
                    <a:pt x="0" y="23901"/>
                  </a:lnTo>
                  <a:lnTo>
                    <a:pt x="1142" y="25057"/>
                  </a:lnTo>
                  <a:lnTo>
                    <a:pt x="23101" y="25057"/>
                  </a:lnTo>
                  <a:lnTo>
                    <a:pt x="24244" y="23901"/>
                  </a:lnTo>
                  <a:lnTo>
                    <a:pt x="24244" y="20256"/>
                  </a:lnTo>
                  <a:lnTo>
                    <a:pt x="4800" y="20256"/>
                  </a:lnTo>
                  <a:lnTo>
                    <a:pt x="4800" y="4800"/>
                  </a:lnTo>
                  <a:lnTo>
                    <a:pt x="24244" y="4800"/>
                  </a:lnTo>
                  <a:lnTo>
                    <a:pt x="24244" y="1155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44" y="4800"/>
                  </a:moveTo>
                  <a:lnTo>
                    <a:pt x="19494" y="4800"/>
                  </a:lnTo>
                  <a:lnTo>
                    <a:pt x="19494" y="20256"/>
                  </a:lnTo>
                  <a:lnTo>
                    <a:pt x="24244" y="20256"/>
                  </a:lnTo>
                  <a:lnTo>
                    <a:pt x="24244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7452459" y="4087392"/>
              <a:ext cx="19685" cy="20320"/>
            </a:xfrm>
            <a:custGeom>
              <a:avLst/>
              <a:gdLst/>
              <a:ahLst/>
              <a:cxnLst/>
              <a:rect l="l" t="t" r="r" b="b"/>
              <a:pathLst>
                <a:path w="19684" h="20320">
                  <a:moveTo>
                    <a:pt x="19278" y="0"/>
                  </a:moveTo>
                  <a:lnTo>
                    <a:pt x="0" y="165"/>
                  </a:lnTo>
                  <a:lnTo>
                    <a:pt x="215" y="20243"/>
                  </a:lnTo>
                  <a:lnTo>
                    <a:pt x="19278" y="20243"/>
                  </a:lnTo>
                  <a:lnTo>
                    <a:pt x="19494" y="2007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7450054" y="4084988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3101" y="0"/>
                  </a:moveTo>
                  <a:lnTo>
                    <a:pt x="1206" y="0"/>
                  </a:lnTo>
                  <a:lnTo>
                    <a:pt x="0" y="1143"/>
                  </a:lnTo>
                  <a:lnTo>
                    <a:pt x="0" y="23901"/>
                  </a:lnTo>
                  <a:lnTo>
                    <a:pt x="1206" y="25044"/>
                  </a:lnTo>
                  <a:lnTo>
                    <a:pt x="23101" y="25044"/>
                  </a:lnTo>
                  <a:lnTo>
                    <a:pt x="24295" y="23901"/>
                  </a:lnTo>
                  <a:lnTo>
                    <a:pt x="24295" y="20256"/>
                  </a:lnTo>
                  <a:lnTo>
                    <a:pt x="4800" y="20256"/>
                  </a:lnTo>
                  <a:lnTo>
                    <a:pt x="4800" y="4800"/>
                  </a:lnTo>
                  <a:lnTo>
                    <a:pt x="24295" y="4800"/>
                  </a:lnTo>
                  <a:lnTo>
                    <a:pt x="24295" y="1143"/>
                  </a:lnTo>
                  <a:lnTo>
                    <a:pt x="23101" y="0"/>
                  </a:lnTo>
                  <a:close/>
                </a:path>
                <a:path w="24765" h="25400">
                  <a:moveTo>
                    <a:pt x="24295" y="4800"/>
                  </a:moveTo>
                  <a:lnTo>
                    <a:pt x="19494" y="4800"/>
                  </a:lnTo>
                  <a:lnTo>
                    <a:pt x="19494" y="20256"/>
                  </a:lnTo>
                  <a:lnTo>
                    <a:pt x="24295" y="20256"/>
                  </a:lnTo>
                  <a:lnTo>
                    <a:pt x="24295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7422038" y="4024289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70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7418647" y="4020884"/>
              <a:ext cx="27940" cy="6985"/>
            </a:xfrm>
            <a:custGeom>
              <a:avLst/>
              <a:gdLst/>
              <a:ahLst/>
              <a:cxnLst/>
              <a:rect l="l" t="t" r="r" b="b"/>
              <a:pathLst>
                <a:path w="27940" h="6985">
                  <a:moveTo>
                    <a:pt x="25946" y="0"/>
                  </a:moveTo>
                  <a:lnTo>
                    <a:pt x="1485" y="0"/>
                  </a:lnTo>
                  <a:lnTo>
                    <a:pt x="0" y="1524"/>
                  </a:lnTo>
                  <a:lnTo>
                    <a:pt x="0" y="5283"/>
                  </a:lnTo>
                  <a:lnTo>
                    <a:pt x="1485" y="6807"/>
                  </a:lnTo>
                  <a:lnTo>
                    <a:pt x="3390" y="6807"/>
                  </a:lnTo>
                  <a:lnTo>
                    <a:pt x="25946" y="6807"/>
                  </a:lnTo>
                  <a:lnTo>
                    <a:pt x="27470" y="5283"/>
                  </a:lnTo>
                  <a:lnTo>
                    <a:pt x="27470" y="1524"/>
                  </a:lnTo>
                  <a:lnTo>
                    <a:pt x="259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7385013" y="4045451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59">
                  <a:moveTo>
                    <a:pt x="4767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7381571" y="4042059"/>
              <a:ext cx="54610" cy="6985"/>
            </a:xfrm>
            <a:custGeom>
              <a:avLst/>
              <a:gdLst/>
              <a:ahLst/>
              <a:cxnLst/>
              <a:rect l="l" t="t" r="r" b="b"/>
              <a:pathLst>
                <a:path w="54609" h="6985">
                  <a:moveTo>
                    <a:pt x="52971" y="0"/>
                  </a:moveTo>
                  <a:lnTo>
                    <a:pt x="1536" y="0"/>
                  </a:lnTo>
                  <a:lnTo>
                    <a:pt x="0" y="1511"/>
                  </a:lnTo>
                  <a:lnTo>
                    <a:pt x="0" y="5270"/>
                  </a:lnTo>
                  <a:lnTo>
                    <a:pt x="1536" y="6794"/>
                  </a:lnTo>
                  <a:lnTo>
                    <a:pt x="3441" y="6794"/>
                  </a:lnTo>
                  <a:lnTo>
                    <a:pt x="52971" y="6794"/>
                  </a:lnTo>
                  <a:lnTo>
                    <a:pt x="54508" y="5270"/>
                  </a:lnTo>
                  <a:lnTo>
                    <a:pt x="54508" y="1511"/>
                  </a:lnTo>
                  <a:lnTo>
                    <a:pt x="529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7373381" y="4061152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27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7369939" y="4057746"/>
              <a:ext cx="45720" cy="6985"/>
            </a:xfrm>
            <a:custGeom>
              <a:avLst/>
              <a:gdLst/>
              <a:ahLst/>
              <a:cxnLst/>
              <a:rect l="l" t="t" r="r" b="b"/>
              <a:pathLst>
                <a:path w="45720" h="6985">
                  <a:moveTo>
                    <a:pt x="43637" y="0"/>
                  </a:moveTo>
                  <a:lnTo>
                    <a:pt x="1523" y="0"/>
                  </a:lnTo>
                  <a:lnTo>
                    <a:pt x="0" y="1524"/>
                  </a:lnTo>
                  <a:lnTo>
                    <a:pt x="0" y="5283"/>
                  </a:lnTo>
                  <a:lnTo>
                    <a:pt x="1523" y="6807"/>
                  </a:lnTo>
                  <a:lnTo>
                    <a:pt x="3441" y="6807"/>
                  </a:lnTo>
                  <a:lnTo>
                    <a:pt x="43637" y="6807"/>
                  </a:lnTo>
                  <a:lnTo>
                    <a:pt x="45161" y="5283"/>
                  </a:lnTo>
                  <a:lnTo>
                    <a:pt x="45161" y="1524"/>
                  </a:lnTo>
                  <a:lnTo>
                    <a:pt x="436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7455405" y="4066612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2260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7451963" y="4063213"/>
              <a:ext cx="29845" cy="6985"/>
            </a:xfrm>
            <a:custGeom>
              <a:avLst/>
              <a:gdLst/>
              <a:ahLst/>
              <a:cxnLst/>
              <a:rect l="l" t="t" r="r" b="b"/>
              <a:pathLst>
                <a:path w="29845" h="6985">
                  <a:moveTo>
                    <a:pt x="27901" y="0"/>
                  </a:moveTo>
                  <a:lnTo>
                    <a:pt x="1523" y="0"/>
                  </a:lnTo>
                  <a:lnTo>
                    <a:pt x="0" y="1524"/>
                  </a:lnTo>
                  <a:lnTo>
                    <a:pt x="0" y="5283"/>
                  </a:lnTo>
                  <a:lnTo>
                    <a:pt x="1523" y="6807"/>
                  </a:lnTo>
                  <a:lnTo>
                    <a:pt x="3441" y="6807"/>
                  </a:lnTo>
                  <a:lnTo>
                    <a:pt x="27901" y="6807"/>
                  </a:lnTo>
                  <a:lnTo>
                    <a:pt x="29438" y="5283"/>
                  </a:lnTo>
                  <a:lnTo>
                    <a:pt x="29438" y="1524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294579" y="4139002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70">
                  <a:moveTo>
                    <a:pt x="39154" y="0"/>
                  </a:moveTo>
                  <a:lnTo>
                    <a:pt x="23911" y="3080"/>
                  </a:lnTo>
                  <a:lnTo>
                    <a:pt x="11466" y="11482"/>
                  </a:lnTo>
                  <a:lnTo>
                    <a:pt x="3076" y="23944"/>
                  </a:lnTo>
                  <a:lnTo>
                    <a:pt x="0" y="39204"/>
                  </a:lnTo>
                  <a:lnTo>
                    <a:pt x="78359" y="39204"/>
                  </a:lnTo>
                  <a:lnTo>
                    <a:pt x="75281" y="23944"/>
                  </a:lnTo>
                  <a:lnTo>
                    <a:pt x="66886" y="11482"/>
                  </a:lnTo>
                  <a:lnTo>
                    <a:pt x="54425" y="3080"/>
                  </a:lnTo>
                  <a:lnTo>
                    <a:pt x="3915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7291132" y="4135598"/>
              <a:ext cx="85725" cy="43180"/>
            </a:xfrm>
            <a:custGeom>
              <a:avLst/>
              <a:gdLst/>
              <a:ahLst/>
              <a:cxnLst/>
              <a:rect l="l" t="t" r="r" b="b"/>
              <a:pathLst>
                <a:path w="85725" h="43179">
                  <a:moveTo>
                    <a:pt x="42608" y="0"/>
                  </a:moveTo>
                  <a:lnTo>
                    <a:pt x="26038" y="3353"/>
                  </a:lnTo>
                  <a:lnTo>
                    <a:pt x="12493" y="12484"/>
                  </a:lnTo>
                  <a:lnTo>
                    <a:pt x="3353" y="26024"/>
                  </a:lnTo>
                  <a:lnTo>
                    <a:pt x="0" y="42608"/>
                  </a:lnTo>
                  <a:lnTo>
                    <a:pt x="6832" y="42608"/>
                  </a:lnTo>
                  <a:lnTo>
                    <a:pt x="7557" y="35392"/>
                  </a:lnTo>
                  <a:lnTo>
                    <a:pt x="9639" y="28676"/>
                  </a:lnTo>
                  <a:lnTo>
                    <a:pt x="42608" y="6807"/>
                  </a:lnTo>
                  <a:lnTo>
                    <a:pt x="49842" y="7533"/>
                  </a:lnTo>
                  <a:lnTo>
                    <a:pt x="77698" y="35392"/>
                  </a:lnTo>
                  <a:lnTo>
                    <a:pt x="78422" y="42608"/>
                  </a:lnTo>
                  <a:lnTo>
                    <a:pt x="85255" y="42608"/>
                  </a:lnTo>
                  <a:lnTo>
                    <a:pt x="81900" y="26024"/>
                  </a:lnTo>
                  <a:lnTo>
                    <a:pt x="72756" y="12484"/>
                  </a:lnTo>
                  <a:lnTo>
                    <a:pt x="59200" y="3353"/>
                  </a:lnTo>
                  <a:lnTo>
                    <a:pt x="426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7362404" y="4158611"/>
              <a:ext cx="39370" cy="19685"/>
            </a:xfrm>
            <a:custGeom>
              <a:avLst/>
              <a:gdLst/>
              <a:ahLst/>
              <a:cxnLst/>
              <a:rect l="l" t="t" r="r" b="b"/>
              <a:pathLst>
                <a:path w="39370" h="19685">
                  <a:moveTo>
                    <a:pt x="19608" y="0"/>
                  </a:moveTo>
                  <a:lnTo>
                    <a:pt x="11980" y="1540"/>
                  </a:lnTo>
                  <a:lnTo>
                    <a:pt x="5746" y="5740"/>
                  </a:lnTo>
                  <a:lnTo>
                    <a:pt x="1542" y="11969"/>
                  </a:lnTo>
                  <a:lnTo>
                    <a:pt x="0" y="19596"/>
                  </a:lnTo>
                  <a:lnTo>
                    <a:pt x="39204" y="19596"/>
                  </a:lnTo>
                  <a:lnTo>
                    <a:pt x="37662" y="11969"/>
                  </a:lnTo>
                  <a:lnTo>
                    <a:pt x="33459" y="5740"/>
                  </a:lnTo>
                  <a:lnTo>
                    <a:pt x="27230" y="1540"/>
                  </a:lnTo>
                  <a:lnTo>
                    <a:pt x="19608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7359021" y="4155207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22987" y="0"/>
                  </a:moveTo>
                  <a:lnTo>
                    <a:pt x="14026" y="1805"/>
                  </a:lnTo>
                  <a:lnTo>
                    <a:pt x="6721" y="6732"/>
                  </a:lnTo>
                  <a:lnTo>
                    <a:pt x="1802" y="14042"/>
                  </a:lnTo>
                  <a:lnTo>
                    <a:pt x="0" y="22999"/>
                  </a:lnTo>
                  <a:lnTo>
                    <a:pt x="6769" y="22999"/>
                  </a:lnTo>
                  <a:lnTo>
                    <a:pt x="6819" y="14058"/>
                  </a:lnTo>
                  <a:lnTo>
                    <a:pt x="14033" y="6819"/>
                  </a:lnTo>
                  <a:lnTo>
                    <a:pt x="31940" y="6819"/>
                  </a:lnTo>
                  <a:lnTo>
                    <a:pt x="39154" y="14058"/>
                  </a:lnTo>
                  <a:lnTo>
                    <a:pt x="39204" y="22999"/>
                  </a:lnTo>
                  <a:lnTo>
                    <a:pt x="45974" y="22999"/>
                  </a:lnTo>
                  <a:lnTo>
                    <a:pt x="44171" y="14042"/>
                  </a:lnTo>
                  <a:lnTo>
                    <a:pt x="39252" y="6732"/>
                  </a:lnTo>
                  <a:lnTo>
                    <a:pt x="31947" y="1805"/>
                  </a:lnTo>
                  <a:lnTo>
                    <a:pt x="22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7449454" y="4125339"/>
              <a:ext cx="24130" cy="52069"/>
            </a:xfrm>
            <a:custGeom>
              <a:avLst/>
              <a:gdLst/>
              <a:ahLst/>
              <a:cxnLst/>
              <a:rect l="l" t="t" r="r" b="b"/>
              <a:pathLst>
                <a:path w="24129" h="52070">
                  <a:moveTo>
                    <a:pt x="23431" y="0"/>
                  </a:moveTo>
                  <a:lnTo>
                    <a:pt x="380" y="0"/>
                  </a:lnTo>
                  <a:lnTo>
                    <a:pt x="0" y="406"/>
                  </a:lnTo>
                  <a:lnTo>
                    <a:pt x="0" y="51434"/>
                  </a:lnTo>
                  <a:lnTo>
                    <a:pt x="380" y="51841"/>
                  </a:lnTo>
                  <a:lnTo>
                    <a:pt x="927" y="51841"/>
                  </a:lnTo>
                  <a:lnTo>
                    <a:pt x="23431" y="51841"/>
                  </a:lnTo>
                  <a:lnTo>
                    <a:pt x="23812" y="51434"/>
                  </a:lnTo>
                  <a:lnTo>
                    <a:pt x="23812" y="406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7447052" y="4122953"/>
              <a:ext cx="45085" cy="62230"/>
            </a:xfrm>
            <a:custGeom>
              <a:avLst/>
              <a:gdLst/>
              <a:ahLst/>
              <a:cxnLst/>
              <a:rect l="l" t="t" r="r" b="b"/>
              <a:pathLst>
                <a:path w="45084" h="62229">
                  <a:moveTo>
                    <a:pt x="28613" y="1485"/>
                  </a:moveTo>
                  <a:lnTo>
                    <a:pt x="27139" y="0"/>
                  </a:lnTo>
                  <a:lnTo>
                    <a:pt x="23812" y="0"/>
                  </a:lnTo>
                  <a:lnTo>
                    <a:pt x="23812" y="4800"/>
                  </a:lnTo>
                  <a:lnTo>
                    <a:pt x="23812" y="51841"/>
                  </a:lnTo>
                  <a:lnTo>
                    <a:pt x="4813" y="51841"/>
                  </a:lnTo>
                  <a:lnTo>
                    <a:pt x="4813" y="4800"/>
                  </a:lnTo>
                  <a:lnTo>
                    <a:pt x="23812" y="4800"/>
                  </a:lnTo>
                  <a:lnTo>
                    <a:pt x="23812" y="0"/>
                  </a:lnTo>
                  <a:lnTo>
                    <a:pt x="1473" y="0"/>
                  </a:lnTo>
                  <a:lnTo>
                    <a:pt x="0" y="1485"/>
                  </a:lnTo>
                  <a:lnTo>
                    <a:pt x="0" y="55156"/>
                  </a:lnTo>
                  <a:lnTo>
                    <a:pt x="1473" y="56629"/>
                  </a:lnTo>
                  <a:lnTo>
                    <a:pt x="27139" y="56629"/>
                  </a:lnTo>
                  <a:lnTo>
                    <a:pt x="28613" y="55156"/>
                  </a:lnTo>
                  <a:lnTo>
                    <a:pt x="28613" y="51841"/>
                  </a:lnTo>
                  <a:lnTo>
                    <a:pt x="28613" y="4800"/>
                  </a:lnTo>
                  <a:lnTo>
                    <a:pt x="28613" y="1485"/>
                  </a:lnTo>
                  <a:close/>
                </a:path>
                <a:path w="45084" h="62229">
                  <a:moveTo>
                    <a:pt x="44996" y="59893"/>
                  </a:moveTo>
                  <a:lnTo>
                    <a:pt x="26809" y="59893"/>
                  </a:lnTo>
                  <a:lnTo>
                    <a:pt x="26809" y="60921"/>
                  </a:lnTo>
                  <a:lnTo>
                    <a:pt x="44996" y="61785"/>
                  </a:lnTo>
                  <a:lnTo>
                    <a:pt x="44996" y="59893"/>
                  </a:lnTo>
                  <a:close/>
                </a:path>
                <a:path w="45084" h="62229">
                  <a:moveTo>
                    <a:pt x="44996" y="59131"/>
                  </a:moveTo>
                  <a:lnTo>
                    <a:pt x="26797" y="59131"/>
                  </a:lnTo>
                  <a:lnTo>
                    <a:pt x="26797" y="59880"/>
                  </a:lnTo>
                  <a:lnTo>
                    <a:pt x="44996" y="59880"/>
                  </a:lnTo>
                  <a:lnTo>
                    <a:pt x="44996" y="591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7459502" y="4069159"/>
              <a:ext cx="32384" cy="106680"/>
            </a:xfrm>
            <a:custGeom>
              <a:avLst/>
              <a:gdLst/>
              <a:ahLst/>
              <a:cxnLst/>
              <a:rect l="l" t="t" r="r" b="b"/>
              <a:pathLst>
                <a:path w="32384" h="106679">
                  <a:moveTo>
                    <a:pt x="20751" y="0"/>
                  </a:moveTo>
                  <a:lnTo>
                    <a:pt x="20154" y="533"/>
                  </a:lnTo>
                  <a:lnTo>
                    <a:pt x="19380" y="863"/>
                  </a:lnTo>
                  <a:lnTo>
                    <a:pt x="0" y="863"/>
                  </a:lnTo>
                  <a:lnTo>
                    <a:pt x="11734" y="15824"/>
                  </a:lnTo>
                  <a:lnTo>
                    <a:pt x="13652" y="15824"/>
                  </a:lnTo>
                  <a:lnTo>
                    <a:pt x="14859" y="16979"/>
                  </a:lnTo>
                  <a:lnTo>
                    <a:pt x="14859" y="38849"/>
                  </a:lnTo>
                  <a:lnTo>
                    <a:pt x="14363" y="39763"/>
                  </a:lnTo>
                  <a:lnTo>
                    <a:pt x="14363" y="54152"/>
                  </a:lnTo>
                  <a:lnTo>
                    <a:pt x="15455" y="54698"/>
                  </a:lnTo>
                  <a:lnTo>
                    <a:pt x="16167" y="55803"/>
                  </a:lnTo>
                  <a:lnTo>
                    <a:pt x="16167" y="106121"/>
                  </a:lnTo>
                  <a:lnTo>
                    <a:pt x="32054" y="106121"/>
                  </a:lnTo>
                  <a:lnTo>
                    <a:pt x="32054" y="12826"/>
                  </a:lnTo>
                  <a:lnTo>
                    <a:pt x="31724" y="12661"/>
                  </a:lnTo>
                  <a:lnTo>
                    <a:pt x="2075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7473861" y="4068584"/>
              <a:ext cx="18415" cy="113664"/>
            </a:xfrm>
            <a:custGeom>
              <a:avLst/>
              <a:gdLst/>
              <a:ahLst/>
              <a:cxnLst/>
              <a:rect l="l" t="t" r="r" b="b"/>
              <a:pathLst>
                <a:path w="18415" h="113664">
                  <a:moveTo>
                    <a:pt x="18186" y="12623"/>
                  </a:moveTo>
                  <a:lnTo>
                    <a:pt x="17691" y="12026"/>
                  </a:lnTo>
                  <a:lnTo>
                    <a:pt x="6934" y="0"/>
                  </a:lnTo>
                  <a:lnTo>
                    <a:pt x="6604" y="406"/>
                  </a:lnTo>
                  <a:lnTo>
                    <a:pt x="6388" y="584"/>
                  </a:lnTo>
                  <a:lnTo>
                    <a:pt x="17145" y="13017"/>
                  </a:lnTo>
                  <a:lnTo>
                    <a:pt x="17360" y="13233"/>
                  </a:lnTo>
                  <a:lnTo>
                    <a:pt x="17691" y="13411"/>
                  </a:lnTo>
                  <a:lnTo>
                    <a:pt x="17691" y="106705"/>
                  </a:lnTo>
                  <a:lnTo>
                    <a:pt x="1803" y="106705"/>
                  </a:lnTo>
                  <a:lnTo>
                    <a:pt x="1803" y="108978"/>
                  </a:lnTo>
                  <a:lnTo>
                    <a:pt x="1092" y="110096"/>
                  </a:lnTo>
                  <a:lnTo>
                    <a:pt x="0" y="110642"/>
                  </a:lnTo>
                  <a:lnTo>
                    <a:pt x="0" y="113512"/>
                  </a:lnTo>
                  <a:lnTo>
                    <a:pt x="18186" y="113512"/>
                  </a:lnTo>
                  <a:lnTo>
                    <a:pt x="18186" y="12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7426462" y="4027451"/>
              <a:ext cx="48895" cy="36195"/>
            </a:xfrm>
            <a:custGeom>
              <a:avLst/>
              <a:gdLst/>
              <a:ahLst/>
              <a:cxnLst/>
              <a:rect l="l" t="t" r="r" b="b"/>
              <a:pathLst>
                <a:path w="48895" h="36195">
                  <a:moveTo>
                    <a:pt x="17525" y="0"/>
                  </a:moveTo>
                  <a:lnTo>
                    <a:pt x="16713" y="241"/>
                  </a:lnTo>
                  <a:lnTo>
                    <a:pt x="0" y="241"/>
                  </a:lnTo>
                  <a:lnTo>
                    <a:pt x="27851" y="35928"/>
                  </a:lnTo>
                  <a:lnTo>
                    <a:pt x="28562" y="35763"/>
                  </a:lnTo>
                  <a:lnTo>
                    <a:pt x="48653" y="35763"/>
                  </a:lnTo>
                  <a:lnTo>
                    <a:pt x="24955" y="8305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7451419" y="4035757"/>
              <a:ext cx="24765" cy="27940"/>
            </a:xfrm>
            <a:custGeom>
              <a:avLst/>
              <a:gdLst/>
              <a:ahLst/>
              <a:cxnLst/>
              <a:rect l="l" t="t" r="r" b="b"/>
              <a:pathLst>
                <a:path w="24765" h="27939">
                  <a:moveTo>
                    <a:pt x="0" y="0"/>
                  </a:moveTo>
                  <a:lnTo>
                    <a:pt x="23698" y="27457"/>
                  </a:lnTo>
                  <a:lnTo>
                    <a:pt x="24574" y="27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7414501" y="4003357"/>
              <a:ext cx="24130" cy="17780"/>
            </a:xfrm>
            <a:custGeom>
              <a:avLst/>
              <a:gdLst/>
              <a:ahLst/>
              <a:cxnLst/>
              <a:rect l="l" t="t" r="r" b="b"/>
              <a:pathLst>
                <a:path w="24129" h="17779">
                  <a:moveTo>
                    <a:pt x="7924" y="0"/>
                  </a:moveTo>
                  <a:lnTo>
                    <a:pt x="2679" y="5753"/>
                  </a:lnTo>
                  <a:lnTo>
                    <a:pt x="0" y="9055"/>
                  </a:lnTo>
                  <a:lnTo>
                    <a:pt x="6718" y="17627"/>
                  </a:lnTo>
                  <a:lnTo>
                    <a:pt x="7264" y="17525"/>
                  </a:lnTo>
                  <a:lnTo>
                    <a:pt x="23596" y="17525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7414336" y="4009110"/>
              <a:ext cx="66675" cy="170180"/>
            </a:xfrm>
            <a:custGeom>
              <a:avLst/>
              <a:gdLst/>
              <a:ahLst/>
              <a:cxnLst/>
              <a:rect l="l" t="t" r="r" b="b"/>
              <a:pathLst>
                <a:path w="66675" h="170179">
                  <a:moveTo>
                    <a:pt x="2844" y="0"/>
                  </a:moveTo>
                  <a:lnTo>
                    <a:pt x="0" y="3098"/>
                  </a:lnTo>
                  <a:lnTo>
                    <a:pt x="165" y="3302"/>
                  </a:lnTo>
                  <a:lnTo>
                    <a:pt x="2844" y="0"/>
                  </a:lnTo>
                  <a:close/>
                </a:path>
                <a:path w="66675" h="170179">
                  <a:moveTo>
                    <a:pt x="29654" y="18364"/>
                  </a:moveTo>
                  <a:lnTo>
                    <a:pt x="23761" y="11785"/>
                  </a:lnTo>
                  <a:lnTo>
                    <a:pt x="7429" y="11785"/>
                  </a:lnTo>
                  <a:lnTo>
                    <a:pt x="6883" y="11887"/>
                  </a:lnTo>
                  <a:lnTo>
                    <a:pt x="12128" y="18592"/>
                  </a:lnTo>
                  <a:lnTo>
                    <a:pt x="28397" y="18592"/>
                  </a:lnTo>
                  <a:lnTo>
                    <a:pt x="28829" y="18592"/>
                  </a:lnTo>
                  <a:lnTo>
                    <a:pt x="29273" y="18516"/>
                  </a:lnTo>
                  <a:lnTo>
                    <a:pt x="29654" y="18364"/>
                  </a:lnTo>
                  <a:close/>
                </a:path>
                <a:path w="66675" h="170179">
                  <a:moveTo>
                    <a:pt x="60020" y="77038"/>
                  </a:moveTo>
                  <a:lnTo>
                    <a:pt x="58813" y="75882"/>
                  </a:lnTo>
                  <a:lnTo>
                    <a:pt x="56908" y="75882"/>
                  </a:lnTo>
                  <a:lnTo>
                    <a:pt x="59524" y="79273"/>
                  </a:lnTo>
                  <a:lnTo>
                    <a:pt x="59524" y="99822"/>
                  </a:lnTo>
                  <a:lnTo>
                    <a:pt x="59791" y="99402"/>
                  </a:lnTo>
                  <a:lnTo>
                    <a:pt x="60020" y="98907"/>
                  </a:lnTo>
                  <a:lnTo>
                    <a:pt x="60020" y="77038"/>
                  </a:lnTo>
                  <a:close/>
                </a:path>
                <a:path w="66675" h="170179">
                  <a:moveTo>
                    <a:pt x="61328" y="115862"/>
                  </a:moveTo>
                  <a:lnTo>
                    <a:pt x="60617" y="114757"/>
                  </a:lnTo>
                  <a:lnTo>
                    <a:pt x="59524" y="114211"/>
                  </a:lnTo>
                  <a:lnTo>
                    <a:pt x="59524" y="170116"/>
                  </a:lnTo>
                  <a:lnTo>
                    <a:pt x="60617" y="169570"/>
                  </a:lnTo>
                  <a:lnTo>
                    <a:pt x="61328" y="168452"/>
                  </a:lnTo>
                  <a:lnTo>
                    <a:pt x="61328" y="115862"/>
                  </a:lnTo>
                  <a:close/>
                </a:path>
                <a:path w="66675" h="170179">
                  <a:moveTo>
                    <a:pt x="66446" y="59474"/>
                  </a:moveTo>
                  <a:lnTo>
                    <a:pt x="61645" y="54114"/>
                  </a:lnTo>
                  <a:lnTo>
                    <a:pt x="40678" y="54114"/>
                  </a:lnTo>
                  <a:lnTo>
                    <a:pt x="39966" y="54279"/>
                  </a:lnTo>
                  <a:lnTo>
                    <a:pt x="45148" y="60921"/>
                  </a:lnTo>
                  <a:lnTo>
                    <a:pt x="63665" y="60921"/>
                  </a:lnTo>
                  <a:lnTo>
                    <a:pt x="64541" y="60921"/>
                  </a:lnTo>
                  <a:lnTo>
                    <a:pt x="65303" y="60591"/>
                  </a:lnTo>
                  <a:lnTo>
                    <a:pt x="66128" y="59880"/>
                  </a:lnTo>
                  <a:lnTo>
                    <a:pt x="66446" y="594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7478396" y="4153279"/>
              <a:ext cx="53975" cy="27305"/>
            </a:xfrm>
            <a:custGeom>
              <a:avLst/>
              <a:gdLst/>
              <a:ahLst/>
              <a:cxnLst/>
              <a:rect l="l" t="t" r="r" b="b"/>
              <a:pathLst>
                <a:path w="53975" h="27304">
                  <a:moveTo>
                    <a:pt x="26924" y="0"/>
                  </a:moveTo>
                  <a:lnTo>
                    <a:pt x="16448" y="2117"/>
                  </a:lnTo>
                  <a:lnTo>
                    <a:pt x="7889" y="7893"/>
                  </a:lnTo>
                  <a:lnTo>
                    <a:pt x="2117" y="16459"/>
                  </a:lnTo>
                  <a:lnTo>
                    <a:pt x="0" y="26949"/>
                  </a:lnTo>
                  <a:lnTo>
                    <a:pt x="53898" y="26949"/>
                  </a:lnTo>
                  <a:lnTo>
                    <a:pt x="51780" y="16459"/>
                  </a:lnTo>
                  <a:lnTo>
                    <a:pt x="46002" y="7893"/>
                  </a:lnTo>
                  <a:lnTo>
                    <a:pt x="37428" y="2117"/>
                  </a:lnTo>
                  <a:lnTo>
                    <a:pt x="2692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7456551" y="4136897"/>
              <a:ext cx="79375" cy="43815"/>
            </a:xfrm>
            <a:custGeom>
              <a:avLst/>
              <a:gdLst/>
              <a:ahLst/>
              <a:cxnLst/>
              <a:rect l="l" t="t" r="r" b="b"/>
              <a:pathLst>
                <a:path w="79375" h="43814">
                  <a:moveTo>
                    <a:pt x="17640" y="13131"/>
                  </a:moveTo>
                  <a:lnTo>
                    <a:pt x="16548" y="12052"/>
                  </a:lnTo>
                  <a:lnTo>
                    <a:pt x="1092" y="12052"/>
                  </a:lnTo>
                  <a:lnTo>
                    <a:pt x="0" y="13131"/>
                  </a:lnTo>
                  <a:lnTo>
                    <a:pt x="0" y="15773"/>
                  </a:lnTo>
                  <a:lnTo>
                    <a:pt x="1092" y="16852"/>
                  </a:lnTo>
                  <a:lnTo>
                    <a:pt x="2400" y="16852"/>
                  </a:lnTo>
                  <a:lnTo>
                    <a:pt x="16548" y="16852"/>
                  </a:lnTo>
                  <a:lnTo>
                    <a:pt x="17640" y="15773"/>
                  </a:lnTo>
                  <a:lnTo>
                    <a:pt x="17640" y="13131"/>
                  </a:lnTo>
                  <a:close/>
                </a:path>
                <a:path w="79375" h="43814">
                  <a:moveTo>
                    <a:pt x="17640" y="1079"/>
                  </a:moveTo>
                  <a:lnTo>
                    <a:pt x="16548" y="0"/>
                  </a:lnTo>
                  <a:lnTo>
                    <a:pt x="1092" y="0"/>
                  </a:lnTo>
                  <a:lnTo>
                    <a:pt x="0" y="1079"/>
                  </a:lnTo>
                  <a:lnTo>
                    <a:pt x="0" y="3721"/>
                  </a:lnTo>
                  <a:lnTo>
                    <a:pt x="1092" y="4800"/>
                  </a:lnTo>
                  <a:lnTo>
                    <a:pt x="2400" y="4800"/>
                  </a:lnTo>
                  <a:lnTo>
                    <a:pt x="16548" y="4800"/>
                  </a:lnTo>
                  <a:lnTo>
                    <a:pt x="17640" y="3721"/>
                  </a:lnTo>
                  <a:lnTo>
                    <a:pt x="17640" y="1079"/>
                  </a:lnTo>
                  <a:close/>
                </a:path>
                <a:path w="79375" h="43814">
                  <a:moveTo>
                    <a:pt x="79121" y="43332"/>
                  </a:moveTo>
                  <a:lnTo>
                    <a:pt x="76733" y="31521"/>
                  </a:lnTo>
                  <a:lnTo>
                    <a:pt x="70231" y="21882"/>
                  </a:lnTo>
                  <a:lnTo>
                    <a:pt x="60579" y="15379"/>
                  </a:lnTo>
                  <a:lnTo>
                    <a:pt x="48755" y="12979"/>
                  </a:lnTo>
                  <a:lnTo>
                    <a:pt x="36957" y="15379"/>
                  </a:lnTo>
                  <a:lnTo>
                    <a:pt x="27317" y="21882"/>
                  </a:lnTo>
                  <a:lnTo>
                    <a:pt x="20828" y="31521"/>
                  </a:lnTo>
                  <a:lnTo>
                    <a:pt x="18453" y="43332"/>
                  </a:lnTo>
                  <a:lnTo>
                    <a:pt x="25222" y="43332"/>
                  </a:lnTo>
                  <a:lnTo>
                    <a:pt x="25222" y="36817"/>
                  </a:lnTo>
                  <a:lnTo>
                    <a:pt x="27838" y="30962"/>
                  </a:lnTo>
                  <a:lnTo>
                    <a:pt x="36410" y="22415"/>
                  </a:lnTo>
                  <a:lnTo>
                    <a:pt x="42252" y="19786"/>
                  </a:lnTo>
                  <a:lnTo>
                    <a:pt x="55257" y="19786"/>
                  </a:lnTo>
                  <a:lnTo>
                    <a:pt x="61150" y="22415"/>
                  </a:lnTo>
                  <a:lnTo>
                    <a:pt x="69672" y="30962"/>
                  </a:lnTo>
                  <a:lnTo>
                    <a:pt x="72301" y="36817"/>
                  </a:lnTo>
                  <a:lnTo>
                    <a:pt x="72301" y="43332"/>
                  </a:lnTo>
                  <a:lnTo>
                    <a:pt x="79121" y="433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7303808" y="4153284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11" y="0"/>
                  </a:moveTo>
                  <a:lnTo>
                    <a:pt x="0" y="0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7301408" y="4101756"/>
              <a:ext cx="257175" cy="53975"/>
            </a:xfrm>
            <a:custGeom>
              <a:avLst/>
              <a:gdLst/>
              <a:ahLst/>
              <a:cxnLst/>
              <a:rect l="l" t="t" r="r" b="b"/>
              <a:pathLst>
                <a:path w="257175" h="53975">
                  <a:moveTo>
                    <a:pt x="35712" y="50203"/>
                  </a:moveTo>
                  <a:lnTo>
                    <a:pt x="34620" y="49123"/>
                  </a:lnTo>
                  <a:lnTo>
                    <a:pt x="1028" y="49123"/>
                  </a:lnTo>
                  <a:lnTo>
                    <a:pt x="0" y="50203"/>
                  </a:lnTo>
                  <a:lnTo>
                    <a:pt x="0" y="52857"/>
                  </a:lnTo>
                  <a:lnTo>
                    <a:pt x="1028" y="53924"/>
                  </a:lnTo>
                  <a:lnTo>
                    <a:pt x="2400" y="53924"/>
                  </a:lnTo>
                  <a:lnTo>
                    <a:pt x="34620" y="53924"/>
                  </a:lnTo>
                  <a:lnTo>
                    <a:pt x="35712" y="52857"/>
                  </a:lnTo>
                  <a:lnTo>
                    <a:pt x="35712" y="50203"/>
                  </a:lnTo>
                  <a:close/>
                </a:path>
                <a:path w="257175" h="53975">
                  <a:moveTo>
                    <a:pt x="217500" y="27813"/>
                  </a:moveTo>
                  <a:lnTo>
                    <a:pt x="206679" y="27813"/>
                  </a:lnTo>
                  <a:lnTo>
                    <a:pt x="206679" y="36233"/>
                  </a:lnTo>
                  <a:lnTo>
                    <a:pt x="212090" y="36233"/>
                  </a:lnTo>
                  <a:lnTo>
                    <a:pt x="217500" y="36233"/>
                  </a:lnTo>
                  <a:lnTo>
                    <a:pt x="217500" y="27813"/>
                  </a:lnTo>
                  <a:close/>
                </a:path>
                <a:path w="257175" h="53975">
                  <a:moveTo>
                    <a:pt x="223126" y="0"/>
                  </a:moveTo>
                  <a:lnTo>
                    <a:pt x="212255" y="0"/>
                  </a:lnTo>
                  <a:lnTo>
                    <a:pt x="212255" y="8420"/>
                  </a:lnTo>
                  <a:lnTo>
                    <a:pt x="217665" y="8420"/>
                  </a:lnTo>
                  <a:lnTo>
                    <a:pt x="223126" y="8420"/>
                  </a:lnTo>
                  <a:lnTo>
                    <a:pt x="223126" y="0"/>
                  </a:lnTo>
                  <a:close/>
                </a:path>
                <a:path w="257175" h="53975">
                  <a:moveTo>
                    <a:pt x="236131" y="37185"/>
                  </a:moveTo>
                  <a:lnTo>
                    <a:pt x="225259" y="37185"/>
                  </a:lnTo>
                  <a:lnTo>
                    <a:pt x="225259" y="45605"/>
                  </a:lnTo>
                  <a:lnTo>
                    <a:pt x="230670" y="45605"/>
                  </a:lnTo>
                  <a:lnTo>
                    <a:pt x="236080" y="45605"/>
                  </a:lnTo>
                  <a:lnTo>
                    <a:pt x="236131" y="37185"/>
                  </a:lnTo>
                  <a:close/>
                </a:path>
                <a:path w="257175" h="53975">
                  <a:moveTo>
                    <a:pt x="243611" y="11938"/>
                  </a:moveTo>
                  <a:lnTo>
                    <a:pt x="235915" y="11938"/>
                  </a:lnTo>
                  <a:lnTo>
                    <a:pt x="235915" y="17894"/>
                  </a:lnTo>
                  <a:lnTo>
                    <a:pt x="239788" y="17894"/>
                  </a:lnTo>
                  <a:lnTo>
                    <a:pt x="243611" y="17894"/>
                  </a:lnTo>
                  <a:lnTo>
                    <a:pt x="243611" y="11938"/>
                  </a:lnTo>
                  <a:close/>
                </a:path>
                <a:path w="257175" h="53975">
                  <a:moveTo>
                    <a:pt x="256768" y="20447"/>
                  </a:moveTo>
                  <a:lnTo>
                    <a:pt x="249072" y="20447"/>
                  </a:lnTo>
                  <a:lnTo>
                    <a:pt x="249072" y="26416"/>
                  </a:lnTo>
                  <a:lnTo>
                    <a:pt x="252945" y="26416"/>
                  </a:lnTo>
                  <a:lnTo>
                    <a:pt x="256768" y="26416"/>
                  </a:lnTo>
                  <a:lnTo>
                    <a:pt x="256768" y="20447"/>
                  </a:lnTo>
                  <a:close/>
                </a:path>
                <a:path w="257175" h="53975">
                  <a:moveTo>
                    <a:pt x="256768" y="3124"/>
                  </a:moveTo>
                  <a:lnTo>
                    <a:pt x="249072" y="3124"/>
                  </a:lnTo>
                  <a:lnTo>
                    <a:pt x="249072" y="9093"/>
                  </a:lnTo>
                  <a:lnTo>
                    <a:pt x="252945" y="9093"/>
                  </a:lnTo>
                  <a:lnTo>
                    <a:pt x="256768" y="9093"/>
                  </a:lnTo>
                  <a:lnTo>
                    <a:pt x="256768" y="31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7397191" y="2850373"/>
              <a:ext cx="268605" cy="240029"/>
            </a:xfrm>
            <a:custGeom>
              <a:avLst/>
              <a:gdLst/>
              <a:ahLst/>
              <a:cxnLst/>
              <a:rect l="l" t="t" r="r" b="b"/>
              <a:pathLst>
                <a:path w="268604" h="240030">
                  <a:moveTo>
                    <a:pt x="258965" y="0"/>
                  </a:moveTo>
                  <a:lnTo>
                    <a:pt x="190538" y="0"/>
                  </a:lnTo>
                  <a:lnTo>
                    <a:pt x="184797" y="5714"/>
                  </a:lnTo>
                  <a:lnTo>
                    <a:pt x="184797" y="28219"/>
                  </a:lnTo>
                  <a:lnTo>
                    <a:pt x="86829" y="28219"/>
                  </a:lnTo>
                  <a:lnTo>
                    <a:pt x="86829" y="9334"/>
                  </a:lnTo>
                  <a:lnTo>
                    <a:pt x="85521" y="6134"/>
                  </a:lnTo>
                  <a:lnTo>
                    <a:pt x="80708" y="1346"/>
                  </a:lnTo>
                  <a:lnTo>
                    <a:pt x="77546" y="12"/>
                  </a:lnTo>
                  <a:lnTo>
                    <a:pt x="9283" y="101"/>
                  </a:lnTo>
                  <a:lnTo>
                    <a:pt x="6121" y="1435"/>
                  </a:lnTo>
                  <a:lnTo>
                    <a:pt x="1308" y="6273"/>
                  </a:lnTo>
                  <a:lnTo>
                    <a:pt x="0" y="9474"/>
                  </a:lnTo>
                  <a:lnTo>
                    <a:pt x="1473" y="221399"/>
                  </a:lnTo>
                  <a:lnTo>
                    <a:pt x="2978" y="228627"/>
                  </a:lnTo>
                  <a:lnTo>
                    <a:pt x="7010" y="234538"/>
                  </a:lnTo>
                  <a:lnTo>
                    <a:pt x="12956" y="238528"/>
                  </a:lnTo>
                  <a:lnTo>
                    <a:pt x="20205" y="239991"/>
                  </a:lnTo>
                  <a:lnTo>
                    <a:pt x="248259" y="239991"/>
                  </a:lnTo>
                  <a:lnTo>
                    <a:pt x="268300" y="9385"/>
                  </a:lnTo>
                  <a:lnTo>
                    <a:pt x="266992" y="6172"/>
                  </a:lnTo>
                  <a:lnTo>
                    <a:pt x="262178" y="1346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7394079" y="2847374"/>
              <a:ext cx="274955" cy="246379"/>
            </a:xfrm>
            <a:custGeom>
              <a:avLst/>
              <a:gdLst/>
              <a:ahLst/>
              <a:cxnLst/>
              <a:rect l="l" t="t" r="r" b="b"/>
              <a:pathLst>
                <a:path w="274954" h="246380">
                  <a:moveTo>
                    <a:pt x="86029" y="0"/>
                  </a:moveTo>
                  <a:lnTo>
                    <a:pt x="11569" y="0"/>
                  </a:lnTo>
                  <a:lnTo>
                    <a:pt x="7594" y="1663"/>
                  </a:lnTo>
                  <a:lnTo>
                    <a:pt x="4635" y="4673"/>
                  </a:lnTo>
                  <a:lnTo>
                    <a:pt x="1638" y="7670"/>
                  </a:lnTo>
                  <a:lnTo>
                    <a:pt x="0" y="11671"/>
                  </a:lnTo>
                  <a:lnTo>
                    <a:pt x="50" y="15900"/>
                  </a:lnTo>
                  <a:lnTo>
                    <a:pt x="1473" y="224421"/>
                  </a:lnTo>
                  <a:lnTo>
                    <a:pt x="3307" y="232968"/>
                  </a:lnTo>
                  <a:lnTo>
                    <a:pt x="7927" y="239736"/>
                  </a:lnTo>
                  <a:lnTo>
                    <a:pt x="14864" y="244383"/>
                  </a:lnTo>
                  <a:lnTo>
                    <a:pt x="23317" y="246087"/>
                  </a:lnTo>
                  <a:lnTo>
                    <a:pt x="251371" y="246087"/>
                  </a:lnTo>
                  <a:lnTo>
                    <a:pt x="259804" y="244383"/>
                  </a:lnTo>
                  <a:lnTo>
                    <a:pt x="266491" y="239890"/>
                  </a:lnTo>
                  <a:lnTo>
                    <a:pt x="14693" y="239890"/>
                  </a:lnTo>
                  <a:lnTo>
                    <a:pt x="7696" y="232968"/>
                  </a:lnTo>
                  <a:lnTo>
                    <a:pt x="6348" y="34315"/>
                  </a:lnTo>
                  <a:lnTo>
                    <a:pt x="6223" y="15900"/>
                  </a:lnTo>
                  <a:lnTo>
                    <a:pt x="6172" y="10528"/>
                  </a:lnTo>
                  <a:lnTo>
                    <a:pt x="10490" y="6197"/>
                  </a:lnTo>
                  <a:lnTo>
                    <a:pt x="92238" y="6197"/>
                  </a:lnTo>
                  <a:lnTo>
                    <a:pt x="86029" y="0"/>
                  </a:lnTo>
                  <a:close/>
                </a:path>
                <a:path w="274954" h="246380">
                  <a:moveTo>
                    <a:pt x="271503" y="6197"/>
                  </a:moveTo>
                  <a:lnTo>
                    <a:pt x="264070" y="6197"/>
                  </a:lnTo>
                  <a:lnTo>
                    <a:pt x="265539" y="7670"/>
                  </a:lnTo>
                  <a:lnTo>
                    <a:pt x="268300" y="10528"/>
                  </a:lnTo>
                  <a:lnTo>
                    <a:pt x="268183" y="34315"/>
                  </a:lnTo>
                  <a:lnTo>
                    <a:pt x="266991" y="224421"/>
                  </a:lnTo>
                  <a:lnTo>
                    <a:pt x="266928" y="232968"/>
                  </a:lnTo>
                  <a:lnTo>
                    <a:pt x="259943" y="239890"/>
                  </a:lnTo>
                  <a:lnTo>
                    <a:pt x="266491" y="239890"/>
                  </a:lnTo>
                  <a:lnTo>
                    <a:pt x="274356" y="34315"/>
                  </a:lnTo>
                  <a:lnTo>
                    <a:pt x="274472" y="11671"/>
                  </a:lnTo>
                  <a:lnTo>
                    <a:pt x="274057" y="10528"/>
                  </a:lnTo>
                  <a:lnTo>
                    <a:pt x="272920" y="7670"/>
                  </a:lnTo>
                  <a:lnTo>
                    <a:pt x="272314" y="7010"/>
                  </a:lnTo>
                  <a:lnTo>
                    <a:pt x="271503" y="6197"/>
                  </a:lnTo>
                  <a:close/>
                </a:path>
                <a:path w="274954" h="246380">
                  <a:moveTo>
                    <a:pt x="92238" y="6197"/>
                  </a:moveTo>
                  <a:lnTo>
                    <a:pt x="82664" y="6197"/>
                  </a:lnTo>
                  <a:lnTo>
                    <a:pt x="84137" y="7670"/>
                  </a:lnTo>
                  <a:lnTo>
                    <a:pt x="86880" y="10528"/>
                  </a:lnTo>
                  <a:lnTo>
                    <a:pt x="86880" y="34315"/>
                  </a:lnTo>
                  <a:lnTo>
                    <a:pt x="191020" y="34315"/>
                  </a:lnTo>
                  <a:lnTo>
                    <a:pt x="191020" y="28117"/>
                  </a:lnTo>
                  <a:lnTo>
                    <a:pt x="93052" y="28117"/>
                  </a:lnTo>
                  <a:lnTo>
                    <a:pt x="93052" y="7010"/>
                  </a:lnTo>
                  <a:lnTo>
                    <a:pt x="92238" y="6197"/>
                  </a:lnTo>
                  <a:close/>
                </a:path>
                <a:path w="274954" h="246380">
                  <a:moveTo>
                    <a:pt x="263104" y="0"/>
                  </a:moveTo>
                  <a:lnTo>
                    <a:pt x="191808" y="0"/>
                  </a:lnTo>
                  <a:lnTo>
                    <a:pt x="184848" y="7010"/>
                  </a:lnTo>
                  <a:lnTo>
                    <a:pt x="184848" y="28117"/>
                  </a:lnTo>
                  <a:lnTo>
                    <a:pt x="191020" y="28117"/>
                  </a:lnTo>
                  <a:lnTo>
                    <a:pt x="191020" y="10528"/>
                  </a:lnTo>
                  <a:lnTo>
                    <a:pt x="193771" y="7670"/>
                  </a:lnTo>
                  <a:lnTo>
                    <a:pt x="195249" y="6197"/>
                  </a:lnTo>
                  <a:lnTo>
                    <a:pt x="271503" y="6197"/>
                  </a:lnTo>
                  <a:lnTo>
                    <a:pt x="266979" y="1663"/>
                  </a:lnTo>
                  <a:lnTo>
                    <a:pt x="267123" y="1663"/>
                  </a:lnTo>
                  <a:lnTo>
                    <a:pt x="2631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7387793" y="2841003"/>
              <a:ext cx="287655" cy="259079"/>
            </a:xfrm>
            <a:custGeom>
              <a:avLst/>
              <a:gdLst/>
              <a:ahLst/>
              <a:cxnLst/>
              <a:rect l="l" t="t" r="r" b="b"/>
              <a:pathLst>
                <a:path w="287654" h="259080">
                  <a:moveTo>
                    <a:pt x="270865" y="0"/>
                  </a:moveTo>
                  <a:lnTo>
                    <a:pt x="206921" y="0"/>
                  </a:lnTo>
                  <a:lnTo>
                    <a:pt x="198328" y="1738"/>
                  </a:lnTo>
                  <a:lnTo>
                    <a:pt x="191298" y="6475"/>
                  </a:lnTo>
                  <a:lnTo>
                    <a:pt x="186552" y="13496"/>
                  </a:lnTo>
                  <a:lnTo>
                    <a:pt x="184810" y="22085"/>
                  </a:lnTo>
                  <a:lnTo>
                    <a:pt x="184810" y="28194"/>
                  </a:lnTo>
                  <a:lnTo>
                    <a:pt x="105625" y="28194"/>
                  </a:lnTo>
                  <a:lnTo>
                    <a:pt x="83502" y="12"/>
                  </a:lnTo>
                  <a:lnTo>
                    <a:pt x="16167" y="88"/>
                  </a:lnTo>
                  <a:lnTo>
                    <a:pt x="10604" y="2400"/>
                  </a:lnTo>
                  <a:lnTo>
                    <a:pt x="2298" y="10820"/>
                  </a:lnTo>
                  <a:lnTo>
                    <a:pt x="0" y="16395"/>
                  </a:lnTo>
                  <a:lnTo>
                    <a:pt x="1473" y="230847"/>
                  </a:lnTo>
                  <a:lnTo>
                    <a:pt x="3750" y="241695"/>
                  </a:lnTo>
                  <a:lnTo>
                    <a:pt x="9804" y="250566"/>
                  </a:lnTo>
                  <a:lnTo>
                    <a:pt x="18725" y="256552"/>
                  </a:lnTo>
                  <a:lnTo>
                    <a:pt x="29603" y="258749"/>
                  </a:lnTo>
                  <a:lnTo>
                    <a:pt x="257657" y="258749"/>
                  </a:lnTo>
                  <a:lnTo>
                    <a:pt x="285775" y="230822"/>
                  </a:lnTo>
                  <a:lnTo>
                    <a:pt x="287083" y="16281"/>
                  </a:lnTo>
                  <a:lnTo>
                    <a:pt x="284797" y="10706"/>
                  </a:lnTo>
                  <a:lnTo>
                    <a:pt x="276440" y="2311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7384681" y="2837992"/>
              <a:ext cx="293370" cy="265430"/>
            </a:xfrm>
            <a:custGeom>
              <a:avLst/>
              <a:gdLst/>
              <a:ahLst/>
              <a:cxnLst/>
              <a:rect l="l" t="t" r="r" b="b"/>
              <a:pathLst>
                <a:path w="293370" h="265430">
                  <a:moveTo>
                    <a:pt x="86991" y="0"/>
                  </a:moveTo>
                  <a:lnTo>
                    <a:pt x="18465" y="0"/>
                  </a:lnTo>
                  <a:lnTo>
                    <a:pt x="12128" y="2641"/>
                  </a:lnTo>
                  <a:lnTo>
                    <a:pt x="2628" y="12242"/>
                  </a:lnTo>
                  <a:lnTo>
                    <a:pt x="0" y="18592"/>
                  </a:lnTo>
                  <a:lnTo>
                    <a:pt x="124" y="34302"/>
                  </a:lnTo>
                  <a:lnTo>
                    <a:pt x="1473" y="233870"/>
                  </a:lnTo>
                  <a:lnTo>
                    <a:pt x="3999" y="245918"/>
                  </a:lnTo>
                  <a:lnTo>
                    <a:pt x="10726" y="255770"/>
                  </a:lnTo>
                  <a:lnTo>
                    <a:pt x="20638" y="262418"/>
                  </a:lnTo>
                  <a:lnTo>
                    <a:pt x="32715" y="264858"/>
                  </a:lnTo>
                  <a:lnTo>
                    <a:pt x="260769" y="264858"/>
                  </a:lnTo>
                  <a:lnTo>
                    <a:pt x="272827" y="262418"/>
                  </a:lnTo>
                  <a:lnTo>
                    <a:pt x="278421" y="258660"/>
                  </a:lnTo>
                  <a:lnTo>
                    <a:pt x="32715" y="258660"/>
                  </a:lnTo>
                  <a:lnTo>
                    <a:pt x="23033" y="256706"/>
                  </a:lnTo>
                  <a:lnTo>
                    <a:pt x="6296" y="34302"/>
                  </a:lnTo>
                  <a:lnTo>
                    <a:pt x="6235" y="20218"/>
                  </a:lnTo>
                  <a:lnTo>
                    <a:pt x="8140" y="15417"/>
                  </a:lnTo>
                  <a:lnTo>
                    <a:pt x="15354" y="8178"/>
                  </a:lnTo>
                  <a:lnTo>
                    <a:pt x="20104" y="6197"/>
                  </a:lnTo>
                  <a:lnTo>
                    <a:pt x="102803" y="6197"/>
                  </a:lnTo>
                  <a:lnTo>
                    <a:pt x="96434" y="1906"/>
                  </a:lnTo>
                  <a:lnTo>
                    <a:pt x="86991" y="0"/>
                  </a:lnTo>
                  <a:close/>
                </a:path>
                <a:path w="293370" h="265430">
                  <a:moveTo>
                    <a:pt x="284794" y="6197"/>
                  </a:moveTo>
                  <a:lnTo>
                    <a:pt x="273379" y="6197"/>
                  </a:lnTo>
                  <a:lnTo>
                    <a:pt x="278180" y="8178"/>
                  </a:lnTo>
                  <a:lnTo>
                    <a:pt x="278052" y="8178"/>
                  </a:lnTo>
                  <a:lnTo>
                    <a:pt x="282074" y="12242"/>
                  </a:lnTo>
                  <a:lnTo>
                    <a:pt x="285164" y="15417"/>
                  </a:lnTo>
                  <a:lnTo>
                    <a:pt x="286469" y="18592"/>
                  </a:lnTo>
                  <a:lnTo>
                    <a:pt x="287094" y="20218"/>
                  </a:lnTo>
                  <a:lnTo>
                    <a:pt x="286977" y="34302"/>
                  </a:lnTo>
                  <a:lnTo>
                    <a:pt x="285762" y="233870"/>
                  </a:lnTo>
                  <a:lnTo>
                    <a:pt x="283745" y="243487"/>
                  </a:lnTo>
                  <a:lnTo>
                    <a:pt x="278368" y="251380"/>
                  </a:lnTo>
                  <a:lnTo>
                    <a:pt x="270441" y="256706"/>
                  </a:lnTo>
                  <a:lnTo>
                    <a:pt x="260769" y="258660"/>
                  </a:lnTo>
                  <a:lnTo>
                    <a:pt x="278421" y="258660"/>
                  </a:lnTo>
                  <a:lnTo>
                    <a:pt x="282718" y="255770"/>
                  </a:lnTo>
                  <a:lnTo>
                    <a:pt x="289426" y="245918"/>
                  </a:lnTo>
                  <a:lnTo>
                    <a:pt x="291942" y="233870"/>
                  </a:lnTo>
                  <a:lnTo>
                    <a:pt x="293198" y="34302"/>
                  </a:lnTo>
                  <a:lnTo>
                    <a:pt x="293318" y="18592"/>
                  </a:lnTo>
                  <a:lnTo>
                    <a:pt x="293005" y="17721"/>
                  </a:lnTo>
                  <a:lnTo>
                    <a:pt x="290737" y="12242"/>
                  </a:lnTo>
                  <a:lnTo>
                    <a:pt x="290250" y="11685"/>
                  </a:lnTo>
                  <a:lnTo>
                    <a:pt x="284794" y="6197"/>
                  </a:lnTo>
                  <a:close/>
                </a:path>
                <a:path w="293370" h="265430">
                  <a:moveTo>
                    <a:pt x="102803" y="6197"/>
                  </a:moveTo>
                  <a:lnTo>
                    <a:pt x="86992" y="6197"/>
                  </a:lnTo>
                  <a:lnTo>
                    <a:pt x="94039" y="7614"/>
                  </a:lnTo>
                  <a:lnTo>
                    <a:pt x="100098" y="11685"/>
                  </a:lnTo>
                  <a:lnTo>
                    <a:pt x="104180" y="17721"/>
                  </a:lnTo>
                  <a:lnTo>
                    <a:pt x="104686" y="20218"/>
                  </a:lnTo>
                  <a:lnTo>
                    <a:pt x="105676" y="25349"/>
                  </a:lnTo>
                  <a:lnTo>
                    <a:pt x="105676" y="34302"/>
                  </a:lnTo>
                  <a:lnTo>
                    <a:pt x="191033" y="34302"/>
                  </a:lnTo>
                  <a:lnTo>
                    <a:pt x="191033" y="28117"/>
                  </a:lnTo>
                  <a:lnTo>
                    <a:pt x="111848" y="28117"/>
                  </a:lnTo>
                  <a:lnTo>
                    <a:pt x="111848" y="25349"/>
                  </a:lnTo>
                  <a:lnTo>
                    <a:pt x="110858" y="20218"/>
                  </a:lnTo>
                  <a:lnTo>
                    <a:pt x="109885" y="15417"/>
                  </a:lnTo>
                  <a:lnTo>
                    <a:pt x="107788" y="12242"/>
                  </a:lnTo>
                  <a:lnTo>
                    <a:pt x="104476" y="7340"/>
                  </a:lnTo>
                  <a:lnTo>
                    <a:pt x="102803" y="6197"/>
                  </a:lnTo>
                  <a:close/>
                </a:path>
                <a:path w="293370" h="265430">
                  <a:moveTo>
                    <a:pt x="275015" y="0"/>
                  </a:moveTo>
                  <a:lnTo>
                    <a:pt x="209593" y="0"/>
                  </a:lnTo>
                  <a:lnTo>
                    <a:pt x="184861" y="25349"/>
                  </a:lnTo>
                  <a:lnTo>
                    <a:pt x="184861" y="28117"/>
                  </a:lnTo>
                  <a:lnTo>
                    <a:pt x="191033" y="28117"/>
                  </a:lnTo>
                  <a:lnTo>
                    <a:pt x="191033" y="25349"/>
                  </a:lnTo>
                  <a:lnTo>
                    <a:pt x="192020" y="20218"/>
                  </a:lnTo>
                  <a:lnTo>
                    <a:pt x="192526" y="17721"/>
                  </a:lnTo>
                  <a:lnTo>
                    <a:pt x="196595" y="11685"/>
                  </a:lnTo>
                  <a:lnTo>
                    <a:pt x="202624" y="7614"/>
                  </a:lnTo>
                  <a:lnTo>
                    <a:pt x="209592" y="6197"/>
                  </a:lnTo>
                  <a:lnTo>
                    <a:pt x="284794" y="6197"/>
                  </a:lnTo>
                  <a:lnTo>
                    <a:pt x="281229" y="2641"/>
                  </a:lnTo>
                  <a:lnTo>
                    <a:pt x="279590" y="1906"/>
                  </a:lnTo>
                  <a:lnTo>
                    <a:pt x="2750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7397191" y="2850373"/>
              <a:ext cx="268605" cy="240029"/>
            </a:xfrm>
            <a:custGeom>
              <a:avLst/>
              <a:gdLst/>
              <a:ahLst/>
              <a:cxnLst/>
              <a:rect l="l" t="t" r="r" b="b"/>
              <a:pathLst>
                <a:path w="268604" h="240030">
                  <a:moveTo>
                    <a:pt x="258965" y="0"/>
                  </a:moveTo>
                  <a:lnTo>
                    <a:pt x="190538" y="0"/>
                  </a:lnTo>
                  <a:lnTo>
                    <a:pt x="184797" y="5714"/>
                  </a:lnTo>
                  <a:lnTo>
                    <a:pt x="184797" y="28219"/>
                  </a:lnTo>
                  <a:lnTo>
                    <a:pt x="86829" y="28219"/>
                  </a:lnTo>
                  <a:lnTo>
                    <a:pt x="86829" y="9334"/>
                  </a:lnTo>
                  <a:lnTo>
                    <a:pt x="85521" y="6134"/>
                  </a:lnTo>
                  <a:lnTo>
                    <a:pt x="80708" y="1346"/>
                  </a:lnTo>
                  <a:lnTo>
                    <a:pt x="77546" y="12"/>
                  </a:lnTo>
                  <a:lnTo>
                    <a:pt x="9283" y="101"/>
                  </a:lnTo>
                  <a:lnTo>
                    <a:pt x="6121" y="1435"/>
                  </a:lnTo>
                  <a:lnTo>
                    <a:pt x="1308" y="6273"/>
                  </a:lnTo>
                  <a:lnTo>
                    <a:pt x="0" y="9474"/>
                  </a:lnTo>
                  <a:lnTo>
                    <a:pt x="1473" y="221399"/>
                  </a:lnTo>
                  <a:lnTo>
                    <a:pt x="2978" y="228627"/>
                  </a:lnTo>
                  <a:lnTo>
                    <a:pt x="7010" y="234538"/>
                  </a:lnTo>
                  <a:lnTo>
                    <a:pt x="12956" y="238528"/>
                  </a:lnTo>
                  <a:lnTo>
                    <a:pt x="20205" y="239991"/>
                  </a:lnTo>
                  <a:lnTo>
                    <a:pt x="248259" y="239991"/>
                  </a:lnTo>
                  <a:lnTo>
                    <a:pt x="268300" y="9385"/>
                  </a:lnTo>
                  <a:lnTo>
                    <a:pt x="266992" y="6172"/>
                  </a:lnTo>
                  <a:lnTo>
                    <a:pt x="262178" y="1346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7394079" y="2847374"/>
              <a:ext cx="274955" cy="246379"/>
            </a:xfrm>
            <a:custGeom>
              <a:avLst/>
              <a:gdLst/>
              <a:ahLst/>
              <a:cxnLst/>
              <a:rect l="l" t="t" r="r" b="b"/>
              <a:pathLst>
                <a:path w="274954" h="246380">
                  <a:moveTo>
                    <a:pt x="86029" y="0"/>
                  </a:moveTo>
                  <a:lnTo>
                    <a:pt x="11569" y="0"/>
                  </a:lnTo>
                  <a:lnTo>
                    <a:pt x="7594" y="1663"/>
                  </a:lnTo>
                  <a:lnTo>
                    <a:pt x="4635" y="4673"/>
                  </a:lnTo>
                  <a:lnTo>
                    <a:pt x="1638" y="7670"/>
                  </a:lnTo>
                  <a:lnTo>
                    <a:pt x="0" y="11671"/>
                  </a:lnTo>
                  <a:lnTo>
                    <a:pt x="50" y="15900"/>
                  </a:lnTo>
                  <a:lnTo>
                    <a:pt x="1473" y="224421"/>
                  </a:lnTo>
                  <a:lnTo>
                    <a:pt x="3307" y="232968"/>
                  </a:lnTo>
                  <a:lnTo>
                    <a:pt x="7927" y="239736"/>
                  </a:lnTo>
                  <a:lnTo>
                    <a:pt x="14864" y="244383"/>
                  </a:lnTo>
                  <a:lnTo>
                    <a:pt x="23317" y="246087"/>
                  </a:lnTo>
                  <a:lnTo>
                    <a:pt x="251371" y="246087"/>
                  </a:lnTo>
                  <a:lnTo>
                    <a:pt x="259804" y="244383"/>
                  </a:lnTo>
                  <a:lnTo>
                    <a:pt x="266491" y="239890"/>
                  </a:lnTo>
                  <a:lnTo>
                    <a:pt x="14693" y="239890"/>
                  </a:lnTo>
                  <a:lnTo>
                    <a:pt x="7696" y="232968"/>
                  </a:lnTo>
                  <a:lnTo>
                    <a:pt x="6348" y="34315"/>
                  </a:lnTo>
                  <a:lnTo>
                    <a:pt x="6223" y="15900"/>
                  </a:lnTo>
                  <a:lnTo>
                    <a:pt x="6172" y="10528"/>
                  </a:lnTo>
                  <a:lnTo>
                    <a:pt x="10490" y="6197"/>
                  </a:lnTo>
                  <a:lnTo>
                    <a:pt x="92238" y="6197"/>
                  </a:lnTo>
                  <a:lnTo>
                    <a:pt x="86029" y="0"/>
                  </a:lnTo>
                  <a:close/>
                </a:path>
                <a:path w="274954" h="246380">
                  <a:moveTo>
                    <a:pt x="271503" y="6197"/>
                  </a:moveTo>
                  <a:lnTo>
                    <a:pt x="264070" y="6197"/>
                  </a:lnTo>
                  <a:lnTo>
                    <a:pt x="265539" y="7670"/>
                  </a:lnTo>
                  <a:lnTo>
                    <a:pt x="268300" y="10528"/>
                  </a:lnTo>
                  <a:lnTo>
                    <a:pt x="268183" y="34315"/>
                  </a:lnTo>
                  <a:lnTo>
                    <a:pt x="266991" y="224421"/>
                  </a:lnTo>
                  <a:lnTo>
                    <a:pt x="266928" y="232968"/>
                  </a:lnTo>
                  <a:lnTo>
                    <a:pt x="259943" y="239890"/>
                  </a:lnTo>
                  <a:lnTo>
                    <a:pt x="266491" y="239890"/>
                  </a:lnTo>
                  <a:lnTo>
                    <a:pt x="274356" y="34315"/>
                  </a:lnTo>
                  <a:lnTo>
                    <a:pt x="274472" y="11671"/>
                  </a:lnTo>
                  <a:lnTo>
                    <a:pt x="274057" y="10528"/>
                  </a:lnTo>
                  <a:lnTo>
                    <a:pt x="272920" y="7670"/>
                  </a:lnTo>
                  <a:lnTo>
                    <a:pt x="272314" y="7010"/>
                  </a:lnTo>
                  <a:lnTo>
                    <a:pt x="271503" y="6197"/>
                  </a:lnTo>
                  <a:close/>
                </a:path>
                <a:path w="274954" h="246380">
                  <a:moveTo>
                    <a:pt x="92238" y="6197"/>
                  </a:moveTo>
                  <a:lnTo>
                    <a:pt x="82664" y="6197"/>
                  </a:lnTo>
                  <a:lnTo>
                    <a:pt x="84137" y="7670"/>
                  </a:lnTo>
                  <a:lnTo>
                    <a:pt x="86880" y="10528"/>
                  </a:lnTo>
                  <a:lnTo>
                    <a:pt x="86880" y="34315"/>
                  </a:lnTo>
                  <a:lnTo>
                    <a:pt x="191020" y="34315"/>
                  </a:lnTo>
                  <a:lnTo>
                    <a:pt x="191020" y="28117"/>
                  </a:lnTo>
                  <a:lnTo>
                    <a:pt x="93052" y="28117"/>
                  </a:lnTo>
                  <a:lnTo>
                    <a:pt x="93052" y="7010"/>
                  </a:lnTo>
                  <a:lnTo>
                    <a:pt x="92238" y="6197"/>
                  </a:lnTo>
                  <a:close/>
                </a:path>
                <a:path w="274954" h="246380">
                  <a:moveTo>
                    <a:pt x="263104" y="0"/>
                  </a:moveTo>
                  <a:lnTo>
                    <a:pt x="191808" y="0"/>
                  </a:lnTo>
                  <a:lnTo>
                    <a:pt x="184848" y="7010"/>
                  </a:lnTo>
                  <a:lnTo>
                    <a:pt x="184848" y="28117"/>
                  </a:lnTo>
                  <a:lnTo>
                    <a:pt x="191020" y="28117"/>
                  </a:lnTo>
                  <a:lnTo>
                    <a:pt x="191020" y="10528"/>
                  </a:lnTo>
                  <a:lnTo>
                    <a:pt x="193771" y="7670"/>
                  </a:lnTo>
                  <a:lnTo>
                    <a:pt x="195249" y="6197"/>
                  </a:lnTo>
                  <a:lnTo>
                    <a:pt x="271503" y="6197"/>
                  </a:lnTo>
                  <a:lnTo>
                    <a:pt x="266979" y="1663"/>
                  </a:lnTo>
                  <a:lnTo>
                    <a:pt x="267123" y="1663"/>
                  </a:lnTo>
                  <a:lnTo>
                    <a:pt x="2631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7400600" y="2899639"/>
              <a:ext cx="261620" cy="187960"/>
            </a:xfrm>
            <a:custGeom>
              <a:avLst/>
              <a:gdLst/>
              <a:ahLst/>
              <a:cxnLst/>
              <a:rect l="l" t="t" r="r" b="b"/>
              <a:pathLst>
                <a:path w="261620" h="187960">
                  <a:moveTo>
                    <a:pt x="0" y="4647"/>
                  </a:moveTo>
                  <a:lnTo>
                    <a:pt x="1124" y="172020"/>
                  </a:lnTo>
                  <a:lnTo>
                    <a:pt x="1188" y="180656"/>
                  </a:lnTo>
                  <a:lnTo>
                    <a:pt x="8223" y="187628"/>
                  </a:lnTo>
                  <a:lnTo>
                    <a:pt x="253359" y="187628"/>
                  </a:lnTo>
                  <a:lnTo>
                    <a:pt x="260407" y="180656"/>
                  </a:lnTo>
                  <a:lnTo>
                    <a:pt x="261455" y="10388"/>
                  </a:lnTo>
                  <a:lnTo>
                    <a:pt x="12651" y="10388"/>
                  </a:lnTo>
                  <a:lnTo>
                    <a:pt x="5578" y="8765"/>
                  </a:lnTo>
                  <a:lnTo>
                    <a:pt x="0" y="4647"/>
                  </a:lnTo>
                  <a:close/>
                </a:path>
                <a:path w="261620" h="187960">
                  <a:moveTo>
                    <a:pt x="36514" y="0"/>
                  </a:moveTo>
                  <a:lnTo>
                    <a:pt x="29440" y="1623"/>
                  </a:lnTo>
                  <a:lnTo>
                    <a:pt x="19746" y="8765"/>
                  </a:lnTo>
                  <a:lnTo>
                    <a:pt x="12651" y="10388"/>
                  </a:lnTo>
                  <a:lnTo>
                    <a:pt x="60377" y="10388"/>
                  </a:lnTo>
                  <a:lnTo>
                    <a:pt x="53275" y="8765"/>
                  </a:lnTo>
                  <a:lnTo>
                    <a:pt x="43580" y="1623"/>
                  </a:lnTo>
                  <a:lnTo>
                    <a:pt x="36514" y="0"/>
                  </a:lnTo>
                  <a:close/>
                </a:path>
                <a:path w="261620" h="187960">
                  <a:moveTo>
                    <a:pt x="84241" y="0"/>
                  </a:moveTo>
                  <a:lnTo>
                    <a:pt x="77138" y="1623"/>
                  </a:lnTo>
                  <a:lnTo>
                    <a:pt x="67444" y="8765"/>
                  </a:lnTo>
                  <a:lnTo>
                    <a:pt x="60377" y="10388"/>
                  </a:lnTo>
                  <a:lnTo>
                    <a:pt x="108104" y="10388"/>
                  </a:lnTo>
                  <a:lnTo>
                    <a:pt x="101002" y="8765"/>
                  </a:lnTo>
                  <a:lnTo>
                    <a:pt x="91307" y="1623"/>
                  </a:lnTo>
                  <a:lnTo>
                    <a:pt x="84241" y="0"/>
                  </a:lnTo>
                  <a:close/>
                </a:path>
                <a:path w="261620" h="187960">
                  <a:moveTo>
                    <a:pt x="131967" y="0"/>
                  </a:moveTo>
                  <a:lnTo>
                    <a:pt x="124865" y="1623"/>
                  </a:lnTo>
                  <a:lnTo>
                    <a:pt x="115170" y="8765"/>
                  </a:lnTo>
                  <a:lnTo>
                    <a:pt x="108104" y="10388"/>
                  </a:lnTo>
                  <a:lnTo>
                    <a:pt x="155780" y="10388"/>
                  </a:lnTo>
                  <a:lnTo>
                    <a:pt x="148707" y="8765"/>
                  </a:lnTo>
                  <a:lnTo>
                    <a:pt x="139033" y="1623"/>
                  </a:lnTo>
                  <a:lnTo>
                    <a:pt x="131967" y="0"/>
                  </a:lnTo>
                  <a:close/>
                </a:path>
                <a:path w="261620" h="187960">
                  <a:moveTo>
                    <a:pt x="179643" y="0"/>
                  </a:moveTo>
                  <a:lnTo>
                    <a:pt x="172576" y="1623"/>
                  </a:lnTo>
                  <a:lnTo>
                    <a:pt x="162882" y="8765"/>
                  </a:lnTo>
                  <a:lnTo>
                    <a:pt x="155780" y="10388"/>
                  </a:lnTo>
                  <a:lnTo>
                    <a:pt x="203506" y="10388"/>
                  </a:lnTo>
                  <a:lnTo>
                    <a:pt x="196440" y="8765"/>
                  </a:lnTo>
                  <a:lnTo>
                    <a:pt x="186745" y="1623"/>
                  </a:lnTo>
                  <a:lnTo>
                    <a:pt x="179643" y="0"/>
                  </a:lnTo>
                  <a:close/>
                </a:path>
                <a:path w="261620" h="187960">
                  <a:moveTo>
                    <a:pt x="227370" y="0"/>
                  </a:moveTo>
                  <a:lnTo>
                    <a:pt x="220303" y="1623"/>
                  </a:lnTo>
                  <a:lnTo>
                    <a:pt x="210608" y="8765"/>
                  </a:lnTo>
                  <a:lnTo>
                    <a:pt x="203506" y="10388"/>
                  </a:lnTo>
                  <a:lnTo>
                    <a:pt x="251233" y="10388"/>
                  </a:lnTo>
                  <a:lnTo>
                    <a:pt x="244166" y="8765"/>
                  </a:lnTo>
                  <a:lnTo>
                    <a:pt x="234472" y="1623"/>
                  </a:lnTo>
                  <a:lnTo>
                    <a:pt x="227370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7400569" y="2802013"/>
              <a:ext cx="261620" cy="267970"/>
            </a:xfrm>
            <a:custGeom>
              <a:avLst/>
              <a:gdLst/>
              <a:ahLst/>
              <a:cxnLst/>
              <a:rect l="l" t="t" r="r" b="b"/>
              <a:pathLst>
                <a:path w="261620" h="267969">
                  <a:moveTo>
                    <a:pt x="30695" y="252069"/>
                  </a:moveTo>
                  <a:lnTo>
                    <a:pt x="19723" y="252069"/>
                  </a:lnTo>
                  <a:lnTo>
                    <a:pt x="19723" y="260578"/>
                  </a:lnTo>
                  <a:lnTo>
                    <a:pt x="25184" y="260578"/>
                  </a:lnTo>
                  <a:lnTo>
                    <a:pt x="30695" y="260578"/>
                  </a:lnTo>
                  <a:lnTo>
                    <a:pt x="30695" y="252069"/>
                  </a:lnTo>
                  <a:close/>
                </a:path>
                <a:path w="261620" h="267969">
                  <a:moveTo>
                    <a:pt x="78524" y="181229"/>
                  </a:moveTo>
                  <a:lnTo>
                    <a:pt x="72567" y="175323"/>
                  </a:lnTo>
                  <a:lnTo>
                    <a:pt x="72301" y="175323"/>
                  </a:lnTo>
                  <a:lnTo>
                    <a:pt x="72301" y="184658"/>
                  </a:lnTo>
                  <a:lnTo>
                    <a:pt x="72301" y="192379"/>
                  </a:lnTo>
                  <a:lnTo>
                    <a:pt x="69189" y="195516"/>
                  </a:lnTo>
                  <a:lnTo>
                    <a:pt x="61429" y="195516"/>
                  </a:lnTo>
                  <a:lnTo>
                    <a:pt x="58318" y="192379"/>
                  </a:lnTo>
                  <a:lnTo>
                    <a:pt x="58318" y="184658"/>
                  </a:lnTo>
                  <a:lnTo>
                    <a:pt x="61429" y="181521"/>
                  </a:lnTo>
                  <a:lnTo>
                    <a:pt x="69189" y="181521"/>
                  </a:lnTo>
                  <a:lnTo>
                    <a:pt x="72301" y="184658"/>
                  </a:lnTo>
                  <a:lnTo>
                    <a:pt x="72301" y="175323"/>
                  </a:lnTo>
                  <a:lnTo>
                    <a:pt x="58051" y="175323"/>
                  </a:lnTo>
                  <a:lnTo>
                    <a:pt x="52095" y="181229"/>
                  </a:lnTo>
                  <a:lnTo>
                    <a:pt x="52095" y="195808"/>
                  </a:lnTo>
                  <a:lnTo>
                    <a:pt x="58051" y="201714"/>
                  </a:lnTo>
                  <a:lnTo>
                    <a:pt x="72567" y="201714"/>
                  </a:lnTo>
                  <a:lnTo>
                    <a:pt x="78524" y="195808"/>
                  </a:lnTo>
                  <a:lnTo>
                    <a:pt x="78524" y="195516"/>
                  </a:lnTo>
                  <a:lnTo>
                    <a:pt x="78524" y="181521"/>
                  </a:lnTo>
                  <a:lnTo>
                    <a:pt x="78524" y="181229"/>
                  </a:lnTo>
                  <a:close/>
                </a:path>
                <a:path w="261620" h="267969">
                  <a:moveTo>
                    <a:pt x="97866" y="132156"/>
                  </a:moveTo>
                  <a:lnTo>
                    <a:pt x="93548" y="127812"/>
                  </a:lnTo>
                  <a:lnTo>
                    <a:pt x="91694" y="127812"/>
                  </a:lnTo>
                  <a:lnTo>
                    <a:pt x="91694" y="135585"/>
                  </a:lnTo>
                  <a:lnTo>
                    <a:pt x="91694" y="139471"/>
                  </a:lnTo>
                  <a:lnTo>
                    <a:pt x="90106" y="141046"/>
                  </a:lnTo>
                  <a:lnTo>
                    <a:pt x="86233" y="141046"/>
                  </a:lnTo>
                  <a:lnTo>
                    <a:pt x="84645" y="139471"/>
                  </a:lnTo>
                  <a:lnTo>
                    <a:pt x="84645" y="135585"/>
                  </a:lnTo>
                  <a:lnTo>
                    <a:pt x="86233" y="134010"/>
                  </a:lnTo>
                  <a:lnTo>
                    <a:pt x="90106" y="134010"/>
                  </a:lnTo>
                  <a:lnTo>
                    <a:pt x="91694" y="135585"/>
                  </a:lnTo>
                  <a:lnTo>
                    <a:pt x="91694" y="127812"/>
                  </a:lnTo>
                  <a:lnTo>
                    <a:pt x="82791" y="127812"/>
                  </a:lnTo>
                  <a:lnTo>
                    <a:pt x="78422" y="132156"/>
                  </a:lnTo>
                  <a:lnTo>
                    <a:pt x="78422" y="142900"/>
                  </a:lnTo>
                  <a:lnTo>
                    <a:pt x="82791" y="147243"/>
                  </a:lnTo>
                  <a:lnTo>
                    <a:pt x="93548" y="147243"/>
                  </a:lnTo>
                  <a:lnTo>
                    <a:pt x="97866" y="142900"/>
                  </a:lnTo>
                  <a:lnTo>
                    <a:pt x="97866" y="141046"/>
                  </a:lnTo>
                  <a:lnTo>
                    <a:pt x="97866" y="134010"/>
                  </a:lnTo>
                  <a:lnTo>
                    <a:pt x="97866" y="132156"/>
                  </a:lnTo>
                  <a:close/>
                </a:path>
                <a:path w="261620" h="267969">
                  <a:moveTo>
                    <a:pt x="109334" y="214896"/>
                  </a:moveTo>
                  <a:lnTo>
                    <a:pt x="109004" y="214566"/>
                  </a:lnTo>
                  <a:lnTo>
                    <a:pt x="103162" y="208711"/>
                  </a:lnTo>
                  <a:lnTo>
                    <a:pt x="103162" y="218313"/>
                  </a:lnTo>
                  <a:lnTo>
                    <a:pt x="103162" y="227571"/>
                  </a:lnTo>
                  <a:lnTo>
                    <a:pt x="99390" y="231305"/>
                  </a:lnTo>
                  <a:lnTo>
                    <a:pt x="90170" y="231305"/>
                  </a:lnTo>
                  <a:lnTo>
                    <a:pt x="86398" y="227571"/>
                  </a:lnTo>
                  <a:lnTo>
                    <a:pt x="86398" y="218313"/>
                  </a:lnTo>
                  <a:lnTo>
                    <a:pt x="90170" y="214566"/>
                  </a:lnTo>
                  <a:lnTo>
                    <a:pt x="99390" y="214566"/>
                  </a:lnTo>
                  <a:lnTo>
                    <a:pt x="103162" y="218313"/>
                  </a:lnTo>
                  <a:lnTo>
                    <a:pt x="103162" y="208711"/>
                  </a:lnTo>
                  <a:lnTo>
                    <a:pt x="102831" y="208368"/>
                  </a:lnTo>
                  <a:lnTo>
                    <a:pt x="86728" y="208368"/>
                  </a:lnTo>
                  <a:lnTo>
                    <a:pt x="80225" y="214896"/>
                  </a:lnTo>
                  <a:lnTo>
                    <a:pt x="80225" y="230987"/>
                  </a:lnTo>
                  <a:lnTo>
                    <a:pt x="86728" y="237502"/>
                  </a:lnTo>
                  <a:lnTo>
                    <a:pt x="102831" y="237502"/>
                  </a:lnTo>
                  <a:lnTo>
                    <a:pt x="109016" y="231305"/>
                  </a:lnTo>
                  <a:lnTo>
                    <a:pt x="109334" y="230987"/>
                  </a:lnTo>
                  <a:lnTo>
                    <a:pt x="109334" y="214896"/>
                  </a:lnTo>
                  <a:close/>
                </a:path>
                <a:path w="261620" h="267969">
                  <a:moveTo>
                    <a:pt x="114350" y="3124"/>
                  </a:moveTo>
                  <a:lnTo>
                    <a:pt x="111239" y="0"/>
                  </a:lnTo>
                  <a:lnTo>
                    <a:pt x="103492" y="0"/>
                  </a:lnTo>
                  <a:lnTo>
                    <a:pt x="100380" y="3124"/>
                  </a:lnTo>
                  <a:lnTo>
                    <a:pt x="100380" y="3886"/>
                  </a:lnTo>
                  <a:lnTo>
                    <a:pt x="42049" y="3886"/>
                  </a:lnTo>
                  <a:lnTo>
                    <a:pt x="37084" y="8877"/>
                  </a:lnTo>
                  <a:lnTo>
                    <a:pt x="37033" y="32791"/>
                  </a:lnTo>
                  <a:lnTo>
                    <a:pt x="38455" y="34175"/>
                  </a:lnTo>
                  <a:lnTo>
                    <a:pt x="41884" y="34175"/>
                  </a:lnTo>
                  <a:lnTo>
                    <a:pt x="43256" y="32791"/>
                  </a:lnTo>
                  <a:lnTo>
                    <a:pt x="43256" y="31076"/>
                  </a:lnTo>
                  <a:lnTo>
                    <a:pt x="43256" y="12306"/>
                  </a:lnTo>
                  <a:lnTo>
                    <a:pt x="45491" y="10083"/>
                  </a:lnTo>
                  <a:lnTo>
                    <a:pt x="100380" y="10083"/>
                  </a:lnTo>
                  <a:lnTo>
                    <a:pt x="100380" y="10845"/>
                  </a:lnTo>
                  <a:lnTo>
                    <a:pt x="103492" y="13970"/>
                  </a:lnTo>
                  <a:lnTo>
                    <a:pt x="107365" y="13970"/>
                  </a:lnTo>
                  <a:lnTo>
                    <a:pt x="111239" y="13970"/>
                  </a:lnTo>
                  <a:lnTo>
                    <a:pt x="114350" y="10845"/>
                  </a:lnTo>
                  <a:lnTo>
                    <a:pt x="114350" y="3124"/>
                  </a:lnTo>
                  <a:close/>
                </a:path>
                <a:path w="261620" h="267969">
                  <a:moveTo>
                    <a:pt x="128612" y="185978"/>
                  </a:moveTo>
                  <a:lnTo>
                    <a:pt x="124294" y="181635"/>
                  </a:lnTo>
                  <a:lnTo>
                    <a:pt x="122440" y="181635"/>
                  </a:lnTo>
                  <a:lnTo>
                    <a:pt x="122440" y="189407"/>
                  </a:lnTo>
                  <a:lnTo>
                    <a:pt x="122440" y="193306"/>
                  </a:lnTo>
                  <a:lnTo>
                    <a:pt x="120853" y="194868"/>
                  </a:lnTo>
                  <a:lnTo>
                    <a:pt x="116979" y="194868"/>
                  </a:lnTo>
                  <a:lnTo>
                    <a:pt x="115404" y="193306"/>
                  </a:lnTo>
                  <a:lnTo>
                    <a:pt x="115392" y="189407"/>
                  </a:lnTo>
                  <a:lnTo>
                    <a:pt x="116979" y="187833"/>
                  </a:lnTo>
                  <a:lnTo>
                    <a:pt x="120853" y="187833"/>
                  </a:lnTo>
                  <a:lnTo>
                    <a:pt x="122440" y="189407"/>
                  </a:lnTo>
                  <a:lnTo>
                    <a:pt x="122440" y="181635"/>
                  </a:lnTo>
                  <a:lnTo>
                    <a:pt x="113538" y="181635"/>
                  </a:lnTo>
                  <a:lnTo>
                    <a:pt x="109169" y="185978"/>
                  </a:lnTo>
                  <a:lnTo>
                    <a:pt x="109169" y="196723"/>
                  </a:lnTo>
                  <a:lnTo>
                    <a:pt x="113538" y="201066"/>
                  </a:lnTo>
                  <a:lnTo>
                    <a:pt x="124294" y="201066"/>
                  </a:lnTo>
                  <a:lnTo>
                    <a:pt x="128612" y="196723"/>
                  </a:lnTo>
                  <a:lnTo>
                    <a:pt x="128612" y="194868"/>
                  </a:lnTo>
                  <a:lnTo>
                    <a:pt x="128612" y="187833"/>
                  </a:lnTo>
                  <a:lnTo>
                    <a:pt x="128612" y="185978"/>
                  </a:lnTo>
                  <a:close/>
                </a:path>
                <a:path w="261620" h="267969">
                  <a:moveTo>
                    <a:pt x="188836" y="181851"/>
                  </a:moveTo>
                  <a:lnTo>
                    <a:pt x="188518" y="181533"/>
                  </a:lnTo>
                  <a:lnTo>
                    <a:pt x="182664" y="175679"/>
                  </a:lnTo>
                  <a:lnTo>
                    <a:pt x="182664" y="185280"/>
                  </a:lnTo>
                  <a:lnTo>
                    <a:pt x="182664" y="194525"/>
                  </a:lnTo>
                  <a:lnTo>
                    <a:pt x="178904" y="198272"/>
                  </a:lnTo>
                  <a:lnTo>
                    <a:pt x="169672" y="198272"/>
                  </a:lnTo>
                  <a:lnTo>
                    <a:pt x="165900" y="194525"/>
                  </a:lnTo>
                  <a:lnTo>
                    <a:pt x="165900" y="185280"/>
                  </a:lnTo>
                  <a:lnTo>
                    <a:pt x="169672" y="181533"/>
                  </a:lnTo>
                  <a:lnTo>
                    <a:pt x="178904" y="181533"/>
                  </a:lnTo>
                  <a:lnTo>
                    <a:pt x="182664" y="185280"/>
                  </a:lnTo>
                  <a:lnTo>
                    <a:pt x="182664" y="175679"/>
                  </a:lnTo>
                  <a:lnTo>
                    <a:pt x="182333" y="175336"/>
                  </a:lnTo>
                  <a:lnTo>
                    <a:pt x="166230" y="175336"/>
                  </a:lnTo>
                  <a:lnTo>
                    <a:pt x="159727" y="181851"/>
                  </a:lnTo>
                  <a:lnTo>
                    <a:pt x="159727" y="197954"/>
                  </a:lnTo>
                  <a:lnTo>
                    <a:pt x="166230" y="204470"/>
                  </a:lnTo>
                  <a:lnTo>
                    <a:pt x="182333" y="204470"/>
                  </a:lnTo>
                  <a:lnTo>
                    <a:pt x="188518" y="198272"/>
                  </a:lnTo>
                  <a:lnTo>
                    <a:pt x="188836" y="197954"/>
                  </a:lnTo>
                  <a:lnTo>
                    <a:pt x="188836" y="181851"/>
                  </a:lnTo>
                  <a:close/>
                </a:path>
                <a:path w="261620" h="267969">
                  <a:moveTo>
                    <a:pt x="189877" y="237096"/>
                  </a:moveTo>
                  <a:lnTo>
                    <a:pt x="185559" y="232752"/>
                  </a:lnTo>
                  <a:lnTo>
                    <a:pt x="183705" y="232752"/>
                  </a:lnTo>
                  <a:lnTo>
                    <a:pt x="183705" y="240512"/>
                  </a:lnTo>
                  <a:lnTo>
                    <a:pt x="183705" y="244411"/>
                  </a:lnTo>
                  <a:lnTo>
                    <a:pt x="182118" y="245986"/>
                  </a:lnTo>
                  <a:lnTo>
                    <a:pt x="178244" y="245986"/>
                  </a:lnTo>
                  <a:lnTo>
                    <a:pt x="176657" y="244411"/>
                  </a:lnTo>
                  <a:lnTo>
                    <a:pt x="176657" y="240512"/>
                  </a:lnTo>
                  <a:lnTo>
                    <a:pt x="178244" y="238950"/>
                  </a:lnTo>
                  <a:lnTo>
                    <a:pt x="182118" y="238950"/>
                  </a:lnTo>
                  <a:lnTo>
                    <a:pt x="183705" y="240512"/>
                  </a:lnTo>
                  <a:lnTo>
                    <a:pt x="183705" y="232752"/>
                  </a:lnTo>
                  <a:lnTo>
                    <a:pt x="174802" y="232752"/>
                  </a:lnTo>
                  <a:lnTo>
                    <a:pt x="170434" y="237096"/>
                  </a:lnTo>
                  <a:lnTo>
                    <a:pt x="170434" y="247840"/>
                  </a:lnTo>
                  <a:lnTo>
                    <a:pt x="174802" y="252183"/>
                  </a:lnTo>
                  <a:lnTo>
                    <a:pt x="185559" y="252183"/>
                  </a:lnTo>
                  <a:lnTo>
                    <a:pt x="189877" y="247840"/>
                  </a:lnTo>
                  <a:lnTo>
                    <a:pt x="189877" y="245986"/>
                  </a:lnTo>
                  <a:lnTo>
                    <a:pt x="189877" y="238950"/>
                  </a:lnTo>
                  <a:lnTo>
                    <a:pt x="189877" y="237096"/>
                  </a:lnTo>
                  <a:close/>
                </a:path>
                <a:path w="261620" h="267969">
                  <a:moveTo>
                    <a:pt x="193205" y="129171"/>
                  </a:moveTo>
                  <a:lnTo>
                    <a:pt x="182232" y="129171"/>
                  </a:lnTo>
                  <a:lnTo>
                    <a:pt x="182232" y="137680"/>
                  </a:lnTo>
                  <a:lnTo>
                    <a:pt x="187693" y="137680"/>
                  </a:lnTo>
                  <a:lnTo>
                    <a:pt x="193205" y="137680"/>
                  </a:lnTo>
                  <a:lnTo>
                    <a:pt x="193205" y="129171"/>
                  </a:lnTo>
                  <a:close/>
                </a:path>
                <a:path w="261620" h="267969">
                  <a:moveTo>
                    <a:pt x="225044" y="8877"/>
                  </a:moveTo>
                  <a:lnTo>
                    <a:pt x="220078" y="3886"/>
                  </a:lnTo>
                  <a:lnTo>
                    <a:pt x="161747" y="3886"/>
                  </a:lnTo>
                  <a:lnTo>
                    <a:pt x="161747" y="3124"/>
                  </a:lnTo>
                  <a:lnTo>
                    <a:pt x="158584" y="0"/>
                  </a:lnTo>
                  <a:lnTo>
                    <a:pt x="154762" y="0"/>
                  </a:lnTo>
                  <a:lnTo>
                    <a:pt x="150888" y="0"/>
                  </a:lnTo>
                  <a:lnTo>
                    <a:pt x="147777" y="3124"/>
                  </a:lnTo>
                  <a:lnTo>
                    <a:pt x="147777" y="10845"/>
                  </a:lnTo>
                  <a:lnTo>
                    <a:pt x="150888" y="13970"/>
                  </a:lnTo>
                  <a:lnTo>
                    <a:pt x="158584" y="13970"/>
                  </a:lnTo>
                  <a:lnTo>
                    <a:pt x="161747" y="10845"/>
                  </a:lnTo>
                  <a:lnTo>
                    <a:pt x="161747" y="10083"/>
                  </a:lnTo>
                  <a:lnTo>
                    <a:pt x="216636" y="10083"/>
                  </a:lnTo>
                  <a:lnTo>
                    <a:pt x="218871" y="12306"/>
                  </a:lnTo>
                  <a:lnTo>
                    <a:pt x="218871" y="32791"/>
                  </a:lnTo>
                  <a:lnTo>
                    <a:pt x="220243" y="34175"/>
                  </a:lnTo>
                  <a:lnTo>
                    <a:pt x="223685" y="34175"/>
                  </a:lnTo>
                  <a:lnTo>
                    <a:pt x="225044" y="32791"/>
                  </a:lnTo>
                  <a:lnTo>
                    <a:pt x="225044" y="31076"/>
                  </a:lnTo>
                  <a:lnTo>
                    <a:pt x="225044" y="8877"/>
                  </a:lnTo>
                  <a:close/>
                </a:path>
                <a:path w="261620" h="267969">
                  <a:moveTo>
                    <a:pt x="252361" y="252514"/>
                  </a:moveTo>
                  <a:lnTo>
                    <a:pt x="248043" y="248170"/>
                  </a:lnTo>
                  <a:lnTo>
                    <a:pt x="246189" y="248170"/>
                  </a:lnTo>
                  <a:lnTo>
                    <a:pt x="246189" y="255943"/>
                  </a:lnTo>
                  <a:lnTo>
                    <a:pt x="246176" y="259842"/>
                  </a:lnTo>
                  <a:lnTo>
                    <a:pt x="244602" y="261404"/>
                  </a:lnTo>
                  <a:lnTo>
                    <a:pt x="240728" y="261404"/>
                  </a:lnTo>
                  <a:lnTo>
                    <a:pt x="239141" y="259842"/>
                  </a:lnTo>
                  <a:lnTo>
                    <a:pt x="239141" y="255943"/>
                  </a:lnTo>
                  <a:lnTo>
                    <a:pt x="240728" y="254368"/>
                  </a:lnTo>
                  <a:lnTo>
                    <a:pt x="244602" y="254368"/>
                  </a:lnTo>
                  <a:lnTo>
                    <a:pt x="246189" y="255943"/>
                  </a:lnTo>
                  <a:lnTo>
                    <a:pt x="246189" y="248170"/>
                  </a:lnTo>
                  <a:lnTo>
                    <a:pt x="237286" y="248170"/>
                  </a:lnTo>
                  <a:lnTo>
                    <a:pt x="232918" y="252514"/>
                  </a:lnTo>
                  <a:lnTo>
                    <a:pt x="232918" y="263258"/>
                  </a:lnTo>
                  <a:lnTo>
                    <a:pt x="237286" y="267601"/>
                  </a:lnTo>
                  <a:lnTo>
                    <a:pt x="248043" y="267601"/>
                  </a:lnTo>
                  <a:lnTo>
                    <a:pt x="252361" y="263258"/>
                  </a:lnTo>
                  <a:lnTo>
                    <a:pt x="252361" y="261404"/>
                  </a:lnTo>
                  <a:lnTo>
                    <a:pt x="252361" y="254368"/>
                  </a:lnTo>
                  <a:lnTo>
                    <a:pt x="252361" y="252514"/>
                  </a:lnTo>
                  <a:close/>
                </a:path>
                <a:path w="261620" h="267969">
                  <a:moveTo>
                    <a:pt x="256616" y="220560"/>
                  </a:moveTo>
                  <a:lnTo>
                    <a:pt x="245643" y="220560"/>
                  </a:lnTo>
                  <a:lnTo>
                    <a:pt x="245643" y="229069"/>
                  </a:lnTo>
                  <a:lnTo>
                    <a:pt x="251155" y="229069"/>
                  </a:lnTo>
                  <a:lnTo>
                    <a:pt x="256616" y="229069"/>
                  </a:lnTo>
                  <a:lnTo>
                    <a:pt x="256616" y="220560"/>
                  </a:lnTo>
                  <a:close/>
                </a:path>
                <a:path w="261620" h="267969">
                  <a:moveTo>
                    <a:pt x="261531" y="100114"/>
                  </a:moveTo>
                  <a:lnTo>
                    <a:pt x="260515" y="101257"/>
                  </a:lnTo>
                  <a:lnTo>
                    <a:pt x="256603" y="103987"/>
                  </a:lnTo>
                  <a:lnTo>
                    <a:pt x="254711" y="104940"/>
                  </a:lnTo>
                  <a:lnTo>
                    <a:pt x="248793" y="104940"/>
                  </a:lnTo>
                  <a:lnTo>
                    <a:pt x="247053" y="104419"/>
                  </a:lnTo>
                  <a:lnTo>
                    <a:pt x="245630" y="103657"/>
                  </a:lnTo>
                  <a:lnTo>
                    <a:pt x="243446" y="102552"/>
                  </a:lnTo>
                  <a:lnTo>
                    <a:pt x="241922" y="100901"/>
                  </a:lnTo>
                  <a:lnTo>
                    <a:pt x="241592" y="100558"/>
                  </a:lnTo>
                  <a:lnTo>
                    <a:pt x="238912" y="98463"/>
                  </a:lnTo>
                  <a:lnTo>
                    <a:pt x="236461" y="96507"/>
                  </a:lnTo>
                  <a:lnTo>
                    <a:pt x="235724" y="96088"/>
                  </a:lnTo>
                  <a:lnTo>
                    <a:pt x="232676" y="94538"/>
                  </a:lnTo>
                  <a:lnTo>
                    <a:pt x="223913" y="94538"/>
                  </a:lnTo>
                  <a:lnTo>
                    <a:pt x="213639" y="100558"/>
                  </a:lnTo>
                  <a:lnTo>
                    <a:pt x="211201" y="102349"/>
                  </a:lnTo>
                  <a:lnTo>
                    <a:pt x="209473" y="103657"/>
                  </a:lnTo>
                  <a:lnTo>
                    <a:pt x="208978" y="103987"/>
                  </a:lnTo>
                  <a:lnTo>
                    <a:pt x="207264" y="104940"/>
                  </a:lnTo>
                  <a:lnTo>
                    <a:pt x="201066" y="104940"/>
                  </a:lnTo>
                  <a:lnTo>
                    <a:pt x="199377" y="104419"/>
                  </a:lnTo>
                  <a:lnTo>
                    <a:pt x="195719" y="102552"/>
                  </a:lnTo>
                  <a:lnTo>
                    <a:pt x="194233" y="100901"/>
                  </a:lnTo>
                  <a:lnTo>
                    <a:pt x="193916" y="100558"/>
                  </a:lnTo>
                  <a:lnTo>
                    <a:pt x="188734" y="96507"/>
                  </a:lnTo>
                  <a:lnTo>
                    <a:pt x="187998" y="96088"/>
                  </a:lnTo>
                  <a:lnTo>
                    <a:pt x="184950" y="94538"/>
                  </a:lnTo>
                  <a:lnTo>
                    <a:pt x="176237" y="94538"/>
                  </a:lnTo>
                  <a:lnTo>
                    <a:pt x="165912" y="100558"/>
                  </a:lnTo>
                  <a:lnTo>
                    <a:pt x="161759" y="103657"/>
                  </a:lnTo>
                  <a:lnTo>
                    <a:pt x="161251" y="103987"/>
                  </a:lnTo>
                  <a:lnTo>
                    <a:pt x="159537" y="104940"/>
                  </a:lnTo>
                  <a:lnTo>
                    <a:pt x="153339" y="104940"/>
                  </a:lnTo>
                  <a:lnTo>
                    <a:pt x="151650" y="104419"/>
                  </a:lnTo>
                  <a:lnTo>
                    <a:pt x="147993" y="102552"/>
                  </a:lnTo>
                  <a:lnTo>
                    <a:pt x="146507" y="100901"/>
                  </a:lnTo>
                  <a:lnTo>
                    <a:pt x="146189" y="100558"/>
                  </a:lnTo>
                  <a:lnTo>
                    <a:pt x="140995" y="96507"/>
                  </a:lnTo>
                  <a:lnTo>
                    <a:pt x="140258" y="96088"/>
                  </a:lnTo>
                  <a:lnTo>
                    <a:pt x="137223" y="94538"/>
                  </a:lnTo>
                  <a:lnTo>
                    <a:pt x="128511" y="94538"/>
                  </a:lnTo>
                  <a:lnTo>
                    <a:pt x="125704" y="95326"/>
                  </a:lnTo>
                  <a:lnTo>
                    <a:pt x="120027" y="98323"/>
                  </a:lnTo>
                  <a:lnTo>
                    <a:pt x="119329" y="99136"/>
                  </a:lnTo>
                  <a:lnTo>
                    <a:pt x="118186" y="100558"/>
                  </a:lnTo>
                  <a:lnTo>
                    <a:pt x="114033" y="103657"/>
                  </a:lnTo>
                  <a:lnTo>
                    <a:pt x="113525" y="103987"/>
                  </a:lnTo>
                  <a:lnTo>
                    <a:pt x="111798" y="104940"/>
                  </a:lnTo>
                  <a:lnTo>
                    <a:pt x="105613" y="104940"/>
                  </a:lnTo>
                  <a:lnTo>
                    <a:pt x="103924" y="104419"/>
                  </a:lnTo>
                  <a:lnTo>
                    <a:pt x="100266" y="102552"/>
                  </a:lnTo>
                  <a:lnTo>
                    <a:pt x="98780" y="100901"/>
                  </a:lnTo>
                  <a:lnTo>
                    <a:pt x="98463" y="100558"/>
                  </a:lnTo>
                  <a:lnTo>
                    <a:pt x="95783" y="98463"/>
                  </a:lnTo>
                  <a:lnTo>
                    <a:pt x="93332" y="96507"/>
                  </a:lnTo>
                  <a:lnTo>
                    <a:pt x="92595" y="96088"/>
                  </a:lnTo>
                  <a:lnTo>
                    <a:pt x="89496" y="94538"/>
                  </a:lnTo>
                  <a:lnTo>
                    <a:pt x="80784" y="94538"/>
                  </a:lnTo>
                  <a:lnTo>
                    <a:pt x="77978" y="95326"/>
                  </a:lnTo>
                  <a:lnTo>
                    <a:pt x="72351" y="98323"/>
                  </a:lnTo>
                  <a:lnTo>
                    <a:pt x="71640" y="99136"/>
                  </a:lnTo>
                  <a:lnTo>
                    <a:pt x="70459" y="100558"/>
                  </a:lnTo>
                  <a:lnTo>
                    <a:pt x="66294" y="103657"/>
                  </a:lnTo>
                  <a:lnTo>
                    <a:pt x="65786" y="103987"/>
                  </a:lnTo>
                  <a:lnTo>
                    <a:pt x="64071" y="104940"/>
                  </a:lnTo>
                  <a:lnTo>
                    <a:pt x="57937" y="104940"/>
                  </a:lnTo>
                  <a:lnTo>
                    <a:pt x="56184" y="104419"/>
                  </a:lnTo>
                  <a:lnTo>
                    <a:pt x="54775" y="103657"/>
                  </a:lnTo>
                  <a:lnTo>
                    <a:pt x="52527" y="102552"/>
                  </a:lnTo>
                  <a:lnTo>
                    <a:pt x="41821" y="94538"/>
                  </a:lnTo>
                  <a:lnTo>
                    <a:pt x="33058" y="94538"/>
                  </a:lnTo>
                  <a:lnTo>
                    <a:pt x="22720" y="100558"/>
                  </a:lnTo>
                  <a:lnTo>
                    <a:pt x="18618" y="103657"/>
                  </a:lnTo>
                  <a:lnTo>
                    <a:pt x="18122" y="103987"/>
                  </a:lnTo>
                  <a:lnTo>
                    <a:pt x="16395" y="104940"/>
                  </a:lnTo>
                  <a:lnTo>
                    <a:pt x="10210" y="104940"/>
                  </a:lnTo>
                  <a:lnTo>
                    <a:pt x="8521" y="104419"/>
                  </a:lnTo>
                  <a:lnTo>
                    <a:pt x="4851" y="102552"/>
                  </a:lnTo>
                  <a:lnTo>
                    <a:pt x="3060" y="100558"/>
                  </a:lnTo>
                  <a:lnTo>
                    <a:pt x="0" y="98158"/>
                  </a:lnTo>
                  <a:lnTo>
                    <a:pt x="50" y="106337"/>
                  </a:lnTo>
                  <a:lnTo>
                    <a:pt x="3759" y="109270"/>
                  </a:lnTo>
                  <a:lnTo>
                    <a:pt x="7531" y="111163"/>
                  </a:lnTo>
                  <a:lnTo>
                    <a:pt x="16014" y="111163"/>
                  </a:lnTo>
                  <a:lnTo>
                    <a:pt x="18580" y="110451"/>
                  </a:lnTo>
                  <a:lnTo>
                    <a:pt x="18770" y="110451"/>
                  </a:lnTo>
                  <a:lnTo>
                    <a:pt x="20955" y="109270"/>
                  </a:lnTo>
                  <a:lnTo>
                    <a:pt x="24625" y="107340"/>
                  </a:lnTo>
                  <a:lnTo>
                    <a:pt x="26695" y="104940"/>
                  </a:lnTo>
                  <a:lnTo>
                    <a:pt x="30911" y="101803"/>
                  </a:lnTo>
                  <a:lnTo>
                    <a:pt x="32537" y="100901"/>
                  </a:lnTo>
                  <a:lnTo>
                    <a:pt x="39649" y="100901"/>
                  </a:lnTo>
                  <a:lnTo>
                    <a:pt x="40754" y="101257"/>
                  </a:lnTo>
                  <a:lnTo>
                    <a:pt x="44399" y="103111"/>
                  </a:lnTo>
                  <a:lnTo>
                    <a:pt x="46189" y="105105"/>
                  </a:lnTo>
                  <a:lnTo>
                    <a:pt x="48869" y="107188"/>
                  </a:lnTo>
                  <a:lnTo>
                    <a:pt x="51498" y="109270"/>
                  </a:lnTo>
                  <a:lnTo>
                    <a:pt x="55257" y="111163"/>
                  </a:lnTo>
                  <a:lnTo>
                    <a:pt x="63741" y="111163"/>
                  </a:lnTo>
                  <a:lnTo>
                    <a:pt x="66268" y="110451"/>
                  </a:lnTo>
                  <a:lnTo>
                    <a:pt x="66433" y="110451"/>
                  </a:lnTo>
                  <a:lnTo>
                    <a:pt x="72301" y="107340"/>
                  </a:lnTo>
                  <a:lnTo>
                    <a:pt x="74434" y="104940"/>
                  </a:lnTo>
                  <a:lnTo>
                    <a:pt x="76504" y="103378"/>
                  </a:lnTo>
                  <a:lnTo>
                    <a:pt x="78638" y="101803"/>
                  </a:lnTo>
                  <a:lnTo>
                    <a:pt x="80213" y="100901"/>
                  </a:lnTo>
                  <a:lnTo>
                    <a:pt x="87325" y="100901"/>
                  </a:lnTo>
                  <a:lnTo>
                    <a:pt x="88430" y="101257"/>
                  </a:lnTo>
                  <a:lnTo>
                    <a:pt x="92075" y="103111"/>
                  </a:lnTo>
                  <a:lnTo>
                    <a:pt x="93929" y="105105"/>
                  </a:lnTo>
                  <a:lnTo>
                    <a:pt x="99225" y="109270"/>
                  </a:lnTo>
                  <a:lnTo>
                    <a:pt x="102933" y="111163"/>
                  </a:lnTo>
                  <a:lnTo>
                    <a:pt x="111417" y="111163"/>
                  </a:lnTo>
                  <a:lnTo>
                    <a:pt x="113982" y="110451"/>
                  </a:lnTo>
                  <a:lnTo>
                    <a:pt x="114160" y="110451"/>
                  </a:lnTo>
                  <a:lnTo>
                    <a:pt x="120027" y="107340"/>
                  </a:lnTo>
                  <a:lnTo>
                    <a:pt x="122110" y="104940"/>
                  </a:lnTo>
                  <a:lnTo>
                    <a:pt x="124231" y="103378"/>
                  </a:lnTo>
                  <a:lnTo>
                    <a:pt x="126314" y="101803"/>
                  </a:lnTo>
                  <a:lnTo>
                    <a:pt x="127939" y="100901"/>
                  </a:lnTo>
                  <a:lnTo>
                    <a:pt x="135064" y="100901"/>
                  </a:lnTo>
                  <a:lnTo>
                    <a:pt x="136169" y="101257"/>
                  </a:lnTo>
                  <a:lnTo>
                    <a:pt x="139801" y="103111"/>
                  </a:lnTo>
                  <a:lnTo>
                    <a:pt x="141605" y="105105"/>
                  </a:lnTo>
                  <a:lnTo>
                    <a:pt x="146951" y="109270"/>
                  </a:lnTo>
                  <a:lnTo>
                    <a:pt x="150660" y="111163"/>
                  </a:lnTo>
                  <a:lnTo>
                    <a:pt x="159143" y="111163"/>
                  </a:lnTo>
                  <a:lnTo>
                    <a:pt x="161709" y="110451"/>
                  </a:lnTo>
                  <a:lnTo>
                    <a:pt x="161899" y="110451"/>
                  </a:lnTo>
                  <a:lnTo>
                    <a:pt x="164084" y="109270"/>
                  </a:lnTo>
                  <a:lnTo>
                    <a:pt x="167754" y="107340"/>
                  </a:lnTo>
                  <a:lnTo>
                    <a:pt x="169837" y="104940"/>
                  </a:lnTo>
                  <a:lnTo>
                    <a:pt x="171907" y="103378"/>
                  </a:lnTo>
                  <a:lnTo>
                    <a:pt x="174040" y="101803"/>
                  </a:lnTo>
                  <a:lnTo>
                    <a:pt x="175666" y="100901"/>
                  </a:lnTo>
                  <a:lnTo>
                    <a:pt x="182791" y="100901"/>
                  </a:lnTo>
                  <a:lnTo>
                    <a:pt x="183896" y="101257"/>
                  </a:lnTo>
                  <a:lnTo>
                    <a:pt x="187528" y="103111"/>
                  </a:lnTo>
                  <a:lnTo>
                    <a:pt x="189331" y="105105"/>
                  </a:lnTo>
                  <a:lnTo>
                    <a:pt x="194678" y="109270"/>
                  </a:lnTo>
                  <a:lnTo>
                    <a:pt x="198399" y="111163"/>
                  </a:lnTo>
                  <a:lnTo>
                    <a:pt x="206883" y="111163"/>
                  </a:lnTo>
                  <a:lnTo>
                    <a:pt x="209448" y="110451"/>
                  </a:lnTo>
                  <a:lnTo>
                    <a:pt x="209613" y="110451"/>
                  </a:lnTo>
                  <a:lnTo>
                    <a:pt x="211823" y="109270"/>
                  </a:lnTo>
                  <a:lnTo>
                    <a:pt x="215493" y="107340"/>
                  </a:lnTo>
                  <a:lnTo>
                    <a:pt x="217563" y="104940"/>
                  </a:lnTo>
                  <a:lnTo>
                    <a:pt x="219633" y="103378"/>
                  </a:lnTo>
                  <a:lnTo>
                    <a:pt x="221767" y="101803"/>
                  </a:lnTo>
                  <a:lnTo>
                    <a:pt x="223393" y="100901"/>
                  </a:lnTo>
                  <a:lnTo>
                    <a:pt x="230517" y="100901"/>
                  </a:lnTo>
                  <a:lnTo>
                    <a:pt x="231622" y="101257"/>
                  </a:lnTo>
                  <a:lnTo>
                    <a:pt x="235254" y="103111"/>
                  </a:lnTo>
                  <a:lnTo>
                    <a:pt x="237058" y="105105"/>
                  </a:lnTo>
                  <a:lnTo>
                    <a:pt x="239737" y="107188"/>
                  </a:lnTo>
                  <a:lnTo>
                    <a:pt x="242354" y="109270"/>
                  </a:lnTo>
                  <a:lnTo>
                    <a:pt x="246126" y="111163"/>
                  </a:lnTo>
                  <a:lnTo>
                    <a:pt x="254266" y="111163"/>
                  </a:lnTo>
                  <a:lnTo>
                    <a:pt x="257098" y="110451"/>
                  </a:lnTo>
                  <a:lnTo>
                    <a:pt x="261480" y="108305"/>
                  </a:lnTo>
                  <a:lnTo>
                    <a:pt x="261493" y="104940"/>
                  </a:lnTo>
                  <a:lnTo>
                    <a:pt x="261531" y="100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7425315" y="2836612"/>
              <a:ext cx="31115" cy="206375"/>
            </a:xfrm>
            <a:custGeom>
              <a:avLst/>
              <a:gdLst/>
              <a:ahLst/>
              <a:cxnLst/>
              <a:rect l="l" t="t" r="r" b="b"/>
              <a:pathLst>
                <a:path w="31115" h="206375">
                  <a:moveTo>
                    <a:pt x="24028" y="0"/>
                  </a:moveTo>
                  <a:lnTo>
                    <a:pt x="6934" y="0"/>
                  </a:lnTo>
                  <a:lnTo>
                    <a:pt x="0" y="6921"/>
                  </a:lnTo>
                  <a:lnTo>
                    <a:pt x="0" y="198920"/>
                  </a:lnTo>
                  <a:lnTo>
                    <a:pt x="6934" y="205854"/>
                  </a:lnTo>
                  <a:lnTo>
                    <a:pt x="15455" y="205854"/>
                  </a:lnTo>
                  <a:lnTo>
                    <a:pt x="24028" y="205854"/>
                  </a:lnTo>
                  <a:lnTo>
                    <a:pt x="30962" y="198920"/>
                  </a:lnTo>
                  <a:lnTo>
                    <a:pt x="30962" y="6921"/>
                  </a:lnTo>
                  <a:lnTo>
                    <a:pt x="24028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7440771" y="2836608"/>
              <a:ext cx="15875" cy="206375"/>
            </a:xfrm>
            <a:custGeom>
              <a:avLst/>
              <a:gdLst/>
              <a:ahLst/>
              <a:cxnLst/>
              <a:rect l="l" t="t" r="r" b="b"/>
              <a:pathLst>
                <a:path w="15875" h="206375">
                  <a:moveTo>
                    <a:pt x="8566" y="3"/>
                  </a:moveTo>
                  <a:lnTo>
                    <a:pt x="0" y="0"/>
                  </a:lnTo>
                  <a:lnTo>
                    <a:pt x="8305" y="4474"/>
                  </a:lnTo>
                  <a:lnTo>
                    <a:pt x="8305" y="201654"/>
                  </a:lnTo>
                  <a:lnTo>
                    <a:pt x="0" y="205854"/>
                  </a:lnTo>
                  <a:lnTo>
                    <a:pt x="2400" y="205680"/>
                  </a:lnTo>
                  <a:lnTo>
                    <a:pt x="9857" y="204565"/>
                  </a:lnTo>
                  <a:lnTo>
                    <a:pt x="15513" y="198123"/>
                  </a:lnTo>
                  <a:lnTo>
                    <a:pt x="15505" y="6926"/>
                  </a:lnTo>
                  <a:lnTo>
                    <a:pt x="8566" y="3"/>
                  </a:lnTo>
                  <a:close/>
                </a:path>
              </a:pathLst>
            </a:custGeom>
            <a:solidFill>
              <a:srgbClr val="2D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7432354" y="2844693"/>
              <a:ext cx="6985" cy="186690"/>
            </a:xfrm>
            <a:custGeom>
              <a:avLst/>
              <a:gdLst/>
              <a:ahLst/>
              <a:cxnLst/>
              <a:rect l="l" t="t" r="r" b="b"/>
              <a:pathLst>
                <a:path w="6984" h="186689">
                  <a:moveTo>
                    <a:pt x="5308" y="0"/>
                  </a:moveTo>
                  <a:lnTo>
                    <a:pt x="1536" y="0"/>
                  </a:lnTo>
                  <a:lnTo>
                    <a:pt x="0" y="1524"/>
                  </a:lnTo>
                  <a:lnTo>
                    <a:pt x="0" y="184886"/>
                  </a:lnTo>
                  <a:lnTo>
                    <a:pt x="1536" y="186410"/>
                  </a:lnTo>
                  <a:lnTo>
                    <a:pt x="3390" y="186410"/>
                  </a:lnTo>
                  <a:lnTo>
                    <a:pt x="5308" y="186410"/>
                  </a:lnTo>
                  <a:lnTo>
                    <a:pt x="6832" y="184886"/>
                  </a:lnTo>
                  <a:lnTo>
                    <a:pt x="6832" y="1524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8FB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7608425" y="2836612"/>
              <a:ext cx="31115" cy="206375"/>
            </a:xfrm>
            <a:custGeom>
              <a:avLst/>
              <a:gdLst/>
              <a:ahLst/>
              <a:cxnLst/>
              <a:rect l="l" t="t" r="r" b="b"/>
              <a:pathLst>
                <a:path w="31115" h="206375">
                  <a:moveTo>
                    <a:pt x="24028" y="0"/>
                  </a:moveTo>
                  <a:lnTo>
                    <a:pt x="6934" y="0"/>
                  </a:lnTo>
                  <a:lnTo>
                    <a:pt x="0" y="6921"/>
                  </a:lnTo>
                  <a:lnTo>
                    <a:pt x="0" y="198920"/>
                  </a:lnTo>
                  <a:lnTo>
                    <a:pt x="6934" y="205854"/>
                  </a:lnTo>
                  <a:lnTo>
                    <a:pt x="15506" y="205854"/>
                  </a:lnTo>
                  <a:lnTo>
                    <a:pt x="24028" y="205854"/>
                  </a:lnTo>
                  <a:lnTo>
                    <a:pt x="30962" y="198920"/>
                  </a:lnTo>
                  <a:lnTo>
                    <a:pt x="30962" y="6921"/>
                  </a:lnTo>
                  <a:lnTo>
                    <a:pt x="24028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7623932" y="2836608"/>
              <a:ext cx="15875" cy="206375"/>
            </a:xfrm>
            <a:custGeom>
              <a:avLst/>
              <a:gdLst/>
              <a:ahLst/>
              <a:cxnLst/>
              <a:rect l="l" t="t" r="r" b="b"/>
              <a:pathLst>
                <a:path w="15875" h="206375">
                  <a:moveTo>
                    <a:pt x="8514" y="3"/>
                  </a:moveTo>
                  <a:lnTo>
                    <a:pt x="0" y="0"/>
                  </a:lnTo>
                  <a:lnTo>
                    <a:pt x="8305" y="4474"/>
                  </a:lnTo>
                  <a:lnTo>
                    <a:pt x="8305" y="201654"/>
                  </a:lnTo>
                  <a:lnTo>
                    <a:pt x="0" y="205854"/>
                  </a:lnTo>
                  <a:lnTo>
                    <a:pt x="2349" y="205680"/>
                  </a:lnTo>
                  <a:lnTo>
                    <a:pt x="9806" y="204564"/>
                  </a:lnTo>
                  <a:lnTo>
                    <a:pt x="15460" y="198123"/>
                  </a:lnTo>
                  <a:lnTo>
                    <a:pt x="15453" y="6927"/>
                  </a:lnTo>
                  <a:lnTo>
                    <a:pt x="8514" y="3"/>
                  </a:lnTo>
                  <a:close/>
                </a:path>
              </a:pathLst>
            </a:custGeom>
            <a:solidFill>
              <a:srgbClr val="B38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7615466" y="2844693"/>
              <a:ext cx="6985" cy="186690"/>
            </a:xfrm>
            <a:custGeom>
              <a:avLst/>
              <a:gdLst/>
              <a:ahLst/>
              <a:cxnLst/>
              <a:rect l="l" t="t" r="r" b="b"/>
              <a:pathLst>
                <a:path w="6984" h="186689">
                  <a:moveTo>
                    <a:pt x="5295" y="0"/>
                  </a:moveTo>
                  <a:lnTo>
                    <a:pt x="1536" y="0"/>
                  </a:lnTo>
                  <a:lnTo>
                    <a:pt x="0" y="1524"/>
                  </a:lnTo>
                  <a:lnTo>
                    <a:pt x="0" y="184886"/>
                  </a:lnTo>
                  <a:lnTo>
                    <a:pt x="1536" y="186410"/>
                  </a:lnTo>
                  <a:lnTo>
                    <a:pt x="3441" y="186410"/>
                  </a:lnTo>
                  <a:lnTo>
                    <a:pt x="5295" y="186410"/>
                  </a:lnTo>
                  <a:lnTo>
                    <a:pt x="6832" y="184886"/>
                  </a:lnTo>
                  <a:lnTo>
                    <a:pt x="6832" y="1524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EEC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7419086" y="2830423"/>
              <a:ext cx="226695" cy="218440"/>
            </a:xfrm>
            <a:custGeom>
              <a:avLst/>
              <a:gdLst/>
              <a:ahLst/>
              <a:cxnLst/>
              <a:rect l="l" t="t" r="r" b="b"/>
              <a:pathLst>
                <a:path w="226695" h="218439">
                  <a:moveTo>
                    <a:pt x="33096" y="25679"/>
                  </a:moveTo>
                  <a:lnTo>
                    <a:pt x="31737" y="24295"/>
                  </a:lnTo>
                  <a:lnTo>
                    <a:pt x="29984" y="24295"/>
                  </a:lnTo>
                  <a:lnTo>
                    <a:pt x="24739" y="24295"/>
                  </a:lnTo>
                  <a:lnTo>
                    <a:pt x="24739" y="17310"/>
                  </a:lnTo>
                  <a:lnTo>
                    <a:pt x="23317" y="15925"/>
                  </a:lnTo>
                  <a:lnTo>
                    <a:pt x="19939" y="15925"/>
                  </a:lnTo>
                  <a:lnTo>
                    <a:pt x="18516" y="17310"/>
                  </a:lnTo>
                  <a:lnTo>
                    <a:pt x="18516" y="24295"/>
                  </a:lnTo>
                  <a:lnTo>
                    <a:pt x="11531" y="24295"/>
                  </a:lnTo>
                  <a:lnTo>
                    <a:pt x="10160" y="25679"/>
                  </a:lnTo>
                  <a:lnTo>
                    <a:pt x="10160" y="29095"/>
                  </a:lnTo>
                  <a:lnTo>
                    <a:pt x="11531" y="30492"/>
                  </a:lnTo>
                  <a:lnTo>
                    <a:pt x="18516" y="30492"/>
                  </a:lnTo>
                  <a:lnTo>
                    <a:pt x="18516" y="37477"/>
                  </a:lnTo>
                  <a:lnTo>
                    <a:pt x="19939" y="38862"/>
                  </a:lnTo>
                  <a:lnTo>
                    <a:pt x="23317" y="38862"/>
                  </a:lnTo>
                  <a:lnTo>
                    <a:pt x="24739" y="37477"/>
                  </a:lnTo>
                  <a:lnTo>
                    <a:pt x="24739" y="35763"/>
                  </a:lnTo>
                  <a:lnTo>
                    <a:pt x="24739" y="30492"/>
                  </a:lnTo>
                  <a:lnTo>
                    <a:pt x="31737" y="30492"/>
                  </a:lnTo>
                  <a:lnTo>
                    <a:pt x="33096" y="29095"/>
                  </a:lnTo>
                  <a:lnTo>
                    <a:pt x="33096" y="25679"/>
                  </a:lnTo>
                  <a:close/>
                </a:path>
                <a:path w="226695" h="218439">
                  <a:moveTo>
                    <a:pt x="43357" y="21678"/>
                  </a:moveTo>
                  <a:lnTo>
                    <a:pt x="41656" y="13246"/>
                  </a:lnTo>
                  <a:lnTo>
                    <a:pt x="37185" y="6616"/>
                  </a:lnTo>
                  <a:lnTo>
                    <a:pt x="37185" y="13246"/>
                  </a:lnTo>
                  <a:lnTo>
                    <a:pt x="37185" y="205117"/>
                  </a:lnTo>
                  <a:lnTo>
                    <a:pt x="30251" y="212051"/>
                  </a:lnTo>
                  <a:lnTo>
                    <a:pt x="13157" y="212051"/>
                  </a:lnTo>
                  <a:lnTo>
                    <a:pt x="6223" y="205117"/>
                  </a:lnTo>
                  <a:lnTo>
                    <a:pt x="6223" y="13246"/>
                  </a:lnTo>
                  <a:lnTo>
                    <a:pt x="13157" y="6197"/>
                  </a:lnTo>
                  <a:lnTo>
                    <a:pt x="30251" y="6197"/>
                  </a:lnTo>
                  <a:lnTo>
                    <a:pt x="37185" y="13246"/>
                  </a:lnTo>
                  <a:lnTo>
                    <a:pt x="37185" y="6616"/>
                  </a:lnTo>
                  <a:lnTo>
                    <a:pt x="37007" y="6350"/>
                  </a:lnTo>
                  <a:lnTo>
                    <a:pt x="36779" y="6197"/>
                  </a:lnTo>
                  <a:lnTo>
                    <a:pt x="30111" y="1701"/>
                  </a:lnTo>
                  <a:lnTo>
                    <a:pt x="21678" y="0"/>
                  </a:lnTo>
                  <a:lnTo>
                    <a:pt x="13246" y="1701"/>
                  </a:lnTo>
                  <a:lnTo>
                    <a:pt x="6350" y="6350"/>
                  </a:lnTo>
                  <a:lnTo>
                    <a:pt x="1701" y="13246"/>
                  </a:lnTo>
                  <a:lnTo>
                    <a:pt x="0" y="21678"/>
                  </a:lnTo>
                  <a:lnTo>
                    <a:pt x="0" y="196570"/>
                  </a:lnTo>
                  <a:lnTo>
                    <a:pt x="1790" y="205117"/>
                  </a:lnTo>
                  <a:lnTo>
                    <a:pt x="6350" y="211886"/>
                  </a:lnTo>
                  <a:lnTo>
                    <a:pt x="13246" y="216547"/>
                  </a:lnTo>
                  <a:lnTo>
                    <a:pt x="21678" y="218249"/>
                  </a:lnTo>
                  <a:lnTo>
                    <a:pt x="30111" y="216547"/>
                  </a:lnTo>
                  <a:lnTo>
                    <a:pt x="36766" y="212051"/>
                  </a:lnTo>
                  <a:lnTo>
                    <a:pt x="37007" y="211886"/>
                  </a:lnTo>
                  <a:lnTo>
                    <a:pt x="41567" y="205117"/>
                  </a:lnTo>
                  <a:lnTo>
                    <a:pt x="43357" y="196570"/>
                  </a:lnTo>
                  <a:lnTo>
                    <a:pt x="43357" y="21678"/>
                  </a:lnTo>
                  <a:close/>
                </a:path>
                <a:path w="226695" h="218439">
                  <a:moveTo>
                    <a:pt x="216306" y="21348"/>
                  </a:moveTo>
                  <a:lnTo>
                    <a:pt x="214884" y="19964"/>
                  </a:lnTo>
                  <a:lnTo>
                    <a:pt x="213194" y="19964"/>
                  </a:lnTo>
                  <a:lnTo>
                    <a:pt x="194741" y="19964"/>
                  </a:lnTo>
                  <a:lnTo>
                    <a:pt x="193370" y="21348"/>
                  </a:lnTo>
                  <a:lnTo>
                    <a:pt x="193370" y="24765"/>
                  </a:lnTo>
                  <a:lnTo>
                    <a:pt x="194741" y="26162"/>
                  </a:lnTo>
                  <a:lnTo>
                    <a:pt x="214884" y="26162"/>
                  </a:lnTo>
                  <a:lnTo>
                    <a:pt x="216306" y="24765"/>
                  </a:lnTo>
                  <a:lnTo>
                    <a:pt x="216306" y="21348"/>
                  </a:lnTo>
                  <a:close/>
                </a:path>
                <a:path w="226695" h="218439">
                  <a:moveTo>
                    <a:pt x="226517" y="21678"/>
                  </a:moveTo>
                  <a:lnTo>
                    <a:pt x="224815" y="13246"/>
                  </a:lnTo>
                  <a:lnTo>
                    <a:pt x="220294" y="6540"/>
                  </a:lnTo>
                  <a:lnTo>
                    <a:pt x="220294" y="13246"/>
                  </a:lnTo>
                  <a:lnTo>
                    <a:pt x="220294" y="205117"/>
                  </a:lnTo>
                  <a:lnTo>
                    <a:pt x="213360" y="212051"/>
                  </a:lnTo>
                  <a:lnTo>
                    <a:pt x="196265" y="212051"/>
                  </a:lnTo>
                  <a:lnTo>
                    <a:pt x="189331" y="205117"/>
                  </a:lnTo>
                  <a:lnTo>
                    <a:pt x="189331" y="13246"/>
                  </a:lnTo>
                  <a:lnTo>
                    <a:pt x="196265" y="6197"/>
                  </a:lnTo>
                  <a:lnTo>
                    <a:pt x="213360" y="6197"/>
                  </a:lnTo>
                  <a:lnTo>
                    <a:pt x="220294" y="13246"/>
                  </a:lnTo>
                  <a:lnTo>
                    <a:pt x="220294" y="6540"/>
                  </a:lnTo>
                  <a:lnTo>
                    <a:pt x="220167" y="6350"/>
                  </a:lnTo>
                  <a:lnTo>
                    <a:pt x="219938" y="6197"/>
                  </a:lnTo>
                  <a:lnTo>
                    <a:pt x="213271" y="1701"/>
                  </a:lnTo>
                  <a:lnTo>
                    <a:pt x="204838" y="0"/>
                  </a:lnTo>
                  <a:lnTo>
                    <a:pt x="196405" y="1701"/>
                  </a:lnTo>
                  <a:lnTo>
                    <a:pt x="189509" y="6350"/>
                  </a:lnTo>
                  <a:lnTo>
                    <a:pt x="184861" y="13246"/>
                  </a:lnTo>
                  <a:lnTo>
                    <a:pt x="183159" y="21678"/>
                  </a:lnTo>
                  <a:lnTo>
                    <a:pt x="183159" y="196570"/>
                  </a:lnTo>
                  <a:lnTo>
                    <a:pt x="184950" y="205117"/>
                  </a:lnTo>
                  <a:lnTo>
                    <a:pt x="189509" y="211886"/>
                  </a:lnTo>
                  <a:lnTo>
                    <a:pt x="196405" y="216547"/>
                  </a:lnTo>
                  <a:lnTo>
                    <a:pt x="204838" y="218249"/>
                  </a:lnTo>
                  <a:lnTo>
                    <a:pt x="213271" y="216547"/>
                  </a:lnTo>
                  <a:lnTo>
                    <a:pt x="219925" y="212051"/>
                  </a:lnTo>
                  <a:lnTo>
                    <a:pt x="220167" y="211886"/>
                  </a:lnTo>
                  <a:lnTo>
                    <a:pt x="224739" y="205117"/>
                  </a:lnTo>
                  <a:lnTo>
                    <a:pt x="226517" y="196570"/>
                  </a:lnTo>
                  <a:lnTo>
                    <a:pt x="226517" y="216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7488936" y="2878581"/>
              <a:ext cx="86995" cy="175895"/>
            </a:xfrm>
            <a:custGeom>
              <a:avLst/>
              <a:gdLst/>
              <a:ahLst/>
              <a:cxnLst/>
              <a:rect l="l" t="t" r="r" b="b"/>
              <a:pathLst>
                <a:path w="86995" h="175894">
                  <a:moveTo>
                    <a:pt x="86398" y="0"/>
                  </a:moveTo>
                  <a:lnTo>
                    <a:pt x="0" y="0"/>
                  </a:lnTo>
                  <a:lnTo>
                    <a:pt x="0" y="175602"/>
                  </a:lnTo>
                  <a:lnTo>
                    <a:pt x="86398" y="175602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7485812" y="2875495"/>
              <a:ext cx="92710" cy="181610"/>
            </a:xfrm>
            <a:custGeom>
              <a:avLst/>
              <a:gdLst/>
              <a:ahLst/>
              <a:cxnLst/>
              <a:rect l="l" t="t" r="r" b="b"/>
              <a:pathLst>
                <a:path w="92709" h="181610">
                  <a:moveTo>
                    <a:pt x="72047" y="159626"/>
                  </a:moveTo>
                  <a:lnTo>
                    <a:pt x="70675" y="158229"/>
                  </a:lnTo>
                  <a:lnTo>
                    <a:pt x="21958" y="158229"/>
                  </a:lnTo>
                  <a:lnTo>
                    <a:pt x="20599" y="159626"/>
                  </a:lnTo>
                  <a:lnTo>
                    <a:pt x="20599" y="163042"/>
                  </a:lnTo>
                  <a:lnTo>
                    <a:pt x="21958" y="164426"/>
                  </a:lnTo>
                  <a:lnTo>
                    <a:pt x="23710" y="164426"/>
                  </a:lnTo>
                  <a:lnTo>
                    <a:pt x="70675" y="164426"/>
                  </a:lnTo>
                  <a:lnTo>
                    <a:pt x="72047" y="163042"/>
                  </a:lnTo>
                  <a:lnTo>
                    <a:pt x="72047" y="159626"/>
                  </a:lnTo>
                  <a:close/>
                </a:path>
                <a:path w="92709" h="181610">
                  <a:moveTo>
                    <a:pt x="72047" y="142011"/>
                  </a:moveTo>
                  <a:lnTo>
                    <a:pt x="70675" y="140614"/>
                  </a:lnTo>
                  <a:lnTo>
                    <a:pt x="21958" y="140614"/>
                  </a:lnTo>
                  <a:lnTo>
                    <a:pt x="20599" y="142011"/>
                  </a:lnTo>
                  <a:lnTo>
                    <a:pt x="20599" y="145427"/>
                  </a:lnTo>
                  <a:lnTo>
                    <a:pt x="21958" y="146812"/>
                  </a:lnTo>
                  <a:lnTo>
                    <a:pt x="23710" y="146812"/>
                  </a:lnTo>
                  <a:lnTo>
                    <a:pt x="70675" y="146812"/>
                  </a:lnTo>
                  <a:lnTo>
                    <a:pt x="72047" y="145427"/>
                  </a:lnTo>
                  <a:lnTo>
                    <a:pt x="72047" y="142011"/>
                  </a:lnTo>
                  <a:close/>
                </a:path>
                <a:path w="92709" h="181610">
                  <a:moveTo>
                    <a:pt x="72047" y="124409"/>
                  </a:moveTo>
                  <a:lnTo>
                    <a:pt x="70675" y="123012"/>
                  </a:lnTo>
                  <a:lnTo>
                    <a:pt x="21958" y="123012"/>
                  </a:lnTo>
                  <a:lnTo>
                    <a:pt x="20599" y="124409"/>
                  </a:lnTo>
                  <a:lnTo>
                    <a:pt x="20599" y="127825"/>
                  </a:lnTo>
                  <a:lnTo>
                    <a:pt x="21958" y="129209"/>
                  </a:lnTo>
                  <a:lnTo>
                    <a:pt x="23710" y="129209"/>
                  </a:lnTo>
                  <a:lnTo>
                    <a:pt x="70675" y="129209"/>
                  </a:lnTo>
                  <a:lnTo>
                    <a:pt x="72047" y="127825"/>
                  </a:lnTo>
                  <a:lnTo>
                    <a:pt x="72047" y="124409"/>
                  </a:lnTo>
                  <a:close/>
                </a:path>
                <a:path w="92709" h="181610">
                  <a:moveTo>
                    <a:pt x="72047" y="106794"/>
                  </a:moveTo>
                  <a:lnTo>
                    <a:pt x="70675" y="105410"/>
                  </a:lnTo>
                  <a:lnTo>
                    <a:pt x="21958" y="105410"/>
                  </a:lnTo>
                  <a:lnTo>
                    <a:pt x="20599" y="106794"/>
                  </a:lnTo>
                  <a:lnTo>
                    <a:pt x="20599" y="110210"/>
                  </a:lnTo>
                  <a:lnTo>
                    <a:pt x="21958" y="111594"/>
                  </a:lnTo>
                  <a:lnTo>
                    <a:pt x="23710" y="111594"/>
                  </a:lnTo>
                  <a:lnTo>
                    <a:pt x="70675" y="111594"/>
                  </a:lnTo>
                  <a:lnTo>
                    <a:pt x="72047" y="110210"/>
                  </a:lnTo>
                  <a:lnTo>
                    <a:pt x="72047" y="106794"/>
                  </a:lnTo>
                  <a:close/>
                </a:path>
                <a:path w="92709" h="181610">
                  <a:moveTo>
                    <a:pt x="72047" y="89192"/>
                  </a:moveTo>
                  <a:lnTo>
                    <a:pt x="70675" y="87795"/>
                  </a:lnTo>
                  <a:lnTo>
                    <a:pt x="21958" y="87795"/>
                  </a:lnTo>
                  <a:lnTo>
                    <a:pt x="20599" y="89192"/>
                  </a:lnTo>
                  <a:lnTo>
                    <a:pt x="20599" y="92608"/>
                  </a:lnTo>
                  <a:lnTo>
                    <a:pt x="21958" y="93992"/>
                  </a:lnTo>
                  <a:lnTo>
                    <a:pt x="23710" y="93992"/>
                  </a:lnTo>
                  <a:lnTo>
                    <a:pt x="70675" y="93992"/>
                  </a:lnTo>
                  <a:lnTo>
                    <a:pt x="72047" y="92608"/>
                  </a:lnTo>
                  <a:lnTo>
                    <a:pt x="72047" y="89192"/>
                  </a:lnTo>
                  <a:close/>
                </a:path>
                <a:path w="92709" h="181610">
                  <a:moveTo>
                    <a:pt x="72047" y="71589"/>
                  </a:moveTo>
                  <a:lnTo>
                    <a:pt x="70675" y="70192"/>
                  </a:lnTo>
                  <a:lnTo>
                    <a:pt x="21958" y="70192"/>
                  </a:lnTo>
                  <a:lnTo>
                    <a:pt x="20599" y="71589"/>
                  </a:lnTo>
                  <a:lnTo>
                    <a:pt x="20599" y="75006"/>
                  </a:lnTo>
                  <a:lnTo>
                    <a:pt x="21958" y="76390"/>
                  </a:lnTo>
                  <a:lnTo>
                    <a:pt x="23710" y="76390"/>
                  </a:lnTo>
                  <a:lnTo>
                    <a:pt x="70675" y="76390"/>
                  </a:lnTo>
                  <a:lnTo>
                    <a:pt x="72047" y="75006"/>
                  </a:lnTo>
                  <a:lnTo>
                    <a:pt x="72047" y="71589"/>
                  </a:lnTo>
                  <a:close/>
                </a:path>
                <a:path w="92709" h="181610">
                  <a:moveTo>
                    <a:pt x="72047" y="53975"/>
                  </a:moveTo>
                  <a:lnTo>
                    <a:pt x="70675" y="52578"/>
                  </a:lnTo>
                  <a:lnTo>
                    <a:pt x="21958" y="52578"/>
                  </a:lnTo>
                  <a:lnTo>
                    <a:pt x="20599" y="53975"/>
                  </a:lnTo>
                  <a:lnTo>
                    <a:pt x="20599" y="57391"/>
                  </a:lnTo>
                  <a:lnTo>
                    <a:pt x="21958" y="58775"/>
                  </a:lnTo>
                  <a:lnTo>
                    <a:pt x="23710" y="58775"/>
                  </a:lnTo>
                  <a:lnTo>
                    <a:pt x="70675" y="58775"/>
                  </a:lnTo>
                  <a:lnTo>
                    <a:pt x="72047" y="57391"/>
                  </a:lnTo>
                  <a:lnTo>
                    <a:pt x="72047" y="53975"/>
                  </a:lnTo>
                  <a:close/>
                </a:path>
                <a:path w="92709" h="181610">
                  <a:moveTo>
                    <a:pt x="72047" y="36372"/>
                  </a:moveTo>
                  <a:lnTo>
                    <a:pt x="70675" y="34975"/>
                  </a:lnTo>
                  <a:lnTo>
                    <a:pt x="21958" y="34975"/>
                  </a:lnTo>
                  <a:lnTo>
                    <a:pt x="20599" y="36372"/>
                  </a:lnTo>
                  <a:lnTo>
                    <a:pt x="20599" y="39789"/>
                  </a:lnTo>
                  <a:lnTo>
                    <a:pt x="21958" y="41173"/>
                  </a:lnTo>
                  <a:lnTo>
                    <a:pt x="23710" y="41173"/>
                  </a:lnTo>
                  <a:lnTo>
                    <a:pt x="70675" y="41173"/>
                  </a:lnTo>
                  <a:lnTo>
                    <a:pt x="72047" y="39789"/>
                  </a:lnTo>
                  <a:lnTo>
                    <a:pt x="72047" y="36372"/>
                  </a:lnTo>
                  <a:close/>
                </a:path>
                <a:path w="92709" h="181610">
                  <a:moveTo>
                    <a:pt x="72047" y="18770"/>
                  </a:moveTo>
                  <a:lnTo>
                    <a:pt x="70675" y="17373"/>
                  </a:lnTo>
                  <a:lnTo>
                    <a:pt x="21958" y="17373"/>
                  </a:lnTo>
                  <a:lnTo>
                    <a:pt x="20599" y="18770"/>
                  </a:lnTo>
                  <a:lnTo>
                    <a:pt x="20599" y="22186"/>
                  </a:lnTo>
                  <a:lnTo>
                    <a:pt x="21958" y="23571"/>
                  </a:lnTo>
                  <a:lnTo>
                    <a:pt x="23710" y="23571"/>
                  </a:lnTo>
                  <a:lnTo>
                    <a:pt x="70675" y="23571"/>
                  </a:lnTo>
                  <a:lnTo>
                    <a:pt x="72047" y="22186"/>
                  </a:lnTo>
                  <a:lnTo>
                    <a:pt x="72047" y="18770"/>
                  </a:lnTo>
                  <a:close/>
                </a:path>
                <a:path w="92709" h="181610">
                  <a:moveTo>
                    <a:pt x="92621" y="0"/>
                  </a:moveTo>
                  <a:lnTo>
                    <a:pt x="86448" y="0"/>
                  </a:lnTo>
                  <a:lnTo>
                    <a:pt x="86448" y="6350"/>
                  </a:lnTo>
                  <a:lnTo>
                    <a:pt x="86448" y="175260"/>
                  </a:lnTo>
                  <a:lnTo>
                    <a:pt x="6223" y="175260"/>
                  </a:lnTo>
                  <a:lnTo>
                    <a:pt x="6223" y="6350"/>
                  </a:lnTo>
                  <a:lnTo>
                    <a:pt x="86448" y="6350"/>
                  </a:lnTo>
                  <a:lnTo>
                    <a:pt x="86448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75260"/>
                  </a:lnTo>
                  <a:lnTo>
                    <a:pt x="0" y="181610"/>
                  </a:lnTo>
                  <a:lnTo>
                    <a:pt x="92621" y="181610"/>
                  </a:lnTo>
                  <a:lnTo>
                    <a:pt x="92621" y="175602"/>
                  </a:lnTo>
                  <a:lnTo>
                    <a:pt x="92621" y="175260"/>
                  </a:lnTo>
                  <a:lnTo>
                    <a:pt x="92621" y="6350"/>
                  </a:lnTo>
                  <a:lnTo>
                    <a:pt x="92621" y="6197"/>
                  </a:lnTo>
                  <a:lnTo>
                    <a:pt x="926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5431668" y="3163116"/>
              <a:ext cx="4900930" cy="3517265"/>
            </a:xfrm>
            <a:custGeom>
              <a:avLst/>
              <a:gdLst/>
              <a:ahLst/>
              <a:cxnLst/>
              <a:rect l="l" t="t" r="r" b="b"/>
              <a:pathLst>
                <a:path w="4900930" h="3517265">
                  <a:moveTo>
                    <a:pt x="21844" y="0"/>
                  </a:moveTo>
                  <a:lnTo>
                    <a:pt x="0" y="142265"/>
                  </a:lnTo>
                  <a:lnTo>
                    <a:pt x="20118" y="145110"/>
                  </a:lnTo>
                  <a:lnTo>
                    <a:pt x="41217" y="147677"/>
                  </a:lnTo>
                  <a:lnTo>
                    <a:pt x="173039" y="161320"/>
                  </a:lnTo>
                  <a:lnTo>
                    <a:pt x="219223" y="166916"/>
                  </a:lnTo>
                  <a:lnTo>
                    <a:pt x="266547" y="173799"/>
                  </a:lnTo>
                  <a:lnTo>
                    <a:pt x="338366" y="187323"/>
                  </a:lnTo>
                  <a:lnTo>
                    <a:pt x="409193" y="205676"/>
                  </a:lnTo>
                  <a:lnTo>
                    <a:pt x="460370" y="223212"/>
                  </a:lnTo>
                  <a:lnTo>
                    <a:pt x="508965" y="244386"/>
                  </a:lnTo>
                  <a:lnTo>
                    <a:pt x="543191" y="262828"/>
                  </a:lnTo>
                  <a:lnTo>
                    <a:pt x="575217" y="283600"/>
                  </a:lnTo>
                  <a:lnTo>
                    <a:pt x="631888" y="332816"/>
                  </a:lnTo>
                  <a:lnTo>
                    <a:pt x="667334" y="377403"/>
                  </a:lnTo>
                  <a:lnTo>
                    <a:pt x="687434" y="411507"/>
                  </a:lnTo>
                  <a:lnTo>
                    <a:pt x="704482" y="449702"/>
                  </a:lnTo>
                  <a:lnTo>
                    <a:pt x="725527" y="516088"/>
                  </a:lnTo>
                  <a:lnTo>
                    <a:pt x="736419" y="557542"/>
                  </a:lnTo>
                  <a:lnTo>
                    <a:pt x="744781" y="595339"/>
                  </a:lnTo>
                  <a:lnTo>
                    <a:pt x="755225" y="661894"/>
                  </a:lnTo>
                  <a:lnTo>
                    <a:pt x="759375" y="720104"/>
                  </a:lnTo>
                  <a:lnTo>
                    <a:pt x="759790" y="747560"/>
                  </a:lnTo>
                  <a:lnTo>
                    <a:pt x="759620" y="766402"/>
                  </a:lnTo>
                  <a:lnTo>
                    <a:pt x="758498" y="804367"/>
                  </a:lnTo>
                  <a:lnTo>
                    <a:pt x="756261" y="864381"/>
                  </a:lnTo>
                  <a:lnTo>
                    <a:pt x="755773" y="885720"/>
                  </a:lnTo>
                  <a:lnTo>
                    <a:pt x="755923" y="935785"/>
                  </a:lnTo>
                  <a:lnTo>
                    <a:pt x="759154" y="996201"/>
                  </a:lnTo>
                  <a:lnTo>
                    <a:pt x="766443" y="1057089"/>
                  </a:lnTo>
                  <a:lnTo>
                    <a:pt x="779083" y="1110499"/>
                  </a:lnTo>
                  <a:lnTo>
                    <a:pt x="796423" y="1157159"/>
                  </a:lnTo>
                  <a:lnTo>
                    <a:pt x="817263" y="1197487"/>
                  </a:lnTo>
                  <a:lnTo>
                    <a:pt x="852831" y="1247396"/>
                  </a:lnTo>
                  <a:lnTo>
                    <a:pt x="879214" y="1275608"/>
                  </a:lnTo>
                  <a:lnTo>
                    <a:pt x="908169" y="1301061"/>
                  </a:lnTo>
                  <a:lnTo>
                    <a:pt x="939406" y="1323771"/>
                  </a:lnTo>
                  <a:lnTo>
                    <a:pt x="990031" y="1352980"/>
                  </a:lnTo>
                  <a:lnTo>
                    <a:pt x="1044638" y="1376807"/>
                  </a:lnTo>
                  <a:lnTo>
                    <a:pt x="1087895" y="1391473"/>
                  </a:lnTo>
                  <a:lnTo>
                    <a:pt x="1132984" y="1403648"/>
                  </a:lnTo>
                  <a:lnTo>
                    <a:pt x="1179814" y="1413518"/>
                  </a:lnTo>
                  <a:lnTo>
                    <a:pt x="1228293" y="1421269"/>
                  </a:lnTo>
                  <a:lnTo>
                    <a:pt x="1278359" y="1427065"/>
                  </a:lnTo>
                  <a:lnTo>
                    <a:pt x="1329880" y="1431050"/>
                  </a:lnTo>
                  <a:lnTo>
                    <a:pt x="1382773" y="1433351"/>
                  </a:lnTo>
                  <a:lnTo>
                    <a:pt x="1436954" y="1434096"/>
                  </a:lnTo>
                  <a:lnTo>
                    <a:pt x="1482323" y="1433615"/>
                  </a:lnTo>
                  <a:lnTo>
                    <a:pt x="1528452" y="1432228"/>
                  </a:lnTo>
                  <a:lnTo>
                    <a:pt x="1575280" y="1429990"/>
                  </a:lnTo>
                  <a:lnTo>
                    <a:pt x="1639533" y="1425913"/>
                  </a:lnTo>
                  <a:lnTo>
                    <a:pt x="1656002" y="1425171"/>
                  </a:lnTo>
                  <a:lnTo>
                    <a:pt x="1672154" y="1424730"/>
                  </a:lnTo>
                  <a:lnTo>
                    <a:pt x="1687995" y="1424584"/>
                  </a:lnTo>
                  <a:lnTo>
                    <a:pt x="1739764" y="1426209"/>
                  </a:lnTo>
                  <a:lnTo>
                    <a:pt x="1788457" y="1430875"/>
                  </a:lnTo>
                  <a:lnTo>
                    <a:pt x="1834470" y="1438356"/>
                  </a:lnTo>
                  <a:lnTo>
                    <a:pt x="1878198" y="1448428"/>
                  </a:lnTo>
                  <a:lnTo>
                    <a:pt x="1920036" y="1460868"/>
                  </a:lnTo>
                  <a:lnTo>
                    <a:pt x="1957890" y="1474547"/>
                  </a:lnTo>
                  <a:lnTo>
                    <a:pt x="1994723" y="1490046"/>
                  </a:lnTo>
                  <a:lnTo>
                    <a:pt x="2030802" y="1507231"/>
                  </a:lnTo>
                  <a:lnTo>
                    <a:pt x="2066391" y="1525968"/>
                  </a:lnTo>
                  <a:lnTo>
                    <a:pt x="2108798" y="1550287"/>
                  </a:lnTo>
                  <a:lnTo>
                    <a:pt x="2151217" y="1576373"/>
                  </a:lnTo>
                  <a:lnTo>
                    <a:pt x="2194025" y="1603892"/>
                  </a:lnTo>
                  <a:lnTo>
                    <a:pt x="2282316" y="1661896"/>
                  </a:lnTo>
                  <a:lnTo>
                    <a:pt x="2320704" y="1686678"/>
                  </a:lnTo>
                  <a:lnTo>
                    <a:pt x="2360367" y="1711491"/>
                  </a:lnTo>
                  <a:lnTo>
                    <a:pt x="2401519" y="1736085"/>
                  </a:lnTo>
                  <a:lnTo>
                    <a:pt x="2444372" y="1760210"/>
                  </a:lnTo>
                  <a:lnTo>
                    <a:pt x="2489141" y="1783616"/>
                  </a:lnTo>
                  <a:lnTo>
                    <a:pt x="2536037" y="1806054"/>
                  </a:lnTo>
                  <a:lnTo>
                    <a:pt x="2584641" y="1827726"/>
                  </a:lnTo>
                  <a:lnTo>
                    <a:pt x="2633444" y="1848749"/>
                  </a:lnTo>
                  <a:lnTo>
                    <a:pt x="2826613" y="1929434"/>
                  </a:lnTo>
                  <a:lnTo>
                    <a:pt x="2879131" y="1952023"/>
                  </a:lnTo>
                  <a:lnTo>
                    <a:pt x="2930307" y="1974929"/>
                  </a:lnTo>
                  <a:lnTo>
                    <a:pt x="2979823" y="1998325"/>
                  </a:lnTo>
                  <a:lnTo>
                    <a:pt x="3027362" y="2022386"/>
                  </a:lnTo>
                  <a:lnTo>
                    <a:pt x="3061548" y="2040963"/>
                  </a:lnTo>
                  <a:lnTo>
                    <a:pt x="3125564" y="2079718"/>
                  </a:lnTo>
                  <a:lnTo>
                    <a:pt x="3176217" y="2115634"/>
                  </a:lnTo>
                  <a:lnTo>
                    <a:pt x="3215180" y="2148096"/>
                  </a:lnTo>
                  <a:lnTo>
                    <a:pt x="3257696" y="2191085"/>
                  </a:lnTo>
                  <a:lnTo>
                    <a:pt x="3299193" y="2246750"/>
                  </a:lnTo>
                  <a:lnTo>
                    <a:pt x="3330097" y="2308102"/>
                  </a:lnTo>
                  <a:lnTo>
                    <a:pt x="3350042" y="2377223"/>
                  </a:lnTo>
                  <a:lnTo>
                    <a:pt x="3355568" y="2415489"/>
                  </a:lnTo>
                  <a:lnTo>
                    <a:pt x="3361784" y="2472401"/>
                  </a:lnTo>
                  <a:lnTo>
                    <a:pt x="3368641" y="2525352"/>
                  </a:lnTo>
                  <a:lnTo>
                    <a:pt x="3376144" y="2574685"/>
                  </a:lnTo>
                  <a:lnTo>
                    <a:pt x="3384295" y="2620746"/>
                  </a:lnTo>
                  <a:lnTo>
                    <a:pt x="3394901" y="2672162"/>
                  </a:lnTo>
                  <a:lnTo>
                    <a:pt x="3406451" y="2719896"/>
                  </a:lnTo>
                  <a:lnTo>
                    <a:pt x="3418900" y="2764446"/>
                  </a:lnTo>
                  <a:lnTo>
                    <a:pt x="3432205" y="2806312"/>
                  </a:lnTo>
                  <a:lnTo>
                    <a:pt x="3446322" y="2845993"/>
                  </a:lnTo>
                  <a:lnTo>
                    <a:pt x="3465033" y="2893242"/>
                  </a:lnTo>
                  <a:lnTo>
                    <a:pt x="3494865" y="2961305"/>
                  </a:lnTo>
                  <a:lnTo>
                    <a:pt x="3526599" y="3029292"/>
                  </a:lnTo>
                  <a:lnTo>
                    <a:pt x="3551374" y="3076799"/>
                  </a:lnTo>
                  <a:lnTo>
                    <a:pt x="3579542" y="3121422"/>
                  </a:lnTo>
                  <a:lnTo>
                    <a:pt x="3610846" y="3163190"/>
                  </a:lnTo>
                  <a:lnTo>
                    <a:pt x="3645030" y="3202131"/>
                  </a:lnTo>
                  <a:lnTo>
                    <a:pt x="3681837" y="3238274"/>
                  </a:lnTo>
                  <a:lnTo>
                    <a:pt x="3721011" y="3271647"/>
                  </a:lnTo>
                  <a:lnTo>
                    <a:pt x="3758148" y="3299431"/>
                  </a:lnTo>
                  <a:lnTo>
                    <a:pt x="3796850" y="3325152"/>
                  </a:lnTo>
                  <a:lnTo>
                    <a:pt x="3836983" y="3348886"/>
                  </a:lnTo>
                  <a:lnTo>
                    <a:pt x="3878411" y="3370709"/>
                  </a:lnTo>
                  <a:lnTo>
                    <a:pt x="3920997" y="3390696"/>
                  </a:lnTo>
                  <a:lnTo>
                    <a:pt x="3967785" y="3410166"/>
                  </a:lnTo>
                  <a:lnTo>
                    <a:pt x="4015605" y="3427713"/>
                  </a:lnTo>
                  <a:lnTo>
                    <a:pt x="4064320" y="3443420"/>
                  </a:lnTo>
                  <a:lnTo>
                    <a:pt x="4113791" y="3457372"/>
                  </a:lnTo>
                  <a:lnTo>
                    <a:pt x="4163881" y="3469653"/>
                  </a:lnTo>
                  <a:lnTo>
                    <a:pt x="4214454" y="3480348"/>
                  </a:lnTo>
                  <a:lnTo>
                    <a:pt x="4265371" y="3489540"/>
                  </a:lnTo>
                  <a:lnTo>
                    <a:pt x="4316495" y="3497262"/>
                  </a:lnTo>
                  <a:lnTo>
                    <a:pt x="4367692" y="3503618"/>
                  </a:lnTo>
                  <a:lnTo>
                    <a:pt x="4418826" y="3508676"/>
                  </a:lnTo>
                  <a:lnTo>
                    <a:pt x="4469760" y="3512501"/>
                  </a:lnTo>
                  <a:lnTo>
                    <a:pt x="4520359" y="3515159"/>
                  </a:lnTo>
                  <a:lnTo>
                    <a:pt x="4570486" y="3516716"/>
                  </a:lnTo>
                  <a:lnTo>
                    <a:pt x="4620005" y="3517239"/>
                  </a:lnTo>
                  <a:lnTo>
                    <a:pt x="4677119" y="3516580"/>
                  </a:lnTo>
                  <a:lnTo>
                    <a:pt x="4732977" y="3514665"/>
                  </a:lnTo>
                  <a:lnTo>
                    <a:pt x="4787359" y="3511588"/>
                  </a:lnTo>
                  <a:lnTo>
                    <a:pt x="4840047" y="3507445"/>
                  </a:lnTo>
                  <a:lnTo>
                    <a:pt x="4890820" y="3502329"/>
                  </a:lnTo>
                  <a:lnTo>
                    <a:pt x="4900340" y="3501136"/>
                  </a:lnTo>
                  <a:lnTo>
                    <a:pt x="4900340" y="3356095"/>
                  </a:lnTo>
                  <a:lnTo>
                    <a:pt x="4874869" y="3359302"/>
                  </a:lnTo>
                  <a:lnTo>
                    <a:pt x="4827233" y="3364092"/>
                  </a:lnTo>
                  <a:lnTo>
                    <a:pt x="4777674" y="3367977"/>
                  </a:lnTo>
                  <a:lnTo>
                    <a:pt x="4726446" y="3370864"/>
                  </a:lnTo>
                  <a:lnTo>
                    <a:pt x="4673804" y="3372664"/>
                  </a:lnTo>
                  <a:lnTo>
                    <a:pt x="4620005" y="3373285"/>
                  </a:lnTo>
                  <a:lnTo>
                    <a:pt x="4571683" y="3372774"/>
                  </a:lnTo>
                  <a:lnTo>
                    <a:pt x="4522832" y="3371205"/>
                  </a:lnTo>
                  <a:lnTo>
                    <a:pt x="4473625" y="3368519"/>
                  </a:lnTo>
                  <a:lnTo>
                    <a:pt x="4424236" y="3364658"/>
                  </a:lnTo>
                  <a:lnTo>
                    <a:pt x="4374839" y="3359564"/>
                  </a:lnTo>
                  <a:lnTo>
                    <a:pt x="4325607" y="3353180"/>
                  </a:lnTo>
                  <a:lnTo>
                    <a:pt x="4270618" y="3344375"/>
                  </a:lnTo>
                  <a:lnTo>
                    <a:pt x="4216322" y="3333797"/>
                  </a:lnTo>
                  <a:lnTo>
                    <a:pt x="4162956" y="3321377"/>
                  </a:lnTo>
                  <a:lnTo>
                    <a:pt x="4110761" y="3307041"/>
                  </a:lnTo>
                  <a:lnTo>
                    <a:pt x="4060007" y="3290748"/>
                  </a:lnTo>
                  <a:lnTo>
                    <a:pt x="4010939" y="3272424"/>
                  </a:lnTo>
                  <a:lnTo>
                    <a:pt x="3963777" y="3252035"/>
                  </a:lnTo>
                  <a:lnTo>
                    <a:pt x="3918741" y="3229543"/>
                  </a:lnTo>
                  <a:lnTo>
                    <a:pt x="3876048" y="3204914"/>
                  </a:lnTo>
                  <a:lnTo>
                    <a:pt x="3835920" y="3178111"/>
                  </a:lnTo>
                  <a:lnTo>
                    <a:pt x="3780829" y="3133723"/>
                  </a:lnTo>
                  <a:lnTo>
                    <a:pt x="3732377" y="3084182"/>
                  </a:lnTo>
                  <a:lnTo>
                    <a:pt x="3690927" y="3029108"/>
                  </a:lnTo>
                  <a:lnTo>
                    <a:pt x="3656850" y="2968015"/>
                  </a:lnTo>
                  <a:lnTo>
                    <a:pt x="3629074" y="2908601"/>
                  </a:lnTo>
                  <a:lnTo>
                    <a:pt x="3603878" y="2852064"/>
                  </a:lnTo>
                  <a:lnTo>
                    <a:pt x="3586617" y="2809827"/>
                  </a:lnTo>
                  <a:lnTo>
                    <a:pt x="3570654" y="2766279"/>
                  </a:lnTo>
                  <a:lnTo>
                    <a:pt x="3555889" y="2720030"/>
                  </a:lnTo>
                  <a:lnTo>
                    <a:pt x="3542220" y="2669692"/>
                  </a:lnTo>
                  <a:lnTo>
                    <a:pt x="3532080" y="2625569"/>
                  </a:lnTo>
                  <a:lnTo>
                    <a:pt x="3522646" y="2577277"/>
                  </a:lnTo>
                  <a:lnTo>
                    <a:pt x="3513941" y="2524193"/>
                  </a:lnTo>
                  <a:lnTo>
                    <a:pt x="3505989" y="2465695"/>
                  </a:lnTo>
                  <a:lnTo>
                    <a:pt x="3498811" y="2401163"/>
                  </a:lnTo>
                  <a:lnTo>
                    <a:pt x="3493339" y="2360652"/>
                  </a:lnTo>
                  <a:lnTo>
                    <a:pt x="3485178" y="2321629"/>
                  </a:lnTo>
                  <a:lnTo>
                    <a:pt x="3474426" y="2284131"/>
                  </a:lnTo>
                  <a:lnTo>
                    <a:pt x="3461181" y="2248192"/>
                  </a:lnTo>
                  <a:lnTo>
                    <a:pt x="3432373" y="2189129"/>
                  </a:lnTo>
                  <a:lnTo>
                    <a:pt x="3397173" y="2134971"/>
                  </a:lnTo>
                  <a:lnTo>
                    <a:pt x="3361764" y="2091482"/>
                  </a:lnTo>
                  <a:lnTo>
                    <a:pt x="3322670" y="2051423"/>
                  </a:lnTo>
                  <a:lnTo>
                    <a:pt x="3280350" y="2014476"/>
                  </a:lnTo>
                  <a:lnTo>
                    <a:pt x="3235261" y="1980323"/>
                  </a:lnTo>
                  <a:lnTo>
                    <a:pt x="3194690" y="1953007"/>
                  </a:lnTo>
                  <a:lnTo>
                    <a:pt x="3152588" y="1927247"/>
                  </a:lnTo>
                  <a:lnTo>
                    <a:pt x="3109141" y="1902855"/>
                  </a:lnTo>
                  <a:lnTo>
                    <a:pt x="3064535" y="1879648"/>
                  </a:lnTo>
                  <a:lnTo>
                    <a:pt x="3018956" y="1857437"/>
                  </a:lnTo>
                  <a:lnTo>
                    <a:pt x="2972590" y="1836037"/>
                  </a:lnTo>
                  <a:lnTo>
                    <a:pt x="2925622" y="1815261"/>
                  </a:lnTo>
                  <a:lnTo>
                    <a:pt x="2878231" y="1794980"/>
                  </a:lnTo>
                  <a:lnTo>
                    <a:pt x="2735396" y="1735484"/>
                  </a:lnTo>
                  <a:lnTo>
                    <a:pt x="2688214" y="1715631"/>
                  </a:lnTo>
                  <a:lnTo>
                    <a:pt x="2641571" y="1695535"/>
                  </a:lnTo>
                  <a:lnTo>
                    <a:pt x="2595664" y="1675053"/>
                  </a:lnTo>
                  <a:lnTo>
                    <a:pt x="2550923" y="1653566"/>
                  </a:lnTo>
                  <a:lnTo>
                    <a:pt x="2507849" y="1630854"/>
                  </a:lnTo>
                  <a:lnTo>
                    <a:pt x="2466143" y="1607114"/>
                  </a:lnTo>
                  <a:lnTo>
                    <a:pt x="2425508" y="1582543"/>
                  </a:lnTo>
                  <a:lnTo>
                    <a:pt x="2385644" y="1557337"/>
                  </a:lnTo>
                  <a:lnTo>
                    <a:pt x="2348708" y="1533325"/>
                  </a:lnTo>
                  <a:lnTo>
                    <a:pt x="2275146" y="1484939"/>
                  </a:lnTo>
                  <a:lnTo>
                    <a:pt x="2238032" y="1460969"/>
                  </a:lnTo>
                  <a:lnTo>
                    <a:pt x="2192757" y="1432803"/>
                  </a:lnTo>
                  <a:lnTo>
                    <a:pt x="2146256" y="1405651"/>
                  </a:lnTo>
                  <a:lnTo>
                    <a:pt x="2098147" y="1379972"/>
                  </a:lnTo>
                  <a:lnTo>
                    <a:pt x="2048044" y="1356222"/>
                  </a:lnTo>
                  <a:lnTo>
                    <a:pt x="1995563" y="1334858"/>
                  </a:lnTo>
                  <a:lnTo>
                    <a:pt x="1949788" y="1319244"/>
                  </a:lnTo>
                  <a:lnTo>
                    <a:pt x="1901997" y="1305947"/>
                  </a:lnTo>
                  <a:lnTo>
                    <a:pt x="1852056" y="1295203"/>
                  </a:lnTo>
                  <a:lnTo>
                    <a:pt x="1799832" y="1287248"/>
                  </a:lnTo>
                  <a:lnTo>
                    <a:pt x="1745189" y="1282320"/>
                  </a:lnTo>
                  <a:lnTo>
                    <a:pt x="1687995" y="1280655"/>
                  </a:lnTo>
                  <a:lnTo>
                    <a:pt x="1669523" y="1280822"/>
                  </a:lnTo>
                  <a:lnTo>
                    <a:pt x="1650788" y="1281329"/>
                  </a:lnTo>
                  <a:lnTo>
                    <a:pt x="1631775" y="1282182"/>
                  </a:lnTo>
                  <a:lnTo>
                    <a:pt x="1567207" y="1286275"/>
                  </a:lnTo>
                  <a:lnTo>
                    <a:pt x="1522810" y="1288399"/>
                  </a:lnTo>
                  <a:lnTo>
                    <a:pt x="1479364" y="1289708"/>
                  </a:lnTo>
                  <a:lnTo>
                    <a:pt x="1436954" y="1290154"/>
                  </a:lnTo>
                  <a:lnTo>
                    <a:pt x="1378886" y="1289230"/>
                  </a:lnTo>
                  <a:lnTo>
                    <a:pt x="1323301" y="1286378"/>
                  </a:lnTo>
                  <a:lnTo>
                    <a:pt x="1270451" y="1281509"/>
                  </a:lnTo>
                  <a:lnTo>
                    <a:pt x="1220584" y="1274533"/>
                  </a:lnTo>
                  <a:lnTo>
                    <a:pt x="1151932" y="1260008"/>
                  </a:lnTo>
                  <a:lnTo>
                    <a:pt x="1091387" y="1240586"/>
                  </a:lnTo>
                  <a:lnTo>
                    <a:pt x="1051709" y="1222868"/>
                  </a:lnTo>
                  <a:lnTo>
                    <a:pt x="1017117" y="1202550"/>
                  </a:lnTo>
                  <a:lnTo>
                    <a:pt x="974420" y="1167298"/>
                  </a:lnTo>
                  <a:lnTo>
                    <a:pt x="941971" y="1125512"/>
                  </a:lnTo>
                  <a:lnTo>
                    <a:pt x="923731" y="1088589"/>
                  </a:lnTo>
                  <a:lnTo>
                    <a:pt x="910785" y="1045408"/>
                  </a:lnTo>
                  <a:lnTo>
                    <a:pt x="902578" y="984253"/>
                  </a:lnTo>
                  <a:lnTo>
                    <a:pt x="899823" y="932264"/>
                  </a:lnTo>
                  <a:lnTo>
                    <a:pt x="899540" y="907910"/>
                  </a:lnTo>
                  <a:lnTo>
                    <a:pt x="899683" y="888129"/>
                  </a:lnTo>
                  <a:lnTo>
                    <a:pt x="900796" y="849147"/>
                  </a:lnTo>
                  <a:lnTo>
                    <a:pt x="903038" y="789609"/>
                  </a:lnTo>
                  <a:lnTo>
                    <a:pt x="903548" y="768901"/>
                  </a:lnTo>
                  <a:lnTo>
                    <a:pt x="903241" y="715511"/>
                  </a:lnTo>
                  <a:lnTo>
                    <a:pt x="898263" y="645881"/>
                  </a:lnTo>
                  <a:lnTo>
                    <a:pt x="893152" y="607796"/>
                  </a:lnTo>
                  <a:lnTo>
                    <a:pt x="885931" y="567171"/>
                  </a:lnTo>
                  <a:lnTo>
                    <a:pt x="876309" y="523686"/>
                  </a:lnTo>
                  <a:lnTo>
                    <a:pt x="864034" y="476964"/>
                  </a:lnTo>
                  <a:lnTo>
                    <a:pt x="848855" y="426631"/>
                  </a:lnTo>
                  <a:lnTo>
                    <a:pt x="835143" y="388672"/>
                  </a:lnTo>
                  <a:lnTo>
                    <a:pt x="819084" y="352893"/>
                  </a:lnTo>
                  <a:lnTo>
                    <a:pt x="800833" y="319312"/>
                  </a:lnTo>
                  <a:lnTo>
                    <a:pt x="761210" y="262314"/>
                  </a:lnTo>
                  <a:lnTo>
                    <a:pt x="718807" y="216082"/>
                  </a:lnTo>
                  <a:lnTo>
                    <a:pt x="653926" y="162976"/>
                  </a:lnTo>
                  <a:lnTo>
                    <a:pt x="609711" y="134999"/>
                  </a:lnTo>
                  <a:lnTo>
                    <a:pt x="563890" y="111077"/>
                  </a:lnTo>
                  <a:lnTo>
                    <a:pt x="516991" y="90804"/>
                  </a:lnTo>
                  <a:lnTo>
                    <a:pt x="469458" y="73767"/>
                  </a:lnTo>
                  <a:lnTo>
                    <a:pt x="421698" y="59548"/>
                  </a:lnTo>
                  <a:lnTo>
                    <a:pt x="374103" y="47804"/>
                  </a:lnTo>
                  <a:lnTo>
                    <a:pt x="327068" y="38190"/>
                  </a:lnTo>
                  <a:lnTo>
                    <a:pt x="280984" y="30362"/>
                  </a:lnTo>
                  <a:lnTo>
                    <a:pt x="236245" y="23977"/>
                  </a:lnTo>
                  <a:lnTo>
                    <a:pt x="142755" y="13379"/>
                  </a:lnTo>
                  <a:lnTo>
                    <a:pt x="63506" y="5330"/>
                  </a:lnTo>
                  <a:lnTo>
                    <a:pt x="41363" y="2715"/>
                  </a:lnTo>
                  <a:lnTo>
                    <a:pt x="21844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7920516" y="2308838"/>
              <a:ext cx="342265" cy="222250"/>
            </a:xfrm>
            <a:custGeom>
              <a:avLst/>
              <a:gdLst/>
              <a:ahLst/>
              <a:cxnLst/>
              <a:rect l="l" t="t" r="r" b="b"/>
              <a:pathLst>
                <a:path w="342265" h="222250">
                  <a:moveTo>
                    <a:pt x="232206" y="0"/>
                  </a:moveTo>
                  <a:lnTo>
                    <a:pt x="206291" y="3465"/>
                  </a:lnTo>
                  <a:lnTo>
                    <a:pt x="182981" y="13249"/>
                  </a:lnTo>
                  <a:lnTo>
                    <a:pt x="163205" y="28428"/>
                  </a:lnTo>
                  <a:lnTo>
                    <a:pt x="147891" y="48082"/>
                  </a:lnTo>
                  <a:lnTo>
                    <a:pt x="141884" y="46253"/>
                  </a:lnTo>
                  <a:lnTo>
                    <a:pt x="135547" y="45262"/>
                  </a:lnTo>
                  <a:lnTo>
                    <a:pt x="128993" y="45262"/>
                  </a:lnTo>
                  <a:lnTo>
                    <a:pt x="105507" y="49677"/>
                  </a:lnTo>
                  <a:lnTo>
                    <a:pt x="85880" y="61804"/>
                  </a:lnTo>
                  <a:lnTo>
                    <a:pt x="71783" y="79970"/>
                  </a:lnTo>
                  <a:lnTo>
                    <a:pt x="64884" y="102501"/>
                  </a:lnTo>
                  <a:lnTo>
                    <a:pt x="59969" y="102260"/>
                  </a:lnTo>
                  <a:lnTo>
                    <a:pt x="36615" y="106970"/>
                  </a:lnTo>
                  <a:lnTo>
                    <a:pt x="17554" y="119814"/>
                  </a:lnTo>
                  <a:lnTo>
                    <a:pt x="4708" y="138864"/>
                  </a:lnTo>
                  <a:lnTo>
                    <a:pt x="0" y="162191"/>
                  </a:lnTo>
                  <a:lnTo>
                    <a:pt x="4708" y="185525"/>
                  </a:lnTo>
                  <a:lnTo>
                    <a:pt x="17554" y="204579"/>
                  </a:lnTo>
                  <a:lnTo>
                    <a:pt x="36615" y="217425"/>
                  </a:lnTo>
                  <a:lnTo>
                    <a:pt x="59969" y="222135"/>
                  </a:lnTo>
                  <a:lnTo>
                    <a:pt x="62699" y="221995"/>
                  </a:lnTo>
                  <a:lnTo>
                    <a:pt x="62699" y="222135"/>
                  </a:lnTo>
                  <a:lnTo>
                    <a:pt x="297675" y="222135"/>
                  </a:lnTo>
                  <a:lnTo>
                    <a:pt x="314958" y="218642"/>
                  </a:lnTo>
                  <a:lnTo>
                    <a:pt x="329071" y="209118"/>
                  </a:lnTo>
                  <a:lnTo>
                    <a:pt x="338585" y="194993"/>
                  </a:lnTo>
                  <a:lnTo>
                    <a:pt x="342074" y="177698"/>
                  </a:lnTo>
                  <a:lnTo>
                    <a:pt x="340554" y="166130"/>
                  </a:lnTo>
                  <a:lnTo>
                    <a:pt x="336254" y="155709"/>
                  </a:lnTo>
                  <a:lnTo>
                    <a:pt x="329569" y="146824"/>
                  </a:lnTo>
                  <a:lnTo>
                    <a:pt x="320890" y="139865"/>
                  </a:lnTo>
                  <a:lnTo>
                    <a:pt x="324893" y="130081"/>
                  </a:lnTo>
                  <a:lnTo>
                    <a:pt x="327842" y="119807"/>
                  </a:lnTo>
                  <a:lnTo>
                    <a:pt x="329665" y="109105"/>
                  </a:lnTo>
                  <a:lnTo>
                    <a:pt x="330288" y="98043"/>
                  </a:lnTo>
                  <a:lnTo>
                    <a:pt x="322580" y="59878"/>
                  </a:lnTo>
                  <a:lnTo>
                    <a:pt x="301559" y="28714"/>
                  </a:lnTo>
                  <a:lnTo>
                    <a:pt x="270383" y="7704"/>
                  </a:lnTo>
                  <a:lnTo>
                    <a:pt x="232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7917231" y="2305532"/>
              <a:ext cx="2414905" cy="1045210"/>
            </a:xfrm>
            <a:custGeom>
              <a:avLst/>
              <a:gdLst/>
              <a:ahLst/>
              <a:cxnLst/>
              <a:rect l="l" t="t" r="r" b="b"/>
              <a:pathLst>
                <a:path w="2414904" h="1045210">
                  <a:moveTo>
                    <a:pt x="348691" y="181013"/>
                  </a:moveTo>
                  <a:lnTo>
                    <a:pt x="347052" y="168579"/>
                  </a:lnTo>
                  <a:lnTo>
                    <a:pt x="342430" y="157378"/>
                  </a:lnTo>
                  <a:lnTo>
                    <a:pt x="342074" y="156908"/>
                  </a:lnTo>
                  <a:lnTo>
                    <a:pt x="342074" y="181013"/>
                  </a:lnTo>
                  <a:lnTo>
                    <a:pt x="341249" y="189306"/>
                  </a:lnTo>
                  <a:lnTo>
                    <a:pt x="316953" y="218909"/>
                  </a:lnTo>
                  <a:lnTo>
                    <a:pt x="300951" y="222148"/>
                  </a:lnTo>
                  <a:lnTo>
                    <a:pt x="69303" y="222148"/>
                  </a:lnTo>
                  <a:lnTo>
                    <a:pt x="65976" y="222148"/>
                  </a:lnTo>
                  <a:lnTo>
                    <a:pt x="63246" y="222148"/>
                  </a:lnTo>
                  <a:lnTo>
                    <a:pt x="51816" y="220992"/>
                  </a:lnTo>
                  <a:lnTo>
                    <a:pt x="16268" y="197180"/>
                  </a:lnTo>
                  <a:lnTo>
                    <a:pt x="6616" y="165506"/>
                  </a:lnTo>
                  <a:lnTo>
                    <a:pt x="7772" y="154089"/>
                  </a:lnTo>
                  <a:lnTo>
                    <a:pt x="31546" y="118541"/>
                  </a:lnTo>
                  <a:lnTo>
                    <a:pt x="62242" y="108978"/>
                  </a:lnTo>
                  <a:lnTo>
                    <a:pt x="66294" y="108978"/>
                  </a:lnTo>
                  <a:lnTo>
                    <a:pt x="71056" y="109372"/>
                  </a:lnTo>
                  <a:lnTo>
                    <a:pt x="71107" y="108978"/>
                  </a:lnTo>
                  <a:lnTo>
                    <a:pt x="71310" y="107238"/>
                  </a:lnTo>
                  <a:lnTo>
                    <a:pt x="71437" y="106197"/>
                  </a:lnTo>
                  <a:lnTo>
                    <a:pt x="71551" y="105816"/>
                  </a:lnTo>
                  <a:lnTo>
                    <a:pt x="72567" y="102527"/>
                  </a:lnTo>
                  <a:lnTo>
                    <a:pt x="72605" y="102387"/>
                  </a:lnTo>
                  <a:lnTo>
                    <a:pt x="77978" y="84810"/>
                  </a:lnTo>
                  <a:lnTo>
                    <a:pt x="91351" y="67576"/>
                  </a:lnTo>
                  <a:lnTo>
                    <a:pt x="109982" y="56070"/>
                  </a:lnTo>
                  <a:lnTo>
                    <a:pt x="132270" y="51879"/>
                  </a:lnTo>
                  <a:lnTo>
                    <a:pt x="138493" y="51879"/>
                  </a:lnTo>
                  <a:lnTo>
                    <a:pt x="144500" y="52832"/>
                  </a:lnTo>
                  <a:lnTo>
                    <a:pt x="152641" y="55308"/>
                  </a:lnTo>
                  <a:lnTo>
                    <a:pt x="154000" y="53086"/>
                  </a:lnTo>
                  <a:lnTo>
                    <a:pt x="154940" y="51879"/>
                  </a:lnTo>
                  <a:lnTo>
                    <a:pt x="155321" y="51396"/>
                  </a:lnTo>
                  <a:lnTo>
                    <a:pt x="168821" y="34086"/>
                  </a:lnTo>
                  <a:lnTo>
                    <a:pt x="187921" y="19418"/>
                  </a:lnTo>
                  <a:lnTo>
                    <a:pt x="210439" y="9956"/>
                  </a:lnTo>
                  <a:lnTo>
                    <a:pt x="235483" y="6616"/>
                  </a:lnTo>
                  <a:lnTo>
                    <a:pt x="254596" y="8534"/>
                  </a:lnTo>
                  <a:lnTo>
                    <a:pt x="302488" y="34366"/>
                  </a:lnTo>
                  <a:lnTo>
                    <a:pt x="328307" y="82257"/>
                  </a:lnTo>
                  <a:lnTo>
                    <a:pt x="330225" y="101358"/>
                  </a:lnTo>
                  <a:lnTo>
                    <a:pt x="329996" y="105448"/>
                  </a:lnTo>
                  <a:lnTo>
                    <a:pt x="329907" y="107238"/>
                  </a:lnTo>
                  <a:lnTo>
                    <a:pt x="329806" y="108978"/>
                  </a:lnTo>
                  <a:lnTo>
                    <a:pt x="329742" y="110020"/>
                  </a:lnTo>
                  <a:lnTo>
                    <a:pt x="329641" y="112052"/>
                  </a:lnTo>
                  <a:lnTo>
                    <a:pt x="327901" y="122389"/>
                  </a:lnTo>
                  <a:lnTo>
                    <a:pt x="325069" y="132321"/>
                  </a:lnTo>
                  <a:lnTo>
                    <a:pt x="321221" y="141770"/>
                  </a:lnTo>
                  <a:lnTo>
                    <a:pt x="319913" y="144449"/>
                  </a:lnTo>
                  <a:lnTo>
                    <a:pt x="322478" y="145999"/>
                  </a:lnTo>
                  <a:lnTo>
                    <a:pt x="330492" y="152438"/>
                  </a:lnTo>
                  <a:lnTo>
                    <a:pt x="336677" y="160667"/>
                  </a:lnTo>
                  <a:lnTo>
                    <a:pt x="340664" y="170307"/>
                  </a:lnTo>
                  <a:lnTo>
                    <a:pt x="342074" y="181013"/>
                  </a:lnTo>
                  <a:lnTo>
                    <a:pt x="342074" y="156908"/>
                  </a:lnTo>
                  <a:lnTo>
                    <a:pt x="335241" y="147840"/>
                  </a:lnTo>
                  <a:lnTo>
                    <a:pt x="331190" y="144589"/>
                  </a:lnTo>
                  <a:lnTo>
                    <a:pt x="328168" y="142163"/>
                  </a:lnTo>
                  <a:lnTo>
                    <a:pt x="327240" y="144449"/>
                  </a:lnTo>
                  <a:lnTo>
                    <a:pt x="327177" y="144589"/>
                  </a:lnTo>
                  <a:lnTo>
                    <a:pt x="328168" y="142163"/>
                  </a:lnTo>
                  <a:lnTo>
                    <a:pt x="328891" y="140373"/>
                  </a:lnTo>
                  <a:lnTo>
                    <a:pt x="336778" y="102527"/>
                  </a:lnTo>
                  <a:lnTo>
                    <a:pt x="336842" y="101358"/>
                  </a:lnTo>
                  <a:lnTo>
                    <a:pt x="328879" y="61899"/>
                  </a:lnTo>
                  <a:lnTo>
                    <a:pt x="307149" y="29692"/>
                  </a:lnTo>
                  <a:lnTo>
                    <a:pt x="274929" y="7962"/>
                  </a:lnTo>
                  <a:lnTo>
                    <a:pt x="268236" y="6616"/>
                  </a:lnTo>
                  <a:lnTo>
                    <a:pt x="235483" y="0"/>
                  </a:lnTo>
                  <a:lnTo>
                    <a:pt x="208699" y="3581"/>
                  </a:lnTo>
                  <a:lnTo>
                    <a:pt x="184619" y="13703"/>
                  </a:lnTo>
                  <a:lnTo>
                    <a:pt x="164172" y="29387"/>
                  </a:lnTo>
                  <a:lnTo>
                    <a:pt x="149974" y="47586"/>
                  </a:lnTo>
                  <a:lnTo>
                    <a:pt x="145808" y="46316"/>
                  </a:lnTo>
                  <a:lnTo>
                    <a:pt x="139204" y="45275"/>
                  </a:lnTo>
                  <a:lnTo>
                    <a:pt x="132270" y="45275"/>
                  </a:lnTo>
                  <a:lnTo>
                    <a:pt x="107581" y="49911"/>
                  </a:lnTo>
                  <a:lnTo>
                    <a:pt x="86944" y="62661"/>
                  </a:lnTo>
                  <a:lnTo>
                    <a:pt x="72123" y="81762"/>
                  </a:lnTo>
                  <a:lnTo>
                    <a:pt x="68427" y="93840"/>
                  </a:lnTo>
                  <a:lnTo>
                    <a:pt x="68427" y="102527"/>
                  </a:lnTo>
                  <a:lnTo>
                    <a:pt x="68199" y="105448"/>
                  </a:lnTo>
                  <a:lnTo>
                    <a:pt x="68160" y="105816"/>
                  </a:lnTo>
                  <a:lnTo>
                    <a:pt x="68427" y="102527"/>
                  </a:lnTo>
                  <a:lnTo>
                    <a:pt x="68427" y="93840"/>
                  </a:lnTo>
                  <a:lnTo>
                    <a:pt x="65811" y="102387"/>
                  </a:lnTo>
                  <a:lnTo>
                    <a:pt x="62687" y="102387"/>
                  </a:lnTo>
                  <a:lnTo>
                    <a:pt x="38620" y="107238"/>
                  </a:lnTo>
                  <a:lnTo>
                    <a:pt x="18516" y="120789"/>
                  </a:lnTo>
                  <a:lnTo>
                    <a:pt x="4965" y="140893"/>
                  </a:lnTo>
                  <a:lnTo>
                    <a:pt x="0" y="165506"/>
                  </a:lnTo>
                  <a:lnTo>
                    <a:pt x="4965" y="190131"/>
                  </a:lnTo>
                  <a:lnTo>
                    <a:pt x="38620" y="223786"/>
                  </a:lnTo>
                  <a:lnTo>
                    <a:pt x="63246" y="228752"/>
                  </a:lnTo>
                  <a:lnTo>
                    <a:pt x="66141" y="228752"/>
                  </a:lnTo>
                  <a:lnTo>
                    <a:pt x="298716" y="228752"/>
                  </a:lnTo>
                  <a:lnTo>
                    <a:pt x="300951" y="228752"/>
                  </a:lnTo>
                  <a:lnTo>
                    <a:pt x="302158" y="228511"/>
                  </a:lnTo>
                  <a:lnTo>
                    <a:pt x="319544" y="224993"/>
                  </a:lnTo>
                  <a:lnTo>
                    <a:pt x="334721" y="214769"/>
                  </a:lnTo>
                  <a:lnTo>
                    <a:pt x="344944" y="199593"/>
                  </a:lnTo>
                  <a:lnTo>
                    <a:pt x="348691" y="181013"/>
                  </a:lnTo>
                  <a:close/>
                </a:path>
                <a:path w="2414904" h="1045210">
                  <a:moveTo>
                    <a:pt x="2414765" y="384416"/>
                  </a:moveTo>
                  <a:lnTo>
                    <a:pt x="1568843" y="384416"/>
                  </a:lnTo>
                  <a:lnTo>
                    <a:pt x="1553514" y="387502"/>
                  </a:lnTo>
                  <a:lnTo>
                    <a:pt x="1541005" y="395947"/>
                  </a:lnTo>
                  <a:lnTo>
                    <a:pt x="1532559" y="408470"/>
                  </a:lnTo>
                  <a:lnTo>
                    <a:pt x="1529473" y="423811"/>
                  </a:lnTo>
                  <a:lnTo>
                    <a:pt x="1529473" y="653961"/>
                  </a:lnTo>
                  <a:lnTo>
                    <a:pt x="1532559" y="669290"/>
                  </a:lnTo>
                  <a:lnTo>
                    <a:pt x="1541005" y="681824"/>
                  </a:lnTo>
                  <a:lnTo>
                    <a:pt x="1553514" y="690257"/>
                  </a:lnTo>
                  <a:lnTo>
                    <a:pt x="1568843" y="693369"/>
                  </a:lnTo>
                  <a:lnTo>
                    <a:pt x="2299678" y="693369"/>
                  </a:lnTo>
                  <a:lnTo>
                    <a:pt x="2299678" y="1015822"/>
                  </a:lnTo>
                  <a:lnTo>
                    <a:pt x="2296401" y="1023124"/>
                  </a:lnTo>
                  <a:lnTo>
                    <a:pt x="2285758" y="1033754"/>
                  </a:lnTo>
                  <a:lnTo>
                    <a:pt x="2278494" y="1037018"/>
                  </a:lnTo>
                  <a:lnTo>
                    <a:pt x="1654581" y="1037031"/>
                  </a:lnTo>
                  <a:lnTo>
                    <a:pt x="1652828" y="1038758"/>
                  </a:lnTo>
                  <a:lnTo>
                    <a:pt x="1652828" y="1043038"/>
                  </a:lnTo>
                  <a:lnTo>
                    <a:pt x="1654581" y="1044765"/>
                  </a:lnTo>
                  <a:lnTo>
                    <a:pt x="1656702" y="1044765"/>
                  </a:lnTo>
                  <a:lnTo>
                    <a:pt x="2270353" y="1044765"/>
                  </a:lnTo>
                  <a:lnTo>
                    <a:pt x="2284793" y="1041857"/>
                  </a:lnTo>
                  <a:lnTo>
                    <a:pt x="2296566" y="1033919"/>
                  </a:lnTo>
                  <a:lnTo>
                    <a:pt x="2304504" y="1022146"/>
                  </a:lnTo>
                  <a:lnTo>
                    <a:pt x="2307437" y="1007719"/>
                  </a:lnTo>
                  <a:lnTo>
                    <a:pt x="2307437" y="693369"/>
                  </a:lnTo>
                  <a:lnTo>
                    <a:pt x="2414765" y="693369"/>
                  </a:lnTo>
                  <a:lnTo>
                    <a:pt x="2414765" y="685622"/>
                  </a:lnTo>
                  <a:lnTo>
                    <a:pt x="1560106" y="685622"/>
                  </a:lnTo>
                  <a:lnTo>
                    <a:pt x="1552194" y="682091"/>
                  </a:lnTo>
                  <a:lnTo>
                    <a:pt x="1540725" y="670610"/>
                  </a:lnTo>
                  <a:lnTo>
                    <a:pt x="1537169" y="662724"/>
                  </a:lnTo>
                  <a:lnTo>
                    <a:pt x="1537169" y="415061"/>
                  </a:lnTo>
                  <a:lnTo>
                    <a:pt x="1540725" y="407174"/>
                  </a:lnTo>
                  <a:lnTo>
                    <a:pt x="1552194" y="395693"/>
                  </a:lnTo>
                  <a:lnTo>
                    <a:pt x="1560106" y="392163"/>
                  </a:lnTo>
                  <a:lnTo>
                    <a:pt x="2414765" y="392163"/>
                  </a:lnTo>
                  <a:lnTo>
                    <a:pt x="2414765" y="384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9300509" y="3122664"/>
              <a:ext cx="268605" cy="240029"/>
            </a:xfrm>
            <a:custGeom>
              <a:avLst/>
              <a:gdLst/>
              <a:ahLst/>
              <a:cxnLst/>
              <a:rect l="l" t="t" r="r" b="b"/>
              <a:pathLst>
                <a:path w="268604" h="240029">
                  <a:moveTo>
                    <a:pt x="258965" y="0"/>
                  </a:moveTo>
                  <a:lnTo>
                    <a:pt x="190487" y="0"/>
                  </a:lnTo>
                  <a:lnTo>
                    <a:pt x="184797" y="5714"/>
                  </a:lnTo>
                  <a:lnTo>
                    <a:pt x="184797" y="28219"/>
                  </a:lnTo>
                  <a:lnTo>
                    <a:pt x="86829" y="28219"/>
                  </a:lnTo>
                  <a:lnTo>
                    <a:pt x="86829" y="9334"/>
                  </a:lnTo>
                  <a:lnTo>
                    <a:pt x="85521" y="6134"/>
                  </a:lnTo>
                  <a:lnTo>
                    <a:pt x="80721" y="1333"/>
                  </a:lnTo>
                  <a:lnTo>
                    <a:pt x="77495" y="12"/>
                  </a:lnTo>
                  <a:lnTo>
                    <a:pt x="9283" y="101"/>
                  </a:lnTo>
                  <a:lnTo>
                    <a:pt x="6070" y="1422"/>
                  </a:lnTo>
                  <a:lnTo>
                    <a:pt x="1308" y="6261"/>
                  </a:lnTo>
                  <a:lnTo>
                    <a:pt x="0" y="9474"/>
                  </a:lnTo>
                  <a:lnTo>
                    <a:pt x="1422" y="221399"/>
                  </a:lnTo>
                  <a:lnTo>
                    <a:pt x="2954" y="228627"/>
                  </a:lnTo>
                  <a:lnTo>
                    <a:pt x="6983" y="234538"/>
                  </a:lnTo>
                  <a:lnTo>
                    <a:pt x="12914" y="238528"/>
                  </a:lnTo>
                  <a:lnTo>
                    <a:pt x="20154" y="239991"/>
                  </a:lnTo>
                  <a:lnTo>
                    <a:pt x="248208" y="239991"/>
                  </a:lnTo>
                  <a:lnTo>
                    <a:pt x="268249" y="9385"/>
                  </a:lnTo>
                  <a:lnTo>
                    <a:pt x="266941" y="6184"/>
                  </a:lnTo>
                  <a:lnTo>
                    <a:pt x="262127" y="1333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9297397" y="3119660"/>
              <a:ext cx="274955" cy="246379"/>
            </a:xfrm>
            <a:custGeom>
              <a:avLst/>
              <a:gdLst/>
              <a:ahLst/>
              <a:cxnLst/>
              <a:rect l="l" t="t" r="r" b="b"/>
              <a:pathLst>
                <a:path w="274954" h="246379">
                  <a:moveTo>
                    <a:pt x="86030" y="0"/>
                  </a:moveTo>
                  <a:lnTo>
                    <a:pt x="11582" y="0"/>
                  </a:lnTo>
                  <a:lnTo>
                    <a:pt x="0" y="11671"/>
                  </a:lnTo>
                  <a:lnTo>
                    <a:pt x="86" y="28117"/>
                  </a:lnTo>
                  <a:lnTo>
                    <a:pt x="1473" y="224421"/>
                  </a:lnTo>
                  <a:lnTo>
                    <a:pt x="23266" y="246087"/>
                  </a:lnTo>
                  <a:lnTo>
                    <a:pt x="251320" y="246087"/>
                  </a:lnTo>
                  <a:lnTo>
                    <a:pt x="259766" y="244383"/>
                  </a:lnTo>
                  <a:lnTo>
                    <a:pt x="266453" y="239902"/>
                  </a:lnTo>
                  <a:lnTo>
                    <a:pt x="14693" y="239902"/>
                  </a:lnTo>
                  <a:lnTo>
                    <a:pt x="7708" y="232981"/>
                  </a:lnTo>
                  <a:lnTo>
                    <a:pt x="6349" y="34302"/>
                  </a:lnTo>
                  <a:lnTo>
                    <a:pt x="6223" y="15900"/>
                  </a:lnTo>
                  <a:lnTo>
                    <a:pt x="6172" y="10540"/>
                  </a:lnTo>
                  <a:lnTo>
                    <a:pt x="10490" y="6197"/>
                  </a:lnTo>
                  <a:lnTo>
                    <a:pt x="92249" y="6197"/>
                  </a:lnTo>
                  <a:lnTo>
                    <a:pt x="86030" y="0"/>
                  </a:lnTo>
                  <a:close/>
                </a:path>
                <a:path w="274954" h="246379">
                  <a:moveTo>
                    <a:pt x="271461" y="6197"/>
                  </a:moveTo>
                  <a:lnTo>
                    <a:pt x="264083" y="6197"/>
                  </a:lnTo>
                  <a:lnTo>
                    <a:pt x="265560" y="7683"/>
                  </a:lnTo>
                  <a:lnTo>
                    <a:pt x="268299" y="10540"/>
                  </a:lnTo>
                  <a:lnTo>
                    <a:pt x="268248" y="15900"/>
                  </a:lnTo>
                  <a:lnTo>
                    <a:pt x="266991" y="224421"/>
                  </a:lnTo>
                  <a:lnTo>
                    <a:pt x="266928" y="232981"/>
                  </a:lnTo>
                  <a:lnTo>
                    <a:pt x="259943" y="239902"/>
                  </a:lnTo>
                  <a:lnTo>
                    <a:pt x="266453" y="239902"/>
                  </a:lnTo>
                  <a:lnTo>
                    <a:pt x="274356" y="34302"/>
                  </a:lnTo>
                  <a:lnTo>
                    <a:pt x="274472" y="11671"/>
                  </a:lnTo>
                  <a:lnTo>
                    <a:pt x="274045" y="10540"/>
                  </a:lnTo>
                  <a:lnTo>
                    <a:pt x="272875" y="7683"/>
                  </a:lnTo>
                  <a:lnTo>
                    <a:pt x="272267" y="7010"/>
                  </a:lnTo>
                  <a:lnTo>
                    <a:pt x="271461" y="6197"/>
                  </a:lnTo>
                  <a:close/>
                </a:path>
                <a:path w="274954" h="246379">
                  <a:moveTo>
                    <a:pt x="92249" y="6197"/>
                  </a:moveTo>
                  <a:lnTo>
                    <a:pt x="82650" y="6197"/>
                  </a:lnTo>
                  <a:lnTo>
                    <a:pt x="84123" y="7683"/>
                  </a:lnTo>
                  <a:lnTo>
                    <a:pt x="86829" y="10540"/>
                  </a:lnTo>
                  <a:lnTo>
                    <a:pt x="86829" y="34302"/>
                  </a:lnTo>
                  <a:lnTo>
                    <a:pt x="191033" y="34302"/>
                  </a:lnTo>
                  <a:lnTo>
                    <a:pt x="191033" y="28117"/>
                  </a:lnTo>
                  <a:lnTo>
                    <a:pt x="93065" y="28117"/>
                  </a:lnTo>
                  <a:lnTo>
                    <a:pt x="93065" y="7010"/>
                  </a:lnTo>
                  <a:lnTo>
                    <a:pt x="92249" y="6197"/>
                  </a:lnTo>
                  <a:close/>
                </a:path>
                <a:path w="274954" h="246379">
                  <a:moveTo>
                    <a:pt x="263103" y="0"/>
                  </a:moveTo>
                  <a:lnTo>
                    <a:pt x="191808" y="0"/>
                  </a:lnTo>
                  <a:lnTo>
                    <a:pt x="184797" y="7010"/>
                  </a:lnTo>
                  <a:lnTo>
                    <a:pt x="184797" y="28117"/>
                  </a:lnTo>
                  <a:lnTo>
                    <a:pt x="191033" y="28117"/>
                  </a:lnTo>
                  <a:lnTo>
                    <a:pt x="191033" y="10540"/>
                  </a:lnTo>
                  <a:lnTo>
                    <a:pt x="190893" y="10540"/>
                  </a:lnTo>
                  <a:lnTo>
                    <a:pt x="195249" y="6197"/>
                  </a:lnTo>
                  <a:lnTo>
                    <a:pt x="271461" y="6197"/>
                  </a:lnTo>
                  <a:lnTo>
                    <a:pt x="266965" y="1663"/>
                  </a:lnTo>
                  <a:lnTo>
                    <a:pt x="2631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9291061" y="3113294"/>
              <a:ext cx="287655" cy="259079"/>
            </a:xfrm>
            <a:custGeom>
              <a:avLst/>
              <a:gdLst/>
              <a:ahLst/>
              <a:cxnLst/>
              <a:rect l="l" t="t" r="r" b="b"/>
              <a:pathLst>
                <a:path w="287654" h="259079">
                  <a:moveTo>
                    <a:pt x="270929" y="0"/>
                  </a:moveTo>
                  <a:lnTo>
                    <a:pt x="206971" y="0"/>
                  </a:lnTo>
                  <a:lnTo>
                    <a:pt x="198384" y="1738"/>
                  </a:lnTo>
                  <a:lnTo>
                    <a:pt x="191354" y="6475"/>
                  </a:lnTo>
                  <a:lnTo>
                    <a:pt x="186605" y="13496"/>
                  </a:lnTo>
                  <a:lnTo>
                    <a:pt x="184861" y="22085"/>
                  </a:lnTo>
                  <a:lnTo>
                    <a:pt x="184861" y="28194"/>
                  </a:lnTo>
                  <a:lnTo>
                    <a:pt x="105676" y="28194"/>
                  </a:lnTo>
                  <a:lnTo>
                    <a:pt x="83553" y="12"/>
                  </a:lnTo>
                  <a:lnTo>
                    <a:pt x="16217" y="88"/>
                  </a:lnTo>
                  <a:lnTo>
                    <a:pt x="10655" y="2400"/>
                  </a:lnTo>
                  <a:lnTo>
                    <a:pt x="2298" y="10820"/>
                  </a:lnTo>
                  <a:lnTo>
                    <a:pt x="0" y="16395"/>
                  </a:lnTo>
                  <a:lnTo>
                    <a:pt x="1485" y="230835"/>
                  </a:lnTo>
                  <a:lnTo>
                    <a:pt x="3777" y="241690"/>
                  </a:lnTo>
                  <a:lnTo>
                    <a:pt x="9825" y="250564"/>
                  </a:lnTo>
                  <a:lnTo>
                    <a:pt x="18732" y="256552"/>
                  </a:lnTo>
                  <a:lnTo>
                    <a:pt x="29603" y="258749"/>
                  </a:lnTo>
                  <a:lnTo>
                    <a:pt x="257657" y="258749"/>
                  </a:lnTo>
                  <a:lnTo>
                    <a:pt x="285775" y="230822"/>
                  </a:lnTo>
                  <a:lnTo>
                    <a:pt x="287096" y="16294"/>
                  </a:lnTo>
                  <a:lnTo>
                    <a:pt x="284848" y="10706"/>
                  </a:lnTo>
                  <a:lnTo>
                    <a:pt x="276491" y="2311"/>
                  </a:lnTo>
                  <a:lnTo>
                    <a:pt x="270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9288011" y="3110278"/>
              <a:ext cx="293370" cy="265430"/>
            </a:xfrm>
            <a:custGeom>
              <a:avLst/>
              <a:gdLst/>
              <a:ahLst/>
              <a:cxnLst/>
              <a:rect l="l" t="t" r="r" b="b"/>
              <a:pathLst>
                <a:path w="293370" h="265429">
                  <a:moveTo>
                    <a:pt x="86978" y="0"/>
                  </a:moveTo>
                  <a:lnTo>
                    <a:pt x="18402" y="0"/>
                  </a:lnTo>
                  <a:lnTo>
                    <a:pt x="12065" y="2641"/>
                  </a:lnTo>
                  <a:lnTo>
                    <a:pt x="2565" y="12230"/>
                  </a:lnTo>
                  <a:lnTo>
                    <a:pt x="0" y="18592"/>
                  </a:lnTo>
                  <a:lnTo>
                    <a:pt x="1473" y="233883"/>
                  </a:lnTo>
                  <a:lnTo>
                    <a:pt x="3983" y="245929"/>
                  </a:lnTo>
                  <a:lnTo>
                    <a:pt x="10690" y="255776"/>
                  </a:lnTo>
                  <a:lnTo>
                    <a:pt x="20582" y="262420"/>
                  </a:lnTo>
                  <a:lnTo>
                    <a:pt x="32651" y="264858"/>
                  </a:lnTo>
                  <a:lnTo>
                    <a:pt x="260705" y="264858"/>
                  </a:lnTo>
                  <a:lnTo>
                    <a:pt x="272793" y="262420"/>
                  </a:lnTo>
                  <a:lnTo>
                    <a:pt x="278383" y="258673"/>
                  </a:lnTo>
                  <a:lnTo>
                    <a:pt x="32651" y="258673"/>
                  </a:lnTo>
                  <a:lnTo>
                    <a:pt x="22977" y="256717"/>
                  </a:lnTo>
                  <a:lnTo>
                    <a:pt x="15047" y="251386"/>
                  </a:lnTo>
                  <a:lnTo>
                    <a:pt x="9668" y="243489"/>
                  </a:lnTo>
                  <a:lnTo>
                    <a:pt x="7656" y="233883"/>
                  </a:lnTo>
                  <a:lnTo>
                    <a:pt x="6284" y="34315"/>
                  </a:lnTo>
                  <a:lnTo>
                    <a:pt x="6172" y="20218"/>
                  </a:lnTo>
                  <a:lnTo>
                    <a:pt x="8128" y="15417"/>
                  </a:lnTo>
                  <a:lnTo>
                    <a:pt x="11734" y="11810"/>
                  </a:lnTo>
                  <a:lnTo>
                    <a:pt x="15290" y="8191"/>
                  </a:lnTo>
                  <a:lnTo>
                    <a:pt x="20091" y="6197"/>
                  </a:lnTo>
                  <a:lnTo>
                    <a:pt x="102791" y="6197"/>
                  </a:lnTo>
                  <a:lnTo>
                    <a:pt x="96421" y="1906"/>
                  </a:lnTo>
                  <a:lnTo>
                    <a:pt x="86978" y="0"/>
                  </a:lnTo>
                  <a:close/>
                </a:path>
                <a:path w="293370" h="265429">
                  <a:moveTo>
                    <a:pt x="284743" y="6197"/>
                  </a:moveTo>
                  <a:lnTo>
                    <a:pt x="273363" y="6197"/>
                  </a:lnTo>
                  <a:lnTo>
                    <a:pt x="276739" y="7614"/>
                  </a:lnTo>
                  <a:lnTo>
                    <a:pt x="277990" y="8191"/>
                  </a:lnTo>
                  <a:lnTo>
                    <a:pt x="282028" y="12230"/>
                  </a:lnTo>
                  <a:lnTo>
                    <a:pt x="285156" y="15417"/>
                  </a:lnTo>
                  <a:lnTo>
                    <a:pt x="286458" y="18592"/>
                  </a:lnTo>
                  <a:lnTo>
                    <a:pt x="287082" y="20218"/>
                  </a:lnTo>
                  <a:lnTo>
                    <a:pt x="286965" y="34315"/>
                  </a:lnTo>
                  <a:lnTo>
                    <a:pt x="285759" y="233883"/>
                  </a:lnTo>
                  <a:lnTo>
                    <a:pt x="283729" y="243489"/>
                  </a:lnTo>
                  <a:lnTo>
                    <a:pt x="278331" y="251386"/>
                  </a:lnTo>
                  <a:lnTo>
                    <a:pt x="270385" y="256717"/>
                  </a:lnTo>
                  <a:lnTo>
                    <a:pt x="260705" y="258673"/>
                  </a:lnTo>
                  <a:lnTo>
                    <a:pt x="278383" y="258673"/>
                  </a:lnTo>
                  <a:lnTo>
                    <a:pt x="293198" y="34315"/>
                  </a:lnTo>
                  <a:lnTo>
                    <a:pt x="293255" y="18592"/>
                  </a:lnTo>
                  <a:lnTo>
                    <a:pt x="292944" y="17721"/>
                  </a:lnTo>
                  <a:lnTo>
                    <a:pt x="290726" y="12230"/>
                  </a:lnTo>
                  <a:lnTo>
                    <a:pt x="290359" y="11810"/>
                  </a:lnTo>
                  <a:lnTo>
                    <a:pt x="284743" y="6197"/>
                  </a:lnTo>
                  <a:close/>
                </a:path>
                <a:path w="293370" h="265429">
                  <a:moveTo>
                    <a:pt x="102791" y="6197"/>
                  </a:moveTo>
                  <a:lnTo>
                    <a:pt x="86978" y="6197"/>
                  </a:lnTo>
                  <a:lnTo>
                    <a:pt x="93997" y="7614"/>
                  </a:lnTo>
                  <a:lnTo>
                    <a:pt x="100125" y="11810"/>
                  </a:lnTo>
                  <a:lnTo>
                    <a:pt x="104117" y="17721"/>
                  </a:lnTo>
                  <a:lnTo>
                    <a:pt x="104623" y="20218"/>
                  </a:lnTo>
                  <a:lnTo>
                    <a:pt x="105613" y="25311"/>
                  </a:lnTo>
                  <a:lnTo>
                    <a:pt x="105613" y="34315"/>
                  </a:lnTo>
                  <a:lnTo>
                    <a:pt x="191020" y="34315"/>
                  </a:lnTo>
                  <a:lnTo>
                    <a:pt x="191020" y="28117"/>
                  </a:lnTo>
                  <a:lnTo>
                    <a:pt x="111836" y="28117"/>
                  </a:lnTo>
                  <a:lnTo>
                    <a:pt x="111836" y="25311"/>
                  </a:lnTo>
                  <a:lnTo>
                    <a:pt x="110845" y="20218"/>
                  </a:lnTo>
                  <a:lnTo>
                    <a:pt x="109872" y="15417"/>
                  </a:lnTo>
                  <a:lnTo>
                    <a:pt x="107767" y="12230"/>
                  </a:lnTo>
                  <a:lnTo>
                    <a:pt x="104463" y="7340"/>
                  </a:lnTo>
                  <a:lnTo>
                    <a:pt x="102791" y="6197"/>
                  </a:lnTo>
                  <a:close/>
                </a:path>
                <a:path w="293370" h="265429">
                  <a:moveTo>
                    <a:pt x="275003" y="0"/>
                  </a:moveTo>
                  <a:lnTo>
                    <a:pt x="209579" y="0"/>
                  </a:lnTo>
                  <a:lnTo>
                    <a:pt x="184797" y="25311"/>
                  </a:lnTo>
                  <a:lnTo>
                    <a:pt x="184797" y="28117"/>
                  </a:lnTo>
                  <a:lnTo>
                    <a:pt x="191020" y="28117"/>
                  </a:lnTo>
                  <a:lnTo>
                    <a:pt x="191020" y="25311"/>
                  </a:lnTo>
                  <a:lnTo>
                    <a:pt x="192007" y="20218"/>
                  </a:lnTo>
                  <a:lnTo>
                    <a:pt x="192513" y="17721"/>
                  </a:lnTo>
                  <a:lnTo>
                    <a:pt x="196497" y="11810"/>
                  </a:lnTo>
                  <a:lnTo>
                    <a:pt x="202612" y="7614"/>
                  </a:lnTo>
                  <a:lnTo>
                    <a:pt x="209580" y="6197"/>
                  </a:lnTo>
                  <a:lnTo>
                    <a:pt x="284743" y="6197"/>
                  </a:lnTo>
                  <a:lnTo>
                    <a:pt x="281215" y="2641"/>
                  </a:lnTo>
                  <a:lnTo>
                    <a:pt x="279577" y="1906"/>
                  </a:lnTo>
                  <a:lnTo>
                    <a:pt x="2750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9300509" y="3122664"/>
              <a:ext cx="268605" cy="240029"/>
            </a:xfrm>
            <a:custGeom>
              <a:avLst/>
              <a:gdLst/>
              <a:ahLst/>
              <a:cxnLst/>
              <a:rect l="l" t="t" r="r" b="b"/>
              <a:pathLst>
                <a:path w="268604" h="240029">
                  <a:moveTo>
                    <a:pt x="258965" y="0"/>
                  </a:moveTo>
                  <a:lnTo>
                    <a:pt x="190487" y="0"/>
                  </a:lnTo>
                  <a:lnTo>
                    <a:pt x="184797" y="5714"/>
                  </a:lnTo>
                  <a:lnTo>
                    <a:pt x="184797" y="28219"/>
                  </a:lnTo>
                  <a:lnTo>
                    <a:pt x="86829" y="28219"/>
                  </a:lnTo>
                  <a:lnTo>
                    <a:pt x="86829" y="9334"/>
                  </a:lnTo>
                  <a:lnTo>
                    <a:pt x="85521" y="6134"/>
                  </a:lnTo>
                  <a:lnTo>
                    <a:pt x="80721" y="1333"/>
                  </a:lnTo>
                  <a:lnTo>
                    <a:pt x="77495" y="12"/>
                  </a:lnTo>
                  <a:lnTo>
                    <a:pt x="9283" y="101"/>
                  </a:lnTo>
                  <a:lnTo>
                    <a:pt x="6070" y="1422"/>
                  </a:lnTo>
                  <a:lnTo>
                    <a:pt x="1308" y="6261"/>
                  </a:lnTo>
                  <a:lnTo>
                    <a:pt x="0" y="9474"/>
                  </a:lnTo>
                  <a:lnTo>
                    <a:pt x="1422" y="221399"/>
                  </a:lnTo>
                  <a:lnTo>
                    <a:pt x="2954" y="228627"/>
                  </a:lnTo>
                  <a:lnTo>
                    <a:pt x="6983" y="234538"/>
                  </a:lnTo>
                  <a:lnTo>
                    <a:pt x="12914" y="238528"/>
                  </a:lnTo>
                  <a:lnTo>
                    <a:pt x="20154" y="239991"/>
                  </a:lnTo>
                  <a:lnTo>
                    <a:pt x="248208" y="239991"/>
                  </a:lnTo>
                  <a:lnTo>
                    <a:pt x="268249" y="9385"/>
                  </a:lnTo>
                  <a:lnTo>
                    <a:pt x="266941" y="6184"/>
                  </a:lnTo>
                  <a:lnTo>
                    <a:pt x="262127" y="1333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9297397" y="3119660"/>
              <a:ext cx="274955" cy="246379"/>
            </a:xfrm>
            <a:custGeom>
              <a:avLst/>
              <a:gdLst/>
              <a:ahLst/>
              <a:cxnLst/>
              <a:rect l="l" t="t" r="r" b="b"/>
              <a:pathLst>
                <a:path w="274954" h="246379">
                  <a:moveTo>
                    <a:pt x="86030" y="0"/>
                  </a:moveTo>
                  <a:lnTo>
                    <a:pt x="11582" y="0"/>
                  </a:lnTo>
                  <a:lnTo>
                    <a:pt x="0" y="11671"/>
                  </a:lnTo>
                  <a:lnTo>
                    <a:pt x="86" y="28117"/>
                  </a:lnTo>
                  <a:lnTo>
                    <a:pt x="1473" y="224421"/>
                  </a:lnTo>
                  <a:lnTo>
                    <a:pt x="23266" y="246087"/>
                  </a:lnTo>
                  <a:lnTo>
                    <a:pt x="251320" y="246087"/>
                  </a:lnTo>
                  <a:lnTo>
                    <a:pt x="259766" y="244383"/>
                  </a:lnTo>
                  <a:lnTo>
                    <a:pt x="266453" y="239902"/>
                  </a:lnTo>
                  <a:lnTo>
                    <a:pt x="14693" y="239902"/>
                  </a:lnTo>
                  <a:lnTo>
                    <a:pt x="7708" y="232981"/>
                  </a:lnTo>
                  <a:lnTo>
                    <a:pt x="6349" y="34302"/>
                  </a:lnTo>
                  <a:lnTo>
                    <a:pt x="6223" y="15900"/>
                  </a:lnTo>
                  <a:lnTo>
                    <a:pt x="6172" y="10540"/>
                  </a:lnTo>
                  <a:lnTo>
                    <a:pt x="10490" y="6197"/>
                  </a:lnTo>
                  <a:lnTo>
                    <a:pt x="92249" y="6197"/>
                  </a:lnTo>
                  <a:lnTo>
                    <a:pt x="86030" y="0"/>
                  </a:lnTo>
                  <a:close/>
                </a:path>
                <a:path w="274954" h="246379">
                  <a:moveTo>
                    <a:pt x="271461" y="6197"/>
                  </a:moveTo>
                  <a:lnTo>
                    <a:pt x="264083" y="6197"/>
                  </a:lnTo>
                  <a:lnTo>
                    <a:pt x="265560" y="7683"/>
                  </a:lnTo>
                  <a:lnTo>
                    <a:pt x="268299" y="10540"/>
                  </a:lnTo>
                  <a:lnTo>
                    <a:pt x="268248" y="15900"/>
                  </a:lnTo>
                  <a:lnTo>
                    <a:pt x="266991" y="224421"/>
                  </a:lnTo>
                  <a:lnTo>
                    <a:pt x="266928" y="232981"/>
                  </a:lnTo>
                  <a:lnTo>
                    <a:pt x="259943" y="239902"/>
                  </a:lnTo>
                  <a:lnTo>
                    <a:pt x="266453" y="239902"/>
                  </a:lnTo>
                  <a:lnTo>
                    <a:pt x="274356" y="34302"/>
                  </a:lnTo>
                  <a:lnTo>
                    <a:pt x="274472" y="11671"/>
                  </a:lnTo>
                  <a:lnTo>
                    <a:pt x="274045" y="10540"/>
                  </a:lnTo>
                  <a:lnTo>
                    <a:pt x="272875" y="7683"/>
                  </a:lnTo>
                  <a:lnTo>
                    <a:pt x="272267" y="7010"/>
                  </a:lnTo>
                  <a:lnTo>
                    <a:pt x="271461" y="6197"/>
                  </a:lnTo>
                  <a:close/>
                </a:path>
                <a:path w="274954" h="246379">
                  <a:moveTo>
                    <a:pt x="92249" y="6197"/>
                  </a:moveTo>
                  <a:lnTo>
                    <a:pt x="82650" y="6197"/>
                  </a:lnTo>
                  <a:lnTo>
                    <a:pt x="84123" y="7683"/>
                  </a:lnTo>
                  <a:lnTo>
                    <a:pt x="86829" y="10540"/>
                  </a:lnTo>
                  <a:lnTo>
                    <a:pt x="86829" y="34302"/>
                  </a:lnTo>
                  <a:lnTo>
                    <a:pt x="191033" y="34302"/>
                  </a:lnTo>
                  <a:lnTo>
                    <a:pt x="191033" y="28117"/>
                  </a:lnTo>
                  <a:lnTo>
                    <a:pt x="93065" y="28117"/>
                  </a:lnTo>
                  <a:lnTo>
                    <a:pt x="93065" y="7010"/>
                  </a:lnTo>
                  <a:lnTo>
                    <a:pt x="92249" y="6197"/>
                  </a:lnTo>
                  <a:close/>
                </a:path>
                <a:path w="274954" h="246379">
                  <a:moveTo>
                    <a:pt x="263103" y="0"/>
                  </a:moveTo>
                  <a:lnTo>
                    <a:pt x="191808" y="0"/>
                  </a:lnTo>
                  <a:lnTo>
                    <a:pt x="184797" y="7010"/>
                  </a:lnTo>
                  <a:lnTo>
                    <a:pt x="184797" y="28117"/>
                  </a:lnTo>
                  <a:lnTo>
                    <a:pt x="191033" y="28117"/>
                  </a:lnTo>
                  <a:lnTo>
                    <a:pt x="191033" y="10540"/>
                  </a:lnTo>
                  <a:lnTo>
                    <a:pt x="190893" y="10540"/>
                  </a:lnTo>
                  <a:lnTo>
                    <a:pt x="195249" y="6197"/>
                  </a:lnTo>
                  <a:lnTo>
                    <a:pt x="271461" y="6197"/>
                  </a:lnTo>
                  <a:lnTo>
                    <a:pt x="266965" y="1663"/>
                  </a:lnTo>
                  <a:lnTo>
                    <a:pt x="2631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9303884" y="3171925"/>
              <a:ext cx="261620" cy="187960"/>
            </a:xfrm>
            <a:custGeom>
              <a:avLst/>
              <a:gdLst/>
              <a:ahLst/>
              <a:cxnLst/>
              <a:rect l="l" t="t" r="r" b="b"/>
              <a:pathLst>
                <a:path w="261620" h="187960">
                  <a:moveTo>
                    <a:pt x="0" y="4632"/>
                  </a:moveTo>
                  <a:lnTo>
                    <a:pt x="1164" y="172022"/>
                  </a:lnTo>
                  <a:lnTo>
                    <a:pt x="1228" y="180658"/>
                  </a:lnTo>
                  <a:lnTo>
                    <a:pt x="8264" y="187631"/>
                  </a:lnTo>
                  <a:lnTo>
                    <a:pt x="253399" y="187631"/>
                  </a:lnTo>
                  <a:lnTo>
                    <a:pt x="260460" y="180658"/>
                  </a:lnTo>
                  <a:lnTo>
                    <a:pt x="260498" y="172022"/>
                  </a:lnTo>
                  <a:lnTo>
                    <a:pt x="261495" y="10401"/>
                  </a:lnTo>
                  <a:lnTo>
                    <a:pt x="12690" y="10401"/>
                  </a:lnTo>
                  <a:lnTo>
                    <a:pt x="5616" y="8776"/>
                  </a:lnTo>
                  <a:lnTo>
                    <a:pt x="0" y="4632"/>
                  </a:lnTo>
                  <a:close/>
                </a:path>
                <a:path w="261620" h="187960">
                  <a:moveTo>
                    <a:pt x="36553" y="0"/>
                  </a:moveTo>
                  <a:lnTo>
                    <a:pt x="29451" y="1625"/>
                  </a:lnTo>
                  <a:lnTo>
                    <a:pt x="19756" y="8776"/>
                  </a:lnTo>
                  <a:lnTo>
                    <a:pt x="12690" y="10401"/>
                  </a:lnTo>
                  <a:lnTo>
                    <a:pt x="60416" y="10401"/>
                  </a:lnTo>
                  <a:lnTo>
                    <a:pt x="53314" y="8776"/>
                  </a:lnTo>
                  <a:lnTo>
                    <a:pt x="43619" y="1625"/>
                  </a:lnTo>
                  <a:lnTo>
                    <a:pt x="36553" y="0"/>
                  </a:lnTo>
                  <a:close/>
                </a:path>
                <a:path w="261620" h="187960">
                  <a:moveTo>
                    <a:pt x="84216" y="0"/>
                  </a:moveTo>
                  <a:lnTo>
                    <a:pt x="77150" y="1625"/>
                  </a:lnTo>
                  <a:lnTo>
                    <a:pt x="67482" y="8776"/>
                  </a:lnTo>
                  <a:lnTo>
                    <a:pt x="60416" y="10401"/>
                  </a:lnTo>
                  <a:lnTo>
                    <a:pt x="108092" y="10401"/>
                  </a:lnTo>
                  <a:lnTo>
                    <a:pt x="101018" y="8776"/>
                  </a:lnTo>
                  <a:lnTo>
                    <a:pt x="91318" y="1625"/>
                  </a:lnTo>
                  <a:lnTo>
                    <a:pt x="84216" y="0"/>
                  </a:lnTo>
                  <a:close/>
                </a:path>
                <a:path w="261620" h="187960">
                  <a:moveTo>
                    <a:pt x="131955" y="0"/>
                  </a:moveTo>
                  <a:lnTo>
                    <a:pt x="124882" y="1625"/>
                  </a:lnTo>
                  <a:lnTo>
                    <a:pt x="115187" y="8776"/>
                  </a:lnTo>
                  <a:lnTo>
                    <a:pt x="108092" y="10401"/>
                  </a:lnTo>
                  <a:lnTo>
                    <a:pt x="155819" y="10401"/>
                  </a:lnTo>
                  <a:lnTo>
                    <a:pt x="148752" y="8776"/>
                  </a:lnTo>
                  <a:lnTo>
                    <a:pt x="139058" y="1625"/>
                  </a:lnTo>
                  <a:lnTo>
                    <a:pt x="131955" y="0"/>
                  </a:lnTo>
                  <a:close/>
                </a:path>
                <a:path w="261620" h="187960">
                  <a:moveTo>
                    <a:pt x="179682" y="0"/>
                  </a:moveTo>
                  <a:lnTo>
                    <a:pt x="172615" y="1625"/>
                  </a:lnTo>
                  <a:lnTo>
                    <a:pt x="162921" y="8776"/>
                  </a:lnTo>
                  <a:lnTo>
                    <a:pt x="155819" y="10401"/>
                  </a:lnTo>
                  <a:lnTo>
                    <a:pt x="203545" y="10401"/>
                  </a:lnTo>
                  <a:lnTo>
                    <a:pt x="196479" y="8776"/>
                  </a:lnTo>
                  <a:lnTo>
                    <a:pt x="186784" y="1625"/>
                  </a:lnTo>
                  <a:lnTo>
                    <a:pt x="179682" y="0"/>
                  </a:lnTo>
                  <a:close/>
                </a:path>
                <a:path w="261620" h="187960">
                  <a:moveTo>
                    <a:pt x="227409" y="0"/>
                  </a:moveTo>
                  <a:lnTo>
                    <a:pt x="220306" y="1625"/>
                  </a:lnTo>
                  <a:lnTo>
                    <a:pt x="210612" y="8776"/>
                  </a:lnTo>
                  <a:lnTo>
                    <a:pt x="203545" y="10401"/>
                  </a:lnTo>
                  <a:lnTo>
                    <a:pt x="251272" y="10401"/>
                  </a:lnTo>
                  <a:lnTo>
                    <a:pt x="244177" y="8776"/>
                  </a:lnTo>
                  <a:lnTo>
                    <a:pt x="234482" y="1625"/>
                  </a:lnTo>
                  <a:lnTo>
                    <a:pt x="227409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9303855" y="3074301"/>
              <a:ext cx="261620" cy="267970"/>
            </a:xfrm>
            <a:custGeom>
              <a:avLst/>
              <a:gdLst/>
              <a:ahLst/>
              <a:cxnLst/>
              <a:rect l="l" t="t" r="r" b="b"/>
              <a:pathLst>
                <a:path w="261620" h="267970">
                  <a:moveTo>
                    <a:pt x="30721" y="252056"/>
                  </a:moveTo>
                  <a:lnTo>
                    <a:pt x="19748" y="252056"/>
                  </a:lnTo>
                  <a:lnTo>
                    <a:pt x="19748" y="260565"/>
                  </a:lnTo>
                  <a:lnTo>
                    <a:pt x="25209" y="260565"/>
                  </a:lnTo>
                  <a:lnTo>
                    <a:pt x="30670" y="260565"/>
                  </a:lnTo>
                  <a:lnTo>
                    <a:pt x="30721" y="252056"/>
                  </a:lnTo>
                  <a:close/>
                </a:path>
                <a:path w="261620" h="267970">
                  <a:moveTo>
                    <a:pt x="78524" y="181241"/>
                  </a:moveTo>
                  <a:lnTo>
                    <a:pt x="72618" y="175336"/>
                  </a:lnTo>
                  <a:lnTo>
                    <a:pt x="72351" y="175336"/>
                  </a:lnTo>
                  <a:lnTo>
                    <a:pt x="72351" y="184670"/>
                  </a:lnTo>
                  <a:lnTo>
                    <a:pt x="72351" y="192392"/>
                  </a:lnTo>
                  <a:lnTo>
                    <a:pt x="69176" y="195529"/>
                  </a:lnTo>
                  <a:lnTo>
                    <a:pt x="61480" y="195529"/>
                  </a:lnTo>
                  <a:lnTo>
                    <a:pt x="58369" y="192392"/>
                  </a:lnTo>
                  <a:lnTo>
                    <a:pt x="58369" y="184670"/>
                  </a:lnTo>
                  <a:lnTo>
                    <a:pt x="61480" y="181533"/>
                  </a:lnTo>
                  <a:lnTo>
                    <a:pt x="69176" y="181533"/>
                  </a:lnTo>
                  <a:lnTo>
                    <a:pt x="72351" y="184670"/>
                  </a:lnTo>
                  <a:lnTo>
                    <a:pt x="72351" y="175336"/>
                  </a:lnTo>
                  <a:lnTo>
                    <a:pt x="58039" y="175336"/>
                  </a:lnTo>
                  <a:lnTo>
                    <a:pt x="52146" y="181241"/>
                  </a:lnTo>
                  <a:lnTo>
                    <a:pt x="52146" y="195821"/>
                  </a:lnTo>
                  <a:lnTo>
                    <a:pt x="58039" y="201726"/>
                  </a:lnTo>
                  <a:lnTo>
                    <a:pt x="72618" y="201726"/>
                  </a:lnTo>
                  <a:lnTo>
                    <a:pt x="78524" y="195821"/>
                  </a:lnTo>
                  <a:lnTo>
                    <a:pt x="78524" y="195529"/>
                  </a:lnTo>
                  <a:lnTo>
                    <a:pt x="78524" y="181533"/>
                  </a:lnTo>
                  <a:lnTo>
                    <a:pt x="78524" y="181241"/>
                  </a:lnTo>
                  <a:close/>
                </a:path>
                <a:path w="261620" h="267970">
                  <a:moveTo>
                    <a:pt x="97904" y="132156"/>
                  </a:moveTo>
                  <a:lnTo>
                    <a:pt x="93535" y="127812"/>
                  </a:lnTo>
                  <a:lnTo>
                    <a:pt x="91681" y="127812"/>
                  </a:lnTo>
                  <a:lnTo>
                    <a:pt x="91681" y="135572"/>
                  </a:lnTo>
                  <a:lnTo>
                    <a:pt x="91681" y="139471"/>
                  </a:lnTo>
                  <a:lnTo>
                    <a:pt x="90144" y="141046"/>
                  </a:lnTo>
                  <a:lnTo>
                    <a:pt x="86220" y="141046"/>
                  </a:lnTo>
                  <a:lnTo>
                    <a:pt x="84632" y="139471"/>
                  </a:lnTo>
                  <a:lnTo>
                    <a:pt x="84632" y="135572"/>
                  </a:lnTo>
                  <a:lnTo>
                    <a:pt x="86220" y="134010"/>
                  </a:lnTo>
                  <a:lnTo>
                    <a:pt x="90144" y="134010"/>
                  </a:lnTo>
                  <a:lnTo>
                    <a:pt x="91681" y="135572"/>
                  </a:lnTo>
                  <a:lnTo>
                    <a:pt x="91681" y="127812"/>
                  </a:lnTo>
                  <a:lnTo>
                    <a:pt x="82829" y="127812"/>
                  </a:lnTo>
                  <a:lnTo>
                    <a:pt x="78460" y="132156"/>
                  </a:lnTo>
                  <a:lnTo>
                    <a:pt x="78460" y="142900"/>
                  </a:lnTo>
                  <a:lnTo>
                    <a:pt x="82829" y="147243"/>
                  </a:lnTo>
                  <a:lnTo>
                    <a:pt x="93535" y="147243"/>
                  </a:lnTo>
                  <a:lnTo>
                    <a:pt x="97904" y="142900"/>
                  </a:lnTo>
                  <a:lnTo>
                    <a:pt x="97904" y="141046"/>
                  </a:lnTo>
                  <a:lnTo>
                    <a:pt x="97904" y="134010"/>
                  </a:lnTo>
                  <a:lnTo>
                    <a:pt x="97904" y="132156"/>
                  </a:lnTo>
                  <a:close/>
                </a:path>
                <a:path w="261620" h="267970">
                  <a:moveTo>
                    <a:pt x="109372" y="214896"/>
                  </a:moveTo>
                  <a:lnTo>
                    <a:pt x="109042" y="214566"/>
                  </a:lnTo>
                  <a:lnTo>
                    <a:pt x="103149" y="208661"/>
                  </a:lnTo>
                  <a:lnTo>
                    <a:pt x="103149" y="218313"/>
                  </a:lnTo>
                  <a:lnTo>
                    <a:pt x="103149" y="227558"/>
                  </a:lnTo>
                  <a:lnTo>
                    <a:pt x="99428" y="231305"/>
                  </a:lnTo>
                  <a:lnTo>
                    <a:pt x="90208" y="231305"/>
                  </a:lnTo>
                  <a:lnTo>
                    <a:pt x="86436" y="227558"/>
                  </a:lnTo>
                  <a:lnTo>
                    <a:pt x="86436" y="218313"/>
                  </a:lnTo>
                  <a:lnTo>
                    <a:pt x="90208" y="214566"/>
                  </a:lnTo>
                  <a:lnTo>
                    <a:pt x="99428" y="214566"/>
                  </a:lnTo>
                  <a:lnTo>
                    <a:pt x="103149" y="218313"/>
                  </a:lnTo>
                  <a:lnTo>
                    <a:pt x="103149" y="208661"/>
                  </a:lnTo>
                  <a:lnTo>
                    <a:pt x="102870" y="208368"/>
                  </a:lnTo>
                  <a:lnTo>
                    <a:pt x="86766" y="208368"/>
                  </a:lnTo>
                  <a:lnTo>
                    <a:pt x="80213" y="214896"/>
                  </a:lnTo>
                  <a:lnTo>
                    <a:pt x="80213" y="230987"/>
                  </a:lnTo>
                  <a:lnTo>
                    <a:pt x="86766" y="237502"/>
                  </a:lnTo>
                  <a:lnTo>
                    <a:pt x="102870" y="237502"/>
                  </a:lnTo>
                  <a:lnTo>
                    <a:pt x="109054" y="231305"/>
                  </a:lnTo>
                  <a:lnTo>
                    <a:pt x="109372" y="230987"/>
                  </a:lnTo>
                  <a:lnTo>
                    <a:pt x="109372" y="214896"/>
                  </a:lnTo>
                  <a:close/>
                </a:path>
                <a:path w="261620" h="267970">
                  <a:moveTo>
                    <a:pt x="114388" y="3124"/>
                  </a:moveTo>
                  <a:lnTo>
                    <a:pt x="111226" y="0"/>
                  </a:lnTo>
                  <a:lnTo>
                    <a:pt x="103530" y="0"/>
                  </a:lnTo>
                  <a:lnTo>
                    <a:pt x="100406" y="3124"/>
                  </a:lnTo>
                  <a:lnTo>
                    <a:pt x="100406" y="3886"/>
                  </a:lnTo>
                  <a:lnTo>
                    <a:pt x="42087" y="3886"/>
                  </a:lnTo>
                  <a:lnTo>
                    <a:pt x="37071" y="8877"/>
                  </a:lnTo>
                  <a:lnTo>
                    <a:pt x="37071" y="32791"/>
                  </a:lnTo>
                  <a:lnTo>
                    <a:pt x="38430" y="34175"/>
                  </a:lnTo>
                  <a:lnTo>
                    <a:pt x="41871" y="34175"/>
                  </a:lnTo>
                  <a:lnTo>
                    <a:pt x="43294" y="32791"/>
                  </a:lnTo>
                  <a:lnTo>
                    <a:pt x="43294" y="31076"/>
                  </a:lnTo>
                  <a:lnTo>
                    <a:pt x="43294" y="12306"/>
                  </a:lnTo>
                  <a:lnTo>
                    <a:pt x="45478" y="10071"/>
                  </a:lnTo>
                  <a:lnTo>
                    <a:pt x="100406" y="10071"/>
                  </a:lnTo>
                  <a:lnTo>
                    <a:pt x="100406" y="10845"/>
                  </a:lnTo>
                  <a:lnTo>
                    <a:pt x="103530" y="13970"/>
                  </a:lnTo>
                  <a:lnTo>
                    <a:pt x="107403" y="13970"/>
                  </a:lnTo>
                  <a:lnTo>
                    <a:pt x="111226" y="13970"/>
                  </a:lnTo>
                  <a:lnTo>
                    <a:pt x="114388" y="10845"/>
                  </a:lnTo>
                  <a:lnTo>
                    <a:pt x="114388" y="3124"/>
                  </a:lnTo>
                  <a:close/>
                </a:path>
                <a:path w="261620" h="267970">
                  <a:moveTo>
                    <a:pt x="128651" y="185978"/>
                  </a:moveTo>
                  <a:lnTo>
                    <a:pt x="124282" y="181635"/>
                  </a:lnTo>
                  <a:lnTo>
                    <a:pt x="122478" y="181635"/>
                  </a:lnTo>
                  <a:lnTo>
                    <a:pt x="122478" y="189407"/>
                  </a:lnTo>
                  <a:lnTo>
                    <a:pt x="122478" y="193294"/>
                  </a:lnTo>
                  <a:lnTo>
                    <a:pt x="120891" y="194868"/>
                  </a:lnTo>
                  <a:lnTo>
                    <a:pt x="116967" y="194868"/>
                  </a:lnTo>
                  <a:lnTo>
                    <a:pt x="115430" y="193294"/>
                  </a:lnTo>
                  <a:lnTo>
                    <a:pt x="115430" y="189407"/>
                  </a:lnTo>
                  <a:lnTo>
                    <a:pt x="116967" y="187833"/>
                  </a:lnTo>
                  <a:lnTo>
                    <a:pt x="120891" y="187833"/>
                  </a:lnTo>
                  <a:lnTo>
                    <a:pt x="122478" y="189407"/>
                  </a:lnTo>
                  <a:lnTo>
                    <a:pt x="122478" y="181635"/>
                  </a:lnTo>
                  <a:lnTo>
                    <a:pt x="113576" y="181635"/>
                  </a:lnTo>
                  <a:lnTo>
                    <a:pt x="109207" y="185978"/>
                  </a:lnTo>
                  <a:lnTo>
                    <a:pt x="109207" y="196723"/>
                  </a:lnTo>
                  <a:lnTo>
                    <a:pt x="113576" y="201066"/>
                  </a:lnTo>
                  <a:lnTo>
                    <a:pt x="124282" y="201066"/>
                  </a:lnTo>
                  <a:lnTo>
                    <a:pt x="128651" y="196723"/>
                  </a:lnTo>
                  <a:lnTo>
                    <a:pt x="128651" y="194868"/>
                  </a:lnTo>
                  <a:lnTo>
                    <a:pt x="128651" y="187833"/>
                  </a:lnTo>
                  <a:lnTo>
                    <a:pt x="128651" y="185978"/>
                  </a:lnTo>
                  <a:close/>
                </a:path>
                <a:path w="261620" h="267970">
                  <a:moveTo>
                    <a:pt x="188874" y="181851"/>
                  </a:moveTo>
                  <a:lnTo>
                    <a:pt x="188556" y="181533"/>
                  </a:lnTo>
                  <a:lnTo>
                    <a:pt x="182651" y="175666"/>
                  </a:lnTo>
                  <a:lnTo>
                    <a:pt x="182651" y="185280"/>
                  </a:lnTo>
                  <a:lnTo>
                    <a:pt x="182651" y="194525"/>
                  </a:lnTo>
                  <a:lnTo>
                    <a:pt x="178943" y="198272"/>
                  </a:lnTo>
                  <a:lnTo>
                    <a:pt x="169659" y="198272"/>
                  </a:lnTo>
                  <a:lnTo>
                    <a:pt x="165938" y="194525"/>
                  </a:lnTo>
                  <a:lnTo>
                    <a:pt x="165938" y="185280"/>
                  </a:lnTo>
                  <a:lnTo>
                    <a:pt x="169659" y="181533"/>
                  </a:lnTo>
                  <a:lnTo>
                    <a:pt x="178943" y="181533"/>
                  </a:lnTo>
                  <a:lnTo>
                    <a:pt x="182651" y="185280"/>
                  </a:lnTo>
                  <a:lnTo>
                    <a:pt x="182651" y="175666"/>
                  </a:lnTo>
                  <a:lnTo>
                    <a:pt x="182321" y="175336"/>
                  </a:lnTo>
                  <a:lnTo>
                    <a:pt x="166268" y="175336"/>
                  </a:lnTo>
                  <a:lnTo>
                    <a:pt x="159715" y="181851"/>
                  </a:lnTo>
                  <a:lnTo>
                    <a:pt x="159715" y="197954"/>
                  </a:lnTo>
                  <a:lnTo>
                    <a:pt x="166268" y="204470"/>
                  </a:lnTo>
                  <a:lnTo>
                    <a:pt x="182321" y="204470"/>
                  </a:lnTo>
                  <a:lnTo>
                    <a:pt x="188556" y="198272"/>
                  </a:lnTo>
                  <a:lnTo>
                    <a:pt x="188874" y="197954"/>
                  </a:lnTo>
                  <a:lnTo>
                    <a:pt x="188874" y="181851"/>
                  </a:lnTo>
                  <a:close/>
                </a:path>
                <a:path w="261620" h="267970">
                  <a:moveTo>
                    <a:pt x="189915" y="237096"/>
                  </a:moveTo>
                  <a:lnTo>
                    <a:pt x="185547" y="232752"/>
                  </a:lnTo>
                  <a:lnTo>
                    <a:pt x="183692" y="232752"/>
                  </a:lnTo>
                  <a:lnTo>
                    <a:pt x="183692" y="240512"/>
                  </a:lnTo>
                  <a:lnTo>
                    <a:pt x="183692" y="244411"/>
                  </a:lnTo>
                  <a:lnTo>
                    <a:pt x="182168" y="245986"/>
                  </a:lnTo>
                  <a:lnTo>
                    <a:pt x="178231" y="245986"/>
                  </a:lnTo>
                  <a:lnTo>
                    <a:pt x="176644" y="244411"/>
                  </a:lnTo>
                  <a:lnTo>
                    <a:pt x="176644" y="240512"/>
                  </a:lnTo>
                  <a:lnTo>
                    <a:pt x="178231" y="238937"/>
                  </a:lnTo>
                  <a:lnTo>
                    <a:pt x="182168" y="238937"/>
                  </a:lnTo>
                  <a:lnTo>
                    <a:pt x="183692" y="240512"/>
                  </a:lnTo>
                  <a:lnTo>
                    <a:pt x="183692" y="232752"/>
                  </a:lnTo>
                  <a:lnTo>
                    <a:pt x="174840" y="232752"/>
                  </a:lnTo>
                  <a:lnTo>
                    <a:pt x="170472" y="237096"/>
                  </a:lnTo>
                  <a:lnTo>
                    <a:pt x="170472" y="247840"/>
                  </a:lnTo>
                  <a:lnTo>
                    <a:pt x="174840" y="252183"/>
                  </a:lnTo>
                  <a:lnTo>
                    <a:pt x="185547" y="252183"/>
                  </a:lnTo>
                  <a:lnTo>
                    <a:pt x="189915" y="247840"/>
                  </a:lnTo>
                  <a:lnTo>
                    <a:pt x="189915" y="245986"/>
                  </a:lnTo>
                  <a:lnTo>
                    <a:pt x="189915" y="238937"/>
                  </a:lnTo>
                  <a:lnTo>
                    <a:pt x="189915" y="237096"/>
                  </a:lnTo>
                  <a:close/>
                </a:path>
                <a:path w="261620" h="267970">
                  <a:moveTo>
                    <a:pt x="193192" y="129171"/>
                  </a:moveTo>
                  <a:lnTo>
                    <a:pt x="182270" y="129171"/>
                  </a:lnTo>
                  <a:lnTo>
                    <a:pt x="182219" y="137680"/>
                  </a:lnTo>
                  <a:lnTo>
                    <a:pt x="187731" y="137680"/>
                  </a:lnTo>
                  <a:lnTo>
                    <a:pt x="193192" y="137680"/>
                  </a:lnTo>
                  <a:lnTo>
                    <a:pt x="193192" y="129171"/>
                  </a:lnTo>
                  <a:close/>
                </a:path>
                <a:path w="261620" h="267970">
                  <a:moveTo>
                    <a:pt x="225082" y="8890"/>
                  </a:moveTo>
                  <a:lnTo>
                    <a:pt x="220052" y="3886"/>
                  </a:lnTo>
                  <a:lnTo>
                    <a:pt x="161734" y="3886"/>
                  </a:lnTo>
                  <a:lnTo>
                    <a:pt x="161734" y="3124"/>
                  </a:lnTo>
                  <a:lnTo>
                    <a:pt x="158623" y="0"/>
                  </a:lnTo>
                  <a:lnTo>
                    <a:pt x="154749" y="0"/>
                  </a:lnTo>
                  <a:lnTo>
                    <a:pt x="150926" y="0"/>
                  </a:lnTo>
                  <a:lnTo>
                    <a:pt x="147764" y="3124"/>
                  </a:lnTo>
                  <a:lnTo>
                    <a:pt x="147764" y="10845"/>
                  </a:lnTo>
                  <a:lnTo>
                    <a:pt x="150926" y="13970"/>
                  </a:lnTo>
                  <a:lnTo>
                    <a:pt x="158623" y="13970"/>
                  </a:lnTo>
                  <a:lnTo>
                    <a:pt x="161734" y="10845"/>
                  </a:lnTo>
                  <a:lnTo>
                    <a:pt x="161734" y="10071"/>
                  </a:lnTo>
                  <a:lnTo>
                    <a:pt x="216674" y="10071"/>
                  </a:lnTo>
                  <a:lnTo>
                    <a:pt x="218859" y="12306"/>
                  </a:lnTo>
                  <a:lnTo>
                    <a:pt x="218909" y="32791"/>
                  </a:lnTo>
                  <a:lnTo>
                    <a:pt x="220281" y="34175"/>
                  </a:lnTo>
                  <a:lnTo>
                    <a:pt x="223659" y="34175"/>
                  </a:lnTo>
                  <a:lnTo>
                    <a:pt x="225082" y="32791"/>
                  </a:lnTo>
                  <a:lnTo>
                    <a:pt x="225082" y="31076"/>
                  </a:lnTo>
                  <a:lnTo>
                    <a:pt x="225082" y="8890"/>
                  </a:lnTo>
                  <a:close/>
                </a:path>
                <a:path w="261620" h="267970">
                  <a:moveTo>
                    <a:pt x="252387" y="252514"/>
                  </a:moveTo>
                  <a:lnTo>
                    <a:pt x="248018" y="248170"/>
                  </a:lnTo>
                  <a:lnTo>
                    <a:pt x="246164" y="248170"/>
                  </a:lnTo>
                  <a:lnTo>
                    <a:pt x="246164" y="255943"/>
                  </a:lnTo>
                  <a:lnTo>
                    <a:pt x="246164" y="259829"/>
                  </a:lnTo>
                  <a:lnTo>
                    <a:pt x="244640" y="261404"/>
                  </a:lnTo>
                  <a:lnTo>
                    <a:pt x="240703" y="261404"/>
                  </a:lnTo>
                  <a:lnTo>
                    <a:pt x="239115" y="259829"/>
                  </a:lnTo>
                  <a:lnTo>
                    <a:pt x="239115" y="255943"/>
                  </a:lnTo>
                  <a:lnTo>
                    <a:pt x="240703" y="254368"/>
                  </a:lnTo>
                  <a:lnTo>
                    <a:pt x="244640" y="254368"/>
                  </a:lnTo>
                  <a:lnTo>
                    <a:pt x="246164" y="255943"/>
                  </a:lnTo>
                  <a:lnTo>
                    <a:pt x="246164" y="248170"/>
                  </a:lnTo>
                  <a:lnTo>
                    <a:pt x="237312" y="248170"/>
                  </a:lnTo>
                  <a:lnTo>
                    <a:pt x="232943" y="252514"/>
                  </a:lnTo>
                  <a:lnTo>
                    <a:pt x="232943" y="263258"/>
                  </a:lnTo>
                  <a:lnTo>
                    <a:pt x="237312" y="267601"/>
                  </a:lnTo>
                  <a:lnTo>
                    <a:pt x="248018" y="267601"/>
                  </a:lnTo>
                  <a:lnTo>
                    <a:pt x="252387" y="263258"/>
                  </a:lnTo>
                  <a:lnTo>
                    <a:pt x="252387" y="261404"/>
                  </a:lnTo>
                  <a:lnTo>
                    <a:pt x="252387" y="254368"/>
                  </a:lnTo>
                  <a:lnTo>
                    <a:pt x="252387" y="252514"/>
                  </a:lnTo>
                  <a:close/>
                </a:path>
                <a:path w="261620" h="267970">
                  <a:moveTo>
                    <a:pt x="256641" y="220560"/>
                  </a:moveTo>
                  <a:lnTo>
                    <a:pt x="245668" y="220560"/>
                  </a:lnTo>
                  <a:lnTo>
                    <a:pt x="245668" y="229069"/>
                  </a:lnTo>
                  <a:lnTo>
                    <a:pt x="251129" y="229069"/>
                  </a:lnTo>
                  <a:lnTo>
                    <a:pt x="256641" y="229069"/>
                  </a:lnTo>
                  <a:lnTo>
                    <a:pt x="256641" y="220560"/>
                  </a:lnTo>
                  <a:close/>
                </a:path>
                <a:path w="261620" h="267970">
                  <a:moveTo>
                    <a:pt x="261569" y="100114"/>
                  </a:moveTo>
                  <a:lnTo>
                    <a:pt x="260540" y="101257"/>
                  </a:lnTo>
                  <a:lnTo>
                    <a:pt x="256654" y="103987"/>
                  </a:lnTo>
                  <a:lnTo>
                    <a:pt x="254711" y="104940"/>
                  </a:lnTo>
                  <a:lnTo>
                    <a:pt x="248767" y="104940"/>
                  </a:lnTo>
                  <a:lnTo>
                    <a:pt x="247091" y="104419"/>
                  </a:lnTo>
                  <a:lnTo>
                    <a:pt x="243433" y="102552"/>
                  </a:lnTo>
                  <a:lnTo>
                    <a:pt x="241947" y="100901"/>
                  </a:lnTo>
                  <a:lnTo>
                    <a:pt x="241630" y="100558"/>
                  </a:lnTo>
                  <a:lnTo>
                    <a:pt x="236499" y="96520"/>
                  </a:lnTo>
                  <a:lnTo>
                    <a:pt x="234213" y="95326"/>
                  </a:lnTo>
                  <a:lnTo>
                    <a:pt x="232638" y="94538"/>
                  </a:lnTo>
                  <a:lnTo>
                    <a:pt x="223951" y="94538"/>
                  </a:lnTo>
                  <a:lnTo>
                    <a:pt x="213614" y="100558"/>
                  </a:lnTo>
                  <a:lnTo>
                    <a:pt x="211239" y="102349"/>
                  </a:lnTo>
                  <a:lnTo>
                    <a:pt x="209448" y="103670"/>
                  </a:lnTo>
                  <a:lnTo>
                    <a:pt x="208965" y="103987"/>
                  </a:lnTo>
                  <a:lnTo>
                    <a:pt x="207251" y="104940"/>
                  </a:lnTo>
                  <a:lnTo>
                    <a:pt x="201041" y="104940"/>
                  </a:lnTo>
                  <a:lnTo>
                    <a:pt x="199364" y="104419"/>
                  </a:lnTo>
                  <a:lnTo>
                    <a:pt x="197942" y="103670"/>
                  </a:lnTo>
                  <a:lnTo>
                    <a:pt x="195707" y="102552"/>
                  </a:lnTo>
                  <a:lnTo>
                    <a:pt x="194221" y="100901"/>
                  </a:lnTo>
                  <a:lnTo>
                    <a:pt x="193903" y="100558"/>
                  </a:lnTo>
                  <a:lnTo>
                    <a:pt x="191312" y="98526"/>
                  </a:lnTo>
                  <a:lnTo>
                    <a:pt x="188785" y="96520"/>
                  </a:lnTo>
                  <a:lnTo>
                    <a:pt x="186486" y="95326"/>
                  </a:lnTo>
                  <a:lnTo>
                    <a:pt x="184912" y="94538"/>
                  </a:lnTo>
                  <a:lnTo>
                    <a:pt x="176225" y="94538"/>
                  </a:lnTo>
                  <a:lnTo>
                    <a:pt x="165887" y="100558"/>
                  </a:lnTo>
                  <a:lnTo>
                    <a:pt x="161772" y="103670"/>
                  </a:lnTo>
                  <a:lnTo>
                    <a:pt x="161290" y="103987"/>
                  </a:lnTo>
                  <a:lnTo>
                    <a:pt x="159575" y="104940"/>
                  </a:lnTo>
                  <a:lnTo>
                    <a:pt x="153365" y="104940"/>
                  </a:lnTo>
                  <a:lnTo>
                    <a:pt x="151688" y="104419"/>
                  </a:lnTo>
                  <a:lnTo>
                    <a:pt x="148031" y="102552"/>
                  </a:lnTo>
                  <a:lnTo>
                    <a:pt x="146507" y="100901"/>
                  </a:lnTo>
                  <a:lnTo>
                    <a:pt x="146177" y="100558"/>
                  </a:lnTo>
                  <a:lnTo>
                    <a:pt x="143586" y="98526"/>
                  </a:lnTo>
                  <a:lnTo>
                    <a:pt x="141058" y="96520"/>
                  </a:lnTo>
                  <a:lnTo>
                    <a:pt x="138798" y="95326"/>
                  </a:lnTo>
                  <a:lnTo>
                    <a:pt x="137236" y="94538"/>
                  </a:lnTo>
                  <a:lnTo>
                    <a:pt x="128498" y="94538"/>
                  </a:lnTo>
                  <a:lnTo>
                    <a:pt x="125742" y="95326"/>
                  </a:lnTo>
                  <a:lnTo>
                    <a:pt x="123456" y="96520"/>
                  </a:lnTo>
                  <a:lnTo>
                    <a:pt x="119710" y="98526"/>
                  </a:lnTo>
                  <a:lnTo>
                    <a:pt x="119900" y="98526"/>
                  </a:lnTo>
                  <a:lnTo>
                    <a:pt x="119367" y="99148"/>
                  </a:lnTo>
                  <a:lnTo>
                    <a:pt x="118224" y="100558"/>
                  </a:lnTo>
                  <a:lnTo>
                    <a:pt x="115785" y="102349"/>
                  </a:lnTo>
                  <a:lnTo>
                    <a:pt x="114046" y="103670"/>
                  </a:lnTo>
                  <a:lnTo>
                    <a:pt x="113563" y="103987"/>
                  </a:lnTo>
                  <a:lnTo>
                    <a:pt x="111848" y="104940"/>
                  </a:lnTo>
                  <a:lnTo>
                    <a:pt x="105638" y="104940"/>
                  </a:lnTo>
                  <a:lnTo>
                    <a:pt x="103962" y="104419"/>
                  </a:lnTo>
                  <a:lnTo>
                    <a:pt x="100304" y="102552"/>
                  </a:lnTo>
                  <a:lnTo>
                    <a:pt x="98818" y="100901"/>
                  </a:lnTo>
                  <a:lnTo>
                    <a:pt x="98501" y="100558"/>
                  </a:lnTo>
                  <a:lnTo>
                    <a:pt x="93319" y="96520"/>
                  </a:lnTo>
                  <a:lnTo>
                    <a:pt x="91059" y="95326"/>
                  </a:lnTo>
                  <a:lnTo>
                    <a:pt x="89509" y="94538"/>
                  </a:lnTo>
                  <a:lnTo>
                    <a:pt x="80822" y="94538"/>
                  </a:lnTo>
                  <a:lnTo>
                    <a:pt x="78016" y="95326"/>
                  </a:lnTo>
                  <a:lnTo>
                    <a:pt x="72669" y="98158"/>
                  </a:lnTo>
                  <a:lnTo>
                    <a:pt x="72491" y="98158"/>
                  </a:lnTo>
                  <a:lnTo>
                    <a:pt x="71640" y="99148"/>
                  </a:lnTo>
                  <a:lnTo>
                    <a:pt x="70497" y="100558"/>
                  </a:lnTo>
                  <a:lnTo>
                    <a:pt x="66319" y="103670"/>
                  </a:lnTo>
                  <a:lnTo>
                    <a:pt x="65836" y="103987"/>
                  </a:lnTo>
                  <a:lnTo>
                    <a:pt x="64109" y="104940"/>
                  </a:lnTo>
                  <a:lnTo>
                    <a:pt x="57912" y="104940"/>
                  </a:lnTo>
                  <a:lnTo>
                    <a:pt x="56235" y="104419"/>
                  </a:lnTo>
                  <a:lnTo>
                    <a:pt x="52565" y="102552"/>
                  </a:lnTo>
                  <a:lnTo>
                    <a:pt x="51092" y="100901"/>
                  </a:lnTo>
                  <a:lnTo>
                    <a:pt x="50774" y="100558"/>
                  </a:lnTo>
                  <a:lnTo>
                    <a:pt x="45643" y="96520"/>
                  </a:lnTo>
                  <a:lnTo>
                    <a:pt x="43357" y="95326"/>
                  </a:lnTo>
                  <a:lnTo>
                    <a:pt x="41783" y="94538"/>
                  </a:lnTo>
                  <a:lnTo>
                    <a:pt x="33096" y="94538"/>
                  </a:lnTo>
                  <a:lnTo>
                    <a:pt x="22745" y="100558"/>
                  </a:lnTo>
                  <a:lnTo>
                    <a:pt x="20370" y="102349"/>
                  </a:lnTo>
                  <a:lnTo>
                    <a:pt x="18580" y="103670"/>
                  </a:lnTo>
                  <a:lnTo>
                    <a:pt x="18097" y="103987"/>
                  </a:lnTo>
                  <a:lnTo>
                    <a:pt x="16383" y="104940"/>
                  </a:lnTo>
                  <a:lnTo>
                    <a:pt x="10248" y="104940"/>
                  </a:lnTo>
                  <a:lnTo>
                    <a:pt x="8496" y="104419"/>
                  </a:lnTo>
                  <a:lnTo>
                    <a:pt x="7086" y="103670"/>
                  </a:lnTo>
                  <a:lnTo>
                    <a:pt x="4902" y="102552"/>
                  </a:lnTo>
                  <a:lnTo>
                    <a:pt x="3035" y="100558"/>
                  </a:lnTo>
                  <a:lnTo>
                    <a:pt x="0" y="98158"/>
                  </a:lnTo>
                  <a:lnTo>
                    <a:pt x="50" y="106311"/>
                  </a:lnTo>
                  <a:lnTo>
                    <a:pt x="3797" y="109283"/>
                  </a:lnTo>
                  <a:lnTo>
                    <a:pt x="7569" y="111175"/>
                  </a:lnTo>
                  <a:lnTo>
                    <a:pt x="16014" y="111175"/>
                  </a:lnTo>
                  <a:lnTo>
                    <a:pt x="18580" y="110451"/>
                  </a:lnTo>
                  <a:lnTo>
                    <a:pt x="18745" y="110451"/>
                  </a:lnTo>
                  <a:lnTo>
                    <a:pt x="24612" y="107340"/>
                  </a:lnTo>
                  <a:lnTo>
                    <a:pt x="26746" y="104940"/>
                  </a:lnTo>
                  <a:lnTo>
                    <a:pt x="30886" y="101803"/>
                  </a:lnTo>
                  <a:lnTo>
                    <a:pt x="32512" y="100901"/>
                  </a:lnTo>
                  <a:lnTo>
                    <a:pt x="39624" y="100901"/>
                  </a:lnTo>
                  <a:lnTo>
                    <a:pt x="40716" y="101257"/>
                  </a:lnTo>
                  <a:lnTo>
                    <a:pt x="44373" y="103111"/>
                  </a:lnTo>
                  <a:lnTo>
                    <a:pt x="46240" y="105105"/>
                  </a:lnTo>
                  <a:lnTo>
                    <a:pt x="48856" y="107200"/>
                  </a:lnTo>
                  <a:lnTo>
                    <a:pt x="51536" y="109283"/>
                  </a:lnTo>
                  <a:lnTo>
                    <a:pt x="55245" y="111175"/>
                  </a:lnTo>
                  <a:lnTo>
                    <a:pt x="63677" y="111175"/>
                  </a:lnTo>
                  <a:lnTo>
                    <a:pt x="66294" y="110451"/>
                  </a:lnTo>
                  <a:lnTo>
                    <a:pt x="66471" y="110451"/>
                  </a:lnTo>
                  <a:lnTo>
                    <a:pt x="72339" y="107340"/>
                  </a:lnTo>
                  <a:lnTo>
                    <a:pt x="74409" y="104940"/>
                  </a:lnTo>
                  <a:lnTo>
                    <a:pt x="78613" y="101803"/>
                  </a:lnTo>
                  <a:lnTo>
                    <a:pt x="80238" y="100901"/>
                  </a:lnTo>
                  <a:lnTo>
                    <a:pt x="87363" y="100901"/>
                  </a:lnTo>
                  <a:lnTo>
                    <a:pt x="88455" y="101257"/>
                  </a:lnTo>
                  <a:lnTo>
                    <a:pt x="92113" y="103111"/>
                  </a:lnTo>
                  <a:lnTo>
                    <a:pt x="93903" y="105105"/>
                  </a:lnTo>
                  <a:lnTo>
                    <a:pt x="99212" y="109283"/>
                  </a:lnTo>
                  <a:lnTo>
                    <a:pt x="102971" y="111175"/>
                  </a:lnTo>
                  <a:lnTo>
                    <a:pt x="111404" y="111175"/>
                  </a:lnTo>
                  <a:lnTo>
                    <a:pt x="114020" y="110451"/>
                  </a:lnTo>
                  <a:lnTo>
                    <a:pt x="114198" y="110451"/>
                  </a:lnTo>
                  <a:lnTo>
                    <a:pt x="116624" y="109143"/>
                  </a:lnTo>
                  <a:lnTo>
                    <a:pt x="120065" y="107340"/>
                  </a:lnTo>
                  <a:lnTo>
                    <a:pt x="122148" y="104940"/>
                  </a:lnTo>
                  <a:lnTo>
                    <a:pt x="124218" y="103378"/>
                  </a:lnTo>
                  <a:lnTo>
                    <a:pt x="126352" y="101803"/>
                  </a:lnTo>
                  <a:lnTo>
                    <a:pt x="127965" y="100901"/>
                  </a:lnTo>
                  <a:lnTo>
                    <a:pt x="135089" y="100901"/>
                  </a:lnTo>
                  <a:lnTo>
                    <a:pt x="136182" y="101257"/>
                  </a:lnTo>
                  <a:lnTo>
                    <a:pt x="139839" y="103111"/>
                  </a:lnTo>
                  <a:lnTo>
                    <a:pt x="141643" y="105105"/>
                  </a:lnTo>
                  <a:lnTo>
                    <a:pt x="146939" y="109283"/>
                  </a:lnTo>
                  <a:lnTo>
                    <a:pt x="150710" y="111175"/>
                  </a:lnTo>
                  <a:lnTo>
                    <a:pt x="159143" y="111175"/>
                  </a:lnTo>
                  <a:lnTo>
                    <a:pt x="161747" y="110451"/>
                  </a:lnTo>
                  <a:lnTo>
                    <a:pt x="161925" y="110451"/>
                  </a:lnTo>
                  <a:lnTo>
                    <a:pt x="167741" y="107340"/>
                  </a:lnTo>
                  <a:lnTo>
                    <a:pt x="169875" y="104940"/>
                  </a:lnTo>
                  <a:lnTo>
                    <a:pt x="171945" y="103378"/>
                  </a:lnTo>
                  <a:lnTo>
                    <a:pt x="174078" y="101803"/>
                  </a:lnTo>
                  <a:lnTo>
                    <a:pt x="175691" y="100901"/>
                  </a:lnTo>
                  <a:lnTo>
                    <a:pt x="182816" y="100901"/>
                  </a:lnTo>
                  <a:lnTo>
                    <a:pt x="183908" y="101257"/>
                  </a:lnTo>
                  <a:lnTo>
                    <a:pt x="185331" y="102006"/>
                  </a:lnTo>
                  <a:lnTo>
                    <a:pt x="187566" y="103111"/>
                  </a:lnTo>
                  <a:lnTo>
                    <a:pt x="189369" y="105105"/>
                  </a:lnTo>
                  <a:lnTo>
                    <a:pt x="192049" y="107200"/>
                  </a:lnTo>
                  <a:lnTo>
                    <a:pt x="194665" y="109283"/>
                  </a:lnTo>
                  <a:lnTo>
                    <a:pt x="198437" y="111175"/>
                  </a:lnTo>
                  <a:lnTo>
                    <a:pt x="206870" y="111175"/>
                  </a:lnTo>
                  <a:lnTo>
                    <a:pt x="209473" y="110451"/>
                  </a:lnTo>
                  <a:lnTo>
                    <a:pt x="209651" y="110451"/>
                  </a:lnTo>
                  <a:lnTo>
                    <a:pt x="215468" y="107340"/>
                  </a:lnTo>
                  <a:lnTo>
                    <a:pt x="217601" y="104940"/>
                  </a:lnTo>
                  <a:lnTo>
                    <a:pt x="219671" y="103378"/>
                  </a:lnTo>
                  <a:lnTo>
                    <a:pt x="221805" y="101803"/>
                  </a:lnTo>
                  <a:lnTo>
                    <a:pt x="223367" y="100901"/>
                  </a:lnTo>
                  <a:lnTo>
                    <a:pt x="230517" y="100901"/>
                  </a:lnTo>
                  <a:lnTo>
                    <a:pt x="231635" y="101257"/>
                  </a:lnTo>
                  <a:lnTo>
                    <a:pt x="233057" y="102006"/>
                  </a:lnTo>
                  <a:lnTo>
                    <a:pt x="235242" y="103111"/>
                  </a:lnTo>
                  <a:lnTo>
                    <a:pt x="237096" y="105105"/>
                  </a:lnTo>
                  <a:lnTo>
                    <a:pt x="239776" y="107200"/>
                  </a:lnTo>
                  <a:lnTo>
                    <a:pt x="242392" y="109283"/>
                  </a:lnTo>
                  <a:lnTo>
                    <a:pt x="246113" y="111175"/>
                  </a:lnTo>
                  <a:lnTo>
                    <a:pt x="254330" y="111175"/>
                  </a:lnTo>
                  <a:lnTo>
                    <a:pt x="257136" y="110451"/>
                  </a:lnTo>
                  <a:lnTo>
                    <a:pt x="261518" y="108305"/>
                  </a:lnTo>
                  <a:lnTo>
                    <a:pt x="261531" y="104940"/>
                  </a:lnTo>
                  <a:lnTo>
                    <a:pt x="261569" y="100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9328585" y="3108904"/>
              <a:ext cx="31115" cy="206375"/>
            </a:xfrm>
            <a:custGeom>
              <a:avLst/>
              <a:gdLst/>
              <a:ahLst/>
              <a:cxnLst/>
              <a:rect l="l" t="t" r="r" b="b"/>
              <a:pathLst>
                <a:path w="31115" h="206375">
                  <a:moveTo>
                    <a:pt x="24079" y="0"/>
                  </a:moveTo>
                  <a:lnTo>
                    <a:pt x="6934" y="0"/>
                  </a:lnTo>
                  <a:lnTo>
                    <a:pt x="0" y="6921"/>
                  </a:lnTo>
                  <a:lnTo>
                    <a:pt x="0" y="198920"/>
                  </a:lnTo>
                  <a:lnTo>
                    <a:pt x="6934" y="205854"/>
                  </a:lnTo>
                  <a:lnTo>
                    <a:pt x="15506" y="205854"/>
                  </a:lnTo>
                  <a:lnTo>
                    <a:pt x="24079" y="205854"/>
                  </a:lnTo>
                  <a:lnTo>
                    <a:pt x="30962" y="198920"/>
                  </a:lnTo>
                  <a:lnTo>
                    <a:pt x="30962" y="6921"/>
                  </a:lnTo>
                  <a:lnTo>
                    <a:pt x="24079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9344092" y="3108896"/>
              <a:ext cx="15875" cy="206375"/>
            </a:xfrm>
            <a:custGeom>
              <a:avLst/>
              <a:gdLst/>
              <a:ahLst/>
              <a:cxnLst/>
              <a:rect l="l" t="t" r="r" b="b"/>
              <a:pathLst>
                <a:path w="15875" h="206375">
                  <a:moveTo>
                    <a:pt x="8568" y="7"/>
                  </a:moveTo>
                  <a:lnTo>
                    <a:pt x="0" y="0"/>
                  </a:lnTo>
                  <a:lnTo>
                    <a:pt x="8305" y="4478"/>
                  </a:lnTo>
                  <a:lnTo>
                    <a:pt x="8305" y="201658"/>
                  </a:lnTo>
                  <a:lnTo>
                    <a:pt x="0" y="205854"/>
                  </a:lnTo>
                  <a:lnTo>
                    <a:pt x="2349" y="205684"/>
                  </a:lnTo>
                  <a:lnTo>
                    <a:pt x="9827" y="204588"/>
                  </a:lnTo>
                  <a:lnTo>
                    <a:pt x="15452" y="198127"/>
                  </a:lnTo>
                  <a:lnTo>
                    <a:pt x="15451" y="6933"/>
                  </a:lnTo>
                  <a:lnTo>
                    <a:pt x="8568" y="7"/>
                  </a:lnTo>
                  <a:close/>
                </a:path>
              </a:pathLst>
            </a:custGeom>
            <a:solidFill>
              <a:srgbClr val="2D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9335626" y="3116982"/>
              <a:ext cx="6985" cy="186690"/>
            </a:xfrm>
            <a:custGeom>
              <a:avLst/>
              <a:gdLst/>
              <a:ahLst/>
              <a:cxnLst/>
              <a:rect l="l" t="t" r="r" b="b"/>
              <a:pathLst>
                <a:path w="6984" h="186689">
                  <a:moveTo>
                    <a:pt x="5346" y="0"/>
                  </a:moveTo>
                  <a:lnTo>
                    <a:pt x="1536" y="0"/>
                  </a:lnTo>
                  <a:lnTo>
                    <a:pt x="0" y="1524"/>
                  </a:lnTo>
                  <a:lnTo>
                    <a:pt x="0" y="184886"/>
                  </a:lnTo>
                  <a:lnTo>
                    <a:pt x="1536" y="186410"/>
                  </a:lnTo>
                  <a:lnTo>
                    <a:pt x="3441" y="186410"/>
                  </a:lnTo>
                  <a:lnTo>
                    <a:pt x="5346" y="186410"/>
                  </a:lnTo>
                  <a:lnTo>
                    <a:pt x="6883" y="184886"/>
                  </a:lnTo>
                  <a:lnTo>
                    <a:pt x="6883" y="1524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8FB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9511746" y="3108904"/>
              <a:ext cx="31115" cy="206375"/>
            </a:xfrm>
            <a:custGeom>
              <a:avLst/>
              <a:gdLst/>
              <a:ahLst/>
              <a:cxnLst/>
              <a:rect l="l" t="t" r="r" b="b"/>
              <a:pathLst>
                <a:path w="31115" h="206375">
                  <a:moveTo>
                    <a:pt x="24028" y="0"/>
                  </a:moveTo>
                  <a:lnTo>
                    <a:pt x="6934" y="0"/>
                  </a:lnTo>
                  <a:lnTo>
                    <a:pt x="0" y="6921"/>
                  </a:lnTo>
                  <a:lnTo>
                    <a:pt x="0" y="198920"/>
                  </a:lnTo>
                  <a:lnTo>
                    <a:pt x="6934" y="205854"/>
                  </a:lnTo>
                  <a:lnTo>
                    <a:pt x="15506" y="205854"/>
                  </a:lnTo>
                  <a:lnTo>
                    <a:pt x="24028" y="205854"/>
                  </a:lnTo>
                  <a:lnTo>
                    <a:pt x="30962" y="198920"/>
                  </a:lnTo>
                  <a:lnTo>
                    <a:pt x="30962" y="6921"/>
                  </a:lnTo>
                  <a:lnTo>
                    <a:pt x="24028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9527252" y="3108896"/>
              <a:ext cx="15875" cy="206375"/>
            </a:xfrm>
            <a:custGeom>
              <a:avLst/>
              <a:gdLst/>
              <a:ahLst/>
              <a:cxnLst/>
              <a:rect l="l" t="t" r="r" b="b"/>
              <a:pathLst>
                <a:path w="15875" h="206375">
                  <a:moveTo>
                    <a:pt x="8516" y="7"/>
                  </a:moveTo>
                  <a:lnTo>
                    <a:pt x="0" y="0"/>
                  </a:lnTo>
                  <a:lnTo>
                    <a:pt x="8305" y="4478"/>
                  </a:lnTo>
                  <a:lnTo>
                    <a:pt x="8305" y="201658"/>
                  </a:lnTo>
                  <a:lnTo>
                    <a:pt x="0" y="205854"/>
                  </a:lnTo>
                  <a:lnTo>
                    <a:pt x="2349" y="205684"/>
                  </a:lnTo>
                  <a:lnTo>
                    <a:pt x="9806" y="204568"/>
                  </a:lnTo>
                  <a:lnTo>
                    <a:pt x="15463" y="198127"/>
                  </a:lnTo>
                  <a:lnTo>
                    <a:pt x="15457" y="6927"/>
                  </a:lnTo>
                  <a:lnTo>
                    <a:pt x="8516" y="7"/>
                  </a:lnTo>
                  <a:close/>
                </a:path>
              </a:pathLst>
            </a:custGeom>
            <a:solidFill>
              <a:srgbClr val="B38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9518788" y="3116982"/>
              <a:ext cx="6985" cy="186690"/>
            </a:xfrm>
            <a:custGeom>
              <a:avLst/>
              <a:gdLst/>
              <a:ahLst/>
              <a:cxnLst/>
              <a:rect l="l" t="t" r="r" b="b"/>
              <a:pathLst>
                <a:path w="6984" h="186689">
                  <a:moveTo>
                    <a:pt x="5295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184886"/>
                  </a:lnTo>
                  <a:lnTo>
                    <a:pt x="1524" y="186410"/>
                  </a:lnTo>
                  <a:lnTo>
                    <a:pt x="3441" y="186410"/>
                  </a:lnTo>
                  <a:lnTo>
                    <a:pt x="5295" y="186410"/>
                  </a:lnTo>
                  <a:lnTo>
                    <a:pt x="6832" y="184886"/>
                  </a:lnTo>
                  <a:lnTo>
                    <a:pt x="6832" y="1524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EEC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9322410" y="3102711"/>
              <a:ext cx="226695" cy="218440"/>
            </a:xfrm>
            <a:custGeom>
              <a:avLst/>
              <a:gdLst/>
              <a:ahLst/>
              <a:cxnLst/>
              <a:rect l="l" t="t" r="r" b="b"/>
              <a:pathLst>
                <a:path w="226695" h="218439">
                  <a:moveTo>
                    <a:pt x="33083" y="25692"/>
                  </a:moveTo>
                  <a:lnTo>
                    <a:pt x="31661" y="24307"/>
                  </a:lnTo>
                  <a:lnTo>
                    <a:pt x="29972" y="24307"/>
                  </a:lnTo>
                  <a:lnTo>
                    <a:pt x="24676" y="24307"/>
                  </a:lnTo>
                  <a:lnTo>
                    <a:pt x="24676" y="17322"/>
                  </a:lnTo>
                  <a:lnTo>
                    <a:pt x="23304" y="15938"/>
                  </a:lnTo>
                  <a:lnTo>
                    <a:pt x="19875" y="15938"/>
                  </a:lnTo>
                  <a:lnTo>
                    <a:pt x="18503" y="17322"/>
                  </a:lnTo>
                  <a:lnTo>
                    <a:pt x="18503" y="24307"/>
                  </a:lnTo>
                  <a:lnTo>
                    <a:pt x="11518" y="24307"/>
                  </a:lnTo>
                  <a:lnTo>
                    <a:pt x="10147" y="25692"/>
                  </a:lnTo>
                  <a:lnTo>
                    <a:pt x="10147" y="29108"/>
                  </a:lnTo>
                  <a:lnTo>
                    <a:pt x="11518" y="30505"/>
                  </a:lnTo>
                  <a:lnTo>
                    <a:pt x="18503" y="30505"/>
                  </a:lnTo>
                  <a:lnTo>
                    <a:pt x="18503" y="37477"/>
                  </a:lnTo>
                  <a:lnTo>
                    <a:pt x="19875" y="38862"/>
                  </a:lnTo>
                  <a:lnTo>
                    <a:pt x="23304" y="38862"/>
                  </a:lnTo>
                  <a:lnTo>
                    <a:pt x="24676" y="37477"/>
                  </a:lnTo>
                  <a:lnTo>
                    <a:pt x="24676" y="35763"/>
                  </a:lnTo>
                  <a:lnTo>
                    <a:pt x="24676" y="30505"/>
                  </a:lnTo>
                  <a:lnTo>
                    <a:pt x="31661" y="30505"/>
                  </a:lnTo>
                  <a:lnTo>
                    <a:pt x="33083" y="29108"/>
                  </a:lnTo>
                  <a:lnTo>
                    <a:pt x="33083" y="25692"/>
                  </a:lnTo>
                  <a:close/>
                </a:path>
                <a:path w="226695" h="218439">
                  <a:moveTo>
                    <a:pt x="43357" y="21678"/>
                  </a:moveTo>
                  <a:lnTo>
                    <a:pt x="41656" y="13246"/>
                  </a:lnTo>
                  <a:lnTo>
                    <a:pt x="37134" y="6540"/>
                  </a:lnTo>
                  <a:lnTo>
                    <a:pt x="37134" y="13246"/>
                  </a:lnTo>
                  <a:lnTo>
                    <a:pt x="37134" y="205117"/>
                  </a:lnTo>
                  <a:lnTo>
                    <a:pt x="30251" y="212051"/>
                  </a:lnTo>
                  <a:lnTo>
                    <a:pt x="13106" y="212051"/>
                  </a:lnTo>
                  <a:lnTo>
                    <a:pt x="6172" y="205117"/>
                  </a:lnTo>
                  <a:lnTo>
                    <a:pt x="6172" y="13246"/>
                  </a:lnTo>
                  <a:lnTo>
                    <a:pt x="13106" y="6184"/>
                  </a:lnTo>
                  <a:lnTo>
                    <a:pt x="30251" y="6184"/>
                  </a:lnTo>
                  <a:lnTo>
                    <a:pt x="37134" y="13246"/>
                  </a:lnTo>
                  <a:lnTo>
                    <a:pt x="37134" y="6540"/>
                  </a:lnTo>
                  <a:lnTo>
                    <a:pt x="37007" y="6350"/>
                  </a:lnTo>
                  <a:lnTo>
                    <a:pt x="36753" y="6184"/>
                  </a:lnTo>
                  <a:lnTo>
                    <a:pt x="30111" y="1701"/>
                  </a:lnTo>
                  <a:lnTo>
                    <a:pt x="21678" y="0"/>
                  </a:lnTo>
                  <a:lnTo>
                    <a:pt x="13246" y="1701"/>
                  </a:lnTo>
                  <a:lnTo>
                    <a:pt x="6350" y="6350"/>
                  </a:lnTo>
                  <a:lnTo>
                    <a:pt x="1701" y="13246"/>
                  </a:lnTo>
                  <a:lnTo>
                    <a:pt x="0" y="21678"/>
                  </a:lnTo>
                  <a:lnTo>
                    <a:pt x="0" y="196570"/>
                  </a:lnTo>
                  <a:lnTo>
                    <a:pt x="1778" y="205117"/>
                  </a:lnTo>
                  <a:lnTo>
                    <a:pt x="6350" y="211899"/>
                  </a:lnTo>
                  <a:lnTo>
                    <a:pt x="13246" y="216547"/>
                  </a:lnTo>
                  <a:lnTo>
                    <a:pt x="21678" y="218249"/>
                  </a:lnTo>
                  <a:lnTo>
                    <a:pt x="30111" y="216547"/>
                  </a:lnTo>
                  <a:lnTo>
                    <a:pt x="36766" y="212051"/>
                  </a:lnTo>
                  <a:lnTo>
                    <a:pt x="37007" y="211899"/>
                  </a:lnTo>
                  <a:lnTo>
                    <a:pt x="41567" y="205117"/>
                  </a:lnTo>
                  <a:lnTo>
                    <a:pt x="43357" y="196570"/>
                  </a:lnTo>
                  <a:lnTo>
                    <a:pt x="43357" y="21678"/>
                  </a:lnTo>
                  <a:close/>
                </a:path>
                <a:path w="226695" h="218439">
                  <a:moveTo>
                    <a:pt x="216255" y="21348"/>
                  </a:moveTo>
                  <a:lnTo>
                    <a:pt x="214884" y="19964"/>
                  </a:lnTo>
                  <a:lnTo>
                    <a:pt x="213194" y="19964"/>
                  </a:lnTo>
                  <a:lnTo>
                    <a:pt x="194741" y="19964"/>
                  </a:lnTo>
                  <a:lnTo>
                    <a:pt x="193370" y="21348"/>
                  </a:lnTo>
                  <a:lnTo>
                    <a:pt x="193370" y="24765"/>
                  </a:lnTo>
                  <a:lnTo>
                    <a:pt x="194741" y="26162"/>
                  </a:lnTo>
                  <a:lnTo>
                    <a:pt x="214884" y="26162"/>
                  </a:lnTo>
                  <a:lnTo>
                    <a:pt x="216255" y="24765"/>
                  </a:lnTo>
                  <a:lnTo>
                    <a:pt x="216255" y="21348"/>
                  </a:lnTo>
                  <a:close/>
                </a:path>
                <a:path w="226695" h="218439">
                  <a:moveTo>
                    <a:pt x="226466" y="21678"/>
                  </a:moveTo>
                  <a:lnTo>
                    <a:pt x="224764" y="13246"/>
                  </a:lnTo>
                  <a:lnTo>
                    <a:pt x="220294" y="6616"/>
                  </a:lnTo>
                  <a:lnTo>
                    <a:pt x="220294" y="13246"/>
                  </a:lnTo>
                  <a:lnTo>
                    <a:pt x="220294" y="205117"/>
                  </a:lnTo>
                  <a:lnTo>
                    <a:pt x="213360" y="212051"/>
                  </a:lnTo>
                  <a:lnTo>
                    <a:pt x="196265" y="212051"/>
                  </a:lnTo>
                  <a:lnTo>
                    <a:pt x="189331" y="205117"/>
                  </a:lnTo>
                  <a:lnTo>
                    <a:pt x="189331" y="13246"/>
                  </a:lnTo>
                  <a:lnTo>
                    <a:pt x="196265" y="6184"/>
                  </a:lnTo>
                  <a:lnTo>
                    <a:pt x="213360" y="6184"/>
                  </a:lnTo>
                  <a:lnTo>
                    <a:pt x="220294" y="13246"/>
                  </a:lnTo>
                  <a:lnTo>
                    <a:pt x="220294" y="6616"/>
                  </a:lnTo>
                  <a:lnTo>
                    <a:pt x="220116" y="6350"/>
                  </a:lnTo>
                  <a:lnTo>
                    <a:pt x="219862" y="6184"/>
                  </a:lnTo>
                  <a:lnTo>
                    <a:pt x="213233" y="1701"/>
                  </a:lnTo>
                  <a:lnTo>
                    <a:pt x="204838" y="0"/>
                  </a:lnTo>
                  <a:lnTo>
                    <a:pt x="196405" y="1701"/>
                  </a:lnTo>
                  <a:lnTo>
                    <a:pt x="189509" y="6350"/>
                  </a:lnTo>
                  <a:lnTo>
                    <a:pt x="184861" y="13246"/>
                  </a:lnTo>
                  <a:lnTo>
                    <a:pt x="183159" y="21678"/>
                  </a:lnTo>
                  <a:lnTo>
                    <a:pt x="183159" y="196570"/>
                  </a:lnTo>
                  <a:lnTo>
                    <a:pt x="184937" y="205117"/>
                  </a:lnTo>
                  <a:lnTo>
                    <a:pt x="189509" y="211899"/>
                  </a:lnTo>
                  <a:lnTo>
                    <a:pt x="196405" y="216547"/>
                  </a:lnTo>
                  <a:lnTo>
                    <a:pt x="204838" y="218249"/>
                  </a:lnTo>
                  <a:lnTo>
                    <a:pt x="213233" y="216547"/>
                  </a:lnTo>
                  <a:lnTo>
                    <a:pt x="219875" y="212051"/>
                  </a:lnTo>
                  <a:lnTo>
                    <a:pt x="220116" y="211899"/>
                  </a:lnTo>
                  <a:lnTo>
                    <a:pt x="224675" y="205117"/>
                  </a:lnTo>
                  <a:lnTo>
                    <a:pt x="226466" y="196570"/>
                  </a:lnTo>
                  <a:lnTo>
                    <a:pt x="226466" y="216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9392208" y="3150869"/>
              <a:ext cx="86995" cy="175895"/>
            </a:xfrm>
            <a:custGeom>
              <a:avLst/>
              <a:gdLst/>
              <a:ahLst/>
              <a:cxnLst/>
              <a:rect l="l" t="t" r="r" b="b"/>
              <a:pathLst>
                <a:path w="86995" h="175895">
                  <a:moveTo>
                    <a:pt x="86448" y="0"/>
                  </a:moveTo>
                  <a:lnTo>
                    <a:pt x="0" y="0"/>
                  </a:lnTo>
                  <a:lnTo>
                    <a:pt x="0" y="175602"/>
                  </a:lnTo>
                  <a:lnTo>
                    <a:pt x="86448" y="175602"/>
                  </a:lnTo>
                  <a:lnTo>
                    <a:pt x="86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9389135" y="3147783"/>
              <a:ext cx="92710" cy="181610"/>
            </a:xfrm>
            <a:custGeom>
              <a:avLst/>
              <a:gdLst/>
              <a:ahLst/>
              <a:cxnLst/>
              <a:rect l="l" t="t" r="r" b="b"/>
              <a:pathLst>
                <a:path w="92709" h="181610">
                  <a:moveTo>
                    <a:pt x="72034" y="159626"/>
                  </a:moveTo>
                  <a:lnTo>
                    <a:pt x="70662" y="158229"/>
                  </a:lnTo>
                  <a:lnTo>
                    <a:pt x="21958" y="158229"/>
                  </a:lnTo>
                  <a:lnTo>
                    <a:pt x="20586" y="159626"/>
                  </a:lnTo>
                  <a:lnTo>
                    <a:pt x="20586" y="163042"/>
                  </a:lnTo>
                  <a:lnTo>
                    <a:pt x="21958" y="164426"/>
                  </a:lnTo>
                  <a:lnTo>
                    <a:pt x="23647" y="164426"/>
                  </a:lnTo>
                  <a:lnTo>
                    <a:pt x="70662" y="164426"/>
                  </a:lnTo>
                  <a:lnTo>
                    <a:pt x="72034" y="163042"/>
                  </a:lnTo>
                  <a:lnTo>
                    <a:pt x="72034" y="159626"/>
                  </a:lnTo>
                  <a:close/>
                </a:path>
                <a:path w="92709" h="181610">
                  <a:moveTo>
                    <a:pt x="72034" y="142024"/>
                  </a:moveTo>
                  <a:lnTo>
                    <a:pt x="70662" y="140627"/>
                  </a:lnTo>
                  <a:lnTo>
                    <a:pt x="21958" y="140627"/>
                  </a:lnTo>
                  <a:lnTo>
                    <a:pt x="20586" y="142024"/>
                  </a:lnTo>
                  <a:lnTo>
                    <a:pt x="20586" y="145440"/>
                  </a:lnTo>
                  <a:lnTo>
                    <a:pt x="21958" y="146824"/>
                  </a:lnTo>
                  <a:lnTo>
                    <a:pt x="23647" y="146824"/>
                  </a:lnTo>
                  <a:lnTo>
                    <a:pt x="70662" y="146824"/>
                  </a:lnTo>
                  <a:lnTo>
                    <a:pt x="72034" y="145440"/>
                  </a:lnTo>
                  <a:lnTo>
                    <a:pt x="72034" y="142024"/>
                  </a:lnTo>
                  <a:close/>
                </a:path>
                <a:path w="92709" h="181610">
                  <a:moveTo>
                    <a:pt x="72034" y="124409"/>
                  </a:moveTo>
                  <a:lnTo>
                    <a:pt x="70662" y="123024"/>
                  </a:lnTo>
                  <a:lnTo>
                    <a:pt x="21958" y="123024"/>
                  </a:lnTo>
                  <a:lnTo>
                    <a:pt x="20586" y="124409"/>
                  </a:lnTo>
                  <a:lnTo>
                    <a:pt x="20586" y="127825"/>
                  </a:lnTo>
                  <a:lnTo>
                    <a:pt x="21958" y="129209"/>
                  </a:lnTo>
                  <a:lnTo>
                    <a:pt x="23647" y="129209"/>
                  </a:lnTo>
                  <a:lnTo>
                    <a:pt x="70662" y="129209"/>
                  </a:lnTo>
                  <a:lnTo>
                    <a:pt x="72034" y="127825"/>
                  </a:lnTo>
                  <a:lnTo>
                    <a:pt x="72034" y="124409"/>
                  </a:lnTo>
                  <a:close/>
                </a:path>
                <a:path w="92709" h="181610">
                  <a:moveTo>
                    <a:pt x="72034" y="106794"/>
                  </a:moveTo>
                  <a:lnTo>
                    <a:pt x="70662" y="105397"/>
                  </a:lnTo>
                  <a:lnTo>
                    <a:pt x="21958" y="105397"/>
                  </a:lnTo>
                  <a:lnTo>
                    <a:pt x="20586" y="106794"/>
                  </a:lnTo>
                  <a:lnTo>
                    <a:pt x="20586" y="110210"/>
                  </a:lnTo>
                  <a:lnTo>
                    <a:pt x="21958" y="111594"/>
                  </a:lnTo>
                  <a:lnTo>
                    <a:pt x="23647" y="111594"/>
                  </a:lnTo>
                  <a:lnTo>
                    <a:pt x="70662" y="111594"/>
                  </a:lnTo>
                  <a:lnTo>
                    <a:pt x="72034" y="110210"/>
                  </a:lnTo>
                  <a:lnTo>
                    <a:pt x="72034" y="106794"/>
                  </a:lnTo>
                  <a:close/>
                </a:path>
                <a:path w="92709" h="181610">
                  <a:moveTo>
                    <a:pt x="72034" y="89192"/>
                  </a:moveTo>
                  <a:lnTo>
                    <a:pt x="70662" y="87795"/>
                  </a:lnTo>
                  <a:lnTo>
                    <a:pt x="21958" y="87795"/>
                  </a:lnTo>
                  <a:lnTo>
                    <a:pt x="20586" y="89192"/>
                  </a:lnTo>
                  <a:lnTo>
                    <a:pt x="20586" y="92608"/>
                  </a:lnTo>
                  <a:lnTo>
                    <a:pt x="21958" y="93992"/>
                  </a:lnTo>
                  <a:lnTo>
                    <a:pt x="23647" y="93992"/>
                  </a:lnTo>
                  <a:lnTo>
                    <a:pt x="70662" y="93992"/>
                  </a:lnTo>
                  <a:lnTo>
                    <a:pt x="72034" y="92608"/>
                  </a:lnTo>
                  <a:lnTo>
                    <a:pt x="72034" y="89192"/>
                  </a:lnTo>
                  <a:close/>
                </a:path>
                <a:path w="92709" h="181610">
                  <a:moveTo>
                    <a:pt x="72034" y="71589"/>
                  </a:moveTo>
                  <a:lnTo>
                    <a:pt x="70662" y="70192"/>
                  </a:lnTo>
                  <a:lnTo>
                    <a:pt x="21958" y="70192"/>
                  </a:lnTo>
                  <a:lnTo>
                    <a:pt x="20586" y="71589"/>
                  </a:lnTo>
                  <a:lnTo>
                    <a:pt x="20586" y="75006"/>
                  </a:lnTo>
                  <a:lnTo>
                    <a:pt x="21958" y="76390"/>
                  </a:lnTo>
                  <a:lnTo>
                    <a:pt x="23647" y="76390"/>
                  </a:lnTo>
                  <a:lnTo>
                    <a:pt x="70662" y="76390"/>
                  </a:lnTo>
                  <a:lnTo>
                    <a:pt x="72034" y="75006"/>
                  </a:lnTo>
                  <a:lnTo>
                    <a:pt x="72034" y="71589"/>
                  </a:lnTo>
                  <a:close/>
                </a:path>
                <a:path w="92709" h="181610">
                  <a:moveTo>
                    <a:pt x="72034" y="53975"/>
                  </a:moveTo>
                  <a:lnTo>
                    <a:pt x="70662" y="52578"/>
                  </a:lnTo>
                  <a:lnTo>
                    <a:pt x="21958" y="52578"/>
                  </a:lnTo>
                  <a:lnTo>
                    <a:pt x="20586" y="53975"/>
                  </a:lnTo>
                  <a:lnTo>
                    <a:pt x="20586" y="57391"/>
                  </a:lnTo>
                  <a:lnTo>
                    <a:pt x="21958" y="58775"/>
                  </a:lnTo>
                  <a:lnTo>
                    <a:pt x="23647" y="58775"/>
                  </a:lnTo>
                  <a:lnTo>
                    <a:pt x="70662" y="58775"/>
                  </a:lnTo>
                  <a:lnTo>
                    <a:pt x="72034" y="57391"/>
                  </a:lnTo>
                  <a:lnTo>
                    <a:pt x="72034" y="53975"/>
                  </a:lnTo>
                  <a:close/>
                </a:path>
                <a:path w="92709" h="181610">
                  <a:moveTo>
                    <a:pt x="72034" y="36372"/>
                  </a:moveTo>
                  <a:lnTo>
                    <a:pt x="70662" y="34975"/>
                  </a:lnTo>
                  <a:lnTo>
                    <a:pt x="21958" y="34975"/>
                  </a:lnTo>
                  <a:lnTo>
                    <a:pt x="20586" y="36372"/>
                  </a:lnTo>
                  <a:lnTo>
                    <a:pt x="20586" y="39789"/>
                  </a:lnTo>
                  <a:lnTo>
                    <a:pt x="21958" y="41173"/>
                  </a:lnTo>
                  <a:lnTo>
                    <a:pt x="23647" y="41173"/>
                  </a:lnTo>
                  <a:lnTo>
                    <a:pt x="70662" y="41173"/>
                  </a:lnTo>
                  <a:lnTo>
                    <a:pt x="72034" y="39789"/>
                  </a:lnTo>
                  <a:lnTo>
                    <a:pt x="72034" y="36372"/>
                  </a:lnTo>
                  <a:close/>
                </a:path>
                <a:path w="92709" h="181610">
                  <a:moveTo>
                    <a:pt x="72034" y="18757"/>
                  </a:moveTo>
                  <a:lnTo>
                    <a:pt x="70662" y="17373"/>
                  </a:lnTo>
                  <a:lnTo>
                    <a:pt x="21958" y="17373"/>
                  </a:lnTo>
                  <a:lnTo>
                    <a:pt x="20586" y="18757"/>
                  </a:lnTo>
                  <a:lnTo>
                    <a:pt x="20586" y="22174"/>
                  </a:lnTo>
                  <a:lnTo>
                    <a:pt x="21958" y="23558"/>
                  </a:lnTo>
                  <a:lnTo>
                    <a:pt x="23647" y="23558"/>
                  </a:lnTo>
                  <a:lnTo>
                    <a:pt x="70662" y="23558"/>
                  </a:lnTo>
                  <a:lnTo>
                    <a:pt x="72034" y="22174"/>
                  </a:lnTo>
                  <a:lnTo>
                    <a:pt x="72034" y="18757"/>
                  </a:lnTo>
                  <a:close/>
                </a:path>
                <a:path w="92709" h="181610">
                  <a:moveTo>
                    <a:pt x="92621" y="0"/>
                  </a:moveTo>
                  <a:lnTo>
                    <a:pt x="86398" y="0"/>
                  </a:lnTo>
                  <a:lnTo>
                    <a:pt x="86398" y="6350"/>
                  </a:lnTo>
                  <a:lnTo>
                    <a:pt x="86398" y="175260"/>
                  </a:lnTo>
                  <a:lnTo>
                    <a:pt x="6172" y="175260"/>
                  </a:lnTo>
                  <a:lnTo>
                    <a:pt x="6172" y="6350"/>
                  </a:lnTo>
                  <a:lnTo>
                    <a:pt x="86398" y="6350"/>
                  </a:lnTo>
                  <a:lnTo>
                    <a:pt x="86398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75260"/>
                  </a:lnTo>
                  <a:lnTo>
                    <a:pt x="0" y="181610"/>
                  </a:lnTo>
                  <a:lnTo>
                    <a:pt x="92621" y="181610"/>
                  </a:lnTo>
                  <a:lnTo>
                    <a:pt x="92621" y="175602"/>
                  </a:lnTo>
                  <a:lnTo>
                    <a:pt x="92621" y="175260"/>
                  </a:lnTo>
                  <a:lnTo>
                    <a:pt x="92621" y="6350"/>
                  </a:lnTo>
                  <a:lnTo>
                    <a:pt x="92621" y="6197"/>
                  </a:lnTo>
                  <a:lnTo>
                    <a:pt x="926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9789236" y="2296375"/>
              <a:ext cx="336550" cy="109855"/>
            </a:xfrm>
            <a:custGeom>
              <a:avLst/>
              <a:gdLst/>
              <a:ahLst/>
              <a:cxnLst/>
              <a:rect l="l" t="t" r="r" b="b"/>
              <a:pathLst>
                <a:path w="336550" h="109855">
                  <a:moveTo>
                    <a:pt x="26390" y="91071"/>
                  </a:moveTo>
                  <a:lnTo>
                    <a:pt x="23088" y="81686"/>
                  </a:lnTo>
                  <a:lnTo>
                    <a:pt x="13195" y="77419"/>
                  </a:lnTo>
                  <a:lnTo>
                    <a:pt x="3302" y="81686"/>
                  </a:lnTo>
                  <a:lnTo>
                    <a:pt x="0" y="91071"/>
                  </a:lnTo>
                  <a:lnTo>
                    <a:pt x="3302" y="100457"/>
                  </a:lnTo>
                  <a:lnTo>
                    <a:pt x="13195" y="104724"/>
                  </a:lnTo>
                  <a:lnTo>
                    <a:pt x="23088" y="100457"/>
                  </a:lnTo>
                  <a:lnTo>
                    <a:pt x="26390" y="91071"/>
                  </a:lnTo>
                  <a:close/>
                </a:path>
                <a:path w="336550" h="109855">
                  <a:moveTo>
                    <a:pt x="239306" y="95910"/>
                  </a:moveTo>
                  <a:lnTo>
                    <a:pt x="236004" y="86525"/>
                  </a:lnTo>
                  <a:lnTo>
                    <a:pt x="226110" y="82257"/>
                  </a:lnTo>
                  <a:lnTo>
                    <a:pt x="216217" y="86525"/>
                  </a:lnTo>
                  <a:lnTo>
                    <a:pt x="212928" y="95910"/>
                  </a:lnTo>
                  <a:lnTo>
                    <a:pt x="216217" y="105295"/>
                  </a:lnTo>
                  <a:lnTo>
                    <a:pt x="226110" y="109562"/>
                  </a:lnTo>
                  <a:lnTo>
                    <a:pt x="236004" y="105295"/>
                  </a:lnTo>
                  <a:lnTo>
                    <a:pt x="239306" y="95910"/>
                  </a:lnTo>
                  <a:close/>
                </a:path>
                <a:path w="336550" h="109855">
                  <a:moveTo>
                    <a:pt x="336080" y="13652"/>
                  </a:moveTo>
                  <a:lnTo>
                    <a:pt x="332778" y="4267"/>
                  </a:lnTo>
                  <a:lnTo>
                    <a:pt x="322884" y="0"/>
                  </a:lnTo>
                  <a:lnTo>
                    <a:pt x="312991" y="4267"/>
                  </a:lnTo>
                  <a:lnTo>
                    <a:pt x="309689" y="13652"/>
                  </a:lnTo>
                  <a:lnTo>
                    <a:pt x="312991" y="23037"/>
                  </a:lnTo>
                  <a:lnTo>
                    <a:pt x="322884" y="27305"/>
                  </a:lnTo>
                  <a:lnTo>
                    <a:pt x="332778" y="23037"/>
                  </a:lnTo>
                  <a:lnTo>
                    <a:pt x="336080" y="13652"/>
                  </a:lnTo>
                  <a:close/>
                </a:path>
              </a:pathLst>
            </a:custGeom>
            <a:solidFill>
              <a:srgbClr val="EDF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9303284" y="2281516"/>
              <a:ext cx="988694" cy="986155"/>
            </a:xfrm>
            <a:custGeom>
              <a:avLst/>
              <a:gdLst/>
              <a:ahLst/>
              <a:cxnLst/>
              <a:rect l="l" t="t" r="r" b="b"/>
              <a:pathLst>
                <a:path w="988695" h="986154">
                  <a:moveTo>
                    <a:pt x="11150" y="735507"/>
                  </a:moveTo>
                  <a:lnTo>
                    <a:pt x="63" y="735507"/>
                  </a:lnTo>
                  <a:lnTo>
                    <a:pt x="0" y="744131"/>
                  </a:lnTo>
                  <a:lnTo>
                    <a:pt x="5575" y="744131"/>
                  </a:lnTo>
                  <a:lnTo>
                    <a:pt x="11150" y="744131"/>
                  </a:lnTo>
                  <a:lnTo>
                    <a:pt x="11150" y="735507"/>
                  </a:lnTo>
                  <a:close/>
                </a:path>
                <a:path w="988695" h="986154">
                  <a:moveTo>
                    <a:pt x="20815" y="629056"/>
                  </a:moveTo>
                  <a:lnTo>
                    <a:pt x="9728" y="629056"/>
                  </a:lnTo>
                  <a:lnTo>
                    <a:pt x="9728" y="637679"/>
                  </a:lnTo>
                  <a:lnTo>
                    <a:pt x="15240" y="637679"/>
                  </a:lnTo>
                  <a:lnTo>
                    <a:pt x="20815" y="637679"/>
                  </a:lnTo>
                  <a:lnTo>
                    <a:pt x="20815" y="629056"/>
                  </a:lnTo>
                  <a:close/>
                </a:path>
                <a:path w="988695" h="986154">
                  <a:moveTo>
                    <a:pt x="30480" y="527443"/>
                  </a:moveTo>
                  <a:lnTo>
                    <a:pt x="19392" y="527443"/>
                  </a:lnTo>
                  <a:lnTo>
                    <a:pt x="19392" y="536067"/>
                  </a:lnTo>
                  <a:lnTo>
                    <a:pt x="24968" y="536067"/>
                  </a:lnTo>
                  <a:lnTo>
                    <a:pt x="30480" y="536067"/>
                  </a:lnTo>
                  <a:lnTo>
                    <a:pt x="30480" y="527443"/>
                  </a:lnTo>
                  <a:close/>
                </a:path>
                <a:path w="988695" h="986154">
                  <a:moveTo>
                    <a:pt x="69202" y="604862"/>
                  </a:moveTo>
                  <a:lnTo>
                    <a:pt x="58115" y="604862"/>
                  </a:lnTo>
                  <a:lnTo>
                    <a:pt x="58115" y="613486"/>
                  </a:lnTo>
                  <a:lnTo>
                    <a:pt x="63627" y="613486"/>
                  </a:lnTo>
                  <a:lnTo>
                    <a:pt x="69202" y="613486"/>
                  </a:lnTo>
                  <a:lnTo>
                    <a:pt x="69202" y="604862"/>
                  </a:lnTo>
                  <a:close/>
                </a:path>
                <a:path w="988695" h="986154">
                  <a:moveTo>
                    <a:pt x="78867" y="454850"/>
                  </a:moveTo>
                  <a:lnTo>
                    <a:pt x="67779" y="454850"/>
                  </a:lnTo>
                  <a:lnTo>
                    <a:pt x="67779" y="463473"/>
                  </a:lnTo>
                  <a:lnTo>
                    <a:pt x="73355" y="463473"/>
                  </a:lnTo>
                  <a:lnTo>
                    <a:pt x="78867" y="463473"/>
                  </a:lnTo>
                  <a:lnTo>
                    <a:pt x="78867" y="454850"/>
                  </a:lnTo>
                  <a:close/>
                </a:path>
                <a:path w="988695" h="986154">
                  <a:moveTo>
                    <a:pt x="93383" y="537121"/>
                  </a:moveTo>
                  <a:lnTo>
                    <a:pt x="82296" y="537121"/>
                  </a:lnTo>
                  <a:lnTo>
                    <a:pt x="82296" y="545744"/>
                  </a:lnTo>
                  <a:lnTo>
                    <a:pt x="87871" y="545744"/>
                  </a:lnTo>
                  <a:lnTo>
                    <a:pt x="93383" y="545744"/>
                  </a:lnTo>
                  <a:lnTo>
                    <a:pt x="93383" y="537121"/>
                  </a:lnTo>
                  <a:close/>
                </a:path>
                <a:path w="988695" h="986154">
                  <a:moveTo>
                    <a:pt x="127304" y="701649"/>
                  </a:moveTo>
                  <a:lnTo>
                    <a:pt x="116154" y="701649"/>
                  </a:lnTo>
                  <a:lnTo>
                    <a:pt x="116154" y="710272"/>
                  </a:lnTo>
                  <a:lnTo>
                    <a:pt x="121729" y="710272"/>
                  </a:lnTo>
                  <a:lnTo>
                    <a:pt x="127241" y="710272"/>
                  </a:lnTo>
                  <a:lnTo>
                    <a:pt x="127304" y="701649"/>
                  </a:lnTo>
                  <a:close/>
                </a:path>
                <a:path w="988695" h="986154">
                  <a:moveTo>
                    <a:pt x="185356" y="256463"/>
                  </a:moveTo>
                  <a:lnTo>
                    <a:pt x="174269" y="256463"/>
                  </a:lnTo>
                  <a:lnTo>
                    <a:pt x="174205" y="265087"/>
                  </a:lnTo>
                  <a:lnTo>
                    <a:pt x="179781" y="265087"/>
                  </a:lnTo>
                  <a:lnTo>
                    <a:pt x="185356" y="265087"/>
                  </a:lnTo>
                  <a:lnTo>
                    <a:pt x="185356" y="256463"/>
                  </a:lnTo>
                  <a:close/>
                </a:path>
                <a:path w="988695" h="986154">
                  <a:moveTo>
                    <a:pt x="219214" y="353237"/>
                  </a:moveTo>
                  <a:lnTo>
                    <a:pt x="208127" y="353237"/>
                  </a:lnTo>
                  <a:lnTo>
                    <a:pt x="208127" y="361861"/>
                  </a:lnTo>
                  <a:lnTo>
                    <a:pt x="213639" y="361861"/>
                  </a:lnTo>
                  <a:lnTo>
                    <a:pt x="219214" y="361861"/>
                  </a:lnTo>
                  <a:lnTo>
                    <a:pt x="219214" y="353237"/>
                  </a:lnTo>
                  <a:close/>
                </a:path>
                <a:path w="988695" h="986154">
                  <a:moveTo>
                    <a:pt x="277266" y="251625"/>
                  </a:moveTo>
                  <a:lnTo>
                    <a:pt x="266179" y="251625"/>
                  </a:lnTo>
                  <a:lnTo>
                    <a:pt x="266179" y="260248"/>
                  </a:lnTo>
                  <a:lnTo>
                    <a:pt x="271754" y="260248"/>
                  </a:lnTo>
                  <a:lnTo>
                    <a:pt x="277266" y="260248"/>
                  </a:lnTo>
                  <a:lnTo>
                    <a:pt x="277266" y="251625"/>
                  </a:lnTo>
                  <a:close/>
                </a:path>
                <a:path w="988695" h="986154">
                  <a:moveTo>
                    <a:pt x="296659" y="769391"/>
                  </a:moveTo>
                  <a:lnTo>
                    <a:pt x="285572" y="769391"/>
                  </a:lnTo>
                  <a:lnTo>
                    <a:pt x="285521" y="778014"/>
                  </a:lnTo>
                  <a:lnTo>
                    <a:pt x="291084" y="778014"/>
                  </a:lnTo>
                  <a:lnTo>
                    <a:pt x="296659" y="778014"/>
                  </a:lnTo>
                  <a:lnTo>
                    <a:pt x="296659" y="769391"/>
                  </a:lnTo>
                  <a:close/>
                </a:path>
                <a:path w="988695" h="986154">
                  <a:moveTo>
                    <a:pt x="311175" y="304850"/>
                  </a:moveTo>
                  <a:lnTo>
                    <a:pt x="300037" y="304850"/>
                  </a:lnTo>
                  <a:lnTo>
                    <a:pt x="300037" y="313474"/>
                  </a:lnTo>
                  <a:lnTo>
                    <a:pt x="305600" y="313474"/>
                  </a:lnTo>
                  <a:lnTo>
                    <a:pt x="311111" y="313474"/>
                  </a:lnTo>
                  <a:lnTo>
                    <a:pt x="311175" y="304850"/>
                  </a:lnTo>
                  <a:close/>
                </a:path>
                <a:path w="988695" h="986154">
                  <a:moveTo>
                    <a:pt x="320852" y="938745"/>
                  </a:moveTo>
                  <a:lnTo>
                    <a:pt x="309765" y="938745"/>
                  </a:lnTo>
                  <a:lnTo>
                    <a:pt x="309702" y="947369"/>
                  </a:lnTo>
                  <a:lnTo>
                    <a:pt x="315277" y="947369"/>
                  </a:lnTo>
                  <a:lnTo>
                    <a:pt x="320852" y="947369"/>
                  </a:lnTo>
                  <a:lnTo>
                    <a:pt x="320852" y="938745"/>
                  </a:lnTo>
                  <a:close/>
                </a:path>
                <a:path w="988695" h="986154">
                  <a:moveTo>
                    <a:pt x="345046" y="890358"/>
                  </a:moveTo>
                  <a:lnTo>
                    <a:pt x="333959" y="890358"/>
                  </a:lnTo>
                  <a:lnTo>
                    <a:pt x="333895" y="898982"/>
                  </a:lnTo>
                  <a:lnTo>
                    <a:pt x="339471" y="898982"/>
                  </a:lnTo>
                  <a:lnTo>
                    <a:pt x="345046" y="898982"/>
                  </a:lnTo>
                  <a:lnTo>
                    <a:pt x="345046" y="890358"/>
                  </a:lnTo>
                  <a:close/>
                </a:path>
                <a:path w="988695" h="986154">
                  <a:moveTo>
                    <a:pt x="345046" y="817778"/>
                  </a:moveTo>
                  <a:lnTo>
                    <a:pt x="333959" y="817778"/>
                  </a:lnTo>
                  <a:lnTo>
                    <a:pt x="333895" y="826401"/>
                  </a:lnTo>
                  <a:lnTo>
                    <a:pt x="339471" y="826401"/>
                  </a:lnTo>
                  <a:lnTo>
                    <a:pt x="345046" y="826401"/>
                  </a:lnTo>
                  <a:lnTo>
                    <a:pt x="345046" y="817778"/>
                  </a:lnTo>
                  <a:close/>
                </a:path>
                <a:path w="988695" h="986154">
                  <a:moveTo>
                    <a:pt x="374091" y="977455"/>
                  </a:moveTo>
                  <a:lnTo>
                    <a:pt x="362940" y="977455"/>
                  </a:lnTo>
                  <a:lnTo>
                    <a:pt x="362940" y="986078"/>
                  </a:lnTo>
                  <a:lnTo>
                    <a:pt x="368515" y="986078"/>
                  </a:lnTo>
                  <a:lnTo>
                    <a:pt x="374027" y="986078"/>
                  </a:lnTo>
                  <a:lnTo>
                    <a:pt x="374091" y="977455"/>
                  </a:lnTo>
                  <a:close/>
                </a:path>
                <a:path w="988695" h="986154">
                  <a:moveTo>
                    <a:pt x="388556" y="895197"/>
                  </a:moveTo>
                  <a:lnTo>
                    <a:pt x="377469" y="895197"/>
                  </a:lnTo>
                  <a:lnTo>
                    <a:pt x="377469" y="903820"/>
                  </a:lnTo>
                  <a:lnTo>
                    <a:pt x="383044" y="903820"/>
                  </a:lnTo>
                  <a:lnTo>
                    <a:pt x="388556" y="903820"/>
                  </a:lnTo>
                  <a:lnTo>
                    <a:pt x="388556" y="895197"/>
                  </a:lnTo>
                  <a:close/>
                </a:path>
                <a:path w="988695" h="986154">
                  <a:moveTo>
                    <a:pt x="417614" y="788758"/>
                  </a:moveTo>
                  <a:lnTo>
                    <a:pt x="406527" y="788758"/>
                  </a:lnTo>
                  <a:lnTo>
                    <a:pt x="406527" y="797369"/>
                  </a:lnTo>
                  <a:lnTo>
                    <a:pt x="412038" y="797369"/>
                  </a:lnTo>
                  <a:lnTo>
                    <a:pt x="417614" y="797369"/>
                  </a:lnTo>
                  <a:lnTo>
                    <a:pt x="417614" y="788758"/>
                  </a:lnTo>
                  <a:close/>
                </a:path>
                <a:path w="988695" h="986154">
                  <a:moveTo>
                    <a:pt x="543433" y="72580"/>
                  </a:moveTo>
                  <a:lnTo>
                    <a:pt x="532345" y="72580"/>
                  </a:lnTo>
                  <a:lnTo>
                    <a:pt x="532295" y="81203"/>
                  </a:lnTo>
                  <a:lnTo>
                    <a:pt x="537857" y="81203"/>
                  </a:lnTo>
                  <a:lnTo>
                    <a:pt x="543433" y="81203"/>
                  </a:lnTo>
                  <a:lnTo>
                    <a:pt x="543433" y="72580"/>
                  </a:lnTo>
                  <a:close/>
                </a:path>
                <a:path w="988695" h="986154">
                  <a:moveTo>
                    <a:pt x="556768" y="760336"/>
                  </a:moveTo>
                  <a:lnTo>
                    <a:pt x="556653" y="758037"/>
                  </a:lnTo>
                  <a:lnTo>
                    <a:pt x="556272" y="756958"/>
                  </a:lnTo>
                  <a:lnTo>
                    <a:pt x="553808" y="754519"/>
                  </a:lnTo>
                  <a:lnTo>
                    <a:pt x="552234" y="752906"/>
                  </a:lnTo>
                  <a:lnTo>
                    <a:pt x="550583" y="751293"/>
                  </a:lnTo>
                  <a:lnTo>
                    <a:pt x="550202" y="750874"/>
                  </a:lnTo>
                  <a:lnTo>
                    <a:pt x="549719" y="750582"/>
                  </a:lnTo>
                  <a:lnTo>
                    <a:pt x="549224" y="750404"/>
                  </a:lnTo>
                  <a:lnTo>
                    <a:pt x="548678" y="750138"/>
                  </a:lnTo>
                  <a:lnTo>
                    <a:pt x="548132" y="750011"/>
                  </a:lnTo>
                  <a:lnTo>
                    <a:pt x="547535" y="750036"/>
                  </a:lnTo>
                  <a:lnTo>
                    <a:pt x="546925" y="750011"/>
                  </a:lnTo>
                  <a:lnTo>
                    <a:pt x="546379" y="750138"/>
                  </a:lnTo>
                  <a:lnTo>
                    <a:pt x="545896" y="750404"/>
                  </a:lnTo>
                  <a:lnTo>
                    <a:pt x="545350" y="750582"/>
                  </a:lnTo>
                  <a:lnTo>
                    <a:pt x="544906" y="750874"/>
                  </a:lnTo>
                  <a:lnTo>
                    <a:pt x="544474" y="751293"/>
                  </a:lnTo>
                  <a:lnTo>
                    <a:pt x="543763" y="752119"/>
                  </a:lnTo>
                  <a:lnTo>
                    <a:pt x="543166" y="753198"/>
                  </a:lnTo>
                  <a:lnTo>
                    <a:pt x="543267" y="755484"/>
                  </a:lnTo>
                  <a:lnTo>
                    <a:pt x="543648" y="756564"/>
                  </a:lnTo>
                  <a:lnTo>
                    <a:pt x="544474" y="757389"/>
                  </a:lnTo>
                  <a:lnTo>
                    <a:pt x="547751" y="760615"/>
                  </a:lnTo>
                  <a:lnTo>
                    <a:pt x="549338" y="762228"/>
                  </a:lnTo>
                  <a:lnTo>
                    <a:pt x="549719" y="762647"/>
                  </a:lnTo>
                  <a:lnTo>
                    <a:pt x="550202" y="762952"/>
                  </a:lnTo>
                  <a:lnTo>
                    <a:pt x="550760" y="763117"/>
                  </a:lnTo>
                  <a:lnTo>
                    <a:pt x="551243" y="763397"/>
                  </a:lnTo>
                  <a:lnTo>
                    <a:pt x="551789" y="763511"/>
                  </a:lnTo>
                  <a:lnTo>
                    <a:pt x="552996" y="763511"/>
                  </a:lnTo>
                  <a:lnTo>
                    <a:pt x="553542" y="763397"/>
                  </a:lnTo>
                  <a:lnTo>
                    <a:pt x="554024" y="763117"/>
                  </a:lnTo>
                  <a:lnTo>
                    <a:pt x="554570" y="762952"/>
                  </a:lnTo>
                  <a:lnTo>
                    <a:pt x="555066" y="762647"/>
                  </a:lnTo>
                  <a:lnTo>
                    <a:pt x="556209" y="761403"/>
                  </a:lnTo>
                  <a:lnTo>
                    <a:pt x="556768" y="760336"/>
                  </a:lnTo>
                  <a:close/>
                </a:path>
                <a:path w="988695" h="986154">
                  <a:moveTo>
                    <a:pt x="562762" y="101612"/>
                  </a:moveTo>
                  <a:lnTo>
                    <a:pt x="551675" y="101612"/>
                  </a:lnTo>
                  <a:lnTo>
                    <a:pt x="551675" y="110236"/>
                  </a:lnTo>
                  <a:lnTo>
                    <a:pt x="557250" y="110236"/>
                  </a:lnTo>
                  <a:lnTo>
                    <a:pt x="562762" y="110236"/>
                  </a:lnTo>
                  <a:lnTo>
                    <a:pt x="562762" y="101612"/>
                  </a:lnTo>
                  <a:close/>
                </a:path>
                <a:path w="988695" h="986154">
                  <a:moveTo>
                    <a:pt x="586955" y="0"/>
                  </a:moveTo>
                  <a:lnTo>
                    <a:pt x="575868" y="0"/>
                  </a:lnTo>
                  <a:lnTo>
                    <a:pt x="575868" y="8623"/>
                  </a:lnTo>
                  <a:lnTo>
                    <a:pt x="581444" y="8623"/>
                  </a:lnTo>
                  <a:lnTo>
                    <a:pt x="586955" y="8623"/>
                  </a:lnTo>
                  <a:lnTo>
                    <a:pt x="586955" y="0"/>
                  </a:lnTo>
                  <a:close/>
                </a:path>
                <a:path w="988695" h="986154">
                  <a:moveTo>
                    <a:pt x="611149" y="280657"/>
                  </a:moveTo>
                  <a:lnTo>
                    <a:pt x="600062" y="280657"/>
                  </a:lnTo>
                  <a:lnTo>
                    <a:pt x="600062" y="289280"/>
                  </a:lnTo>
                  <a:lnTo>
                    <a:pt x="605637" y="289280"/>
                  </a:lnTo>
                  <a:lnTo>
                    <a:pt x="611149" y="289280"/>
                  </a:lnTo>
                  <a:lnTo>
                    <a:pt x="611149" y="280657"/>
                  </a:lnTo>
                  <a:close/>
                </a:path>
                <a:path w="988695" h="986154">
                  <a:moveTo>
                    <a:pt x="634187" y="784517"/>
                  </a:moveTo>
                  <a:lnTo>
                    <a:pt x="634085" y="782231"/>
                  </a:lnTo>
                  <a:lnTo>
                    <a:pt x="633704" y="781151"/>
                  </a:lnTo>
                  <a:lnTo>
                    <a:pt x="632828" y="780326"/>
                  </a:lnTo>
                  <a:lnTo>
                    <a:pt x="631240" y="778713"/>
                  </a:lnTo>
                  <a:lnTo>
                    <a:pt x="629602" y="777100"/>
                  </a:lnTo>
                  <a:lnTo>
                    <a:pt x="628015" y="775487"/>
                  </a:lnTo>
                  <a:lnTo>
                    <a:pt x="627634" y="775068"/>
                  </a:lnTo>
                  <a:lnTo>
                    <a:pt x="627151" y="774763"/>
                  </a:lnTo>
                  <a:lnTo>
                    <a:pt x="626605" y="774598"/>
                  </a:lnTo>
                  <a:lnTo>
                    <a:pt x="626110" y="774331"/>
                  </a:lnTo>
                  <a:lnTo>
                    <a:pt x="625563" y="774204"/>
                  </a:lnTo>
                  <a:lnTo>
                    <a:pt x="624357" y="774204"/>
                  </a:lnTo>
                  <a:lnTo>
                    <a:pt x="623811" y="774331"/>
                  </a:lnTo>
                  <a:lnTo>
                    <a:pt x="623328" y="774598"/>
                  </a:lnTo>
                  <a:lnTo>
                    <a:pt x="622782" y="774763"/>
                  </a:lnTo>
                  <a:lnTo>
                    <a:pt x="622287" y="775068"/>
                  </a:lnTo>
                  <a:lnTo>
                    <a:pt x="621144" y="776312"/>
                  </a:lnTo>
                  <a:lnTo>
                    <a:pt x="620598" y="777379"/>
                  </a:lnTo>
                  <a:lnTo>
                    <a:pt x="620699" y="779678"/>
                  </a:lnTo>
                  <a:lnTo>
                    <a:pt x="621080" y="780757"/>
                  </a:lnTo>
                  <a:lnTo>
                    <a:pt x="621906" y="781583"/>
                  </a:lnTo>
                  <a:lnTo>
                    <a:pt x="623544" y="783196"/>
                  </a:lnTo>
                  <a:lnTo>
                    <a:pt x="625132" y="784809"/>
                  </a:lnTo>
                  <a:lnTo>
                    <a:pt x="626770" y="786422"/>
                  </a:lnTo>
                  <a:lnTo>
                    <a:pt x="627151" y="786841"/>
                  </a:lnTo>
                  <a:lnTo>
                    <a:pt x="627583" y="787133"/>
                  </a:lnTo>
                  <a:lnTo>
                    <a:pt x="628129" y="787311"/>
                  </a:lnTo>
                  <a:lnTo>
                    <a:pt x="628675" y="787577"/>
                  </a:lnTo>
                  <a:lnTo>
                    <a:pt x="629221" y="787704"/>
                  </a:lnTo>
                  <a:lnTo>
                    <a:pt x="629818" y="787679"/>
                  </a:lnTo>
                  <a:lnTo>
                    <a:pt x="630428" y="787704"/>
                  </a:lnTo>
                  <a:lnTo>
                    <a:pt x="630974" y="787577"/>
                  </a:lnTo>
                  <a:lnTo>
                    <a:pt x="631456" y="787311"/>
                  </a:lnTo>
                  <a:lnTo>
                    <a:pt x="632002" y="787133"/>
                  </a:lnTo>
                  <a:lnTo>
                    <a:pt x="632447" y="786841"/>
                  </a:lnTo>
                  <a:lnTo>
                    <a:pt x="633590" y="785596"/>
                  </a:lnTo>
                  <a:lnTo>
                    <a:pt x="634187" y="784517"/>
                  </a:lnTo>
                  <a:close/>
                </a:path>
                <a:path w="988695" h="986154">
                  <a:moveTo>
                    <a:pt x="645071" y="135496"/>
                  </a:moveTo>
                  <a:lnTo>
                    <a:pt x="633920" y="135496"/>
                  </a:lnTo>
                  <a:lnTo>
                    <a:pt x="633920" y="144119"/>
                  </a:lnTo>
                  <a:lnTo>
                    <a:pt x="639495" y="144119"/>
                  </a:lnTo>
                  <a:lnTo>
                    <a:pt x="645007" y="144119"/>
                  </a:lnTo>
                  <a:lnTo>
                    <a:pt x="645071" y="135496"/>
                  </a:lnTo>
                  <a:close/>
                </a:path>
                <a:path w="988695" h="986154">
                  <a:moveTo>
                    <a:pt x="677722" y="876465"/>
                  </a:moveTo>
                  <a:lnTo>
                    <a:pt x="677621" y="874166"/>
                  </a:lnTo>
                  <a:lnTo>
                    <a:pt x="677227" y="873086"/>
                  </a:lnTo>
                  <a:lnTo>
                    <a:pt x="674776" y="870648"/>
                  </a:lnTo>
                  <a:lnTo>
                    <a:pt x="673188" y="869035"/>
                  </a:lnTo>
                  <a:lnTo>
                    <a:pt x="671550" y="867422"/>
                  </a:lnTo>
                  <a:lnTo>
                    <a:pt x="671169" y="867003"/>
                  </a:lnTo>
                  <a:lnTo>
                    <a:pt x="670737" y="866711"/>
                  </a:lnTo>
                  <a:lnTo>
                    <a:pt x="670191" y="866533"/>
                  </a:lnTo>
                  <a:lnTo>
                    <a:pt x="669696" y="866267"/>
                  </a:lnTo>
                  <a:lnTo>
                    <a:pt x="669099" y="866140"/>
                  </a:lnTo>
                  <a:lnTo>
                    <a:pt x="668553" y="866165"/>
                  </a:lnTo>
                  <a:lnTo>
                    <a:pt x="667943" y="866140"/>
                  </a:lnTo>
                  <a:lnTo>
                    <a:pt x="667410" y="866267"/>
                  </a:lnTo>
                  <a:lnTo>
                    <a:pt x="666851" y="866533"/>
                  </a:lnTo>
                  <a:lnTo>
                    <a:pt x="666305" y="866711"/>
                  </a:lnTo>
                  <a:lnTo>
                    <a:pt x="665873" y="867003"/>
                  </a:lnTo>
                  <a:lnTo>
                    <a:pt x="664730" y="868248"/>
                  </a:lnTo>
                  <a:lnTo>
                    <a:pt x="664184" y="869327"/>
                  </a:lnTo>
                  <a:lnTo>
                    <a:pt x="664286" y="871613"/>
                  </a:lnTo>
                  <a:lnTo>
                    <a:pt x="664679" y="872693"/>
                  </a:lnTo>
                  <a:lnTo>
                    <a:pt x="665492" y="873518"/>
                  </a:lnTo>
                  <a:lnTo>
                    <a:pt x="667080" y="875131"/>
                  </a:lnTo>
                  <a:lnTo>
                    <a:pt x="668718" y="876744"/>
                  </a:lnTo>
                  <a:lnTo>
                    <a:pt x="670293" y="878357"/>
                  </a:lnTo>
                  <a:lnTo>
                    <a:pt x="670674" y="878776"/>
                  </a:lnTo>
                  <a:lnTo>
                    <a:pt x="671169" y="879081"/>
                  </a:lnTo>
                  <a:lnTo>
                    <a:pt x="671715" y="879246"/>
                  </a:lnTo>
                  <a:lnTo>
                    <a:pt x="672211" y="879525"/>
                  </a:lnTo>
                  <a:lnTo>
                    <a:pt x="672757" y="879640"/>
                  </a:lnTo>
                  <a:lnTo>
                    <a:pt x="673963" y="879640"/>
                  </a:lnTo>
                  <a:lnTo>
                    <a:pt x="674497" y="879525"/>
                  </a:lnTo>
                  <a:lnTo>
                    <a:pt x="675043" y="879246"/>
                  </a:lnTo>
                  <a:lnTo>
                    <a:pt x="675538" y="879081"/>
                  </a:lnTo>
                  <a:lnTo>
                    <a:pt x="676033" y="878776"/>
                  </a:lnTo>
                  <a:lnTo>
                    <a:pt x="677176" y="877544"/>
                  </a:lnTo>
                  <a:lnTo>
                    <a:pt x="677722" y="876465"/>
                  </a:lnTo>
                  <a:close/>
                </a:path>
                <a:path w="988695" h="986154">
                  <a:moveTo>
                    <a:pt x="717638" y="967778"/>
                  </a:moveTo>
                  <a:lnTo>
                    <a:pt x="706488" y="967778"/>
                  </a:lnTo>
                  <a:lnTo>
                    <a:pt x="706488" y="976401"/>
                  </a:lnTo>
                  <a:lnTo>
                    <a:pt x="712063" y="976401"/>
                  </a:lnTo>
                  <a:lnTo>
                    <a:pt x="717638" y="976401"/>
                  </a:lnTo>
                  <a:lnTo>
                    <a:pt x="717638" y="967778"/>
                  </a:lnTo>
                  <a:close/>
                </a:path>
                <a:path w="988695" h="986154">
                  <a:moveTo>
                    <a:pt x="781151" y="62433"/>
                  </a:moveTo>
                  <a:lnTo>
                    <a:pt x="768807" y="62433"/>
                  </a:lnTo>
                  <a:lnTo>
                    <a:pt x="768807" y="72009"/>
                  </a:lnTo>
                  <a:lnTo>
                    <a:pt x="774979" y="72009"/>
                  </a:lnTo>
                  <a:lnTo>
                    <a:pt x="781151" y="72009"/>
                  </a:lnTo>
                  <a:lnTo>
                    <a:pt x="781151" y="62433"/>
                  </a:lnTo>
                  <a:close/>
                </a:path>
                <a:path w="988695" h="986154">
                  <a:moveTo>
                    <a:pt x="804748" y="96774"/>
                  </a:moveTo>
                  <a:lnTo>
                    <a:pt x="793597" y="96774"/>
                  </a:lnTo>
                  <a:lnTo>
                    <a:pt x="793597" y="105397"/>
                  </a:lnTo>
                  <a:lnTo>
                    <a:pt x="799172" y="105397"/>
                  </a:lnTo>
                  <a:lnTo>
                    <a:pt x="804748" y="105397"/>
                  </a:lnTo>
                  <a:lnTo>
                    <a:pt x="804748" y="96774"/>
                  </a:lnTo>
                  <a:close/>
                </a:path>
                <a:path w="988695" h="986154">
                  <a:moveTo>
                    <a:pt x="864489" y="107594"/>
                  </a:moveTo>
                  <a:lnTo>
                    <a:pt x="842695" y="93878"/>
                  </a:lnTo>
                  <a:lnTo>
                    <a:pt x="841057" y="93814"/>
                  </a:lnTo>
                  <a:lnTo>
                    <a:pt x="839533" y="94157"/>
                  </a:lnTo>
                  <a:lnTo>
                    <a:pt x="838060" y="94919"/>
                  </a:lnTo>
                  <a:lnTo>
                    <a:pt x="836587" y="95402"/>
                  </a:lnTo>
                  <a:lnTo>
                    <a:pt x="835266" y="96240"/>
                  </a:lnTo>
                  <a:lnTo>
                    <a:pt x="834174" y="97409"/>
                  </a:lnTo>
                  <a:lnTo>
                    <a:pt x="833031" y="98501"/>
                  </a:lnTo>
                  <a:lnTo>
                    <a:pt x="832205" y="99796"/>
                  </a:lnTo>
                  <a:lnTo>
                    <a:pt x="831723" y="101295"/>
                  </a:lnTo>
                  <a:lnTo>
                    <a:pt x="830961" y="102730"/>
                  </a:lnTo>
                  <a:lnTo>
                    <a:pt x="830630" y="104267"/>
                  </a:lnTo>
                  <a:lnTo>
                    <a:pt x="830681" y="105930"/>
                  </a:lnTo>
                  <a:lnTo>
                    <a:pt x="831126" y="109131"/>
                  </a:lnTo>
                  <a:lnTo>
                    <a:pt x="842695" y="117983"/>
                  </a:lnTo>
                  <a:lnTo>
                    <a:pt x="852424" y="117983"/>
                  </a:lnTo>
                  <a:lnTo>
                    <a:pt x="854062" y="118046"/>
                  </a:lnTo>
                  <a:lnTo>
                    <a:pt x="855586" y="117703"/>
                  </a:lnTo>
                  <a:lnTo>
                    <a:pt x="857059" y="116941"/>
                  </a:lnTo>
                  <a:lnTo>
                    <a:pt x="858532" y="116459"/>
                  </a:lnTo>
                  <a:lnTo>
                    <a:pt x="859840" y="115620"/>
                  </a:lnTo>
                  <a:lnTo>
                    <a:pt x="860933" y="114452"/>
                  </a:lnTo>
                  <a:lnTo>
                    <a:pt x="862088" y="113360"/>
                  </a:lnTo>
                  <a:lnTo>
                    <a:pt x="862901" y="112064"/>
                  </a:lnTo>
                  <a:lnTo>
                    <a:pt x="863396" y="110578"/>
                  </a:lnTo>
                  <a:lnTo>
                    <a:pt x="864158" y="109131"/>
                  </a:lnTo>
                  <a:lnTo>
                    <a:pt x="864489" y="107594"/>
                  </a:lnTo>
                  <a:close/>
                </a:path>
                <a:path w="988695" h="986154">
                  <a:moveTo>
                    <a:pt x="882116" y="943584"/>
                  </a:moveTo>
                  <a:lnTo>
                    <a:pt x="871029" y="943584"/>
                  </a:lnTo>
                  <a:lnTo>
                    <a:pt x="871029" y="952207"/>
                  </a:lnTo>
                  <a:lnTo>
                    <a:pt x="876604" y="952207"/>
                  </a:lnTo>
                  <a:lnTo>
                    <a:pt x="882116" y="952207"/>
                  </a:lnTo>
                  <a:lnTo>
                    <a:pt x="882116" y="943584"/>
                  </a:lnTo>
                  <a:close/>
                </a:path>
                <a:path w="988695" h="986154">
                  <a:moveTo>
                    <a:pt x="899464" y="52705"/>
                  </a:moveTo>
                  <a:lnTo>
                    <a:pt x="896162" y="43319"/>
                  </a:lnTo>
                  <a:lnTo>
                    <a:pt x="886269" y="39052"/>
                  </a:lnTo>
                  <a:lnTo>
                    <a:pt x="876376" y="43319"/>
                  </a:lnTo>
                  <a:lnTo>
                    <a:pt x="873086" y="52705"/>
                  </a:lnTo>
                  <a:lnTo>
                    <a:pt x="876376" y="62090"/>
                  </a:lnTo>
                  <a:lnTo>
                    <a:pt x="886269" y="66357"/>
                  </a:lnTo>
                  <a:lnTo>
                    <a:pt x="896162" y="62090"/>
                  </a:lnTo>
                  <a:lnTo>
                    <a:pt x="899464" y="52705"/>
                  </a:lnTo>
                  <a:close/>
                </a:path>
                <a:path w="988695" h="986154">
                  <a:moveTo>
                    <a:pt x="925703" y="77419"/>
                  </a:moveTo>
                  <a:lnTo>
                    <a:pt x="914615" y="77419"/>
                  </a:lnTo>
                  <a:lnTo>
                    <a:pt x="914565" y="86042"/>
                  </a:lnTo>
                  <a:lnTo>
                    <a:pt x="920127" y="86042"/>
                  </a:lnTo>
                  <a:lnTo>
                    <a:pt x="925703" y="86042"/>
                  </a:lnTo>
                  <a:lnTo>
                    <a:pt x="925703" y="77419"/>
                  </a:lnTo>
                  <a:close/>
                </a:path>
                <a:path w="988695" h="986154">
                  <a:moveTo>
                    <a:pt x="931786" y="110769"/>
                  </a:moveTo>
                  <a:lnTo>
                    <a:pt x="928878" y="102489"/>
                  </a:lnTo>
                  <a:lnTo>
                    <a:pt x="920127" y="98717"/>
                  </a:lnTo>
                  <a:lnTo>
                    <a:pt x="911402" y="102489"/>
                  </a:lnTo>
                  <a:lnTo>
                    <a:pt x="908494" y="110769"/>
                  </a:lnTo>
                  <a:lnTo>
                    <a:pt x="911402" y="119062"/>
                  </a:lnTo>
                  <a:lnTo>
                    <a:pt x="920127" y="122821"/>
                  </a:lnTo>
                  <a:lnTo>
                    <a:pt x="928865" y="119062"/>
                  </a:lnTo>
                  <a:lnTo>
                    <a:pt x="931786" y="110769"/>
                  </a:lnTo>
                  <a:close/>
                </a:path>
                <a:path w="988695" h="986154">
                  <a:moveTo>
                    <a:pt x="959573" y="82257"/>
                  </a:moveTo>
                  <a:lnTo>
                    <a:pt x="948486" y="82257"/>
                  </a:lnTo>
                  <a:lnTo>
                    <a:pt x="948486" y="90881"/>
                  </a:lnTo>
                  <a:lnTo>
                    <a:pt x="953998" y="90881"/>
                  </a:lnTo>
                  <a:lnTo>
                    <a:pt x="959573" y="90881"/>
                  </a:lnTo>
                  <a:lnTo>
                    <a:pt x="959573" y="82257"/>
                  </a:lnTo>
                  <a:close/>
                </a:path>
                <a:path w="988695" h="986154">
                  <a:moveTo>
                    <a:pt x="959573" y="14516"/>
                  </a:moveTo>
                  <a:lnTo>
                    <a:pt x="948486" y="14516"/>
                  </a:lnTo>
                  <a:lnTo>
                    <a:pt x="948486" y="23139"/>
                  </a:lnTo>
                  <a:lnTo>
                    <a:pt x="953998" y="23139"/>
                  </a:lnTo>
                  <a:lnTo>
                    <a:pt x="959573" y="23139"/>
                  </a:lnTo>
                  <a:lnTo>
                    <a:pt x="959573" y="14516"/>
                  </a:lnTo>
                  <a:close/>
                </a:path>
                <a:path w="988695" h="986154">
                  <a:moveTo>
                    <a:pt x="978954" y="948423"/>
                  </a:moveTo>
                  <a:lnTo>
                    <a:pt x="967816" y="948423"/>
                  </a:lnTo>
                  <a:lnTo>
                    <a:pt x="967816" y="957046"/>
                  </a:lnTo>
                  <a:lnTo>
                    <a:pt x="973378" y="957046"/>
                  </a:lnTo>
                  <a:lnTo>
                    <a:pt x="978890" y="957046"/>
                  </a:lnTo>
                  <a:lnTo>
                    <a:pt x="978954" y="948423"/>
                  </a:lnTo>
                  <a:close/>
                </a:path>
                <a:path w="988695" h="986154">
                  <a:moveTo>
                    <a:pt x="988606" y="783920"/>
                  </a:moveTo>
                  <a:lnTo>
                    <a:pt x="977531" y="783920"/>
                  </a:lnTo>
                  <a:lnTo>
                    <a:pt x="977468" y="792530"/>
                  </a:lnTo>
                  <a:lnTo>
                    <a:pt x="983043" y="792530"/>
                  </a:lnTo>
                  <a:lnTo>
                    <a:pt x="988606" y="792530"/>
                  </a:lnTo>
                  <a:lnTo>
                    <a:pt x="988606" y="7839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5271387" y="3209601"/>
              <a:ext cx="199390" cy="19050"/>
            </a:xfrm>
            <a:custGeom>
              <a:avLst/>
              <a:gdLst/>
              <a:ahLst/>
              <a:cxnLst/>
              <a:rect l="l" t="t" r="r" b="b"/>
              <a:pathLst>
                <a:path w="199389" h="19050">
                  <a:moveTo>
                    <a:pt x="149352" y="0"/>
                  </a:moveTo>
                  <a:lnTo>
                    <a:pt x="134572" y="2895"/>
                  </a:lnTo>
                  <a:lnTo>
                    <a:pt x="114363" y="15634"/>
                  </a:lnTo>
                  <a:lnTo>
                    <a:pt x="99606" y="18529"/>
                  </a:lnTo>
                  <a:lnTo>
                    <a:pt x="84819" y="15634"/>
                  </a:lnTo>
                  <a:lnTo>
                    <a:pt x="64589" y="2895"/>
                  </a:lnTo>
                  <a:lnTo>
                    <a:pt x="49809" y="0"/>
                  </a:lnTo>
                  <a:lnTo>
                    <a:pt x="35022" y="2895"/>
                  </a:lnTo>
                  <a:lnTo>
                    <a:pt x="14787" y="15634"/>
                  </a:lnTo>
                  <a:lnTo>
                    <a:pt x="0" y="18529"/>
                  </a:lnTo>
                  <a:lnTo>
                    <a:pt x="199161" y="18529"/>
                  </a:lnTo>
                  <a:lnTo>
                    <a:pt x="184374" y="15634"/>
                  </a:lnTo>
                  <a:lnTo>
                    <a:pt x="164139" y="2895"/>
                  </a:lnTo>
                  <a:lnTo>
                    <a:pt x="149352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5267565" y="3205683"/>
              <a:ext cx="207010" cy="26670"/>
            </a:xfrm>
            <a:custGeom>
              <a:avLst/>
              <a:gdLst/>
              <a:ahLst/>
              <a:cxnLst/>
              <a:rect l="l" t="t" r="r" b="b"/>
              <a:pathLst>
                <a:path w="207010" h="26669">
                  <a:moveTo>
                    <a:pt x="163233" y="0"/>
                  </a:moveTo>
                  <a:lnTo>
                    <a:pt x="146519" y="38"/>
                  </a:lnTo>
                  <a:lnTo>
                    <a:pt x="141223" y="1320"/>
                  </a:lnTo>
                  <a:lnTo>
                    <a:pt x="130301" y="6235"/>
                  </a:lnTo>
                  <a:lnTo>
                    <a:pt x="125983" y="10388"/>
                  </a:lnTo>
                  <a:lnTo>
                    <a:pt x="116814" y="16332"/>
                  </a:lnTo>
                  <a:lnTo>
                    <a:pt x="112064" y="18529"/>
                  </a:lnTo>
                  <a:lnTo>
                    <a:pt x="97637" y="18567"/>
                  </a:lnTo>
                  <a:lnTo>
                    <a:pt x="93662" y="17538"/>
                  </a:lnTo>
                  <a:lnTo>
                    <a:pt x="85077" y="13766"/>
                  </a:lnTo>
                  <a:lnTo>
                    <a:pt x="81203" y="10096"/>
                  </a:lnTo>
                  <a:lnTo>
                    <a:pt x="70561" y="3009"/>
                  </a:lnTo>
                  <a:lnTo>
                    <a:pt x="63677" y="0"/>
                  </a:lnTo>
                  <a:lnTo>
                    <a:pt x="46964" y="38"/>
                  </a:lnTo>
                  <a:lnTo>
                    <a:pt x="41617" y="1320"/>
                  </a:lnTo>
                  <a:lnTo>
                    <a:pt x="30746" y="6235"/>
                  </a:lnTo>
                  <a:lnTo>
                    <a:pt x="26428" y="10388"/>
                  </a:lnTo>
                  <a:lnTo>
                    <a:pt x="17259" y="16332"/>
                  </a:lnTo>
                  <a:lnTo>
                    <a:pt x="12445" y="18529"/>
                  </a:lnTo>
                  <a:lnTo>
                    <a:pt x="1689" y="18580"/>
                  </a:lnTo>
                  <a:lnTo>
                    <a:pt x="0" y="20307"/>
                  </a:lnTo>
                  <a:lnTo>
                    <a:pt x="0" y="24587"/>
                  </a:lnTo>
                  <a:lnTo>
                    <a:pt x="1689" y="26314"/>
                  </a:lnTo>
                  <a:lnTo>
                    <a:pt x="3822" y="26314"/>
                  </a:lnTo>
                  <a:lnTo>
                    <a:pt x="10540" y="26327"/>
                  </a:lnTo>
                  <a:lnTo>
                    <a:pt x="15836" y="25044"/>
                  </a:lnTo>
                  <a:lnTo>
                    <a:pt x="26758" y="20129"/>
                  </a:lnTo>
                  <a:lnTo>
                    <a:pt x="31076" y="15976"/>
                  </a:lnTo>
                  <a:lnTo>
                    <a:pt x="40246" y="10033"/>
                  </a:lnTo>
                  <a:lnTo>
                    <a:pt x="44996" y="7835"/>
                  </a:lnTo>
                  <a:lnTo>
                    <a:pt x="59359" y="7797"/>
                  </a:lnTo>
                  <a:lnTo>
                    <a:pt x="63398" y="8826"/>
                  </a:lnTo>
                  <a:lnTo>
                    <a:pt x="71920" y="12598"/>
                  </a:lnTo>
                  <a:lnTo>
                    <a:pt x="75793" y="16268"/>
                  </a:lnTo>
                  <a:lnTo>
                    <a:pt x="86448" y="23355"/>
                  </a:lnTo>
                  <a:lnTo>
                    <a:pt x="93383" y="26365"/>
                  </a:lnTo>
                  <a:lnTo>
                    <a:pt x="110096" y="26327"/>
                  </a:lnTo>
                  <a:lnTo>
                    <a:pt x="115392" y="25044"/>
                  </a:lnTo>
                  <a:lnTo>
                    <a:pt x="126314" y="20129"/>
                  </a:lnTo>
                  <a:lnTo>
                    <a:pt x="130632" y="15976"/>
                  </a:lnTo>
                  <a:lnTo>
                    <a:pt x="139801" y="10033"/>
                  </a:lnTo>
                  <a:lnTo>
                    <a:pt x="144551" y="7835"/>
                  </a:lnTo>
                  <a:lnTo>
                    <a:pt x="158965" y="7797"/>
                  </a:lnTo>
                  <a:lnTo>
                    <a:pt x="163004" y="8826"/>
                  </a:lnTo>
                  <a:lnTo>
                    <a:pt x="171526" y="12598"/>
                  </a:lnTo>
                  <a:lnTo>
                    <a:pt x="175412" y="16281"/>
                  </a:lnTo>
                  <a:lnTo>
                    <a:pt x="186054" y="23355"/>
                  </a:lnTo>
                  <a:lnTo>
                    <a:pt x="192938" y="26365"/>
                  </a:lnTo>
                  <a:lnTo>
                    <a:pt x="205117" y="26314"/>
                  </a:lnTo>
                  <a:lnTo>
                    <a:pt x="206857" y="24587"/>
                  </a:lnTo>
                  <a:lnTo>
                    <a:pt x="206857" y="20307"/>
                  </a:lnTo>
                  <a:lnTo>
                    <a:pt x="205117" y="18580"/>
                  </a:lnTo>
                  <a:lnTo>
                    <a:pt x="197256" y="18567"/>
                  </a:lnTo>
                  <a:lnTo>
                    <a:pt x="193205" y="17538"/>
                  </a:lnTo>
                  <a:lnTo>
                    <a:pt x="184696" y="13766"/>
                  </a:lnTo>
                  <a:lnTo>
                    <a:pt x="180809" y="10083"/>
                  </a:lnTo>
                  <a:lnTo>
                    <a:pt x="170167" y="3009"/>
                  </a:lnTo>
                  <a:lnTo>
                    <a:pt x="1632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5477539" y="3122263"/>
              <a:ext cx="199390" cy="19050"/>
            </a:xfrm>
            <a:custGeom>
              <a:avLst/>
              <a:gdLst/>
              <a:ahLst/>
              <a:cxnLst/>
              <a:rect l="l" t="t" r="r" b="b"/>
              <a:pathLst>
                <a:path w="199389" h="19050">
                  <a:moveTo>
                    <a:pt x="149364" y="0"/>
                  </a:moveTo>
                  <a:lnTo>
                    <a:pt x="134577" y="2895"/>
                  </a:lnTo>
                  <a:lnTo>
                    <a:pt x="114342" y="15634"/>
                  </a:lnTo>
                  <a:lnTo>
                    <a:pt x="99555" y="18529"/>
                  </a:lnTo>
                  <a:lnTo>
                    <a:pt x="84768" y="15634"/>
                  </a:lnTo>
                  <a:lnTo>
                    <a:pt x="64533" y="2895"/>
                  </a:lnTo>
                  <a:lnTo>
                    <a:pt x="49745" y="0"/>
                  </a:lnTo>
                  <a:lnTo>
                    <a:pt x="34995" y="2895"/>
                  </a:lnTo>
                  <a:lnTo>
                    <a:pt x="14786" y="15634"/>
                  </a:lnTo>
                  <a:lnTo>
                    <a:pt x="0" y="18529"/>
                  </a:lnTo>
                  <a:lnTo>
                    <a:pt x="199110" y="18529"/>
                  </a:lnTo>
                  <a:lnTo>
                    <a:pt x="184324" y="15634"/>
                  </a:lnTo>
                  <a:lnTo>
                    <a:pt x="164115" y="2895"/>
                  </a:lnTo>
                  <a:lnTo>
                    <a:pt x="149364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5473665" y="3118350"/>
              <a:ext cx="207010" cy="26670"/>
            </a:xfrm>
            <a:custGeom>
              <a:avLst/>
              <a:gdLst/>
              <a:ahLst/>
              <a:cxnLst/>
              <a:rect l="l" t="t" r="r" b="b"/>
              <a:pathLst>
                <a:path w="207010" h="26669">
                  <a:moveTo>
                    <a:pt x="163283" y="0"/>
                  </a:moveTo>
                  <a:lnTo>
                    <a:pt x="146519" y="38"/>
                  </a:lnTo>
                  <a:lnTo>
                    <a:pt x="141224" y="1320"/>
                  </a:lnTo>
                  <a:lnTo>
                    <a:pt x="130302" y="6235"/>
                  </a:lnTo>
                  <a:lnTo>
                    <a:pt x="126034" y="10375"/>
                  </a:lnTo>
                  <a:lnTo>
                    <a:pt x="116814" y="16332"/>
                  </a:lnTo>
                  <a:lnTo>
                    <a:pt x="112052" y="18529"/>
                  </a:lnTo>
                  <a:lnTo>
                    <a:pt x="97701" y="18567"/>
                  </a:lnTo>
                  <a:lnTo>
                    <a:pt x="93649" y="17538"/>
                  </a:lnTo>
                  <a:lnTo>
                    <a:pt x="85128" y="13754"/>
                  </a:lnTo>
                  <a:lnTo>
                    <a:pt x="81254" y="10096"/>
                  </a:lnTo>
                  <a:lnTo>
                    <a:pt x="70612" y="3009"/>
                  </a:lnTo>
                  <a:lnTo>
                    <a:pt x="63677" y="0"/>
                  </a:lnTo>
                  <a:lnTo>
                    <a:pt x="46964" y="38"/>
                  </a:lnTo>
                  <a:lnTo>
                    <a:pt x="41668" y="1320"/>
                  </a:lnTo>
                  <a:lnTo>
                    <a:pt x="30746" y="6235"/>
                  </a:lnTo>
                  <a:lnTo>
                    <a:pt x="26428" y="10375"/>
                  </a:lnTo>
                  <a:lnTo>
                    <a:pt x="17259" y="16332"/>
                  </a:lnTo>
                  <a:lnTo>
                    <a:pt x="12509" y="18529"/>
                  </a:lnTo>
                  <a:lnTo>
                    <a:pt x="1739" y="18580"/>
                  </a:lnTo>
                  <a:lnTo>
                    <a:pt x="0" y="20307"/>
                  </a:lnTo>
                  <a:lnTo>
                    <a:pt x="0" y="24587"/>
                  </a:lnTo>
                  <a:lnTo>
                    <a:pt x="1739" y="26314"/>
                  </a:lnTo>
                  <a:lnTo>
                    <a:pt x="3873" y="26314"/>
                  </a:lnTo>
                  <a:lnTo>
                    <a:pt x="10541" y="26327"/>
                  </a:lnTo>
                  <a:lnTo>
                    <a:pt x="15836" y="25044"/>
                  </a:lnTo>
                  <a:lnTo>
                    <a:pt x="26758" y="20129"/>
                  </a:lnTo>
                  <a:lnTo>
                    <a:pt x="31064" y="15976"/>
                  </a:lnTo>
                  <a:lnTo>
                    <a:pt x="40246" y="10033"/>
                  </a:lnTo>
                  <a:lnTo>
                    <a:pt x="45046" y="7823"/>
                  </a:lnTo>
                  <a:lnTo>
                    <a:pt x="59410" y="7797"/>
                  </a:lnTo>
                  <a:lnTo>
                    <a:pt x="63449" y="8826"/>
                  </a:lnTo>
                  <a:lnTo>
                    <a:pt x="71970" y="12598"/>
                  </a:lnTo>
                  <a:lnTo>
                    <a:pt x="75844" y="16268"/>
                  </a:lnTo>
                  <a:lnTo>
                    <a:pt x="86499" y="23355"/>
                  </a:lnTo>
                  <a:lnTo>
                    <a:pt x="93383" y="26352"/>
                  </a:lnTo>
                  <a:lnTo>
                    <a:pt x="110147" y="26327"/>
                  </a:lnTo>
                  <a:lnTo>
                    <a:pt x="115443" y="25044"/>
                  </a:lnTo>
                  <a:lnTo>
                    <a:pt x="126365" y="20129"/>
                  </a:lnTo>
                  <a:lnTo>
                    <a:pt x="130619" y="15976"/>
                  </a:lnTo>
                  <a:lnTo>
                    <a:pt x="139801" y="10033"/>
                  </a:lnTo>
                  <a:lnTo>
                    <a:pt x="144602" y="7823"/>
                  </a:lnTo>
                  <a:lnTo>
                    <a:pt x="158965" y="7797"/>
                  </a:lnTo>
                  <a:lnTo>
                    <a:pt x="163004" y="8826"/>
                  </a:lnTo>
                  <a:lnTo>
                    <a:pt x="171526" y="12598"/>
                  </a:lnTo>
                  <a:lnTo>
                    <a:pt x="175399" y="16268"/>
                  </a:lnTo>
                  <a:lnTo>
                    <a:pt x="186055" y="23355"/>
                  </a:lnTo>
                  <a:lnTo>
                    <a:pt x="192938" y="26352"/>
                  </a:lnTo>
                  <a:lnTo>
                    <a:pt x="205168" y="26314"/>
                  </a:lnTo>
                  <a:lnTo>
                    <a:pt x="206857" y="24587"/>
                  </a:lnTo>
                  <a:lnTo>
                    <a:pt x="206857" y="20307"/>
                  </a:lnTo>
                  <a:lnTo>
                    <a:pt x="205168" y="18580"/>
                  </a:lnTo>
                  <a:lnTo>
                    <a:pt x="197243" y="18567"/>
                  </a:lnTo>
                  <a:lnTo>
                    <a:pt x="193205" y="17538"/>
                  </a:lnTo>
                  <a:lnTo>
                    <a:pt x="184683" y="13754"/>
                  </a:lnTo>
                  <a:lnTo>
                    <a:pt x="180809" y="10096"/>
                  </a:lnTo>
                  <a:lnTo>
                    <a:pt x="170167" y="3009"/>
                  </a:lnTo>
                  <a:lnTo>
                    <a:pt x="1632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4775365" y="2905674"/>
              <a:ext cx="199390" cy="19050"/>
            </a:xfrm>
            <a:custGeom>
              <a:avLst/>
              <a:gdLst/>
              <a:ahLst/>
              <a:cxnLst/>
              <a:rect l="l" t="t" r="r" b="b"/>
              <a:pathLst>
                <a:path w="199389" h="19050">
                  <a:moveTo>
                    <a:pt x="149352" y="0"/>
                  </a:moveTo>
                  <a:lnTo>
                    <a:pt x="134572" y="2895"/>
                  </a:lnTo>
                  <a:lnTo>
                    <a:pt x="114342" y="15634"/>
                  </a:lnTo>
                  <a:lnTo>
                    <a:pt x="99555" y="18529"/>
                  </a:lnTo>
                  <a:lnTo>
                    <a:pt x="84768" y="15634"/>
                  </a:lnTo>
                  <a:lnTo>
                    <a:pt x="64533" y="2895"/>
                  </a:lnTo>
                  <a:lnTo>
                    <a:pt x="49745" y="0"/>
                  </a:lnTo>
                  <a:lnTo>
                    <a:pt x="34995" y="2895"/>
                  </a:lnTo>
                  <a:lnTo>
                    <a:pt x="14786" y="15634"/>
                  </a:lnTo>
                  <a:lnTo>
                    <a:pt x="0" y="18529"/>
                  </a:lnTo>
                  <a:lnTo>
                    <a:pt x="199110" y="18529"/>
                  </a:lnTo>
                  <a:lnTo>
                    <a:pt x="184324" y="15634"/>
                  </a:lnTo>
                  <a:lnTo>
                    <a:pt x="164109" y="2895"/>
                  </a:lnTo>
                  <a:lnTo>
                    <a:pt x="149352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771491" y="2901755"/>
              <a:ext cx="207010" cy="26670"/>
            </a:xfrm>
            <a:custGeom>
              <a:avLst/>
              <a:gdLst/>
              <a:ahLst/>
              <a:cxnLst/>
              <a:rect l="l" t="t" r="r" b="b"/>
              <a:pathLst>
                <a:path w="207010" h="26669">
                  <a:moveTo>
                    <a:pt x="163283" y="0"/>
                  </a:moveTo>
                  <a:lnTo>
                    <a:pt x="146519" y="38"/>
                  </a:lnTo>
                  <a:lnTo>
                    <a:pt x="141211" y="1320"/>
                  </a:lnTo>
                  <a:lnTo>
                    <a:pt x="130302" y="6235"/>
                  </a:lnTo>
                  <a:lnTo>
                    <a:pt x="125984" y="10375"/>
                  </a:lnTo>
                  <a:lnTo>
                    <a:pt x="116801" y="16332"/>
                  </a:lnTo>
                  <a:lnTo>
                    <a:pt x="112052" y="18529"/>
                  </a:lnTo>
                  <a:lnTo>
                    <a:pt x="97688" y="18567"/>
                  </a:lnTo>
                  <a:lnTo>
                    <a:pt x="93649" y="17538"/>
                  </a:lnTo>
                  <a:lnTo>
                    <a:pt x="85128" y="13766"/>
                  </a:lnTo>
                  <a:lnTo>
                    <a:pt x="81254" y="10096"/>
                  </a:lnTo>
                  <a:lnTo>
                    <a:pt x="70612" y="3009"/>
                  </a:lnTo>
                  <a:lnTo>
                    <a:pt x="63665" y="0"/>
                  </a:lnTo>
                  <a:lnTo>
                    <a:pt x="46964" y="38"/>
                  </a:lnTo>
                  <a:lnTo>
                    <a:pt x="41668" y="1320"/>
                  </a:lnTo>
                  <a:lnTo>
                    <a:pt x="30746" y="6235"/>
                  </a:lnTo>
                  <a:lnTo>
                    <a:pt x="26428" y="10375"/>
                  </a:lnTo>
                  <a:lnTo>
                    <a:pt x="17246" y="16332"/>
                  </a:lnTo>
                  <a:lnTo>
                    <a:pt x="12496" y="18529"/>
                  </a:lnTo>
                  <a:lnTo>
                    <a:pt x="1739" y="18580"/>
                  </a:lnTo>
                  <a:lnTo>
                    <a:pt x="0" y="20307"/>
                  </a:lnTo>
                  <a:lnTo>
                    <a:pt x="0" y="24587"/>
                  </a:lnTo>
                  <a:lnTo>
                    <a:pt x="1739" y="26314"/>
                  </a:lnTo>
                  <a:lnTo>
                    <a:pt x="3873" y="26314"/>
                  </a:lnTo>
                  <a:lnTo>
                    <a:pt x="10541" y="26327"/>
                  </a:lnTo>
                  <a:lnTo>
                    <a:pt x="15836" y="25044"/>
                  </a:lnTo>
                  <a:lnTo>
                    <a:pt x="26758" y="20129"/>
                  </a:lnTo>
                  <a:lnTo>
                    <a:pt x="31064" y="15976"/>
                  </a:lnTo>
                  <a:lnTo>
                    <a:pt x="40246" y="10033"/>
                  </a:lnTo>
                  <a:lnTo>
                    <a:pt x="44996" y="7823"/>
                  </a:lnTo>
                  <a:lnTo>
                    <a:pt x="59410" y="7797"/>
                  </a:lnTo>
                  <a:lnTo>
                    <a:pt x="63398" y="8826"/>
                  </a:lnTo>
                  <a:lnTo>
                    <a:pt x="71970" y="12598"/>
                  </a:lnTo>
                  <a:lnTo>
                    <a:pt x="75844" y="16268"/>
                  </a:lnTo>
                  <a:lnTo>
                    <a:pt x="86499" y="23355"/>
                  </a:lnTo>
                  <a:lnTo>
                    <a:pt x="93383" y="26365"/>
                  </a:lnTo>
                  <a:lnTo>
                    <a:pt x="110147" y="26327"/>
                  </a:lnTo>
                  <a:lnTo>
                    <a:pt x="115443" y="25044"/>
                  </a:lnTo>
                  <a:lnTo>
                    <a:pt x="126314" y="20129"/>
                  </a:lnTo>
                  <a:lnTo>
                    <a:pt x="130619" y="15976"/>
                  </a:lnTo>
                  <a:lnTo>
                    <a:pt x="139801" y="10033"/>
                  </a:lnTo>
                  <a:lnTo>
                    <a:pt x="144602" y="7823"/>
                  </a:lnTo>
                  <a:lnTo>
                    <a:pt x="158965" y="7797"/>
                  </a:lnTo>
                  <a:lnTo>
                    <a:pt x="163004" y="8826"/>
                  </a:lnTo>
                  <a:lnTo>
                    <a:pt x="171526" y="12598"/>
                  </a:lnTo>
                  <a:lnTo>
                    <a:pt x="175399" y="16268"/>
                  </a:lnTo>
                  <a:lnTo>
                    <a:pt x="186055" y="23355"/>
                  </a:lnTo>
                  <a:lnTo>
                    <a:pt x="192938" y="26365"/>
                  </a:lnTo>
                  <a:lnTo>
                    <a:pt x="205105" y="26314"/>
                  </a:lnTo>
                  <a:lnTo>
                    <a:pt x="206857" y="24587"/>
                  </a:lnTo>
                  <a:lnTo>
                    <a:pt x="206857" y="20307"/>
                  </a:lnTo>
                  <a:lnTo>
                    <a:pt x="205105" y="18580"/>
                  </a:lnTo>
                  <a:lnTo>
                    <a:pt x="197243" y="18567"/>
                  </a:lnTo>
                  <a:lnTo>
                    <a:pt x="193205" y="17538"/>
                  </a:lnTo>
                  <a:lnTo>
                    <a:pt x="184683" y="13766"/>
                  </a:lnTo>
                  <a:lnTo>
                    <a:pt x="180809" y="10096"/>
                  </a:lnTo>
                  <a:lnTo>
                    <a:pt x="170154" y="3009"/>
                  </a:lnTo>
                  <a:lnTo>
                    <a:pt x="1632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4497509" y="3483498"/>
              <a:ext cx="199390" cy="19050"/>
            </a:xfrm>
            <a:custGeom>
              <a:avLst/>
              <a:gdLst/>
              <a:ahLst/>
              <a:cxnLst/>
              <a:rect l="l" t="t" r="r" b="b"/>
              <a:pathLst>
                <a:path w="199389" h="19050">
                  <a:moveTo>
                    <a:pt x="149352" y="0"/>
                  </a:moveTo>
                  <a:lnTo>
                    <a:pt x="134572" y="2895"/>
                  </a:lnTo>
                  <a:lnTo>
                    <a:pt x="114363" y="15634"/>
                  </a:lnTo>
                  <a:lnTo>
                    <a:pt x="99606" y="18529"/>
                  </a:lnTo>
                  <a:lnTo>
                    <a:pt x="84819" y="15634"/>
                  </a:lnTo>
                  <a:lnTo>
                    <a:pt x="64589" y="2895"/>
                  </a:lnTo>
                  <a:lnTo>
                    <a:pt x="49809" y="0"/>
                  </a:lnTo>
                  <a:lnTo>
                    <a:pt x="35022" y="2895"/>
                  </a:lnTo>
                  <a:lnTo>
                    <a:pt x="14787" y="15634"/>
                  </a:lnTo>
                  <a:lnTo>
                    <a:pt x="0" y="18529"/>
                  </a:lnTo>
                  <a:lnTo>
                    <a:pt x="199161" y="18529"/>
                  </a:lnTo>
                  <a:lnTo>
                    <a:pt x="184374" y="15634"/>
                  </a:lnTo>
                  <a:lnTo>
                    <a:pt x="164139" y="2895"/>
                  </a:lnTo>
                  <a:lnTo>
                    <a:pt x="149352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4493686" y="3479585"/>
              <a:ext cx="207010" cy="26670"/>
            </a:xfrm>
            <a:custGeom>
              <a:avLst/>
              <a:gdLst/>
              <a:ahLst/>
              <a:cxnLst/>
              <a:rect l="l" t="t" r="r" b="b"/>
              <a:pathLst>
                <a:path w="207010" h="26670">
                  <a:moveTo>
                    <a:pt x="163233" y="0"/>
                  </a:moveTo>
                  <a:lnTo>
                    <a:pt x="146519" y="38"/>
                  </a:lnTo>
                  <a:lnTo>
                    <a:pt x="141223" y="1320"/>
                  </a:lnTo>
                  <a:lnTo>
                    <a:pt x="130301" y="6235"/>
                  </a:lnTo>
                  <a:lnTo>
                    <a:pt x="125983" y="10375"/>
                  </a:lnTo>
                  <a:lnTo>
                    <a:pt x="116814" y="16332"/>
                  </a:lnTo>
                  <a:lnTo>
                    <a:pt x="112001" y="18529"/>
                  </a:lnTo>
                  <a:lnTo>
                    <a:pt x="97637" y="18567"/>
                  </a:lnTo>
                  <a:lnTo>
                    <a:pt x="93649" y="17538"/>
                  </a:lnTo>
                  <a:lnTo>
                    <a:pt x="85077" y="13754"/>
                  </a:lnTo>
                  <a:lnTo>
                    <a:pt x="81203" y="10083"/>
                  </a:lnTo>
                  <a:lnTo>
                    <a:pt x="70561" y="3009"/>
                  </a:lnTo>
                  <a:lnTo>
                    <a:pt x="63677" y="0"/>
                  </a:lnTo>
                  <a:lnTo>
                    <a:pt x="46913" y="38"/>
                  </a:lnTo>
                  <a:lnTo>
                    <a:pt x="41617" y="1320"/>
                  </a:lnTo>
                  <a:lnTo>
                    <a:pt x="30746" y="6235"/>
                  </a:lnTo>
                  <a:lnTo>
                    <a:pt x="26428" y="10375"/>
                  </a:lnTo>
                  <a:lnTo>
                    <a:pt x="17259" y="16332"/>
                  </a:lnTo>
                  <a:lnTo>
                    <a:pt x="12445" y="18529"/>
                  </a:lnTo>
                  <a:lnTo>
                    <a:pt x="1689" y="18567"/>
                  </a:lnTo>
                  <a:lnTo>
                    <a:pt x="0" y="20307"/>
                  </a:lnTo>
                  <a:lnTo>
                    <a:pt x="0" y="24574"/>
                  </a:lnTo>
                  <a:lnTo>
                    <a:pt x="1689" y="26314"/>
                  </a:lnTo>
                  <a:lnTo>
                    <a:pt x="3822" y="26314"/>
                  </a:lnTo>
                  <a:lnTo>
                    <a:pt x="10540" y="26314"/>
                  </a:lnTo>
                  <a:lnTo>
                    <a:pt x="15836" y="25031"/>
                  </a:lnTo>
                  <a:lnTo>
                    <a:pt x="26758" y="20116"/>
                  </a:lnTo>
                  <a:lnTo>
                    <a:pt x="31076" y="15976"/>
                  </a:lnTo>
                  <a:lnTo>
                    <a:pt x="40246" y="10033"/>
                  </a:lnTo>
                  <a:lnTo>
                    <a:pt x="44996" y="7823"/>
                  </a:lnTo>
                  <a:lnTo>
                    <a:pt x="59359" y="7785"/>
                  </a:lnTo>
                  <a:lnTo>
                    <a:pt x="63398" y="8826"/>
                  </a:lnTo>
                  <a:lnTo>
                    <a:pt x="71920" y="12598"/>
                  </a:lnTo>
                  <a:lnTo>
                    <a:pt x="75793" y="16268"/>
                  </a:lnTo>
                  <a:lnTo>
                    <a:pt x="86448" y="23355"/>
                  </a:lnTo>
                  <a:lnTo>
                    <a:pt x="93383" y="26352"/>
                  </a:lnTo>
                  <a:lnTo>
                    <a:pt x="110096" y="26314"/>
                  </a:lnTo>
                  <a:lnTo>
                    <a:pt x="115392" y="25031"/>
                  </a:lnTo>
                  <a:lnTo>
                    <a:pt x="126314" y="20116"/>
                  </a:lnTo>
                  <a:lnTo>
                    <a:pt x="130632" y="15976"/>
                  </a:lnTo>
                  <a:lnTo>
                    <a:pt x="139801" y="10033"/>
                  </a:lnTo>
                  <a:lnTo>
                    <a:pt x="144551" y="7823"/>
                  </a:lnTo>
                  <a:lnTo>
                    <a:pt x="158965" y="7785"/>
                  </a:lnTo>
                  <a:lnTo>
                    <a:pt x="162953" y="8826"/>
                  </a:lnTo>
                  <a:lnTo>
                    <a:pt x="171526" y="12598"/>
                  </a:lnTo>
                  <a:lnTo>
                    <a:pt x="175412" y="16268"/>
                  </a:lnTo>
                  <a:lnTo>
                    <a:pt x="186054" y="23355"/>
                  </a:lnTo>
                  <a:lnTo>
                    <a:pt x="192938" y="26352"/>
                  </a:lnTo>
                  <a:lnTo>
                    <a:pt x="205117" y="26314"/>
                  </a:lnTo>
                  <a:lnTo>
                    <a:pt x="206857" y="24574"/>
                  </a:lnTo>
                  <a:lnTo>
                    <a:pt x="206857" y="20307"/>
                  </a:lnTo>
                  <a:lnTo>
                    <a:pt x="205117" y="18567"/>
                  </a:lnTo>
                  <a:lnTo>
                    <a:pt x="197256" y="18567"/>
                  </a:lnTo>
                  <a:lnTo>
                    <a:pt x="193205" y="17538"/>
                  </a:lnTo>
                  <a:lnTo>
                    <a:pt x="184696" y="13754"/>
                  </a:lnTo>
                  <a:lnTo>
                    <a:pt x="180809" y="10083"/>
                  </a:lnTo>
                  <a:lnTo>
                    <a:pt x="170167" y="3009"/>
                  </a:lnTo>
                  <a:lnTo>
                    <a:pt x="1632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880707" y="3209601"/>
              <a:ext cx="199390" cy="19050"/>
            </a:xfrm>
            <a:custGeom>
              <a:avLst/>
              <a:gdLst/>
              <a:ahLst/>
              <a:cxnLst/>
              <a:rect l="l" t="t" r="r" b="b"/>
              <a:pathLst>
                <a:path w="199389" h="19050">
                  <a:moveTo>
                    <a:pt x="149352" y="0"/>
                  </a:moveTo>
                  <a:lnTo>
                    <a:pt x="134572" y="2895"/>
                  </a:lnTo>
                  <a:lnTo>
                    <a:pt x="114342" y="15634"/>
                  </a:lnTo>
                  <a:lnTo>
                    <a:pt x="99555" y="18529"/>
                  </a:lnTo>
                  <a:lnTo>
                    <a:pt x="84769" y="15634"/>
                  </a:lnTo>
                  <a:lnTo>
                    <a:pt x="64559" y="2895"/>
                  </a:lnTo>
                  <a:lnTo>
                    <a:pt x="49809" y="0"/>
                  </a:lnTo>
                  <a:lnTo>
                    <a:pt x="35022" y="2895"/>
                  </a:lnTo>
                  <a:lnTo>
                    <a:pt x="14787" y="15634"/>
                  </a:lnTo>
                  <a:lnTo>
                    <a:pt x="0" y="18529"/>
                  </a:lnTo>
                  <a:lnTo>
                    <a:pt x="199161" y="18529"/>
                  </a:lnTo>
                  <a:lnTo>
                    <a:pt x="184374" y="15634"/>
                  </a:lnTo>
                  <a:lnTo>
                    <a:pt x="164139" y="2895"/>
                  </a:lnTo>
                  <a:lnTo>
                    <a:pt x="149352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4876834" y="3205683"/>
              <a:ext cx="207010" cy="26670"/>
            </a:xfrm>
            <a:custGeom>
              <a:avLst/>
              <a:gdLst/>
              <a:ahLst/>
              <a:cxnLst/>
              <a:rect l="l" t="t" r="r" b="b"/>
              <a:pathLst>
                <a:path w="207010" h="26669">
                  <a:moveTo>
                    <a:pt x="163283" y="0"/>
                  </a:moveTo>
                  <a:lnTo>
                    <a:pt x="146519" y="38"/>
                  </a:lnTo>
                  <a:lnTo>
                    <a:pt x="141211" y="1320"/>
                  </a:lnTo>
                  <a:lnTo>
                    <a:pt x="130289" y="6235"/>
                  </a:lnTo>
                  <a:lnTo>
                    <a:pt x="126034" y="10388"/>
                  </a:lnTo>
                  <a:lnTo>
                    <a:pt x="116801" y="16332"/>
                  </a:lnTo>
                  <a:lnTo>
                    <a:pt x="112052" y="18529"/>
                  </a:lnTo>
                  <a:lnTo>
                    <a:pt x="97688" y="18567"/>
                  </a:lnTo>
                  <a:lnTo>
                    <a:pt x="93649" y="17538"/>
                  </a:lnTo>
                  <a:lnTo>
                    <a:pt x="85128" y="13766"/>
                  </a:lnTo>
                  <a:lnTo>
                    <a:pt x="81254" y="10096"/>
                  </a:lnTo>
                  <a:lnTo>
                    <a:pt x="70612" y="3009"/>
                  </a:lnTo>
                  <a:lnTo>
                    <a:pt x="63728" y="0"/>
                  </a:lnTo>
                  <a:lnTo>
                    <a:pt x="46964" y="38"/>
                  </a:lnTo>
                  <a:lnTo>
                    <a:pt x="41668" y="1320"/>
                  </a:lnTo>
                  <a:lnTo>
                    <a:pt x="30746" y="6235"/>
                  </a:lnTo>
                  <a:lnTo>
                    <a:pt x="26428" y="10388"/>
                  </a:lnTo>
                  <a:lnTo>
                    <a:pt x="17246" y="16332"/>
                  </a:lnTo>
                  <a:lnTo>
                    <a:pt x="12496" y="18529"/>
                  </a:lnTo>
                  <a:lnTo>
                    <a:pt x="1739" y="18580"/>
                  </a:lnTo>
                  <a:lnTo>
                    <a:pt x="0" y="20307"/>
                  </a:lnTo>
                  <a:lnTo>
                    <a:pt x="0" y="24587"/>
                  </a:lnTo>
                  <a:lnTo>
                    <a:pt x="1739" y="26314"/>
                  </a:lnTo>
                  <a:lnTo>
                    <a:pt x="3873" y="26314"/>
                  </a:lnTo>
                  <a:lnTo>
                    <a:pt x="10541" y="26327"/>
                  </a:lnTo>
                  <a:lnTo>
                    <a:pt x="15887" y="25044"/>
                  </a:lnTo>
                  <a:lnTo>
                    <a:pt x="26758" y="20129"/>
                  </a:lnTo>
                  <a:lnTo>
                    <a:pt x="31064" y="15976"/>
                  </a:lnTo>
                  <a:lnTo>
                    <a:pt x="40246" y="10033"/>
                  </a:lnTo>
                  <a:lnTo>
                    <a:pt x="45046" y="7835"/>
                  </a:lnTo>
                  <a:lnTo>
                    <a:pt x="59410" y="7797"/>
                  </a:lnTo>
                  <a:lnTo>
                    <a:pt x="63449" y="8826"/>
                  </a:lnTo>
                  <a:lnTo>
                    <a:pt x="71970" y="12598"/>
                  </a:lnTo>
                  <a:lnTo>
                    <a:pt x="75844" y="16268"/>
                  </a:lnTo>
                  <a:lnTo>
                    <a:pt x="86499" y="23355"/>
                  </a:lnTo>
                  <a:lnTo>
                    <a:pt x="93383" y="26365"/>
                  </a:lnTo>
                  <a:lnTo>
                    <a:pt x="110147" y="26327"/>
                  </a:lnTo>
                  <a:lnTo>
                    <a:pt x="115443" y="25044"/>
                  </a:lnTo>
                  <a:lnTo>
                    <a:pt x="126365" y="20129"/>
                  </a:lnTo>
                  <a:lnTo>
                    <a:pt x="130619" y="15976"/>
                  </a:lnTo>
                  <a:lnTo>
                    <a:pt x="139801" y="10033"/>
                  </a:lnTo>
                  <a:lnTo>
                    <a:pt x="144602" y="7835"/>
                  </a:lnTo>
                  <a:lnTo>
                    <a:pt x="158965" y="7797"/>
                  </a:lnTo>
                  <a:lnTo>
                    <a:pt x="163004" y="8826"/>
                  </a:lnTo>
                  <a:lnTo>
                    <a:pt x="171526" y="12598"/>
                  </a:lnTo>
                  <a:lnTo>
                    <a:pt x="175399" y="16281"/>
                  </a:lnTo>
                  <a:lnTo>
                    <a:pt x="186055" y="23355"/>
                  </a:lnTo>
                  <a:lnTo>
                    <a:pt x="192938" y="26365"/>
                  </a:lnTo>
                  <a:lnTo>
                    <a:pt x="205168" y="26314"/>
                  </a:lnTo>
                  <a:lnTo>
                    <a:pt x="206857" y="24587"/>
                  </a:lnTo>
                  <a:lnTo>
                    <a:pt x="206857" y="20307"/>
                  </a:lnTo>
                  <a:lnTo>
                    <a:pt x="205168" y="18580"/>
                  </a:lnTo>
                  <a:lnTo>
                    <a:pt x="197243" y="18567"/>
                  </a:lnTo>
                  <a:lnTo>
                    <a:pt x="193205" y="17538"/>
                  </a:lnTo>
                  <a:lnTo>
                    <a:pt x="184683" y="13766"/>
                  </a:lnTo>
                  <a:lnTo>
                    <a:pt x="180809" y="10083"/>
                  </a:lnTo>
                  <a:lnTo>
                    <a:pt x="170154" y="3009"/>
                  </a:lnTo>
                  <a:lnTo>
                    <a:pt x="1632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5032192" y="3176637"/>
              <a:ext cx="268605" cy="240029"/>
            </a:xfrm>
            <a:custGeom>
              <a:avLst/>
              <a:gdLst/>
              <a:ahLst/>
              <a:cxnLst/>
              <a:rect l="l" t="t" r="r" b="b"/>
              <a:pathLst>
                <a:path w="268604" h="240029">
                  <a:moveTo>
                    <a:pt x="258965" y="0"/>
                  </a:moveTo>
                  <a:lnTo>
                    <a:pt x="190538" y="0"/>
                  </a:lnTo>
                  <a:lnTo>
                    <a:pt x="184797" y="5702"/>
                  </a:lnTo>
                  <a:lnTo>
                    <a:pt x="184797" y="28206"/>
                  </a:lnTo>
                  <a:lnTo>
                    <a:pt x="86829" y="28206"/>
                  </a:lnTo>
                  <a:lnTo>
                    <a:pt x="86829" y="9334"/>
                  </a:lnTo>
                  <a:lnTo>
                    <a:pt x="85521" y="6134"/>
                  </a:lnTo>
                  <a:lnTo>
                    <a:pt x="80721" y="1333"/>
                  </a:lnTo>
                  <a:lnTo>
                    <a:pt x="77546" y="12"/>
                  </a:lnTo>
                  <a:lnTo>
                    <a:pt x="9283" y="88"/>
                  </a:lnTo>
                  <a:lnTo>
                    <a:pt x="6121" y="1422"/>
                  </a:lnTo>
                  <a:lnTo>
                    <a:pt x="1320" y="6261"/>
                  </a:lnTo>
                  <a:lnTo>
                    <a:pt x="0" y="9474"/>
                  </a:lnTo>
                  <a:lnTo>
                    <a:pt x="1473" y="221399"/>
                  </a:lnTo>
                  <a:lnTo>
                    <a:pt x="2983" y="228627"/>
                  </a:lnTo>
                  <a:lnTo>
                    <a:pt x="7008" y="234538"/>
                  </a:lnTo>
                  <a:lnTo>
                    <a:pt x="12937" y="238528"/>
                  </a:lnTo>
                  <a:lnTo>
                    <a:pt x="20154" y="239991"/>
                  </a:lnTo>
                  <a:lnTo>
                    <a:pt x="248259" y="239991"/>
                  </a:lnTo>
                  <a:lnTo>
                    <a:pt x="268300" y="9385"/>
                  </a:lnTo>
                  <a:lnTo>
                    <a:pt x="266992" y="6172"/>
                  </a:lnTo>
                  <a:lnTo>
                    <a:pt x="262191" y="1333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5029084" y="3173630"/>
              <a:ext cx="274955" cy="246379"/>
            </a:xfrm>
            <a:custGeom>
              <a:avLst/>
              <a:gdLst/>
              <a:ahLst/>
              <a:cxnLst/>
              <a:rect l="l" t="t" r="r" b="b"/>
              <a:pathLst>
                <a:path w="274954" h="246379">
                  <a:moveTo>
                    <a:pt x="86029" y="0"/>
                  </a:moveTo>
                  <a:lnTo>
                    <a:pt x="11582" y="0"/>
                  </a:lnTo>
                  <a:lnTo>
                    <a:pt x="7594" y="1663"/>
                  </a:lnTo>
                  <a:lnTo>
                    <a:pt x="4635" y="4673"/>
                  </a:lnTo>
                  <a:lnTo>
                    <a:pt x="1638" y="7683"/>
                  </a:lnTo>
                  <a:lnTo>
                    <a:pt x="0" y="11671"/>
                  </a:lnTo>
                  <a:lnTo>
                    <a:pt x="50" y="15913"/>
                  </a:lnTo>
                  <a:lnTo>
                    <a:pt x="1473" y="224421"/>
                  </a:lnTo>
                  <a:lnTo>
                    <a:pt x="3306" y="232968"/>
                  </a:lnTo>
                  <a:lnTo>
                    <a:pt x="7921" y="239736"/>
                  </a:lnTo>
                  <a:lnTo>
                    <a:pt x="14842" y="244383"/>
                  </a:lnTo>
                  <a:lnTo>
                    <a:pt x="23266" y="246087"/>
                  </a:lnTo>
                  <a:lnTo>
                    <a:pt x="251371" y="246087"/>
                  </a:lnTo>
                  <a:lnTo>
                    <a:pt x="259808" y="244383"/>
                  </a:lnTo>
                  <a:lnTo>
                    <a:pt x="266475" y="239902"/>
                  </a:lnTo>
                  <a:lnTo>
                    <a:pt x="14693" y="239902"/>
                  </a:lnTo>
                  <a:lnTo>
                    <a:pt x="7696" y="232968"/>
                  </a:lnTo>
                  <a:lnTo>
                    <a:pt x="6348" y="34315"/>
                  </a:lnTo>
                  <a:lnTo>
                    <a:pt x="6223" y="15913"/>
                  </a:lnTo>
                  <a:lnTo>
                    <a:pt x="6172" y="10528"/>
                  </a:lnTo>
                  <a:lnTo>
                    <a:pt x="10490" y="6197"/>
                  </a:lnTo>
                  <a:lnTo>
                    <a:pt x="92238" y="6197"/>
                  </a:lnTo>
                  <a:lnTo>
                    <a:pt x="86029" y="0"/>
                  </a:lnTo>
                  <a:close/>
                </a:path>
                <a:path w="274954" h="246379">
                  <a:moveTo>
                    <a:pt x="271479" y="6197"/>
                  </a:moveTo>
                  <a:lnTo>
                    <a:pt x="264070" y="6197"/>
                  </a:lnTo>
                  <a:lnTo>
                    <a:pt x="265552" y="7683"/>
                  </a:lnTo>
                  <a:lnTo>
                    <a:pt x="268300" y="10528"/>
                  </a:lnTo>
                  <a:lnTo>
                    <a:pt x="268183" y="34315"/>
                  </a:lnTo>
                  <a:lnTo>
                    <a:pt x="266991" y="224421"/>
                  </a:lnTo>
                  <a:lnTo>
                    <a:pt x="266928" y="232968"/>
                  </a:lnTo>
                  <a:lnTo>
                    <a:pt x="259943" y="239902"/>
                  </a:lnTo>
                  <a:lnTo>
                    <a:pt x="266475" y="239902"/>
                  </a:lnTo>
                  <a:lnTo>
                    <a:pt x="274356" y="34315"/>
                  </a:lnTo>
                  <a:lnTo>
                    <a:pt x="274472" y="11671"/>
                  </a:lnTo>
                  <a:lnTo>
                    <a:pt x="274040" y="10528"/>
                  </a:lnTo>
                  <a:lnTo>
                    <a:pt x="272875" y="7683"/>
                  </a:lnTo>
                  <a:lnTo>
                    <a:pt x="272274" y="7010"/>
                  </a:lnTo>
                  <a:lnTo>
                    <a:pt x="271479" y="6197"/>
                  </a:lnTo>
                  <a:close/>
                </a:path>
                <a:path w="274954" h="246379">
                  <a:moveTo>
                    <a:pt x="92238" y="6197"/>
                  </a:moveTo>
                  <a:lnTo>
                    <a:pt x="82651" y="6197"/>
                  </a:lnTo>
                  <a:lnTo>
                    <a:pt x="84142" y="7683"/>
                  </a:lnTo>
                  <a:lnTo>
                    <a:pt x="86880" y="10528"/>
                  </a:lnTo>
                  <a:lnTo>
                    <a:pt x="86880" y="34315"/>
                  </a:lnTo>
                  <a:lnTo>
                    <a:pt x="191020" y="34315"/>
                  </a:lnTo>
                  <a:lnTo>
                    <a:pt x="191020" y="28117"/>
                  </a:lnTo>
                  <a:lnTo>
                    <a:pt x="93052" y="28117"/>
                  </a:lnTo>
                  <a:lnTo>
                    <a:pt x="93052" y="7010"/>
                  </a:lnTo>
                  <a:lnTo>
                    <a:pt x="92238" y="6197"/>
                  </a:lnTo>
                  <a:close/>
                </a:path>
                <a:path w="274954" h="246379">
                  <a:moveTo>
                    <a:pt x="263103" y="0"/>
                  </a:moveTo>
                  <a:lnTo>
                    <a:pt x="191808" y="0"/>
                  </a:lnTo>
                  <a:lnTo>
                    <a:pt x="184848" y="7010"/>
                  </a:lnTo>
                  <a:lnTo>
                    <a:pt x="184848" y="28117"/>
                  </a:lnTo>
                  <a:lnTo>
                    <a:pt x="191020" y="28117"/>
                  </a:lnTo>
                  <a:lnTo>
                    <a:pt x="191020" y="10528"/>
                  </a:lnTo>
                  <a:lnTo>
                    <a:pt x="193759" y="7683"/>
                  </a:lnTo>
                  <a:lnTo>
                    <a:pt x="195249" y="6197"/>
                  </a:lnTo>
                  <a:lnTo>
                    <a:pt x="271479" y="6197"/>
                  </a:lnTo>
                  <a:lnTo>
                    <a:pt x="269987" y="4673"/>
                  </a:lnTo>
                  <a:lnTo>
                    <a:pt x="266967" y="1663"/>
                  </a:lnTo>
                  <a:lnTo>
                    <a:pt x="2631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5022806" y="3167252"/>
              <a:ext cx="287655" cy="259079"/>
            </a:xfrm>
            <a:custGeom>
              <a:avLst/>
              <a:gdLst/>
              <a:ahLst/>
              <a:cxnLst/>
              <a:rect l="l" t="t" r="r" b="b"/>
              <a:pathLst>
                <a:path w="287654" h="259079">
                  <a:moveTo>
                    <a:pt x="270865" y="0"/>
                  </a:moveTo>
                  <a:lnTo>
                    <a:pt x="206908" y="0"/>
                  </a:lnTo>
                  <a:lnTo>
                    <a:pt x="198320" y="1740"/>
                  </a:lnTo>
                  <a:lnTo>
                    <a:pt x="191290" y="6481"/>
                  </a:lnTo>
                  <a:lnTo>
                    <a:pt x="186541" y="13507"/>
                  </a:lnTo>
                  <a:lnTo>
                    <a:pt x="184797" y="22097"/>
                  </a:lnTo>
                  <a:lnTo>
                    <a:pt x="184797" y="28206"/>
                  </a:lnTo>
                  <a:lnTo>
                    <a:pt x="105613" y="28206"/>
                  </a:lnTo>
                  <a:lnTo>
                    <a:pt x="83489" y="12"/>
                  </a:lnTo>
                  <a:lnTo>
                    <a:pt x="16167" y="101"/>
                  </a:lnTo>
                  <a:lnTo>
                    <a:pt x="10591" y="2413"/>
                  </a:lnTo>
                  <a:lnTo>
                    <a:pt x="2286" y="10820"/>
                  </a:lnTo>
                  <a:lnTo>
                    <a:pt x="0" y="16395"/>
                  </a:lnTo>
                  <a:lnTo>
                    <a:pt x="1473" y="230847"/>
                  </a:lnTo>
                  <a:lnTo>
                    <a:pt x="3744" y="241703"/>
                  </a:lnTo>
                  <a:lnTo>
                    <a:pt x="9791" y="250577"/>
                  </a:lnTo>
                  <a:lnTo>
                    <a:pt x="18696" y="256565"/>
                  </a:lnTo>
                  <a:lnTo>
                    <a:pt x="29540" y="258762"/>
                  </a:lnTo>
                  <a:lnTo>
                    <a:pt x="257644" y="258762"/>
                  </a:lnTo>
                  <a:lnTo>
                    <a:pt x="285711" y="230822"/>
                  </a:lnTo>
                  <a:lnTo>
                    <a:pt x="287083" y="16294"/>
                  </a:lnTo>
                  <a:lnTo>
                    <a:pt x="284784" y="10718"/>
                  </a:lnTo>
                  <a:lnTo>
                    <a:pt x="276428" y="2324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5019686" y="3164248"/>
              <a:ext cx="293370" cy="265430"/>
            </a:xfrm>
            <a:custGeom>
              <a:avLst/>
              <a:gdLst/>
              <a:ahLst/>
              <a:cxnLst/>
              <a:rect l="l" t="t" r="r" b="b"/>
              <a:pathLst>
                <a:path w="293370" h="265429">
                  <a:moveTo>
                    <a:pt x="86991" y="0"/>
                  </a:moveTo>
                  <a:lnTo>
                    <a:pt x="18465" y="0"/>
                  </a:lnTo>
                  <a:lnTo>
                    <a:pt x="12128" y="2654"/>
                  </a:lnTo>
                  <a:lnTo>
                    <a:pt x="7378" y="7442"/>
                  </a:lnTo>
                  <a:lnTo>
                    <a:pt x="2565" y="12230"/>
                  </a:lnTo>
                  <a:lnTo>
                    <a:pt x="0" y="18592"/>
                  </a:lnTo>
                  <a:lnTo>
                    <a:pt x="124" y="34302"/>
                  </a:lnTo>
                  <a:lnTo>
                    <a:pt x="1473" y="233883"/>
                  </a:lnTo>
                  <a:lnTo>
                    <a:pt x="3998" y="245929"/>
                  </a:lnTo>
                  <a:lnTo>
                    <a:pt x="10720" y="255776"/>
                  </a:lnTo>
                  <a:lnTo>
                    <a:pt x="20616" y="262420"/>
                  </a:lnTo>
                  <a:lnTo>
                    <a:pt x="32664" y="264858"/>
                  </a:lnTo>
                  <a:lnTo>
                    <a:pt x="260769" y="264858"/>
                  </a:lnTo>
                  <a:lnTo>
                    <a:pt x="272824" y="262420"/>
                  </a:lnTo>
                  <a:lnTo>
                    <a:pt x="278404" y="258673"/>
                  </a:lnTo>
                  <a:lnTo>
                    <a:pt x="32664" y="258673"/>
                  </a:lnTo>
                  <a:lnTo>
                    <a:pt x="23011" y="256719"/>
                  </a:lnTo>
                  <a:lnTo>
                    <a:pt x="6296" y="34302"/>
                  </a:lnTo>
                  <a:lnTo>
                    <a:pt x="6235" y="20218"/>
                  </a:lnTo>
                  <a:lnTo>
                    <a:pt x="8140" y="15417"/>
                  </a:lnTo>
                  <a:lnTo>
                    <a:pt x="15354" y="8191"/>
                  </a:lnTo>
                  <a:lnTo>
                    <a:pt x="20104" y="6197"/>
                  </a:lnTo>
                  <a:lnTo>
                    <a:pt x="102803" y="6197"/>
                  </a:lnTo>
                  <a:lnTo>
                    <a:pt x="96434" y="1906"/>
                  </a:lnTo>
                  <a:lnTo>
                    <a:pt x="86991" y="0"/>
                  </a:lnTo>
                  <a:close/>
                </a:path>
                <a:path w="293370" h="265429">
                  <a:moveTo>
                    <a:pt x="284794" y="6197"/>
                  </a:moveTo>
                  <a:lnTo>
                    <a:pt x="273377" y="6197"/>
                  </a:lnTo>
                  <a:lnTo>
                    <a:pt x="278157" y="8191"/>
                  </a:lnTo>
                  <a:lnTo>
                    <a:pt x="278015" y="8191"/>
                  </a:lnTo>
                  <a:lnTo>
                    <a:pt x="282047" y="12230"/>
                  </a:lnTo>
                  <a:lnTo>
                    <a:pt x="285169" y="15417"/>
                  </a:lnTo>
                  <a:lnTo>
                    <a:pt x="286462" y="18592"/>
                  </a:lnTo>
                  <a:lnTo>
                    <a:pt x="287082" y="20218"/>
                  </a:lnTo>
                  <a:lnTo>
                    <a:pt x="286977" y="34302"/>
                  </a:lnTo>
                  <a:lnTo>
                    <a:pt x="285759" y="233883"/>
                  </a:lnTo>
                  <a:lnTo>
                    <a:pt x="283741" y="243494"/>
                  </a:lnTo>
                  <a:lnTo>
                    <a:pt x="278361" y="251391"/>
                  </a:lnTo>
                  <a:lnTo>
                    <a:pt x="270432" y="256719"/>
                  </a:lnTo>
                  <a:lnTo>
                    <a:pt x="260769" y="258673"/>
                  </a:lnTo>
                  <a:lnTo>
                    <a:pt x="278404" y="258673"/>
                  </a:lnTo>
                  <a:lnTo>
                    <a:pt x="282711" y="255776"/>
                  </a:lnTo>
                  <a:lnTo>
                    <a:pt x="289417" y="245929"/>
                  </a:lnTo>
                  <a:lnTo>
                    <a:pt x="291939" y="233883"/>
                  </a:lnTo>
                  <a:lnTo>
                    <a:pt x="293198" y="34302"/>
                  </a:lnTo>
                  <a:lnTo>
                    <a:pt x="293318" y="18592"/>
                  </a:lnTo>
                  <a:lnTo>
                    <a:pt x="293001" y="17721"/>
                  </a:lnTo>
                  <a:lnTo>
                    <a:pt x="290732" y="12230"/>
                  </a:lnTo>
                  <a:lnTo>
                    <a:pt x="290250" y="11685"/>
                  </a:lnTo>
                  <a:lnTo>
                    <a:pt x="284794" y="6197"/>
                  </a:lnTo>
                  <a:close/>
                </a:path>
                <a:path w="293370" h="265429">
                  <a:moveTo>
                    <a:pt x="102803" y="6197"/>
                  </a:moveTo>
                  <a:lnTo>
                    <a:pt x="86991" y="6197"/>
                  </a:lnTo>
                  <a:lnTo>
                    <a:pt x="94008" y="7614"/>
                  </a:lnTo>
                  <a:lnTo>
                    <a:pt x="100047" y="11685"/>
                  </a:lnTo>
                  <a:lnTo>
                    <a:pt x="104119" y="17721"/>
                  </a:lnTo>
                  <a:lnTo>
                    <a:pt x="104624" y="20218"/>
                  </a:lnTo>
                  <a:lnTo>
                    <a:pt x="105613" y="25349"/>
                  </a:lnTo>
                  <a:lnTo>
                    <a:pt x="105613" y="34302"/>
                  </a:lnTo>
                  <a:lnTo>
                    <a:pt x="191033" y="34302"/>
                  </a:lnTo>
                  <a:lnTo>
                    <a:pt x="191033" y="28117"/>
                  </a:lnTo>
                  <a:lnTo>
                    <a:pt x="111848" y="28117"/>
                  </a:lnTo>
                  <a:lnTo>
                    <a:pt x="111848" y="25349"/>
                  </a:lnTo>
                  <a:lnTo>
                    <a:pt x="110858" y="20218"/>
                  </a:lnTo>
                  <a:lnTo>
                    <a:pt x="109885" y="15417"/>
                  </a:lnTo>
                  <a:lnTo>
                    <a:pt x="107779" y="12230"/>
                  </a:lnTo>
                  <a:lnTo>
                    <a:pt x="104661" y="7614"/>
                  </a:lnTo>
                  <a:lnTo>
                    <a:pt x="104544" y="7442"/>
                  </a:lnTo>
                  <a:lnTo>
                    <a:pt x="102803" y="6197"/>
                  </a:lnTo>
                  <a:close/>
                </a:path>
                <a:path w="293370" h="265429">
                  <a:moveTo>
                    <a:pt x="275015" y="0"/>
                  </a:moveTo>
                  <a:lnTo>
                    <a:pt x="209593" y="0"/>
                  </a:lnTo>
                  <a:lnTo>
                    <a:pt x="184861" y="25349"/>
                  </a:lnTo>
                  <a:lnTo>
                    <a:pt x="184861" y="28117"/>
                  </a:lnTo>
                  <a:lnTo>
                    <a:pt x="191033" y="28117"/>
                  </a:lnTo>
                  <a:lnTo>
                    <a:pt x="191033" y="25349"/>
                  </a:lnTo>
                  <a:lnTo>
                    <a:pt x="192021" y="20218"/>
                  </a:lnTo>
                  <a:lnTo>
                    <a:pt x="192527" y="17721"/>
                  </a:lnTo>
                  <a:lnTo>
                    <a:pt x="196598" y="11685"/>
                  </a:lnTo>
                  <a:lnTo>
                    <a:pt x="202627" y="7614"/>
                  </a:lnTo>
                  <a:lnTo>
                    <a:pt x="209593" y="6197"/>
                  </a:lnTo>
                  <a:lnTo>
                    <a:pt x="284794" y="6197"/>
                  </a:lnTo>
                  <a:lnTo>
                    <a:pt x="281241" y="2654"/>
                  </a:lnTo>
                  <a:lnTo>
                    <a:pt x="281383" y="2654"/>
                  </a:lnTo>
                  <a:lnTo>
                    <a:pt x="2750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032192" y="3176637"/>
              <a:ext cx="268605" cy="240029"/>
            </a:xfrm>
            <a:custGeom>
              <a:avLst/>
              <a:gdLst/>
              <a:ahLst/>
              <a:cxnLst/>
              <a:rect l="l" t="t" r="r" b="b"/>
              <a:pathLst>
                <a:path w="268604" h="240029">
                  <a:moveTo>
                    <a:pt x="258965" y="0"/>
                  </a:moveTo>
                  <a:lnTo>
                    <a:pt x="190538" y="0"/>
                  </a:lnTo>
                  <a:lnTo>
                    <a:pt x="184797" y="5702"/>
                  </a:lnTo>
                  <a:lnTo>
                    <a:pt x="184797" y="28206"/>
                  </a:lnTo>
                  <a:lnTo>
                    <a:pt x="86829" y="28206"/>
                  </a:lnTo>
                  <a:lnTo>
                    <a:pt x="86829" y="9334"/>
                  </a:lnTo>
                  <a:lnTo>
                    <a:pt x="85521" y="6134"/>
                  </a:lnTo>
                  <a:lnTo>
                    <a:pt x="80721" y="1333"/>
                  </a:lnTo>
                  <a:lnTo>
                    <a:pt x="77546" y="12"/>
                  </a:lnTo>
                  <a:lnTo>
                    <a:pt x="9283" y="88"/>
                  </a:lnTo>
                  <a:lnTo>
                    <a:pt x="6121" y="1422"/>
                  </a:lnTo>
                  <a:lnTo>
                    <a:pt x="1320" y="6261"/>
                  </a:lnTo>
                  <a:lnTo>
                    <a:pt x="0" y="9474"/>
                  </a:lnTo>
                  <a:lnTo>
                    <a:pt x="1473" y="221399"/>
                  </a:lnTo>
                  <a:lnTo>
                    <a:pt x="2983" y="228627"/>
                  </a:lnTo>
                  <a:lnTo>
                    <a:pt x="7008" y="234538"/>
                  </a:lnTo>
                  <a:lnTo>
                    <a:pt x="12937" y="238528"/>
                  </a:lnTo>
                  <a:lnTo>
                    <a:pt x="20154" y="239991"/>
                  </a:lnTo>
                  <a:lnTo>
                    <a:pt x="248259" y="239991"/>
                  </a:lnTo>
                  <a:lnTo>
                    <a:pt x="268300" y="9385"/>
                  </a:lnTo>
                  <a:lnTo>
                    <a:pt x="266992" y="6172"/>
                  </a:lnTo>
                  <a:lnTo>
                    <a:pt x="262191" y="1333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029084" y="3173630"/>
              <a:ext cx="274955" cy="246379"/>
            </a:xfrm>
            <a:custGeom>
              <a:avLst/>
              <a:gdLst/>
              <a:ahLst/>
              <a:cxnLst/>
              <a:rect l="l" t="t" r="r" b="b"/>
              <a:pathLst>
                <a:path w="274954" h="246379">
                  <a:moveTo>
                    <a:pt x="86029" y="0"/>
                  </a:moveTo>
                  <a:lnTo>
                    <a:pt x="11582" y="0"/>
                  </a:lnTo>
                  <a:lnTo>
                    <a:pt x="7594" y="1663"/>
                  </a:lnTo>
                  <a:lnTo>
                    <a:pt x="4635" y="4673"/>
                  </a:lnTo>
                  <a:lnTo>
                    <a:pt x="1638" y="7683"/>
                  </a:lnTo>
                  <a:lnTo>
                    <a:pt x="0" y="11671"/>
                  </a:lnTo>
                  <a:lnTo>
                    <a:pt x="50" y="15913"/>
                  </a:lnTo>
                  <a:lnTo>
                    <a:pt x="1473" y="224421"/>
                  </a:lnTo>
                  <a:lnTo>
                    <a:pt x="3306" y="232968"/>
                  </a:lnTo>
                  <a:lnTo>
                    <a:pt x="7921" y="239736"/>
                  </a:lnTo>
                  <a:lnTo>
                    <a:pt x="14842" y="244383"/>
                  </a:lnTo>
                  <a:lnTo>
                    <a:pt x="23266" y="246087"/>
                  </a:lnTo>
                  <a:lnTo>
                    <a:pt x="251371" y="246087"/>
                  </a:lnTo>
                  <a:lnTo>
                    <a:pt x="259808" y="244383"/>
                  </a:lnTo>
                  <a:lnTo>
                    <a:pt x="266475" y="239902"/>
                  </a:lnTo>
                  <a:lnTo>
                    <a:pt x="14693" y="239902"/>
                  </a:lnTo>
                  <a:lnTo>
                    <a:pt x="7696" y="232968"/>
                  </a:lnTo>
                  <a:lnTo>
                    <a:pt x="6348" y="34315"/>
                  </a:lnTo>
                  <a:lnTo>
                    <a:pt x="6223" y="15913"/>
                  </a:lnTo>
                  <a:lnTo>
                    <a:pt x="6172" y="10528"/>
                  </a:lnTo>
                  <a:lnTo>
                    <a:pt x="10490" y="6197"/>
                  </a:lnTo>
                  <a:lnTo>
                    <a:pt x="92238" y="6197"/>
                  </a:lnTo>
                  <a:lnTo>
                    <a:pt x="86029" y="0"/>
                  </a:lnTo>
                  <a:close/>
                </a:path>
                <a:path w="274954" h="246379">
                  <a:moveTo>
                    <a:pt x="271479" y="6197"/>
                  </a:moveTo>
                  <a:lnTo>
                    <a:pt x="264070" y="6197"/>
                  </a:lnTo>
                  <a:lnTo>
                    <a:pt x="265552" y="7683"/>
                  </a:lnTo>
                  <a:lnTo>
                    <a:pt x="268300" y="10528"/>
                  </a:lnTo>
                  <a:lnTo>
                    <a:pt x="268183" y="34315"/>
                  </a:lnTo>
                  <a:lnTo>
                    <a:pt x="266991" y="224421"/>
                  </a:lnTo>
                  <a:lnTo>
                    <a:pt x="266928" y="232968"/>
                  </a:lnTo>
                  <a:lnTo>
                    <a:pt x="259943" y="239902"/>
                  </a:lnTo>
                  <a:lnTo>
                    <a:pt x="266475" y="239902"/>
                  </a:lnTo>
                  <a:lnTo>
                    <a:pt x="274356" y="34315"/>
                  </a:lnTo>
                  <a:lnTo>
                    <a:pt x="274472" y="11671"/>
                  </a:lnTo>
                  <a:lnTo>
                    <a:pt x="274040" y="10528"/>
                  </a:lnTo>
                  <a:lnTo>
                    <a:pt x="272875" y="7683"/>
                  </a:lnTo>
                  <a:lnTo>
                    <a:pt x="272274" y="7010"/>
                  </a:lnTo>
                  <a:lnTo>
                    <a:pt x="271479" y="6197"/>
                  </a:lnTo>
                  <a:close/>
                </a:path>
                <a:path w="274954" h="246379">
                  <a:moveTo>
                    <a:pt x="92238" y="6197"/>
                  </a:moveTo>
                  <a:lnTo>
                    <a:pt x="82651" y="6197"/>
                  </a:lnTo>
                  <a:lnTo>
                    <a:pt x="84142" y="7683"/>
                  </a:lnTo>
                  <a:lnTo>
                    <a:pt x="86880" y="10528"/>
                  </a:lnTo>
                  <a:lnTo>
                    <a:pt x="86880" y="34315"/>
                  </a:lnTo>
                  <a:lnTo>
                    <a:pt x="191020" y="34315"/>
                  </a:lnTo>
                  <a:lnTo>
                    <a:pt x="191020" y="28117"/>
                  </a:lnTo>
                  <a:lnTo>
                    <a:pt x="93052" y="28117"/>
                  </a:lnTo>
                  <a:lnTo>
                    <a:pt x="93052" y="7010"/>
                  </a:lnTo>
                  <a:lnTo>
                    <a:pt x="92238" y="6197"/>
                  </a:lnTo>
                  <a:close/>
                </a:path>
                <a:path w="274954" h="246379">
                  <a:moveTo>
                    <a:pt x="263103" y="0"/>
                  </a:moveTo>
                  <a:lnTo>
                    <a:pt x="191808" y="0"/>
                  </a:lnTo>
                  <a:lnTo>
                    <a:pt x="184848" y="7010"/>
                  </a:lnTo>
                  <a:lnTo>
                    <a:pt x="184848" y="28117"/>
                  </a:lnTo>
                  <a:lnTo>
                    <a:pt x="191020" y="28117"/>
                  </a:lnTo>
                  <a:lnTo>
                    <a:pt x="191020" y="10528"/>
                  </a:lnTo>
                  <a:lnTo>
                    <a:pt x="193759" y="7683"/>
                  </a:lnTo>
                  <a:lnTo>
                    <a:pt x="195249" y="6197"/>
                  </a:lnTo>
                  <a:lnTo>
                    <a:pt x="271479" y="6197"/>
                  </a:lnTo>
                  <a:lnTo>
                    <a:pt x="269987" y="4673"/>
                  </a:lnTo>
                  <a:lnTo>
                    <a:pt x="266967" y="1663"/>
                  </a:lnTo>
                  <a:lnTo>
                    <a:pt x="2631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035606" y="3225896"/>
              <a:ext cx="261620" cy="187960"/>
            </a:xfrm>
            <a:custGeom>
              <a:avLst/>
              <a:gdLst/>
              <a:ahLst/>
              <a:cxnLst/>
              <a:rect l="l" t="t" r="r" b="b"/>
              <a:pathLst>
                <a:path w="261620" h="187960">
                  <a:moveTo>
                    <a:pt x="0" y="4648"/>
                  </a:moveTo>
                  <a:lnTo>
                    <a:pt x="1124" y="172013"/>
                  </a:lnTo>
                  <a:lnTo>
                    <a:pt x="1175" y="180662"/>
                  </a:lnTo>
                  <a:lnTo>
                    <a:pt x="8223" y="187634"/>
                  </a:lnTo>
                  <a:lnTo>
                    <a:pt x="253359" y="187634"/>
                  </a:lnTo>
                  <a:lnTo>
                    <a:pt x="260394" y="180662"/>
                  </a:lnTo>
                  <a:lnTo>
                    <a:pt x="261453" y="10388"/>
                  </a:lnTo>
                  <a:lnTo>
                    <a:pt x="12638" y="10388"/>
                  </a:lnTo>
                  <a:lnTo>
                    <a:pt x="5572" y="8765"/>
                  </a:lnTo>
                  <a:lnTo>
                    <a:pt x="0" y="4648"/>
                  </a:lnTo>
                  <a:close/>
                </a:path>
                <a:path w="261620" h="187960">
                  <a:moveTo>
                    <a:pt x="36514" y="0"/>
                  </a:moveTo>
                  <a:lnTo>
                    <a:pt x="29440" y="1623"/>
                  </a:lnTo>
                  <a:lnTo>
                    <a:pt x="19740" y="8765"/>
                  </a:lnTo>
                  <a:lnTo>
                    <a:pt x="12638" y="10388"/>
                  </a:lnTo>
                  <a:lnTo>
                    <a:pt x="60377" y="10388"/>
                  </a:lnTo>
                  <a:lnTo>
                    <a:pt x="53275" y="8765"/>
                  </a:lnTo>
                  <a:lnTo>
                    <a:pt x="43580" y="1623"/>
                  </a:lnTo>
                  <a:lnTo>
                    <a:pt x="36514" y="0"/>
                  </a:lnTo>
                  <a:close/>
                </a:path>
                <a:path w="261620" h="187960">
                  <a:moveTo>
                    <a:pt x="84240" y="0"/>
                  </a:moveTo>
                  <a:lnTo>
                    <a:pt x="77138" y="1623"/>
                  </a:lnTo>
                  <a:lnTo>
                    <a:pt x="67444" y="8765"/>
                  </a:lnTo>
                  <a:lnTo>
                    <a:pt x="60377" y="10388"/>
                  </a:lnTo>
                  <a:lnTo>
                    <a:pt x="108104" y="10388"/>
                  </a:lnTo>
                  <a:lnTo>
                    <a:pt x="101001" y="8765"/>
                  </a:lnTo>
                  <a:lnTo>
                    <a:pt x="91307" y="1623"/>
                  </a:lnTo>
                  <a:lnTo>
                    <a:pt x="84240" y="0"/>
                  </a:lnTo>
                  <a:close/>
                </a:path>
                <a:path w="261620" h="187960">
                  <a:moveTo>
                    <a:pt x="131967" y="0"/>
                  </a:moveTo>
                  <a:lnTo>
                    <a:pt x="124865" y="1623"/>
                  </a:lnTo>
                  <a:lnTo>
                    <a:pt x="115170" y="8765"/>
                  </a:lnTo>
                  <a:lnTo>
                    <a:pt x="108104" y="10388"/>
                  </a:lnTo>
                  <a:lnTo>
                    <a:pt x="155780" y="10388"/>
                  </a:lnTo>
                  <a:lnTo>
                    <a:pt x="148707" y="8765"/>
                  </a:lnTo>
                  <a:lnTo>
                    <a:pt x="139033" y="1623"/>
                  </a:lnTo>
                  <a:lnTo>
                    <a:pt x="131967" y="0"/>
                  </a:lnTo>
                  <a:close/>
                </a:path>
                <a:path w="261620" h="187960">
                  <a:moveTo>
                    <a:pt x="179643" y="0"/>
                  </a:moveTo>
                  <a:lnTo>
                    <a:pt x="172576" y="1623"/>
                  </a:lnTo>
                  <a:lnTo>
                    <a:pt x="162882" y="8765"/>
                  </a:lnTo>
                  <a:lnTo>
                    <a:pt x="155780" y="10388"/>
                  </a:lnTo>
                  <a:lnTo>
                    <a:pt x="203506" y="10388"/>
                  </a:lnTo>
                  <a:lnTo>
                    <a:pt x="196440" y="8765"/>
                  </a:lnTo>
                  <a:lnTo>
                    <a:pt x="186745" y="1623"/>
                  </a:lnTo>
                  <a:lnTo>
                    <a:pt x="179643" y="0"/>
                  </a:lnTo>
                  <a:close/>
                </a:path>
                <a:path w="261620" h="187960">
                  <a:moveTo>
                    <a:pt x="227369" y="0"/>
                  </a:moveTo>
                  <a:lnTo>
                    <a:pt x="220303" y="1623"/>
                  </a:lnTo>
                  <a:lnTo>
                    <a:pt x="210608" y="8765"/>
                  </a:lnTo>
                  <a:lnTo>
                    <a:pt x="203506" y="10388"/>
                  </a:lnTo>
                  <a:lnTo>
                    <a:pt x="251233" y="10388"/>
                  </a:lnTo>
                  <a:lnTo>
                    <a:pt x="244166" y="8765"/>
                  </a:lnTo>
                  <a:lnTo>
                    <a:pt x="234472" y="1623"/>
                  </a:lnTo>
                  <a:lnTo>
                    <a:pt x="227369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5035575" y="3128263"/>
              <a:ext cx="261620" cy="267970"/>
            </a:xfrm>
            <a:custGeom>
              <a:avLst/>
              <a:gdLst/>
              <a:ahLst/>
              <a:cxnLst/>
              <a:rect l="l" t="t" r="r" b="b"/>
              <a:pathLst>
                <a:path w="261620" h="267970">
                  <a:moveTo>
                    <a:pt x="30683" y="252069"/>
                  </a:moveTo>
                  <a:lnTo>
                    <a:pt x="19710" y="252069"/>
                  </a:lnTo>
                  <a:lnTo>
                    <a:pt x="19710" y="260578"/>
                  </a:lnTo>
                  <a:lnTo>
                    <a:pt x="25171" y="260578"/>
                  </a:lnTo>
                  <a:lnTo>
                    <a:pt x="30683" y="260578"/>
                  </a:lnTo>
                  <a:lnTo>
                    <a:pt x="30683" y="252069"/>
                  </a:lnTo>
                  <a:close/>
                </a:path>
                <a:path w="261620" h="267970">
                  <a:moveTo>
                    <a:pt x="78524" y="181241"/>
                  </a:moveTo>
                  <a:lnTo>
                    <a:pt x="72567" y="175336"/>
                  </a:lnTo>
                  <a:lnTo>
                    <a:pt x="72301" y="175336"/>
                  </a:lnTo>
                  <a:lnTo>
                    <a:pt x="72301" y="184658"/>
                  </a:lnTo>
                  <a:lnTo>
                    <a:pt x="72301" y="192392"/>
                  </a:lnTo>
                  <a:lnTo>
                    <a:pt x="69189" y="195529"/>
                  </a:lnTo>
                  <a:lnTo>
                    <a:pt x="61429" y="195529"/>
                  </a:lnTo>
                  <a:lnTo>
                    <a:pt x="58318" y="192392"/>
                  </a:lnTo>
                  <a:lnTo>
                    <a:pt x="58318" y="184658"/>
                  </a:lnTo>
                  <a:lnTo>
                    <a:pt x="61429" y="181533"/>
                  </a:lnTo>
                  <a:lnTo>
                    <a:pt x="69189" y="181533"/>
                  </a:lnTo>
                  <a:lnTo>
                    <a:pt x="72301" y="184658"/>
                  </a:lnTo>
                  <a:lnTo>
                    <a:pt x="72301" y="175336"/>
                  </a:lnTo>
                  <a:lnTo>
                    <a:pt x="57988" y="175336"/>
                  </a:lnTo>
                  <a:lnTo>
                    <a:pt x="52095" y="181241"/>
                  </a:lnTo>
                  <a:lnTo>
                    <a:pt x="52095" y="195821"/>
                  </a:lnTo>
                  <a:lnTo>
                    <a:pt x="57988" y="201726"/>
                  </a:lnTo>
                  <a:lnTo>
                    <a:pt x="72567" y="201726"/>
                  </a:lnTo>
                  <a:lnTo>
                    <a:pt x="78524" y="195821"/>
                  </a:lnTo>
                  <a:lnTo>
                    <a:pt x="78524" y="195529"/>
                  </a:lnTo>
                  <a:lnTo>
                    <a:pt x="78524" y="181533"/>
                  </a:lnTo>
                  <a:lnTo>
                    <a:pt x="78524" y="181241"/>
                  </a:lnTo>
                  <a:close/>
                </a:path>
                <a:path w="261620" h="267970">
                  <a:moveTo>
                    <a:pt x="97866" y="132168"/>
                  </a:moveTo>
                  <a:lnTo>
                    <a:pt x="93548" y="127825"/>
                  </a:lnTo>
                  <a:lnTo>
                    <a:pt x="91694" y="127825"/>
                  </a:lnTo>
                  <a:lnTo>
                    <a:pt x="91694" y="135597"/>
                  </a:lnTo>
                  <a:lnTo>
                    <a:pt x="91694" y="139484"/>
                  </a:lnTo>
                  <a:lnTo>
                    <a:pt x="90119" y="141058"/>
                  </a:lnTo>
                  <a:lnTo>
                    <a:pt x="86233" y="141058"/>
                  </a:lnTo>
                  <a:lnTo>
                    <a:pt x="84645" y="139484"/>
                  </a:lnTo>
                  <a:lnTo>
                    <a:pt x="84645" y="135597"/>
                  </a:lnTo>
                  <a:lnTo>
                    <a:pt x="86233" y="134023"/>
                  </a:lnTo>
                  <a:lnTo>
                    <a:pt x="90119" y="134023"/>
                  </a:lnTo>
                  <a:lnTo>
                    <a:pt x="91694" y="135597"/>
                  </a:lnTo>
                  <a:lnTo>
                    <a:pt x="91694" y="127825"/>
                  </a:lnTo>
                  <a:lnTo>
                    <a:pt x="82791" y="127825"/>
                  </a:lnTo>
                  <a:lnTo>
                    <a:pt x="78422" y="132168"/>
                  </a:lnTo>
                  <a:lnTo>
                    <a:pt x="78422" y="142913"/>
                  </a:lnTo>
                  <a:lnTo>
                    <a:pt x="82791" y="147256"/>
                  </a:lnTo>
                  <a:lnTo>
                    <a:pt x="93548" y="147256"/>
                  </a:lnTo>
                  <a:lnTo>
                    <a:pt x="97866" y="142913"/>
                  </a:lnTo>
                  <a:lnTo>
                    <a:pt x="97866" y="141058"/>
                  </a:lnTo>
                  <a:lnTo>
                    <a:pt x="97866" y="134023"/>
                  </a:lnTo>
                  <a:lnTo>
                    <a:pt x="97866" y="132168"/>
                  </a:lnTo>
                  <a:close/>
                </a:path>
                <a:path w="261620" h="267970">
                  <a:moveTo>
                    <a:pt x="109334" y="214884"/>
                  </a:moveTo>
                  <a:lnTo>
                    <a:pt x="109016" y="214566"/>
                  </a:lnTo>
                  <a:lnTo>
                    <a:pt x="103162" y="208711"/>
                  </a:lnTo>
                  <a:lnTo>
                    <a:pt x="103162" y="218313"/>
                  </a:lnTo>
                  <a:lnTo>
                    <a:pt x="103162" y="227558"/>
                  </a:lnTo>
                  <a:lnTo>
                    <a:pt x="99390" y="231305"/>
                  </a:lnTo>
                  <a:lnTo>
                    <a:pt x="90170" y="231305"/>
                  </a:lnTo>
                  <a:lnTo>
                    <a:pt x="86398" y="227558"/>
                  </a:lnTo>
                  <a:lnTo>
                    <a:pt x="86398" y="218313"/>
                  </a:lnTo>
                  <a:lnTo>
                    <a:pt x="90170" y="214566"/>
                  </a:lnTo>
                  <a:lnTo>
                    <a:pt x="99390" y="214566"/>
                  </a:lnTo>
                  <a:lnTo>
                    <a:pt x="103162" y="218313"/>
                  </a:lnTo>
                  <a:lnTo>
                    <a:pt x="103162" y="208711"/>
                  </a:lnTo>
                  <a:lnTo>
                    <a:pt x="102831" y="208368"/>
                  </a:lnTo>
                  <a:lnTo>
                    <a:pt x="86728" y="208368"/>
                  </a:lnTo>
                  <a:lnTo>
                    <a:pt x="80225" y="214884"/>
                  </a:lnTo>
                  <a:lnTo>
                    <a:pt x="80225" y="230987"/>
                  </a:lnTo>
                  <a:lnTo>
                    <a:pt x="86728" y="237502"/>
                  </a:lnTo>
                  <a:lnTo>
                    <a:pt x="102831" y="237502"/>
                  </a:lnTo>
                  <a:lnTo>
                    <a:pt x="109016" y="231305"/>
                  </a:lnTo>
                  <a:lnTo>
                    <a:pt x="109334" y="230987"/>
                  </a:lnTo>
                  <a:lnTo>
                    <a:pt x="109334" y="214884"/>
                  </a:lnTo>
                  <a:close/>
                </a:path>
                <a:path w="261620" h="267970">
                  <a:moveTo>
                    <a:pt x="114350" y="3124"/>
                  </a:moveTo>
                  <a:lnTo>
                    <a:pt x="111239" y="0"/>
                  </a:lnTo>
                  <a:lnTo>
                    <a:pt x="103492" y="0"/>
                  </a:lnTo>
                  <a:lnTo>
                    <a:pt x="100380" y="3124"/>
                  </a:lnTo>
                  <a:lnTo>
                    <a:pt x="100380" y="3898"/>
                  </a:lnTo>
                  <a:lnTo>
                    <a:pt x="42049" y="3898"/>
                  </a:lnTo>
                  <a:lnTo>
                    <a:pt x="37033" y="8890"/>
                  </a:lnTo>
                  <a:lnTo>
                    <a:pt x="37033" y="32804"/>
                  </a:lnTo>
                  <a:lnTo>
                    <a:pt x="38455" y="34188"/>
                  </a:lnTo>
                  <a:lnTo>
                    <a:pt x="41833" y="34188"/>
                  </a:lnTo>
                  <a:lnTo>
                    <a:pt x="43256" y="32804"/>
                  </a:lnTo>
                  <a:lnTo>
                    <a:pt x="43256" y="31089"/>
                  </a:lnTo>
                  <a:lnTo>
                    <a:pt x="43256" y="12306"/>
                  </a:lnTo>
                  <a:lnTo>
                    <a:pt x="45491" y="10083"/>
                  </a:lnTo>
                  <a:lnTo>
                    <a:pt x="100380" y="10083"/>
                  </a:lnTo>
                  <a:lnTo>
                    <a:pt x="100380" y="10845"/>
                  </a:lnTo>
                  <a:lnTo>
                    <a:pt x="103492" y="13970"/>
                  </a:lnTo>
                  <a:lnTo>
                    <a:pt x="107365" y="13970"/>
                  </a:lnTo>
                  <a:lnTo>
                    <a:pt x="111239" y="13970"/>
                  </a:lnTo>
                  <a:lnTo>
                    <a:pt x="114350" y="10845"/>
                  </a:lnTo>
                  <a:lnTo>
                    <a:pt x="114350" y="3124"/>
                  </a:lnTo>
                  <a:close/>
                </a:path>
                <a:path w="261620" h="267970">
                  <a:moveTo>
                    <a:pt x="128612" y="185991"/>
                  </a:moveTo>
                  <a:lnTo>
                    <a:pt x="124294" y="181648"/>
                  </a:lnTo>
                  <a:lnTo>
                    <a:pt x="122440" y="181648"/>
                  </a:lnTo>
                  <a:lnTo>
                    <a:pt x="122440" y="189407"/>
                  </a:lnTo>
                  <a:lnTo>
                    <a:pt x="122440" y="193306"/>
                  </a:lnTo>
                  <a:lnTo>
                    <a:pt x="120853" y="194881"/>
                  </a:lnTo>
                  <a:lnTo>
                    <a:pt x="116979" y="194881"/>
                  </a:lnTo>
                  <a:lnTo>
                    <a:pt x="115392" y="193306"/>
                  </a:lnTo>
                  <a:lnTo>
                    <a:pt x="115392" y="189407"/>
                  </a:lnTo>
                  <a:lnTo>
                    <a:pt x="116979" y="187845"/>
                  </a:lnTo>
                  <a:lnTo>
                    <a:pt x="120853" y="187845"/>
                  </a:lnTo>
                  <a:lnTo>
                    <a:pt x="122440" y="189407"/>
                  </a:lnTo>
                  <a:lnTo>
                    <a:pt x="122440" y="181648"/>
                  </a:lnTo>
                  <a:lnTo>
                    <a:pt x="113538" y="181648"/>
                  </a:lnTo>
                  <a:lnTo>
                    <a:pt x="109169" y="185991"/>
                  </a:lnTo>
                  <a:lnTo>
                    <a:pt x="109169" y="196735"/>
                  </a:lnTo>
                  <a:lnTo>
                    <a:pt x="113538" y="201079"/>
                  </a:lnTo>
                  <a:lnTo>
                    <a:pt x="124294" y="201079"/>
                  </a:lnTo>
                  <a:lnTo>
                    <a:pt x="128612" y="196735"/>
                  </a:lnTo>
                  <a:lnTo>
                    <a:pt x="128612" y="194881"/>
                  </a:lnTo>
                  <a:lnTo>
                    <a:pt x="128612" y="187845"/>
                  </a:lnTo>
                  <a:lnTo>
                    <a:pt x="128612" y="185991"/>
                  </a:lnTo>
                  <a:close/>
                </a:path>
                <a:path w="261620" h="267970">
                  <a:moveTo>
                    <a:pt x="188836" y="181864"/>
                  </a:moveTo>
                  <a:lnTo>
                    <a:pt x="188518" y="181546"/>
                  </a:lnTo>
                  <a:lnTo>
                    <a:pt x="182664" y="175691"/>
                  </a:lnTo>
                  <a:lnTo>
                    <a:pt x="182664" y="185280"/>
                  </a:lnTo>
                  <a:lnTo>
                    <a:pt x="182664" y="194538"/>
                  </a:lnTo>
                  <a:lnTo>
                    <a:pt x="178892" y="198285"/>
                  </a:lnTo>
                  <a:lnTo>
                    <a:pt x="169672" y="198285"/>
                  </a:lnTo>
                  <a:lnTo>
                    <a:pt x="165900" y="194538"/>
                  </a:lnTo>
                  <a:lnTo>
                    <a:pt x="165900" y="185280"/>
                  </a:lnTo>
                  <a:lnTo>
                    <a:pt x="169672" y="181546"/>
                  </a:lnTo>
                  <a:lnTo>
                    <a:pt x="178892" y="181546"/>
                  </a:lnTo>
                  <a:lnTo>
                    <a:pt x="182664" y="185280"/>
                  </a:lnTo>
                  <a:lnTo>
                    <a:pt x="182664" y="175691"/>
                  </a:lnTo>
                  <a:lnTo>
                    <a:pt x="182333" y="175348"/>
                  </a:lnTo>
                  <a:lnTo>
                    <a:pt x="166230" y="175348"/>
                  </a:lnTo>
                  <a:lnTo>
                    <a:pt x="159727" y="181864"/>
                  </a:lnTo>
                  <a:lnTo>
                    <a:pt x="159727" y="197954"/>
                  </a:lnTo>
                  <a:lnTo>
                    <a:pt x="166230" y="204482"/>
                  </a:lnTo>
                  <a:lnTo>
                    <a:pt x="182333" y="204482"/>
                  </a:lnTo>
                  <a:lnTo>
                    <a:pt x="188506" y="198285"/>
                  </a:lnTo>
                  <a:lnTo>
                    <a:pt x="188836" y="197954"/>
                  </a:lnTo>
                  <a:lnTo>
                    <a:pt x="188836" y="181864"/>
                  </a:lnTo>
                  <a:close/>
                </a:path>
                <a:path w="261620" h="267970">
                  <a:moveTo>
                    <a:pt x="189877" y="237096"/>
                  </a:moveTo>
                  <a:lnTo>
                    <a:pt x="185559" y="232752"/>
                  </a:lnTo>
                  <a:lnTo>
                    <a:pt x="183705" y="232752"/>
                  </a:lnTo>
                  <a:lnTo>
                    <a:pt x="183705" y="240525"/>
                  </a:lnTo>
                  <a:lnTo>
                    <a:pt x="183705" y="244424"/>
                  </a:lnTo>
                  <a:lnTo>
                    <a:pt x="182130" y="245986"/>
                  </a:lnTo>
                  <a:lnTo>
                    <a:pt x="178244" y="245986"/>
                  </a:lnTo>
                  <a:lnTo>
                    <a:pt x="176669" y="244424"/>
                  </a:lnTo>
                  <a:lnTo>
                    <a:pt x="176669" y="240525"/>
                  </a:lnTo>
                  <a:lnTo>
                    <a:pt x="178244" y="238950"/>
                  </a:lnTo>
                  <a:lnTo>
                    <a:pt x="182130" y="238950"/>
                  </a:lnTo>
                  <a:lnTo>
                    <a:pt x="183705" y="240525"/>
                  </a:lnTo>
                  <a:lnTo>
                    <a:pt x="183705" y="232752"/>
                  </a:lnTo>
                  <a:lnTo>
                    <a:pt x="174802" y="232752"/>
                  </a:lnTo>
                  <a:lnTo>
                    <a:pt x="170434" y="237096"/>
                  </a:lnTo>
                  <a:lnTo>
                    <a:pt x="170434" y="247840"/>
                  </a:lnTo>
                  <a:lnTo>
                    <a:pt x="174802" y="252183"/>
                  </a:lnTo>
                  <a:lnTo>
                    <a:pt x="185559" y="252183"/>
                  </a:lnTo>
                  <a:lnTo>
                    <a:pt x="189877" y="247840"/>
                  </a:lnTo>
                  <a:lnTo>
                    <a:pt x="189877" y="245986"/>
                  </a:lnTo>
                  <a:lnTo>
                    <a:pt x="189877" y="238950"/>
                  </a:lnTo>
                  <a:lnTo>
                    <a:pt x="189877" y="237096"/>
                  </a:lnTo>
                  <a:close/>
                </a:path>
                <a:path w="261620" h="267970">
                  <a:moveTo>
                    <a:pt x="193205" y="129184"/>
                  </a:moveTo>
                  <a:lnTo>
                    <a:pt x="182232" y="129184"/>
                  </a:lnTo>
                  <a:lnTo>
                    <a:pt x="182232" y="137693"/>
                  </a:lnTo>
                  <a:lnTo>
                    <a:pt x="187693" y="137693"/>
                  </a:lnTo>
                  <a:lnTo>
                    <a:pt x="193154" y="137693"/>
                  </a:lnTo>
                  <a:lnTo>
                    <a:pt x="193205" y="129184"/>
                  </a:lnTo>
                  <a:close/>
                </a:path>
                <a:path w="261620" h="267970">
                  <a:moveTo>
                    <a:pt x="225044" y="8890"/>
                  </a:moveTo>
                  <a:lnTo>
                    <a:pt x="220078" y="3898"/>
                  </a:lnTo>
                  <a:lnTo>
                    <a:pt x="161747" y="3898"/>
                  </a:lnTo>
                  <a:lnTo>
                    <a:pt x="161747" y="3136"/>
                  </a:lnTo>
                  <a:lnTo>
                    <a:pt x="158584" y="12"/>
                  </a:lnTo>
                  <a:lnTo>
                    <a:pt x="154762" y="12"/>
                  </a:lnTo>
                  <a:lnTo>
                    <a:pt x="150888" y="12"/>
                  </a:lnTo>
                  <a:lnTo>
                    <a:pt x="147777" y="3136"/>
                  </a:lnTo>
                  <a:lnTo>
                    <a:pt x="147777" y="10858"/>
                  </a:lnTo>
                  <a:lnTo>
                    <a:pt x="150888" y="13982"/>
                  </a:lnTo>
                  <a:lnTo>
                    <a:pt x="158584" y="13982"/>
                  </a:lnTo>
                  <a:lnTo>
                    <a:pt x="161747" y="10858"/>
                  </a:lnTo>
                  <a:lnTo>
                    <a:pt x="161747" y="10083"/>
                  </a:lnTo>
                  <a:lnTo>
                    <a:pt x="216636" y="10083"/>
                  </a:lnTo>
                  <a:lnTo>
                    <a:pt x="218871" y="12306"/>
                  </a:lnTo>
                  <a:lnTo>
                    <a:pt x="218871" y="32804"/>
                  </a:lnTo>
                  <a:lnTo>
                    <a:pt x="220243" y="34188"/>
                  </a:lnTo>
                  <a:lnTo>
                    <a:pt x="223685" y="34188"/>
                  </a:lnTo>
                  <a:lnTo>
                    <a:pt x="225044" y="32804"/>
                  </a:lnTo>
                  <a:lnTo>
                    <a:pt x="225044" y="31089"/>
                  </a:lnTo>
                  <a:lnTo>
                    <a:pt x="225044" y="8890"/>
                  </a:lnTo>
                  <a:close/>
                </a:path>
                <a:path w="261620" h="267970">
                  <a:moveTo>
                    <a:pt x="252349" y="252526"/>
                  </a:moveTo>
                  <a:lnTo>
                    <a:pt x="248031" y="248183"/>
                  </a:lnTo>
                  <a:lnTo>
                    <a:pt x="246176" y="248183"/>
                  </a:lnTo>
                  <a:lnTo>
                    <a:pt x="246176" y="255955"/>
                  </a:lnTo>
                  <a:lnTo>
                    <a:pt x="246176" y="259842"/>
                  </a:lnTo>
                  <a:lnTo>
                    <a:pt x="244589" y="261416"/>
                  </a:lnTo>
                  <a:lnTo>
                    <a:pt x="240715" y="261416"/>
                  </a:lnTo>
                  <a:lnTo>
                    <a:pt x="239128" y="259842"/>
                  </a:lnTo>
                  <a:lnTo>
                    <a:pt x="239128" y="255955"/>
                  </a:lnTo>
                  <a:lnTo>
                    <a:pt x="240715" y="254381"/>
                  </a:lnTo>
                  <a:lnTo>
                    <a:pt x="244589" y="254381"/>
                  </a:lnTo>
                  <a:lnTo>
                    <a:pt x="246176" y="255955"/>
                  </a:lnTo>
                  <a:lnTo>
                    <a:pt x="246176" y="248183"/>
                  </a:lnTo>
                  <a:lnTo>
                    <a:pt x="237274" y="248183"/>
                  </a:lnTo>
                  <a:lnTo>
                    <a:pt x="232905" y="252526"/>
                  </a:lnTo>
                  <a:lnTo>
                    <a:pt x="232905" y="263271"/>
                  </a:lnTo>
                  <a:lnTo>
                    <a:pt x="237274" y="267614"/>
                  </a:lnTo>
                  <a:lnTo>
                    <a:pt x="248031" y="267614"/>
                  </a:lnTo>
                  <a:lnTo>
                    <a:pt x="252349" y="263271"/>
                  </a:lnTo>
                  <a:lnTo>
                    <a:pt x="252349" y="261416"/>
                  </a:lnTo>
                  <a:lnTo>
                    <a:pt x="252349" y="254381"/>
                  </a:lnTo>
                  <a:lnTo>
                    <a:pt x="252349" y="252526"/>
                  </a:lnTo>
                  <a:close/>
                </a:path>
                <a:path w="261620" h="267970">
                  <a:moveTo>
                    <a:pt x="256616" y="220560"/>
                  </a:moveTo>
                  <a:lnTo>
                    <a:pt x="245643" y="220560"/>
                  </a:lnTo>
                  <a:lnTo>
                    <a:pt x="245643" y="229069"/>
                  </a:lnTo>
                  <a:lnTo>
                    <a:pt x="251155" y="229069"/>
                  </a:lnTo>
                  <a:lnTo>
                    <a:pt x="256616" y="229069"/>
                  </a:lnTo>
                  <a:lnTo>
                    <a:pt x="256616" y="220560"/>
                  </a:lnTo>
                  <a:close/>
                </a:path>
                <a:path w="261620" h="267970">
                  <a:moveTo>
                    <a:pt x="261531" y="100126"/>
                  </a:moveTo>
                  <a:lnTo>
                    <a:pt x="260527" y="101257"/>
                  </a:lnTo>
                  <a:lnTo>
                    <a:pt x="256603" y="103987"/>
                  </a:lnTo>
                  <a:lnTo>
                    <a:pt x="254711" y="104952"/>
                  </a:lnTo>
                  <a:lnTo>
                    <a:pt x="248831" y="104952"/>
                  </a:lnTo>
                  <a:lnTo>
                    <a:pt x="247053" y="104419"/>
                  </a:lnTo>
                  <a:lnTo>
                    <a:pt x="243446" y="102552"/>
                  </a:lnTo>
                  <a:lnTo>
                    <a:pt x="241922" y="100914"/>
                  </a:lnTo>
                  <a:lnTo>
                    <a:pt x="241592" y="100571"/>
                  </a:lnTo>
                  <a:lnTo>
                    <a:pt x="238912" y="98475"/>
                  </a:lnTo>
                  <a:lnTo>
                    <a:pt x="236461" y="96520"/>
                  </a:lnTo>
                  <a:lnTo>
                    <a:pt x="234200" y="95326"/>
                  </a:lnTo>
                  <a:lnTo>
                    <a:pt x="232651" y="94538"/>
                  </a:lnTo>
                  <a:lnTo>
                    <a:pt x="223951" y="94538"/>
                  </a:lnTo>
                  <a:lnTo>
                    <a:pt x="213626" y="100571"/>
                  </a:lnTo>
                  <a:lnTo>
                    <a:pt x="211201" y="102349"/>
                  </a:lnTo>
                  <a:lnTo>
                    <a:pt x="209461" y="103670"/>
                  </a:lnTo>
                  <a:lnTo>
                    <a:pt x="208978" y="103987"/>
                  </a:lnTo>
                  <a:lnTo>
                    <a:pt x="207238" y="104952"/>
                  </a:lnTo>
                  <a:lnTo>
                    <a:pt x="201104" y="104952"/>
                  </a:lnTo>
                  <a:lnTo>
                    <a:pt x="199377" y="104419"/>
                  </a:lnTo>
                  <a:lnTo>
                    <a:pt x="195719" y="102552"/>
                  </a:lnTo>
                  <a:lnTo>
                    <a:pt x="194195" y="100914"/>
                  </a:lnTo>
                  <a:lnTo>
                    <a:pt x="193865" y="100571"/>
                  </a:lnTo>
                  <a:lnTo>
                    <a:pt x="191236" y="98475"/>
                  </a:lnTo>
                  <a:lnTo>
                    <a:pt x="188734" y="96520"/>
                  </a:lnTo>
                  <a:lnTo>
                    <a:pt x="186474" y="95326"/>
                  </a:lnTo>
                  <a:lnTo>
                    <a:pt x="184924" y="94538"/>
                  </a:lnTo>
                  <a:lnTo>
                    <a:pt x="176276" y="94538"/>
                  </a:lnTo>
                  <a:lnTo>
                    <a:pt x="165887" y="100571"/>
                  </a:lnTo>
                  <a:lnTo>
                    <a:pt x="163525" y="102349"/>
                  </a:lnTo>
                  <a:lnTo>
                    <a:pt x="161747" y="103670"/>
                  </a:lnTo>
                  <a:lnTo>
                    <a:pt x="161251" y="103987"/>
                  </a:lnTo>
                  <a:lnTo>
                    <a:pt x="159512" y="104952"/>
                  </a:lnTo>
                  <a:lnTo>
                    <a:pt x="153377" y="104952"/>
                  </a:lnTo>
                  <a:lnTo>
                    <a:pt x="151650" y="104419"/>
                  </a:lnTo>
                  <a:lnTo>
                    <a:pt x="147993" y="102552"/>
                  </a:lnTo>
                  <a:lnTo>
                    <a:pt x="146507" y="100914"/>
                  </a:lnTo>
                  <a:lnTo>
                    <a:pt x="146189" y="100571"/>
                  </a:lnTo>
                  <a:lnTo>
                    <a:pt x="140995" y="96520"/>
                  </a:lnTo>
                  <a:lnTo>
                    <a:pt x="138747" y="95326"/>
                  </a:lnTo>
                  <a:lnTo>
                    <a:pt x="137198" y="94538"/>
                  </a:lnTo>
                  <a:lnTo>
                    <a:pt x="128549" y="94538"/>
                  </a:lnTo>
                  <a:lnTo>
                    <a:pt x="125704" y="95326"/>
                  </a:lnTo>
                  <a:lnTo>
                    <a:pt x="120027" y="98336"/>
                  </a:lnTo>
                  <a:lnTo>
                    <a:pt x="119329" y="99148"/>
                  </a:lnTo>
                  <a:lnTo>
                    <a:pt x="118160" y="100571"/>
                  </a:lnTo>
                  <a:lnTo>
                    <a:pt x="114007" y="103670"/>
                  </a:lnTo>
                  <a:lnTo>
                    <a:pt x="113525" y="103987"/>
                  </a:lnTo>
                  <a:lnTo>
                    <a:pt x="111785" y="104952"/>
                  </a:lnTo>
                  <a:lnTo>
                    <a:pt x="105651" y="104952"/>
                  </a:lnTo>
                  <a:lnTo>
                    <a:pt x="103924" y="104419"/>
                  </a:lnTo>
                  <a:lnTo>
                    <a:pt x="100266" y="102552"/>
                  </a:lnTo>
                  <a:lnTo>
                    <a:pt x="98780" y="100914"/>
                  </a:lnTo>
                  <a:lnTo>
                    <a:pt x="98463" y="100571"/>
                  </a:lnTo>
                  <a:lnTo>
                    <a:pt x="95783" y="98475"/>
                  </a:lnTo>
                  <a:lnTo>
                    <a:pt x="93332" y="96520"/>
                  </a:lnTo>
                  <a:lnTo>
                    <a:pt x="91046" y="95326"/>
                  </a:lnTo>
                  <a:lnTo>
                    <a:pt x="89471" y="94538"/>
                  </a:lnTo>
                  <a:lnTo>
                    <a:pt x="80822" y="94538"/>
                  </a:lnTo>
                  <a:lnTo>
                    <a:pt x="77978" y="95326"/>
                  </a:lnTo>
                  <a:lnTo>
                    <a:pt x="72301" y="98336"/>
                  </a:lnTo>
                  <a:lnTo>
                    <a:pt x="71602" y="99148"/>
                  </a:lnTo>
                  <a:lnTo>
                    <a:pt x="70434" y="100571"/>
                  </a:lnTo>
                  <a:lnTo>
                    <a:pt x="66268" y="103670"/>
                  </a:lnTo>
                  <a:lnTo>
                    <a:pt x="65786" y="103987"/>
                  </a:lnTo>
                  <a:lnTo>
                    <a:pt x="64046" y="104952"/>
                  </a:lnTo>
                  <a:lnTo>
                    <a:pt x="57975" y="104952"/>
                  </a:lnTo>
                  <a:lnTo>
                    <a:pt x="56184" y="104419"/>
                  </a:lnTo>
                  <a:lnTo>
                    <a:pt x="54775" y="103670"/>
                  </a:lnTo>
                  <a:lnTo>
                    <a:pt x="52527" y="102552"/>
                  </a:lnTo>
                  <a:lnTo>
                    <a:pt x="41744" y="94538"/>
                  </a:lnTo>
                  <a:lnTo>
                    <a:pt x="33096" y="94538"/>
                  </a:lnTo>
                  <a:lnTo>
                    <a:pt x="22694" y="100571"/>
                  </a:lnTo>
                  <a:lnTo>
                    <a:pt x="18605" y="103670"/>
                  </a:lnTo>
                  <a:lnTo>
                    <a:pt x="18122" y="103987"/>
                  </a:lnTo>
                  <a:lnTo>
                    <a:pt x="16370" y="104952"/>
                  </a:lnTo>
                  <a:lnTo>
                    <a:pt x="10248" y="104952"/>
                  </a:lnTo>
                  <a:lnTo>
                    <a:pt x="8521" y="104419"/>
                  </a:lnTo>
                  <a:lnTo>
                    <a:pt x="4851" y="102552"/>
                  </a:lnTo>
                  <a:lnTo>
                    <a:pt x="3060" y="100571"/>
                  </a:lnTo>
                  <a:lnTo>
                    <a:pt x="0" y="98183"/>
                  </a:lnTo>
                  <a:lnTo>
                    <a:pt x="50" y="106349"/>
                  </a:lnTo>
                  <a:lnTo>
                    <a:pt x="3759" y="109283"/>
                  </a:lnTo>
                  <a:lnTo>
                    <a:pt x="7531" y="111175"/>
                  </a:lnTo>
                  <a:lnTo>
                    <a:pt x="15963" y="111175"/>
                  </a:lnTo>
                  <a:lnTo>
                    <a:pt x="18542" y="110464"/>
                  </a:lnTo>
                  <a:lnTo>
                    <a:pt x="18732" y="110464"/>
                  </a:lnTo>
                  <a:lnTo>
                    <a:pt x="24625" y="107340"/>
                  </a:lnTo>
                  <a:lnTo>
                    <a:pt x="26708" y="104952"/>
                  </a:lnTo>
                  <a:lnTo>
                    <a:pt x="28778" y="103378"/>
                  </a:lnTo>
                  <a:lnTo>
                    <a:pt x="30911" y="101803"/>
                  </a:lnTo>
                  <a:lnTo>
                    <a:pt x="32512" y="100914"/>
                  </a:lnTo>
                  <a:lnTo>
                    <a:pt x="39649" y="100914"/>
                  </a:lnTo>
                  <a:lnTo>
                    <a:pt x="40741" y="101257"/>
                  </a:lnTo>
                  <a:lnTo>
                    <a:pt x="44399" y="103124"/>
                  </a:lnTo>
                  <a:lnTo>
                    <a:pt x="46202" y="105117"/>
                  </a:lnTo>
                  <a:lnTo>
                    <a:pt x="51498" y="109283"/>
                  </a:lnTo>
                  <a:lnTo>
                    <a:pt x="55257" y="111175"/>
                  </a:lnTo>
                  <a:lnTo>
                    <a:pt x="63703" y="111175"/>
                  </a:lnTo>
                  <a:lnTo>
                    <a:pt x="66217" y="110464"/>
                  </a:lnTo>
                  <a:lnTo>
                    <a:pt x="66408" y="110464"/>
                  </a:lnTo>
                  <a:lnTo>
                    <a:pt x="68668" y="109283"/>
                  </a:lnTo>
                  <a:lnTo>
                    <a:pt x="72301" y="107340"/>
                  </a:lnTo>
                  <a:lnTo>
                    <a:pt x="74434" y="104952"/>
                  </a:lnTo>
                  <a:lnTo>
                    <a:pt x="78574" y="101803"/>
                  </a:lnTo>
                  <a:lnTo>
                    <a:pt x="80187" y="100914"/>
                  </a:lnTo>
                  <a:lnTo>
                    <a:pt x="87312" y="100914"/>
                  </a:lnTo>
                  <a:lnTo>
                    <a:pt x="88404" y="101257"/>
                  </a:lnTo>
                  <a:lnTo>
                    <a:pt x="92075" y="103124"/>
                  </a:lnTo>
                  <a:lnTo>
                    <a:pt x="93929" y="105117"/>
                  </a:lnTo>
                  <a:lnTo>
                    <a:pt x="96545" y="107200"/>
                  </a:lnTo>
                  <a:lnTo>
                    <a:pt x="99225" y="109283"/>
                  </a:lnTo>
                  <a:lnTo>
                    <a:pt x="102933" y="111175"/>
                  </a:lnTo>
                  <a:lnTo>
                    <a:pt x="111366" y="111175"/>
                  </a:lnTo>
                  <a:lnTo>
                    <a:pt x="113944" y="110464"/>
                  </a:lnTo>
                  <a:lnTo>
                    <a:pt x="114134" y="110464"/>
                  </a:lnTo>
                  <a:lnTo>
                    <a:pt x="116408" y="109283"/>
                  </a:lnTo>
                  <a:lnTo>
                    <a:pt x="120027" y="107340"/>
                  </a:lnTo>
                  <a:lnTo>
                    <a:pt x="122110" y="104952"/>
                  </a:lnTo>
                  <a:lnTo>
                    <a:pt x="124180" y="103378"/>
                  </a:lnTo>
                  <a:lnTo>
                    <a:pt x="126314" y="101803"/>
                  </a:lnTo>
                  <a:lnTo>
                    <a:pt x="127914" y="100914"/>
                  </a:lnTo>
                  <a:lnTo>
                    <a:pt x="135051" y="100914"/>
                  </a:lnTo>
                  <a:lnTo>
                    <a:pt x="136144" y="101257"/>
                  </a:lnTo>
                  <a:lnTo>
                    <a:pt x="139801" y="103124"/>
                  </a:lnTo>
                  <a:lnTo>
                    <a:pt x="141605" y="105117"/>
                  </a:lnTo>
                  <a:lnTo>
                    <a:pt x="146951" y="109283"/>
                  </a:lnTo>
                  <a:lnTo>
                    <a:pt x="150660" y="111175"/>
                  </a:lnTo>
                  <a:lnTo>
                    <a:pt x="159105" y="111175"/>
                  </a:lnTo>
                  <a:lnTo>
                    <a:pt x="161671" y="110464"/>
                  </a:lnTo>
                  <a:lnTo>
                    <a:pt x="161861" y="110464"/>
                  </a:lnTo>
                  <a:lnTo>
                    <a:pt x="167754" y="107340"/>
                  </a:lnTo>
                  <a:lnTo>
                    <a:pt x="169837" y="104952"/>
                  </a:lnTo>
                  <a:lnTo>
                    <a:pt x="171907" y="103378"/>
                  </a:lnTo>
                  <a:lnTo>
                    <a:pt x="174040" y="101803"/>
                  </a:lnTo>
                  <a:lnTo>
                    <a:pt x="175641" y="100914"/>
                  </a:lnTo>
                  <a:lnTo>
                    <a:pt x="182778" y="100914"/>
                  </a:lnTo>
                  <a:lnTo>
                    <a:pt x="183870" y="101257"/>
                  </a:lnTo>
                  <a:lnTo>
                    <a:pt x="187528" y="103124"/>
                  </a:lnTo>
                  <a:lnTo>
                    <a:pt x="189331" y="105117"/>
                  </a:lnTo>
                  <a:lnTo>
                    <a:pt x="192011" y="107200"/>
                  </a:lnTo>
                  <a:lnTo>
                    <a:pt x="194627" y="109283"/>
                  </a:lnTo>
                  <a:lnTo>
                    <a:pt x="198399" y="111175"/>
                  </a:lnTo>
                  <a:lnTo>
                    <a:pt x="206832" y="111175"/>
                  </a:lnTo>
                  <a:lnTo>
                    <a:pt x="209397" y="110464"/>
                  </a:lnTo>
                  <a:lnTo>
                    <a:pt x="209588" y="110464"/>
                  </a:lnTo>
                  <a:lnTo>
                    <a:pt x="215493" y="107340"/>
                  </a:lnTo>
                  <a:lnTo>
                    <a:pt x="217563" y="104952"/>
                  </a:lnTo>
                  <a:lnTo>
                    <a:pt x="219633" y="103378"/>
                  </a:lnTo>
                  <a:lnTo>
                    <a:pt x="221767" y="101803"/>
                  </a:lnTo>
                  <a:lnTo>
                    <a:pt x="223367" y="100914"/>
                  </a:lnTo>
                  <a:lnTo>
                    <a:pt x="230505" y="100914"/>
                  </a:lnTo>
                  <a:lnTo>
                    <a:pt x="231597" y="101257"/>
                  </a:lnTo>
                  <a:lnTo>
                    <a:pt x="235254" y="103124"/>
                  </a:lnTo>
                  <a:lnTo>
                    <a:pt x="237058" y="105117"/>
                  </a:lnTo>
                  <a:lnTo>
                    <a:pt x="239737" y="107200"/>
                  </a:lnTo>
                  <a:lnTo>
                    <a:pt x="242354" y="109283"/>
                  </a:lnTo>
                  <a:lnTo>
                    <a:pt x="246126" y="111175"/>
                  </a:lnTo>
                  <a:lnTo>
                    <a:pt x="254266" y="111175"/>
                  </a:lnTo>
                  <a:lnTo>
                    <a:pt x="257098" y="110464"/>
                  </a:lnTo>
                  <a:lnTo>
                    <a:pt x="261480" y="108331"/>
                  </a:lnTo>
                  <a:lnTo>
                    <a:pt x="261493" y="104952"/>
                  </a:lnTo>
                  <a:lnTo>
                    <a:pt x="261531" y="1001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5060318" y="3162862"/>
              <a:ext cx="31115" cy="206375"/>
            </a:xfrm>
            <a:custGeom>
              <a:avLst/>
              <a:gdLst/>
              <a:ahLst/>
              <a:cxnLst/>
              <a:rect l="l" t="t" r="r" b="b"/>
              <a:pathLst>
                <a:path w="31114" h="206375">
                  <a:moveTo>
                    <a:pt x="24028" y="0"/>
                  </a:moveTo>
                  <a:lnTo>
                    <a:pt x="6934" y="0"/>
                  </a:lnTo>
                  <a:lnTo>
                    <a:pt x="0" y="6934"/>
                  </a:lnTo>
                  <a:lnTo>
                    <a:pt x="0" y="198932"/>
                  </a:lnTo>
                  <a:lnTo>
                    <a:pt x="6934" y="205866"/>
                  </a:lnTo>
                  <a:lnTo>
                    <a:pt x="15455" y="205866"/>
                  </a:lnTo>
                  <a:lnTo>
                    <a:pt x="24028" y="205866"/>
                  </a:lnTo>
                  <a:lnTo>
                    <a:pt x="30962" y="198932"/>
                  </a:lnTo>
                  <a:lnTo>
                    <a:pt x="30962" y="6934"/>
                  </a:lnTo>
                  <a:lnTo>
                    <a:pt x="24028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5075774" y="3162858"/>
              <a:ext cx="15875" cy="206375"/>
            </a:xfrm>
            <a:custGeom>
              <a:avLst/>
              <a:gdLst/>
              <a:ahLst/>
              <a:cxnLst/>
              <a:rect l="l" t="t" r="r" b="b"/>
              <a:pathLst>
                <a:path w="15875" h="206375">
                  <a:moveTo>
                    <a:pt x="8568" y="3"/>
                  </a:moveTo>
                  <a:lnTo>
                    <a:pt x="0" y="0"/>
                  </a:lnTo>
                  <a:lnTo>
                    <a:pt x="8305" y="4486"/>
                  </a:lnTo>
                  <a:lnTo>
                    <a:pt x="8305" y="201667"/>
                  </a:lnTo>
                  <a:lnTo>
                    <a:pt x="0" y="205867"/>
                  </a:lnTo>
                  <a:lnTo>
                    <a:pt x="2400" y="205693"/>
                  </a:lnTo>
                  <a:lnTo>
                    <a:pt x="9860" y="204580"/>
                  </a:lnTo>
                  <a:lnTo>
                    <a:pt x="15515" y="198136"/>
                  </a:lnTo>
                  <a:lnTo>
                    <a:pt x="15513" y="6931"/>
                  </a:lnTo>
                  <a:lnTo>
                    <a:pt x="8568" y="3"/>
                  </a:lnTo>
                  <a:close/>
                </a:path>
              </a:pathLst>
            </a:custGeom>
            <a:solidFill>
              <a:srgbClr val="2D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5067359" y="3170955"/>
              <a:ext cx="6985" cy="186690"/>
            </a:xfrm>
            <a:custGeom>
              <a:avLst/>
              <a:gdLst/>
              <a:ahLst/>
              <a:cxnLst/>
              <a:rect l="l" t="t" r="r" b="b"/>
              <a:pathLst>
                <a:path w="6985" h="186689">
                  <a:moveTo>
                    <a:pt x="5308" y="0"/>
                  </a:moveTo>
                  <a:lnTo>
                    <a:pt x="1536" y="0"/>
                  </a:lnTo>
                  <a:lnTo>
                    <a:pt x="0" y="1524"/>
                  </a:lnTo>
                  <a:lnTo>
                    <a:pt x="0" y="184886"/>
                  </a:lnTo>
                  <a:lnTo>
                    <a:pt x="1536" y="186410"/>
                  </a:lnTo>
                  <a:lnTo>
                    <a:pt x="3390" y="186410"/>
                  </a:lnTo>
                  <a:lnTo>
                    <a:pt x="5308" y="186410"/>
                  </a:lnTo>
                  <a:lnTo>
                    <a:pt x="6832" y="184886"/>
                  </a:lnTo>
                  <a:lnTo>
                    <a:pt x="6832" y="1524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8FB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5243430" y="3162862"/>
              <a:ext cx="31115" cy="206375"/>
            </a:xfrm>
            <a:custGeom>
              <a:avLst/>
              <a:gdLst/>
              <a:ahLst/>
              <a:cxnLst/>
              <a:rect l="l" t="t" r="r" b="b"/>
              <a:pathLst>
                <a:path w="31114" h="206375">
                  <a:moveTo>
                    <a:pt x="24028" y="0"/>
                  </a:moveTo>
                  <a:lnTo>
                    <a:pt x="6934" y="0"/>
                  </a:lnTo>
                  <a:lnTo>
                    <a:pt x="0" y="6934"/>
                  </a:lnTo>
                  <a:lnTo>
                    <a:pt x="0" y="198932"/>
                  </a:lnTo>
                  <a:lnTo>
                    <a:pt x="6934" y="205866"/>
                  </a:lnTo>
                  <a:lnTo>
                    <a:pt x="15506" y="205866"/>
                  </a:lnTo>
                  <a:lnTo>
                    <a:pt x="24028" y="205866"/>
                  </a:lnTo>
                  <a:lnTo>
                    <a:pt x="30962" y="198932"/>
                  </a:lnTo>
                  <a:lnTo>
                    <a:pt x="30962" y="6934"/>
                  </a:lnTo>
                  <a:lnTo>
                    <a:pt x="24028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5258936" y="3162858"/>
              <a:ext cx="15875" cy="206375"/>
            </a:xfrm>
            <a:custGeom>
              <a:avLst/>
              <a:gdLst/>
              <a:ahLst/>
              <a:cxnLst/>
              <a:rect l="l" t="t" r="r" b="b"/>
              <a:pathLst>
                <a:path w="15875" h="206375">
                  <a:moveTo>
                    <a:pt x="8515" y="3"/>
                  </a:moveTo>
                  <a:lnTo>
                    <a:pt x="0" y="0"/>
                  </a:lnTo>
                  <a:lnTo>
                    <a:pt x="8305" y="4486"/>
                  </a:lnTo>
                  <a:lnTo>
                    <a:pt x="8305" y="201667"/>
                  </a:lnTo>
                  <a:lnTo>
                    <a:pt x="0" y="205867"/>
                  </a:lnTo>
                  <a:lnTo>
                    <a:pt x="2349" y="205693"/>
                  </a:lnTo>
                  <a:lnTo>
                    <a:pt x="9807" y="204579"/>
                  </a:lnTo>
                  <a:lnTo>
                    <a:pt x="15462" y="198136"/>
                  </a:lnTo>
                  <a:lnTo>
                    <a:pt x="15460" y="6932"/>
                  </a:lnTo>
                  <a:lnTo>
                    <a:pt x="8515" y="3"/>
                  </a:lnTo>
                  <a:close/>
                </a:path>
              </a:pathLst>
            </a:custGeom>
            <a:solidFill>
              <a:srgbClr val="B38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5250470" y="3170955"/>
              <a:ext cx="6985" cy="186690"/>
            </a:xfrm>
            <a:custGeom>
              <a:avLst/>
              <a:gdLst/>
              <a:ahLst/>
              <a:cxnLst/>
              <a:rect l="l" t="t" r="r" b="b"/>
              <a:pathLst>
                <a:path w="6985" h="186689">
                  <a:moveTo>
                    <a:pt x="5295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184886"/>
                  </a:lnTo>
                  <a:lnTo>
                    <a:pt x="1524" y="186410"/>
                  </a:lnTo>
                  <a:lnTo>
                    <a:pt x="3441" y="186410"/>
                  </a:lnTo>
                  <a:lnTo>
                    <a:pt x="5295" y="186410"/>
                  </a:lnTo>
                  <a:lnTo>
                    <a:pt x="6832" y="184886"/>
                  </a:lnTo>
                  <a:lnTo>
                    <a:pt x="6832" y="1524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EEC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054092" y="3156673"/>
              <a:ext cx="226695" cy="218440"/>
            </a:xfrm>
            <a:custGeom>
              <a:avLst/>
              <a:gdLst/>
              <a:ahLst/>
              <a:cxnLst/>
              <a:rect l="l" t="t" r="r" b="b"/>
              <a:pathLst>
                <a:path w="226695" h="218439">
                  <a:moveTo>
                    <a:pt x="33083" y="25692"/>
                  </a:moveTo>
                  <a:lnTo>
                    <a:pt x="31661" y="24307"/>
                  </a:lnTo>
                  <a:lnTo>
                    <a:pt x="29972" y="24307"/>
                  </a:lnTo>
                  <a:lnTo>
                    <a:pt x="24739" y="24307"/>
                  </a:lnTo>
                  <a:lnTo>
                    <a:pt x="24739" y="17335"/>
                  </a:lnTo>
                  <a:lnTo>
                    <a:pt x="23317" y="15951"/>
                  </a:lnTo>
                  <a:lnTo>
                    <a:pt x="19939" y="15951"/>
                  </a:lnTo>
                  <a:lnTo>
                    <a:pt x="18516" y="17335"/>
                  </a:lnTo>
                  <a:lnTo>
                    <a:pt x="18516" y="24307"/>
                  </a:lnTo>
                  <a:lnTo>
                    <a:pt x="11518" y="24307"/>
                  </a:lnTo>
                  <a:lnTo>
                    <a:pt x="10147" y="25692"/>
                  </a:lnTo>
                  <a:lnTo>
                    <a:pt x="10147" y="29108"/>
                  </a:lnTo>
                  <a:lnTo>
                    <a:pt x="11518" y="30505"/>
                  </a:lnTo>
                  <a:lnTo>
                    <a:pt x="18516" y="30505"/>
                  </a:lnTo>
                  <a:lnTo>
                    <a:pt x="18516" y="37490"/>
                  </a:lnTo>
                  <a:lnTo>
                    <a:pt x="19939" y="38874"/>
                  </a:lnTo>
                  <a:lnTo>
                    <a:pt x="23317" y="38874"/>
                  </a:lnTo>
                  <a:lnTo>
                    <a:pt x="24739" y="37490"/>
                  </a:lnTo>
                  <a:lnTo>
                    <a:pt x="24739" y="35775"/>
                  </a:lnTo>
                  <a:lnTo>
                    <a:pt x="24739" y="30505"/>
                  </a:lnTo>
                  <a:lnTo>
                    <a:pt x="31661" y="30505"/>
                  </a:lnTo>
                  <a:lnTo>
                    <a:pt x="33083" y="29108"/>
                  </a:lnTo>
                  <a:lnTo>
                    <a:pt x="33083" y="25692"/>
                  </a:lnTo>
                  <a:close/>
                </a:path>
                <a:path w="226695" h="218439">
                  <a:moveTo>
                    <a:pt x="43357" y="21678"/>
                  </a:moveTo>
                  <a:lnTo>
                    <a:pt x="41656" y="13258"/>
                  </a:lnTo>
                  <a:lnTo>
                    <a:pt x="37185" y="6629"/>
                  </a:lnTo>
                  <a:lnTo>
                    <a:pt x="37185" y="13119"/>
                  </a:lnTo>
                  <a:lnTo>
                    <a:pt x="37185" y="205117"/>
                  </a:lnTo>
                  <a:lnTo>
                    <a:pt x="30251" y="212051"/>
                  </a:lnTo>
                  <a:lnTo>
                    <a:pt x="13157" y="212051"/>
                  </a:lnTo>
                  <a:lnTo>
                    <a:pt x="6223" y="205117"/>
                  </a:lnTo>
                  <a:lnTo>
                    <a:pt x="6223" y="13119"/>
                  </a:lnTo>
                  <a:lnTo>
                    <a:pt x="13157" y="6197"/>
                  </a:lnTo>
                  <a:lnTo>
                    <a:pt x="30251" y="6197"/>
                  </a:lnTo>
                  <a:lnTo>
                    <a:pt x="37185" y="13119"/>
                  </a:lnTo>
                  <a:lnTo>
                    <a:pt x="37185" y="6629"/>
                  </a:lnTo>
                  <a:lnTo>
                    <a:pt x="37007" y="6362"/>
                  </a:lnTo>
                  <a:lnTo>
                    <a:pt x="36766" y="6197"/>
                  </a:lnTo>
                  <a:lnTo>
                    <a:pt x="30111" y="1714"/>
                  </a:lnTo>
                  <a:lnTo>
                    <a:pt x="21678" y="0"/>
                  </a:lnTo>
                  <a:lnTo>
                    <a:pt x="13246" y="1714"/>
                  </a:lnTo>
                  <a:lnTo>
                    <a:pt x="6350" y="6362"/>
                  </a:lnTo>
                  <a:lnTo>
                    <a:pt x="1790" y="13119"/>
                  </a:lnTo>
                  <a:lnTo>
                    <a:pt x="1701" y="13258"/>
                  </a:lnTo>
                  <a:lnTo>
                    <a:pt x="0" y="21678"/>
                  </a:lnTo>
                  <a:lnTo>
                    <a:pt x="0" y="196570"/>
                  </a:lnTo>
                  <a:lnTo>
                    <a:pt x="1778" y="205117"/>
                  </a:lnTo>
                  <a:lnTo>
                    <a:pt x="6350" y="211899"/>
                  </a:lnTo>
                  <a:lnTo>
                    <a:pt x="13246" y="216547"/>
                  </a:lnTo>
                  <a:lnTo>
                    <a:pt x="21678" y="218249"/>
                  </a:lnTo>
                  <a:lnTo>
                    <a:pt x="30111" y="216547"/>
                  </a:lnTo>
                  <a:lnTo>
                    <a:pt x="36766" y="212051"/>
                  </a:lnTo>
                  <a:lnTo>
                    <a:pt x="37007" y="211899"/>
                  </a:lnTo>
                  <a:lnTo>
                    <a:pt x="41567" y="205117"/>
                  </a:lnTo>
                  <a:lnTo>
                    <a:pt x="43357" y="196570"/>
                  </a:lnTo>
                  <a:lnTo>
                    <a:pt x="43357" y="21678"/>
                  </a:lnTo>
                  <a:close/>
                </a:path>
                <a:path w="226695" h="218439">
                  <a:moveTo>
                    <a:pt x="216306" y="21361"/>
                  </a:moveTo>
                  <a:lnTo>
                    <a:pt x="214884" y="19977"/>
                  </a:lnTo>
                  <a:lnTo>
                    <a:pt x="213194" y="19977"/>
                  </a:lnTo>
                  <a:lnTo>
                    <a:pt x="194741" y="19977"/>
                  </a:lnTo>
                  <a:lnTo>
                    <a:pt x="193370" y="21361"/>
                  </a:lnTo>
                  <a:lnTo>
                    <a:pt x="193370" y="24777"/>
                  </a:lnTo>
                  <a:lnTo>
                    <a:pt x="194741" y="26174"/>
                  </a:lnTo>
                  <a:lnTo>
                    <a:pt x="214884" y="26174"/>
                  </a:lnTo>
                  <a:lnTo>
                    <a:pt x="216306" y="24777"/>
                  </a:lnTo>
                  <a:lnTo>
                    <a:pt x="216306" y="21361"/>
                  </a:lnTo>
                  <a:close/>
                </a:path>
                <a:path w="226695" h="218439">
                  <a:moveTo>
                    <a:pt x="226517" y="21678"/>
                  </a:moveTo>
                  <a:lnTo>
                    <a:pt x="224815" y="13258"/>
                  </a:lnTo>
                  <a:lnTo>
                    <a:pt x="220294" y="6553"/>
                  </a:lnTo>
                  <a:lnTo>
                    <a:pt x="220294" y="13119"/>
                  </a:lnTo>
                  <a:lnTo>
                    <a:pt x="220294" y="205117"/>
                  </a:lnTo>
                  <a:lnTo>
                    <a:pt x="213360" y="212051"/>
                  </a:lnTo>
                  <a:lnTo>
                    <a:pt x="196265" y="212051"/>
                  </a:lnTo>
                  <a:lnTo>
                    <a:pt x="189331" y="205117"/>
                  </a:lnTo>
                  <a:lnTo>
                    <a:pt x="189331" y="13119"/>
                  </a:lnTo>
                  <a:lnTo>
                    <a:pt x="196265" y="6197"/>
                  </a:lnTo>
                  <a:lnTo>
                    <a:pt x="213360" y="6197"/>
                  </a:lnTo>
                  <a:lnTo>
                    <a:pt x="220294" y="13119"/>
                  </a:lnTo>
                  <a:lnTo>
                    <a:pt x="220294" y="6553"/>
                  </a:lnTo>
                  <a:lnTo>
                    <a:pt x="220167" y="6362"/>
                  </a:lnTo>
                  <a:lnTo>
                    <a:pt x="219925" y="6197"/>
                  </a:lnTo>
                  <a:lnTo>
                    <a:pt x="213271" y="1714"/>
                  </a:lnTo>
                  <a:lnTo>
                    <a:pt x="204838" y="0"/>
                  </a:lnTo>
                  <a:lnTo>
                    <a:pt x="196405" y="1714"/>
                  </a:lnTo>
                  <a:lnTo>
                    <a:pt x="189509" y="6362"/>
                  </a:lnTo>
                  <a:lnTo>
                    <a:pt x="184950" y="13119"/>
                  </a:lnTo>
                  <a:lnTo>
                    <a:pt x="184861" y="13258"/>
                  </a:lnTo>
                  <a:lnTo>
                    <a:pt x="183159" y="21678"/>
                  </a:lnTo>
                  <a:lnTo>
                    <a:pt x="183159" y="196570"/>
                  </a:lnTo>
                  <a:lnTo>
                    <a:pt x="184950" y="205117"/>
                  </a:lnTo>
                  <a:lnTo>
                    <a:pt x="189509" y="211899"/>
                  </a:lnTo>
                  <a:lnTo>
                    <a:pt x="196405" y="216547"/>
                  </a:lnTo>
                  <a:lnTo>
                    <a:pt x="204838" y="218249"/>
                  </a:lnTo>
                  <a:lnTo>
                    <a:pt x="213271" y="216547"/>
                  </a:lnTo>
                  <a:lnTo>
                    <a:pt x="219925" y="212051"/>
                  </a:lnTo>
                  <a:lnTo>
                    <a:pt x="220167" y="211899"/>
                  </a:lnTo>
                  <a:lnTo>
                    <a:pt x="224726" y="205117"/>
                  </a:lnTo>
                  <a:lnTo>
                    <a:pt x="226517" y="196570"/>
                  </a:lnTo>
                  <a:lnTo>
                    <a:pt x="226517" y="216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5123942" y="3204844"/>
              <a:ext cx="86995" cy="175895"/>
            </a:xfrm>
            <a:custGeom>
              <a:avLst/>
              <a:gdLst/>
              <a:ahLst/>
              <a:cxnLst/>
              <a:rect l="l" t="t" r="r" b="b"/>
              <a:pathLst>
                <a:path w="86995" h="175895">
                  <a:moveTo>
                    <a:pt x="86398" y="0"/>
                  </a:moveTo>
                  <a:lnTo>
                    <a:pt x="0" y="0"/>
                  </a:lnTo>
                  <a:lnTo>
                    <a:pt x="0" y="175602"/>
                  </a:lnTo>
                  <a:lnTo>
                    <a:pt x="86398" y="175602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4034028" y="3201758"/>
              <a:ext cx="6151245" cy="1849120"/>
            </a:xfrm>
            <a:custGeom>
              <a:avLst/>
              <a:gdLst/>
              <a:ahLst/>
              <a:cxnLst/>
              <a:rect l="l" t="t" r="r" b="b"/>
              <a:pathLst>
                <a:path w="6151245" h="1849120">
                  <a:moveTo>
                    <a:pt x="581596" y="950036"/>
                  </a:moveTo>
                  <a:lnTo>
                    <a:pt x="578104" y="946569"/>
                  </a:lnTo>
                  <a:lnTo>
                    <a:pt x="525183" y="946569"/>
                  </a:lnTo>
                  <a:lnTo>
                    <a:pt x="520865" y="946569"/>
                  </a:lnTo>
                  <a:lnTo>
                    <a:pt x="493903" y="946569"/>
                  </a:lnTo>
                  <a:lnTo>
                    <a:pt x="3441" y="946569"/>
                  </a:lnTo>
                  <a:lnTo>
                    <a:pt x="0" y="950036"/>
                  </a:lnTo>
                  <a:lnTo>
                    <a:pt x="0" y="958583"/>
                  </a:lnTo>
                  <a:lnTo>
                    <a:pt x="3441" y="962050"/>
                  </a:lnTo>
                  <a:lnTo>
                    <a:pt x="493903" y="962050"/>
                  </a:lnTo>
                  <a:lnTo>
                    <a:pt x="498157" y="962050"/>
                  </a:lnTo>
                  <a:lnTo>
                    <a:pt x="525183" y="962050"/>
                  </a:lnTo>
                  <a:lnTo>
                    <a:pt x="578104" y="962050"/>
                  </a:lnTo>
                  <a:lnTo>
                    <a:pt x="581596" y="958583"/>
                  </a:lnTo>
                  <a:lnTo>
                    <a:pt x="581596" y="950036"/>
                  </a:lnTo>
                  <a:close/>
                </a:path>
                <a:path w="6151245" h="1849120">
                  <a:moveTo>
                    <a:pt x="1158824" y="159613"/>
                  </a:moveTo>
                  <a:lnTo>
                    <a:pt x="1157465" y="158229"/>
                  </a:lnTo>
                  <a:lnTo>
                    <a:pt x="1108748" y="158229"/>
                  </a:lnTo>
                  <a:lnTo>
                    <a:pt x="1107389" y="159613"/>
                  </a:lnTo>
                  <a:lnTo>
                    <a:pt x="1107389" y="163029"/>
                  </a:lnTo>
                  <a:lnTo>
                    <a:pt x="1108748" y="164414"/>
                  </a:lnTo>
                  <a:lnTo>
                    <a:pt x="1110500" y="164414"/>
                  </a:lnTo>
                  <a:lnTo>
                    <a:pt x="1157465" y="164414"/>
                  </a:lnTo>
                  <a:lnTo>
                    <a:pt x="1158824" y="163029"/>
                  </a:lnTo>
                  <a:lnTo>
                    <a:pt x="1158824" y="159613"/>
                  </a:lnTo>
                  <a:close/>
                </a:path>
                <a:path w="6151245" h="1849120">
                  <a:moveTo>
                    <a:pt x="1158824" y="142011"/>
                  </a:moveTo>
                  <a:lnTo>
                    <a:pt x="1157465" y="140614"/>
                  </a:lnTo>
                  <a:lnTo>
                    <a:pt x="1108748" y="140614"/>
                  </a:lnTo>
                  <a:lnTo>
                    <a:pt x="1107389" y="142011"/>
                  </a:lnTo>
                  <a:lnTo>
                    <a:pt x="1107389" y="145427"/>
                  </a:lnTo>
                  <a:lnTo>
                    <a:pt x="1108748" y="146812"/>
                  </a:lnTo>
                  <a:lnTo>
                    <a:pt x="1110500" y="146812"/>
                  </a:lnTo>
                  <a:lnTo>
                    <a:pt x="1157465" y="146812"/>
                  </a:lnTo>
                  <a:lnTo>
                    <a:pt x="1158824" y="145427"/>
                  </a:lnTo>
                  <a:lnTo>
                    <a:pt x="1158824" y="142011"/>
                  </a:lnTo>
                  <a:close/>
                </a:path>
                <a:path w="6151245" h="1849120">
                  <a:moveTo>
                    <a:pt x="1158824" y="124396"/>
                  </a:moveTo>
                  <a:lnTo>
                    <a:pt x="1157465" y="122999"/>
                  </a:lnTo>
                  <a:lnTo>
                    <a:pt x="1108748" y="122999"/>
                  </a:lnTo>
                  <a:lnTo>
                    <a:pt x="1107389" y="124396"/>
                  </a:lnTo>
                  <a:lnTo>
                    <a:pt x="1107389" y="127812"/>
                  </a:lnTo>
                  <a:lnTo>
                    <a:pt x="1108748" y="129197"/>
                  </a:lnTo>
                  <a:lnTo>
                    <a:pt x="1110500" y="129197"/>
                  </a:lnTo>
                  <a:lnTo>
                    <a:pt x="1157465" y="129197"/>
                  </a:lnTo>
                  <a:lnTo>
                    <a:pt x="1158824" y="127812"/>
                  </a:lnTo>
                  <a:lnTo>
                    <a:pt x="1158824" y="124396"/>
                  </a:lnTo>
                  <a:close/>
                </a:path>
                <a:path w="6151245" h="1849120">
                  <a:moveTo>
                    <a:pt x="1158824" y="106794"/>
                  </a:moveTo>
                  <a:lnTo>
                    <a:pt x="1157465" y="105397"/>
                  </a:lnTo>
                  <a:lnTo>
                    <a:pt x="1108748" y="105397"/>
                  </a:lnTo>
                  <a:lnTo>
                    <a:pt x="1107389" y="106794"/>
                  </a:lnTo>
                  <a:lnTo>
                    <a:pt x="1107389" y="110210"/>
                  </a:lnTo>
                  <a:lnTo>
                    <a:pt x="1108748" y="111594"/>
                  </a:lnTo>
                  <a:lnTo>
                    <a:pt x="1110500" y="111594"/>
                  </a:lnTo>
                  <a:lnTo>
                    <a:pt x="1157465" y="111594"/>
                  </a:lnTo>
                  <a:lnTo>
                    <a:pt x="1158824" y="110210"/>
                  </a:lnTo>
                  <a:lnTo>
                    <a:pt x="1158824" y="106794"/>
                  </a:lnTo>
                  <a:close/>
                </a:path>
                <a:path w="6151245" h="1849120">
                  <a:moveTo>
                    <a:pt x="1158824" y="89192"/>
                  </a:moveTo>
                  <a:lnTo>
                    <a:pt x="1157465" y="87795"/>
                  </a:lnTo>
                  <a:lnTo>
                    <a:pt x="1108748" y="87795"/>
                  </a:lnTo>
                  <a:lnTo>
                    <a:pt x="1107389" y="89192"/>
                  </a:lnTo>
                  <a:lnTo>
                    <a:pt x="1107389" y="92608"/>
                  </a:lnTo>
                  <a:lnTo>
                    <a:pt x="1108748" y="93992"/>
                  </a:lnTo>
                  <a:lnTo>
                    <a:pt x="1110500" y="93992"/>
                  </a:lnTo>
                  <a:lnTo>
                    <a:pt x="1157465" y="93992"/>
                  </a:lnTo>
                  <a:lnTo>
                    <a:pt x="1158824" y="92608"/>
                  </a:lnTo>
                  <a:lnTo>
                    <a:pt x="1158824" y="89192"/>
                  </a:lnTo>
                  <a:close/>
                </a:path>
                <a:path w="6151245" h="1849120">
                  <a:moveTo>
                    <a:pt x="1158824" y="71577"/>
                  </a:moveTo>
                  <a:lnTo>
                    <a:pt x="1157465" y="70180"/>
                  </a:lnTo>
                  <a:lnTo>
                    <a:pt x="1108748" y="70180"/>
                  </a:lnTo>
                  <a:lnTo>
                    <a:pt x="1107389" y="71577"/>
                  </a:lnTo>
                  <a:lnTo>
                    <a:pt x="1107389" y="74993"/>
                  </a:lnTo>
                  <a:lnTo>
                    <a:pt x="1108748" y="76377"/>
                  </a:lnTo>
                  <a:lnTo>
                    <a:pt x="1110500" y="76377"/>
                  </a:lnTo>
                  <a:lnTo>
                    <a:pt x="1157465" y="76377"/>
                  </a:lnTo>
                  <a:lnTo>
                    <a:pt x="1158824" y="74993"/>
                  </a:lnTo>
                  <a:lnTo>
                    <a:pt x="1158824" y="71577"/>
                  </a:lnTo>
                  <a:close/>
                </a:path>
                <a:path w="6151245" h="1849120">
                  <a:moveTo>
                    <a:pt x="1158824" y="53975"/>
                  </a:moveTo>
                  <a:lnTo>
                    <a:pt x="1157465" y="52590"/>
                  </a:lnTo>
                  <a:lnTo>
                    <a:pt x="1108748" y="52590"/>
                  </a:lnTo>
                  <a:lnTo>
                    <a:pt x="1107389" y="53975"/>
                  </a:lnTo>
                  <a:lnTo>
                    <a:pt x="1107389" y="57391"/>
                  </a:lnTo>
                  <a:lnTo>
                    <a:pt x="1108748" y="58775"/>
                  </a:lnTo>
                  <a:lnTo>
                    <a:pt x="1110500" y="58775"/>
                  </a:lnTo>
                  <a:lnTo>
                    <a:pt x="1157465" y="58775"/>
                  </a:lnTo>
                  <a:lnTo>
                    <a:pt x="1158824" y="57391"/>
                  </a:lnTo>
                  <a:lnTo>
                    <a:pt x="1158824" y="53975"/>
                  </a:lnTo>
                  <a:close/>
                </a:path>
                <a:path w="6151245" h="1849120">
                  <a:moveTo>
                    <a:pt x="1158824" y="36360"/>
                  </a:moveTo>
                  <a:lnTo>
                    <a:pt x="1157465" y="34963"/>
                  </a:lnTo>
                  <a:lnTo>
                    <a:pt x="1108748" y="34963"/>
                  </a:lnTo>
                  <a:lnTo>
                    <a:pt x="1107389" y="36360"/>
                  </a:lnTo>
                  <a:lnTo>
                    <a:pt x="1107389" y="39776"/>
                  </a:lnTo>
                  <a:lnTo>
                    <a:pt x="1108748" y="41160"/>
                  </a:lnTo>
                  <a:lnTo>
                    <a:pt x="1110500" y="41160"/>
                  </a:lnTo>
                  <a:lnTo>
                    <a:pt x="1157465" y="41160"/>
                  </a:lnTo>
                  <a:lnTo>
                    <a:pt x="1158824" y="39776"/>
                  </a:lnTo>
                  <a:lnTo>
                    <a:pt x="1158824" y="36360"/>
                  </a:lnTo>
                  <a:close/>
                </a:path>
                <a:path w="6151245" h="1849120">
                  <a:moveTo>
                    <a:pt x="1158824" y="18757"/>
                  </a:moveTo>
                  <a:lnTo>
                    <a:pt x="1157465" y="17360"/>
                  </a:lnTo>
                  <a:lnTo>
                    <a:pt x="1108748" y="17360"/>
                  </a:lnTo>
                  <a:lnTo>
                    <a:pt x="1107389" y="18757"/>
                  </a:lnTo>
                  <a:lnTo>
                    <a:pt x="1107389" y="22174"/>
                  </a:lnTo>
                  <a:lnTo>
                    <a:pt x="1108748" y="23558"/>
                  </a:lnTo>
                  <a:lnTo>
                    <a:pt x="1110500" y="23558"/>
                  </a:lnTo>
                  <a:lnTo>
                    <a:pt x="1157465" y="23558"/>
                  </a:lnTo>
                  <a:lnTo>
                    <a:pt x="1158824" y="22174"/>
                  </a:lnTo>
                  <a:lnTo>
                    <a:pt x="1158824" y="18757"/>
                  </a:lnTo>
                  <a:close/>
                </a:path>
                <a:path w="6151245" h="1849120">
                  <a:moveTo>
                    <a:pt x="1179410" y="0"/>
                  </a:moveTo>
                  <a:lnTo>
                    <a:pt x="1173238" y="0"/>
                  </a:lnTo>
                  <a:lnTo>
                    <a:pt x="1173238" y="6350"/>
                  </a:lnTo>
                  <a:lnTo>
                    <a:pt x="1173238" y="175260"/>
                  </a:lnTo>
                  <a:lnTo>
                    <a:pt x="1092962" y="175260"/>
                  </a:lnTo>
                  <a:lnTo>
                    <a:pt x="1092962" y="6350"/>
                  </a:lnTo>
                  <a:lnTo>
                    <a:pt x="1173238" y="6350"/>
                  </a:lnTo>
                  <a:lnTo>
                    <a:pt x="1173238" y="0"/>
                  </a:lnTo>
                  <a:lnTo>
                    <a:pt x="1086789" y="0"/>
                  </a:lnTo>
                  <a:lnTo>
                    <a:pt x="1086789" y="6350"/>
                  </a:lnTo>
                  <a:lnTo>
                    <a:pt x="1086789" y="175260"/>
                  </a:lnTo>
                  <a:lnTo>
                    <a:pt x="1086789" y="181610"/>
                  </a:lnTo>
                  <a:lnTo>
                    <a:pt x="1179410" y="181610"/>
                  </a:lnTo>
                  <a:lnTo>
                    <a:pt x="1179410" y="175602"/>
                  </a:lnTo>
                  <a:lnTo>
                    <a:pt x="1179410" y="175260"/>
                  </a:lnTo>
                  <a:lnTo>
                    <a:pt x="1179410" y="6350"/>
                  </a:lnTo>
                  <a:lnTo>
                    <a:pt x="1179410" y="6197"/>
                  </a:lnTo>
                  <a:lnTo>
                    <a:pt x="1179410" y="0"/>
                  </a:lnTo>
                  <a:close/>
                </a:path>
                <a:path w="6151245" h="1849120">
                  <a:moveTo>
                    <a:pt x="6063069" y="1651393"/>
                  </a:moveTo>
                  <a:lnTo>
                    <a:pt x="6061481" y="1649768"/>
                  </a:lnTo>
                  <a:lnTo>
                    <a:pt x="6053467" y="1649768"/>
                  </a:lnTo>
                  <a:lnTo>
                    <a:pt x="5980227" y="1577543"/>
                  </a:lnTo>
                  <a:lnTo>
                    <a:pt x="5977941" y="1577555"/>
                  </a:lnTo>
                  <a:lnTo>
                    <a:pt x="5975096" y="1580426"/>
                  </a:lnTo>
                  <a:lnTo>
                    <a:pt x="5975096" y="1582737"/>
                  </a:lnTo>
                  <a:lnTo>
                    <a:pt x="5976569" y="1584147"/>
                  </a:lnTo>
                  <a:lnTo>
                    <a:pt x="6043117" y="1649768"/>
                  </a:lnTo>
                  <a:lnTo>
                    <a:pt x="5963628" y="1649768"/>
                  </a:lnTo>
                  <a:lnTo>
                    <a:pt x="5961989" y="1651393"/>
                  </a:lnTo>
                  <a:lnTo>
                    <a:pt x="5961989" y="1655419"/>
                  </a:lnTo>
                  <a:lnTo>
                    <a:pt x="5963628" y="1657057"/>
                  </a:lnTo>
                  <a:lnTo>
                    <a:pt x="5965647" y="1657057"/>
                  </a:lnTo>
                  <a:lnTo>
                    <a:pt x="6050508" y="1657057"/>
                  </a:lnTo>
                  <a:lnTo>
                    <a:pt x="6050889" y="1657426"/>
                  </a:lnTo>
                  <a:lnTo>
                    <a:pt x="6053188" y="1657413"/>
                  </a:lnTo>
                  <a:lnTo>
                    <a:pt x="6053531" y="1657057"/>
                  </a:lnTo>
                  <a:lnTo>
                    <a:pt x="6061481" y="1657057"/>
                  </a:lnTo>
                  <a:lnTo>
                    <a:pt x="6063069" y="1655419"/>
                  </a:lnTo>
                  <a:lnTo>
                    <a:pt x="6063069" y="1651393"/>
                  </a:lnTo>
                  <a:close/>
                </a:path>
                <a:path w="6151245" h="1849120">
                  <a:moveTo>
                    <a:pt x="6150788" y="1839417"/>
                  </a:moveTo>
                  <a:lnTo>
                    <a:pt x="6148057" y="1836686"/>
                  </a:lnTo>
                  <a:lnTo>
                    <a:pt x="5875274" y="1836686"/>
                  </a:lnTo>
                  <a:lnTo>
                    <a:pt x="5872543" y="1839417"/>
                  </a:lnTo>
                  <a:lnTo>
                    <a:pt x="5872543" y="1846173"/>
                  </a:lnTo>
                  <a:lnTo>
                    <a:pt x="5875274" y="1848904"/>
                  </a:lnTo>
                  <a:lnTo>
                    <a:pt x="5878665" y="1848904"/>
                  </a:lnTo>
                  <a:lnTo>
                    <a:pt x="6148057" y="1848904"/>
                  </a:lnTo>
                  <a:lnTo>
                    <a:pt x="6150788" y="1846173"/>
                  </a:lnTo>
                  <a:lnTo>
                    <a:pt x="6150788" y="18394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4" name="object 5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78552" y="4611187"/>
              <a:ext cx="131330" cy="175765"/>
            </a:xfrm>
            <a:prstGeom prst="rect">
              <a:avLst/>
            </a:prstGeom>
          </p:spPr>
        </p:pic>
        <p:sp>
          <p:nvSpPr>
            <p:cNvPr id="565" name="object 565"/>
            <p:cNvSpPr/>
            <p:nvPr/>
          </p:nvSpPr>
          <p:spPr>
            <a:xfrm>
              <a:off x="9969541" y="4783303"/>
              <a:ext cx="41910" cy="259715"/>
            </a:xfrm>
            <a:custGeom>
              <a:avLst/>
              <a:gdLst/>
              <a:ahLst/>
              <a:cxnLst/>
              <a:rect l="l" t="t" r="r" b="b"/>
              <a:pathLst>
                <a:path w="41909" h="259714">
                  <a:moveTo>
                    <a:pt x="41884" y="0"/>
                  </a:moveTo>
                  <a:lnTo>
                    <a:pt x="26314" y="0"/>
                  </a:lnTo>
                  <a:lnTo>
                    <a:pt x="0" y="259702"/>
                  </a:lnTo>
                  <a:lnTo>
                    <a:pt x="15557" y="259702"/>
                  </a:lnTo>
                  <a:lnTo>
                    <a:pt x="41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9966595" y="4780598"/>
              <a:ext cx="48260" cy="265430"/>
            </a:xfrm>
            <a:custGeom>
              <a:avLst/>
              <a:gdLst/>
              <a:ahLst/>
              <a:cxnLst/>
              <a:rect l="l" t="t" r="r" b="b"/>
              <a:pathLst>
                <a:path w="48259" h="265429">
                  <a:moveTo>
                    <a:pt x="44830" y="0"/>
                  </a:moveTo>
                  <a:lnTo>
                    <a:pt x="26860" y="0"/>
                  </a:lnTo>
                  <a:lnTo>
                    <a:pt x="0" y="265125"/>
                  </a:lnTo>
                  <a:lnTo>
                    <a:pt x="20967" y="265125"/>
                  </a:lnTo>
                  <a:lnTo>
                    <a:pt x="21517" y="259702"/>
                  </a:lnTo>
                  <a:lnTo>
                    <a:pt x="5943" y="259702"/>
                  </a:lnTo>
                  <a:lnTo>
                    <a:pt x="31724" y="5410"/>
                  </a:lnTo>
                  <a:lnTo>
                    <a:pt x="41849" y="5410"/>
                  </a:lnTo>
                  <a:lnTo>
                    <a:pt x="42124" y="2705"/>
                  </a:lnTo>
                  <a:lnTo>
                    <a:pt x="42151" y="2438"/>
                  </a:lnTo>
                  <a:lnTo>
                    <a:pt x="44830" y="2438"/>
                  </a:lnTo>
                  <a:lnTo>
                    <a:pt x="44830" y="0"/>
                  </a:lnTo>
                  <a:close/>
                </a:path>
                <a:path w="48259" h="265429">
                  <a:moveTo>
                    <a:pt x="42151" y="2438"/>
                  </a:moveTo>
                  <a:lnTo>
                    <a:pt x="16052" y="259702"/>
                  </a:lnTo>
                  <a:lnTo>
                    <a:pt x="21517" y="259702"/>
                  </a:lnTo>
                  <a:lnTo>
                    <a:pt x="47292" y="5410"/>
                  </a:lnTo>
                  <a:lnTo>
                    <a:pt x="44830" y="5410"/>
                  </a:lnTo>
                  <a:lnTo>
                    <a:pt x="44830" y="2705"/>
                  </a:lnTo>
                  <a:lnTo>
                    <a:pt x="42151" y="2438"/>
                  </a:lnTo>
                  <a:close/>
                </a:path>
                <a:path w="48259" h="265429">
                  <a:moveTo>
                    <a:pt x="47840" y="0"/>
                  </a:moveTo>
                  <a:lnTo>
                    <a:pt x="44830" y="0"/>
                  </a:lnTo>
                  <a:lnTo>
                    <a:pt x="44830" y="5410"/>
                  </a:lnTo>
                  <a:lnTo>
                    <a:pt x="47292" y="5410"/>
                  </a:lnTo>
                  <a:lnTo>
                    <a:pt x="47840" y="0"/>
                  </a:lnTo>
                  <a:close/>
                </a:path>
                <a:path w="48259" h="265429">
                  <a:moveTo>
                    <a:pt x="44830" y="2438"/>
                  </a:moveTo>
                  <a:lnTo>
                    <a:pt x="42151" y="2438"/>
                  </a:lnTo>
                  <a:lnTo>
                    <a:pt x="44830" y="2705"/>
                  </a:lnTo>
                  <a:lnTo>
                    <a:pt x="44830" y="24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10077013" y="4783303"/>
              <a:ext cx="41910" cy="259715"/>
            </a:xfrm>
            <a:custGeom>
              <a:avLst/>
              <a:gdLst/>
              <a:ahLst/>
              <a:cxnLst/>
              <a:rect l="l" t="t" r="r" b="b"/>
              <a:pathLst>
                <a:path w="41909" h="259714">
                  <a:moveTo>
                    <a:pt x="15557" y="0"/>
                  </a:moveTo>
                  <a:lnTo>
                    <a:pt x="0" y="0"/>
                  </a:lnTo>
                  <a:lnTo>
                    <a:pt x="26327" y="259702"/>
                  </a:lnTo>
                  <a:lnTo>
                    <a:pt x="41884" y="259702"/>
                  </a:lnTo>
                  <a:lnTo>
                    <a:pt x="15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9971443" y="4779657"/>
              <a:ext cx="150495" cy="266700"/>
            </a:xfrm>
            <a:custGeom>
              <a:avLst/>
              <a:gdLst/>
              <a:ahLst/>
              <a:cxnLst/>
              <a:rect l="l" t="t" r="r" b="b"/>
              <a:pathLst>
                <a:path w="150495" h="266700">
                  <a:moveTo>
                    <a:pt x="150456" y="266077"/>
                  </a:moveTo>
                  <a:lnTo>
                    <a:pt x="149910" y="260654"/>
                  </a:lnTo>
                  <a:lnTo>
                    <a:pt x="144449" y="206806"/>
                  </a:lnTo>
                  <a:lnTo>
                    <a:pt x="144449" y="260654"/>
                  </a:lnTo>
                  <a:lnTo>
                    <a:pt x="134340" y="260654"/>
                  </a:lnTo>
                  <a:lnTo>
                    <a:pt x="108686" y="7289"/>
                  </a:lnTo>
                  <a:lnTo>
                    <a:pt x="118757" y="7289"/>
                  </a:lnTo>
                  <a:lnTo>
                    <a:pt x="144449" y="260654"/>
                  </a:lnTo>
                  <a:lnTo>
                    <a:pt x="144449" y="206806"/>
                  </a:lnTo>
                  <a:lnTo>
                    <a:pt x="124218" y="7289"/>
                  </a:lnTo>
                  <a:lnTo>
                    <a:pt x="143891" y="7289"/>
                  </a:lnTo>
                  <a:lnTo>
                    <a:pt x="145529" y="5664"/>
                  </a:lnTo>
                  <a:lnTo>
                    <a:pt x="145529" y="1625"/>
                  </a:lnTo>
                  <a:lnTo>
                    <a:pt x="143891" y="0"/>
                  </a:lnTo>
                  <a:lnTo>
                    <a:pt x="1638" y="0"/>
                  </a:lnTo>
                  <a:lnTo>
                    <a:pt x="0" y="1625"/>
                  </a:lnTo>
                  <a:lnTo>
                    <a:pt x="0" y="5664"/>
                  </a:lnTo>
                  <a:lnTo>
                    <a:pt x="1638" y="7289"/>
                  </a:lnTo>
                  <a:lnTo>
                    <a:pt x="3657" y="7289"/>
                  </a:lnTo>
                  <a:lnTo>
                    <a:pt x="103212" y="7289"/>
                  </a:lnTo>
                  <a:lnTo>
                    <a:pt x="129425" y="266077"/>
                  </a:lnTo>
                  <a:lnTo>
                    <a:pt x="150456" y="2660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9" name="object 5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52175" y="4851073"/>
              <a:ext cx="184086" cy="189838"/>
            </a:xfrm>
            <a:prstGeom prst="rect">
              <a:avLst/>
            </a:prstGeom>
          </p:spPr>
        </p:pic>
        <p:sp>
          <p:nvSpPr>
            <p:cNvPr id="570" name="object 570"/>
            <p:cNvSpPr/>
            <p:nvPr/>
          </p:nvSpPr>
          <p:spPr>
            <a:xfrm>
              <a:off x="5524220" y="3758018"/>
              <a:ext cx="259715" cy="259079"/>
            </a:xfrm>
            <a:custGeom>
              <a:avLst/>
              <a:gdLst/>
              <a:ahLst/>
              <a:cxnLst/>
              <a:rect l="l" t="t" r="r" b="b"/>
              <a:pathLst>
                <a:path w="259714" h="259079">
                  <a:moveTo>
                    <a:pt x="32105" y="138836"/>
                  </a:moveTo>
                  <a:lnTo>
                    <a:pt x="31724" y="134581"/>
                  </a:lnTo>
                  <a:lnTo>
                    <a:pt x="29870" y="133007"/>
                  </a:lnTo>
                  <a:lnTo>
                    <a:pt x="1587" y="135496"/>
                  </a:lnTo>
                  <a:lnTo>
                    <a:pt x="0" y="137363"/>
                  </a:lnTo>
                  <a:lnTo>
                    <a:pt x="381" y="141617"/>
                  </a:lnTo>
                  <a:lnTo>
                    <a:pt x="2235" y="143205"/>
                  </a:lnTo>
                  <a:lnTo>
                    <a:pt x="4368" y="143014"/>
                  </a:lnTo>
                  <a:lnTo>
                    <a:pt x="30530" y="140716"/>
                  </a:lnTo>
                  <a:lnTo>
                    <a:pt x="32105" y="138836"/>
                  </a:lnTo>
                  <a:close/>
                </a:path>
                <a:path w="259714" h="259079">
                  <a:moveTo>
                    <a:pt x="39979" y="88099"/>
                  </a:moveTo>
                  <a:lnTo>
                    <a:pt x="39052" y="85839"/>
                  </a:lnTo>
                  <a:lnTo>
                    <a:pt x="12903" y="74904"/>
                  </a:lnTo>
                  <a:lnTo>
                    <a:pt x="10604" y="75831"/>
                  </a:lnTo>
                  <a:lnTo>
                    <a:pt x="8966" y="79768"/>
                  </a:lnTo>
                  <a:lnTo>
                    <a:pt x="9893" y="82042"/>
                  </a:lnTo>
                  <a:lnTo>
                    <a:pt x="11861" y="82867"/>
                  </a:lnTo>
                  <a:lnTo>
                    <a:pt x="36055" y="92976"/>
                  </a:lnTo>
                  <a:lnTo>
                    <a:pt x="38354" y="92036"/>
                  </a:lnTo>
                  <a:lnTo>
                    <a:pt x="39979" y="88099"/>
                  </a:lnTo>
                  <a:close/>
                </a:path>
                <a:path w="259714" h="259079">
                  <a:moveTo>
                    <a:pt x="48336" y="183184"/>
                  </a:moveTo>
                  <a:lnTo>
                    <a:pt x="46050" y="179590"/>
                  </a:lnTo>
                  <a:lnTo>
                    <a:pt x="43637" y="179057"/>
                  </a:lnTo>
                  <a:lnTo>
                    <a:pt x="19773" y="194398"/>
                  </a:lnTo>
                  <a:lnTo>
                    <a:pt x="19227" y="196799"/>
                  </a:lnTo>
                  <a:lnTo>
                    <a:pt x="21526" y="200380"/>
                  </a:lnTo>
                  <a:lnTo>
                    <a:pt x="23926" y="200901"/>
                  </a:lnTo>
                  <a:lnTo>
                    <a:pt x="25730" y="199758"/>
                  </a:lnTo>
                  <a:lnTo>
                    <a:pt x="47853" y="185585"/>
                  </a:lnTo>
                  <a:lnTo>
                    <a:pt x="48336" y="183184"/>
                  </a:lnTo>
                  <a:close/>
                </a:path>
                <a:path w="259714" h="259079">
                  <a:moveTo>
                    <a:pt x="69138" y="48336"/>
                  </a:moveTo>
                  <a:lnTo>
                    <a:pt x="51003" y="26479"/>
                  </a:lnTo>
                  <a:lnTo>
                    <a:pt x="48602" y="26250"/>
                  </a:lnTo>
                  <a:lnTo>
                    <a:pt x="45275" y="28968"/>
                  </a:lnTo>
                  <a:lnTo>
                    <a:pt x="45059" y="31419"/>
                  </a:lnTo>
                  <a:lnTo>
                    <a:pt x="46418" y="33058"/>
                  </a:lnTo>
                  <a:lnTo>
                    <a:pt x="63182" y="53263"/>
                  </a:lnTo>
                  <a:lnTo>
                    <a:pt x="65582" y="53492"/>
                  </a:lnTo>
                  <a:lnTo>
                    <a:pt x="68922" y="50761"/>
                  </a:lnTo>
                  <a:lnTo>
                    <a:pt x="69138" y="48336"/>
                  </a:lnTo>
                  <a:close/>
                </a:path>
                <a:path w="259714" h="259079">
                  <a:moveTo>
                    <a:pt x="83985" y="217271"/>
                  </a:moveTo>
                  <a:lnTo>
                    <a:pt x="83337" y="214909"/>
                  </a:lnTo>
                  <a:lnTo>
                    <a:pt x="79616" y="212788"/>
                  </a:lnTo>
                  <a:lnTo>
                    <a:pt x="77216" y="213436"/>
                  </a:lnTo>
                  <a:lnTo>
                    <a:pt x="63233" y="238112"/>
                  </a:lnTo>
                  <a:lnTo>
                    <a:pt x="63893" y="240487"/>
                  </a:lnTo>
                  <a:lnTo>
                    <a:pt x="67602" y="242582"/>
                  </a:lnTo>
                  <a:lnTo>
                    <a:pt x="69951" y="241935"/>
                  </a:lnTo>
                  <a:lnTo>
                    <a:pt x="70993" y="240080"/>
                  </a:lnTo>
                  <a:lnTo>
                    <a:pt x="82892" y="219125"/>
                  </a:lnTo>
                  <a:lnTo>
                    <a:pt x="83985" y="217271"/>
                  </a:lnTo>
                  <a:close/>
                </a:path>
                <a:path w="259714" h="259079">
                  <a:moveTo>
                    <a:pt x="113220" y="29095"/>
                  </a:moveTo>
                  <a:lnTo>
                    <a:pt x="107315" y="1333"/>
                  </a:lnTo>
                  <a:lnTo>
                    <a:pt x="105244" y="0"/>
                  </a:lnTo>
                  <a:lnTo>
                    <a:pt x="101092" y="889"/>
                  </a:lnTo>
                  <a:lnTo>
                    <a:pt x="99733" y="2933"/>
                  </a:lnTo>
                  <a:lnTo>
                    <a:pt x="100164" y="5029"/>
                  </a:lnTo>
                  <a:lnTo>
                    <a:pt x="105625" y="30695"/>
                  </a:lnTo>
                  <a:lnTo>
                    <a:pt x="107645" y="32042"/>
                  </a:lnTo>
                  <a:lnTo>
                    <a:pt x="111848" y="31153"/>
                  </a:lnTo>
                  <a:lnTo>
                    <a:pt x="113220" y="29095"/>
                  </a:lnTo>
                  <a:close/>
                </a:path>
                <a:path w="259714" h="259079">
                  <a:moveTo>
                    <a:pt x="130695" y="228511"/>
                  </a:moveTo>
                  <a:lnTo>
                    <a:pt x="129057" y="226720"/>
                  </a:lnTo>
                  <a:lnTo>
                    <a:pt x="124739" y="226580"/>
                  </a:lnTo>
                  <a:lnTo>
                    <a:pt x="122999" y="228257"/>
                  </a:lnTo>
                  <a:lnTo>
                    <a:pt x="122885" y="230390"/>
                  </a:lnTo>
                  <a:lnTo>
                    <a:pt x="122123" y="254482"/>
                  </a:lnTo>
                  <a:lnTo>
                    <a:pt x="122008" y="256616"/>
                  </a:lnTo>
                  <a:lnTo>
                    <a:pt x="123698" y="258406"/>
                  </a:lnTo>
                  <a:lnTo>
                    <a:pt x="127965" y="258546"/>
                  </a:lnTo>
                  <a:lnTo>
                    <a:pt x="129768" y="256870"/>
                  </a:lnTo>
                  <a:lnTo>
                    <a:pt x="129819" y="254736"/>
                  </a:lnTo>
                  <a:lnTo>
                    <a:pt x="130695" y="228511"/>
                  </a:lnTo>
                  <a:close/>
                </a:path>
                <a:path w="259714" h="259079">
                  <a:moveTo>
                    <a:pt x="168859" y="5232"/>
                  </a:moveTo>
                  <a:lnTo>
                    <a:pt x="167652" y="3098"/>
                  </a:lnTo>
                  <a:lnTo>
                    <a:pt x="163512" y="1943"/>
                  </a:lnTo>
                  <a:lnTo>
                    <a:pt x="161378" y="3136"/>
                  </a:lnTo>
                  <a:lnTo>
                    <a:pt x="160832" y="5194"/>
                  </a:lnTo>
                  <a:lnTo>
                    <a:pt x="153682" y="30441"/>
                  </a:lnTo>
                  <a:lnTo>
                    <a:pt x="154876" y="32575"/>
                  </a:lnTo>
                  <a:lnTo>
                    <a:pt x="158978" y="33743"/>
                  </a:lnTo>
                  <a:lnTo>
                    <a:pt x="161163" y="32550"/>
                  </a:lnTo>
                  <a:lnTo>
                    <a:pt x="161709" y="30480"/>
                  </a:lnTo>
                  <a:lnTo>
                    <a:pt x="168859" y="5232"/>
                  </a:lnTo>
                  <a:close/>
                </a:path>
                <a:path w="259714" h="259079">
                  <a:moveTo>
                    <a:pt x="189661" y="242328"/>
                  </a:moveTo>
                  <a:lnTo>
                    <a:pt x="188734" y="240398"/>
                  </a:lnTo>
                  <a:lnTo>
                    <a:pt x="177317" y="216776"/>
                  </a:lnTo>
                  <a:lnTo>
                    <a:pt x="174967" y="215963"/>
                  </a:lnTo>
                  <a:lnTo>
                    <a:pt x="171145" y="217830"/>
                  </a:lnTo>
                  <a:lnTo>
                    <a:pt x="170332" y="220141"/>
                  </a:lnTo>
                  <a:lnTo>
                    <a:pt x="182676" y="245694"/>
                  </a:lnTo>
                  <a:lnTo>
                    <a:pt x="185026" y="246494"/>
                  </a:lnTo>
                  <a:lnTo>
                    <a:pt x="188849" y="244640"/>
                  </a:lnTo>
                  <a:lnTo>
                    <a:pt x="189661" y="242328"/>
                  </a:lnTo>
                  <a:close/>
                </a:path>
                <a:path w="259714" h="259079">
                  <a:moveTo>
                    <a:pt x="221500" y="37299"/>
                  </a:moveTo>
                  <a:lnTo>
                    <a:pt x="221449" y="34836"/>
                  </a:lnTo>
                  <a:lnTo>
                    <a:pt x="218338" y="31902"/>
                  </a:lnTo>
                  <a:lnTo>
                    <a:pt x="215874" y="31965"/>
                  </a:lnTo>
                  <a:lnTo>
                    <a:pt x="214401" y="33515"/>
                  </a:lnTo>
                  <a:lnTo>
                    <a:pt x="196380" y="52565"/>
                  </a:lnTo>
                  <a:lnTo>
                    <a:pt x="196430" y="55016"/>
                  </a:lnTo>
                  <a:lnTo>
                    <a:pt x="199542" y="57962"/>
                  </a:lnTo>
                  <a:lnTo>
                    <a:pt x="202006" y="57886"/>
                  </a:lnTo>
                  <a:lnTo>
                    <a:pt x="221500" y="37299"/>
                  </a:lnTo>
                  <a:close/>
                </a:path>
                <a:path w="259714" h="259079">
                  <a:moveTo>
                    <a:pt x="236296" y="204025"/>
                  </a:moveTo>
                  <a:lnTo>
                    <a:pt x="235915" y="201599"/>
                  </a:lnTo>
                  <a:lnTo>
                    <a:pt x="234226" y="200329"/>
                  </a:lnTo>
                  <a:lnTo>
                    <a:pt x="213144" y="184721"/>
                  </a:lnTo>
                  <a:lnTo>
                    <a:pt x="210693" y="185077"/>
                  </a:lnTo>
                  <a:lnTo>
                    <a:pt x="208178" y="188506"/>
                  </a:lnTo>
                  <a:lnTo>
                    <a:pt x="208508" y="190931"/>
                  </a:lnTo>
                  <a:lnTo>
                    <a:pt x="231330" y="207822"/>
                  </a:lnTo>
                  <a:lnTo>
                    <a:pt x="233730" y="207467"/>
                  </a:lnTo>
                  <a:lnTo>
                    <a:pt x="236296" y="204025"/>
                  </a:lnTo>
                  <a:close/>
                </a:path>
                <a:path w="259714" h="259079">
                  <a:moveTo>
                    <a:pt x="254330" y="87934"/>
                  </a:moveTo>
                  <a:lnTo>
                    <a:pt x="252958" y="83896"/>
                  </a:lnTo>
                  <a:lnTo>
                    <a:pt x="250723" y="82804"/>
                  </a:lnTo>
                  <a:lnTo>
                    <a:pt x="248704" y="83502"/>
                  </a:lnTo>
                  <a:lnTo>
                    <a:pt x="223913" y="91986"/>
                  </a:lnTo>
                  <a:lnTo>
                    <a:pt x="222821" y="94195"/>
                  </a:lnTo>
                  <a:lnTo>
                    <a:pt x="224180" y="98234"/>
                  </a:lnTo>
                  <a:lnTo>
                    <a:pt x="226428" y="99314"/>
                  </a:lnTo>
                  <a:lnTo>
                    <a:pt x="253238" y="90131"/>
                  </a:lnTo>
                  <a:lnTo>
                    <a:pt x="254330" y="87934"/>
                  </a:lnTo>
                  <a:close/>
                </a:path>
                <a:path w="259714" h="259079">
                  <a:moveTo>
                    <a:pt x="259397" y="145999"/>
                  </a:moveTo>
                  <a:lnTo>
                    <a:pt x="257987" y="144018"/>
                  </a:lnTo>
                  <a:lnTo>
                    <a:pt x="255854" y="143687"/>
                  </a:lnTo>
                  <a:lnTo>
                    <a:pt x="229920" y="139661"/>
                  </a:lnTo>
                  <a:lnTo>
                    <a:pt x="227952" y="141109"/>
                  </a:lnTo>
                  <a:lnTo>
                    <a:pt x="227291" y="145326"/>
                  </a:lnTo>
                  <a:lnTo>
                    <a:pt x="228765" y="147320"/>
                  </a:lnTo>
                  <a:lnTo>
                    <a:pt x="256781" y="151663"/>
                  </a:lnTo>
                  <a:lnTo>
                    <a:pt x="258749" y="150215"/>
                  </a:lnTo>
                  <a:lnTo>
                    <a:pt x="259397" y="1459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5639947" y="3993439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453" y="0"/>
                  </a:moveTo>
                  <a:lnTo>
                    <a:pt x="6451" y="0"/>
                  </a:lnTo>
                  <a:lnTo>
                    <a:pt x="0" y="6464"/>
                  </a:lnTo>
                  <a:lnTo>
                    <a:pt x="0" y="22415"/>
                  </a:lnTo>
                  <a:lnTo>
                    <a:pt x="6451" y="28879"/>
                  </a:lnTo>
                  <a:lnTo>
                    <a:pt x="22453" y="28879"/>
                  </a:lnTo>
                  <a:lnTo>
                    <a:pt x="28892" y="22415"/>
                  </a:lnTo>
                  <a:lnTo>
                    <a:pt x="28892" y="14439"/>
                  </a:lnTo>
                  <a:lnTo>
                    <a:pt x="28892" y="6464"/>
                  </a:lnTo>
                  <a:lnTo>
                    <a:pt x="224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5636073" y="3989566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18351" y="0"/>
                  </a:moveTo>
                  <a:lnTo>
                    <a:pt x="11197" y="1438"/>
                  </a:lnTo>
                  <a:lnTo>
                    <a:pt x="5365" y="5360"/>
                  </a:lnTo>
                  <a:lnTo>
                    <a:pt x="1438" y="11181"/>
                  </a:lnTo>
                  <a:lnTo>
                    <a:pt x="0" y="18313"/>
                  </a:lnTo>
                  <a:lnTo>
                    <a:pt x="1438" y="25437"/>
                  </a:lnTo>
                  <a:lnTo>
                    <a:pt x="5365" y="31256"/>
                  </a:lnTo>
                  <a:lnTo>
                    <a:pt x="11197" y="35181"/>
                  </a:lnTo>
                  <a:lnTo>
                    <a:pt x="18351" y="36626"/>
                  </a:lnTo>
                  <a:lnTo>
                    <a:pt x="25468" y="35181"/>
                  </a:lnTo>
                  <a:lnTo>
                    <a:pt x="31281" y="31256"/>
                  </a:lnTo>
                  <a:lnTo>
                    <a:pt x="32882" y="28879"/>
                  </a:lnTo>
                  <a:lnTo>
                    <a:pt x="12509" y="28879"/>
                  </a:lnTo>
                  <a:lnTo>
                    <a:pt x="7759" y="24155"/>
                  </a:lnTo>
                  <a:lnTo>
                    <a:pt x="7759" y="12471"/>
                  </a:lnTo>
                  <a:lnTo>
                    <a:pt x="12509" y="7747"/>
                  </a:lnTo>
                  <a:lnTo>
                    <a:pt x="32888" y="7747"/>
                  </a:lnTo>
                  <a:lnTo>
                    <a:pt x="31281" y="5360"/>
                  </a:lnTo>
                  <a:lnTo>
                    <a:pt x="25468" y="1438"/>
                  </a:lnTo>
                  <a:lnTo>
                    <a:pt x="18351" y="0"/>
                  </a:lnTo>
                  <a:close/>
                </a:path>
                <a:path w="36829" h="36829">
                  <a:moveTo>
                    <a:pt x="32888" y="7747"/>
                  </a:moveTo>
                  <a:lnTo>
                    <a:pt x="24142" y="7747"/>
                  </a:lnTo>
                  <a:lnTo>
                    <a:pt x="28892" y="12471"/>
                  </a:lnTo>
                  <a:lnTo>
                    <a:pt x="28892" y="24155"/>
                  </a:lnTo>
                  <a:lnTo>
                    <a:pt x="24142" y="28879"/>
                  </a:lnTo>
                  <a:lnTo>
                    <a:pt x="32882" y="28879"/>
                  </a:lnTo>
                  <a:lnTo>
                    <a:pt x="35201" y="25437"/>
                  </a:lnTo>
                  <a:lnTo>
                    <a:pt x="36639" y="18313"/>
                  </a:lnTo>
                  <a:lnTo>
                    <a:pt x="35201" y="11181"/>
                  </a:lnTo>
                  <a:lnTo>
                    <a:pt x="32888" y="77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5629681" y="3975353"/>
              <a:ext cx="49530" cy="32384"/>
            </a:xfrm>
            <a:custGeom>
              <a:avLst/>
              <a:gdLst/>
              <a:ahLst/>
              <a:cxnLst/>
              <a:rect l="l" t="t" r="r" b="b"/>
              <a:pathLst>
                <a:path w="49529" h="32385">
                  <a:moveTo>
                    <a:pt x="49428" y="0"/>
                  </a:moveTo>
                  <a:lnTo>
                    <a:pt x="0" y="0"/>
                  </a:lnTo>
                  <a:lnTo>
                    <a:pt x="0" y="32105"/>
                  </a:lnTo>
                  <a:lnTo>
                    <a:pt x="49428" y="32105"/>
                  </a:lnTo>
                  <a:lnTo>
                    <a:pt x="49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625804" y="3971498"/>
              <a:ext cx="57785" cy="40005"/>
            </a:xfrm>
            <a:custGeom>
              <a:avLst/>
              <a:gdLst/>
              <a:ahLst/>
              <a:cxnLst/>
              <a:rect l="l" t="t" r="r" b="b"/>
              <a:pathLst>
                <a:path w="57785" h="40004">
                  <a:moveTo>
                    <a:pt x="54279" y="0"/>
                  </a:moveTo>
                  <a:lnTo>
                    <a:pt x="2895" y="0"/>
                  </a:lnTo>
                  <a:lnTo>
                    <a:pt x="1854" y="406"/>
                  </a:lnTo>
                  <a:lnTo>
                    <a:pt x="444" y="1854"/>
                  </a:lnTo>
                  <a:lnTo>
                    <a:pt x="0" y="2844"/>
                  </a:lnTo>
                  <a:lnTo>
                    <a:pt x="0" y="36982"/>
                  </a:lnTo>
                  <a:lnTo>
                    <a:pt x="444" y="37985"/>
                  </a:lnTo>
                  <a:lnTo>
                    <a:pt x="1854" y="39420"/>
                  </a:lnTo>
                  <a:lnTo>
                    <a:pt x="2895" y="39839"/>
                  </a:lnTo>
                  <a:lnTo>
                    <a:pt x="54279" y="39839"/>
                  </a:lnTo>
                  <a:lnTo>
                    <a:pt x="55321" y="39420"/>
                  </a:lnTo>
                  <a:lnTo>
                    <a:pt x="56743" y="37985"/>
                  </a:lnTo>
                  <a:lnTo>
                    <a:pt x="57175" y="36982"/>
                  </a:lnTo>
                  <a:lnTo>
                    <a:pt x="57175" y="35966"/>
                  </a:lnTo>
                  <a:lnTo>
                    <a:pt x="49428" y="35966"/>
                  </a:lnTo>
                  <a:lnTo>
                    <a:pt x="49428" y="32105"/>
                  </a:lnTo>
                  <a:lnTo>
                    <a:pt x="7759" y="32105"/>
                  </a:lnTo>
                  <a:lnTo>
                    <a:pt x="7759" y="7734"/>
                  </a:lnTo>
                  <a:lnTo>
                    <a:pt x="57175" y="7734"/>
                  </a:lnTo>
                  <a:lnTo>
                    <a:pt x="57175" y="2844"/>
                  </a:lnTo>
                  <a:lnTo>
                    <a:pt x="56743" y="1854"/>
                  </a:lnTo>
                  <a:lnTo>
                    <a:pt x="55321" y="406"/>
                  </a:lnTo>
                  <a:lnTo>
                    <a:pt x="54279" y="0"/>
                  </a:lnTo>
                  <a:close/>
                </a:path>
                <a:path w="57785" h="40004">
                  <a:moveTo>
                    <a:pt x="57175" y="7734"/>
                  </a:moveTo>
                  <a:lnTo>
                    <a:pt x="49428" y="7734"/>
                  </a:lnTo>
                  <a:lnTo>
                    <a:pt x="49428" y="35966"/>
                  </a:lnTo>
                  <a:lnTo>
                    <a:pt x="53301" y="35966"/>
                  </a:lnTo>
                  <a:lnTo>
                    <a:pt x="53301" y="32105"/>
                  </a:lnTo>
                  <a:lnTo>
                    <a:pt x="57175" y="32105"/>
                  </a:lnTo>
                  <a:lnTo>
                    <a:pt x="57175" y="7734"/>
                  </a:lnTo>
                  <a:close/>
                </a:path>
                <a:path w="57785" h="40004">
                  <a:moveTo>
                    <a:pt x="57175" y="32105"/>
                  </a:moveTo>
                  <a:lnTo>
                    <a:pt x="53301" y="32105"/>
                  </a:lnTo>
                  <a:lnTo>
                    <a:pt x="53301" y="35966"/>
                  </a:lnTo>
                  <a:lnTo>
                    <a:pt x="57175" y="35966"/>
                  </a:lnTo>
                  <a:lnTo>
                    <a:pt x="57175" y="321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5592064" y="3823776"/>
              <a:ext cx="125095" cy="151765"/>
            </a:xfrm>
            <a:custGeom>
              <a:avLst/>
              <a:gdLst/>
              <a:ahLst/>
              <a:cxnLst/>
              <a:rect l="l" t="t" r="r" b="b"/>
              <a:pathLst>
                <a:path w="125095" h="151764">
                  <a:moveTo>
                    <a:pt x="62357" y="0"/>
                  </a:moveTo>
                  <a:lnTo>
                    <a:pt x="38077" y="4897"/>
                  </a:lnTo>
                  <a:lnTo>
                    <a:pt x="18257" y="18254"/>
                  </a:lnTo>
                  <a:lnTo>
                    <a:pt x="4898" y="38067"/>
                  </a:lnTo>
                  <a:lnTo>
                    <a:pt x="0" y="62331"/>
                  </a:lnTo>
                  <a:lnTo>
                    <a:pt x="1925" y="73999"/>
                  </a:lnTo>
                  <a:lnTo>
                    <a:pt x="6762" y="85917"/>
                  </a:lnTo>
                  <a:lnTo>
                    <a:pt x="13105" y="97084"/>
                  </a:lnTo>
                  <a:lnTo>
                    <a:pt x="19545" y="106502"/>
                  </a:lnTo>
                  <a:lnTo>
                    <a:pt x="24460" y="113195"/>
                  </a:lnTo>
                  <a:lnTo>
                    <a:pt x="27190" y="121234"/>
                  </a:lnTo>
                  <a:lnTo>
                    <a:pt x="27190" y="146532"/>
                  </a:lnTo>
                  <a:lnTo>
                    <a:pt x="32270" y="151587"/>
                  </a:lnTo>
                  <a:lnTo>
                    <a:pt x="38493" y="151587"/>
                  </a:lnTo>
                  <a:lnTo>
                    <a:pt x="92392" y="151587"/>
                  </a:lnTo>
                  <a:lnTo>
                    <a:pt x="97472" y="146532"/>
                  </a:lnTo>
                  <a:lnTo>
                    <a:pt x="97472" y="121234"/>
                  </a:lnTo>
                  <a:lnTo>
                    <a:pt x="100203" y="113195"/>
                  </a:lnTo>
                  <a:lnTo>
                    <a:pt x="122737" y="73999"/>
                  </a:lnTo>
                  <a:lnTo>
                    <a:pt x="124663" y="62331"/>
                  </a:lnTo>
                  <a:lnTo>
                    <a:pt x="119765" y="38067"/>
                  </a:lnTo>
                  <a:lnTo>
                    <a:pt x="106411" y="18254"/>
                  </a:lnTo>
                  <a:lnTo>
                    <a:pt x="86606" y="4897"/>
                  </a:lnTo>
                  <a:lnTo>
                    <a:pt x="623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5588178" y="3819905"/>
              <a:ext cx="132715" cy="184150"/>
            </a:xfrm>
            <a:custGeom>
              <a:avLst/>
              <a:gdLst/>
              <a:ahLst/>
              <a:cxnLst/>
              <a:rect l="l" t="t" r="r" b="b"/>
              <a:pathLst>
                <a:path w="132714" h="184150">
                  <a:moveTo>
                    <a:pt x="77216" y="169291"/>
                  </a:moveTo>
                  <a:lnTo>
                    <a:pt x="75514" y="167563"/>
                  </a:lnTo>
                  <a:lnTo>
                    <a:pt x="36906" y="167563"/>
                  </a:lnTo>
                  <a:lnTo>
                    <a:pt x="35166" y="169291"/>
                  </a:lnTo>
                  <a:lnTo>
                    <a:pt x="35166" y="173570"/>
                  </a:lnTo>
                  <a:lnTo>
                    <a:pt x="36906" y="175298"/>
                  </a:lnTo>
                  <a:lnTo>
                    <a:pt x="39039" y="175298"/>
                  </a:lnTo>
                  <a:lnTo>
                    <a:pt x="75514" y="175298"/>
                  </a:lnTo>
                  <a:lnTo>
                    <a:pt x="77216" y="173570"/>
                  </a:lnTo>
                  <a:lnTo>
                    <a:pt x="77216" y="169291"/>
                  </a:lnTo>
                  <a:close/>
                </a:path>
                <a:path w="132714" h="184150">
                  <a:moveTo>
                    <a:pt x="96774" y="177520"/>
                  </a:moveTo>
                  <a:lnTo>
                    <a:pt x="95021" y="175793"/>
                  </a:lnTo>
                  <a:lnTo>
                    <a:pt x="86169" y="175793"/>
                  </a:lnTo>
                  <a:lnTo>
                    <a:pt x="84429" y="177520"/>
                  </a:lnTo>
                  <a:lnTo>
                    <a:pt x="84429" y="181800"/>
                  </a:lnTo>
                  <a:lnTo>
                    <a:pt x="86169" y="183527"/>
                  </a:lnTo>
                  <a:lnTo>
                    <a:pt x="88303" y="183527"/>
                  </a:lnTo>
                  <a:lnTo>
                    <a:pt x="95021" y="183527"/>
                  </a:lnTo>
                  <a:lnTo>
                    <a:pt x="96774" y="181800"/>
                  </a:lnTo>
                  <a:lnTo>
                    <a:pt x="96774" y="177520"/>
                  </a:lnTo>
                  <a:close/>
                </a:path>
                <a:path w="132714" h="184150">
                  <a:moveTo>
                    <a:pt x="96774" y="165430"/>
                  </a:moveTo>
                  <a:lnTo>
                    <a:pt x="95021" y="163703"/>
                  </a:lnTo>
                  <a:lnTo>
                    <a:pt x="86169" y="163703"/>
                  </a:lnTo>
                  <a:lnTo>
                    <a:pt x="84429" y="165430"/>
                  </a:lnTo>
                  <a:lnTo>
                    <a:pt x="84429" y="169710"/>
                  </a:lnTo>
                  <a:lnTo>
                    <a:pt x="86169" y="171437"/>
                  </a:lnTo>
                  <a:lnTo>
                    <a:pt x="88303" y="171437"/>
                  </a:lnTo>
                  <a:lnTo>
                    <a:pt x="95021" y="171437"/>
                  </a:lnTo>
                  <a:lnTo>
                    <a:pt x="96774" y="169710"/>
                  </a:lnTo>
                  <a:lnTo>
                    <a:pt x="96774" y="165430"/>
                  </a:lnTo>
                  <a:close/>
                </a:path>
                <a:path w="132714" h="184150">
                  <a:moveTo>
                    <a:pt x="107200" y="58140"/>
                  </a:moveTo>
                  <a:lnTo>
                    <a:pt x="107010" y="57950"/>
                  </a:lnTo>
                  <a:lnTo>
                    <a:pt x="99441" y="50419"/>
                  </a:lnTo>
                  <a:lnTo>
                    <a:pt x="99441" y="62420"/>
                  </a:lnTo>
                  <a:lnTo>
                    <a:pt x="99441" y="73456"/>
                  </a:lnTo>
                  <a:lnTo>
                    <a:pt x="94945" y="77927"/>
                  </a:lnTo>
                  <a:lnTo>
                    <a:pt x="80594" y="77927"/>
                  </a:lnTo>
                  <a:lnTo>
                    <a:pt x="79451" y="77927"/>
                  </a:lnTo>
                  <a:lnTo>
                    <a:pt x="79451" y="63550"/>
                  </a:lnTo>
                  <a:lnTo>
                    <a:pt x="79451" y="62420"/>
                  </a:lnTo>
                  <a:lnTo>
                    <a:pt x="83934" y="57950"/>
                  </a:lnTo>
                  <a:lnTo>
                    <a:pt x="94957" y="57950"/>
                  </a:lnTo>
                  <a:lnTo>
                    <a:pt x="99441" y="62420"/>
                  </a:lnTo>
                  <a:lnTo>
                    <a:pt x="99441" y="50419"/>
                  </a:lnTo>
                  <a:lnTo>
                    <a:pt x="99225" y="50203"/>
                  </a:lnTo>
                  <a:lnTo>
                    <a:pt x="79667" y="50203"/>
                  </a:lnTo>
                  <a:lnTo>
                    <a:pt x="71704" y="58140"/>
                  </a:lnTo>
                  <a:lnTo>
                    <a:pt x="71704" y="63550"/>
                  </a:lnTo>
                  <a:lnTo>
                    <a:pt x="71691" y="77927"/>
                  </a:lnTo>
                  <a:lnTo>
                    <a:pt x="60718" y="77927"/>
                  </a:lnTo>
                  <a:lnTo>
                    <a:pt x="60718" y="58140"/>
                  </a:lnTo>
                  <a:lnTo>
                    <a:pt x="60528" y="57950"/>
                  </a:lnTo>
                  <a:lnTo>
                    <a:pt x="52971" y="50431"/>
                  </a:lnTo>
                  <a:lnTo>
                    <a:pt x="52971" y="62420"/>
                  </a:lnTo>
                  <a:lnTo>
                    <a:pt x="52971" y="77927"/>
                  </a:lnTo>
                  <a:lnTo>
                    <a:pt x="49631" y="77927"/>
                  </a:lnTo>
                  <a:lnTo>
                    <a:pt x="37477" y="77927"/>
                  </a:lnTo>
                  <a:lnTo>
                    <a:pt x="32981" y="73456"/>
                  </a:lnTo>
                  <a:lnTo>
                    <a:pt x="32981" y="62420"/>
                  </a:lnTo>
                  <a:lnTo>
                    <a:pt x="37465" y="57950"/>
                  </a:lnTo>
                  <a:lnTo>
                    <a:pt x="48488" y="57950"/>
                  </a:lnTo>
                  <a:lnTo>
                    <a:pt x="52971" y="62420"/>
                  </a:lnTo>
                  <a:lnTo>
                    <a:pt x="52971" y="50431"/>
                  </a:lnTo>
                  <a:lnTo>
                    <a:pt x="52743" y="50203"/>
                  </a:lnTo>
                  <a:lnTo>
                    <a:pt x="33197" y="50203"/>
                  </a:lnTo>
                  <a:lnTo>
                    <a:pt x="25222" y="58140"/>
                  </a:lnTo>
                  <a:lnTo>
                    <a:pt x="25222" y="77724"/>
                  </a:lnTo>
                  <a:lnTo>
                    <a:pt x="33197" y="85661"/>
                  </a:lnTo>
                  <a:lnTo>
                    <a:pt x="49631" y="85661"/>
                  </a:lnTo>
                  <a:lnTo>
                    <a:pt x="51765" y="85661"/>
                  </a:lnTo>
                  <a:lnTo>
                    <a:pt x="52959" y="85661"/>
                  </a:lnTo>
                  <a:lnTo>
                    <a:pt x="52959" y="148971"/>
                  </a:lnTo>
                  <a:lnTo>
                    <a:pt x="54711" y="150698"/>
                  </a:lnTo>
                  <a:lnTo>
                    <a:pt x="58966" y="150698"/>
                  </a:lnTo>
                  <a:lnTo>
                    <a:pt x="60718" y="148971"/>
                  </a:lnTo>
                  <a:lnTo>
                    <a:pt x="60718" y="146837"/>
                  </a:lnTo>
                  <a:lnTo>
                    <a:pt x="60718" y="85661"/>
                  </a:lnTo>
                  <a:lnTo>
                    <a:pt x="71691" y="85661"/>
                  </a:lnTo>
                  <a:lnTo>
                    <a:pt x="71691" y="148971"/>
                  </a:lnTo>
                  <a:lnTo>
                    <a:pt x="73444" y="150698"/>
                  </a:lnTo>
                  <a:lnTo>
                    <a:pt x="77698" y="150698"/>
                  </a:lnTo>
                  <a:lnTo>
                    <a:pt x="79451" y="148971"/>
                  </a:lnTo>
                  <a:lnTo>
                    <a:pt x="79451" y="146837"/>
                  </a:lnTo>
                  <a:lnTo>
                    <a:pt x="79451" y="85661"/>
                  </a:lnTo>
                  <a:lnTo>
                    <a:pt x="80594" y="85661"/>
                  </a:lnTo>
                  <a:lnTo>
                    <a:pt x="99225" y="85661"/>
                  </a:lnTo>
                  <a:lnTo>
                    <a:pt x="103098" y="81800"/>
                  </a:lnTo>
                  <a:lnTo>
                    <a:pt x="107200" y="77724"/>
                  </a:lnTo>
                  <a:lnTo>
                    <a:pt x="107200" y="58140"/>
                  </a:lnTo>
                  <a:close/>
                </a:path>
                <a:path w="132714" h="184150">
                  <a:moveTo>
                    <a:pt x="132435" y="66205"/>
                  </a:moveTo>
                  <a:lnTo>
                    <a:pt x="127228" y="40436"/>
                  </a:lnTo>
                  <a:lnTo>
                    <a:pt x="124675" y="36664"/>
                  </a:lnTo>
                  <a:lnTo>
                    <a:pt x="124675" y="66205"/>
                  </a:lnTo>
                  <a:lnTo>
                    <a:pt x="124675" y="72694"/>
                  </a:lnTo>
                  <a:lnTo>
                    <a:pt x="105892" y="108089"/>
                  </a:lnTo>
                  <a:lnTo>
                    <a:pt x="102285" y="113842"/>
                  </a:lnTo>
                  <a:lnTo>
                    <a:pt x="99656" y="120065"/>
                  </a:lnTo>
                  <a:lnTo>
                    <a:pt x="98031" y="126619"/>
                  </a:lnTo>
                  <a:lnTo>
                    <a:pt x="97485" y="133413"/>
                  </a:lnTo>
                  <a:lnTo>
                    <a:pt x="97485" y="148272"/>
                  </a:lnTo>
                  <a:lnTo>
                    <a:pt x="94119" y="151599"/>
                  </a:lnTo>
                  <a:lnTo>
                    <a:pt x="42379" y="151599"/>
                  </a:lnTo>
                  <a:lnTo>
                    <a:pt x="38290" y="151599"/>
                  </a:lnTo>
                  <a:lnTo>
                    <a:pt x="34950" y="148272"/>
                  </a:lnTo>
                  <a:lnTo>
                    <a:pt x="34950" y="133413"/>
                  </a:lnTo>
                  <a:lnTo>
                    <a:pt x="34391" y="126619"/>
                  </a:lnTo>
                  <a:lnTo>
                    <a:pt x="32766" y="120065"/>
                  </a:lnTo>
                  <a:lnTo>
                    <a:pt x="30137" y="113842"/>
                  </a:lnTo>
                  <a:lnTo>
                    <a:pt x="26543" y="108089"/>
                  </a:lnTo>
                  <a:lnTo>
                    <a:pt x="22606" y="102743"/>
                  </a:lnTo>
                  <a:lnTo>
                    <a:pt x="17856" y="95592"/>
                  </a:lnTo>
                  <a:lnTo>
                    <a:pt x="14097" y="88074"/>
                  </a:lnTo>
                  <a:lnTo>
                    <a:pt x="10375" y="80568"/>
                  </a:lnTo>
                  <a:lnTo>
                    <a:pt x="7759" y="72694"/>
                  </a:lnTo>
                  <a:lnTo>
                    <a:pt x="7759" y="66205"/>
                  </a:lnTo>
                  <a:lnTo>
                    <a:pt x="24904" y="24866"/>
                  </a:lnTo>
                  <a:lnTo>
                    <a:pt x="66243" y="7747"/>
                  </a:lnTo>
                  <a:lnTo>
                    <a:pt x="78003" y="8928"/>
                  </a:lnTo>
                  <a:lnTo>
                    <a:pt x="114668" y="33515"/>
                  </a:lnTo>
                  <a:lnTo>
                    <a:pt x="124675" y="66205"/>
                  </a:lnTo>
                  <a:lnTo>
                    <a:pt x="124675" y="36664"/>
                  </a:lnTo>
                  <a:lnTo>
                    <a:pt x="113030" y="19392"/>
                  </a:lnTo>
                  <a:lnTo>
                    <a:pt x="95758" y="7747"/>
                  </a:lnTo>
                  <a:lnTo>
                    <a:pt x="91998" y="5207"/>
                  </a:lnTo>
                  <a:lnTo>
                    <a:pt x="66243" y="0"/>
                  </a:lnTo>
                  <a:lnTo>
                    <a:pt x="40449" y="5207"/>
                  </a:lnTo>
                  <a:lnTo>
                    <a:pt x="19392" y="19392"/>
                  </a:lnTo>
                  <a:lnTo>
                    <a:pt x="5194" y="40436"/>
                  </a:lnTo>
                  <a:lnTo>
                    <a:pt x="0" y="66205"/>
                  </a:lnTo>
                  <a:lnTo>
                    <a:pt x="596" y="72694"/>
                  </a:lnTo>
                  <a:lnTo>
                    <a:pt x="24790" y="118732"/>
                  </a:lnTo>
                  <a:lnTo>
                    <a:pt x="27254" y="125971"/>
                  </a:lnTo>
                  <a:lnTo>
                    <a:pt x="27254" y="152552"/>
                  </a:lnTo>
                  <a:lnTo>
                    <a:pt x="34023" y="159334"/>
                  </a:lnTo>
                  <a:lnTo>
                    <a:pt x="42379" y="159334"/>
                  </a:lnTo>
                  <a:lnTo>
                    <a:pt x="98412" y="159334"/>
                  </a:lnTo>
                  <a:lnTo>
                    <a:pt x="105181" y="152552"/>
                  </a:lnTo>
                  <a:lnTo>
                    <a:pt x="105181" y="125971"/>
                  </a:lnTo>
                  <a:lnTo>
                    <a:pt x="107632" y="118732"/>
                  </a:lnTo>
                  <a:lnTo>
                    <a:pt x="128054" y="85331"/>
                  </a:lnTo>
                  <a:lnTo>
                    <a:pt x="131826" y="72694"/>
                  </a:lnTo>
                  <a:lnTo>
                    <a:pt x="132435" y="662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7" name="object 57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14469" y="3713458"/>
              <a:ext cx="95123" cy="95123"/>
            </a:xfrm>
            <a:prstGeom prst="rect">
              <a:avLst/>
            </a:prstGeom>
          </p:spPr>
        </p:pic>
        <p:pic>
          <p:nvPicPr>
            <p:cNvPr id="578" name="object 57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13020" y="3653378"/>
              <a:ext cx="93814" cy="86249"/>
            </a:xfrm>
            <a:prstGeom prst="rect">
              <a:avLst/>
            </a:prstGeom>
          </p:spPr>
        </p:pic>
        <p:sp>
          <p:nvSpPr>
            <p:cNvPr id="579" name="object 579"/>
            <p:cNvSpPr/>
            <p:nvPr/>
          </p:nvSpPr>
          <p:spPr>
            <a:xfrm>
              <a:off x="5434393" y="3949331"/>
              <a:ext cx="422909" cy="149860"/>
            </a:xfrm>
            <a:custGeom>
              <a:avLst/>
              <a:gdLst/>
              <a:ahLst/>
              <a:cxnLst/>
              <a:rect l="l" t="t" r="r" b="b"/>
              <a:pathLst>
                <a:path w="422910" h="149860">
                  <a:moveTo>
                    <a:pt x="93433" y="102958"/>
                  </a:moveTo>
                  <a:lnTo>
                    <a:pt x="91681" y="101231"/>
                  </a:lnTo>
                  <a:lnTo>
                    <a:pt x="61480" y="101231"/>
                  </a:lnTo>
                  <a:lnTo>
                    <a:pt x="59740" y="102958"/>
                  </a:lnTo>
                  <a:lnTo>
                    <a:pt x="59740" y="107238"/>
                  </a:lnTo>
                  <a:lnTo>
                    <a:pt x="61480" y="108966"/>
                  </a:lnTo>
                  <a:lnTo>
                    <a:pt x="63614" y="108966"/>
                  </a:lnTo>
                  <a:lnTo>
                    <a:pt x="91681" y="108966"/>
                  </a:lnTo>
                  <a:lnTo>
                    <a:pt x="93433" y="107238"/>
                  </a:lnTo>
                  <a:lnTo>
                    <a:pt x="93433" y="102958"/>
                  </a:lnTo>
                  <a:close/>
                </a:path>
                <a:path w="422910" h="149860">
                  <a:moveTo>
                    <a:pt x="109816" y="73380"/>
                  </a:moveTo>
                  <a:lnTo>
                    <a:pt x="109385" y="72390"/>
                  </a:lnTo>
                  <a:lnTo>
                    <a:pt x="107962" y="70942"/>
                  </a:lnTo>
                  <a:lnTo>
                    <a:pt x="106921" y="70535"/>
                  </a:lnTo>
                  <a:lnTo>
                    <a:pt x="43522" y="70535"/>
                  </a:lnTo>
                  <a:lnTo>
                    <a:pt x="42532" y="70942"/>
                  </a:lnTo>
                  <a:lnTo>
                    <a:pt x="41059" y="72390"/>
                  </a:lnTo>
                  <a:lnTo>
                    <a:pt x="40678" y="73380"/>
                  </a:lnTo>
                  <a:lnTo>
                    <a:pt x="40678" y="83096"/>
                  </a:lnTo>
                  <a:lnTo>
                    <a:pt x="40678" y="90830"/>
                  </a:lnTo>
                  <a:lnTo>
                    <a:pt x="40678" y="123215"/>
                  </a:lnTo>
                  <a:lnTo>
                    <a:pt x="34455" y="123215"/>
                  </a:lnTo>
                  <a:lnTo>
                    <a:pt x="32651" y="121399"/>
                  </a:lnTo>
                  <a:lnTo>
                    <a:pt x="31280" y="121399"/>
                  </a:lnTo>
                  <a:lnTo>
                    <a:pt x="31280" y="132029"/>
                  </a:lnTo>
                  <a:lnTo>
                    <a:pt x="31280" y="139153"/>
                  </a:lnTo>
                  <a:lnTo>
                    <a:pt x="28397" y="142036"/>
                  </a:lnTo>
                  <a:lnTo>
                    <a:pt x="21234" y="142036"/>
                  </a:lnTo>
                  <a:lnTo>
                    <a:pt x="18402" y="139153"/>
                  </a:lnTo>
                  <a:lnTo>
                    <a:pt x="18402" y="132029"/>
                  </a:lnTo>
                  <a:lnTo>
                    <a:pt x="21234" y="129146"/>
                  </a:lnTo>
                  <a:lnTo>
                    <a:pt x="28397" y="129146"/>
                  </a:lnTo>
                  <a:lnTo>
                    <a:pt x="31280" y="132029"/>
                  </a:lnTo>
                  <a:lnTo>
                    <a:pt x="31280" y="121399"/>
                  </a:lnTo>
                  <a:lnTo>
                    <a:pt x="16979" y="121399"/>
                  </a:lnTo>
                  <a:lnTo>
                    <a:pt x="15163" y="123215"/>
                  </a:lnTo>
                  <a:lnTo>
                    <a:pt x="7747" y="123215"/>
                  </a:lnTo>
                  <a:lnTo>
                    <a:pt x="7747" y="107264"/>
                  </a:lnTo>
                  <a:lnTo>
                    <a:pt x="18402" y="90830"/>
                  </a:lnTo>
                  <a:lnTo>
                    <a:pt x="40678" y="90830"/>
                  </a:lnTo>
                  <a:lnTo>
                    <a:pt x="40678" y="83096"/>
                  </a:lnTo>
                  <a:lnTo>
                    <a:pt x="15011" y="83096"/>
                  </a:lnTo>
                  <a:lnTo>
                    <a:pt x="13817" y="83756"/>
                  </a:lnTo>
                  <a:lnTo>
                    <a:pt x="215" y="104648"/>
                  </a:lnTo>
                  <a:lnTo>
                    <a:pt x="0" y="105359"/>
                  </a:lnTo>
                  <a:lnTo>
                    <a:pt x="0" y="128104"/>
                  </a:lnTo>
                  <a:lnTo>
                    <a:pt x="431" y="129108"/>
                  </a:lnTo>
                  <a:lnTo>
                    <a:pt x="1854" y="130543"/>
                  </a:lnTo>
                  <a:lnTo>
                    <a:pt x="2832" y="130949"/>
                  </a:lnTo>
                  <a:lnTo>
                    <a:pt x="10642" y="130949"/>
                  </a:lnTo>
                  <a:lnTo>
                    <a:pt x="10642" y="143408"/>
                  </a:lnTo>
                  <a:lnTo>
                    <a:pt x="16979" y="149771"/>
                  </a:lnTo>
                  <a:lnTo>
                    <a:pt x="32651" y="149771"/>
                  </a:lnTo>
                  <a:lnTo>
                    <a:pt x="38989" y="143408"/>
                  </a:lnTo>
                  <a:lnTo>
                    <a:pt x="38989" y="142036"/>
                  </a:lnTo>
                  <a:lnTo>
                    <a:pt x="38989" y="130949"/>
                  </a:lnTo>
                  <a:lnTo>
                    <a:pt x="43484" y="130949"/>
                  </a:lnTo>
                  <a:lnTo>
                    <a:pt x="75361" y="130962"/>
                  </a:lnTo>
                  <a:lnTo>
                    <a:pt x="75361" y="143408"/>
                  </a:lnTo>
                  <a:lnTo>
                    <a:pt x="81749" y="149771"/>
                  </a:lnTo>
                  <a:lnTo>
                    <a:pt x="97370" y="149771"/>
                  </a:lnTo>
                  <a:lnTo>
                    <a:pt x="103759" y="143408"/>
                  </a:lnTo>
                  <a:lnTo>
                    <a:pt x="103759" y="142036"/>
                  </a:lnTo>
                  <a:lnTo>
                    <a:pt x="103759" y="129146"/>
                  </a:lnTo>
                  <a:lnTo>
                    <a:pt x="103759" y="127762"/>
                  </a:lnTo>
                  <a:lnTo>
                    <a:pt x="97370" y="121399"/>
                  </a:lnTo>
                  <a:lnTo>
                    <a:pt x="95999" y="121399"/>
                  </a:lnTo>
                  <a:lnTo>
                    <a:pt x="95999" y="132029"/>
                  </a:lnTo>
                  <a:lnTo>
                    <a:pt x="95999" y="139153"/>
                  </a:lnTo>
                  <a:lnTo>
                    <a:pt x="93103" y="142036"/>
                  </a:lnTo>
                  <a:lnTo>
                    <a:pt x="86004" y="142036"/>
                  </a:lnTo>
                  <a:lnTo>
                    <a:pt x="83121" y="139153"/>
                  </a:lnTo>
                  <a:lnTo>
                    <a:pt x="83121" y="132029"/>
                  </a:lnTo>
                  <a:lnTo>
                    <a:pt x="84188" y="130962"/>
                  </a:lnTo>
                  <a:lnTo>
                    <a:pt x="85242" y="130962"/>
                  </a:lnTo>
                  <a:lnTo>
                    <a:pt x="86995" y="129222"/>
                  </a:lnTo>
                  <a:lnTo>
                    <a:pt x="93103" y="129146"/>
                  </a:lnTo>
                  <a:lnTo>
                    <a:pt x="95999" y="132029"/>
                  </a:lnTo>
                  <a:lnTo>
                    <a:pt x="95999" y="121399"/>
                  </a:lnTo>
                  <a:lnTo>
                    <a:pt x="81749" y="121399"/>
                  </a:lnTo>
                  <a:lnTo>
                    <a:pt x="79921" y="123215"/>
                  </a:lnTo>
                  <a:lnTo>
                    <a:pt x="48374" y="123215"/>
                  </a:lnTo>
                  <a:lnTo>
                    <a:pt x="48374" y="78270"/>
                  </a:lnTo>
                  <a:lnTo>
                    <a:pt x="102057" y="78270"/>
                  </a:lnTo>
                  <a:lnTo>
                    <a:pt x="102057" y="120523"/>
                  </a:lnTo>
                  <a:lnTo>
                    <a:pt x="103809" y="122250"/>
                  </a:lnTo>
                  <a:lnTo>
                    <a:pt x="108064" y="122250"/>
                  </a:lnTo>
                  <a:lnTo>
                    <a:pt x="109816" y="120523"/>
                  </a:lnTo>
                  <a:lnTo>
                    <a:pt x="109816" y="118376"/>
                  </a:lnTo>
                  <a:lnTo>
                    <a:pt x="109816" y="73380"/>
                  </a:lnTo>
                  <a:close/>
                </a:path>
                <a:path w="422910" h="149860">
                  <a:moveTo>
                    <a:pt x="405968" y="100355"/>
                  </a:moveTo>
                  <a:lnTo>
                    <a:pt x="385711" y="100355"/>
                  </a:lnTo>
                  <a:lnTo>
                    <a:pt x="385711" y="108089"/>
                  </a:lnTo>
                  <a:lnTo>
                    <a:pt x="405968" y="108089"/>
                  </a:lnTo>
                  <a:lnTo>
                    <a:pt x="405968" y="100355"/>
                  </a:lnTo>
                  <a:close/>
                </a:path>
                <a:path w="422910" h="149860">
                  <a:moveTo>
                    <a:pt x="405968" y="84518"/>
                  </a:moveTo>
                  <a:lnTo>
                    <a:pt x="370141" y="84518"/>
                  </a:lnTo>
                  <a:lnTo>
                    <a:pt x="370141" y="92252"/>
                  </a:lnTo>
                  <a:lnTo>
                    <a:pt x="405968" y="92252"/>
                  </a:lnTo>
                  <a:lnTo>
                    <a:pt x="405968" y="84518"/>
                  </a:lnTo>
                  <a:close/>
                </a:path>
                <a:path w="422910" h="149860">
                  <a:moveTo>
                    <a:pt x="422630" y="67919"/>
                  </a:moveTo>
                  <a:lnTo>
                    <a:pt x="417931" y="67919"/>
                  </a:lnTo>
                  <a:lnTo>
                    <a:pt x="417931" y="55689"/>
                  </a:lnTo>
                  <a:lnTo>
                    <a:pt x="417931" y="47955"/>
                  </a:lnTo>
                  <a:lnTo>
                    <a:pt x="414870" y="47955"/>
                  </a:lnTo>
                  <a:lnTo>
                    <a:pt x="414870" y="75653"/>
                  </a:lnTo>
                  <a:lnTo>
                    <a:pt x="414870" y="131013"/>
                  </a:lnTo>
                  <a:lnTo>
                    <a:pt x="366369" y="131013"/>
                  </a:lnTo>
                  <a:lnTo>
                    <a:pt x="366369" y="113741"/>
                  </a:lnTo>
                  <a:lnTo>
                    <a:pt x="366369" y="106006"/>
                  </a:lnTo>
                  <a:lnTo>
                    <a:pt x="358622" y="106006"/>
                  </a:lnTo>
                  <a:lnTo>
                    <a:pt x="358622" y="113741"/>
                  </a:lnTo>
                  <a:lnTo>
                    <a:pt x="358622" y="130505"/>
                  </a:lnTo>
                  <a:lnTo>
                    <a:pt x="352501" y="130505"/>
                  </a:lnTo>
                  <a:lnTo>
                    <a:pt x="352501" y="113741"/>
                  </a:lnTo>
                  <a:lnTo>
                    <a:pt x="358622" y="113741"/>
                  </a:lnTo>
                  <a:lnTo>
                    <a:pt x="358622" y="106006"/>
                  </a:lnTo>
                  <a:lnTo>
                    <a:pt x="344754" y="106006"/>
                  </a:lnTo>
                  <a:lnTo>
                    <a:pt x="344754" y="131013"/>
                  </a:lnTo>
                  <a:lnTo>
                    <a:pt x="335140" y="131013"/>
                  </a:lnTo>
                  <a:lnTo>
                    <a:pt x="335140" y="92760"/>
                  </a:lnTo>
                  <a:lnTo>
                    <a:pt x="355968" y="75653"/>
                  </a:lnTo>
                  <a:lnTo>
                    <a:pt x="368452" y="75653"/>
                  </a:lnTo>
                  <a:lnTo>
                    <a:pt x="372275" y="75653"/>
                  </a:lnTo>
                  <a:lnTo>
                    <a:pt x="390017" y="75653"/>
                  </a:lnTo>
                  <a:lnTo>
                    <a:pt x="396303" y="75653"/>
                  </a:lnTo>
                  <a:lnTo>
                    <a:pt x="400177" y="75653"/>
                  </a:lnTo>
                  <a:lnTo>
                    <a:pt x="414870" y="75653"/>
                  </a:lnTo>
                  <a:lnTo>
                    <a:pt x="414870" y="47955"/>
                  </a:lnTo>
                  <a:lnTo>
                    <a:pt x="410171" y="47955"/>
                  </a:lnTo>
                  <a:lnTo>
                    <a:pt x="410171" y="55689"/>
                  </a:lnTo>
                  <a:lnTo>
                    <a:pt x="410171" y="67919"/>
                  </a:lnTo>
                  <a:lnTo>
                    <a:pt x="404050" y="67919"/>
                  </a:lnTo>
                  <a:lnTo>
                    <a:pt x="404050" y="55689"/>
                  </a:lnTo>
                  <a:lnTo>
                    <a:pt x="410171" y="55689"/>
                  </a:lnTo>
                  <a:lnTo>
                    <a:pt x="410171" y="47955"/>
                  </a:lnTo>
                  <a:lnTo>
                    <a:pt x="396303" y="47955"/>
                  </a:lnTo>
                  <a:lnTo>
                    <a:pt x="396303" y="67919"/>
                  </a:lnTo>
                  <a:lnTo>
                    <a:pt x="390017" y="67919"/>
                  </a:lnTo>
                  <a:lnTo>
                    <a:pt x="390017" y="55689"/>
                  </a:lnTo>
                  <a:lnTo>
                    <a:pt x="390017" y="47955"/>
                  </a:lnTo>
                  <a:lnTo>
                    <a:pt x="382270" y="47955"/>
                  </a:lnTo>
                  <a:lnTo>
                    <a:pt x="382270" y="55689"/>
                  </a:lnTo>
                  <a:lnTo>
                    <a:pt x="382270" y="67919"/>
                  </a:lnTo>
                  <a:lnTo>
                    <a:pt x="376148" y="67919"/>
                  </a:lnTo>
                  <a:lnTo>
                    <a:pt x="376148" y="55689"/>
                  </a:lnTo>
                  <a:lnTo>
                    <a:pt x="382270" y="55689"/>
                  </a:lnTo>
                  <a:lnTo>
                    <a:pt x="382270" y="47955"/>
                  </a:lnTo>
                  <a:lnTo>
                    <a:pt x="368452" y="47955"/>
                  </a:lnTo>
                  <a:lnTo>
                    <a:pt x="368452" y="67919"/>
                  </a:lnTo>
                  <a:lnTo>
                    <a:pt x="353212" y="67919"/>
                  </a:lnTo>
                  <a:lnTo>
                    <a:pt x="352132" y="68795"/>
                  </a:lnTo>
                  <a:lnTo>
                    <a:pt x="327444" y="89103"/>
                  </a:lnTo>
                  <a:lnTo>
                    <a:pt x="327444" y="138760"/>
                  </a:lnTo>
                  <a:lnTo>
                    <a:pt x="422630" y="138760"/>
                  </a:lnTo>
                  <a:lnTo>
                    <a:pt x="422630" y="131013"/>
                  </a:lnTo>
                  <a:lnTo>
                    <a:pt x="422630" y="67919"/>
                  </a:lnTo>
                  <a:close/>
                </a:path>
                <a:path w="422910" h="149860">
                  <a:moveTo>
                    <a:pt x="422846" y="20167"/>
                  </a:moveTo>
                  <a:lnTo>
                    <a:pt x="421500" y="13512"/>
                  </a:lnTo>
                  <a:lnTo>
                    <a:pt x="421462" y="13309"/>
                  </a:lnTo>
                  <a:lnTo>
                    <a:pt x="421373" y="12852"/>
                  </a:lnTo>
                  <a:lnTo>
                    <a:pt x="421259" y="12319"/>
                  </a:lnTo>
                  <a:lnTo>
                    <a:pt x="416941" y="5905"/>
                  </a:lnTo>
                  <a:lnTo>
                    <a:pt x="415086" y="4660"/>
                  </a:lnTo>
                  <a:lnTo>
                    <a:pt x="415086" y="13309"/>
                  </a:lnTo>
                  <a:lnTo>
                    <a:pt x="415086" y="27012"/>
                  </a:lnTo>
                  <a:lnTo>
                    <a:pt x="409524" y="32575"/>
                  </a:lnTo>
                  <a:lnTo>
                    <a:pt x="399199" y="32575"/>
                  </a:lnTo>
                  <a:lnTo>
                    <a:pt x="396925" y="31534"/>
                  </a:lnTo>
                  <a:lnTo>
                    <a:pt x="396087" y="31153"/>
                  </a:lnTo>
                  <a:lnTo>
                    <a:pt x="392861" y="27876"/>
                  </a:lnTo>
                  <a:lnTo>
                    <a:pt x="391502" y="27470"/>
                  </a:lnTo>
                  <a:lnTo>
                    <a:pt x="388924" y="28041"/>
                  </a:lnTo>
                  <a:lnTo>
                    <a:pt x="387832" y="28981"/>
                  </a:lnTo>
                  <a:lnTo>
                    <a:pt x="386562" y="32575"/>
                  </a:lnTo>
                  <a:lnTo>
                    <a:pt x="386473" y="32829"/>
                  </a:lnTo>
                  <a:lnTo>
                    <a:pt x="386359" y="33134"/>
                  </a:lnTo>
                  <a:lnTo>
                    <a:pt x="383628" y="35191"/>
                  </a:lnTo>
                  <a:lnTo>
                    <a:pt x="376389" y="35191"/>
                  </a:lnTo>
                  <a:lnTo>
                    <a:pt x="373037" y="31851"/>
                  </a:lnTo>
                  <a:lnTo>
                    <a:pt x="373037" y="23647"/>
                  </a:lnTo>
                  <a:lnTo>
                    <a:pt x="376364" y="20332"/>
                  </a:lnTo>
                  <a:lnTo>
                    <a:pt x="381939" y="20332"/>
                  </a:lnTo>
                  <a:lnTo>
                    <a:pt x="383311" y="20764"/>
                  </a:lnTo>
                  <a:lnTo>
                    <a:pt x="384454" y="21539"/>
                  </a:lnTo>
                  <a:lnTo>
                    <a:pt x="385762" y="22364"/>
                  </a:lnTo>
                  <a:lnTo>
                    <a:pt x="387019" y="22364"/>
                  </a:lnTo>
                  <a:lnTo>
                    <a:pt x="389470" y="21221"/>
                  </a:lnTo>
                  <a:lnTo>
                    <a:pt x="390105" y="20332"/>
                  </a:lnTo>
                  <a:lnTo>
                    <a:pt x="390220" y="20167"/>
                  </a:lnTo>
                  <a:lnTo>
                    <a:pt x="390359" y="19380"/>
                  </a:lnTo>
                  <a:lnTo>
                    <a:pt x="390461" y="18288"/>
                  </a:lnTo>
                  <a:lnTo>
                    <a:pt x="391058" y="13512"/>
                  </a:lnTo>
                  <a:lnTo>
                    <a:pt x="391172" y="12585"/>
                  </a:lnTo>
                  <a:lnTo>
                    <a:pt x="391401" y="12319"/>
                  </a:lnTo>
                  <a:lnTo>
                    <a:pt x="396328" y="7759"/>
                  </a:lnTo>
                  <a:lnTo>
                    <a:pt x="402691" y="7759"/>
                  </a:lnTo>
                  <a:lnTo>
                    <a:pt x="409524" y="7759"/>
                  </a:lnTo>
                  <a:lnTo>
                    <a:pt x="415086" y="13309"/>
                  </a:lnTo>
                  <a:lnTo>
                    <a:pt x="415086" y="4660"/>
                  </a:lnTo>
                  <a:lnTo>
                    <a:pt x="410540" y="1587"/>
                  </a:lnTo>
                  <a:lnTo>
                    <a:pt x="402691" y="0"/>
                  </a:lnTo>
                  <a:lnTo>
                    <a:pt x="395363" y="1384"/>
                  </a:lnTo>
                  <a:lnTo>
                    <a:pt x="389267" y="5168"/>
                  </a:lnTo>
                  <a:lnTo>
                    <a:pt x="384898" y="10833"/>
                  </a:lnTo>
                  <a:lnTo>
                    <a:pt x="384454" y="12319"/>
                  </a:lnTo>
                  <a:lnTo>
                    <a:pt x="384365" y="12585"/>
                  </a:lnTo>
                  <a:lnTo>
                    <a:pt x="384289" y="12852"/>
                  </a:lnTo>
                  <a:lnTo>
                    <a:pt x="383463" y="12585"/>
                  </a:lnTo>
                  <a:lnTo>
                    <a:pt x="372059" y="12585"/>
                  </a:lnTo>
                  <a:lnTo>
                    <a:pt x="365290" y="19380"/>
                  </a:lnTo>
                  <a:lnTo>
                    <a:pt x="365290" y="36131"/>
                  </a:lnTo>
                  <a:lnTo>
                    <a:pt x="372059" y="42926"/>
                  </a:lnTo>
                  <a:lnTo>
                    <a:pt x="387057" y="42926"/>
                  </a:lnTo>
                  <a:lnTo>
                    <a:pt x="392493" y="38735"/>
                  </a:lnTo>
                  <a:lnTo>
                    <a:pt x="392709" y="38328"/>
                  </a:lnTo>
                  <a:lnTo>
                    <a:pt x="397014" y="40322"/>
                  </a:lnTo>
                  <a:lnTo>
                    <a:pt x="402691" y="40322"/>
                  </a:lnTo>
                  <a:lnTo>
                    <a:pt x="410540" y="38735"/>
                  </a:lnTo>
                  <a:lnTo>
                    <a:pt x="422630" y="21221"/>
                  </a:lnTo>
                  <a:lnTo>
                    <a:pt x="422732" y="20764"/>
                  </a:lnTo>
                  <a:lnTo>
                    <a:pt x="422846" y="201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3834003" y="4620755"/>
              <a:ext cx="268605" cy="469900"/>
            </a:xfrm>
            <a:custGeom>
              <a:avLst/>
              <a:gdLst/>
              <a:ahLst/>
              <a:cxnLst/>
              <a:rect l="l" t="t" r="r" b="b"/>
              <a:pathLst>
                <a:path w="268604" h="469900">
                  <a:moveTo>
                    <a:pt x="268185" y="0"/>
                  </a:moveTo>
                  <a:lnTo>
                    <a:pt x="0" y="0"/>
                  </a:lnTo>
                  <a:lnTo>
                    <a:pt x="0" y="469468"/>
                  </a:lnTo>
                  <a:lnTo>
                    <a:pt x="268185" y="469468"/>
                  </a:lnTo>
                  <a:lnTo>
                    <a:pt x="268185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3834003" y="4613268"/>
              <a:ext cx="276225" cy="484505"/>
            </a:xfrm>
            <a:custGeom>
              <a:avLst/>
              <a:gdLst/>
              <a:ahLst/>
              <a:cxnLst/>
              <a:rect l="l" t="t" r="r" b="b"/>
              <a:pathLst>
                <a:path w="276225" h="484504">
                  <a:moveTo>
                    <a:pt x="260704" y="469455"/>
                  </a:moveTo>
                  <a:lnTo>
                    <a:pt x="0" y="469455"/>
                  </a:lnTo>
                  <a:lnTo>
                    <a:pt x="0" y="484441"/>
                  </a:lnTo>
                  <a:lnTo>
                    <a:pt x="270153" y="484441"/>
                  </a:lnTo>
                  <a:lnTo>
                    <a:pt x="272058" y="483628"/>
                  </a:lnTo>
                  <a:lnTo>
                    <a:pt x="273480" y="482244"/>
                  </a:lnTo>
                  <a:lnTo>
                    <a:pt x="274852" y="480847"/>
                  </a:lnTo>
                  <a:lnTo>
                    <a:pt x="275664" y="478917"/>
                  </a:lnTo>
                  <a:lnTo>
                    <a:pt x="275664" y="476948"/>
                  </a:lnTo>
                  <a:lnTo>
                    <a:pt x="260704" y="476948"/>
                  </a:lnTo>
                  <a:lnTo>
                    <a:pt x="260704" y="469455"/>
                  </a:lnTo>
                  <a:close/>
                </a:path>
                <a:path w="276225" h="484504">
                  <a:moveTo>
                    <a:pt x="270153" y="0"/>
                  </a:moveTo>
                  <a:lnTo>
                    <a:pt x="0" y="0"/>
                  </a:lnTo>
                  <a:lnTo>
                    <a:pt x="0" y="14960"/>
                  </a:lnTo>
                  <a:lnTo>
                    <a:pt x="260704" y="14960"/>
                  </a:lnTo>
                  <a:lnTo>
                    <a:pt x="260704" y="476948"/>
                  </a:lnTo>
                  <a:lnTo>
                    <a:pt x="268184" y="476948"/>
                  </a:lnTo>
                  <a:lnTo>
                    <a:pt x="268184" y="469455"/>
                  </a:lnTo>
                  <a:lnTo>
                    <a:pt x="275664" y="469455"/>
                  </a:lnTo>
                  <a:lnTo>
                    <a:pt x="275664" y="5511"/>
                  </a:lnTo>
                  <a:lnTo>
                    <a:pt x="274852" y="3581"/>
                  </a:lnTo>
                  <a:lnTo>
                    <a:pt x="273480" y="2184"/>
                  </a:lnTo>
                  <a:lnTo>
                    <a:pt x="272058" y="787"/>
                  </a:lnTo>
                  <a:lnTo>
                    <a:pt x="270153" y="0"/>
                  </a:lnTo>
                  <a:close/>
                </a:path>
                <a:path w="276225" h="484504">
                  <a:moveTo>
                    <a:pt x="275664" y="469455"/>
                  </a:moveTo>
                  <a:lnTo>
                    <a:pt x="268184" y="469455"/>
                  </a:lnTo>
                  <a:lnTo>
                    <a:pt x="268184" y="476948"/>
                  </a:lnTo>
                  <a:lnTo>
                    <a:pt x="275664" y="476948"/>
                  </a:lnTo>
                  <a:lnTo>
                    <a:pt x="275664" y="4694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4025133" y="4971931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6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4021250" y="4971931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59" y="0"/>
                  </a:moveTo>
                  <a:lnTo>
                    <a:pt x="0" y="0"/>
                  </a:lnTo>
                  <a:lnTo>
                    <a:pt x="0" y="57962"/>
                  </a:lnTo>
                  <a:lnTo>
                    <a:pt x="7759" y="57962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3877467" y="4971931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6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3873576" y="4971935"/>
              <a:ext cx="510540" cy="58419"/>
            </a:xfrm>
            <a:custGeom>
              <a:avLst/>
              <a:gdLst/>
              <a:ahLst/>
              <a:cxnLst/>
              <a:rect l="l" t="t" r="r" b="b"/>
              <a:pathLst>
                <a:path w="510539" h="58420">
                  <a:moveTo>
                    <a:pt x="7759" y="0"/>
                  </a:moveTo>
                  <a:lnTo>
                    <a:pt x="0" y="0"/>
                  </a:lnTo>
                  <a:lnTo>
                    <a:pt x="0" y="57962"/>
                  </a:lnTo>
                  <a:lnTo>
                    <a:pt x="7759" y="57962"/>
                  </a:lnTo>
                  <a:lnTo>
                    <a:pt x="7759" y="0"/>
                  </a:lnTo>
                  <a:close/>
                </a:path>
                <a:path w="510539" h="58420">
                  <a:moveTo>
                    <a:pt x="202285" y="10934"/>
                  </a:moveTo>
                  <a:lnTo>
                    <a:pt x="154381" y="10934"/>
                  </a:lnTo>
                  <a:lnTo>
                    <a:pt x="154381" y="26924"/>
                  </a:lnTo>
                  <a:lnTo>
                    <a:pt x="202285" y="26924"/>
                  </a:lnTo>
                  <a:lnTo>
                    <a:pt x="202285" y="10934"/>
                  </a:lnTo>
                  <a:close/>
                </a:path>
                <a:path w="510539" h="58420">
                  <a:moveTo>
                    <a:pt x="510006" y="10934"/>
                  </a:moveTo>
                  <a:lnTo>
                    <a:pt x="475881" y="10934"/>
                  </a:lnTo>
                  <a:lnTo>
                    <a:pt x="475881" y="26924"/>
                  </a:lnTo>
                  <a:lnTo>
                    <a:pt x="510006" y="26924"/>
                  </a:lnTo>
                  <a:lnTo>
                    <a:pt x="510006" y="109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4075864" y="4880470"/>
              <a:ext cx="273685" cy="205104"/>
            </a:xfrm>
            <a:custGeom>
              <a:avLst/>
              <a:gdLst/>
              <a:ahLst/>
              <a:cxnLst/>
              <a:rect l="l" t="t" r="r" b="b"/>
              <a:pathLst>
                <a:path w="273685" h="205104">
                  <a:moveTo>
                    <a:pt x="271792" y="0"/>
                  </a:moveTo>
                  <a:lnTo>
                    <a:pt x="1803" y="0"/>
                  </a:lnTo>
                  <a:lnTo>
                    <a:pt x="0" y="1778"/>
                  </a:lnTo>
                  <a:lnTo>
                    <a:pt x="0" y="202958"/>
                  </a:lnTo>
                  <a:lnTo>
                    <a:pt x="1803" y="204749"/>
                  </a:lnTo>
                  <a:lnTo>
                    <a:pt x="3987" y="204749"/>
                  </a:lnTo>
                  <a:lnTo>
                    <a:pt x="271792" y="204749"/>
                  </a:lnTo>
                  <a:lnTo>
                    <a:pt x="273596" y="202958"/>
                  </a:lnTo>
                  <a:lnTo>
                    <a:pt x="273596" y="1778"/>
                  </a:lnTo>
                  <a:lnTo>
                    <a:pt x="27179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4071874" y="4866677"/>
              <a:ext cx="295910" cy="222885"/>
            </a:xfrm>
            <a:custGeom>
              <a:avLst/>
              <a:gdLst/>
              <a:ahLst/>
              <a:cxnLst/>
              <a:rect l="l" t="t" r="r" b="b"/>
              <a:pathLst>
                <a:path w="295910" h="222885">
                  <a:moveTo>
                    <a:pt x="295389" y="11023"/>
                  </a:moveTo>
                  <a:lnTo>
                    <a:pt x="291782" y="7442"/>
                  </a:lnTo>
                  <a:lnTo>
                    <a:pt x="287362" y="7442"/>
                  </a:lnTo>
                  <a:lnTo>
                    <a:pt x="273596" y="7442"/>
                  </a:lnTo>
                  <a:lnTo>
                    <a:pt x="273596" y="23431"/>
                  </a:lnTo>
                  <a:lnTo>
                    <a:pt x="273596" y="214541"/>
                  </a:lnTo>
                  <a:lnTo>
                    <a:pt x="7975" y="214541"/>
                  </a:lnTo>
                  <a:lnTo>
                    <a:pt x="7975" y="23431"/>
                  </a:lnTo>
                  <a:lnTo>
                    <a:pt x="273596" y="23431"/>
                  </a:lnTo>
                  <a:lnTo>
                    <a:pt x="273596" y="7442"/>
                  </a:lnTo>
                  <a:lnTo>
                    <a:pt x="99326" y="7442"/>
                  </a:lnTo>
                  <a:lnTo>
                    <a:pt x="99326" y="3581"/>
                  </a:lnTo>
                  <a:lnTo>
                    <a:pt x="95719" y="0"/>
                  </a:lnTo>
                  <a:lnTo>
                    <a:pt x="91300" y="0"/>
                  </a:lnTo>
                  <a:lnTo>
                    <a:pt x="26911" y="0"/>
                  </a:lnTo>
                  <a:lnTo>
                    <a:pt x="23317" y="3581"/>
                  </a:lnTo>
                  <a:lnTo>
                    <a:pt x="23317" y="7442"/>
                  </a:lnTo>
                  <a:lnTo>
                    <a:pt x="3721" y="7442"/>
                  </a:lnTo>
                  <a:lnTo>
                    <a:pt x="165" y="11023"/>
                  </a:lnTo>
                  <a:lnTo>
                    <a:pt x="165" y="13208"/>
                  </a:lnTo>
                  <a:lnTo>
                    <a:pt x="0" y="13373"/>
                  </a:lnTo>
                  <a:lnTo>
                    <a:pt x="0" y="218960"/>
                  </a:lnTo>
                  <a:lnTo>
                    <a:pt x="3556" y="222542"/>
                  </a:lnTo>
                  <a:lnTo>
                    <a:pt x="277964" y="222542"/>
                  </a:lnTo>
                  <a:lnTo>
                    <a:pt x="281571" y="218960"/>
                  </a:lnTo>
                  <a:lnTo>
                    <a:pt x="281571" y="214541"/>
                  </a:lnTo>
                  <a:lnTo>
                    <a:pt x="281571" y="23431"/>
                  </a:lnTo>
                  <a:lnTo>
                    <a:pt x="291782" y="23431"/>
                  </a:lnTo>
                  <a:lnTo>
                    <a:pt x="295389" y="19850"/>
                  </a:lnTo>
                  <a:lnTo>
                    <a:pt x="295389" y="11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4256511" y="4915913"/>
              <a:ext cx="39370" cy="73660"/>
            </a:xfrm>
            <a:custGeom>
              <a:avLst/>
              <a:gdLst/>
              <a:ahLst/>
              <a:cxnLst/>
              <a:rect l="l" t="t" r="r" b="b"/>
              <a:pathLst>
                <a:path w="39370" h="73660">
                  <a:moveTo>
                    <a:pt x="39268" y="0"/>
                  </a:moveTo>
                  <a:lnTo>
                    <a:pt x="0" y="0"/>
                  </a:lnTo>
                  <a:lnTo>
                    <a:pt x="0" y="73444"/>
                  </a:lnTo>
                  <a:lnTo>
                    <a:pt x="39268" y="73444"/>
                  </a:lnTo>
                  <a:lnTo>
                    <a:pt x="39268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4252522" y="4911912"/>
              <a:ext cx="47625" cy="81915"/>
            </a:xfrm>
            <a:custGeom>
              <a:avLst/>
              <a:gdLst/>
              <a:ahLst/>
              <a:cxnLst/>
              <a:rect l="l" t="t" r="r" b="b"/>
              <a:pathLst>
                <a:path w="47625" h="81914">
                  <a:moveTo>
                    <a:pt x="44297" y="0"/>
                  </a:moveTo>
                  <a:lnTo>
                    <a:pt x="2959" y="0"/>
                  </a:lnTo>
                  <a:lnTo>
                    <a:pt x="1917" y="431"/>
                  </a:lnTo>
                  <a:lnTo>
                    <a:pt x="444" y="1917"/>
                  </a:lnTo>
                  <a:lnTo>
                    <a:pt x="0" y="2946"/>
                  </a:lnTo>
                  <a:lnTo>
                    <a:pt x="0" y="79654"/>
                  </a:lnTo>
                  <a:lnTo>
                    <a:pt x="1803" y="81445"/>
                  </a:lnTo>
                  <a:lnTo>
                    <a:pt x="6235" y="81445"/>
                  </a:lnTo>
                  <a:lnTo>
                    <a:pt x="7975" y="79654"/>
                  </a:lnTo>
                  <a:lnTo>
                    <a:pt x="7975" y="7988"/>
                  </a:lnTo>
                  <a:lnTo>
                    <a:pt x="39268" y="7988"/>
                  </a:lnTo>
                  <a:lnTo>
                    <a:pt x="39268" y="79654"/>
                  </a:lnTo>
                  <a:lnTo>
                    <a:pt x="41071" y="81445"/>
                  </a:lnTo>
                  <a:lnTo>
                    <a:pt x="45440" y="81445"/>
                  </a:lnTo>
                  <a:lnTo>
                    <a:pt x="47244" y="79654"/>
                  </a:lnTo>
                  <a:lnTo>
                    <a:pt x="47244" y="77444"/>
                  </a:lnTo>
                  <a:lnTo>
                    <a:pt x="47244" y="2946"/>
                  </a:lnTo>
                  <a:lnTo>
                    <a:pt x="46812" y="1917"/>
                  </a:lnTo>
                  <a:lnTo>
                    <a:pt x="45326" y="431"/>
                  </a:lnTo>
                  <a:lnTo>
                    <a:pt x="442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4256511" y="4935616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39268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4252524" y="4931623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440" y="0"/>
                  </a:moveTo>
                  <a:lnTo>
                    <a:pt x="43256" y="0"/>
                  </a:lnTo>
                  <a:lnTo>
                    <a:pt x="1803" y="0"/>
                  </a:lnTo>
                  <a:lnTo>
                    <a:pt x="0" y="1790"/>
                  </a:lnTo>
                  <a:lnTo>
                    <a:pt x="0" y="6197"/>
                  </a:lnTo>
                  <a:lnTo>
                    <a:pt x="1803" y="7988"/>
                  </a:lnTo>
                  <a:lnTo>
                    <a:pt x="45440" y="7988"/>
                  </a:lnTo>
                  <a:lnTo>
                    <a:pt x="47244" y="6197"/>
                  </a:lnTo>
                  <a:lnTo>
                    <a:pt x="47244" y="1790"/>
                  </a:lnTo>
                  <a:lnTo>
                    <a:pt x="45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4256511" y="4952632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39268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4252524" y="4948639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440" y="0"/>
                  </a:moveTo>
                  <a:lnTo>
                    <a:pt x="43256" y="0"/>
                  </a:lnTo>
                  <a:lnTo>
                    <a:pt x="1803" y="0"/>
                  </a:lnTo>
                  <a:lnTo>
                    <a:pt x="0" y="1790"/>
                  </a:lnTo>
                  <a:lnTo>
                    <a:pt x="0" y="6197"/>
                  </a:lnTo>
                  <a:lnTo>
                    <a:pt x="1803" y="7988"/>
                  </a:lnTo>
                  <a:lnTo>
                    <a:pt x="45440" y="7988"/>
                  </a:lnTo>
                  <a:lnTo>
                    <a:pt x="47244" y="6197"/>
                  </a:lnTo>
                  <a:lnTo>
                    <a:pt x="47244" y="1790"/>
                  </a:lnTo>
                  <a:lnTo>
                    <a:pt x="45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256511" y="4969649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39268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252524" y="4965651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440" y="0"/>
                  </a:moveTo>
                  <a:lnTo>
                    <a:pt x="43256" y="0"/>
                  </a:lnTo>
                  <a:lnTo>
                    <a:pt x="1803" y="0"/>
                  </a:lnTo>
                  <a:lnTo>
                    <a:pt x="0" y="1790"/>
                  </a:lnTo>
                  <a:lnTo>
                    <a:pt x="0" y="6197"/>
                  </a:lnTo>
                  <a:lnTo>
                    <a:pt x="1803" y="8001"/>
                  </a:lnTo>
                  <a:lnTo>
                    <a:pt x="45440" y="8001"/>
                  </a:lnTo>
                  <a:lnTo>
                    <a:pt x="47244" y="6197"/>
                  </a:lnTo>
                  <a:lnTo>
                    <a:pt x="47244" y="1790"/>
                  </a:lnTo>
                  <a:lnTo>
                    <a:pt x="45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197261" y="4915916"/>
              <a:ext cx="39370" cy="73660"/>
            </a:xfrm>
            <a:custGeom>
              <a:avLst/>
              <a:gdLst/>
              <a:ahLst/>
              <a:cxnLst/>
              <a:rect l="l" t="t" r="r" b="b"/>
              <a:pathLst>
                <a:path w="39370" h="73660">
                  <a:moveTo>
                    <a:pt x="39268" y="0"/>
                  </a:moveTo>
                  <a:lnTo>
                    <a:pt x="0" y="0"/>
                  </a:lnTo>
                  <a:lnTo>
                    <a:pt x="0" y="73444"/>
                  </a:lnTo>
                  <a:lnTo>
                    <a:pt x="39268" y="73444"/>
                  </a:lnTo>
                  <a:lnTo>
                    <a:pt x="39268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193272" y="4911912"/>
              <a:ext cx="47625" cy="81915"/>
            </a:xfrm>
            <a:custGeom>
              <a:avLst/>
              <a:gdLst/>
              <a:ahLst/>
              <a:cxnLst/>
              <a:rect l="l" t="t" r="r" b="b"/>
              <a:pathLst>
                <a:path w="47625" h="81914">
                  <a:moveTo>
                    <a:pt x="44297" y="0"/>
                  </a:moveTo>
                  <a:lnTo>
                    <a:pt x="2959" y="0"/>
                  </a:lnTo>
                  <a:lnTo>
                    <a:pt x="1917" y="431"/>
                  </a:lnTo>
                  <a:lnTo>
                    <a:pt x="393" y="1917"/>
                  </a:lnTo>
                  <a:lnTo>
                    <a:pt x="0" y="2946"/>
                  </a:lnTo>
                  <a:lnTo>
                    <a:pt x="0" y="78498"/>
                  </a:lnTo>
                  <a:lnTo>
                    <a:pt x="393" y="79527"/>
                  </a:lnTo>
                  <a:lnTo>
                    <a:pt x="1917" y="81013"/>
                  </a:lnTo>
                  <a:lnTo>
                    <a:pt x="2959" y="81445"/>
                  </a:lnTo>
                  <a:lnTo>
                    <a:pt x="44297" y="81445"/>
                  </a:lnTo>
                  <a:lnTo>
                    <a:pt x="45326" y="81013"/>
                  </a:lnTo>
                  <a:lnTo>
                    <a:pt x="46037" y="80276"/>
                  </a:lnTo>
                  <a:lnTo>
                    <a:pt x="46799" y="79527"/>
                  </a:lnTo>
                  <a:lnTo>
                    <a:pt x="47244" y="78498"/>
                  </a:lnTo>
                  <a:lnTo>
                    <a:pt x="47244" y="77444"/>
                  </a:lnTo>
                  <a:lnTo>
                    <a:pt x="39217" y="77444"/>
                  </a:lnTo>
                  <a:lnTo>
                    <a:pt x="39217" y="73444"/>
                  </a:lnTo>
                  <a:lnTo>
                    <a:pt x="7975" y="73444"/>
                  </a:lnTo>
                  <a:lnTo>
                    <a:pt x="7975" y="7988"/>
                  </a:lnTo>
                  <a:lnTo>
                    <a:pt x="47244" y="7988"/>
                  </a:lnTo>
                  <a:lnTo>
                    <a:pt x="47244" y="2946"/>
                  </a:lnTo>
                  <a:lnTo>
                    <a:pt x="46799" y="1917"/>
                  </a:lnTo>
                  <a:lnTo>
                    <a:pt x="46037" y="1168"/>
                  </a:lnTo>
                  <a:lnTo>
                    <a:pt x="45326" y="431"/>
                  </a:lnTo>
                  <a:lnTo>
                    <a:pt x="44297" y="0"/>
                  </a:lnTo>
                  <a:close/>
                </a:path>
                <a:path w="47625" h="81914">
                  <a:moveTo>
                    <a:pt x="47244" y="7988"/>
                  </a:moveTo>
                  <a:lnTo>
                    <a:pt x="39217" y="7988"/>
                  </a:lnTo>
                  <a:lnTo>
                    <a:pt x="39217" y="77444"/>
                  </a:lnTo>
                  <a:lnTo>
                    <a:pt x="43256" y="77444"/>
                  </a:lnTo>
                  <a:lnTo>
                    <a:pt x="43256" y="73444"/>
                  </a:lnTo>
                  <a:lnTo>
                    <a:pt x="47244" y="73444"/>
                  </a:lnTo>
                  <a:lnTo>
                    <a:pt x="47244" y="7988"/>
                  </a:lnTo>
                  <a:close/>
                </a:path>
                <a:path w="47625" h="81914">
                  <a:moveTo>
                    <a:pt x="47244" y="73444"/>
                  </a:moveTo>
                  <a:lnTo>
                    <a:pt x="43256" y="73444"/>
                  </a:lnTo>
                  <a:lnTo>
                    <a:pt x="43256" y="77444"/>
                  </a:lnTo>
                  <a:lnTo>
                    <a:pt x="47244" y="77444"/>
                  </a:lnTo>
                  <a:lnTo>
                    <a:pt x="47244" y="73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197259" y="4935616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39268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193272" y="4931623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440" y="0"/>
                  </a:moveTo>
                  <a:lnTo>
                    <a:pt x="43256" y="0"/>
                  </a:lnTo>
                  <a:lnTo>
                    <a:pt x="1752" y="0"/>
                  </a:lnTo>
                  <a:lnTo>
                    <a:pt x="0" y="1790"/>
                  </a:lnTo>
                  <a:lnTo>
                    <a:pt x="0" y="6197"/>
                  </a:lnTo>
                  <a:lnTo>
                    <a:pt x="1752" y="7988"/>
                  </a:lnTo>
                  <a:lnTo>
                    <a:pt x="45440" y="7988"/>
                  </a:lnTo>
                  <a:lnTo>
                    <a:pt x="47244" y="6197"/>
                  </a:lnTo>
                  <a:lnTo>
                    <a:pt x="47244" y="1790"/>
                  </a:lnTo>
                  <a:lnTo>
                    <a:pt x="45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197259" y="4952632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39268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193272" y="4948639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440" y="0"/>
                  </a:moveTo>
                  <a:lnTo>
                    <a:pt x="43256" y="0"/>
                  </a:lnTo>
                  <a:lnTo>
                    <a:pt x="1752" y="0"/>
                  </a:lnTo>
                  <a:lnTo>
                    <a:pt x="0" y="1790"/>
                  </a:lnTo>
                  <a:lnTo>
                    <a:pt x="0" y="6197"/>
                  </a:lnTo>
                  <a:lnTo>
                    <a:pt x="1752" y="7988"/>
                  </a:lnTo>
                  <a:lnTo>
                    <a:pt x="45440" y="7988"/>
                  </a:lnTo>
                  <a:lnTo>
                    <a:pt x="47244" y="6197"/>
                  </a:lnTo>
                  <a:lnTo>
                    <a:pt x="47244" y="1790"/>
                  </a:lnTo>
                  <a:lnTo>
                    <a:pt x="45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197259" y="4969649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39268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193272" y="4965651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440" y="0"/>
                  </a:moveTo>
                  <a:lnTo>
                    <a:pt x="43256" y="0"/>
                  </a:lnTo>
                  <a:lnTo>
                    <a:pt x="1752" y="0"/>
                  </a:lnTo>
                  <a:lnTo>
                    <a:pt x="0" y="1790"/>
                  </a:lnTo>
                  <a:lnTo>
                    <a:pt x="0" y="6197"/>
                  </a:lnTo>
                  <a:lnTo>
                    <a:pt x="1752" y="8001"/>
                  </a:lnTo>
                  <a:lnTo>
                    <a:pt x="45440" y="8001"/>
                  </a:lnTo>
                  <a:lnTo>
                    <a:pt x="47244" y="6197"/>
                  </a:lnTo>
                  <a:lnTo>
                    <a:pt x="47244" y="1790"/>
                  </a:lnTo>
                  <a:lnTo>
                    <a:pt x="45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4138016" y="4915913"/>
              <a:ext cx="39370" cy="73660"/>
            </a:xfrm>
            <a:custGeom>
              <a:avLst/>
              <a:gdLst/>
              <a:ahLst/>
              <a:cxnLst/>
              <a:rect l="l" t="t" r="r" b="b"/>
              <a:pathLst>
                <a:path w="39370" h="73660">
                  <a:moveTo>
                    <a:pt x="39204" y="0"/>
                  </a:moveTo>
                  <a:lnTo>
                    <a:pt x="0" y="0"/>
                  </a:lnTo>
                  <a:lnTo>
                    <a:pt x="0" y="73444"/>
                  </a:lnTo>
                  <a:lnTo>
                    <a:pt x="39204" y="73444"/>
                  </a:lnTo>
                  <a:lnTo>
                    <a:pt x="39204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4133977" y="4911912"/>
              <a:ext cx="47625" cy="81915"/>
            </a:xfrm>
            <a:custGeom>
              <a:avLst/>
              <a:gdLst/>
              <a:ahLst/>
              <a:cxnLst/>
              <a:rect l="l" t="t" r="r" b="b"/>
              <a:pathLst>
                <a:path w="47625" h="81914">
                  <a:moveTo>
                    <a:pt x="44335" y="0"/>
                  </a:moveTo>
                  <a:lnTo>
                    <a:pt x="2946" y="0"/>
                  </a:lnTo>
                  <a:lnTo>
                    <a:pt x="1904" y="431"/>
                  </a:lnTo>
                  <a:lnTo>
                    <a:pt x="431" y="1917"/>
                  </a:lnTo>
                  <a:lnTo>
                    <a:pt x="0" y="2946"/>
                  </a:lnTo>
                  <a:lnTo>
                    <a:pt x="0" y="79654"/>
                  </a:lnTo>
                  <a:lnTo>
                    <a:pt x="1790" y="81445"/>
                  </a:lnTo>
                  <a:lnTo>
                    <a:pt x="6222" y="81445"/>
                  </a:lnTo>
                  <a:lnTo>
                    <a:pt x="8026" y="79654"/>
                  </a:lnTo>
                  <a:lnTo>
                    <a:pt x="8026" y="7988"/>
                  </a:lnTo>
                  <a:lnTo>
                    <a:pt x="39255" y="7988"/>
                  </a:lnTo>
                  <a:lnTo>
                    <a:pt x="39255" y="79654"/>
                  </a:lnTo>
                  <a:lnTo>
                    <a:pt x="41059" y="81445"/>
                  </a:lnTo>
                  <a:lnTo>
                    <a:pt x="45478" y="81445"/>
                  </a:lnTo>
                  <a:lnTo>
                    <a:pt x="47231" y="79654"/>
                  </a:lnTo>
                  <a:lnTo>
                    <a:pt x="47231" y="77444"/>
                  </a:lnTo>
                  <a:lnTo>
                    <a:pt x="47231" y="2946"/>
                  </a:lnTo>
                  <a:lnTo>
                    <a:pt x="46850" y="1917"/>
                  </a:lnTo>
                  <a:lnTo>
                    <a:pt x="45313" y="431"/>
                  </a:lnTo>
                  <a:lnTo>
                    <a:pt x="443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4138016" y="4935616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39204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4133965" y="4931623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491" y="0"/>
                  </a:moveTo>
                  <a:lnTo>
                    <a:pt x="43256" y="0"/>
                  </a:lnTo>
                  <a:lnTo>
                    <a:pt x="1803" y="0"/>
                  </a:lnTo>
                  <a:lnTo>
                    <a:pt x="0" y="1790"/>
                  </a:lnTo>
                  <a:lnTo>
                    <a:pt x="0" y="6197"/>
                  </a:lnTo>
                  <a:lnTo>
                    <a:pt x="1803" y="7988"/>
                  </a:lnTo>
                  <a:lnTo>
                    <a:pt x="45491" y="7988"/>
                  </a:lnTo>
                  <a:lnTo>
                    <a:pt x="47244" y="6197"/>
                  </a:lnTo>
                  <a:lnTo>
                    <a:pt x="47244" y="1790"/>
                  </a:lnTo>
                  <a:lnTo>
                    <a:pt x="454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4138016" y="4952632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39204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4133965" y="4948639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491" y="0"/>
                  </a:moveTo>
                  <a:lnTo>
                    <a:pt x="43256" y="0"/>
                  </a:lnTo>
                  <a:lnTo>
                    <a:pt x="1803" y="0"/>
                  </a:lnTo>
                  <a:lnTo>
                    <a:pt x="0" y="1790"/>
                  </a:lnTo>
                  <a:lnTo>
                    <a:pt x="0" y="6197"/>
                  </a:lnTo>
                  <a:lnTo>
                    <a:pt x="1803" y="7988"/>
                  </a:lnTo>
                  <a:lnTo>
                    <a:pt x="45491" y="7988"/>
                  </a:lnTo>
                  <a:lnTo>
                    <a:pt x="47244" y="6197"/>
                  </a:lnTo>
                  <a:lnTo>
                    <a:pt x="47244" y="1790"/>
                  </a:lnTo>
                  <a:lnTo>
                    <a:pt x="454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4138016" y="4969649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39204" y="0"/>
                  </a:moveTo>
                  <a:lnTo>
                    <a:pt x="0" y="0"/>
                  </a:lnTo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4133965" y="4965651"/>
              <a:ext cx="47625" cy="8255"/>
            </a:xfrm>
            <a:custGeom>
              <a:avLst/>
              <a:gdLst/>
              <a:ahLst/>
              <a:cxnLst/>
              <a:rect l="l" t="t" r="r" b="b"/>
              <a:pathLst>
                <a:path w="47625" h="8254">
                  <a:moveTo>
                    <a:pt x="45491" y="0"/>
                  </a:moveTo>
                  <a:lnTo>
                    <a:pt x="43256" y="0"/>
                  </a:lnTo>
                  <a:lnTo>
                    <a:pt x="1803" y="0"/>
                  </a:lnTo>
                  <a:lnTo>
                    <a:pt x="0" y="1790"/>
                  </a:lnTo>
                  <a:lnTo>
                    <a:pt x="0" y="6197"/>
                  </a:lnTo>
                  <a:lnTo>
                    <a:pt x="1803" y="8001"/>
                  </a:lnTo>
                  <a:lnTo>
                    <a:pt x="45491" y="8001"/>
                  </a:lnTo>
                  <a:lnTo>
                    <a:pt x="47244" y="6197"/>
                  </a:lnTo>
                  <a:lnTo>
                    <a:pt x="47244" y="1790"/>
                  </a:lnTo>
                  <a:lnTo>
                    <a:pt x="454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4279836" y="4865725"/>
              <a:ext cx="31115" cy="19050"/>
            </a:xfrm>
            <a:custGeom>
              <a:avLst/>
              <a:gdLst/>
              <a:ahLst/>
              <a:cxnLst/>
              <a:rect l="l" t="t" r="r" b="b"/>
              <a:pathLst>
                <a:path w="31114" h="19050">
                  <a:moveTo>
                    <a:pt x="31013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31013" y="18669"/>
                  </a:lnTo>
                  <a:lnTo>
                    <a:pt x="31013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4275853" y="4861733"/>
              <a:ext cx="39370" cy="26670"/>
            </a:xfrm>
            <a:custGeom>
              <a:avLst/>
              <a:gdLst/>
              <a:ahLst/>
              <a:cxnLst/>
              <a:rect l="l" t="t" r="r" b="b"/>
              <a:pathLst>
                <a:path w="39370" h="26670">
                  <a:moveTo>
                    <a:pt x="39039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39039" y="26670"/>
                  </a:lnTo>
                  <a:lnTo>
                    <a:pt x="39039" y="18669"/>
                  </a:lnTo>
                  <a:lnTo>
                    <a:pt x="8026" y="18669"/>
                  </a:lnTo>
                  <a:lnTo>
                    <a:pt x="8026" y="7988"/>
                  </a:lnTo>
                  <a:lnTo>
                    <a:pt x="39039" y="7988"/>
                  </a:lnTo>
                  <a:lnTo>
                    <a:pt x="39039" y="0"/>
                  </a:lnTo>
                  <a:close/>
                </a:path>
                <a:path w="39370" h="26670">
                  <a:moveTo>
                    <a:pt x="39039" y="7988"/>
                  </a:moveTo>
                  <a:lnTo>
                    <a:pt x="31013" y="7988"/>
                  </a:lnTo>
                  <a:lnTo>
                    <a:pt x="31013" y="18669"/>
                  </a:lnTo>
                  <a:lnTo>
                    <a:pt x="39039" y="18669"/>
                  </a:lnTo>
                  <a:lnTo>
                    <a:pt x="39039" y="7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4279834" y="4845068"/>
              <a:ext cx="31115" cy="15240"/>
            </a:xfrm>
            <a:custGeom>
              <a:avLst/>
              <a:gdLst/>
              <a:ahLst/>
              <a:cxnLst/>
              <a:rect l="l" t="t" r="r" b="b"/>
              <a:pathLst>
                <a:path w="31114" h="15239">
                  <a:moveTo>
                    <a:pt x="26809" y="0"/>
                  </a:moveTo>
                  <a:lnTo>
                    <a:pt x="4254" y="0"/>
                  </a:lnTo>
                  <a:lnTo>
                    <a:pt x="0" y="3809"/>
                  </a:lnTo>
                  <a:lnTo>
                    <a:pt x="0" y="14808"/>
                  </a:lnTo>
                  <a:lnTo>
                    <a:pt x="31013" y="14808"/>
                  </a:lnTo>
                  <a:lnTo>
                    <a:pt x="31013" y="3809"/>
                  </a:lnTo>
                  <a:lnTo>
                    <a:pt x="26809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4275836" y="4841074"/>
              <a:ext cx="39370" cy="24765"/>
            </a:xfrm>
            <a:custGeom>
              <a:avLst/>
              <a:gdLst/>
              <a:ahLst/>
              <a:cxnLst/>
              <a:rect l="l" t="t" r="r" b="b"/>
              <a:pathLst>
                <a:path w="39370" h="24764">
                  <a:moveTo>
                    <a:pt x="39052" y="5613"/>
                  </a:moveTo>
                  <a:lnTo>
                    <a:pt x="32994" y="0"/>
                  </a:lnTo>
                  <a:lnTo>
                    <a:pt x="31026" y="0"/>
                  </a:lnTo>
                  <a:lnTo>
                    <a:pt x="31026" y="10020"/>
                  </a:lnTo>
                  <a:lnTo>
                    <a:pt x="31026" y="14808"/>
                  </a:lnTo>
                  <a:lnTo>
                    <a:pt x="8026" y="14808"/>
                  </a:lnTo>
                  <a:lnTo>
                    <a:pt x="8026" y="10020"/>
                  </a:lnTo>
                  <a:lnTo>
                    <a:pt x="10439" y="8001"/>
                  </a:lnTo>
                  <a:lnTo>
                    <a:pt x="28625" y="8001"/>
                  </a:lnTo>
                  <a:lnTo>
                    <a:pt x="31026" y="10020"/>
                  </a:lnTo>
                  <a:lnTo>
                    <a:pt x="31026" y="0"/>
                  </a:lnTo>
                  <a:lnTo>
                    <a:pt x="6070" y="0"/>
                  </a:lnTo>
                  <a:lnTo>
                    <a:pt x="0" y="5613"/>
                  </a:lnTo>
                  <a:lnTo>
                    <a:pt x="0" y="22809"/>
                  </a:lnTo>
                  <a:lnTo>
                    <a:pt x="14541" y="22809"/>
                  </a:lnTo>
                  <a:lnTo>
                    <a:pt x="14541" y="24358"/>
                  </a:lnTo>
                  <a:lnTo>
                    <a:pt x="24739" y="24358"/>
                  </a:lnTo>
                  <a:lnTo>
                    <a:pt x="24739" y="22809"/>
                  </a:lnTo>
                  <a:lnTo>
                    <a:pt x="39052" y="22809"/>
                  </a:lnTo>
                  <a:lnTo>
                    <a:pt x="39052" y="14808"/>
                  </a:lnTo>
                  <a:lnTo>
                    <a:pt x="39052" y="8001"/>
                  </a:lnTo>
                  <a:lnTo>
                    <a:pt x="39052" y="56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4241000" y="4865725"/>
              <a:ext cx="31115" cy="19050"/>
            </a:xfrm>
            <a:custGeom>
              <a:avLst/>
              <a:gdLst/>
              <a:ahLst/>
              <a:cxnLst/>
              <a:rect l="l" t="t" r="r" b="b"/>
              <a:pathLst>
                <a:path w="31114" h="19050">
                  <a:moveTo>
                    <a:pt x="31013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31013" y="18669"/>
                  </a:lnTo>
                  <a:lnTo>
                    <a:pt x="31013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4237021" y="4861733"/>
              <a:ext cx="39370" cy="26670"/>
            </a:xfrm>
            <a:custGeom>
              <a:avLst/>
              <a:gdLst/>
              <a:ahLst/>
              <a:cxnLst/>
              <a:rect l="l" t="t" r="r" b="b"/>
              <a:pathLst>
                <a:path w="39370" h="26670">
                  <a:moveTo>
                    <a:pt x="38988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38988" y="26670"/>
                  </a:lnTo>
                  <a:lnTo>
                    <a:pt x="38988" y="18669"/>
                  </a:lnTo>
                  <a:lnTo>
                    <a:pt x="7962" y="18669"/>
                  </a:lnTo>
                  <a:lnTo>
                    <a:pt x="7962" y="7988"/>
                  </a:lnTo>
                  <a:lnTo>
                    <a:pt x="38988" y="7988"/>
                  </a:lnTo>
                  <a:lnTo>
                    <a:pt x="38988" y="0"/>
                  </a:lnTo>
                  <a:close/>
                </a:path>
                <a:path w="39370" h="26670">
                  <a:moveTo>
                    <a:pt x="38988" y="7988"/>
                  </a:moveTo>
                  <a:lnTo>
                    <a:pt x="31013" y="7988"/>
                  </a:lnTo>
                  <a:lnTo>
                    <a:pt x="31013" y="18669"/>
                  </a:lnTo>
                  <a:lnTo>
                    <a:pt x="38988" y="18669"/>
                  </a:lnTo>
                  <a:lnTo>
                    <a:pt x="38988" y="7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4241005" y="4845068"/>
              <a:ext cx="31115" cy="15240"/>
            </a:xfrm>
            <a:custGeom>
              <a:avLst/>
              <a:gdLst/>
              <a:ahLst/>
              <a:cxnLst/>
              <a:rect l="l" t="t" r="r" b="b"/>
              <a:pathLst>
                <a:path w="31114" h="15239">
                  <a:moveTo>
                    <a:pt x="26809" y="0"/>
                  </a:moveTo>
                  <a:lnTo>
                    <a:pt x="4254" y="0"/>
                  </a:lnTo>
                  <a:lnTo>
                    <a:pt x="0" y="3809"/>
                  </a:lnTo>
                  <a:lnTo>
                    <a:pt x="0" y="14808"/>
                  </a:lnTo>
                  <a:lnTo>
                    <a:pt x="31013" y="14808"/>
                  </a:lnTo>
                  <a:lnTo>
                    <a:pt x="31013" y="3809"/>
                  </a:lnTo>
                  <a:lnTo>
                    <a:pt x="26809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4237012" y="4841074"/>
              <a:ext cx="39370" cy="24765"/>
            </a:xfrm>
            <a:custGeom>
              <a:avLst/>
              <a:gdLst/>
              <a:ahLst/>
              <a:cxnLst/>
              <a:rect l="l" t="t" r="r" b="b"/>
              <a:pathLst>
                <a:path w="39370" h="24764">
                  <a:moveTo>
                    <a:pt x="38989" y="5613"/>
                  </a:moveTo>
                  <a:lnTo>
                    <a:pt x="32994" y="0"/>
                  </a:lnTo>
                  <a:lnTo>
                    <a:pt x="31026" y="0"/>
                  </a:lnTo>
                  <a:lnTo>
                    <a:pt x="31026" y="10020"/>
                  </a:lnTo>
                  <a:lnTo>
                    <a:pt x="31026" y="14808"/>
                  </a:lnTo>
                  <a:lnTo>
                    <a:pt x="7975" y="14808"/>
                  </a:lnTo>
                  <a:lnTo>
                    <a:pt x="7975" y="10020"/>
                  </a:lnTo>
                  <a:lnTo>
                    <a:pt x="10439" y="8001"/>
                  </a:lnTo>
                  <a:lnTo>
                    <a:pt x="28562" y="8001"/>
                  </a:lnTo>
                  <a:lnTo>
                    <a:pt x="31026" y="10020"/>
                  </a:lnTo>
                  <a:lnTo>
                    <a:pt x="31026" y="0"/>
                  </a:lnTo>
                  <a:lnTo>
                    <a:pt x="6007" y="0"/>
                  </a:lnTo>
                  <a:lnTo>
                    <a:pt x="0" y="5613"/>
                  </a:lnTo>
                  <a:lnTo>
                    <a:pt x="0" y="22809"/>
                  </a:lnTo>
                  <a:lnTo>
                    <a:pt x="14528" y="22809"/>
                  </a:lnTo>
                  <a:lnTo>
                    <a:pt x="14528" y="24358"/>
                  </a:lnTo>
                  <a:lnTo>
                    <a:pt x="24688" y="24358"/>
                  </a:lnTo>
                  <a:lnTo>
                    <a:pt x="24688" y="22809"/>
                  </a:lnTo>
                  <a:lnTo>
                    <a:pt x="38989" y="22809"/>
                  </a:lnTo>
                  <a:lnTo>
                    <a:pt x="38989" y="14808"/>
                  </a:lnTo>
                  <a:lnTo>
                    <a:pt x="38989" y="8001"/>
                  </a:lnTo>
                  <a:lnTo>
                    <a:pt x="38989" y="56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4202176" y="4865725"/>
              <a:ext cx="31115" cy="19050"/>
            </a:xfrm>
            <a:custGeom>
              <a:avLst/>
              <a:gdLst/>
              <a:ahLst/>
              <a:cxnLst/>
              <a:rect l="l" t="t" r="r" b="b"/>
              <a:pathLst>
                <a:path w="31114" h="19050">
                  <a:moveTo>
                    <a:pt x="31013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31013" y="18669"/>
                  </a:lnTo>
                  <a:lnTo>
                    <a:pt x="31013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4198194" y="4861733"/>
              <a:ext cx="39370" cy="26670"/>
            </a:xfrm>
            <a:custGeom>
              <a:avLst/>
              <a:gdLst/>
              <a:ahLst/>
              <a:cxnLst/>
              <a:rect l="l" t="t" r="r" b="b"/>
              <a:pathLst>
                <a:path w="39370" h="26670">
                  <a:moveTo>
                    <a:pt x="38988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38988" y="26670"/>
                  </a:lnTo>
                  <a:lnTo>
                    <a:pt x="38988" y="18669"/>
                  </a:lnTo>
                  <a:lnTo>
                    <a:pt x="7962" y="18669"/>
                  </a:lnTo>
                  <a:lnTo>
                    <a:pt x="7962" y="7988"/>
                  </a:lnTo>
                  <a:lnTo>
                    <a:pt x="38988" y="7988"/>
                  </a:lnTo>
                  <a:lnTo>
                    <a:pt x="38988" y="0"/>
                  </a:lnTo>
                  <a:close/>
                </a:path>
                <a:path w="39370" h="26670">
                  <a:moveTo>
                    <a:pt x="38988" y="7988"/>
                  </a:moveTo>
                  <a:lnTo>
                    <a:pt x="31013" y="7988"/>
                  </a:lnTo>
                  <a:lnTo>
                    <a:pt x="31013" y="18669"/>
                  </a:lnTo>
                  <a:lnTo>
                    <a:pt x="38988" y="18669"/>
                  </a:lnTo>
                  <a:lnTo>
                    <a:pt x="38988" y="7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4202178" y="4845068"/>
              <a:ext cx="31115" cy="15240"/>
            </a:xfrm>
            <a:custGeom>
              <a:avLst/>
              <a:gdLst/>
              <a:ahLst/>
              <a:cxnLst/>
              <a:rect l="l" t="t" r="r" b="b"/>
              <a:pathLst>
                <a:path w="31114" h="15239">
                  <a:moveTo>
                    <a:pt x="26758" y="0"/>
                  </a:moveTo>
                  <a:lnTo>
                    <a:pt x="4203" y="0"/>
                  </a:lnTo>
                  <a:lnTo>
                    <a:pt x="0" y="3809"/>
                  </a:lnTo>
                  <a:lnTo>
                    <a:pt x="0" y="14808"/>
                  </a:lnTo>
                  <a:lnTo>
                    <a:pt x="31013" y="14808"/>
                  </a:lnTo>
                  <a:lnTo>
                    <a:pt x="31013" y="3809"/>
                  </a:lnTo>
                  <a:lnTo>
                    <a:pt x="26758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4198188" y="4841074"/>
              <a:ext cx="39370" cy="24765"/>
            </a:xfrm>
            <a:custGeom>
              <a:avLst/>
              <a:gdLst/>
              <a:ahLst/>
              <a:cxnLst/>
              <a:rect l="l" t="t" r="r" b="b"/>
              <a:pathLst>
                <a:path w="39370" h="24764">
                  <a:moveTo>
                    <a:pt x="38989" y="5613"/>
                  </a:moveTo>
                  <a:lnTo>
                    <a:pt x="32981" y="0"/>
                  </a:lnTo>
                  <a:lnTo>
                    <a:pt x="31013" y="0"/>
                  </a:lnTo>
                  <a:lnTo>
                    <a:pt x="31013" y="10020"/>
                  </a:lnTo>
                  <a:lnTo>
                    <a:pt x="31013" y="14808"/>
                  </a:lnTo>
                  <a:lnTo>
                    <a:pt x="7962" y="14808"/>
                  </a:lnTo>
                  <a:lnTo>
                    <a:pt x="7962" y="10020"/>
                  </a:lnTo>
                  <a:lnTo>
                    <a:pt x="10375" y="8001"/>
                  </a:lnTo>
                  <a:lnTo>
                    <a:pt x="28562" y="8001"/>
                  </a:lnTo>
                  <a:lnTo>
                    <a:pt x="31013" y="10020"/>
                  </a:lnTo>
                  <a:lnTo>
                    <a:pt x="31013" y="0"/>
                  </a:lnTo>
                  <a:lnTo>
                    <a:pt x="6007" y="0"/>
                  </a:lnTo>
                  <a:lnTo>
                    <a:pt x="0" y="5613"/>
                  </a:lnTo>
                  <a:lnTo>
                    <a:pt x="0" y="22809"/>
                  </a:lnTo>
                  <a:lnTo>
                    <a:pt x="14478" y="22809"/>
                  </a:lnTo>
                  <a:lnTo>
                    <a:pt x="14478" y="24358"/>
                  </a:lnTo>
                  <a:lnTo>
                    <a:pt x="24688" y="24358"/>
                  </a:lnTo>
                  <a:lnTo>
                    <a:pt x="24688" y="22809"/>
                  </a:lnTo>
                  <a:lnTo>
                    <a:pt x="38989" y="22809"/>
                  </a:lnTo>
                  <a:lnTo>
                    <a:pt x="38989" y="14808"/>
                  </a:lnTo>
                  <a:lnTo>
                    <a:pt x="38989" y="8001"/>
                  </a:lnTo>
                  <a:lnTo>
                    <a:pt x="38989" y="56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4337884" y="4935136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096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4333899" y="4931135"/>
              <a:ext cx="8255" cy="22225"/>
            </a:xfrm>
            <a:custGeom>
              <a:avLst/>
              <a:gdLst/>
              <a:ahLst/>
              <a:cxnLst/>
              <a:rect l="l" t="t" r="r" b="b"/>
              <a:pathLst>
                <a:path w="8254" h="22225">
                  <a:moveTo>
                    <a:pt x="6223" y="0"/>
                  </a:moveTo>
                  <a:lnTo>
                    <a:pt x="1803" y="0"/>
                  </a:lnTo>
                  <a:lnTo>
                    <a:pt x="0" y="1790"/>
                  </a:lnTo>
                  <a:lnTo>
                    <a:pt x="0" y="4000"/>
                  </a:lnTo>
                  <a:lnTo>
                    <a:pt x="0" y="20307"/>
                  </a:lnTo>
                  <a:lnTo>
                    <a:pt x="1803" y="22085"/>
                  </a:lnTo>
                  <a:lnTo>
                    <a:pt x="6223" y="22085"/>
                  </a:lnTo>
                  <a:lnTo>
                    <a:pt x="8026" y="20307"/>
                  </a:lnTo>
                  <a:lnTo>
                    <a:pt x="8026" y="1790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4080002" y="4887607"/>
              <a:ext cx="258445" cy="100965"/>
            </a:xfrm>
            <a:custGeom>
              <a:avLst/>
              <a:gdLst/>
              <a:ahLst/>
              <a:cxnLst/>
              <a:rect l="l" t="t" r="r" b="b"/>
              <a:pathLst>
                <a:path w="258445" h="100964">
                  <a:moveTo>
                    <a:pt x="257886" y="0"/>
                  </a:moveTo>
                  <a:lnTo>
                    <a:pt x="0" y="0"/>
                  </a:lnTo>
                  <a:lnTo>
                    <a:pt x="0" y="11290"/>
                  </a:lnTo>
                  <a:lnTo>
                    <a:pt x="12" y="100647"/>
                  </a:lnTo>
                  <a:lnTo>
                    <a:pt x="23164" y="100647"/>
                  </a:lnTo>
                  <a:lnTo>
                    <a:pt x="23164" y="47180"/>
                  </a:lnTo>
                  <a:lnTo>
                    <a:pt x="29768" y="24117"/>
                  </a:lnTo>
                  <a:lnTo>
                    <a:pt x="44297" y="13716"/>
                  </a:lnTo>
                  <a:lnTo>
                    <a:pt x="57645" y="11290"/>
                  </a:lnTo>
                  <a:lnTo>
                    <a:pt x="65430" y="11290"/>
                  </a:lnTo>
                  <a:lnTo>
                    <a:pt x="257886" y="11290"/>
                  </a:lnTo>
                  <a:lnTo>
                    <a:pt x="257886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4300360" y="488939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554" y="1790"/>
                  </a:moveTo>
                  <a:lnTo>
                    <a:pt x="39751" y="0"/>
                  </a:lnTo>
                  <a:lnTo>
                    <a:pt x="37515" y="0"/>
                  </a:lnTo>
                  <a:lnTo>
                    <a:pt x="35331" y="0"/>
                  </a:lnTo>
                  <a:lnTo>
                    <a:pt x="1803" y="0"/>
                  </a:lnTo>
                  <a:lnTo>
                    <a:pt x="0" y="1790"/>
                  </a:lnTo>
                  <a:lnTo>
                    <a:pt x="0" y="6197"/>
                  </a:lnTo>
                  <a:lnTo>
                    <a:pt x="1803" y="7988"/>
                  </a:lnTo>
                  <a:lnTo>
                    <a:pt x="33528" y="7988"/>
                  </a:lnTo>
                  <a:lnTo>
                    <a:pt x="33528" y="39738"/>
                  </a:lnTo>
                  <a:lnTo>
                    <a:pt x="35331" y="41529"/>
                  </a:lnTo>
                  <a:lnTo>
                    <a:pt x="39751" y="41529"/>
                  </a:lnTo>
                  <a:lnTo>
                    <a:pt x="41554" y="39738"/>
                  </a:lnTo>
                  <a:lnTo>
                    <a:pt x="41554" y="37528"/>
                  </a:lnTo>
                  <a:lnTo>
                    <a:pt x="41554" y="6197"/>
                  </a:lnTo>
                  <a:lnTo>
                    <a:pt x="41554" y="1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4337884" y="4958049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0"/>
                  </a:moveTo>
                  <a:lnTo>
                    <a:pt x="0" y="31889"/>
                  </a:lnTo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4333899" y="4954048"/>
              <a:ext cx="8255" cy="40005"/>
            </a:xfrm>
            <a:custGeom>
              <a:avLst/>
              <a:gdLst/>
              <a:ahLst/>
              <a:cxnLst/>
              <a:rect l="l" t="t" r="r" b="b"/>
              <a:pathLst>
                <a:path w="8254" h="40004">
                  <a:moveTo>
                    <a:pt x="6223" y="0"/>
                  </a:moveTo>
                  <a:lnTo>
                    <a:pt x="1803" y="0"/>
                  </a:lnTo>
                  <a:lnTo>
                    <a:pt x="0" y="1790"/>
                  </a:lnTo>
                  <a:lnTo>
                    <a:pt x="0" y="4000"/>
                  </a:lnTo>
                  <a:lnTo>
                    <a:pt x="0" y="38099"/>
                  </a:lnTo>
                  <a:lnTo>
                    <a:pt x="1803" y="39890"/>
                  </a:lnTo>
                  <a:lnTo>
                    <a:pt x="6223" y="39890"/>
                  </a:lnTo>
                  <a:lnTo>
                    <a:pt x="8026" y="38099"/>
                  </a:lnTo>
                  <a:lnTo>
                    <a:pt x="8026" y="1790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0" name="object 6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48637" y="4689126"/>
              <a:ext cx="205336" cy="65709"/>
            </a:xfrm>
            <a:prstGeom prst="rect">
              <a:avLst/>
            </a:prstGeom>
          </p:spPr>
        </p:pic>
        <p:pic>
          <p:nvPicPr>
            <p:cNvPr id="631" name="object 6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48637" y="4782113"/>
              <a:ext cx="205336" cy="65697"/>
            </a:xfrm>
            <a:prstGeom prst="rect">
              <a:avLst/>
            </a:prstGeom>
          </p:spPr>
        </p:pic>
        <p:pic>
          <p:nvPicPr>
            <p:cNvPr id="632" name="object 6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48637" y="4875079"/>
              <a:ext cx="205336" cy="65709"/>
            </a:xfrm>
            <a:prstGeom prst="rect">
              <a:avLst/>
            </a:prstGeom>
          </p:spPr>
        </p:pic>
        <p:pic>
          <p:nvPicPr>
            <p:cNvPr id="633" name="object 6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48637" y="4963587"/>
              <a:ext cx="205336" cy="65697"/>
            </a:xfrm>
            <a:prstGeom prst="rect">
              <a:avLst/>
            </a:prstGeom>
          </p:spPr>
        </p:pic>
        <p:sp>
          <p:nvSpPr>
            <p:cNvPr id="634" name="object 634"/>
            <p:cNvSpPr/>
            <p:nvPr/>
          </p:nvSpPr>
          <p:spPr>
            <a:xfrm>
              <a:off x="3834003" y="5091912"/>
              <a:ext cx="755650" cy="15240"/>
            </a:xfrm>
            <a:custGeom>
              <a:avLst/>
              <a:gdLst/>
              <a:ahLst/>
              <a:cxnLst/>
              <a:rect l="l" t="t" r="r" b="b"/>
              <a:pathLst>
                <a:path w="755650" h="15239">
                  <a:moveTo>
                    <a:pt x="755307" y="3810"/>
                  </a:moveTo>
                  <a:lnTo>
                    <a:pt x="753719" y="3810"/>
                  </a:lnTo>
                  <a:lnTo>
                    <a:pt x="753719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0" y="15240"/>
                  </a:lnTo>
                  <a:lnTo>
                    <a:pt x="753973" y="15240"/>
                  </a:lnTo>
                  <a:lnTo>
                    <a:pt x="753973" y="11430"/>
                  </a:lnTo>
                  <a:lnTo>
                    <a:pt x="755307" y="11430"/>
                  </a:lnTo>
                  <a:lnTo>
                    <a:pt x="755307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5" name="object 6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33939" y="4912242"/>
              <a:ext cx="403080" cy="192947"/>
            </a:xfrm>
            <a:prstGeom prst="rect">
              <a:avLst/>
            </a:prstGeom>
          </p:spPr>
        </p:pic>
        <p:sp>
          <p:nvSpPr>
            <p:cNvPr id="636" name="object 636"/>
            <p:cNvSpPr/>
            <p:nvPr/>
          </p:nvSpPr>
          <p:spPr>
            <a:xfrm>
              <a:off x="3909682" y="4594860"/>
              <a:ext cx="67945" cy="31115"/>
            </a:xfrm>
            <a:custGeom>
              <a:avLst/>
              <a:gdLst/>
              <a:ahLst/>
              <a:cxnLst/>
              <a:rect l="l" t="t" r="r" b="b"/>
              <a:pathLst>
                <a:path w="67945" h="31114">
                  <a:moveTo>
                    <a:pt x="67767" y="0"/>
                  </a:moveTo>
                  <a:lnTo>
                    <a:pt x="0" y="0"/>
                  </a:lnTo>
                  <a:lnTo>
                    <a:pt x="0" y="30937"/>
                  </a:lnTo>
                  <a:lnTo>
                    <a:pt x="67767" y="30937"/>
                  </a:lnTo>
                  <a:lnTo>
                    <a:pt x="6776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3834003" y="4587366"/>
              <a:ext cx="314325" cy="53975"/>
            </a:xfrm>
            <a:custGeom>
              <a:avLst/>
              <a:gdLst/>
              <a:ahLst/>
              <a:cxnLst/>
              <a:rect l="l" t="t" r="r" b="b"/>
              <a:pathLst>
                <a:path w="314325" h="53975">
                  <a:moveTo>
                    <a:pt x="314325" y="29311"/>
                  </a:moveTo>
                  <a:lnTo>
                    <a:pt x="310565" y="29311"/>
                  </a:lnTo>
                  <a:lnTo>
                    <a:pt x="310565" y="22961"/>
                  </a:lnTo>
                  <a:lnTo>
                    <a:pt x="150926" y="22961"/>
                  </a:lnTo>
                  <a:lnTo>
                    <a:pt x="150926" y="14986"/>
                  </a:lnTo>
                  <a:lnTo>
                    <a:pt x="150926" y="5524"/>
                  </a:lnTo>
                  <a:lnTo>
                    <a:pt x="150114" y="3594"/>
                  </a:lnTo>
                  <a:lnTo>
                    <a:pt x="148742" y="2197"/>
                  </a:lnTo>
                  <a:lnTo>
                    <a:pt x="147332" y="812"/>
                  </a:lnTo>
                  <a:lnTo>
                    <a:pt x="145415" y="0"/>
                  </a:lnTo>
                  <a:lnTo>
                    <a:pt x="135966" y="0"/>
                  </a:lnTo>
                  <a:lnTo>
                    <a:pt x="135966" y="14986"/>
                  </a:lnTo>
                  <a:lnTo>
                    <a:pt x="135966" y="22961"/>
                  </a:lnTo>
                  <a:lnTo>
                    <a:pt x="83159" y="22961"/>
                  </a:lnTo>
                  <a:lnTo>
                    <a:pt x="83159" y="14986"/>
                  </a:lnTo>
                  <a:lnTo>
                    <a:pt x="135966" y="14986"/>
                  </a:lnTo>
                  <a:lnTo>
                    <a:pt x="135966" y="0"/>
                  </a:lnTo>
                  <a:lnTo>
                    <a:pt x="73710" y="0"/>
                  </a:lnTo>
                  <a:lnTo>
                    <a:pt x="71805" y="812"/>
                  </a:lnTo>
                  <a:lnTo>
                    <a:pt x="70383" y="2197"/>
                  </a:lnTo>
                  <a:lnTo>
                    <a:pt x="69011" y="3594"/>
                  </a:lnTo>
                  <a:lnTo>
                    <a:pt x="68199" y="5524"/>
                  </a:lnTo>
                  <a:lnTo>
                    <a:pt x="68199" y="22961"/>
                  </a:lnTo>
                  <a:lnTo>
                    <a:pt x="0" y="22961"/>
                  </a:lnTo>
                  <a:lnTo>
                    <a:pt x="0" y="29311"/>
                  </a:lnTo>
                  <a:lnTo>
                    <a:pt x="0" y="47091"/>
                  </a:lnTo>
                  <a:lnTo>
                    <a:pt x="0" y="53441"/>
                  </a:lnTo>
                  <a:lnTo>
                    <a:pt x="311048" y="53441"/>
                  </a:lnTo>
                  <a:lnTo>
                    <a:pt x="311048" y="47091"/>
                  </a:lnTo>
                  <a:lnTo>
                    <a:pt x="314325" y="47091"/>
                  </a:lnTo>
                  <a:lnTo>
                    <a:pt x="314325" y="293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8" name="object 6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210754" y="4912243"/>
              <a:ext cx="285662" cy="192947"/>
            </a:xfrm>
            <a:prstGeom prst="rect">
              <a:avLst/>
            </a:prstGeom>
          </p:spPr>
        </p:pic>
        <p:sp>
          <p:nvSpPr>
            <p:cNvPr id="639" name="object 639"/>
            <p:cNvSpPr/>
            <p:nvPr/>
          </p:nvSpPr>
          <p:spPr>
            <a:xfrm>
              <a:off x="4025133" y="4693000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6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4021250" y="4693000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59" y="0"/>
                  </a:moveTo>
                  <a:lnTo>
                    <a:pt x="0" y="0"/>
                  </a:lnTo>
                  <a:lnTo>
                    <a:pt x="0" y="57962"/>
                  </a:lnTo>
                  <a:lnTo>
                    <a:pt x="7759" y="57962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3951300" y="4693000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6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3947417" y="4693000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59" y="0"/>
                  </a:moveTo>
                  <a:lnTo>
                    <a:pt x="0" y="0"/>
                  </a:lnTo>
                  <a:lnTo>
                    <a:pt x="0" y="57962"/>
                  </a:lnTo>
                  <a:lnTo>
                    <a:pt x="7759" y="57962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3877467" y="4693000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6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3873585" y="4693000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59" y="0"/>
                  </a:moveTo>
                  <a:lnTo>
                    <a:pt x="0" y="0"/>
                  </a:lnTo>
                  <a:lnTo>
                    <a:pt x="0" y="57962"/>
                  </a:lnTo>
                  <a:lnTo>
                    <a:pt x="7759" y="57962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4025133" y="4785974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6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4021250" y="4785974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59" y="0"/>
                  </a:moveTo>
                  <a:lnTo>
                    <a:pt x="0" y="0"/>
                  </a:lnTo>
                  <a:lnTo>
                    <a:pt x="0" y="57962"/>
                  </a:lnTo>
                  <a:lnTo>
                    <a:pt x="7759" y="57962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3951300" y="4785974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6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3947417" y="4785974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59" y="0"/>
                  </a:moveTo>
                  <a:lnTo>
                    <a:pt x="0" y="0"/>
                  </a:lnTo>
                  <a:lnTo>
                    <a:pt x="0" y="57962"/>
                  </a:lnTo>
                  <a:lnTo>
                    <a:pt x="7759" y="57962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3877467" y="4785974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6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3873585" y="4785974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59" y="0"/>
                  </a:moveTo>
                  <a:lnTo>
                    <a:pt x="0" y="0"/>
                  </a:lnTo>
                  <a:lnTo>
                    <a:pt x="0" y="57962"/>
                  </a:lnTo>
                  <a:lnTo>
                    <a:pt x="7759" y="57962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4025133" y="4878952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6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4021250" y="4878952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59" y="0"/>
                  </a:moveTo>
                  <a:lnTo>
                    <a:pt x="0" y="0"/>
                  </a:lnTo>
                  <a:lnTo>
                    <a:pt x="0" y="57962"/>
                  </a:lnTo>
                  <a:lnTo>
                    <a:pt x="7759" y="57962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3951300" y="4878952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6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3947417" y="4878952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59" y="0"/>
                  </a:moveTo>
                  <a:lnTo>
                    <a:pt x="0" y="0"/>
                  </a:lnTo>
                  <a:lnTo>
                    <a:pt x="0" y="57962"/>
                  </a:lnTo>
                  <a:lnTo>
                    <a:pt x="7759" y="57962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3877467" y="4878952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6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3873585" y="4878952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59" y="0"/>
                  </a:moveTo>
                  <a:lnTo>
                    <a:pt x="0" y="0"/>
                  </a:lnTo>
                  <a:lnTo>
                    <a:pt x="0" y="57962"/>
                  </a:lnTo>
                  <a:lnTo>
                    <a:pt x="7759" y="57962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3951300" y="4969431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62"/>
                  </a:lnTo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3947417" y="4969431"/>
              <a:ext cx="8255" cy="58419"/>
            </a:xfrm>
            <a:custGeom>
              <a:avLst/>
              <a:gdLst/>
              <a:ahLst/>
              <a:cxnLst/>
              <a:rect l="l" t="t" r="r" b="b"/>
              <a:pathLst>
                <a:path w="8254" h="58420">
                  <a:moveTo>
                    <a:pt x="7759" y="0"/>
                  </a:moveTo>
                  <a:lnTo>
                    <a:pt x="0" y="0"/>
                  </a:lnTo>
                  <a:lnTo>
                    <a:pt x="0" y="57962"/>
                  </a:lnTo>
                  <a:lnTo>
                    <a:pt x="7759" y="57962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8362645" y="6847018"/>
              <a:ext cx="805180" cy="2540"/>
            </a:xfrm>
            <a:custGeom>
              <a:avLst/>
              <a:gdLst/>
              <a:ahLst/>
              <a:cxnLst/>
              <a:rect l="l" t="t" r="r" b="b"/>
              <a:pathLst>
                <a:path w="805179" h="2540">
                  <a:moveTo>
                    <a:pt x="803960" y="0"/>
                  </a:moveTo>
                  <a:lnTo>
                    <a:pt x="0" y="0"/>
                  </a:lnTo>
                  <a:lnTo>
                    <a:pt x="1851" y="1990"/>
                  </a:lnTo>
                  <a:lnTo>
                    <a:pt x="804685" y="1990"/>
                  </a:lnTo>
                  <a:lnTo>
                    <a:pt x="803960" y="0"/>
                  </a:lnTo>
                  <a:close/>
                </a:path>
              </a:pathLst>
            </a:custGeom>
            <a:solidFill>
              <a:srgbClr val="98B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8135791" y="6158718"/>
              <a:ext cx="1031240" cy="688340"/>
            </a:xfrm>
            <a:custGeom>
              <a:avLst/>
              <a:gdLst/>
              <a:ahLst/>
              <a:cxnLst/>
              <a:rect l="l" t="t" r="r" b="b"/>
              <a:pathLst>
                <a:path w="1031240" h="688340">
                  <a:moveTo>
                    <a:pt x="297346" y="2235"/>
                  </a:moveTo>
                  <a:lnTo>
                    <a:pt x="242412" y="11977"/>
                  </a:lnTo>
                  <a:lnTo>
                    <a:pt x="192393" y="23482"/>
                  </a:lnTo>
                  <a:lnTo>
                    <a:pt x="145435" y="35305"/>
                  </a:lnTo>
                  <a:lnTo>
                    <a:pt x="102147" y="49637"/>
                  </a:lnTo>
                  <a:lnTo>
                    <a:pt x="64209" y="69477"/>
                  </a:lnTo>
                  <a:lnTo>
                    <a:pt x="33296" y="97821"/>
                  </a:lnTo>
                  <a:lnTo>
                    <a:pt x="11088" y="137667"/>
                  </a:lnTo>
                  <a:lnTo>
                    <a:pt x="0" y="189921"/>
                  </a:lnTo>
                  <a:lnTo>
                    <a:pt x="1399" y="241706"/>
                  </a:lnTo>
                  <a:lnTo>
                    <a:pt x="1486" y="244910"/>
                  </a:lnTo>
                  <a:lnTo>
                    <a:pt x="12047" y="299880"/>
                  </a:lnTo>
                  <a:lnTo>
                    <a:pt x="28183" y="352078"/>
                  </a:lnTo>
                  <a:lnTo>
                    <a:pt x="46395" y="398752"/>
                  </a:lnTo>
                  <a:lnTo>
                    <a:pt x="63183" y="437146"/>
                  </a:lnTo>
                  <a:lnTo>
                    <a:pt x="86589" y="485569"/>
                  </a:lnTo>
                  <a:lnTo>
                    <a:pt x="112120" y="531377"/>
                  </a:lnTo>
                  <a:lnTo>
                    <a:pt x="139343" y="574563"/>
                  </a:lnTo>
                  <a:lnTo>
                    <a:pt x="167827" y="615118"/>
                  </a:lnTo>
                  <a:lnTo>
                    <a:pt x="197140" y="653034"/>
                  </a:lnTo>
                  <a:lnTo>
                    <a:pt x="226848" y="688301"/>
                  </a:lnTo>
                  <a:lnTo>
                    <a:pt x="1030822" y="688301"/>
                  </a:lnTo>
                  <a:lnTo>
                    <a:pt x="1005866" y="626600"/>
                  </a:lnTo>
                  <a:lnTo>
                    <a:pt x="981979" y="572515"/>
                  </a:lnTo>
                  <a:lnTo>
                    <a:pt x="971451" y="550138"/>
                  </a:lnTo>
                  <a:lnTo>
                    <a:pt x="457734" y="550138"/>
                  </a:lnTo>
                  <a:lnTo>
                    <a:pt x="455829" y="549325"/>
                  </a:lnTo>
                  <a:lnTo>
                    <a:pt x="454356" y="547954"/>
                  </a:lnTo>
                  <a:lnTo>
                    <a:pt x="235421" y="547954"/>
                  </a:lnTo>
                  <a:lnTo>
                    <a:pt x="235421" y="264477"/>
                  </a:lnTo>
                  <a:lnTo>
                    <a:pt x="273978" y="264477"/>
                  </a:lnTo>
                  <a:lnTo>
                    <a:pt x="297346" y="2235"/>
                  </a:lnTo>
                  <a:close/>
                </a:path>
                <a:path w="1031240" h="688340">
                  <a:moveTo>
                    <a:pt x="839191" y="302971"/>
                  </a:moveTo>
                  <a:lnTo>
                    <a:pt x="839191" y="544410"/>
                  </a:lnTo>
                  <a:lnTo>
                    <a:pt x="838366" y="546430"/>
                  </a:lnTo>
                  <a:lnTo>
                    <a:pt x="835483" y="549325"/>
                  </a:lnTo>
                  <a:lnTo>
                    <a:pt x="833514" y="550138"/>
                  </a:lnTo>
                  <a:lnTo>
                    <a:pt x="971451" y="550138"/>
                  </a:lnTo>
                  <a:lnTo>
                    <a:pt x="946443" y="498259"/>
                  </a:lnTo>
                  <a:lnTo>
                    <a:pt x="924297" y="453763"/>
                  </a:lnTo>
                  <a:lnTo>
                    <a:pt x="899289" y="405553"/>
                  </a:lnTo>
                  <a:lnTo>
                    <a:pt x="871046" y="354875"/>
                  </a:lnTo>
                  <a:lnTo>
                    <a:pt x="839191" y="302971"/>
                  </a:lnTo>
                  <a:close/>
                </a:path>
                <a:path w="1031240" h="688340">
                  <a:moveTo>
                    <a:pt x="419240" y="0"/>
                  </a:moveTo>
                  <a:lnTo>
                    <a:pt x="442824" y="264477"/>
                  </a:lnTo>
                  <a:lnTo>
                    <a:pt x="452006" y="264477"/>
                  </a:lnTo>
                  <a:lnTo>
                    <a:pt x="452006" y="244487"/>
                  </a:lnTo>
                  <a:lnTo>
                    <a:pt x="453861" y="241706"/>
                  </a:lnTo>
                  <a:lnTo>
                    <a:pt x="574447" y="191071"/>
                  </a:lnTo>
                  <a:lnTo>
                    <a:pt x="574447" y="107302"/>
                  </a:lnTo>
                  <a:lnTo>
                    <a:pt x="576682" y="104305"/>
                  </a:lnTo>
                  <a:lnTo>
                    <a:pt x="637947" y="86067"/>
                  </a:lnTo>
                  <a:lnTo>
                    <a:pt x="628500" y="79635"/>
                  </a:lnTo>
                  <a:lnTo>
                    <a:pt x="618902" y="73369"/>
                  </a:lnTo>
                  <a:lnTo>
                    <a:pt x="551893" y="36922"/>
                  </a:lnTo>
                  <a:lnTo>
                    <a:pt x="506067" y="19072"/>
                  </a:lnTo>
                  <a:lnTo>
                    <a:pt x="461827" y="7017"/>
                  </a:lnTo>
                  <a:lnTo>
                    <a:pt x="419240" y="0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8595552" y="6222396"/>
              <a:ext cx="372110" cy="478790"/>
            </a:xfrm>
            <a:custGeom>
              <a:avLst/>
              <a:gdLst/>
              <a:ahLst/>
              <a:cxnLst/>
              <a:rect l="l" t="t" r="r" b="b"/>
              <a:pathLst>
                <a:path w="372109" h="478790">
                  <a:moveTo>
                    <a:pt x="280314" y="0"/>
                  </a:moveTo>
                  <a:lnTo>
                    <a:pt x="122440" y="47066"/>
                  </a:lnTo>
                  <a:lnTo>
                    <a:pt x="122440" y="132537"/>
                  </a:lnTo>
                  <a:lnTo>
                    <a:pt x="0" y="183921"/>
                  </a:lnTo>
                  <a:lnTo>
                    <a:pt x="0" y="478701"/>
                  </a:lnTo>
                  <a:lnTo>
                    <a:pt x="371729" y="478701"/>
                  </a:lnTo>
                  <a:lnTo>
                    <a:pt x="371729" y="91960"/>
                  </a:lnTo>
                  <a:lnTo>
                    <a:pt x="280314" y="91960"/>
                  </a:lnTo>
                  <a:lnTo>
                    <a:pt x="280314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8587792" y="6214256"/>
              <a:ext cx="387350" cy="494665"/>
            </a:xfrm>
            <a:custGeom>
              <a:avLst/>
              <a:gdLst/>
              <a:ahLst/>
              <a:cxnLst/>
              <a:rect l="l" t="t" r="r" b="b"/>
              <a:pathLst>
                <a:path w="387350" h="494665">
                  <a:moveTo>
                    <a:pt x="288188" y="0"/>
                  </a:moveTo>
                  <a:lnTo>
                    <a:pt x="124675" y="48767"/>
                  </a:lnTo>
                  <a:lnTo>
                    <a:pt x="122440" y="51765"/>
                  </a:lnTo>
                  <a:lnTo>
                    <a:pt x="122440" y="135534"/>
                  </a:lnTo>
                  <a:lnTo>
                    <a:pt x="1866" y="186169"/>
                  </a:lnTo>
                  <a:lnTo>
                    <a:pt x="0" y="188950"/>
                  </a:lnTo>
                  <a:lnTo>
                    <a:pt x="0" y="488861"/>
                  </a:lnTo>
                  <a:lnTo>
                    <a:pt x="825" y="490893"/>
                  </a:lnTo>
                  <a:lnTo>
                    <a:pt x="2298" y="492302"/>
                  </a:lnTo>
                  <a:lnTo>
                    <a:pt x="3721" y="493775"/>
                  </a:lnTo>
                  <a:lnTo>
                    <a:pt x="5689" y="494601"/>
                  </a:lnTo>
                  <a:lnTo>
                    <a:pt x="381507" y="494601"/>
                  </a:lnTo>
                  <a:lnTo>
                    <a:pt x="383476" y="493775"/>
                  </a:lnTo>
                  <a:lnTo>
                    <a:pt x="386372" y="490893"/>
                  </a:lnTo>
                  <a:lnTo>
                    <a:pt x="387184" y="488861"/>
                  </a:lnTo>
                  <a:lnTo>
                    <a:pt x="387184" y="479094"/>
                  </a:lnTo>
                  <a:lnTo>
                    <a:pt x="15519" y="479094"/>
                  </a:lnTo>
                  <a:lnTo>
                    <a:pt x="15519" y="199212"/>
                  </a:lnTo>
                  <a:lnTo>
                    <a:pt x="10769" y="199212"/>
                  </a:lnTo>
                  <a:lnTo>
                    <a:pt x="7759" y="192062"/>
                  </a:lnTo>
                  <a:lnTo>
                    <a:pt x="27801" y="192062"/>
                  </a:lnTo>
                  <a:lnTo>
                    <a:pt x="136042" y="146621"/>
                  </a:lnTo>
                  <a:lnTo>
                    <a:pt x="137896" y="143789"/>
                  </a:lnTo>
                  <a:lnTo>
                    <a:pt x="137896" y="60947"/>
                  </a:lnTo>
                  <a:lnTo>
                    <a:pt x="280314" y="18516"/>
                  </a:lnTo>
                  <a:lnTo>
                    <a:pt x="295833" y="18516"/>
                  </a:lnTo>
                  <a:lnTo>
                    <a:pt x="295833" y="5676"/>
                  </a:lnTo>
                  <a:lnTo>
                    <a:pt x="294678" y="3378"/>
                  </a:lnTo>
                  <a:lnTo>
                    <a:pt x="292709" y="1904"/>
                  </a:lnTo>
                  <a:lnTo>
                    <a:pt x="290690" y="431"/>
                  </a:lnTo>
                  <a:lnTo>
                    <a:pt x="288188" y="0"/>
                  </a:lnTo>
                  <a:close/>
                </a:path>
                <a:path w="387350" h="494665">
                  <a:moveTo>
                    <a:pt x="295833" y="18516"/>
                  </a:moveTo>
                  <a:lnTo>
                    <a:pt x="280314" y="18516"/>
                  </a:lnTo>
                  <a:lnTo>
                    <a:pt x="280314" y="102120"/>
                  </a:lnTo>
                  <a:lnTo>
                    <a:pt x="281139" y="104139"/>
                  </a:lnTo>
                  <a:lnTo>
                    <a:pt x="282613" y="105562"/>
                  </a:lnTo>
                  <a:lnTo>
                    <a:pt x="284035" y="107035"/>
                  </a:lnTo>
                  <a:lnTo>
                    <a:pt x="286054" y="107848"/>
                  </a:lnTo>
                  <a:lnTo>
                    <a:pt x="371741" y="107848"/>
                  </a:lnTo>
                  <a:lnTo>
                    <a:pt x="371741" y="479094"/>
                  </a:lnTo>
                  <a:lnTo>
                    <a:pt x="387184" y="479094"/>
                  </a:lnTo>
                  <a:lnTo>
                    <a:pt x="387184" y="98082"/>
                  </a:lnTo>
                  <a:lnTo>
                    <a:pt x="386372" y="96062"/>
                  </a:lnTo>
                  <a:lnTo>
                    <a:pt x="384949" y="94640"/>
                  </a:lnTo>
                  <a:lnTo>
                    <a:pt x="383476" y="93217"/>
                  </a:lnTo>
                  <a:lnTo>
                    <a:pt x="381507" y="92341"/>
                  </a:lnTo>
                  <a:lnTo>
                    <a:pt x="295833" y="92341"/>
                  </a:lnTo>
                  <a:lnTo>
                    <a:pt x="295833" y="18516"/>
                  </a:lnTo>
                  <a:close/>
                </a:path>
                <a:path w="387350" h="494665">
                  <a:moveTo>
                    <a:pt x="15519" y="192062"/>
                  </a:moveTo>
                  <a:lnTo>
                    <a:pt x="7759" y="192062"/>
                  </a:lnTo>
                  <a:lnTo>
                    <a:pt x="10769" y="199212"/>
                  </a:lnTo>
                  <a:lnTo>
                    <a:pt x="15519" y="197218"/>
                  </a:lnTo>
                  <a:lnTo>
                    <a:pt x="15519" y="192062"/>
                  </a:lnTo>
                  <a:close/>
                </a:path>
                <a:path w="387350" h="494665">
                  <a:moveTo>
                    <a:pt x="15519" y="197218"/>
                  </a:moveTo>
                  <a:lnTo>
                    <a:pt x="10769" y="199212"/>
                  </a:lnTo>
                  <a:lnTo>
                    <a:pt x="15519" y="199212"/>
                  </a:lnTo>
                  <a:lnTo>
                    <a:pt x="15519" y="197218"/>
                  </a:lnTo>
                  <a:close/>
                </a:path>
                <a:path w="387350" h="494665">
                  <a:moveTo>
                    <a:pt x="27801" y="192062"/>
                  </a:moveTo>
                  <a:lnTo>
                    <a:pt x="15519" y="192062"/>
                  </a:lnTo>
                  <a:lnTo>
                    <a:pt x="15519" y="197218"/>
                  </a:lnTo>
                  <a:lnTo>
                    <a:pt x="27801" y="1920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3" name="object 663"/>
          <p:cNvSpPr txBox="1"/>
          <p:nvPr/>
        </p:nvSpPr>
        <p:spPr>
          <a:xfrm>
            <a:off x="9838992" y="5278180"/>
            <a:ext cx="421005" cy="340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0"/>
              </a:spcBef>
            </a:pPr>
            <a:r>
              <a:rPr sz="650" spc="-10" dirty="0">
                <a:latin typeface="TT Supermolot Bold"/>
                <a:cs typeface="TT Supermolot Bold"/>
              </a:rPr>
              <a:t>Sprzedam</a:t>
            </a:r>
            <a:r>
              <a:rPr sz="650" spc="500" dirty="0">
                <a:latin typeface="TT Supermolot Bold"/>
                <a:cs typeface="TT Supermolot Bold"/>
              </a:rPr>
              <a:t> </a:t>
            </a:r>
            <a:r>
              <a:rPr sz="650" spc="-10" dirty="0">
                <a:latin typeface="TT Supermolot Bold"/>
                <a:cs typeface="TT Supermolot Bold"/>
              </a:rPr>
              <a:t>surowce.</a:t>
            </a:r>
            <a:r>
              <a:rPr sz="650" spc="500" dirty="0">
                <a:latin typeface="TT Supermolot Bold"/>
                <a:cs typeface="TT Supermolot Bold"/>
              </a:rPr>
              <a:t> </a:t>
            </a:r>
            <a:r>
              <a:rPr sz="650" spc="-10" dirty="0">
                <a:latin typeface="TT Supermolot Bold"/>
                <a:cs typeface="TT Supermolot Bold"/>
              </a:rPr>
              <a:t>Tanio!</a:t>
            </a:r>
            <a:endParaRPr sz="650">
              <a:latin typeface="TT Supermolot Bold"/>
              <a:cs typeface="TT Supermolot Bold"/>
            </a:endParaRPr>
          </a:p>
        </p:txBody>
      </p:sp>
      <p:grpSp>
        <p:nvGrpSpPr>
          <p:cNvPr id="664" name="object 664"/>
          <p:cNvGrpSpPr/>
          <p:nvPr/>
        </p:nvGrpSpPr>
        <p:grpSpPr>
          <a:xfrm>
            <a:off x="3812971" y="2362050"/>
            <a:ext cx="6519545" cy="3544570"/>
            <a:chOff x="3812971" y="2362050"/>
            <a:chExt cx="6519545" cy="3544570"/>
          </a:xfrm>
        </p:grpSpPr>
        <p:sp>
          <p:nvSpPr>
            <p:cNvPr id="665" name="object 665"/>
            <p:cNvSpPr/>
            <p:nvPr/>
          </p:nvSpPr>
          <p:spPr>
            <a:xfrm>
              <a:off x="7208784" y="4962777"/>
              <a:ext cx="1042669" cy="780415"/>
            </a:xfrm>
            <a:custGeom>
              <a:avLst/>
              <a:gdLst/>
              <a:ahLst/>
              <a:cxnLst/>
              <a:rect l="l" t="t" r="r" b="b"/>
              <a:pathLst>
                <a:path w="1042670" h="780414">
                  <a:moveTo>
                    <a:pt x="377942" y="0"/>
                  </a:moveTo>
                  <a:lnTo>
                    <a:pt x="330085" y="1246"/>
                  </a:lnTo>
                  <a:lnTo>
                    <a:pt x="281577" y="7720"/>
                  </a:lnTo>
                  <a:lnTo>
                    <a:pt x="233500" y="19879"/>
                  </a:lnTo>
                  <a:lnTo>
                    <a:pt x="186942" y="38179"/>
                  </a:lnTo>
                  <a:lnTo>
                    <a:pt x="142986" y="63078"/>
                  </a:lnTo>
                  <a:lnTo>
                    <a:pt x="102717" y="95030"/>
                  </a:lnTo>
                  <a:lnTo>
                    <a:pt x="67220" y="134493"/>
                  </a:lnTo>
                  <a:lnTo>
                    <a:pt x="40370" y="177205"/>
                  </a:lnTo>
                  <a:lnTo>
                    <a:pt x="22136" y="217049"/>
                  </a:lnTo>
                  <a:lnTo>
                    <a:pt x="7083" y="266761"/>
                  </a:lnTo>
                  <a:lnTo>
                    <a:pt x="0" y="324498"/>
                  </a:lnTo>
                  <a:lnTo>
                    <a:pt x="5676" y="388417"/>
                  </a:lnTo>
                  <a:lnTo>
                    <a:pt x="23539" y="444340"/>
                  </a:lnTo>
                  <a:lnTo>
                    <a:pt x="49029" y="490291"/>
                  </a:lnTo>
                  <a:lnTo>
                    <a:pt x="77854" y="527625"/>
                  </a:lnTo>
                  <a:lnTo>
                    <a:pt x="105726" y="557695"/>
                  </a:lnTo>
                  <a:lnTo>
                    <a:pt x="159129" y="605076"/>
                  </a:lnTo>
                  <a:lnTo>
                    <a:pt x="192430" y="628042"/>
                  </a:lnTo>
                  <a:lnTo>
                    <a:pt x="231318" y="650326"/>
                  </a:lnTo>
                  <a:lnTo>
                    <a:pt x="276684" y="671778"/>
                  </a:lnTo>
                  <a:lnTo>
                    <a:pt x="329418" y="692251"/>
                  </a:lnTo>
                  <a:lnTo>
                    <a:pt x="390409" y="711594"/>
                  </a:lnTo>
                  <a:lnTo>
                    <a:pt x="433983" y="723987"/>
                  </a:lnTo>
                  <a:lnTo>
                    <a:pt x="479806" y="736553"/>
                  </a:lnTo>
                  <a:lnTo>
                    <a:pt x="527303" y="748653"/>
                  </a:lnTo>
                  <a:lnTo>
                    <a:pt x="575897" y="759650"/>
                  </a:lnTo>
                  <a:lnTo>
                    <a:pt x="625013" y="768908"/>
                  </a:lnTo>
                  <a:lnTo>
                    <a:pt x="674073" y="775790"/>
                  </a:lnTo>
                  <a:lnTo>
                    <a:pt x="722501" y="779657"/>
                  </a:lnTo>
                  <a:lnTo>
                    <a:pt x="769721" y="779874"/>
                  </a:lnTo>
                  <a:lnTo>
                    <a:pt x="815156" y="775803"/>
                  </a:lnTo>
                  <a:lnTo>
                    <a:pt x="858230" y="766807"/>
                  </a:lnTo>
                  <a:lnTo>
                    <a:pt x="898367" y="752249"/>
                  </a:lnTo>
                  <a:lnTo>
                    <a:pt x="934990" y="731491"/>
                  </a:lnTo>
                  <a:lnTo>
                    <a:pt x="967523" y="703898"/>
                  </a:lnTo>
                  <a:lnTo>
                    <a:pt x="998317" y="664760"/>
                  </a:lnTo>
                  <a:lnTo>
                    <a:pt x="1021788" y="619876"/>
                  </a:lnTo>
                  <a:lnTo>
                    <a:pt x="1036881" y="572602"/>
                  </a:lnTo>
                  <a:lnTo>
                    <a:pt x="1042544" y="526290"/>
                  </a:lnTo>
                  <a:lnTo>
                    <a:pt x="1037725" y="484296"/>
                  </a:lnTo>
                  <a:lnTo>
                    <a:pt x="993437" y="427064"/>
                  </a:lnTo>
                  <a:lnTo>
                    <a:pt x="918233" y="412561"/>
                  </a:lnTo>
                  <a:lnTo>
                    <a:pt x="875911" y="410719"/>
                  </a:lnTo>
                  <a:lnTo>
                    <a:pt x="833738" y="405649"/>
                  </a:lnTo>
                  <a:lnTo>
                    <a:pt x="794190" y="392227"/>
                  </a:lnTo>
                  <a:lnTo>
                    <a:pt x="759738" y="365328"/>
                  </a:lnTo>
                  <a:lnTo>
                    <a:pt x="738595" y="330778"/>
                  </a:lnTo>
                  <a:lnTo>
                    <a:pt x="726887" y="257324"/>
                  </a:lnTo>
                  <a:lnTo>
                    <a:pt x="718996" y="214580"/>
                  </a:lnTo>
                  <a:lnTo>
                    <a:pt x="698194" y="165265"/>
                  </a:lnTo>
                  <a:lnTo>
                    <a:pt x="660506" y="114553"/>
                  </a:lnTo>
                  <a:lnTo>
                    <a:pt x="615677" y="75920"/>
                  </a:lnTo>
                  <a:lnTo>
                    <a:pt x="568827" y="47825"/>
                  </a:lnTo>
                  <a:lnTo>
                    <a:pt x="525077" y="28728"/>
                  </a:lnTo>
                  <a:lnTo>
                    <a:pt x="467359" y="11367"/>
                  </a:lnTo>
                  <a:lnTo>
                    <a:pt x="424061" y="3525"/>
                  </a:lnTo>
                  <a:lnTo>
                    <a:pt x="377942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7283482" y="5048091"/>
              <a:ext cx="858519" cy="643890"/>
            </a:xfrm>
            <a:custGeom>
              <a:avLst/>
              <a:gdLst/>
              <a:ahLst/>
              <a:cxnLst/>
              <a:rect l="l" t="t" r="r" b="b"/>
              <a:pathLst>
                <a:path w="858520" h="643889">
                  <a:moveTo>
                    <a:pt x="301508" y="0"/>
                  </a:moveTo>
                  <a:lnTo>
                    <a:pt x="256821" y="2632"/>
                  </a:lnTo>
                  <a:lnTo>
                    <a:pt x="211877" y="10900"/>
                  </a:lnTo>
                  <a:lnTo>
                    <a:pt x="167949" y="25339"/>
                  </a:lnTo>
                  <a:lnTo>
                    <a:pt x="126312" y="46487"/>
                  </a:lnTo>
                  <a:lnTo>
                    <a:pt x="88240" y="74877"/>
                  </a:lnTo>
                  <a:lnTo>
                    <a:pt x="55006" y="111047"/>
                  </a:lnTo>
                  <a:lnTo>
                    <a:pt x="26780" y="158349"/>
                  </a:lnTo>
                  <a:lnTo>
                    <a:pt x="9795" y="202860"/>
                  </a:lnTo>
                  <a:lnTo>
                    <a:pt x="0" y="257776"/>
                  </a:lnTo>
                  <a:lnTo>
                    <a:pt x="4219" y="320470"/>
                  </a:lnTo>
                  <a:lnTo>
                    <a:pt x="18967" y="366593"/>
                  </a:lnTo>
                  <a:lnTo>
                    <a:pt x="39984" y="404494"/>
                  </a:lnTo>
                  <a:lnTo>
                    <a:pt x="63746" y="435288"/>
                  </a:lnTo>
                  <a:lnTo>
                    <a:pt x="116221" y="487586"/>
                  </a:lnTo>
                  <a:lnTo>
                    <a:pt x="152434" y="514362"/>
                  </a:lnTo>
                  <a:lnTo>
                    <a:pt x="197384" y="540084"/>
                  </a:lnTo>
                  <a:lnTo>
                    <a:pt x="253086" y="564415"/>
                  </a:lnTo>
                  <a:lnTo>
                    <a:pt x="321554" y="587018"/>
                  </a:lnTo>
                  <a:lnTo>
                    <a:pt x="364246" y="599129"/>
                  </a:lnTo>
                  <a:lnTo>
                    <a:pt x="409405" y="611305"/>
                  </a:lnTo>
                  <a:lnTo>
                    <a:pt x="456249" y="622677"/>
                  </a:lnTo>
                  <a:lnTo>
                    <a:pt x="503993" y="632379"/>
                  </a:lnTo>
                  <a:lnTo>
                    <a:pt x="551853" y="639543"/>
                  </a:lnTo>
                  <a:lnTo>
                    <a:pt x="599044" y="643302"/>
                  </a:lnTo>
                  <a:lnTo>
                    <a:pt x="644783" y="642789"/>
                  </a:lnTo>
                  <a:lnTo>
                    <a:pt x="688286" y="637136"/>
                  </a:lnTo>
                  <a:lnTo>
                    <a:pt x="728769" y="625477"/>
                  </a:lnTo>
                  <a:lnTo>
                    <a:pt x="765447" y="606943"/>
                  </a:lnTo>
                  <a:lnTo>
                    <a:pt x="797537" y="580668"/>
                  </a:lnTo>
                  <a:lnTo>
                    <a:pt x="827313" y="541281"/>
                  </a:lnTo>
                  <a:lnTo>
                    <a:pt x="848141" y="495865"/>
                  </a:lnTo>
                  <a:lnTo>
                    <a:pt x="858522" y="449199"/>
                  </a:lnTo>
                  <a:lnTo>
                    <a:pt x="856954" y="406065"/>
                  </a:lnTo>
                  <a:lnTo>
                    <a:pt x="841936" y="371245"/>
                  </a:lnTo>
                  <a:lnTo>
                    <a:pt x="814425" y="350288"/>
                  </a:lnTo>
                  <a:lnTo>
                    <a:pt x="779213" y="342009"/>
                  </a:lnTo>
                  <a:lnTo>
                    <a:pt x="739541" y="339697"/>
                  </a:lnTo>
                  <a:lnTo>
                    <a:pt x="698648" y="336638"/>
                  </a:lnTo>
                  <a:lnTo>
                    <a:pt x="659776" y="326121"/>
                  </a:lnTo>
                  <a:lnTo>
                    <a:pt x="626163" y="301433"/>
                  </a:lnTo>
                  <a:lnTo>
                    <a:pt x="606352" y="265770"/>
                  </a:lnTo>
                  <a:lnTo>
                    <a:pt x="594943" y="186363"/>
                  </a:lnTo>
                  <a:lnTo>
                    <a:pt x="575439" y="136435"/>
                  </a:lnTo>
                  <a:lnTo>
                    <a:pt x="537271" y="87479"/>
                  </a:lnTo>
                  <a:lnTo>
                    <a:pt x="491849" y="52503"/>
                  </a:lnTo>
                  <a:lnTo>
                    <a:pt x="446469" y="29312"/>
                  </a:lnTo>
                  <a:lnTo>
                    <a:pt x="408426" y="15709"/>
                  </a:lnTo>
                  <a:lnTo>
                    <a:pt x="344665" y="2467"/>
                  </a:lnTo>
                  <a:lnTo>
                    <a:pt x="301508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7" name="object 66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563555" y="2362050"/>
              <a:ext cx="204292" cy="133616"/>
            </a:xfrm>
            <a:prstGeom prst="rect">
              <a:avLst/>
            </a:prstGeom>
          </p:spPr>
        </p:pic>
        <p:sp>
          <p:nvSpPr>
            <p:cNvPr id="668" name="object 668"/>
            <p:cNvSpPr/>
            <p:nvPr/>
          </p:nvSpPr>
          <p:spPr>
            <a:xfrm>
              <a:off x="8164185" y="2488932"/>
              <a:ext cx="604520" cy="77470"/>
            </a:xfrm>
            <a:custGeom>
              <a:avLst/>
              <a:gdLst/>
              <a:ahLst/>
              <a:cxnLst/>
              <a:rect l="l" t="t" r="r" b="b"/>
              <a:pathLst>
                <a:path w="604520" h="77469">
                  <a:moveTo>
                    <a:pt x="603986" y="0"/>
                  </a:moveTo>
                  <a:lnTo>
                    <a:pt x="98412" y="0"/>
                  </a:lnTo>
                  <a:lnTo>
                    <a:pt x="85399" y="570"/>
                  </a:lnTo>
                  <a:lnTo>
                    <a:pt x="23685" y="26373"/>
                  </a:lnTo>
                  <a:lnTo>
                    <a:pt x="0" y="46278"/>
                  </a:lnTo>
                  <a:lnTo>
                    <a:pt x="6057" y="47815"/>
                  </a:lnTo>
                  <a:lnTo>
                    <a:pt x="9893" y="51003"/>
                  </a:lnTo>
                  <a:lnTo>
                    <a:pt x="51578" y="75780"/>
                  </a:lnTo>
                  <a:lnTo>
                    <a:pt x="64008" y="77368"/>
                  </a:lnTo>
                  <a:lnTo>
                    <a:pt x="368947" y="77368"/>
                  </a:lnTo>
                  <a:lnTo>
                    <a:pt x="407068" y="76706"/>
                  </a:lnTo>
                  <a:lnTo>
                    <a:pt x="439024" y="72069"/>
                  </a:lnTo>
                  <a:lnTo>
                    <a:pt x="482142" y="59484"/>
                  </a:lnTo>
                  <a:lnTo>
                    <a:pt x="553745" y="34975"/>
                  </a:lnTo>
                  <a:lnTo>
                    <a:pt x="564061" y="31914"/>
                  </a:lnTo>
                  <a:lnTo>
                    <a:pt x="573755" y="27363"/>
                  </a:lnTo>
                  <a:lnTo>
                    <a:pt x="582661" y="21415"/>
                  </a:lnTo>
                  <a:lnTo>
                    <a:pt x="590613" y="14160"/>
                  </a:lnTo>
                  <a:lnTo>
                    <a:pt x="603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8162379" y="2483827"/>
              <a:ext cx="611505" cy="87630"/>
            </a:xfrm>
            <a:custGeom>
              <a:avLst/>
              <a:gdLst/>
              <a:ahLst/>
              <a:cxnLst/>
              <a:rect l="l" t="t" r="r" b="b"/>
              <a:pathLst>
                <a:path w="611504" h="87630">
                  <a:moveTo>
                    <a:pt x="103327" y="24968"/>
                  </a:moveTo>
                  <a:lnTo>
                    <a:pt x="100926" y="22555"/>
                  </a:lnTo>
                  <a:lnTo>
                    <a:pt x="87972" y="22555"/>
                  </a:lnTo>
                  <a:lnTo>
                    <a:pt x="85572" y="24968"/>
                  </a:lnTo>
                  <a:lnTo>
                    <a:pt x="85572" y="37896"/>
                  </a:lnTo>
                  <a:lnTo>
                    <a:pt x="87972" y="40309"/>
                  </a:lnTo>
                  <a:lnTo>
                    <a:pt x="97917" y="40309"/>
                  </a:lnTo>
                  <a:lnTo>
                    <a:pt x="100926" y="40309"/>
                  </a:lnTo>
                  <a:lnTo>
                    <a:pt x="103327" y="37896"/>
                  </a:lnTo>
                  <a:lnTo>
                    <a:pt x="103327" y="24968"/>
                  </a:lnTo>
                  <a:close/>
                </a:path>
                <a:path w="611504" h="87630">
                  <a:moveTo>
                    <a:pt x="126530" y="24968"/>
                  </a:moveTo>
                  <a:lnTo>
                    <a:pt x="124129" y="22555"/>
                  </a:lnTo>
                  <a:lnTo>
                    <a:pt x="111188" y="22555"/>
                  </a:lnTo>
                  <a:lnTo>
                    <a:pt x="108775" y="24968"/>
                  </a:lnTo>
                  <a:lnTo>
                    <a:pt x="108775" y="37896"/>
                  </a:lnTo>
                  <a:lnTo>
                    <a:pt x="111188" y="40309"/>
                  </a:lnTo>
                  <a:lnTo>
                    <a:pt x="121119" y="40309"/>
                  </a:lnTo>
                  <a:lnTo>
                    <a:pt x="124129" y="40309"/>
                  </a:lnTo>
                  <a:lnTo>
                    <a:pt x="126530" y="37896"/>
                  </a:lnTo>
                  <a:lnTo>
                    <a:pt x="126530" y="24968"/>
                  </a:lnTo>
                  <a:close/>
                </a:path>
                <a:path w="611504" h="87630">
                  <a:moveTo>
                    <a:pt x="149745" y="24968"/>
                  </a:moveTo>
                  <a:lnTo>
                    <a:pt x="147345" y="22555"/>
                  </a:lnTo>
                  <a:lnTo>
                    <a:pt x="134391" y="22555"/>
                  </a:lnTo>
                  <a:lnTo>
                    <a:pt x="131991" y="24968"/>
                  </a:lnTo>
                  <a:lnTo>
                    <a:pt x="131991" y="37896"/>
                  </a:lnTo>
                  <a:lnTo>
                    <a:pt x="134391" y="40309"/>
                  </a:lnTo>
                  <a:lnTo>
                    <a:pt x="144335" y="40309"/>
                  </a:lnTo>
                  <a:lnTo>
                    <a:pt x="147345" y="40309"/>
                  </a:lnTo>
                  <a:lnTo>
                    <a:pt x="149745" y="37896"/>
                  </a:lnTo>
                  <a:lnTo>
                    <a:pt x="149745" y="24968"/>
                  </a:lnTo>
                  <a:close/>
                </a:path>
                <a:path w="611504" h="87630">
                  <a:moveTo>
                    <a:pt x="172961" y="24968"/>
                  </a:moveTo>
                  <a:lnTo>
                    <a:pt x="170497" y="22555"/>
                  </a:lnTo>
                  <a:lnTo>
                    <a:pt x="157607" y="22555"/>
                  </a:lnTo>
                  <a:lnTo>
                    <a:pt x="155155" y="24968"/>
                  </a:lnTo>
                  <a:lnTo>
                    <a:pt x="155155" y="37896"/>
                  </a:lnTo>
                  <a:lnTo>
                    <a:pt x="157607" y="40309"/>
                  </a:lnTo>
                  <a:lnTo>
                    <a:pt x="167551" y="40309"/>
                  </a:lnTo>
                  <a:lnTo>
                    <a:pt x="170497" y="40309"/>
                  </a:lnTo>
                  <a:lnTo>
                    <a:pt x="172961" y="37896"/>
                  </a:lnTo>
                  <a:lnTo>
                    <a:pt x="172961" y="24968"/>
                  </a:lnTo>
                  <a:close/>
                </a:path>
                <a:path w="611504" h="87630">
                  <a:moveTo>
                    <a:pt x="196100" y="24968"/>
                  </a:moveTo>
                  <a:lnTo>
                    <a:pt x="193700" y="22555"/>
                  </a:lnTo>
                  <a:lnTo>
                    <a:pt x="180809" y="22555"/>
                  </a:lnTo>
                  <a:lnTo>
                    <a:pt x="178358" y="24968"/>
                  </a:lnTo>
                  <a:lnTo>
                    <a:pt x="178358" y="37896"/>
                  </a:lnTo>
                  <a:lnTo>
                    <a:pt x="180809" y="40309"/>
                  </a:lnTo>
                  <a:lnTo>
                    <a:pt x="190754" y="40309"/>
                  </a:lnTo>
                  <a:lnTo>
                    <a:pt x="193700" y="40309"/>
                  </a:lnTo>
                  <a:lnTo>
                    <a:pt x="196100" y="37896"/>
                  </a:lnTo>
                  <a:lnTo>
                    <a:pt x="196100" y="24968"/>
                  </a:lnTo>
                  <a:close/>
                </a:path>
                <a:path w="611504" h="87630">
                  <a:moveTo>
                    <a:pt x="219303" y="24968"/>
                  </a:moveTo>
                  <a:lnTo>
                    <a:pt x="216903" y="22555"/>
                  </a:lnTo>
                  <a:lnTo>
                    <a:pt x="203962" y="22555"/>
                  </a:lnTo>
                  <a:lnTo>
                    <a:pt x="201561" y="24968"/>
                  </a:lnTo>
                  <a:lnTo>
                    <a:pt x="201561" y="37896"/>
                  </a:lnTo>
                  <a:lnTo>
                    <a:pt x="203962" y="40309"/>
                  </a:lnTo>
                  <a:lnTo>
                    <a:pt x="213956" y="40309"/>
                  </a:lnTo>
                  <a:lnTo>
                    <a:pt x="216903" y="40309"/>
                  </a:lnTo>
                  <a:lnTo>
                    <a:pt x="219303" y="37896"/>
                  </a:lnTo>
                  <a:lnTo>
                    <a:pt x="219303" y="24968"/>
                  </a:lnTo>
                  <a:close/>
                </a:path>
                <a:path w="611504" h="87630">
                  <a:moveTo>
                    <a:pt x="242519" y="24968"/>
                  </a:moveTo>
                  <a:lnTo>
                    <a:pt x="240118" y="22555"/>
                  </a:lnTo>
                  <a:lnTo>
                    <a:pt x="227177" y="22555"/>
                  </a:lnTo>
                  <a:lnTo>
                    <a:pt x="224777" y="24968"/>
                  </a:lnTo>
                  <a:lnTo>
                    <a:pt x="224777" y="37896"/>
                  </a:lnTo>
                  <a:lnTo>
                    <a:pt x="227177" y="40309"/>
                  </a:lnTo>
                  <a:lnTo>
                    <a:pt x="237172" y="40309"/>
                  </a:lnTo>
                  <a:lnTo>
                    <a:pt x="240118" y="40309"/>
                  </a:lnTo>
                  <a:lnTo>
                    <a:pt x="242519" y="37896"/>
                  </a:lnTo>
                  <a:lnTo>
                    <a:pt x="242519" y="24968"/>
                  </a:lnTo>
                  <a:close/>
                </a:path>
                <a:path w="611504" h="87630">
                  <a:moveTo>
                    <a:pt x="265734" y="24968"/>
                  </a:moveTo>
                  <a:lnTo>
                    <a:pt x="263334" y="22555"/>
                  </a:lnTo>
                  <a:lnTo>
                    <a:pt x="250393" y="22555"/>
                  </a:lnTo>
                  <a:lnTo>
                    <a:pt x="247992" y="24968"/>
                  </a:lnTo>
                  <a:lnTo>
                    <a:pt x="247992" y="37896"/>
                  </a:lnTo>
                  <a:lnTo>
                    <a:pt x="250393" y="40309"/>
                  </a:lnTo>
                  <a:lnTo>
                    <a:pt x="260388" y="40309"/>
                  </a:lnTo>
                  <a:lnTo>
                    <a:pt x="263334" y="40309"/>
                  </a:lnTo>
                  <a:lnTo>
                    <a:pt x="265734" y="37896"/>
                  </a:lnTo>
                  <a:lnTo>
                    <a:pt x="265734" y="24968"/>
                  </a:lnTo>
                  <a:close/>
                </a:path>
                <a:path w="611504" h="87630">
                  <a:moveTo>
                    <a:pt x="288950" y="24968"/>
                  </a:moveTo>
                  <a:lnTo>
                    <a:pt x="286550" y="22555"/>
                  </a:lnTo>
                  <a:lnTo>
                    <a:pt x="273596" y="22555"/>
                  </a:lnTo>
                  <a:lnTo>
                    <a:pt x="271195" y="24968"/>
                  </a:lnTo>
                  <a:lnTo>
                    <a:pt x="271195" y="37896"/>
                  </a:lnTo>
                  <a:lnTo>
                    <a:pt x="273596" y="40309"/>
                  </a:lnTo>
                  <a:lnTo>
                    <a:pt x="283540" y="40309"/>
                  </a:lnTo>
                  <a:lnTo>
                    <a:pt x="286550" y="40309"/>
                  </a:lnTo>
                  <a:lnTo>
                    <a:pt x="288950" y="37896"/>
                  </a:lnTo>
                  <a:lnTo>
                    <a:pt x="288950" y="24968"/>
                  </a:lnTo>
                  <a:close/>
                </a:path>
                <a:path w="611504" h="87630">
                  <a:moveTo>
                    <a:pt x="312153" y="24968"/>
                  </a:moveTo>
                  <a:lnTo>
                    <a:pt x="309753" y="22555"/>
                  </a:lnTo>
                  <a:lnTo>
                    <a:pt x="296811" y="22555"/>
                  </a:lnTo>
                  <a:lnTo>
                    <a:pt x="294398" y="24968"/>
                  </a:lnTo>
                  <a:lnTo>
                    <a:pt x="294398" y="37896"/>
                  </a:lnTo>
                  <a:lnTo>
                    <a:pt x="296811" y="40309"/>
                  </a:lnTo>
                  <a:lnTo>
                    <a:pt x="306743" y="40309"/>
                  </a:lnTo>
                  <a:lnTo>
                    <a:pt x="309753" y="40309"/>
                  </a:lnTo>
                  <a:lnTo>
                    <a:pt x="312153" y="37896"/>
                  </a:lnTo>
                  <a:lnTo>
                    <a:pt x="312153" y="24968"/>
                  </a:lnTo>
                  <a:close/>
                </a:path>
                <a:path w="611504" h="87630">
                  <a:moveTo>
                    <a:pt x="335368" y="24968"/>
                  </a:moveTo>
                  <a:lnTo>
                    <a:pt x="332955" y="22555"/>
                  </a:lnTo>
                  <a:lnTo>
                    <a:pt x="320014" y="22555"/>
                  </a:lnTo>
                  <a:lnTo>
                    <a:pt x="317614" y="24968"/>
                  </a:lnTo>
                  <a:lnTo>
                    <a:pt x="317614" y="37896"/>
                  </a:lnTo>
                  <a:lnTo>
                    <a:pt x="320014" y="40309"/>
                  </a:lnTo>
                  <a:lnTo>
                    <a:pt x="329958" y="40309"/>
                  </a:lnTo>
                  <a:lnTo>
                    <a:pt x="332955" y="40309"/>
                  </a:lnTo>
                  <a:lnTo>
                    <a:pt x="335368" y="37896"/>
                  </a:lnTo>
                  <a:lnTo>
                    <a:pt x="335368" y="24968"/>
                  </a:lnTo>
                  <a:close/>
                </a:path>
                <a:path w="611504" h="87630">
                  <a:moveTo>
                    <a:pt x="358571" y="24968"/>
                  </a:moveTo>
                  <a:lnTo>
                    <a:pt x="356158" y="22555"/>
                  </a:lnTo>
                  <a:lnTo>
                    <a:pt x="343217" y="22555"/>
                  </a:lnTo>
                  <a:lnTo>
                    <a:pt x="340817" y="24968"/>
                  </a:lnTo>
                  <a:lnTo>
                    <a:pt x="340817" y="37896"/>
                  </a:lnTo>
                  <a:lnTo>
                    <a:pt x="343217" y="40309"/>
                  </a:lnTo>
                  <a:lnTo>
                    <a:pt x="353161" y="40309"/>
                  </a:lnTo>
                  <a:lnTo>
                    <a:pt x="356158" y="40309"/>
                  </a:lnTo>
                  <a:lnTo>
                    <a:pt x="358571" y="37896"/>
                  </a:lnTo>
                  <a:lnTo>
                    <a:pt x="358571" y="24968"/>
                  </a:lnTo>
                  <a:close/>
                </a:path>
                <a:path w="611504" h="87630">
                  <a:moveTo>
                    <a:pt x="381787" y="24968"/>
                  </a:moveTo>
                  <a:lnTo>
                    <a:pt x="379323" y="22555"/>
                  </a:lnTo>
                  <a:lnTo>
                    <a:pt x="366433" y="22555"/>
                  </a:lnTo>
                  <a:lnTo>
                    <a:pt x="364032" y="24968"/>
                  </a:lnTo>
                  <a:lnTo>
                    <a:pt x="364032" y="37896"/>
                  </a:lnTo>
                  <a:lnTo>
                    <a:pt x="366433" y="40309"/>
                  </a:lnTo>
                  <a:lnTo>
                    <a:pt x="376377" y="40309"/>
                  </a:lnTo>
                  <a:lnTo>
                    <a:pt x="379323" y="40309"/>
                  </a:lnTo>
                  <a:lnTo>
                    <a:pt x="381787" y="37896"/>
                  </a:lnTo>
                  <a:lnTo>
                    <a:pt x="381787" y="24968"/>
                  </a:lnTo>
                  <a:close/>
                </a:path>
                <a:path w="611504" h="87630">
                  <a:moveTo>
                    <a:pt x="404990" y="24968"/>
                  </a:moveTo>
                  <a:lnTo>
                    <a:pt x="402526" y="22555"/>
                  </a:lnTo>
                  <a:lnTo>
                    <a:pt x="389636" y="22555"/>
                  </a:lnTo>
                  <a:lnTo>
                    <a:pt x="387184" y="24968"/>
                  </a:lnTo>
                  <a:lnTo>
                    <a:pt x="387184" y="37896"/>
                  </a:lnTo>
                  <a:lnTo>
                    <a:pt x="389636" y="40309"/>
                  </a:lnTo>
                  <a:lnTo>
                    <a:pt x="399580" y="40309"/>
                  </a:lnTo>
                  <a:lnTo>
                    <a:pt x="402526" y="40309"/>
                  </a:lnTo>
                  <a:lnTo>
                    <a:pt x="404990" y="37896"/>
                  </a:lnTo>
                  <a:lnTo>
                    <a:pt x="404990" y="24968"/>
                  </a:lnTo>
                  <a:close/>
                </a:path>
                <a:path w="611504" h="87630">
                  <a:moveTo>
                    <a:pt x="428205" y="24968"/>
                  </a:moveTo>
                  <a:lnTo>
                    <a:pt x="425805" y="22555"/>
                  </a:lnTo>
                  <a:lnTo>
                    <a:pt x="412864" y="22555"/>
                  </a:lnTo>
                  <a:lnTo>
                    <a:pt x="410451" y="24968"/>
                  </a:lnTo>
                  <a:lnTo>
                    <a:pt x="410451" y="37896"/>
                  </a:lnTo>
                  <a:lnTo>
                    <a:pt x="412864" y="40309"/>
                  </a:lnTo>
                  <a:lnTo>
                    <a:pt x="422795" y="40309"/>
                  </a:lnTo>
                  <a:lnTo>
                    <a:pt x="425805" y="40309"/>
                  </a:lnTo>
                  <a:lnTo>
                    <a:pt x="428205" y="37896"/>
                  </a:lnTo>
                  <a:lnTo>
                    <a:pt x="428205" y="24968"/>
                  </a:lnTo>
                  <a:close/>
                </a:path>
                <a:path w="611504" h="87630">
                  <a:moveTo>
                    <a:pt x="451408" y="24968"/>
                  </a:moveTo>
                  <a:lnTo>
                    <a:pt x="449008" y="22555"/>
                  </a:lnTo>
                  <a:lnTo>
                    <a:pt x="436067" y="22555"/>
                  </a:lnTo>
                  <a:lnTo>
                    <a:pt x="433654" y="24968"/>
                  </a:lnTo>
                  <a:lnTo>
                    <a:pt x="433654" y="37896"/>
                  </a:lnTo>
                  <a:lnTo>
                    <a:pt x="436067" y="40309"/>
                  </a:lnTo>
                  <a:lnTo>
                    <a:pt x="445998" y="40309"/>
                  </a:lnTo>
                  <a:lnTo>
                    <a:pt x="449008" y="40309"/>
                  </a:lnTo>
                  <a:lnTo>
                    <a:pt x="451408" y="37896"/>
                  </a:lnTo>
                  <a:lnTo>
                    <a:pt x="451408" y="24968"/>
                  </a:lnTo>
                  <a:close/>
                </a:path>
                <a:path w="611504" h="87630">
                  <a:moveTo>
                    <a:pt x="611251" y="4953"/>
                  </a:moveTo>
                  <a:lnTo>
                    <a:pt x="610438" y="3086"/>
                  </a:lnTo>
                  <a:lnTo>
                    <a:pt x="609701" y="1308"/>
                  </a:lnTo>
                  <a:lnTo>
                    <a:pt x="608698" y="596"/>
                  </a:lnTo>
                  <a:lnTo>
                    <a:pt x="607809" y="0"/>
                  </a:lnTo>
                  <a:lnTo>
                    <a:pt x="593940" y="0"/>
                  </a:lnTo>
                  <a:lnTo>
                    <a:pt x="593940" y="10210"/>
                  </a:lnTo>
                  <a:lnTo>
                    <a:pt x="588556" y="15875"/>
                  </a:lnTo>
                  <a:lnTo>
                    <a:pt x="581291" y="22491"/>
                  </a:lnTo>
                  <a:lnTo>
                    <a:pt x="573036" y="28028"/>
                  </a:lnTo>
                  <a:lnTo>
                    <a:pt x="564032" y="32245"/>
                  </a:lnTo>
                  <a:lnTo>
                    <a:pt x="553859" y="35255"/>
                  </a:lnTo>
                  <a:lnTo>
                    <a:pt x="536155" y="41109"/>
                  </a:lnTo>
                  <a:lnTo>
                    <a:pt x="495782" y="53403"/>
                  </a:lnTo>
                  <a:lnTo>
                    <a:pt x="444080" y="66802"/>
                  </a:lnTo>
                  <a:lnTo>
                    <a:pt x="392633" y="75996"/>
                  </a:lnTo>
                  <a:lnTo>
                    <a:pt x="370547" y="77381"/>
                  </a:lnTo>
                  <a:lnTo>
                    <a:pt x="59258" y="77381"/>
                  </a:lnTo>
                  <a:lnTo>
                    <a:pt x="50241" y="75260"/>
                  </a:lnTo>
                  <a:lnTo>
                    <a:pt x="33147" y="68592"/>
                  </a:lnTo>
                  <a:lnTo>
                    <a:pt x="24955" y="64020"/>
                  </a:lnTo>
                  <a:lnTo>
                    <a:pt x="24485" y="63627"/>
                  </a:lnTo>
                  <a:lnTo>
                    <a:pt x="20485" y="60286"/>
                  </a:lnTo>
                  <a:lnTo>
                    <a:pt x="20815" y="60871"/>
                  </a:lnTo>
                  <a:lnTo>
                    <a:pt x="20281" y="60032"/>
                  </a:lnTo>
                  <a:lnTo>
                    <a:pt x="20142" y="59944"/>
                  </a:lnTo>
                  <a:lnTo>
                    <a:pt x="20053" y="59690"/>
                  </a:lnTo>
                  <a:lnTo>
                    <a:pt x="17856" y="56261"/>
                  </a:lnTo>
                  <a:lnTo>
                    <a:pt x="17767" y="56108"/>
                  </a:lnTo>
                  <a:lnTo>
                    <a:pt x="11696" y="49872"/>
                  </a:lnTo>
                  <a:lnTo>
                    <a:pt x="11696" y="56108"/>
                  </a:lnTo>
                  <a:lnTo>
                    <a:pt x="11569" y="56261"/>
                  </a:lnTo>
                  <a:lnTo>
                    <a:pt x="10007" y="57188"/>
                  </a:lnTo>
                  <a:lnTo>
                    <a:pt x="11696" y="56108"/>
                  </a:lnTo>
                  <a:lnTo>
                    <a:pt x="11696" y="49872"/>
                  </a:lnTo>
                  <a:lnTo>
                    <a:pt x="11366" y="49682"/>
                  </a:lnTo>
                  <a:lnTo>
                    <a:pt x="10833" y="49263"/>
                  </a:lnTo>
                  <a:lnTo>
                    <a:pt x="10693" y="49263"/>
                  </a:lnTo>
                  <a:lnTo>
                    <a:pt x="11391" y="48514"/>
                  </a:lnTo>
                  <a:lnTo>
                    <a:pt x="12395" y="47447"/>
                  </a:lnTo>
                  <a:lnTo>
                    <a:pt x="14693" y="45453"/>
                  </a:lnTo>
                  <a:lnTo>
                    <a:pt x="17640" y="43218"/>
                  </a:lnTo>
                  <a:lnTo>
                    <a:pt x="17792" y="43103"/>
                  </a:lnTo>
                  <a:lnTo>
                    <a:pt x="74218" y="43103"/>
                  </a:lnTo>
                  <a:lnTo>
                    <a:pt x="78587" y="37122"/>
                  </a:lnTo>
                  <a:lnTo>
                    <a:pt x="75412" y="27063"/>
                  </a:lnTo>
                  <a:lnTo>
                    <a:pt x="71539" y="24218"/>
                  </a:lnTo>
                  <a:lnTo>
                    <a:pt x="67170" y="24218"/>
                  </a:lnTo>
                  <a:lnTo>
                    <a:pt x="46012" y="24218"/>
                  </a:lnTo>
                  <a:lnTo>
                    <a:pt x="55765" y="17919"/>
                  </a:lnTo>
                  <a:lnTo>
                    <a:pt x="57124" y="17005"/>
                  </a:lnTo>
                  <a:lnTo>
                    <a:pt x="59740" y="15875"/>
                  </a:lnTo>
                  <a:lnTo>
                    <a:pt x="100215" y="10210"/>
                  </a:lnTo>
                  <a:lnTo>
                    <a:pt x="593940" y="10210"/>
                  </a:lnTo>
                  <a:lnTo>
                    <a:pt x="593940" y="0"/>
                  </a:lnTo>
                  <a:lnTo>
                    <a:pt x="100215" y="0"/>
                  </a:lnTo>
                  <a:lnTo>
                    <a:pt x="93687" y="152"/>
                  </a:lnTo>
                  <a:lnTo>
                    <a:pt x="52971" y="7556"/>
                  </a:lnTo>
                  <a:lnTo>
                    <a:pt x="18516" y="30010"/>
                  </a:lnTo>
                  <a:lnTo>
                    <a:pt x="10388" y="35902"/>
                  </a:lnTo>
                  <a:lnTo>
                    <a:pt x="10388" y="49682"/>
                  </a:lnTo>
                  <a:lnTo>
                    <a:pt x="10185" y="50038"/>
                  </a:lnTo>
                  <a:lnTo>
                    <a:pt x="10147" y="48856"/>
                  </a:lnTo>
                  <a:lnTo>
                    <a:pt x="10172" y="49847"/>
                  </a:lnTo>
                  <a:lnTo>
                    <a:pt x="10388" y="49682"/>
                  </a:lnTo>
                  <a:lnTo>
                    <a:pt x="10388" y="35902"/>
                  </a:lnTo>
                  <a:lnTo>
                    <a:pt x="9817" y="36334"/>
                  </a:lnTo>
                  <a:lnTo>
                    <a:pt x="9817" y="48856"/>
                  </a:lnTo>
                  <a:lnTo>
                    <a:pt x="9613" y="48945"/>
                  </a:lnTo>
                  <a:lnTo>
                    <a:pt x="9791" y="48856"/>
                  </a:lnTo>
                  <a:lnTo>
                    <a:pt x="9817" y="36334"/>
                  </a:lnTo>
                  <a:lnTo>
                    <a:pt x="9461" y="36601"/>
                  </a:lnTo>
                  <a:lnTo>
                    <a:pt x="9461" y="48856"/>
                  </a:lnTo>
                  <a:lnTo>
                    <a:pt x="9067" y="49174"/>
                  </a:lnTo>
                  <a:lnTo>
                    <a:pt x="8851" y="49263"/>
                  </a:lnTo>
                  <a:lnTo>
                    <a:pt x="9461" y="48856"/>
                  </a:lnTo>
                  <a:lnTo>
                    <a:pt x="9461" y="36601"/>
                  </a:lnTo>
                  <a:lnTo>
                    <a:pt x="0" y="48069"/>
                  </a:lnTo>
                  <a:lnTo>
                    <a:pt x="0" y="51498"/>
                  </a:lnTo>
                  <a:lnTo>
                    <a:pt x="266" y="52184"/>
                  </a:lnTo>
                  <a:lnTo>
                    <a:pt x="800" y="53403"/>
                  </a:lnTo>
                  <a:lnTo>
                    <a:pt x="2832" y="56108"/>
                  </a:lnTo>
                  <a:lnTo>
                    <a:pt x="2946" y="56261"/>
                  </a:lnTo>
                  <a:lnTo>
                    <a:pt x="4368" y="57188"/>
                  </a:lnTo>
                  <a:lnTo>
                    <a:pt x="6819" y="58864"/>
                  </a:lnTo>
                  <a:lnTo>
                    <a:pt x="7810" y="59499"/>
                  </a:lnTo>
                  <a:lnTo>
                    <a:pt x="8407" y="60032"/>
                  </a:lnTo>
                  <a:lnTo>
                    <a:pt x="8026" y="59690"/>
                  </a:lnTo>
                  <a:lnTo>
                    <a:pt x="8686" y="59690"/>
                  </a:lnTo>
                  <a:lnTo>
                    <a:pt x="19773" y="59690"/>
                  </a:lnTo>
                  <a:lnTo>
                    <a:pt x="19481" y="60032"/>
                  </a:lnTo>
                  <a:lnTo>
                    <a:pt x="8407" y="60032"/>
                  </a:lnTo>
                  <a:lnTo>
                    <a:pt x="8128" y="60032"/>
                  </a:lnTo>
                  <a:lnTo>
                    <a:pt x="45110" y="83934"/>
                  </a:lnTo>
                  <a:lnTo>
                    <a:pt x="65811" y="87579"/>
                  </a:lnTo>
                  <a:lnTo>
                    <a:pt x="370751" y="87579"/>
                  </a:lnTo>
                  <a:lnTo>
                    <a:pt x="382752" y="87122"/>
                  </a:lnTo>
                  <a:lnTo>
                    <a:pt x="383222" y="87122"/>
                  </a:lnTo>
                  <a:lnTo>
                    <a:pt x="427050" y="80860"/>
                  </a:lnTo>
                  <a:lnTo>
                    <a:pt x="473214" y="70180"/>
                  </a:lnTo>
                  <a:lnTo>
                    <a:pt x="515061" y="58394"/>
                  </a:lnTo>
                  <a:lnTo>
                    <a:pt x="556590" y="45123"/>
                  </a:lnTo>
                  <a:lnTo>
                    <a:pt x="555548" y="40081"/>
                  </a:lnTo>
                  <a:lnTo>
                    <a:pt x="556564" y="44945"/>
                  </a:lnTo>
                  <a:lnTo>
                    <a:pt x="556590" y="45123"/>
                  </a:lnTo>
                  <a:lnTo>
                    <a:pt x="557187" y="44945"/>
                  </a:lnTo>
                  <a:lnTo>
                    <a:pt x="559930" y="44094"/>
                  </a:lnTo>
                  <a:lnTo>
                    <a:pt x="567651" y="41808"/>
                  </a:lnTo>
                  <a:lnTo>
                    <a:pt x="571322" y="40081"/>
                  </a:lnTo>
                  <a:lnTo>
                    <a:pt x="578053" y="36918"/>
                  </a:lnTo>
                  <a:lnTo>
                    <a:pt x="587603" y="30543"/>
                  </a:lnTo>
                  <a:lnTo>
                    <a:pt x="611225" y="5118"/>
                  </a:lnTo>
                  <a:lnTo>
                    <a:pt x="611251" y="4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8381208" y="2530561"/>
              <a:ext cx="191135" cy="35560"/>
            </a:xfrm>
            <a:custGeom>
              <a:avLst/>
              <a:gdLst/>
              <a:ahLst/>
              <a:cxnLst/>
              <a:rect l="l" t="t" r="r" b="b"/>
              <a:pathLst>
                <a:path w="191134" h="35560">
                  <a:moveTo>
                    <a:pt x="179997" y="0"/>
                  </a:moveTo>
                  <a:lnTo>
                    <a:pt x="0" y="12344"/>
                  </a:lnTo>
                  <a:lnTo>
                    <a:pt x="47625" y="35547"/>
                  </a:lnTo>
                  <a:lnTo>
                    <a:pt x="190690" y="3213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8375962" y="2525525"/>
              <a:ext cx="201295" cy="46355"/>
            </a:xfrm>
            <a:custGeom>
              <a:avLst/>
              <a:gdLst/>
              <a:ahLst/>
              <a:cxnLst/>
              <a:rect l="l" t="t" r="r" b="b"/>
              <a:pathLst>
                <a:path w="201295" h="46355">
                  <a:moveTo>
                    <a:pt x="184696" y="10172"/>
                  </a:moveTo>
                  <a:lnTo>
                    <a:pt x="155496" y="12174"/>
                  </a:lnTo>
                  <a:lnTo>
                    <a:pt x="48983" y="36258"/>
                  </a:lnTo>
                  <a:lnTo>
                    <a:pt x="47294" y="38976"/>
                  </a:lnTo>
                  <a:lnTo>
                    <a:pt x="47891" y="41719"/>
                  </a:lnTo>
                  <a:lnTo>
                    <a:pt x="48552" y="44449"/>
                  </a:lnTo>
                  <a:lnTo>
                    <a:pt x="51231" y="46164"/>
                  </a:lnTo>
                  <a:lnTo>
                    <a:pt x="197040" y="13195"/>
                  </a:lnTo>
                  <a:lnTo>
                    <a:pt x="194771" y="13195"/>
                  </a:lnTo>
                  <a:lnTo>
                    <a:pt x="184696" y="10172"/>
                  </a:lnTo>
                  <a:close/>
                </a:path>
                <a:path w="201295" h="46355">
                  <a:moveTo>
                    <a:pt x="186169" y="0"/>
                  </a:moveTo>
                  <a:lnTo>
                    <a:pt x="184356" y="0"/>
                  </a:lnTo>
                  <a:lnTo>
                    <a:pt x="2082" y="12496"/>
                  </a:lnTo>
                  <a:lnTo>
                    <a:pt x="0" y="14922"/>
                  </a:lnTo>
                  <a:lnTo>
                    <a:pt x="165" y="17729"/>
                  </a:lnTo>
                  <a:lnTo>
                    <a:pt x="380" y="20535"/>
                  </a:lnTo>
                  <a:lnTo>
                    <a:pt x="2793" y="22644"/>
                  </a:lnTo>
                  <a:lnTo>
                    <a:pt x="155496" y="12174"/>
                  </a:lnTo>
                  <a:lnTo>
                    <a:pt x="194792" y="3289"/>
                  </a:lnTo>
                  <a:lnTo>
                    <a:pt x="197112" y="3289"/>
                  </a:lnTo>
                  <a:lnTo>
                    <a:pt x="186169" y="0"/>
                  </a:lnTo>
                  <a:close/>
                </a:path>
                <a:path w="201295" h="46355">
                  <a:moveTo>
                    <a:pt x="195363" y="10172"/>
                  </a:moveTo>
                  <a:lnTo>
                    <a:pt x="184696" y="10172"/>
                  </a:lnTo>
                  <a:lnTo>
                    <a:pt x="194771" y="13195"/>
                  </a:lnTo>
                  <a:lnTo>
                    <a:pt x="194448" y="13195"/>
                  </a:lnTo>
                  <a:lnTo>
                    <a:pt x="195363" y="10172"/>
                  </a:lnTo>
                  <a:close/>
                </a:path>
                <a:path w="201295" h="46355">
                  <a:moveTo>
                    <a:pt x="197112" y="3289"/>
                  </a:moveTo>
                  <a:lnTo>
                    <a:pt x="194792" y="3289"/>
                  </a:lnTo>
                  <a:lnTo>
                    <a:pt x="195948" y="8242"/>
                  </a:lnTo>
                  <a:lnTo>
                    <a:pt x="194448" y="13195"/>
                  </a:lnTo>
                  <a:lnTo>
                    <a:pt x="197040" y="13195"/>
                  </a:lnTo>
                  <a:lnTo>
                    <a:pt x="199326" y="12699"/>
                  </a:lnTo>
                  <a:lnTo>
                    <a:pt x="200913" y="10718"/>
                  </a:lnTo>
                  <a:lnTo>
                    <a:pt x="201032" y="8242"/>
                  </a:lnTo>
                  <a:lnTo>
                    <a:pt x="201079" y="6108"/>
                  </a:lnTo>
                  <a:lnTo>
                    <a:pt x="199605" y="4038"/>
                  </a:lnTo>
                  <a:lnTo>
                    <a:pt x="197112" y="3289"/>
                  </a:lnTo>
                  <a:close/>
                </a:path>
                <a:path w="201295" h="46355">
                  <a:moveTo>
                    <a:pt x="194792" y="3289"/>
                  </a:moveTo>
                  <a:lnTo>
                    <a:pt x="155496" y="12174"/>
                  </a:lnTo>
                  <a:lnTo>
                    <a:pt x="184696" y="10172"/>
                  </a:lnTo>
                  <a:lnTo>
                    <a:pt x="195363" y="10172"/>
                  </a:lnTo>
                  <a:lnTo>
                    <a:pt x="195894" y="8420"/>
                  </a:lnTo>
                  <a:lnTo>
                    <a:pt x="195948" y="8242"/>
                  </a:lnTo>
                  <a:lnTo>
                    <a:pt x="194792" y="32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8339924" y="2541135"/>
              <a:ext cx="85725" cy="40640"/>
            </a:xfrm>
            <a:custGeom>
              <a:avLst/>
              <a:gdLst/>
              <a:ahLst/>
              <a:cxnLst/>
              <a:rect l="l" t="t" r="r" b="b"/>
              <a:pathLst>
                <a:path w="85725" h="40639">
                  <a:moveTo>
                    <a:pt x="38608" y="0"/>
                  </a:moveTo>
                  <a:lnTo>
                    <a:pt x="22181" y="75"/>
                  </a:lnTo>
                  <a:lnTo>
                    <a:pt x="12684" y="603"/>
                  </a:lnTo>
                  <a:lnTo>
                    <a:pt x="6496" y="2035"/>
                  </a:lnTo>
                  <a:lnTo>
                    <a:pt x="0" y="4826"/>
                  </a:lnTo>
                  <a:lnTo>
                    <a:pt x="0" y="29146"/>
                  </a:lnTo>
                  <a:lnTo>
                    <a:pt x="2423" y="30940"/>
                  </a:lnTo>
                  <a:lnTo>
                    <a:pt x="9678" y="34886"/>
                  </a:lnTo>
                  <a:lnTo>
                    <a:pt x="21747" y="38833"/>
                  </a:lnTo>
                  <a:lnTo>
                    <a:pt x="38608" y="40627"/>
                  </a:lnTo>
                  <a:lnTo>
                    <a:pt x="53776" y="40459"/>
                  </a:lnTo>
                  <a:lnTo>
                    <a:pt x="63707" y="39284"/>
                  </a:lnTo>
                  <a:lnTo>
                    <a:pt x="72789" y="36094"/>
                  </a:lnTo>
                  <a:lnTo>
                    <a:pt x="85407" y="29883"/>
                  </a:lnTo>
                  <a:lnTo>
                    <a:pt x="85407" y="16776"/>
                  </a:lnTo>
                  <a:lnTo>
                    <a:pt x="82049" y="14155"/>
                  </a:lnTo>
                  <a:lnTo>
                    <a:pt x="72551" y="8388"/>
                  </a:lnTo>
                  <a:lnTo>
                    <a:pt x="57782" y="2621"/>
                  </a:lnTo>
                  <a:lnTo>
                    <a:pt x="38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8334793" y="2536017"/>
              <a:ext cx="95885" cy="51435"/>
            </a:xfrm>
            <a:custGeom>
              <a:avLst/>
              <a:gdLst/>
              <a:ahLst/>
              <a:cxnLst/>
              <a:rect l="l" t="t" r="r" b="b"/>
              <a:pathLst>
                <a:path w="95884" h="51435">
                  <a:moveTo>
                    <a:pt x="43738" y="0"/>
                  </a:moveTo>
                  <a:lnTo>
                    <a:pt x="5644" y="4313"/>
                  </a:lnTo>
                  <a:lnTo>
                    <a:pt x="0" y="7950"/>
                  </a:lnTo>
                  <a:lnTo>
                    <a:pt x="0" y="35737"/>
                  </a:lnTo>
                  <a:lnTo>
                    <a:pt x="552" y="36918"/>
                  </a:lnTo>
                  <a:lnTo>
                    <a:pt x="647" y="37122"/>
                  </a:lnTo>
                  <a:lnTo>
                    <a:pt x="43738" y="50850"/>
                  </a:lnTo>
                  <a:lnTo>
                    <a:pt x="62785" y="49093"/>
                  </a:lnTo>
                  <a:lnTo>
                    <a:pt x="78303" y="45253"/>
                  </a:lnTo>
                  <a:lnTo>
                    <a:pt x="88814" y="41388"/>
                  </a:lnTo>
                  <a:lnTo>
                    <a:pt x="90489" y="40627"/>
                  </a:lnTo>
                  <a:lnTo>
                    <a:pt x="43738" y="40627"/>
                  </a:lnTo>
                  <a:lnTo>
                    <a:pt x="35280" y="40167"/>
                  </a:lnTo>
                  <a:lnTo>
                    <a:pt x="27992" y="38962"/>
                  </a:lnTo>
                  <a:lnTo>
                    <a:pt x="21859" y="37267"/>
                  </a:lnTo>
                  <a:lnTo>
                    <a:pt x="16865" y="35344"/>
                  </a:lnTo>
                  <a:lnTo>
                    <a:pt x="14434" y="34264"/>
                  </a:lnTo>
                  <a:lnTo>
                    <a:pt x="5130" y="34264"/>
                  </a:lnTo>
                  <a:lnTo>
                    <a:pt x="8498" y="30467"/>
                  </a:lnTo>
                  <a:lnTo>
                    <a:pt x="10261" y="30467"/>
                  </a:lnTo>
                  <a:lnTo>
                    <a:pt x="10261" y="14605"/>
                  </a:lnTo>
                  <a:lnTo>
                    <a:pt x="7200" y="14605"/>
                  </a:lnTo>
                  <a:lnTo>
                    <a:pt x="5568" y="10894"/>
                  </a:lnTo>
                  <a:lnTo>
                    <a:pt x="5130" y="9944"/>
                  </a:lnTo>
                  <a:lnTo>
                    <a:pt x="81933" y="9944"/>
                  </a:lnTo>
                  <a:lnTo>
                    <a:pt x="79997" y="8953"/>
                  </a:lnTo>
                  <a:lnTo>
                    <a:pt x="72792" y="5675"/>
                  </a:lnTo>
                  <a:lnTo>
                    <a:pt x="64268" y="2809"/>
                  </a:lnTo>
                  <a:lnTo>
                    <a:pt x="54544" y="777"/>
                  </a:lnTo>
                  <a:lnTo>
                    <a:pt x="43738" y="0"/>
                  </a:lnTo>
                  <a:close/>
                </a:path>
                <a:path w="95884" h="51435">
                  <a:moveTo>
                    <a:pt x="85407" y="31736"/>
                  </a:moveTo>
                  <a:lnTo>
                    <a:pt x="84946" y="31902"/>
                  </a:lnTo>
                  <a:lnTo>
                    <a:pt x="84175" y="32249"/>
                  </a:lnTo>
                  <a:lnTo>
                    <a:pt x="74434" y="35737"/>
                  </a:lnTo>
                  <a:lnTo>
                    <a:pt x="60467" y="39125"/>
                  </a:lnTo>
                  <a:lnTo>
                    <a:pt x="43738" y="40627"/>
                  </a:lnTo>
                  <a:lnTo>
                    <a:pt x="90489" y="40627"/>
                  </a:lnTo>
                  <a:lnTo>
                    <a:pt x="92837" y="39560"/>
                  </a:lnTo>
                  <a:lnTo>
                    <a:pt x="94576" y="38684"/>
                  </a:lnTo>
                  <a:lnTo>
                    <a:pt x="95453" y="37267"/>
                  </a:lnTo>
                  <a:lnTo>
                    <a:pt x="95543" y="37122"/>
                  </a:lnTo>
                  <a:lnTo>
                    <a:pt x="95669" y="35001"/>
                  </a:lnTo>
                  <a:lnTo>
                    <a:pt x="85407" y="35001"/>
                  </a:lnTo>
                  <a:lnTo>
                    <a:pt x="85407" y="31736"/>
                  </a:lnTo>
                  <a:close/>
                </a:path>
                <a:path w="95884" h="51435">
                  <a:moveTo>
                    <a:pt x="88201" y="30467"/>
                  </a:moveTo>
                  <a:lnTo>
                    <a:pt x="87568" y="30721"/>
                  </a:lnTo>
                  <a:lnTo>
                    <a:pt x="86187" y="31343"/>
                  </a:lnTo>
                  <a:lnTo>
                    <a:pt x="85407" y="31736"/>
                  </a:lnTo>
                  <a:lnTo>
                    <a:pt x="85407" y="35001"/>
                  </a:lnTo>
                  <a:lnTo>
                    <a:pt x="90538" y="35001"/>
                  </a:lnTo>
                  <a:lnTo>
                    <a:pt x="88201" y="30467"/>
                  </a:lnTo>
                  <a:close/>
                </a:path>
                <a:path w="95884" h="51435">
                  <a:moveTo>
                    <a:pt x="95669" y="30467"/>
                  </a:moveTo>
                  <a:lnTo>
                    <a:pt x="88201" y="30467"/>
                  </a:lnTo>
                  <a:lnTo>
                    <a:pt x="90538" y="35001"/>
                  </a:lnTo>
                  <a:lnTo>
                    <a:pt x="95669" y="35001"/>
                  </a:lnTo>
                  <a:lnTo>
                    <a:pt x="95669" y="30467"/>
                  </a:lnTo>
                  <a:close/>
                </a:path>
                <a:path w="95884" h="51435">
                  <a:moveTo>
                    <a:pt x="8572" y="30467"/>
                  </a:moveTo>
                  <a:lnTo>
                    <a:pt x="7721" y="31343"/>
                  </a:lnTo>
                  <a:lnTo>
                    <a:pt x="5130" y="34264"/>
                  </a:lnTo>
                  <a:lnTo>
                    <a:pt x="10261" y="34264"/>
                  </a:lnTo>
                  <a:lnTo>
                    <a:pt x="10261" y="31736"/>
                  </a:lnTo>
                  <a:lnTo>
                    <a:pt x="9664" y="31343"/>
                  </a:lnTo>
                  <a:lnTo>
                    <a:pt x="9169" y="30975"/>
                  </a:lnTo>
                  <a:lnTo>
                    <a:pt x="8902" y="30721"/>
                  </a:lnTo>
                  <a:lnTo>
                    <a:pt x="8572" y="30467"/>
                  </a:lnTo>
                  <a:close/>
                </a:path>
                <a:path w="95884" h="51435">
                  <a:moveTo>
                    <a:pt x="10261" y="31736"/>
                  </a:moveTo>
                  <a:lnTo>
                    <a:pt x="10261" y="34264"/>
                  </a:lnTo>
                  <a:lnTo>
                    <a:pt x="14434" y="34264"/>
                  </a:lnTo>
                  <a:lnTo>
                    <a:pt x="13919" y="34036"/>
                  </a:lnTo>
                  <a:lnTo>
                    <a:pt x="11785" y="32740"/>
                  </a:lnTo>
                  <a:lnTo>
                    <a:pt x="10261" y="31736"/>
                  </a:lnTo>
                  <a:close/>
                </a:path>
                <a:path w="95884" h="51435">
                  <a:moveTo>
                    <a:pt x="10261" y="30467"/>
                  </a:moveTo>
                  <a:lnTo>
                    <a:pt x="8572" y="30467"/>
                  </a:lnTo>
                  <a:lnTo>
                    <a:pt x="8902" y="30721"/>
                  </a:lnTo>
                  <a:lnTo>
                    <a:pt x="9169" y="30975"/>
                  </a:lnTo>
                  <a:lnTo>
                    <a:pt x="9664" y="31343"/>
                  </a:lnTo>
                  <a:lnTo>
                    <a:pt x="10261" y="31736"/>
                  </a:lnTo>
                  <a:lnTo>
                    <a:pt x="10261" y="30467"/>
                  </a:lnTo>
                  <a:close/>
                </a:path>
                <a:path w="95884" h="51435">
                  <a:moveTo>
                    <a:pt x="85407" y="24317"/>
                  </a:moveTo>
                  <a:lnTo>
                    <a:pt x="85407" y="31736"/>
                  </a:lnTo>
                  <a:lnTo>
                    <a:pt x="86187" y="31343"/>
                  </a:lnTo>
                  <a:lnTo>
                    <a:pt x="88132" y="30467"/>
                  </a:lnTo>
                  <a:lnTo>
                    <a:pt x="95669" y="30467"/>
                  </a:lnTo>
                  <a:lnTo>
                    <a:pt x="95669" y="25688"/>
                  </a:lnTo>
                  <a:lnTo>
                    <a:pt x="87100" y="25688"/>
                  </a:lnTo>
                  <a:lnTo>
                    <a:pt x="85407" y="24317"/>
                  </a:lnTo>
                  <a:close/>
                </a:path>
                <a:path w="95884" h="51435">
                  <a:moveTo>
                    <a:pt x="90469" y="21971"/>
                  </a:moveTo>
                  <a:lnTo>
                    <a:pt x="85407" y="21971"/>
                  </a:lnTo>
                  <a:lnTo>
                    <a:pt x="85407" y="24317"/>
                  </a:lnTo>
                  <a:lnTo>
                    <a:pt x="87100" y="25688"/>
                  </a:lnTo>
                  <a:lnTo>
                    <a:pt x="88376" y="24317"/>
                  </a:lnTo>
                  <a:lnTo>
                    <a:pt x="90469" y="21971"/>
                  </a:lnTo>
                  <a:close/>
                </a:path>
                <a:path w="95884" h="51435">
                  <a:moveTo>
                    <a:pt x="95669" y="21971"/>
                  </a:moveTo>
                  <a:lnTo>
                    <a:pt x="90469" y="21971"/>
                  </a:lnTo>
                  <a:lnTo>
                    <a:pt x="88376" y="24317"/>
                  </a:lnTo>
                  <a:lnTo>
                    <a:pt x="87100" y="25688"/>
                  </a:lnTo>
                  <a:lnTo>
                    <a:pt x="95669" y="25688"/>
                  </a:lnTo>
                  <a:lnTo>
                    <a:pt x="95669" y="21971"/>
                  </a:lnTo>
                  <a:close/>
                </a:path>
                <a:path w="95884" h="51435">
                  <a:moveTo>
                    <a:pt x="82479" y="10223"/>
                  </a:moveTo>
                  <a:lnTo>
                    <a:pt x="43738" y="10223"/>
                  </a:lnTo>
                  <a:lnTo>
                    <a:pt x="53112" y="10894"/>
                  </a:lnTo>
                  <a:lnTo>
                    <a:pt x="61579" y="12663"/>
                  </a:lnTo>
                  <a:lnTo>
                    <a:pt x="85433" y="24317"/>
                  </a:lnTo>
                  <a:lnTo>
                    <a:pt x="85407" y="21971"/>
                  </a:lnTo>
                  <a:lnTo>
                    <a:pt x="95669" y="21971"/>
                  </a:lnTo>
                  <a:lnTo>
                    <a:pt x="95669" y="20447"/>
                  </a:lnTo>
                  <a:lnTo>
                    <a:pt x="95021" y="19050"/>
                  </a:lnTo>
                  <a:lnTo>
                    <a:pt x="88744" y="13432"/>
                  </a:lnTo>
                  <a:lnTo>
                    <a:pt x="82479" y="10223"/>
                  </a:lnTo>
                  <a:close/>
                </a:path>
                <a:path w="95884" h="51435">
                  <a:moveTo>
                    <a:pt x="10261" y="9944"/>
                  </a:moveTo>
                  <a:lnTo>
                    <a:pt x="5130" y="9944"/>
                  </a:lnTo>
                  <a:lnTo>
                    <a:pt x="7193" y="14427"/>
                  </a:lnTo>
                  <a:lnTo>
                    <a:pt x="7276" y="14605"/>
                  </a:lnTo>
                  <a:lnTo>
                    <a:pt x="7645" y="14427"/>
                  </a:lnTo>
                  <a:lnTo>
                    <a:pt x="10261" y="13632"/>
                  </a:lnTo>
                  <a:lnTo>
                    <a:pt x="10261" y="9944"/>
                  </a:lnTo>
                  <a:close/>
                </a:path>
                <a:path w="95884" h="51435">
                  <a:moveTo>
                    <a:pt x="10261" y="13632"/>
                  </a:moveTo>
                  <a:lnTo>
                    <a:pt x="7645" y="14427"/>
                  </a:lnTo>
                  <a:lnTo>
                    <a:pt x="7200" y="14605"/>
                  </a:lnTo>
                  <a:lnTo>
                    <a:pt x="10261" y="14605"/>
                  </a:lnTo>
                  <a:lnTo>
                    <a:pt x="10261" y="13632"/>
                  </a:lnTo>
                  <a:close/>
                </a:path>
                <a:path w="95884" h="51435">
                  <a:moveTo>
                    <a:pt x="81933" y="9944"/>
                  </a:moveTo>
                  <a:lnTo>
                    <a:pt x="10261" y="9944"/>
                  </a:lnTo>
                  <a:lnTo>
                    <a:pt x="10261" y="13632"/>
                  </a:lnTo>
                  <a:lnTo>
                    <a:pt x="10920" y="13432"/>
                  </a:lnTo>
                  <a:lnTo>
                    <a:pt x="17748" y="12025"/>
                  </a:lnTo>
                  <a:lnTo>
                    <a:pt x="27464" y="10894"/>
                  </a:lnTo>
                  <a:lnTo>
                    <a:pt x="25025" y="10894"/>
                  </a:lnTo>
                  <a:lnTo>
                    <a:pt x="43738" y="10223"/>
                  </a:lnTo>
                  <a:lnTo>
                    <a:pt x="82479" y="10223"/>
                  </a:lnTo>
                  <a:lnTo>
                    <a:pt x="81933" y="99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8676596" y="2469031"/>
              <a:ext cx="104139" cy="36830"/>
            </a:xfrm>
            <a:custGeom>
              <a:avLst/>
              <a:gdLst/>
              <a:ahLst/>
              <a:cxnLst/>
              <a:rect l="l" t="t" r="r" b="b"/>
              <a:pathLst>
                <a:path w="104140" h="36830">
                  <a:moveTo>
                    <a:pt x="103593" y="0"/>
                  </a:moveTo>
                  <a:lnTo>
                    <a:pt x="68313" y="888"/>
                  </a:lnTo>
                  <a:lnTo>
                    <a:pt x="0" y="30962"/>
                  </a:lnTo>
                  <a:lnTo>
                    <a:pt x="2468" y="31859"/>
                  </a:lnTo>
                  <a:lnTo>
                    <a:pt x="9429" y="33832"/>
                  </a:lnTo>
                  <a:lnTo>
                    <a:pt x="20220" y="35806"/>
                  </a:lnTo>
                  <a:lnTo>
                    <a:pt x="34175" y="36702"/>
                  </a:lnTo>
                  <a:lnTo>
                    <a:pt x="46201" y="36613"/>
                  </a:lnTo>
                  <a:lnTo>
                    <a:pt x="53987" y="35985"/>
                  </a:lnTo>
                  <a:lnTo>
                    <a:pt x="60936" y="34281"/>
                  </a:lnTo>
                  <a:lnTo>
                    <a:pt x="70446" y="30962"/>
                  </a:lnTo>
                  <a:lnTo>
                    <a:pt x="103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8157514" y="2464358"/>
              <a:ext cx="628015" cy="118745"/>
            </a:xfrm>
            <a:custGeom>
              <a:avLst/>
              <a:gdLst/>
              <a:ahLst/>
              <a:cxnLst/>
              <a:rect l="l" t="t" r="r" b="b"/>
              <a:pathLst>
                <a:path w="628015" h="118744">
                  <a:moveTo>
                    <a:pt x="28676" y="52387"/>
                  </a:moveTo>
                  <a:lnTo>
                    <a:pt x="19824" y="53860"/>
                  </a:lnTo>
                  <a:lnTo>
                    <a:pt x="10452" y="57899"/>
                  </a:lnTo>
                  <a:lnTo>
                    <a:pt x="3022" y="63893"/>
                  </a:lnTo>
                  <a:lnTo>
                    <a:pt x="0" y="71234"/>
                  </a:lnTo>
                  <a:lnTo>
                    <a:pt x="3022" y="78574"/>
                  </a:lnTo>
                  <a:lnTo>
                    <a:pt x="10452" y="84556"/>
                  </a:lnTo>
                  <a:lnTo>
                    <a:pt x="19824" y="88595"/>
                  </a:lnTo>
                  <a:lnTo>
                    <a:pt x="28676" y="90081"/>
                  </a:lnTo>
                  <a:lnTo>
                    <a:pt x="28676" y="52387"/>
                  </a:lnTo>
                  <a:close/>
                </a:path>
                <a:path w="628015" h="118744">
                  <a:moveTo>
                    <a:pt x="269786" y="93700"/>
                  </a:moveTo>
                  <a:lnTo>
                    <a:pt x="253453" y="80594"/>
                  </a:lnTo>
                  <a:lnTo>
                    <a:pt x="251599" y="81457"/>
                  </a:lnTo>
                  <a:lnTo>
                    <a:pt x="251002" y="82372"/>
                  </a:lnTo>
                  <a:lnTo>
                    <a:pt x="251002" y="116484"/>
                  </a:lnTo>
                  <a:lnTo>
                    <a:pt x="251434" y="117284"/>
                  </a:lnTo>
                  <a:lnTo>
                    <a:pt x="253022" y="118376"/>
                  </a:lnTo>
                  <a:lnTo>
                    <a:pt x="253720" y="118376"/>
                  </a:lnTo>
                  <a:lnTo>
                    <a:pt x="254546" y="118097"/>
                  </a:lnTo>
                  <a:lnTo>
                    <a:pt x="269125" y="112839"/>
                  </a:lnTo>
                  <a:lnTo>
                    <a:pt x="269748" y="111912"/>
                  </a:lnTo>
                  <a:lnTo>
                    <a:pt x="269786" y="93700"/>
                  </a:lnTo>
                  <a:close/>
                </a:path>
                <a:path w="628015" h="118744">
                  <a:moveTo>
                    <a:pt x="627634" y="4699"/>
                  </a:moveTo>
                  <a:lnTo>
                    <a:pt x="626287" y="1320"/>
                  </a:lnTo>
                  <a:lnTo>
                    <a:pt x="626211" y="1143"/>
                  </a:lnTo>
                  <a:lnTo>
                    <a:pt x="624471" y="0"/>
                  </a:lnTo>
                  <a:lnTo>
                    <a:pt x="610603" y="355"/>
                  </a:lnTo>
                  <a:lnTo>
                    <a:pt x="610603" y="9613"/>
                  </a:lnTo>
                  <a:lnTo>
                    <a:pt x="589521" y="29324"/>
                  </a:lnTo>
                  <a:lnTo>
                    <a:pt x="589521" y="35636"/>
                  </a:lnTo>
                  <a:lnTo>
                    <a:pt x="588467" y="32689"/>
                  </a:lnTo>
                  <a:lnTo>
                    <a:pt x="589432" y="35369"/>
                  </a:lnTo>
                  <a:lnTo>
                    <a:pt x="589521" y="35636"/>
                  </a:lnTo>
                  <a:lnTo>
                    <a:pt x="589521" y="29324"/>
                  </a:lnTo>
                  <a:lnTo>
                    <a:pt x="553250" y="36753"/>
                  </a:lnTo>
                  <a:lnTo>
                    <a:pt x="543483" y="36753"/>
                  </a:lnTo>
                  <a:lnTo>
                    <a:pt x="535292" y="35369"/>
                  </a:lnTo>
                  <a:lnTo>
                    <a:pt x="532612" y="34734"/>
                  </a:lnTo>
                  <a:lnTo>
                    <a:pt x="540169" y="31407"/>
                  </a:lnTo>
                  <a:lnTo>
                    <a:pt x="588352" y="10185"/>
                  </a:lnTo>
                  <a:lnTo>
                    <a:pt x="610603" y="9613"/>
                  </a:lnTo>
                  <a:lnTo>
                    <a:pt x="610603" y="355"/>
                  </a:lnTo>
                  <a:lnTo>
                    <a:pt x="589241" y="889"/>
                  </a:lnTo>
                  <a:lnTo>
                    <a:pt x="589241" y="9791"/>
                  </a:lnTo>
                  <a:lnTo>
                    <a:pt x="587387" y="5562"/>
                  </a:lnTo>
                  <a:lnTo>
                    <a:pt x="589165" y="9613"/>
                  </a:lnTo>
                  <a:lnTo>
                    <a:pt x="589241" y="9791"/>
                  </a:lnTo>
                  <a:lnTo>
                    <a:pt x="589241" y="889"/>
                  </a:lnTo>
                  <a:lnTo>
                    <a:pt x="586676" y="952"/>
                  </a:lnTo>
                  <a:lnTo>
                    <a:pt x="585787" y="1143"/>
                  </a:lnTo>
                  <a:lnTo>
                    <a:pt x="585939" y="1143"/>
                  </a:lnTo>
                  <a:lnTo>
                    <a:pt x="585533" y="1320"/>
                  </a:lnTo>
                  <a:lnTo>
                    <a:pt x="515264" y="32270"/>
                  </a:lnTo>
                  <a:lnTo>
                    <a:pt x="515353" y="32410"/>
                  </a:lnTo>
                  <a:lnTo>
                    <a:pt x="514426" y="33832"/>
                  </a:lnTo>
                  <a:lnTo>
                    <a:pt x="514426" y="37541"/>
                  </a:lnTo>
                  <a:lnTo>
                    <a:pt x="515581" y="39204"/>
                  </a:lnTo>
                  <a:lnTo>
                    <a:pt x="553250" y="46012"/>
                  </a:lnTo>
                  <a:lnTo>
                    <a:pt x="568058" y="45085"/>
                  </a:lnTo>
                  <a:lnTo>
                    <a:pt x="580021" y="43040"/>
                  </a:lnTo>
                  <a:lnTo>
                    <a:pt x="588048" y="40982"/>
                  </a:lnTo>
                  <a:lnTo>
                    <a:pt x="591096" y="40005"/>
                  </a:lnTo>
                  <a:lnTo>
                    <a:pt x="591362" y="40005"/>
                  </a:lnTo>
                  <a:lnTo>
                    <a:pt x="592251" y="39446"/>
                  </a:lnTo>
                  <a:lnTo>
                    <a:pt x="595134" y="36753"/>
                  </a:lnTo>
                  <a:lnTo>
                    <a:pt x="596328" y="35636"/>
                  </a:lnTo>
                  <a:lnTo>
                    <a:pt x="600837" y="31407"/>
                  </a:lnTo>
                  <a:lnTo>
                    <a:pt x="624128" y="9613"/>
                  </a:lnTo>
                  <a:lnTo>
                    <a:pt x="627202" y="6731"/>
                  </a:lnTo>
                  <a:lnTo>
                    <a:pt x="627634" y="4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8298916" y="2546400"/>
              <a:ext cx="25400" cy="20320"/>
            </a:xfrm>
            <a:custGeom>
              <a:avLst/>
              <a:gdLst/>
              <a:ahLst/>
              <a:cxnLst/>
              <a:rect l="l" t="t" r="r" b="b"/>
              <a:pathLst>
                <a:path w="25400" h="20319">
                  <a:moveTo>
                    <a:pt x="24904" y="0"/>
                  </a:moveTo>
                  <a:lnTo>
                    <a:pt x="0" y="0"/>
                  </a:lnTo>
                  <a:lnTo>
                    <a:pt x="0" y="19748"/>
                  </a:lnTo>
                  <a:lnTo>
                    <a:pt x="24904" y="19748"/>
                  </a:lnTo>
                  <a:lnTo>
                    <a:pt x="24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8293780" y="2541301"/>
              <a:ext cx="35560" cy="30480"/>
            </a:xfrm>
            <a:custGeom>
              <a:avLst/>
              <a:gdLst/>
              <a:ahLst/>
              <a:cxnLst/>
              <a:rect l="l" t="t" r="r" b="b"/>
              <a:pathLst>
                <a:path w="35559" h="30480">
                  <a:moveTo>
                    <a:pt x="31394" y="0"/>
                  </a:moveTo>
                  <a:lnTo>
                    <a:pt x="3771" y="0"/>
                  </a:lnTo>
                  <a:lnTo>
                    <a:pt x="2451" y="546"/>
                  </a:lnTo>
                  <a:lnTo>
                    <a:pt x="546" y="2451"/>
                  </a:lnTo>
                  <a:lnTo>
                    <a:pt x="0" y="3759"/>
                  </a:lnTo>
                  <a:lnTo>
                    <a:pt x="0" y="26200"/>
                  </a:lnTo>
                  <a:lnTo>
                    <a:pt x="546" y="27508"/>
                  </a:lnTo>
                  <a:lnTo>
                    <a:pt x="2451" y="29413"/>
                  </a:lnTo>
                  <a:lnTo>
                    <a:pt x="3771" y="29959"/>
                  </a:lnTo>
                  <a:lnTo>
                    <a:pt x="31394" y="29959"/>
                  </a:lnTo>
                  <a:lnTo>
                    <a:pt x="32715" y="29413"/>
                  </a:lnTo>
                  <a:lnTo>
                    <a:pt x="33693" y="28460"/>
                  </a:lnTo>
                  <a:lnTo>
                    <a:pt x="34620" y="27508"/>
                  </a:lnTo>
                  <a:lnTo>
                    <a:pt x="35166" y="26200"/>
                  </a:lnTo>
                  <a:lnTo>
                    <a:pt x="35166" y="19735"/>
                  </a:lnTo>
                  <a:lnTo>
                    <a:pt x="10210" y="19735"/>
                  </a:lnTo>
                  <a:lnTo>
                    <a:pt x="10210" y="10210"/>
                  </a:lnTo>
                  <a:lnTo>
                    <a:pt x="5130" y="10210"/>
                  </a:lnTo>
                  <a:lnTo>
                    <a:pt x="5130" y="5105"/>
                  </a:lnTo>
                  <a:lnTo>
                    <a:pt x="35166" y="5105"/>
                  </a:lnTo>
                  <a:lnTo>
                    <a:pt x="35166" y="3759"/>
                  </a:lnTo>
                  <a:lnTo>
                    <a:pt x="34620" y="2451"/>
                  </a:lnTo>
                  <a:lnTo>
                    <a:pt x="33693" y="1485"/>
                  </a:lnTo>
                  <a:lnTo>
                    <a:pt x="32715" y="546"/>
                  </a:lnTo>
                  <a:lnTo>
                    <a:pt x="31394" y="0"/>
                  </a:lnTo>
                  <a:close/>
                </a:path>
                <a:path w="35559" h="30480">
                  <a:moveTo>
                    <a:pt x="35166" y="5105"/>
                  </a:moveTo>
                  <a:lnTo>
                    <a:pt x="10210" y="5105"/>
                  </a:lnTo>
                  <a:lnTo>
                    <a:pt x="10210" y="10210"/>
                  </a:lnTo>
                  <a:lnTo>
                    <a:pt x="24955" y="10210"/>
                  </a:lnTo>
                  <a:lnTo>
                    <a:pt x="24955" y="19735"/>
                  </a:lnTo>
                  <a:lnTo>
                    <a:pt x="35166" y="19735"/>
                  </a:lnTo>
                  <a:lnTo>
                    <a:pt x="35166" y="5105"/>
                  </a:lnTo>
                  <a:close/>
                </a:path>
                <a:path w="35559" h="30480">
                  <a:moveTo>
                    <a:pt x="10210" y="5105"/>
                  </a:moveTo>
                  <a:lnTo>
                    <a:pt x="5130" y="5105"/>
                  </a:lnTo>
                  <a:lnTo>
                    <a:pt x="5130" y="10210"/>
                  </a:lnTo>
                  <a:lnTo>
                    <a:pt x="10210" y="10210"/>
                  </a:lnTo>
                  <a:lnTo>
                    <a:pt x="10210" y="51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3834002" y="5882266"/>
              <a:ext cx="6498590" cy="13970"/>
            </a:xfrm>
            <a:custGeom>
              <a:avLst/>
              <a:gdLst/>
              <a:ahLst/>
              <a:cxnLst/>
              <a:rect l="l" t="t" r="r" b="b"/>
              <a:pathLst>
                <a:path w="6498590" h="13970">
                  <a:moveTo>
                    <a:pt x="6498005" y="0"/>
                  </a:moveTo>
                  <a:lnTo>
                    <a:pt x="6498005" y="13639"/>
                  </a:lnTo>
                  <a:lnTo>
                    <a:pt x="0" y="13639"/>
                  </a:lnTo>
                  <a:lnTo>
                    <a:pt x="0" y="0"/>
                  </a:lnTo>
                  <a:lnTo>
                    <a:pt x="6498005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3834003" y="5895898"/>
              <a:ext cx="160655" cy="10795"/>
            </a:xfrm>
            <a:custGeom>
              <a:avLst/>
              <a:gdLst/>
              <a:ahLst/>
              <a:cxnLst/>
              <a:rect l="l" t="t" r="r" b="b"/>
              <a:pathLst>
                <a:path w="160654" h="10795">
                  <a:moveTo>
                    <a:pt x="31889" y="0"/>
                  </a:moveTo>
                  <a:lnTo>
                    <a:pt x="0" y="0"/>
                  </a:lnTo>
                  <a:lnTo>
                    <a:pt x="0" y="10198"/>
                  </a:lnTo>
                  <a:lnTo>
                    <a:pt x="31889" y="10198"/>
                  </a:lnTo>
                  <a:lnTo>
                    <a:pt x="31889" y="0"/>
                  </a:lnTo>
                  <a:close/>
                </a:path>
                <a:path w="160654" h="10795">
                  <a:moveTo>
                    <a:pt x="96596" y="0"/>
                  </a:moveTo>
                  <a:lnTo>
                    <a:pt x="57111" y="0"/>
                  </a:lnTo>
                  <a:lnTo>
                    <a:pt x="57111" y="10198"/>
                  </a:lnTo>
                  <a:lnTo>
                    <a:pt x="96596" y="10198"/>
                  </a:lnTo>
                  <a:lnTo>
                    <a:pt x="96596" y="0"/>
                  </a:lnTo>
                  <a:close/>
                </a:path>
                <a:path w="160654" h="10795">
                  <a:moveTo>
                    <a:pt x="160655" y="0"/>
                  </a:moveTo>
                  <a:lnTo>
                    <a:pt x="121170" y="0"/>
                  </a:lnTo>
                  <a:lnTo>
                    <a:pt x="121170" y="10198"/>
                  </a:lnTo>
                  <a:lnTo>
                    <a:pt x="160655" y="10198"/>
                  </a:lnTo>
                  <a:lnTo>
                    <a:pt x="160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4019232" y="5900997"/>
              <a:ext cx="872490" cy="0"/>
            </a:xfrm>
            <a:custGeom>
              <a:avLst/>
              <a:gdLst/>
              <a:ahLst/>
              <a:cxnLst/>
              <a:rect l="l" t="t" r="r" b="b"/>
              <a:pathLst>
                <a:path w="872489">
                  <a:moveTo>
                    <a:pt x="0" y="0"/>
                  </a:moveTo>
                  <a:lnTo>
                    <a:pt x="872185" y="0"/>
                  </a:lnTo>
                </a:path>
              </a:pathLst>
            </a:custGeom>
            <a:ln w="1019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4912487" y="5895898"/>
              <a:ext cx="168275" cy="10795"/>
            </a:xfrm>
            <a:custGeom>
              <a:avLst/>
              <a:gdLst/>
              <a:ahLst/>
              <a:cxnLst/>
              <a:rect l="l" t="t" r="r" b="b"/>
              <a:pathLst>
                <a:path w="168275" h="10795">
                  <a:moveTo>
                    <a:pt x="39484" y="0"/>
                  </a:moveTo>
                  <a:lnTo>
                    <a:pt x="0" y="0"/>
                  </a:lnTo>
                  <a:lnTo>
                    <a:pt x="0" y="10198"/>
                  </a:lnTo>
                  <a:lnTo>
                    <a:pt x="39484" y="10198"/>
                  </a:lnTo>
                  <a:lnTo>
                    <a:pt x="39484" y="0"/>
                  </a:lnTo>
                  <a:close/>
                </a:path>
                <a:path w="168275" h="10795">
                  <a:moveTo>
                    <a:pt x="104203" y="0"/>
                  </a:moveTo>
                  <a:lnTo>
                    <a:pt x="64719" y="0"/>
                  </a:lnTo>
                  <a:lnTo>
                    <a:pt x="64719" y="10198"/>
                  </a:lnTo>
                  <a:lnTo>
                    <a:pt x="104203" y="10198"/>
                  </a:lnTo>
                  <a:lnTo>
                    <a:pt x="104203" y="0"/>
                  </a:lnTo>
                  <a:close/>
                </a:path>
                <a:path w="168275" h="10795">
                  <a:moveTo>
                    <a:pt x="168262" y="0"/>
                  </a:moveTo>
                  <a:lnTo>
                    <a:pt x="128778" y="0"/>
                  </a:lnTo>
                  <a:lnTo>
                    <a:pt x="128778" y="10198"/>
                  </a:lnTo>
                  <a:lnTo>
                    <a:pt x="168262" y="10198"/>
                  </a:lnTo>
                  <a:lnTo>
                    <a:pt x="168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5105310" y="5900997"/>
              <a:ext cx="872490" cy="0"/>
            </a:xfrm>
            <a:custGeom>
              <a:avLst/>
              <a:gdLst/>
              <a:ahLst/>
              <a:cxnLst/>
              <a:rect l="l" t="t" r="r" b="b"/>
              <a:pathLst>
                <a:path w="872489">
                  <a:moveTo>
                    <a:pt x="0" y="0"/>
                  </a:moveTo>
                  <a:lnTo>
                    <a:pt x="872185" y="0"/>
                  </a:lnTo>
                </a:path>
              </a:pathLst>
            </a:custGeom>
            <a:ln w="1019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5998514" y="5895898"/>
              <a:ext cx="168275" cy="10795"/>
            </a:xfrm>
            <a:custGeom>
              <a:avLst/>
              <a:gdLst/>
              <a:ahLst/>
              <a:cxnLst/>
              <a:rect l="l" t="t" r="r" b="b"/>
              <a:pathLst>
                <a:path w="168275" h="10795">
                  <a:moveTo>
                    <a:pt x="39484" y="0"/>
                  </a:moveTo>
                  <a:lnTo>
                    <a:pt x="0" y="0"/>
                  </a:lnTo>
                  <a:lnTo>
                    <a:pt x="0" y="10198"/>
                  </a:lnTo>
                  <a:lnTo>
                    <a:pt x="39484" y="10198"/>
                  </a:lnTo>
                  <a:lnTo>
                    <a:pt x="39484" y="0"/>
                  </a:lnTo>
                  <a:close/>
                </a:path>
                <a:path w="168275" h="10795">
                  <a:moveTo>
                    <a:pt x="104203" y="0"/>
                  </a:moveTo>
                  <a:lnTo>
                    <a:pt x="64719" y="0"/>
                  </a:lnTo>
                  <a:lnTo>
                    <a:pt x="64719" y="10198"/>
                  </a:lnTo>
                  <a:lnTo>
                    <a:pt x="104203" y="10198"/>
                  </a:lnTo>
                  <a:lnTo>
                    <a:pt x="104203" y="0"/>
                  </a:lnTo>
                  <a:close/>
                </a:path>
                <a:path w="168275" h="10795">
                  <a:moveTo>
                    <a:pt x="168262" y="0"/>
                  </a:moveTo>
                  <a:lnTo>
                    <a:pt x="128778" y="0"/>
                  </a:lnTo>
                  <a:lnTo>
                    <a:pt x="128778" y="10198"/>
                  </a:lnTo>
                  <a:lnTo>
                    <a:pt x="168262" y="10198"/>
                  </a:lnTo>
                  <a:lnTo>
                    <a:pt x="168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6191351" y="5900997"/>
              <a:ext cx="872490" cy="0"/>
            </a:xfrm>
            <a:custGeom>
              <a:avLst/>
              <a:gdLst/>
              <a:ahLst/>
              <a:cxnLst/>
              <a:rect l="l" t="t" r="r" b="b"/>
              <a:pathLst>
                <a:path w="872490">
                  <a:moveTo>
                    <a:pt x="0" y="0"/>
                  </a:moveTo>
                  <a:lnTo>
                    <a:pt x="872172" y="0"/>
                  </a:lnTo>
                </a:path>
              </a:pathLst>
            </a:custGeom>
            <a:ln w="1019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7084542" y="5895898"/>
              <a:ext cx="168275" cy="10795"/>
            </a:xfrm>
            <a:custGeom>
              <a:avLst/>
              <a:gdLst/>
              <a:ahLst/>
              <a:cxnLst/>
              <a:rect l="l" t="t" r="r" b="b"/>
              <a:pathLst>
                <a:path w="168275" h="10795">
                  <a:moveTo>
                    <a:pt x="39484" y="0"/>
                  </a:moveTo>
                  <a:lnTo>
                    <a:pt x="0" y="0"/>
                  </a:lnTo>
                  <a:lnTo>
                    <a:pt x="0" y="10198"/>
                  </a:lnTo>
                  <a:lnTo>
                    <a:pt x="39484" y="10198"/>
                  </a:lnTo>
                  <a:lnTo>
                    <a:pt x="39484" y="0"/>
                  </a:lnTo>
                  <a:close/>
                </a:path>
                <a:path w="168275" h="10795">
                  <a:moveTo>
                    <a:pt x="104203" y="0"/>
                  </a:moveTo>
                  <a:lnTo>
                    <a:pt x="64719" y="0"/>
                  </a:lnTo>
                  <a:lnTo>
                    <a:pt x="64719" y="10198"/>
                  </a:lnTo>
                  <a:lnTo>
                    <a:pt x="104203" y="10198"/>
                  </a:lnTo>
                  <a:lnTo>
                    <a:pt x="104203" y="0"/>
                  </a:lnTo>
                  <a:close/>
                </a:path>
                <a:path w="168275" h="10795">
                  <a:moveTo>
                    <a:pt x="168262" y="0"/>
                  </a:moveTo>
                  <a:lnTo>
                    <a:pt x="128778" y="0"/>
                  </a:lnTo>
                  <a:lnTo>
                    <a:pt x="128778" y="10198"/>
                  </a:lnTo>
                  <a:lnTo>
                    <a:pt x="168262" y="10198"/>
                  </a:lnTo>
                  <a:lnTo>
                    <a:pt x="168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7277379" y="5900997"/>
              <a:ext cx="872490" cy="0"/>
            </a:xfrm>
            <a:custGeom>
              <a:avLst/>
              <a:gdLst/>
              <a:ahLst/>
              <a:cxnLst/>
              <a:rect l="l" t="t" r="r" b="b"/>
              <a:pathLst>
                <a:path w="872490">
                  <a:moveTo>
                    <a:pt x="0" y="0"/>
                  </a:moveTo>
                  <a:lnTo>
                    <a:pt x="872172" y="0"/>
                  </a:lnTo>
                </a:path>
              </a:pathLst>
            </a:custGeom>
            <a:ln w="1019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8170634" y="5895898"/>
              <a:ext cx="168275" cy="10795"/>
            </a:xfrm>
            <a:custGeom>
              <a:avLst/>
              <a:gdLst/>
              <a:ahLst/>
              <a:cxnLst/>
              <a:rect l="l" t="t" r="r" b="b"/>
              <a:pathLst>
                <a:path w="168275" h="10795">
                  <a:moveTo>
                    <a:pt x="39484" y="0"/>
                  </a:moveTo>
                  <a:lnTo>
                    <a:pt x="0" y="0"/>
                  </a:lnTo>
                  <a:lnTo>
                    <a:pt x="0" y="10198"/>
                  </a:lnTo>
                  <a:lnTo>
                    <a:pt x="39484" y="10198"/>
                  </a:lnTo>
                  <a:lnTo>
                    <a:pt x="39484" y="0"/>
                  </a:lnTo>
                  <a:close/>
                </a:path>
                <a:path w="168275" h="10795">
                  <a:moveTo>
                    <a:pt x="104140" y="0"/>
                  </a:moveTo>
                  <a:lnTo>
                    <a:pt x="64706" y="0"/>
                  </a:lnTo>
                  <a:lnTo>
                    <a:pt x="64706" y="10198"/>
                  </a:lnTo>
                  <a:lnTo>
                    <a:pt x="104140" y="10198"/>
                  </a:lnTo>
                  <a:lnTo>
                    <a:pt x="104140" y="0"/>
                  </a:lnTo>
                  <a:close/>
                </a:path>
                <a:path w="168275" h="10795">
                  <a:moveTo>
                    <a:pt x="168198" y="0"/>
                  </a:moveTo>
                  <a:lnTo>
                    <a:pt x="128714" y="0"/>
                  </a:lnTo>
                  <a:lnTo>
                    <a:pt x="128714" y="10198"/>
                  </a:lnTo>
                  <a:lnTo>
                    <a:pt x="168198" y="10198"/>
                  </a:lnTo>
                  <a:lnTo>
                    <a:pt x="168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8363406" y="5900997"/>
              <a:ext cx="872490" cy="0"/>
            </a:xfrm>
            <a:custGeom>
              <a:avLst/>
              <a:gdLst/>
              <a:ahLst/>
              <a:cxnLst/>
              <a:rect l="l" t="t" r="r" b="b"/>
              <a:pathLst>
                <a:path w="872490">
                  <a:moveTo>
                    <a:pt x="0" y="0"/>
                  </a:moveTo>
                  <a:lnTo>
                    <a:pt x="872172" y="0"/>
                  </a:lnTo>
                </a:path>
              </a:pathLst>
            </a:custGeom>
            <a:ln w="1019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9256662" y="5895898"/>
              <a:ext cx="168275" cy="10795"/>
            </a:xfrm>
            <a:custGeom>
              <a:avLst/>
              <a:gdLst/>
              <a:ahLst/>
              <a:cxnLst/>
              <a:rect l="l" t="t" r="r" b="b"/>
              <a:pathLst>
                <a:path w="168275" h="10795">
                  <a:moveTo>
                    <a:pt x="39484" y="0"/>
                  </a:moveTo>
                  <a:lnTo>
                    <a:pt x="0" y="0"/>
                  </a:lnTo>
                  <a:lnTo>
                    <a:pt x="0" y="10198"/>
                  </a:lnTo>
                  <a:lnTo>
                    <a:pt x="39484" y="10198"/>
                  </a:lnTo>
                  <a:lnTo>
                    <a:pt x="39484" y="0"/>
                  </a:lnTo>
                  <a:close/>
                </a:path>
                <a:path w="168275" h="10795">
                  <a:moveTo>
                    <a:pt x="104190" y="0"/>
                  </a:moveTo>
                  <a:lnTo>
                    <a:pt x="64706" y="0"/>
                  </a:lnTo>
                  <a:lnTo>
                    <a:pt x="64706" y="10198"/>
                  </a:lnTo>
                  <a:lnTo>
                    <a:pt x="104190" y="10198"/>
                  </a:lnTo>
                  <a:lnTo>
                    <a:pt x="104190" y="0"/>
                  </a:lnTo>
                  <a:close/>
                </a:path>
                <a:path w="168275" h="10795">
                  <a:moveTo>
                    <a:pt x="168249" y="0"/>
                  </a:moveTo>
                  <a:lnTo>
                    <a:pt x="128765" y="0"/>
                  </a:lnTo>
                  <a:lnTo>
                    <a:pt x="128765" y="10198"/>
                  </a:lnTo>
                  <a:lnTo>
                    <a:pt x="168249" y="10198"/>
                  </a:lnTo>
                  <a:lnTo>
                    <a:pt x="168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9449485" y="5900997"/>
              <a:ext cx="872490" cy="0"/>
            </a:xfrm>
            <a:custGeom>
              <a:avLst/>
              <a:gdLst/>
              <a:ahLst/>
              <a:cxnLst/>
              <a:rect l="l" t="t" r="r" b="b"/>
              <a:pathLst>
                <a:path w="872490">
                  <a:moveTo>
                    <a:pt x="0" y="0"/>
                  </a:moveTo>
                  <a:lnTo>
                    <a:pt x="872185" y="0"/>
                  </a:lnTo>
                </a:path>
              </a:pathLst>
            </a:custGeom>
            <a:ln w="1019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3834002" y="5739377"/>
              <a:ext cx="691515" cy="141605"/>
            </a:xfrm>
            <a:custGeom>
              <a:avLst/>
              <a:gdLst/>
              <a:ahLst/>
              <a:cxnLst/>
              <a:rect l="l" t="t" r="r" b="b"/>
              <a:pathLst>
                <a:path w="691514" h="141604">
                  <a:moveTo>
                    <a:pt x="479691" y="0"/>
                  </a:moveTo>
                  <a:lnTo>
                    <a:pt x="0" y="193"/>
                  </a:lnTo>
                  <a:lnTo>
                    <a:pt x="0" y="141153"/>
                  </a:lnTo>
                  <a:lnTo>
                    <a:pt x="662851" y="140969"/>
                  </a:lnTo>
                  <a:lnTo>
                    <a:pt x="680045" y="135508"/>
                  </a:lnTo>
                  <a:lnTo>
                    <a:pt x="690171" y="122151"/>
                  </a:lnTo>
                  <a:lnTo>
                    <a:pt x="691511" y="105436"/>
                  </a:lnTo>
                  <a:lnTo>
                    <a:pt x="682345" y="89903"/>
                  </a:lnTo>
                  <a:lnTo>
                    <a:pt x="618541" y="38897"/>
                  </a:lnTo>
                  <a:lnTo>
                    <a:pt x="575005" y="17576"/>
                  </a:lnTo>
                  <a:lnTo>
                    <a:pt x="528345" y="4466"/>
                  </a:lnTo>
                  <a:lnTo>
                    <a:pt x="479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3834003" y="5841911"/>
              <a:ext cx="690880" cy="24130"/>
            </a:xfrm>
            <a:custGeom>
              <a:avLst/>
              <a:gdLst/>
              <a:ahLst/>
              <a:cxnLst/>
              <a:rect l="l" t="t" r="r" b="b"/>
              <a:pathLst>
                <a:path w="690879" h="24129">
                  <a:moveTo>
                    <a:pt x="690867" y="2540"/>
                  </a:moveTo>
                  <a:lnTo>
                    <a:pt x="690537" y="2540"/>
                  </a:lnTo>
                  <a:lnTo>
                    <a:pt x="69053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24130"/>
                  </a:lnTo>
                  <a:lnTo>
                    <a:pt x="688670" y="24130"/>
                  </a:lnTo>
                  <a:lnTo>
                    <a:pt x="688670" y="19050"/>
                  </a:lnTo>
                  <a:lnTo>
                    <a:pt x="690867" y="19050"/>
                  </a:lnTo>
                  <a:lnTo>
                    <a:pt x="690867" y="2540"/>
                  </a:lnTo>
                  <a:close/>
                </a:path>
              </a:pathLst>
            </a:custGeom>
            <a:solidFill>
              <a:srgbClr val="BE2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3833990" y="5736742"/>
              <a:ext cx="695325" cy="146685"/>
            </a:xfrm>
            <a:custGeom>
              <a:avLst/>
              <a:gdLst/>
              <a:ahLst/>
              <a:cxnLst/>
              <a:rect l="l" t="t" r="r" b="b"/>
              <a:pathLst>
                <a:path w="695325" h="146685">
                  <a:moveTo>
                    <a:pt x="64109" y="41808"/>
                  </a:moveTo>
                  <a:lnTo>
                    <a:pt x="60998" y="38671"/>
                  </a:lnTo>
                  <a:lnTo>
                    <a:pt x="14312" y="38671"/>
                  </a:lnTo>
                  <a:lnTo>
                    <a:pt x="11201" y="41808"/>
                  </a:lnTo>
                  <a:lnTo>
                    <a:pt x="11201" y="84074"/>
                  </a:lnTo>
                  <a:lnTo>
                    <a:pt x="14312" y="87210"/>
                  </a:lnTo>
                  <a:lnTo>
                    <a:pt x="57124" y="87210"/>
                  </a:lnTo>
                  <a:lnTo>
                    <a:pt x="60998" y="87210"/>
                  </a:lnTo>
                  <a:lnTo>
                    <a:pt x="64109" y="84074"/>
                  </a:lnTo>
                  <a:lnTo>
                    <a:pt x="64109" y="41808"/>
                  </a:lnTo>
                  <a:close/>
                </a:path>
                <a:path w="695325" h="146685">
                  <a:moveTo>
                    <a:pt x="124993" y="41808"/>
                  </a:moveTo>
                  <a:lnTo>
                    <a:pt x="121881" y="38671"/>
                  </a:lnTo>
                  <a:lnTo>
                    <a:pt x="75196" y="38671"/>
                  </a:lnTo>
                  <a:lnTo>
                    <a:pt x="72085" y="41808"/>
                  </a:lnTo>
                  <a:lnTo>
                    <a:pt x="72085" y="84074"/>
                  </a:lnTo>
                  <a:lnTo>
                    <a:pt x="75196" y="87210"/>
                  </a:lnTo>
                  <a:lnTo>
                    <a:pt x="118008" y="87210"/>
                  </a:lnTo>
                  <a:lnTo>
                    <a:pt x="121881" y="87210"/>
                  </a:lnTo>
                  <a:lnTo>
                    <a:pt x="124993" y="84074"/>
                  </a:lnTo>
                  <a:lnTo>
                    <a:pt x="124993" y="41808"/>
                  </a:lnTo>
                  <a:close/>
                </a:path>
                <a:path w="695325" h="146685">
                  <a:moveTo>
                    <a:pt x="186321" y="41808"/>
                  </a:moveTo>
                  <a:lnTo>
                    <a:pt x="183159" y="38671"/>
                  </a:lnTo>
                  <a:lnTo>
                    <a:pt x="136525" y="38671"/>
                  </a:lnTo>
                  <a:lnTo>
                    <a:pt x="133413" y="41808"/>
                  </a:lnTo>
                  <a:lnTo>
                    <a:pt x="133413" y="84074"/>
                  </a:lnTo>
                  <a:lnTo>
                    <a:pt x="136525" y="87210"/>
                  </a:lnTo>
                  <a:lnTo>
                    <a:pt x="179336" y="87210"/>
                  </a:lnTo>
                  <a:lnTo>
                    <a:pt x="183159" y="87210"/>
                  </a:lnTo>
                  <a:lnTo>
                    <a:pt x="186321" y="84074"/>
                  </a:lnTo>
                  <a:lnTo>
                    <a:pt x="186321" y="41808"/>
                  </a:lnTo>
                  <a:close/>
                </a:path>
                <a:path w="695325" h="146685">
                  <a:moveTo>
                    <a:pt x="414489" y="41808"/>
                  </a:moveTo>
                  <a:lnTo>
                    <a:pt x="411378" y="38671"/>
                  </a:lnTo>
                  <a:lnTo>
                    <a:pt x="364744" y="38671"/>
                  </a:lnTo>
                  <a:lnTo>
                    <a:pt x="361581" y="41808"/>
                  </a:lnTo>
                  <a:lnTo>
                    <a:pt x="361581" y="84074"/>
                  </a:lnTo>
                  <a:lnTo>
                    <a:pt x="364744" y="87210"/>
                  </a:lnTo>
                  <a:lnTo>
                    <a:pt x="407504" y="87210"/>
                  </a:lnTo>
                  <a:lnTo>
                    <a:pt x="411378" y="87210"/>
                  </a:lnTo>
                  <a:lnTo>
                    <a:pt x="414489" y="84074"/>
                  </a:lnTo>
                  <a:lnTo>
                    <a:pt x="414489" y="41808"/>
                  </a:lnTo>
                  <a:close/>
                </a:path>
                <a:path w="695325" h="146685">
                  <a:moveTo>
                    <a:pt x="472046" y="41808"/>
                  </a:moveTo>
                  <a:lnTo>
                    <a:pt x="468884" y="38671"/>
                  </a:lnTo>
                  <a:lnTo>
                    <a:pt x="422249" y="38671"/>
                  </a:lnTo>
                  <a:lnTo>
                    <a:pt x="419074" y="41808"/>
                  </a:lnTo>
                  <a:lnTo>
                    <a:pt x="419074" y="84074"/>
                  </a:lnTo>
                  <a:lnTo>
                    <a:pt x="422249" y="87210"/>
                  </a:lnTo>
                  <a:lnTo>
                    <a:pt x="465061" y="87210"/>
                  </a:lnTo>
                  <a:lnTo>
                    <a:pt x="468884" y="87210"/>
                  </a:lnTo>
                  <a:lnTo>
                    <a:pt x="472046" y="84074"/>
                  </a:lnTo>
                  <a:lnTo>
                    <a:pt x="472046" y="41808"/>
                  </a:lnTo>
                  <a:close/>
                </a:path>
                <a:path w="695325" h="146685">
                  <a:moveTo>
                    <a:pt x="529501" y="46837"/>
                  </a:moveTo>
                  <a:lnTo>
                    <a:pt x="527151" y="44450"/>
                  </a:lnTo>
                  <a:lnTo>
                    <a:pt x="491553" y="44450"/>
                  </a:lnTo>
                  <a:lnTo>
                    <a:pt x="489204" y="46837"/>
                  </a:lnTo>
                  <a:lnTo>
                    <a:pt x="489204" y="79057"/>
                  </a:lnTo>
                  <a:lnTo>
                    <a:pt x="491553" y="81445"/>
                  </a:lnTo>
                  <a:lnTo>
                    <a:pt x="524205" y="81445"/>
                  </a:lnTo>
                  <a:lnTo>
                    <a:pt x="527151" y="81445"/>
                  </a:lnTo>
                  <a:lnTo>
                    <a:pt x="529501" y="79057"/>
                  </a:lnTo>
                  <a:lnTo>
                    <a:pt x="529501" y="46837"/>
                  </a:lnTo>
                  <a:close/>
                </a:path>
                <a:path w="695325" h="146685">
                  <a:moveTo>
                    <a:pt x="694804" y="114122"/>
                  </a:moveTo>
                  <a:lnTo>
                    <a:pt x="694169" y="107823"/>
                  </a:lnTo>
                  <a:lnTo>
                    <a:pt x="692213" y="101663"/>
                  </a:lnTo>
                  <a:lnTo>
                    <a:pt x="689495" y="96913"/>
                  </a:lnTo>
                  <a:lnTo>
                    <a:pt x="689495" y="108000"/>
                  </a:lnTo>
                  <a:lnTo>
                    <a:pt x="689495" y="120942"/>
                  </a:lnTo>
                  <a:lnTo>
                    <a:pt x="687273" y="126657"/>
                  </a:lnTo>
                  <a:lnTo>
                    <a:pt x="682917" y="126657"/>
                  </a:lnTo>
                  <a:lnTo>
                    <a:pt x="682917" y="131940"/>
                  </a:lnTo>
                  <a:lnTo>
                    <a:pt x="677545" y="137693"/>
                  </a:lnTo>
                  <a:lnTo>
                    <a:pt x="670966" y="140970"/>
                  </a:lnTo>
                  <a:lnTo>
                    <a:pt x="662851" y="140970"/>
                  </a:lnTo>
                  <a:lnTo>
                    <a:pt x="356069" y="141058"/>
                  </a:lnTo>
                  <a:lnTo>
                    <a:pt x="356069" y="131940"/>
                  </a:lnTo>
                  <a:lnTo>
                    <a:pt x="682917" y="131940"/>
                  </a:lnTo>
                  <a:lnTo>
                    <a:pt x="682917" y="126657"/>
                  </a:lnTo>
                  <a:lnTo>
                    <a:pt x="356069" y="126657"/>
                  </a:lnTo>
                  <a:lnTo>
                    <a:pt x="356069" y="108000"/>
                  </a:lnTo>
                  <a:lnTo>
                    <a:pt x="689495" y="108000"/>
                  </a:lnTo>
                  <a:lnTo>
                    <a:pt x="689495" y="96913"/>
                  </a:lnTo>
                  <a:lnTo>
                    <a:pt x="688886" y="95846"/>
                  </a:lnTo>
                  <a:lnTo>
                    <a:pt x="687781" y="94640"/>
                  </a:lnTo>
                  <a:lnTo>
                    <a:pt x="687781" y="102717"/>
                  </a:lnTo>
                  <a:lnTo>
                    <a:pt x="356069" y="102717"/>
                  </a:lnTo>
                  <a:lnTo>
                    <a:pt x="356069" y="5372"/>
                  </a:lnTo>
                  <a:lnTo>
                    <a:pt x="480060" y="5334"/>
                  </a:lnTo>
                  <a:lnTo>
                    <a:pt x="527862" y="9715"/>
                  </a:lnTo>
                  <a:lnTo>
                    <a:pt x="574065" y="22694"/>
                  </a:lnTo>
                  <a:lnTo>
                    <a:pt x="606894" y="38773"/>
                  </a:lnTo>
                  <a:lnTo>
                    <a:pt x="559422" y="38773"/>
                  </a:lnTo>
                  <a:lnTo>
                    <a:pt x="551510" y="46710"/>
                  </a:lnTo>
                  <a:lnTo>
                    <a:pt x="551510" y="79222"/>
                  </a:lnTo>
                  <a:lnTo>
                    <a:pt x="559422" y="87172"/>
                  </a:lnTo>
                  <a:lnTo>
                    <a:pt x="672312" y="87172"/>
                  </a:lnTo>
                  <a:lnTo>
                    <a:pt x="686765" y="100088"/>
                  </a:lnTo>
                  <a:lnTo>
                    <a:pt x="687781" y="102717"/>
                  </a:lnTo>
                  <a:lnTo>
                    <a:pt x="687781" y="94640"/>
                  </a:lnTo>
                  <a:lnTo>
                    <a:pt x="659574" y="68668"/>
                  </a:lnTo>
                  <a:lnTo>
                    <a:pt x="619925" y="39281"/>
                  </a:lnTo>
                  <a:lnTo>
                    <a:pt x="575957" y="17754"/>
                  </a:lnTo>
                  <a:lnTo>
                    <a:pt x="531698" y="5308"/>
                  </a:lnTo>
                  <a:lnTo>
                    <a:pt x="479691" y="0"/>
                  </a:lnTo>
                  <a:lnTo>
                    <a:pt x="0" y="190"/>
                  </a:lnTo>
                  <a:lnTo>
                    <a:pt x="0" y="5473"/>
                  </a:lnTo>
                  <a:lnTo>
                    <a:pt x="344385" y="5384"/>
                  </a:lnTo>
                  <a:lnTo>
                    <a:pt x="344385" y="102717"/>
                  </a:lnTo>
                  <a:lnTo>
                    <a:pt x="12" y="102717"/>
                  </a:lnTo>
                  <a:lnTo>
                    <a:pt x="12" y="108000"/>
                  </a:lnTo>
                  <a:lnTo>
                    <a:pt x="344385" y="108000"/>
                  </a:lnTo>
                  <a:lnTo>
                    <a:pt x="344385" y="126657"/>
                  </a:lnTo>
                  <a:lnTo>
                    <a:pt x="12" y="126657"/>
                  </a:lnTo>
                  <a:lnTo>
                    <a:pt x="12" y="131940"/>
                  </a:lnTo>
                  <a:lnTo>
                    <a:pt x="344385" y="131940"/>
                  </a:lnTo>
                  <a:lnTo>
                    <a:pt x="344385" y="141071"/>
                  </a:lnTo>
                  <a:lnTo>
                    <a:pt x="0" y="141160"/>
                  </a:lnTo>
                  <a:lnTo>
                    <a:pt x="0" y="146443"/>
                  </a:lnTo>
                  <a:lnTo>
                    <a:pt x="662851" y="146265"/>
                  </a:lnTo>
                  <a:lnTo>
                    <a:pt x="672465" y="146265"/>
                  </a:lnTo>
                  <a:lnTo>
                    <a:pt x="680542" y="142290"/>
                  </a:lnTo>
                  <a:lnTo>
                    <a:pt x="691629" y="130276"/>
                  </a:lnTo>
                  <a:lnTo>
                    <a:pt x="694804" y="122288"/>
                  </a:lnTo>
                  <a:lnTo>
                    <a:pt x="694804" y="1141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4309819" y="5765349"/>
              <a:ext cx="67310" cy="115570"/>
            </a:xfrm>
            <a:custGeom>
              <a:avLst/>
              <a:gdLst/>
              <a:ahLst/>
              <a:cxnLst/>
              <a:rect l="l" t="t" r="r" b="b"/>
              <a:pathLst>
                <a:path w="67310" h="115570">
                  <a:moveTo>
                    <a:pt x="61214" y="0"/>
                  </a:moveTo>
                  <a:lnTo>
                    <a:pt x="5842" y="0"/>
                  </a:lnTo>
                  <a:lnTo>
                    <a:pt x="0" y="5892"/>
                  </a:lnTo>
                  <a:lnTo>
                    <a:pt x="0" y="114998"/>
                  </a:lnTo>
                  <a:lnTo>
                    <a:pt x="2616" y="114998"/>
                  </a:lnTo>
                  <a:lnTo>
                    <a:pt x="2616" y="7353"/>
                  </a:lnTo>
                  <a:lnTo>
                    <a:pt x="7315" y="2654"/>
                  </a:lnTo>
                  <a:lnTo>
                    <a:pt x="59740" y="2654"/>
                  </a:lnTo>
                  <a:lnTo>
                    <a:pt x="64439" y="7353"/>
                  </a:lnTo>
                  <a:lnTo>
                    <a:pt x="64439" y="114998"/>
                  </a:lnTo>
                  <a:lnTo>
                    <a:pt x="67106" y="114998"/>
                  </a:lnTo>
                  <a:lnTo>
                    <a:pt x="67056" y="5892"/>
                  </a:lnTo>
                  <a:lnTo>
                    <a:pt x="61214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4029278" y="5765355"/>
              <a:ext cx="132080" cy="115570"/>
            </a:xfrm>
            <a:custGeom>
              <a:avLst/>
              <a:gdLst/>
              <a:ahLst/>
              <a:cxnLst/>
              <a:rect l="l" t="t" r="r" b="b"/>
              <a:pathLst>
                <a:path w="132079" h="115570">
                  <a:moveTo>
                    <a:pt x="52908" y="13195"/>
                  </a:moveTo>
                  <a:lnTo>
                    <a:pt x="49796" y="10058"/>
                  </a:lnTo>
                  <a:lnTo>
                    <a:pt x="3162" y="10058"/>
                  </a:lnTo>
                  <a:lnTo>
                    <a:pt x="0" y="13195"/>
                  </a:lnTo>
                  <a:lnTo>
                    <a:pt x="0" y="55460"/>
                  </a:lnTo>
                  <a:lnTo>
                    <a:pt x="3162" y="58597"/>
                  </a:lnTo>
                  <a:lnTo>
                    <a:pt x="45923" y="58597"/>
                  </a:lnTo>
                  <a:lnTo>
                    <a:pt x="49796" y="58597"/>
                  </a:lnTo>
                  <a:lnTo>
                    <a:pt x="52908" y="55460"/>
                  </a:lnTo>
                  <a:lnTo>
                    <a:pt x="52908" y="13195"/>
                  </a:lnTo>
                  <a:close/>
                </a:path>
                <a:path w="132079" h="115570">
                  <a:moveTo>
                    <a:pt x="118224" y="18224"/>
                  </a:moveTo>
                  <a:lnTo>
                    <a:pt x="115874" y="15836"/>
                  </a:lnTo>
                  <a:lnTo>
                    <a:pt x="80276" y="15836"/>
                  </a:lnTo>
                  <a:lnTo>
                    <a:pt x="77927" y="18224"/>
                  </a:lnTo>
                  <a:lnTo>
                    <a:pt x="77927" y="50444"/>
                  </a:lnTo>
                  <a:lnTo>
                    <a:pt x="80276" y="52832"/>
                  </a:lnTo>
                  <a:lnTo>
                    <a:pt x="112928" y="52832"/>
                  </a:lnTo>
                  <a:lnTo>
                    <a:pt x="115874" y="52832"/>
                  </a:lnTo>
                  <a:lnTo>
                    <a:pt x="118224" y="50444"/>
                  </a:lnTo>
                  <a:lnTo>
                    <a:pt x="118224" y="18224"/>
                  </a:lnTo>
                  <a:close/>
                </a:path>
                <a:path w="132079" h="115570">
                  <a:moveTo>
                    <a:pt x="131610" y="5892"/>
                  </a:moveTo>
                  <a:lnTo>
                    <a:pt x="125768" y="0"/>
                  </a:lnTo>
                  <a:lnTo>
                    <a:pt x="70396" y="0"/>
                  </a:lnTo>
                  <a:lnTo>
                    <a:pt x="64554" y="5892"/>
                  </a:lnTo>
                  <a:lnTo>
                    <a:pt x="64554" y="114998"/>
                  </a:lnTo>
                  <a:lnTo>
                    <a:pt x="67170" y="114998"/>
                  </a:lnTo>
                  <a:lnTo>
                    <a:pt x="67170" y="7353"/>
                  </a:lnTo>
                  <a:lnTo>
                    <a:pt x="71869" y="2654"/>
                  </a:lnTo>
                  <a:lnTo>
                    <a:pt x="124294" y="2654"/>
                  </a:lnTo>
                  <a:lnTo>
                    <a:pt x="128993" y="7353"/>
                  </a:lnTo>
                  <a:lnTo>
                    <a:pt x="128993" y="114998"/>
                  </a:lnTo>
                  <a:lnTo>
                    <a:pt x="131610" y="114998"/>
                  </a:lnTo>
                  <a:lnTo>
                    <a:pt x="131610" y="58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3853103" y="5731306"/>
              <a:ext cx="440055" cy="8255"/>
            </a:xfrm>
            <a:custGeom>
              <a:avLst/>
              <a:gdLst/>
              <a:ahLst/>
              <a:cxnLst/>
              <a:rect l="l" t="t" r="r" b="b"/>
              <a:pathLst>
                <a:path w="440054" h="8254">
                  <a:moveTo>
                    <a:pt x="97421" y="1816"/>
                  </a:moveTo>
                  <a:lnTo>
                    <a:pt x="95618" y="0"/>
                  </a:lnTo>
                  <a:lnTo>
                    <a:pt x="4038" y="0"/>
                  </a:lnTo>
                  <a:lnTo>
                    <a:pt x="1803" y="0"/>
                  </a:lnTo>
                  <a:lnTo>
                    <a:pt x="0" y="1816"/>
                  </a:lnTo>
                  <a:lnTo>
                    <a:pt x="0" y="6273"/>
                  </a:lnTo>
                  <a:lnTo>
                    <a:pt x="1803" y="8089"/>
                  </a:lnTo>
                  <a:lnTo>
                    <a:pt x="95618" y="8089"/>
                  </a:lnTo>
                  <a:lnTo>
                    <a:pt x="97421" y="6273"/>
                  </a:lnTo>
                  <a:lnTo>
                    <a:pt x="97421" y="1816"/>
                  </a:lnTo>
                  <a:close/>
                </a:path>
                <a:path w="440054" h="8254">
                  <a:moveTo>
                    <a:pt x="241922" y="1816"/>
                  </a:moveTo>
                  <a:lnTo>
                    <a:pt x="240118" y="0"/>
                  </a:lnTo>
                  <a:lnTo>
                    <a:pt x="148488" y="0"/>
                  </a:lnTo>
                  <a:lnTo>
                    <a:pt x="146253" y="0"/>
                  </a:lnTo>
                  <a:lnTo>
                    <a:pt x="144449" y="1816"/>
                  </a:lnTo>
                  <a:lnTo>
                    <a:pt x="144449" y="6273"/>
                  </a:lnTo>
                  <a:lnTo>
                    <a:pt x="146253" y="8089"/>
                  </a:lnTo>
                  <a:lnTo>
                    <a:pt x="240118" y="8089"/>
                  </a:lnTo>
                  <a:lnTo>
                    <a:pt x="241922" y="6273"/>
                  </a:lnTo>
                  <a:lnTo>
                    <a:pt x="241922" y="1816"/>
                  </a:lnTo>
                  <a:close/>
                </a:path>
                <a:path w="440054" h="8254">
                  <a:moveTo>
                    <a:pt x="439940" y="1816"/>
                  </a:moveTo>
                  <a:lnTo>
                    <a:pt x="438137" y="0"/>
                  </a:lnTo>
                  <a:lnTo>
                    <a:pt x="346506" y="0"/>
                  </a:lnTo>
                  <a:lnTo>
                    <a:pt x="344271" y="0"/>
                  </a:lnTo>
                  <a:lnTo>
                    <a:pt x="342468" y="1816"/>
                  </a:lnTo>
                  <a:lnTo>
                    <a:pt x="342468" y="6273"/>
                  </a:lnTo>
                  <a:lnTo>
                    <a:pt x="344271" y="8089"/>
                  </a:lnTo>
                  <a:lnTo>
                    <a:pt x="438137" y="8089"/>
                  </a:lnTo>
                  <a:lnTo>
                    <a:pt x="439940" y="6273"/>
                  </a:lnTo>
                  <a:lnTo>
                    <a:pt x="439940" y="1816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4188798" y="5739377"/>
              <a:ext cx="699770" cy="140970"/>
            </a:xfrm>
            <a:custGeom>
              <a:avLst/>
              <a:gdLst/>
              <a:ahLst/>
              <a:cxnLst/>
              <a:rect l="l" t="t" r="r" b="b"/>
              <a:pathLst>
                <a:path w="699770" h="140970">
                  <a:moveTo>
                    <a:pt x="487451" y="0"/>
                  </a:moveTo>
                  <a:lnTo>
                    <a:pt x="0" y="0"/>
                  </a:lnTo>
                  <a:lnTo>
                    <a:pt x="0" y="140969"/>
                  </a:lnTo>
                  <a:lnTo>
                    <a:pt x="670610" y="140969"/>
                  </a:lnTo>
                  <a:lnTo>
                    <a:pt x="687805" y="135508"/>
                  </a:lnTo>
                  <a:lnTo>
                    <a:pt x="697931" y="122151"/>
                  </a:lnTo>
                  <a:lnTo>
                    <a:pt x="699271" y="105436"/>
                  </a:lnTo>
                  <a:lnTo>
                    <a:pt x="690105" y="89903"/>
                  </a:lnTo>
                  <a:lnTo>
                    <a:pt x="626300" y="38897"/>
                  </a:lnTo>
                  <a:lnTo>
                    <a:pt x="582764" y="17576"/>
                  </a:lnTo>
                  <a:lnTo>
                    <a:pt x="536104" y="4466"/>
                  </a:lnTo>
                  <a:lnTo>
                    <a:pt x="487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4188790" y="5841911"/>
              <a:ext cx="699135" cy="24130"/>
            </a:xfrm>
            <a:custGeom>
              <a:avLst/>
              <a:gdLst/>
              <a:ahLst/>
              <a:cxnLst/>
              <a:rect l="l" t="t" r="r" b="b"/>
              <a:pathLst>
                <a:path w="699135" h="24129">
                  <a:moveTo>
                    <a:pt x="698639" y="2540"/>
                  </a:moveTo>
                  <a:lnTo>
                    <a:pt x="698309" y="2540"/>
                  </a:lnTo>
                  <a:lnTo>
                    <a:pt x="69830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24130"/>
                  </a:lnTo>
                  <a:lnTo>
                    <a:pt x="696442" y="24130"/>
                  </a:lnTo>
                  <a:lnTo>
                    <a:pt x="696442" y="19050"/>
                  </a:lnTo>
                  <a:lnTo>
                    <a:pt x="698639" y="19050"/>
                  </a:lnTo>
                  <a:lnTo>
                    <a:pt x="698639" y="2540"/>
                  </a:lnTo>
                  <a:close/>
                </a:path>
              </a:pathLst>
            </a:custGeom>
            <a:solidFill>
              <a:srgbClr val="BE2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4186174" y="5736742"/>
              <a:ext cx="705485" cy="146685"/>
            </a:xfrm>
            <a:custGeom>
              <a:avLst/>
              <a:gdLst/>
              <a:ahLst/>
              <a:cxnLst/>
              <a:rect l="l" t="t" r="r" b="b"/>
              <a:pathLst>
                <a:path w="705485" h="146685">
                  <a:moveTo>
                    <a:pt x="74485" y="41808"/>
                  </a:moveTo>
                  <a:lnTo>
                    <a:pt x="71323" y="38671"/>
                  </a:lnTo>
                  <a:lnTo>
                    <a:pt x="24688" y="38671"/>
                  </a:lnTo>
                  <a:lnTo>
                    <a:pt x="21577" y="41808"/>
                  </a:lnTo>
                  <a:lnTo>
                    <a:pt x="21577" y="84074"/>
                  </a:lnTo>
                  <a:lnTo>
                    <a:pt x="24688" y="87210"/>
                  </a:lnTo>
                  <a:lnTo>
                    <a:pt x="67500" y="87210"/>
                  </a:lnTo>
                  <a:lnTo>
                    <a:pt x="71323" y="87210"/>
                  </a:lnTo>
                  <a:lnTo>
                    <a:pt x="74485" y="84074"/>
                  </a:lnTo>
                  <a:lnTo>
                    <a:pt x="74485" y="41808"/>
                  </a:lnTo>
                  <a:close/>
                </a:path>
                <a:path w="705485" h="146685">
                  <a:moveTo>
                    <a:pt x="135369" y="41808"/>
                  </a:moveTo>
                  <a:lnTo>
                    <a:pt x="132257" y="38671"/>
                  </a:lnTo>
                  <a:lnTo>
                    <a:pt x="85572" y="38671"/>
                  </a:lnTo>
                  <a:lnTo>
                    <a:pt x="82461" y="41808"/>
                  </a:lnTo>
                  <a:lnTo>
                    <a:pt x="82461" y="84074"/>
                  </a:lnTo>
                  <a:lnTo>
                    <a:pt x="85572" y="87210"/>
                  </a:lnTo>
                  <a:lnTo>
                    <a:pt x="128384" y="87210"/>
                  </a:lnTo>
                  <a:lnTo>
                    <a:pt x="132257" y="87210"/>
                  </a:lnTo>
                  <a:lnTo>
                    <a:pt x="135369" y="84074"/>
                  </a:lnTo>
                  <a:lnTo>
                    <a:pt x="135369" y="41808"/>
                  </a:lnTo>
                  <a:close/>
                </a:path>
                <a:path w="705485" h="146685">
                  <a:moveTo>
                    <a:pt x="196697" y="41808"/>
                  </a:moveTo>
                  <a:lnTo>
                    <a:pt x="193535" y="38671"/>
                  </a:lnTo>
                  <a:lnTo>
                    <a:pt x="146900" y="38671"/>
                  </a:lnTo>
                  <a:lnTo>
                    <a:pt x="143789" y="41808"/>
                  </a:lnTo>
                  <a:lnTo>
                    <a:pt x="143789" y="84074"/>
                  </a:lnTo>
                  <a:lnTo>
                    <a:pt x="146900" y="87210"/>
                  </a:lnTo>
                  <a:lnTo>
                    <a:pt x="189712" y="87210"/>
                  </a:lnTo>
                  <a:lnTo>
                    <a:pt x="193535" y="87210"/>
                  </a:lnTo>
                  <a:lnTo>
                    <a:pt x="196697" y="84074"/>
                  </a:lnTo>
                  <a:lnTo>
                    <a:pt x="196697" y="41808"/>
                  </a:lnTo>
                  <a:close/>
                </a:path>
                <a:path w="705485" h="146685">
                  <a:moveTo>
                    <a:pt x="258572" y="41808"/>
                  </a:moveTo>
                  <a:lnTo>
                    <a:pt x="255460" y="38671"/>
                  </a:lnTo>
                  <a:lnTo>
                    <a:pt x="208775" y="38671"/>
                  </a:lnTo>
                  <a:lnTo>
                    <a:pt x="205663" y="41808"/>
                  </a:lnTo>
                  <a:lnTo>
                    <a:pt x="205663" y="84074"/>
                  </a:lnTo>
                  <a:lnTo>
                    <a:pt x="208775" y="87210"/>
                  </a:lnTo>
                  <a:lnTo>
                    <a:pt x="251587" y="87210"/>
                  </a:lnTo>
                  <a:lnTo>
                    <a:pt x="255460" y="87210"/>
                  </a:lnTo>
                  <a:lnTo>
                    <a:pt x="258572" y="84074"/>
                  </a:lnTo>
                  <a:lnTo>
                    <a:pt x="258572" y="41808"/>
                  </a:lnTo>
                  <a:close/>
                </a:path>
                <a:path w="705485" h="146685">
                  <a:moveTo>
                    <a:pt x="323888" y="46837"/>
                  </a:moveTo>
                  <a:lnTo>
                    <a:pt x="321538" y="44450"/>
                  </a:lnTo>
                  <a:lnTo>
                    <a:pt x="285940" y="44450"/>
                  </a:lnTo>
                  <a:lnTo>
                    <a:pt x="283591" y="46837"/>
                  </a:lnTo>
                  <a:lnTo>
                    <a:pt x="283591" y="79057"/>
                  </a:lnTo>
                  <a:lnTo>
                    <a:pt x="285940" y="81445"/>
                  </a:lnTo>
                  <a:lnTo>
                    <a:pt x="318592" y="81445"/>
                  </a:lnTo>
                  <a:lnTo>
                    <a:pt x="321538" y="81445"/>
                  </a:lnTo>
                  <a:lnTo>
                    <a:pt x="323888" y="79057"/>
                  </a:lnTo>
                  <a:lnTo>
                    <a:pt x="323888" y="46837"/>
                  </a:lnTo>
                  <a:close/>
                </a:path>
                <a:path w="705485" h="146685">
                  <a:moveTo>
                    <a:pt x="424853" y="41808"/>
                  </a:moveTo>
                  <a:lnTo>
                    <a:pt x="421741" y="38671"/>
                  </a:lnTo>
                  <a:lnTo>
                    <a:pt x="375056" y="38671"/>
                  </a:lnTo>
                  <a:lnTo>
                    <a:pt x="371944" y="41808"/>
                  </a:lnTo>
                  <a:lnTo>
                    <a:pt x="371944" y="84074"/>
                  </a:lnTo>
                  <a:lnTo>
                    <a:pt x="375056" y="87210"/>
                  </a:lnTo>
                  <a:lnTo>
                    <a:pt x="417868" y="87210"/>
                  </a:lnTo>
                  <a:lnTo>
                    <a:pt x="421741" y="87210"/>
                  </a:lnTo>
                  <a:lnTo>
                    <a:pt x="424853" y="84074"/>
                  </a:lnTo>
                  <a:lnTo>
                    <a:pt x="424853" y="41808"/>
                  </a:lnTo>
                  <a:close/>
                </a:path>
                <a:path w="705485" h="146685">
                  <a:moveTo>
                    <a:pt x="482422" y="41808"/>
                  </a:moveTo>
                  <a:lnTo>
                    <a:pt x="479247" y="38671"/>
                  </a:lnTo>
                  <a:lnTo>
                    <a:pt x="432612" y="38671"/>
                  </a:lnTo>
                  <a:lnTo>
                    <a:pt x="429450" y="41808"/>
                  </a:lnTo>
                  <a:lnTo>
                    <a:pt x="429450" y="84074"/>
                  </a:lnTo>
                  <a:lnTo>
                    <a:pt x="432612" y="87210"/>
                  </a:lnTo>
                  <a:lnTo>
                    <a:pt x="475373" y="87210"/>
                  </a:lnTo>
                  <a:lnTo>
                    <a:pt x="479247" y="87210"/>
                  </a:lnTo>
                  <a:lnTo>
                    <a:pt x="482422" y="84074"/>
                  </a:lnTo>
                  <a:lnTo>
                    <a:pt x="482422" y="41808"/>
                  </a:lnTo>
                  <a:close/>
                </a:path>
                <a:path w="705485" h="146685">
                  <a:moveTo>
                    <a:pt x="539877" y="46837"/>
                  </a:moveTo>
                  <a:lnTo>
                    <a:pt x="537527" y="44450"/>
                  </a:lnTo>
                  <a:lnTo>
                    <a:pt x="501929" y="44450"/>
                  </a:lnTo>
                  <a:lnTo>
                    <a:pt x="499579" y="46837"/>
                  </a:lnTo>
                  <a:lnTo>
                    <a:pt x="499579" y="79057"/>
                  </a:lnTo>
                  <a:lnTo>
                    <a:pt x="501929" y="81445"/>
                  </a:lnTo>
                  <a:lnTo>
                    <a:pt x="534581" y="81445"/>
                  </a:lnTo>
                  <a:lnTo>
                    <a:pt x="537527" y="81445"/>
                  </a:lnTo>
                  <a:lnTo>
                    <a:pt x="539877" y="79057"/>
                  </a:lnTo>
                  <a:lnTo>
                    <a:pt x="539877" y="46837"/>
                  </a:lnTo>
                  <a:close/>
                </a:path>
                <a:path w="705485" h="146685">
                  <a:moveTo>
                    <a:pt x="705180" y="114122"/>
                  </a:moveTo>
                  <a:lnTo>
                    <a:pt x="704532" y="107823"/>
                  </a:lnTo>
                  <a:lnTo>
                    <a:pt x="702576" y="101663"/>
                  </a:lnTo>
                  <a:lnTo>
                    <a:pt x="699871" y="96964"/>
                  </a:lnTo>
                  <a:lnTo>
                    <a:pt x="699871" y="108000"/>
                  </a:lnTo>
                  <a:lnTo>
                    <a:pt x="699871" y="120942"/>
                  </a:lnTo>
                  <a:lnTo>
                    <a:pt x="697649" y="126657"/>
                  </a:lnTo>
                  <a:lnTo>
                    <a:pt x="693293" y="126657"/>
                  </a:lnTo>
                  <a:lnTo>
                    <a:pt x="693293" y="131940"/>
                  </a:lnTo>
                  <a:lnTo>
                    <a:pt x="687920" y="137693"/>
                  </a:lnTo>
                  <a:lnTo>
                    <a:pt x="681342" y="140970"/>
                  </a:lnTo>
                  <a:lnTo>
                    <a:pt x="673227" y="140970"/>
                  </a:lnTo>
                  <a:lnTo>
                    <a:pt x="553250" y="140970"/>
                  </a:lnTo>
                  <a:lnTo>
                    <a:pt x="553250" y="131940"/>
                  </a:lnTo>
                  <a:lnTo>
                    <a:pt x="693293" y="131940"/>
                  </a:lnTo>
                  <a:lnTo>
                    <a:pt x="693293" y="126657"/>
                  </a:lnTo>
                  <a:lnTo>
                    <a:pt x="553250" y="126657"/>
                  </a:lnTo>
                  <a:lnTo>
                    <a:pt x="553250" y="108000"/>
                  </a:lnTo>
                  <a:lnTo>
                    <a:pt x="699871" y="108000"/>
                  </a:lnTo>
                  <a:lnTo>
                    <a:pt x="699871" y="96964"/>
                  </a:lnTo>
                  <a:lnTo>
                    <a:pt x="699236" y="95846"/>
                  </a:lnTo>
                  <a:lnTo>
                    <a:pt x="698157" y="94653"/>
                  </a:lnTo>
                  <a:lnTo>
                    <a:pt x="698157" y="102717"/>
                  </a:lnTo>
                  <a:lnTo>
                    <a:pt x="553250" y="102717"/>
                  </a:lnTo>
                  <a:lnTo>
                    <a:pt x="553250" y="34505"/>
                  </a:lnTo>
                  <a:lnTo>
                    <a:pt x="550633" y="31877"/>
                  </a:lnTo>
                  <a:lnTo>
                    <a:pt x="550633" y="35966"/>
                  </a:lnTo>
                  <a:lnTo>
                    <a:pt x="550633" y="102717"/>
                  </a:lnTo>
                  <a:lnTo>
                    <a:pt x="550633" y="108000"/>
                  </a:lnTo>
                  <a:lnTo>
                    <a:pt x="550633" y="126657"/>
                  </a:lnTo>
                  <a:lnTo>
                    <a:pt x="550633" y="131940"/>
                  </a:lnTo>
                  <a:lnTo>
                    <a:pt x="550633" y="140970"/>
                  </a:lnTo>
                  <a:lnTo>
                    <a:pt x="488810" y="140970"/>
                  </a:lnTo>
                  <a:lnTo>
                    <a:pt x="488810" y="131940"/>
                  </a:lnTo>
                  <a:lnTo>
                    <a:pt x="550633" y="131940"/>
                  </a:lnTo>
                  <a:lnTo>
                    <a:pt x="550633" y="126657"/>
                  </a:lnTo>
                  <a:lnTo>
                    <a:pt x="488810" y="126657"/>
                  </a:lnTo>
                  <a:lnTo>
                    <a:pt x="488810" y="108000"/>
                  </a:lnTo>
                  <a:lnTo>
                    <a:pt x="550633" y="108000"/>
                  </a:lnTo>
                  <a:lnTo>
                    <a:pt x="550633" y="102717"/>
                  </a:lnTo>
                  <a:lnTo>
                    <a:pt x="488810" y="102717"/>
                  </a:lnTo>
                  <a:lnTo>
                    <a:pt x="488810" y="35966"/>
                  </a:lnTo>
                  <a:lnTo>
                    <a:pt x="493509" y="31267"/>
                  </a:lnTo>
                  <a:lnTo>
                    <a:pt x="545934" y="31267"/>
                  </a:lnTo>
                  <a:lnTo>
                    <a:pt x="550633" y="35966"/>
                  </a:lnTo>
                  <a:lnTo>
                    <a:pt x="550633" y="31877"/>
                  </a:lnTo>
                  <a:lnTo>
                    <a:pt x="547408" y="28613"/>
                  </a:lnTo>
                  <a:lnTo>
                    <a:pt x="492036" y="28613"/>
                  </a:lnTo>
                  <a:lnTo>
                    <a:pt x="486194" y="34505"/>
                  </a:lnTo>
                  <a:lnTo>
                    <a:pt x="486194" y="102717"/>
                  </a:lnTo>
                  <a:lnTo>
                    <a:pt x="486194" y="108000"/>
                  </a:lnTo>
                  <a:lnTo>
                    <a:pt x="486194" y="126657"/>
                  </a:lnTo>
                  <a:lnTo>
                    <a:pt x="486194" y="131940"/>
                  </a:lnTo>
                  <a:lnTo>
                    <a:pt x="486194" y="140970"/>
                  </a:lnTo>
                  <a:lnTo>
                    <a:pt x="360591" y="140970"/>
                  </a:lnTo>
                  <a:lnTo>
                    <a:pt x="360591" y="131940"/>
                  </a:lnTo>
                  <a:lnTo>
                    <a:pt x="486194" y="131940"/>
                  </a:lnTo>
                  <a:lnTo>
                    <a:pt x="486194" y="126657"/>
                  </a:lnTo>
                  <a:lnTo>
                    <a:pt x="360591" y="126657"/>
                  </a:lnTo>
                  <a:lnTo>
                    <a:pt x="360591" y="108000"/>
                  </a:lnTo>
                  <a:lnTo>
                    <a:pt x="486194" y="108000"/>
                  </a:lnTo>
                  <a:lnTo>
                    <a:pt x="486194" y="102717"/>
                  </a:lnTo>
                  <a:lnTo>
                    <a:pt x="360591" y="102717"/>
                  </a:lnTo>
                  <a:lnTo>
                    <a:pt x="360591" y="5295"/>
                  </a:lnTo>
                  <a:lnTo>
                    <a:pt x="490067" y="5295"/>
                  </a:lnTo>
                  <a:lnTo>
                    <a:pt x="538238" y="9715"/>
                  </a:lnTo>
                  <a:lnTo>
                    <a:pt x="584441" y="22694"/>
                  </a:lnTo>
                  <a:lnTo>
                    <a:pt x="617270" y="38773"/>
                  </a:lnTo>
                  <a:lnTo>
                    <a:pt x="569798" y="38773"/>
                  </a:lnTo>
                  <a:lnTo>
                    <a:pt x="561835" y="46710"/>
                  </a:lnTo>
                  <a:lnTo>
                    <a:pt x="561835" y="79222"/>
                  </a:lnTo>
                  <a:lnTo>
                    <a:pt x="569798" y="87172"/>
                  </a:lnTo>
                  <a:lnTo>
                    <a:pt x="682688" y="87172"/>
                  </a:lnTo>
                  <a:lnTo>
                    <a:pt x="697141" y="100088"/>
                  </a:lnTo>
                  <a:lnTo>
                    <a:pt x="698157" y="102717"/>
                  </a:lnTo>
                  <a:lnTo>
                    <a:pt x="698157" y="94653"/>
                  </a:lnTo>
                  <a:lnTo>
                    <a:pt x="669950" y="68668"/>
                  </a:lnTo>
                  <a:lnTo>
                    <a:pt x="630301" y="39281"/>
                  </a:lnTo>
                  <a:lnTo>
                    <a:pt x="586333" y="17754"/>
                  </a:lnTo>
                  <a:lnTo>
                    <a:pt x="541997" y="5295"/>
                  </a:lnTo>
                  <a:lnTo>
                    <a:pt x="539203" y="4508"/>
                  </a:lnTo>
                  <a:lnTo>
                    <a:pt x="490067" y="0"/>
                  </a:lnTo>
                  <a:lnTo>
                    <a:pt x="348894" y="0"/>
                  </a:lnTo>
                  <a:lnTo>
                    <a:pt x="348894" y="5295"/>
                  </a:lnTo>
                  <a:lnTo>
                    <a:pt x="348894" y="102717"/>
                  </a:lnTo>
                  <a:lnTo>
                    <a:pt x="348894" y="108000"/>
                  </a:lnTo>
                  <a:lnTo>
                    <a:pt x="348894" y="126657"/>
                  </a:lnTo>
                  <a:lnTo>
                    <a:pt x="348894" y="131940"/>
                  </a:lnTo>
                  <a:lnTo>
                    <a:pt x="348894" y="140970"/>
                  </a:lnTo>
                  <a:lnTo>
                    <a:pt x="337273" y="140970"/>
                  </a:lnTo>
                  <a:lnTo>
                    <a:pt x="337273" y="131940"/>
                  </a:lnTo>
                  <a:lnTo>
                    <a:pt x="348894" y="131940"/>
                  </a:lnTo>
                  <a:lnTo>
                    <a:pt x="348894" y="126657"/>
                  </a:lnTo>
                  <a:lnTo>
                    <a:pt x="337273" y="126657"/>
                  </a:lnTo>
                  <a:lnTo>
                    <a:pt x="337273" y="108000"/>
                  </a:lnTo>
                  <a:lnTo>
                    <a:pt x="348894" y="108000"/>
                  </a:lnTo>
                  <a:lnTo>
                    <a:pt x="348894" y="102717"/>
                  </a:lnTo>
                  <a:lnTo>
                    <a:pt x="337273" y="102717"/>
                  </a:lnTo>
                  <a:lnTo>
                    <a:pt x="337273" y="34505"/>
                  </a:lnTo>
                  <a:lnTo>
                    <a:pt x="334657" y="31877"/>
                  </a:lnTo>
                  <a:lnTo>
                    <a:pt x="334657" y="140970"/>
                  </a:lnTo>
                  <a:lnTo>
                    <a:pt x="272834" y="140970"/>
                  </a:lnTo>
                  <a:lnTo>
                    <a:pt x="272834" y="131940"/>
                  </a:lnTo>
                  <a:lnTo>
                    <a:pt x="334657" y="131940"/>
                  </a:lnTo>
                  <a:lnTo>
                    <a:pt x="334657" y="126657"/>
                  </a:lnTo>
                  <a:lnTo>
                    <a:pt x="272834" y="126657"/>
                  </a:lnTo>
                  <a:lnTo>
                    <a:pt x="272834" y="108000"/>
                  </a:lnTo>
                  <a:lnTo>
                    <a:pt x="334657" y="108000"/>
                  </a:lnTo>
                  <a:lnTo>
                    <a:pt x="334657" y="102717"/>
                  </a:lnTo>
                  <a:lnTo>
                    <a:pt x="272834" y="102717"/>
                  </a:lnTo>
                  <a:lnTo>
                    <a:pt x="272834" y="35966"/>
                  </a:lnTo>
                  <a:lnTo>
                    <a:pt x="277533" y="31267"/>
                  </a:lnTo>
                  <a:lnTo>
                    <a:pt x="329958" y="31267"/>
                  </a:lnTo>
                  <a:lnTo>
                    <a:pt x="334657" y="35966"/>
                  </a:lnTo>
                  <a:lnTo>
                    <a:pt x="334657" y="31877"/>
                  </a:lnTo>
                  <a:lnTo>
                    <a:pt x="331431" y="28613"/>
                  </a:lnTo>
                  <a:lnTo>
                    <a:pt x="276059" y="28613"/>
                  </a:lnTo>
                  <a:lnTo>
                    <a:pt x="270217" y="34505"/>
                  </a:lnTo>
                  <a:lnTo>
                    <a:pt x="270217" y="102717"/>
                  </a:lnTo>
                  <a:lnTo>
                    <a:pt x="270217" y="108000"/>
                  </a:lnTo>
                  <a:lnTo>
                    <a:pt x="270217" y="126657"/>
                  </a:lnTo>
                  <a:lnTo>
                    <a:pt x="270217" y="131940"/>
                  </a:lnTo>
                  <a:lnTo>
                    <a:pt x="270217" y="140970"/>
                  </a:lnTo>
                  <a:lnTo>
                    <a:pt x="5295" y="140970"/>
                  </a:lnTo>
                  <a:lnTo>
                    <a:pt x="5295" y="131940"/>
                  </a:lnTo>
                  <a:lnTo>
                    <a:pt x="270217" y="131940"/>
                  </a:lnTo>
                  <a:lnTo>
                    <a:pt x="270217" y="126657"/>
                  </a:lnTo>
                  <a:lnTo>
                    <a:pt x="5295" y="126657"/>
                  </a:lnTo>
                  <a:lnTo>
                    <a:pt x="5295" y="108000"/>
                  </a:lnTo>
                  <a:lnTo>
                    <a:pt x="270217" y="108000"/>
                  </a:lnTo>
                  <a:lnTo>
                    <a:pt x="270217" y="102717"/>
                  </a:lnTo>
                  <a:lnTo>
                    <a:pt x="5295" y="102717"/>
                  </a:lnTo>
                  <a:lnTo>
                    <a:pt x="5295" y="5295"/>
                  </a:lnTo>
                  <a:lnTo>
                    <a:pt x="348894" y="5295"/>
                  </a:lnTo>
                  <a:lnTo>
                    <a:pt x="348894" y="0"/>
                  </a:lnTo>
                  <a:lnTo>
                    <a:pt x="0" y="0"/>
                  </a:lnTo>
                  <a:lnTo>
                    <a:pt x="0" y="146265"/>
                  </a:lnTo>
                  <a:lnTo>
                    <a:pt x="673227" y="146265"/>
                  </a:lnTo>
                  <a:lnTo>
                    <a:pt x="682840" y="146265"/>
                  </a:lnTo>
                  <a:lnTo>
                    <a:pt x="690918" y="142290"/>
                  </a:lnTo>
                  <a:lnTo>
                    <a:pt x="702005" y="130276"/>
                  </a:lnTo>
                  <a:lnTo>
                    <a:pt x="705180" y="122288"/>
                  </a:lnTo>
                  <a:lnTo>
                    <a:pt x="705180" y="1141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4215663" y="5731306"/>
              <a:ext cx="440055" cy="8255"/>
            </a:xfrm>
            <a:custGeom>
              <a:avLst/>
              <a:gdLst/>
              <a:ahLst/>
              <a:cxnLst/>
              <a:rect l="l" t="t" r="r" b="b"/>
              <a:pathLst>
                <a:path w="440054" h="8254">
                  <a:moveTo>
                    <a:pt x="97421" y="1816"/>
                  </a:moveTo>
                  <a:lnTo>
                    <a:pt x="95618" y="0"/>
                  </a:lnTo>
                  <a:lnTo>
                    <a:pt x="4038" y="0"/>
                  </a:lnTo>
                  <a:lnTo>
                    <a:pt x="1803" y="0"/>
                  </a:lnTo>
                  <a:lnTo>
                    <a:pt x="0" y="1816"/>
                  </a:lnTo>
                  <a:lnTo>
                    <a:pt x="0" y="6273"/>
                  </a:lnTo>
                  <a:lnTo>
                    <a:pt x="1803" y="8089"/>
                  </a:lnTo>
                  <a:lnTo>
                    <a:pt x="95618" y="8089"/>
                  </a:lnTo>
                  <a:lnTo>
                    <a:pt x="97421" y="6273"/>
                  </a:lnTo>
                  <a:lnTo>
                    <a:pt x="97421" y="1816"/>
                  </a:lnTo>
                  <a:close/>
                </a:path>
                <a:path w="440054" h="8254">
                  <a:moveTo>
                    <a:pt x="241922" y="1816"/>
                  </a:moveTo>
                  <a:lnTo>
                    <a:pt x="240118" y="0"/>
                  </a:lnTo>
                  <a:lnTo>
                    <a:pt x="148488" y="0"/>
                  </a:lnTo>
                  <a:lnTo>
                    <a:pt x="146253" y="0"/>
                  </a:lnTo>
                  <a:lnTo>
                    <a:pt x="144449" y="1816"/>
                  </a:lnTo>
                  <a:lnTo>
                    <a:pt x="144449" y="6273"/>
                  </a:lnTo>
                  <a:lnTo>
                    <a:pt x="146253" y="8089"/>
                  </a:lnTo>
                  <a:lnTo>
                    <a:pt x="240118" y="8089"/>
                  </a:lnTo>
                  <a:lnTo>
                    <a:pt x="241922" y="6273"/>
                  </a:lnTo>
                  <a:lnTo>
                    <a:pt x="241922" y="1816"/>
                  </a:lnTo>
                  <a:close/>
                </a:path>
                <a:path w="440054" h="8254">
                  <a:moveTo>
                    <a:pt x="439928" y="1816"/>
                  </a:moveTo>
                  <a:lnTo>
                    <a:pt x="438124" y="0"/>
                  </a:lnTo>
                  <a:lnTo>
                    <a:pt x="346494" y="0"/>
                  </a:lnTo>
                  <a:lnTo>
                    <a:pt x="344258" y="0"/>
                  </a:lnTo>
                  <a:lnTo>
                    <a:pt x="342455" y="1816"/>
                  </a:lnTo>
                  <a:lnTo>
                    <a:pt x="342455" y="6273"/>
                  </a:lnTo>
                  <a:lnTo>
                    <a:pt x="344258" y="8089"/>
                  </a:lnTo>
                  <a:lnTo>
                    <a:pt x="438124" y="8089"/>
                  </a:lnTo>
                  <a:lnTo>
                    <a:pt x="439928" y="6273"/>
                  </a:lnTo>
                  <a:lnTo>
                    <a:pt x="439928" y="1816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5253367" y="4718354"/>
              <a:ext cx="794385" cy="102870"/>
            </a:xfrm>
            <a:custGeom>
              <a:avLst/>
              <a:gdLst/>
              <a:ahLst/>
              <a:cxnLst/>
              <a:rect l="l" t="t" r="r" b="b"/>
              <a:pathLst>
                <a:path w="794385" h="102870">
                  <a:moveTo>
                    <a:pt x="794359" y="0"/>
                  </a:moveTo>
                  <a:lnTo>
                    <a:pt x="0" y="0"/>
                  </a:lnTo>
                  <a:lnTo>
                    <a:pt x="0" y="102273"/>
                  </a:lnTo>
                  <a:lnTo>
                    <a:pt x="794359" y="102273"/>
                  </a:lnTo>
                  <a:lnTo>
                    <a:pt x="794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5254896" y="4787167"/>
              <a:ext cx="793115" cy="19050"/>
            </a:xfrm>
            <a:custGeom>
              <a:avLst/>
              <a:gdLst/>
              <a:ahLst/>
              <a:cxnLst/>
              <a:rect l="l" t="t" r="r" b="b"/>
              <a:pathLst>
                <a:path w="793114" h="19050">
                  <a:moveTo>
                    <a:pt x="792835" y="0"/>
                  </a:moveTo>
                  <a:lnTo>
                    <a:pt x="0" y="0"/>
                  </a:lnTo>
                  <a:lnTo>
                    <a:pt x="23202" y="18453"/>
                  </a:lnTo>
                  <a:lnTo>
                    <a:pt x="792835" y="18453"/>
                  </a:lnTo>
                  <a:lnTo>
                    <a:pt x="792835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5250522" y="4715230"/>
              <a:ext cx="800100" cy="107950"/>
            </a:xfrm>
            <a:custGeom>
              <a:avLst/>
              <a:gdLst/>
              <a:ahLst/>
              <a:cxnLst/>
              <a:rect l="l" t="t" r="r" b="b"/>
              <a:pathLst>
                <a:path w="800100" h="107950">
                  <a:moveTo>
                    <a:pt x="800036" y="0"/>
                  </a:moveTo>
                  <a:lnTo>
                    <a:pt x="794346" y="0"/>
                  </a:lnTo>
                  <a:lnTo>
                    <a:pt x="794346" y="6350"/>
                  </a:lnTo>
                  <a:lnTo>
                    <a:pt x="794346" y="102870"/>
                  </a:lnTo>
                  <a:lnTo>
                    <a:pt x="5676" y="102870"/>
                  </a:lnTo>
                  <a:lnTo>
                    <a:pt x="5676" y="6350"/>
                  </a:lnTo>
                  <a:lnTo>
                    <a:pt x="794346" y="6350"/>
                  </a:lnTo>
                  <a:lnTo>
                    <a:pt x="794346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02870"/>
                  </a:lnTo>
                  <a:lnTo>
                    <a:pt x="0" y="105410"/>
                  </a:lnTo>
                  <a:lnTo>
                    <a:pt x="0" y="107950"/>
                  </a:lnTo>
                  <a:lnTo>
                    <a:pt x="800036" y="107950"/>
                  </a:lnTo>
                  <a:lnTo>
                    <a:pt x="800036" y="105410"/>
                  </a:lnTo>
                  <a:lnTo>
                    <a:pt x="800036" y="102870"/>
                  </a:lnTo>
                  <a:lnTo>
                    <a:pt x="800036" y="102552"/>
                  </a:lnTo>
                  <a:lnTo>
                    <a:pt x="800036" y="6350"/>
                  </a:lnTo>
                  <a:lnTo>
                    <a:pt x="800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5240527" y="4744021"/>
              <a:ext cx="816610" cy="43180"/>
            </a:xfrm>
            <a:custGeom>
              <a:avLst/>
              <a:gdLst/>
              <a:ahLst/>
              <a:cxnLst/>
              <a:rect l="l" t="t" r="r" b="b"/>
              <a:pathLst>
                <a:path w="816610" h="43179">
                  <a:moveTo>
                    <a:pt x="816203" y="0"/>
                  </a:moveTo>
                  <a:lnTo>
                    <a:pt x="0" y="0"/>
                  </a:lnTo>
                  <a:lnTo>
                    <a:pt x="0" y="43141"/>
                  </a:lnTo>
                  <a:lnTo>
                    <a:pt x="816203" y="43141"/>
                  </a:lnTo>
                  <a:lnTo>
                    <a:pt x="816203" y="0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5237695" y="4741455"/>
              <a:ext cx="822325" cy="48260"/>
            </a:xfrm>
            <a:custGeom>
              <a:avLst/>
              <a:gdLst/>
              <a:ahLst/>
              <a:cxnLst/>
              <a:rect l="l" t="t" r="r" b="b"/>
              <a:pathLst>
                <a:path w="822325" h="48260">
                  <a:moveTo>
                    <a:pt x="821880" y="0"/>
                  </a:moveTo>
                  <a:lnTo>
                    <a:pt x="816190" y="0"/>
                  </a:lnTo>
                  <a:lnTo>
                    <a:pt x="816190" y="5080"/>
                  </a:lnTo>
                  <a:lnTo>
                    <a:pt x="816190" y="43180"/>
                  </a:lnTo>
                  <a:lnTo>
                    <a:pt x="5676" y="43180"/>
                  </a:lnTo>
                  <a:lnTo>
                    <a:pt x="5676" y="5080"/>
                  </a:lnTo>
                  <a:lnTo>
                    <a:pt x="816190" y="5080"/>
                  </a:lnTo>
                  <a:lnTo>
                    <a:pt x="81619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43180"/>
                  </a:lnTo>
                  <a:lnTo>
                    <a:pt x="0" y="45720"/>
                  </a:lnTo>
                  <a:lnTo>
                    <a:pt x="0" y="48260"/>
                  </a:lnTo>
                  <a:lnTo>
                    <a:pt x="821880" y="48260"/>
                  </a:lnTo>
                  <a:lnTo>
                    <a:pt x="821880" y="45720"/>
                  </a:lnTo>
                  <a:lnTo>
                    <a:pt x="821880" y="43180"/>
                  </a:lnTo>
                  <a:lnTo>
                    <a:pt x="821880" y="42875"/>
                  </a:lnTo>
                  <a:lnTo>
                    <a:pt x="821880" y="5080"/>
                  </a:lnTo>
                  <a:lnTo>
                    <a:pt x="8218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5482678" y="4820996"/>
              <a:ext cx="52705" cy="277495"/>
            </a:xfrm>
            <a:custGeom>
              <a:avLst/>
              <a:gdLst/>
              <a:ahLst/>
              <a:cxnLst/>
              <a:rect l="l" t="t" r="r" b="b"/>
              <a:pathLst>
                <a:path w="52704" h="277495">
                  <a:moveTo>
                    <a:pt x="52641" y="0"/>
                  </a:moveTo>
                  <a:lnTo>
                    <a:pt x="0" y="0"/>
                  </a:lnTo>
                  <a:lnTo>
                    <a:pt x="0" y="277304"/>
                  </a:lnTo>
                  <a:lnTo>
                    <a:pt x="52641" y="277304"/>
                  </a:lnTo>
                  <a:lnTo>
                    <a:pt x="526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5489069" y="4821000"/>
              <a:ext cx="46355" cy="277495"/>
            </a:xfrm>
            <a:custGeom>
              <a:avLst/>
              <a:gdLst/>
              <a:ahLst/>
              <a:cxnLst/>
              <a:rect l="l" t="t" r="r" b="b"/>
              <a:pathLst>
                <a:path w="46354" h="277495">
                  <a:moveTo>
                    <a:pt x="46253" y="0"/>
                  </a:moveTo>
                  <a:lnTo>
                    <a:pt x="0" y="0"/>
                  </a:lnTo>
                  <a:lnTo>
                    <a:pt x="30848" y="37655"/>
                  </a:lnTo>
                  <a:lnTo>
                    <a:pt x="30848" y="277304"/>
                  </a:lnTo>
                  <a:lnTo>
                    <a:pt x="46253" y="277304"/>
                  </a:lnTo>
                  <a:lnTo>
                    <a:pt x="46253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5479821" y="4817643"/>
              <a:ext cx="58419" cy="94615"/>
            </a:xfrm>
            <a:custGeom>
              <a:avLst/>
              <a:gdLst/>
              <a:ahLst/>
              <a:cxnLst/>
              <a:rect l="l" t="t" r="r" b="b"/>
              <a:pathLst>
                <a:path w="58420" h="94614">
                  <a:moveTo>
                    <a:pt x="58381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94411"/>
                  </a:lnTo>
                  <a:lnTo>
                    <a:pt x="5676" y="94411"/>
                  </a:lnTo>
                  <a:lnTo>
                    <a:pt x="5676" y="6350"/>
                  </a:lnTo>
                  <a:lnTo>
                    <a:pt x="52641" y="6350"/>
                  </a:lnTo>
                  <a:lnTo>
                    <a:pt x="52641" y="94411"/>
                  </a:lnTo>
                  <a:lnTo>
                    <a:pt x="58381" y="94411"/>
                  </a:lnTo>
                  <a:lnTo>
                    <a:pt x="58381" y="6350"/>
                  </a:lnTo>
                  <a:lnTo>
                    <a:pt x="583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5799365" y="4820996"/>
              <a:ext cx="52705" cy="277495"/>
            </a:xfrm>
            <a:custGeom>
              <a:avLst/>
              <a:gdLst/>
              <a:ahLst/>
              <a:cxnLst/>
              <a:rect l="l" t="t" r="r" b="b"/>
              <a:pathLst>
                <a:path w="52704" h="277495">
                  <a:moveTo>
                    <a:pt x="52641" y="0"/>
                  </a:moveTo>
                  <a:lnTo>
                    <a:pt x="0" y="0"/>
                  </a:lnTo>
                  <a:lnTo>
                    <a:pt x="0" y="277304"/>
                  </a:lnTo>
                  <a:lnTo>
                    <a:pt x="52641" y="277304"/>
                  </a:lnTo>
                  <a:lnTo>
                    <a:pt x="526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5805750" y="4821000"/>
              <a:ext cx="46355" cy="277495"/>
            </a:xfrm>
            <a:custGeom>
              <a:avLst/>
              <a:gdLst/>
              <a:ahLst/>
              <a:cxnLst/>
              <a:rect l="l" t="t" r="r" b="b"/>
              <a:pathLst>
                <a:path w="46354" h="277495">
                  <a:moveTo>
                    <a:pt x="46253" y="0"/>
                  </a:moveTo>
                  <a:lnTo>
                    <a:pt x="0" y="0"/>
                  </a:lnTo>
                  <a:lnTo>
                    <a:pt x="30848" y="37655"/>
                  </a:lnTo>
                  <a:lnTo>
                    <a:pt x="30848" y="277304"/>
                  </a:lnTo>
                  <a:lnTo>
                    <a:pt x="46253" y="277304"/>
                  </a:lnTo>
                  <a:lnTo>
                    <a:pt x="46253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5796508" y="4817643"/>
              <a:ext cx="58419" cy="283210"/>
            </a:xfrm>
            <a:custGeom>
              <a:avLst/>
              <a:gdLst/>
              <a:ahLst/>
              <a:cxnLst/>
              <a:rect l="l" t="t" r="r" b="b"/>
              <a:pathLst>
                <a:path w="58420" h="283210">
                  <a:moveTo>
                    <a:pt x="58331" y="0"/>
                  </a:moveTo>
                  <a:lnTo>
                    <a:pt x="52641" y="0"/>
                  </a:lnTo>
                  <a:lnTo>
                    <a:pt x="52641" y="6350"/>
                  </a:lnTo>
                  <a:lnTo>
                    <a:pt x="52641" y="278130"/>
                  </a:lnTo>
                  <a:lnTo>
                    <a:pt x="5676" y="278130"/>
                  </a:lnTo>
                  <a:lnTo>
                    <a:pt x="5676" y="6350"/>
                  </a:lnTo>
                  <a:lnTo>
                    <a:pt x="52641" y="6350"/>
                  </a:lnTo>
                  <a:lnTo>
                    <a:pt x="52641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78130"/>
                  </a:lnTo>
                  <a:lnTo>
                    <a:pt x="0" y="280670"/>
                  </a:lnTo>
                  <a:lnTo>
                    <a:pt x="0" y="283210"/>
                  </a:lnTo>
                  <a:lnTo>
                    <a:pt x="58331" y="283210"/>
                  </a:lnTo>
                  <a:lnTo>
                    <a:pt x="58331" y="280670"/>
                  </a:lnTo>
                  <a:lnTo>
                    <a:pt x="58331" y="278130"/>
                  </a:lnTo>
                  <a:lnTo>
                    <a:pt x="58331" y="277825"/>
                  </a:lnTo>
                  <a:lnTo>
                    <a:pt x="58331" y="6350"/>
                  </a:lnTo>
                  <a:lnTo>
                    <a:pt x="58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2" name="object 712"/>
          <p:cNvSpPr txBox="1"/>
          <p:nvPr/>
        </p:nvSpPr>
        <p:spPr>
          <a:xfrm>
            <a:off x="5585528" y="4728562"/>
            <a:ext cx="149860" cy="69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-10" dirty="0">
                <a:latin typeface="TT Supermolot Bold"/>
                <a:cs typeface="TT Supermolot Bold"/>
              </a:rPr>
              <a:t>STACJA</a:t>
            </a:r>
            <a:endParaRPr sz="250">
              <a:latin typeface="TT Supermolot Bold"/>
              <a:cs typeface="TT Supermolot Bold"/>
            </a:endParaRPr>
          </a:p>
        </p:txBody>
      </p:sp>
      <p:grpSp>
        <p:nvGrpSpPr>
          <p:cNvPr id="713" name="object 713"/>
          <p:cNvGrpSpPr/>
          <p:nvPr/>
        </p:nvGrpSpPr>
        <p:grpSpPr>
          <a:xfrm>
            <a:off x="5237688" y="4755395"/>
            <a:ext cx="822325" cy="349250"/>
            <a:chOff x="5237688" y="4755395"/>
            <a:chExt cx="822325" cy="349250"/>
          </a:xfrm>
        </p:grpSpPr>
        <p:sp>
          <p:nvSpPr>
            <p:cNvPr id="714" name="object 714"/>
            <p:cNvSpPr/>
            <p:nvPr/>
          </p:nvSpPr>
          <p:spPr>
            <a:xfrm>
              <a:off x="5237683" y="4755400"/>
              <a:ext cx="822325" cy="323215"/>
            </a:xfrm>
            <a:custGeom>
              <a:avLst/>
              <a:gdLst/>
              <a:ahLst/>
              <a:cxnLst/>
              <a:rect l="l" t="t" r="r" b="b"/>
              <a:pathLst>
                <a:path w="822325" h="323214">
                  <a:moveTo>
                    <a:pt x="60998" y="13906"/>
                  </a:moveTo>
                  <a:lnTo>
                    <a:pt x="59753" y="12636"/>
                  </a:lnTo>
                  <a:lnTo>
                    <a:pt x="1257" y="12636"/>
                  </a:lnTo>
                  <a:lnTo>
                    <a:pt x="0" y="13906"/>
                  </a:lnTo>
                  <a:lnTo>
                    <a:pt x="0" y="17056"/>
                  </a:lnTo>
                  <a:lnTo>
                    <a:pt x="1257" y="18326"/>
                  </a:lnTo>
                  <a:lnTo>
                    <a:pt x="2844" y="18326"/>
                  </a:lnTo>
                  <a:lnTo>
                    <a:pt x="59753" y="18326"/>
                  </a:lnTo>
                  <a:lnTo>
                    <a:pt x="60998" y="17056"/>
                  </a:lnTo>
                  <a:lnTo>
                    <a:pt x="60998" y="13906"/>
                  </a:lnTo>
                  <a:close/>
                </a:path>
                <a:path w="822325" h="323214">
                  <a:moveTo>
                    <a:pt x="276390" y="1270"/>
                  </a:moveTo>
                  <a:lnTo>
                    <a:pt x="276364" y="0"/>
                  </a:lnTo>
                  <a:lnTo>
                    <a:pt x="25" y="0"/>
                  </a:lnTo>
                  <a:lnTo>
                    <a:pt x="25" y="1270"/>
                  </a:lnTo>
                  <a:lnTo>
                    <a:pt x="0" y="3810"/>
                  </a:lnTo>
                  <a:lnTo>
                    <a:pt x="622" y="3810"/>
                  </a:lnTo>
                  <a:lnTo>
                    <a:pt x="622" y="5080"/>
                  </a:lnTo>
                  <a:lnTo>
                    <a:pt x="275729" y="5080"/>
                  </a:lnTo>
                  <a:lnTo>
                    <a:pt x="275729" y="3810"/>
                  </a:lnTo>
                  <a:lnTo>
                    <a:pt x="276390" y="3810"/>
                  </a:lnTo>
                  <a:lnTo>
                    <a:pt x="276390" y="1270"/>
                  </a:lnTo>
                  <a:close/>
                </a:path>
                <a:path w="822325" h="323214">
                  <a:moveTo>
                    <a:pt x="616775" y="318668"/>
                  </a:moveTo>
                  <a:lnTo>
                    <a:pt x="615518" y="317385"/>
                  </a:lnTo>
                  <a:lnTo>
                    <a:pt x="560463" y="317385"/>
                  </a:lnTo>
                  <a:lnTo>
                    <a:pt x="559206" y="318668"/>
                  </a:lnTo>
                  <a:lnTo>
                    <a:pt x="559206" y="321805"/>
                  </a:lnTo>
                  <a:lnTo>
                    <a:pt x="560463" y="323088"/>
                  </a:lnTo>
                  <a:lnTo>
                    <a:pt x="562051" y="323088"/>
                  </a:lnTo>
                  <a:lnTo>
                    <a:pt x="615518" y="323088"/>
                  </a:lnTo>
                  <a:lnTo>
                    <a:pt x="616775" y="321805"/>
                  </a:lnTo>
                  <a:lnTo>
                    <a:pt x="616775" y="318668"/>
                  </a:lnTo>
                  <a:close/>
                </a:path>
                <a:path w="822325" h="323214">
                  <a:moveTo>
                    <a:pt x="821880" y="1270"/>
                  </a:moveTo>
                  <a:lnTo>
                    <a:pt x="821855" y="0"/>
                  </a:lnTo>
                  <a:lnTo>
                    <a:pt x="545528" y="0"/>
                  </a:lnTo>
                  <a:lnTo>
                    <a:pt x="545528" y="1270"/>
                  </a:lnTo>
                  <a:lnTo>
                    <a:pt x="545503" y="3810"/>
                  </a:lnTo>
                  <a:lnTo>
                    <a:pt x="546150" y="3810"/>
                  </a:lnTo>
                  <a:lnTo>
                    <a:pt x="546150" y="5080"/>
                  </a:lnTo>
                  <a:lnTo>
                    <a:pt x="821258" y="5080"/>
                  </a:lnTo>
                  <a:lnTo>
                    <a:pt x="821258" y="3810"/>
                  </a:lnTo>
                  <a:lnTo>
                    <a:pt x="821880" y="3810"/>
                  </a:lnTo>
                  <a:lnTo>
                    <a:pt x="821880" y="1270"/>
                  </a:lnTo>
                  <a:close/>
                </a:path>
                <a:path w="822325" h="323214">
                  <a:moveTo>
                    <a:pt x="822223" y="13906"/>
                  </a:moveTo>
                  <a:lnTo>
                    <a:pt x="820902" y="12636"/>
                  </a:lnTo>
                  <a:lnTo>
                    <a:pt x="762469" y="12636"/>
                  </a:lnTo>
                  <a:lnTo>
                    <a:pt x="761212" y="13906"/>
                  </a:lnTo>
                  <a:lnTo>
                    <a:pt x="761212" y="17056"/>
                  </a:lnTo>
                  <a:lnTo>
                    <a:pt x="762469" y="18326"/>
                  </a:lnTo>
                  <a:lnTo>
                    <a:pt x="764057" y="18326"/>
                  </a:lnTo>
                  <a:lnTo>
                    <a:pt x="820902" y="18326"/>
                  </a:lnTo>
                  <a:lnTo>
                    <a:pt x="822223" y="17056"/>
                  </a:lnTo>
                  <a:lnTo>
                    <a:pt x="822223" y="139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5446462" y="4912052"/>
              <a:ext cx="112395" cy="189865"/>
            </a:xfrm>
            <a:custGeom>
              <a:avLst/>
              <a:gdLst/>
              <a:ahLst/>
              <a:cxnLst/>
              <a:rect l="l" t="t" r="r" b="b"/>
              <a:pathLst>
                <a:path w="112395" h="189864">
                  <a:moveTo>
                    <a:pt x="108673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89293"/>
                  </a:lnTo>
                  <a:lnTo>
                    <a:pt x="112064" y="189293"/>
                  </a:lnTo>
                  <a:lnTo>
                    <a:pt x="112064" y="3340"/>
                  </a:lnTo>
                  <a:lnTo>
                    <a:pt x="1086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5446458" y="4912017"/>
              <a:ext cx="112395" cy="177165"/>
            </a:xfrm>
            <a:custGeom>
              <a:avLst/>
              <a:gdLst/>
              <a:ahLst/>
              <a:cxnLst/>
              <a:rect l="l" t="t" r="r" b="b"/>
              <a:pathLst>
                <a:path w="112395" h="177164">
                  <a:moveTo>
                    <a:pt x="112064" y="150850"/>
                  </a:moveTo>
                  <a:lnTo>
                    <a:pt x="0" y="150850"/>
                  </a:lnTo>
                  <a:lnTo>
                    <a:pt x="0" y="176669"/>
                  </a:lnTo>
                  <a:lnTo>
                    <a:pt x="112064" y="176669"/>
                  </a:lnTo>
                  <a:lnTo>
                    <a:pt x="112064" y="150850"/>
                  </a:lnTo>
                  <a:close/>
                </a:path>
                <a:path w="112395" h="177164">
                  <a:moveTo>
                    <a:pt x="112064" y="3365"/>
                  </a:moveTo>
                  <a:lnTo>
                    <a:pt x="108686" y="0"/>
                  </a:lnTo>
                  <a:lnTo>
                    <a:pt x="3340" y="0"/>
                  </a:lnTo>
                  <a:lnTo>
                    <a:pt x="0" y="3365"/>
                  </a:lnTo>
                  <a:lnTo>
                    <a:pt x="0" y="25806"/>
                  </a:lnTo>
                  <a:lnTo>
                    <a:pt x="112064" y="25806"/>
                  </a:lnTo>
                  <a:lnTo>
                    <a:pt x="112064" y="3365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5532145" y="4937823"/>
              <a:ext cx="23495" cy="125095"/>
            </a:xfrm>
            <a:custGeom>
              <a:avLst/>
              <a:gdLst/>
              <a:ahLst/>
              <a:cxnLst/>
              <a:rect l="l" t="t" r="r" b="b"/>
              <a:pathLst>
                <a:path w="23495" h="125095">
                  <a:moveTo>
                    <a:pt x="23482" y="0"/>
                  </a:moveTo>
                  <a:lnTo>
                    <a:pt x="0" y="0"/>
                  </a:lnTo>
                  <a:lnTo>
                    <a:pt x="0" y="125044"/>
                  </a:lnTo>
                  <a:lnTo>
                    <a:pt x="23482" y="125044"/>
                  </a:lnTo>
                  <a:lnTo>
                    <a:pt x="2348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5449405" y="4914912"/>
              <a:ext cx="106680" cy="161290"/>
            </a:xfrm>
            <a:custGeom>
              <a:avLst/>
              <a:gdLst/>
              <a:ahLst/>
              <a:cxnLst/>
              <a:rect l="l" t="t" r="r" b="b"/>
              <a:pathLst>
                <a:path w="106679" h="161289">
                  <a:moveTo>
                    <a:pt x="106222" y="147955"/>
                  </a:moveTo>
                  <a:lnTo>
                    <a:pt x="82740" y="147955"/>
                  </a:lnTo>
                  <a:lnTo>
                    <a:pt x="82740" y="160870"/>
                  </a:lnTo>
                  <a:lnTo>
                    <a:pt x="106222" y="160870"/>
                  </a:lnTo>
                  <a:lnTo>
                    <a:pt x="106222" y="147955"/>
                  </a:lnTo>
                  <a:close/>
                </a:path>
                <a:path w="106679" h="161289">
                  <a:moveTo>
                    <a:pt x="106222" y="2057"/>
                  </a:moveTo>
                  <a:lnTo>
                    <a:pt x="104203" y="0"/>
                  </a:lnTo>
                  <a:lnTo>
                    <a:pt x="2298" y="0"/>
                  </a:lnTo>
                  <a:lnTo>
                    <a:pt x="444" y="1562"/>
                  </a:lnTo>
                  <a:lnTo>
                    <a:pt x="0" y="3644"/>
                  </a:lnTo>
                  <a:lnTo>
                    <a:pt x="74930" y="4495"/>
                  </a:lnTo>
                  <a:lnTo>
                    <a:pt x="79578" y="5880"/>
                  </a:lnTo>
                  <a:lnTo>
                    <a:pt x="82740" y="10134"/>
                  </a:lnTo>
                  <a:lnTo>
                    <a:pt x="82740" y="22910"/>
                  </a:lnTo>
                  <a:lnTo>
                    <a:pt x="106222" y="22910"/>
                  </a:lnTo>
                  <a:lnTo>
                    <a:pt x="106222" y="2057"/>
                  </a:lnTo>
                  <a:close/>
                </a:path>
              </a:pathLst>
            </a:custGeom>
            <a:solidFill>
              <a:srgbClr val="5B8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5443630" y="4909208"/>
              <a:ext cx="118110" cy="195580"/>
            </a:xfrm>
            <a:custGeom>
              <a:avLst/>
              <a:gdLst/>
              <a:ahLst/>
              <a:cxnLst/>
              <a:rect l="l" t="t" r="r" b="b"/>
              <a:pathLst>
                <a:path w="118110" h="195579">
                  <a:moveTo>
                    <a:pt x="113093" y="0"/>
                  </a:moveTo>
                  <a:lnTo>
                    <a:pt x="4584" y="0"/>
                  </a:lnTo>
                  <a:lnTo>
                    <a:pt x="0" y="4610"/>
                  </a:lnTo>
                  <a:lnTo>
                    <a:pt x="0" y="194983"/>
                  </a:lnTo>
                  <a:lnTo>
                    <a:pt x="117741" y="194983"/>
                  </a:lnTo>
                  <a:lnTo>
                    <a:pt x="117741" y="192138"/>
                  </a:lnTo>
                  <a:lnTo>
                    <a:pt x="112001" y="192138"/>
                  </a:lnTo>
                  <a:lnTo>
                    <a:pt x="112001" y="189293"/>
                  </a:lnTo>
                  <a:lnTo>
                    <a:pt x="5676" y="189293"/>
                  </a:lnTo>
                  <a:lnTo>
                    <a:pt x="5676" y="7759"/>
                  </a:lnTo>
                  <a:lnTo>
                    <a:pt x="7747" y="5702"/>
                  </a:lnTo>
                  <a:lnTo>
                    <a:pt x="117741" y="5702"/>
                  </a:lnTo>
                  <a:lnTo>
                    <a:pt x="117741" y="4610"/>
                  </a:lnTo>
                  <a:lnTo>
                    <a:pt x="113093" y="0"/>
                  </a:lnTo>
                  <a:close/>
                </a:path>
                <a:path w="118110" h="195579">
                  <a:moveTo>
                    <a:pt x="117741" y="5702"/>
                  </a:moveTo>
                  <a:lnTo>
                    <a:pt x="109982" y="5702"/>
                  </a:lnTo>
                  <a:lnTo>
                    <a:pt x="112001" y="7759"/>
                  </a:lnTo>
                  <a:lnTo>
                    <a:pt x="112001" y="192138"/>
                  </a:lnTo>
                  <a:lnTo>
                    <a:pt x="114896" y="192138"/>
                  </a:lnTo>
                  <a:lnTo>
                    <a:pt x="114896" y="189293"/>
                  </a:lnTo>
                  <a:lnTo>
                    <a:pt x="117741" y="189293"/>
                  </a:lnTo>
                  <a:lnTo>
                    <a:pt x="117741" y="5702"/>
                  </a:lnTo>
                  <a:close/>
                </a:path>
                <a:path w="118110" h="195579">
                  <a:moveTo>
                    <a:pt x="117741" y="189293"/>
                  </a:moveTo>
                  <a:lnTo>
                    <a:pt x="114896" y="189293"/>
                  </a:lnTo>
                  <a:lnTo>
                    <a:pt x="114896" y="192138"/>
                  </a:lnTo>
                  <a:lnTo>
                    <a:pt x="117741" y="192138"/>
                  </a:lnTo>
                  <a:lnTo>
                    <a:pt x="117741" y="189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5439645" y="5075781"/>
              <a:ext cx="125730" cy="26034"/>
            </a:xfrm>
            <a:custGeom>
              <a:avLst/>
              <a:gdLst/>
              <a:ahLst/>
              <a:cxnLst/>
              <a:rect l="l" t="t" r="r" b="b"/>
              <a:pathLst>
                <a:path w="125729" h="26035">
                  <a:moveTo>
                    <a:pt x="124282" y="0"/>
                  </a:moveTo>
                  <a:lnTo>
                    <a:pt x="1358" y="0"/>
                  </a:lnTo>
                  <a:lnTo>
                    <a:pt x="0" y="1384"/>
                  </a:lnTo>
                  <a:lnTo>
                    <a:pt x="0" y="25565"/>
                  </a:lnTo>
                  <a:lnTo>
                    <a:pt x="125653" y="25565"/>
                  </a:lnTo>
                  <a:lnTo>
                    <a:pt x="125653" y="1384"/>
                  </a:lnTo>
                  <a:lnTo>
                    <a:pt x="1242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5439638" y="5075771"/>
              <a:ext cx="125730" cy="26034"/>
            </a:xfrm>
            <a:custGeom>
              <a:avLst/>
              <a:gdLst/>
              <a:ahLst/>
              <a:cxnLst/>
              <a:rect l="l" t="t" r="r" b="b"/>
              <a:pathLst>
                <a:path w="125729" h="26035">
                  <a:moveTo>
                    <a:pt x="124294" y="0"/>
                  </a:moveTo>
                  <a:lnTo>
                    <a:pt x="1371" y="0"/>
                  </a:lnTo>
                  <a:lnTo>
                    <a:pt x="0" y="1397"/>
                  </a:lnTo>
                  <a:lnTo>
                    <a:pt x="0" y="25577"/>
                  </a:lnTo>
                  <a:lnTo>
                    <a:pt x="125666" y="25577"/>
                  </a:lnTo>
                  <a:lnTo>
                    <a:pt x="125666" y="1397"/>
                  </a:lnTo>
                  <a:lnTo>
                    <a:pt x="124294" y="0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5549182" y="5076454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4973" y="0"/>
                  </a:moveTo>
                  <a:lnTo>
                    <a:pt x="0" y="0"/>
                  </a:lnTo>
                  <a:lnTo>
                    <a:pt x="0" y="24894"/>
                  </a:lnTo>
                  <a:lnTo>
                    <a:pt x="16122" y="24891"/>
                  </a:lnTo>
                  <a:lnTo>
                    <a:pt x="16122" y="1447"/>
                  </a:lnTo>
                  <a:lnTo>
                    <a:pt x="15684" y="558"/>
                  </a:lnTo>
                  <a:lnTo>
                    <a:pt x="14973" y="0"/>
                  </a:lnTo>
                  <a:close/>
                </a:path>
              </a:pathLst>
            </a:custGeom>
            <a:solidFill>
              <a:srgbClr val="5B8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5436794" y="5072938"/>
              <a:ext cx="131445" cy="31750"/>
            </a:xfrm>
            <a:custGeom>
              <a:avLst/>
              <a:gdLst/>
              <a:ahLst/>
              <a:cxnLst/>
              <a:rect l="l" t="t" r="r" b="b"/>
              <a:pathLst>
                <a:path w="131445" h="31750">
                  <a:moveTo>
                    <a:pt x="131394" y="2654"/>
                  </a:moveTo>
                  <a:lnTo>
                    <a:pt x="128714" y="0"/>
                  </a:lnTo>
                  <a:lnTo>
                    <a:pt x="125653" y="0"/>
                  </a:lnTo>
                  <a:lnTo>
                    <a:pt x="125653" y="5943"/>
                  </a:lnTo>
                  <a:lnTo>
                    <a:pt x="125653" y="25565"/>
                  </a:lnTo>
                  <a:lnTo>
                    <a:pt x="5676" y="25565"/>
                  </a:lnTo>
                  <a:lnTo>
                    <a:pt x="5676" y="21386"/>
                  </a:lnTo>
                  <a:lnTo>
                    <a:pt x="75311" y="21386"/>
                  </a:lnTo>
                  <a:lnTo>
                    <a:pt x="76568" y="20116"/>
                  </a:lnTo>
                  <a:lnTo>
                    <a:pt x="76568" y="16967"/>
                  </a:lnTo>
                  <a:lnTo>
                    <a:pt x="75311" y="15697"/>
                  </a:lnTo>
                  <a:lnTo>
                    <a:pt x="5676" y="15697"/>
                  </a:lnTo>
                  <a:lnTo>
                    <a:pt x="5676" y="5943"/>
                  </a:lnTo>
                  <a:lnTo>
                    <a:pt x="5956" y="5689"/>
                  </a:lnTo>
                  <a:lnTo>
                    <a:pt x="125387" y="5689"/>
                  </a:lnTo>
                  <a:lnTo>
                    <a:pt x="125653" y="5943"/>
                  </a:lnTo>
                  <a:lnTo>
                    <a:pt x="125653" y="0"/>
                  </a:lnTo>
                  <a:lnTo>
                    <a:pt x="2679" y="0"/>
                  </a:lnTo>
                  <a:lnTo>
                    <a:pt x="0" y="2654"/>
                  </a:lnTo>
                  <a:lnTo>
                    <a:pt x="0" y="31267"/>
                  </a:lnTo>
                  <a:lnTo>
                    <a:pt x="131394" y="31267"/>
                  </a:lnTo>
                  <a:lnTo>
                    <a:pt x="131394" y="28409"/>
                  </a:lnTo>
                  <a:lnTo>
                    <a:pt x="131394" y="25565"/>
                  </a:lnTo>
                  <a:lnTo>
                    <a:pt x="131394" y="5689"/>
                  </a:lnTo>
                  <a:lnTo>
                    <a:pt x="131394" y="26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4" name="object 724"/>
          <p:cNvSpPr txBox="1"/>
          <p:nvPr/>
        </p:nvSpPr>
        <p:spPr>
          <a:xfrm>
            <a:off x="5438020" y="4970355"/>
            <a:ext cx="129539" cy="90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400" spc="-25" dirty="0">
                <a:latin typeface="TT Supermolot Bold"/>
                <a:cs typeface="TT Supermolot Bold"/>
              </a:rPr>
              <a:t>H</a:t>
            </a:r>
            <a:r>
              <a:rPr sz="375" spc="-37" baseline="-33333" dirty="0">
                <a:latin typeface="TT Supermolot Bold"/>
                <a:cs typeface="TT Supermolot Bold"/>
              </a:rPr>
              <a:t>2</a:t>
            </a:r>
            <a:endParaRPr sz="375" baseline="-33333">
              <a:latin typeface="TT Supermolot Bold"/>
              <a:cs typeface="TT Supermolot Bold"/>
            </a:endParaRPr>
          </a:p>
        </p:txBody>
      </p:sp>
      <p:grpSp>
        <p:nvGrpSpPr>
          <p:cNvPr id="725" name="object 725"/>
          <p:cNvGrpSpPr/>
          <p:nvPr/>
        </p:nvGrpSpPr>
        <p:grpSpPr>
          <a:xfrm>
            <a:off x="5248996" y="4907700"/>
            <a:ext cx="335280" cy="195580"/>
            <a:chOff x="5248996" y="4907700"/>
            <a:chExt cx="335280" cy="195580"/>
          </a:xfrm>
        </p:grpSpPr>
        <p:sp>
          <p:nvSpPr>
            <p:cNvPr id="726" name="object 726"/>
            <p:cNvSpPr/>
            <p:nvPr/>
          </p:nvSpPr>
          <p:spPr>
            <a:xfrm>
              <a:off x="5464106" y="4932705"/>
              <a:ext cx="76835" cy="46355"/>
            </a:xfrm>
            <a:custGeom>
              <a:avLst/>
              <a:gdLst/>
              <a:ahLst/>
              <a:cxnLst/>
              <a:rect l="l" t="t" r="r" b="b"/>
              <a:pathLst>
                <a:path w="76835" h="46354">
                  <a:moveTo>
                    <a:pt x="74929" y="0"/>
                  </a:moveTo>
                  <a:lnTo>
                    <a:pt x="1854" y="0"/>
                  </a:lnTo>
                  <a:lnTo>
                    <a:pt x="0" y="1841"/>
                  </a:lnTo>
                  <a:lnTo>
                    <a:pt x="0" y="44081"/>
                  </a:lnTo>
                  <a:lnTo>
                    <a:pt x="1854" y="45910"/>
                  </a:lnTo>
                  <a:lnTo>
                    <a:pt x="72631" y="45910"/>
                  </a:lnTo>
                  <a:lnTo>
                    <a:pt x="74929" y="45910"/>
                  </a:lnTo>
                  <a:lnTo>
                    <a:pt x="76733" y="44081"/>
                  </a:lnTo>
                  <a:lnTo>
                    <a:pt x="76733" y="1841"/>
                  </a:lnTo>
                  <a:lnTo>
                    <a:pt x="74929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5512917" y="4932705"/>
              <a:ext cx="27940" cy="46355"/>
            </a:xfrm>
            <a:custGeom>
              <a:avLst/>
              <a:gdLst/>
              <a:ahLst/>
              <a:cxnLst/>
              <a:rect l="l" t="t" r="r" b="b"/>
              <a:pathLst>
                <a:path w="27939" h="46354">
                  <a:moveTo>
                    <a:pt x="26123" y="0"/>
                  </a:moveTo>
                  <a:lnTo>
                    <a:pt x="0" y="0"/>
                  </a:lnTo>
                  <a:lnTo>
                    <a:pt x="0" y="45910"/>
                  </a:lnTo>
                  <a:lnTo>
                    <a:pt x="26123" y="45910"/>
                  </a:lnTo>
                  <a:lnTo>
                    <a:pt x="27914" y="44069"/>
                  </a:lnTo>
                  <a:lnTo>
                    <a:pt x="27914" y="1854"/>
                  </a:lnTo>
                  <a:lnTo>
                    <a:pt x="26123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5461254" y="4929860"/>
              <a:ext cx="123189" cy="151765"/>
            </a:xfrm>
            <a:custGeom>
              <a:avLst/>
              <a:gdLst/>
              <a:ahLst/>
              <a:cxnLst/>
              <a:rect l="l" t="t" r="r" b="b"/>
              <a:pathLst>
                <a:path w="123189" h="151764">
                  <a:moveTo>
                    <a:pt x="82410" y="3111"/>
                  </a:moveTo>
                  <a:lnTo>
                    <a:pt x="79298" y="0"/>
                  </a:lnTo>
                  <a:lnTo>
                    <a:pt x="76733" y="0"/>
                  </a:lnTo>
                  <a:lnTo>
                    <a:pt x="76733" y="6261"/>
                  </a:lnTo>
                  <a:lnTo>
                    <a:pt x="76733" y="34340"/>
                  </a:lnTo>
                  <a:lnTo>
                    <a:pt x="46151" y="34340"/>
                  </a:lnTo>
                  <a:lnTo>
                    <a:pt x="44831" y="35610"/>
                  </a:lnTo>
                  <a:lnTo>
                    <a:pt x="44831" y="38760"/>
                  </a:lnTo>
                  <a:lnTo>
                    <a:pt x="46151" y="40030"/>
                  </a:lnTo>
                  <a:lnTo>
                    <a:pt x="47675" y="40030"/>
                  </a:lnTo>
                  <a:lnTo>
                    <a:pt x="76733" y="40030"/>
                  </a:lnTo>
                  <a:lnTo>
                    <a:pt x="76733" y="45339"/>
                  </a:lnTo>
                  <a:lnTo>
                    <a:pt x="76187" y="45910"/>
                  </a:lnTo>
                  <a:lnTo>
                    <a:pt x="75476" y="45910"/>
                  </a:lnTo>
                  <a:lnTo>
                    <a:pt x="6286" y="45910"/>
                  </a:lnTo>
                  <a:lnTo>
                    <a:pt x="5689" y="45339"/>
                  </a:lnTo>
                  <a:lnTo>
                    <a:pt x="5689" y="28663"/>
                  </a:lnTo>
                  <a:lnTo>
                    <a:pt x="35775" y="28663"/>
                  </a:lnTo>
                  <a:lnTo>
                    <a:pt x="37033" y="27381"/>
                  </a:lnTo>
                  <a:lnTo>
                    <a:pt x="37033" y="24244"/>
                  </a:lnTo>
                  <a:lnTo>
                    <a:pt x="35775" y="22961"/>
                  </a:lnTo>
                  <a:lnTo>
                    <a:pt x="5689" y="22961"/>
                  </a:lnTo>
                  <a:lnTo>
                    <a:pt x="5689" y="17081"/>
                  </a:lnTo>
                  <a:lnTo>
                    <a:pt x="53251" y="17081"/>
                  </a:lnTo>
                  <a:lnTo>
                    <a:pt x="54508" y="15798"/>
                  </a:lnTo>
                  <a:lnTo>
                    <a:pt x="54508" y="12661"/>
                  </a:lnTo>
                  <a:lnTo>
                    <a:pt x="53251" y="11379"/>
                  </a:lnTo>
                  <a:lnTo>
                    <a:pt x="5689" y="11379"/>
                  </a:lnTo>
                  <a:lnTo>
                    <a:pt x="5689" y="6261"/>
                  </a:lnTo>
                  <a:lnTo>
                    <a:pt x="6286" y="5702"/>
                  </a:lnTo>
                  <a:lnTo>
                    <a:pt x="76187" y="5702"/>
                  </a:lnTo>
                  <a:lnTo>
                    <a:pt x="76733" y="6261"/>
                  </a:lnTo>
                  <a:lnTo>
                    <a:pt x="76733" y="0"/>
                  </a:lnTo>
                  <a:lnTo>
                    <a:pt x="3111" y="0"/>
                  </a:lnTo>
                  <a:lnTo>
                    <a:pt x="0" y="3111"/>
                  </a:lnTo>
                  <a:lnTo>
                    <a:pt x="0" y="12661"/>
                  </a:lnTo>
                  <a:lnTo>
                    <a:pt x="0" y="15798"/>
                  </a:lnTo>
                  <a:lnTo>
                    <a:pt x="0" y="24244"/>
                  </a:lnTo>
                  <a:lnTo>
                    <a:pt x="0" y="27381"/>
                  </a:lnTo>
                  <a:lnTo>
                    <a:pt x="0" y="48488"/>
                  </a:lnTo>
                  <a:lnTo>
                    <a:pt x="3111" y="51600"/>
                  </a:lnTo>
                  <a:lnTo>
                    <a:pt x="75476" y="51600"/>
                  </a:lnTo>
                  <a:lnTo>
                    <a:pt x="79349" y="51600"/>
                  </a:lnTo>
                  <a:lnTo>
                    <a:pt x="82410" y="48488"/>
                  </a:lnTo>
                  <a:lnTo>
                    <a:pt x="82410" y="5702"/>
                  </a:lnTo>
                  <a:lnTo>
                    <a:pt x="82410" y="3111"/>
                  </a:lnTo>
                  <a:close/>
                </a:path>
                <a:path w="123189" h="151764">
                  <a:moveTo>
                    <a:pt x="122821" y="69951"/>
                  </a:moveTo>
                  <a:lnTo>
                    <a:pt x="103327" y="28790"/>
                  </a:lnTo>
                  <a:lnTo>
                    <a:pt x="99949" y="27571"/>
                  </a:lnTo>
                  <a:lnTo>
                    <a:pt x="94259" y="30276"/>
                  </a:lnTo>
                  <a:lnTo>
                    <a:pt x="93002" y="33667"/>
                  </a:lnTo>
                  <a:lnTo>
                    <a:pt x="111417" y="72517"/>
                  </a:lnTo>
                  <a:lnTo>
                    <a:pt x="111417" y="138823"/>
                  </a:lnTo>
                  <a:lnTo>
                    <a:pt x="110045" y="140220"/>
                  </a:lnTo>
                  <a:lnTo>
                    <a:pt x="106603" y="140220"/>
                  </a:lnTo>
                  <a:lnTo>
                    <a:pt x="105244" y="138823"/>
                  </a:lnTo>
                  <a:lnTo>
                    <a:pt x="105244" y="104267"/>
                  </a:lnTo>
                  <a:lnTo>
                    <a:pt x="102679" y="101714"/>
                  </a:lnTo>
                  <a:lnTo>
                    <a:pt x="96393" y="101714"/>
                  </a:lnTo>
                  <a:lnTo>
                    <a:pt x="93827" y="104267"/>
                  </a:lnTo>
                  <a:lnTo>
                    <a:pt x="93827" y="107416"/>
                  </a:lnTo>
                  <a:lnTo>
                    <a:pt x="93827" y="145135"/>
                  </a:lnTo>
                  <a:lnTo>
                    <a:pt x="100330" y="151612"/>
                  </a:lnTo>
                  <a:lnTo>
                    <a:pt x="116332" y="151612"/>
                  </a:lnTo>
                  <a:lnTo>
                    <a:pt x="122821" y="145135"/>
                  </a:lnTo>
                  <a:lnTo>
                    <a:pt x="122821" y="699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5558527" y="5005194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1987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5558527" y="5002343"/>
              <a:ext cx="20320" cy="5715"/>
            </a:xfrm>
            <a:custGeom>
              <a:avLst/>
              <a:gdLst/>
              <a:ahLst/>
              <a:cxnLst/>
              <a:rect l="l" t="t" r="r" b="b"/>
              <a:pathLst>
                <a:path w="20320" h="5714">
                  <a:moveTo>
                    <a:pt x="19875" y="0"/>
                  </a:moveTo>
                  <a:lnTo>
                    <a:pt x="0" y="0"/>
                  </a:lnTo>
                  <a:lnTo>
                    <a:pt x="0" y="5702"/>
                  </a:lnTo>
                  <a:lnTo>
                    <a:pt x="19875" y="5702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5258667" y="4910545"/>
              <a:ext cx="112395" cy="189865"/>
            </a:xfrm>
            <a:custGeom>
              <a:avLst/>
              <a:gdLst/>
              <a:ahLst/>
              <a:cxnLst/>
              <a:rect l="l" t="t" r="r" b="b"/>
              <a:pathLst>
                <a:path w="112395" h="189864">
                  <a:moveTo>
                    <a:pt x="108673" y="0"/>
                  </a:moveTo>
                  <a:lnTo>
                    <a:pt x="3327" y="0"/>
                  </a:lnTo>
                  <a:lnTo>
                    <a:pt x="0" y="3340"/>
                  </a:lnTo>
                  <a:lnTo>
                    <a:pt x="0" y="189293"/>
                  </a:lnTo>
                  <a:lnTo>
                    <a:pt x="112001" y="189293"/>
                  </a:lnTo>
                  <a:lnTo>
                    <a:pt x="112001" y="3340"/>
                  </a:lnTo>
                  <a:lnTo>
                    <a:pt x="1086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5258663" y="4910505"/>
              <a:ext cx="112395" cy="177165"/>
            </a:xfrm>
            <a:custGeom>
              <a:avLst/>
              <a:gdLst/>
              <a:ahLst/>
              <a:cxnLst/>
              <a:rect l="l" t="t" r="r" b="b"/>
              <a:pathLst>
                <a:path w="112395" h="177164">
                  <a:moveTo>
                    <a:pt x="112014" y="150850"/>
                  </a:moveTo>
                  <a:lnTo>
                    <a:pt x="0" y="150850"/>
                  </a:lnTo>
                  <a:lnTo>
                    <a:pt x="0" y="176669"/>
                  </a:lnTo>
                  <a:lnTo>
                    <a:pt x="112014" y="176669"/>
                  </a:lnTo>
                  <a:lnTo>
                    <a:pt x="112014" y="150850"/>
                  </a:lnTo>
                  <a:close/>
                </a:path>
                <a:path w="112395" h="177164">
                  <a:moveTo>
                    <a:pt x="112014" y="3390"/>
                  </a:moveTo>
                  <a:lnTo>
                    <a:pt x="108661" y="0"/>
                  </a:lnTo>
                  <a:lnTo>
                    <a:pt x="3327" y="0"/>
                  </a:lnTo>
                  <a:lnTo>
                    <a:pt x="0" y="3390"/>
                  </a:lnTo>
                  <a:lnTo>
                    <a:pt x="0" y="25819"/>
                  </a:lnTo>
                  <a:lnTo>
                    <a:pt x="112014" y="25819"/>
                  </a:lnTo>
                  <a:lnTo>
                    <a:pt x="112014" y="3390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5344350" y="4936324"/>
              <a:ext cx="23495" cy="125095"/>
            </a:xfrm>
            <a:custGeom>
              <a:avLst/>
              <a:gdLst/>
              <a:ahLst/>
              <a:cxnLst/>
              <a:rect l="l" t="t" r="r" b="b"/>
              <a:pathLst>
                <a:path w="23495" h="125095">
                  <a:moveTo>
                    <a:pt x="23482" y="0"/>
                  </a:moveTo>
                  <a:lnTo>
                    <a:pt x="0" y="0"/>
                  </a:lnTo>
                  <a:lnTo>
                    <a:pt x="0" y="125044"/>
                  </a:lnTo>
                  <a:lnTo>
                    <a:pt x="23482" y="125044"/>
                  </a:lnTo>
                  <a:lnTo>
                    <a:pt x="2348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5261610" y="4913414"/>
              <a:ext cx="106680" cy="161290"/>
            </a:xfrm>
            <a:custGeom>
              <a:avLst/>
              <a:gdLst/>
              <a:ahLst/>
              <a:cxnLst/>
              <a:rect l="l" t="t" r="r" b="b"/>
              <a:pathLst>
                <a:path w="106679" h="161289">
                  <a:moveTo>
                    <a:pt x="106210" y="2057"/>
                  </a:moveTo>
                  <a:lnTo>
                    <a:pt x="104140" y="0"/>
                  </a:lnTo>
                  <a:lnTo>
                    <a:pt x="2286" y="0"/>
                  </a:lnTo>
                  <a:lnTo>
                    <a:pt x="431" y="1562"/>
                  </a:lnTo>
                  <a:lnTo>
                    <a:pt x="0" y="3644"/>
                  </a:lnTo>
                  <a:lnTo>
                    <a:pt x="74917" y="4483"/>
                  </a:lnTo>
                  <a:lnTo>
                    <a:pt x="79502" y="5867"/>
                  </a:lnTo>
                  <a:lnTo>
                    <a:pt x="82727" y="10134"/>
                  </a:lnTo>
                  <a:lnTo>
                    <a:pt x="82727" y="22910"/>
                  </a:lnTo>
                  <a:lnTo>
                    <a:pt x="106210" y="22910"/>
                  </a:lnTo>
                  <a:lnTo>
                    <a:pt x="106210" y="2057"/>
                  </a:lnTo>
                  <a:close/>
                </a:path>
                <a:path w="106679" h="161289">
                  <a:moveTo>
                    <a:pt x="106222" y="147942"/>
                  </a:moveTo>
                  <a:lnTo>
                    <a:pt x="82740" y="147942"/>
                  </a:lnTo>
                  <a:lnTo>
                    <a:pt x="82740" y="160858"/>
                  </a:lnTo>
                  <a:lnTo>
                    <a:pt x="106222" y="160858"/>
                  </a:lnTo>
                  <a:lnTo>
                    <a:pt x="106222" y="147942"/>
                  </a:lnTo>
                  <a:close/>
                </a:path>
              </a:pathLst>
            </a:custGeom>
            <a:solidFill>
              <a:srgbClr val="5B8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5255822" y="4907700"/>
              <a:ext cx="118110" cy="195580"/>
            </a:xfrm>
            <a:custGeom>
              <a:avLst/>
              <a:gdLst/>
              <a:ahLst/>
              <a:cxnLst/>
              <a:rect l="l" t="t" r="r" b="b"/>
              <a:pathLst>
                <a:path w="118110" h="195579">
                  <a:moveTo>
                    <a:pt x="113093" y="0"/>
                  </a:moveTo>
                  <a:lnTo>
                    <a:pt x="4584" y="0"/>
                  </a:lnTo>
                  <a:lnTo>
                    <a:pt x="0" y="4610"/>
                  </a:lnTo>
                  <a:lnTo>
                    <a:pt x="0" y="194983"/>
                  </a:lnTo>
                  <a:lnTo>
                    <a:pt x="117741" y="194983"/>
                  </a:lnTo>
                  <a:lnTo>
                    <a:pt x="117741" y="192138"/>
                  </a:lnTo>
                  <a:lnTo>
                    <a:pt x="112001" y="192138"/>
                  </a:lnTo>
                  <a:lnTo>
                    <a:pt x="112001" y="189293"/>
                  </a:lnTo>
                  <a:lnTo>
                    <a:pt x="5676" y="189293"/>
                  </a:lnTo>
                  <a:lnTo>
                    <a:pt x="5676" y="7759"/>
                  </a:lnTo>
                  <a:lnTo>
                    <a:pt x="7759" y="5702"/>
                  </a:lnTo>
                  <a:lnTo>
                    <a:pt x="117741" y="5702"/>
                  </a:lnTo>
                  <a:lnTo>
                    <a:pt x="117741" y="4610"/>
                  </a:lnTo>
                  <a:lnTo>
                    <a:pt x="113093" y="0"/>
                  </a:lnTo>
                  <a:close/>
                </a:path>
                <a:path w="118110" h="195579">
                  <a:moveTo>
                    <a:pt x="117741" y="5702"/>
                  </a:moveTo>
                  <a:lnTo>
                    <a:pt x="109931" y="5702"/>
                  </a:lnTo>
                  <a:lnTo>
                    <a:pt x="112001" y="7759"/>
                  </a:lnTo>
                  <a:lnTo>
                    <a:pt x="112001" y="192138"/>
                  </a:lnTo>
                  <a:lnTo>
                    <a:pt x="114846" y="192138"/>
                  </a:lnTo>
                  <a:lnTo>
                    <a:pt x="114846" y="189293"/>
                  </a:lnTo>
                  <a:lnTo>
                    <a:pt x="117741" y="189293"/>
                  </a:lnTo>
                  <a:lnTo>
                    <a:pt x="117741" y="5702"/>
                  </a:lnTo>
                  <a:close/>
                </a:path>
                <a:path w="118110" h="195579">
                  <a:moveTo>
                    <a:pt x="117741" y="189293"/>
                  </a:moveTo>
                  <a:lnTo>
                    <a:pt x="114846" y="189293"/>
                  </a:lnTo>
                  <a:lnTo>
                    <a:pt x="114846" y="192138"/>
                  </a:lnTo>
                  <a:lnTo>
                    <a:pt x="117741" y="192138"/>
                  </a:lnTo>
                  <a:lnTo>
                    <a:pt x="117741" y="189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5251841" y="5074273"/>
              <a:ext cx="125730" cy="26034"/>
            </a:xfrm>
            <a:custGeom>
              <a:avLst/>
              <a:gdLst/>
              <a:ahLst/>
              <a:cxnLst/>
              <a:rect l="l" t="t" r="r" b="b"/>
              <a:pathLst>
                <a:path w="125729" h="26035">
                  <a:moveTo>
                    <a:pt x="124294" y="0"/>
                  </a:moveTo>
                  <a:lnTo>
                    <a:pt x="1358" y="0"/>
                  </a:lnTo>
                  <a:lnTo>
                    <a:pt x="0" y="1384"/>
                  </a:lnTo>
                  <a:lnTo>
                    <a:pt x="0" y="25565"/>
                  </a:lnTo>
                  <a:lnTo>
                    <a:pt x="125653" y="25565"/>
                  </a:lnTo>
                  <a:lnTo>
                    <a:pt x="125653" y="1384"/>
                  </a:lnTo>
                  <a:lnTo>
                    <a:pt x="1242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5251830" y="5074272"/>
              <a:ext cx="125730" cy="26034"/>
            </a:xfrm>
            <a:custGeom>
              <a:avLst/>
              <a:gdLst/>
              <a:ahLst/>
              <a:cxnLst/>
              <a:rect l="l" t="t" r="r" b="b"/>
              <a:pathLst>
                <a:path w="125729" h="26035">
                  <a:moveTo>
                    <a:pt x="124307" y="0"/>
                  </a:moveTo>
                  <a:lnTo>
                    <a:pt x="1371" y="0"/>
                  </a:lnTo>
                  <a:lnTo>
                    <a:pt x="0" y="1384"/>
                  </a:lnTo>
                  <a:lnTo>
                    <a:pt x="0" y="25565"/>
                  </a:lnTo>
                  <a:lnTo>
                    <a:pt x="125666" y="25565"/>
                  </a:lnTo>
                  <a:lnTo>
                    <a:pt x="125666" y="1384"/>
                  </a:lnTo>
                  <a:lnTo>
                    <a:pt x="124307" y="0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5361378" y="5074946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4973" y="0"/>
                  </a:moveTo>
                  <a:lnTo>
                    <a:pt x="0" y="0"/>
                  </a:lnTo>
                  <a:lnTo>
                    <a:pt x="0" y="24891"/>
                  </a:lnTo>
                  <a:lnTo>
                    <a:pt x="16118" y="24891"/>
                  </a:lnTo>
                  <a:lnTo>
                    <a:pt x="16118" y="1447"/>
                  </a:lnTo>
                  <a:lnTo>
                    <a:pt x="15684" y="571"/>
                  </a:lnTo>
                  <a:lnTo>
                    <a:pt x="14973" y="0"/>
                  </a:lnTo>
                  <a:close/>
                </a:path>
              </a:pathLst>
            </a:custGeom>
            <a:solidFill>
              <a:srgbClr val="5B8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5248986" y="5071440"/>
              <a:ext cx="131445" cy="31750"/>
            </a:xfrm>
            <a:custGeom>
              <a:avLst/>
              <a:gdLst/>
              <a:ahLst/>
              <a:cxnLst/>
              <a:rect l="l" t="t" r="r" b="b"/>
              <a:pathLst>
                <a:path w="131445" h="31750">
                  <a:moveTo>
                    <a:pt x="131343" y="2667"/>
                  </a:moveTo>
                  <a:lnTo>
                    <a:pt x="128714" y="0"/>
                  </a:lnTo>
                  <a:lnTo>
                    <a:pt x="125653" y="0"/>
                  </a:lnTo>
                  <a:lnTo>
                    <a:pt x="125653" y="5943"/>
                  </a:lnTo>
                  <a:lnTo>
                    <a:pt x="125653" y="25565"/>
                  </a:lnTo>
                  <a:lnTo>
                    <a:pt x="5676" y="25565"/>
                  </a:lnTo>
                  <a:lnTo>
                    <a:pt x="5676" y="21374"/>
                  </a:lnTo>
                  <a:lnTo>
                    <a:pt x="75260" y="21374"/>
                  </a:lnTo>
                  <a:lnTo>
                    <a:pt x="76568" y="20104"/>
                  </a:lnTo>
                  <a:lnTo>
                    <a:pt x="76568" y="16954"/>
                  </a:lnTo>
                  <a:lnTo>
                    <a:pt x="75260" y="15684"/>
                  </a:lnTo>
                  <a:lnTo>
                    <a:pt x="5676" y="15684"/>
                  </a:lnTo>
                  <a:lnTo>
                    <a:pt x="5676" y="5943"/>
                  </a:lnTo>
                  <a:lnTo>
                    <a:pt x="5956" y="5689"/>
                  </a:lnTo>
                  <a:lnTo>
                    <a:pt x="125387" y="5689"/>
                  </a:lnTo>
                  <a:lnTo>
                    <a:pt x="125653" y="5943"/>
                  </a:lnTo>
                  <a:lnTo>
                    <a:pt x="125653" y="0"/>
                  </a:lnTo>
                  <a:lnTo>
                    <a:pt x="2628" y="0"/>
                  </a:lnTo>
                  <a:lnTo>
                    <a:pt x="0" y="2667"/>
                  </a:lnTo>
                  <a:lnTo>
                    <a:pt x="0" y="31254"/>
                  </a:lnTo>
                  <a:lnTo>
                    <a:pt x="131343" y="31254"/>
                  </a:lnTo>
                  <a:lnTo>
                    <a:pt x="131343" y="28409"/>
                  </a:lnTo>
                  <a:lnTo>
                    <a:pt x="131343" y="25565"/>
                  </a:lnTo>
                  <a:lnTo>
                    <a:pt x="131343" y="5689"/>
                  </a:lnTo>
                  <a:lnTo>
                    <a:pt x="131343" y="2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0" name="object 740"/>
          <p:cNvSpPr txBox="1"/>
          <p:nvPr/>
        </p:nvSpPr>
        <p:spPr>
          <a:xfrm>
            <a:off x="5250216" y="4968847"/>
            <a:ext cx="129539" cy="90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400" spc="-25" dirty="0">
                <a:latin typeface="TT Supermolot Bold"/>
                <a:cs typeface="TT Supermolot Bold"/>
              </a:rPr>
              <a:t>H</a:t>
            </a:r>
            <a:r>
              <a:rPr sz="375" spc="-37" baseline="-33333" dirty="0">
                <a:latin typeface="TT Supermolot Bold"/>
                <a:cs typeface="TT Supermolot Bold"/>
              </a:rPr>
              <a:t>2</a:t>
            </a:r>
            <a:endParaRPr sz="375" baseline="-33333">
              <a:latin typeface="TT Supermolot Bold"/>
              <a:cs typeface="TT Supermolot Bold"/>
            </a:endParaRPr>
          </a:p>
        </p:txBody>
      </p:sp>
      <p:grpSp>
        <p:nvGrpSpPr>
          <p:cNvPr id="741" name="object 741"/>
          <p:cNvGrpSpPr/>
          <p:nvPr/>
        </p:nvGrpSpPr>
        <p:grpSpPr>
          <a:xfrm>
            <a:off x="3834003" y="3620165"/>
            <a:ext cx="6498590" cy="3228975"/>
            <a:chOff x="3834003" y="3620165"/>
            <a:chExt cx="6498590" cy="3228975"/>
          </a:xfrm>
        </p:grpSpPr>
        <p:sp>
          <p:nvSpPr>
            <p:cNvPr id="742" name="object 742"/>
            <p:cNvSpPr/>
            <p:nvPr/>
          </p:nvSpPr>
          <p:spPr>
            <a:xfrm>
              <a:off x="5276302" y="4931211"/>
              <a:ext cx="76835" cy="46355"/>
            </a:xfrm>
            <a:custGeom>
              <a:avLst/>
              <a:gdLst/>
              <a:ahLst/>
              <a:cxnLst/>
              <a:rect l="l" t="t" r="r" b="b"/>
              <a:pathLst>
                <a:path w="76835" h="46354">
                  <a:moveTo>
                    <a:pt x="74929" y="0"/>
                  </a:moveTo>
                  <a:lnTo>
                    <a:pt x="1854" y="0"/>
                  </a:lnTo>
                  <a:lnTo>
                    <a:pt x="0" y="1828"/>
                  </a:lnTo>
                  <a:lnTo>
                    <a:pt x="0" y="44056"/>
                  </a:lnTo>
                  <a:lnTo>
                    <a:pt x="1854" y="45897"/>
                  </a:lnTo>
                  <a:lnTo>
                    <a:pt x="72631" y="45897"/>
                  </a:lnTo>
                  <a:lnTo>
                    <a:pt x="74929" y="45897"/>
                  </a:lnTo>
                  <a:lnTo>
                    <a:pt x="76733" y="44056"/>
                  </a:lnTo>
                  <a:lnTo>
                    <a:pt x="76733" y="1828"/>
                  </a:lnTo>
                  <a:lnTo>
                    <a:pt x="74929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5325122" y="4931206"/>
              <a:ext cx="27940" cy="46355"/>
            </a:xfrm>
            <a:custGeom>
              <a:avLst/>
              <a:gdLst/>
              <a:ahLst/>
              <a:cxnLst/>
              <a:rect l="l" t="t" r="r" b="b"/>
              <a:pathLst>
                <a:path w="27939" h="46354">
                  <a:moveTo>
                    <a:pt x="26111" y="0"/>
                  </a:moveTo>
                  <a:lnTo>
                    <a:pt x="0" y="0"/>
                  </a:lnTo>
                  <a:lnTo>
                    <a:pt x="0" y="45897"/>
                  </a:lnTo>
                  <a:lnTo>
                    <a:pt x="26111" y="45897"/>
                  </a:lnTo>
                  <a:lnTo>
                    <a:pt x="27914" y="44068"/>
                  </a:lnTo>
                  <a:lnTo>
                    <a:pt x="27914" y="1841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5273446" y="4928361"/>
              <a:ext cx="123189" cy="151765"/>
            </a:xfrm>
            <a:custGeom>
              <a:avLst/>
              <a:gdLst/>
              <a:ahLst/>
              <a:cxnLst/>
              <a:rect l="l" t="t" r="r" b="b"/>
              <a:pathLst>
                <a:path w="123189" h="151764">
                  <a:moveTo>
                    <a:pt x="82410" y="3111"/>
                  </a:moveTo>
                  <a:lnTo>
                    <a:pt x="79298" y="0"/>
                  </a:lnTo>
                  <a:lnTo>
                    <a:pt x="76733" y="0"/>
                  </a:lnTo>
                  <a:lnTo>
                    <a:pt x="76733" y="6261"/>
                  </a:lnTo>
                  <a:lnTo>
                    <a:pt x="76733" y="34340"/>
                  </a:lnTo>
                  <a:lnTo>
                    <a:pt x="46101" y="34340"/>
                  </a:lnTo>
                  <a:lnTo>
                    <a:pt x="44843" y="35610"/>
                  </a:lnTo>
                  <a:lnTo>
                    <a:pt x="44843" y="38760"/>
                  </a:lnTo>
                  <a:lnTo>
                    <a:pt x="46101" y="40030"/>
                  </a:lnTo>
                  <a:lnTo>
                    <a:pt x="47688" y="40030"/>
                  </a:lnTo>
                  <a:lnTo>
                    <a:pt x="76733" y="40030"/>
                  </a:lnTo>
                  <a:lnTo>
                    <a:pt x="76733" y="45351"/>
                  </a:lnTo>
                  <a:lnTo>
                    <a:pt x="76187" y="45910"/>
                  </a:lnTo>
                  <a:lnTo>
                    <a:pt x="75476" y="45910"/>
                  </a:lnTo>
                  <a:lnTo>
                    <a:pt x="6235" y="45910"/>
                  </a:lnTo>
                  <a:lnTo>
                    <a:pt x="5702" y="45351"/>
                  </a:lnTo>
                  <a:lnTo>
                    <a:pt x="5689" y="28651"/>
                  </a:lnTo>
                  <a:lnTo>
                    <a:pt x="35775" y="28651"/>
                  </a:lnTo>
                  <a:lnTo>
                    <a:pt x="37033" y="27381"/>
                  </a:lnTo>
                  <a:lnTo>
                    <a:pt x="37033" y="24231"/>
                  </a:lnTo>
                  <a:lnTo>
                    <a:pt x="35775" y="22961"/>
                  </a:lnTo>
                  <a:lnTo>
                    <a:pt x="5689" y="22961"/>
                  </a:lnTo>
                  <a:lnTo>
                    <a:pt x="5689" y="17081"/>
                  </a:lnTo>
                  <a:lnTo>
                    <a:pt x="53251" y="17081"/>
                  </a:lnTo>
                  <a:lnTo>
                    <a:pt x="54508" y="15811"/>
                  </a:lnTo>
                  <a:lnTo>
                    <a:pt x="54508" y="12661"/>
                  </a:lnTo>
                  <a:lnTo>
                    <a:pt x="53251" y="11379"/>
                  </a:lnTo>
                  <a:lnTo>
                    <a:pt x="5689" y="11379"/>
                  </a:lnTo>
                  <a:lnTo>
                    <a:pt x="5689" y="6261"/>
                  </a:lnTo>
                  <a:lnTo>
                    <a:pt x="6235" y="5702"/>
                  </a:lnTo>
                  <a:lnTo>
                    <a:pt x="76187" y="5702"/>
                  </a:lnTo>
                  <a:lnTo>
                    <a:pt x="76733" y="6261"/>
                  </a:lnTo>
                  <a:lnTo>
                    <a:pt x="76733" y="0"/>
                  </a:lnTo>
                  <a:lnTo>
                    <a:pt x="3111" y="0"/>
                  </a:lnTo>
                  <a:lnTo>
                    <a:pt x="0" y="3111"/>
                  </a:lnTo>
                  <a:lnTo>
                    <a:pt x="0" y="12661"/>
                  </a:lnTo>
                  <a:lnTo>
                    <a:pt x="0" y="15811"/>
                  </a:lnTo>
                  <a:lnTo>
                    <a:pt x="0" y="24231"/>
                  </a:lnTo>
                  <a:lnTo>
                    <a:pt x="0" y="27381"/>
                  </a:lnTo>
                  <a:lnTo>
                    <a:pt x="0" y="48488"/>
                  </a:lnTo>
                  <a:lnTo>
                    <a:pt x="3111" y="51600"/>
                  </a:lnTo>
                  <a:lnTo>
                    <a:pt x="75476" y="51600"/>
                  </a:lnTo>
                  <a:lnTo>
                    <a:pt x="79298" y="51600"/>
                  </a:lnTo>
                  <a:lnTo>
                    <a:pt x="82410" y="48488"/>
                  </a:lnTo>
                  <a:lnTo>
                    <a:pt x="82410" y="5702"/>
                  </a:lnTo>
                  <a:lnTo>
                    <a:pt x="82410" y="3111"/>
                  </a:lnTo>
                  <a:close/>
                </a:path>
                <a:path w="123189" h="151764">
                  <a:moveTo>
                    <a:pt x="122821" y="69938"/>
                  </a:moveTo>
                  <a:lnTo>
                    <a:pt x="103327" y="28778"/>
                  </a:lnTo>
                  <a:lnTo>
                    <a:pt x="99949" y="27559"/>
                  </a:lnTo>
                  <a:lnTo>
                    <a:pt x="94208" y="30264"/>
                  </a:lnTo>
                  <a:lnTo>
                    <a:pt x="93002" y="33655"/>
                  </a:lnTo>
                  <a:lnTo>
                    <a:pt x="111417" y="72504"/>
                  </a:lnTo>
                  <a:lnTo>
                    <a:pt x="111417" y="138823"/>
                  </a:lnTo>
                  <a:lnTo>
                    <a:pt x="110045" y="140208"/>
                  </a:lnTo>
                  <a:lnTo>
                    <a:pt x="106603" y="140208"/>
                  </a:lnTo>
                  <a:lnTo>
                    <a:pt x="105244" y="138823"/>
                  </a:lnTo>
                  <a:lnTo>
                    <a:pt x="105244" y="104254"/>
                  </a:lnTo>
                  <a:lnTo>
                    <a:pt x="102679" y="101714"/>
                  </a:lnTo>
                  <a:lnTo>
                    <a:pt x="96393" y="101714"/>
                  </a:lnTo>
                  <a:lnTo>
                    <a:pt x="93827" y="104254"/>
                  </a:lnTo>
                  <a:lnTo>
                    <a:pt x="93827" y="107403"/>
                  </a:lnTo>
                  <a:lnTo>
                    <a:pt x="93827" y="145122"/>
                  </a:lnTo>
                  <a:lnTo>
                    <a:pt x="100330" y="151599"/>
                  </a:lnTo>
                  <a:lnTo>
                    <a:pt x="116332" y="151599"/>
                  </a:lnTo>
                  <a:lnTo>
                    <a:pt x="122821" y="145122"/>
                  </a:lnTo>
                  <a:lnTo>
                    <a:pt x="122821" y="69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5370668" y="5003693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1992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5370668" y="5000848"/>
              <a:ext cx="20320" cy="5715"/>
            </a:xfrm>
            <a:custGeom>
              <a:avLst/>
              <a:gdLst/>
              <a:ahLst/>
              <a:cxnLst/>
              <a:rect l="l" t="t" r="r" b="b"/>
              <a:pathLst>
                <a:path w="20320" h="5714">
                  <a:moveTo>
                    <a:pt x="19926" y="0"/>
                  </a:moveTo>
                  <a:lnTo>
                    <a:pt x="0" y="0"/>
                  </a:lnTo>
                  <a:lnTo>
                    <a:pt x="0" y="5689"/>
                  </a:lnTo>
                  <a:lnTo>
                    <a:pt x="19926" y="5689"/>
                  </a:lnTo>
                  <a:lnTo>
                    <a:pt x="199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5608819" y="4956294"/>
              <a:ext cx="427355" cy="127635"/>
            </a:xfrm>
            <a:custGeom>
              <a:avLst/>
              <a:gdLst/>
              <a:ahLst/>
              <a:cxnLst/>
              <a:rect l="l" t="t" r="r" b="b"/>
              <a:pathLst>
                <a:path w="427354" h="127635">
                  <a:moveTo>
                    <a:pt x="231000" y="0"/>
                  </a:moveTo>
                  <a:lnTo>
                    <a:pt x="186900" y="6547"/>
                  </a:lnTo>
                  <a:lnTo>
                    <a:pt x="105067" y="45440"/>
                  </a:lnTo>
                  <a:lnTo>
                    <a:pt x="23266" y="62750"/>
                  </a:lnTo>
                  <a:lnTo>
                    <a:pt x="20866" y="64046"/>
                  </a:lnTo>
                  <a:lnTo>
                    <a:pt x="1473" y="83439"/>
                  </a:lnTo>
                  <a:lnTo>
                    <a:pt x="0" y="86956"/>
                  </a:lnTo>
                  <a:lnTo>
                    <a:pt x="0" y="114579"/>
                  </a:lnTo>
                  <a:lnTo>
                    <a:pt x="7048" y="122542"/>
                  </a:lnTo>
                  <a:lnTo>
                    <a:pt x="43522" y="127050"/>
                  </a:lnTo>
                  <a:lnTo>
                    <a:pt x="402259" y="127050"/>
                  </a:lnTo>
                  <a:lnTo>
                    <a:pt x="411885" y="125106"/>
                  </a:lnTo>
                  <a:lnTo>
                    <a:pt x="419749" y="119805"/>
                  </a:lnTo>
                  <a:lnTo>
                    <a:pt x="425053" y="111941"/>
                  </a:lnTo>
                  <a:lnTo>
                    <a:pt x="426999" y="102311"/>
                  </a:lnTo>
                  <a:lnTo>
                    <a:pt x="426999" y="62979"/>
                  </a:lnTo>
                  <a:lnTo>
                    <a:pt x="397127" y="38855"/>
                  </a:lnTo>
                  <a:lnTo>
                    <a:pt x="346837" y="10439"/>
                  </a:lnTo>
                  <a:lnTo>
                    <a:pt x="341376" y="8839"/>
                  </a:lnTo>
                  <a:lnTo>
                    <a:pt x="231000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5610842" y="5048839"/>
              <a:ext cx="37465" cy="31115"/>
            </a:xfrm>
            <a:custGeom>
              <a:avLst/>
              <a:gdLst/>
              <a:ahLst/>
              <a:cxnLst/>
              <a:rect l="l" t="t" r="r" b="b"/>
              <a:pathLst>
                <a:path w="37464" h="31114">
                  <a:moveTo>
                    <a:pt x="36868" y="0"/>
                  </a:moveTo>
                  <a:lnTo>
                    <a:pt x="32931" y="2997"/>
                  </a:lnTo>
                  <a:lnTo>
                    <a:pt x="28066" y="4610"/>
                  </a:lnTo>
                  <a:lnTo>
                    <a:pt x="0" y="4610"/>
                  </a:lnTo>
                  <a:lnTo>
                    <a:pt x="0" y="21018"/>
                  </a:lnTo>
                  <a:lnTo>
                    <a:pt x="6286" y="28143"/>
                  </a:lnTo>
                  <a:lnTo>
                    <a:pt x="30200" y="31089"/>
                  </a:lnTo>
                  <a:lnTo>
                    <a:pt x="30581" y="10401"/>
                  </a:lnTo>
                  <a:lnTo>
                    <a:pt x="32816" y="5067"/>
                  </a:lnTo>
                  <a:lnTo>
                    <a:pt x="36868" y="0"/>
                  </a:lnTo>
                  <a:close/>
                </a:path>
              </a:pathLst>
            </a:custGeom>
            <a:solidFill>
              <a:srgbClr val="C3B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5606799" y="4954287"/>
              <a:ext cx="431165" cy="131445"/>
            </a:xfrm>
            <a:custGeom>
              <a:avLst/>
              <a:gdLst/>
              <a:ahLst/>
              <a:cxnLst/>
              <a:rect l="l" t="t" r="r" b="b"/>
              <a:pathLst>
                <a:path w="431164" h="131445">
                  <a:moveTo>
                    <a:pt x="233133" y="0"/>
                  </a:moveTo>
                  <a:lnTo>
                    <a:pt x="227038" y="0"/>
                  </a:lnTo>
                  <a:lnTo>
                    <a:pt x="214543" y="711"/>
                  </a:lnTo>
                  <a:lnTo>
                    <a:pt x="200707" y="3092"/>
                  </a:lnTo>
                  <a:lnTo>
                    <a:pt x="187219" y="7026"/>
                  </a:lnTo>
                  <a:lnTo>
                    <a:pt x="174205" y="12484"/>
                  </a:lnTo>
                  <a:lnTo>
                    <a:pt x="106438" y="45529"/>
                  </a:lnTo>
                  <a:lnTo>
                    <a:pt x="24472" y="62864"/>
                  </a:lnTo>
                  <a:lnTo>
                    <a:pt x="21742" y="64350"/>
                  </a:lnTo>
                  <a:lnTo>
                    <a:pt x="19558" y="66509"/>
                  </a:lnTo>
                  <a:lnTo>
                    <a:pt x="1689" y="84404"/>
                  </a:lnTo>
                  <a:lnTo>
                    <a:pt x="0" y="88430"/>
                  </a:lnTo>
                  <a:lnTo>
                    <a:pt x="0" y="107149"/>
                  </a:lnTo>
                  <a:lnTo>
                    <a:pt x="45440" y="131063"/>
                  </a:lnTo>
                  <a:lnTo>
                    <a:pt x="404279" y="131063"/>
                  </a:lnTo>
                  <a:lnTo>
                    <a:pt x="414672" y="128961"/>
                  </a:lnTo>
                  <a:lnTo>
                    <a:pt x="417503" y="127050"/>
                  </a:lnTo>
                  <a:lnTo>
                    <a:pt x="45656" y="127050"/>
                  </a:lnTo>
                  <a:lnTo>
                    <a:pt x="10325" y="122694"/>
                  </a:lnTo>
                  <a:lnTo>
                    <a:pt x="4038" y="115569"/>
                  </a:lnTo>
                  <a:lnTo>
                    <a:pt x="4038" y="89484"/>
                  </a:lnTo>
                  <a:lnTo>
                    <a:pt x="107746" y="49352"/>
                  </a:lnTo>
                  <a:lnTo>
                    <a:pt x="175958" y="16090"/>
                  </a:lnTo>
                  <a:lnTo>
                    <a:pt x="188552" y="10811"/>
                  </a:lnTo>
                  <a:lnTo>
                    <a:pt x="201543" y="7026"/>
                  </a:lnTo>
                  <a:lnTo>
                    <a:pt x="214991" y="4709"/>
                  </a:lnTo>
                  <a:lnTo>
                    <a:pt x="227257" y="4013"/>
                  </a:lnTo>
                  <a:lnTo>
                    <a:pt x="232854" y="4013"/>
                  </a:lnTo>
                  <a:lnTo>
                    <a:pt x="232930" y="3092"/>
                  </a:lnTo>
                  <a:lnTo>
                    <a:pt x="233019" y="2006"/>
                  </a:lnTo>
                  <a:lnTo>
                    <a:pt x="258226" y="2006"/>
                  </a:lnTo>
                  <a:lnTo>
                    <a:pt x="233133" y="0"/>
                  </a:lnTo>
                  <a:close/>
                </a:path>
                <a:path w="431164" h="131445">
                  <a:moveTo>
                    <a:pt x="258226" y="2006"/>
                  </a:moveTo>
                  <a:lnTo>
                    <a:pt x="233019" y="2006"/>
                  </a:lnTo>
                  <a:lnTo>
                    <a:pt x="232964" y="3092"/>
                  </a:lnTo>
                  <a:lnTo>
                    <a:pt x="232854" y="4013"/>
                  </a:lnTo>
                  <a:lnTo>
                    <a:pt x="342950" y="12814"/>
                  </a:lnTo>
                  <a:lnTo>
                    <a:pt x="385665" y="35136"/>
                  </a:lnTo>
                  <a:lnTo>
                    <a:pt x="421589" y="58673"/>
                  </a:lnTo>
                  <a:lnTo>
                    <a:pt x="426999" y="64774"/>
                  </a:lnTo>
                  <a:lnTo>
                    <a:pt x="426999" y="110604"/>
                  </a:lnTo>
                  <a:lnTo>
                    <a:pt x="424434" y="116281"/>
                  </a:lnTo>
                  <a:lnTo>
                    <a:pt x="416191" y="124510"/>
                  </a:lnTo>
                  <a:lnTo>
                    <a:pt x="410565" y="127050"/>
                  </a:lnTo>
                  <a:lnTo>
                    <a:pt x="417503" y="127050"/>
                  </a:lnTo>
                  <a:lnTo>
                    <a:pt x="423162" y="123229"/>
                  </a:lnTo>
                  <a:lnTo>
                    <a:pt x="428887" y="114728"/>
                  </a:lnTo>
                  <a:lnTo>
                    <a:pt x="430987" y="104317"/>
                  </a:lnTo>
                  <a:lnTo>
                    <a:pt x="430937" y="62864"/>
                  </a:lnTo>
                  <a:lnTo>
                    <a:pt x="399424" y="38679"/>
                  </a:lnTo>
                  <a:lnTo>
                    <a:pt x="354863" y="13360"/>
                  </a:lnTo>
                  <a:lnTo>
                    <a:pt x="343827" y="8851"/>
                  </a:lnTo>
                  <a:lnTo>
                    <a:pt x="258226" y="20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5655191" y="5036360"/>
              <a:ext cx="66675" cy="43815"/>
            </a:xfrm>
            <a:custGeom>
              <a:avLst/>
              <a:gdLst/>
              <a:ahLst/>
              <a:cxnLst/>
              <a:rect l="l" t="t" r="r" b="b"/>
              <a:pathLst>
                <a:path w="66675" h="43814">
                  <a:moveTo>
                    <a:pt x="33248" y="0"/>
                  </a:moveTo>
                  <a:lnTo>
                    <a:pt x="20311" y="2612"/>
                  </a:lnTo>
                  <a:lnTo>
                    <a:pt x="9742" y="9736"/>
                  </a:lnTo>
                  <a:lnTo>
                    <a:pt x="2614" y="20300"/>
                  </a:lnTo>
                  <a:lnTo>
                    <a:pt x="0" y="33235"/>
                  </a:lnTo>
                  <a:lnTo>
                    <a:pt x="0" y="43637"/>
                  </a:lnTo>
                  <a:lnTo>
                    <a:pt x="66509" y="43637"/>
                  </a:lnTo>
                  <a:lnTo>
                    <a:pt x="66509" y="33235"/>
                  </a:lnTo>
                  <a:lnTo>
                    <a:pt x="63893" y="20300"/>
                  </a:lnTo>
                  <a:lnTo>
                    <a:pt x="56761" y="9736"/>
                  </a:lnTo>
                  <a:lnTo>
                    <a:pt x="46187" y="2612"/>
                  </a:lnTo>
                  <a:lnTo>
                    <a:pt x="33248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5643981" y="5023573"/>
              <a:ext cx="358775" cy="60325"/>
            </a:xfrm>
            <a:custGeom>
              <a:avLst/>
              <a:gdLst/>
              <a:ahLst/>
              <a:cxnLst/>
              <a:rect l="l" t="t" r="r" b="b"/>
              <a:pathLst>
                <a:path w="358775" h="60325">
                  <a:moveTo>
                    <a:pt x="80556" y="46024"/>
                  </a:moveTo>
                  <a:lnTo>
                    <a:pt x="77724" y="31978"/>
                  </a:lnTo>
                  <a:lnTo>
                    <a:pt x="74866" y="27749"/>
                  </a:lnTo>
                  <a:lnTo>
                    <a:pt x="74866" y="37630"/>
                  </a:lnTo>
                  <a:lnTo>
                    <a:pt x="74866" y="53581"/>
                  </a:lnTo>
                  <a:lnTo>
                    <a:pt x="14084" y="53581"/>
                  </a:lnTo>
                  <a:lnTo>
                    <a:pt x="14084" y="37630"/>
                  </a:lnTo>
                  <a:lnTo>
                    <a:pt x="17475" y="30048"/>
                  </a:lnTo>
                  <a:lnTo>
                    <a:pt x="28448" y="19037"/>
                  </a:lnTo>
                  <a:lnTo>
                    <a:pt x="36042" y="15633"/>
                  </a:lnTo>
                  <a:lnTo>
                    <a:pt x="52857" y="15633"/>
                  </a:lnTo>
                  <a:lnTo>
                    <a:pt x="60452" y="19037"/>
                  </a:lnTo>
                  <a:lnTo>
                    <a:pt x="65976" y="24536"/>
                  </a:lnTo>
                  <a:lnTo>
                    <a:pt x="71424" y="30048"/>
                  </a:lnTo>
                  <a:lnTo>
                    <a:pt x="74866" y="37630"/>
                  </a:lnTo>
                  <a:lnTo>
                    <a:pt x="74866" y="27749"/>
                  </a:lnTo>
                  <a:lnTo>
                    <a:pt x="69977" y="20510"/>
                  </a:lnTo>
                  <a:lnTo>
                    <a:pt x="62738" y="15633"/>
                  </a:lnTo>
                  <a:lnTo>
                    <a:pt x="58508" y="12788"/>
                  </a:lnTo>
                  <a:lnTo>
                    <a:pt x="44450" y="9944"/>
                  </a:lnTo>
                  <a:lnTo>
                    <a:pt x="30403" y="12788"/>
                  </a:lnTo>
                  <a:lnTo>
                    <a:pt x="18935" y="20510"/>
                  </a:lnTo>
                  <a:lnTo>
                    <a:pt x="11201" y="31978"/>
                  </a:lnTo>
                  <a:lnTo>
                    <a:pt x="8356" y="46024"/>
                  </a:lnTo>
                  <a:lnTo>
                    <a:pt x="8356" y="57175"/>
                  </a:lnTo>
                  <a:lnTo>
                    <a:pt x="8686" y="57912"/>
                  </a:lnTo>
                  <a:lnTo>
                    <a:pt x="9232" y="58445"/>
                  </a:lnTo>
                  <a:lnTo>
                    <a:pt x="9715" y="58978"/>
                  </a:lnTo>
                  <a:lnTo>
                    <a:pt x="10490" y="59283"/>
                  </a:lnTo>
                  <a:lnTo>
                    <a:pt x="78473" y="59283"/>
                  </a:lnTo>
                  <a:lnTo>
                    <a:pt x="79184" y="58978"/>
                  </a:lnTo>
                  <a:lnTo>
                    <a:pt x="79730" y="58445"/>
                  </a:lnTo>
                  <a:lnTo>
                    <a:pt x="80225" y="57912"/>
                  </a:lnTo>
                  <a:lnTo>
                    <a:pt x="80556" y="57175"/>
                  </a:lnTo>
                  <a:lnTo>
                    <a:pt x="80556" y="56426"/>
                  </a:lnTo>
                  <a:lnTo>
                    <a:pt x="80556" y="53581"/>
                  </a:lnTo>
                  <a:lnTo>
                    <a:pt x="80556" y="46024"/>
                  </a:lnTo>
                  <a:close/>
                </a:path>
                <a:path w="358775" h="60325">
                  <a:moveTo>
                    <a:pt x="88963" y="44475"/>
                  </a:moveTo>
                  <a:lnTo>
                    <a:pt x="85471" y="27165"/>
                  </a:lnTo>
                  <a:lnTo>
                    <a:pt x="75920" y="13030"/>
                  </a:lnTo>
                  <a:lnTo>
                    <a:pt x="61772" y="3492"/>
                  </a:lnTo>
                  <a:lnTo>
                    <a:pt x="44450" y="0"/>
                  </a:lnTo>
                  <a:lnTo>
                    <a:pt x="27139" y="3492"/>
                  </a:lnTo>
                  <a:lnTo>
                    <a:pt x="13017" y="13030"/>
                  </a:lnTo>
                  <a:lnTo>
                    <a:pt x="3492" y="27165"/>
                  </a:lnTo>
                  <a:lnTo>
                    <a:pt x="0" y="44475"/>
                  </a:lnTo>
                  <a:lnTo>
                    <a:pt x="0" y="58877"/>
                  </a:lnTo>
                  <a:lnTo>
                    <a:pt x="876" y="59778"/>
                  </a:lnTo>
                  <a:lnTo>
                    <a:pt x="3111" y="59778"/>
                  </a:lnTo>
                  <a:lnTo>
                    <a:pt x="3987" y="58877"/>
                  </a:lnTo>
                  <a:lnTo>
                    <a:pt x="3987" y="57772"/>
                  </a:lnTo>
                  <a:lnTo>
                    <a:pt x="3987" y="44475"/>
                  </a:lnTo>
                  <a:lnTo>
                    <a:pt x="28689" y="7188"/>
                  </a:lnTo>
                  <a:lnTo>
                    <a:pt x="44450" y="4013"/>
                  </a:lnTo>
                  <a:lnTo>
                    <a:pt x="52616" y="4838"/>
                  </a:lnTo>
                  <a:lnTo>
                    <a:pt x="84099" y="36322"/>
                  </a:lnTo>
                  <a:lnTo>
                    <a:pt x="84924" y="44475"/>
                  </a:lnTo>
                  <a:lnTo>
                    <a:pt x="84924" y="58877"/>
                  </a:lnTo>
                  <a:lnTo>
                    <a:pt x="85788" y="59778"/>
                  </a:lnTo>
                  <a:lnTo>
                    <a:pt x="88036" y="59778"/>
                  </a:lnTo>
                  <a:lnTo>
                    <a:pt x="88963" y="58877"/>
                  </a:lnTo>
                  <a:lnTo>
                    <a:pt x="88963" y="44475"/>
                  </a:lnTo>
                  <a:close/>
                </a:path>
                <a:path w="358775" h="60325">
                  <a:moveTo>
                    <a:pt x="358635" y="44475"/>
                  </a:moveTo>
                  <a:lnTo>
                    <a:pt x="355130" y="27165"/>
                  </a:lnTo>
                  <a:lnTo>
                    <a:pt x="345605" y="13030"/>
                  </a:lnTo>
                  <a:lnTo>
                    <a:pt x="331470" y="3492"/>
                  </a:lnTo>
                  <a:lnTo>
                    <a:pt x="314172" y="0"/>
                  </a:lnTo>
                  <a:lnTo>
                    <a:pt x="296849" y="3492"/>
                  </a:lnTo>
                  <a:lnTo>
                    <a:pt x="282702" y="13030"/>
                  </a:lnTo>
                  <a:lnTo>
                    <a:pt x="273164" y="27165"/>
                  </a:lnTo>
                  <a:lnTo>
                    <a:pt x="269671" y="44475"/>
                  </a:lnTo>
                  <a:lnTo>
                    <a:pt x="269671" y="58877"/>
                  </a:lnTo>
                  <a:lnTo>
                    <a:pt x="270598" y="59778"/>
                  </a:lnTo>
                  <a:lnTo>
                    <a:pt x="272783" y="59778"/>
                  </a:lnTo>
                  <a:lnTo>
                    <a:pt x="273710" y="58877"/>
                  </a:lnTo>
                  <a:lnTo>
                    <a:pt x="273710" y="57772"/>
                  </a:lnTo>
                  <a:lnTo>
                    <a:pt x="273710" y="44475"/>
                  </a:lnTo>
                  <a:lnTo>
                    <a:pt x="298411" y="7188"/>
                  </a:lnTo>
                  <a:lnTo>
                    <a:pt x="314172" y="4013"/>
                  </a:lnTo>
                  <a:lnTo>
                    <a:pt x="322300" y="4838"/>
                  </a:lnTo>
                  <a:lnTo>
                    <a:pt x="353771" y="36322"/>
                  </a:lnTo>
                  <a:lnTo>
                    <a:pt x="354584" y="44475"/>
                  </a:lnTo>
                  <a:lnTo>
                    <a:pt x="354584" y="58877"/>
                  </a:lnTo>
                  <a:lnTo>
                    <a:pt x="355511" y="59778"/>
                  </a:lnTo>
                  <a:lnTo>
                    <a:pt x="357759" y="59778"/>
                  </a:lnTo>
                  <a:lnTo>
                    <a:pt x="358635" y="58877"/>
                  </a:lnTo>
                  <a:lnTo>
                    <a:pt x="358635" y="444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5660511" y="5041649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33026" y="0"/>
                  </a:moveTo>
                  <a:lnTo>
                    <a:pt x="21761" y="231"/>
                  </a:lnTo>
                  <a:lnTo>
                    <a:pt x="11443" y="4819"/>
                  </a:lnTo>
                  <a:lnTo>
                    <a:pt x="3961" y="12728"/>
                  </a:lnTo>
                  <a:lnTo>
                    <a:pt x="0" y="22866"/>
                  </a:lnTo>
                  <a:lnTo>
                    <a:pt x="247" y="34140"/>
                  </a:lnTo>
                  <a:lnTo>
                    <a:pt x="4813" y="44440"/>
                  </a:lnTo>
                  <a:lnTo>
                    <a:pt x="12709" y="51923"/>
                  </a:lnTo>
                  <a:lnTo>
                    <a:pt x="22839" y="55896"/>
                  </a:lnTo>
                  <a:lnTo>
                    <a:pt x="34106" y="55667"/>
                  </a:lnTo>
                  <a:lnTo>
                    <a:pt x="44424" y="51079"/>
                  </a:lnTo>
                  <a:lnTo>
                    <a:pt x="51913" y="43170"/>
                  </a:lnTo>
                  <a:lnTo>
                    <a:pt x="55889" y="33032"/>
                  </a:lnTo>
                  <a:lnTo>
                    <a:pt x="55670" y="21758"/>
                  </a:lnTo>
                  <a:lnTo>
                    <a:pt x="51070" y="11452"/>
                  </a:lnTo>
                  <a:lnTo>
                    <a:pt x="43159" y="3970"/>
                  </a:lnTo>
                  <a:lnTo>
                    <a:pt x="33026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5657203" y="5038337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24409" y="762"/>
                  </a:moveTo>
                  <a:lnTo>
                    <a:pt x="14471" y="4879"/>
                  </a:lnTo>
                  <a:lnTo>
                    <a:pt x="6761" y="11842"/>
                  </a:lnTo>
                  <a:lnTo>
                    <a:pt x="1772" y="20882"/>
                  </a:lnTo>
                  <a:lnTo>
                    <a:pt x="0" y="31280"/>
                  </a:lnTo>
                  <a:lnTo>
                    <a:pt x="0" y="33489"/>
                  </a:lnTo>
                  <a:lnTo>
                    <a:pt x="146" y="34950"/>
                  </a:lnTo>
                  <a:lnTo>
                    <a:pt x="228" y="35775"/>
                  </a:lnTo>
                  <a:lnTo>
                    <a:pt x="31241" y="62522"/>
                  </a:lnTo>
                  <a:lnTo>
                    <a:pt x="33477" y="62522"/>
                  </a:lnTo>
                  <a:lnTo>
                    <a:pt x="35775" y="62268"/>
                  </a:lnTo>
                  <a:lnTo>
                    <a:pt x="38061" y="61760"/>
                  </a:lnTo>
                  <a:lnTo>
                    <a:pt x="48005" y="57640"/>
                  </a:lnTo>
                  <a:lnTo>
                    <a:pt x="48913" y="56819"/>
                  </a:lnTo>
                  <a:lnTo>
                    <a:pt x="31241" y="56819"/>
                  </a:lnTo>
                  <a:lnTo>
                    <a:pt x="22790" y="55368"/>
                  </a:lnTo>
                  <a:lnTo>
                    <a:pt x="5689" y="31280"/>
                  </a:lnTo>
                  <a:lnTo>
                    <a:pt x="7137" y="22780"/>
                  </a:lnTo>
                  <a:lnTo>
                    <a:pt x="11215" y="15386"/>
                  </a:lnTo>
                  <a:lnTo>
                    <a:pt x="17525" y="9687"/>
                  </a:lnTo>
                  <a:lnTo>
                    <a:pt x="25666" y="6324"/>
                  </a:lnTo>
                  <a:lnTo>
                    <a:pt x="25069" y="3543"/>
                  </a:lnTo>
                  <a:lnTo>
                    <a:pt x="24409" y="762"/>
                  </a:lnTo>
                  <a:close/>
                </a:path>
                <a:path w="62864" h="62864">
                  <a:moveTo>
                    <a:pt x="48745" y="5702"/>
                  </a:moveTo>
                  <a:lnTo>
                    <a:pt x="31292" y="5702"/>
                  </a:lnTo>
                  <a:lnTo>
                    <a:pt x="39736" y="7152"/>
                  </a:lnTo>
                  <a:lnTo>
                    <a:pt x="47121" y="11234"/>
                  </a:lnTo>
                  <a:lnTo>
                    <a:pt x="56794" y="31280"/>
                  </a:lnTo>
                  <a:lnTo>
                    <a:pt x="55346" y="39734"/>
                  </a:lnTo>
                  <a:lnTo>
                    <a:pt x="33045" y="56819"/>
                  </a:lnTo>
                  <a:lnTo>
                    <a:pt x="48913" y="56819"/>
                  </a:lnTo>
                  <a:lnTo>
                    <a:pt x="55714" y="50673"/>
                  </a:lnTo>
                  <a:lnTo>
                    <a:pt x="60700" y="41629"/>
                  </a:lnTo>
                  <a:lnTo>
                    <a:pt x="62471" y="31280"/>
                  </a:lnTo>
                  <a:lnTo>
                    <a:pt x="62471" y="29032"/>
                  </a:lnTo>
                  <a:lnTo>
                    <a:pt x="62334" y="27571"/>
                  </a:lnTo>
                  <a:lnTo>
                    <a:pt x="62255" y="26733"/>
                  </a:lnTo>
                  <a:lnTo>
                    <a:pt x="61772" y="24447"/>
                  </a:lnTo>
                  <a:lnTo>
                    <a:pt x="57640" y="14487"/>
                  </a:lnTo>
                  <a:lnTo>
                    <a:pt x="50671" y="6765"/>
                  </a:lnTo>
                  <a:lnTo>
                    <a:pt x="48745" y="5702"/>
                  </a:lnTo>
                  <a:close/>
                </a:path>
                <a:path w="62864" h="62864">
                  <a:moveTo>
                    <a:pt x="31292" y="0"/>
                  </a:moveTo>
                  <a:lnTo>
                    <a:pt x="29006" y="0"/>
                  </a:lnTo>
                  <a:lnTo>
                    <a:pt x="26708" y="254"/>
                  </a:lnTo>
                  <a:lnTo>
                    <a:pt x="24409" y="762"/>
                  </a:lnTo>
                  <a:lnTo>
                    <a:pt x="25069" y="3543"/>
                  </a:lnTo>
                  <a:lnTo>
                    <a:pt x="25533" y="5702"/>
                  </a:lnTo>
                  <a:lnTo>
                    <a:pt x="25576" y="5905"/>
                  </a:lnTo>
                  <a:lnTo>
                    <a:pt x="25666" y="6324"/>
                  </a:lnTo>
                  <a:lnTo>
                    <a:pt x="27584" y="5905"/>
                  </a:lnTo>
                  <a:lnTo>
                    <a:pt x="29438" y="5702"/>
                  </a:lnTo>
                  <a:lnTo>
                    <a:pt x="48745" y="5702"/>
                  </a:lnTo>
                  <a:lnTo>
                    <a:pt x="41632" y="1773"/>
                  </a:lnTo>
                  <a:lnTo>
                    <a:pt x="312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5676540" y="5057658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516" y="0"/>
                  </a:moveTo>
                  <a:lnTo>
                    <a:pt x="5295" y="0"/>
                  </a:lnTo>
                  <a:lnTo>
                    <a:pt x="0" y="5346"/>
                  </a:lnTo>
                  <a:lnTo>
                    <a:pt x="0" y="18529"/>
                  </a:lnTo>
                  <a:lnTo>
                    <a:pt x="5295" y="23876"/>
                  </a:lnTo>
                  <a:lnTo>
                    <a:pt x="18516" y="23876"/>
                  </a:lnTo>
                  <a:lnTo>
                    <a:pt x="23863" y="18529"/>
                  </a:lnTo>
                  <a:lnTo>
                    <a:pt x="23863" y="11938"/>
                  </a:lnTo>
                  <a:lnTo>
                    <a:pt x="23863" y="5346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5673644" y="5054813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22987" y="0"/>
                  </a:moveTo>
                  <a:lnTo>
                    <a:pt x="6667" y="0"/>
                  </a:lnTo>
                  <a:lnTo>
                    <a:pt x="0" y="6616"/>
                  </a:lnTo>
                  <a:lnTo>
                    <a:pt x="0" y="22948"/>
                  </a:lnTo>
                  <a:lnTo>
                    <a:pt x="6667" y="29565"/>
                  </a:lnTo>
                  <a:lnTo>
                    <a:pt x="22987" y="29565"/>
                  </a:lnTo>
                  <a:lnTo>
                    <a:pt x="28689" y="23863"/>
                  </a:lnTo>
                  <a:lnTo>
                    <a:pt x="9779" y="23863"/>
                  </a:lnTo>
                  <a:lnTo>
                    <a:pt x="5727" y="19799"/>
                  </a:lnTo>
                  <a:lnTo>
                    <a:pt x="5727" y="9766"/>
                  </a:lnTo>
                  <a:lnTo>
                    <a:pt x="9779" y="5702"/>
                  </a:lnTo>
                  <a:lnTo>
                    <a:pt x="28689" y="5702"/>
                  </a:lnTo>
                  <a:lnTo>
                    <a:pt x="22987" y="0"/>
                  </a:lnTo>
                  <a:close/>
                </a:path>
                <a:path w="29845" h="29845">
                  <a:moveTo>
                    <a:pt x="28689" y="5702"/>
                  </a:moveTo>
                  <a:lnTo>
                    <a:pt x="19824" y="5702"/>
                  </a:lnTo>
                  <a:lnTo>
                    <a:pt x="23863" y="9766"/>
                  </a:lnTo>
                  <a:lnTo>
                    <a:pt x="23863" y="19799"/>
                  </a:lnTo>
                  <a:lnTo>
                    <a:pt x="19824" y="23863"/>
                  </a:lnTo>
                  <a:lnTo>
                    <a:pt x="28689" y="23863"/>
                  </a:lnTo>
                  <a:lnTo>
                    <a:pt x="29603" y="22948"/>
                  </a:lnTo>
                  <a:lnTo>
                    <a:pt x="29603" y="6616"/>
                  </a:lnTo>
                  <a:lnTo>
                    <a:pt x="28689" y="5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5924905" y="5036360"/>
              <a:ext cx="66675" cy="43815"/>
            </a:xfrm>
            <a:custGeom>
              <a:avLst/>
              <a:gdLst/>
              <a:ahLst/>
              <a:cxnLst/>
              <a:rect l="l" t="t" r="r" b="b"/>
              <a:pathLst>
                <a:path w="66675" h="43814">
                  <a:moveTo>
                    <a:pt x="33261" y="0"/>
                  </a:moveTo>
                  <a:lnTo>
                    <a:pt x="20300" y="2612"/>
                  </a:lnTo>
                  <a:lnTo>
                    <a:pt x="9729" y="9736"/>
                  </a:lnTo>
                  <a:lnTo>
                    <a:pt x="2609" y="20300"/>
                  </a:lnTo>
                  <a:lnTo>
                    <a:pt x="0" y="33235"/>
                  </a:lnTo>
                  <a:lnTo>
                    <a:pt x="0" y="43637"/>
                  </a:lnTo>
                  <a:lnTo>
                    <a:pt x="66459" y="43637"/>
                  </a:lnTo>
                  <a:lnTo>
                    <a:pt x="66459" y="33235"/>
                  </a:lnTo>
                  <a:lnTo>
                    <a:pt x="63850" y="20300"/>
                  </a:lnTo>
                  <a:lnTo>
                    <a:pt x="56737" y="9736"/>
                  </a:lnTo>
                  <a:lnTo>
                    <a:pt x="46185" y="2612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5922060" y="5033515"/>
              <a:ext cx="72390" cy="49530"/>
            </a:xfrm>
            <a:custGeom>
              <a:avLst/>
              <a:gdLst/>
              <a:ahLst/>
              <a:cxnLst/>
              <a:rect l="l" t="t" r="r" b="b"/>
              <a:pathLst>
                <a:path w="72389" h="49529">
                  <a:moveTo>
                    <a:pt x="36106" y="0"/>
                  </a:moveTo>
                  <a:lnTo>
                    <a:pt x="22052" y="2835"/>
                  </a:lnTo>
                  <a:lnTo>
                    <a:pt x="10575" y="10567"/>
                  </a:lnTo>
                  <a:lnTo>
                    <a:pt x="2837" y="22036"/>
                  </a:lnTo>
                  <a:lnTo>
                    <a:pt x="0" y="36080"/>
                  </a:lnTo>
                  <a:lnTo>
                    <a:pt x="0" y="47231"/>
                  </a:lnTo>
                  <a:lnTo>
                    <a:pt x="279" y="47967"/>
                  </a:lnTo>
                  <a:lnTo>
                    <a:pt x="1371" y="49034"/>
                  </a:lnTo>
                  <a:lnTo>
                    <a:pt x="2082" y="49339"/>
                  </a:lnTo>
                  <a:lnTo>
                    <a:pt x="70065" y="49339"/>
                  </a:lnTo>
                  <a:lnTo>
                    <a:pt x="70827" y="49034"/>
                  </a:lnTo>
                  <a:lnTo>
                    <a:pt x="71323" y="48501"/>
                  </a:lnTo>
                  <a:lnTo>
                    <a:pt x="71869" y="47967"/>
                  </a:lnTo>
                  <a:lnTo>
                    <a:pt x="72199" y="47231"/>
                  </a:lnTo>
                  <a:lnTo>
                    <a:pt x="72199" y="46481"/>
                  </a:lnTo>
                  <a:lnTo>
                    <a:pt x="2844" y="46481"/>
                  </a:lnTo>
                  <a:lnTo>
                    <a:pt x="2844" y="43637"/>
                  </a:lnTo>
                  <a:lnTo>
                    <a:pt x="5689" y="43637"/>
                  </a:lnTo>
                  <a:lnTo>
                    <a:pt x="5689" y="27685"/>
                  </a:lnTo>
                  <a:lnTo>
                    <a:pt x="9067" y="20104"/>
                  </a:lnTo>
                  <a:lnTo>
                    <a:pt x="20104" y="9093"/>
                  </a:lnTo>
                  <a:lnTo>
                    <a:pt x="27685" y="5689"/>
                  </a:lnTo>
                  <a:lnTo>
                    <a:pt x="54375" y="5689"/>
                  </a:lnTo>
                  <a:lnTo>
                    <a:pt x="50144" y="2835"/>
                  </a:lnTo>
                  <a:lnTo>
                    <a:pt x="36106" y="0"/>
                  </a:lnTo>
                  <a:close/>
                </a:path>
                <a:path w="72389" h="49529">
                  <a:moveTo>
                    <a:pt x="5689" y="43637"/>
                  </a:moveTo>
                  <a:lnTo>
                    <a:pt x="2844" y="43637"/>
                  </a:lnTo>
                  <a:lnTo>
                    <a:pt x="2844" y="46481"/>
                  </a:lnTo>
                  <a:lnTo>
                    <a:pt x="5689" y="46481"/>
                  </a:lnTo>
                  <a:lnTo>
                    <a:pt x="5689" y="43637"/>
                  </a:lnTo>
                  <a:close/>
                </a:path>
                <a:path w="72389" h="49529">
                  <a:moveTo>
                    <a:pt x="66459" y="43637"/>
                  </a:moveTo>
                  <a:lnTo>
                    <a:pt x="5689" y="43637"/>
                  </a:lnTo>
                  <a:lnTo>
                    <a:pt x="5689" y="46481"/>
                  </a:lnTo>
                  <a:lnTo>
                    <a:pt x="66459" y="46481"/>
                  </a:lnTo>
                  <a:lnTo>
                    <a:pt x="66459" y="43637"/>
                  </a:lnTo>
                  <a:close/>
                </a:path>
                <a:path w="72389" h="49529">
                  <a:moveTo>
                    <a:pt x="54375" y="5689"/>
                  </a:moveTo>
                  <a:lnTo>
                    <a:pt x="44462" y="5689"/>
                  </a:lnTo>
                  <a:lnTo>
                    <a:pt x="52044" y="9093"/>
                  </a:lnTo>
                  <a:lnTo>
                    <a:pt x="63080" y="20104"/>
                  </a:lnTo>
                  <a:lnTo>
                    <a:pt x="66459" y="27685"/>
                  </a:lnTo>
                  <a:lnTo>
                    <a:pt x="66459" y="46481"/>
                  </a:lnTo>
                  <a:lnTo>
                    <a:pt x="69303" y="46481"/>
                  </a:lnTo>
                  <a:lnTo>
                    <a:pt x="69303" y="43637"/>
                  </a:lnTo>
                  <a:lnTo>
                    <a:pt x="72199" y="43637"/>
                  </a:lnTo>
                  <a:lnTo>
                    <a:pt x="72199" y="36080"/>
                  </a:lnTo>
                  <a:lnTo>
                    <a:pt x="69340" y="22036"/>
                  </a:lnTo>
                  <a:lnTo>
                    <a:pt x="61606" y="10567"/>
                  </a:lnTo>
                  <a:lnTo>
                    <a:pt x="54375" y="5689"/>
                  </a:lnTo>
                  <a:close/>
                </a:path>
                <a:path w="72389" h="49529">
                  <a:moveTo>
                    <a:pt x="72199" y="43637"/>
                  </a:moveTo>
                  <a:lnTo>
                    <a:pt x="69303" y="43637"/>
                  </a:lnTo>
                  <a:lnTo>
                    <a:pt x="69303" y="46481"/>
                  </a:lnTo>
                  <a:lnTo>
                    <a:pt x="72199" y="46481"/>
                  </a:lnTo>
                  <a:lnTo>
                    <a:pt x="72199" y="436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5930182" y="5041649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33049" y="0"/>
                  </a:moveTo>
                  <a:lnTo>
                    <a:pt x="21754" y="231"/>
                  </a:lnTo>
                  <a:lnTo>
                    <a:pt x="11458" y="4819"/>
                  </a:lnTo>
                  <a:lnTo>
                    <a:pt x="3972" y="12728"/>
                  </a:lnTo>
                  <a:lnTo>
                    <a:pt x="0" y="22866"/>
                  </a:lnTo>
                  <a:lnTo>
                    <a:pt x="240" y="34140"/>
                  </a:lnTo>
                  <a:lnTo>
                    <a:pt x="4840" y="44440"/>
                  </a:lnTo>
                  <a:lnTo>
                    <a:pt x="12751" y="51923"/>
                  </a:lnTo>
                  <a:lnTo>
                    <a:pt x="22884" y="55896"/>
                  </a:lnTo>
                  <a:lnTo>
                    <a:pt x="34149" y="55667"/>
                  </a:lnTo>
                  <a:lnTo>
                    <a:pt x="44446" y="51079"/>
                  </a:lnTo>
                  <a:lnTo>
                    <a:pt x="51931" y="43170"/>
                  </a:lnTo>
                  <a:lnTo>
                    <a:pt x="55904" y="33032"/>
                  </a:lnTo>
                  <a:lnTo>
                    <a:pt x="55663" y="21758"/>
                  </a:lnTo>
                  <a:lnTo>
                    <a:pt x="51097" y="11452"/>
                  </a:lnTo>
                  <a:lnTo>
                    <a:pt x="43195" y="3970"/>
                  </a:lnTo>
                  <a:lnTo>
                    <a:pt x="33049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5926867" y="5038337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24472" y="762"/>
                  </a:moveTo>
                  <a:lnTo>
                    <a:pt x="14498" y="4881"/>
                  </a:lnTo>
                  <a:lnTo>
                    <a:pt x="6769" y="11847"/>
                  </a:lnTo>
                  <a:lnTo>
                    <a:pt x="1773" y="20887"/>
                  </a:lnTo>
                  <a:lnTo>
                    <a:pt x="0" y="31280"/>
                  </a:lnTo>
                  <a:lnTo>
                    <a:pt x="0" y="33489"/>
                  </a:lnTo>
                  <a:lnTo>
                    <a:pt x="31241" y="62522"/>
                  </a:lnTo>
                  <a:lnTo>
                    <a:pt x="33477" y="62522"/>
                  </a:lnTo>
                  <a:lnTo>
                    <a:pt x="35775" y="62268"/>
                  </a:lnTo>
                  <a:lnTo>
                    <a:pt x="38061" y="61760"/>
                  </a:lnTo>
                  <a:lnTo>
                    <a:pt x="48041" y="57635"/>
                  </a:lnTo>
                  <a:lnTo>
                    <a:pt x="48946" y="56819"/>
                  </a:lnTo>
                  <a:lnTo>
                    <a:pt x="31241" y="56819"/>
                  </a:lnTo>
                  <a:lnTo>
                    <a:pt x="22798" y="55368"/>
                  </a:lnTo>
                  <a:lnTo>
                    <a:pt x="5740" y="31280"/>
                  </a:lnTo>
                  <a:lnTo>
                    <a:pt x="7188" y="22780"/>
                  </a:lnTo>
                  <a:lnTo>
                    <a:pt x="11268" y="15386"/>
                  </a:lnTo>
                  <a:lnTo>
                    <a:pt x="17581" y="9687"/>
                  </a:lnTo>
                  <a:lnTo>
                    <a:pt x="25730" y="6324"/>
                  </a:lnTo>
                  <a:lnTo>
                    <a:pt x="25069" y="3543"/>
                  </a:lnTo>
                  <a:lnTo>
                    <a:pt x="24472" y="762"/>
                  </a:lnTo>
                  <a:close/>
                </a:path>
                <a:path w="62864" h="62864">
                  <a:moveTo>
                    <a:pt x="48745" y="5702"/>
                  </a:moveTo>
                  <a:lnTo>
                    <a:pt x="31292" y="5702"/>
                  </a:lnTo>
                  <a:lnTo>
                    <a:pt x="39745" y="7152"/>
                  </a:lnTo>
                  <a:lnTo>
                    <a:pt x="47145" y="11234"/>
                  </a:lnTo>
                  <a:lnTo>
                    <a:pt x="56857" y="31280"/>
                  </a:lnTo>
                  <a:lnTo>
                    <a:pt x="55400" y="39734"/>
                  </a:lnTo>
                  <a:lnTo>
                    <a:pt x="33096" y="56819"/>
                  </a:lnTo>
                  <a:lnTo>
                    <a:pt x="48946" y="56819"/>
                  </a:lnTo>
                  <a:lnTo>
                    <a:pt x="55770" y="50668"/>
                  </a:lnTo>
                  <a:lnTo>
                    <a:pt x="60762" y="41627"/>
                  </a:lnTo>
                  <a:lnTo>
                    <a:pt x="62534" y="31280"/>
                  </a:lnTo>
                  <a:lnTo>
                    <a:pt x="62534" y="29032"/>
                  </a:lnTo>
                  <a:lnTo>
                    <a:pt x="62357" y="27571"/>
                  </a:lnTo>
                  <a:lnTo>
                    <a:pt x="62255" y="26733"/>
                  </a:lnTo>
                  <a:lnTo>
                    <a:pt x="61772" y="24447"/>
                  </a:lnTo>
                  <a:lnTo>
                    <a:pt x="57640" y="14487"/>
                  </a:lnTo>
                  <a:lnTo>
                    <a:pt x="50671" y="6765"/>
                  </a:lnTo>
                  <a:lnTo>
                    <a:pt x="48745" y="5702"/>
                  </a:lnTo>
                  <a:close/>
                </a:path>
                <a:path w="62864" h="62864">
                  <a:moveTo>
                    <a:pt x="31292" y="0"/>
                  </a:moveTo>
                  <a:lnTo>
                    <a:pt x="29057" y="0"/>
                  </a:lnTo>
                  <a:lnTo>
                    <a:pt x="26758" y="254"/>
                  </a:lnTo>
                  <a:lnTo>
                    <a:pt x="24472" y="762"/>
                  </a:lnTo>
                  <a:lnTo>
                    <a:pt x="25069" y="3543"/>
                  </a:lnTo>
                  <a:lnTo>
                    <a:pt x="25582" y="5702"/>
                  </a:lnTo>
                  <a:lnTo>
                    <a:pt x="25630" y="5905"/>
                  </a:lnTo>
                  <a:lnTo>
                    <a:pt x="25730" y="6324"/>
                  </a:lnTo>
                  <a:lnTo>
                    <a:pt x="27584" y="5905"/>
                  </a:lnTo>
                  <a:lnTo>
                    <a:pt x="29438" y="5702"/>
                  </a:lnTo>
                  <a:lnTo>
                    <a:pt x="48745" y="5702"/>
                  </a:lnTo>
                  <a:lnTo>
                    <a:pt x="41632" y="1773"/>
                  </a:lnTo>
                  <a:lnTo>
                    <a:pt x="312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5946204" y="5057658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516" y="0"/>
                  </a:moveTo>
                  <a:lnTo>
                    <a:pt x="5346" y="0"/>
                  </a:lnTo>
                  <a:lnTo>
                    <a:pt x="0" y="5346"/>
                  </a:lnTo>
                  <a:lnTo>
                    <a:pt x="0" y="18529"/>
                  </a:lnTo>
                  <a:lnTo>
                    <a:pt x="5346" y="23876"/>
                  </a:lnTo>
                  <a:lnTo>
                    <a:pt x="18516" y="23876"/>
                  </a:lnTo>
                  <a:lnTo>
                    <a:pt x="23863" y="18529"/>
                  </a:lnTo>
                  <a:lnTo>
                    <a:pt x="23863" y="11938"/>
                  </a:lnTo>
                  <a:lnTo>
                    <a:pt x="23863" y="5346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5943359" y="5054813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22936" y="0"/>
                  </a:moveTo>
                  <a:lnTo>
                    <a:pt x="6616" y="0"/>
                  </a:lnTo>
                  <a:lnTo>
                    <a:pt x="0" y="6616"/>
                  </a:lnTo>
                  <a:lnTo>
                    <a:pt x="0" y="22948"/>
                  </a:lnTo>
                  <a:lnTo>
                    <a:pt x="6616" y="29565"/>
                  </a:lnTo>
                  <a:lnTo>
                    <a:pt x="22936" y="29565"/>
                  </a:lnTo>
                  <a:lnTo>
                    <a:pt x="28638" y="23863"/>
                  </a:lnTo>
                  <a:lnTo>
                    <a:pt x="9779" y="23863"/>
                  </a:lnTo>
                  <a:lnTo>
                    <a:pt x="5676" y="19799"/>
                  </a:lnTo>
                  <a:lnTo>
                    <a:pt x="5676" y="9766"/>
                  </a:lnTo>
                  <a:lnTo>
                    <a:pt x="9779" y="5702"/>
                  </a:lnTo>
                  <a:lnTo>
                    <a:pt x="28638" y="5702"/>
                  </a:lnTo>
                  <a:lnTo>
                    <a:pt x="22936" y="0"/>
                  </a:lnTo>
                  <a:close/>
                </a:path>
                <a:path w="29845" h="29845">
                  <a:moveTo>
                    <a:pt x="28638" y="5702"/>
                  </a:moveTo>
                  <a:lnTo>
                    <a:pt x="19824" y="5702"/>
                  </a:lnTo>
                  <a:lnTo>
                    <a:pt x="23863" y="9766"/>
                  </a:lnTo>
                  <a:lnTo>
                    <a:pt x="23863" y="19799"/>
                  </a:lnTo>
                  <a:lnTo>
                    <a:pt x="19824" y="23863"/>
                  </a:lnTo>
                  <a:lnTo>
                    <a:pt x="28638" y="23863"/>
                  </a:lnTo>
                  <a:lnTo>
                    <a:pt x="29552" y="22948"/>
                  </a:lnTo>
                  <a:lnTo>
                    <a:pt x="29552" y="6616"/>
                  </a:lnTo>
                  <a:lnTo>
                    <a:pt x="28638" y="5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5609638" y="5031609"/>
              <a:ext cx="36830" cy="15875"/>
            </a:xfrm>
            <a:custGeom>
              <a:avLst/>
              <a:gdLst/>
              <a:ahLst/>
              <a:cxnLst/>
              <a:rect l="l" t="t" r="r" b="b"/>
              <a:pathLst>
                <a:path w="36829" h="15875">
                  <a:moveTo>
                    <a:pt x="34569" y="0"/>
                  </a:moveTo>
                  <a:lnTo>
                    <a:pt x="10604" y="0"/>
                  </a:lnTo>
                  <a:lnTo>
                    <a:pt x="8902" y="635"/>
                  </a:lnTo>
                  <a:lnTo>
                    <a:pt x="3657" y="5156"/>
                  </a:lnTo>
                  <a:lnTo>
                    <a:pt x="3009" y="6096"/>
                  </a:lnTo>
                  <a:lnTo>
                    <a:pt x="0" y="13347"/>
                  </a:lnTo>
                  <a:lnTo>
                    <a:pt x="1320" y="15290"/>
                  </a:lnTo>
                  <a:lnTo>
                    <a:pt x="3225" y="15290"/>
                  </a:lnTo>
                  <a:lnTo>
                    <a:pt x="26276" y="15290"/>
                  </a:lnTo>
                  <a:lnTo>
                    <a:pt x="31191" y="12560"/>
                  </a:lnTo>
                  <a:lnTo>
                    <a:pt x="36652" y="3746"/>
                  </a:lnTo>
                  <a:lnTo>
                    <a:pt x="3456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5608165" y="5029615"/>
              <a:ext cx="39370" cy="19685"/>
            </a:xfrm>
            <a:custGeom>
              <a:avLst/>
              <a:gdLst/>
              <a:ahLst/>
              <a:cxnLst/>
              <a:rect l="l" t="t" r="r" b="b"/>
              <a:pathLst>
                <a:path w="39370" h="19685">
                  <a:moveTo>
                    <a:pt x="36372" y="0"/>
                  </a:moveTo>
                  <a:lnTo>
                    <a:pt x="11549" y="0"/>
                  </a:lnTo>
                  <a:lnTo>
                    <a:pt x="9448" y="800"/>
                  </a:lnTo>
                  <a:lnTo>
                    <a:pt x="0" y="17094"/>
                  </a:lnTo>
                  <a:lnTo>
                    <a:pt x="1979" y="19291"/>
                  </a:lnTo>
                  <a:lnTo>
                    <a:pt x="4699" y="19291"/>
                  </a:lnTo>
                  <a:lnTo>
                    <a:pt x="4699" y="15278"/>
                  </a:lnTo>
                  <a:lnTo>
                    <a:pt x="3987" y="14604"/>
                  </a:lnTo>
                  <a:lnTo>
                    <a:pt x="4038" y="14350"/>
                  </a:lnTo>
                  <a:lnTo>
                    <a:pt x="6223" y="9143"/>
                  </a:lnTo>
                  <a:lnTo>
                    <a:pt x="6718" y="8458"/>
                  </a:lnTo>
                  <a:lnTo>
                    <a:pt x="7315" y="7924"/>
                  </a:lnTo>
                  <a:lnTo>
                    <a:pt x="10375" y="5308"/>
                  </a:lnTo>
                  <a:lnTo>
                    <a:pt x="11303" y="4470"/>
                  </a:lnTo>
                  <a:lnTo>
                    <a:pt x="12560" y="4013"/>
                  </a:lnTo>
                  <a:lnTo>
                    <a:pt x="38989" y="4013"/>
                  </a:lnTo>
                  <a:lnTo>
                    <a:pt x="38989" y="3035"/>
                  </a:lnTo>
                  <a:lnTo>
                    <a:pt x="36372" y="0"/>
                  </a:lnTo>
                  <a:close/>
                </a:path>
                <a:path w="39370" h="19685">
                  <a:moveTo>
                    <a:pt x="38989" y="4013"/>
                  </a:moveTo>
                  <a:lnTo>
                    <a:pt x="33375" y="4013"/>
                  </a:lnTo>
                  <a:lnTo>
                    <a:pt x="33921" y="4279"/>
                  </a:lnTo>
                  <a:lnTo>
                    <a:pt x="34353" y="4711"/>
                  </a:lnTo>
                  <a:lnTo>
                    <a:pt x="34734" y="5143"/>
                  </a:lnTo>
                  <a:lnTo>
                    <a:pt x="35013" y="5829"/>
                  </a:lnTo>
                  <a:lnTo>
                    <a:pt x="35013" y="6349"/>
                  </a:lnTo>
                  <a:lnTo>
                    <a:pt x="34620" y="7581"/>
                  </a:lnTo>
                  <a:lnTo>
                    <a:pt x="33756" y="9004"/>
                  </a:lnTo>
                  <a:lnTo>
                    <a:pt x="31292" y="12903"/>
                  </a:lnTo>
                  <a:lnTo>
                    <a:pt x="27038" y="15278"/>
                  </a:lnTo>
                  <a:lnTo>
                    <a:pt x="4699" y="15278"/>
                  </a:lnTo>
                  <a:lnTo>
                    <a:pt x="4699" y="19291"/>
                  </a:lnTo>
                  <a:lnTo>
                    <a:pt x="28397" y="19291"/>
                  </a:lnTo>
                  <a:lnTo>
                    <a:pt x="33972" y="16205"/>
                  </a:lnTo>
                  <a:lnTo>
                    <a:pt x="37134" y="11137"/>
                  </a:lnTo>
                  <a:lnTo>
                    <a:pt x="38722" y="8661"/>
                  </a:lnTo>
                  <a:lnTo>
                    <a:pt x="38768" y="8458"/>
                  </a:lnTo>
                  <a:lnTo>
                    <a:pt x="38888" y="7924"/>
                  </a:lnTo>
                  <a:lnTo>
                    <a:pt x="38989" y="40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5733333" y="5004301"/>
              <a:ext cx="0" cy="80010"/>
            </a:xfrm>
            <a:custGeom>
              <a:avLst/>
              <a:gdLst/>
              <a:ahLst/>
              <a:cxnLst/>
              <a:rect l="l" t="t" r="r" b="b"/>
              <a:pathLst>
                <a:path h="80010">
                  <a:moveTo>
                    <a:pt x="0" y="0"/>
                  </a:moveTo>
                  <a:lnTo>
                    <a:pt x="0" y="7959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5731315" y="5002295"/>
              <a:ext cx="4445" cy="83820"/>
            </a:xfrm>
            <a:custGeom>
              <a:avLst/>
              <a:gdLst/>
              <a:ahLst/>
              <a:cxnLst/>
              <a:rect l="l" t="t" r="r" b="b"/>
              <a:pathLst>
                <a:path w="4445" h="83820">
                  <a:moveTo>
                    <a:pt x="3111" y="0"/>
                  </a:moveTo>
                  <a:lnTo>
                    <a:pt x="927" y="0"/>
                  </a:lnTo>
                  <a:lnTo>
                    <a:pt x="0" y="888"/>
                  </a:lnTo>
                  <a:lnTo>
                    <a:pt x="0" y="82715"/>
                  </a:lnTo>
                  <a:lnTo>
                    <a:pt x="927" y="83616"/>
                  </a:lnTo>
                  <a:lnTo>
                    <a:pt x="3111" y="83616"/>
                  </a:lnTo>
                  <a:lnTo>
                    <a:pt x="4038" y="82715"/>
                  </a:lnTo>
                  <a:lnTo>
                    <a:pt x="4038" y="81597"/>
                  </a:lnTo>
                  <a:lnTo>
                    <a:pt x="4038" y="888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6000594" y="5053455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60" h="5079">
                  <a:moveTo>
                    <a:pt x="35217" y="0"/>
                  </a:moveTo>
                  <a:lnTo>
                    <a:pt x="0" y="497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5998467" y="5051303"/>
              <a:ext cx="40005" cy="9525"/>
            </a:xfrm>
            <a:custGeom>
              <a:avLst/>
              <a:gdLst/>
              <a:ahLst/>
              <a:cxnLst/>
              <a:rect l="l" t="t" r="r" b="b"/>
              <a:pathLst>
                <a:path w="40004" h="9525">
                  <a:moveTo>
                    <a:pt x="38163" y="0"/>
                  </a:moveTo>
                  <a:lnTo>
                    <a:pt x="762" y="5295"/>
                  </a:lnTo>
                  <a:lnTo>
                    <a:pt x="0" y="6311"/>
                  </a:lnTo>
                  <a:lnTo>
                    <a:pt x="330" y="8508"/>
                  </a:lnTo>
                  <a:lnTo>
                    <a:pt x="1308" y="9283"/>
                  </a:lnTo>
                  <a:lnTo>
                    <a:pt x="2400" y="9118"/>
                  </a:lnTo>
                  <a:lnTo>
                    <a:pt x="38709" y="3987"/>
                  </a:lnTo>
                  <a:lnTo>
                    <a:pt x="39484" y="2971"/>
                  </a:lnTo>
                  <a:lnTo>
                    <a:pt x="39154" y="774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6004364" y="5015412"/>
              <a:ext cx="31750" cy="14604"/>
            </a:xfrm>
            <a:custGeom>
              <a:avLst/>
              <a:gdLst/>
              <a:ahLst/>
              <a:cxnLst/>
              <a:rect l="l" t="t" r="r" b="b"/>
              <a:pathLst>
                <a:path w="31750" h="14604">
                  <a:moveTo>
                    <a:pt x="26593" y="0"/>
                  </a:moveTo>
                  <a:lnTo>
                    <a:pt x="0" y="0"/>
                  </a:lnTo>
                  <a:lnTo>
                    <a:pt x="8356" y="14452"/>
                  </a:lnTo>
                  <a:lnTo>
                    <a:pt x="31457" y="14452"/>
                  </a:lnTo>
                  <a:lnTo>
                    <a:pt x="31457" y="3860"/>
                  </a:lnTo>
                  <a:lnTo>
                    <a:pt x="2659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6002281" y="5013406"/>
              <a:ext cx="35560" cy="19050"/>
            </a:xfrm>
            <a:custGeom>
              <a:avLst/>
              <a:gdLst/>
              <a:ahLst/>
              <a:cxnLst/>
              <a:rect l="l" t="t" r="r" b="b"/>
              <a:pathLst>
                <a:path w="35560" h="19050">
                  <a:moveTo>
                    <a:pt x="28676" y="0"/>
                  </a:moveTo>
                  <a:lnTo>
                    <a:pt x="1371" y="0"/>
                  </a:lnTo>
                  <a:lnTo>
                    <a:pt x="680" y="431"/>
                  </a:lnTo>
                  <a:lnTo>
                    <a:pt x="330" y="1003"/>
                  </a:lnTo>
                  <a:lnTo>
                    <a:pt x="0" y="1625"/>
                  </a:lnTo>
                  <a:lnTo>
                    <a:pt x="0" y="2387"/>
                  </a:lnTo>
                  <a:lnTo>
                    <a:pt x="330" y="3009"/>
                  </a:lnTo>
                  <a:lnTo>
                    <a:pt x="8702" y="17487"/>
                  </a:lnTo>
                  <a:lnTo>
                    <a:pt x="9067" y="18072"/>
                  </a:lnTo>
                  <a:lnTo>
                    <a:pt x="9728" y="18465"/>
                  </a:lnTo>
                  <a:lnTo>
                    <a:pt x="34023" y="18465"/>
                  </a:lnTo>
                  <a:lnTo>
                    <a:pt x="34569" y="18249"/>
                  </a:lnTo>
                  <a:lnTo>
                    <a:pt x="35344" y="17487"/>
                  </a:lnTo>
                  <a:lnTo>
                    <a:pt x="35509" y="16992"/>
                  </a:lnTo>
                  <a:lnTo>
                    <a:pt x="35509" y="14439"/>
                  </a:lnTo>
                  <a:lnTo>
                    <a:pt x="11582" y="14439"/>
                  </a:lnTo>
                  <a:lnTo>
                    <a:pt x="5575" y="4013"/>
                  </a:lnTo>
                  <a:lnTo>
                    <a:pt x="27964" y="4013"/>
                  </a:lnTo>
                  <a:lnTo>
                    <a:pt x="27419" y="3581"/>
                  </a:lnTo>
                  <a:lnTo>
                    <a:pt x="28676" y="2006"/>
                  </a:lnTo>
                  <a:lnTo>
                    <a:pt x="28676" y="0"/>
                  </a:lnTo>
                  <a:close/>
                </a:path>
                <a:path w="35560" h="19050">
                  <a:moveTo>
                    <a:pt x="28676" y="2006"/>
                  </a:moveTo>
                  <a:lnTo>
                    <a:pt x="27419" y="3581"/>
                  </a:lnTo>
                  <a:lnTo>
                    <a:pt x="31521" y="6832"/>
                  </a:lnTo>
                  <a:lnTo>
                    <a:pt x="31521" y="14439"/>
                  </a:lnTo>
                  <a:lnTo>
                    <a:pt x="35509" y="14439"/>
                  </a:lnTo>
                  <a:lnTo>
                    <a:pt x="35509" y="5245"/>
                  </a:lnTo>
                  <a:lnTo>
                    <a:pt x="35229" y="4673"/>
                  </a:lnTo>
                  <a:lnTo>
                    <a:pt x="34397" y="4013"/>
                  </a:lnTo>
                  <a:lnTo>
                    <a:pt x="28676" y="4013"/>
                  </a:lnTo>
                  <a:lnTo>
                    <a:pt x="28676" y="2006"/>
                  </a:lnTo>
                  <a:close/>
                </a:path>
                <a:path w="35560" h="19050">
                  <a:moveTo>
                    <a:pt x="28676" y="0"/>
                  </a:moveTo>
                  <a:lnTo>
                    <a:pt x="28676" y="4013"/>
                  </a:lnTo>
                  <a:lnTo>
                    <a:pt x="34397" y="4013"/>
                  </a:lnTo>
                  <a:lnTo>
                    <a:pt x="29883" y="431"/>
                  </a:lnTo>
                  <a:lnTo>
                    <a:pt x="286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5733333" y="4967257"/>
              <a:ext cx="271145" cy="37465"/>
            </a:xfrm>
            <a:custGeom>
              <a:avLst/>
              <a:gdLst/>
              <a:ahLst/>
              <a:cxnLst/>
              <a:rect l="l" t="t" r="r" b="b"/>
              <a:pathLst>
                <a:path w="271145" h="37464">
                  <a:moveTo>
                    <a:pt x="109054" y="111"/>
                  </a:moveTo>
                  <a:lnTo>
                    <a:pt x="59359" y="8760"/>
                  </a:lnTo>
                  <a:lnTo>
                    <a:pt x="0" y="37042"/>
                  </a:lnTo>
                  <a:lnTo>
                    <a:pt x="271030" y="37042"/>
                  </a:lnTo>
                  <a:lnTo>
                    <a:pt x="230022" y="14043"/>
                  </a:lnTo>
                  <a:lnTo>
                    <a:pt x="109054" y="111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5730273" y="4964349"/>
              <a:ext cx="277495" cy="43180"/>
            </a:xfrm>
            <a:custGeom>
              <a:avLst/>
              <a:gdLst/>
              <a:ahLst/>
              <a:cxnLst/>
              <a:rect l="l" t="t" r="r" b="b"/>
              <a:pathLst>
                <a:path w="277495" h="43179">
                  <a:moveTo>
                    <a:pt x="109816" y="0"/>
                  </a:moveTo>
                  <a:lnTo>
                    <a:pt x="103088" y="0"/>
                  </a:lnTo>
                  <a:lnTo>
                    <a:pt x="93622" y="491"/>
                  </a:lnTo>
                  <a:lnTo>
                    <a:pt x="82586" y="2220"/>
                  </a:lnTo>
                  <a:lnTo>
                    <a:pt x="71776" y="5081"/>
                  </a:lnTo>
                  <a:lnTo>
                    <a:pt x="61277" y="9055"/>
                  </a:lnTo>
                  <a:lnTo>
                    <a:pt x="1854" y="37376"/>
                  </a:lnTo>
                  <a:lnTo>
                    <a:pt x="596" y="37947"/>
                  </a:lnTo>
                  <a:lnTo>
                    <a:pt x="0" y="39281"/>
                  </a:lnTo>
                  <a:lnTo>
                    <a:pt x="612" y="41922"/>
                  </a:lnTo>
                  <a:lnTo>
                    <a:pt x="1752" y="42798"/>
                  </a:lnTo>
                  <a:lnTo>
                    <a:pt x="3060" y="42798"/>
                  </a:lnTo>
                  <a:lnTo>
                    <a:pt x="3060" y="39408"/>
                  </a:lnTo>
                  <a:lnTo>
                    <a:pt x="10800" y="39408"/>
                  </a:lnTo>
                  <a:lnTo>
                    <a:pt x="11067" y="39281"/>
                  </a:lnTo>
                  <a:lnTo>
                    <a:pt x="3060" y="39281"/>
                  </a:lnTo>
                  <a:lnTo>
                    <a:pt x="3060" y="37096"/>
                  </a:lnTo>
                  <a:lnTo>
                    <a:pt x="15653" y="37096"/>
                  </a:lnTo>
                  <a:lnTo>
                    <a:pt x="63482" y="14318"/>
                  </a:lnTo>
                  <a:lnTo>
                    <a:pt x="63463" y="14058"/>
                  </a:lnTo>
                  <a:lnTo>
                    <a:pt x="62420" y="11671"/>
                  </a:lnTo>
                  <a:lnTo>
                    <a:pt x="70458" y="11671"/>
                  </a:lnTo>
                  <a:lnTo>
                    <a:pt x="73503" y="10515"/>
                  </a:lnTo>
                  <a:lnTo>
                    <a:pt x="83753" y="7802"/>
                  </a:lnTo>
                  <a:lnTo>
                    <a:pt x="94217" y="6163"/>
                  </a:lnTo>
                  <a:lnTo>
                    <a:pt x="103089" y="5702"/>
                  </a:lnTo>
                  <a:lnTo>
                    <a:pt x="201168" y="5702"/>
                  </a:lnTo>
                  <a:lnTo>
                    <a:pt x="112280" y="177"/>
                  </a:lnTo>
                  <a:lnTo>
                    <a:pt x="109816" y="0"/>
                  </a:lnTo>
                  <a:close/>
                </a:path>
                <a:path w="277495" h="43179">
                  <a:moveTo>
                    <a:pt x="3060" y="39954"/>
                  </a:moveTo>
                  <a:lnTo>
                    <a:pt x="3060" y="42798"/>
                  </a:lnTo>
                  <a:lnTo>
                    <a:pt x="275399" y="42798"/>
                  </a:lnTo>
                  <a:lnTo>
                    <a:pt x="275763" y="42519"/>
                  </a:lnTo>
                  <a:lnTo>
                    <a:pt x="4267" y="42519"/>
                  </a:lnTo>
                  <a:lnTo>
                    <a:pt x="3060" y="39954"/>
                  </a:lnTo>
                  <a:close/>
                </a:path>
                <a:path w="277495" h="43179">
                  <a:moveTo>
                    <a:pt x="10800" y="39408"/>
                  </a:moveTo>
                  <a:lnTo>
                    <a:pt x="3060" y="39408"/>
                  </a:lnTo>
                  <a:lnTo>
                    <a:pt x="3060" y="39954"/>
                  </a:lnTo>
                  <a:lnTo>
                    <a:pt x="4267" y="42519"/>
                  </a:lnTo>
                  <a:lnTo>
                    <a:pt x="10800" y="39408"/>
                  </a:lnTo>
                  <a:close/>
                </a:path>
                <a:path w="277495" h="43179">
                  <a:moveTo>
                    <a:pt x="277202" y="39408"/>
                  </a:moveTo>
                  <a:lnTo>
                    <a:pt x="10800" y="39408"/>
                  </a:lnTo>
                  <a:lnTo>
                    <a:pt x="4267" y="42519"/>
                  </a:lnTo>
                  <a:lnTo>
                    <a:pt x="275763" y="42519"/>
                  </a:lnTo>
                  <a:lnTo>
                    <a:pt x="276542" y="41922"/>
                  </a:lnTo>
                  <a:lnTo>
                    <a:pt x="277202" y="39408"/>
                  </a:lnTo>
                  <a:close/>
                </a:path>
                <a:path w="277495" h="43179">
                  <a:moveTo>
                    <a:pt x="15653" y="37096"/>
                  </a:moveTo>
                  <a:lnTo>
                    <a:pt x="3060" y="37096"/>
                  </a:lnTo>
                  <a:lnTo>
                    <a:pt x="3060" y="39281"/>
                  </a:lnTo>
                  <a:lnTo>
                    <a:pt x="11067" y="39281"/>
                  </a:lnTo>
                  <a:lnTo>
                    <a:pt x="15653" y="37096"/>
                  </a:lnTo>
                  <a:close/>
                </a:path>
                <a:path w="277495" h="43179">
                  <a:moveTo>
                    <a:pt x="201168" y="5702"/>
                  </a:moveTo>
                  <a:lnTo>
                    <a:pt x="109550" y="5702"/>
                  </a:lnTo>
                  <a:lnTo>
                    <a:pt x="205389" y="11671"/>
                  </a:lnTo>
                  <a:lnTo>
                    <a:pt x="212183" y="12476"/>
                  </a:lnTo>
                  <a:lnTo>
                    <a:pt x="218919" y="14058"/>
                  </a:lnTo>
                  <a:lnTo>
                    <a:pt x="225431" y="16384"/>
                  </a:lnTo>
                  <a:lnTo>
                    <a:pt x="231660" y="19430"/>
                  </a:lnTo>
                  <a:lnTo>
                    <a:pt x="263169" y="37096"/>
                  </a:lnTo>
                  <a:lnTo>
                    <a:pt x="15653" y="37096"/>
                  </a:lnTo>
                  <a:lnTo>
                    <a:pt x="11067" y="39281"/>
                  </a:lnTo>
                  <a:lnTo>
                    <a:pt x="277149" y="39281"/>
                  </a:lnTo>
                  <a:lnTo>
                    <a:pt x="276656" y="38099"/>
                  </a:lnTo>
                  <a:lnTo>
                    <a:pt x="234441" y="14465"/>
                  </a:lnTo>
                  <a:lnTo>
                    <a:pt x="205663" y="5981"/>
                  </a:lnTo>
                  <a:lnTo>
                    <a:pt x="201168" y="5702"/>
                  </a:lnTo>
                  <a:close/>
                </a:path>
                <a:path w="277495" h="43179">
                  <a:moveTo>
                    <a:pt x="70458" y="11671"/>
                  </a:moveTo>
                  <a:lnTo>
                    <a:pt x="62420" y="11671"/>
                  </a:lnTo>
                  <a:lnTo>
                    <a:pt x="63537" y="14058"/>
                  </a:lnTo>
                  <a:lnTo>
                    <a:pt x="63659" y="14318"/>
                  </a:lnTo>
                  <a:lnTo>
                    <a:pt x="63482" y="14318"/>
                  </a:lnTo>
                  <a:lnTo>
                    <a:pt x="70458" y="116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2" name="object 7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608168" y="4964826"/>
              <a:ext cx="348463" cy="106779"/>
            </a:xfrm>
            <a:prstGeom prst="rect">
              <a:avLst/>
            </a:prstGeom>
          </p:spPr>
        </p:pic>
        <p:sp>
          <p:nvSpPr>
            <p:cNvPr id="773" name="object 773"/>
            <p:cNvSpPr/>
            <p:nvPr/>
          </p:nvSpPr>
          <p:spPr>
            <a:xfrm>
              <a:off x="6133783" y="5097753"/>
              <a:ext cx="519430" cy="15875"/>
            </a:xfrm>
            <a:custGeom>
              <a:avLst/>
              <a:gdLst/>
              <a:ahLst/>
              <a:cxnLst/>
              <a:rect l="l" t="t" r="r" b="b"/>
              <a:pathLst>
                <a:path w="519429" h="15875">
                  <a:moveTo>
                    <a:pt x="515518" y="0"/>
                  </a:moveTo>
                  <a:lnTo>
                    <a:pt x="3441" y="0"/>
                  </a:lnTo>
                  <a:lnTo>
                    <a:pt x="0" y="3467"/>
                  </a:lnTo>
                  <a:lnTo>
                    <a:pt x="0" y="12014"/>
                  </a:lnTo>
                  <a:lnTo>
                    <a:pt x="3441" y="15481"/>
                  </a:lnTo>
                  <a:lnTo>
                    <a:pt x="7759" y="15481"/>
                  </a:lnTo>
                  <a:lnTo>
                    <a:pt x="515518" y="15481"/>
                  </a:lnTo>
                  <a:lnTo>
                    <a:pt x="518960" y="12014"/>
                  </a:lnTo>
                  <a:lnTo>
                    <a:pt x="518960" y="3467"/>
                  </a:lnTo>
                  <a:lnTo>
                    <a:pt x="5155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6321590" y="4810213"/>
              <a:ext cx="332740" cy="201930"/>
            </a:xfrm>
            <a:custGeom>
              <a:avLst/>
              <a:gdLst/>
              <a:ahLst/>
              <a:cxnLst/>
              <a:rect l="l" t="t" r="r" b="b"/>
              <a:pathLst>
                <a:path w="332740" h="201929">
                  <a:moveTo>
                    <a:pt x="332409" y="0"/>
                  </a:moveTo>
                  <a:lnTo>
                    <a:pt x="0" y="0"/>
                  </a:lnTo>
                  <a:lnTo>
                    <a:pt x="0" y="201447"/>
                  </a:lnTo>
                  <a:lnTo>
                    <a:pt x="332409" y="201447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6318478" y="4807673"/>
              <a:ext cx="339090" cy="207010"/>
            </a:xfrm>
            <a:custGeom>
              <a:avLst/>
              <a:gdLst/>
              <a:ahLst/>
              <a:cxnLst/>
              <a:rect l="l" t="t" r="r" b="b"/>
              <a:pathLst>
                <a:path w="339090" h="207010">
                  <a:moveTo>
                    <a:pt x="74587" y="19964"/>
                  </a:moveTo>
                  <a:lnTo>
                    <a:pt x="73228" y="18567"/>
                  </a:lnTo>
                  <a:lnTo>
                    <a:pt x="71475" y="18567"/>
                  </a:lnTo>
                  <a:lnTo>
                    <a:pt x="24841" y="18567"/>
                  </a:lnTo>
                  <a:lnTo>
                    <a:pt x="23418" y="19964"/>
                  </a:lnTo>
                  <a:lnTo>
                    <a:pt x="23418" y="23393"/>
                  </a:lnTo>
                  <a:lnTo>
                    <a:pt x="24841" y="24777"/>
                  </a:lnTo>
                  <a:lnTo>
                    <a:pt x="73228" y="24777"/>
                  </a:lnTo>
                  <a:lnTo>
                    <a:pt x="74587" y="23393"/>
                  </a:lnTo>
                  <a:lnTo>
                    <a:pt x="74587" y="19964"/>
                  </a:lnTo>
                  <a:close/>
                </a:path>
                <a:path w="339090" h="207010">
                  <a:moveTo>
                    <a:pt x="136029" y="19964"/>
                  </a:moveTo>
                  <a:lnTo>
                    <a:pt x="134670" y="18567"/>
                  </a:lnTo>
                  <a:lnTo>
                    <a:pt x="132918" y="18567"/>
                  </a:lnTo>
                  <a:lnTo>
                    <a:pt x="86283" y="18567"/>
                  </a:lnTo>
                  <a:lnTo>
                    <a:pt x="84861" y="19964"/>
                  </a:lnTo>
                  <a:lnTo>
                    <a:pt x="84861" y="23393"/>
                  </a:lnTo>
                  <a:lnTo>
                    <a:pt x="86283" y="24777"/>
                  </a:lnTo>
                  <a:lnTo>
                    <a:pt x="134670" y="24777"/>
                  </a:lnTo>
                  <a:lnTo>
                    <a:pt x="136029" y="23393"/>
                  </a:lnTo>
                  <a:lnTo>
                    <a:pt x="136029" y="19964"/>
                  </a:lnTo>
                  <a:close/>
                </a:path>
                <a:path w="339090" h="207010">
                  <a:moveTo>
                    <a:pt x="290347" y="184010"/>
                  </a:moveTo>
                  <a:lnTo>
                    <a:pt x="288925" y="182613"/>
                  </a:lnTo>
                  <a:lnTo>
                    <a:pt x="287235" y="182613"/>
                  </a:lnTo>
                  <a:lnTo>
                    <a:pt x="63766" y="182613"/>
                  </a:lnTo>
                  <a:lnTo>
                    <a:pt x="62407" y="184010"/>
                  </a:lnTo>
                  <a:lnTo>
                    <a:pt x="62407" y="187439"/>
                  </a:lnTo>
                  <a:lnTo>
                    <a:pt x="63766" y="188823"/>
                  </a:lnTo>
                  <a:lnTo>
                    <a:pt x="288925" y="188823"/>
                  </a:lnTo>
                  <a:lnTo>
                    <a:pt x="290347" y="187439"/>
                  </a:lnTo>
                  <a:lnTo>
                    <a:pt x="290347" y="184010"/>
                  </a:lnTo>
                  <a:close/>
                </a:path>
                <a:path w="339090" h="207010">
                  <a:moveTo>
                    <a:pt x="315861" y="19964"/>
                  </a:moveTo>
                  <a:lnTo>
                    <a:pt x="314439" y="18567"/>
                  </a:lnTo>
                  <a:lnTo>
                    <a:pt x="312750" y="18567"/>
                  </a:lnTo>
                  <a:lnTo>
                    <a:pt x="149034" y="18567"/>
                  </a:lnTo>
                  <a:lnTo>
                    <a:pt x="147612" y="19964"/>
                  </a:lnTo>
                  <a:lnTo>
                    <a:pt x="147612" y="23393"/>
                  </a:lnTo>
                  <a:lnTo>
                    <a:pt x="149034" y="24777"/>
                  </a:lnTo>
                  <a:lnTo>
                    <a:pt x="314439" y="24777"/>
                  </a:lnTo>
                  <a:lnTo>
                    <a:pt x="315861" y="23393"/>
                  </a:lnTo>
                  <a:lnTo>
                    <a:pt x="315861" y="19964"/>
                  </a:lnTo>
                  <a:close/>
                </a:path>
                <a:path w="339090" h="207010">
                  <a:moveTo>
                    <a:pt x="338632" y="0"/>
                  </a:moveTo>
                  <a:lnTo>
                    <a:pt x="332409" y="0"/>
                  </a:lnTo>
                  <a:lnTo>
                    <a:pt x="332409" y="5080"/>
                  </a:lnTo>
                  <a:lnTo>
                    <a:pt x="332409" y="200660"/>
                  </a:lnTo>
                  <a:lnTo>
                    <a:pt x="6223" y="200660"/>
                  </a:lnTo>
                  <a:lnTo>
                    <a:pt x="6223" y="5651"/>
                  </a:lnTo>
                  <a:lnTo>
                    <a:pt x="6223" y="5080"/>
                  </a:lnTo>
                  <a:lnTo>
                    <a:pt x="332409" y="5080"/>
                  </a:lnTo>
                  <a:lnTo>
                    <a:pt x="33240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200660"/>
                  </a:lnTo>
                  <a:lnTo>
                    <a:pt x="0" y="207010"/>
                  </a:lnTo>
                  <a:lnTo>
                    <a:pt x="338632" y="207010"/>
                  </a:lnTo>
                  <a:lnTo>
                    <a:pt x="338632" y="200660"/>
                  </a:lnTo>
                  <a:lnTo>
                    <a:pt x="338632" y="5080"/>
                  </a:lnTo>
                  <a:lnTo>
                    <a:pt x="338632" y="2540"/>
                  </a:lnTo>
                  <a:lnTo>
                    <a:pt x="3386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6341249" y="5020309"/>
              <a:ext cx="285750" cy="29209"/>
            </a:xfrm>
            <a:custGeom>
              <a:avLst/>
              <a:gdLst/>
              <a:ahLst/>
              <a:cxnLst/>
              <a:rect l="l" t="t" r="r" b="b"/>
              <a:pathLst>
                <a:path w="285750" h="29210">
                  <a:moveTo>
                    <a:pt x="285280" y="0"/>
                  </a:moveTo>
                  <a:lnTo>
                    <a:pt x="0" y="0"/>
                  </a:lnTo>
                  <a:lnTo>
                    <a:pt x="0" y="28867"/>
                  </a:lnTo>
                  <a:lnTo>
                    <a:pt x="285280" y="28867"/>
                  </a:lnTo>
                  <a:lnTo>
                    <a:pt x="285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6338138" y="5017439"/>
              <a:ext cx="292100" cy="34290"/>
            </a:xfrm>
            <a:custGeom>
              <a:avLst/>
              <a:gdLst/>
              <a:ahLst/>
              <a:cxnLst/>
              <a:rect l="l" t="t" r="r" b="b"/>
              <a:pathLst>
                <a:path w="292100" h="34289">
                  <a:moveTo>
                    <a:pt x="291503" y="0"/>
                  </a:moveTo>
                  <a:lnTo>
                    <a:pt x="285280" y="0"/>
                  </a:lnTo>
                  <a:lnTo>
                    <a:pt x="285280" y="6350"/>
                  </a:lnTo>
                  <a:lnTo>
                    <a:pt x="285280" y="29210"/>
                  </a:lnTo>
                  <a:lnTo>
                    <a:pt x="6223" y="29210"/>
                  </a:lnTo>
                  <a:lnTo>
                    <a:pt x="6223" y="6350"/>
                  </a:lnTo>
                  <a:lnTo>
                    <a:pt x="285280" y="6350"/>
                  </a:lnTo>
                  <a:lnTo>
                    <a:pt x="28528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9210"/>
                  </a:lnTo>
                  <a:lnTo>
                    <a:pt x="0" y="34290"/>
                  </a:lnTo>
                  <a:lnTo>
                    <a:pt x="3111" y="34290"/>
                  </a:lnTo>
                  <a:lnTo>
                    <a:pt x="291503" y="34290"/>
                  </a:lnTo>
                  <a:lnTo>
                    <a:pt x="291503" y="31750"/>
                  </a:lnTo>
                  <a:lnTo>
                    <a:pt x="291503" y="29210"/>
                  </a:lnTo>
                  <a:lnTo>
                    <a:pt x="291503" y="6350"/>
                  </a:lnTo>
                  <a:lnTo>
                    <a:pt x="2915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6297289" y="5001517"/>
              <a:ext cx="44450" cy="62230"/>
            </a:xfrm>
            <a:custGeom>
              <a:avLst/>
              <a:gdLst/>
              <a:ahLst/>
              <a:cxnLst/>
              <a:rect l="l" t="t" r="r" b="b"/>
              <a:pathLst>
                <a:path w="44450" h="62229">
                  <a:moveTo>
                    <a:pt x="1371" y="0"/>
                  </a:moveTo>
                  <a:lnTo>
                    <a:pt x="0" y="62115"/>
                  </a:lnTo>
                  <a:lnTo>
                    <a:pt x="43967" y="46558"/>
                  </a:lnTo>
                  <a:lnTo>
                    <a:pt x="43967" y="19342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6294127" y="4996742"/>
              <a:ext cx="50800" cy="71755"/>
            </a:xfrm>
            <a:custGeom>
              <a:avLst/>
              <a:gdLst/>
              <a:ahLst/>
              <a:cxnLst/>
              <a:rect l="l" t="t" r="r" b="b"/>
              <a:pathLst>
                <a:path w="50800" h="71754">
                  <a:moveTo>
                    <a:pt x="1524" y="0"/>
                  </a:moveTo>
                  <a:lnTo>
                    <a:pt x="189" y="62453"/>
                  </a:lnTo>
                  <a:lnTo>
                    <a:pt x="93" y="66954"/>
                  </a:lnTo>
                  <a:lnTo>
                    <a:pt x="0" y="71323"/>
                  </a:lnTo>
                  <a:lnTo>
                    <a:pt x="4203" y="69811"/>
                  </a:lnTo>
                  <a:lnTo>
                    <a:pt x="2120" y="63957"/>
                  </a:lnTo>
                  <a:lnTo>
                    <a:pt x="6372" y="62453"/>
                  </a:lnTo>
                  <a:lnTo>
                    <a:pt x="7531" y="9550"/>
                  </a:lnTo>
                  <a:lnTo>
                    <a:pt x="22554" y="9550"/>
                  </a:lnTo>
                  <a:lnTo>
                    <a:pt x="1524" y="0"/>
                  </a:lnTo>
                  <a:close/>
                </a:path>
                <a:path w="50800" h="71754">
                  <a:moveTo>
                    <a:pt x="6372" y="62453"/>
                  </a:moveTo>
                  <a:lnTo>
                    <a:pt x="2120" y="63957"/>
                  </a:lnTo>
                  <a:lnTo>
                    <a:pt x="4203" y="69811"/>
                  </a:lnTo>
                  <a:lnTo>
                    <a:pt x="12283" y="66954"/>
                  </a:lnTo>
                  <a:lnTo>
                    <a:pt x="6273" y="66954"/>
                  </a:lnTo>
                  <a:lnTo>
                    <a:pt x="6372" y="62453"/>
                  </a:lnTo>
                  <a:close/>
                </a:path>
                <a:path w="50800" h="71754">
                  <a:moveTo>
                    <a:pt x="22554" y="9550"/>
                  </a:moveTo>
                  <a:lnTo>
                    <a:pt x="7531" y="9550"/>
                  </a:lnTo>
                  <a:lnTo>
                    <a:pt x="44018" y="26123"/>
                  </a:lnTo>
                  <a:lnTo>
                    <a:pt x="44018" y="49136"/>
                  </a:lnTo>
                  <a:lnTo>
                    <a:pt x="6372" y="62453"/>
                  </a:lnTo>
                  <a:lnTo>
                    <a:pt x="6273" y="66954"/>
                  </a:lnTo>
                  <a:lnTo>
                    <a:pt x="12283" y="66954"/>
                  </a:lnTo>
                  <a:lnTo>
                    <a:pt x="50241" y="53530"/>
                  </a:lnTo>
                  <a:lnTo>
                    <a:pt x="50241" y="22123"/>
                  </a:lnTo>
                  <a:lnTo>
                    <a:pt x="22554" y="95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6174578" y="4898519"/>
              <a:ext cx="146050" cy="128270"/>
            </a:xfrm>
            <a:custGeom>
              <a:avLst/>
              <a:gdLst/>
              <a:ahLst/>
              <a:cxnLst/>
              <a:rect l="l" t="t" r="r" b="b"/>
              <a:pathLst>
                <a:path w="146050" h="128270">
                  <a:moveTo>
                    <a:pt x="140728" y="0"/>
                  </a:moveTo>
                  <a:lnTo>
                    <a:pt x="44297" y="0"/>
                  </a:lnTo>
                  <a:lnTo>
                    <a:pt x="39979" y="2743"/>
                  </a:lnTo>
                  <a:lnTo>
                    <a:pt x="1041" y="85420"/>
                  </a:lnTo>
                  <a:lnTo>
                    <a:pt x="0" y="89941"/>
                  </a:lnTo>
                  <a:lnTo>
                    <a:pt x="0" y="127812"/>
                  </a:lnTo>
                  <a:lnTo>
                    <a:pt x="145757" y="127812"/>
                  </a:lnTo>
                  <a:lnTo>
                    <a:pt x="145757" y="11188"/>
                  </a:lnTo>
                  <a:lnTo>
                    <a:pt x="145757" y="5003"/>
                  </a:lnTo>
                  <a:lnTo>
                    <a:pt x="14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6171467" y="4895408"/>
              <a:ext cx="152400" cy="134620"/>
            </a:xfrm>
            <a:custGeom>
              <a:avLst/>
              <a:gdLst/>
              <a:ahLst/>
              <a:cxnLst/>
              <a:rect l="l" t="t" r="r" b="b"/>
              <a:pathLst>
                <a:path w="152400" h="134620">
                  <a:moveTo>
                    <a:pt x="145541" y="0"/>
                  </a:moveTo>
                  <a:lnTo>
                    <a:pt x="46202" y="0"/>
                  </a:lnTo>
                  <a:lnTo>
                    <a:pt x="40792" y="3441"/>
                  </a:lnTo>
                  <a:lnTo>
                    <a:pt x="38226" y="8839"/>
                  </a:lnTo>
                  <a:lnTo>
                    <a:pt x="1142" y="87617"/>
                  </a:lnTo>
                  <a:lnTo>
                    <a:pt x="0" y="92595"/>
                  </a:lnTo>
                  <a:lnTo>
                    <a:pt x="0" y="134035"/>
                  </a:lnTo>
                  <a:lnTo>
                    <a:pt x="151980" y="134035"/>
                  </a:lnTo>
                  <a:lnTo>
                    <a:pt x="151980" y="127812"/>
                  </a:lnTo>
                  <a:lnTo>
                    <a:pt x="6222" y="127812"/>
                  </a:lnTo>
                  <a:lnTo>
                    <a:pt x="6222" y="93510"/>
                  </a:lnTo>
                  <a:lnTo>
                    <a:pt x="7150" y="89433"/>
                  </a:lnTo>
                  <a:lnTo>
                    <a:pt x="43853" y="11493"/>
                  </a:lnTo>
                  <a:lnTo>
                    <a:pt x="45389" y="8267"/>
                  </a:lnTo>
                  <a:lnTo>
                    <a:pt x="48583" y="6222"/>
                  </a:lnTo>
                  <a:lnTo>
                    <a:pt x="151802" y="6222"/>
                  </a:lnTo>
                  <a:lnTo>
                    <a:pt x="145541" y="0"/>
                  </a:lnTo>
                  <a:close/>
                </a:path>
                <a:path w="152400" h="134620">
                  <a:moveTo>
                    <a:pt x="151802" y="6222"/>
                  </a:moveTo>
                  <a:lnTo>
                    <a:pt x="142100" y="6222"/>
                  </a:lnTo>
                  <a:lnTo>
                    <a:pt x="145757" y="9842"/>
                  </a:lnTo>
                  <a:lnTo>
                    <a:pt x="145757" y="127812"/>
                  </a:lnTo>
                  <a:lnTo>
                    <a:pt x="151980" y="127812"/>
                  </a:lnTo>
                  <a:lnTo>
                    <a:pt x="151980" y="6400"/>
                  </a:lnTo>
                  <a:lnTo>
                    <a:pt x="151802" y="62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6174575" y="5025021"/>
              <a:ext cx="146050" cy="21590"/>
            </a:xfrm>
            <a:custGeom>
              <a:avLst/>
              <a:gdLst/>
              <a:ahLst/>
              <a:cxnLst/>
              <a:rect l="l" t="t" r="r" b="b"/>
              <a:pathLst>
                <a:path w="146050" h="21589">
                  <a:moveTo>
                    <a:pt x="145757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144018" y="21590"/>
                  </a:lnTo>
                  <a:lnTo>
                    <a:pt x="144018" y="17780"/>
                  </a:lnTo>
                  <a:lnTo>
                    <a:pt x="145757" y="17780"/>
                  </a:lnTo>
                  <a:lnTo>
                    <a:pt x="145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6171470" y="5021695"/>
              <a:ext cx="152400" cy="28575"/>
            </a:xfrm>
            <a:custGeom>
              <a:avLst/>
              <a:gdLst/>
              <a:ahLst/>
              <a:cxnLst/>
              <a:rect l="l" t="t" r="r" b="b"/>
              <a:pathLst>
                <a:path w="152400" h="28575">
                  <a:moveTo>
                    <a:pt x="151980" y="0"/>
                  </a:moveTo>
                  <a:lnTo>
                    <a:pt x="0" y="0"/>
                  </a:lnTo>
                  <a:lnTo>
                    <a:pt x="0" y="28016"/>
                  </a:lnTo>
                  <a:lnTo>
                    <a:pt x="3111" y="28016"/>
                  </a:lnTo>
                  <a:lnTo>
                    <a:pt x="3111" y="21793"/>
                  </a:lnTo>
                  <a:lnTo>
                    <a:pt x="6223" y="21793"/>
                  </a:lnTo>
                  <a:lnTo>
                    <a:pt x="6223" y="6210"/>
                  </a:lnTo>
                  <a:lnTo>
                    <a:pt x="151980" y="6210"/>
                  </a:lnTo>
                  <a:lnTo>
                    <a:pt x="151980" y="0"/>
                  </a:lnTo>
                  <a:close/>
                </a:path>
                <a:path w="152400" h="28575">
                  <a:moveTo>
                    <a:pt x="6223" y="21793"/>
                  </a:moveTo>
                  <a:lnTo>
                    <a:pt x="3111" y="21793"/>
                  </a:lnTo>
                  <a:lnTo>
                    <a:pt x="3111" y="28016"/>
                  </a:lnTo>
                  <a:lnTo>
                    <a:pt x="146938" y="28016"/>
                  </a:lnTo>
                  <a:lnTo>
                    <a:pt x="150058" y="24904"/>
                  </a:lnTo>
                  <a:lnTo>
                    <a:pt x="6223" y="24904"/>
                  </a:lnTo>
                  <a:lnTo>
                    <a:pt x="6223" y="21793"/>
                  </a:lnTo>
                  <a:close/>
                </a:path>
                <a:path w="152400" h="28575">
                  <a:moveTo>
                    <a:pt x="151980" y="6210"/>
                  </a:moveTo>
                  <a:lnTo>
                    <a:pt x="145757" y="6210"/>
                  </a:lnTo>
                  <a:lnTo>
                    <a:pt x="145757" y="19557"/>
                  </a:lnTo>
                  <a:lnTo>
                    <a:pt x="143510" y="21793"/>
                  </a:lnTo>
                  <a:lnTo>
                    <a:pt x="6223" y="21793"/>
                  </a:lnTo>
                  <a:lnTo>
                    <a:pt x="6223" y="24904"/>
                  </a:lnTo>
                  <a:lnTo>
                    <a:pt x="150058" y="24904"/>
                  </a:lnTo>
                  <a:lnTo>
                    <a:pt x="151980" y="22986"/>
                  </a:lnTo>
                  <a:lnTo>
                    <a:pt x="151980" y="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6177589" y="4917015"/>
              <a:ext cx="93345" cy="66040"/>
            </a:xfrm>
            <a:custGeom>
              <a:avLst/>
              <a:gdLst/>
              <a:ahLst/>
              <a:cxnLst/>
              <a:rect l="l" t="t" r="r" b="b"/>
              <a:pathLst>
                <a:path w="93345" h="66039">
                  <a:moveTo>
                    <a:pt x="85572" y="0"/>
                  </a:moveTo>
                  <a:lnTo>
                    <a:pt x="29540" y="0"/>
                  </a:lnTo>
                  <a:lnTo>
                    <a:pt x="0" y="65557"/>
                  </a:lnTo>
                  <a:lnTo>
                    <a:pt x="93268" y="65557"/>
                  </a:lnTo>
                  <a:lnTo>
                    <a:pt x="93268" y="7683"/>
                  </a:lnTo>
                  <a:lnTo>
                    <a:pt x="85572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6177589" y="4913913"/>
              <a:ext cx="96520" cy="72390"/>
            </a:xfrm>
            <a:custGeom>
              <a:avLst/>
              <a:gdLst/>
              <a:ahLst/>
              <a:cxnLst/>
              <a:rect l="l" t="t" r="r" b="b"/>
              <a:pathLst>
                <a:path w="96520" h="72389">
                  <a:moveTo>
                    <a:pt x="76073" y="0"/>
                  </a:moveTo>
                  <a:lnTo>
                    <a:pt x="29540" y="0"/>
                  </a:lnTo>
                  <a:lnTo>
                    <a:pt x="29540" y="6210"/>
                  </a:lnTo>
                  <a:lnTo>
                    <a:pt x="83820" y="6223"/>
                  </a:lnTo>
                  <a:lnTo>
                    <a:pt x="90157" y="12509"/>
                  </a:lnTo>
                  <a:lnTo>
                    <a:pt x="90157" y="65544"/>
                  </a:lnTo>
                  <a:lnTo>
                    <a:pt x="0" y="65544"/>
                  </a:lnTo>
                  <a:lnTo>
                    <a:pt x="0" y="71767"/>
                  </a:lnTo>
                  <a:lnTo>
                    <a:pt x="96380" y="71767"/>
                  </a:lnTo>
                  <a:lnTo>
                    <a:pt x="96380" y="20281"/>
                  </a:lnTo>
                  <a:lnTo>
                    <a:pt x="94780" y="12387"/>
                  </a:lnTo>
                  <a:lnTo>
                    <a:pt x="90422" y="5940"/>
                  </a:lnTo>
                  <a:lnTo>
                    <a:pt x="83966" y="1593"/>
                  </a:lnTo>
                  <a:lnTo>
                    <a:pt x="76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6270859" y="4962424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3906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6267747" y="4962424"/>
              <a:ext cx="6350" cy="64135"/>
            </a:xfrm>
            <a:custGeom>
              <a:avLst/>
              <a:gdLst/>
              <a:ahLst/>
              <a:cxnLst/>
              <a:rect l="l" t="t" r="r" b="b"/>
              <a:pathLst>
                <a:path w="6350" h="64135">
                  <a:moveTo>
                    <a:pt x="6223" y="0"/>
                  </a:moveTo>
                  <a:lnTo>
                    <a:pt x="0" y="0"/>
                  </a:lnTo>
                  <a:lnTo>
                    <a:pt x="0" y="63906"/>
                  </a:lnTo>
                  <a:lnTo>
                    <a:pt x="6223" y="63906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6247596" y="4917332"/>
              <a:ext cx="0" cy="65405"/>
            </a:xfrm>
            <a:custGeom>
              <a:avLst/>
              <a:gdLst/>
              <a:ahLst/>
              <a:cxnLst/>
              <a:rect l="l" t="t" r="r" b="b"/>
              <a:pathLst>
                <a:path h="65404">
                  <a:moveTo>
                    <a:pt x="0" y="0"/>
                  </a:moveTo>
                  <a:lnTo>
                    <a:pt x="0" y="6511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6244476" y="4862918"/>
              <a:ext cx="55880" cy="120014"/>
            </a:xfrm>
            <a:custGeom>
              <a:avLst/>
              <a:gdLst/>
              <a:ahLst/>
              <a:cxnLst/>
              <a:rect l="l" t="t" r="r" b="b"/>
              <a:pathLst>
                <a:path w="55879" h="120014">
                  <a:moveTo>
                    <a:pt x="6223" y="54419"/>
                  </a:moveTo>
                  <a:lnTo>
                    <a:pt x="0" y="54419"/>
                  </a:lnTo>
                  <a:lnTo>
                    <a:pt x="0" y="119532"/>
                  </a:lnTo>
                  <a:lnTo>
                    <a:pt x="6223" y="119532"/>
                  </a:lnTo>
                  <a:lnTo>
                    <a:pt x="6223" y="54419"/>
                  </a:lnTo>
                  <a:close/>
                </a:path>
                <a:path w="55879" h="120014">
                  <a:moveTo>
                    <a:pt x="55537" y="1397"/>
                  </a:moveTo>
                  <a:lnTo>
                    <a:pt x="54114" y="0"/>
                  </a:lnTo>
                  <a:lnTo>
                    <a:pt x="50736" y="0"/>
                  </a:lnTo>
                  <a:lnTo>
                    <a:pt x="49314" y="1397"/>
                  </a:lnTo>
                  <a:lnTo>
                    <a:pt x="49314" y="3111"/>
                  </a:lnTo>
                  <a:lnTo>
                    <a:pt x="49314" y="88684"/>
                  </a:lnTo>
                  <a:lnTo>
                    <a:pt x="48171" y="92367"/>
                  </a:lnTo>
                  <a:lnTo>
                    <a:pt x="44678" y="97345"/>
                  </a:lnTo>
                  <a:lnTo>
                    <a:pt x="42646" y="98488"/>
                  </a:lnTo>
                  <a:lnTo>
                    <a:pt x="38989" y="98488"/>
                  </a:lnTo>
                  <a:lnTo>
                    <a:pt x="37579" y="99872"/>
                  </a:lnTo>
                  <a:lnTo>
                    <a:pt x="37579" y="103301"/>
                  </a:lnTo>
                  <a:lnTo>
                    <a:pt x="38989" y="104698"/>
                  </a:lnTo>
                  <a:lnTo>
                    <a:pt x="45212" y="104686"/>
                  </a:lnTo>
                  <a:lnTo>
                    <a:pt x="49047" y="102031"/>
                  </a:lnTo>
                  <a:lnTo>
                    <a:pt x="54063" y="94665"/>
                  </a:lnTo>
                  <a:lnTo>
                    <a:pt x="55537" y="89839"/>
                  </a:lnTo>
                  <a:lnTo>
                    <a:pt x="55537" y="1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6291389" y="4875987"/>
              <a:ext cx="12700" cy="57150"/>
            </a:xfrm>
            <a:custGeom>
              <a:avLst/>
              <a:gdLst/>
              <a:ahLst/>
              <a:cxnLst/>
              <a:rect l="l" t="t" r="r" b="b"/>
              <a:pathLst>
                <a:path w="12700" h="57150">
                  <a:moveTo>
                    <a:pt x="12230" y="0"/>
                  </a:moveTo>
                  <a:lnTo>
                    <a:pt x="0" y="0"/>
                  </a:lnTo>
                  <a:lnTo>
                    <a:pt x="0" y="56553"/>
                  </a:lnTo>
                  <a:lnTo>
                    <a:pt x="12230" y="56553"/>
                  </a:lnTo>
                  <a:lnTo>
                    <a:pt x="122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6288281" y="4872876"/>
              <a:ext cx="19050" cy="62865"/>
            </a:xfrm>
            <a:custGeom>
              <a:avLst/>
              <a:gdLst/>
              <a:ahLst/>
              <a:cxnLst/>
              <a:rect l="l" t="t" r="r" b="b"/>
              <a:pathLst>
                <a:path w="19050" h="62864">
                  <a:moveTo>
                    <a:pt x="18453" y="0"/>
                  </a:moveTo>
                  <a:lnTo>
                    <a:pt x="0" y="0"/>
                  </a:lnTo>
                  <a:lnTo>
                    <a:pt x="0" y="62776"/>
                  </a:lnTo>
                  <a:lnTo>
                    <a:pt x="3111" y="62776"/>
                  </a:lnTo>
                  <a:lnTo>
                    <a:pt x="3111" y="56553"/>
                  </a:lnTo>
                  <a:lnTo>
                    <a:pt x="6223" y="56553"/>
                  </a:lnTo>
                  <a:lnTo>
                    <a:pt x="6223" y="6210"/>
                  </a:lnTo>
                  <a:lnTo>
                    <a:pt x="18453" y="6210"/>
                  </a:lnTo>
                  <a:lnTo>
                    <a:pt x="18453" y="0"/>
                  </a:lnTo>
                  <a:close/>
                </a:path>
                <a:path w="19050" h="62864">
                  <a:moveTo>
                    <a:pt x="6223" y="56553"/>
                  </a:moveTo>
                  <a:lnTo>
                    <a:pt x="3111" y="56553"/>
                  </a:lnTo>
                  <a:lnTo>
                    <a:pt x="3111" y="62776"/>
                  </a:lnTo>
                  <a:lnTo>
                    <a:pt x="18453" y="62776"/>
                  </a:lnTo>
                  <a:lnTo>
                    <a:pt x="18453" y="59664"/>
                  </a:lnTo>
                  <a:lnTo>
                    <a:pt x="6223" y="59664"/>
                  </a:lnTo>
                  <a:lnTo>
                    <a:pt x="6223" y="56553"/>
                  </a:lnTo>
                  <a:close/>
                </a:path>
                <a:path w="19050" h="62864">
                  <a:moveTo>
                    <a:pt x="18453" y="6210"/>
                  </a:moveTo>
                  <a:lnTo>
                    <a:pt x="12230" y="6210"/>
                  </a:lnTo>
                  <a:lnTo>
                    <a:pt x="12230" y="56553"/>
                  </a:lnTo>
                  <a:lnTo>
                    <a:pt x="6223" y="56553"/>
                  </a:lnTo>
                  <a:lnTo>
                    <a:pt x="6223" y="59664"/>
                  </a:lnTo>
                  <a:lnTo>
                    <a:pt x="18453" y="59664"/>
                  </a:lnTo>
                  <a:lnTo>
                    <a:pt x="18453" y="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6423767" y="5013204"/>
              <a:ext cx="95885" cy="48260"/>
            </a:xfrm>
            <a:custGeom>
              <a:avLst/>
              <a:gdLst/>
              <a:ahLst/>
              <a:cxnLst/>
              <a:rect l="l" t="t" r="r" b="b"/>
              <a:pathLst>
                <a:path w="95884" h="48260">
                  <a:moveTo>
                    <a:pt x="47726" y="0"/>
                  </a:moveTo>
                  <a:lnTo>
                    <a:pt x="29141" y="3753"/>
                  </a:lnTo>
                  <a:lnTo>
                    <a:pt x="13971" y="13989"/>
                  </a:lnTo>
                  <a:lnTo>
                    <a:pt x="3747" y="29167"/>
                  </a:lnTo>
                  <a:lnTo>
                    <a:pt x="0" y="47751"/>
                  </a:lnTo>
                  <a:lnTo>
                    <a:pt x="95516" y="47751"/>
                  </a:lnTo>
                  <a:lnTo>
                    <a:pt x="91758" y="29167"/>
                  </a:lnTo>
                  <a:lnTo>
                    <a:pt x="81513" y="13989"/>
                  </a:lnTo>
                  <a:lnTo>
                    <a:pt x="66321" y="3753"/>
                  </a:lnTo>
                  <a:lnTo>
                    <a:pt x="47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6420656" y="5010105"/>
              <a:ext cx="102235" cy="53975"/>
            </a:xfrm>
            <a:custGeom>
              <a:avLst/>
              <a:gdLst/>
              <a:ahLst/>
              <a:cxnLst/>
              <a:rect l="l" t="t" r="r" b="b"/>
              <a:pathLst>
                <a:path w="102234" h="53975">
                  <a:moveTo>
                    <a:pt x="50838" y="0"/>
                  </a:moveTo>
                  <a:lnTo>
                    <a:pt x="31053" y="3996"/>
                  </a:lnTo>
                  <a:lnTo>
                    <a:pt x="14893" y="14895"/>
                  </a:lnTo>
                  <a:lnTo>
                    <a:pt x="3996" y="31059"/>
                  </a:lnTo>
                  <a:lnTo>
                    <a:pt x="0" y="50850"/>
                  </a:lnTo>
                  <a:lnTo>
                    <a:pt x="0" y="51676"/>
                  </a:lnTo>
                  <a:lnTo>
                    <a:pt x="330" y="52476"/>
                  </a:lnTo>
                  <a:lnTo>
                    <a:pt x="1503" y="53632"/>
                  </a:lnTo>
                  <a:lnTo>
                    <a:pt x="2286" y="53962"/>
                  </a:lnTo>
                  <a:lnTo>
                    <a:pt x="3111" y="53962"/>
                  </a:lnTo>
                  <a:lnTo>
                    <a:pt x="3111" y="47739"/>
                  </a:lnTo>
                  <a:lnTo>
                    <a:pt x="6535" y="47739"/>
                  </a:lnTo>
                  <a:lnTo>
                    <a:pt x="25881" y="13834"/>
                  </a:lnTo>
                  <a:lnTo>
                    <a:pt x="50838" y="6210"/>
                  </a:lnTo>
                  <a:lnTo>
                    <a:pt x="73944" y="6210"/>
                  </a:lnTo>
                  <a:lnTo>
                    <a:pt x="70659" y="3996"/>
                  </a:lnTo>
                  <a:lnTo>
                    <a:pt x="50838" y="0"/>
                  </a:lnTo>
                  <a:close/>
                </a:path>
                <a:path w="102234" h="53975">
                  <a:moveTo>
                    <a:pt x="6535" y="47739"/>
                  </a:moveTo>
                  <a:lnTo>
                    <a:pt x="3111" y="47739"/>
                  </a:lnTo>
                  <a:lnTo>
                    <a:pt x="3111" y="53962"/>
                  </a:lnTo>
                  <a:lnTo>
                    <a:pt x="99441" y="53962"/>
                  </a:lnTo>
                  <a:lnTo>
                    <a:pt x="100203" y="53632"/>
                  </a:lnTo>
                  <a:lnTo>
                    <a:pt x="101396" y="52476"/>
                  </a:lnTo>
                  <a:lnTo>
                    <a:pt x="101739" y="51676"/>
                  </a:lnTo>
                  <a:lnTo>
                    <a:pt x="101739" y="50850"/>
                  </a:lnTo>
                  <a:lnTo>
                    <a:pt x="6223" y="50850"/>
                  </a:lnTo>
                  <a:lnTo>
                    <a:pt x="6535" y="47739"/>
                  </a:lnTo>
                  <a:close/>
                </a:path>
                <a:path w="102234" h="53975">
                  <a:moveTo>
                    <a:pt x="95201" y="47739"/>
                  </a:moveTo>
                  <a:lnTo>
                    <a:pt x="6535" y="47739"/>
                  </a:lnTo>
                  <a:lnTo>
                    <a:pt x="6223" y="50850"/>
                  </a:lnTo>
                  <a:lnTo>
                    <a:pt x="95516" y="50850"/>
                  </a:lnTo>
                  <a:lnTo>
                    <a:pt x="95201" y="47739"/>
                  </a:lnTo>
                  <a:close/>
                </a:path>
                <a:path w="102234" h="53975">
                  <a:moveTo>
                    <a:pt x="73944" y="6210"/>
                  </a:moveTo>
                  <a:lnTo>
                    <a:pt x="50838" y="6210"/>
                  </a:lnTo>
                  <a:lnTo>
                    <a:pt x="59841" y="7116"/>
                  </a:lnTo>
                  <a:lnTo>
                    <a:pt x="68219" y="9717"/>
                  </a:lnTo>
                  <a:lnTo>
                    <a:pt x="94604" y="41853"/>
                  </a:lnTo>
                  <a:lnTo>
                    <a:pt x="95516" y="50850"/>
                  </a:lnTo>
                  <a:lnTo>
                    <a:pt x="98628" y="50850"/>
                  </a:lnTo>
                  <a:lnTo>
                    <a:pt x="98628" y="47739"/>
                  </a:lnTo>
                  <a:lnTo>
                    <a:pt x="101111" y="47739"/>
                  </a:lnTo>
                  <a:lnTo>
                    <a:pt x="97742" y="31059"/>
                  </a:lnTo>
                  <a:lnTo>
                    <a:pt x="86837" y="14895"/>
                  </a:lnTo>
                  <a:lnTo>
                    <a:pt x="73944" y="6210"/>
                  </a:lnTo>
                  <a:close/>
                </a:path>
                <a:path w="102234" h="53975">
                  <a:moveTo>
                    <a:pt x="101111" y="47739"/>
                  </a:moveTo>
                  <a:lnTo>
                    <a:pt x="98628" y="47739"/>
                  </a:lnTo>
                  <a:lnTo>
                    <a:pt x="98628" y="50850"/>
                  </a:lnTo>
                  <a:lnTo>
                    <a:pt x="101739" y="50850"/>
                  </a:lnTo>
                  <a:lnTo>
                    <a:pt x="101111" y="47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6433842" y="5023253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40388" y="0"/>
                  </a:moveTo>
                  <a:lnTo>
                    <a:pt x="37658" y="0"/>
                  </a:lnTo>
                  <a:lnTo>
                    <a:pt x="25080" y="2205"/>
                  </a:lnTo>
                  <a:lnTo>
                    <a:pt x="14161" y="8339"/>
                  </a:lnTo>
                  <a:lnTo>
                    <a:pt x="5802" y="17675"/>
                  </a:lnTo>
                  <a:lnTo>
                    <a:pt x="904" y="29489"/>
                  </a:lnTo>
                  <a:lnTo>
                    <a:pt x="0" y="36880"/>
                  </a:lnTo>
                  <a:lnTo>
                    <a:pt x="544" y="44195"/>
                  </a:lnTo>
                  <a:lnTo>
                    <a:pt x="29466" y="74485"/>
                  </a:lnTo>
                  <a:lnTo>
                    <a:pt x="34978" y="75399"/>
                  </a:lnTo>
                  <a:lnTo>
                    <a:pt x="37709" y="75399"/>
                  </a:lnTo>
                  <a:lnTo>
                    <a:pt x="74463" y="45910"/>
                  </a:lnTo>
                  <a:lnTo>
                    <a:pt x="75367" y="38526"/>
                  </a:lnTo>
                  <a:lnTo>
                    <a:pt x="74823" y="31215"/>
                  </a:lnTo>
                  <a:lnTo>
                    <a:pt x="45900" y="927"/>
                  </a:lnTo>
                  <a:lnTo>
                    <a:pt x="40388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6431374" y="5020151"/>
              <a:ext cx="80645" cy="81915"/>
            </a:xfrm>
            <a:custGeom>
              <a:avLst/>
              <a:gdLst/>
              <a:ahLst/>
              <a:cxnLst/>
              <a:rect l="l" t="t" r="r" b="b"/>
              <a:pathLst>
                <a:path w="80645" h="81914">
                  <a:moveTo>
                    <a:pt x="43068" y="0"/>
                  </a:moveTo>
                  <a:lnTo>
                    <a:pt x="40122" y="0"/>
                  </a:lnTo>
                  <a:lnTo>
                    <a:pt x="26625" y="2314"/>
                  </a:lnTo>
                  <a:lnTo>
                    <a:pt x="14814" y="8832"/>
                  </a:lnTo>
                  <a:lnTo>
                    <a:pt x="5691" y="18942"/>
                  </a:lnTo>
                  <a:lnTo>
                    <a:pt x="307" y="31915"/>
                  </a:lnTo>
                  <a:lnTo>
                    <a:pt x="0" y="46988"/>
                  </a:lnTo>
                  <a:lnTo>
                    <a:pt x="65" y="48336"/>
                  </a:lnTo>
                  <a:lnTo>
                    <a:pt x="31270" y="80619"/>
                  </a:lnTo>
                  <a:lnTo>
                    <a:pt x="37226" y="81610"/>
                  </a:lnTo>
                  <a:lnTo>
                    <a:pt x="40172" y="81610"/>
                  </a:lnTo>
                  <a:lnTo>
                    <a:pt x="53676" y="79295"/>
                  </a:lnTo>
                  <a:lnTo>
                    <a:pt x="60733" y="75399"/>
                  </a:lnTo>
                  <a:lnTo>
                    <a:pt x="37671" y="75399"/>
                  </a:lnTo>
                  <a:lnTo>
                    <a:pt x="35092" y="75107"/>
                  </a:lnTo>
                  <a:lnTo>
                    <a:pt x="32591" y="74549"/>
                  </a:lnTo>
                  <a:lnTo>
                    <a:pt x="20078" y="68964"/>
                  </a:lnTo>
                  <a:lnTo>
                    <a:pt x="10964" y="59331"/>
                  </a:lnTo>
                  <a:lnTo>
                    <a:pt x="6111" y="46988"/>
                  </a:lnTo>
                  <a:lnTo>
                    <a:pt x="6352" y="34621"/>
                  </a:lnTo>
                  <a:lnTo>
                    <a:pt x="40122" y="6210"/>
                  </a:lnTo>
                  <a:lnTo>
                    <a:pt x="60748" y="6210"/>
                  </a:lnTo>
                  <a:lnTo>
                    <a:pt x="49024" y="990"/>
                  </a:lnTo>
                  <a:lnTo>
                    <a:pt x="46027" y="317"/>
                  </a:lnTo>
                  <a:lnTo>
                    <a:pt x="43068" y="0"/>
                  </a:lnTo>
                  <a:close/>
                </a:path>
                <a:path w="80645" h="81914">
                  <a:moveTo>
                    <a:pt x="60748" y="6210"/>
                  </a:moveTo>
                  <a:lnTo>
                    <a:pt x="42636" y="6210"/>
                  </a:lnTo>
                  <a:lnTo>
                    <a:pt x="45202" y="6502"/>
                  </a:lnTo>
                  <a:lnTo>
                    <a:pt x="47653" y="7061"/>
                  </a:lnTo>
                  <a:lnTo>
                    <a:pt x="60192" y="12646"/>
                  </a:lnTo>
                  <a:lnTo>
                    <a:pt x="69303" y="22278"/>
                  </a:lnTo>
                  <a:lnTo>
                    <a:pt x="74142" y="34621"/>
                  </a:lnTo>
                  <a:lnTo>
                    <a:pt x="73893" y="46988"/>
                  </a:lnTo>
                  <a:lnTo>
                    <a:pt x="40172" y="75399"/>
                  </a:lnTo>
                  <a:lnTo>
                    <a:pt x="60733" y="75399"/>
                  </a:lnTo>
                  <a:lnTo>
                    <a:pt x="65484" y="72777"/>
                  </a:lnTo>
                  <a:lnTo>
                    <a:pt x="74577" y="62697"/>
                  </a:lnTo>
                  <a:lnTo>
                    <a:pt x="79936" y="49695"/>
                  </a:lnTo>
                  <a:lnTo>
                    <a:pt x="80251" y="34621"/>
                  </a:lnTo>
                  <a:lnTo>
                    <a:pt x="80186" y="33274"/>
                  </a:lnTo>
                  <a:lnTo>
                    <a:pt x="74577" y="18942"/>
                  </a:lnTo>
                  <a:lnTo>
                    <a:pt x="63831" y="7582"/>
                  </a:lnTo>
                  <a:lnTo>
                    <a:pt x="60748" y="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6454349" y="504381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6644" y="0"/>
                  </a:moveTo>
                  <a:lnTo>
                    <a:pt x="7696" y="0"/>
                  </a:lnTo>
                  <a:lnTo>
                    <a:pt x="0" y="7670"/>
                  </a:lnTo>
                  <a:lnTo>
                    <a:pt x="0" y="17144"/>
                  </a:lnTo>
                  <a:lnTo>
                    <a:pt x="0" y="26619"/>
                  </a:lnTo>
                  <a:lnTo>
                    <a:pt x="7696" y="34289"/>
                  </a:lnTo>
                  <a:lnTo>
                    <a:pt x="26644" y="34289"/>
                  </a:lnTo>
                  <a:lnTo>
                    <a:pt x="34290" y="26619"/>
                  </a:lnTo>
                  <a:lnTo>
                    <a:pt x="34290" y="7670"/>
                  </a:lnTo>
                  <a:lnTo>
                    <a:pt x="26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6451238" y="504069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256" y="0"/>
                  </a:moveTo>
                  <a:lnTo>
                    <a:pt x="12399" y="1597"/>
                  </a:lnTo>
                  <a:lnTo>
                    <a:pt x="5970" y="5937"/>
                  </a:lnTo>
                  <a:lnTo>
                    <a:pt x="1594" y="12496"/>
                  </a:lnTo>
                  <a:lnTo>
                    <a:pt x="0" y="20256"/>
                  </a:lnTo>
                  <a:lnTo>
                    <a:pt x="1620" y="28141"/>
                  </a:lnTo>
                  <a:lnTo>
                    <a:pt x="5970" y="34580"/>
                  </a:lnTo>
                  <a:lnTo>
                    <a:pt x="12399" y="38921"/>
                  </a:lnTo>
                  <a:lnTo>
                    <a:pt x="20256" y="40512"/>
                  </a:lnTo>
                  <a:lnTo>
                    <a:pt x="28149" y="38921"/>
                  </a:lnTo>
                  <a:lnTo>
                    <a:pt x="34591" y="34580"/>
                  </a:lnTo>
                  <a:lnTo>
                    <a:pt x="34787" y="34289"/>
                  </a:lnTo>
                  <a:lnTo>
                    <a:pt x="12509" y="34289"/>
                  </a:lnTo>
                  <a:lnTo>
                    <a:pt x="6398" y="28141"/>
                  </a:lnTo>
                  <a:lnTo>
                    <a:pt x="6273" y="12496"/>
                  </a:lnTo>
                  <a:lnTo>
                    <a:pt x="12509" y="6235"/>
                  </a:lnTo>
                  <a:lnTo>
                    <a:pt x="34792" y="6235"/>
                  </a:lnTo>
                  <a:lnTo>
                    <a:pt x="34591" y="5937"/>
                  </a:lnTo>
                  <a:lnTo>
                    <a:pt x="28149" y="1597"/>
                  </a:lnTo>
                  <a:lnTo>
                    <a:pt x="20256" y="0"/>
                  </a:lnTo>
                  <a:close/>
                </a:path>
                <a:path w="40639" h="40639">
                  <a:moveTo>
                    <a:pt x="34792" y="6235"/>
                  </a:moveTo>
                  <a:lnTo>
                    <a:pt x="28016" y="6235"/>
                  </a:lnTo>
                  <a:lnTo>
                    <a:pt x="34290" y="12496"/>
                  </a:lnTo>
                  <a:lnTo>
                    <a:pt x="34164" y="28141"/>
                  </a:lnTo>
                  <a:lnTo>
                    <a:pt x="28016" y="34289"/>
                  </a:lnTo>
                  <a:lnTo>
                    <a:pt x="34787" y="34289"/>
                  </a:lnTo>
                  <a:lnTo>
                    <a:pt x="38933" y="28141"/>
                  </a:lnTo>
                  <a:lnTo>
                    <a:pt x="40525" y="20256"/>
                  </a:lnTo>
                  <a:lnTo>
                    <a:pt x="38958" y="12496"/>
                  </a:lnTo>
                  <a:lnTo>
                    <a:pt x="34792" y="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6468821" y="505828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152" y="0"/>
                  </a:moveTo>
                  <a:lnTo>
                    <a:pt x="1206" y="0"/>
                  </a:lnTo>
                  <a:lnTo>
                    <a:pt x="0" y="1193"/>
                  </a:lnTo>
                  <a:lnTo>
                    <a:pt x="0" y="2667"/>
                  </a:lnTo>
                  <a:lnTo>
                    <a:pt x="0" y="4140"/>
                  </a:lnTo>
                  <a:lnTo>
                    <a:pt x="1206" y="5346"/>
                  </a:lnTo>
                  <a:lnTo>
                    <a:pt x="4152" y="5346"/>
                  </a:lnTo>
                  <a:lnTo>
                    <a:pt x="5346" y="4140"/>
                  </a:lnTo>
                  <a:lnTo>
                    <a:pt x="5346" y="1193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6465760" y="505517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8953" y="0"/>
                  </a:moveTo>
                  <a:lnTo>
                    <a:pt x="2565" y="0"/>
                  </a:lnTo>
                  <a:lnTo>
                    <a:pt x="0" y="2578"/>
                  </a:lnTo>
                  <a:lnTo>
                    <a:pt x="0" y="8978"/>
                  </a:lnTo>
                  <a:lnTo>
                    <a:pt x="2565" y="11557"/>
                  </a:lnTo>
                  <a:lnTo>
                    <a:pt x="8953" y="11557"/>
                  </a:lnTo>
                  <a:lnTo>
                    <a:pt x="11531" y="8978"/>
                  </a:lnTo>
                  <a:lnTo>
                    <a:pt x="11531" y="6210"/>
                  </a:lnTo>
                  <a:lnTo>
                    <a:pt x="5740" y="6210"/>
                  </a:lnTo>
                  <a:lnTo>
                    <a:pt x="5295" y="5778"/>
                  </a:lnTo>
                  <a:lnTo>
                    <a:pt x="5740" y="5346"/>
                  </a:lnTo>
                  <a:lnTo>
                    <a:pt x="11531" y="5346"/>
                  </a:lnTo>
                  <a:lnTo>
                    <a:pt x="11531" y="2578"/>
                  </a:lnTo>
                  <a:lnTo>
                    <a:pt x="8953" y="0"/>
                  </a:lnTo>
                  <a:close/>
                </a:path>
                <a:path w="12064" h="12064">
                  <a:moveTo>
                    <a:pt x="5740" y="5346"/>
                  </a:moveTo>
                  <a:lnTo>
                    <a:pt x="5295" y="5778"/>
                  </a:lnTo>
                  <a:lnTo>
                    <a:pt x="5740" y="6210"/>
                  </a:lnTo>
                  <a:lnTo>
                    <a:pt x="5740" y="5346"/>
                  </a:lnTo>
                  <a:close/>
                </a:path>
                <a:path w="12064" h="12064">
                  <a:moveTo>
                    <a:pt x="5740" y="5346"/>
                  </a:moveTo>
                  <a:lnTo>
                    <a:pt x="5740" y="6210"/>
                  </a:lnTo>
                  <a:lnTo>
                    <a:pt x="6172" y="5778"/>
                  </a:lnTo>
                  <a:lnTo>
                    <a:pt x="5740" y="5346"/>
                  </a:lnTo>
                  <a:close/>
                </a:path>
                <a:path w="12064" h="12064">
                  <a:moveTo>
                    <a:pt x="11531" y="5346"/>
                  </a:moveTo>
                  <a:lnTo>
                    <a:pt x="5740" y="5346"/>
                  </a:lnTo>
                  <a:lnTo>
                    <a:pt x="6172" y="5778"/>
                  </a:lnTo>
                  <a:lnTo>
                    <a:pt x="5740" y="6210"/>
                  </a:lnTo>
                  <a:lnTo>
                    <a:pt x="11531" y="6210"/>
                  </a:lnTo>
                  <a:lnTo>
                    <a:pt x="11531" y="53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6215103" y="5013204"/>
              <a:ext cx="95885" cy="48260"/>
            </a:xfrm>
            <a:custGeom>
              <a:avLst/>
              <a:gdLst/>
              <a:ahLst/>
              <a:cxnLst/>
              <a:rect l="l" t="t" r="r" b="b"/>
              <a:pathLst>
                <a:path w="95885" h="48260">
                  <a:moveTo>
                    <a:pt x="47726" y="0"/>
                  </a:moveTo>
                  <a:lnTo>
                    <a:pt x="29141" y="3753"/>
                  </a:lnTo>
                  <a:lnTo>
                    <a:pt x="13971" y="13989"/>
                  </a:lnTo>
                  <a:lnTo>
                    <a:pt x="3747" y="29167"/>
                  </a:lnTo>
                  <a:lnTo>
                    <a:pt x="0" y="47751"/>
                  </a:lnTo>
                  <a:lnTo>
                    <a:pt x="95453" y="47751"/>
                  </a:lnTo>
                  <a:lnTo>
                    <a:pt x="91705" y="29167"/>
                  </a:lnTo>
                  <a:lnTo>
                    <a:pt x="81481" y="13989"/>
                  </a:lnTo>
                  <a:lnTo>
                    <a:pt x="66312" y="3753"/>
                  </a:lnTo>
                  <a:lnTo>
                    <a:pt x="47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6211991" y="5010105"/>
              <a:ext cx="102235" cy="53975"/>
            </a:xfrm>
            <a:custGeom>
              <a:avLst/>
              <a:gdLst/>
              <a:ahLst/>
              <a:cxnLst/>
              <a:rect l="l" t="t" r="r" b="b"/>
              <a:pathLst>
                <a:path w="102235" h="53975">
                  <a:moveTo>
                    <a:pt x="50838" y="0"/>
                  </a:moveTo>
                  <a:lnTo>
                    <a:pt x="31053" y="3996"/>
                  </a:lnTo>
                  <a:lnTo>
                    <a:pt x="14893" y="14895"/>
                  </a:lnTo>
                  <a:lnTo>
                    <a:pt x="3996" y="31059"/>
                  </a:lnTo>
                  <a:lnTo>
                    <a:pt x="0" y="50850"/>
                  </a:lnTo>
                  <a:lnTo>
                    <a:pt x="0" y="51676"/>
                  </a:lnTo>
                  <a:lnTo>
                    <a:pt x="330" y="52476"/>
                  </a:lnTo>
                  <a:lnTo>
                    <a:pt x="1503" y="53632"/>
                  </a:lnTo>
                  <a:lnTo>
                    <a:pt x="2286" y="53962"/>
                  </a:lnTo>
                  <a:lnTo>
                    <a:pt x="3111" y="53962"/>
                  </a:lnTo>
                  <a:lnTo>
                    <a:pt x="3111" y="47739"/>
                  </a:lnTo>
                  <a:lnTo>
                    <a:pt x="6535" y="47739"/>
                  </a:lnTo>
                  <a:lnTo>
                    <a:pt x="25881" y="13834"/>
                  </a:lnTo>
                  <a:lnTo>
                    <a:pt x="50838" y="6210"/>
                  </a:lnTo>
                  <a:lnTo>
                    <a:pt x="73904" y="6210"/>
                  </a:lnTo>
                  <a:lnTo>
                    <a:pt x="70622" y="3996"/>
                  </a:lnTo>
                  <a:lnTo>
                    <a:pt x="50838" y="0"/>
                  </a:lnTo>
                  <a:close/>
                </a:path>
                <a:path w="102235" h="53975">
                  <a:moveTo>
                    <a:pt x="6535" y="47739"/>
                  </a:moveTo>
                  <a:lnTo>
                    <a:pt x="3111" y="47739"/>
                  </a:lnTo>
                  <a:lnTo>
                    <a:pt x="3111" y="53962"/>
                  </a:lnTo>
                  <a:lnTo>
                    <a:pt x="99441" y="53962"/>
                  </a:lnTo>
                  <a:lnTo>
                    <a:pt x="100203" y="53632"/>
                  </a:lnTo>
                  <a:lnTo>
                    <a:pt x="100812" y="53047"/>
                  </a:lnTo>
                  <a:lnTo>
                    <a:pt x="101346" y="52476"/>
                  </a:lnTo>
                  <a:lnTo>
                    <a:pt x="101676" y="51676"/>
                  </a:lnTo>
                  <a:lnTo>
                    <a:pt x="101676" y="50850"/>
                  </a:lnTo>
                  <a:lnTo>
                    <a:pt x="6223" y="50850"/>
                  </a:lnTo>
                  <a:lnTo>
                    <a:pt x="6535" y="47739"/>
                  </a:lnTo>
                  <a:close/>
                </a:path>
                <a:path w="102235" h="53975">
                  <a:moveTo>
                    <a:pt x="95201" y="47739"/>
                  </a:moveTo>
                  <a:lnTo>
                    <a:pt x="6535" y="47739"/>
                  </a:lnTo>
                  <a:lnTo>
                    <a:pt x="6223" y="50850"/>
                  </a:lnTo>
                  <a:lnTo>
                    <a:pt x="95516" y="50850"/>
                  </a:lnTo>
                  <a:lnTo>
                    <a:pt x="95201" y="47739"/>
                  </a:lnTo>
                  <a:close/>
                </a:path>
                <a:path w="102235" h="53975">
                  <a:moveTo>
                    <a:pt x="73904" y="6210"/>
                  </a:moveTo>
                  <a:lnTo>
                    <a:pt x="50838" y="6210"/>
                  </a:lnTo>
                  <a:lnTo>
                    <a:pt x="59841" y="7116"/>
                  </a:lnTo>
                  <a:lnTo>
                    <a:pt x="68219" y="9717"/>
                  </a:lnTo>
                  <a:lnTo>
                    <a:pt x="94604" y="41853"/>
                  </a:lnTo>
                  <a:lnTo>
                    <a:pt x="95516" y="50850"/>
                  </a:lnTo>
                  <a:lnTo>
                    <a:pt x="98564" y="50850"/>
                  </a:lnTo>
                  <a:lnTo>
                    <a:pt x="98564" y="47739"/>
                  </a:lnTo>
                  <a:lnTo>
                    <a:pt x="101047" y="47739"/>
                  </a:lnTo>
                  <a:lnTo>
                    <a:pt x="97679" y="31059"/>
                  </a:lnTo>
                  <a:lnTo>
                    <a:pt x="86782" y="14895"/>
                  </a:lnTo>
                  <a:lnTo>
                    <a:pt x="73904" y="6210"/>
                  </a:lnTo>
                  <a:close/>
                </a:path>
                <a:path w="102235" h="53975">
                  <a:moveTo>
                    <a:pt x="101047" y="47739"/>
                  </a:moveTo>
                  <a:lnTo>
                    <a:pt x="98564" y="47739"/>
                  </a:lnTo>
                  <a:lnTo>
                    <a:pt x="98564" y="50850"/>
                  </a:lnTo>
                  <a:lnTo>
                    <a:pt x="101676" y="50850"/>
                  </a:lnTo>
                  <a:lnTo>
                    <a:pt x="101047" y="47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6225153" y="5023253"/>
              <a:ext cx="74930" cy="75565"/>
            </a:xfrm>
            <a:custGeom>
              <a:avLst/>
              <a:gdLst/>
              <a:ahLst/>
              <a:cxnLst/>
              <a:rect l="l" t="t" r="r" b="b"/>
              <a:pathLst>
                <a:path w="74929" h="75564">
                  <a:moveTo>
                    <a:pt x="40412" y="0"/>
                  </a:moveTo>
                  <a:lnTo>
                    <a:pt x="37618" y="0"/>
                  </a:lnTo>
                  <a:lnTo>
                    <a:pt x="25042" y="2205"/>
                  </a:lnTo>
                  <a:lnTo>
                    <a:pt x="14130" y="8339"/>
                  </a:lnTo>
                  <a:lnTo>
                    <a:pt x="5790" y="17675"/>
                  </a:lnTo>
                  <a:lnTo>
                    <a:pt x="928" y="29489"/>
                  </a:lnTo>
                  <a:lnTo>
                    <a:pt x="0" y="36880"/>
                  </a:lnTo>
                  <a:lnTo>
                    <a:pt x="538" y="44195"/>
                  </a:lnTo>
                  <a:lnTo>
                    <a:pt x="29490" y="74485"/>
                  </a:lnTo>
                  <a:lnTo>
                    <a:pt x="34951" y="75399"/>
                  </a:lnTo>
                  <a:lnTo>
                    <a:pt x="37733" y="75399"/>
                  </a:lnTo>
                  <a:lnTo>
                    <a:pt x="74487" y="45910"/>
                  </a:lnTo>
                  <a:lnTo>
                    <a:pt x="74785" y="30961"/>
                  </a:lnTo>
                  <a:lnTo>
                    <a:pt x="69502" y="17508"/>
                  </a:lnTo>
                  <a:lnTo>
                    <a:pt x="59570" y="7010"/>
                  </a:lnTo>
                  <a:lnTo>
                    <a:pt x="45924" y="927"/>
                  </a:lnTo>
                  <a:lnTo>
                    <a:pt x="43194" y="317"/>
                  </a:lnTo>
                  <a:lnTo>
                    <a:pt x="40412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6222716" y="5020151"/>
              <a:ext cx="80645" cy="81915"/>
            </a:xfrm>
            <a:custGeom>
              <a:avLst/>
              <a:gdLst/>
              <a:ahLst/>
              <a:cxnLst/>
              <a:rect l="l" t="t" r="r" b="b"/>
              <a:pathLst>
                <a:path w="80645" h="81914">
                  <a:moveTo>
                    <a:pt x="43006" y="0"/>
                  </a:moveTo>
                  <a:lnTo>
                    <a:pt x="40059" y="0"/>
                  </a:lnTo>
                  <a:lnTo>
                    <a:pt x="26565" y="2314"/>
                  </a:lnTo>
                  <a:lnTo>
                    <a:pt x="14773" y="8832"/>
                  </a:lnTo>
                  <a:lnTo>
                    <a:pt x="5675" y="18942"/>
                  </a:lnTo>
                  <a:lnTo>
                    <a:pt x="308" y="31915"/>
                  </a:lnTo>
                  <a:lnTo>
                    <a:pt x="0" y="46988"/>
                  </a:lnTo>
                  <a:lnTo>
                    <a:pt x="65" y="48336"/>
                  </a:lnTo>
                  <a:lnTo>
                    <a:pt x="31207" y="80619"/>
                  </a:lnTo>
                  <a:lnTo>
                    <a:pt x="37227" y="81610"/>
                  </a:lnTo>
                  <a:lnTo>
                    <a:pt x="40173" y="81610"/>
                  </a:lnTo>
                  <a:lnTo>
                    <a:pt x="53669" y="79295"/>
                  </a:lnTo>
                  <a:lnTo>
                    <a:pt x="60724" y="75399"/>
                  </a:lnTo>
                  <a:lnTo>
                    <a:pt x="37608" y="75399"/>
                  </a:lnTo>
                  <a:lnTo>
                    <a:pt x="35093" y="75107"/>
                  </a:lnTo>
                  <a:lnTo>
                    <a:pt x="32579" y="74549"/>
                  </a:lnTo>
                  <a:lnTo>
                    <a:pt x="20045" y="68964"/>
                  </a:lnTo>
                  <a:lnTo>
                    <a:pt x="10933" y="59331"/>
                  </a:lnTo>
                  <a:lnTo>
                    <a:pt x="6092" y="46988"/>
                  </a:lnTo>
                  <a:lnTo>
                    <a:pt x="6339" y="34621"/>
                  </a:lnTo>
                  <a:lnTo>
                    <a:pt x="40059" y="6210"/>
                  </a:lnTo>
                  <a:lnTo>
                    <a:pt x="60736" y="6210"/>
                  </a:lnTo>
                  <a:lnTo>
                    <a:pt x="49013" y="990"/>
                  </a:lnTo>
                  <a:lnTo>
                    <a:pt x="46015" y="317"/>
                  </a:lnTo>
                  <a:lnTo>
                    <a:pt x="43006" y="0"/>
                  </a:lnTo>
                  <a:close/>
                </a:path>
                <a:path w="80645" h="81914">
                  <a:moveTo>
                    <a:pt x="60736" y="6210"/>
                  </a:moveTo>
                  <a:lnTo>
                    <a:pt x="42625" y="6210"/>
                  </a:lnTo>
                  <a:lnTo>
                    <a:pt x="45139" y="6502"/>
                  </a:lnTo>
                  <a:lnTo>
                    <a:pt x="47654" y="7061"/>
                  </a:lnTo>
                  <a:lnTo>
                    <a:pt x="60188" y="12646"/>
                  </a:lnTo>
                  <a:lnTo>
                    <a:pt x="69299" y="22278"/>
                  </a:lnTo>
                  <a:lnTo>
                    <a:pt x="74141" y="34621"/>
                  </a:lnTo>
                  <a:lnTo>
                    <a:pt x="73893" y="46988"/>
                  </a:lnTo>
                  <a:lnTo>
                    <a:pt x="40173" y="75399"/>
                  </a:lnTo>
                  <a:lnTo>
                    <a:pt x="60724" y="75399"/>
                  </a:lnTo>
                  <a:lnTo>
                    <a:pt x="65473" y="72777"/>
                  </a:lnTo>
                  <a:lnTo>
                    <a:pt x="74565" y="62697"/>
                  </a:lnTo>
                  <a:lnTo>
                    <a:pt x="79924" y="49695"/>
                  </a:lnTo>
                  <a:lnTo>
                    <a:pt x="80240" y="34621"/>
                  </a:lnTo>
                  <a:lnTo>
                    <a:pt x="80174" y="33274"/>
                  </a:lnTo>
                  <a:lnTo>
                    <a:pt x="74565" y="18942"/>
                  </a:lnTo>
                  <a:lnTo>
                    <a:pt x="63819" y="7582"/>
                  </a:lnTo>
                  <a:lnTo>
                    <a:pt x="60736" y="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6245686" y="504381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6644" y="0"/>
                  </a:moveTo>
                  <a:lnTo>
                    <a:pt x="7696" y="0"/>
                  </a:lnTo>
                  <a:lnTo>
                    <a:pt x="0" y="7670"/>
                  </a:lnTo>
                  <a:lnTo>
                    <a:pt x="0" y="17144"/>
                  </a:lnTo>
                  <a:lnTo>
                    <a:pt x="0" y="26619"/>
                  </a:lnTo>
                  <a:lnTo>
                    <a:pt x="7696" y="34289"/>
                  </a:lnTo>
                  <a:lnTo>
                    <a:pt x="26644" y="34289"/>
                  </a:lnTo>
                  <a:lnTo>
                    <a:pt x="34290" y="26619"/>
                  </a:lnTo>
                  <a:lnTo>
                    <a:pt x="34290" y="7670"/>
                  </a:lnTo>
                  <a:lnTo>
                    <a:pt x="26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6242574" y="504069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256" y="0"/>
                  </a:moveTo>
                  <a:lnTo>
                    <a:pt x="12371" y="1597"/>
                  </a:lnTo>
                  <a:lnTo>
                    <a:pt x="5932" y="5937"/>
                  </a:lnTo>
                  <a:lnTo>
                    <a:pt x="1566" y="12496"/>
                  </a:lnTo>
                  <a:lnTo>
                    <a:pt x="0" y="20256"/>
                  </a:lnTo>
                  <a:lnTo>
                    <a:pt x="1591" y="28141"/>
                  </a:lnTo>
                  <a:lnTo>
                    <a:pt x="5932" y="34580"/>
                  </a:lnTo>
                  <a:lnTo>
                    <a:pt x="12371" y="38921"/>
                  </a:lnTo>
                  <a:lnTo>
                    <a:pt x="20256" y="40512"/>
                  </a:lnTo>
                  <a:lnTo>
                    <a:pt x="28147" y="38921"/>
                  </a:lnTo>
                  <a:lnTo>
                    <a:pt x="34585" y="34580"/>
                  </a:lnTo>
                  <a:lnTo>
                    <a:pt x="34780" y="34289"/>
                  </a:lnTo>
                  <a:lnTo>
                    <a:pt x="12509" y="34289"/>
                  </a:lnTo>
                  <a:lnTo>
                    <a:pt x="6348" y="28141"/>
                  </a:lnTo>
                  <a:lnTo>
                    <a:pt x="6223" y="12496"/>
                  </a:lnTo>
                  <a:lnTo>
                    <a:pt x="12509" y="6235"/>
                  </a:lnTo>
                  <a:lnTo>
                    <a:pt x="34786" y="6235"/>
                  </a:lnTo>
                  <a:lnTo>
                    <a:pt x="34585" y="5937"/>
                  </a:lnTo>
                  <a:lnTo>
                    <a:pt x="28147" y="1597"/>
                  </a:lnTo>
                  <a:lnTo>
                    <a:pt x="20256" y="0"/>
                  </a:lnTo>
                  <a:close/>
                </a:path>
                <a:path w="40639" h="40639">
                  <a:moveTo>
                    <a:pt x="34786" y="6235"/>
                  </a:moveTo>
                  <a:lnTo>
                    <a:pt x="28016" y="6235"/>
                  </a:lnTo>
                  <a:lnTo>
                    <a:pt x="34290" y="12496"/>
                  </a:lnTo>
                  <a:lnTo>
                    <a:pt x="34164" y="28141"/>
                  </a:lnTo>
                  <a:lnTo>
                    <a:pt x="28016" y="34289"/>
                  </a:lnTo>
                  <a:lnTo>
                    <a:pt x="34780" y="34289"/>
                  </a:lnTo>
                  <a:lnTo>
                    <a:pt x="38923" y="28141"/>
                  </a:lnTo>
                  <a:lnTo>
                    <a:pt x="40513" y="20256"/>
                  </a:lnTo>
                  <a:lnTo>
                    <a:pt x="38948" y="12496"/>
                  </a:lnTo>
                  <a:lnTo>
                    <a:pt x="34786" y="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6260156" y="505828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152" y="0"/>
                  </a:moveTo>
                  <a:lnTo>
                    <a:pt x="1206" y="0"/>
                  </a:lnTo>
                  <a:lnTo>
                    <a:pt x="0" y="1193"/>
                  </a:lnTo>
                  <a:lnTo>
                    <a:pt x="0" y="2667"/>
                  </a:lnTo>
                  <a:lnTo>
                    <a:pt x="0" y="4140"/>
                  </a:lnTo>
                  <a:lnTo>
                    <a:pt x="1206" y="5346"/>
                  </a:lnTo>
                  <a:lnTo>
                    <a:pt x="4152" y="5346"/>
                  </a:lnTo>
                  <a:lnTo>
                    <a:pt x="5359" y="4140"/>
                  </a:lnTo>
                  <a:lnTo>
                    <a:pt x="5359" y="1193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6257044" y="505517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9004" y="0"/>
                  </a:moveTo>
                  <a:lnTo>
                    <a:pt x="2616" y="0"/>
                  </a:lnTo>
                  <a:lnTo>
                    <a:pt x="0" y="2578"/>
                  </a:lnTo>
                  <a:lnTo>
                    <a:pt x="0" y="8978"/>
                  </a:lnTo>
                  <a:lnTo>
                    <a:pt x="2616" y="11557"/>
                  </a:lnTo>
                  <a:lnTo>
                    <a:pt x="9004" y="11557"/>
                  </a:lnTo>
                  <a:lnTo>
                    <a:pt x="11569" y="8978"/>
                  </a:lnTo>
                  <a:lnTo>
                    <a:pt x="11569" y="6210"/>
                  </a:lnTo>
                  <a:lnTo>
                    <a:pt x="5791" y="6210"/>
                  </a:lnTo>
                  <a:lnTo>
                    <a:pt x="5346" y="5778"/>
                  </a:lnTo>
                  <a:lnTo>
                    <a:pt x="5791" y="5346"/>
                  </a:lnTo>
                  <a:lnTo>
                    <a:pt x="11569" y="5346"/>
                  </a:lnTo>
                  <a:lnTo>
                    <a:pt x="11569" y="2578"/>
                  </a:lnTo>
                  <a:lnTo>
                    <a:pt x="9004" y="0"/>
                  </a:lnTo>
                  <a:close/>
                </a:path>
                <a:path w="12064" h="12064">
                  <a:moveTo>
                    <a:pt x="5791" y="5346"/>
                  </a:moveTo>
                  <a:lnTo>
                    <a:pt x="5346" y="5778"/>
                  </a:lnTo>
                  <a:lnTo>
                    <a:pt x="5791" y="6210"/>
                  </a:lnTo>
                  <a:lnTo>
                    <a:pt x="5791" y="5346"/>
                  </a:lnTo>
                  <a:close/>
                </a:path>
                <a:path w="12064" h="12064">
                  <a:moveTo>
                    <a:pt x="5791" y="5346"/>
                  </a:moveTo>
                  <a:lnTo>
                    <a:pt x="5791" y="6210"/>
                  </a:lnTo>
                  <a:lnTo>
                    <a:pt x="6223" y="5778"/>
                  </a:lnTo>
                  <a:lnTo>
                    <a:pt x="5791" y="5346"/>
                  </a:lnTo>
                  <a:close/>
                </a:path>
                <a:path w="12064" h="12064">
                  <a:moveTo>
                    <a:pt x="11569" y="5346"/>
                  </a:moveTo>
                  <a:lnTo>
                    <a:pt x="5791" y="5346"/>
                  </a:lnTo>
                  <a:lnTo>
                    <a:pt x="6223" y="5778"/>
                  </a:lnTo>
                  <a:lnTo>
                    <a:pt x="5791" y="6210"/>
                  </a:lnTo>
                  <a:lnTo>
                    <a:pt x="11569" y="6210"/>
                  </a:lnTo>
                  <a:lnTo>
                    <a:pt x="11569" y="53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6525233" y="5013204"/>
              <a:ext cx="95885" cy="48260"/>
            </a:xfrm>
            <a:custGeom>
              <a:avLst/>
              <a:gdLst/>
              <a:ahLst/>
              <a:cxnLst/>
              <a:rect l="l" t="t" r="r" b="b"/>
              <a:pathLst>
                <a:path w="95884" h="48260">
                  <a:moveTo>
                    <a:pt x="47777" y="0"/>
                  </a:moveTo>
                  <a:lnTo>
                    <a:pt x="29189" y="3753"/>
                  </a:lnTo>
                  <a:lnTo>
                    <a:pt x="14001" y="13989"/>
                  </a:lnTo>
                  <a:lnTo>
                    <a:pt x="3757" y="29167"/>
                  </a:lnTo>
                  <a:lnTo>
                    <a:pt x="0" y="47751"/>
                  </a:lnTo>
                  <a:lnTo>
                    <a:pt x="95516" y="47751"/>
                  </a:lnTo>
                  <a:lnTo>
                    <a:pt x="91766" y="29167"/>
                  </a:lnTo>
                  <a:lnTo>
                    <a:pt x="81538" y="13989"/>
                  </a:lnTo>
                  <a:lnTo>
                    <a:pt x="66364" y="3753"/>
                  </a:lnTo>
                  <a:lnTo>
                    <a:pt x="47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6522172" y="5010105"/>
              <a:ext cx="102235" cy="53975"/>
            </a:xfrm>
            <a:custGeom>
              <a:avLst/>
              <a:gdLst/>
              <a:ahLst/>
              <a:cxnLst/>
              <a:rect l="l" t="t" r="r" b="b"/>
              <a:pathLst>
                <a:path w="102234" h="53975">
                  <a:moveTo>
                    <a:pt x="50838" y="0"/>
                  </a:moveTo>
                  <a:lnTo>
                    <a:pt x="31032" y="3996"/>
                  </a:lnTo>
                  <a:lnTo>
                    <a:pt x="14874" y="14895"/>
                  </a:lnTo>
                  <a:lnTo>
                    <a:pt x="3989" y="31059"/>
                  </a:lnTo>
                  <a:lnTo>
                    <a:pt x="0" y="50850"/>
                  </a:lnTo>
                  <a:lnTo>
                    <a:pt x="0" y="51676"/>
                  </a:lnTo>
                  <a:lnTo>
                    <a:pt x="330" y="52476"/>
                  </a:lnTo>
                  <a:lnTo>
                    <a:pt x="876" y="53047"/>
                  </a:lnTo>
                  <a:lnTo>
                    <a:pt x="1501" y="53632"/>
                  </a:lnTo>
                  <a:lnTo>
                    <a:pt x="2247" y="53962"/>
                  </a:lnTo>
                  <a:lnTo>
                    <a:pt x="3060" y="53962"/>
                  </a:lnTo>
                  <a:lnTo>
                    <a:pt x="3060" y="47739"/>
                  </a:lnTo>
                  <a:lnTo>
                    <a:pt x="6487" y="47739"/>
                  </a:lnTo>
                  <a:lnTo>
                    <a:pt x="25888" y="13834"/>
                  </a:lnTo>
                  <a:lnTo>
                    <a:pt x="50838" y="6210"/>
                  </a:lnTo>
                  <a:lnTo>
                    <a:pt x="73912" y="6210"/>
                  </a:lnTo>
                  <a:lnTo>
                    <a:pt x="70629" y="3996"/>
                  </a:lnTo>
                  <a:lnTo>
                    <a:pt x="50838" y="0"/>
                  </a:lnTo>
                  <a:close/>
                </a:path>
                <a:path w="102234" h="53975">
                  <a:moveTo>
                    <a:pt x="6487" y="47739"/>
                  </a:moveTo>
                  <a:lnTo>
                    <a:pt x="3060" y="47739"/>
                  </a:lnTo>
                  <a:lnTo>
                    <a:pt x="3060" y="53962"/>
                  </a:lnTo>
                  <a:lnTo>
                    <a:pt x="99390" y="53962"/>
                  </a:lnTo>
                  <a:lnTo>
                    <a:pt x="100215" y="53632"/>
                  </a:lnTo>
                  <a:lnTo>
                    <a:pt x="100761" y="53047"/>
                  </a:lnTo>
                  <a:lnTo>
                    <a:pt x="101345" y="52476"/>
                  </a:lnTo>
                  <a:lnTo>
                    <a:pt x="101688" y="51676"/>
                  </a:lnTo>
                  <a:lnTo>
                    <a:pt x="101688" y="50850"/>
                  </a:lnTo>
                  <a:lnTo>
                    <a:pt x="6172" y="50850"/>
                  </a:lnTo>
                  <a:lnTo>
                    <a:pt x="6487" y="47739"/>
                  </a:lnTo>
                  <a:close/>
                </a:path>
                <a:path w="102234" h="53975">
                  <a:moveTo>
                    <a:pt x="95153" y="47739"/>
                  </a:moveTo>
                  <a:lnTo>
                    <a:pt x="6487" y="47739"/>
                  </a:lnTo>
                  <a:lnTo>
                    <a:pt x="6172" y="50850"/>
                  </a:lnTo>
                  <a:lnTo>
                    <a:pt x="95465" y="50850"/>
                  </a:lnTo>
                  <a:lnTo>
                    <a:pt x="95153" y="47739"/>
                  </a:lnTo>
                  <a:close/>
                </a:path>
                <a:path w="102234" h="53975">
                  <a:moveTo>
                    <a:pt x="73912" y="6210"/>
                  </a:moveTo>
                  <a:lnTo>
                    <a:pt x="50838" y="6210"/>
                  </a:lnTo>
                  <a:lnTo>
                    <a:pt x="59843" y="7116"/>
                  </a:lnTo>
                  <a:lnTo>
                    <a:pt x="68224" y="9717"/>
                  </a:lnTo>
                  <a:lnTo>
                    <a:pt x="94561" y="41853"/>
                  </a:lnTo>
                  <a:lnTo>
                    <a:pt x="95465" y="50850"/>
                  </a:lnTo>
                  <a:lnTo>
                    <a:pt x="98577" y="50850"/>
                  </a:lnTo>
                  <a:lnTo>
                    <a:pt x="98577" y="47739"/>
                  </a:lnTo>
                  <a:lnTo>
                    <a:pt x="101060" y="47739"/>
                  </a:lnTo>
                  <a:lnTo>
                    <a:pt x="97692" y="31059"/>
                  </a:lnTo>
                  <a:lnTo>
                    <a:pt x="86793" y="14895"/>
                  </a:lnTo>
                  <a:lnTo>
                    <a:pt x="73912" y="6210"/>
                  </a:lnTo>
                  <a:close/>
                </a:path>
                <a:path w="102234" h="53975">
                  <a:moveTo>
                    <a:pt x="101060" y="47739"/>
                  </a:moveTo>
                  <a:lnTo>
                    <a:pt x="98577" y="47739"/>
                  </a:lnTo>
                  <a:lnTo>
                    <a:pt x="98577" y="50850"/>
                  </a:lnTo>
                  <a:lnTo>
                    <a:pt x="101688" y="50850"/>
                  </a:lnTo>
                  <a:lnTo>
                    <a:pt x="101060" y="47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6535304" y="5023253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40446" y="0"/>
                  </a:moveTo>
                  <a:lnTo>
                    <a:pt x="37652" y="0"/>
                  </a:lnTo>
                  <a:lnTo>
                    <a:pt x="25075" y="2205"/>
                  </a:lnTo>
                  <a:lnTo>
                    <a:pt x="14156" y="8339"/>
                  </a:lnTo>
                  <a:lnTo>
                    <a:pt x="5797" y="17675"/>
                  </a:lnTo>
                  <a:lnTo>
                    <a:pt x="899" y="29489"/>
                  </a:lnTo>
                  <a:lnTo>
                    <a:pt x="0" y="36880"/>
                  </a:lnTo>
                  <a:lnTo>
                    <a:pt x="545" y="44195"/>
                  </a:lnTo>
                  <a:lnTo>
                    <a:pt x="29461" y="74485"/>
                  </a:lnTo>
                  <a:lnTo>
                    <a:pt x="34985" y="75399"/>
                  </a:lnTo>
                  <a:lnTo>
                    <a:pt x="37767" y="75399"/>
                  </a:lnTo>
                  <a:lnTo>
                    <a:pt x="74470" y="45910"/>
                  </a:lnTo>
                  <a:lnTo>
                    <a:pt x="75396" y="38526"/>
                  </a:lnTo>
                  <a:lnTo>
                    <a:pt x="74848" y="31215"/>
                  </a:lnTo>
                  <a:lnTo>
                    <a:pt x="45907" y="927"/>
                  </a:lnTo>
                  <a:lnTo>
                    <a:pt x="40446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6532894" y="5020151"/>
              <a:ext cx="80645" cy="81915"/>
            </a:xfrm>
            <a:custGeom>
              <a:avLst/>
              <a:gdLst/>
              <a:ahLst/>
              <a:cxnLst/>
              <a:rect l="l" t="t" r="r" b="b"/>
              <a:pathLst>
                <a:path w="80645" h="81914">
                  <a:moveTo>
                    <a:pt x="43014" y="0"/>
                  </a:moveTo>
                  <a:lnTo>
                    <a:pt x="40067" y="0"/>
                  </a:lnTo>
                  <a:lnTo>
                    <a:pt x="26566" y="2314"/>
                  </a:lnTo>
                  <a:lnTo>
                    <a:pt x="14763" y="8832"/>
                  </a:lnTo>
                  <a:lnTo>
                    <a:pt x="5662" y="18942"/>
                  </a:lnTo>
                  <a:lnTo>
                    <a:pt x="316" y="31915"/>
                  </a:lnTo>
                  <a:lnTo>
                    <a:pt x="0" y="46988"/>
                  </a:lnTo>
                  <a:lnTo>
                    <a:pt x="64" y="48336"/>
                  </a:lnTo>
                  <a:lnTo>
                    <a:pt x="31216" y="80619"/>
                  </a:lnTo>
                  <a:lnTo>
                    <a:pt x="37223" y="81610"/>
                  </a:lnTo>
                  <a:lnTo>
                    <a:pt x="40182" y="81610"/>
                  </a:lnTo>
                  <a:lnTo>
                    <a:pt x="53671" y="79295"/>
                  </a:lnTo>
                  <a:lnTo>
                    <a:pt x="60718" y="75399"/>
                  </a:lnTo>
                  <a:lnTo>
                    <a:pt x="37616" y="75399"/>
                  </a:lnTo>
                  <a:lnTo>
                    <a:pt x="35102" y="75107"/>
                  </a:lnTo>
                  <a:lnTo>
                    <a:pt x="32587" y="74549"/>
                  </a:lnTo>
                  <a:lnTo>
                    <a:pt x="20053" y="68964"/>
                  </a:lnTo>
                  <a:lnTo>
                    <a:pt x="10942" y="59331"/>
                  </a:lnTo>
                  <a:lnTo>
                    <a:pt x="6100" y="46988"/>
                  </a:lnTo>
                  <a:lnTo>
                    <a:pt x="6347" y="34621"/>
                  </a:lnTo>
                  <a:lnTo>
                    <a:pt x="40067" y="6210"/>
                  </a:lnTo>
                  <a:lnTo>
                    <a:pt x="60728" y="6210"/>
                  </a:lnTo>
                  <a:lnTo>
                    <a:pt x="49021" y="990"/>
                  </a:lnTo>
                  <a:lnTo>
                    <a:pt x="46024" y="317"/>
                  </a:lnTo>
                  <a:lnTo>
                    <a:pt x="43014" y="0"/>
                  </a:lnTo>
                  <a:close/>
                </a:path>
                <a:path w="80645" h="81914">
                  <a:moveTo>
                    <a:pt x="60728" y="6210"/>
                  </a:moveTo>
                  <a:lnTo>
                    <a:pt x="42582" y="6210"/>
                  </a:lnTo>
                  <a:lnTo>
                    <a:pt x="45147" y="6502"/>
                  </a:lnTo>
                  <a:lnTo>
                    <a:pt x="47662" y="7061"/>
                  </a:lnTo>
                  <a:lnTo>
                    <a:pt x="60195" y="12646"/>
                  </a:lnTo>
                  <a:lnTo>
                    <a:pt x="69303" y="22278"/>
                  </a:lnTo>
                  <a:lnTo>
                    <a:pt x="74144" y="34621"/>
                  </a:lnTo>
                  <a:lnTo>
                    <a:pt x="73901" y="46988"/>
                  </a:lnTo>
                  <a:lnTo>
                    <a:pt x="73875" y="48336"/>
                  </a:lnTo>
                  <a:lnTo>
                    <a:pt x="69382" y="59181"/>
                  </a:lnTo>
                  <a:lnTo>
                    <a:pt x="61715" y="67749"/>
                  </a:lnTo>
                  <a:lnTo>
                    <a:pt x="51704" y="73376"/>
                  </a:lnTo>
                  <a:lnTo>
                    <a:pt x="40182" y="75399"/>
                  </a:lnTo>
                  <a:lnTo>
                    <a:pt x="60718" y="75399"/>
                  </a:lnTo>
                  <a:lnTo>
                    <a:pt x="65463" y="72777"/>
                  </a:lnTo>
                  <a:lnTo>
                    <a:pt x="74552" y="62697"/>
                  </a:lnTo>
                  <a:lnTo>
                    <a:pt x="79933" y="49695"/>
                  </a:lnTo>
                  <a:lnTo>
                    <a:pt x="80241" y="34621"/>
                  </a:lnTo>
                  <a:lnTo>
                    <a:pt x="80175" y="33274"/>
                  </a:lnTo>
                  <a:lnTo>
                    <a:pt x="74554" y="18942"/>
                  </a:lnTo>
                  <a:lnTo>
                    <a:pt x="63806" y="7582"/>
                  </a:lnTo>
                  <a:lnTo>
                    <a:pt x="60728" y="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6555870" y="504381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6593" y="0"/>
                  </a:moveTo>
                  <a:lnTo>
                    <a:pt x="7645" y="0"/>
                  </a:lnTo>
                  <a:lnTo>
                    <a:pt x="0" y="7670"/>
                  </a:lnTo>
                  <a:lnTo>
                    <a:pt x="0" y="17144"/>
                  </a:lnTo>
                  <a:lnTo>
                    <a:pt x="0" y="26619"/>
                  </a:lnTo>
                  <a:lnTo>
                    <a:pt x="7645" y="34289"/>
                  </a:lnTo>
                  <a:lnTo>
                    <a:pt x="26593" y="34289"/>
                  </a:lnTo>
                  <a:lnTo>
                    <a:pt x="34290" y="26619"/>
                  </a:lnTo>
                  <a:lnTo>
                    <a:pt x="34290" y="7670"/>
                  </a:lnTo>
                  <a:lnTo>
                    <a:pt x="26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6552759" y="504069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256" y="0"/>
                  </a:moveTo>
                  <a:lnTo>
                    <a:pt x="12371" y="1597"/>
                  </a:lnTo>
                  <a:lnTo>
                    <a:pt x="5932" y="5937"/>
                  </a:lnTo>
                  <a:lnTo>
                    <a:pt x="1566" y="12496"/>
                  </a:lnTo>
                  <a:lnTo>
                    <a:pt x="0" y="20256"/>
                  </a:lnTo>
                  <a:lnTo>
                    <a:pt x="1591" y="28141"/>
                  </a:lnTo>
                  <a:lnTo>
                    <a:pt x="5932" y="34580"/>
                  </a:lnTo>
                  <a:lnTo>
                    <a:pt x="12371" y="38921"/>
                  </a:lnTo>
                  <a:lnTo>
                    <a:pt x="20256" y="40512"/>
                  </a:lnTo>
                  <a:lnTo>
                    <a:pt x="28147" y="38921"/>
                  </a:lnTo>
                  <a:lnTo>
                    <a:pt x="34585" y="34580"/>
                  </a:lnTo>
                  <a:lnTo>
                    <a:pt x="34780" y="34289"/>
                  </a:lnTo>
                  <a:lnTo>
                    <a:pt x="12509" y="34289"/>
                  </a:lnTo>
                  <a:lnTo>
                    <a:pt x="6348" y="28141"/>
                  </a:lnTo>
                  <a:lnTo>
                    <a:pt x="6223" y="12496"/>
                  </a:lnTo>
                  <a:lnTo>
                    <a:pt x="12509" y="6235"/>
                  </a:lnTo>
                  <a:lnTo>
                    <a:pt x="34786" y="6235"/>
                  </a:lnTo>
                  <a:lnTo>
                    <a:pt x="34585" y="5937"/>
                  </a:lnTo>
                  <a:lnTo>
                    <a:pt x="28147" y="1597"/>
                  </a:lnTo>
                  <a:lnTo>
                    <a:pt x="20256" y="0"/>
                  </a:lnTo>
                  <a:close/>
                </a:path>
                <a:path w="40640" h="40639">
                  <a:moveTo>
                    <a:pt x="34786" y="6235"/>
                  </a:moveTo>
                  <a:lnTo>
                    <a:pt x="28016" y="6235"/>
                  </a:lnTo>
                  <a:lnTo>
                    <a:pt x="34290" y="12496"/>
                  </a:lnTo>
                  <a:lnTo>
                    <a:pt x="34164" y="28141"/>
                  </a:lnTo>
                  <a:lnTo>
                    <a:pt x="28016" y="34289"/>
                  </a:lnTo>
                  <a:lnTo>
                    <a:pt x="34780" y="34289"/>
                  </a:lnTo>
                  <a:lnTo>
                    <a:pt x="38923" y="28141"/>
                  </a:lnTo>
                  <a:lnTo>
                    <a:pt x="40513" y="20256"/>
                  </a:lnTo>
                  <a:lnTo>
                    <a:pt x="38948" y="12496"/>
                  </a:lnTo>
                  <a:lnTo>
                    <a:pt x="34786" y="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6570341" y="505828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152" y="0"/>
                  </a:moveTo>
                  <a:lnTo>
                    <a:pt x="1206" y="0"/>
                  </a:lnTo>
                  <a:lnTo>
                    <a:pt x="0" y="1193"/>
                  </a:lnTo>
                  <a:lnTo>
                    <a:pt x="0" y="2667"/>
                  </a:lnTo>
                  <a:lnTo>
                    <a:pt x="0" y="4140"/>
                  </a:lnTo>
                  <a:lnTo>
                    <a:pt x="1206" y="5346"/>
                  </a:lnTo>
                  <a:lnTo>
                    <a:pt x="4152" y="5346"/>
                  </a:lnTo>
                  <a:lnTo>
                    <a:pt x="5359" y="4140"/>
                  </a:lnTo>
                  <a:lnTo>
                    <a:pt x="5359" y="1193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3834003" y="4979466"/>
              <a:ext cx="2745105" cy="133350"/>
            </a:xfrm>
            <a:custGeom>
              <a:avLst/>
              <a:gdLst/>
              <a:ahLst/>
              <a:cxnLst/>
              <a:rect l="l" t="t" r="r" b="b"/>
              <a:pathLst>
                <a:path w="2745104" h="133350">
                  <a:moveTo>
                    <a:pt x="2336965" y="121386"/>
                  </a:moveTo>
                  <a:lnTo>
                    <a:pt x="2335415" y="121386"/>
                  </a:lnTo>
                  <a:lnTo>
                    <a:pt x="2335415" y="117576"/>
                  </a:lnTo>
                  <a:lnTo>
                    <a:pt x="0" y="117576"/>
                  </a:lnTo>
                  <a:lnTo>
                    <a:pt x="0" y="121386"/>
                  </a:lnTo>
                  <a:lnTo>
                    <a:pt x="0" y="129006"/>
                  </a:lnTo>
                  <a:lnTo>
                    <a:pt x="0" y="132816"/>
                  </a:lnTo>
                  <a:lnTo>
                    <a:pt x="2335657" y="132816"/>
                  </a:lnTo>
                  <a:lnTo>
                    <a:pt x="2335657" y="129006"/>
                  </a:lnTo>
                  <a:lnTo>
                    <a:pt x="2336965" y="129006"/>
                  </a:lnTo>
                  <a:lnTo>
                    <a:pt x="2336965" y="121386"/>
                  </a:lnTo>
                  <a:close/>
                </a:path>
                <a:path w="2745104" h="133350">
                  <a:moveTo>
                    <a:pt x="2343683" y="45161"/>
                  </a:moveTo>
                  <a:lnTo>
                    <a:pt x="2342324" y="43764"/>
                  </a:lnTo>
                  <a:lnTo>
                    <a:pt x="2340572" y="43764"/>
                  </a:lnTo>
                  <a:lnTo>
                    <a:pt x="2331948" y="43764"/>
                  </a:lnTo>
                  <a:lnTo>
                    <a:pt x="2331948" y="38976"/>
                  </a:lnTo>
                  <a:lnTo>
                    <a:pt x="2330577" y="37579"/>
                  </a:lnTo>
                  <a:lnTo>
                    <a:pt x="2327135" y="37579"/>
                  </a:lnTo>
                  <a:lnTo>
                    <a:pt x="2325713" y="38976"/>
                  </a:lnTo>
                  <a:lnTo>
                    <a:pt x="2325713" y="45161"/>
                  </a:lnTo>
                  <a:lnTo>
                    <a:pt x="2325713" y="48590"/>
                  </a:lnTo>
                  <a:lnTo>
                    <a:pt x="2325713" y="62611"/>
                  </a:lnTo>
                  <a:lnTo>
                    <a:pt x="2342324" y="62611"/>
                  </a:lnTo>
                  <a:lnTo>
                    <a:pt x="2343683" y="61226"/>
                  </a:lnTo>
                  <a:lnTo>
                    <a:pt x="2343683" y="57797"/>
                  </a:lnTo>
                  <a:lnTo>
                    <a:pt x="2342324" y="56400"/>
                  </a:lnTo>
                  <a:lnTo>
                    <a:pt x="2340572" y="56400"/>
                  </a:lnTo>
                  <a:lnTo>
                    <a:pt x="2331948" y="56400"/>
                  </a:lnTo>
                  <a:lnTo>
                    <a:pt x="2331948" y="49974"/>
                  </a:lnTo>
                  <a:lnTo>
                    <a:pt x="2342324" y="49974"/>
                  </a:lnTo>
                  <a:lnTo>
                    <a:pt x="2343683" y="48590"/>
                  </a:lnTo>
                  <a:lnTo>
                    <a:pt x="2343683" y="45161"/>
                  </a:lnTo>
                  <a:close/>
                </a:path>
                <a:path w="2745104" h="133350">
                  <a:moveTo>
                    <a:pt x="2357170" y="5105"/>
                  </a:moveTo>
                  <a:lnTo>
                    <a:pt x="2355913" y="3124"/>
                  </a:lnTo>
                  <a:lnTo>
                    <a:pt x="2352637" y="660"/>
                  </a:lnTo>
                  <a:lnTo>
                    <a:pt x="2350566" y="0"/>
                  </a:lnTo>
                  <a:lnTo>
                    <a:pt x="2343086" y="0"/>
                  </a:lnTo>
                  <a:lnTo>
                    <a:pt x="2341664" y="1384"/>
                  </a:lnTo>
                  <a:lnTo>
                    <a:pt x="2341664" y="4813"/>
                  </a:lnTo>
                  <a:lnTo>
                    <a:pt x="2343086" y="6210"/>
                  </a:lnTo>
                  <a:lnTo>
                    <a:pt x="2344775" y="6210"/>
                  </a:lnTo>
                  <a:lnTo>
                    <a:pt x="2349309" y="6210"/>
                  </a:lnTo>
                  <a:lnTo>
                    <a:pt x="2350071" y="6527"/>
                  </a:lnTo>
                  <a:lnTo>
                    <a:pt x="2350516" y="6858"/>
                  </a:lnTo>
                  <a:lnTo>
                    <a:pt x="2350998" y="7467"/>
                  </a:lnTo>
                  <a:lnTo>
                    <a:pt x="2350998" y="19202"/>
                  </a:lnTo>
                  <a:lnTo>
                    <a:pt x="2350516" y="19812"/>
                  </a:lnTo>
                  <a:lnTo>
                    <a:pt x="2350071" y="20142"/>
                  </a:lnTo>
                  <a:lnTo>
                    <a:pt x="2349309" y="20459"/>
                  </a:lnTo>
                  <a:lnTo>
                    <a:pt x="2343086" y="20459"/>
                  </a:lnTo>
                  <a:lnTo>
                    <a:pt x="2341664" y="21844"/>
                  </a:lnTo>
                  <a:lnTo>
                    <a:pt x="2341664" y="25285"/>
                  </a:lnTo>
                  <a:lnTo>
                    <a:pt x="2343086" y="26670"/>
                  </a:lnTo>
                  <a:lnTo>
                    <a:pt x="2350566" y="26657"/>
                  </a:lnTo>
                  <a:lnTo>
                    <a:pt x="2352637" y="25996"/>
                  </a:lnTo>
                  <a:lnTo>
                    <a:pt x="2355913" y="23545"/>
                  </a:lnTo>
                  <a:lnTo>
                    <a:pt x="2357170" y="21551"/>
                  </a:lnTo>
                  <a:lnTo>
                    <a:pt x="2357170" y="5105"/>
                  </a:lnTo>
                  <a:close/>
                </a:path>
                <a:path w="2745104" h="133350">
                  <a:moveTo>
                    <a:pt x="2426195" y="11811"/>
                  </a:moveTo>
                  <a:lnTo>
                    <a:pt x="2402065" y="11811"/>
                  </a:lnTo>
                  <a:lnTo>
                    <a:pt x="2400643" y="13195"/>
                  </a:lnTo>
                  <a:lnTo>
                    <a:pt x="2400643" y="16637"/>
                  </a:lnTo>
                  <a:lnTo>
                    <a:pt x="2402065" y="18021"/>
                  </a:lnTo>
                  <a:lnTo>
                    <a:pt x="2403754" y="18021"/>
                  </a:lnTo>
                  <a:lnTo>
                    <a:pt x="2420023" y="18021"/>
                  </a:lnTo>
                  <a:lnTo>
                    <a:pt x="2420023" y="23990"/>
                  </a:lnTo>
                  <a:lnTo>
                    <a:pt x="2421394" y="25387"/>
                  </a:lnTo>
                  <a:lnTo>
                    <a:pt x="2424836" y="25387"/>
                  </a:lnTo>
                  <a:lnTo>
                    <a:pt x="2426195" y="23990"/>
                  </a:lnTo>
                  <a:lnTo>
                    <a:pt x="2426195" y="11811"/>
                  </a:lnTo>
                  <a:close/>
                </a:path>
                <a:path w="2745104" h="133350">
                  <a:moveTo>
                    <a:pt x="2744787" y="78295"/>
                  </a:moveTo>
                  <a:lnTo>
                    <a:pt x="2742171" y="75717"/>
                  </a:lnTo>
                  <a:lnTo>
                    <a:pt x="2735783" y="75717"/>
                  </a:lnTo>
                  <a:lnTo>
                    <a:pt x="2733217" y="78295"/>
                  </a:lnTo>
                  <a:lnTo>
                    <a:pt x="2733217" y="84696"/>
                  </a:lnTo>
                  <a:lnTo>
                    <a:pt x="2735783" y="87274"/>
                  </a:lnTo>
                  <a:lnTo>
                    <a:pt x="2742171" y="87274"/>
                  </a:lnTo>
                  <a:lnTo>
                    <a:pt x="2744787" y="84696"/>
                  </a:lnTo>
                  <a:lnTo>
                    <a:pt x="2744787" y="81927"/>
                  </a:lnTo>
                  <a:lnTo>
                    <a:pt x="2744787" y="81064"/>
                  </a:lnTo>
                  <a:lnTo>
                    <a:pt x="2744787" y="782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4281927" y="6847018"/>
              <a:ext cx="1248410" cy="2540"/>
            </a:xfrm>
            <a:custGeom>
              <a:avLst/>
              <a:gdLst/>
              <a:ahLst/>
              <a:cxnLst/>
              <a:rect l="l" t="t" r="r" b="b"/>
              <a:pathLst>
                <a:path w="1248410" h="2540">
                  <a:moveTo>
                    <a:pt x="1248086" y="0"/>
                  </a:moveTo>
                  <a:lnTo>
                    <a:pt x="32" y="0"/>
                  </a:lnTo>
                  <a:lnTo>
                    <a:pt x="0" y="1990"/>
                  </a:lnTo>
                  <a:lnTo>
                    <a:pt x="1246210" y="1990"/>
                  </a:lnTo>
                  <a:lnTo>
                    <a:pt x="1248086" y="0"/>
                  </a:lnTo>
                  <a:close/>
                </a:path>
              </a:pathLst>
            </a:custGeom>
            <a:solidFill>
              <a:srgbClr val="98B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4281963" y="6212782"/>
              <a:ext cx="1326515" cy="634365"/>
            </a:xfrm>
            <a:custGeom>
              <a:avLst/>
              <a:gdLst/>
              <a:ahLst/>
              <a:cxnLst/>
              <a:rect l="l" t="t" r="r" b="b"/>
              <a:pathLst>
                <a:path w="1326514" h="634365">
                  <a:moveTo>
                    <a:pt x="479425" y="0"/>
                  </a:moveTo>
                  <a:lnTo>
                    <a:pt x="434488" y="7097"/>
                  </a:lnTo>
                  <a:lnTo>
                    <a:pt x="389474" y="18870"/>
                  </a:lnTo>
                  <a:lnTo>
                    <a:pt x="344654" y="35899"/>
                  </a:lnTo>
                  <a:lnTo>
                    <a:pt x="300304" y="58762"/>
                  </a:lnTo>
                  <a:lnTo>
                    <a:pt x="253850" y="90308"/>
                  </a:lnTo>
                  <a:lnTo>
                    <a:pt x="213454" y="125888"/>
                  </a:lnTo>
                  <a:lnTo>
                    <a:pt x="178538" y="164749"/>
                  </a:lnTo>
                  <a:lnTo>
                    <a:pt x="148523" y="206135"/>
                  </a:lnTo>
                  <a:lnTo>
                    <a:pt x="122831" y="249293"/>
                  </a:lnTo>
                  <a:lnTo>
                    <a:pt x="100884" y="293466"/>
                  </a:lnTo>
                  <a:lnTo>
                    <a:pt x="82105" y="337901"/>
                  </a:lnTo>
                  <a:lnTo>
                    <a:pt x="65914" y="381842"/>
                  </a:lnTo>
                  <a:lnTo>
                    <a:pt x="51735" y="424536"/>
                  </a:lnTo>
                  <a:lnTo>
                    <a:pt x="38989" y="465226"/>
                  </a:lnTo>
                  <a:lnTo>
                    <a:pt x="25703" y="508802"/>
                  </a:lnTo>
                  <a:lnTo>
                    <a:pt x="13989" y="551327"/>
                  </a:lnTo>
                  <a:lnTo>
                    <a:pt x="5027" y="593054"/>
                  </a:lnTo>
                  <a:lnTo>
                    <a:pt x="0" y="634238"/>
                  </a:lnTo>
                  <a:lnTo>
                    <a:pt x="1248054" y="634238"/>
                  </a:lnTo>
                  <a:lnTo>
                    <a:pt x="1276975" y="595997"/>
                  </a:lnTo>
                  <a:lnTo>
                    <a:pt x="1300231" y="555995"/>
                  </a:lnTo>
                  <a:lnTo>
                    <a:pt x="1316836" y="514339"/>
                  </a:lnTo>
                  <a:lnTo>
                    <a:pt x="1321716" y="490829"/>
                  </a:lnTo>
                  <a:lnTo>
                    <a:pt x="903414" y="490829"/>
                  </a:lnTo>
                  <a:lnTo>
                    <a:pt x="891185" y="488357"/>
                  </a:lnTo>
                  <a:lnTo>
                    <a:pt x="871222" y="382521"/>
                  </a:lnTo>
                  <a:lnTo>
                    <a:pt x="871106" y="365340"/>
                  </a:lnTo>
                  <a:lnTo>
                    <a:pt x="611682" y="365340"/>
                  </a:lnTo>
                  <a:lnTo>
                    <a:pt x="611682" y="201066"/>
                  </a:lnTo>
                  <a:lnTo>
                    <a:pt x="924001" y="201066"/>
                  </a:lnTo>
                  <a:lnTo>
                    <a:pt x="924001" y="194627"/>
                  </a:lnTo>
                  <a:lnTo>
                    <a:pt x="929030" y="189547"/>
                  </a:lnTo>
                  <a:lnTo>
                    <a:pt x="1148861" y="189547"/>
                  </a:lnTo>
                  <a:lnTo>
                    <a:pt x="1131500" y="178144"/>
                  </a:lnTo>
                  <a:lnTo>
                    <a:pt x="1088469" y="153594"/>
                  </a:lnTo>
                  <a:lnTo>
                    <a:pt x="1044906" y="131646"/>
                  </a:lnTo>
                  <a:lnTo>
                    <a:pt x="1040937" y="129857"/>
                  </a:lnTo>
                  <a:lnTo>
                    <a:pt x="479425" y="129857"/>
                  </a:lnTo>
                  <a:lnTo>
                    <a:pt x="479425" y="0"/>
                  </a:lnTo>
                  <a:close/>
                </a:path>
                <a:path w="1326514" h="634365">
                  <a:moveTo>
                    <a:pt x="1192826" y="220726"/>
                  </a:moveTo>
                  <a:lnTo>
                    <a:pt x="1115250" y="220726"/>
                  </a:lnTo>
                  <a:lnTo>
                    <a:pt x="1117613" y="221221"/>
                  </a:lnTo>
                  <a:lnTo>
                    <a:pt x="1117482" y="221221"/>
                  </a:lnTo>
                  <a:lnTo>
                    <a:pt x="1119400" y="222097"/>
                  </a:lnTo>
                  <a:lnTo>
                    <a:pt x="1149230" y="222097"/>
                  </a:lnTo>
                  <a:lnTo>
                    <a:pt x="1155770" y="224828"/>
                  </a:lnTo>
                  <a:lnTo>
                    <a:pt x="1155610" y="224828"/>
                  </a:lnTo>
                  <a:lnTo>
                    <a:pt x="1160461" y="229692"/>
                  </a:lnTo>
                  <a:lnTo>
                    <a:pt x="1165203" y="234543"/>
                  </a:lnTo>
                  <a:lnTo>
                    <a:pt x="1166502" y="237664"/>
                  </a:lnTo>
                  <a:lnTo>
                    <a:pt x="1167840" y="240995"/>
                  </a:lnTo>
                  <a:lnTo>
                    <a:pt x="1167779" y="247599"/>
                  </a:lnTo>
                  <a:lnTo>
                    <a:pt x="1166469" y="459371"/>
                  </a:lnTo>
                  <a:lnTo>
                    <a:pt x="1164013" y="471139"/>
                  </a:lnTo>
                  <a:lnTo>
                    <a:pt x="1163913" y="471616"/>
                  </a:lnTo>
                  <a:lnTo>
                    <a:pt x="1157100" y="481615"/>
                  </a:lnTo>
                  <a:lnTo>
                    <a:pt x="1147052" y="488357"/>
                  </a:lnTo>
                  <a:lnTo>
                    <a:pt x="1134795" y="490829"/>
                  </a:lnTo>
                  <a:lnTo>
                    <a:pt x="1321716" y="490829"/>
                  </a:lnTo>
                  <a:lnTo>
                    <a:pt x="1325704" y="471616"/>
                  </a:lnTo>
                  <a:lnTo>
                    <a:pt x="1325803" y="471139"/>
                  </a:lnTo>
                  <a:lnTo>
                    <a:pt x="1326146" y="426504"/>
                  </a:lnTo>
                  <a:lnTo>
                    <a:pt x="1317393" y="382521"/>
                  </a:lnTo>
                  <a:lnTo>
                    <a:pt x="1300470" y="341445"/>
                  </a:lnTo>
                  <a:lnTo>
                    <a:pt x="1276470" y="303233"/>
                  </a:lnTo>
                  <a:lnTo>
                    <a:pt x="1246481" y="267840"/>
                  </a:lnTo>
                  <a:lnTo>
                    <a:pt x="1211596" y="235223"/>
                  </a:lnTo>
                  <a:lnTo>
                    <a:pt x="1192826" y="220726"/>
                  </a:lnTo>
                  <a:close/>
                </a:path>
                <a:path w="1326514" h="634365">
                  <a:moveTo>
                    <a:pt x="924001" y="201066"/>
                  </a:moveTo>
                  <a:lnTo>
                    <a:pt x="775957" y="201066"/>
                  </a:lnTo>
                  <a:lnTo>
                    <a:pt x="775957" y="365340"/>
                  </a:lnTo>
                  <a:lnTo>
                    <a:pt x="871106" y="365340"/>
                  </a:lnTo>
                  <a:lnTo>
                    <a:pt x="870448" y="267840"/>
                  </a:lnTo>
                  <a:lnTo>
                    <a:pt x="870323" y="249293"/>
                  </a:lnTo>
                  <a:lnTo>
                    <a:pt x="870267" y="240995"/>
                  </a:lnTo>
                  <a:lnTo>
                    <a:pt x="872883" y="234543"/>
                  </a:lnTo>
                  <a:lnTo>
                    <a:pt x="877747" y="229692"/>
                  </a:lnTo>
                  <a:lnTo>
                    <a:pt x="882548" y="224828"/>
                  </a:lnTo>
                  <a:lnTo>
                    <a:pt x="889000" y="222097"/>
                  </a:lnTo>
                  <a:lnTo>
                    <a:pt x="920775" y="222097"/>
                  </a:lnTo>
                  <a:lnTo>
                    <a:pt x="922693" y="221221"/>
                  </a:lnTo>
                  <a:lnTo>
                    <a:pt x="924877" y="220726"/>
                  </a:lnTo>
                  <a:lnTo>
                    <a:pt x="1192826" y="220726"/>
                  </a:lnTo>
                  <a:lnTo>
                    <a:pt x="1192267" y="220294"/>
                  </a:lnTo>
                  <a:lnTo>
                    <a:pt x="925372" y="220294"/>
                  </a:lnTo>
                  <a:lnTo>
                    <a:pt x="924001" y="218871"/>
                  </a:lnTo>
                  <a:lnTo>
                    <a:pt x="924001" y="201066"/>
                  </a:lnTo>
                  <a:close/>
                </a:path>
                <a:path w="1326514" h="634365">
                  <a:moveTo>
                    <a:pt x="1083097" y="222097"/>
                  </a:moveTo>
                  <a:lnTo>
                    <a:pt x="958377" y="222097"/>
                  </a:lnTo>
                  <a:lnTo>
                    <a:pt x="968097" y="224058"/>
                  </a:lnTo>
                  <a:lnTo>
                    <a:pt x="976341" y="229692"/>
                  </a:lnTo>
                  <a:lnTo>
                    <a:pt x="981729" y="237664"/>
                  </a:lnTo>
                  <a:lnTo>
                    <a:pt x="983741" y="247599"/>
                  </a:lnTo>
                  <a:lnTo>
                    <a:pt x="983741" y="250659"/>
                  </a:lnTo>
                  <a:lnTo>
                    <a:pt x="1057795" y="250659"/>
                  </a:lnTo>
                  <a:lnTo>
                    <a:pt x="1057795" y="247599"/>
                  </a:lnTo>
                  <a:lnTo>
                    <a:pt x="1059807" y="237664"/>
                  </a:lnTo>
                  <a:lnTo>
                    <a:pt x="1065188" y="229692"/>
                  </a:lnTo>
                  <a:lnTo>
                    <a:pt x="1073413" y="224058"/>
                  </a:lnTo>
                  <a:lnTo>
                    <a:pt x="1083097" y="222097"/>
                  </a:lnTo>
                  <a:close/>
                </a:path>
                <a:path w="1326514" h="634365">
                  <a:moveTo>
                    <a:pt x="1110767" y="220726"/>
                  </a:moveTo>
                  <a:lnTo>
                    <a:pt x="929462" y="220726"/>
                  </a:lnTo>
                  <a:lnTo>
                    <a:pt x="931595" y="221221"/>
                  </a:lnTo>
                  <a:lnTo>
                    <a:pt x="933671" y="222097"/>
                  </a:lnTo>
                  <a:lnTo>
                    <a:pt x="1106564" y="222097"/>
                  </a:lnTo>
                  <a:lnTo>
                    <a:pt x="1108520" y="221221"/>
                  </a:lnTo>
                  <a:lnTo>
                    <a:pt x="1108389" y="221221"/>
                  </a:lnTo>
                  <a:lnTo>
                    <a:pt x="1110767" y="220726"/>
                  </a:lnTo>
                  <a:close/>
                </a:path>
                <a:path w="1326514" h="634365">
                  <a:moveTo>
                    <a:pt x="1106182" y="195834"/>
                  </a:moveTo>
                  <a:lnTo>
                    <a:pt x="932522" y="195834"/>
                  </a:lnTo>
                  <a:lnTo>
                    <a:pt x="930287" y="198120"/>
                  </a:lnTo>
                  <a:lnTo>
                    <a:pt x="930287" y="218871"/>
                  </a:lnTo>
                  <a:lnTo>
                    <a:pt x="928865" y="220294"/>
                  </a:lnTo>
                  <a:lnTo>
                    <a:pt x="1109840" y="220294"/>
                  </a:lnTo>
                  <a:lnTo>
                    <a:pt x="1108417" y="218871"/>
                  </a:lnTo>
                  <a:lnTo>
                    <a:pt x="1108417" y="198120"/>
                  </a:lnTo>
                  <a:lnTo>
                    <a:pt x="1106182" y="195834"/>
                  </a:lnTo>
                  <a:close/>
                </a:path>
                <a:path w="1326514" h="634365">
                  <a:moveTo>
                    <a:pt x="1148861" y="189547"/>
                  </a:moveTo>
                  <a:lnTo>
                    <a:pt x="1109675" y="189547"/>
                  </a:lnTo>
                  <a:lnTo>
                    <a:pt x="1114704" y="194627"/>
                  </a:lnTo>
                  <a:lnTo>
                    <a:pt x="1114704" y="218871"/>
                  </a:lnTo>
                  <a:lnTo>
                    <a:pt x="1113332" y="220294"/>
                  </a:lnTo>
                  <a:lnTo>
                    <a:pt x="1192267" y="220294"/>
                  </a:lnTo>
                  <a:lnTo>
                    <a:pt x="1172906" y="205339"/>
                  </a:lnTo>
                  <a:lnTo>
                    <a:pt x="1148861" y="189547"/>
                  </a:lnTo>
                  <a:close/>
                </a:path>
                <a:path w="1326514" h="634365">
                  <a:moveTo>
                    <a:pt x="1041298" y="189547"/>
                  </a:moveTo>
                  <a:lnTo>
                    <a:pt x="997394" y="189547"/>
                  </a:lnTo>
                  <a:lnTo>
                    <a:pt x="998816" y="190969"/>
                  </a:lnTo>
                  <a:lnTo>
                    <a:pt x="998816" y="194411"/>
                  </a:lnTo>
                  <a:lnTo>
                    <a:pt x="997394" y="195834"/>
                  </a:lnTo>
                  <a:lnTo>
                    <a:pt x="1041298" y="195834"/>
                  </a:lnTo>
                  <a:lnTo>
                    <a:pt x="1039888" y="194411"/>
                  </a:lnTo>
                  <a:lnTo>
                    <a:pt x="1039888" y="190969"/>
                  </a:lnTo>
                  <a:lnTo>
                    <a:pt x="1041298" y="189547"/>
                  </a:lnTo>
                  <a:close/>
                </a:path>
                <a:path w="1326514" h="634365">
                  <a:moveTo>
                    <a:pt x="643686" y="5511"/>
                  </a:moveTo>
                  <a:lnTo>
                    <a:pt x="643686" y="129857"/>
                  </a:lnTo>
                  <a:lnTo>
                    <a:pt x="692950" y="129857"/>
                  </a:lnTo>
                  <a:lnTo>
                    <a:pt x="692950" y="14693"/>
                  </a:lnTo>
                  <a:lnTo>
                    <a:pt x="680866" y="12176"/>
                  </a:lnTo>
                  <a:lnTo>
                    <a:pt x="668623" y="9798"/>
                  </a:lnTo>
                  <a:lnTo>
                    <a:pt x="656227" y="7571"/>
                  </a:lnTo>
                  <a:lnTo>
                    <a:pt x="643686" y="5511"/>
                  </a:lnTo>
                  <a:close/>
                </a:path>
                <a:path w="1326514" h="634365">
                  <a:moveTo>
                    <a:pt x="857262" y="59410"/>
                  </a:moveTo>
                  <a:lnTo>
                    <a:pt x="857262" y="129857"/>
                  </a:lnTo>
                  <a:lnTo>
                    <a:pt x="1040937" y="129857"/>
                  </a:lnTo>
                  <a:lnTo>
                    <a:pt x="1001899" y="112257"/>
                  </a:lnTo>
                  <a:lnTo>
                    <a:pt x="960541" y="95382"/>
                  </a:lnTo>
                  <a:lnTo>
                    <a:pt x="921921" y="80978"/>
                  </a:lnTo>
                  <a:lnTo>
                    <a:pt x="857262" y="59410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6263388" y="6847024"/>
              <a:ext cx="1278890" cy="2540"/>
            </a:xfrm>
            <a:custGeom>
              <a:avLst/>
              <a:gdLst/>
              <a:ahLst/>
              <a:cxnLst/>
              <a:rect l="l" t="t" r="r" b="b"/>
              <a:pathLst>
                <a:path w="1278890" h="2540">
                  <a:moveTo>
                    <a:pt x="1278622" y="0"/>
                  </a:moveTo>
                  <a:lnTo>
                    <a:pt x="265" y="0"/>
                  </a:lnTo>
                  <a:lnTo>
                    <a:pt x="0" y="1983"/>
                  </a:lnTo>
                  <a:lnTo>
                    <a:pt x="1275629" y="1983"/>
                  </a:lnTo>
                  <a:lnTo>
                    <a:pt x="1278622" y="0"/>
                  </a:lnTo>
                  <a:close/>
                </a:path>
              </a:pathLst>
            </a:custGeom>
            <a:solidFill>
              <a:srgbClr val="98B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5668734" y="6099746"/>
              <a:ext cx="1997075" cy="747395"/>
            </a:xfrm>
            <a:custGeom>
              <a:avLst/>
              <a:gdLst/>
              <a:ahLst/>
              <a:cxnLst/>
              <a:rect l="l" t="t" r="r" b="b"/>
              <a:pathLst>
                <a:path w="1997075" h="747395">
                  <a:moveTo>
                    <a:pt x="876706" y="199440"/>
                  </a:moveTo>
                  <a:lnTo>
                    <a:pt x="138264" y="199440"/>
                  </a:lnTo>
                  <a:lnTo>
                    <a:pt x="134823" y="195948"/>
                  </a:lnTo>
                  <a:lnTo>
                    <a:pt x="134823" y="187426"/>
                  </a:lnTo>
                  <a:lnTo>
                    <a:pt x="138264" y="183934"/>
                  </a:lnTo>
                  <a:lnTo>
                    <a:pt x="246341" y="183934"/>
                  </a:lnTo>
                  <a:lnTo>
                    <a:pt x="246341" y="0"/>
                  </a:lnTo>
                  <a:lnTo>
                    <a:pt x="200926" y="15481"/>
                  </a:lnTo>
                  <a:lnTo>
                    <a:pt x="129527" y="56121"/>
                  </a:lnTo>
                  <a:lnTo>
                    <a:pt x="88011" y="95440"/>
                  </a:lnTo>
                  <a:lnTo>
                    <a:pt x="58267" y="137401"/>
                  </a:lnTo>
                  <a:lnTo>
                    <a:pt x="37033" y="179374"/>
                  </a:lnTo>
                  <a:lnTo>
                    <a:pt x="21069" y="218770"/>
                  </a:lnTo>
                  <a:lnTo>
                    <a:pt x="0" y="288188"/>
                  </a:lnTo>
                  <a:lnTo>
                    <a:pt x="1016" y="321068"/>
                  </a:lnTo>
                  <a:lnTo>
                    <a:pt x="52247" y="387731"/>
                  </a:lnTo>
                  <a:lnTo>
                    <a:pt x="99466" y="410718"/>
                  </a:lnTo>
                  <a:lnTo>
                    <a:pt x="147942" y="425005"/>
                  </a:lnTo>
                  <a:lnTo>
                    <a:pt x="188671" y="433387"/>
                  </a:lnTo>
                  <a:lnTo>
                    <a:pt x="244182" y="440918"/>
                  </a:lnTo>
                  <a:lnTo>
                    <a:pt x="297726" y="443217"/>
                  </a:lnTo>
                  <a:lnTo>
                    <a:pt x="362051" y="440105"/>
                  </a:lnTo>
                  <a:lnTo>
                    <a:pt x="420433" y="432193"/>
                  </a:lnTo>
                  <a:lnTo>
                    <a:pt x="471347" y="421589"/>
                  </a:lnTo>
                  <a:lnTo>
                    <a:pt x="513232" y="410413"/>
                  </a:lnTo>
                  <a:lnTo>
                    <a:pt x="561860" y="394970"/>
                  </a:lnTo>
                  <a:lnTo>
                    <a:pt x="644842" y="363118"/>
                  </a:lnTo>
                  <a:lnTo>
                    <a:pt x="699465" y="338531"/>
                  </a:lnTo>
                  <a:lnTo>
                    <a:pt x="755497" y="309130"/>
                  </a:lnTo>
                  <a:lnTo>
                    <a:pt x="807389" y="275666"/>
                  </a:lnTo>
                  <a:lnTo>
                    <a:pt x="849642" y="238861"/>
                  </a:lnTo>
                  <a:lnTo>
                    <a:pt x="876706" y="199440"/>
                  </a:lnTo>
                  <a:close/>
                </a:path>
                <a:path w="1997075" h="747395">
                  <a:moveTo>
                    <a:pt x="883666" y="169303"/>
                  </a:moveTo>
                  <a:lnTo>
                    <a:pt x="873137" y="130276"/>
                  </a:lnTo>
                  <a:lnTo>
                    <a:pt x="832319" y="89052"/>
                  </a:lnTo>
                  <a:lnTo>
                    <a:pt x="803465" y="71818"/>
                  </a:lnTo>
                  <a:lnTo>
                    <a:pt x="803465" y="183934"/>
                  </a:lnTo>
                  <a:lnTo>
                    <a:pt x="881837" y="183934"/>
                  </a:lnTo>
                  <a:lnTo>
                    <a:pt x="883119" y="176644"/>
                  </a:lnTo>
                  <a:lnTo>
                    <a:pt x="883666" y="169303"/>
                  </a:lnTo>
                  <a:close/>
                </a:path>
                <a:path w="1997075" h="747395">
                  <a:moveTo>
                    <a:pt x="1032827" y="294513"/>
                  </a:moveTo>
                  <a:lnTo>
                    <a:pt x="1024521" y="296151"/>
                  </a:lnTo>
                  <a:lnTo>
                    <a:pt x="1020432" y="297027"/>
                  </a:lnTo>
                  <a:lnTo>
                    <a:pt x="1020432" y="302374"/>
                  </a:lnTo>
                  <a:lnTo>
                    <a:pt x="1022451" y="302374"/>
                  </a:lnTo>
                  <a:lnTo>
                    <a:pt x="1032827" y="294513"/>
                  </a:lnTo>
                  <a:close/>
                </a:path>
                <a:path w="1997075" h="747395">
                  <a:moveTo>
                    <a:pt x="1162634" y="280797"/>
                  </a:moveTo>
                  <a:lnTo>
                    <a:pt x="1147368" y="281368"/>
                  </a:lnTo>
                  <a:lnTo>
                    <a:pt x="1132052" y="282168"/>
                  </a:lnTo>
                  <a:lnTo>
                    <a:pt x="1132052" y="302374"/>
                  </a:lnTo>
                  <a:lnTo>
                    <a:pt x="1134071" y="302374"/>
                  </a:lnTo>
                  <a:lnTo>
                    <a:pt x="1162634" y="280797"/>
                  </a:lnTo>
                  <a:close/>
                </a:path>
                <a:path w="1997075" h="747395">
                  <a:moveTo>
                    <a:pt x="1271028" y="283210"/>
                  </a:moveTo>
                  <a:lnTo>
                    <a:pt x="1250581" y="281965"/>
                  </a:lnTo>
                  <a:lnTo>
                    <a:pt x="1243672" y="281622"/>
                  </a:lnTo>
                  <a:lnTo>
                    <a:pt x="1243672" y="302374"/>
                  </a:lnTo>
                  <a:lnTo>
                    <a:pt x="1245692" y="302374"/>
                  </a:lnTo>
                  <a:lnTo>
                    <a:pt x="1271028" y="283210"/>
                  </a:lnTo>
                  <a:close/>
                </a:path>
                <a:path w="1997075" h="747395">
                  <a:moveTo>
                    <a:pt x="1369542" y="293141"/>
                  </a:moveTo>
                  <a:lnTo>
                    <a:pt x="1355293" y="291338"/>
                  </a:lnTo>
                  <a:lnTo>
                    <a:pt x="1355293" y="302374"/>
                  </a:lnTo>
                  <a:lnTo>
                    <a:pt x="1357312" y="302374"/>
                  </a:lnTo>
                  <a:lnTo>
                    <a:pt x="1369542" y="293141"/>
                  </a:lnTo>
                  <a:close/>
                </a:path>
                <a:path w="1997075" h="747395">
                  <a:moveTo>
                    <a:pt x="1518627" y="315429"/>
                  </a:moveTo>
                  <a:lnTo>
                    <a:pt x="1478178" y="308737"/>
                  </a:lnTo>
                  <a:lnTo>
                    <a:pt x="1466913" y="307009"/>
                  </a:lnTo>
                  <a:lnTo>
                    <a:pt x="1466913" y="372541"/>
                  </a:lnTo>
                  <a:lnTo>
                    <a:pt x="1516456" y="372541"/>
                  </a:lnTo>
                  <a:lnTo>
                    <a:pt x="1518627" y="315429"/>
                  </a:lnTo>
                  <a:close/>
                </a:path>
                <a:path w="1997075" h="747395">
                  <a:moveTo>
                    <a:pt x="1996605" y="593255"/>
                  </a:moveTo>
                  <a:lnTo>
                    <a:pt x="1996567" y="583958"/>
                  </a:lnTo>
                  <a:lnTo>
                    <a:pt x="1996465" y="551611"/>
                  </a:lnTo>
                  <a:lnTo>
                    <a:pt x="1992769" y="541451"/>
                  </a:lnTo>
                  <a:lnTo>
                    <a:pt x="1960994" y="485317"/>
                  </a:lnTo>
                  <a:lnTo>
                    <a:pt x="1929472" y="456730"/>
                  </a:lnTo>
                  <a:lnTo>
                    <a:pt x="1890801" y="431012"/>
                  </a:lnTo>
                  <a:lnTo>
                    <a:pt x="1846529" y="408038"/>
                  </a:lnTo>
                  <a:lnTo>
                    <a:pt x="1798167" y="387692"/>
                  </a:lnTo>
                  <a:lnTo>
                    <a:pt x="1747278" y="369836"/>
                  </a:lnTo>
                  <a:lnTo>
                    <a:pt x="1695373" y="354355"/>
                  </a:lnTo>
                  <a:lnTo>
                    <a:pt x="1644015" y="341122"/>
                  </a:lnTo>
                  <a:lnTo>
                    <a:pt x="1594700" y="330009"/>
                  </a:lnTo>
                  <a:lnTo>
                    <a:pt x="1596237" y="369671"/>
                  </a:lnTo>
                  <a:lnTo>
                    <a:pt x="1596339" y="372541"/>
                  </a:lnTo>
                  <a:lnTo>
                    <a:pt x="1676234" y="372541"/>
                  </a:lnTo>
                  <a:lnTo>
                    <a:pt x="1676234" y="541134"/>
                  </a:lnTo>
                  <a:lnTo>
                    <a:pt x="1466913" y="541134"/>
                  </a:lnTo>
                  <a:lnTo>
                    <a:pt x="1466913" y="541451"/>
                  </a:lnTo>
                  <a:lnTo>
                    <a:pt x="910666" y="541451"/>
                  </a:lnTo>
                  <a:lnTo>
                    <a:pt x="910666" y="330885"/>
                  </a:lnTo>
                  <a:lnTo>
                    <a:pt x="903122" y="333997"/>
                  </a:lnTo>
                  <a:lnTo>
                    <a:pt x="834948" y="369671"/>
                  </a:lnTo>
                  <a:lnTo>
                    <a:pt x="789800" y="401662"/>
                  </a:lnTo>
                  <a:lnTo>
                    <a:pt x="751852" y="436105"/>
                  </a:lnTo>
                  <a:lnTo>
                    <a:pt x="720217" y="472262"/>
                  </a:lnTo>
                  <a:lnTo>
                    <a:pt x="694004" y="509435"/>
                  </a:lnTo>
                  <a:lnTo>
                    <a:pt x="672312" y="546912"/>
                  </a:lnTo>
                  <a:lnTo>
                    <a:pt x="654278" y="583958"/>
                  </a:lnTo>
                  <a:lnTo>
                    <a:pt x="639013" y="619874"/>
                  </a:lnTo>
                  <a:lnTo>
                    <a:pt x="616407" y="677951"/>
                  </a:lnTo>
                  <a:lnTo>
                    <a:pt x="600557" y="724573"/>
                  </a:lnTo>
                  <a:lnTo>
                    <a:pt x="594906" y="747280"/>
                  </a:lnTo>
                  <a:lnTo>
                    <a:pt x="1873275" y="747280"/>
                  </a:lnTo>
                  <a:lnTo>
                    <a:pt x="1918335" y="711225"/>
                  </a:lnTo>
                  <a:lnTo>
                    <a:pt x="1955368" y="673341"/>
                  </a:lnTo>
                  <a:lnTo>
                    <a:pt x="1982177" y="633933"/>
                  </a:lnTo>
                  <a:lnTo>
                    <a:pt x="1996605" y="593255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4337339" y="6714264"/>
              <a:ext cx="561340" cy="15875"/>
            </a:xfrm>
            <a:custGeom>
              <a:avLst/>
              <a:gdLst/>
              <a:ahLst/>
              <a:cxnLst/>
              <a:rect l="l" t="t" r="r" b="b"/>
              <a:pathLst>
                <a:path w="561339" h="15875">
                  <a:moveTo>
                    <a:pt x="557352" y="0"/>
                  </a:moveTo>
                  <a:lnTo>
                    <a:pt x="553034" y="0"/>
                  </a:lnTo>
                  <a:lnTo>
                    <a:pt x="3492" y="0"/>
                  </a:lnTo>
                  <a:lnTo>
                    <a:pt x="0" y="3441"/>
                  </a:lnTo>
                  <a:lnTo>
                    <a:pt x="0" y="12014"/>
                  </a:lnTo>
                  <a:lnTo>
                    <a:pt x="3492" y="15455"/>
                  </a:lnTo>
                  <a:lnTo>
                    <a:pt x="557352" y="15455"/>
                  </a:lnTo>
                  <a:lnTo>
                    <a:pt x="560793" y="12014"/>
                  </a:lnTo>
                  <a:lnTo>
                    <a:pt x="560793" y="3441"/>
                  </a:lnTo>
                  <a:lnTo>
                    <a:pt x="5573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5164904" y="6447499"/>
              <a:ext cx="272415" cy="243840"/>
            </a:xfrm>
            <a:custGeom>
              <a:avLst/>
              <a:gdLst/>
              <a:ahLst/>
              <a:cxnLst/>
              <a:rect l="l" t="t" r="r" b="b"/>
              <a:pathLst>
                <a:path w="272414" h="243840">
                  <a:moveTo>
                    <a:pt x="262724" y="0"/>
                  </a:moveTo>
                  <a:lnTo>
                    <a:pt x="193306" y="0"/>
                  </a:lnTo>
                  <a:lnTo>
                    <a:pt x="187528" y="5778"/>
                  </a:lnTo>
                  <a:lnTo>
                    <a:pt x="187528" y="28613"/>
                  </a:lnTo>
                  <a:lnTo>
                    <a:pt x="88138" y="28613"/>
                  </a:lnTo>
                  <a:lnTo>
                    <a:pt x="88138" y="5778"/>
                  </a:lnTo>
                  <a:lnTo>
                    <a:pt x="82346" y="0"/>
                  </a:lnTo>
                  <a:lnTo>
                    <a:pt x="9436" y="50"/>
                  </a:lnTo>
                  <a:lnTo>
                    <a:pt x="6223" y="1409"/>
                  </a:lnTo>
                  <a:lnTo>
                    <a:pt x="1308" y="6324"/>
                  </a:lnTo>
                  <a:lnTo>
                    <a:pt x="0" y="9601"/>
                  </a:lnTo>
                  <a:lnTo>
                    <a:pt x="1473" y="224599"/>
                  </a:lnTo>
                  <a:lnTo>
                    <a:pt x="3025" y="231921"/>
                  </a:lnTo>
                  <a:lnTo>
                    <a:pt x="7119" y="237913"/>
                  </a:lnTo>
                  <a:lnTo>
                    <a:pt x="13140" y="241960"/>
                  </a:lnTo>
                  <a:lnTo>
                    <a:pt x="20472" y="243446"/>
                  </a:lnTo>
                  <a:lnTo>
                    <a:pt x="251853" y="243446"/>
                  </a:lnTo>
                  <a:lnTo>
                    <a:pt x="272173" y="9499"/>
                  </a:lnTo>
                  <a:lnTo>
                    <a:pt x="270865" y="6223"/>
                  </a:lnTo>
                  <a:lnTo>
                    <a:pt x="266001" y="1308"/>
                  </a:lnTo>
                  <a:lnTo>
                    <a:pt x="262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5161791" y="6444440"/>
              <a:ext cx="278765" cy="250190"/>
            </a:xfrm>
            <a:custGeom>
              <a:avLst/>
              <a:gdLst/>
              <a:ahLst/>
              <a:cxnLst/>
              <a:rect l="l" t="t" r="r" b="b"/>
              <a:pathLst>
                <a:path w="278764" h="250190">
                  <a:moveTo>
                    <a:pt x="87324" y="0"/>
                  </a:moveTo>
                  <a:lnTo>
                    <a:pt x="11734" y="0"/>
                  </a:lnTo>
                  <a:lnTo>
                    <a:pt x="7696" y="1689"/>
                  </a:lnTo>
                  <a:lnTo>
                    <a:pt x="1638" y="7746"/>
                  </a:lnTo>
                  <a:lnTo>
                    <a:pt x="0" y="11785"/>
                  </a:lnTo>
                  <a:lnTo>
                    <a:pt x="86" y="28498"/>
                  </a:lnTo>
                  <a:lnTo>
                    <a:pt x="1473" y="227660"/>
                  </a:lnTo>
                  <a:lnTo>
                    <a:pt x="23583" y="249669"/>
                  </a:lnTo>
                  <a:lnTo>
                    <a:pt x="254965" y="249669"/>
                  </a:lnTo>
                  <a:lnTo>
                    <a:pt x="263530" y="247935"/>
                  </a:lnTo>
                  <a:lnTo>
                    <a:pt x="270286" y="243395"/>
                  </a:lnTo>
                  <a:lnTo>
                    <a:pt x="14897" y="243395"/>
                  </a:lnTo>
                  <a:lnTo>
                    <a:pt x="7797" y="236347"/>
                  </a:lnTo>
                  <a:lnTo>
                    <a:pt x="6403" y="34785"/>
                  </a:lnTo>
                  <a:lnTo>
                    <a:pt x="6359" y="28498"/>
                  </a:lnTo>
                  <a:lnTo>
                    <a:pt x="6273" y="10642"/>
                  </a:lnTo>
                  <a:lnTo>
                    <a:pt x="10642" y="6273"/>
                  </a:lnTo>
                  <a:lnTo>
                    <a:pt x="93542" y="6273"/>
                  </a:lnTo>
                  <a:lnTo>
                    <a:pt x="87324" y="0"/>
                  </a:lnTo>
                  <a:close/>
                </a:path>
                <a:path w="278764" h="250190">
                  <a:moveTo>
                    <a:pt x="275386" y="6273"/>
                  </a:moveTo>
                  <a:lnTo>
                    <a:pt x="267905" y="6273"/>
                  </a:lnTo>
                  <a:lnTo>
                    <a:pt x="272173" y="10642"/>
                  </a:lnTo>
                  <a:lnTo>
                    <a:pt x="272057" y="34785"/>
                  </a:lnTo>
                  <a:lnTo>
                    <a:pt x="270865" y="227660"/>
                  </a:lnTo>
                  <a:lnTo>
                    <a:pt x="270802" y="236347"/>
                  </a:lnTo>
                  <a:lnTo>
                    <a:pt x="263702" y="243395"/>
                  </a:lnTo>
                  <a:lnTo>
                    <a:pt x="270286" y="243395"/>
                  </a:lnTo>
                  <a:lnTo>
                    <a:pt x="270557" y="243212"/>
                  </a:lnTo>
                  <a:lnTo>
                    <a:pt x="275242" y="236347"/>
                  </a:lnTo>
                  <a:lnTo>
                    <a:pt x="275332" y="236215"/>
                  </a:lnTo>
                  <a:lnTo>
                    <a:pt x="277139" y="227660"/>
                  </a:lnTo>
                  <a:lnTo>
                    <a:pt x="278331" y="34785"/>
                  </a:lnTo>
                  <a:lnTo>
                    <a:pt x="278447" y="11785"/>
                  </a:lnTo>
                  <a:lnTo>
                    <a:pt x="278004" y="10642"/>
                  </a:lnTo>
                  <a:lnTo>
                    <a:pt x="276829" y="7746"/>
                  </a:lnTo>
                  <a:lnTo>
                    <a:pt x="275386" y="6273"/>
                  </a:lnTo>
                  <a:close/>
                </a:path>
                <a:path w="278764" h="250190">
                  <a:moveTo>
                    <a:pt x="93542" y="6273"/>
                  </a:moveTo>
                  <a:lnTo>
                    <a:pt x="83807" y="6273"/>
                  </a:lnTo>
                  <a:lnTo>
                    <a:pt x="85285" y="7746"/>
                  </a:lnTo>
                  <a:lnTo>
                    <a:pt x="88074" y="10642"/>
                  </a:lnTo>
                  <a:lnTo>
                    <a:pt x="88074" y="34785"/>
                  </a:lnTo>
                  <a:lnTo>
                    <a:pt x="193751" y="34785"/>
                  </a:lnTo>
                  <a:lnTo>
                    <a:pt x="193751" y="28498"/>
                  </a:lnTo>
                  <a:lnTo>
                    <a:pt x="94361" y="28498"/>
                  </a:lnTo>
                  <a:lnTo>
                    <a:pt x="94361" y="7099"/>
                  </a:lnTo>
                  <a:lnTo>
                    <a:pt x="93542" y="6273"/>
                  </a:lnTo>
                  <a:close/>
                </a:path>
                <a:path w="278764" h="250190">
                  <a:moveTo>
                    <a:pt x="266985" y="0"/>
                  </a:moveTo>
                  <a:lnTo>
                    <a:pt x="194564" y="0"/>
                  </a:lnTo>
                  <a:lnTo>
                    <a:pt x="187464" y="7099"/>
                  </a:lnTo>
                  <a:lnTo>
                    <a:pt x="187464" y="28498"/>
                  </a:lnTo>
                  <a:lnTo>
                    <a:pt x="193751" y="28498"/>
                  </a:lnTo>
                  <a:lnTo>
                    <a:pt x="193751" y="10642"/>
                  </a:lnTo>
                  <a:lnTo>
                    <a:pt x="196540" y="7746"/>
                  </a:lnTo>
                  <a:lnTo>
                    <a:pt x="198018" y="6273"/>
                  </a:lnTo>
                  <a:lnTo>
                    <a:pt x="275386" y="6273"/>
                  </a:lnTo>
                  <a:lnTo>
                    <a:pt x="273748" y="4635"/>
                  </a:lnTo>
                  <a:lnTo>
                    <a:pt x="270863" y="1689"/>
                  </a:lnTo>
                  <a:lnTo>
                    <a:pt x="271024" y="1689"/>
                  </a:lnTo>
                  <a:lnTo>
                    <a:pt x="2669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5155392" y="6437942"/>
              <a:ext cx="291465" cy="262890"/>
            </a:xfrm>
            <a:custGeom>
              <a:avLst/>
              <a:gdLst/>
              <a:ahLst/>
              <a:cxnLst/>
              <a:rect l="l" t="t" r="r" b="b"/>
              <a:pathLst>
                <a:path w="291464" h="262890">
                  <a:moveTo>
                    <a:pt x="274802" y="0"/>
                  </a:moveTo>
                  <a:lnTo>
                    <a:pt x="209930" y="0"/>
                  </a:lnTo>
                  <a:lnTo>
                    <a:pt x="201224" y="1763"/>
                  </a:lnTo>
                  <a:lnTo>
                    <a:pt x="194106" y="6572"/>
                  </a:lnTo>
                  <a:lnTo>
                    <a:pt x="189303" y="13705"/>
                  </a:lnTo>
                  <a:lnTo>
                    <a:pt x="187540" y="22440"/>
                  </a:lnTo>
                  <a:lnTo>
                    <a:pt x="187540" y="28613"/>
                  </a:lnTo>
                  <a:lnTo>
                    <a:pt x="107149" y="28613"/>
                  </a:lnTo>
                  <a:lnTo>
                    <a:pt x="84708" y="0"/>
                  </a:lnTo>
                  <a:lnTo>
                    <a:pt x="16382" y="101"/>
                  </a:lnTo>
                  <a:lnTo>
                    <a:pt x="10756" y="2451"/>
                  </a:lnTo>
                  <a:lnTo>
                    <a:pt x="2298" y="10972"/>
                  </a:lnTo>
                  <a:lnTo>
                    <a:pt x="0" y="16649"/>
                  </a:lnTo>
                  <a:lnTo>
                    <a:pt x="1473" y="234213"/>
                  </a:lnTo>
                  <a:lnTo>
                    <a:pt x="3779" y="245232"/>
                  </a:lnTo>
                  <a:lnTo>
                    <a:pt x="9913" y="254244"/>
                  </a:lnTo>
                  <a:lnTo>
                    <a:pt x="18955" y="260327"/>
                  </a:lnTo>
                  <a:lnTo>
                    <a:pt x="29984" y="262559"/>
                  </a:lnTo>
                  <a:lnTo>
                    <a:pt x="261365" y="262559"/>
                  </a:lnTo>
                  <a:lnTo>
                    <a:pt x="289877" y="234213"/>
                  </a:lnTo>
                  <a:lnTo>
                    <a:pt x="291236" y="16535"/>
                  </a:lnTo>
                  <a:lnTo>
                    <a:pt x="288950" y="10858"/>
                  </a:lnTo>
                  <a:lnTo>
                    <a:pt x="280479" y="2336"/>
                  </a:lnTo>
                  <a:lnTo>
                    <a:pt x="2748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5152228" y="6434875"/>
              <a:ext cx="297815" cy="269240"/>
            </a:xfrm>
            <a:custGeom>
              <a:avLst/>
              <a:gdLst/>
              <a:ahLst/>
              <a:cxnLst/>
              <a:rect l="l" t="t" r="r" b="b"/>
              <a:pathLst>
                <a:path w="297814" h="269240">
                  <a:moveTo>
                    <a:pt x="88122" y="0"/>
                  </a:moveTo>
                  <a:lnTo>
                    <a:pt x="18732" y="0"/>
                  </a:lnTo>
                  <a:lnTo>
                    <a:pt x="12293" y="2730"/>
                  </a:lnTo>
                  <a:lnTo>
                    <a:pt x="7480" y="7594"/>
                  </a:lnTo>
                  <a:lnTo>
                    <a:pt x="2616" y="12458"/>
                  </a:lnTo>
                  <a:lnTo>
                    <a:pt x="0" y="18897"/>
                  </a:lnTo>
                  <a:lnTo>
                    <a:pt x="1473" y="237286"/>
                  </a:lnTo>
                  <a:lnTo>
                    <a:pt x="4057" y="249526"/>
                  </a:lnTo>
                  <a:lnTo>
                    <a:pt x="10880" y="259526"/>
                  </a:lnTo>
                  <a:lnTo>
                    <a:pt x="20918" y="266270"/>
                  </a:lnTo>
                  <a:lnTo>
                    <a:pt x="33146" y="268744"/>
                  </a:lnTo>
                  <a:lnTo>
                    <a:pt x="264528" y="268744"/>
                  </a:lnTo>
                  <a:lnTo>
                    <a:pt x="276792" y="266270"/>
                  </a:lnTo>
                  <a:lnTo>
                    <a:pt x="282473" y="262458"/>
                  </a:lnTo>
                  <a:lnTo>
                    <a:pt x="33146" y="262458"/>
                  </a:lnTo>
                  <a:lnTo>
                    <a:pt x="23344" y="260475"/>
                  </a:lnTo>
                  <a:lnTo>
                    <a:pt x="15297" y="255073"/>
                  </a:lnTo>
                  <a:lnTo>
                    <a:pt x="9840" y="247070"/>
                  </a:lnTo>
                  <a:lnTo>
                    <a:pt x="7810" y="237286"/>
                  </a:lnTo>
                  <a:lnTo>
                    <a:pt x="6400" y="34848"/>
                  </a:lnTo>
                  <a:lnTo>
                    <a:pt x="6286" y="20535"/>
                  </a:lnTo>
                  <a:lnTo>
                    <a:pt x="8305" y="15671"/>
                  </a:lnTo>
                  <a:lnTo>
                    <a:pt x="11899" y="12014"/>
                  </a:lnTo>
                  <a:lnTo>
                    <a:pt x="15570" y="8356"/>
                  </a:lnTo>
                  <a:lnTo>
                    <a:pt x="20421" y="6286"/>
                  </a:lnTo>
                  <a:lnTo>
                    <a:pt x="104255" y="6286"/>
                  </a:lnTo>
                  <a:lnTo>
                    <a:pt x="97835" y="1961"/>
                  </a:lnTo>
                  <a:lnTo>
                    <a:pt x="88122" y="0"/>
                  </a:lnTo>
                  <a:close/>
                </a:path>
                <a:path w="297814" h="269240">
                  <a:moveTo>
                    <a:pt x="288896" y="6286"/>
                  </a:moveTo>
                  <a:lnTo>
                    <a:pt x="277303" y="6286"/>
                  </a:lnTo>
                  <a:lnTo>
                    <a:pt x="282246" y="8356"/>
                  </a:lnTo>
                  <a:lnTo>
                    <a:pt x="282103" y="8356"/>
                  </a:lnTo>
                  <a:lnTo>
                    <a:pt x="289309" y="15671"/>
                  </a:lnTo>
                  <a:lnTo>
                    <a:pt x="290618" y="18897"/>
                  </a:lnTo>
                  <a:lnTo>
                    <a:pt x="291236" y="20535"/>
                  </a:lnTo>
                  <a:lnTo>
                    <a:pt x="291179" y="34848"/>
                  </a:lnTo>
                  <a:lnTo>
                    <a:pt x="289914" y="237286"/>
                  </a:lnTo>
                  <a:lnTo>
                    <a:pt x="264528" y="262458"/>
                  </a:lnTo>
                  <a:lnTo>
                    <a:pt x="282473" y="262458"/>
                  </a:lnTo>
                  <a:lnTo>
                    <a:pt x="286842" y="259526"/>
                  </a:lnTo>
                  <a:lnTo>
                    <a:pt x="293653" y="249526"/>
                  </a:lnTo>
                  <a:lnTo>
                    <a:pt x="296202" y="237286"/>
                  </a:lnTo>
                  <a:lnTo>
                    <a:pt x="297453" y="34848"/>
                  </a:lnTo>
                  <a:lnTo>
                    <a:pt x="297572" y="18897"/>
                  </a:lnTo>
                  <a:lnTo>
                    <a:pt x="297247" y="17999"/>
                  </a:lnTo>
                  <a:lnTo>
                    <a:pt x="294941" y="12458"/>
                  </a:lnTo>
                  <a:lnTo>
                    <a:pt x="294568" y="12014"/>
                  </a:lnTo>
                  <a:lnTo>
                    <a:pt x="288896" y="6286"/>
                  </a:lnTo>
                  <a:close/>
                </a:path>
                <a:path w="297814" h="269240">
                  <a:moveTo>
                    <a:pt x="104255" y="6286"/>
                  </a:moveTo>
                  <a:lnTo>
                    <a:pt x="88185" y="6286"/>
                  </a:lnTo>
                  <a:lnTo>
                    <a:pt x="95381" y="7738"/>
                  </a:lnTo>
                  <a:lnTo>
                    <a:pt x="101623" y="12014"/>
                  </a:lnTo>
                  <a:lnTo>
                    <a:pt x="105677" y="17999"/>
                  </a:lnTo>
                  <a:lnTo>
                    <a:pt x="106192" y="20535"/>
                  </a:lnTo>
                  <a:lnTo>
                    <a:pt x="107200" y="25730"/>
                  </a:lnTo>
                  <a:lnTo>
                    <a:pt x="107200" y="34848"/>
                  </a:lnTo>
                  <a:lnTo>
                    <a:pt x="193814" y="34848"/>
                  </a:lnTo>
                  <a:lnTo>
                    <a:pt x="193814" y="28562"/>
                  </a:lnTo>
                  <a:lnTo>
                    <a:pt x="113474" y="28562"/>
                  </a:lnTo>
                  <a:lnTo>
                    <a:pt x="113474" y="25730"/>
                  </a:lnTo>
                  <a:lnTo>
                    <a:pt x="106075" y="7594"/>
                  </a:lnTo>
                  <a:lnTo>
                    <a:pt x="104255" y="6286"/>
                  </a:lnTo>
                  <a:close/>
                </a:path>
                <a:path w="297814" h="269240">
                  <a:moveTo>
                    <a:pt x="278962" y="0"/>
                  </a:moveTo>
                  <a:lnTo>
                    <a:pt x="212842" y="0"/>
                  </a:lnTo>
                  <a:lnTo>
                    <a:pt x="187528" y="25730"/>
                  </a:lnTo>
                  <a:lnTo>
                    <a:pt x="187528" y="28562"/>
                  </a:lnTo>
                  <a:lnTo>
                    <a:pt x="193814" y="28562"/>
                  </a:lnTo>
                  <a:lnTo>
                    <a:pt x="193814" y="25730"/>
                  </a:lnTo>
                  <a:lnTo>
                    <a:pt x="194816" y="20535"/>
                  </a:lnTo>
                  <a:lnTo>
                    <a:pt x="195328" y="17999"/>
                  </a:lnTo>
                  <a:lnTo>
                    <a:pt x="199361" y="12014"/>
                  </a:lnTo>
                  <a:lnTo>
                    <a:pt x="205585" y="7738"/>
                  </a:lnTo>
                  <a:lnTo>
                    <a:pt x="212778" y="6286"/>
                  </a:lnTo>
                  <a:lnTo>
                    <a:pt x="288896" y="6286"/>
                  </a:lnTo>
                  <a:lnTo>
                    <a:pt x="285331" y="2730"/>
                  </a:lnTo>
                  <a:lnTo>
                    <a:pt x="285471" y="2730"/>
                  </a:lnTo>
                  <a:lnTo>
                    <a:pt x="2789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5164904" y="6447499"/>
              <a:ext cx="272415" cy="243840"/>
            </a:xfrm>
            <a:custGeom>
              <a:avLst/>
              <a:gdLst/>
              <a:ahLst/>
              <a:cxnLst/>
              <a:rect l="l" t="t" r="r" b="b"/>
              <a:pathLst>
                <a:path w="272414" h="243840">
                  <a:moveTo>
                    <a:pt x="262724" y="0"/>
                  </a:moveTo>
                  <a:lnTo>
                    <a:pt x="193306" y="0"/>
                  </a:lnTo>
                  <a:lnTo>
                    <a:pt x="187528" y="5778"/>
                  </a:lnTo>
                  <a:lnTo>
                    <a:pt x="187528" y="28613"/>
                  </a:lnTo>
                  <a:lnTo>
                    <a:pt x="88138" y="28613"/>
                  </a:lnTo>
                  <a:lnTo>
                    <a:pt x="88138" y="5778"/>
                  </a:lnTo>
                  <a:lnTo>
                    <a:pt x="82346" y="0"/>
                  </a:lnTo>
                  <a:lnTo>
                    <a:pt x="9436" y="50"/>
                  </a:lnTo>
                  <a:lnTo>
                    <a:pt x="6223" y="1409"/>
                  </a:lnTo>
                  <a:lnTo>
                    <a:pt x="1308" y="6324"/>
                  </a:lnTo>
                  <a:lnTo>
                    <a:pt x="0" y="9601"/>
                  </a:lnTo>
                  <a:lnTo>
                    <a:pt x="1473" y="224599"/>
                  </a:lnTo>
                  <a:lnTo>
                    <a:pt x="3025" y="231921"/>
                  </a:lnTo>
                  <a:lnTo>
                    <a:pt x="7119" y="237913"/>
                  </a:lnTo>
                  <a:lnTo>
                    <a:pt x="13140" y="241960"/>
                  </a:lnTo>
                  <a:lnTo>
                    <a:pt x="20472" y="243446"/>
                  </a:lnTo>
                  <a:lnTo>
                    <a:pt x="251853" y="243446"/>
                  </a:lnTo>
                  <a:lnTo>
                    <a:pt x="272173" y="9499"/>
                  </a:lnTo>
                  <a:lnTo>
                    <a:pt x="270865" y="6223"/>
                  </a:lnTo>
                  <a:lnTo>
                    <a:pt x="266001" y="1308"/>
                  </a:lnTo>
                  <a:lnTo>
                    <a:pt x="262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5161791" y="6444440"/>
              <a:ext cx="278765" cy="250190"/>
            </a:xfrm>
            <a:custGeom>
              <a:avLst/>
              <a:gdLst/>
              <a:ahLst/>
              <a:cxnLst/>
              <a:rect l="l" t="t" r="r" b="b"/>
              <a:pathLst>
                <a:path w="278764" h="250190">
                  <a:moveTo>
                    <a:pt x="87324" y="0"/>
                  </a:moveTo>
                  <a:lnTo>
                    <a:pt x="11734" y="0"/>
                  </a:lnTo>
                  <a:lnTo>
                    <a:pt x="7696" y="1689"/>
                  </a:lnTo>
                  <a:lnTo>
                    <a:pt x="1638" y="7746"/>
                  </a:lnTo>
                  <a:lnTo>
                    <a:pt x="0" y="11785"/>
                  </a:lnTo>
                  <a:lnTo>
                    <a:pt x="86" y="28498"/>
                  </a:lnTo>
                  <a:lnTo>
                    <a:pt x="1473" y="227660"/>
                  </a:lnTo>
                  <a:lnTo>
                    <a:pt x="23583" y="249669"/>
                  </a:lnTo>
                  <a:lnTo>
                    <a:pt x="254965" y="249669"/>
                  </a:lnTo>
                  <a:lnTo>
                    <a:pt x="263530" y="247935"/>
                  </a:lnTo>
                  <a:lnTo>
                    <a:pt x="270286" y="243395"/>
                  </a:lnTo>
                  <a:lnTo>
                    <a:pt x="14897" y="243395"/>
                  </a:lnTo>
                  <a:lnTo>
                    <a:pt x="7797" y="236347"/>
                  </a:lnTo>
                  <a:lnTo>
                    <a:pt x="6403" y="34785"/>
                  </a:lnTo>
                  <a:lnTo>
                    <a:pt x="6359" y="28498"/>
                  </a:lnTo>
                  <a:lnTo>
                    <a:pt x="6273" y="10642"/>
                  </a:lnTo>
                  <a:lnTo>
                    <a:pt x="10642" y="6273"/>
                  </a:lnTo>
                  <a:lnTo>
                    <a:pt x="93542" y="6273"/>
                  </a:lnTo>
                  <a:lnTo>
                    <a:pt x="87324" y="0"/>
                  </a:lnTo>
                  <a:close/>
                </a:path>
                <a:path w="278764" h="250190">
                  <a:moveTo>
                    <a:pt x="275386" y="6273"/>
                  </a:moveTo>
                  <a:lnTo>
                    <a:pt x="267905" y="6273"/>
                  </a:lnTo>
                  <a:lnTo>
                    <a:pt x="272173" y="10642"/>
                  </a:lnTo>
                  <a:lnTo>
                    <a:pt x="272057" y="34785"/>
                  </a:lnTo>
                  <a:lnTo>
                    <a:pt x="270865" y="227660"/>
                  </a:lnTo>
                  <a:lnTo>
                    <a:pt x="270802" y="236347"/>
                  </a:lnTo>
                  <a:lnTo>
                    <a:pt x="263702" y="243395"/>
                  </a:lnTo>
                  <a:lnTo>
                    <a:pt x="270286" y="243395"/>
                  </a:lnTo>
                  <a:lnTo>
                    <a:pt x="270557" y="243212"/>
                  </a:lnTo>
                  <a:lnTo>
                    <a:pt x="275242" y="236347"/>
                  </a:lnTo>
                  <a:lnTo>
                    <a:pt x="275332" y="236215"/>
                  </a:lnTo>
                  <a:lnTo>
                    <a:pt x="277139" y="227660"/>
                  </a:lnTo>
                  <a:lnTo>
                    <a:pt x="278331" y="34785"/>
                  </a:lnTo>
                  <a:lnTo>
                    <a:pt x="278447" y="11785"/>
                  </a:lnTo>
                  <a:lnTo>
                    <a:pt x="278004" y="10642"/>
                  </a:lnTo>
                  <a:lnTo>
                    <a:pt x="276829" y="7746"/>
                  </a:lnTo>
                  <a:lnTo>
                    <a:pt x="275386" y="6273"/>
                  </a:lnTo>
                  <a:close/>
                </a:path>
                <a:path w="278764" h="250190">
                  <a:moveTo>
                    <a:pt x="93542" y="6273"/>
                  </a:moveTo>
                  <a:lnTo>
                    <a:pt x="83807" y="6273"/>
                  </a:lnTo>
                  <a:lnTo>
                    <a:pt x="85285" y="7746"/>
                  </a:lnTo>
                  <a:lnTo>
                    <a:pt x="88074" y="10642"/>
                  </a:lnTo>
                  <a:lnTo>
                    <a:pt x="88074" y="34785"/>
                  </a:lnTo>
                  <a:lnTo>
                    <a:pt x="193751" y="34785"/>
                  </a:lnTo>
                  <a:lnTo>
                    <a:pt x="193751" y="28498"/>
                  </a:lnTo>
                  <a:lnTo>
                    <a:pt x="94361" y="28498"/>
                  </a:lnTo>
                  <a:lnTo>
                    <a:pt x="94361" y="7099"/>
                  </a:lnTo>
                  <a:lnTo>
                    <a:pt x="93542" y="6273"/>
                  </a:lnTo>
                  <a:close/>
                </a:path>
                <a:path w="278764" h="250190">
                  <a:moveTo>
                    <a:pt x="266985" y="0"/>
                  </a:moveTo>
                  <a:lnTo>
                    <a:pt x="194564" y="0"/>
                  </a:lnTo>
                  <a:lnTo>
                    <a:pt x="187464" y="7099"/>
                  </a:lnTo>
                  <a:lnTo>
                    <a:pt x="187464" y="28498"/>
                  </a:lnTo>
                  <a:lnTo>
                    <a:pt x="193751" y="28498"/>
                  </a:lnTo>
                  <a:lnTo>
                    <a:pt x="193751" y="10642"/>
                  </a:lnTo>
                  <a:lnTo>
                    <a:pt x="196540" y="7746"/>
                  </a:lnTo>
                  <a:lnTo>
                    <a:pt x="198018" y="6273"/>
                  </a:lnTo>
                  <a:lnTo>
                    <a:pt x="275386" y="6273"/>
                  </a:lnTo>
                  <a:lnTo>
                    <a:pt x="273748" y="4635"/>
                  </a:lnTo>
                  <a:lnTo>
                    <a:pt x="270863" y="1689"/>
                  </a:lnTo>
                  <a:lnTo>
                    <a:pt x="271024" y="1689"/>
                  </a:lnTo>
                  <a:lnTo>
                    <a:pt x="2669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5168370" y="6497457"/>
              <a:ext cx="265430" cy="190500"/>
            </a:xfrm>
            <a:custGeom>
              <a:avLst/>
              <a:gdLst/>
              <a:ahLst/>
              <a:cxnLst/>
              <a:rect l="l" t="t" r="r" b="b"/>
              <a:pathLst>
                <a:path w="265429" h="190500">
                  <a:moveTo>
                    <a:pt x="0" y="4725"/>
                  </a:moveTo>
                  <a:lnTo>
                    <a:pt x="1164" y="174538"/>
                  </a:lnTo>
                  <a:lnTo>
                    <a:pt x="1228" y="183276"/>
                  </a:lnTo>
                  <a:lnTo>
                    <a:pt x="8378" y="190375"/>
                  </a:lnTo>
                  <a:lnTo>
                    <a:pt x="257069" y="190375"/>
                  </a:lnTo>
                  <a:lnTo>
                    <a:pt x="264232" y="183276"/>
                  </a:lnTo>
                  <a:lnTo>
                    <a:pt x="265270" y="10540"/>
                  </a:lnTo>
                  <a:lnTo>
                    <a:pt x="12858" y="10540"/>
                  </a:lnTo>
                  <a:lnTo>
                    <a:pt x="5658" y="8893"/>
                  </a:lnTo>
                  <a:lnTo>
                    <a:pt x="0" y="4725"/>
                  </a:lnTo>
                  <a:close/>
                </a:path>
                <a:path w="265429" h="190500">
                  <a:moveTo>
                    <a:pt x="37052" y="0"/>
                  </a:moveTo>
                  <a:lnTo>
                    <a:pt x="29852" y="1647"/>
                  </a:lnTo>
                  <a:lnTo>
                    <a:pt x="20023" y="8893"/>
                  </a:lnTo>
                  <a:lnTo>
                    <a:pt x="12858" y="10540"/>
                  </a:lnTo>
                  <a:lnTo>
                    <a:pt x="61245" y="10540"/>
                  </a:lnTo>
                  <a:lnTo>
                    <a:pt x="54074" y="8893"/>
                  </a:lnTo>
                  <a:lnTo>
                    <a:pt x="44245" y="1647"/>
                  </a:lnTo>
                  <a:lnTo>
                    <a:pt x="37052" y="0"/>
                  </a:lnTo>
                  <a:close/>
                </a:path>
                <a:path w="265429" h="190500">
                  <a:moveTo>
                    <a:pt x="85490" y="0"/>
                  </a:moveTo>
                  <a:lnTo>
                    <a:pt x="78289" y="1647"/>
                  </a:lnTo>
                  <a:lnTo>
                    <a:pt x="68439" y="8893"/>
                  </a:lnTo>
                  <a:lnTo>
                    <a:pt x="61245" y="10540"/>
                  </a:lnTo>
                  <a:lnTo>
                    <a:pt x="109683" y="10540"/>
                  </a:lnTo>
                  <a:lnTo>
                    <a:pt x="102483" y="8893"/>
                  </a:lnTo>
                  <a:lnTo>
                    <a:pt x="92654" y="1647"/>
                  </a:lnTo>
                  <a:lnTo>
                    <a:pt x="85490" y="0"/>
                  </a:lnTo>
                  <a:close/>
                </a:path>
                <a:path w="265429" h="190500">
                  <a:moveTo>
                    <a:pt x="133877" y="0"/>
                  </a:moveTo>
                  <a:lnTo>
                    <a:pt x="126676" y="1647"/>
                  </a:lnTo>
                  <a:lnTo>
                    <a:pt x="116848" y="8893"/>
                  </a:lnTo>
                  <a:lnTo>
                    <a:pt x="109683" y="10540"/>
                  </a:lnTo>
                  <a:lnTo>
                    <a:pt x="158058" y="10540"/>
                  </a:lnTo>
                  <a:lnTo>
                    <a:pt x="150893" y="8893"/>
                  </a:lnTo>
                  <a:lnTo>
                    <a:pt x="141070" y="1647"/>
                  </a:lnTo>
                  <a:lnTo>
                    <a:pt x="133877" y="0"/>
                  </a:lnTo>
                  <a:close/>
                </a:path>
                <a:path w="265429" h="190500">
                  <a:moveTo>
                    <a:pt x="182251" y="0"/>
                  </a:moveTo>
                  <a:lnTo>
                    <a:pt x="175086" y="1647"/>
                  </a:lnTo>
                  <a:lnTo>
                    <a:pt x="165258" y="8893"/>
                  </a:lnTo>
                  <a:lnTo>
                    <a:pt x="158058" y="10540"/>
                  </a:lnTo>
                  <a:lnTo>
                    <a:pt x="206508" y="10540"/>
                  </a:lnTo>
                  <a:lnTo>
                    <a:pt x="199307" y="8893"/>
                  </a:lnTo>
                  <a:lnTo>
                    <a:pt x="189452" y="1647"/>
                  </a:lnTo>
                  <a:lnTo>
                    <a:pt x="182251" y="0"/>
                  </a:lnTo>
                  <a:close/>
                </a:path>
                <a:path w="265429" h="190500">
                  <a:moveTo>
                    <a:pt x="230689" y="0"/>
                  </a:moveTo>
                  <a:lnTo>
                    <a:pt x="223496" y="1647"/>
                  </a:lnTo>
                  <a:lnTo>
                    <a:pt x="213672" y="8893"/>
                  </a:lnTo>
                  <a:lnTo>
                    <a:pt x="206508" y="10540"/>
                  </a:lnTo>
                  <a:lnTo>
                    <a:pt x="254882" y="10540"/>
                  </a:lnTo>
                  <a:lnTo>
                    <a:pt x="247718" y="8893"/>
                  </a:lnTo>
                  <a:lnTo>
                    <a:pt x="237889" y="1647"/>
                  </a:lnTo>
                  <a:lnTo>
                    <a:pt x="230689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5168341" y="6398399"/>
              <a:ext cx="265430" cy="271780"/>
            </a:xfrm>
            <a:custGeom>
              <a:avLst/>
              <a:gdLst/>
              <a:ahLst/>
              <a:cxnLst/>
              <a:rect l="l" t="t" r="r" b="b"/>
              <a:pathLst>
                <a:path w="265429" h="271779">
                  <a:moveTo>
                    <a:pt x="31127" y="255752"/>
                  </a:moveTo>
                  <a:lnTo>
                    <a:pt x="20040" y="255752"/>
                  </a:lnTo>
                  <a:lnTo>
                    <a:pt x="19977" y="264375"/>
                  </a:lnTo>
                  <a:lnTo>
                    <a:pt x="25552" y="264375"/>
                  </a:lnTo>
                  <a:lnTo>
                    <a:pt x="31127" y="264375"/>
                  </a:lnTo>
                  <a:lnTo>
                    <a:pt x="31127" y="255752"/>
                  </a:lnTo>
                  <a:close/>
                </a:path>
                <a:path w="265429" h="271779">
                  <a:moveTo>
                    <a:pt x="79667" y="183883"/>
                  </a:moveTo>
                  <a:lnTo>
                    <a:pt x="73660" y="177876"/>
                  </a:lnTo>
                  <a:lnTo>
                    <a:pt x="73393" y="177876"/>
                  </a:lnTo>
                  <a:lnTo>
                    <a:pt x="73393" y="187375"/>
                  </a:lnTo>
                  <a:lnTo>
                    <a:pt x="73393" y="195186"/>
                  </a:lnTo>
                  <a:lnTo>
                    <a:pt x="70167" y="198348"/>
                  </a:lnTo>
                  <a:lnTo>
                    <a:pt x="62357" y="198348"/>
                  </a:lnTo>
                  <a:lnTo>
                    <a:pt x="59194" y="195186"/>
                  </a:lnTo>
                  <a:lnTo>
                    <a:pt x="59194" y="187375"/>
                  </a:lnTo>
                  <a:lnTo>
                    <a:pt x="62357" y="184150"/>
                  </a:lnTo>
                  <a:lnTo>
                    <a:pt x="70167" y="184150"/>
                  </a:lnTo>
                  <a:lnTo>
                    <a:pt x="73393" y="187375"/>
                  </a:lnTo>
                  <a:lnTo>
                    <a:pt x="73393" y="177876"/>
                  </a:lnTo>
                  <a:lnTo>
                    <a:pt x="58864" y="177876"/>
                  </a:lnTo>
                  <a:lnTo>
                    <a:pt x="52857" y="183883"/>
                  </a:lnTo>
                  <a:lnTo>
                    <a:pt x="52857" y="198678"/>
                  </a:lnTo>
                  <a:lnTo>
                    <a:pt x="58864" y="204685"/>
                  </a:lnTo>
                  <a:lnTo>
                    <a:pt x="73660" y="204685"/>
                  </a:lnTo>
                  <a:lnTo>
                    <a:pt x="79667" y="198678"/>
                  </a:lnTo>
                  <a:lnTo>
                    <a:pt x="79667" y="198348"/>
                  </a:lnTo>
                  <a:lnTo>
                    <a:pt x="79667" y="184150"/>
                  </a:lnTo>
                  <a:lnTo>
                    <a:pt x="79667" y="183883"/>
                  </a:lnTo>
                  <a:close/>
                </a:path>
                <a:path w="265429" h="271779">
                  <a:moveTo>
                    <a:pt x="99288" y="135978"/>
                  </a:moveTo>
                  <a:lnTo>
                    <a:pt x="99275" y="134073"/>
                  </a:lnTo>
                  <a:lnTo>
                    <a:pt x="94907" y="129654"/>
                  </a:lnTo>
                  <a:lnTo>
                    <a:pt x="93002" y="129654"/>
                  </a:lnTo>
                  <a:lnTo>
                    <a:pt x="93002" y="137566"/>
                  </a:lnTo>
                  <a:lnTo>
                    <a:pt x="93002" y="141503"/>
                  </a:lnTo>
                  <a:lnTo>
                    <a:pt x="91414" y="143090"/>
                  </a:lnTo>
                  <a:lnTo>
                    <a:pt x="87477" y="143090"/>
                  </a:lnTo>
                  <a:lnTo>
                    <a:pt x="85902" y="141503"/>
                  </a:lnTo>
                  <a:lnTo>
                    <a:pt x="85902" y="137566"/>
                  </a:lnTo>
                  <a:lnTo>
                    <a:pt x="87477" y="135978"/>
                  </a:lnTo>
                  <a:lnTo>
                    <a:pt x="91414" y="135978"/>
                  </a:lnTo>
                  <a:lnTo>
                    <a:pt x="93002" y="137566"/>
                  </a:lnTo>
                  <a:lnTo>
                    <a:pt x="93002" y="129654"/>
                  </a:lnTo>
                  <a:lnTo>
                    <a:pt x="83985" y="129654"/>
                  </a:lnTo>
                  <a:lnTo>
                    <a:pt x="79565" y="134073"/>
                  </a:lnTo>
                  <a:lnTo>
                    <a:pt x="79565" y="144995"/>
                  </a:lnTo>
                  <a:lnTo>
                    <a:pt x="83985" y="149364"/>
                  </a:lnTo>
                  <a:lnTo>
                    <a:pt x="94907" y="149364"/>
                  </a:lnTo>
                  <a:lnTo>
                    <a:pt x="99275" y="144995"/>
                  </a:lnTo>
                  <a:lnTo>
                    <a:pt x="99288" y="143090"/>
                  </a:lnTo>
                  <a:lnTo>
                    <a:pt x="99288" y="135978"/>
                  </a:lnTo>
                  <a:close/>
                </a:path>
                <a:path w="265429" h="271779">
                  <a:moveTo>
                    <a:pt x="110959" y="218008"/>
                  </a:moveTo>
                  <a:lnTo>
                    <a:pt x="110629" y="217678"/>
                  </a:lnTo>
                  <a:lnTo>
                    <a:pt x="104635" y="211683"/>
                  </a:lnTo>
                  <a:lnTo>
                    <a:pt x="104635" y="221500"/>
                  </a:lnTo>
                  <a:lnTo>
                    <a:pt x="104635" y="230898"/>
                  </a:lnTo>
                  <a:lnTo>
                    <a:pt x="100863" y="234657"/>
                  </a:lnTo>
                  <a:lnTo>
                    <a:pt x="91465" y="234657"/>
                  </a:lnTo>
                  <a:lnTo>
                    <a:pt x="87642" y="230898"/>
                  </a:lnTo>
                  <a:lnTo>
                    <a:pt x="87642" y="221500"/>
                  </a:lnTo>
                  <a:lnTo>
                    <a:pt x="91465" y="217678"/>
                  </a:lnTo>
                  <a:lnTo>
                    <a:pt x="100863" y="217678"/>
                  </a:lnTo>
                  <a:lnTo>
                    <a:pt x="104635" y="221500"/>
                  </a:lnTo>
                  <a:lnTo>
                    <a:pt x="104635" y="211683"/>
                  </a:lnTo>
                  <a:lnTo>
                    <a:pt x="104355" y="211404"/>
                  </a:lnTo>
                  <a:lnTo>
                    <a:pt x="87972" y="211404"/>
                  </a:lnTo>
                  <a:lnTo>
                    <a:pt x="81368" y="218008"/>
                  </a:lnTo>
                  <a:lnTo>
                    <a:pt x="81368" y="234340"/>
                  </a:lnTo>
                  <a:lnTo>
                    <a:pt x="87972" y="240944"/>
                  </a:lnTo>
                  <a:lnTo>
                    <a:pt x="104355" y="240944"/>
                  </a:lnTo>
                  <a:lnTo>
                    <a:pt x="110642" y="234657"/>
                  </a:lnTo>
                  <a:lnTo>
                    <a:pt x="110959" y="234340"/>
                  </a:lnTo>
                  <a:lnTo>
                    <a:pt x="110959" y="218008"/>
                  </a:lnTo>
                  <a:close/>
                </a:path>
                <a:path w="265429" h="271779">
                  <a:moveTo>
                    <a:pt x="116039" y="3175"/>
                  </a:moveTo>
                  <a:lnTo>
                    <a:pt x="112814" y="0"/>
                  </a:lnTo>
                  <a:lnTo>
                    <a:pt x="105003" y="0"/>
                  </a:lnTo>
                  <a:lnTo>
                    <a:pt x="101841" y="3175"/>
                  </a:lnTo>
                  <a:lnTo>
                    <a:pt x="101841" y="3949"/>
                  </a:lnTo>
                  <a:lnTo>
                    <a:pt x="42646" y="3949"/>
                  </a:lnTo>
                  <a:lnTo>
                    <a:pt x="37617" y="9017"/>
                  </a:lnTo>
                  <a:lnTo>
                    <a:pt x="37617" y="33274"/>
                  </a:lnTo>
                  <a:lnTo>
                    <a:pt x="38989" y="34683"/>
                  </a:lnTo>
                  <a:lnTo>
                    <a:pt x="42481" y="34683"/>
                  </a:lnTo>
                  <a:lnTo>
                    <a:pt x="43903" y="33274"/>
                  </a:lnTo>
                  <a:lnTo>
                    <a:pt x="43903" y="31521"/>
                  </a:lnTo>
                  <a:lnTo>
                    <a:pt x="43903" y="12522"/>
                  </a:lnTo>
                  <a:lnTo>
                    <a:pt x="46139" y="10223"/>
                  </a:lnTo>
                  <a:lnTo>
                    <a:pt x="101841" y="10223"/>
                  </a:lnTo>
                  <a:lnTo>
                    <a:pt x="101841" y="10985"/>
                  </a:lnTo>
                  <a:lnTo>
                    <a:pt x="105003" y="14147"/>
                  </a:lnTo>
                  <a:lnTo>
                    <a:pt x="108940" y="14147"/>
                  </a:lnTo>
                  <a:lnTo>
                    <a:pt x="112814" y="14147"/>
                  </a:lnTo>
                  <a:lnTo>
                    <a:pt x="116039" y="10985"/>
                  </a:lnTo>
                  <a:lnTo>
                    <a:pt x="116039" y="3175"/>
                  </a:lnTo>
                  <a:close/>
                </a:path>
                <a:path w="265429" h="271779">
                  <a:moveTo>
                    <a:pt x="130505" y="188683"/>
                  </a:moveTo>
                  <a:lnTo>
                    <a:pt x="126085" y="184264"/>
                  </a:lnTo>
                  <a:lnTo>
                    <a:pt x="124231" y="184264"/>
                  </a:lnTo>
                  <a:lnTo>
                    <a:pt x="124231" y="192176"/>
                  </a:lnTo>
                  <a:lnTo>
                    <a:pt x="124231" y="196113"/>
                  </a:lnTo>
                  <a:lnTo>
                    <a:pt x="122593" y="197700"/>
                  </a:lnTo>
                  <a:lnTo>
                    <a:pt x="118656" y="197700"/>
                  </a:lnTo>
                  <a:lnTo>
                    <a:pt x="117081" y="196113"/>
                  </a:lnTo>
                  <a:lnTo>
                    <a:pt x="117081" y="192176"/>
                  </a:lnTo>
                  <a:lnTo>
                    <a:pt x="118656" y="190538"/>
                  </a:lnTo>
                  <a:lnTo>
                    <a:pt x="122593" y="190538"/>
                  </a:lnTo>
                  <a:lnTo>
                    <a:pt x="124231" y="192176"/>
                  </a:lnTo>
                  <a:lnTo>
                    <a:pt x="124231" y="184264"/>
                  </a:lnTo>
                  <a:lnTo>
                    <a:pt x="115214" y="184264"/>
                  </a:lnTo>
                  <a:lnTo>
                    <a:pt x="110794" y="188683"/>
                  </a:lnTo>
                  <a:lnTo>
                    <a:pt x="110794" y="199605"/>
                  </a:lnTo>
                  <a:lnTo>
                    <a:pt x="115214" y="203974"/>
                  </a:lnTo>
                  <a:lnTo>
                    <a:pt x="126085" y="203974"/>
                  </a:lnTo>
                  <a:lnTo>
                    <a:pt x="130505" y="199605"/>
                  </a:lnTo>
                  <a:lnTo>
                    <a:pt x="130505" y="197700"/>
                  </a:lnTo>
                  <a:lnTo>
                    <a:pt x="130505" y="190538"/>
                  </a:lnTo>
                  <a:lnTo>
                    <a:pt x="130505" y="188683"/>
                  </a:lnTo>
                  <a:close/>
                </a:path>
                <a:path w="265429" h="271779">
                  <a:moveTo>
                    <a:pt x="191617" y="184480"/>
                  </a:moveTo>
                  <a:lnTo>
                    <a:pt x="191287" y="184150"/>
                  </a:lnTo>
                  <a:lnTo>
                    <a:pt x="185343" y="178206"/>
                  </a:lnTo>
                  <a:lnTo>
                    <a:pt x="185343" y="187972"/>
                  </a:lnTo>
                  <a:lnTo>
                    <a:pt x="185343" y="197370"/>
                  </a:lnTo>
                  <a:lnTo>
                    <a:pt x="181521" y="201142"/>
                  </a:lnTo>
                  <a:lnTo>
                    <a:pt x="172123" y="201142"/>
                  </a:lnTo>
                  <a:lnTo>
                    <a:pt x="168363" y="197370"/>
                  </a:lnTo>
                  <a:lnTo>
                    <a:pt x="168363" y="187972"/>
                  </a:lnTo>
                  <a:lnTo>
                    <a:pt x="172123" y="184150"/>
                  </a:lnTo>
                  <a:lnTo>
                    <a:pt x="181521" y="184150"/>
                  </a:lnTo>
                  <a:lnTo>
                    <a:pt x="185343" y="187972"/>
                  </a:lnTo>
                  <a:lnTo>
                    <a:pt x="185343" y="178206"/>
                  </a:lnTo>
                  <a:lnTo>
                    <a:pt x="185013" y="177876"/>
                  </a:lnTo>
                  <a:lnTo>
                    <a:pt x="168630" y="177876"/>
                  </a:lnTo>
                  <a:lnTo>
                    <a:pt x="162026" y="184480"/>
                  </a:lnTo>
                  <a:lnTo>
                    <a:pt x="162026" y="200812"/>
                  </a:lnTo>
                  <a:lnTo>
                    <a:pt x="168630" y="207467"/>
                  </a:lnTo>
                  <a:lnTo>
                    <a:pt x="185013" y="207467"/>
                  </a:lnTo>
                  <a:lnTo>
                    <a:pt x="191287" y="201142"/>
                  </a:lnTo>
                  <a:lnTo>
                    <a:pt x="191617" y="200812"/>
                  </a:lnTo>
                  <a:lnTo>
                    <a:pt x="191617" y="184480"/>
                  </a:lnTo>
                  <a:close/>
                </a:path>
                <a:path w="265429" h="271779">
                  <a:moveTo>
                    <a:pt x="192646" y="240563"/>
                  </a:moveTo>
                  <a:lnTo>
                    <a:pt x="188226" y="236143"/>
                  </a:lnTo>
                  <a:lnTo>
                    <a:pt x="186372" y="236143"/>
                  </a:lnTo>
                  <a:lnTo>
                    <a:pt x="186372" y="244005"/>
                  </a:lnTo>
                  <a:lnTo>
                    <a:pt x="186372" y="247992"/>
                  </a:lnTo>
                  <a:lnTo>
                    <a:pt x="184785" y="249580"/>
                  </a:lnTo>
                  <a:lnTo>
                    <a:pt x="180797" y="249580"/>
                  </a:lnTo>
                  <a:lnTo>
                    <a:pt x="179222" y="247992"/>
                  </a:lnTo>
                  <a:lnTo>
                    <a:pt x="179222" y="244005"/>
                  </a:lnTo>
                  <a:lnTo>
                    <a:pt x="180797" y="242430"/>
                  </a:lnTo>
                  <a:lnTo>
                    <a:pt x="184785" y="242430"/>
                  </a:lnTo>
                  <a:lnTo>
                    <a:pt x="186372" y="244005"/>
                  </a:lnTo>
                  <a:lnTo>
                    <a:pt x="186372" y="236143"/>
                  </a:lnTo>
                  <a:lnTo>
                    <a:pt x="177355" y="236143"/>
                  </a:lnTo>
                  <a:lnTo>
                    <a:pt x="172935" y="240563"/>
                  </a:lnTo>
                  <a:lnTo>
                    <a:pt x="172935" y="251434"/>
                  </a:lnTo>
                  <a:lnTo>
                    <a:pt x="177355" y="255854"/>
                  </a:lnTo>
                  <a:lnTo>
                    <a:pt x="188226" y="255854"/>
                  </a:lnTo>
                  <a:lnTo>
                    <a:pt x="192646" y="251434"/>
                  </a:lnTo>
                  <a:lnTo>
                    <a:pt x="192646" y="249580"/>
                  </a:lnTo>
                  <a:lnTo>
                    <a:pt x="192646" y="242430"/>
                  </a:lnTo>
                  <a:lnTo>
                    <a:pt x="192646" y="240563"/>
                  </a:lnTo>
                  <a:close/>
                </a:path>
                <a:path w="265429" h="271779">
                  <a:moveTo>
                    <a:pt x="195986" y="131076"/>
                  </a:moveTo>
                  <a:lnTo>
                    <a:pt x="184899" y="131076"/>
                  </a:lnTo>
                  <a:lnTo>
                    <a:pt x="184899" y="139700"/>
                  </a:lnTo>
                  <a:lnTo>
                    <a:pt x="190411" y="139700"/>
                  </a:lnTo>
                  <a:lnTo>
                    <a:pt x="195986" y="139700"/>
                  </a:lnTo>
                  <a:lnTo>
                    <a:pt x="195986" y="131076"/>
                  </a:lnTo>
                  <a:close/>
                </a:path>
                <a:path w="265429" h="271779">
                  <a:moveTo>
                    <a:pt x="228320" y="9017"/>
                  </a:moveTo>
                  <a:lnTo>
                    <a:pt x="223291" y="3949"/>
                  </a:lnTo>
                  <a:lnTo>
                    <a:pt x="164096" y="3949"/>
                  </a:lnTo>
                  <a:lnTo>
                    <a:pt x="164096" y="3162"/>
                  </a:lnTo>
                  <a:lnTo>
                    <a:pt x="160934" y="0"/>
                  </a:lnTo>
                  <a:lnTo>
                    <a:pt x="156997" y="0"/>
                  </a:lnTo>
                  <a:lnTo>
                    <a:pt x="153123" y="0"/>
                  </a:lnTo>
                  <a:lnTo>
                    <a:pt x="149898" y="3162"/>
                  </a:lnTo>
                  <a:lnTo>
                    <a:pt x="149898" y="10972"/>
                  </a:lnTo>
                  <a:lnTo>
                    <a:pt x="153123" y="14147"/>
                  </a:lnTo>
                  <a:lnTo>
                    <a:pt x="160934" y="14147"/>
                  </a:lnTo>
                  <a:lnTo>
                    <a:pt x="164096" y="10972"/>
                  </a:lnTo>
                  <a:lnTo>
                    <a:pt x="164096" y="10223"/>
                  </a:lnTo>
                  <a:lnTo>
                    <a:pt x="219798" y="10223"/>
                  </a:lnTo>
                  <a:lnTo>
                    <a:pt x="222034" y="12522"/>
                  </a:lnTo>
                  <a:lnTo>
                    <a:pt x="222034" y="33274"/>
                  </a:lnTo>
                  <a:lnTo>
                    <a:pt x="223456" y="34683"/>
                  </a:lnTo>
                  <a:lnTo>
                    <a:pt x="226961" y="34683"/>
                  </a:lnTo>
                  <a:lnTo>
                    <a:pt x="228320" y="33274"/>
                  </a:lnTo>
                  <a:lnTo>
                    <a:pt x="228320" y="31521"/>
                  </a:lnTo>
                  <a:lnTo>
                    <a:pt x="228320" y="9017"/>
                  </a:lnTo>
                  <a:close/>
                </a:path>
                <a:path w="265429" h="271779">
                  <a:moveTo>
                    <a:pt x="256057" y="256184"/>
                  </a:moveTo>
                  <a:lnTo>
                    <a:pt x="251637" y="251764"/>
                  </a:lnTo>
                  <a:lnTo>
                    <a:pt x="249783" y="251764"/>
                  </a:lnTo>
                  <a:lnTo>
                    <a:pt x="249783" y="259676"/>
                  </a:lnTo>
                  <a:lnTo>
                    <a:pt x="249783" y="263613"/>
                  </a:lnTo>
                  <a:lnTo>
                    <a:pt x="248145" y="265201"/>
                  </a:lnTo>
                  <a:lnTo>
                    <a:pt x="244208" y="265201"/>
                  </a:lnTo>
                  <a:lnTo>
                    <a:pt x="242633" y="263613"/>
                  </a:lnTo>
                  <a:lnTo>
                    <a:pt x="242633" y="259676"/>
                  </a:lnTo>
                  <a:lnTo>
                    <a:pt x="244208" y="258089"/>
                  </a:lnTo>
                  <a:lnTo>
                    <a:pt x="248145" y="258089"/>
                  </a:lnTo>
                  <a:lnTo>
                    <a:pt x="249783" y="259676"/>
                  </a:lnTo>
                  <a:lnTo>
                    <a:pt x="249783" y="251764"/>
                  </a:lnTo>
                  <a:lnTo>
                    <a:pt x="240715" y="251764"/>
                  </a:lnTo>
                  <a:lnTo>
                    <a:pt x="236347" y="256184"/>
                  </a:lnTo>
                  <a:lnTo>
                    <a:pt x="236347" y="267106"/>
                  </a:lnTo>
                  <a:lnTo>
                    <a:pt x="240715" y="271475"/>
                  </a:lnTo>
                  <a:lnTo>
                    <a:pt x="251637" y="271475"/>
                  </a:lnTo>
                  <a:lnTo>
                    <a:pt x="256057" y="267106"/>
                  </a:lnTo>
                  <a:lnTo>
                    <a:pt x="256057" y="265201"/>
                  </a:lnTo>
                  <a:lnTo>
                    <a:pt x="256057" y="258089"/>
                  </a:lnTo>
                  <a:lnTo>
                    <a:pt x="256057" y="256184"/>
                  </a:lnTo>
                  <a:close/>
                </a:path>
                <a:path w="265429" h="271779">
                  <a:moveTo>
                    <a:pt x="260375" y="223735"/>
                  </a:moveTo>
                  <a:lnTo>
                    <a:pt x="249224" y="223735"/>
                  </a:lnTo>
                  <a:lnTo>
                    <a:pt x="249224" y="232422"/>
                  </a:lnTo>
                  <a:lnTo>
                    <a:pt x="254800" y="232422"/>
                  </a:lnTo>
                  <a:lnTo>
                    <a:pt x="260375" y="232422"/>
                  </a:lnTo>
                  <a:lnTo>
                    <a:pt x="260375" y="223735"/>
                  </a:lnTo>
                  <a:close/>
                </a:path>
                <a:path w="265429" h="271779">
                  <a:moveTo>
                    <a:pt x="265341" y="101625"/>
                  </a:moveTo>
                  <a:lnTo>
                    <a:pt x="264350" y="102730"/>
                  </a:lnTo>
                  <a:lnTo>
                    <a:pt x="260362" y="105511"/>
                  </a:lnTo>
                  <a:lnTo>
                    <a:pt x="258508" y="106451"/>
                  </a:lnTo>
                  <a:lnTo>
                    <a:pt x="252336" y="106451"/>
                  </a:lnTo>
                  <a:lnTo>
                    <a:pt x="250647" y="105956"/>
                  </a:lnTo>
                  <a:lnTo>
                    <a:pt x="246989" y="104038"/>
                  </a:lnTo>
                  <a:lnTo>
                    <a:pt x="245465" y="102362"/>
                  </a:lnTo>
                  <a:lnTo>
                    <a:pt x="244563" y="101625"/>
                  </a:lnTo>
                  <a:lnTo>
                    <a:pt x="239725" y="97815"/>
                  </a:lnTo>
                  <a:lnTo>
                    <a:pt x="236080" y="95910"/>
                  </a:lnTo>
                  <a:lnTo>
                    <a:pt x="227215" y="95910"/>
                  </a:lnTo>
                  <a:lnTo>
                    <a:pt x="224383" y="96723"/>
                  </a:lnTo>
                  <a:lnTo>
                    <a:pt x="218643" y="99733"/>
                  </a:lnTo>
                  <a:lnTo>
                    <a:pt x="217893" y="100596"/>
                  </a:lnTo>
                  <a:lnTo>
                    <a:pt x="216446" y="102362"/>
                  </a:lnTo>
                  <a:lnTo>
                    <a:pt x="216268" y="102362"/>
                  </a:lnTo>
                  <a:lnTo>
                    <a:pt x="212483" y="105194"/>
                  </a:lnTo>
                  <a:lnTo>
                    <a:pt x="211975" y="105511"/>
                  </a:lnTo>
                  <a:lnTo>
                    <a:pt x="210235" y="106451"/>
                  </a:lnTo>
                  <a:lnTo>
                    <a:pt x="203949" y="106451"/>
                  </a:lnTo>
                  <a:lnTo>
                    <a:pt x="202260" y="105956"/>
                  </a:lnTo>
                  <a:lnTo>
                    <a:pt x="198551" y="104038"/>
                  </a:lnTo>
                  <a:lnTo>
                    <a:pt x="197027" y="102362"/>
                  </a:lnTo>
                  <a:lnTo>
                    <a:pt x="194017" y="99898"/>
                  </a:lnTo>
                  <a:lnTo>
                    <a:pt x="191338" y="97815"/>
                  </a:lnTo>
                  <a:lnTo>
                    <a:pt x="187642" y="95910"/>
                  </a:lnTo>
                  <a:lnTo>
                    <a:pt x="178828" y="95910"/>
                  </a:lnTo>
                  <a:lnTo>
                    <a:pt x="175933" y="96723"/>
                  </a:lnTo>
                  <a:lnTo>
                    <a:pt x="170205" y="99733"/>
                  </a:lnTo>
                  <a:lnTo>
                    <a:pt x="169456" y="100596"/>
                  </a:lnTo>
                  <a:lnTo>
                    <a:pt x="168008" y="102362"/>
                  </a:lnTo>
                  <a:lnTo>
                    <a:pt x="167830" y="102362"/>
                  </a:lnTo>
                  <a:lnTo>
                    <a:pt x="164045" y="105194"/>
                  </a:lnTo>
                  <a:lnTo>
                    <a:pt x="163550" y="105511"/>
                  </a:lnTo>
                  <a:lnTo>
                    <a:pt x="161848" y="106451"/>
                  </a:lnTo>
                  <a:lnTo>
                    <a:pt x="155511" y="106451"/>
                  </a:lnTo>
                  <a:lnTo>
                    <a:pt x="153873" y="105956"/>
                  </a:lnTo>
                  <a:lnTo>
                    <a:pt x="152349" y="105194"/>
                  </a:lnTo>
                  <a:lnTo>
                    <a:pt x="150164" y="104038"/>
                  </a:lnTo>
                  <a:lnTo>
                    <a:pt x="148640" y="102362"/>
                  </a:lnTo>
                  <a:lnTo>
                    <a:pt x="147739" y="101625"/>
                  </a:lnTo>
                  <a:lnTo>
                    <a:pt x="142900" y="97815"/>
                  </a:lnTo>
                  <a:lnTo>
                    <a:pt x="139255" y="95910"/>
                  </a:lnTo>
                  <a:lnTo>
                    <a:pt x="130390" y="95910"/>
                  </a:lnTo>
                  <a:lnTo>
                    <a:pt x="127558" y="96723"/>
                  </a:lnTo>
                  <a:lnTo>
                    <a:pt x="121767" y="99733"/>
                  </a:lnTo>
                  <a:lnTo>
                    <a:pt x="121043" y="100596"/>
                  </a:lnTo>
                  <a:lnTo>
                    <a:pt x="119646" y="102362"/>
                  </a:lnTo>
                  <a:lnTo>
                    <a:pt x="119456" y="102362"/>
                  </a:lnTo>
                  <a:lnTo>
                    <a:pt x="115658" y="105194"/>
                  </a:lnTo>
                  <a:lnTo>
                    <a:pt x="115150" y="105511"/>
                  </a:lnTo>
                  <a:lnTo>
                    <a:pt x="113411" y="106451"/>
                  </a:lnTo>
                  <a:lnTo>
                    <a:pt x="107137" y="106451"/>
                  </a:lnTo>
                  <a:lnTo>
                    <a:pt x="105435" y="105956"/>
                  </a:lnTo>
                  <a:lnTo>
                    <a:pt x="101727" y="104038"/>
                  </a:lnTo>
                  <a:lnTo>
                    <a:pt x="100203" y="102362"/>
                  </a:lnTo>
                  <a:lnTo>
                    <a:pt x="97193" y="99898"/>
                  </a:lnTo>
                  <a:lnTo>
                    <a:pt x="94513" y="97815"/>
                  </a:lnTo>
                  <a:lnTo>
                    <a:pt x="90817" y="95910"/>
                  </a:lnTo>
                  <a:lnTo>
                    <a:pt x="82016" y="95910"/>
                  </a:lnTo>
                  <a:lnTo>
                    <a:pt x="79121" y="96723"/>
                  </a:lnTo>
                  <a:lnTo>
                    <a:pt x="73380" y="99733"/>
                  </a:lnTo>
                  <a:lnTo>
                    <a:pt x="72631" y="100596"/>
                  </a:lnTo>
                  <a:lnTo>
                    <a:pt x="71183" y="102362"/>
                  </a:lnTo>
                  <a:lnTo>
                    <a:pt x="71005" y="102362"/>
                  </a:lnTo>
                  <a:lnTo>
                    <a:pt x="67221" y="105194"/>
                  </a:lnTo>
                  <a:lnTo>
                    <a:pt x="66725" y="105511"/>
                  </a:lnTo>
                  <a:lnTo>
                    <a:pt x="65024" y="106451"/>
                  </a:lnTo>
                  <a:lnTo>
                    <a:pt x="58686" y="106451"/>
                  </a:lnTo>
                  <a:lnTo>
                    <a:pt x="57048" y="105956"/>
                  </a:lnTo>
                  <a:lnTo>
                    <a:pt x="55524" y="105194"/>
                  </a:lnTo>
                  <a:lnTo>
                    <a:pt x="53340" y="104038"/>
                  </a:lnTo>
                  <a:lnTo>
                    <a:pt x="51816" y="102362"/>
                  </a:lnTo>
                  <a:lnTo>
                    <a:pt x="50914" y="101625"/>
                  </a:lnTo>
                  <a:lnTo>
                    <a:pt x="46075" y="97815"/>
                  </a:lnTo>
                  <a:lnTo>
                    <a:pt x="42430" y="95910"/>
                  </a:lnTo>
                  <a:lnTo>
                    <a:pt x="33566" y="95910"/>
                  </a:lnTo>
                  <a:lnTo>
                    <a:pt x="30734" y="96723"/>
                  </a:lnTo>
                  <a:lnTo>
                    <a:pt x="24993" y="99733"/>
                  </a:lnTo>
                  <a:lnTo>
                    <a:pt x="24257" y="100596"/>
                  </a:lnTo>
                  <a:lnTo>
                    <a:pt x="22821" y="102362"/>
                  </a:lnTo>
                  <a:lnTo>
                    <a:pt x="22631" y="102362"/>
                  </a:lnTo>
                  <a:lnTo>
                    <a:pt x="18834" y="105194"/>
                  </a:lnTo>
                  <a:lnTo>
                    <a:pt x="18326" y="105511"/>
                  </a:lnTo>
                  <a:lnTo>
                    <a:pt x="16586" y="106451"/>
                  </a:lnTo>
                  <a:lnTo>
                    <a:pt x="10312" y="106451"/>
                  </a:lnTo>
                  <a:lnTo>
                    <a:pt x="8610" y="105956"/>
                  </a:lnTo>
                  <a:lnTo>
                    <a:pt x="4902" y="104038"/>
                  </a:lnTo>
                  <a:lnTo>
                    <a:pt x="3416" y="102362"/>
                  </a:lnTo>
                  <a:lnTo>
                    <a:pt x="3556" y="102362"/>
                  </a:lnTo>
                  <a:lnTo>
                    <a:pt x="0" y="99593"/>
                  </a:lnTo>
                  <a:lnTo>
                    <a:pt x="50" y="107848"/>
                  </a:lnTo>
                  <a:lnTo>
                    <a:pt x="1917" y="109334"/>
                  </a:lnTo>
                  <a:lnTo>
                    <a:pt x="4089" y="110985"/>
                  </a:lnTo>
                  <a:lnTo>
                    <a:pt x="7632" y="112776"/>
                  </a:lnTo>
                  <a:lnTo>
                    <a:pt x="16192" y="112776"/>
                  </a:lnTo>
                  <a:lnTo>
                    <a:pt x="18834" y="112064"/>
                  </a:lnTo>
                  <a:lnTo>
                    <a:pt x="19011" y="112064"/>
                  </a:lnTo>
                  <a:lnTo>
                    <a:pt x="21069" y="110985"/>
                  </a:lnTo>
                  <a:lnTo>
                    <a:pt x="24942" y="108902"/>
                  </a:lnTo>
                  <a:lnTo>
                    <a:pt x="27076" y="106451"/>
                  </a:lnTo>
                  <a:lnTo>
                    <a:pt x="31330" y="103276"/>
                  </a:lnTo>
                  <a:lnTo>
                    <a:pt x="33007" y="102362"/>
                  </a:lnTo>
                  <a:lnTo>
                    <a:pt x="40208" y="102362"/>
                  </a:lnTo>
                  <a:lnTo>
                    <a:pt x="41325" y="102730"/>
                  </a:lnTo>
                  <a:lnTo>
                    <a:pt x="45034" y="104648"/>
                  </a:lnTo>
                  <a:lnTo>
                    <a:pt x="46837" y="106603"/>
                  </a:lnTo>
                  <a:lnTo>
                    <a:pt x="50317" y="109334"/>
                  </a:lnTo>
                  <a:lnTo>
                    <a:pt x="52476" y="110985"/>
                  </a:lnTo>
                  <a:lnTo>
                    <a:pt x="56070" y="112776"/>
                  </a:lnTo>
                  <a:lnTo>
                    <a:pt x="64579" y="112776"/>
                  </a:lnTo>
                  <a:lnTo>
                    <a:pt x="67221" y="112064"/>
                  </a:lnTo>
                  <a:lnTo>
                    <a:pt x="67398" y="112064"/>
                  </a:lnTo>
                  <a:lnTo>
                    <a:pt x="73380" y="108902"/>
                  </a:lnTo>
                  <a:lnTo>
                    <a:pt x="75514" y="106451"/>
                  </a:lnTo>
                  <a:lnTo>
                    <a:pt x="77584" y="104863"/>
                  </a:lnTo>
                  <a:lnTo>
                    <a:pt x="79768" y="103276"/>
                  </a:lnTo>
                  <a:lnTo>
                    <a:pt x="81394" y="102362"/>
                  </a:lnTo>
                  <a:lnTo>
                    <a:pt x="88633" y="102362"/>
                  </a:lnTo>
                  <a:lnTo>
                    <a:pt x="89712" y="102730"/>
                  </a:lnTo>
                  <a:lnTo>
                    <a:pt x="93421" y="104648"/>
                  </a:lnTo>
                  <a:lnTo>
                    <a:pt x="95275" y="106603"/>
                  </a:lnTo>
                  <a:lnTo>
                    <a:pt x="98704" y="109334"/>
                  </a:lnTo>
                  <a:lnTo>
                    <a:pt x="100863" y="110985"/>
                  </a:lnTo>
                  <a:lnTo>
                    <a:pt x="104457" y="112776"/>
                  </a:lnTo>
                  <a:lnTo>
                    <a:pt x="112941" y="112776"/>
                  </a:lnTo>
                  <a:lnTo>
                    <a:pt x="115646" y="112064"/>
                  </a:lnTo>
                  <a:lnTo>
                    <a:pt x="115836" y="112064"/>
                  </a:lnTo>
                  <a:lnTo>
                    <a:pt x="117894" y="110985"/>
                  </a:lnTo>
                  <a:lnTo>
                    <a:pt x="121767" y="108902"/>
                  </a:lnTo>
                  <a:lnTo>
                    <a:pt x="123901" y="106451"/>
                  </a:lnTo>
                  <a:lnTo>
                    <a:pt x="128155" y="103276"/>
                  </a:lnTo>
                  <a:lnTo>
                    <a:pt x="129832" y="102362"/>
                  </a:lnTo>
                  <a:lnTo>
                    <a:pt x="137033" y="102362"/>
                  </a:lnTo>
                  <a:lnTo>
                    <a:pt x="138150" y="102730"/>
                  </a:lnTo>
                  <a:lnTo>
                    <a:pt x="141859" y="104648"/>
                  </a:lnTo>
                  <a:lnTo>
                    <a:pt x="143662" y="106603"/>
                  </a:lnTo>
                  <a:lnTo>
                    <a:pt x="147142" y="109334"/>
                  </a:lnTo>
                  <a:lnTo>
                    <a:pt x="149301" y="110985"/>
                  </a:lnTo>
                  <a:lnTo>
                    <a:pt x="152844" y="112776"/>
                  </a:lnTo>
                  <a:lnTo>
                    <a:pt x="161404" y="112776"/>
                  </a:lnTo>
                  <a:lnTo>
                    <a:pt x="164045" y="112064"/>
                  </a:lnTo>
                  <a:lnTo>
                    <a:pt x="164223" y="112064"/>
                  </a:lnTo>
                  <a:lnTo>
                    <a:pt x="170205" y="108902"/>
                  </a:lnTo>
                  <a:lnTo>
                    <a:pt x="172339" y="106451"/>
                  </a:lnTo>
                  <a:lnTo>
                    <a:pt x="174409" y="104863"/>
                  </a:lnTo>
                  <a:lnTo>
                    <a:pt x="176593" y="103276"/>
                  </a:lnTo>
                  <a:lnTo>
                    <a:pt x="178219" y="102362"/>
                  </a:lnTo>
                  <a:lnTo>
                    <a:pt x="185458" y="102362"/>
                  </a:lnTo>
                  <a:lnTo>
                    <a:pt x="186537" y="102730"/>
                  </a:lnTo>
                  <a:lnTo>
                    <a:pt x="190246" y="104648"/>
                  </a:lnTo>
                  <a:lnTo>
                    <a:pt x="192100" y="106603"/>
                  </a:lnTo>
                  <a:lnTo>
                    <a:pt x="195580" y="109334"/>
                  </a:lnTo>
                  <a:lnTo>
                    <a:pt x="197739" y="110985"/>
                  </a:lnTo>
                  <a:lnTo>
                    <a:pt x="201282" y="112776"/>
                  </a:lnTo>
                  <a:lnTo>
                    <a:pt x="209842" y="112776"/>
                  </a:lnTo>
                  <a:lnTo>
                    <a:pt x="212483" y="112064"/>
                  </a:lnTo>
                  <a:lnTo>
                    <a:pt x="212661" y="112064"/>
                  </a:lnTo>
                  <a:lnTo>
                    <a:pt x="214718" y="110985"/>
                  </a:lnTo>
                  <a:lnTo>
                    <a:pt x="218592" y="108902"/>
                  </a:lnTo>
                  <a:lnTo>
                    <a:pt x="220726" y="106451"/>
                  </a:lnTo>
                  <a:lnTo>
                    <a:pt x="224980" y="103276"/>
                  </a:lnTo>
                  <a:lnTo>
                    <a:pt x="226644" y="102362"/>
                  </a:lnTo>
                  <a:lnTo>
                    <a:pt x="233857" y="102362"/>
                  </a:lnTo>
                  <a:lnTo>
                    <a:pt x="234975" y="102730"/>
                  </a:lnTo>
                  <a:lnTo>
                    <a:pt x="238683" y="104648"/>
                  </a:lnTo>
                  <a:lnTo>
                    <a:pt x="240487" y="106603"/>
                  </a:lnTo>
                  <a:lnTo>
                    <a:pt x="243967" y="109334"/>
                  </a:lnTo>
                  <a:lnTo>
                    <a:pt x="246126" y="110985"/>
                  </a:lnTo>
                  <a:lnTo>
                    <a:pt x="249720" y="112776"/>
                  </a:lnTo>
                  <a:lnTo>
                    <a:pt x="257924" y="112776"/>
                  </a:lnTo>
                  <a:lnTo>
                    <a:pt x="260858" y="112064"/>
                  </a:lnTo>
                  <a:lnTo>
                    <a:pt x="265290" y="109893"/>
                  </a:lnTo>
                  <a:lnTo>
                    <a:pt x="265315" y="106451"/>
                  </a:lnTo>
                  <a:lnTo>
                    <a:pt x="265341" y="1016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5193408" y="6433516"/>
              <a:ext cx="31750" cy="208915"/>
            </a:xfrm>
            <a:custGeom>
              <a:avLst/>
              <a:gdLst/>
              <a:ahLst/>
              <a:cxnLst/>
              <a:rect l="l" t="t" r="r" b="b"/>
              <a:pathLst>
                <a:path w="31750" h="208915">
                  <a:moveTo>
                    <a:pt x="24409" y="0"/>
                  </a:moveTo>
                  <a:lnTo>
                    <a:pt x="7035" y="0"/>
                  </a:lnTo>
                  <a:lnTo>
                    <a:pt x="0" y="6985"/>
                  </a:lnTo>
                  <a:lnTo>
                    <a:pt x="0" y="201777"/>
                  </a:lnTo>
                  <a:lnTo>
                    <a:pt x="7035" y="208826"/>
                  </a:lnTo>
                  <a:lnTo>
                    <a:pt x="15722" y="208826"/>
                  </a:lnTo>
                  <a:lnTo>
                    <a:pt x="24409" y="208826"/>
                  </a:lnTo>
                  <a:lnTo>
                    <a:pt x="31445" y="201777"/>
                  </a:lnTo>
                  <a:lnTo>
                    <a:pt x="31445" y="6985"/>
                  </a:lnTo>
                  <a:lnTo>
                    <a:pt x="24409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5209131" y="6433515"/>
              <a:ext cx="15875" cy="208915"/>
            </a:xfrm>
            <a:custGeom>
              <a:avLst/>
              <a:gdLst/>
              <a:ahLst/>
              <a:cxnLst/>
              <a:rect l="l" t="t" r="r" b="b"/>
              <a:pathLst>
                <a:path w="15875" h="208915">
                  <a:moveTo>
                    <a:pt x="8689" y="1"/>
                  </a:moveTo>
                  <a:lnTo>
                    <a:pt x="0" y="0"/>
                  </a:lnTo>
                  <a:lnTo>
                    <a:pt x="8407" y="4535"/>
                  </a:lnTo>
                  <a:lnTo>
                    <a:pt x="8407" y="204572"/>
                  </a:lnTo>
                  <a:lnTo>
                    <a:pt x="0" y="208826"/>
                  </a:lnTo>
                  <a:lnTo>
                    <a:pt x="2400" y="208662"/>
                  </a:lnTo>
                  <a:lnTo>
                    <a:pt x="9969" y="207544"/>
                  </a:lnTo>
                  <a:lnTo>
                    <a:pt x="15725" y="201016"/>
                  </a:lnTo>
                  <a:lnTo>
                    <a:pt x="15724" y="6984"/>
                  </a:lnTo>
                  <a:lnTo>
                    <a:pt x="8689" y="1"/>
                  </a:lnTo>
                  <a:close/>
                </a:path>
              </a:pathLst>
            </a:custGeom>
            <a:solidFill>
              <a:srgbClr val="2D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5200561" y="6441704"/>
              <a:ext cx="6985" cy="189230"/>
            </a:xfrm>
            <a:custGeom>
              <a:avLst/>
              <a:gdLst/>
              <a:ahLst/>
              <a:cxnLst/>
              <a:rect l="l" t="t" r="r" b="b"/>
              <a:pathLst>
                <a:path w="6985" h="189229">
                  <a:moveTo>
                    <a:pt x="5397" y="0"/>
                  </a:moveTo>
                  <a:lnTo>
                    <a:pt x="1574" y="0"/>
                  </a:lnTo>
                  <a:lnTo>
                    <a:pt x="0" y="1524"/>
                  </a:lnTo>
                  <a:lnTo>
                    <a:pt x="0" y="187591"/>
                  </a:lnTo>
                  <a:lnTo>
                    <a:pt x="1574" y="189115"/>
                  </a:lnTo>
                  <a:lnTo>
                    <a:pt x="3492" y="189115"/>
                  </a:lnTo>
                  <a:lnTo>
                    <a:pt x="5397" y="189115"/>
                  </a:lnTo>
                  <a:lnTo>
                    <a:pt x="6934" y="187591"/>
                  </a:lnTo>
                  <a:lnTo>
                    <a:pt x="6934" y="1524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8FB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5379247" y="6433516"/>
              <a:ext cx="31750" cy="208915"/>
            </a:xfrm>
            <a:custGeom>
              <a:avLst/>
              <a:gdLst/>
              <a:ahLst/>
              <a:cxnLst/>
              <a:rect l="l" t="t" r="r" b="b"/>
              <a:pathLst>
                <a:path w="31750" h="208915">
                  <a:moveTo>
                    <a:pt x="24345" y="0"/>
                  </a:moveTo>
                  <a:lnTo>
                    <a:pt x="7035" y="0"/>
                  </a:lnTo>
                  <a:lnTo>
                    <a:pt x="0" y="6985"/>
                  </a:lnTo>
                  <a:lnTo>
                    <a:pt x="0" y="201777"/>
                  </a:lnTo>
                  <a:lnTo>
                    <a:pt x="7035" y="208826"/>
                  </a:lnTo>
                  <a:lnTo>
                    <a:pt x="15722" y="208826"/>
                  </a:lnTo>
                  <a:lnTo>
                    <a:pt x="24345" y="208826"/>
                  </a:lnTo>
                  <a:lnTo>
                    <a:pt x="31394" y="201777"/>
                  </a:lnTo>
                  <a:lnTo>
                    <a:pt x="31394" y="6985"/>
                  </a:lnTo>
                  <a:lnTo>
                    <a:pt x="24345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5394970" y="6433515"/>
              <a:ext cx="15875" cy="208915"/>
            </a:xfrm>
            <a:custGeom>
              <a:avLst/>
              <a:gdLst/>
              <a:ahLst/>
              <a:cxnLst/>
              <a:rect l="l" t="t" r="r" b="b"/>
              <a:pathLst>
                <a:path w="15875" h="208915">
                  <a:moveTo>
                    <a:pt x="8625" y="1"/>
                  </a:moveTo>
                  <a:lnTo>
                    <a:pt x="0" y="0"/>
                  </a:lnTo>
                  <a:lnTo>
                    <a:pt x="8407" y="4535"/>
                  </a:lnTo>
                  <a:lnTo>
                    <a:pt x="8407" y="204572"/>
                  </a:lnTo>
                  <a:lnTo>
                    <a:pt x="0" y="208826"/>
                  </a:lnTo>
                  <a:lnTo>
                    <a:pt x="2400" y="208662"/>
                  </a:lnTo>
                  <a:lnTo>
                    <a:pt x="9938" y="207513"/>
                  </a:lnTo>
                  <a:lnTo>
                    <a:pt x="15674" y="201016"/>
                  </a:lnTo>
                  <a:lnTo>
                    <a:pt x="15673" y="6984"/>
                  </a:lnTo>
                  <a:lnTo>
                    <a:pt x="8625" y="1"/>
                  </a:lnTo>
                  <a:close/>
                </a:path>
              </a:pathLst>
            </a:custGeom>
            <a:solidFill>
              <a:srgbClr val="B38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5386395" y="6441704"/>
              <a:ext cx="6985" cy="189230"/>
            </a:xfrm>
            <a:custGeom>
              <a:avLst/>
              <a:gdLst/>
              <a:ahLst/>
              <a:cxnLst/>
              <a:rect l="l" t="t" r="r" b="b"/>
              <a:pathLst>
                <a:path w="6985" h="189229">
                  <a:moveTo>
                    <a:pt x="5359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187591"/>
                  </a:lnTo>
                  <a:lnTo>
                    <a:pt x="1524" y="189115"/>
                  </a:lnTo>
                  <a:lnTo>
                    <a:pt x="3441" y="189115"/>
                  </a:lnTo>
                  <a:lnTo>
                    <a:pt x="5359" y="189115"/>
                  </a:lnTo>
                  <a:lnTo>
                    <a:pt x="6934" y="187591"/>
                  </a:lnTo>
                  <a:lnTo>
                    <a:pt x="6934" y="1524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EEC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5187112" y="6427241"/>
              <a:ext cx="229870" cy="221615"/>
            </a:xfrm>
            <a:custGeom>
              <a:avLst/>
              <a:gdLst/>
              <a:ahLst/>
              <a:cxnLst/>
              <a:rect l="l" t="t" r="r" b="b"/>
              <a:pathLst>
                <a:path w="229870" h="221615">
                  <a:moveTo>
                    <a:pt x="33591" y="26047"/>
                  </a:moveTo>
                  <a:lnTo>
                    <a:pt x="32181" y="24625"/>
                  </a:lnTo>
                  <a:lnTo>
                    <a:pt x="30429" y="24625"/>
                  </a:lnTo>
                  <a:lnTo>
                    <a:pt x="25069" y="24625"/>
                  </a:lnTo>
                  <a:lnTo>
                    <a:pt x="25069" y="17576"/>
                  </a:lnTo>
                  <a:lnTo>
                    <a:pt x="23710" y="16167"/>
                  </a:lnTo>
                  <a:lnTo>
                    <a:pt x="20205" y="16167"/>
                  </a:lnTo>
                  <a:lnTo>
                    <a:pt x="18783" y="17576"/>
                  </a:lnTo>
                  <a:lnTo>
                    <a:pt x="18783" y="24625"/>
                  </a:lnTo>
                  <a:lnTo>
                    <a:pt x="11747" y="24625"/>
                  </a:lnTo>
                  <a:lnTo>
                    <a:pt x="10337" y="26047"/>
                  </a:lnTo>
                  <a:lnTo>
                    <a:pt x="10337" y="29540"/>
                  </a:lnTo>
                  <a:lnTo>
                    <a:pt x="11747" y="30911"/>
                  </a:lnTo>
                  <a:lnTo>
                    <a:pt x="18783" y="30911"/>
                  </a:lnTo>
                  <a:lnTo>
                    <a:pt x="18783" y="38011"/>
                  </a:lnTo>
                  <a:lnTo>
                    <a:pt x="20205" y="39420"/>
                  </a:lnTo>
                  <a:lnTo>
                    <a:pt x="23710" y="39420"/>
                  </a:lnTo>
                  <a:lnTo>
                    <a:pt x="25069" y="38011"/>
                  </a:lnTo>
                  <a:lnTo>
                    <a:pt x="25069" y="36258"/>
                  </a:lnTo>
                  <a:lnTo>
                    <a:pt x="25069" y="30911"/>
                  </a:lnTo>
                  <a:lnTo>
                    <a:pt x="32181" y="30911"/>
                  </a:lnTo>
                  <a:lnTo>
                    <a:pt x="33591" y="29540"/>
                  </a:lnTo>
                  <a:lnTo>
                    <a:pt x="33591" y="26047"/>
                  </a:lnTo>
                  <a:close/>
                </a:path>
                <a:path w="229870" h="221615">
                  <a:moveTo>
                    <a:pt x="44018" y="21958"/>
                  </a:moveTo>
                  <a:lnTo>
                    <a:pt x="42291" y="13411"/>
                  </a:lnTo>
                  <a:lnTo>
                    <a:pt x="37731" y="6680"/>
                  </a:lnTo>
                  <a:lnTo>
                    <a:pt x="37731" y="13411"/>
                  </a:lnTo>
                  <a:lnTo>
                    <a:pt x="37731" y="208064"/>
                  </a:lnTo>
                  <a:lnTo>
                    <a:pt x="30695" y="215112"/>
                  </a:lnTo>
                  <a:lnTo>
                    <a:pt x="13322" y="215112"/>
                  </a:lnTo>
                  <a:lnTo>
                    <a:pt x="6286" y="208064"/>
                  </a:lnTo>
                  <a:lnTo>
                    <a:pt x="6286" y="13411"/>
                  </a:lnTo>
                  <a:lnTo>
                    <a:pt x="13322" y="6286"/>
                  </a:lnTo>
                  <a:lnTo>
                    <a:pt x="30695" y="6286"/>
                  </a:lnTo>
                  <a:lnTo>
                    <a:pt x="37731" y="13411"/>
                  </a:lnTo>
                  <a:lnTo>
                    <a:pt x="37731" y="6680"/>
                  </a:lnTo>
                  <a:lnTo>
                    <a:pt x="37566" y="6426"/>
                  </a:lnTo>
                  <a:lnTo>
                    <a:pt x="37350" y="6286"/>
                  </a:lnTo>
                  <a:lnTo>
                    <a:pt x="30568" y="1727"/>
                  </a:lnTo>
                  <a:lnTo>
                    <a:pt x="22009" y="0"/>
                  </a:lnTo>
                  <a:lnTo>
                    <a:pt x="13462" y="1727"/>
                  </a:lnTo>
                  <a:lnTo>
                    <a:pt x="6464" y="6426"/>
                  </a:lnTo>
                  <a:lnTo>
                    <a:pt x="1739" y="13411"/>
                  </a:lnTo>
                  <a:lnTo>
                    <a:pt x="0" y="21958"/>
                  </a:lnTo>
                  <a:lnTo>
                    <a:pt x="0" y="199440"/>
                  </a:lnTo>
                  <a:lnTo>
                    <a:pt x="1790" y="208064"/>
                  </a:lnTo>
                  <a:lnTo>
                    <a:pt x="6464" y="214960"/>
                  </a:lnTo>
                  <a:lnTo>
                    <a:pt x="13462" y="219659"/>
                  </a:lnTo>
                  <a:lnTo>
                    <a:pt x="22009" y="221386"/>
                  </a:lnTo>
                  <a:lnTo>
                    <a:pt x="30568" y="219659"/>
                  </a:lnTo>
                  <a:lnTo>
                    <a:pt x="37338" y="215112"/>
                  </a:lnTo>
                  <a:lnTo>
                    <a:pt x="37566" y="214960"/>
                  </a:lnTo>
                  <a:lnTo>
                    <a:pt x="42227" y="208064"/>
                  </a:lnTo>
                  <a:lnTo>
                    <a:pt x="44018" y="199440"/>
                  </a:lnTo>
                  <a:lnTo>
                    <a:pt x="44018" y="21958"/>
                  </a:lnTo>
                  <a:close/>
                </a:path>
                <a:path w="229870" h="221615">
                  <a:moveTo>
                    <a:pt x="219481" y="21628"/>
                  </a:moveTo>
                  <a:lnTo>
                    <a:pt x="218071" y="20256"/>
                  </a:lnTo>
                  <a:lnTo>
                    <a:pt x="216319" y="20256"/>
                  </a:lnTo>
                  <a:lnTo>
                    <a:pt x="197586" y="20256"/>
                  </a:lnTo>
                  <a:lnTo>
                    <a:pt x="196227" y="21628"/>
                  </a:lnTo>
                  <a:lnTo>
                    <a:pt x="196227" y="25120"/>
                  </a:lnTo>
                  <a:lnTo>
                    <a:pt x="197586" y="26543"/>
                  </a:lnTo>
                  <a:lnTo>
                    <a:pt x="218071" y="26543"/>
                  </a:lnTo>
                  <a:lnTo>
                    <a:pt x="219481" y="25120"/>
                  </a:lnTo>
                  <a:lnTo>
                    <a:pt x="219481" y="21628"/>
                  </a:lnTo>
                  <a:close/>
                </a:path>
                <a:path w="229870" h="221615">
                  <a:moveTo>
                    <a:pt x="229806" y="21958"/>
                  </a:moveTo>
                  <a:lnTo>
                    <a:pt x="228079" y="13411"/>
                  </a:lnTo>
                  <a:lnTo>
                    <a:pt x="223520" y="6642"/>
                  </a:lnTo>
                  <a:lnTo>
                    <a:pt x="223520" y="13411"/>
                  </a:lnTo>
                  <a:lnTo>
                    <a:pt x="223520" y="208064"/>
                  </a:lnTo>
                  <a:lnTo>
                    <a:pt x="216471" y="215112"/>
                  </a:lnTo>
                  <a:lnTo>
                    <a:pt x="199161" y="215112"/>
                  </a:lnTo>
                  <a:lnTo>
                    <a:pt x="192125" y="208064"/>
                  </a:lnTo>
                  <a:lnTo>
                    <a:pt x="192125" y="13411"/>
                  </a:lnTo>
                  <a:lnTo>
                    <a:pt x="199161" y="6286"/>
                  </a:lnTo>
                  <a:lnTo>
                    <a:pt x="216471" y="6286"/>
                  </a:lnTo>
                  <a:lnTo>
                    <a:pt x="223520" y="13411"/>
                  </a:lnTo>
                  <a:lnTo>
                    <a:pt x="223520" y="6642"/>
                  </a:lnTo>
                  <a:lnTo>
                    <a:pt x="223380" y="6426"/>
                  </a:lnTo>
                  <a:lnTo>
                    <a:pt x="223164" y="6286"/>
                  </a:lnTo>
                  <a:lnTo>
                    <a:pt x="216395" y="1727"/>
                  </a:lnTo>
                  <a:lnTo>
                    <a:pt x="207848" y="0"/>
                  </a:lnTo>
                  <a:lnTo>
                    <a:pt x="199301" y="1727"/>
                  </a:lnTo>
                  <a:lnTo>
                    <a:pt x="192303" y="6426"/>
                  </a:lnTo>
                  <a:lnTo>
                    <a:pt x="187579" y="13411"/>
                  </a:lnTo>
                  <a:lnTo>
                    <a:pt x="185839" y="21958"/>
                  </a:lnTo>
                  <a:lnTo>
                    <a:pt x="185839" y="199440"/>
                  </a:lnTo>
                  <a:lnTo>
                    <a:pt x="187629" y="208064"/>
                  </a:lnTo>
                  <a:lnTo>
                    <a:pt x="192303" y="214960"/>
                  </a:lnTo>
                  <a:lnTo>
                    <a:pt x="199301" y="219659"/>
                  </a:lnTo>
                  <a:lnTo>
                    <a:pt x="207848" y="221386"/>
                  </a:lnTo>
                  <a:lnTo>
                    <a:pt x="216395" y="219659"/>
                  </a:lnTo>
                  <a:lnTo>
                    <a:pt x="223151" y="215112"/>
                  </a:lnTo>
                  <a:lnTo>
                    <a:pt x="223380" y="214960"/>
                  </a:lnTo>
                  <a:lnTo>
                    <a:pt x="228028" y="208064"/>
                  </a:lnTo>
                  <a:lnTo>
                    <a:pt x="229806" y="199440"/>
                  </a:lnTo>
                  <a:lnTo>
                    <a:pt x="229806" y="219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5258003" y="6476110"/>
              <a:ext cx="88265" cy="178435"/>
            </a:xfrm>
            <a:custGeom>
              <a:avLst/>
              <a:gdLst/>
              <a:ahLst/>
              <a:cxnLst/>
              <a:rect l="l" t="t" r="r" b="b"/>
              <a:pathLst>
                <a:path w="88264" h="178434">
                  <a:moveTo>
                    <a:pt x="87642" y="0"/>
                  </a:moveTo>
                  <a:lnTo>
                    <a:pt x="0" y="0"/>
                  </a:lnTo>
                  <a:lnTo>
                    <a:pt x="0" y="178142"/>
                  </a:lnTo>
                  <a:lnTo>
                    <a:pt x="87642" y="178142"/>
                  </a:lnTo>
                  <a:lnTo>
                    <a:pt x="87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5254841" y="6472948"/>
              <a:ext cx="93980" cy="184150"/>
            </a:xfrm>
            <a:custGeom>
              <a:avLst/>
              <a:gdLst/>
              <a:ahLst/>
              <a:cxnLst/>
              <a:rect l="l" t="t" r="r" b="b"/>
              <a:pathLst>
                <a:path w="93979" h="184150">
                  <a:moveTo>
                    <a:pt x="73063" y="161912"/>
                  </a:moveTo>
                  <a:lnTo>
                    <a:pt x="71704" y="160540"/>
                  </a:lnTo>
                  <a:lnTo>
                    <a:pt x="22275" y="160540"/>
                  </a:lnTo>
                  <a:lnTo>
                    <a:pt x="20866" y="161912"/>
                  </a:lnTo>
                  <a:lnTo>
                    <a:pt x="20866" y="165404"/>
                  </a:lnTo>
                  <a:lnTo>
                    <a:pt x="22275" y="166827"/>
                  </a:lnTo>
                  <a:lnTo>
                    <a:pt x="24028" y="166827"/>
                  </a:lnTo>
                  <a:lnTo>
                    <a:pt x="71704" y="166827"/>
                  </a:lnTo>
                  <a:lnTo>
                    <a:pt x="73063" y="165404"/>
                  </a:lnTo>
                  <a:lnTo>
                    <a:pt x="73063" y="161912"/>
                  </a:lnTo>
                  <a:close/>
                </a:path>
                <a:path w="93979" h="184150">
                  <a:moveTo>
                    <a:pt x="73063" y="144056"/>
                  </a:moveTo>
                  <a:lnTo>
                    <a:pt x="71704" y="142684"/>
                  </a:lnTo>
                  <a:lnTo>
                    <a:pt x="22275" y="142684"/>
                  </a:lnTo>
                  <a:lnTo>
                    <a:pt x="20866" y="144056"/>
                  </a:lnTo>
                  <a:lnTo>
                    <a:pt x="20866" y="147548"/>
                  </a:lnTo>
                  <a:lnTo>
                    <a:pt x="22275" y="148971"/>
                  </a:lnTo>
                  <a:lnTo>
                    <a:pt x="24028" y="148971"/>
                  </a:lnTo>
                  <a:lnTo>
                    <a:pt x="71704" y="148971"/>
                  </a:lnTo>
                  <a:lnTo>
                    <a:pt x="73063" y="147548"/>
                  </a:lnTo>
                  <a:lnTo>
                    <a:pt x="73063" y="144056"/>
                  </a:lnTo>
                  <a:close/>
                </a:path>
                <a:path w="93979" h="184150">
                  <a:moveTo>
                    <a:pt x="73063" y="126199"/>
                  </a:moveTo>
                  <a:lnTo>
                    <a:pt x="71704" y="124777"/>
                  </a:lnTo>
                  <a:lnTo>
                    <a:pt x="22275" y="124777"/>
                  </a:lnTo>
                  <a:lnTo>
                    <a:pt x="20866" y="126199"/>
                  </a:lnTo>
                  <a:lnTo>
                    <a:pt x="20866" y="129692"/>
                  </a:lnTo>
                  <a:lnTo>
                    <a:pt x="22275" y="131114"/>
                  </a:lnTo>
                  <a:lnTo>
                    <a:pt x="24028" y="131114"/>
                  </a:lnTo>
                  <a:lnTo>
                    <a:pt x="71704" y="131114"/>
                  </a:lnTo>
                  <a:lnTo>
                    <a:pt x="73063" y="129692"/>
                  </a:lnTo>
                  <a:lnTo>
                    <a:pt x="73063" y="126199"/>
                  </a:lnTo>
                  <a:close/>
                </a:path>
                <a:path w="93979" h="184150">
                  <a:moveTo>
                    <a:pt x="73063" y="108343"/>
                  </a:moveTo>
                  <a:lnTo>
                    <a:pt x="71704" y="106921"/>
                  </a:lnTo>
                  <a:lnTo>
                    <a:pt x="22275" y="106921"/>
                  </a:lnTo>
                  <a:lnTo>
                    <a:pt x="20866" y="108343"/>
                  </a:lnTo>
                  <a:lnTo>
                    <a:pt x="20866" y="111836"/>
                  </a:lnTo>
                  <a:lnTo>
                    <a:pt x="22275" y="113207"/>
                  </a:lnTo>
                  <a:lnTo>
                    <a:pt x="24028" y="113207"/>
                  </a:lnTo>
                  <a:lnTo>
                    <a:pt x="71704" y="113207"/>
                  </a:lnTo>
                  <a:lnTo>
                    <a:pt x="73063" y="111836"/>
                  </a:lnTo>
                  <a:lnTo>
                    <a:pt x="73063" y="108343"/>
                  </a:lnTo>
                  <a:close/>
                </a:path>
                <a:path w="93979" h="184150">
                  <a:moveTo>
                    <a:pt x="73063" y="90487"/>
                  </a:moveTo>
                  <a:lnTo>
                    <a:pt x="71704" y="89065"/>
                  </a:lnTo>
                  <a:lnTo>
                    <a:pt x="22275" y="89065"/>
                  </a:lnTo>
                  <a:lnTo>
                    <a:pt x="20866" y="90487"/>
                  </a:lnTo>
                  <a:lnTo>
                    <a:pt x="20866" y="93980"/>
                  </a:lnTo>
                  <a:lnTo>
                    <a:pt x="22275" y="95351"/>
                  </a:lnTo>
                  <a:lnTo>
                    <a:pt x="24028" y="95351"/>
                  </a:lnTo>
                  <a:lnTo>
                    <a:pt x="71704" y="95351"/>
                  </a:lnTo>
                  <a:lnTo>
                    <a:pt x="73063" y="93980"/>
                  </a:lnTo>
                  <a:lnTo>
                    <a:pt x="73063" y="90487"/>
                  </a:lnTo>
                  <a:close/>
                </a:path>
                <a:path w="93979" h="184150">
                  <a:moveTo>
                    <a:pt x="73063" y="72631"/>
                  </a:moveTo>
                  <a:lnTo>
                    <a:pt x="71704" y="71208"/>
                  </a:lnTo>
                  <a:lnTo>
                    <a:pt x="22275" y="71208"/>
                  </a:lnTo>
                  <a:lnTo>
                    <a:pt x="20866" y="72631"/>
                  </a:lnTo>
                  <a:lnTo>
                    <a:pt x="20866" y="76073"/>
                  </a:lnTo>
                  <a:lnTo>
                    <a:pt x="22275" y="77495"/>
                  </a:lnTo>
                  <a:lnTo>
                    <a:pt x="24028" y="77495"/>
                  </a:lnTo>
                  <a:lnTo>
                    <a:pt x="71704" y="77495"/>
                  </a:lnTo>
                  <a:lnTo>
                    <a:pt x="73063" y="76073"/>
                  </a:lnTo>
                  <a:lnTo>
                    <a:pt x="73063" y="72631"/>
                  </a:lnTo>
                  <a:close/>
                </a:path>
                <a:path w="93979" h="184150">
                  <a:moveTo>
                    <a:pt x="73063" y="54775"/>
                  </a:moveTo>
                  <a:lnTo>
                    <a:pt x="71704" y="53365"/>
                  </a:lnTo>
                  <a:lnTo>
                    <a:pt x="22275" y="53365"/>
                  </a:lnTo>
                  <a:lnTo>
                    <a:pt x="20866" y="54775"/>
                  </a:lnTo>
                  <a:lnTo>
                    <a:pt x="20866" y="58216"/>
                  </a:lnTo>
                  <a:lnTo>
                    <a:pt x="22275" y="59639"/>
                  </a:lnTo>
                  <a:lnTo>
                    <a:pt x="24028" y="59639"/>
                  </a:lnTo>
                  <a:lnTo>
                    <a:pt x="71704" y="59639"/>
                  </a:lnTo>
                  <a:lnTo>
                    <a:pt x="73063" y="58216"/>
                  </a:lnTo>
                  <a:lnTo>
                    <a:pt x="73063" y="54775"/>
                  </a:lnTo>
                  <a:close/>
                </a:path>
                <a:path w="93979" h="184150">
                  <a:moveTo>
                    <a:pt x="73063" y="36906"/>
                  </a:moveTo>
                  <a:lnTo>
                    <a:pt x="71704" y="35496"/>
                  </a:lnTo>
                  <a:lnTo>
                    <a:pt x="22275" y="35496"/>
                  </a:lnTo>
                  <a:lnTo>
                    <a:pt x="20866" y="36906"/>
                  </a:lnTo>
                  <a:lnTo>
                    <a:pt x="20866" y="40347"/>
                  </a:lnTo>
                  <a:lnTo>
                    <a:pt x="22275" y="41770"/>
                  </a:lnTo>
                  <a:lnTo>
                    <a:pt x="24028" y="41770"/>
                  </a:lnTo>
                  <a:lnTo>
                    <a:pt x="71704" y="41770"/>
                  </a:lnTo>
                  <a:lnTo>
                    <a:pt x="73063" y="40347"/>
                  </a:lnTo>
                  <a:lnTo>
                    <a:pt x="73063" y="36906"/>
                  </a:lnTo>
                  <a:close/>
                </a:path>
                <a:path w="93979" h="184150">
                  <a:moveTo>
                    <a:pt x="73063" y="19050"/>
                  </a:moveTo>
                  <a:lnTo>
                    <a:pt x="71704" y="17640"/>
                  </a:lnTo>
                  <a:lnTo>
                    <a:pt x="22275" y="17640"/>
                  </a:lnTo>
                  <a:lnTo>
                    <a:pt x="20866" y="19050"/>
                  </a:lnTo>
                  <a:lnTo>
                    <a:pt x="20866" y="22491"/>
                  </a:lnTo>
                  <a:lnTo>
                    <a:pt x="22275" y="23914"/>
                  </a:lnTo>
                  <a:lnTo>
                    <a:pt x="24028" y="23914"/>
                  </a:lnTo>
                  <a:lnTo>
                    <a:pt x="71704" y="23914"/>
                  </a:lnTo>
                  <a:lnTo>
                    <a:pt x="73063" y="22491"/>
                  </a:lnTo>
                  <a:lnTo>
                    <a:pt x="73063" y="19050"/>
                  </a:lnTo>
                  <a:close/>
                </a:path>
                <a:path w="93979" h="184150">
                  <a:moveTo>
                    <a:pt x="93980" y="0"/>
                  </a:moveTo>
                  <a:lnTo>
                    <a:pt x="87693" y="0"/>
                  </a:lnTo>
                  <a:lnTo>
                    <a:pt x="87693" y="6350"/>
                  </a:lnTo>
                  <a:lnTo>
                    <a:pt x="87693" y="177800"/>
                  </a:lnTo>
                  <a:lnTo>
                    <a:pt x="6273" y="177800"/>
                  </a:lnTo>
                  <a:lnTo>
                    <a:pt x="6273" y="6350"/>
                  </a:lnTo>
                  <a:lnTo>
                    <a:pt x="87693" y="6350"/>
                  </a:lnTo>
                  <a:lnTo>
                    <a:pt x="87693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77800"/>
                  </a:lnTo>
                  <a:lnTo>
                    <a:pt x="0" y="184150"/>
                  </a:lnTo>
                  <a:lnTo>
                    <a:pt x="93980" y="184150"/>
                  </a:lnTo>
                  <a:lnTo>
                    <a:pt x="93980" y="178142"/>
                  </a:lnTo>
                  <a:lnTo>
                    <a:pt x="93980" y="177800"/>
                  </a:lnTo>
                  <a:lnTo>
                    <a:pt x="93980" y="6350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8" name="object 8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61387" y="6178457"/>
              <a:ext cx="164261" cy="183735"/>
            </a:xfrm>
            <a:prstGeom prst="rect">
              <a:avLst/>
            </a:prstGeom>
          </p:spPr>
        </p:pic>
        <p:pic>
          <p:nvPicPr>
            <p:cNvPr id="839" name="object 8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974916" y="6178457"/>
              <a:ext cx="164312" cy="183735"/>
            </a:xfrm>
            <a:prstGeom prst="rect">
              <a:avLst/>
            </a:prstGeom>
          </p:spPr>
        </p:pic>
        <p:pic>
          <p:nvPicPr>
            <p:cNvPr id="840" name="object 8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93652" y="6413882"/>
              <a:ext cx="164261" cy="183734"/>
            </a:xfrm>
            <a:prstGeom prst="rect">
              <a:avLst/>
            </a:prstGeom>
          </p:spPr>
        </p:pic>
        <p:sp>
          <p:nvSpPr>
            <p:cNvPr id="841" name="object 841"/>
            <p:cNvSpPr/>
            <p:nvPr/>
          </p:nvSpPr>
          <p:spPr>
            <a:xfrm>
              <a:off x="4526671" y="6220421"/>
              <a:ext cx="64135" cy="302895"/>
            </a:xfrm>
            <a:custGeom>
              <a:avLst/>
              <a:gdLst/>
              <a:ahLst/>
              <a:cxnLst/>
              <a:rect l="l" t="t" r="r" b="b"/>
              <a:pathLst>
                <a:path w="64135" h="302895">
                  <a:moveTo>
                    <a:pt x="51765" y="0"/>
                  </a:moveTo>
                  <a:lnTo>
                    <a:pt x="11798" y="0"/>
                  </a:lnTo>
                  <a:lnTo>
                    <a:pt x="0" y="302869"/>
                  </a:lnTo>
                  <a:lnTo>
                    <a:pt x="63563" y="302869"/>
                  </a:lnTo>
                  <a:lnTo>
                    <a:pt x="51765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4560443" y="6220420"/>
              <a:ext cx="20955" cy="273685"/>
            </a:xfrm>
            <a:custGeom>
              <a:avLst/>
              <a:gdLst/>
              <a:ahLst/>
              <a:cxnLst/>
              <a:rect l="l" t="t" r="r" b="b"/>
              <a:pathLst>
                <a:path w="20954" h="273685">
                  <a:moveTo>
                    <a:pt x="9855" y="0"/>
                  </a:moveTo>
                  <a:lnTo>
                    <a:pt x="0" y="0"/>
                  </a:lnTo>
                  <a:lnTo>
                    <a:pt x="5435" y="273380"/>
                  </a:lnTo>
                  <a:lnTo>
                    <a:pt x="20840" y="273164"/>
                  </a:lnTo>
                  <a:lnTo>
                    <a:pt x="9855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4523394" y="6217145"/>
              <a:ext cx="70485" cy="309880"/>
            </a:xfrm>
            <a:custGeom>
              <a:avLst/>
              <a:gdLst/>
              <a:ahLst/>
              <a:cxnLst/>
              <a:rect l="l" t="t" r="r" b="b"/>
              <a:pathLst>
                <a:path w="70485" h="309879">
                  <a:moveTo>
                    <a:pt x="56794" y="0"/>
                  </a:moveTo>
                  <a:lnTo>
                    <a:pt x="13322" y="0"/>
                  </a:lnTo>
                  <a:lnTo>
                    <a:pt x="11899" y="1422"/>
                  </a:lnTo>
                  <a:lnTo>
                    <a:pt x="11849" y="3174"/>
                  </a:lnTo>
                  <a:lnTo>
                    <a:pt x="121" y="302869"/>
                  </a:lnTo>
                  <a:lnTo>
                    <a:pt x="0" y="306908"/>
                  </a:lnTo>
                  <a:lnTo>
                    <a:pt x="330" y="307784"/>
                  </a:lnTo>
                  <a:lnTo>
                    <a:pt x="927" y="308381"/>
                  </a:lnTo>
                  <a:lnTo>
                    <a:pt x="1523" y="309041"/>
                  </a:lnTo>
                  <a:lnTo>
                    <a:pt x="2400" y="309422"/>
                  </a:lnTo>
                  <a:lnTo>
                    <a:pt x="3276" y="309422"/>
                  </a:lnTo>
                  <a:lnTo>
                    <a:pt x="3276" y="302869"/>
                  </a:lnTo>
                  <a:lnTo>
                    <a:pt x="6685" y="302869"/>
                  </a:lnTo>
                  <a:lnTo>
                    <a:pt x="18237" y="6553"/>
                  </a:lnTo>
                  <a:lnTo>
                    <a:pt x="58399" y="6553"/>
                  </a:lnTo>
                  <a:lnTo>
                    <a:pt x="58267" y="3174"/>
                  </a:lnTo>
                  <a:lnTo>
                    <a:pt x="58216" y="1422"/>
                  </a:lnTo>
                  <a:lnTo>
                    <a:pt x="56794" y="0"/>
                  </a:lnTo>
                  <a:close/>
                </a:path>
                <a:path w="70485" h="309879">
                  <a:moveTo>
                    <a:pt x="6685" y="302869"/>
                  </a:moveTo>
                  <a:lnTo>
                    <a:pt x="3276" y="302869"/>
                  </a:lnTo>
                  <a:lnTo>
                    <a:pt x="3276" y="309422"/>
                  </a:lnTo>
                  <a:lnTo>
                    <a:pt x="67716" y="309422"/>
                  </a:lnTo>
                  <a:lnTo>
                    <a:pt x="68592" y="309041"/>
                  </a:lnTo>
                  <a:lnTo>
                    <a:pt x="69189" y="308381"/>
                  </a:lnTo>
                  <a:lnTo>
                    <a:pt x="69786" y="307784"/>
                  </a:lnTo>
                  <a:lnTo>
                    <a:pt x="70116" y="306908"/>
                  </a:lnTo>
                  <a:lnTo>
                    <a:pt x="70116" y="306260"/>
                  </a:lnTo>
                  <a:lnTo>
                    <a:pt x="6553" y="306260"/>
                  </a:lnTo>
                  <a:lnTo>
                    <a:pt x="6564" y="305981"/>
                  </a:lnTo>
                  <a:lnTo>
                    <a:pt x="6685" y="302869"/>
                  </a:lnTo>
                  <a:close/>
                </a:path>
                <a:path w="70485" h="309879">
                  <a:moveTo>
                    <a:pt x="58399" y="6553"/>
                  </a:moveTo>
                  <a:lnTo>
                    <a:pt x="51879" y="6553"/>
                  </a:lnTo>
                  <a:lnTo>
                    <a:pt x="63461" y="302869"/>
                  </a:lnTo>
                  <a:lnTo>
                    <a:pt x="6685" y="302869"/>
                  </a:lnTo>
                  <a:lnTo>
                    <a:pt x="6564" y="305981"/>
                  </a:lnTo>
                  <a:lnTo>
                    <a:pt x="6553" y="306260"/>
                  </a:lnTo>
                  <a:lnTo>
                    <a:pt x="70116" y="306260"/>
                  </a:lnTo>
                  <a:lnTo>
                    <a:pt x="58399" y="65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4538522" y="6199733"/>
              <a:ext cx="40005" cy="20955"/>
            </a:xfrm>
            <a:custGeom>
              <a:avLst/>
              <a:gdLst/>
              <a:ahLst/>
              <a:cxnLst/>
              <a:rect l="l" t="t" r="r" b="b"/>
              <a:pathLst>
                <a:path w="40004" h="20954">
                  <a:moveTo>
                    <a:pt x="39979" y="0"/>
                  </a:moveTo>
                  <a:lnTo>
                    <a:pt x="0" y="0"/>
                  </a:lnTo>
                  <a:lnTo>
                    <a:pt x="0" y="20700"/>
                  </a:lnTo>
                  <a:lnTo>
                    <a:pt x="39979" y="20700"/>
                  </a:lnTo>
                  <a:lnTo>
                    <a:pt x="39979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4560519" y="6199733"/>
              <a:ext cx="10795" cy="20955"/>
            </a:xfrm>
            <a:custGeom>
              <a:avLst/>
              <a:gdLst/>
              <a:ahLst/>
              <a:cxnLst/>
              <a:rect l="l" t="t" r="r" b="b"/>
              <a:pathLst>
                <a:path w="10795" h="20954">
                  <a:moveTo>
                    <a:pt x="10325" y="0"/>
                  </a:moveTo>
                  <a:lnTo>
                    <a:pt x="0" y="0"/>
                  </a:lnTo>
                  <a:lnTo>
                    <a:pt x="0" y="20688"/>
                  </a:lnTo>
                  <a:lnTo>
                    <a:pt x="10325" y="20688"/>
                  </a:lnTo>
                  <a:lnTo>
                    <a:pt x="10325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4535244" y="6196502"/>
              <a:ext cx="46990" cy="27305"/>
            </a:xfrm>
            <a:custGeom>
              <a:avLst/>
              <a:gdLst/>
              <a:ahLst/>
              <a:cxnLst/>
              <a:rect l="l" t="t" r="r" b="b"/>
              <a:pathLst>
                <a:path w="46989" h="27304">
                  <a:moveTo>
                    <a:pt x="44068" y="0"/>
                  </a:moveTo>
                  <a:lnTo>
                    <a:pt x="2400" y="0"/>
                  </a:lnTo>
                  <a:lnTo>
                    <a:pt x="1587" y="330"/>
                  </a:lnTo>
                  <a:lnTo>
                    <a:pt x="330" y="1536"/>
                  </a:lnTo>
                  <a:lnTo>
                    <a:pt x="0" y="2349"/>
                  </a:lnTo>
                  <a:lnTo>
                    <a:pt x="0" y="24803"/>
                  </a:lnTo>
                  <a:lnTo>
                    <a:pt x="330" y="25615"/>
                  </a:lnTo>
                  <a:lnTo>
                    <a:pt x="977" y="26212"/>
                  </a:lnTo>
                  <a:lnTo>
                    <a:pt x="1587" y="26822"/>
                  </a:lnTo>
                  <a:lnTo>
                    <a:pt x="2400" y="27203"/>
                  </a:lnTo>
                  <a:lnTo>
                    <a:pt x="44119" y="27203"/>
                  </a:lnTo>
                  <a:lnTo>
                    <a:pt x="44945" y="26822"/>
                  </a:lnTo>
                  <a:lnTo>
                    <a:pt x="46139" y="25615"/>
                  </a:lnTo>
                  <a:lnTo>
                    <a:pt x="46469" y="24803"/>
                  </a:lnTo>
                  <a:lnTo>
                    <a:pt x="46469" y="20650"/>
                  </a:lnTo>
                  <a:lnTo>
                    <a:pt x="6502" y="20650"/>
                  </a:lnTo>
                  <a:lnTo>
                    <a:pt x="6502" y="6502"/>
                  </a:lnTo>
                  <a:lnTo>
                    <a:pt x="3276" y="6502"/>
                  </a:lnTo>
                  <a:lnTo>
                    <a:pt x="3276" y="3225"/>
                  </a:lnTo>
                  <a:lnTo>
                    <a:pt x="46469" y="3225"/>
                  </a:lnTo>
                  <a:lnTo>
                    <a:pt x="46469" y="2349"/>
                  </a:lnTo>
                  <a:lnTo>
                    <a:pt x="46139" y="1536"/>
                  </a:lnTo>
                  <a:lnTo>
                    <a:pt x="44945" y="330"/>
                  </a:lnTo>
                  <a:lnTo>
                    <a:pt x="44068" y="0"/>
                  </a:lnTo>
                  <a:close/>
                </a:path>
                <a:path w="46989" h="27304">
                  <a:moveTo>
                    <a:pt x="46469" y="3225"/>
                  </a:moveTo>
                  <a:lnTo>
                    <a:pt x="6502" y="3225"/>
                  </a:lnTo>
                  <a:lnTo>
                    <a:pt x="6502" y="6502"/>
                  </a:lnTo>
                  <a:lnTo>
                    <a:pt x="39979" y="6502"/>
                  </a:lnTo>
                  <a:lnTo>
                    <a:pt x="39979" y="20650"/>
                  </a:lnTo>
                  <a:lnTo>
                    <a:pt x="46469" y="20650"/>
                  </a:lnTo>
                  <a:lnTo>
                    <a:pt x="46469" y="3225"/>
                  </a:lnTo>
                  <a:close/>
                </a:path>
                <a:path w="46989" h="27304">
                  <a:moveTo>
                    <a:pt x="6502" y="3225"/>
                  </a:moveTo>
                  <a:lnTo>
                    <a:pt x="3276" y="3225"/>
                  </a:lnTo>
                  <a:lnTo>
                    <a:pt x="3276" y="6502"/>
                  </a:lnTo>
                  <a:lnTo>
                    <a:pt x="6502" y="6502"/>
                  </a:lnTo>
                  <a:lnTo>
                    <a:pt x="6502" y="32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4552397" y="6232986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26098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4549171" y="6229709"/>
              <a:ext cx="33020" cy="6985"/>
            </a:xfrm>
            <a:custGeom>
              <a:avLst/>
              <a:gdLst/>
              <a:ahLst/>
              <a:cxnLst/>
              <a:rect l="l" t="t" r="r" b="b"/>
              <a:pathLst>
                <a:path w="33020" h="6985">
                  <a:moveTo>
                    <a:pt x="31127" y="0"/>
                  </a:moveTo>
                  <a:lnTo>
                    <a:pt x="29324" y="0"/>
                  </a:lnTo>
                  <a:lnTo>
                    <a:pt x="1422" y="0"/>
                  </a:lnTo>
                  <a:lnTo>
                    <a:pt x="0" y="1473"/>
                  </a:lnTo>
                  <a:lnTo>
                    <a:pt x="0" y="5080"/>
                  </a:lnTo>
                  <a:lnTo>
                    <a:pt x="1422" y="6553"/>
                  </a:lnTo>
                  <a:lnTo>
                    <a:pt x="31127" y="6553"/>
                  </a:lnTo>
                  <a:lnTo>
                    <a:pt x="32550" y="5080"/>
                  </a:lnTo>
                  <a:lnTo>
                    <a:pt x="32550" y="1473"/>
                  </a:lnTo>
                  <a:lnTo>
                    <a:pt x="311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4552396" y="6464969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35547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4549170" y="6461692"/>
              <a:ext cx="42545" cy="6985"/>
            </a:xfrm>
            <a:custGeom>
              <a:avLst/>
              <a:gdLst/>
              <a:ahLst/>
              <a:cxnLst/>
              <a:rect l="l" t="t" r="r" b="b"/>
              <a:pathLst>
                <a:path w="42545" h="6985">
                  <a:moveTo>
                    <a:pt x="40576" y="0"/>
                  </a:moveTo>
                  <a:lnTo>
                    <a:pt x="38773" y="0"/>
                  </a:lnTo>
                  <a:lnTo>
                    <a:pt x="1422" y="0"/>
                  </a:lnTo>
                  <a:lnTo>
                    <a:pt x="0" y="1473"/>
                  </a:lnTo>
                  <a:lnTo>
                    <a:pt x="0" y="5080"/>
                  </a:lnTo>
                  <a:lnTo>
                    <a:pt x="1422" y="6502"/>
                  </a:lnTo>
                  <a:lnTo>
                    <a:pt x="40576" y="6502"/>
                  </a:lnTo>
                  <a:lnTo>
                    <a:pt x="42049" y="5080"/>
                  </a:lnTo>
                  <a:lnTo>
                    <a:pt x="42049" y="1473"/>
                  </a:lnTo>
                  <a:lnTo>
                    <a:pt x="40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4552389" y="644935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32385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4549164" y="6446074"/>
              <a:ext cx="39370" cy="6985"/>
            </a:xfrm>
            <a:custGeom>
              <a:avLst/>
              <a:gdLst/>
              <a:ahLst/>
              <a:cxnLst/>
              <a:rect l="l" t="t" r="r" b="b"/>
              <a:pathLst>
                <a:path w="39370" h="6985">
                  <a:moveTo>
                    <a:pt x="37414" y="0"/>
                  </a:moveTo>
                  <a:lnTo>
                    <a:pt x="35610" y="0"/>
                  </a:lnTo>
                  <a:lnTo>
                    <a:pt x="1422" y="0"/>
                  </a:lnTo>
                  <a:lnTo>
                    <a:pt x="0" y="1473"/>
                  </a:lnTo>
                  <a:lnTo>
                    <a:pt x="0" y="5079"/>
                  </a:lnTo>
                  <a:lnTo>
                    <a:pt x="1422" y="6553"/>
                  </a:lnTo>
                  <a:lnTo>
                    <a:pt x="37414" y="6553"/>
                  </a:lnTo>
                  <a:lnTo>
                    <a:pt x="38887" y="5079"/>
                  </a:lnTo>
                  <a:lnTo>
                    <a:pt x="38887" y="1473"/>
                  </a:lnTo>
                  <a:lnTo>
                    <a:pt x="37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4443227" y="6445587"/>
              <a:ext cx="376555" cy="271780"/>
            </a:xfrm>
            <a:custGeom>
              <a:avLst/>
              <a:gdLst/>
              <a:ahLst/>
              <a:cxnLst/>
              <a:rect l="l" t="t" r="r" b="b"/>
              <a:pathLst>
                <a:path w="376554" h="271779">
                  <a:moveTo>
                    <a:pt x="376097" y="0"/>
                  </a:moveTo>
                  <a:lnTo>
                    <a:pt x="283756" y="69786"/>
                  </a:lnTo>
                  <a:lnTo>
                    <a:pt x="282067" y="69786"/>
                  </a:lnTo>
                  <a:lnTo>
                    <a:pt x="282067" y="0"/>
                  </a:lnTo>
                  <a:lnTo>
                    <a:pt x="189776" y="69786"/>
                  </a:lnTo>
                  <a:lnTo>
                    <a:pt x="188074" y="69786"/>
                  </a:lnTo>
                  <a:lnTo>
                    <a:pt x="188074" y="0"/>
                  </a:lnTo>
                  <a:lnTo>
                    <a:pt x="95732" y="69786"/>
                  </a:lnTo>
                  <a:lnTo>
                    <a:pt x="94043" y="69786"/>
                  </a:lnTo>
                  <a:lnTo>
                    <a:pt x="94043" y="0"/>
                  </a:lnTo>
                  <a:lnTo>
                    <a:pt x="1689" y="69786"/>
                  </a:lnTo>
                  <a:lnTo>
                    <a:pt x="0" y="69786"/>
                  </a:lnTo>
                  <a:lnTo>
                    <a:pt x="215" y="271183"/>
                  </a:lnTo>
                  <a:lnTo>
                    <a:pt x="376097" y="271183"/>
                  </a:lnTo>
                  <a:lnTo>
                    <a:pt x="376097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4" name="object 8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43232" y="6445585"/>
              <a:ext cx="376088" cy="103809"/>
            </a:xfrm>
            <a:prstGeom prst="rect">
              <a:avLst/>
            </a:prstGeom>
          </p:spPr>
        </p:pic>
        <p:sp>
          <p:nvSpPr>
            <p:cNvPr id="855" name="object 855"/>
            <p:cNvSpPr/>
            <p:nvPr/>
          </p:nvSpPr>
          <p:spPr>
            <a:xfrm>
              <a:off x="4439950" y="6442082"/>
              <a:ext cx="382905" cy="278130"/>
            </a:xfrm>
            <a:custGeom>
              <a:avLst/>
              <a:gdLst/>
              <a:ahLst/>
              <a:cxnLst/>
              <a:rect l="l" t="t" r="r" b="b"/>
              <a:pathLst>
                <a:path w="382904" h="278129">
                  <a:moveTo>
                    <a:pt x="97637" y="0"/>
                  </a:moveTo>
                  <a:lnTo>
                    <a:pt x="96329" y="165"/>
                  </a:lnTo>
                  <a:lnTo>
                    <a:pt x="95351" y="876"/>
                  </a:lnTo>
                  <a:lnTo>
                    <a:pt x="3873" y="70065"/>
                  </a:lnTo>
                  <a:lnTo>
                    <a:pt x="2400" y="70065"/>
                  </a:lnTo>
                  <a:lnTo>
                    <a:pt x="1587" y="70396"/>
                  </a:lnTo>
                  <a:lnTo>
                    <a:pt x="380" y="71602"/>
                  </a:lnTo>
                  <a:lnTo>
                    <a:pt x="0" y="72415"/>
                  </a:lnTo>
                  <a:lnTo>
                    <a:pt x="212" y="271411"/>
                  </a:lnTo>
                  <a:lnTo>
                    <a:pt x="215" y="276491"/>
                  </a:lnTo>
                  <a:lnTo>
                    <a:pt x="1689" y="277964"/>
                  </a:lnTo>
                  <a:lnTo>
                    <a:pt x="380250" y="277964"/>
                  </a:lnTo>
                  <a:lnTo>
                    <a:pt x="381063" y="277647"/>
                  </a:lnTo>
                  <a:lnTo>
                    <a:pt x="381673" y="276986"/>
                  </a:lnTo>
                  <a:lnTo>
                    <a:pt x="382168" y="276491"/>
                  </a:lnTo>
                  <a:lnTo>
                    <a:pt x="382650" y="275564"/>
                  </a:lnTo>
                  <a:lnTo>
                    <a:pt x="382650" y="271411"/>
                  </a:lnTo>
                  <a:lnTo>
                    <a:pt x="6718" y="271411"/>
                  </a:lnTo>
                  <a:lnTo>
                    <a:pt x="6555" y="76568"/>
                  </a:lnTo>
                  <a:lnTo>
                    <a:pt x="3276" y="76568"/>
                  </a:lnTo>
                  <a:lnTo>
                    <a:pt x="3276" y="73291"/>
                  </a:lnTo>
                  <a:lnTo>
                    <a:pt x="10395" y="73291"/>
                  </a:lnTo>
                  <a:lnTo>
                    <a:pt x="94043" y="10058"/>
                  </a:lnTo>
                  <a:lnTo>
                    <a:pt x="100596" y="10058"/>
                  </a:lnTo>
                  <a:lnTo>
                    <a:pt x="100596" y="2247"/>
                  </a:lnTo>
                  <a:lnTo>
                    <a:pt x="99885" y="1092"/>
                  </a:lnTo>
                  <a:lnTo>
                    <a:pt x="98729" y="546"/>
                  </a:lnTo>
                  <a:lnTo>
                    <a:pt x="97637" y="0"/>
                  </a:lnTo>
                  <a:close/>
                </a:path>
                <a:path w="382904" h="278129">
                  <a:moveTo>
                    <a:pt x="382650" y="10058"/>
                  </a:moveTo>
                  <a:lnTo>
                    <a:pt x="376097" y="10058"/>
                  </a:lnTo>
                  <a:lnTo>
                    <a:pt x="376097" y="271411"/>
                  </a:lnTo>
                  <a:lnTo>
                    <a:pt x="382650" y="271411"/>
                  </a:lnTo>
                  <a:lnTo>
                    <a:pt x="382650" y="10058"/>
                  </a:lnTo>
                  <a:close/>
                </a:path>
                <a:path w="382904" h="278129">
                  <a:moveTo>
                    <a:pt x="6553" y="73291"/>
                  </a:moveTo>
                  <a:lnTo>
                    <a:pt x="3276" y="73291"/>
                  </a:lnTo>
                  <a:lnTo>
                    <a:pt x="3276" y="76568"/>
                  </a:lnTo>
                  <a:lnTo>
                    <a:pt x="5676" y="76568"/>
                  </a:lnTo>
                  <a:lnTo>
                    <a:pt x="6388" y="76352"/>
                  </a:lnTo>
                  <a:lnTo>
                    <a:pt x="6555" y="76352"/>
                  </a:lnTo>
                  <a:lnTo>
                    <a:pt x="6553" y="73291"/>
                  </a:lnTo>
                  <a:close/>
                </a:path>
                <a:path w="382904" h="278129">
                  <a:moveTo>
                    <a:pt x="6555" y="76352"/>
                  </a:moveTo>
                  <a:lnTo>
                    <a:pt x="6388" y="76352"/>
                  </a:lnTo>
                  <a:lnTo>
                    <a:pt x="5676" y="76568"/>
                  </a:lnTo>
                  <a:lnTo>
                    <a:pt x="6555" y="76568"/>
                  </a:lnTo>
                  <a:lnTo>
                    <a:pt x="6555" y="76352"/>
                  </a:lnTo>
                  <a:close/>
                </a:path>
                <a:path w="382904" h="278129">
                  <a:moveTo>
                    <a:pt x="100596" y="10058"/>
                  </a:moveTo>
                  <a:lnTo>
                    <a:pt x="94043" y="10058"/>
                  </a:lnTo>
                  <a:lnTo>
                    <a:pt x="94043" y="74167"/>
                  </a:lnTo>
                  <a:lnTo>
                    <a:pt x="94424" y="74980"/>
                  </a:lnTo>
                  <a:lnTo>
                    <a:pt x="95021" y="75641"/>
                  </a:lnTo>
                  <a:lnTo>
                    <a:pt x="95732" y="76352"/>
                  </a:lnTo>
                  <a:lnTo>
                    <a:pt x="95904" y="76352"/>
                  </a:lnTo>
                  <a:lnTo>
                    <a:pt x="96443" y="76568"/>
                  </a:lnTo>
                  <a:lnTo>
                    <a:pt x="99720" y="76568"/>
                  </a:lnTo>
                  <a:lnTo>
                    <a:pt x="100431" y="76352"/>
                  </a:lnTo>
                  <a:lnTo>
                    <a:pt x="100977" y="75907"/>
                  </a:lnTo>
                  <a:lnTo>
                    <a:pt x="104438" y="73291"/>
                  </a:lnTo>
                  <a:lnTo>
                    <a:pt x="97320" y="73291"/>
                  </a:lnTo>
                  <a:lnTo>
                    <a:pt x="97320" y="70065"/>
                  </a:lnTo>
                  <a:lnTo>
                    <a:pt x="97916" y="70065"/>
                  </a:lnTo>
                  <a:lnTo>
                    <a:pt x="100534" y="68085"/>
                  </a:lnTo>
                  <a:lnTo>
                    <a:pt x="100596" y="10058"/>
                  </a:lnTo>
                  <a:close/>
                </a:path>
                <a:path w="382904" h="278129">
                  <a:moveTo>
                    <a:pt x="194576" y="10058"/>
                  </a:moveTo>
                  <a:lnTo>
                    <a:pt x="188074" y="10058"/>
                  </a:lnTo>
                  <a:lnTo>
                    <a:pt x="188074" y="74167"/>
                  </a:lnTo>
                  <a:lnTo>
                    <a:pt x="188404" y="74980"/>
                  </a:lnTo>
                  <a:lnTo>
                    <a:pt x="189001" y="75641"/>
                  </a:lnTo>
                  <a:lnTo>
                    <a:pt x="189727" y="76352"/>
                  </a:lnTo>
                  <a:lnTo>
                    <a:pt x="189909" y="76352"/>
                  </a:lnTo>
                  <a:lnTo>
                    <a:pt x="190474" y="76568"/>
                  </a:lnTo>
                  <a:lnTo>
                    <a:pt x="193751" y="76568"/>
                  </a:lnTo>
                  <a:lnTo>
                    <a:pt x="194411" y="76352"/>
                  </a:lnTo>
                  <a:lnTo>
                    <a:pt x="198460" y="73291"/>
                  </a:lnTo>
                  <a:lnTo>
                    <a:pt x="191350" y="73291"/>
                  </a:lnTo>
                  <a:lnTo>
                    <a:pt x="191350" y="70065"/>
                  </a:lnTo>
                  <a:lnTo>
                    <a:pt x="191960" y="70065"/>
                  </a:lnTo>
                  <a:lnTo>
                    <a:pt x="194576" y="68085"/>
                  </a:lnTo>
                  <a:lnTo>
                    <a:pt x="194576" y="10058"/>
                  </a:lnTo>
                  <a:close/>
                </a:path>
                <a:path w="382904" h="278129">
                  <a:moveTo>
                    <a:pt x="288620" y="10058"/>
                  </a:moveTo>
                  <a:lnTo>
                    <a:pt x="282117" y="10058"/>
                  </a:lnTo>
                  <a:lnTo>
                    <a:pt x="282117" y="74167"/>
                  </a:lnTo>
                  <a:lnTo>
                    <a:pt x="282447" y="74980"/>
                  </a:lnTo>
                  <a:lnTo>
                    <a:pt x="283044" y="75641"/>
                  </a:lnTo>
                  <a:lnTo>
                    <a:pt x="283756" y="76352"/>
                  </a:lnTo>
                  <a:lnTo>
                    <a:pt x="283945" y="76352"/>
                  </a:lnTo>
                  <a:lnTo>
                    <a:pt x="284518" y="76568"/>
                  </a:lnTo>
                  <a:lnTo>
                    <a:pt x="287743" y="76568"/>
                  </a:lnTo>
                  <a:lnTo>
                    <a:pt x="288455" y="76352"/>
                  </a:lnTo>
                  <a:lnTo>
                    <a:pt x="289001" y="75907"/>
                  </a:lnTo>
                  <a:lnTo>
                    <a:pt x="292461" y="73291"/>
                  </a:lnTo>
                  <a:lnTo>
                    <a:pt x="285343" y="73291"/>
                  </a:lnTo>
                  <a:lnTo>
                    <a:pt x="285343" y="70065"/>
                  </a:lnTo>
                  <a:lnTo>
                    <a:pt x="285940" y="70065"/>
                  </a:lnTo>
                  <a:lnTo>
                    <a:pt x="288558" y="68085"/>
                  </a:lnTo>
                  <a:lnTo>
                    <a:pt x="288620" y="10058"/>
                  </a:lnTo>
                  <a:close/>
                </a:path>
                <a:path w="382904" h="278129">
                  <a:moveTo>
                    <a:pt x="10395" y="73291"/>
                  </a:moveTo>
                  <a:lnTo>
                    <a:pt x="6553" y="73291"/>
                  </a:lnTo>
                  <a:lnTo>
                    <a:pt x="6555" y="76352"/>
                  </a:lnTo>
                  <a:lnTo>
                    <a:pt x="6388" y="76352"/>
                  </a:lnTo>
                  <a:lnTo>
                    <a:pt x="6934" y="75907"/>
                  </a:lnTo>
                  <a:lnTo>
                    <a:pt x="10395" y="73291"/>
                  </a:lnTo>
                  <a:close/>
                </a:path>
                <a:path w="382904" h="278129">
                  <a:moveTo>
                    <a:pt x="100596" y="68085"/>
                  </a:moveTo>
                  <a:lnTo>
                    <a:pt x="97916" y="70065"/>
                  </a:lnTo>
                  <a:lnTo>
                    <a:pt x="97320" y="70065"/>
                  </a:lnTo>
                  <a:lnTo>
                    <a:pt x="97320" y="73291"/>
                  </a:lnTo>
                  <a:lnTo>
                    <a:pt x="100596" y="73291"/>
                  </a:lnTo>
                  <a:lnTo>
                    <a:pt x="100596" y="68085"/>
                  </a:lnTo>
                  <a:close/>
                </a:path>
                <a:path w="382904" h="278129">
                  <a:moveTo>
                    <a:pt x="191681" y="0"/>
                  </a:moveTo>
                  <a:lnTo>
                    <a:pt x="190372" y="165"/>
                  </a:lnTo>
                  <a:lnTo>
                    <a:pt x="189382" y="876"/>
                  </a:lnTo>
                  <a:lnTo>
                    <a:pt x="100596" y="68085"/>
                  </a:lnTo>
                  <a:lnTo>
                    <a:pt x="100596" y="73291"/>
                  </a:lnTo>
                  <a:lnTo>
                    <a:pt x="104438" y="73291"/>
                  </a:lnTo>
                  <a:lnTo>
                    <a:pt x="188074" y="10058"/>
                  </a:lnTo>
                  <a:lnTo>
                    <a:pt x="194576" y="10058"/>
                  </a:lnTo>
                  <a:lnTo>
                    <a:pt x="194576" y="2247"/>
                  </a:lnTo>
                  <a:lnTo>
                    <a:pt x="193865" y="1092"/>
                  </a:lnTo>
                  <a:lnTo>
                    <a:pt x="191681" y="0"/>
                  </a:lnTo>
                  <a:close/>
                </a:path>
                <a:path w="382904" h="278129">
                  <a:moveTo>
                    <a:pt x="194576" y="68085"/>
                  </a:moveTo>
                  <a:lnTo>
                    <a:pt x="191960" y="70065"/>
                  </a:lnTo>
                  <a:lnTo>
                    <a:pt x="191350" y="70065"/>
                  </a:lnTo>
                  <a:lnTo>
                    <a:pt x="191350" y="73291"/>
                  </a:lnTo>
                  <a:lnTo>
                    <a:pt x="194576" y="73291"/>
                  </a:lnTo>
                  <a:lnTo>
                    <a:pt x="194576" y="68085"/>
                  </a:lnTo>
                  <a:close/>
                </a:path>
                <a:path w="382904" h="278129">
                  <a:moveTo>
                    <a:pt x="285724" y="0"/>
                  </a:moveTo>
                  <a:lnTo>
                    <a:pt x="284352" y="165"/>
                  </a:lnTo>
                  <a:lnTo>
                    <a:pt x="283375" y="876"/>
                  </a:lnTo>
                  <a:lnTo>
                    <a:pt x="194576" y="68085"/>
                  </a:lnTo>
                  <a:lnTo>
                    <a:pt x="194576" y="73291"/>
                  </a:lnTo>
                  <a:lnTo>
                    <a:pt x="198460" y="73291"/>
                  </a:lnTo>
                  <a:lnTo>
                    <a:pt x="282117" y="10058"/>
                  </a:lnTo>
                  <a:lnTo>
                    <a:pt x="288620" y="10058"/>
                  </a:lnTo>
                  <a:lnTo>
                    <a:pt x="288620" y="2247"/>
                  </a:lnTo>
                  <a:lnTo>
                    <a:pt x="287908" y="1092"/>
                  </a:lnTo>
                  <a:lnTo>
                    <a:pt x="285724" y="0"/>
                  </a:lnTo>
                  <a:close/>
                </a:path>
                <a:path w="382904" h="278129">
                  <a:moveTo>
                    <a:pt x="288620" y="68085"/>
                  </a:moveTo>
                  <a:lnTo>
                    <a:pt x="285940" y="70065"/>
                  </a:lnTo>
                  <a:lnTo>
                    <a:pt x="285343" y="70065"/>
                  </a:lnTo>
                  <a:lnTo>
                    <a:pt x="285343" y="73291"/>
                  </a:lnTo>
                  <a:lnTo>
                    <a:pt x="288620" y="73291"/>
                  </a:lnTo>
                  <a:lnTo>
                    <a:pt x="288620" y="68085"/>
                  </a:lnTo>
                  <a:close/>
                </a:path>
                <a:path w="382904" h="278129">
                  <a:moveTo>
                    <a:pt x="379704" y="0"/>
                  </a:moveTo>
                  <a:lnTo>
                    <a:pt x="378396" y="165"/>
                  </a:lnTo>
                  <a:lnTo>
                    <a:pt x="377405" y="876"/>
                  </a:lnTo>
                  <a:lnTo>
                    <a:pt x="288620" y="68085"/>
                  </a:lnTo>
                  <a:lnTo>
                    <a:pt x="288620" y="73291"/>
                  </a:lnTo>
                  <a:lnTo>
                    <a:pt x="292461" y="73291"/>
                  </a:lnTo>
                  <a:lnTo>
                    <a:pt x="376097" y="10058"/>
                  </a:lnTo>
                  <a:lnTo>
                    <a:pt x="382650" y="10058"/>
                  </a:lnTo>
                  <a:lnTo>
                    <a:pt x="382650" y="2247"/>
                  </a:lnTo>
                  <a:lnTo>
                    <a:pt x="381939" y="1092"/>
                  </a:lnTo>
                  <a:lnTo>
                    <a:pt x="3797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6" name="object 8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74733" y="6579645"/>
              <a:ext cx="291560" cy="86507"/>
            </a:xfrm>
            <a:prstGeom prst="rect">
              <a:avLst/>
            </a:prstGeom>
          </p:spPr>
        </p:pic>
        <p:sp>
          <p:nvSpPr>
            <p:cNvPr id="857" name="object 857"/>
            <p:cNvSpPr/>
            <p:nvPr/>
          </p:nvSpPr>
          <p:spPr>
            <a:xfrm>
              <a:off x="4438916" y="6494081"/>
              <a:ext cx="371475" cy="199390"/>
            </a:xfrm>
            <a:custGeom>
              <a:avLst/>
              <a:gdLst/>
              <a:ahLst/>
              <a:cxnLst/>
              <a:rect l="l" t="t" r="r" b="b"/>
              <a:pathLst>
                <a:path w="371475" h="199390">
                  <a:moveTo>
                    <a:pt x="73393" y="3162"/>
                  </a:moveTo>
                  <a:lnTo>
                    <a:pt x="71259" y="279"/>
                  </a:lnTo>
                  <a:lnTo>
                    <a:pt x="69189" y="0"/>
                  </a:lnTo>
                  <a:lnTo>
                    <a:pt x="67767" y="1092"/>
                  </a:lnTo>
                  <a:lnTo>
                    <a:pt x="266" y="51765"/>
                  </a:lnTo>
                  <a:lnTo>
                    <a:pt x="0" y="53797"/>
                  </a:lnTo>
                  <a:lnTo>
                    <a:pt x="2184" y="56680"/>
                  </a:lnTo>
                  <a:lnTo>
                    <a:pt x="4203" y="56959"/>
                  </a:lnTo>
                  <a:lnTo>
                    <a:pt x="73113" y="5194"/>
                  </a:lnTo>
                  <a:lnTo>
                    <a:pt x="73393" y="3162"/>
                  </a:lnTo>
                  <a:close/>
                </a:path>
                <a:path w="371475" h="199390">
                  <a:moveTo>
                    <a:pt x="166497" y="3162"/>
                  </a:moveTo>
                  <a:lnTo>
                    <a:pt x="164312" y="279"/>
                  </a:lnTo>
                  <a:lnTo>
                    <a:pt x="162293" y="0"/>
                  </a:lnTo>
                  <a:lnTo>
                    <a:pt x="160870" y="1092"/>
                  </a:lnTo>
                  <a:lnTo>
                    <a:pt x="93370" y="51765"/>
                  </a:lnTo>
                  <a:lnTo>
                    <a:pt x="93103" y="53797"/>
                  </a:lnTo>
                  <a:lnTo>
                    <a:pt x="95288" y="56680"/>
                  </a:lnTo>
                  <a:lnTo>
                    <a:pt x="97307" y="56959"/>
                  </a:lnTo>
                  <a:lnTo>
                    <a:pt x="166217" y="5194"/>
                  </a:lnTo>
                  <a:lnTo>
                    <a:pt x="166497" y="3162"/>
                  </a:lnTo>
                  <a:close/>
                </a:path>
                <a:path w="371475" h="199390">
                  <a:moveTo>
                    <a:pt x="260908" y="3162"/>
                  </a:moveTo>
                  <a:lnTo>
                    <a:pt x="258724" y="279"/>
                  </a:lnTo>
                  <a:lnTo>
                    <a:pt x="256705" y="0"/>
                  </a:lnTo>
                  <a:lnTo>
                    <a:pt x="255231" y="1092"/>
                  </a:lnTo>
                  <a:lnTo>
                    <a:pt x="187794" y="51765"/>
                  </a:lnTo>
                  <a:lnTo>
                    <a:pt x="187515" y="53797"/>
                  </a:lnTo>
                  <a:lnTo>
                    <a:pt x="189649" y="56680"/>
                  </a:lnTo>
                  <a:lnTo>
                    <a:pt x="191719" y="56959"/>
                  </a:lnTo>
                  <a:lnTo>
                    <a:pt x="260642" y="5194"/>
                  </a:lnTo>
                  <a:lnTo>
                    <a:pt x="260908" y="3162"/>
                  </a:lnTo>
                  <a:close/>
                </a:path>
                <a:path w="371475" h="199390">
                  <a:moveTo>
                    <a:pt x="352221" y="10706"/>
                  </a:moveTo>
                  <a:lnTo>
                    <a:pt x="350088" y="7759"/>
                  </a:lnTo>
                  <a:lnTo>
                    <a:pt x="348068" y="7493"/>
                  </a:lnTo>
                  <a:lnTo>
                    <a:pt x="284340" y="53962"/>
                  </a:lnTo>
                  <a:lnTo>
                    <a:pt x="284010" y="55981"/>
                  </a:lnTo>
                  <a:lnTo>
                    <a:pt x="286143" y="58877"/>
                  </a:lnTo>
                  <a:lnTo>
                    <a:pt x="288163" y="59207"/>
                  </a:lnTo>
                  <a:lnTo>
                    <a:pt x="289636" y="58166"/>
                  </a:lnTo>
                  <a:lnTo>
                    <a:pt x="351891" y="12725"/>
                  </a:lnTo>
                  <a:lnTo>
                    <a:pt x="352221" y="10706"/>
                  </a:lnTo>
                  <a:close/>
                </a:path>
                <a:path w="371475" h="199390">
                  <a:moveTo>
                    <a:pt x="371068" y="136575"/>
                  </a:moveTo>
                  <a:lnTo>
                    <a:pt x="369595" y="135153"/>
                  </a:lnTo>
                  <a:lnTo>
                    <a:pt x="365988" y="135153"/>
                  </a:lnTo>
                  <a:lnTo>
                    <a:pt x="364515" y="136575"/>
                  </a:lnTo>
                  <a:lnTo>
                    <a:pt x="364515" y="138379"/>
                  </a:lnTo>
                  <a:lnTo>
                    <a:pt x="364515" y="197904"/>
                  </a:lnTo>
                  <a:lnTo>
                    <a:pt x="365988" y="199326"/>
                  </a:lnTo>
                  <a:lnTo>
                    <a:pt x="369595" y="199326"/>
                  </a:lnTo>
                  <a:lnTo>
                    <a:pt x="371068" y="197904"/>
                  </a:lnTo>
                  <a:lnTo>
                    <a:pt x="371068" y="136575"/>
                  </a:lnTo>
                  <a:close/>
                </a:path>
                <a:path w="371475" h="199390">
                  <a:moveTo>
                    <a:pt x="371068" y="78143"/>
                  </a:moveTo>
                  <a:lnTo>
                    <a:pt x="369595" y="76669"/>
                  </a:lnTo>
                  <a:lnTo>
                    <a:pt x="365988" y="76669"/>
                  </a:lnTo>
                  <a:lnTo>
                    <a:pt x="364515" y="78143"/>
                  </a:lnTo>
                  <a:lnTo>
                    <a:pt x="364515" y="79946"/>
                  </a:lnTo>
                  <a:lnTo>
                    <a:pt x="364515" y="119316"/>
                  </a:lnTo>
                  <a:lnTo>
                    <a:pt x="365988" y="120738"/>
                  </a:lnTo>
                  <a:lnTo>
                    <a:pt x="369595" y="120738"/>
                  </a:lnTo>
                  <a:lnTo>
                    <a:pt x="371068" y="119316"/>
                  </a:lnTo>
                  <a:lnTo>
                    <a:pt x="371068" y="78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4444489" y="6687504"/>
              <a:ext cx="330200" cy="0"/>
            </a:xfrm>
            <a:custGeom>
              <a:avLst/>
              <a:gdLst/>
              <a:ahLst/>
              <a:cxnLst/>
              <a:rect l="l" t="t" r="r" b="b"/>
              <a:pathLst>
                <a:path w="330200">
                  <a:moveTo>
                    <a:pt x="330111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4441190" y="6501510"/>
              <a:ext cx="368935" cy="189230"/>
            </a:xfrm>
            <a:custGeom>
              <a:avLst/>
              <a:gdLst/>
              <a:ahLst/>
              <a:cxnLst/>
              <a:rect l="l" t="t" r="r" b="b"/>
              <a:pathLst>
                <a:path w="368935" h="189229">
                  <a:moveTo>
                    <a:pt x="336626" y="184200"/>
                  </a:moveTo>
                  <a:lnTo>
                    <a:pt x="335203" y="182727"/>
                  </a:lnTo>
                  <a:lnTo>
                    <a:pt x="333400" y="182727"/>
                  </a:lnTo>
                  <a:lnTo>
                    <a:pt x="1485" y="182727"/>
                  </a:lnTo>
                  <a:lnTo>
                    <a:pt x="0" y="184200"/>
                  </a:lnTo>
                  <a:lnTo>
                    <a:pt x="0" y="187807"/>
                  </a:lnTo>
                  <a:lnTo>
                    <a:pt x="1485" y="189230"/>
                  </a:lnTo>
                  <a:lnTo>
                    <a:pt x="335203" y="189230"/>
                  </a:lnTo>
                  <a:lnTo>
                    <a:pt x="336626" y="187807"/>
                  </a:lnTo>
                  <a:lnTo>
                    <a:pt x="336626" y="184200"/>
                  </a:lnTo>
                  <a:close/>
                </a:path>
                <a:path w="368935" h="189229">
                  <a:moveTo>
                    <a:pt x="368795" y="1422"/>
                  </a:moveTo>
                  <a:lnTo>
                    <a:pt x="367322" y="0"/>
                  </a:lnTo>
                  <a:lnTo>
                    <a:pt x="363715" y="0"/>
                  </a:lnTo>
                  <a:lnTo>
                    <a:pt x="362242" y="1422"/>
                  </a:lnTo>
                  <a:lnTo>
                    <a:pt x="362242" y="3225"/>
                  </a:lnTo>
                  <a:lnTo>
                    <a:pt x="362242" y="33426"/>
                  </a:lnTo>
                  <a:lnTo>
                    <a:pt x="363715" y="34899"/>
                  </a:lnTo>
                  <a:lnTo>
                    <a:pt x="367322" y="34899"/>
                  </a:lnTo>
                  <a:lnTo>
                    <a:pt x="368795" y="33426"/>
                  </a:lnTo>
                  <a:lnTo>
                    <a:pt x="368795" y="14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0" name="object 86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152971" y="5930036"/>
              <a:ext cx="111733" cy="200228"/>
            </a:xfrm>
            <a:prstGeom prst="rect">
              <a:avLst/>
            </a:prstGeom>
          </p:spPr>
        </p:pic>
        <p:pic>
          <p:nvPicPr>
            <p:cNvPr id="861" name="object 86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377371" y="5908192"/>
              <a:ext cx="221404" cy="217919"/>
            </a:xfrm>
            <a:prstGeom prst="rect">
              <a:avLst/>
            </a:prstGeom>
          </p:spPr>
        </p:pic>
        <p:sp>
          <p:nvSpPr>
            <p:cNvPr id="862" name="object 862"/>
            <p:cNvSpPr/>
            <p:nvPr/>
          </p:nvSpPr>
          <p:spPr>
            <a:xfrm>
              <a:off x="7187379" y="6154841"/>
              <a:ext cx="75565" cy="360045"/>
            </a:xfrm>
            <a:custGeom>
              <a:avLst/>
              <a:gdLst/>
              <a:ahLst/>
              <a:cxnLst/>
              <a:rect l="l" t="t" r="r" b="b"/>
              <a:pathLst>
                <a:path w="75565" h="360045">
                  <a:moveTo>
                    <a:pt x="61493" y="0"/>
                  </a:moveTo>
                  <a:lnTo>
                    <a:pt x="14033" y="0"/>
                  </a:lnTo>
                  <a:lnTo>
                    <a:pt x="0" y="359549"/>
                  </a:lnTo>
                  <a:lnTo>
                    <a:pt x="75476" y="359549"/>
                  </a:lnTo>
                  <a:lnTo>
                    <a:pt x="61493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7227577" y="6158721"/>
              <a:ext cx="24765" cy="313690"/>
            </a:xfrm>
            <a:custGeom>
              <a:avLst/>
              <a:gdLst/>
              <a:ahLst/>
              <a:cxnLst/>
              <a:rect l="l" t="t" r="r" b="b"/>
              <a:pathLst>
                <a:path w="24765" h="313689">
                  <a:moveTo>
                    <a:pt x="11798" y="0"/>
                  </a:moveTo>
                  <a:lnTo>
                    <a:pt x="0" y="0"/>
                  </a:lnTo>
                  <a:lnTo>
                    <a:pt x="6223" y="313575"/>
                  </a:lnTo>
                  <a:lnTo>
                    <a:pt x="24409" y="313575"/>
                  </a:lnTo>
                  <a:lnTo>
                    <a:pt x="11798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7183506" y="6150955"/>
              <a:ext cx="83820" cy="367665"/>
            </a:xfrm>
            <a:custGeom>
              <a:avLst/>
              <a:gdLst/>
              <a:ahLst/>
              <a:cxnLst/>
              <a:rect l="l" t="t" r="r" b="b"/>
              <a:pathLst>
                <a:path w="83820" h="367665">
                  <a:moveTo>
                    <a:pt x="67436" y="0"/>
                  </a:moveTo>
                  <a:lnTo>
                    <a:pt x="15836" y="0"/>
                  </a:lnTo>
                  <a:lnTo>
                    <a:pt x="14135" y="1638"/>
                  </a:lnTo>
                  <a:lnTo>
                    <a:pt x="14033" y="3721"/>
                  </a:lnTo>
                  <a:lnTo>
                    <a:pt x="50" y="363270"/>
                  </a:lnTo>
                  <a:lnTo>
                    <a:pt x="0" y="364312"/>
                  </a:lnTo>
                  <a:lnTo>
                    <a:pt x="380" y="365340"/>
                  </a:lnTo>
                  <a:lnTo>
                    <a:pt x="1092" y="366115"/>
                  </a:lnTo>
                  <a:lnTo>
                    <a:pt x="1854" y="366877"/>
                  </a:lnTo>
                  <a:lnTo>
                    <a:pt x="2832" y="367309"/>
                  </a:lnTo>
                  <a:lnTo>
                    <a:pt x="3873" y="367309"/>
                  </a:lnTo>
                  <a:lnTo>
                    <a:pt x="3873" y="359562"/>
                  </a:lnTo>
                  <a:lnTo>
                    <a:pt x="7904" y="359562"/>
                  </a:lnTo>
                  <a:lnTo>
                    <a:pt x="21628" y="7759"/>
                  </a:lnTo>
                  <a:lnTo>
                    <a:pt x="69347" y="7759"/>
                  </a:lnTo>
                  <a:lnTo>
                    <a:pt x="69189" y="3721"/>
                  </a:lnTo>
                  <a:lnTo>
                    <a:pt x="69126" y="1638"/>
                  </a:lnTo>
                  <a:lnTo>
                    <a:pt x="67436" y="0"/>
                  </a:lnTo>
                  <a:close/>
                </a:path>
                <a:path w="83820" h="367665">
                  <a:moveTo>
                    <a:pt x="3873" y="363435"/>
                  </a:moveTo>
                  <a:lnTo>
                    <a:pt x="3873" y="367309"/>
                  </a:lnTo>
                  <a:lnTo>
                    <a:pt x="80378" y="367309"/>
                  </a:lnTo>
                  <a:lnTo>
                    <a:pt x="81419" y="366877"/>
                  </a:lnTo>
                  <a:lnTo>
                    <a:pt x="82842" y="365340"/>
                  </a:lnTo>
                  <a:lnTo>
                    <a:pt x="83273" y="364312"/>
                  </a:lnTo>
                  <a:lnTo>
                    <a:pt x="83246" y="363601"/>
                  </a:lnTo>
                  <a:lnTo>
                    <a:pt x="7746" y="363601"/>
                  </a:lnTo>
                  <a:lnTo>
                    <a:pt x="3873" y="363435"/>
                  </a:lnTo>
                  <a:close/>
                </a:path>
                <a:path w="83820" h="367665">
                  <a:moveTo>
                    <a:pt x="7904" y="359562"/>
                  </a:moveTo>
                  <a:lnTo>
                    <a:pt x="3873" y="359562"/>
                  </a:lnTo>
                  <a:lnTo>
                    <a:pt x="3873" y="363435"/>
                  </a:lnTo>
                  <a:lnTo>
                    <a:pt x="7746" y="363601"/>
                  </a:lnTo>
                  <a:lnTo>
                    <a:pt x="7904" y="359562"/>
                  </a:lnTo>
                  <a:close/>
                </a:path>
                <a:path w="83820" h="367665">
                  <a:moveTo>
                    <a:pt x="69347" y="7759"/>
                  </a:moveTo>
                  <a:lnTo>
                    <a:pt x="61594" y="7759"/>
                  </a:lnTo>
                  <a:lnTo>
                    <a:pt x="75298" y="359562"/>
                  </a:lnTo>
                  <a:lnTo>
                    <a:pt x="7904" y="359562"/>
                  </a:lnTo>
                  <a:lnTo>
                    <a:pt x="7759" y="363270"/>
                  </a:lnTo>
                  <a:lnTo>
                    <a:pt x="7746" y="363601"/>
                  </a:lnTo>
                  <a:lnTo>
                    <a:pt x="83246" y="363601"/>
                  </a:lnTo>
                  <a:lnTo>
                    <a:pt x="69347" y="77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7201471" y="6130264"/>
              <a:ext cx="47625" cy="24765"/>
            </a:xfrm>
            <a:custGeom>
              <a:avLst/>
              <a:gdLst/>
              <a:ahLst/>
              <a:cxnLst/>
              <a:rect l="l" t="t" r="r" b="b"/>
              <a:pathLst>
                <a:path w="47625" h="24764">
                  <a:moveTo>
                    <a:pt x="47459" y="0"/>
                  </a:moveTo>
                  <a:lnTo>
                    <a:pt x="0" y="0"/>
                  </a:lnTo>
                  <a:lnTo>
                    <a:pt x="0" y="24574"/>
                  </a:lnTo>
                  <a:lnTo>
                    <a:pt x="47459" y="24574"/>
                  </a:lnTo>
                  <a:lnTo>
                    <a:pt x="47459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7227582" y="6130264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293" y="0"/>
                  </a:moveTo>
                  <a:lnTo>
                    <a:pt x="0" y="0"/>
                  </a:lnTo>
                  <a:lnTo>
                    <a:pt x="0" y="24574"/>
                  </a:lnTo>
                  <a:lnTo>
                    <a:pt x="12293" y="24574"/>
                  </a:lnTo>
                  <a:lnTo>
                    <a:pt x="12293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7197595" y="6126391"/>
              <a:ext cx="55244" cy="32384"/>
            </a:xfrm>
            <a:custGeom>
              <a:avLst/>
              <a:gdLst/>
              <a:ahLst/>
              <a:cxnLst/>
              <a:rect l="l" t="t" r="r" b="b"/>
              <a:pathLst>
                <a:path w="55245" h="32385">
                  <a:moveTo>
                    <a:pt x="52311" y="0"/>
                  </a:moveTo>
                  <a:lnTo>
                    <a:pt x="2832" y="0"/>
                  </a:lnTo>
                  <a:lnTo>
                    <a:pt x="1854" y="431"/>
                  </a:lnTo>
                  <a:lnTo>
                    <a:pt x="1092" y="1143"/>
                  </a:lnTo>
                  <a:lnTo>
                    <a:pt x="380" y="1854"/>
                  </a:lnTo>
                  <a:lnTo>
                    <a:pt x="0" y="2832"/>
                  </a:lnTo>
                  <a:lnTo>
                    <a:pt x="23" y="29489"/>
                  </a:lnTo>
                  <a:lnTo>
                    <a:pt x="380" y="30467"/>
                  </a:lnTo>
                  <a:lnTo>
                    <a:pt x="1092" y="31178"/>
                  </a:lnTo>
                  <a:lnTo>
                    <a:pt x="1854" y="31889"/>
                  </a:lnTo>
                  <a:lnTo>
                    <a:pt x="2832" y="32321"/>
                  </a:lnTo>
                  <a:lnTo>
                    <a:pt x="52362" y="32321"/>
                  </a:lnTo>
                  <a:lnTo>
                    <a:pt x="53301" y="31889"/>
                  </a:lnTo>
                  <a:lnTo>
                    <a:pt x="54063" y="31178"/>
                  </a:lnTo>
                  <a:lnTo>
                    <a:pt x="54727" y="30467"/>
                  </a:lnTo>
                  <a:lnTo>
                    <a:pt x="55206" y="29489"/>
                  </a:lnTo>
                  <a:lnTo>
                    <a:pt x="55206" y="24574"/>
                  </a:lnTo>
                  <a:lnTo>
                    <a:pt x="7696" y="24574"/>
                  </a:lnTo>
                  <a:lnTo>
                    <a:pt x="7696" y="7747"/>
                  </a:lnTo>
                  <a:lnTo>
                    <a:pt x="3873" y="7747"/>
                  </a:lnTo>
                  <a:lnTo>
                    <a:pt x="3873" y="3873"/>
                  </a:lnTo>
                  <a:lnTo>
                    <a:pt x="55206" y="3873"/>
                  </a:lnTo>
                  <a:lnTo>
                    <a:pt x="55206" y="2832"/>
                  </a:lnTo>
                  <a:lnTo>
                    <a:pt x="54775" y="1854"/>
                  </a:lnTo>
                  <a:lnTo>
                    <a:pt x="53352" y="431"/>
                  </a:lnTo>
                  <a:lnTo>
                    <a:pt x="52311" y="0"/>
                  </a:lnTo>
                  <a:close/>
                </a:path>
                <a:path w="55245" h="32385">
                  <a:moveTo>
                    <a:pt x="55206" y="3873"/>
                  </a:moveTo>
                  <a:lnTo>
                    <a:pt x="7696" y="3873"/>
                  </a:lnTo>
                  <a:lnTo>
                    <a:pt x="7696" y="7747"/>
                  </a:lnTo>
                  <a:lnTo>
                    <a:pt x="47447" y="7747"/>
                  </a:lnTo>
                  <a:lnTo>
                    <a:pt x="47447" y="24574"/>
                  </a:lnTo>
                  <a:lnTo>
                    <a:pt x="55206" y="24574"/>
                  </a:lnTo>
                  <a:lnTo>
                    <a:pt x="55206" y="3873"/>
                  </a:lnTo>
                  <a:close/>
                </a:path>
                <a:path w="55245" h="32385">
                  <a:moveTo>
                    <a:pt x="7696" y="3873"/>
                  </a:moveTo>
                  <a:lnTo>
                    <a:pt x="3873" y="3873"/>
                  </a:lnTo>
                  <a:lnTo>
                    <a:pt x="3873" y="7747"/>
                  </a:lnTo>
                  <a:lnTo>
                    <a:pt x="7696" y="7747"/>
                  </a:lnTo>
                  <a:lnTo>
                    <a:pt x="7696" y="3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7217962" y="6169747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96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7214089" y="6165870"/>
              <a:ext cx="38735" cy="8255"/>
            </a:xfrm>
            <a:custGeom>
              <a:avLst/>
              <a:gdLst/>
              <a:ahLst/>
              <a:cxnLst/>
              <a:rect l="l" t="t" r="r" b="b"/>
              <a:pathLst>
                <a:path w="38734" h="8254">
                  <a:moveTo>
                    <a:pt x="36969" y="0"/>
                  </a:moveTo>
                  <a:lnTo>
                    <a:pt x="34836" y="0"/>
                  </a:lnTo>
                  <a:lnTo>
                    <a:pt x="1739" y="0"/>
                  </a:lnTo>
                  <a:lnTo>
                    <a:pt x="0" y="1752"/>
                  </a:lnTo>
                  <a:lnTo>
                    <a:pt x="0" y="6007"/>
                  </a:lnTo>
                  <a:lnTo>
                    <a:pt x="1739" y="7759"/>
                  </a:lnTo>
                  <a:lnTo>
                    <a:pt x="36969" y="7759"/>
                  </a:lnTo>
                  <a:lnTo>
                    <a:pt x="38709" y="6007"/>
                  </a:lnTo>
                  <a:lnTo>
                    <a:pt x="38709" y="1752"/>
                  </a:lnTo>
                  <a:lnTo>
                    <a:pt x="369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7217959" y="6445147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42214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7214086" y="6441268"/>
              <a:ext cx="50165" cy="8255"/>
            </a:xfrm>
            <a:custGeom>
              <a:avLst/>
              <a:gdLst/>
              <a:ahLst/>
              <a:cxnLst/>
              <a:rect l="l" t="t" r="r" b="b"/>
              <a:pathLst>
                <a:path w="50165" h="8254">
                  <a:moveTo>
                    <a:pt x="48221" y="0"/>
                  </a:moveTo>
                  <a:lnTo>
                    <a:pt x="46088" y="0"/>
                  </a:lnTo>
                  <a:lnTo>
                    <a:pt x="1739" y="0"/>
                  </a:lnTo>
                  <a:lnTo>
                    <a:pt x="0" y="1752"/>
                  </a:lnTo>
                  <a:lnTo>
                    <a:pt x="0" y="6007"/>
                  </a:lnTo>
                  <a:lnTo>
                    <a:pt x="1739" y="7759"/>
                  </a:lnTo>
                  <a:lnTo>
                    <a:pt x="48221" y="7759"/>
                  </a:lnTo>
                  <a:lnTo>
                    <a:pt x="49961" y="6007"/>
                  </a:lnTo>
                  <a:lnTo>
                    <a:pt x="49961" y="1752"/>
                  </a:lnTo>
                  <a:lnTo>
                    <a:pt x="48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7217963" y="6426633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3844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7214090" y="6422754"/>
              <a:ext cx="46355" cy="8255"/>
            </a:xfrm>
            <a:custGeom>
              <a:avLst/>
              <a:gdLst/>
              <a:ahLst/>
              <a:cxnLst/>
              <a:rect l="l" t="t" r="r" b="b"/>
              <a:pathLst>
                <a:path w="46354" h="8254">
                  <a:moveTo>
                    <a:pt x="44449" y="0"/>
                  </a:moveTo>
                  <a:lnTo>
                    <a:pt x="42316" y="0"/>
                  </a:lnTo>
                  <a:lnTo>
                    <a:pt x="1739" y="0"/>
                  </a:lnTo>
                  <a:lnTo>
                    <a:pt x="0" y="1752"/>
                  </a:lnTo>
                  <a:lnTo>
                    <a:pt x="0" y="6007"/>
                  </a:lnTo>
                  <a:lnTo>
                    <a:pt x="1739" y="7759"/>
                  </a:lnTo>
                  <a:lnTo>
                    <a:pt x="44449" y="7759"/>
                  </a:lnTo>
                  <a:lnTo>
                    <a:pt x="46189" y="6007"/>
                  </a:lnTo>
                  <a:lnTo>
                    <a:pt x="46189" y="1752"/>
                  </a:lnTo>
                  <a:lnTo>
                    <a:pt x="4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7007872" y="6472288"/>
              <a:ext cx="337185" cy="168910"/>
            </a:xfrm>
            <a:custGeom>
              <a:avLst/>
              <a:gdLst/>
              <a:ahLst/>
              <a:cxnLst/>
              <a:rect l="l" t="t" r="r" b="b"/>
              <a:pathLst>
                <a:path w="337184" h="168909">
                  <a:moveTo>
                    <a:pt x="337108" y="0"/>
                  </a:moveTo>
                  <a:lnTo>
                    <a:pt x="0" y="0"/>
                  </a:lnTo>
                  <a:lnTo>
                    <a:pt x="0" y="168579"/>
                  </a:lnTo>
                  <a:lnTo>
                    <a:pt x="337108" y="168579"/>
                  </a:lnTo>
                  <a:lnTo>
                    <a:pt x="337108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7135672" y="6472301"/>
              <a:ext cx="209550" cy="21590"/>
            </a:xfrm>
            <a:custGeom>
              <a:avLst/>
              <a:gdLst/>
              <a:ahLst/>
              <a:cxnLst/>
              <a:rect l="l" t="t" r="r" b="b"/>
              <a:pathLst>
                <a:path w="209550" h="21589">
                  <a:moveTo>
                    <a:pt x="209321" y="0"/>
                  </a:moveTo>
                  <a:lnTo>
                    <a:pt x="0" y="0"/>
                  </a:lnTo>
                  <a:lnTo>
                    <a:pt x="0" y="21450"/>
                  </a:lnTo>
                  <a:lnTo>
                    <a:pt x="209321" y="21450"/>
                  </a:lnTo>
                  <a:lnTo>
                    <a:pt x="209321" y="0"/>
                  </a:lnTo>
                  <a:close/>
                </a:path>
              </a:pathLst>
            </a:custGeom>
            <a:solidFill>
              <a:srgbClr val="2A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7004003" y="6468465"/>
              <a:ext cx="345440" cy="176530"/>
            </a:xfrm>
            <a:custGeom>
              <a:avLst/>
              <a:gdLst/>
              <a:ahLst/>
              <a:cxnLst/>
              <a:rect l="l" t="t" r="r" b="b"/>
              <a:pathLst>
                <a:path w="345440" h="176529">
                  <a:moveTo>
                    <a:pt x="342023" y="0"/>
                  </a:moveTo>
                  <a:lnTo>
                    <a:pt x="2832" y="0"/>
                  </a:lnTo>
                  <a:lnTo>
                    <a:pt x="1854" y="380"/>
                  </a:lnTo>
                  <a:lnTo>
                    <a:pt x="1142" y="1092"/>
                  </a:lnTo>
                  <a:lnTo>
                    <a:pt x="431" y="1854"/>
                  </a:lnTo>
                  <a:lnTo>
                    <a:pt x="0" y="2844"/>
                  </a:lnTo>
                  <a:lnTo>
                    <a:pt x="0" y="173443"/>
                  </a:lnTo>
                  <a:lnTo>
                    <a:pt x="431" y="174421"/>
                  </a:lnTo>
                  <a:lnTo>
                    <a:pt x="1854" y="175844"/>
                  </a:lnTo>
                  <a:lnTo>
                    <a:pt x="2832" y="176275"/>
                  </a:lnTo>
                  <a:lnTo>
                    <a:pt x="3873" y="176275"/>
                  </a:lnTo>
                  <a:lnTo>
                    <a:pt x="3873" y="168528"/>
                  </a:lnTo>
                  <a:lnTo>
                    <a:pt x="7746" y="168528"/>
                  </a:lnTo>
                  <a:lnTo>
                    <a:pt x="7746" y="7696"/>
                  </a:lnTo>
                  <a:lnTo>
                    <a:pt x="344855" y="7696"/>
                  </a:lnTo>
                  <a:lnTo>
                    <a:pt x="344855" y="2844"/>
                  </a:lnTo>
                  <a:lnTo>
                    <a:pt x="344474" y="1854"/>
                  </a:lnTo>
                  <a:lnTo>
                    <a:pt x="343001" y="380"/>
                  </a:lnTo>
                  <a:lnTo>
                    <a:pt x="342023" y="0"/>
                  </a:lnTo>
                  <a:close/>
                </a:path>
                <a:path w="345440" h="176529">
                  <a:moveTo>
                    <a:pt x="7746" y="168528"/>
                  </a:moveTo>
                  <a:lnTo>
                    <a:pt x="3873" y="168528"/>
                  </a:lnTo>
                  <a:lnTo>
                    <a:pt x="3873" y="176275"/>
                  </a:lnTo>
                  <a:lnTo>
                    <a:pt x="342023" y="176275"/>
                  </a:lnTo>
                  <a:lnTo>
                    <a:pt x="343001" y="175844"/>
                  </a:lnTo>
                  <a:lnTo>
                    <a:pt x="343712" y="175132"/>
                  </a:lnTo>
                  <a:lnTo>
                    <a:pt x="344474" y="174421"/>
                  </a:lnTo>
                  <a:lnTo>
                    <a:pt x="344855" y="173443"/>
                  </a:lnTo>
                  <a:lnTo>
                    <a:pt x="344855" y="172402"/>
                  </a:lnTo>
                  <a:lnTo>
                    <a:pt x="7746" y="172402"/>
                  </a:lnTo>
                  <a:lnTo>
                    <a:pt x="7746" y="168528"/>
                  </a:lnTo>
                  <a:close/>
                </a:path>
                <a:path w="345440" h="176529">
                  <a:moveTo>
                    <a:pt x="344855" y="7696"/>
                  </a:moveTo>
                  <a:lnTo>
                    <a:pt x="337108" y="7696"/>
                  </a:lnTo>
                  <a:lnTo>
                    <a:pt x="337108" y="168528"/>
                  </a:lnTo>
                  <a:lnTo>
                    <a:pt x="7746" y="168528"/>
                  </a:lnTo>
                  <a:lnTo>
                    <a:pt x="7746" y="172402"/>
                  </a:lnTo>
                  <a:lnTo>
                    <a:pt x="344855" y="172402"/>
                  </a:lnTo>
                  <a:lnTo>
                    <a:pt x="344855" y="76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7" name="object 87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168323" y="6508085"/>
              <a:ext cx="140567" cy="105409"/>
            </a:xfrm>
            <a:prstGeom prst="rect">
              <a:avLst/>
            </a:prstGeom>
          </p:spPr>
        </p:pic>
        <p:sp>
          <p:nvSpPr>
            <p:cNvPr id="878" name="object 878"/>
            <p:cNvSpPr/>
            <p:nvPr/>
          </p:nvSpPr>
          <p:spPr>
            <a:xfrm>
              <a:off x="6986727" y="6464592"/>
              <a:ext cx="378460" cy="160655"/>
            </a:xfrm>
            <a:custGeom>
              <a:avLst/>
              <a:gdLst/>
              <a:ahLst/>
              <a:cxnLst/>
              <a:rect l="l" t="t" r="r" b="b"/>
              <a:pathLst>
                <a:path w="378459" h="160654">
                  <a:moveTo>
                    <a:pt x="349084" y="89877"/>
                  </a:moveTo>
                  <a:lnTo>
                    <a:pt x="347332" y="88138"/>
                  </a:lnTo>
                  <a:lnTo>
                    <a:pt x="343077" y="88138"/>
                  </a:lnTo>
                  <a:lnTo>
                    <a:pt x="341325" y="89877"/>
                  </a:lnTo>
                  <a:lnTo>
                    <a:pt x="341325" y="92011"/>
                  </a:lnTo>
                  <a:lnTo>
                    <a:pt x="341325" y="158851"/>
                  </a:lnTo>
                  <a:lnTo>
                    <a:pt x="343077" y="160604"/>
                  </a:lnTo>
                  <a:lnTo>
                    <a:pt x="347332" y="160604"/>
                  </a:lnTo>
                  <a:lnTo>
                    <a:pt x="349084" y="158851"/>
                  </a:lnTo>
                  <a:lnTo>
                    <a:pt x="349084" y="89877"/>
                  </a:lnTo>
                  <a:close/>
                </a:path>
                <a:path w="378459" h="160654">
                  <a:moveTo>
                    <a:pt x="349084" y="42646"/>
                  </a:moveTo>
                  <a:lnTo>
                    <a:pt x="347332" y="40906"/>
                  </a:lnTo>
                  <a:lnTo>
                    <a:pt x="343077" y="40906"/>
                  </a:lnTo>
                  <a:lnTo>
                    <a:pt x="341325" y="42646"/>
                  </a:lnTo>
                  <a:lnTo>
                    <a:pt x="341325" y="44780"/>
                  </a:lnTo>
                  <a:lnTo>
                    <a:pt x="341325" y="64223"/>
                  </a:lnTo>
                  <a:lnTo>
                    <a:pt x="343077" y="65963"/>
                  </a:lnTo>
                  <a:lnTo>
                    <a:pt x="347332" y="65963"/>
                  </a:lnTo>
                  <a:lnTo>
                    <a:pt x="349084" y="64223"/>
                  </a:lnTo>
                  <a:lnTo>
                    <a:pt x="349084" y="42646"/>
                  </a:lnTo>
                  <a:close/>
                </a:path>
                <a:path w="378459" h="160654">
                  <a:moveTo>
                    <a:pt x="378294" y="3441"/>
                  </a:moveTo>
                  <a:lnTo>
                    <a:pt x="374789" y="0"/>
                  </a:lnTo>
                  <a:lnTo>
                    <a:pt x="370535" y="0"/>
                  </a:lnTo>
                  <a:lnTo>
                    <a:pt x="3441" y="0"/>
                  </a:lnTo>
                  <a:lnTo>
                    <a:pt x="0" y="3441"/>
                  </a:lnTo>
                  <a:lnTo>
                    <a:pt x="0" y="12014"/>
                  </a:lnTo>
                  <a:lnTo>
                    <a:pt x="3441" y="15455"/>
                  </a:lnTo>
                  <a:lnTo>
                    <a:pt x="374789" y="15455"/>
                  </a:lnTo>
                  <a:lnTo>
                    <a:pt x="378294" y="12014"/>
                  </a:lnTo>
                  <a:lnTo>
                    <a:pt x="378294" y="34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6579406" y="6319220"/>
              <a:ext cx="556260" cy="322580"/>
            </a:xfrm>
            <a:custGeom>
              <a:avLst/>
              <a:gdLst/>
              <a:ahLst/>
              <a:cxnLst/>
              <a:rect l="l" t="t" r="r" b="b"/>
              <a:pathLst>
                <a:path w="556259" h="322579">
                  <a:moveTo>
                    <a:pt x="556260" y="0"/>
                  </a:moveTo>
                  <a:lnTo>
                    <a:pt x="446659" y="82892"/>
                  </a:lnTo>
                  <a:lnTo>
                    <a:pt x="444639" y="82892"/>
                  </a:lnTo>
                  <a:lnTo>
                    <a:pt x="444639" y="0"/>
                  </a:lnTo>
                  <a:lnTo>
                    <a:pt x="335026" y="82892"/>
                  </a:lnTo>
                  <a:lnTo>
                    <a:pt x="333006" y="82892"/>
                  </a:lnTo>
                  <a:lnTo>
                    <a:pt x="333006" y="0"/>
                  </a:lnTo>
                  <a:lnTo>
                    <a:pt x="223405" y="82892"/>
                  </a:lnTo>
                  <a:lnTo>
                    <a:pt x="221386" y="82892"/>
                  </a:lnTo>
                  <a:lnTo>
                    <a:pt x="221386" y="0"/>
                  </a:lnTo>
                  <a:lnTo>
                    <a:pt x="111785" y="82892"/>
                  </a:lnTo>
                  <a:lnTo>
                    <a:pt x="109766" y="82892"/>
                  </a:lnTo>
                  <a:lnTo>
                    <a:pt x="109766" y="0"/>
                  </a:lnTo>
                  <a:lnTo>
                    <a:pt x="0" y="82892"/>
                  </a:lnTo>
                  <a:lnTo>
                    <a:pt x="0" y="321970"/>
                  </a:lnTo>
                  <a:lnTo>
                    <a:pt x="556260" y="321970"/>
                  </a:lnTo>
                  <a:lnTo>
                    <a:pt x="55626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6909524" y="6319215"/>
              <a:ext cx="226695" cy="123825"/>
            </a:xfrm>
            <a:custGeom>
              <a:avLst/>
              <a:gdLst/>
              <a:ahLst/>
              <a:cxnLst/>
              <a:rect l="l" t="t" r="r" b="b"/>
              <a:pathLst>
                <a:path w="226695" h="123825">
                  <a:moveTo>
                    <a:pt x="226136" y="0"/>
                  </a:moveTo>
                  <a:lnTo>
                    <a:pt x="116522" y="82905"/>
                  </a:lnTo>
                  <a:lnTo>
                    <a:pt x="114515" y="82905"/>
                  </a:lnTo>
                  <a:lnTo>
                    <a:pt x="114515" y="39166"/>
                  </a:lnTo>
                  <a:lnTo>
                    <a:pt x="112826" y="40424"/>
                  </a:lnTo>
                  <a:lnTo>
                    <a:pt x="112547" y="5029"/>
                  </a:lnTo>
                  <a:lnTo>
                    <a:pt x="114515" y="4165"/>
                  </a:lnTo>
                  <a:lnTo>
                    <a:pt x="114515" y="0"/>
                  </a:lnTo>
                  <a:lnTo>
                    <a:pt x="4914" y="82905"/>
                  </a:lnTo>
                  <a:lnTo>
                    <a:pt x="2895" y="82905"/>
                  </a:lnTo>
                  <a:lnTo>
                    <a:pt x="2895" y="38290"/>
                  </a:lnTo>
                  <a:lnTo>
                    <a:pt x="0" y="40424"/>
                  </a:lnTo>
                  <a:lnTo>
                    <a:pt x="596" y="123266"/>
                  </a:lnTo>
                  <a:lnTo>
                    <a:pt x="112814" y="40436"/>
                  </a:lnTo>
                  <a:lnTo>
                    <a:pt x="113411" y="123266"/>
                  </a:lnTo>
                  <a:lnTo>
                    <a:pt x="226136" y="40043"/>
                  </a:lnTo>
                  <a:lnTo>
                    <a:pt x="226136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7022077" y="6323375"/>
              <a:ext cx="2540" cy="36830"/>
            </a:xfrm>
            <a:custGeom>
              <a:avLst/>
              <a:gdLst/>
              <a:ahLst/>
              <a:cxnLst/>
              <a:rect l="l" t="t" r="r" b="b"/>
              <a:pathLst>
                <a:path w="2540" h="36829">
                  <a:moveTo>
                    <a:pt x="1968" y="0"/>
                  </a:moveTo>
                  <a:lnTo>
                    <a:pt x="0" y="863"/>
                  </a:lnTo>
                  <a:lnTo>
                    <a:pt x="279" y="36245"/>
                  </a:lnTo>
                  <a:lnTo>
                    <a:pt x="1968" y="34988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6796707" y="6319206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115709" y="0"/>
                  </a:moveTo>
                  <a:lnTo>
                    <a:pt x="6108" y="82905"/>
                  </a:lnTo>
                  <a:lnTo>
                    <a:pt x="4089" y="82905"/>
                  </a:lnTo>
                  <a:lnTo>
                    <a:pt x="4089" y="38722"/>
                  </a:lnTo>
                  <a:lnTo>
                    <a:pt x="0" y="41782"/>
                  </a:lnTo>
                  <a:lnTo>
                    <a:pt x="584" y="123266"/>
                  </a:lnTo>
                  <a:lnTo>
                    <a:pt x="112814" y="40424"/>
                  </a:lnTo>
                  <a:lnTo>
                    <a:pt x="112547" y="5029"/>
                  </a:lnTo>
                  <a:lnTo>
                    <a:pt x="115709" y="3670"/>
                  </a:lnTo>
                  <a:lnTo>
                    <a:pt x="115709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6909252" y="6322880"/>
              <a:ext cx="3175" cy="36830"/>
            </a:xfrm>
            <a:custGeom>
              <a:avLst/>
              <a:gdLst/>
              <a:ahLst/>
              <a:cxnLst/>
              <a:rect l="l" t="t" r="r" b="b"/>
              <a:pathLst>
                <a:path w="3175" h="36829">
                  <a:moveTo>
                    <a:pt x="3162" y="0"/>
                  </a:moveTo>
                  <a:lnTo>
                    <a:pt x="0" y="1358"/>
                  </a:lnTo>
                  <a:lnTo>
                    <a:pt x="279" y="36741"/>
                  </a:lnTo>
                  <a:lnTo>
                    <a:pt x="3162" y="3462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6685678" y="6319206"/>
              <a:ext cx="115570" cy="123825"/>
            </a:xfrm>
            <a:custGeom>
              <a:avLst/>
              <a:gdLst/>
              <a:ahLst/>
              <a:cxnLst/>
              <a:rect l="l" t="t" r="r" b="b"/>
              <a:pathLst>
                <a:path w="115570" h="123825">
                  <a:moveTo>
                    <a:pt x="115112" y="0"/>
                  </a:moveTo>
                  <a:lnTo>
                    <a:pt x="5511" y="82905"/>
                  </a:lnTo>
                  <a:lnTo>
                    <a:pt x="3492" y="82905"/>
                  </a:lnTo>
                  <a:lnTo>
                    <a:pt x="3492" y="65328"/>
                  </a:lnTo>
                  <a:lnTo>
                    <a:pt x="2679" y="66954"/>
                  </a:lnTo>
                  <a:lnTo>
                    <a:pt x="2679" y="35991"/>
                  </a:lnTo>
                  <a:lnTo>
                    <a:pt x="0" y="37960"/>
                  </a:lnTo>
                  <a:lnTo>
                    <a:pt x="596" y="123266"/>
                  </a:lnTo>
                  <a:lnTo>
                    <a:pt x="111023" y="41782"/>
                  </a:lnTo>
                  <a:lnTo>
                    <a:pt x="110743" y="5029"/>
                  </a:lnTo>
                  <a:lnTo>
                    <a:pt x="115112" y="3124"/>
                  </a:lnTo>
                  <a:lnTo>
                    <a:pt x="115112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6796426" y="6322334"/>
              <a:ext cx="4445" cy="38735"/>
            </a:xfrm>
            <a:custGeom>
              <a:avLst/>
              <a:gdLst/>
              <a:ahLst/>
              <a:cxnLst/>
              <a:rect l="l" t="t" r="r" b="b"/>
              <a:pathLst>
                <a:path w="4445" h="38735">
                  <a:moveTo>
                    <a:pt x="4368" y="0"/>
                  </a:moveTo>
                  <a:lnTo>
                    <a:pt x="0" y="1905"/>
                  </a:lnTo>
                  <a:lnTo>
                    <a:pt x="279" y="38658"/>
                  </a:lnTo>
                  <a:lnTo>
                    <a:pt x="4368" y="35598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6579400" y="6319206"/>
              <a:ext cx="109855" cy="116839"/>
            </a:xfrm>
            <a:custGeom>
              <a:avLst/>
              <a:gdLst/>
              <a:ahLst/>
              <a:cxnLst/>
              <a:rect l="l" t="t" r="r" b="b"/>
              <a:pathLst>
                <a:path w="109854" h="116839">
                  <a:moveTo>
                    <a:pt x="109766" y="0"/>
                  </a:moveTo>
                  <a:lnTo>
                    <a:pt x="165" y="82905"/>
                  </a:lnTo>
                  <a:lnTo>
                    <a:pt x="0" y="82905"/>
                  </a:lnTo>
                  <a:lnTo>
                    <a:pt x="0" y="116446"/>
                  </a:lnTo>
                  <a:lnTo>
                    <a:pt x="106286" y="37960"/>
                  </a:lnTo>
                  <a:lnTo>
                    <a:pt x="106070" y="5029"/>
                  </a:lnTo>
                  <a:lnTo>
                    <a:pt x="109766" y="3403"/>
                  </a:lnTo>
                  <a:lnTo>
                    <a:pt x="109766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6685464" y="6322601"/>
              <a:ext cx="3810" cy="64135"/>
            </a:xfrm>
            <a:custGeom>
              <a:avLst/>
              <a:gdLst/>
              <a:ahLst/>
              <a:cxnLst/>
              <a:rect l="l" t="t" r="r" b="b"/>
              <a:pathLst>
                <a:path w="3809" h="64135">
                  <a:moveTo>
                    <a:pt x="3708" y="0"/>
                  </a:moveTo>
                  <a:lnTo>
                    <a:pt x="0" y="1638"/>
                  </a:lnTo>
                  <a:lnTo>
                    <a:pt x="215" y="34569"/>
                  </a:lnTo>
                  <a:lnTo>
                    <a:pt x="2895" y="32600"/>
                  </a:lnTo>
                  <a:lnTo>
                    <a:pt x="2895" y="63563"/>
                  </a:lnTo>
                  <a:lnTo>
                    <a:pt x="3708" y="61937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6575532" y="6315232"/>
              <a:ext cx="564515" cy="330200"/>
            </a:xfrm>
            <a:custGeom>
              <a:avLst/>
              <a:gdLst/>
              <a:ahLst/>
              <a:cxnLst/>
              <a:rect l="l" t="t" r="r" b="b"/>
              <a:pathLst>
                <a:path w="564515" h="330200">
                  <a:moveTo>
                    <a:pt x="114247" y="0"/>
                  </a:moveTo>
                  <a:lnTo>
                    <a:pt x="112496" y="0"/>
                  </a:lnTo>
                  <a:lnTo>
                    <a:pt x="802" y="84490"/>
                  </a:lnTo>
                  <a:lnTo>
                    <a:pt x="431" y="84861"/>
                  </a:lnTo>
                  <a:lnTo>
                    <a:pt x="0" y="85902"/>
                  </a:lnTo>
                  <a:lnTo>
                    <a:pt x="0" y="326999"/>
                  </a:lnTo>
                  <a:lnTo>
                    <a:pt x="431" y="327990"/>
                  </a:lnTo>
                  <a:lnTo>
                    <a:pt x="1142" y="328688"/>
                  </a:lnTo>
                  <a:lnTo>
                    <a:pt x="1854" y="329463"/>
                  </a:lnTo>
                  <a:lnTo>
                    <a:pt x="2832" y="329844"/>
                  </a:lnTo>
                  <a:lnTo>
                    <a:pt x="561162" y="329844"/>
                  </a:lnTo>
                  <a:lnTo>
                    <a:pt x="562152" y="329463"/>
                  </a:lnTo>
                  <a:lnTo>
                    <a:pt x="562863" y="328688"/>
                  </a:lnTo>
                  <a:lnTo>
                    <a:pt x="563625" y="327990"/>
                  </a:lnTo>
                  <a:lnTo>
                    <a:pt x="564006" y="326999"/>
                  </a:lnTo>
                  <a:lnTo>
                    <a:pt x="564006" y="322084"/>
                  </a:lnTo>
                  <a:lnTo>
                    <a:pt x="7746" y="322084"/>
                  </a:lnTo>
                  <a:lnTo>
                    <a:pt x="7746" y="90754"/>
                  </a:lnTo>
                  <a:lnTo>
                    <a:pt x="3873" y="90754"/>
                  </a:lnTo>
                  <a:lnTo>
                    <a:pt x="3873" y="86667"/>
                  </a:lnTo>
                  <a:lnTo>
                    <a:pt x="2184" y="84490"/>
                  </a:lnTo>
                  <a:lnTo>
                    <a:pt x="4038" y="84490"/>
                  </a:lnTo>
                  <a:lnTo>
                    <a:pt x="4038" y="83079"/>
                  </a:lnTo>
                  <a:lnTo>
                    <a:pt x="15526" y="83079"/>
                  </a:lnTo>
                  <a:lnTo>
                    <a:pt x="109766" y="11798"/>
                  </a:lnTo>
                  <a:lnTo>
                    <a:pt x="117513" y="11798"/>
                  </a:lnTo>
                  <a:lnTo>
                    <a:pt x="117513" y="2501"/>
                  </a:lnTo>
                  <a:lnTo>
                    <a:pt x="116700" y="1193"/>
                  </a:lnTo>
                  <a:lnTo>
                    <a:pt x="115328" y="546"/>
                  </a:lnTo>
                  <a:lnTo>
                    <a:pt x="114247" y="0"/>
                  </a:lnTo>
                  <a:close/>
                </a:path>
                <a:path w="564515" h="330200">
                  <a:moveTo>
                    <a:pt x="564006" y="11798"/>
                  </a:moveTo>
                  <a:lnTo>
                    <a:pt x="556247" y="11798"/>
                  </a:lnTo>
                  <a:lnTo>
                    <a:pt x="556247" y="322084"/>
                  </a:lnTo>
                  <a:lnTo>
                    <a:pt x="564006" y="322084"/>
                  </a:lnTo>
                  <a:lnTo>
                    <a:pt x="564006" y="11798"/>
                  </a:lnTo>
                  <a:close/>
                </a:path>
                <a:path w="564515" h="330200">
                  <a:moveTo>
                    <a:pt x="3875" y="86667"/>
                  </a:moveTo>
                  <a:lnTo>
                    <a:pt x="3873" y="90754"/>
                  </a:lnTo>
                  <a:lnTo>
                    <a:pt x="4851" y="90754"/>
                  </a:lnTo>
                  <a:lnTo>
                    <a:pt x="5676" y="90487"/>
                  </a:lnTo>
                  <a:lnTo>
                    <a:pt x="6388" y="89992"/>
                  </a:lnTo>
                  <a:lnTo>
                    <a:pt x="7746" y="88964"/>
                  </a:lnTo>
                  <a:lnTo>
                    <a:pt x="7746" y="86880"/>
                  </a:lnTo>
                  <a:lnTo>
                    <a:pt x="4038" y="86880"/>
                  </a:lnTo>
                  <a:lnTo>
                    <a:pt x="3875" y="86667"/>
                  </a:lnTo>
                  <a:close/>
                </a:path>
                <a:path w="564515" h="330200">
                  <a:moveTo>
                    <a:pt x="7746" y="88964"/>
                  </a:moveTo>
                  <a:lnTo>
                    <a:pt x="6388" y="89992"/>
                  </a:lnTo>
                  <a:lnTo>
                    <a:pt x="5676" y="90487"/>
                  </a:lnTo>
                  <a:lnTo>
                    <a:pt x="4851" y="90754"/>
                  </a:lnTo>
                  <a:lnTo>
                    <a:pt x="7746" y="90754"/>
                  </a:lnTo>
                  <a:lnTo>
                    <a:pt x="7746" y="88964"/>
                  </a:lnTo>
                  <a:close/>
                </a:path>
                <a:path w="564515" h="330200">
                  <a:moveTo>
                    <a:pt x="117513" y="11798"/>
                  </a:moveTo>
                  <a:lnTo>
                    <a:pt x="109766" y="11798"/>
                  </a:lnTo>
                  <a:lnTo>
                    <a:pt x="109766" y="87922"/>
                  </a:lnTo>
                  <a:lnTo>
                    <a:pt x="110262" y="88964"/>
                  </a:lnTo>
                  <a:lnTo>
                    <a:pt x="111620" y="90322"/>
                  </a:lnTo>
                  <a:lnTo>
                    <a:pt x="112598" y="90754"/>
                  </a:lnTo>
                  <a:lnTo>
                    <a:pt x="116484" y="90754"/>
                  </a:lnTo>
                  <a:lnTo>
                    <a:pt x="117297" y="90487"/>
                  </a:lnTo>
                  <a:lnTo>
                    <a:pt x="118008" y="89992"/>
                  </a:lnTo>
                  <a:lnTo>
                    <a:pt x="122122" y="86880"/>
                  </a:lnTo>
                  <a:lnTo>
                    <a:pt x="113639" y="86880"/>
                  </a:lnTo>
                  <a:lnTo>
                    <a:pt x="113639" y="83079"/>
                  </a:lnTo>
                  <a:lnTo>
                    <a:pt x="114254" y="83079"/>
                  </a:lnTo>
                  <a:lnTo>
                    <a:pt x="117513" y="80615"/>
                  </a:lnTo>
                  <a:lnTo>
                    <a:pt x="117513" y="11798"/>
                  </a:lnTo>
                  <a:close/>
                </a:path>
                <a:path w="564515" h="330200">
                  <a:moveTo>
                    <a:pt x="229133" y="11798"/>
                  </a:moveTo>
                  <a:lnTo>
                    <a:pt x="221386" y="11798"/>
                  </a:lnTo>
                  <a:lnTo>
                    <a:pt x="221386" y="87922"/>
                  </a:lnTo>
                  <a:lnTo>
                    <a:pt x="221882" y="88964"/>
                  </a:lnTo>
                  <a:lnTo>
                    <a:pt x="223240" y="90322"/>
                  </a:lnTo>
                  <a:lnTo>
                    <a:pt x="224218" y="90754"/>
                  </a:lnTo>
                  <a:lnTo>
                    <a:pt x="228104" y="90754"/>
                  </a:lnTo>
                  <a:lnTo>
                    <a:pt x="228917" y="90487"/>
                  </a:lnTo>
                  <a:lnTo>
                    <a:pt x="229628" y="89992"/>
                  </a:lnTo>
                  <a:lnTo>
                    <a:pt x="233742" y="86880"/>
                  </a:lnTo>
                  <a:lnTo>
                    <a:pt x="225259" y="86880"/>
                  </a:lnTo>
                  <a:lnTo>
                    <a:pt x="225259" y="83079"/>
                  </a:lnTo>
                  <a:lnTo>
                    <a:pt x="225875" y="83079"/>
                  </a:lnTo>
                  <a:lnTo>
                    <a:pt x="229133" y="80615"/>
                  </a:lnTo>
                  <a:lnTo>
                    <a:pt x="229133" y="11798"/>
                  </a:lnTo>
                  <a:close/>
                </a:path>
                <a:path w="564515" h="330200">
                  <a:moveTo>
                    <a:pt x="340766" y="11798"/>
                  </a:moveTo>
                  <a:lnTo>
                    <a:pt x="333006" y="11798"/>
                  </a:lnTo>
                  <a:lnTo>
                    <a:pt x="333006" y="87922"/>
                  </a:lnTo>
                  <a:lnTo>
                    <a:pt x="333502" y="88964"/>
                  </a:lnTo>
                  <a:lnTo>
                    <a:pt x="334860" y="90322"/>
                  </a:lnTo>
                  <a:lnTo>
                    <a:pt x="335851" y="90754"/>
                  </a:lnTo>
                  <a:lnTo>
                    <a:pt x="339775" y="90754"/>
                  </a:lnTo>
                  <a:lnTo>
                    <a:pt x="340537" y="90487"/>
                  </a:lnTo>
                  <a:lnTo>
                    <a:pt x="341248" y="89992"/>
                  </a:lnTo>
                  <a:lnTo>
                    <a:pt x="345362" y="86880"/>
                  </a:lnTo>
                  <a:lnTo>
                    <a:pt x="336880" y="86880"/>
                  </a:lnTo>
                  <a:lnTo>
                    <a:pt x="336880" y="83079"/>
                  </a:lnTo>
                  <a:lnTo>
                    <a:pt x="337495" y="83079"/>
                  </a:lnTo>
                  <a:lnTo>
                    <a:pt x="340754" y="80615"/>
                  </a:lnTo>
                  <a:lnTo>
                    <a:pt x="340766" y="11798"/>
                  </a:lnTo>
                  <a:close/>
                </a:path>
                <a:path w="564515" h="330200">
                  <a:moveTo>
                    <a:pt x="452386" y="11798"/>
                  </a:moveTo>
                  <a:lnTo>
                    <a:pt x="444626" y="11798"/>
                  </a:lnTo>
                  <a:lnTo>
                    <a:pt x="444626" y="87922"/>
                  </a:lnTo>
                  <a:lnTo>
                    <a:pt x="445135" y="88964"/>
                  </a:lnTo>
                  <a:lnTo>
                    <a:pt x="446481" y="90322"/>
                  </a:lnTo>
                  <a:lnTo>
                    <a:pt x="447471" y="90754"/>
                  </a:lnTo>
                  <a:lnTo>
                    <a:pt x="451396" y="90754"/>
                  </a:lnTo>
                  <a:lnTo>
                    <a:pt x="452221" y="90487"/>
                  </a:lnTo>
                  <a:lnTo>
                    <a:pt x="456989" y="86880"/>
                  </a:lnTo>
                  <a:lnTo>
                    <a:pt x="448513" y="86880"/>
                  </a:lnTo>
                  <a:lnTo>
                    <a:pt x="448513" y="83079"/>
                  </a:lnTo>
                  <a:lnTo>
                    <a:pt x="449115" y="83079"/>
                  </a:lnTo>
                  <a:lnTo>
                    <a:pt x="452376" y="80615"/>
                  </a:lnTo>
                  <a:lnTo>
                    <a:pt x="452386" y="11798"/>
                  </a:lnTo>
                  <a:close/>
                </a:path>
                <a:path w="564515" h="330200">
                  <a:moveTo>
                    <a:pt x="15526" y="83079"/>
                  </a:moveTo>
                  <a:lnTo>
                    <a:pt x="4038" y="83079"/>
                  </a:lnTo>
                  <a:lnTo>
                    <a:pt x="4038" y="86880"/>
                  </a:lnTo>
                  <a:lnTo>
                    <a:pt x="7746" y="86880"/>
                  </a:lnTo>
                  <a:lnTo>
                    <a:pt x="7746" y="88964"/>
                  </a:lnTo>
                  <a:lnTo>
                    <a:pt x="15526" y="83079"/>
                  </a:lnTo>
                  <a:close/>
                </a:path>
                <a:path w="564515" h="330200">
                  <a:moveTo>
                    <a:pt x="2667" y="83079"/>
                  </a:moveTo>
                  <a:lnTo>
                    <a:pt x="1854" y="83438"/>
                  </a:lnTo>
                  <a:lnTo>
                    <a:pt x="1581" y="83712"/>
                  </a:lnTo>
                  <a:lnTo>
                    <a:pt x="4038" y="86880"/>
                  </a:lnTo>
                  <a:lnTo>
                    <a:pt x="4038" y="84490"/>
                  </a:lnTo>
                  <a:lnTo>
                    <a:pt x="802" y="84490"/>
                  </a:lnTo>
                  <a:lnTo>
                    <a:pt x="2667" y="83079"/>
                  </a:lnTo>
                  <a:close/>
                </a:path>
                <a:path w="564515" h="330200">
                  <a:moveTo>
                    <a:pt x="117513" y="80615"/>
                  </a:moveTo>
                  <a:lnTo>
                    <a:pt x="114254" y="83079"/>
                  </a:lnTo>
                  <a:lnTo>
                    <a:pt x="113639" y="83079"/>
                  </a:lnTo>
                  <a:lnTo>
                    <a:pt x="113639" y="86880"/>
                  </a:lnTo>
                  <a:lnTo>
                    <a:pt x="117513" y="86880"/>
                  </a:lnTo>
                  <a:lnTo>
                    <a:pt x="117513" y="80615"/>
                  </a:lnTo>
                  <a:close/>
                </a:path>
                <a:path w="564515" h="330200">
                  <a:moveTo>
                    <a:pt x="225875" y="0"/>
                  </a:moveTo>
                  <a:lnTo>
                    <a:pt x="224116" y="0"/>
                  </a:lnTo>
                  <a:lnTo>
                    <a:pt x="117513" y="80615"/>
                  </a:lnTo>
                  <a:lnTo>
                    <a:pt x="117513" y="86880"/>
                  </a:lnTo>
                  <a:lnTo>
                    <a:pt x="122122" y="86880"/>
                  </a:lnTo>
                  <a:lnTo>
                    <a:pt x="221386" y="11798"/>
                  </a:lnTo>
                  <a:lnTo>
                    <a:pt x="229133" y="11798"/>
                  </a:lnTo>
                  <a:lnTo>
                    <a:pt x="229133" y="2501"/>
                  </a:lnTo>
                  <a:lnTo>
                    <a:pt x="228320" y="1193"/>
                  </a:lnTo>
                  <a:lnTo>
                    <a:pt x="225875" y="0"/>
                  </a:lnTo>
                  <a:close/>
                </a:path>
                <a:path w="564515" h="330200">
                  <a:moveTo>
                    <a:pt x="229133" y="80615"/>
                  </a:moveTo>
                  <a:lnTo>
                    <a:pt x="225875" y="83079"/>
                  </a:lnTo>
                  <a:lnTo>
                    <a:pt x="225259" y="83079"/>
                  </a:lnTo>
                  <a:lnTo>
                    <a:pt x="225259" y="86880"/>
                  </a:lnTo>
                  <a:lnTo>
                    <a:pt x="229133" y="86880"/>
                  </a:lnTo>
                  <a:lnTo>
                    <a:pt x="229133" y="80615"/>
                  </a:lnTo>
                  <a:close/>
                </a:path>
                <a:path w="564515" h="330200">
                  <a:moveTo>
                    <a:pt x="337553" y="0"/>
                  </a:moveTo>
                  <a:lnTo>
                    <a:pt x="335737" y="0"/>
                  </a:lnTo>
                  <a:lnTo>
                    <a:pt x="229133" y="80615"/>
                  </a:lnTo>
                  <a:lnTo>
                    <a:pt x="229133" y="86880"/>
                  </a:lnTo>
                  <a:lnTo>
                    <a:pt x="233742" y="86880"/>
                  </a:lnTo>
                  <a:lnTo>
                    <a:pt x="333006" y="11798"/>
                  </a:lnTo>
                  <a:lnTo>
                    <a:pt x="340766" y="11798"/>
                  </a:lnTo>
                  <a:lnTo>
                    <a:pt x="340766" y="2501"/>
                  </a:lnTo>
                  <a:lnTo>
                    <a:pt x="339940" y="1193"/>
                  </a:lnTo>
                  <a:lnTo>
                    <a:pt x="337553" y="0"/>
                  </a:lnTo>
                  <a:close/>
                </a:path>
                <a:path w="564515" h="330200">
                  <a:moveTo>
                    <a:pt x="340766" y="80615"/>
                  </a:moveTo>
                  <a:lnTo>
                    <a:pt x="337495" y="83079"/>
                  </a:lnTo>
                  <a:lnTo>
                    <a:pt x="336880" y="83079"/>
                  </a:lnTo>
                  <a:lnTo>
                    <a:pt x="336880" y="86880"/>
                  </a:lnTo>
                  <a:lnTo>
                    <a:pt x="340766" y="86880"/>
                  </a:lnTo>
                  <a:lnTo>
                    <a:pt x="340766" y="80615"/>
                  </a:lnTo>
                  <a:close/>
                </a:path>
                <a:path w="564515" h="330200">
                  <a:moveTo>
                    <a:pt x="449173" y="0"/>
                  </a:moveTo>
                  <a:lnTo>
                    <a:pt x="447357" y="0"/>
                  </a:lnTo>
                  <a:lnTo>
                    <a:pt x="446163" y="927"/>
                  </a:lnTo>
                  <a:lnTo>
                    <a:pt x="340766" y="80615"/>
                  </a:lnTo>
                  <a:lnTo>
                    <a:pt x="340766" y="86880"/>
                  </a:lnTo>
                  <a:lnTo>
                    <a:pt x="345362" y="86880"/>
                  </a:lnTo>
                  <a:lnTo>
                    <a:pt x="444626" y="11798"/>
                  </a:lnTo>
                  <a:lnTo>
                    <a:pt x="452386" y="11798"/>
                  </a:lnTo>
                  <a:lnTo>
                    <a:pt x="452386" y="2501"/>
                  </a:lnTo>
                  <a:lnTo>
                    <a:pt x="451561" y="1193"/>
                  </a:lnTo>
                  <a:lnTo>
                    <a:pt x="449173" y="0"/>
                  </a:lnTo>
                  <a:close/>
                </a:path>
                <a:path w="564515" h="330200">
                  <a:moveTo>
                    <a:pt x="452386" y="80615"/>
                  </a:moveTo>
                  <a:lnTo>
                    <a:pt x="449115" y="83079"/>
                  </a:lnTo>
                  <a:lnTo>
                    <a:pt x="448513" y="83079"/>
                  </a:lnTo>
                  <a:lnTo>
                    <a:pt x="448513" y="86880"/>
                  </a:lnTo>
                  <a:lnTo>
                    <a:pt x="452386" y="86880"/>
                  </a:lnTo>
                  <a:lnTo>
                    <a:pt x="452386" y="80615"/>
                  </a:lnTo>
                  <a:close/>
                </a:path>
                <a:path w="564515" h="330200">
                  <a:moveTo>
                    <a:pt x="560795" y="0"/>
                  </a:moveTo>
                  <a:lnTo>
                    <a:pt x="558977" y="0"/>
                  </a:lnTo>
                  <a:lnTo>
                    <a:pt x="557834" y="927"/>
                  </a:lnTo>
                  <a:lnTo>
                    <a:pt x="452386" y="80615"/>
                  </a:lnTo>
                  <a:lnTo>
                    <a:pt x="452386" y="86880"/>
                  </a:lnTo>
                  <a:lnTo>
                    <a:pt x="456989" y="86880"/>
                  </a:lnTo>
                  <a:lnTo>
                    <a:pt x="556247" y="11798"/>
                  </a:lnTo>
                  <a:lnTo>
                    <a:pt x="564006" y="11798"/>
                  </a:lnTo>
                  <a:lnTo>
                    <a:pt x="564006" y="2501"/>
                  </a:lnTo>
                  <a:lnTo>
                    <a:pt x="563194" y="1193"/>
                  </a:lnTo>
                  <a:lnTo>
                    <a:pt x="5607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6695452" y="6489712"/>
              <a:ext cx="34925" cy="80645"/>
            </a:xfrm>
            <a:custGeom>
              <a:avLst/>
              <a:gdLst/>
              <a:ahLst/>
              <a:cxnLst/>
              <a:rect l="l" t="t" r="r" b="b"/>
              <a:pathLst>
                <a:path w="34925" h="80645">
                  <a:moveTo>
                    <a:pt x="34455" y="0"/>
                  </a:moveTo>
                  <a:lnTo>
                    <a:pt x="0" y="0"/>
                  </a:lnTo>
                  <a:lnTo>
                    <a:pt x="0" y="80111"/>
                  </a:lnTo>
                  <a:lnTo>
                    <a:pt x="34455" y="80111"/>
                  </a:lnTo>
                  <a:lnTo>
                    <a:pt x="34455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6691579" y="6485832"/>
              <a:ext cx="42545" cy="88265"/>
            </a:xfrm>
            <a:custGeom>
              <a:avLst/>
              <a:gdLst/>
              <a:ahLst/>
              <a:cxnLst/>
              <a:rect l="l" t="t" r="r" b="b"/>
              <a:pathLst>
                <a:path w="42545" h="88265">
                  <a:moveTo>
                    <a:pt x="39369" y="0"/>
                  </a:moveTo>
                  <a:lnTo>
                    <a:pt x="2832" y="0"/>
                  </a:lnTo>
                  <a:lnTo>
                    <a:pt x="1854" y="431"/>
                  </a:lnTo>
                  <a:lnTo>
                    <a:pt x="431" y="1854"/>
                  </a:lnTo>
                  <a:lnTo>
                    <a:pt x="0" y="2895"/>
                  </a:lnTo>
                  <a:lnTo>
                    <a:pt x="21" y="85026"/>
                  </a:lnTo>
                  <a:lnTo>
                    <a:pt x="431" y="86004"/>
                  </a:lnTo>
                  <a:lnTo>
                    <a:pt x="1854" y="87426"/>
                  </a:lnTo>
                  <a:lnTo>
                    <a:pt x="2832" y="87858"/>
                  </a:lnTo>
                  <a:lnTo>
                    <a:pt x="39369" y="87858"/>
                  </a:lnTo>
                  <a:lnTo>
                    <a:pt x="40347" y="87426"/>
                  </a:lnTo>
                  <a:lnTo>
                    <a:pt x="41109" y="86715"/>
                  </a:lnTo>
                  <a:lnTo>
                    <a:pt x="41821" y="86004"/>
                  </a:lnTo>
                  <a:lnTo>
                    <a:pt x="42202" y="85026"/>
                  </a:lnTo>
                  <a:lnTo>
                    <a:pt x="42202" y="80111"/>
                  </a:lnTo>
                  <a:lnTo>
                    <a:pt x="7746" y="80111"/>
                  </a:lnTo>
                  <a:lnTo>
                    <a:pt x="7746" y="7747"/>
                  </a:lnTo>
                  <a:lnTo>
                    <a:pt x="3873" y="7747"/>
                  </a:lnTo>
                  <a:lnTo>
                    <a:pt x="3873" y="3873"/>
                  </a:lnTo>
                  <a:lnTo>
                    <a:pt x="42202" y="3873"/>
                  </a:lnTo>
                  <a:lnTo>
                    <a:pt x="42202" y="2895"/>
                  </a:lnTo>
                  <a:lnTo>
                    <a:pt x="41821" y="1854"/>
                  </a:lnTo>
                  <a:lnTo>
                    <a:pt x="41109" y="1143"/>
                  </a:lnTo>
                  <a:lnTo>
                    <a:pt x="40347" y="431"/>
                  </a:lnTo>
                  <a:lnTo>
                    <a:pt x="39369" y="0"/>
                  </a:lnTo>
                  <a:close/>
                </a:path>
                <a:path w="42545" h="88265">
                  <a:moveTo>
                    <a:pt x="42202" y="3873"/>
                  </a:moveTo>
                  <a:lnTo>
                    <a:pt x="7746" y="3873"/>
                  </a:lnTo>
                  <a:lnTo>
                    <a:pt x="7746" y="7747"/>
                  </a:lnTo>
                  <a:lnTo>
                    <a:pt x="34505" y="7747"/>
                  </a:lnTo>
                  <a:lnTo>
                    <a:pt x="34505" y="80111"/>
                  </a:lnTo>
                  <a:lnTo>
                    <a:pt x="42202" y="80111"/>
                  </a:lnTo>
                  <a:lnTo>
                    <a:pt x="42202" y="3873"/>
                  </a:lnTo>
                  <a:close/>
                </a:path>
                <a:path w="42545" h="88265">
                  <a:moveTo>
                    <a:pt x="7746" y="3873"/>
                  </a:moveTo>
                  <a:lnTo>
                    <a:pt x="3873" y="3873"/>
                  </a:lnTo>
                  <a:lnTo>
                    <a:pt x="3873" y="7747"/>
                  </a:lnTo>
                  <a:lnTo>
                    <a:pt x="7746" y="7747"/>
                  </a:lnTo>
                  <a:lnTo>
                    <a:pt x="7746" y="3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1" name="object 89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760274" y="6485832"/>
              <a:ext cx="102668" cy="87858"/>
            </a:xfrm>
            <a:prstGeom prst="rect">
              <a:avLst/>
            </a:prstGeom>
          </p:spPr>
        </p:pic>
        <p:pic>
          <p:nvPicPr>
            <p:cNvPr id="892" name="object 89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889376" y="6485832"/>
              <a:ext cx="102666" cy="87858"/>
            </a:xfrm>
            <a:prstGeom prst="rect">
              <a:avLst/>
            </a:prstGeom>
          </p:spPr>
        </p:pic>
        <p:sp>
          <p:nvSpPr>
            <p:cNvPr id="893" name="object 893"/>
            <p:cNvSpPr/>
            <p:nvPr/>
          </p:nvSpPr>
          <p:spPr>
            <a:xfrm>
              <a:off x="7022350" y="6489712"/>
              <a:ext cx="34925" cy="80645"/>
            </a:xfrm>
            <a:custGeom>
              <a:avLst/>
              <a:gdLst/>
              <a:ahLst/>
              <a:cxnLst/>
              <a:rect l="l" t="t" r="r" b="b"/>
              <a:pathLst>
                <a:path w="34925" h="80645">
                  <a:moveTo>
                    <a:pt x="34518" y="0"/>
                  </a:moveTo>
                  <a:lnTo>
                    <a:pt x="0" y="0"/>
                  </a:lnTo>
                  <a:lnTo>
                    <a:pt x="0" y="80111"/>
                  </a:lnTo>
                  <a:lnTo>
                    <a:pt x="34518" y="80111"/>
                  </a:lnTo>
                  <a:lnTo>
                    <a:pt x="34518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7018464" y="6385674"/>
              <a:ext cx="83820" cy="188595"/>
            </a:xfrm>
            <a:custGeom>
              <a:avLst/>
              <a:gdLst/>
              <a:ahLst/>
              <a:cxnLst/>
              <a:rect l="l" t="t" r="r" b="b"/>
              <a:pathLst>
                <a:path w="83820" h="188595">
                  <a:moveTo>
                    <a:pt x="42265" y="103060"/>
                  </a:moveTo>
                  <a:lnTo>
                    <a:pt x="41821" y="102019"/>
                  </a:lnTo>
                  <a:lnTo>
                    <a:pt x="40411" y="100596"/>
                  </a:lnTo>
                  <a:lnTo>
                    <a:pt x="39420" y="100164"/>
                  </a:lnTo>
                  <a:lnTo>
                    <a:pt x="34505" y="100164"/>
                  </a:lnTo>
                  <a:lnTo>
                    <a:pt x="34505" y="107911"/>
                  </a:lnTo>
                  <a:lnTo>
                    <a:pt x="34505" y="180276"/>
                  </a:lnTo>
                  <a:lnTo>
                    <a:pt x="7747" y="180276"/>
                  </a:lnTo>
                  <a:lnTo>
                    <a:pt x="7747" y="107911"/>
                  </a:lnTo>
                  <a:lnTo>
                    <a:pt x="34505" y="107911"/>
                  </a:lnTo>
                  <a:lnTo>
                    <a:pt x="34505" y="100164"/>
                  </a:lnTo>
                  <a:lnTo>
                    <a:pt x="2895" y="100164"/>
                  </a:lnTo>
                  <a:lnTo>
                    <a:pt x="1854" y="100596"/>
                  </a:lnTo>
                  <a:lnTo>
                    <a:pt x="431" y="102019"/>
                  </a:lnTo>
                  <a:lnTo>
                    <a:pt x="0" y="103060"/>
                  </a:lnTo>
                  <a:lnTo>
                    <a:pt x="25" y="185191"/>
                  </a:lnTo>
                  <a:lnTo>
                    <a:pt x="431" y="186169"/>
                  </a:lnTo>
                  <a:lnTo>
                    <a:pt x="1854" y="187591"/>
                  </a:lnTo>
                  <a:lnTo>
                    <a:pt x="2895" y="188023"/>
                  </a:lnTo>
                  <a:lnTo>
                    <a:pt x="39420" y="188023"/>
                  </a:lnTo>
                  <a:lnTo>
                    <a:pt x="40411" y="187591"/>
                  </a:lnTo>
                  <a:lnTo>
                    <a:pt x="41821" y="186169"/>
                  </a:lnTo>
                  <a:lnTo>
                    <a:pt x="42265" y="185191"/>
                  </a:lnTo>
                  <a:lnTo>
                    <a:pt x="42265" y="180276"/>
                  </a:lnTo>
                  <a:lnTo>
                    <a:pt x="42265" y="104038"/>
                  </a:lnTo>
                  <a:lnTo>
                    <a:pt x="42265" y="103060"/>
                  </a:lnTo>
                  <a:close/>
                </a:path>
                <a:path w="83820" h="188595">
                  <a:moveTo>
                    <a:pt x="83769" y="3822"/>
                  </a:moveTo>
                  <a:lnTo>
                    <a:pt x="81254" y="381"/>
                  </a:lnTo>
                  <a:lnTo>
                    <a:pt x="78803" y="0"/>
                  </a:lnTo>
                  <a:lnTo>
                    <a:pt x="3175" y="55156"/>
                  </a:lnTo>
                  <a:lnTo>
                    <a:pt x="2781" y="57569"/>
                  </a:lnTo>
                  <a:lnTo>
                    <a:pt x="5295" y="61061"/>
                  </a:lnTo>
                  <a:lnTo>
                    <a:pt x="7759" y="61442"/>
                  </a:lnTo>
                  <a:lnTo>
                    <a:pt x="9448" y="60185"/>
                  </a:lnTo>
                  <a:lnTo>
                    <a:pt x="83388" y="6235"/>
                  </a:lnTo>
                  <a:lnTo>
                    <a:pt x="83769" y="38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5" name="object 89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906682" y="6376827"/>
              <a:ext cx="87109" cy="67614"/>
            </a:xfrm>
            <a:prstGeom prst="rect">
              <a:avLst/>
            </a:prstGeom>
          </p:spPr>
        </p:pic>
        <p:pic>
          <p:nvPicPr>
            <p:cNvPr id="896" name="object 89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794568" y="6376827"/>
              <a:ext cx="87160" cy="67614"/>
            </a:xfrm>
            <a:prstGeom prst="rect">
              <a:avLst/>
            </a:prstGeom>
          </p:spPr>
        </p:pic>
        <p:pic>
          <p:nvPicPr>
            <p:cNvPr id="897" name="object 89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684037" y="6376827"/>
              <a:ext cx="87160" cy="67614"/>
            </a:xfrm>
            <a:prstGeom prst="rect">
              <a:avLst/>
            </a:prstGeom>
          </p:spPr>
        </p:pic>
        <p:sp>
          <p:nvSpPr>
            <p:cNvPr id="898" name="object 898"/>
            <p:cNvSpPr/>
            <p:nvPr/>
          </p:nvSpPr>
          <p:spPr>
            <a:xfrm>
              <a:off x="7116813" y="6467868"/>
              <a:ext cx="8255" cy="146050"/>
            </a:xfrm>
            <a:custGeom>
              <a:avLst/>
              <a:gdLst/>
              <a:ahLst/>
              <a:cxnLst/>
              <a:rect l="l" t="t" r="r" b="b"/>
              <a:pathLst>
                <a:path w="8254" h="146050">
                  <a:moveTo>
                    <a:pt x="7759" y="71094"/>
                  </a:moveTo>
                  <a:lnTo>
                    <a:pt x="6007" y="69405"/>
                  </a:lnTo>
                  <a:lnTo>
                    <a:pt x="1752" y="69405"/>
                  </a:lnTo>
                  <a:lnTo>
                    <a:pt x="0" y="71094"/>
                  </a:lnTo>
                  <a:lnTo>
                    <a:pt x="0" y="73228"/>
                  </a:lnTo>
                  <a:lnTo>
                    <a:pt x="0" y="143891"/>
                  </a:lnTo>
                  <a:lnTo>
                    <a:pt x="1752" y="145643"/>
                  </a:lnTo>
                  <a:lnTo>
                    <a:pt x="6007" y="145643"/>
                  </a:lnTo>
                  <a:lnTo>
                    <a:pt x="7759" y="143891"/>
                  </a:lnTo>
                  <a:lnTo>
                    <a:pt x="7759" y="71094"/>
                  </a:lnTo>
                  <a:close/>
                </a:path>
                <a:path w="8254" h="146050">
                  <a:moveTo>
                    <a:pt x="7759" y="1739"/>
                  </a:moveTo>
                  <a:lnTo>
                    <a:pt x="6007" y="0"/>
                  </a:lnTo>
                  <a:lnTo>
                    <a:pt x="1752" y="0"/>
                  </a:lnTo>
                  <a:lnTo>
                    <a:pt x="0" y="1739"/>
                  </a:lnTo>
                  <a:lnTo>
                    <a:pt x="0" y="3873"/>
                  </a:lnTo>
                  <a:lnTo>
                    <a:pt x="0" y="50622"/>
                  </a:lnTo>
                  <a:lnTo>
                    <a:pt x="1752" y="52311"/>
                  </a:lnTo>
                  <a:lnTo>
                    <a:pt x="6007" y="52311"/>
                  </a:lnTo>
                  <a:lnTo>
                    <a:pt x="7759" y="50622"/>
                  </a:lnTo>
                  <a:lnTo>
                    <a:pt x="7759" y="1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6690648" y="6606407"/>
              <a:ext cx="392430" cy="0"/>
            </a:xfrm>
            <a:custGeom>
              <a:avLst/>
              <a:gdLst/>
              <a:ahLst/>
              <a:cxnLst/>
              <a:rect l="l" t="t" r="r" b="b"/>
              <a:pathLst>
                <a:path w="392429">
                  <a:moveTo>
                    <a:pt x="391934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6538874" y="6385623"/>
              <a:ext cx="844550" cy="264160"/>
            </a:xfrm>
            <a:custGeom>
              <a:avLst/>
              <a:gdLst/>
              <a:ahLst/>
              <a:cxnLst/>
              <a:rect l="l" t="t" r="r" b="b"/>
              <a:pathLst>
                <a:path w="844550" h="264159">
                  <a:moveTo>
                    <a:pt x="547522" y="218655"/>
                  </a:moveTo>
                  <a:lnTo>
                    <a:pt x="545833" y="216966"/>
                  </a:lnTo>
                  <a:lnTo>
                    <a:pt x="543699" y="216966"/>
                  </a:lnTo>
                  <a:lnTo>
                    <a:pt x="149631" y="216966"/>
                  </a:lnTo>
                  <a:lnTo>
                    <a:pt x="147891" y="218655"/>
                  </a:lnTo>
                  <a:lnTo>
                    <a:pt x="147891" y="222973"/>
                  </a:lnTo>
                  <a:lnTo>
                    <a:pt x="149631" y="224663"/>
                  </a:lnTo>
                  <a:lnTo>
                    <a:pt x="545833" y="224663"/>
                  </a:lnTo>
                  <a:lnTo>
                    <a:pt x="547522" y="222973"/>
                  </a:lnTo>
                  <a:lnTo>
                    <a:pt x="547522" y="218655"/>
                  </a:lnTo>
                  <a:close/>
                </a:path>
                <a:path w="844550" h="264159">
                  <a:moveTo>
                    <a:pt x="585698" y="1689"/>
                  </a:moveTo>
                  <a:lnTo>
                    <a:pt x="583946" y="0"/>
                  </a:lnTo>
                  <a:lnTo>
                    <a:pt x="579691" y="0"/>
                  </a:lnTo>
                  <a:lnTo>
                    <a:pt x="577938" y="1689"/>
                  </a:lnTo>
                  <a:lnTo>
                    <a:pt x="577938" y="3822"/>
                  </a:lnTo>
                  <a:lnTo>
                    <a:pt x="577938" y="39700"/>
                  </a:lnTo>
                  <a:lnTo>
                    <a:pt x="579691" y="41452"/>
                  </a:lnTo>
                  <a:lnTo>
                    <a:pt x="583946" y="41452"/>
                  </a:lnTo>
                  <a:lnTo>
                    <a:pt x="585698" y="39700"/>
                  </a:lnTo>
                  <a:lnTo>
                    <a:pt x="585698" y="1689"/>
                  </a:lnTo>
                  <a:close/>
                </a:path>
                <a:path w="844550" h="264159">
                  <a:moveTo>
                    <a:pt x="844550" y="251587"/>
                  </a:moveTo>
                  <a:lnTo>
                    <a:pt x="841108" y="248145"/>
                  </a:lnTo>
                  <a:lnTo>
                    <a:pt x="3492" y="248145"/>
                  </a:lnTo>
                  <a:lnTo>
                    <a:pt x="0" y="251587"/>
                  </a:lnTo>
                  <a:lnTo>
                    <a:pt x="0" y="260159"/>
                  </a:lnTo>
                  <a:lnTo>
                    <a:pt x="3492" y="263601"/>
                  </a:lnTo>
                  <a:lnTo>
                    <a:pt x="7759" y="263601"/>
                  </a:lnTo>
                  <a:lnTo>
                    <a:pt x="841108" y="263601"/>
                  </a:lnTo>
                  <a:lnTo>
                    <a:pt x="844550" y="260159"/>
                  </a:lnTo>
                  <a:lnTo>
                    <a:pt x="844550" y="25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1" name="object 90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160979" y="5982482"/>
              <a:ext cx="289386" cy="141173"/>
            </a:xfrm>
            <a:prstGeom prst="rect">
              <a:avLst/>
            </a:prstGeom>
          </p:spPr>
        </p:pic>
        <p:sp>
          <p:nvSpPr>
            <p:cNvPr id="902" name="object 902"/>
            <p:cNvSpPr/>
            <p:nvPr/>
          </p:nvSpPr>
          <p:spPr>
            <a:xfrm>
              <a:off x="5951664" y="5732830"/>
              <a:ext cx="75565" cy="360045"/>
            </a:xfrm>
            <a:custGeom>
              <a:avLst/>
              <a:gdLst/>
              <a:ahLst/>
              <a:cxnLst/>
              <a:rect l="l" t="t" r="r" b="b"/>
              <a:pathLst>
                <a:path w="75564" h="360045">
                  <a:moveTo>
                    <a:pt x="61442" y="0"/>
                  </a:moveTo>
                  <a:lnTo>
                    <a:pt x="13982" y="0"/>
                  </a:lnTo>
                  <a:lnTo>
                    <a:pt x="0" y="359587"/>
                  </a:lnTo>
                  <a:lnTo>
                    <a:pt x="75412" y="359587"/>
                  </a:lnTo>
                  <a:lnTo>
                    <a:pt x="61442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5991800" y="5736702"/>
              <a:ext cx="24765" cy="321310"/>
            </a:xfrm>
            <a:custGeom>
              <a:avLst/>
              <a:gdLst/>
              <a:ahLst/>
              <a:cxnLst/>
              <a:rect l="l" t="t" r="r" b="b"/>
              <a:pathLst>
                <a:path w="24764" h="321310">
                  <a:moveTo>
                    <a:pt x="11798" y="0"/>
                  </a:moveTo>
                  <a:lnTo>
                    <a:pt x="0" y="0"/>
                  </a:lnTo>
                  <a:lnTo>
                    <a:pt x="6388" y="320687"/>
                  </a:lnTo>
                  <a:lnTo>
                    <a:pt x="24688" y="320433"/>
                  </a:lnTo>
                  <a:lnTo>
                    <a:pt x="11798" y="0"/>
                  </a:lnTo>
                  <a:close/>
                </a:path>
              </a:pathLst>
            </a:custGeom>
            <a:solidFill>
              <a:srgbClr val="DCD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5947727" y="5728970"/>
              <a:ext cx="83820" cy="367665"/>
            </a:xfrm>
            <a:custGeom>
              <a:avLst/>
              <a:gdLst/>
              <a:ahLst/>
              <a:cxnLst/>
              <a:rect l="l" t="t" r="r" b="b"/>
              <a:pathLst>
                <a:path w="83820" h="367664">
                  <a:moveTo>
                    <a:pt x="67449" y="0"/>
                  </a:moveTo>
                  <a:lnTo>
                    <a:pt x="15836" y="0"/>
                  </a:lnTo>
                  <a:lnTo>
                    <a:pt x="14147" y="1638"/>
                  </a:lnTo>
                  <a:lnTo>
                    <a:pt x="14097" y="3721"/>
                  </a:lnTo>
                  <a:lnTo>
                    <a:pt x="63" y="363283"/>
                  </a:lnTo>
                  <a:lnTo>
                    <a:pt x="0" y="364324"/>
                  </a:lnTo>
                  <a:lnTo>
                    <a:pt x="444" y="365366"/>
                  </a:lnTo>
                  <a:lnTo>
                    <a:pt x="1866" y="366890"/>
                  </a:lnTo>
                  <a:lnTo>
                    <a:pt x="2895" y="367322"/>
                  </a:lnTo>
                  <a:lnTo>
                    <a:pt x="3937" y="367322"/>
                  </a:lnTo>
                  <a:lnTo>
                    <a:pt x="3937" y="359575"/>
                  </a:lnTo>
                  <a:lnTo>
                    <a:pt x="7965" y="359575"/>
                  </a:lnTo>
                  <a:lnTo>
                    <a:pt x="21628" y="7734"/>
                  </a:lnTo>
                  <a:lnTo>
                    <a:pt x="69409" y="7734"/>
                  </a:lnTo>
                  <a:lnTo>
                    <a:pt x="69253" y="3721"/>
                  </a:lnTo>
                  <a:lnTo>
                    <a:pt x="69138" y="1638"/>
                  </a:lnTo>
                  <a:lnTo>
                    <a:pt x="67449" y="0"/>
                  </a:lnTo>
                  <a:close/>
                </a:path>
                <a:path w="83820" h="367664">
                  <a:moveTo>
                    <a:pt x="7965" y="359575"/>
                  </a:moveTo>
                  <a:lnTo>
                    <a:pt x="3937" y="359575"/>
                  </a:lnTo>
                  <a:lnTo>
                    <a:pt x="3937" y="367322"/>
                  </a:lnTo>
                  <a:lnTo>
                    <a:pt x="80441" y="367322"/>
                  </a:lnTo>
                  <a:lnTo>
                    <a:pt x="81432" y="366890"/>
                  </a:lnTo>
                  <a:lnTo>
                    <a:pt x="82194" y="366128"/>
                  </a:lnTo>
                  <a:lnTo>
                    <a:pt x="82905" y="365366"/>
                  </a:lnTo>
                  <a:lnTo>
                    <a:pt x="83286" y="364324"/>
                  </a:lnTo>
                  <a:lnTo>
                    <a:pt x="83256" y="363562"/>
                  </a:lnTo>
                  <a:lnTo>
                    <a:pt x="7810" y="363562"/>
                  </a:lnTo>
                  <a:lnTo>
                    <a:pt x="7965" y="359575"/>
                  </a:lnTo>
                  <a:close/>
                </a:path>
                <a:path w="83820" h="367664">
                  <a:moveTo>
                    <a:pt x="69409" y="7734"/>
                  </a:moveTo>
                  <a:lnTo>
                    <a:pt x="61658" y="7734"/>
                  </a:lnTo>
                  <a:lnTo>
                    <a:pt x="75361" y="359575"/>
                  </a:lnTo>
                  <a:lnTo>
                    <a:pt x="7965" y="359575"/>
                  </a:lnTo>
                  <a:lnTo>
                    <a:pt x="7821" y="363283"/>
                  </a:lnTo>
                  <a:lnTo>
                    <a:pt x="7810" y="363562"/>
                  </a:lnTo>
                  <a:lnTo>
                    <a:pt x="83256" y="363562"/>
                  </a:lnTo>
                  <a:lnTo>
                    <a:pt x="69409" y="7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5965698" y="5708281"/>
              <a:ext cx="47625" cy="24765"/>
            </a:xfrm>
            <a:custGeom>
              <a:avLst/>
              <a:gdLst/>
              <a:ahLst/>
              <a:cxnLst/>
              <a:rect l="l" t="t" r="r" b="b"/>
              <a:pathLst>
                <a:path w="47625" h="24764">
                  <a:moveTo>
                    <a:pt x="47459" y="0"/>
                  </a:moveTo>
                  <a:lnTo>
                    <a:pt x="0" y="0"/>
                  </a:lnTo>
                  <a:lnTo>
                    <a:pt x="0" y="24561"/>
                  </a:lnTo>
                  <a:lnTo>
                    <a:pt x="47459" y="24561"/>
                  </a:lnTo>
                  <a:lnTo>
                    <a:pt x="47459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5991796" y="570828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280" y="0"/>
                  </a:moveTo>
                  <a:lnTo>
                    <a:pt x="0" y="0"/>
                  </a:lnTo>
                  <a:lnTo>
                    <a:pt x="0" y="24561"/>
                  </a:lnTo>
                  <a:lnTo>
                    <a:pt x="12280" y="24561"/>
                  </a:lnTo>
                  <a:lnTo>
                    <a:pt x="12280" y="0"/>
                  </a:lnTo>
                  <a:close/>
                </a:path>
              </a:pathLst>
            </a:custGeom>
            <a:solidFill>
              <a:srgbClr val="C8C1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5961825" y="5704403"/>
              <a:ext cx="55244" cy="32384"/>
            </a:xfrm>
            <a:custGeom>
              <a:avLst/>
              <a:gdLst/>
              <a:ahLst/>
              <a:cxnLst/>
              <a:rect l="l" t="t" r="r" b="b"/>
              <a:pathLst>
                <a:path w="55245" h="32385">
                  <a:moveTo>
                    <a:pt x="52362" y="0"/>
                  </a:moveTo>
                  <a:lnTo>
                    <a:pt x="2832" y="0"/>
                  </a:lnTo>
                  <a:lnTo>
                    <a:pt x="1854" y="419"/>
                  </a:lnTo>
                  <a:lnTo>
                    <a:pt x="431" y="1854"/>
                  </a:lnTo>
                  <a:lnTo>
                    <a:pt x="0" y="2857"/>
                  </a:lnTo>
                  <a:lnTo>
                    <a:pt x="0" y="29451"/>
                  </a:lnTo>
                  <a:lnTo>
                    <a:pt x="431" y="30441"/>
                  </a:lnTo>
                  <a:lnTo>
                    <a:pt x="1854" y="31889"/>
                  </a:lnTo>
                  <a:lnTo>
                    <a:pt x="2832" y="32308"/>
                  </a:lnTo>
                  <a:lnTo>
                    <a:pt x="52362" y="32308"/>
                  </a:lnTo>
                  <a:lnTo>
                    <a:pt x="53352" y="31889"/>
                  </a:lnTo>
                  <a:lnTo>
                    <a:pt x="54775" y="30441"/>
                  </a:lnTo>
                  <a:lnTo>
                    <a:pt x="55206" y="29451"/>
                  </a:lnTo>
                  <a:lnTo>
                    <a:pt x="55206" y="24561"/>
                  </a:lnTo>
                  <a:lnTo>
                    <a:pt x="7747" y="24561"/>
                  </a:lnTo>
                  <a:lnTo>
                    <a:pt x="7747" y="7747"/>
                  </a:lnTo>
                  <a:lnTo>
                    <a:pt x="3873" y="7747"/>
                  </a:lnTo>
                  <a:lnTo>
                    <a:pt x="3873" y="3873"/>
                  </a:lnTo>
                  <a:lnTo>
                    <a:pt x="55206" y="3873"/>
                  </a:lnTo>
                  <a:lnTo>
                    <a:pt x="55206" y="2857"/>
                  </a:lnTo>
                  <a:lnTo>
                    <a:pt x="54775" y="1854"/>
                  </a:lnTo>
                  <a:lnTo>
                    <a:pt x="53352" y="419"/>
                  </a:lnTo>
                  <a:lnTo>
                    <a:pt x="52362" y="0"/>
                  </a:lnTo>
                  <a:close/>
                </a:path>
                <a:path w="55245" h="32385">
                  <a:moveTo>
                    <a:pt x="55206" y="3873"/>
                  </a:moveTo>
                  <a:lnTo>
                    <a:pt x="7747" y="3873"/>
                  </a:lnTo>
                  <a:lnTo>
                    <a:pt x="7747" y="7747"/>
                  </a:lnTo>
                  <a:lnTo>
                    <a:pt x="47447" y="7747"/>
                  </a:lnTo>
                  <a:lnTo>
                    <a:pt x="47447" y="24561"/>
                  </a:lnTo>
                  <a:lnTo>
                    <a:pt x="55206" y="24561"/>
                  </a:lnTo>
                  <a:lnTo>
                    <a:pt x="55206" y="3873"/>
                  </a:lnTo>
                  <a:close/>
                </a:path>
                <a:path w="55245" h="32385">
                  <a:moveTo>
                    <a:pt x="7747" y="3873"/>
                  </a:moveTo>
                  <a:lnTo>
                    <a:pt x="3873" y="3873"/>
                  </a:lnTo>
                  <a:lnTo>
                    <a:pt x="3873" y="7747"/>
                  </a:lnTo>
                  <a:lnTo>
                    <a:pt x="7747" y="7747"/>
                  </a:lnTo>
                  <a:lnTo>
                    <a:pt x="7747" y="3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5982192" y="5747749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3096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5978369" y="5743875"/>
              <a:ext cx="38735" cy="8255"/>
            </a:xfrm>
            <a:custGeom>
              <a:avLst/>
              <a:gdLst/>
              <a:ahLst/>
              <a:cxnLst/>
              <a:rect l="l" t="t" r="r" b="b"/>
              <a:pathLst>
                <a:path w="38735" h="8254">
                  <a:moveTo>
                    <a:pt x="36918" y="0"/>
                  </a:moveTo>
                  <a:lnTo>
                    <a:pt x="34785" y="0"/>
                  </a:lnTo>
                  <a:lnTo>
                    <a:pt x="1689" y="0"/>
                  </a:lnTo>
                  <a:lnTo>
                    <a:pt x="0" y="1727"/>
                  </a:lnTo>
                  <a:lnTo>
                    <a:pt x="0" y="6007"/>
                  </a:lnTo>
                  <a:lnTo>
                    <a:pt x="1689" y="7734"/>
                  </a:lnTo>
                  <a:lnTo>
                    <a:pt x="36918" y="7734"/>
                  </a:lnTo>
                  <a:lnTo>
                    <a:pt x="38658" y="6007"/>
                  </a:lnTo>
                  <a:lnTo>
                    <a:pt x="38658" y="1727"/>
                  </a:lnTo>
                  <a:lnTo>
                    <a:pt x="369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5982190" y="6023141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42214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5978367" y="6019270"/>
              <a:ext cx="50165" cy="8255"/>
            </a:xfrm>
            <a:custGeom>
              <a:avLst/>
              <a:gdLst/>
              <a:ahLst/>
              <a:cxnLst/>
              <a:rect l="l" t="t" r="r" b="b"/>
              <a:pathLst>
                <a:path w="50164" h="8254">
                  <a:moveTo>
                    <a:pt x="48171" y="0"/>
                  </a:moveTo>
                  <a:lnTo>
                    <a:pt x="46037" y="0"/>
                  </a:lnTo>
                  <a:lnTo>
                    <a:pt x="1689" y="0"/>
                  </a:lnTo>
                  <a:lnTo>
                    <a:pt x="0" y="1739"/>
                  </a:lnTo>
                  <a:lnTo>
                    <a:pt x="0" y="6007"/>
                  </a:lnTo>
                  <a:lnTo>
                    <a:pt x="1689" y="7747"/>
                  </a:lnTo>
                  <a:lnTo>
                    <a:pt x="48171" y="7747"/>
                  </a:lnTo>
                  <a:lnTo>
                    <a:pt x="49911" y="6007"/>
                  </a:lnTo>
                  <a:lnTo>
                    <a:pt x="49911" y="1739"/>
                  </a:lnTo>
                  <a:lnTo>
                    <a:pt x="481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5982193" y="6004623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5">
                  <a:moveTo>
                    <a:pt x="3844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5978371" y="6000756"/>
              <a:ext cx="46355" cy="8255"/>
            </a:xfrm>
            <a:custGeom>
              <a:avLst/>
              <a:gdLst/>
              <a:ahLst/>
              <a:cxnLst/>
              <a:rect l="l" t="t" r="r" b="b"/>
              <a:pathLst>
                <a:path w="46354" h="8254">
                  <a:moveTo>
                    <a:pt x="44399" y="0"/>
                  </a:moveTo>
                  <a:lnTo>
                    <a:pt x="42265" y="0"/>
                  </a:lnTo>
                  <a:lnTo>
                    <a:pt x="1689" y="0"/>
                  </a:lnTo>
                  <a:lnTo>
                    <a:pt x="0" y="1727"/>
                  </a:lnTo>
                  <a:lnTo>
                    <a:pt x="0" y="6007"/>
                  </a:lnTo>
                  <a:lnTo>
                    <a:pt x="1689" y="7734"/>
                  </a:lnTo>
                  <a:lnTo>
                    <a:pt x="44399" y="7734"/>
                  </a:lnTo>
                  <a:lnTo>
                    <a:pt x="46139" y="6007"/>
                  </a:lnTo>
                  <a:lnTo>
                    <a:pt x="46139" y="1727"/>
                  </a:lnTo>
                  <a:lnTo>
                    <a:pt x="443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6062959" y="5732830"/>
              <a:ext cx="75565" cy="360045"/>
            </a:xfrm>
            <a:custGeom>
              <a:avLst/>
              <a:gdLst/>
              <a:ahLst/>
              <a:cxnLst/>
              <a:rect l="l" t="t" r="r" b="b"/>
              <a:pathLst>
                <a:path w="75564" h="360045">
                  <a:moveTo>
                    <a:pt x="61429" y="0"/>
                  </a:moveTo>
                  <a:lnTo>
                    <a:pt x="13982" y="0"/>
                  </a:lnTo>
                  <a:lnTo>
                    <a:pt x="0" y="359587"/>
                  </a:lnTo>
                  <a:lnTo>
                    <a:pt x="75476" y="359587"/>
                  </a:lnTo>
                  <a:lnTo>
                    <a:pt x="61429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6103094" y="5736702"/>
              <a:ext cx="24765" cy="321310"/>
            </a:xfrm>
            <a:custGeom>
              <a:avLst/>
              <a:gdLst/>
              <a:ahLst/>
              <a:cxnLst/>
              <a:rect l="l" t="t" r="r" b="b"/>
              <a:pathLst>
                <a:path w="24764" h="321310">
                  <a:moveTo>
                    <a:pt x="11798" y="0"/>
                  </a:moveTo>
                  <a:lnTo>
                    <a:pt x="0" y="0"/>
                  </a:lnTo>
                  <a:lnTo>
                    <a:pt x="6388" y="320687"/>
                  </a:lnTo>
                  <a:lnTo>
                    <a:pt x="24688" y="320433"/>
                  </a:lnTo>
                  <a:lnTo>
                    <a:pt x="11798" y="0"/>
                  </a:lnTo>
                  <a:close/>
                </a:path>
              </a:pathLst>
            </a:custGeom>
            <a:solidFill>
              <a:srgbClr val="DCD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6059022" y="5728970"/>
              <a:ext cx="83820" cy="367665"/>
            </a:xfrm>
            <a:custGeom>
              <a:avLst/>
              <a:gdLst/>
              <a:ahLst/>
              <a:cxnLst/>
              <a:rect l="l" t="t" r="r" b="b"/>
              <a:pathLst>
                <a:path w="83820" h="367664">
                  <a:moveTo>
                    <a:pt x="67449" y="0"/>
                  </a:moveTo>
                  <a:lnTo>
                    <a:pt x="15836" y="0"/>
                  </a:lnTo>
                  <a:lnTo>
                    <a:pt x="14147" y="1638"/>
                  </a:lnTo>
                  <a:lnTo>
                    <a:pt x="14097" y="3721"/>
                  </a:lnTo>
                  <a:lnTo>
                    <a:pt x="63" y="363283"/>
                  </a:lnTo>
                  <a:lnTo>
                    <a:pt x="0" y="364324"/>
                  </a:lnTo>
                  <a:lnTo>
                    <a:pt x="381" y="365366"/>
                  </a:lnTo>
                  <a:lnTo>
                    <a:pt x="1155" y="366128"/>
                  </a:lnTo>
                  <a:lnTo>
                    <a:pt x="1866" y="366890"/>
                  </a:lnTo>
                  <a:lnTo>
                    <a:pt x="2895" y="367322"/>
                  </a:lnTo>
                  <a:lnTo>
                    <a:pt x="3937" y="367322"/>
                  </a:lnTo>
                  <a:lnTo>
                    <a:pt x="3937" y="359575"/>
                  </a:lnTo>
                  <a:lnTo>
                    <a:pt x="7965" y="359575"/>
                  </a:lnTo>
                  <a:lnTo>
                    <a:pt x="21678" y="7734"/>
                  </a:lnTo>
                  <a:lnTo>
                    <a:pt x="69409" y="7734"/>
                  </a:lnTo>
                  <a:lnTo>
                    <a:pt x="69253" y="3721"/>
                  </a:lnTo>
                  <a:lnTo>
                    <a:pt x="69138" y="1638"/>
                  </a:lnTo>
                  <a:lnTo>
                    <a:pt x="67449" y="0"/>
                  </a:lnTo>
                  <a:close/>
                </a:path>
                <a:path w="83820" h="367664">
                  <a:moveTo>
                    <a:pt x="7965" y="359575"/>
                  </a:moveTo>
                  <a:lnTo>
                    <a:pt x="3937" y="359575"/>
                  </a:lnTo>
                  <a:lnTo>
                    <a:pt x="3937" y="367322"/>
                  </a:lnTo>
                  <a:lnTo>
                    <a:pt x="80441" y="367322"/>
                  </a:lnTo>
                  <a:lnTo>
                    <a:pt x="81432" y="366890"/>
                  </a:lnTo>
                  <a:lnTo>
                    <a:pt x="82194" y="366128"/>
                  </a:lnTo>
                  <a:lnTo>
                    <a:pt x="82905" y="365366"/>
                  </a:lnTo>
                  <a:lnTo>
                    <a:pt x="83286" y="364324"/>
                  </a:lnTo>
                  <a:lnTo>
                    <a:pt x="83256" y="363562"/>
                  </a:lnTo>
                  <a:lnTo>
                    <a:pt x="7810" y="363562"/>
                  </a:lnTo>
                  <a:lnTo>
                    <a:pt x="7965" y="359575"/>
                  </a:lnTo>
                  <a:close/>
                </a:path>
                <a:path w="83820" h="367664">
                  <a:moveTo>
                    <a:pt x="69409" y="7734"/>
                  </a:moveTo>
                  <a:lnTo>
                    <a:pt x="61658" y="7734"/>
                  </a:lnTo>
                  <a:lnTo>
                    <a:pt x="75361" y="359575"/>
                  </a:lnTo>
                  <a:lnTo>
                    <a:pt x="7965" y="359575"/>
                  </a:lnTo>
                  <a:lnTo>
                    <a:pt x="7821" y="363283"/>
                  </a:lnTo>
                  <a:lnTo>
                    <a:pt x="7810" y="363562"/>
                  </a:lnTo>
                  <a:lnTo>
                    <a:pt x="83256" y="363562"/>
                  </a:lnTo>
                  <a:lnTo>
                    <a:pt x="69409" y="7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6076988" y="5708281"/>
              <a:ext cx="47625" cy="24765"/>
            </a:xfrm>
            <a:custGeom>
              <a:avLst/>
              <a:gdLst/>
              <a:ahLst/>
              <a:cxnLst/>
              <a:rect l="l" t="t" r="r" b="b"/>
              <a:pathLst>
                <a:path w="47625" h="24764">
                  <a:moveTo>
                    <a:pt x="47459" y="0"/>
                  </a:moveTo>
                  <a:lnTo>
                    <a:pt x="0" y="0"/>
                  </a:lnTo>
                  <a:lnTo>
                    <a:pt x="0" y="24561"/>
                  </a:lnTo>
                  <a:lnTo>
                    <a:pt x="47459" y="24561"/>
                  </a:lnTo>
                  <a:lnTo>
                    <a:pt x="47459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6103099" y="570828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4">
                  <a:moveTo>
                    <a:pt x="12280" y="0"/>
                  </a:moveTo>
                  <a:lnTo>
                    <a:pt x="0" y="0"/>
                  </a:lnTo>
                  <a:lnTo>
                    <a:pt x="0" y="24561"/>
                  </a:lnTo>
                  <a:lnTo>
                    <a:pt x="12280" y="24561"/>
                  </a:lnTo>
                  <a:lnTo>
                    <a:pt x="12280" y="0"/>
                  </a:lnTo>
                  <a:close/>
                </a:path>
              </a:pathLst>
            </a:custGeom>
            <a:solidFill>
              <a:srgbClr val="C8C1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6073120" y="5704403"/>
              <a:ext cx="55244" cy="32384"/>
            </a:xfrm>
            <a:custGeom>
              <a:avLst/>
              <a:gdLst/>
              <a:ahLst/>
              <a:cxnLst/>
              <a:rect l="l" t="t" r="r" b="b"/>
              <a:pathLst>
                <a:path w="55245" h="32385">
                  <a:moveTo>
                    <a:pt x="52362" y="0"/>
                  </a:moveTo>
                  <a:lnTo>
                    <a:pt x="2832" y="0"/>
                  </a:lnTo>
                  <a:lnTo>
                    <a:pt x="1854" y="419"/>
                  </a:lnTo>
                  <a:lnTo>
                    <a:pt x="431" y="1854"/>
                  </a:lnTo>
                  <a:lnTo>
                    <a:pt x="0" y="2857"/>
                  </a:lnTo>
                  <a:lnTo>
                    <a:pt x="0" y="29451"/>
                  </a:lnTo>
                  <a:lnTo>
                    <a:pt x="431" y="30441"/>
                  </a:lnTo>
                  <a:lnTo>
                    <a:pt x="1854" y="31889"/>
                  </a:lnTo>
                  <a:lnTo>
                    <a:pt x="2832" y="32308"/>
                  </a:lnTo>
                  <a:lnTo>
                    <a:pt x="52362" y="32308"/>
                  </a:lnTo>
                  <a:lnTo>
                    <a:pt x="53352" y="31889"/>
                  </a:lnTo>
                  <a:lnTo>
                    <a:pt x="54775" y="30441"/>
                  </a:lnTo>
                  <a:lnTo>
                    <a:pt x="55206" y="29451"/>
                  </a:lnTo>
                  <a:lnTo>
                    <a:pt x="55206" y="24561"/>
                  </a:lnTo>
                  <a:lnTo>
                    <a:pt x="7747" y="24561"/>
                  </a:lnTo>
                  <a:lnTo>
                    <a:pt x="7747" y="7747"/>
                  </a:lnTo>
                  <a:lnTo>
                    <a:pt x="3873" y="7747"/>
                  </a:lnTo>
                  <a:lnTo>
                    <a:pt x="3873" y="3873"/>
                  </a:lnTo>
                  <a:lnTo>
                    <a:pt x="55206" y="3873"/>
                  </a:lnTo>
                  <a:lnTo>
                    <a:pt x="55206" y="2857"/>
                  </a:lnTo>
                  <a:lnTo>
                    <a:pt x="54775" y="1854"/>
                  </a:lnTo>
                  <a:lnTo>
                    <a:pt x="53352" y="419"/>
                  </a:lnTo>
                  <a:lnTo>
                    <a:pt x="52362" y="0"/>
                  </a:lnTo>
                  <a:close/>
                </a:path>
                <a:path w="55245" h="32385">
                  <a:moveTo>
                    <a:pt x="55206" y="3873"/>
                  </a:moveTo>
                  <a:lnTo>
                    <a:pt x="7747" y="3873"/>
                  </a:lnTo>
                  <a:lnTo>
                    <a:pt x="7747" y="7747"/>
                  </a:lnTo>
                  <a:lnTo>
                    <a:pt x="47447" y="7747"/>
                  </a:lnTo>
                  <a:lnTo>
                    <a:pt x="47447" y="24561"/>
                  </a:lnTo>
                  <a:lnTo>
                    <a:pt x="55206" y="24561"/>
                  </a:lnTo>
                  <a:lnTo>
                    <a:pt x="55206" y="3873"/>
                  </a:lnTo>
                  <a:close/>
                </a:path>
                <a:path w="55245" h="32385">
                  <a:moveTo>
                    <a:pt x="7747" y="3873"/>
                  </a:moveTo>
                  <a:lnTo>
                    <a:pt x="3873" y="3873"/>
                  </a:lnTo>
                  <a:lnTo>
                    <a:pt x="3873" y="7747"/>
                  </a:lnTo>
                  <a:lnTo>
                    <a:pt x="7747" y="7747"/>
                  </a:lnTo>
                  <a:lnTo>
                    <a:pt x="7747" y="3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6093487" y="5747749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3096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6089665" y="5743875"/>
              <a:ext cx="38735" cy="8255"/>
            </a:xfrm>
            <a:custGeom>
              <a:avLst/>
              <a:gdLst/>
              <a:ahLst/>
              <a:cxnLst/>
              <a:rect l="l" t="t" r="r" b="b"/>
              <a:pathLst>
                <a:path w="38735" h="8254">
                  <a:moveTo>
                    <a:pt x="36918" y="0"/>
                  </a:moveTo>
                  <a:lnTo>
                    <a:pt x="34785" y="0"/>
                  </a:lnTo>
                  <a:lnTo>
                    <a:pt x="1689" y="0"/>
                  </a:lnTo>
                  <a:lnTo>
                    <a:pt x="0" y="1727"/>
                  </a:lnTo>
                  <a:lnTo>
                    <a:pt x="0" y="6007"/>
                  </a:lnTo>
                  <a:lnTo>
                    <a:pt x="1689" y="7734"/>
                  </a:lnTo>
                  <a:lnTo>
                    <a:pt x="36918" y="7734"/>
                  </a:lnTo>
                  <a:lnTo>
                    <a:pt x="38658" y="6007"/>
                  </a:lnTo>
                  <a:lnTo>
                    <a:pt x="38658" y="1727"/>
                  </a:lnTo>
                  <a:lnTo>
                    <a:pt x="369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6093485" y="6023141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42214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6089662" y="6019270"/>
              <a:ext cx="50165" cy="8255"/>
            </a:xfrm>
            <a:custGeom>
              <a:avLst/>
              <a:gdLst/>
              <a:ahLst/>
              <a:cxnLst/>
              <a:rect l="l" t="t" r="r" b="b"/>
              <a:pathLst>
                <a:path w="50164" h="8254">
                  <a:moveTo>
                    <a:pt x="48171" y="0"/>
                  </a:moveTo>
                  <a:lnTo>
                    <a:pt x="46037" y="0"/>
                  </a:lnTo>
                  <a:lnTo>
                    <a:pt x="1689" y="0"/>
                  </a:lnTo>
                  <a:lnTo>
                    <a:pt x="0" y="1739"/>
                  </a:lnTo>
                  <a:lnTo>
                    <a:pt x="0" y="6007"/>
                  </a:lnTo>
                  <a:lnTo>
                    <a:pt x="1689" y="7747"/>
                  </a:lnTo>
                  <a:lnTo>
                    <a:pt x="48171" y="7747"/>
                  </a:lnTo>
                  <a:lnTo>
                    <a:pt x="49911" y="6007"/>
                  </a:lnTo>
                  <a:lnTo>
                    <a:pt x="49911" y="1739"/>
                  </a:lnTo>
                  <a:lnTo>
                    <a:pt x="481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6093489" y="6004623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5">
                  <a:moveTo>
                    <a:pt x="3844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5803557" y="6000762"/>
              <a:ext cx="817880" cy="298450"/>
            </a:xfrm>
            <a:custGeom>
              <a:avLst/>
              <a:gdLst/>
              <a:ahLst/>
              <a:cxnLst/>
              <a:rect l="l" t="t" r="r" b="b"/>
              <a:pathLst>
                <a:path w="817879" h="298450">
                  <a:moveTo>
                    <a:pt x="332244" y="1727"/>
                  </a:moveTo>
                  <a:lnTo>
                    <a:pt x="330504" y="0"/>
                  </a:lnTo>
                  <a:lnTo>
                    <a:pt x="328371" y="0"/>
                  </a:lnTo>
                  <a:lnTo>
                    <a:pt x="287794" y="0"/>
                  </a:lnTo>
                  <a:lnTo>
                    <a:pt x="286105" y="1727"/>
                  </a:lnTo>
                  <a:lnTo>
                    <a:pt x="286105" y="6007"/>
                  </a:lnTo>
                  <a:lnTo>
                    <a:pt x="287794" y="7734"/>
                  </a:lnTo>
                  <a:lnTo>
                    <a:pt x="330504" y="7734"/>
                  </a:lnTo>
                  <a:lnTo>
                    <a:pt x="332244" y="6007"/>
                  </a:lnTo>
                  <a:lnTo>
                    <a:pt x="332244" y="1727"/>
                  </a:lnTo>
                  <a:close/>
                </a:path>
                <a:path w="817879" h="298450">
                  <a:moveTo>
                    <a:pt x="817791" y="286397"/>
                  </a:moveTo>
                  <a:lnTo>
                    <a:pt x="814285" y="282905"/>
                  </a:lnTo>
                  <a:lnTo>
                    <a:pt x="810031" y="282905"/>
                  </a:lnTo>
                  <a:lnTo>
                    <a:pt x="3441" y="282905"/>
                  </a:lnTo>
                  <a:lnTo>
                    <a:pt x="0" y="286397"/>
                  </a:lnTo>
                  <a:lnTo>
                    <a:pt x="0" y="294919"/>
                  </a:lnTo>
                  <a:lnTo>
                    <a:pt x="3441" y="298411"/>
                  </a:lnTo>
                  <a:lnTo>
                    <a:pt x="814285" y="298411"/>
                  </a:lnTo>
                  <a:lnTo>
                    <a:pt x="817791" y="294919"/>
                  </a:lnTo>
                  <a:lnTo>
                    <a:pt x="817791" y="286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5915075" y="6061748"/>
              <a:ext cx="557530" cy="227329"/>
            </a:xfrm>
            <a:custGeom>
              <a:avLst/>
              <a:gdLst/>
              <a:ahLst/>
              <a:cxnLst/>
              <a:rect l="l" t="t" r="r" b="b"/>
              <a:pathLst>
                <a:path w="557529" h="227329">
                  <a:moveTo>
                    <a:pt x="557136" y="0"/>
                  </a:moveTo>
                  <a:lnTo>
                    <a:pt x="0" y="0"/>
                  </a:lnTo>
                  <a:lnTo>
                    <a:pt x="0" y="227050"/>
                  </a:lnTo>
                  <a:lnTo>
                    <a:pt x="557136" y="227050"/>
                  </a:lnTo>
                  <a:lnTo>
                    <a:pt x="557136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5915075" y="6061742"/>
              <a:ext cx="557530" cy="221615"/>
            </a:xfrm>
            <a:custGeom>
              <a:avLst/>
              <a:gdLst/>
              <a:ahLst/>
              <a:cxnLst/>
              <a:rect l="l" t="t" r="r" b="b"/>
              <a:pathLst>
                <a:path w="557529" h="221614">
                  <a:moveTo>
                    <a:pt x="557136" y="0"/>
                  </a:moveTo>
                  <a:lnTo>
                    <a:pt x="0" y="0"/>
                  </a:lnTo>
                  <a:lnTo>
                    <a:pt x="0" y="221538"/>
                  </a:lnTo>
                  <a:lnTo>
                    <a:pt x="43256" y="219951"/>
                  </a:lnTo>
                  <a:lnTo>
                    <a:pt x="42430" y="85724"/>
                  </a:lnTo>
                  <a:lnTo>
                    <a:pt x="46310" y="66194"/>
                  </a:lnTo>
                  <a:lnTo>
                    <a:pt x="57023" y="50222"/>
                  </a:lnTo>
                  <a:lnTo>
                    <a:pt x="72945" y="39440"/>
                  </a:lnTo>
                  <a:lnTo>
                    <a:pt x="92456" y="35483"/>
                  </a:lnTo>
                  <a:lnTo>
                    <a:pt x="557136" y="35483"/>
                  </a:lnTo>
                  <a:lnTo>
                    <a:pt x="557136" y="0"/>
                  </a:lnTo>
                  <a:close/>
                </a:path>
              </a:pathLst>
            </a:custGeom>
            <a:solidFill>
              <a:srgbClr val="2163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5908687" y="6055346"/>
              <a:ext cx="570230" cy="240029"/>
            </a:xfrm>
            <a:custGeom>
              <a:avLst/>
              <a:gdLst/>
              <a:ahLst/>
              <a:cxnLst/>
              <a:rect l="l" t="t" r="r" b="b"/>
              <a:pathLst>
                <a:path w="570229" h="240029">
                  <a:moveTo>
                    <a:pt x="565213" y="0"/>
                  </a:moveTo>
                  <a:lnTo>
                    <a:pt x="4698" y="0"/>
                  </a:lnTo>
                  <a:lnTo>
                    <a:pt x="3060" y="685"/>
                  </a:lnTo>
                  <a:lnTo>
                    <a:pt x="660" y="3073"/>
                  </a:lnTo>
                  <a:lnTo>
                    <a:pt x="0" y="4724"/>
                  </a:lnTo>
                  <a:lnTo>
                    <a:pt x="0" y="235140"/>
                  </a:lnTo>
                  <a:lnTo>
                    <a:pt x="660" y="236778"/>
                  </a:lnTo>
                  <a:lnTo>
                    <a:pt x="3060" y="239191"/>
                  </a:lnTo>
                  <a:lnTo>
                    <a:pt x="4698" y="239890"/>
                  </a:lnTo>
                  <a:lnTo>
                    <a:pt x="6388" y="239890"/>
                  </a:lnTo>
                  <a:lnTo>
                    <a:pt x="6388" y="227063"/>
                  </a:lnTo>
                  <a:lnTo>
                    <a:pt x="12776" y="227063"/>
                  </a:lnTo>
                  <a:lnTo>
                    <a:pt x="12776" y="12776"/>
                  </a:lnTo>
                  <a:lnTo>
                    <a:pt x="569963" y="12776"/>
                  </a:lnTo>
                  <a:lnTo>
                    <a:pt x="569963" y="4724"/>
                  </a:lnTo>
                  <a:lnTo>
                    <a:pt x="569252" y="3073"/>
                  </a:lnTo>
                  <a:lnTo>
                    <a:pt x="566851" y="685"/>
                  </a:lnTo>
                  <a:lnTo>
                    <a:pt x="565213" y="0"/>
                  </a:lnTo>
                  <a:close/>
                </a:path>
                <a:path w="570229" h="240029">
                  <a:moveTo>
                    <a:pt x="12776" y="227063"/>
                  </a:moveTo>
                  <a:lnTo>
                    <a:pt x="6388" y="227063"/>
                  </a:lnTo>
                  <a:lnTo>
                    <a:pt x="6388" y="239890"/>
                  </a:lnTo>
                  <a:lnTo>
                    <a:pt x="565213" y="239890"/>
                  </a:lnTo>
                  <a:lnTo>
                    <a:pt x="566851" y="239191"/>
                  </a:lnTo>
                  <a:lnTo>
                    <a:pt x="569252" y="236778"/>
                  </a:lnTo>
                  <a:lnTo>
                    <a:pt x="569963" y="235140"/>
                  </a:lnTo>
                  <a:lnTo>
                    <a:pt x="569963" y="233451"/>
                  </a:lnTo>
                  <a:lnTo>
                    <a:pt x="12776" y="233451"/>
                  </a:lnTo>
                  <a:lnTo>
                    <a:pt x="12776" y="227063"/>
                  </a:lnTo>
                  <a:close/>
                </a:path>
                <a:path w="570229" h="240029">
                  <a:moveTo>
                    <a:pt x="569963" y="12776"/>
                  </a:moveTo>
                  <a:lnTo>
                    <a:pt x="557123" y="12776"/>
                  </a:lnTo>
                  <a:lnTo>
                    <a:pt x="557123" y="227063"/>
                  </a:lnTo>
                  <a:lnTo>
                    <a:pt x="12776" y="227063"/>
                  </a:lnTo>
                  <a:lnTo>
                    <a:pt x="12776" y="233451"/>
                  </a:lnTo>
                  <a:lnTo>
                    <a:pt x="569963" y="233451"/>
                  </a:lnTo>
                  <a:lnTo>
                    <a:pt x="569963" y="127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6347307" y="6127318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48602" y="0"/>
                  </a:moveTo>
                  <a:lnTo>
                    <a:pt x="0" y="0"/>
                  </a:lnTo>
                  <a:lnTo>
                    <a:pt x="0" y="161480"/>
                  </a:lnTo>
                  <a:lnTo>
                    <a:pt x="48602" y="161480"/>
                  </a:lnTo>
                  <a:lnTo>
                    <a:pt x="4860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6340919" y="6121158"/>
              <a:ext cx="61594" cy="173990"/>
            </a:xfrm>
            <a:custGeom>
              <a:avLst/>
              <a:gdLst/>
              <a:ahLst/>
              <a:cxnLst/>
              <a:rect l="l" t="t" r="r" b="b"/>
              <a:pathLst>
                <a:path w="61595" h="173989">
                  <a:moveTo>
                    <a:pt x="61379" y="0"/>
                  </a:moveTo>
                  <a:lnTo>
                    <a:pt x="48602" y="0"/>
                  </a:lnTo>
                  <a:lnTo>
                    <a:pt x="48602" y="12700"/>
                  </a:lnTo>
                  <a:lnTo>
                    <a:pt x="48602" y="161290"/>
                  </a:lnTo>
                  <a:lnTo>
                    <a:pt x="12776" y="161290"/>
                  </a:lnTo>
                  <a:lnTo>
                    <a:pt x="12776" y="12700"/>
                  </a:lnTo>
                  <a:lnTo>
                    <a:pt x="48602" y="12700"/>
                  </a:lnTo>
                  <a:lnTo>
                    <a:pt x="48602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1290"/>
                  </a:lnTo>
                  <a:lnTo>
                    <a:pt x="0" y="173990"/>
                  </a:lnTo>
                  <a:lnTo>
                    <a:pt x="6388" y="173990"/>
                  </a:lnTo>
                  <a:lnTo>
                    <a:pt x="61379" y="173990"/>
                  </a:lnTo>
                  <a:lnTo>
                    <a:pt x="61379" y="167640"/>
                  </a:lnTo>
                  <a:lnTo>
                    <a:pt x="61379" y="161290"/>
                  </a:lnTo>
                  <a:lnTo>
                    <a:pt x="61379" y="12700"/>
                  </a:lnTo>
                  <a:lnTo>
                    <a:pt x="613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6261798" y="6127318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48602" y="0"/>
                  </a:moveTo>
                  <a:lnTo>
                    <a:pt x="0" y="0"/>
                  </a:lnTo>
                  <a:lnTo>
                    <a:pt x="0" y="161480"/>
                  </a:lnTo>
                  <a:lnTo>
                    <a:pt x="48602" y="161480"/>
                  </a:lnTo>
                  <a:lnTo>
                    <a:pt x="4860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6255398" y="6121158"/>
              <a:ext cx="61594" cy="173990"/>
            </a:xfrm>
            <a:custGeom>
              <a:avLst/>
              <a:gdLst/>
              <a:ahLst/>
              <a:cxnLst/>
              <a:rect l="l" t="t" r="r" b="b"/>
              <a:pathLst>
                <a:path w="61595" h="173989">
                  <a:moveTo>
                    <a:pt x="61379" y="0"/>
                  </a:moveTo>
                  <a:lnTo>
                    <a:pt x="48602" y="0"/>
                  </a:lnTo>
                  <a:lnTo>
                    <a:pt x="48602" y="12700"/>
                  </a:lnTo>
                  <a:lnTo>
                    <a:pt x="48602" y="161290"/>
                  </a:lnTo>
                  <a:lnTo>
                    <a:pt x="12827" y="161290"/>
                  </a:lnTo>
                  <a:lnTo>
                    <a:pt x="12827" y="12700"/>
                  </a:lnTo>
                  <a:lnTo>
                    <a:pt x="48602" y="12700"/>
                  </a:lnTo>
                  <a:lnTo>
                    <a:pt x="48602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1290"/>
                  </a:lnTo>
                  <a:lnTo>
                    <a:pt x="0" y="173990"/>
                  </a:lnTo>
                  <a:lnTo>
                    <a:pt x="6388" y="173990"/>
                  </a:lnTo>
                  <a:lnTo>
                    <a:pt x="61379" y="173990"/>
                  </a:lnTo>
                  <a:lnTo>
                    <a:pt x="61379" y="167640"/>
                  </a:lnTo>
                  <a:lnTo>
                    <a:pt x="61379" y="161290"/>
                  </a:lnTo>
                  <a:lnTo>
                    <a:pt x="61379" y="12700"/>
                  </a:lnTo>
                  <a:lnTo>
                    <a:pt x="613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6176327" y="6127318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48552" y="0"/>
                  </a:moveTo>
                  <a:lnTo>
                    <a:pt x="0" y="0"/>
                  </a:lnTo>
                  <a:lnTo>
                    <a:pt x="0" y="161480"/>
                  </a:lnTo>
                  <a:lnTo>
                    <a:pt x="48552" y="161480"/>
                  </a:lnTo>
                  <a:lnTo>
                    <a:pt x="4855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6169939" y="6121158"/>
              <a:ext cx="61594" cy="173990"/>
            </a:xfrm>
            <a:custGeom>
              <a:avLst/>
              <a:gdLst/>
              <a:ahLst/>
              <a:cxnLst/>
              <a:rect l="l" t="t" r="r" b="b"/>
              <a:pathLst>
                <a:path w="61595" h="173989">
                  <a:moveTo>
                    <a:pt x="61328" y="0"/>
                  </a:moveTo>
                  <a:lnTo>
                    <a:pt x="48552" y="0"/>
                  </a:lnTo>
                  <a:lnTo>
                    <a:pt x="48552" y="12700"/>
                  </a:lnTo>
                  <a:lnTo>
                    <a:pt x="48552" y="161290"/>
                  </a:lnTo>
                  <a:lnTo>
                    <a:pt x="12776" y="161290"/>
                  </a:lnTo>
                  <a:lnTo>
                    <a:pt x="12776" y="12700"/>
                  </a:lnTo>
                  <a:lnTo>
                    <a:pt x="48552" y="12700"/>
                  </a:lnTo>
                  <a:lnTo>
                    <a:pt x="48552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1290"/>
                  </a:lnTo>
                  <a:lnTo>
                    <a:pt x="0" y="173990"/>
                  </a:lnTo>
                  <a:lnTo>
                    <a:pt x="6388" y="173990"/>
                  </a:lnTo>
                  <a:lnTo>
                    <a:pt x="61328" y="173990"/>
                  </a:lnTo>
                  <a:lnTo>
                    <a:pt x="61328" y="167640"/>
                  </a:lnTo>
                  <a:lnTo>
                    <a:pt x="61328" y="161290"/>
                  </a:lnTo>
                  <a:lnTo>
                    <a:pt x="61328" y="12700"/>
                  </a:lnTo>
                  <a:lnTo>
                    <a:pt x="613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6090805" y="6127318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48602" y="0"/>
                  </a:moveTo>
                  <a:lnTo>
                    <a:pt x="0" y="0"/>
                  </a:lnTo>
                  <a:lnTo>
                    <a:pt x="0" y="161480"/>
                  </a:lnTo>
                  <a:lnTo>
                    <a:pt x="48602" y="161480"/>
                  </a:lnTo>
                  <a:lnTo>
                    <a:pt x="4860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6084417" y="6121158"/>
              <a:ext cx="61594" cy="173990"/>
            </a:xfrm>
            <a:custGeom>
              <a:avLst/>
              <a:gdLst/>
              <a:ahLst/>
              <a:cxnLst/>
              <a:rect l="l" t="t" r="r" b="b"/>
              <a:pathLst>
                <a:path w="61595" h="173989">
                  <a:moveTo>
                    <a:pt x="61379" y="0"/>
                  </a:moveTo>
                  <a:lnTo>
                    <a:pt x="48602" y="0"/>
                  </a:lnTo>
                  <a:lnTo>
                    <a:pt x="48602" y="12700"/>
                  </a:lnTo>
                  <a:lnTo>
                    <a:pt x="48602" y="161290"/>
                  </a:lnTo>
                  <a:lnTo>
                    <a:pt x="12776" y="161290"/>
                  </a:lnTo>
                  <a:lnTo>
                    <a:pt x="12776" y="12700"/>
                  </a:lnTo>
                  <a:lnTo>
                    <a:pt x="48602" y="12700"/>
                  </a:lnTo>
                  <a:lnTo>
                    <a:pt x="48602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1290"/>
                  </a:lnTo>
                  <a:lnTo>
                    <a:pt x="0" y="173990"/>
                  </a:lnTo>
                  <a:lnTo>
                    <a:pt x="6388" y="173990"/>
                  </a:lnTo>
                  <a:lnTo>
                    <a:pt x="61379" y="173990"/>
                  </a:lnTo>
                  <a:lnTo>
                    <a:pt x="61379" y="167640"/>
                  </a:lnTo>
                  <a:lnTo>
                    <a:pt x="61379" y="161290"/>
                  </a:lnTo>
                  <a:lnTo>
                    <a:pt x="61379" y="12700"/>
                  </a:lnTo>
                  <a:lnTo>
                    <a:pt x="613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6005296" y="6127318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48602" y="0"/>
                  </a:moveTo>
                  <a:lnTo>
                    <a:pt x="0" y="0"/>
                  </a:lnTo>
                  <a:lnTo>
                    <a:pt x="0" y="161480"/>
                  </a:lnTo>
                  <a:lnTo>
                    <a:pt x="48602" y="161480"/>
                  </a:lnTo>
                  <a:lnTo>
                    <a:pt x="4860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5880074" y="5954052"/>
              <a:ext cx="625475" cy="341630"/>
            </a:xfrm>
            <a:custGeom>
              <a:avLst/>
              <a:gdLst/>
              <a:ahLst/>
              <a:cxnLst/>
              <a:rect l="l" t="t" r="r" b="b"/>
              <a:pathLst>
                <a:path w="625475" h="341629">
                  <a:moveTo>
                    <a:pt x="180200" y="167106"/>
                  </a:moveTo>
                  <a:lnTo>
                    <a:pt x="167424" y="167106"/>
                  </a:lnTo>
                  <a:lnTo>
                    <a:pt x="167424" y="179806"/>
                  </a:lnTo>
                  <a:lnTo>
                    <a:pt x="167424" y="207886"/>
                  </a:lnTo>
                  <a:lnTo>
                    <a:pt x="167424" y="328396"/>
                  </a:lnTo>
                  <a:lnTo>
                    <a:pt x="131597" y="328396"/>
                  </a:lnTo>
                  <a:lnTo>
                    <a:pt x="131597" y="301218"/>
                  </a:lnTo>
                  <a:lnTo>
                    <a:pt x="167424" y="301218"/>
                  </a:lnTo>
                  <a:lnTo>
                    <a:pt x="167424" y="288442"/>
                  </a:lnTo>
                  <a:lnTo>
                    <a:pt x="131597" y="288442"/>
                  </a:lnTo>
                  <a:lnTo>
                    <a:pt x="131597" y="260972"/>
                  </a:lnTo>
                  <a:lnTo>
                    <a:pt x="167424" y="260972"/>
                  </a:lnTo>
                  <a:lnTo>
                    <a:pt x="167424" y="248196"/>
                  </a:lnTo>
                  <a:lnTo>
                    <a:pt x="131597" y="248196"/>
                  </a:lnTo>
                  <a:lnTo>
                    <a:pt x="131597" y="220662"/>
                  </a:lnTo>
                  <a:lnTo>
                    <a:pt x="167424" y="220662"/>
                  </a:lnTo>
                  <a:lnTo>
                    <a:pt x="167424" y="207886"/>
                  </a:lnTo>
                  <a:lnTo>
                    <a:pt x="131597" y="207886"/>
                  </a:lnTo>
                  <a:lnTo>
                    <a:pt x="131597" y="179806"/>
                  </a:lnTo>
                  <a:lnTo>
                    <a:pt x="167424" y="179806"/>
                  </a:lnTo>
                  <a:lnTo>
                    <a:pt x="167424" y="167106"/>
                  </a:lnTo>
                  <a:lnTo>
                    <a:pt x="118821" y="167106"/>
                  </a:lnTo>
                  <a:lnTo>
                    <a:pt x="118821" y="179806"/>
                  </a:lnTo>
                  <a:lnTo>
                    <a:pt x="118821" y="328396"/>
                  </a:lnTo>
                  <a:lnTo>
                    <a:pt x="118821" y="341096"/>
                  </a:lnTo>
                  <a:lnTo>
                    <a:pt x="125209" y="341096"/>
                  </a:lnTo>
                  <a:lnTo>
                    <a:pt x="180200" y="341096"/>
                  </a:lnTo>
                  <a:lnTo>
                    <a:pt x="180200" y="334746"/>
                  </a:lnTo>
                  <a:lnTo>
                    <a:pt x="180200" y="328396"/>
                  </a:lnTo>
                  <a:lnTo>
                    <a:pt x="180200" y="179806"/>
                  </a:lnTo>
                  <a:lnTo>
                    <a:pt x="180200" y="167106"/>
                  </a:lnTo>
                  <a:close/>
                </a:path>
                <a:path w="625475" h="341629">
                  <a:moveTo>
                    <a:pt x="259334" y="288442"/>
                  </a:moveTo>
                  <a:lnTo>
                    <a:pt x="210731" y="288442"/>
                  </a:lnTo>
                  <a:lnTo>
                    <a:pt x="210731" y="301218"/>
                  </a:lnTo>
                  <a:lnTo>
                    <a:pt x="259334" y="301218"/>
                  </a:lnTo>
                  <a:lnTo>
                    <a:pt x="259334" y="288442"/>
                  </a:lnTo>
                  <a:close/>
                </a:path>
                <a:path w="625475" h="341629">
                  <a:moveTo>
                    <a:pt x="259334" y="248196"/>
                  </a:moveTo>
                  <a:lnTo>
                    <a:pt x="210731" y="248196"/>
                  </a:lnTo>
                  <a:lnTo>
                    <a:pt x="210731" y="260972"/>
                  </a:lnTo>
                  <a:lnTo>
                    <a:pt x="259334" y="260972"/>
                  </a:lnTo>
                  <a:lnTo>
                    <a:pt x="259334" y="248196"/>
                  </a:lnTo>
                  <a:close/>
                </a:path>
                <a:path w="625475" h="341629">
                  <a:moveTo>
                    <a:pt x="259334" y="207886"/>
                  </a:moveTo>
                  <a:lnTo>
                    <a:pt x="210731" y="207886"/>
                  </a:lnTo>
                  <a:lnTo>
                    <a:pt x="210731" y="220662"/>
                  </a:lnTo>
                  <a:lnTo>
                    <a:pt x="259334" y="220662"/>
                  </a:lnTo>
                  <a:lnTo>
                    <a:pt x="259334" y="207886"/>
                  </a:lnTo>
                  <a:close/>
                </a:path>
                <a:path w="625475" h="341629">
                  <a:moveTo>
                    <a:pt x="344792" y="288442"/>
                  </a:moveTo>
                  <a:lnTo>
                    <a:pt x="296240" y="288442"/>
                  </a:lnTo>
                  <a:lnTo>
                    <a:pt x="296240" y="301218"/>
                  </a:lnTo>
                  <a:lnTo>
                    <a:pt x="344792" y="301218"/>
                  </a:lnTo>
                  <a:lnTo>
                    <a:pt x="344792" y="288442"/>
                  </a:lnTo>
                  <a:close/>
                </a:path>
                <a:path w="625475" h="341629">
                  <a:moveTo>
                    <a:pt x="344792" y="248196"/>
                  </a:moveTo>
                  <a:lnTo>
                    <a:pt x="296240" y="248196"/>
                  </a:lnTo>
                  <a:lnTo>
                    <a:pt x="296240" y="260972"/>
                  </a:lnTo>
                  <a:lnTo>
                    <a:pt x="344792" y="260972"/>
                  </a:lnTo>
                  <a:lnTo>
                    <a:pt x="344792" y="248196"/>
                  </a:lnTo>
                  <a:close/>
                </a:path>
                <a:path w="625475" h="341629">
                  <a:moveTo>
                    <a:pt x="344792" y="207886"/>
                  </a:moveTo>
                  <a:lnTo>
                    <a:pt x="296240" y="207886"/>
                  </a:lnTo>
                  <a:lnTo>
                    <a:pt x="296240" y="220662"/>
                  </a:lnTo>
                  <a:lnTo>
                    <a:pt x="344792" y="220662"/>
                  </a:lnTo>
                  <a:lnTo>
                    <a:pt x="344792" y="207886"/>
                  </a:lnTo>
                  <a:close/>
                </a:path>
                <a:path w="625475" h="341629">
                  <a:moveTo>
                    <a:pt x="357632" y="2857"/>
                  </a:moveTo>
                  <a:lnTo>
                    <a:pt x="354799" y="0"/>
                  </a:lnTo>
                  <a:lnTo>
                    <a:pt x="347700" y="0"/>
                  </a:lnTo>
                  <a:lnTo>
                    <a:pt x="344855" y="2857"/>
                  </a:lnTo>
                  <a:lnTo>
                    <a:pt x="344855" y="6388"/>
                  </a:lnTo>
                  <a:lnTo>
                    <a:pt x="344855" y="38366"/>
                  </a:lnTo>
                  <a:lnTo>
                    <a:pt x="347700" y="41224"/>
                  </a:lnTo>
                  <a:lnTo>
                    <a:pt x="354799" y="41224"/>
                  </a:lnTo>
                  <a:lnTo>
                    <a:pt x="357632" y="38366"/>
                  </a:lnTo>
                  <a:lnTo>
                    <a:pt x="357632" y="2857"/>
                  </a:lnTo>
                  <a:close/>
                </a:path>
                <a:path w="625475" h="341629">
                  <a:moveTo>
                    <a:pt x="430314" y="288442"/>
                  </a:moveTo>
                  <a:lnTo>
                    <a:pt x="381711" y="288442"/>
                  </a:lnTo>
                  <a:lnTo>
                    <a:pt x="381711" y="301218"/>
                  </a:lnTo>
                  <a:lnTo>
                    <a:pt x="430314" y="301218"/>
                  </a:lnTo>
                  <a:lnTo>
                    <a:pt x="430314" y="288442"/>
                  </a:lnTo>
                  <a:close/>
                </a:path>
                <a:path w="625475" h="341629">
                  <a:moveTo>
                    <a:pt x="430314" y="248196"/>
                  </a:moveTo>
                  <a:lnTo>
                    <a:pt x="381711" y="248196"/>
                  </a:lnTo>
                  <a:lnTo>
                    <a:pt x="381711" y="260972"/>
                  </a:lnTo>
                  <a:lnTo>
                    <a:pt x="430314" y="260972"/>
                  </a:lnTo>
                  <a:lnTo>
                    <a:pt x="430314" y="248196"/>
                  </a:lnTo>
                  <a:close/>
                </a:path>
                <a:path w="625475" h="341629">
                  <a:moveTo>
                    <a:pt x="430314" y="207886"/>
                  </a:moveTo>
                  <a:lnTo>
                    <a:pt x="381711" y="207886"/>
                  </a:lnTo>
                  <a:lnTo>
                    <a:pt x="381711" y="220662"/>
                  </a:lnTo>
                  <a:lnTo>
                    <a:pt x="430314" y="220662"/>
                  </a:lnTo>
                  <a:lnTo>
                    <a:pt x="430314" y="207886"/>
                  </a:lnTo>
                  <a:close/>
                </a:path>
                <a:path w="625475" h="341629">
                  <a:moveTo>
                    <a:pt x="515835" y="288442"/>
                  </a:moveTo>
                  <a:lnTo>
                    <a:pt x="467233" y="288442"/>
                  </a:lnTo>
                  <a:lnTo>
                    <a:pt x="467233" y="301218"/>
                  </a:lnTo>
                  <a:lnTo>
                    <a:pt x="515835" y="301218"/>
                  </a:lnTo>
                  <a:lnTo>
                    <a:pt x="515835" y="288442"/>
                  </a:lnTo>
                  <a:close/>
                </a:path>
                <a:path w="625475" h="341629">
                  <a:moveTo>
                    <a:pt x="515835" y="248196"/>
                  </a:moveTo>
                  <a:lnTo>
                    <a:pt x="467233" y="248196"/>
                  </a:lnTo>
                  <a:lnTo>
                    <a:pt x="467233" y="260972"/>
                  </a:lnTo>
                  <a:lnTo>
                    <a:pt x="515835" y="260972"/>
                  </a:lnTo>
                  <a:lnTo>
                    <a:pt x="515835" y="248196"/>
                  </a:lnTo>
                  <a:close/>
                </a:path>
                <a:path w="625475" h="341629">
                  <a:moveTo>
                    <a:pt x="515835" y="207886"/>
                  </a:moveTo>
                  <a:lnTo>
                    <a:pt x="467233" y="207886"/>
                  </a:lnTo>
                  <a:lnTo>
                    <a:pt x="467233" y="220662"/>
                  </a:lnTo>
                  <a:lnTo>
                    <a:pt x="515835" y="220662"/>
                  </a:lnTo>
                  <a:lnTo>
                    <a:pt x="515835" y="207886"/>
                  </a:lnTo>
                  <a:close/>
                </a:path>
                <a:path w="625475" h="341629">
                  <a:moveTo>
                    <a:pt x="576948" y="243433"/>
                  </a:moveTo>
                  <a:lnTo>
                    <a:pt x="574116" y="240601"/>
                  </a:lnTo>
                  <a:lnTo>
                    <a:pt x="567016" y="240601"/>
                  </a:lnTo>
                  <a:lnTo>
                    <a:pt x="564172" y="243433"/>
                  </a:lnTo>
                  <a:lnTo>
                    <a:pt x="564172" y="246989"/>
                  </a:lnTo>
                  <a:lnTo>
                    <a:pt x="564172" y="336765"/>
                  </a:lnTo>
                  <a:lnTo>
                    <a:pt x="567016" y="339661"/>
                  </a:lnTo>
                  <a:lnTo>
                    <a:pt x="574116" y="339661"/>
                  </a:lnTo>
                  <a:lnTo>
                    <a:pt x="576948" y="336765"/>
                  </a:lnTo>
                  <a:lnTo>
                    <a:pt x="576948" y="243433"/>
                  </a:lnTo>
                  <a:close/>
                </a:path>
                <a:path w="625475" h="341629">
                  <a:moveTo>
                    <a:pt x="576948" y="165468"/>
                  </a:moveTo>
                  <a:lnTo>
                    <a:pt x="574116" y="162572"/>
                  </a:lnTo>
                  <a:lnTo>
                    <a:pt x="567016" y="162572"/>
                  </a:lnTo>
                  <a:lnTo>
                    <a:pt x="564172" y="165468"/>
                  </a:lnTo>
                  <a:lnTo>
                    <a:pt x="564172" y="168960"/>
                  </a:lnTo>
                  <a:lnTo>
                    <a:pt x="564172" y="201129"/>
                  </a:lnTo>
                  <a:lnTo>
                    <a:pt x="567016" y="204025"/>
                  </a:lnTo>
                  <a:lnTo>
                    <a:pt x="574116" y="204025"/>
                  </a:lnTo>
                  <a:lnTo>
                    <a:pt x="576948" y="201129"/>
                  </a:lnTo>
                  <a:lnTo>
                    <a:pt x="576948" y="165468"/>
                  </a:lnTo>
                  <a:close/>
                </a:path>
                <a:path w="625475" h="341629">
                  <a:moveTo>
                    <a:pt x="625221" y="100634"/>
                  </a:moveTo>
                  <a:lnTo>
                    <a:pt x="619544" y="94907"/>
                  </a:lnTo>
                  <a:lnTo>
                    <a:pt x="612444" y="94907"/>
                  </a:lnTo>
                  <a:lnTo>
                    <a:pt x="5727" y="94907"/>
                  </a:lnTo>
                  <a:lnTo>
                    <a:pt x="0" y="100634"/>
                  </a:lnTo>
                  <a:lnTo>
                    <a:pt x="0" y="114782"/>
                  </a:lnTo>
                  <a:lnTo>
                    <a:pt x="5727" y="120510"/>
                  </a:lnTo>
                  <a:lnTo>
                    <a:pt x="619544" y="120510"/>
                  </a:lnTo>
                  <a:lnTo>
                    <a:pt x="625221" y="114782"/>
                  </a:lnTo>
                  <a:lnTo>
                    <a:pt x="625221" y="1006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9" name="object 93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336008" y="5954049"/>
              <a:ext cx="74980" cy="89797"/>
            </a:xfrm>
            <a:prstGeom prst="rect">
              <a:avLst/>
            </a:prstGeom>
          </p:spPr>
        </p:pic>
        <p:sp>
          <p:nvSpPr>
            <p:cNvPr id="940" name="object 940"/>
            <p:cNvSpPr/>
            <p:nvPr/>
          </p:nvSpPr>
          <p:spPr>
            <a:xfrm>
              <a:off x="8407802" y="6150690"/>
              <a:ext cx="173355" cy="360045"/>
            </a:xfrm>
            <a:custGeom>
              <a:avLst/>
              <a:gdLst/>
              <a:ahLst/>
              <a:cxnLst/>
              <a:rect l="l" t="t" r="r" b="b"/>
              <a:pathLst>
                <a:path w="173354" h="360045">
                  <a:moveTo>
                    <a:pt x="140677" y="0"/>
                  </a:moveTo>
                  <a:lnTo>
                    <a:pt x="32054" y="0"/>
                  </a:lnTo>
                  <a:lnTo>
                    <a:pt x="0" y="359549"/>
                  </a:lnTo>
                  <a:lnTo>
                    <a:pt x="172732" y="359549"/>
                  </a:lnTo>
                  <a:lnTo>
                    <a:pt x="140677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8499816" y="6156481"/>
              <a:ext cx="51435" cy="260350"/>
            </a:xfrm>
            <a:custGeom>
              <a:avLst/>
              <a:gdLst/>
              <a:ahLst/>
              <a:cxnLst/>
              <a:rect l="l" t="t" r="r" b="b"/>
              <a:pathLst>
                <a:path w="51434" h="260350">
                  <a:moveTo>
                    <a:pt x="27089" y="0"/>
                  </a:moveTo>
                  <a:lnTo>
                    <a:pt x="0" y="0"/>
                  </a:lnTo>
                  <a:lnTo>
                    <a:pt x="11849" y="260210"/>
                  </a:lnTo>
                  <a:lnTo>
                    <a:pt x="51066" y="260210"/>
                  </a:lnTo>
                  <a:lnTo>
                    <a:pt x="270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8401909" y="6144898"/>
              <a:ext cx="184785" cy="371475"/>
            </a:xfrm>
            <a:custGeom>
              <a:avLst/>
              <a:gdLst/>
              <a:ahLst/>
              <a:cxnLst/>
              <a:rect l="l" t="t" r="r" b="b"/>
              <a:pathLst>
                <a:path w="184784" h="371475">
                  <a:moveTo>
                    <a:pt x="149567" y="0"/>
                  </a:moveTo>
                  <a:lnTo>
                    <a:pt x="34950" y="0"/>
                  </a:lnTo>
                  <a:lnTo>
                    <a:pt x="32435" y="2298"/>
                  </a:lnTo>
                  <a:lnTo>
                    <a:pt x="101" y="364845"/>
                  </a:lnTo>
                  <a:lnTo>
                    <a:pt x="0" y="366483"/>
                  </a:lnTo>
                  <a:lnTo>
                    <a:pt x="482" y="368071"/>
                  </a:lnTo>
                  <a:lnTo>
                    <a:pt x="1638" y="369277"/>
                  </a:lnTo>
                  <a:lnTo>
                    <a:pt x="2730" y="370471"/>
                  </a:lnTo>
                  <a:lnTo>
                    <a:pt x="4254" y="371182"/>
                  </a:lnTo>
                  <a:lnTo>
                    <a:pt x="5892" y="371182"/>
                  </a:lnTo>
                  <a:lnTo>
                    <a:pt x="5892" y="359549"/>
                  </a:lnTo>
                  <a:lnTo>
                    <a:pt x="12248" y="359549"/>
                  </a:lnTo>
                  <a:lnTo>
                    <a:pt x="43243" y="11582"/>
                  </a:lnTo>
                  <a:lnTo>
                    <a:pt x="152910" y="11582"/>
                  </a:lnTo>
                  <a:lnTo>
                    <a:pt x="152082" y="2298"/>
                  </a:lnTo>
                  <a:lnTo>
                    <a:pt x="149567" y="0"/>
                  </a:lnTo>
                  <a:close/>
                </a:path>
                <a:path w="184784" h="371475">
                  <a:moveTo>
                    <a:pt x="5892" y="365340"/>
                  </a:moveTo>
                  <a:lnTo>
                    <a:pt x="5892" y="371182"/>
                  </a:lnTo>
                  <a:lnTo>
                    <a:pt x="180263" y="371182"/>
                  </a:lnTo>
                  <a:lnTo>
                    <a:pt x="181787" y="370471"/>
                  </a:lnTo>
                  <a:lnTo>
                    <a:pt x="182943" y="369277"/>
                  </a:lnTo>
                  <a:lnTo>
                    <a:pt x="184035" y="368071"/>
                  </a:lnTo>
                  <a:lnTo>
                    <a:pt x="184581" y="366483"/>
                  </a:lnTo>
                  <a:lnTo>
                    <a:pt x="184521" y="365887"/>
                  </a:lnTo>
                  <a:lnTo>
                    <a:pt x="11684" y="365887"/>
                  </a:lnTo>
                  <a:lnTo>
                    <a:pt x="5892" y="365340"/>
                  </a:lnTo>
                  <a:close/>
                </a:path>
                <a:path w="184784" h="371475">
                  <a:moveTo>
                    <a:pt x="12248" y="359549"/>
                  </a:moveTo>
                  <a:lnTo>
                    <a:pt x="5892" y="359549"/>
                  </a:lnTo>
                  <a:lnTo>
                    <a:pt x="5892" y="365340"/>
                  </a:lnTo>
                  <a:lnTo>
                    <a:pt x="11684" y="365887"/>
                  </a:lnTo>
                  <a:lnTo>
                    <a:pt x="12248" y="359549"/>
                  </a:lnTo>
                  <a:close/>
                </a:path>
                <a:path w="184784" h="371475">
                  <a:moveTo>
                    <a:pt x="152910" y="11582"/>
                  </a:moveTo>
                  <a:lnTo>
                    <a:pt x="141274" y="11582"/>
                  </a:lnTo>
                  <a:lnTo>
                    <a:pt x="172288" y="359549"/>
                  </a:lnTo>
                  <a:lnTo>
                    <a:pt x="12248" y="359549"/>
                  </a:lnTo>
                  <a:lnTo>
                    <a:pt x="11776" y="364845"/>
                  </a:lnTo>
                  <a:lnTo>
                    <a:pt x="11684" y="365887"/>
                  </a:lnTo>
                  <a:lnTo>
                    <a:pt x="184521" y="365887"/>
                  </a:lnTo>
                  <a:lnTo>
                    <a:pt x="152910" y="115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8439975" y="6126111"/>
              <a:ext cx="109220" cy="24765"/>
            </a:xfrm>
            <a:custGeom>
              <a:avLst/>
              <a:gdLst/>
              <a:ahLst/>
              <a:cxnLst/>
              <a:rect l="l" t="t" r="r" b="b"/>
              <a:pathLst>
                <a:path w="109220" h="24764">
                  <a:moveTo>
                    <a:pt x="108623" y="0"/>
                  </a:moveTo>
                  <a:lnTo>
                    <a:pt x="0" y="0"/>
                  </a:lnTo>
                  <a:lnTo>
                    <a:pt x="0" y="24574"/>
                  </a:lnTo>
                  <a:lnTo>
                    <a:pt x="108623" y="24574"/>
                  </a:lnTo>
                  <a:lnTo>
                    <a:pt x="108623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8499767" y="6126111"/>
              <a:ext cx="28575" cy="24765"/>
            </a:xfrm>
            <a:custGeom>
              <a:avLst/>
              <a:gdLst/>
              <a:ahLst/>
              <a:cxnLst/>
              <a:rect l="l" t="t" r="r" b="b"/>
              <a:pathLst>
                <a:path w="28575" h="24764">
                  <a:moveTo>
                    <a:pt x="28054" y="0"/>
                  </a:moveTo>
                  <a:lnTo>
                    <a:pt x="0" y="0"/>
                  </a:lnTo>
                  <a:lnTo>
                    <a:pt x="0" y="24574"/>
                  </a:lnTo>
                  <a:lnTo>
                    <a:pt x="28054" y="24574"/>
                  </a:lnTo>
                  <a:lnTo>
                    <a:pt x="28054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8434127" y="6120322"/>
              <a:ext cx="120650" cy="36195"/>
            </a:xfrm>
            <a:custGeom>
              <a:avLst/>
              <a:gdLst/>
              <a:ahLst/>
              <a:cxnLst/>
              <a:rect l="l" t="t" r="r" b="b"/>
              <a:pathLst>
                <a:path w="120650" h="36195">
                  <a:moveTo>
                    <a:pt x="115989" y="0"/>
                  </a:moveTo>
                  <a:lnTo>
                    <a:pt x="4318" y="0"/>
                  </a:lnTo>
                  <a:lnTo>
                    <a:pt x="2781" y="609"/>
                  </a:lnTo>
                  <a:lnTo>
                    <a:pt x="660" y="2793"/>
                  </a:lnTo>
                  <a:lnTo>
                    <a:pt x="0" y="4267"/>
                  </a:lnTo>
                  <a:lnTo>
                    <a:pt x="0" y="31889"/>
                  </a:lnTo>
                  <a:lnTo>
                    <a:pt x="660" y="33375"/>
                  </a:lnTo>
                  <a:lnTo>
                    <a:pt x="1739" y="34467"/>
                  </a:lnTo>
                  <a:lnTo>
                    <a:pt x="2781" y="35559"/>
                  </a:lnTo>
                  <a:lnTo>
                    <a:pt x="4318" y="36156"/>
                  </a:lnTo>
                  <a:lnTo>
                    <a:pt x="115989" y="36156"/>
                  </a:lnTo>
                  <a:lnTo>
                    <a:pt x="117513" y="35559"/>
                  </a:lnTo>
                  <a:lnTo>
                    <a:pt x="118618" y="34467"/>
                  </a:lnTo>
                  <a:lnTo>
                    <a:pt x="119646" y="33375"/>
                  </a:lnTo>
                  <a:lnTo>
                    <a:pt x="120307" y="31889"/>
                  </a:lnTo>
                  <a:lnTo>
                    <a:pt x="120307" y="24574"/>
                  </a:lnTo>
                  <a:lnTo>
                    <a:pt x="11633" y="24574"/>
                  </a:lnTo>
                  <a:lnTo>
                    <a:pt x="11633" y="11633"/>
                  </a:lnTo>
                  <a:lnTo>
                    <a:pt x="5842" y="11633"/>
                  </a:lnTo>
                  <a:lnTo>
                    <a:pt x="5842" y="5791"/>
                  </a:lnTo>
                  <a:lnTo>
                    <a:pt x="120307" y="5791"/>
                  </a:lnTo>
                  <a:lnTo>
                    <a:pt x="120307" y="4267"/>
                  </a:lnTo>
                  <a:lnTo>
                    <a:pt x="119646" y="2793"/>
                  </a:lnTo>
                  <a:lnTo>
                    <a:pt x="118618" y="1689"/>
                  </a:lnTo>
                  <a:lnTo>
                    <a:pt x="117513" y="609"/>
                  </a:lnTo>
                  <a:lnTo>
                    <a:pt x="115989" y="0"/>
                  </a:lnTo>
                  <a:close/>
                </a:path>
                <a:path w="120650" h="36195">
                  <a:moveTo>
                    <a:pt x="120307" y="5791"/>
                  </a:moveTo>
                  <a:lnTo>
                    <a:pt x="11633" y="5791"/>
                  </a:lnTo>
                  <a:lnTo>
                    <a:pt x="11633" y="11633"/>
                  </a:lnTo>
                  <a:lnTo>
                    <a:pt x="108673" y="11633"/>
                  </a:lnTo>
                  <a:lnTo>
                    <a:pt x="108673" y="24574"/>
                  </a:lnTo>
                  <a:lnTo>
                    <a:pt x="120307" y="24574"/>
                  </a:lnTo>
                  <a:lnTo>
                    <a:pt x="120307" y="5791"/>
                  </a:lnTo>
                  <a:close/>
                </a:path>
                <a:path w="120650" h="36195">
                  <a:moveTo>
                    <a:pt x="11633" y="5791"/>
                  </a:moveTo>
                  <a:lnTo>
                    <a:pt x="5842" y="5791"/>
                  </a:lnTo>
                  <a:lnTo>
                    <a:pt x="5842" y="11633"/>
                  </a:lnTo>
                  <a:lnTo>
                    <a:pt x="11633" y="11633"/>
                  </a:lnTo>
                  <a:lnTo>
                    <a:pt x="11633" y="5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8477759" y="6165597"/>
              <a:ext cx="71120" cy="0"/>
            </a:xfrm>
            <a:custGeom>
              <a:avLst/>
              <a:gdLst/>
              <a:ahLst/>
              <a:cxnLst/>
              <a:rect l="l" t="t" r="r" b="b"/>
              <a:pathLst>
                <a:path w="71120">
                  <a:moveTo>
                    <a:pt x="70827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8471968" y="6159807"/>
              <a:ext cx="82550" cy="12065"/>
            </a:xfrm>
            <a:custGeom>
              <a:avLst/>
              <a:gdLst/>
              <a:ahLst/>
              <a:cxnLst/>
              <a:rect l="l" t="t" r="r" b="b"/>
              <a:pathLst>
                <a:path w="82550" h="12064">
                  <a:moveTo>
                    <a:pt x="79844" y="0"/>
                  </a:moveTo>
                  <a:lnTo>
                    <a:pt x="76619" y="0"/>
                  </a:lnTo>
                  <a:lnTo>
                    <a:pt x="2565" y="0"/>
                  </a:lnTo>
                  <a:lnTo>
                    <a:pt x="0" y="2565"/>
                  </a:lnTo>
                  <a:lnTo>
                    <a:pt x="0" y="9017"/>
                  </a:lnTo>
                  <a:lnTo>
                    <a:pt x="2565" y="11582"/>
                  </a:lnTo>
                  <a:lnTo>
                    <a:pt x="79844" y="11582"/>
                  </a:lnTo>
                  <a:lnTo>
                    <a:pt x="82461" y="9017"/>
                  </a:lnTo>
                  <a:lnTo>
                    <a:pt x="82461" y="2565"/>
                  </a:lnTo>
                  <a:lnTo>
                    <a:pt x="79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8477764" y="6422482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8797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8259699" y="6416700"/>
              <a:ext cx="817880" cy="300355"/>
            </a:xfrm>
            <a:custGeom>
              <a:avLst/>
              <a:gdLst/>
              <a:ahLst/>
              <a:cxnLst/>
              <a:rect l="l" t="t" r="r" b="b"/>
              <a:pathLst>
                <a:path w="817879" h="300354">
                  <a:moveTo>
                    <a:pt x="311873" y="0"/>
                  </a:moveTo>
                  <a:lnTo>
                    <a:pt x="212267" y="0"/>
                  </a:lnTo>
                  <a:lnTo>
                    <a:pt x="212267" y="6502"/>
                  </a:lnTo>
                  <a:lnTo>
                    <a:pt x="311873" y="6502"/>
                  </a:lnTo>
                  <a:lnTo>
                    <a:pt x="311873" y="0"/>
                  </a:lnTo>
                  <a:close/>
                </a:path>
                <a:path w="817879" h="300354">
                  <a:moveTo>
                    <a:pt x="817791" y="288290"/>
                  </a:moveTo>
                  <a:lnTo>
                    <a:pt x="814349" y="284848"/>
                  </a:lnTo>
                  <a:lnTo>
                    <a:pt x="810031" y="284848"/>
                  </a:lnTo>
                  <a:lnTo>
                    <a:pt x="3441" y="284848"/>
                  </a:lnTo>
                  <a:lnTo>
                    <a:pt x="0" y="288290"/>
                  </a:lnTo>
                  <a:lnTo>
                    <a:pt x="0" y="296862"/>
                  </a:lnTo>
                  <a:lnTo>
                    <a:pt x="3441" y="300304"/>
                  </a:lnTo>
                  <a:lnTo>
                    <a:pt x="814349" y="300304"/>
                  </a:lnTo>
                  <a:lnTo>
                    <a:pt x="817791" y="296862"/>
                  </a:lnTo>
                  <a:lnTo>
                    <a:pt x="817791" y="288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8371217" y="6423202"/>
              <a:ext cx="248920" cy="283845"/>
            </a:xfrm>
            <a:custGeom>
              <a:avLst/>
              <a:gdLst/>
              <a:ahLst/>
              <a:cxnLst/>
              <a:rect l="l" t="t" r="r" b="b"/>
              <a:pathLst>
                <a:path w="248920" h="283845">
                  <a:moveTo>
                    <a:pt x="248424" y="0"/>
                  </a:moveTo>
                  <a:lnTo>
                    <a:pt x="0" y="0"/>
                  </a:lnTo>
                  <a:lnTo>
                    <a:pt x="0" y="283476"/>
                  </a:lnTo>
                  <a:lnTo>
                    <a:pt x="248424" y="283476"/>
                  </a:lnTo>
                  <a:lnTo>
                    <a:pt x="248424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8371213" y="6423195"/>
              <a:ext cx="248920" cy="276860"/>
            </a:xfrm>
            <a:custGeom>
              <a:avLst/>
              <a:gdLst/>
              <a:ahLst/>
              <a:cxnLst/>
              <a:rect l="l" t="t" r="r" b="b"/>
              <a:pathLst>
                <a:path w="248920" h="276859">
                  <a:moveTo>
                    <a:pt x="248424" y="0"/>
                  </a:moveTo>
                  <a:lnTo>
                    <a:pt x="0" y="0"/>
                  </a:lnTo>
                  <a:lnTo>
                    <a:pt x="0" y="276542"/>
                  </a:lnTo>
                  <a:lnTo>
                    <a:pt x="43256" y="274624"/>
                  </a:lnTo>
                  <a:lnTo>
                    <a:pt x="42430" y="107035"/>
                  </a:lnTo>
                  <a:lnTo>
                    <a:pt x="46310" y="82625"/>
                  </a:lnTo>
                  <a:lnTo>
                    <a:pt x="57023" y="62677"/>
                  </a:lnTo>
                  <a:lnTo>
                    <a:pt x="72945" y="49221"/>
                  </a:lnTo>
                  <a:lnTo>
                    <a:pt x="92456" y="44284"/>
                  </a:lnTo>
                  <a:lnTo>
                    <a:pt x="248424" y="44284"/>
                  </a:lnTo>
                  <a:lnTo>
                    <a:pt x="248424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8364825" y="6416808"/>
              <a:ext cx="261620" cy="296545"/>
            </a:xfrm>
            <a:custGeom>
              <a:avLst/>
              <a:gdLst/>
              <a:ahLst/>
              <a:cxnLst/>
              <a:rect l="l" t="t" r="r" b="b"/>
              <a:pathLst>
                <a:path w="261620" h="296545">
                  <a:moveTo>
                    <a:pt x="256501" y="0"/>
                  </a:moveTo>
                  <a:lnTo>
                    <a:pt x="4699" y="0"/>
                  </a:lnTo>
                  <a:lnTo>
                    <a:pt x="3060" y="647"/>
                  </a:lnTo>
                  <a:lnTo>
                    <a:pt x="660" y="3047"/>
                  </a:lnTo>
                  <a:lnTo>
                    <a:pt x="0" y="4686"/>
                  </a:lnTo>
                  <a:lnTo>
                    <a:pt x="0" y="291553"/>
                  </a:lnTo>
                  <a:lnTo>
                    <a:pt x="660" y="293192"/>
                  </a:lnTo>
                  <a:lnTo>
                    <a:pt x="3060" y="295592"/>
                  </a:lnTo>
                  <a:lnTo>
                    <a:pt x="4699" y="296252"/>
                  </a:lnTo>
                  <a:lnTo>
                    <a:pt x="6388" y="296252"/>
                  </a:lnTo>
                  <a:lnTo>
                    <a:pt x="6388" y="283476"/>
                  </a:lnTo>
                  <a:lnTo>
                    <a:pt x="12776" y="283476"/>
                  </a:lnTo>
                  <a:lnTo>
                    <a:pt x="12776" y="12776"/>
                  </a:lnTo>
                  <a:lnTo>
                    <a:pt x="261200" y="12776"/>
                  </a:lnTo>
                  <a:lnTo>
                    <a:pt x="261200" y="4686"/>
                  </a:lnTo>
                  <a:lnTo>
                    <a:pt x="260540" y="3047"/>
                  </a:lnTo>
                  <a:lnTo>
                    <a:pt x="258140" y="647"/>
                  </a:lnTo>
                  <a:lnTo>
                    <a:pt x="256501" y="0"/>
                  </a:lnTo>
                  <a:close/>
                </a:path>
                <a:path w="261620" h="296545">
                  <a:moveTo>
                    <a:pt x="12776" y="283476"/>
                  </a:moveTo>
                  <a:lnTo>
                    <a:pt x="6388" y="283476"/>
                  </a:lnTo>
                  <a:lnTo>
                    <a:pt x="6388" y="296252"/>
                  </a:lnTo>
                  <a:lnTo>
                    <a:pt x="256501" y="296252"/>
                  </a:lnTo>
                  <a:lnTo>
                    <a:pt x="258140" y="295592"/>
                  </a:lnTo>
                  <a:lnTo>
                    <a:pt x="260540" y="293192"/>
                  </a:lnTo>
                  <a:lnTo>
                    <a:pt x="261200" y="291553"/>
                  </a:lnTo>
                  <a:lnTo>
                    <a:pt x="261200" y="289864"/>
                  </a:lnTo>
                  <a:lnTo>
                    <a:pt x="12776" y="289864"/>
                  </a:lnTo>
                  <a:lnTo>
                    <a:pt x="12776" y="283476"/>
                  </a:lnTo>
                  <a:close/>
                </a:path>
                <a:path w="261620" h="296545">
                  <a:moveTo>
                    <a:pt x="261200" y="12776"/>
                  </a:moveTo>
                  <a:lnTo>
                    <a:pt x="248424" y="12776"/>
                  </a:lnTo>
                  <a:lnTo>
                    <a:pt x="248424" y="283476"/>
                  </a:lnTo>
                  <a:lnTo>
                    <a:pt x="12776" y="283476"/>
                  </a:lnTo>
                  <a:lnTo>
                    <a:pt x="12776" y="289864"/>
                  </a:lnTo>
                  <a:lnTo>
                    <a:pt x="261200" y="289864"/>
                  </a:lnTo>
                  <a:lnTo>
                    <a:pt x="261200" y="127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8531491" y="6545198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48552" y="0"/>
                  </a:moveTo>
                  <a:lnTo>
                    <a:pt x="0" y="0"/>
                  </a:lnTo>
                  <a:lnTo>
                    <a:pt x="0" y="161480"/>
                  </a:lnTo>
                  <a:lnTo>
                    <a:pt x="48552" y="161480"/>
                  </a:lnTo>
                  <a:lnTo>
                    <a:pt x="4855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8525104" y="6539039"/>
              <a:ext cx="61594" cy="173990"/>
            </a:xfrm>
            <a:custGeom>
              <a:avLst/>
              <a:gdLst/>
              <a:ahLst/>
              <a:cxnLst/>
              <a:rect l="l" t="t" r="r" b="b"/>
              <a:pathLst>
                <a:path w="61595" h="173990">
                  <a:moveTo>
                    <a:pt x="61328" y="0"/>
                  </a:moveTo>
                  <a:lnTo>
                    <a:pt x="48552" y="0"/>
                  </a:lnTo>
                  <a:lnTo>
                    <a:pt x="48552" y="12700"/>
                  </a:lnTo>
                  <a:lnTo>
                    <a:pt x="48552" y="161290"/>
                  </a:lnTo>
                  <a:lnTo>
                    <a:pt x="12776" y="161290"/>
                  </a:lnTo>
                  <a:lnTo>
                    <a:pt x="12776" y="12700"/>
                  </a:lnTo>
                  <a:lnTo>
                    <a:pt x="48552" y="12700"/>
                  </a:lnTo>
                  <a:lnTo>
                    <a:pt x="48552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1290"/>
                  </a:lnTo>
                  <a:lnTo>
                    <a:pt x="0" y="173990"/>
                  </a:lnTo>
                  <a:lnTo>
                    <a:pt x="6388" y="173990"/>
                  </a:lnTo>
                  <a:lnTo>
                    <a:pt x="61328" y="173990"/>
                  </a:lnTo>
                  <a:lnTo>
                    <a:pt x="61328" y="167640"/>
                  </a:lnTo>
                  <a:lnTo>
                    <a:pt x="61328" y="161290"/>
                  </a:lnTo>
                  <a:lnTo>
                    <a:pt x="61328" y="12700"/>
                  </a:lnTo>
                  <a:lnTo>
                    <a:pt x="613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8445969" y="6545198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48602" y="0"/>
                  </a:moveTo>
                  <a:lnTo>
                    <a:pt x="0" y="0"/>
                  </a:lnTo>
                  <a:lnTo>
                    <a:pt x="0" y="161480"/>
                  </a:lnTo>
                  <a:lnTo>
                    <a:pt x="48602" y="161480"/>
                  </a:lnTo>
                  <a:lnTo>
                    <a:pt x="4860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8336267" y="5043017"/>
              <a:ext cx="1692910" cy="1670050"/>
            </a:xfrm>
            <a:custGeom>
              <a:avLst/>
              <a:gdLst/>
              <a:ahLst/>
              <a:cxnLst/>
              <a:rect l="l" t="t" r="r" b="b"/>
              <a:pathLst>
                <a:path w="1692909" h="1670050">
                  <a:moveTo>
                    <a:pt x="164693" y="1496021"/>
                  </a:moveTo>
                  <a:lnTo>
                    <a:pt x="151917" y="1496021"/>
                  </a:lnTo>
                  <a:lnTo>
                    <a:pt x="151917" y="1508721"/>
                  </a:lnTo>
                  <a:lnTo>
                    <a:pt x="151917" y="1536801"/>
                  </a:lnTo>
                  <a:lnTo>
                    <a:pt x="151917" y="1657311"/>
                  </a:lnTo>
                  <a:lnTo>
                    <a:pt x="116090" y="1657311"/>
                  </a:lnTo>
                  <a:lnTo>
                    <a:pt x="116090" y="1630133"/>
                  </a:lnTo>
                  <a:lnTo>
                    <a:pt x="151917" y="1630133"/>
                  </a:lnTo>
                  <a:lnTo>
                    <a:pt x="151917" y="1617357"/>
                  </a:lnTo>
                  <a:lnTo>
                    <a:pt x="116090" y="1617357"/>
                  </a:lnTo>
                  <a:lnTo>
                    <a:pt x="116090" y="1589887"/>
                  </a:lnTo>
                  <a:lnTo>
                    <a:pt x="151917" y="1589887"/>
                  </a:lnTo>
                  <a:lnTo>
                    <a:pt x="151917" y="1577047"/>
                  </a:lnTo>
                  <a:lnTo>
                    <a:pt x="116090" y="1577047"/>
                  </a:lnTo>
                  <a:lnTo>
                    <a:pt x="116090" y="1549577"/>
                  </a:lnTo>
                  <a:lnTo>
                    <a:pt x="151917" y="1549577"/>
                  </a:lnTo>
                  <a:lnTo>
                    <a:pt x="151917" y="1536801"/>
                  </a:lnTo>
                  <a:lnTo>
                    <a:pt x="116090" y="1536801"/>
                  </a:lnTo>
                  <a:lnTo>
                    <a:pt x="116090" y="1508721"/>
                  </a:lnTo>
                  <a:lnTo>
                    <a:pt x="151917" y="1508721"/>
                  </a:lnTo>
                  <a:lnTo>
                    <a:pt x="151917" y="1496021"/>
                  </a:lnTo>
                  <a:lnTo>
                    <a:pt x="103314" y="1496021"/>
                  </a:lnTo>
                  <a:lnTo>
                    <a:pt x="103314" y="1508721"/>
                  </a:lnTo>
                  <a:lnTo>
                    <a:pt x="103314" y="1657311"/>
                  </a:lnTo>
                  <a:lnTo>
                    <a:pt x="103314" y="1670011"/>
                  </a:lnTo>
                  <a:lnTo>
                    <a:pt x="109702" y="1670011"/>
                  </a:lnTo>
                  <a:lnTo>
                    <a:pt x="164693" y="1670011"/>
                  </a:lnTo>
                  <a:lnTo>
                    <a:pt x="164693" y="1663661"/>
                  </a:lnTo>
                  <a:lnTo>
                    <a:pt x="164693" y="1657311"/>
                  </a:lnTo>
                  <a:lnTo>
                    <a:pt x="164693" y="1508721"/>
                  </a:lnTo>
                  <a:lnTo>
                    <a:pt x="164693" y="1496021"/>
                  </a:lnTo>
                  <a:close/>
                </a:path>
                <a:path w="1692909" h="1670050">
                  <a:moveTo>
                    <a:pt x="243763" y="1617357"/>
                  </a:moveTo>
                  <a:lnTo>
                    <a:pt x="195211" y="1617357"/>
                  </a:lnTo>
                  <a:lnTo>
                    <a:pt x="195211" y="1630133"/>
                  </a:lnTo>
                  <a:lnTo>
                    <a:pt x="243763" y="1630133"/>
                  </a:lnTo>
                  <a:lnTo>
                    <a:pt x="243763" y="1617357"/>
                  </a:lnTo>
                  <a:close/>
                </a:path>
                <a:path w="1692909" h="1670050">
                  <a:moveTo>
                    <a:pt x="243763" y="1577047"/>
                  </a:moveTo>
                  <a:lnTo>
                    <a:pt x="195211" y="1577047"/>
                  </a:lnTo>
                  <a:lnTo>
                    <a:pt x="195211" y="1589887"/>
                  </a:lnTo>
                  <a:lnTo>
                    <a:pt x="243763" y="1589887"/>
                  </a:lnTo>
                  <a:lnTo>
                    <a:pt x="243763" y="1577047"/>
                  </a:lnTo>
                  <a:close/>
                </a:path>
                <a:path w="1692909" h="1670050">
                  <a:moveTo>
                    <a:pt x="243763" y="1536801"/>
                  </a:moveTo>
                  <a:lnTo>
                    <a:pt x="195211" y="1536801"/>
                  </a:lnTo>
                  <a:lnTo>
                    <a:pt x="195211" y="1549577"/>
                  </a:lnTo>
                  <a:lnTo>
                    <a:pt x="243763" y="1549577"/>
                  </a:lnTo>
                  <a:lnTo>
                    <a:pt x="243763" y="1536801"/>
                  </a:lnTo>
                  <a:close/>
                </a:path>
                <a:path w="1692909" h="1670050">
                  <a:moveTo>
                    <a:pt x="315912" y="1366697"/>
                  </a:moveTo>
                  <a:lnTo>
                    <a:pt x="310184" y="1360957"/>
                  </a:lnTo>
                  <a:lnTo>
                    <a:pt x="303136" y="1360957"/>
                  </a:lnTo>
                  <a:lnTo>
                    <a:pt x="5676" y="1360957"/>
                  </a:lnTo>
                  <a:lnTo>
                    <a:pt x="0" y="1366697"/>
                  </a:lnTo>
                  <a:lnTo>
                    <a:pt x="0" y="1380832"/>
                  </a:lnTo>
                  <a:lnTo>
                    <a:pt x="5676" y="1386573"/>
                  </a:lnTo>
                  <a:lnTo>
                    <a:pt x="310184" y="1386573"/>
                  </a:lnTo>
                  <a:lnTo>
                    <a:pt x="315912" y="1380832"/>
                  </a:lnTo>
                  <a:lnTo>
                    <a:pt x="315912" y="1366697"/>
                  </a:lnTo>
                  <a:close/>
                </a:path>
                <a:path w="1692909" h="1670050">
                  <a:moveTo>
                    <a:pt x="1692846" y="0"/>
                  </a:moveTo>
                  <a:lnTo>
                    <a:pt x="1630921" y="0"/>
                  </a:lnTo>
                  <a:lnTo>
                    <a:pt x="1630921" y="142824"/>
                  </a:lnTo>
                  <a:lnTo>
                    <a:pt x="1630260" y="144157"/>
                  </a:lnTo>
                  <a:lnTo>
                    <a:pt x="1627911" y="146494"/>
                  </a:lnTo>
                  <a:lnTo>
                    <a:pt x="1626603" y="147116"/>
                  </a:lnTo>
                  <a:lnTo>
                    <a:pt x="1155649" y="147129"/>
                  </a:lnTo>
                  <a:lnTo>
                    <a:pt x="1155649" y="209080"/>
                  </a:lnTo>
                  <a:lnTo>
                    <a:pt x="1624863" y="209080"/>
                  </a:lnTo>
                  <a:lnTo>
                    <a:pt x="1638528" y="207708"/>
                  </a:lnTo>
                  <a:lnTo>
                    <a:pt x="1672971" y="189153"/>
                  </a:lnTo>
                  <a:lnTo>
                    <a:pt x="1691474" y="154736"/>
                  </a:lnTo>
                  <a:lnTo>
                    <a:pt x="1692846" y="141058"/>
                  </a:lnTo>
                  <a:lnTo>
                    <a:pt x="1692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9491920" y="5049151"/>
              <a:ext cx="530860" cy="196215"/>
            </a:xfrm>
            <a:custGeom>
              <a:avLst/>
              <a:gdLst/>
              <a:ahLst/>
              <a:cxnLst/>
              <a:rect l="l" t="t" r="r" b="b"/>
              <a:pathLst>
                <a:path w="530859" h="196214">
                  <a:moveTo>
                    <a:pt x="530263" y="0"/>
                  </a:moveTo>
                  <a:lnTo>
                    <a:pt x="482257" y="0"/>
                  </a:lnTo>
                  <a:lnTo>
                    <a:pt x="482257" y="138595"/>
                  </a:lnTo>
                  <a:lnTo>
                    <a:pt x="480847" y="141706"/>
                  </a:lnTo>
                  <a:lnTo>
                    <a:pt x="475983" y="146545"/>
                  </a:lnTo>
                  <a:lnTo>
                    <a:pt x="472871" y="147967"/>
                  </a:lnTo>
                  <a:lnTo>
                    <a:pt x="0" y="147980"/>
                  </a:lnTo>
                  <a:lnTo>
                    <a:pt x="0" y="195961"/>
                  </a:lnTo>
                  <a:lnTo>
                    <a:pt x="469214" y="195961"/>
                  </a:lnTo>
                  <a:lnTo>
                    <a:pt x="481482" y="194720"/>
                  </a:lnTo>
                  <a:lnTo>
                    <a:pt x="519804" y="169064"/>
                  </a:lnTo>
                  <a:lnTo>
                    <a:pt x="530263" y="134912"/>
                  </a:lnTo>
                  <a:lnTo>
                    <a:pt x="530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8" name="object 95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616818" y="5161000"/>
              <a:ext cx="128806" cy="128790"/>
            </a:xfrm>
            <a:prstGeom prst="rect">
              <a:avLst/>
            </a:prstGeom>
          </p:spPr>
        </p:pic>
        <p:sp>
          <p:nvSpPr>
            <p:cNvPr id="959" name="object 959"/>
            <p:cNvSpPr/>
            <p:nvPr/>
          </p:nvSpPr>
          <p:spPr>
            <a:xfrm>
              <a:off x="9776654" y="5174971"/>
              <a:ext cx="22225" cy="92075"/>
            </a:xfrm>
            <a:custGeom>
              <a:avLst/>
              <a:gdLst/>
              <a:ahLst/>
              <a:cxnLst/>
              <a:rect l="l" t="t" r="r" b="b"/>
              <a:pathLst>
                <a:path w="22225" h="92075">
                  <a:moveTo>
                    <a:pt x="16878" y="0"/>
                  </a:moveTo>
                  <a:lnTo>
                    <a:pt x="4864" y="0"/>
                  </a:lnTo>
                  <a:lnTo>
                    <a:pt x="0" y="4864"/>
                  </a:lnTo>
                  <a:lnTo>
                    <a:pt x="0" y="86804"/>
                  </a:lnTo>
                  <a:lnTo>
                    <a:pt x="4864" y="91668"/>
                  </a:lnTo>
                  <a:lnTo>
                    <a:pt x="10871" y="91668"/>
                  </a:lnTo>
                  <a:lnTo>
                    <a:pt x="16878" y="91668"/>
                  </a:lnTo>
                  <a:lnTo>
                    <a:pt x="21742" y="86804"/>
                  </a:lnTo>
                  <a:lnTo>
                    <a:pt x="21742" y="4864"/>
                  </a:lnTo>
                  <a:lnTo>
                    <a:pt x="16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9773542" y="5171885"/>
              <a:ext cx="27940" cy="98425"/>
            </a:xfrm>
            <a:custGeom>
              <a:avLst/>
              <a:gdLst/>
              <a:ahLst/>
              <a:cxnLst/>
              <a:rect l="l" t="t" r="r" b="b"/>
              <a:pathLst>
                <a:path w="27940" h="98425">
                  <a:moveTo>
                    <a:pt x="21678" y="0"/>
                  </a:moveTo>
                  <a:lnTo>
                    <a:pt x="6286" y="0"/>
                  </a:lnTo>
                  <a:lnTo>
                    <a:pt x="0" y="6248"/>
                  </a:lnTo>
                  <a:lnTo>
                    <a:pt x="51" y="91655"/>
                  </a:lnTo>
                  <a:lnTo>
                    <a:pt x="6286" y="97853"/>
                  </a:lnTo>
                  <a:lnTo>
                    <a:pt x="13982" y="97853"/>
                  </a:lnTo>
                  <a:lnTo>
                    <a:pt x="13982" y="91655"/>
                  </a:lnTo>
                  <a:lnTo>
                    <a:pt x="9664" y="91655"/>
                  </a:lnTo>
                  <a:lnTo>
                    <a:pt x="6222" y="88188"/>
                  </a:lnTo>
                  <a:lnTo>
                    <a:pt x="6222" y="9664"/>
                  </a:lnTo>
                  <a:lnTo>
                    <a:pt x="9614" y="6248"/>
                  </a:lnTo>
                  <a:lnTo>
                    <a:pt x="27914" y="6248"/>
                  </a:lnTo>
                  <a:lnTo>
                    <a:pt x="21678" y="0"/>
                  </a:lnTo>
                  <a:close/>
                </a:path>
                <a:path w="27940" h="98425">
                  <a:moveTo>
                    <a:pt x="27914" y="6248"/>
                  </a:moveTo>
                  <a:lnTo>
                    <a:pt x="18288" y="6248"/>
                  </a:lnTo>
                  <a:lnTo>
                    <a:pt x="21742" y="9664"/>
                  </a:lnTo>
                  <a:lnTo>
                    <a:pt x="21742" y="88188"/>
                  </a:lnTo>
                  <a:lnTo>
                    <a:pt x="18237" y="91655"/>
                  </a:lnTo>
                  <a:lnTo>
                    <a:pt x="13982" y="91655"/>
                  </a:lnTo>
                  <a:lnTo>
                    <a:pt x="13982" y="97853"/>
                  </a:lnTo>
                  <a:lnTo>
                    <a:pt x="21678" y="97853"/>
                  </a:lnTo>
                  <a:lnTo>
                    <a:pt x="27863" y="91655"/>
                  </a:lnTo>
                  <a:lnTo>
                    <a:pt x="27914" y="6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1" name="object 96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433001" y="5038468"/>
              <a:ext cx="163164" cy="231270"/>
            </a:xfrm>
            <a:prstGeom prst="rect">
              <a:avLst/>
            </a:prstGeom>
          </p:spPr>
        </p:pic>
        <p:pic>
          <p:nvPicPr>
            <p:cNvPr id="962" name="object 96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025823" y="3620165"/>
              <a:ext cx="1306185" cy="626031"/>
            </a:xfrm>
            <a:prstGeom prst="rect">
              <a:avLst/>
            </a:prstGeom>
          </p:spPr>
        </p:pic>
      </p:grpSp>
      <p:sp>
        <p:nvSpPr>
          <p:cNvPr id="963" name="object 963"/>
          <p:cNvSpPr txBox="1"/>
          <p:nvPr/>
        </p:nvSpPr>
        <p:spPr>
          <a:xfrm>
            <a:off x="9503520" y="3634889"/>
            <a:ext cx="7493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0" dirty="0">
                <a:latin typeface="TT Supermolot Bold"/>
                <a:cs typeface="TT Supermolot Bold"/>
              </a:rPr>
              <a:t>3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964" name="object 964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8919448" y="2855264"/>
            <a:ext cx="175615" cy="175640"/>
          </a:xfrm>
          <a:prstGeom prst="rect">
            <a:avLst/>
          </a:prstGeom>
        </p:spPr>
      </p:pic>
      <p:sp>
        <p:nvSpPr>
          <p:cNvPr id="965" name="object 965"/>
          <p:cNvSpPr txBox="1"/>
          <p:nvPr/>
        </p:nvSpPr>
        <p:spPr>
          <a:xfrm>
            <a:off x="8966324" y="2869989"/>
            <a:ext cx="7429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0" dirty="0">
                <a:latin typeface="TT Supermolot Bold"/>
                <a:cs typeface="TT Supermolot Bold"/>
              </a:rPr>
              <a:t>2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966" name="object 966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8621048" y="2500436"/>
            <a:ext cx="175628" cy="175640"/>
          </a:xfrm>
          <a:prstGeom prst="rect">
            <a:avLst/>
          </a:prstGeom>
        </p:spPr>
      </p:pic>
      <p:sp>
        <p:nvSpPr>
          <p:cNvPr id="967" name="object 967"/>
          <p:cNvSpPr txBox="1"/>
          <p:nvPr/>
        </p:nvSpPr>
        <p:spPr>
          <a:xfrm>
            <a:off x="8646091" y="2515161"/>
            <a:ext cx="12255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latin typeface="TT Supermolot Bold"/>
                <a:cs typeface="TT Supermolot Bold"/>
              </a:rPr>
              <a:t>22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968" name="object 968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0000127" y="3051642"/>
            <a:ext cx="175615" cy="175640"/>
          </a:xfrm>
          <a:prstGeom prst="rect">
            <a:avLst/>
          </a:prstGeom>
        </p:spPr>
      </p:pic>
      <p:sp>
        <p:nvSpPr>
          <p:cNvPr id="969" name="object 969"/>
          <p:cNvSpPr txBox="1"/>
          <p:nvPr/>
        </p:nvSpPr>
        <p:spPr>
          <a:xfrm>
            <a:off x="10056285" y="3066366"/>
            <a:ext cx="55244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0" dirty="0">
                <a:latin typeface="TT Supermolot Bold"/>
                <a:cs typeface="TT Supermolot Bold"/>
              </a:rPr>
              <a:t>1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970" name="object 970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472340" y="2582694"/>
            <a:ext cx="175679" cy="175653"/>
          </a:xfrm>
          <a:prstGeom prst="rect">
            <a:avLst/>
          </a:prstGeom>
        </p:spPr>
      </p:pic>
      <p:sp>
        <p:nvSpPr>
          <p:cNvPr id="971" name="object 971"/>
          <p:cNvSpPr txBox="1"/>
          <p:nvPr/>
        </p:nvSpPr>
        <p:spPr>
          <a:xfrm>
            <a:off x="7519213" y="2597425"/>
            <a:ext cx="7620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0" dirty="0">
                <a:latin typeface="TT Supermolot Bold"/>
                <a:cs typeface="TT Supermolot Bold"/>
              </a:rPr>
              <a:t>5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972" name="object 972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138645" y="2442370"/>
            <a:ext cx="175679" cy="175640"/>
          </a:xfrm>
          <a:prstGeom prst="rect">
            <a:avLst/>
          </a:prstGeom>
        </p:spPr>
      </p:pic>
      <p:sp>
        <p:nvSpPr>
          <p:cNvPr id="973" name="object 973"/>
          <p:cNvSpPr txBox="1"/>
          <p:nvPr/>
        </p:nvSpPr>
        <p:spPr>
          <a:xfrm>
            <a:off x="6182634" y="2457094"/>
            <a:ext cx="8445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latin typeface="TT Supermolot Bold"/>
                <a:cs typeface="TT Supermolot Bold"/>
              </a:rPr>
              <a:t>11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974" name="object 974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962391" y="4221502"/>
            <a:ext cx="175679" cy="175653"/>
          </a:xfrm>
          <a:prstGeom prst="rect">
            <a:avLst/>
          </a:prstGeom>
        </p:spPr>
      </p:pic>
      <p:sp>
        <p:nvSpPr>
          <p:cNvPr id="975" name="object 975"/>
          <p:cNvSpPr txBox="1"/>
          <p:nvPr/>
        </p:nvSpPr>
        <p:spPr>
          <a:xfrm>
            <a:off x="3977834" y="4236227"/>
            <a:ext cx="518159" cy="203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ts val="680"/>
              </a:lnSpc>
              <a:spcBef>
                <a:spcPts val="135"/>
              </a:spcBef>
            </a:pPr>
            <a:r>
              <a:rPr sz="650" spc="-25" dirty="0">
                <a:latin typeface="TT Supermolot Bold"/>
                <a:cs typeface="TT Supermolot Bold"/>
              </a:rPr>
              <a:t>19</a:t>
            </a:r>
            <a:endParaRPr sz="650">
              <a:latin typeface="TT Supermolot Bold"/>
              <a:cs typeface="TT Supermolot Bold"/>
            </a:endParaRPr>
          </a:p>
          <a:p>
            <a:pPr marR="43180" algn="r">
              <a:lnSpc>
                <a:spcPts val="680"/>
              </a:lnSpc>
            </a:pPr>
            <a:r>
              <a:rPr sz="650" spc="-25" dirty="0">
                <a:latin typeface="TT Supermolot Bold"/>
                <a:cs typeface="TT Supermolot Bold"/>
              </a:rPr>
              <a:t>H</a:t>
            </a:r>
            <a:r>
              <a:rPr sz="525" spc="-37" baseline="-15873" dirty="0">
                <a:latin typeface="TT Supermolot Bold"/>
                <a:cs typeface="TT Supermolot Bold"/>
              </a:rPr>
              <a:t>2</a:t>
            </a:r>
            <a:endParaRPr sz="525" baseline="-15873">
              <a:latin typeface="TT Supermolot Bold"/>
              <a:cs typeface="TT Supermolot Bold"/>
            </a:endParaRPr>
          </a:p>
        </p:txBody>
      </p:sp>
      <p:pic>
        <p:nvPicPr>
          <p:cNvPr id="976" name="object 976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4878037" y="2986110"/>
            <a:ext cx="175679" cy="175653"/>
          </a:xfrm>
          <a:prstGeom prst="rect">
            <a:avLst/>
          </a:prstGeom>
        </p:spPr>
      </p:pic>
      <p:sp>
        <p:nvSpPr>
          <p:cNvPr id="977" name="object 977"/>
          <p:cNvSpPr txBox="1"/>
          <p:nvPr/>
        </p:nvSpPr>
        <p:spPr>
          <a:xfrm>
            <a:off x="4903067" y="3000840"/>
            <a:ext cx="12763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latin typeface="TT Supermolot Bold"/>
                <a:cs typeface="TT Supermolot Bold"/>
              </a:rPr>
              <a:t>20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978" name="object 978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4374915" y="3033920"/>
            <a:ext cx="175615" cy="175653"/>
          </a:xfrm>
          <a:prstGeom prst="rect">
            <a:avLst/>
          </a:prstGeom>
        </p:spPr>
      </p:pic>
      <p:sp>
        <p:nvSpPr>
          <p:cNvPr id="979" name="object 979"/>
          <p:cNvSpPr txBox="1"/>
          <p:nvPr/>
        </p:nvSpPr>
        <p:spPr>
          <a:xfrm>
            <a:off x="4399945" y="3048651"/>
            <a:ext cx="126364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latin typeface="TT Supermolot Bold"/>
                <a:cs typeface="TT Supermolot Bold"/>
              </a:rPr>
              <a:t>24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980" name="object 980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6595958" y="4696085"/>
            <a:ext cx="175615" cy="175653"/>
          </a:xfrm>
          <a:prstGeom prst="rect">
            <a:avLst/>
          </a:prstGeom>
        </p:spPr>
      </p:pic>
      <p:sp>
        <p:nvSpPr>
          <p:cNvPr id="981" name="object 981"/>
          <p:cNvSpPr txBox="1"/>
          <p:nvPr/>
        </p:nvSpPr>
        <p:spPr>
          <a:xfrm>
            <a:off x="6633550" y="4710810"/>
            <a:ext cx="10541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latin typeface="TT Supermolot Bold"/>
                <a:cs typeface="TT Supermolot Bold"/>
              </a:rPr>
              <a:t>15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982" name="object 982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5872257" y="5073271"/>
            <a:ext cx="175679" cy="175641"/>
          </a:xfrm>
          <a:prstGeom prst="rect">
            <a:avLst/>
          </a:prstGeom>
        </p:spPr>
      </p:pic>
      <p:sp>
        <p:nvSpPr>
          <p:cNvPr id="983" name="object 983"/>
          <p:cNvSpPr txBox="1"/>
          <p:nvPr/>
        </p:nvSpPr>
        <p:spPr>
          <a:xfrm>
            <a:off x="5905051" y="5089542"/>
            <a:ext cx="10350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latin typeface="TT Supermolot Bold"/>
                <a:cs typeface="TT Supermolot Bold"/>
              </a:rPr>
              <a:t>12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984" name="object 98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5768507" y="5962671"/>
            <a:ext cx="175615" cy="175615"/>
          </a:xfrm>
          <a:prstGeom prst="rect">
            <a:avLst/>
          </a:prstGeom>
        </p:spPr>
      </p:pic>
      <p:sp>
        <p:nvSpPr>
          <p:cNvPr id="985" name="object 985"/>
          <p:cNvSpPr txBox="1"/>
          <p:nvPr/>
        </p:nvSpPr>
        <p:spPr>
          <a:xfrm>
            <a:off x="5801292" y="5977380"/>
            <a:ext cx="10668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latin typeface="TT Supermolot Bold"/>
                <a:cs typeface="TT Supermolot Bold"/>
              </a:rPr>
              <a:t>16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986" name="object 986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7319540" y="6357496"/>
            <a:ext cx="175615" cy="175679"/>
          </a:xfrm>
          <a:prstGeom prst="rect">
            <a:avLst/>
          </a:prstGeom>
        </p:spPr>
      </p:pic>
      <p:sp>
        <p:nvSpPr>
          <p:cNvPr id="987" name="object 987"/>
          <p:cNvSpPr txBox="1"/>
          <p:nvPr/>
        </p:nvSpPr>
        <p:spPr>
          <a:xfrm>
            <a:off x="7353855" y="6372211"/>
            <a:ext cx="104139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latin typeface="TT Supermolot Bold"/>
                <a:cs typeface="TT Supermolot Bold"/>
              </a:rPr>
              <a:t>13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988" name="object 98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9527585" y="4849354"/>
            <a:ext cx="175679" cy="175641"/>
          </a:xfrm>
          <a:prstGeom prst="rect">
            <a:avLst/>
          </a:prstGeom>
        </p:spPr>
      </p:pic>
      <p:sp>
        <p:nvSpPr>
          <p:cNvPr id="989" name="object 989"/>
          <p:cNvSpPr txBox="1"/>
          <p:nvPr/>
        </p:nvSpPr>
        <p:spPr>
          <a:xfrm>
            <a:off x="9574461" y="4864079"/>
            <a:ext cx="7747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0" dirty="0">
                <a:latin typeface="TT Supermolot Bold"/>
                <a:cs typeface="TT Supermolot Bold"/>
              </a:rPr>
              <a:t>9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990" name="object 990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7446891" y="4862892"/>
            <a:ext cx="175615" cy="175653"/>
          </a:xfrm>
          <a:prstGeom prst="rect">
            <a:avLst/>
          </a:prstGeom>
        </p:spPr>
      </p:pic>
      <p:sp>
        <p:nvSpPr>
          <p:cNvPr id="991" name="object 991"/>
          <p:cNvSpPr txBox="1"/>
          <p:nvPr/>
        </p:nvSpPr>
        <p:spPr>
          <a:xfrm>
            <a:off x="7471921" y="4877617"/>
            <a:ext cx="10858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latin typeface="TT Supermolot Bold"/>
                <a:cs typeface="TT Supermolot Bold"/>
              </a:rPr>
              <a:t>10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992" name="object 992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5898206" y="3673202"/>
            <a:ext cx="175615" cy="175640"/>
          </a:xfrm>
          <a:prstGeom prst="rect">
            <a:avLst/>
          </a:prstGeom>
        </p:spPr>
      </p:pic>
      <p:sp>
        <p:nvSpPr>
          <p:cNvPr id="993" name="object 993"/>
          <p:cNvSpPr txBox="1"/>
          <p:nvPr/>
        </p:nvSpPr>
        <p:spPr>
          <a:xfrm>
            <a:off x="5932520" y="3687927"/>
            <a:ext cx="10668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latin typeface="TT Supermolot Bold"/>
                <a:cs typeface="TT Supermolot Bold"/>
              </a:rPr>
              <a:t>14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994" name="object 99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8083916" y="6257833"/>
            <a:ext cx="175615" cy="175679"/>
          </a:xfrm>
          <a:prstGeom prst="rect">
            <a:avLst/>
          </a:prstGeom>
        </p:spPr>
      </p:pic>
      <p:sp>
        <p:nvSpPr>
          <p:cNvPr id="995" name="object 995"/>
          <p:cNvSpPr txBox="1"/>
          <p:nvPr/>
        </p:nvSpPr>
        <p:spPr>
          <a:xfrm>
            <a:off x="8108947" y="6272547"/>
            <a:ext cx="123189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latin typeface="TT Supermolot Bold"/>
                <a:cs typeface="TT Supermolot Bold"/>
              </a:rPr>
              <a:t>23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996" name="object 996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8430090" y="3424278"/>
            <a:ext cx="175679" cy="175640"/>
          </a:xfrm>
          <a:prstGeom prst="rect">
            <a:avLst/>
          </a:prstGeom>
        </p:spPr>
      </p:pic>
      <p:sp>
        <p:nvSpPr>
          <p:cNvPr id="997" name="object 997"/>
          <p:cNvSpPr txBox="1"/>
          <p:nvPr/>
        </p:nvSpPr>
        <p:spPr>
          <a:xfrm>
            <a:off x="8476963" y="3439003"/>
            <a:ext cx="7747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0" dirty="0">
                <a:latin typeface="TT Supermolot Bold"/>
                <a:cs typeface="TT Supermolot Bold"/>
              </a:rPr>
              <a:t>4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998" name="object 998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8686375" y="4445671"/>
            <a:ext cx="175615" cy="175641"/>
          </a:xfrm>
          <a:prstGeom prst="rect">
            <a:avLst/>
          </a:prstGeom>
        </p:spPr>
      </p:pic>
      <p:sp>
        <p:nvSpPr>
          <p:cNvPr id="999" name="object 999"/>
          <p:cNvSpPr txBox="1"/>
          <p:nvPr/>
        </p:nvSpPr>
        <p:spPr>
          <a:xfrm>
            <a:off x="8736360" y="4460402"/>
            <a:ext cx="7175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0" dirty="0">
                <a:latin typeface="TT Supermolot Bold"/>
                <a:cs typeface="TT Supermolot Bold"/>
              </a:rPr>
              <a:t>7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1000" name="object 1000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7355092" y="3278994"/>
            <a:ext cx="175679" cy="175653"/>
          </a:xfrm>
          <a:prstGeom prst="rect">
            <a:avLst/>
          </a:prstGeom>
        </p:spPr>
      </p:pic>
      <p:sp>
        <p:nvSpPr>
          <p:cNvPr id="1001" name="object 1001"/>
          <p:cNvSpPr txBox="1"/>
          <p:nvPr/>
        </p:nvSpPr>
        <p:spPr>
          <a:xfrm>
            <a:off x="7401966" y="3293724"/>
            <a:ext cx="7747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0" dirty="0">
                <a:latin typeface="TT Supermolot Bold"/>
                <a:cs typeface="TT Supermolot Bold"/>
              </a:rPr>
              <a:t>6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1002" name="object 1002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4315772" y="6293384"/>
            <a:ext cx="175615" cy="175628"/>
          </a:xfrm>
          <a:prstGeom prst="rect">
            <a:avLst/>
          </a:prstGeom>
        </p:spPr>
      </p:pic>
      <p:sp>
        <p:nvSpPr>
          <p:cNvPr id="1003" name="object 1003"/>
          <p:cNvSpPr txBox="1"/>
          <p:nvPr/>
        </p:nvSpPr>
        <p:spPr>
          <a:xfrm>
            <a:off x="4353308" y="6309628"/>
            <a:ext cx="10096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latin typeface="TT Supermolot Bold"/>
                <a:cs typeface="TT Supermolot Bold"/>
              </a:rPr>
              <a:t>17</a:t>
            </a:r>
            <a:endParaRPr sz="650">
              <a:latin typeface="TT Supermolot Bold"/>
              <a:cs typeface="TT Supermolot Bold"/>
            </a:endParaRPr>
          </a:p>
        </p:txBody>
      </p:sp>
      <p:pic>
        <p:nvPicPr>
          <p:cNvPr id="1004" name="object 1004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4004713" y="5868310"/>
            <a:ext cx="175679" cy="175653"/>
          </a:xfrm>
          <a:prstGeom prst="rect">
            <a:avLst/>
          </a:prstGeom>
        </p:spPr>
      </p:pic>
      <p:sp>
        <p:nvSpPr>
          <p:cNvPr id="1005" name="object 1005"/>
          <p:cNvSpPr txBox="1"/>
          <p:nvPr/>
        </p:nvSpPr>
        <p:spPr>
          <a:xfrm>
            <a:off x="4037498" y="5883041"/>
            <a:ext cx="107314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latin typeface="TT Supermolot Bold"/>
                <a:cs typeface="TT Supermolot Bold"/>
              </a:rPr>
              <a:t>18</a:t>
            </a:r>
            <a:endParaRPr sz="650">
              <a:latin typeface="TT Supermolot Bold"/>
              <a:cs typeface="TT Supermolot Bold"/>
            </a:endParaRPr>
          </a:p>
        </p:txBody>
      </p:sp>
      <p:grpSp>
        <p:nvGrpSpPr>
          <p:cNvPr id="1006" name="object 1006"/>
          <p:cNvGrpSpPr/>
          <p:nvPr/>
        </p:nvGrpSpPr>
        <p:grpSpPr>
          <a:xfrm>
            <a:off x="6604368" y="3307500"/>
            <a:ext cx="2124075" cy="2361565"/>
            <a:chOff x="6604368" y="3307500"/>
            <a:chExt cx="2124075" cy="2361565"/>
          </a:xfrm>
        </p:grpSpPr>
        <p:sp>
          <p:nvSpPr>
            <p:cNvPr id="1007" name="object 1007"/>
            <p:cNvSpPr/>
            <p:nvPr/>
          </p:nvSpPr>
          <p:spPr>
            <a:xfrm>
              <a:off x="8169437" y="5216692"/>
              <a:ext cx="411480" cy="452120"/>
            </a:xfrm>
            <a:custGeom>
              <a:avLst/>
              <a:gdLst/>
              <a:ahLst/>
              <a:cxnLst/>
              <a:rect l="l" t="t" r="r" b="b"/>
              <a:pathLst>
                <a:path w="411479" h="452120">
                  <a:moveTo>
                    <a:pt x="76151" y="0"/>
                  </a:moveTo>
                  <a:lnTo>
                    <a:pt x="40452" y="4116"/>
                  </a:lnTo>
                  <a:lnTo>
                    <a:pt x="14216" y="13207"/>
                  </a:lnTo>
                  <a:lnTo>
                    <a:pt x="0" y="26615"/>
                  </a:lnTo>
                  <a:lnTo>
                    <a:pt x="549" y="42923"/>
                  </a:lnTo>
                  <a:lnTo>
                    <a:pt x="14971" y="62079"/>
                  </a:lnTo>
                  <a:lnTo>
                    <a:pt x="39646" y="87019"/>
                  </a:lnTo>
                  <a:lnTo>
                    <a:pt x="70952" y="120678"/>
                  </a:lnTo>
                  <a:lnTo>
                    <a:pt x="105269" y="165990"/>
                  </a:lnTo>
                  <a:lnTo>
                    <a:pt x="138976" y="225891"/>
                  </a:lnTo>
                  <a:lnTo>
                    <a:pt x="164049" y="290087"/>
                  </a:lnTo>
                  <a:lnTo>
                    <a:pt x="178708" y="344125"/>
                  </a:lnTo>
                  <a:lnTo>
                    <a:pt x="190114" y="387790"/>
                  </a:lnTo>
                  <a:lnTo>
                    <a:pt x="205429" y="420869"/>
                  </a:lnTo>
                  <a:lnTo>
                    <a:pt x="231813" y="443150"/>
                  </a:lnTo>
                  <a:lnTo>
                    <a:pt x="267938" y="452099"/>
                  </a:lnTo>
                  <a:lnTo>
                    <a:pt x="306285" y="447852"/>
                  </a:lnTo>
                  <a:lnTo>
                    <a:pt x="342566" y="433170"/>
                  </a:lnTo>
                  <a:lnTo>
                    <a:pt x="396173" y="377027"/>
                  </a:lnTo>
                  <a:lnTo>
                    <a:pt x="408708" y="336531"/>
                  </a:lnTo>
                  <a:lnTo>
                    <a:pt x="411284" y="291707"/>
                  </a:lnTo>
                  <a:lnTo>
                    <a:pt x="405091" y="244933"/>
                  </a:lnTo>
                  <a:lnTo>
                    <a:pt x="391317" y="198590"/>
                  </a:lnTo>
                  <a:lnTo>
                    <a:pt x="371151" y="155055"/>
                  </a:lnTo>
                  <a:lnTo>
                    <a:pt x="345782" y="116709"/>
                  </a:lnTo>
                  <a:lnTo>
                    <a:pt x="307035" y="77126"/>
                  </a:lnTo>
                  <a:lnTo>
                    <a:pt x="262401" y="46475"/>
                  </a:lnTo>
                  <a:lnTo>
                    <a:pt x="214437" y="24097"/>
                  </a:lnTo>
                  <a:lnTo>
                    <a:pt x="165701" y="9331"/>
                  </a:lnTo>
                  <a:lnTo>
                    <a:pt x="118754" y="1518"/>
                  </a:lnTo>
                  <a:lnTo>
                    <a:pt x="76151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8239933" y="5269166"/>
              <a:ext cx="309245" cy="339725"/>
            </a:xfrm>
            <a:custGeom>
              <a:avLst/>
              <a:gdLst/>
              <a:ahLst/>
              <a:cxnLst/>
              <a:rect l="l" t="t" r="r" b="b"/>
              <a:pathLst>
                <a:path w="309245" h="339725">
                  <a:moveTo>
                    <a:pt x="57175" y="0"/>
                  </a:moveTo>
                  <a:lnTo>
                    <a:pt x="19511" y="6067"/>
                  </a:lnTo>
                  <a:lnTo>
                    <a:pt x="0" y="19984"/>
                  </a:lnTo>
                  <a:lnTo>
                    <a:pt x="4684" y="39017"/>
                  </a:lnTo>
                  <a:lnTo>
                    <a:pt x="29751" y="65339"/>
                  </a:lnTo>
                  <a:lnTo>
                    <a:pt x="66031" y="106391"/>
                  </a:lnTo>
                  <a:lnTo>
                    <a:pt x="104355" y="169616"/>
                  </a:lnTo>
                  <a:lnTo>
                    <a:pt x="126465" y="228675"/>
                  </a:lnTo>
                  <a:lnTo>
                    <a:pt x="138441" y="275759"/>
                  </a:lnTo>
                  <a:lnTo>
                    <a:pt x="150795" y="310551"/>
                  </a:lnTo>
                  <a:lnTo>
                    <a:pt x="174040" y="332734"/>
                  </a:lnTo>
                  <a:lnTo>
                    <a:pt x="201172" y="339452"/>
                  </a:lnTo>
                  <a:lnTo>
                    <a:pt x="229962" y="336262"/>
                  </a:lnTo>
                  <a:lnTo>
                    <a:pt x="257194" y="325237"/>
                  </a:lnTo>
                  <a:lnTo>
                    <a:pt x="279653" y="308452"/>
                  </a:lnTo>
                  <a:lnTo>
                    <a:pt x="302175" y="271425"/>
                  </a:lnTo>
                  <a:lnTo>
                    <a:pt x="308981" y="225928"/>
                  </a:lnTo>
                  <a:lnTo>
                    <a:pt x="302523" y="176863"/>
                  </a:lnTo>
                  <a:lnTo>
                    <a:pt x="285250" y="129132"/>
                  </a:lnTo>
                  <a:lnTo>
                    <a:pt x="259613" y="87637"/>
                  </a:lnTo>
                  <a:lnTo>
                    <a:pt x="214209" y="45600"/>
                  </a:lnTo>
                  <a:lnTo>
                    <a:pt x="161010" y="18095"/>
                  </a:lnTo>
                  <a:lnTo>
                    <a:pt x="106503" y="3452"/>
                  </a:lnTo>
                  <a:lnTo>
                    <a:pt x="57175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8390383" y="4198134"/>
              <a:ext cx="107950" cy="0"/>
            </a:xfrm>
            <a:custGeom>
              <a:avLst/>
              <a:gdLst/>
              <a:ahLst/>
              <a:cxnLst/>
              <a:rect l="l" t="t" r="r" b="b"/>
              <a:pathLst>
                <a:path w="107950">
                  <a:moveTo>
                    <a:pt x="10774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8384541" y="4192332"/>
              <a:ext cx="120014" cy="12065"/>
            </a:xfrm>
            <a:custGeom>
              <a:avLst/>
              <a:gdLst/>
              <a:ahLst/>
              <a:cxnLst/>
              <a:rect l="l" t="t" r="r" b="b"/>
              <a:pathLst>
                <a:path w="120015" h="12064">
                  <a:moveTo>
                    <a:pt x="116814" y="0"/>
                  </a:moveTo>
                  <a:lnTo>
                    <a:pt x="2616" y="0"/>
                  </a:lnTo>
                  <a:lnTo>
                    <a:pt x="0" y="2603"/>
                  </a:lnTo>
                  <a:lnTo>
                    <a:pt x="0" y="9004"/>
                  </a:lnTo>
                  <a:lnTo>
                    <a:pt x="2616" y="11607"/>
                  </a:lnTo>
                  <a:lnTo>
                    <a:pt x="5842" y="11607"/>
                  </a:lnTo>
                  <a:lnTo>
                    <a:pt x="116814" y="11607"/>
                  </a:lnTo>
                  <a:lnTo>
                    <a:pt x="119430" y="9004"/>
                  </a:lnTo>
                  <a:lnTo>
                    <a:pt x="119430" y="2603"/>
                  </a:lnTo>
                  <a:lnTo>
                    <a:pt x="116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8614721" y="4446648"/>
              <a:ext cx="107950" cy="0"/>
            </a:xfrm>
            <a:custGeom>
              <a:avLst/>
              <a:gdLst/>
              <a:ahLst/>
              <a:cxnLst/>
              <a:rect l="l" t="t" r="r" b="b"/>
              <a:pathLst>
                <a:path w="107950">
                  <a:moveTo>
                    <a:pt x="10774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8608878" y="4440847"/>
              <a:ext cx="120014" cy="12065"/>
            </a:xfrm>
            <a:custGeom>
              <a:avLst/>
              <a:gdLst/>
              <a:ahLst/>
              <a:cxnLst/>
              <a:rect l="l" t="t" r="r" b="b"/>
              <a:pathLst>
                <a:path w="120015" h="12064">
                  <a:moveTo>
                    <a:pt x="116814" y="0"/>
                  </a:moveTo>
                  <a:lnTo>
                    <a:pt x="2616" y="0"/>
                  </a:lnTo>
                  <a:lnTo>
                    <a:pt x="0" y="2590"/>
                  </a:lnTo>
                  <a:lnTo>
                    <a:pt x="0" y="9004"/>
                  </a:lnTo>
                  <a:lnTo>
                    <a:pt x="2616" y="11607"/>
                  </a:lnTo>
                  <a:lnTo>
                    <a:pt x="5842" y="11607"/>
                  </a:lnTo>
                  <a:lnTo>
                    <a:pt x="116814" y="11607"/>
                  </a:lnTo>
                  <a:lnTo>
                    <a:pt x="119430" y="9004"/>
                  </a:lnTo>
                  <a:lnTo>
                    <a:pt x="119430" y="2590"/>
                  </a:lnTo>
                  <a:lnTo>
                    <a:pt x="116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8418070" y="4779338"/>
              <a:ext cx="107950" cy="0"/>
            </a:xfrm>
            <a:custGeom>
              <a:avLst/>
              <a:gdLst/>
              <a:ahLst/>
              <a:cxnLst/>
              <a:rect l="l" t="t" r="r" b="b"/>
              <a:pathLst>
                <a:path w="107950">
                  <a:moveTo>
                    <a:pt x="10774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8412228" y="4773536"/>
              <a:ext cx="120014" cy="12065"/>
            </a:xfrm>
            <a:custGeom>
              <a:avLst/>
              <a:gdLst/>
              <a:ahLst/>
              <a:cxnLst/>
              <a:rect l="l" t="t" r="r" b="b"/>
              <a:pathLst>
                <a:path w="120015" h="12064">
                  <a:moveTo>
                    <a:pt x="116814" y="0"/>
                  </a:moveTo>
                  <a:lnTo>
                    <a:pt x="2616" y="0"/>
                  </a:lnTo>
                  <a:lnTo>
                    <a:pt x="0" y="2590"/>
                  </a:lnTo>
                  <a:lnTo>
                    <a:pt x="0" y="9004"/>
                  </a:lnTo>
                  <a:lnTo>
                    <a:pt x="2616" y="11607"/>
                  </a:lnTo>
                  <a:lnTo>
                    <a:pt x="5842" y="11607"/>
                  </a:lnTo>
                  <a:lnTo>
                    <a:pt x="116814" y="11607"/>
                  </a:lnTo>
                  <a:lnTo>
                    <a:pt x="119430" y="9004"/>
                  </a:lnTo>
                  <a:lnTo>
                    <a:pt x="119430" y="2590"/>
                  </a:lnTo>
                  <a:lnTo>
                    <a:pt x="116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5" name="object 101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604368" y="3307500"/>
              <a:ext cx="513050" cy="313437"/>
            </a:xfrm>
            <a:prstGeom prst="rect">
              <a:avLst/>
            </a:prstGeom>
          </p:spPr>
        </p:pic>
      </p:grpSp>
      <p:sp>
        <p:nvSpPr>
          <p:cNvPr id="1016" name="object 1016"/>
          <p:cNvSpPr txBox="1"/>
          <p:nvPr/>
        </p:nvSpPr>
        <p:spPr>
          <a:xfrm>
            <a:off x="6988676" y="3416750"/>
            <a:ext cx="7810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0" dirty="0">
                <a:latin typeface="TT Supermolot Bold"/>
                <a:cs typeface="TT Supermolot Bold"/>
              </a:rPr>
              <a:t>8</a:t>
            </a:r>
            <a:endParaRPr sz="650">
              <a:latin typeface="TT Supermolot Bold"/>
              <a:cs typeface="TT Supermolot Bold"/>
            </a:endParaRPr>
          </a:p>
        </p:txBody>
      </p:sp>
      <p:grpSp>
        <p:nvGrpSpPr>
          <p:cNvPr id="1017" name="object 1017"/>
          <p:cNvGrpSpPr/>
          <p:nvPr/>
        </p:nvGrpSpPr>
        <p:grpSpPr>
          <a:xfrm>
            <a:off x="3834002" y="4694309"/>
            <a:ext cx="1256030" cy="711200"/>
            <a:chOff x="3834002" y="4694309"/>
            <a:chExt cx="1256030" cy="711200"/>
          </a:xfrm>
        </p:grpSpPr>
        <p:sp>
          <p:nvSpPr>
            <p:cNvPr id="1018" name="object 1018"/>
            <p:cNvSpPr/>
            <p:nvPr/>
          </p:nvSpPr>
          <p:spPr>
            <a:xfrm>
              <a:off x="4378568" y="5097551"/>
              <a:ext cx="421640" cy="15875"/>
            </a:xfrm>
            <a:custGeom>
              <a:avLst/>
              <a:gdLst/>
              <a:ahLst/>
              <a:cxnLst/>
              <a:rect l="l" t="t" r="r" b="b"/>
              <a:pathLst>
                <a:path w="421639" h="15875">
                  <a:moveTo>
                    <a:pt x="417715" y="0"/>
                  </a:moveTo>
                  <a:lnTo>
                    <a:pt x="413397" y="0"/>
                  </a:lnTo>
                  <a:lnTo>
                    <a:pt x="3492" y="0"/>
                  </a:lnTo>
                  <a:lnTo>
                    <a:pt x="0" y="3467"/>
                  </a:lnTo>
                  <a:lnTo>
                    <a:pt x="0" y="12014"/>
                  </a:lnTo>
                  <a:lnTo>
                    <a:pt x="3492" y="15481"/>
                  </a:lnTo>
                  <a:lnTo>
                    <a:pt x="417715" y="15481"/>
                  </a:lnTo>
                  <a:lnTo>
                    <a:pt x="421157" y="12014"/>
                  </a:lnTo>
                  <a:lnTo>
                    <a:pt x="421157" y="3467"/>
                  </a:lnTo>
                  <a:lnTo>
                    <a:pt x="4177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4543659" y="4899972"/>
              <a:ext cx="285115" cy="162560"/>
            </a:xfrm>
            <a:custGeom>
              <a:avLst/>
              <a:gdLst/>
              <a:ahLst/>
              <a:cxnLst/>
              <a:rect l="l" t="t" r="r" b="b"/>
              <a:pathLst>
                <a:path w="285114" h="162560">
                  <a:moveTo>
                    <a:pt x="219417" y="0"/>
                  </a:moveTo>
                  <a:lnTo>
                    <a:pt x="0" y="0"/>
                  </a:lnTo>
                  <a:lnTo>
                    <a:pt x="0" y="162306"/>
                  </a:lnTo>
                  <a:lnTo>
                    <a:pt x="284899" y="162306"/>
                  </a:lnTo>
                  <a:lnTo>
                    <a:pt x="284899" y="101688"/>
                  </a:lnTo>
                  <a:lnTo>
                    <a:pt x="242785" y="66560"/>
                  </a:lnTo>
                  <a:lnTo>
                    <a:pt x="219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4543653" y="5012512"/>
              <a:ext cx="285115" cy="50165"/>
            </a:xfrm>
            <a:custGeom>
              <a:avLst/>
              <a:gdLst/>
              <a:ahLst/>
              <a:cxnLst/>
              <a:rect l="l" t="t" r="r" b="b"/>
              <a:pathLst>
                <a:path w="285114" h="50164">
                  <a:moveTo>
                    <a:pt x="284899" y="0"/>
                  </a:moveTo>
                  <a:lnTo>
                    <a:pt x="0" y="0"/>
                  </a:lnTo>
                  <a:lnTo>
                    <a:pt x="0" y="49758"/>
                  </a:lnTo>
                  <a:lnTo>
                    <a:pt x="284899" y="49758"/>
                  </a:lnTo>
                  <a:lnTo>
                    <a:pt x="284899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4543653" y="5008651"/>
              <a:ext cx="285115" cy="8255"/>
            </a:xfrm>
            <a:custGeom>
              <a:avLst/>
              <a:gdLst/>
              <a:ahLst/>
              <a:cxnLst/>
              <a:rect l="l" t="t" r="r" b="b"/>
              <a:pathLst>
                <a:path w="285114" h="8254">
                  <a:moveTo>
                    <a:pt x="284899" y="0"/>
                  </a:moveTo>
                  <a:lnTo>
                    <a:pt x="0" y="0"/>
                  </a:lnTo>
                  <a:lnTo>
                    <a:pt x="0" y="7734"/>
                  </a:lnTo>
                  <a:lnTo>
                    <a:pt x="284899" y="7734"/>
                  </a:lnTo>
                  <a:lnTo>
                    <a:pt x="2848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4713057" y="4914794"/>
              <a:ext cx="73025" cy="50165"/>
            </a:xfrm>
            <a:custGeom>
              <a:avLst/>
              <a:gdLst/>
              <a:ahLst/>
              <a:cxnLst/>
              <a:rect l="l" t="t" r="r" b="b"/>
              <a:pathLst>
                <a:path w="73025" h="50164">
                  <a:moveTo>
                    <a:pt x="55219" y="0"/>
                  </a:moveTo>
                  <a:lnTo>
                    <a:pt x="0" y="0"/>
                  </a:lnTo>
                  <a:lnTo>
                    <a:pt x="0" y="49974"/>
                  </a:lnTo>
                  <a:lnTo>
                    <a:pt x="72771" y="49974"/>
                  </a:lnTo>
                  <a:lnTo>
                    <a:pt x="55219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4709181" y="4910919"/>
              <a:ext cx="80010" cy="57785"/>
            </a:xfrm>
            <a:custGeom>
              <a:avLst/>
              <a:gdLst/>
              <a:ahLst/>
              <a:cxnLst/>
              <a:rect l="l" t="t" r="r" b="b"/>
              <a:pathLst>
                <a:path w="80010" h="57785">
                  <a:moveTo>
                    <a:pt x="57733" y="0"/>
                  </a:moveTo>
                  <a:lnTo>
                    <a:pt x="2832" y="0"/>
                  </a:lnTo>
                  <a:lnTo>
                    <a:pt x="1854" y="419"/>
                  </a:lnTo>
                  <a:lnTo>
                    <a:pt x="1143" y="1143"/>
                  </a:lnTo>
                  <a:lnTo>
                    <a:pt x="381" y="1854"/>
                  </a:lnTo>
                  <a:lnTo>
                    <a:pt x="0" y="2857"/>
                  </a:lnTo>
                  <a:lnTo>
                    <a:pt x="0" y="54864"/>
                  </a:lnTo>
                  <a:lnTo>
                    <a:pt x="286" y="55618"/>
                  </a:lnTo>
                  <a:lnTo>
                    <a:pt x="381" y="55867"/>
                  </a:lnTo>
                  <a:lnTo>
                    <a:pt x="1143" y="56578"/>
                  </a:lnTo>
                  <a:lnTo>
                    <a:pt x="1854" y="57302"/>
                  </a:lnTo>
                  <a:lnTo>
                    <a:pt x="2832" y="57721"/>
                  </a:lnTo>
                  <a:lnTo>
                    <a:pt x="3873" y="57721"/>
                  </a:lnTo>
                  <a:lnTo>
                    <a:pt x="3873" y="49974"/>
                  </a:lnTo>
                  <a:lnTo>
                    <a:pt x="7747" y="49974"/>
                  </a:lnTo>
                  <a:lnTo>
                    <a:pt x="7747" y="7734"/>
                  </a:lnTo>
                  <a:lnTo>
                    <a:pt x="60450" y="7734"/>
                  </a:lnTo>
                  <a:lnTo>
                    <a:pt x="57733" y="0"/>
                  </a:lnTo>
                  <a:close/>
                </a:path>
                <a:path w="80010" h="57785">
                  <a:moveTo>
                    <a:pt x="7747" y="49974"/>
                  </a:moveTo>
                  <a:lnTo>
                    <a:pt x="3873" y="49974"/>
                  </a:lnTo>
                  <a:lnTo>
                    <a:pt x="3873" y="57721"/>
                  </a:lnTo>
                  <a:lnTo>
                    <a:pt x="79791" y="57721"/>
                  </a:lnTo>
                  <a:lnTo>
                    <a:pt x="77270" y="55618"/>
                  </a:lnTo>
                  <a:lnTo>
                    <a:pt x="76648" y="53848"/>
                  </a:lnTo>
                  <a:lnTo>
                    <a:pt x="7747" y="53848"/>
                  </a:lnTo>
                  <a:lnTo>
                    <a:pt x="7747" y="49974"/>
                  </a:lnTo>
                  <a:close/>
                </a:path>
                <a:path w="80010" h="57785">
                  <a:moveTo>
                    <a:pt x="75288" y="49974"/>
                  </a:moveTo>
                  <a:lnTo>
                    <a:pt x="7747" y="49974"/>
                  </a:lnTo>
                  <a:lnTo>
                    <a:pt x="7747" y="53848"/>
                  </a:lnTo>
                  <a:lnTo>
                    <a:pt x="76648" y="53848"/>
                  </a:lnTo>
                  <a:lnTo>
                    <a:pt x="75288" y="499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4644300" y="4926164"/>
              <a:ext cx="51435" cy="38735"/>
            </a:xfrm>
            <a:custGeom>
              <a:avLst/>
              <a:gdLst/>
              <a:ahLst/>
              <a:cxnLst/>
              <a:rect l="l" t="t" r="r" b="b"/>
              <a:pathLst>
                <a:path w="51435" h="38735">
                  <a:moveTo>
                    <a:pt x="50952" y="0"/>
                  </a:moveTo>
                  <a:lnTo>
                    <a:pt x="0" y="0"/>
                  </a:lnTo>
                  <a:lnTo>
                    <a:pt x="0" y="38608"/>
                  </a:lnTo>
                  <a:lnTo>
                    <a:pt x="50952" y="38608"/>
                  </a:lnTo>
                  <a:lnTo>
                    <a:pt x="50952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4539767" y="4896116"/>
              <a:ext cx="292735" cy="170180"/>
            </a:xfrm>
            <a:custGeom>
              <a:avLst/>
              <a:gdLst/>
              <a:ahLst/>
              <a:cxnLst/>
              <a:rect l="l" t="t" r="r" b="b"/>
              <a:pathLst>
                <a:path w="292735" h="170179">
                  <a:moveTo>
                    <a:pt x="159359" y="29019"/>
                  </a:moveTo>
                  <a:lnTo>
                    <a:pt x="158927" y="28028"/>
                  </a:lnTo>
                  <a:lnTo>
                    <a:pt x="157505" y="26593"/>
                  </a:lnTo>
                  <a:lnTo>
                    <a:pt x="156527" y="26174"/>
                  </a:lnTo>
                  <a:lnTo>
                    <a:pt x="151612" y="26174"/>
                  </a:lnTo>
                  <a:lnTo>
                    <a:pt x="151612" y="33909"/>
                  </a:lnTo>
                  <a:lnTo>
                    <a:pt x="151612" y="64782"/>
                  </a:lnTo>
                  <a:lnTo>
                    <a:pt x="108407" y="64782"/>
                  </a:lnTo>
                  <a:lnTo>
                    <a:pt x="108407" y="33909"/>
                  </a:lnTo>
                  <a:lnTo>
                    <a:pt x="151612" y="33909"/>
                  </a:lnTo>
                  <a:lnTo>
                    <a:pt x="151612" y="26174"/>
                  </a:lnTo>
                  <a:lnTo>
                    <a:pt x="103555" y="26174"/>
                  </a:lnTo>
                  <a:lnTo>
                    <a:pt x="102501" y="26593"/>
                  </a:lnTo>
                  <a:lnTo>
                    <a:pt x="101092" y="28028"/>
                  </a:lnTo>
                  <a:lnTo>
                    <a:pt x="100660" y="29019"/>
                  </a:lnTo>
                  <a:lnTo>
                    <a:pt x="100660" y="69672"/>
                  </a:lnTo>
                  <a:lnTo>
                    <a:pt x="101092" y="70675"/>
                  </a:lnTo>
                  <a:lnTo>
                    <a:pt x="102514" y="72110"/>
                  </a:lnTo>
                  <a:lnTo>
                    <a:pt x="103555" y="72529"/>
                  </a:lnTo>
                  <a:lnTo>
                    <a:pt x="104533" y="72529"/>
                  </a:lnTo>
                  <a:lnTo>
                    <a:pt x="156527" y="72529"/>
                  </a:lnTo>
                  <a:lnTo>
                    <a:pt x="157505" y="72110"/>
                  </a:lnTo>
                  <a:lnTo>
                    <a:pt x="158927" y="70675"/>
                  </a:lnTo>
                  <a:lnTo>
                    <a:pt x="159359" y="69672"/>
                  </a:lnTo>
                  <a:lnTo>
                    <a:pt x="159359" y="68656"/>
                  </a:lnTo>
                  <a:lnTo>
                    <a:pt x="159359" y="33909"/>
                  </a:lnTo>
                  <a:lnTo>
                    <a:pt x="159359" y="29019"/>
                  </a:lnTo>
                  <a:close/>
                </a:path>
                <a:path w="292735" h="170179">
                  <a:moveTo>
                    <a:pt x="292658" y="104406"/>
                  </a:moveTo>
                  <a:lnTo>
                    <a:pt x="292163" y="103314"/>
                  </a:lnTo>
                  <a:lnTo>
                    <a:pt x="284962" y="97307"/>
                  </a:lnTo>
                  <a:lnTo>
                    <a:pt x="284962" y="107365"/>
                  </a:lnTo>
                  <a:lnTo>
                    <a:pt x="284962" y="162306"/>
                  </a:lnTo>
                  <a:lnTo>
                    <a:pt x="7759" y="162306"/>
                  </a:lnTo>
                  <a:lnTo>
                    <a:pt x="7759" y="7734"/>
                  </a:lnTo>
                  <a:lnTo>
                    <a:pt x="220548" y="7734"/>
                  </a:lnTo>
                  <a:lnTo>
                    <a:pt x="243014" y="71704"/>
                  </a:lnTo>
                  <a:lnTo>
                    <a:pt x="243293" y="72364"/>
                  </a:lnTo>
                  <a:lnTo>
                    <a:pt x="243674" y="72948"/>
                  </a:lnTo>
                  <a:lnTo>
                    <a:pt x="284962" y="107365"/>
                  </a:lnTo>
                  <a:lnTo>
                    <a:pt x="284962" y="97307"/>
                  </a:lnTo>
                  <a:lnTo>
                    <a:pt x="250012" y="68135"/>
                  </a:lnTo>
                  <a:lnTo>
                    <a:pt x="228777" y="7734"/>
                  </a:lnTo>
                  <a:lnTo>
                    <a:pt x="226415" y="1028"/>
                  </a:lnTo>
                  <a:lnTo>
                    <a:pt x="224942" y="0"/>
                  </a:lnTo>
                  <a:lnTo>
                    <a:pt x="223304" y="0"/>
                  </a:lnTo>
                  <a:lnTo>
                    <a:pt x="2844" y="0"/>
                  </a:lnTo>
                  <a:lnTo>
                    <a:pt x="1854" y="406"/>
                  </a:lnTo>
                  <a:lnTo>
                    <a:pt x="444" y="1841"/>
                  </a:lnTo>
                  <a:lnTo>
                    <a:pt x="0" y="2844"/>
                  </a:lnTo>
                  <a:lnTo>
                    <a:pt x="0" y="167182"/>
                  </a:lnTo>
                  <a:lnTo>
                    <a:pt x="444" y="168186"/>
                  </a:lnTo>
                  <a:lnTo>
                    <a:pt x="1854" y="169633"/>
                  </a:lnTo>
                  <a:lnTo>
                    <a:pt x="2844" y="170040"/>
                  </a:lnTo>
                  <a:lnTo>
                    <a:pt x="289814" y="170040"/>
                  </a:lnTo>
                  <a:lnTo>
                    <a:pt x="290779" y="169633"/>
                  </a:lnTo>
                  <a:lnTo>
                    <a:pt x="291566" y="168910"/>
                  </a:lnTo>
                  <a:lnTo>
                    <a:pt x="292277" y="168186"/>
                  </a:lnTo>
                  <a:lnTo>
                    <a:pt x="292658" y="167182"/>
                  </a:lnTo>
                  <a:lnTo>
                    <a:pt x="292658" y="162306"/>
                  </a:lnTo>
                  <a:lnTo>
                    <a:pt x="292658" y="1044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4537481" y="5054422"/>
              <a:ext cx="296545" cy="14604"/>
            </a:xfrm>
            <a:custGeom>
              <a:avLst/>
              <a:gdLst/>
              <a:ahLst/>
              <a:cxnLst/>
              <a:rect l="l" t="t" r="r" b="b"/>
              <a:pathLst>
                <a:path w="296545" h="14604">
                  <a:moveTo>
                    <a:pt x="296481" y="0"/>
                  </a:moveTo>
                  <a:lnTo>
                    <a:pt x="0" y="0"/>
                  </a:lnTo>
                  <a:lnTo>
                    <a:pt x="0" y="14185"/>
                  </a:lnTo>
                  <a:lnTo>
                    <a:pt x="296481" y="14185"/>
                  </a:lnTo>
                  <a:lnTo>
                    <a:pt x="2964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4534357" y="5051310"/>
              <a:ext cx="302895" cy="20955"/>
            </a:xfrm>
            <a:custGeom>
              <a:avLst/>
              <a:gdLst/>
              <a:ahLst/>
              <a:cxnLst/>
              <a:rect l="l" t="t" r="r" b="b"/>
              <a:pathLst>
                <a:path w="302895" h="20954">
                  <a:moveTo>
                    <a:pt x="302704" y="0"/>
                  </a:moveTo>
                  <a:lnTo>
                    <a:pt x="299593" y="0"/>
                  </a:lnTo>
                  <a:lnTo>
                    <a:pt x="299593" y="571"/>
                  </a:lnTo>
                  <a:lnTo>
                    <a:pt x="296481" y="571"/>
                  </a:lnTo>
                  <a:lnTo>
                    <a:pt x="296481" y="5651"/>
                  </a:lnTo>
                  <a:lnTo>
                    <a:pt x="296481" y="14541"/>
                  </a:lnTo>
                  <a:lnTo>
                    <a:pt x="6223" y="14541"/>
                  </a:lnTo>
                  <a:lnTo>
                    <a:pt x="6223" y="5651"/>
                  </a:lnTo>
                  <a:lnTo>
                    <a:pt x="296481" y="5651"/>
                  </a:lnTo>
                  <a:lnTo>
                    <a:pt x="296481" y="571"/>
                  </a:lnTo>
                  <a:lnTo>
                    <a:pt x="0" y="571"/>
                  </a:lnTo>
                  <a:lnTo>
                    <a:pt x="0" y="3111"/>
                  </a:lnTo>
                  <a:lnTo>
                    <a:pt x="0" y="5651"/>
                  </a:lnTo>
                  <a:lnTo>
                    <a:pt x="0" y="14541"/>
                  </a:lnTo>
                  <a:lnTo>
                    <a:pt x="0" y="20891"/>
                  </a:lnTo>
                  <a:lnTo>
                    <a:pt x="302704" y="20891"/>
                  </a:lnTo>
                  <a:lnTo>
                    <a:pt x="302704" y="14541"/>
                  </a:lnTo>
                  <a:lnTo>
                    <a:pt x="302704" y="6223"/>
                  </a:lnTo>
                  <a:lnTo>
                    <a:pt x="302704" y="5651"/>
                  </a:lnTo>
                  <a:lnTo>
                    <a:pt x="3027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8" name="object 102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564240" y="5026656"/>
              <a:ext cx="83172" cy="74460"/>
            </a:xfrm>
            <a:prstGeom prst="rect">
              <a:avLst/>
            </a:prstGeom>
          </p:spPr>
        </p:pic>
        <p:sp>
          <p:nvSpPr>
            <p:cNvPr id="1029" name="object 1029"/>
            <p:cNvSpPr/>
            <p:nvPr/>
          </p:nvSpPr>
          <p:spPr>
            <a:xfrm>
              <a:off x="4735495" y="5029767"/>
              <a:ext cx="77470" cy="38735"/>
            </a:xfrm>
            <a:custGeom>
              <a:avLst/>
              <a:gdLst/>
              <a:ahLst/>
              <a:cxnLst/>
              <a:rect l="l" t="t" r="r" b="b"/>
              <a:pathLst>
                <a:path w="77470" h="38735">
                  <a:moveTo>
                    <a:pt x="38506" y="0"/>
                  </a:moveTo>
                  <a:lnTo>
                    <a:pt x="23526" y="3022"/>
                  </a:lnTo>
                  <a:lnTo>
                    <a:pt x="11285" y="11266"/>
                  </a:lnTo>
                  <a:lnTo>
                    <a:pt x="3028" y="23494"/>
                  </a:lnTo>
                  <a:lnTo>
                    <a:pt x="0" y="38468"/>
                  </a:lnTo>
                  <a:lnTo>
                    <a:pt x="76949" y="38468"/>
                  </a:lnTo>
                  <a:lnTo>
                    <a:pt x="73928" y="23494"/>
                  </a:lnTo>
                  <a:lnTo>
                    <a:pt x="65690" y="11266"/>
                  </a:lnTo>
                  <a:lnTo>
                    <a:pt x="53471" y="3022"/>
                  </a:lnTo>
                  <a:lnTo>
                    <a:pt x="385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4732384" y="5026656"/>
              <a:ext cx="83185" cy="45085"/>
            </a:xfrm>
            <a:custGeom>
              <a:avLst/>
              <a:gdLst/>
              <a:ahLst/>
              <a:cxnLst/>
              <a:rect l="l" t="t" r="r" b="b"/>
              <a:pathLst>
                <a:path w="83185" h="45085">
                  <a:moveTo>
                    <a:pt x="41617" y="0"/>
                  </a:moveTo>
                  <a:lnTo>
                    <a:pt x="25412" y="3267"/>
                  </a:lnTo>
                  <a:lnTo>
                    <a:pt x="12133" y="12253"/>
                  </a:lnTo>
                  <a:lnTo>
                    <a:pt x="3268" y="25396"/>
                  </a:lnTo>
                  <a:lnTo>
                    <a:pt x="0" y="41579"/>
                  </a:lnTo>
                  <a:lnTo>
                    <a:pt x="0" y="42405"/>
                  </a:lnTo>
                  <a:lnTo>
                    <a:pt x="330" y="43192"/>
                  </a:lnTo>
                  <a:lnTo>
                    <a:pt x="1564" y="44361"/>
                  </a:lnTo>
                  <a:lnTo>
                    <a:pt x="2298" y="44691"/>
                  </a:lnTo>
                  <a:lnTo>
                    <a:pt x="80873" y="44691"/>
                  </a:lnTo>
                  <a:lnTo>
                    <a:pt x="81699" y="44361"/>
                  </a:lnTo>
                  <a:lnTo>
                    <a:pt x="82245" y="43776"/>
                  </a:lnTo>
                  <a:lnTo>
                    <a:pt x="82842" y="43192"/>
                  </a:lnTo>
                  <a:lnTo>
                    <a:pt x="83172" y="42405"/>
                  </a:lnTo>
                  <a:lnTo>
                    <a:pt x="83172" y="41579"/>
                  </a:lnTo>
                  <a:lnTo>
                    <a:pt x="3111" y="41579"/>
                  </a:lnTo>
                  <a:lnTo>
                    <a:pt x="3111" y="38468"/>
                  </a:lnTo>
                  <a:lnTo>
                    <a:pt x="6538" y="38468"/>
                  </a:lnTo>
                  <a:lnTo>
                    <a:pt x="6945" y="34447"/>
                  </a:lnTo>
                  <a:lnTo>
                    <a:pt x="9015" y="27809"/>
                  </a:lnTo>
                  <a:lnTo>
                    <a:pt x="41617" y="6210"/>
                  </a:lnTo>
                  <a:lnTo>
                    <a:pt x="62148" y="6210"/>
                  </a:lnTo>
                  <a:lnTo>
                    <a:pt x="57786" y="3267"/>
                  </a:lnTo>
                  <a:lnTo>
                    <a:pt x="41617" y="0"/>
                  </a:lnTo>
                  <a:close/>
                </a:path>
                <a:path w="83185" h="45085">
                  <a:moveTo>
                    <a:pt x="6538" y="38468"/>
                  </a:moveTo>
                  <a:lnTo>
                    <a:pt x="3111" y="38468"/>
                  </a:lnTo>
                  <a:lnTo>
                    <a:pt x="3111" y="41579"/>
                  </a:lnTo>
                  <a:lnTo>
                    <a:pt x="6222" y="41579"/>
                  </a:lnTo>
                  <a:lnTo>
                    <a:pt x="6538" y="38468"/>
                  </a:lnTo>
                  <a:close/>
                </a:path>
                <a:path w="83185" h="45085">
                  <a:moveTo>
                    <a:pt x="76637" y="38468"/>
                  </a:moveTo>
                  <a:lnTo>
                    <a:pt x="6538" y="38468"/>
                  </a:lnTo>
                  <a:lnTo>
                    <a:pt x="6222" y="41579"/>
                  </a:lnTo>
                  <a:lnTo>
                    <a:pt x="76949" y="41579"/>
                  </a:lnTo>
                  <a:lnTo>
                    <a:pt x="76637" y="38468"/>
                  </a:lnTo>
                  <a:close/>
                </a:path>
                <a:path w="83185" h="45085">
                  <a:moveTo>
                    <a:pt x="62148" y="6210"/>
                  </a:moveTo>
                  <a:lnTo>
                    <a:pt x="41617" y="6210"/>
                  </a:lnTo>
                  <a:lnTo>
                    <a:pt x="48739" y="6929"/>
                  </a:lnTo>
                  <a:lnTo>
                    <a:pt x="55368" y="8991"/>
                  </a:lnTo>
                  <a:lnTo>
                    <a:pt x="76949" y="41579"/>
                  </a:lnTo>
                  <a:lnTo>
                    <a:pt x="80060" y="41579"/>
                  </a:lnTo>
                  <a:lnTo>
                    <a:pt x="80060" y="38468"/>
                  </a:lnTo>
                  <a:lnTo>
                    <a:pt x="82544" y="38468"/>
                  </a:lnTo>
                  <a:lnTo>
                    <a:pt x="79904" y="25396"/>
                  </a:lnTo>
                  <a:lnTo>
                    <a:pt x="71046" y="12253"/>
                  </a:lnTo>
                  <a:lnTo>
                    <a:pt x="62148" y="6210"/>
                  </a:lnTo>
                  <a:close/>
                </a:path>
                <a:path w="83185" h="45085">
                  <a:moveTo>
                    <a:pt x="82544" y="38468"/>
                  </a:moveTo>
                  <a:lnTo>
                    <a:pt x="80060" y="38468"/>
                  </a:lnTo>
                  <a:lnTo>
                    <a:pt x="80060" y="41579"/>
                  </a:lnTo>
                  <a:lnTo>
                    <a:pt x="83172" y="41579"/>
                  </a:lnTo>
                  <a:lnTo>
                    <a:pt x="82544" y="384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4744703" y="5038459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89">
                  <a:moveTo>
                    <a:pt x="29292" y="0"/>
                  </a:moveTo>
                  <a:lnTo>
                    <a:pt x="27108" y="0"/>
                  </a:lnTo>
                  <a:lnTo>
                    <a:pt x="24923" y="253"/>
                  </a:lnTo>
                  <a:lnTo>
                    <a:pt x="22802" y="723"/>
                  </a:lnTo>
                  <a:lnTo>
                    <a:pt x="12020" y="5535"/>
                  </a:lnTo>
                  <a:lnTo>
                    <a:pt x="4171" y="13828"/>
                  </a:lnTo>
                  <a:lnTo>
                    <a:pt x="0" y="24453"/>
                  </a:lnTo>
                  <a:lnTo>
                    <a:pt x="247" y="36258"/>
                  </a:lnTo>
                  <a:lnTo>
                    <a:pt x="4099" y="45593"/>
                  </a:lnTo>
                  <a:lnTo>
                    <a:pt x="10687" y="52966"/>
                  </a:lnTo>
                  <a:lnTo>
                    <a:pt x="19303" y="57809"/>
                  </a:lnTo>
                  <a:lnTo>
                    <a:pt x="29241" y="59550"/>
                  </a:lnTo>
                  <a:lnTo>
                    <a:pt x="31426" y="59550"/>
                  </a:lnTo>
                  <a:lnTo>
                    <a:pt x="58571" y="35096"/>
                  </a:lnTo>
                  <a:lnTo>
                    <a:pt x="58350" y="23291"/>
                  </a:lnTo>
                  <a:lnTo>
                    <a:pt x="54461" y="13957"/>
                  </a:lnTo>
                  <a:lnTo>
                    <a:pt x="47855" y="6583"/>
                  </a:lnTo>
                  <a:lnTo>
                    <a:pt x="39231" y="1740"/>
                  </a:lnTo>
                  <a:lnTo>
                    <a:pt x="29292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4741631" y="5035355"/>
              <a:ext cx="64769" cy="66040"/>
            </a:xfrm>
            <a:custGeom>
              <a:avLst/>
              <a:gdLst/>
              <a:ahLst/>
              <a:cxnLst/>
              <a:rect l="l" t="t" r="r" b="b"/>
              <a:pathLst>
                <a:path w="64770" h="66039">
                  <a:moveTo>
                    <a:pt x="30450" y="6210"/>
                  </a:moveTo>
                  <a:lnTo>
                    <a:pt x="13181" y="6210"/>
                  </a:lnTo>
                  <a:lnTo>
                    <a:pt x="4603" y="15263"/>
                  </a:lnTo>
                  <a:lnTo>
                    <a:pt x="499" y="25717"/>
                  </a:lnTo>
                  <a:lnTo>
                    <a:pt x="0" y="27076"/>
                  </a:lnTo>
                  <a:lnTo>
                    <a:pt x="89" y="31737"/>
                  </a:lnTo>
                  <a:lnTo>
                    <a:pt x="203" y="37646"/>
                  </a:lnTo>
                  <a:lnTo>
                    <a:pt x="32316" y="65760"/>
                  </a:lnTo>
                  <a:lnTo>
                    <a:pt x="34717" y="65760"/>
                  </a:lnTo>
                  <a:lnTo>
                    <a:pt x="37117" y="65493"/>
                  </a:lnTo>
                  <a:lnTo>
                    <a:pt x="39517" y="64960"/>
                  </a:lnTo>
                  <a:lnTo>
                    <a:pt x="51433" y="59648"/>
                  </a:lnTo>
                  <a:lnTo>
                    <a:pt x="32949" y="59648"/>
                  </a:lnTo>
                  <a:lnTo>
                    <a:pt x="23431" y="57979"/>
                  </a:lnTo>
                  <a:lnTo>
                    <a:pt x="15713" y="53646"/>
                  </a:lnTo>
                  <a:lnTo>
                    <a:pt x="9899" y="47161"/>
                  </a:lnTo>
                  <a:lnTo>
                    <a:pt x="6348" y="38766"/>
                  </a:lnTo>
                  <a:lnTo>
                    <a:pt x="4783" y="31737"/>
                  </a:lnTo>
                  <a:lnTo>
                    <a:pt x="6040" y="24599"/>
                  </a:lnTo>
                  <a:lnTo>
                    <a:pt x="13686" y="12585"/>
                  </a:lnTo>
                  <a:lnTo>
                    <a:pt x="19591" y="8420"/>
                  </a:lnTo>
                  <a:lnTo>
                    <a:pt x="28494" y="6438"/>
                  </a:lnTo>
                  <a:lnTo>
                    <a:pt x="30450" y="6210"/>
                  </a:lnTo>
                  <a:close/>
                </a:path>
                <a:path w="64770" h="66039">
                  <a:moveTo>
                    <a:pt x="32367" y="0"/>
                  </a:moveTo>
                  <a:lnTo>
                    <a:pt x="30018" y="0"/>
                  </a:lnTo>
                  <a:lnTo>
                    <a:pt x="27617" y="266"/>
                  </a:lnTo>
                  <a:lnTo>
                    <a:pt x="25217" y="800"/>
                  </a:lnTo>
                  <a:lnTo>
                    <a:pt x="13053" y="6210"/>
                  </a:lnTo>
                  <a:lnTo>
                    <a:pt x="32367" y="6210"/>
                  </a:lnTo>
                  <a:lnTo>
                    <a:pt x="41282" y="7770"/>
                  </a:lnTo>
                  <a:lnTo>
                    <a:pt x="49009" y="12109"/>
                  </a:lnTo>
                  <a:lnTo>
                    <a:pt x="54915" y="18715"/>
                  </a:lnTo>
                  <a:lnTo>
                    <a:pt x="58364" y="27076"/>
                  </a:lnTo>
                  <a:lnTo>
                    <a:pt x="58460" y="31737"/>
                  </a:lnTo>
                  <a:lnTo>
                    <a:pt x="58582" y="37646"/>
                  </a:lnTo>
                  <a:lnTo>
                    <a:pt x="33261" y="59648"/>
                  </a:lnTo>
                  <a:lnTo>
                    <a:pt x="51433" y="59648"/>
                  </a:lnTo>
                  <a:lnTo>
                    <a:pt x="60080" y="50517"/>
                  </a:lnTo>
                  <a:lnTo>
                    <a:pt x="64701" y="38766"/>
                  </a:lnTo>
                  <a:lnTo>
                    <a:pt x="64677" y="37646"/>
                  </a:lnTo>
                  <a:lnTo>
                    <a:pt x="64551" y="31737"/>
                  </a:lnTo>
                  <a:lnTo>
                    <a:pt x="64451" y="27076"/>
                  </a:lnTo>
                  <a:lnTo>
                    <a:pt x="64422" y="25717"/>
                  </a:lnTo>
                  <a:lnTo>
                    <a:pt x="60117" y="15263"/>
                  </a:lnTo>
                  <a:lnTo>
                    <a:pt x="52781" y="7119"/>
                  </a:lnTo>
                  <a:lnTo>
                    <a:pt x="43260" y="1866"/>
                  </a:lnTo>
                  <a:lnTo>
                    <a:pt x="32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4760180" y="5054418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412" y="0"/>
                  </a:moveTo>
                  <a:lnTo>
                    <a:pt x="6172" y="0"/>
                  </a:lnTo>
                  <a:lnTo>
                    <a:pt x="0" y="6184"/>
                  </a:lnTo>
                  <a:lnTo>
                    <a:pt x="0" y="21450"/>
                  </a:lnTo>
                  <a:lnTo>
                    <a:pt x="6172" y="27635"/>
                  </a:lnTo>
                  <a:lnTo>
                    <a:pt x="21412" y="27635"/>
                  </a:lnTo>
                  <a:lnTo>
                    <a:pt x="27635" y="21450"/>
                  </a:lnTo>
                  <a:lnTo>
                    <a:pt x="27635" y="13817"/>
                  </a:lnTo>
                  <a:lnTo>
                    <a:pt x="27635" y="6184"/>
                  </a:lnTo>
                  <a:lnTo>
                    <a:pt x="21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4757069" y="5051306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6263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6276"/>
                  </a:lnTo>
                  <a:lnTo>
                    <a:pt x="7594" y="33845"/>
                  </a:lnTo>
                  <a:lnTo>
                    <a:pt x="26263" y="33845"/>
                  </a:lnTo>
                  <a:lnTo>
                    <a:pt x="32507" y="27622"/>
                  </a:lnTo>
                  <a:lnTo>
                    <a:pt x="10972" y="27622"/>
                  </a:lnTo>
                  <a:lnTo>
                    <a:pt x="6222" y="22834"/>
                  </a:lnTo>
                  <a:lnTo>
                    <a:pt x="6222" y="11010"/>
                  </a:lnTo>
                  <a:lnTo>
                    <a:pt x="10972" y="6235"/>
                  </a:lnTo>
                  <a:lnTo>
                    <a:pt x="32509" y="6235"/>
                  </a:lnTo>
                  <a:lnTo>
                    <a:pt x="26263" y="0"/>
                  </a:lnTo>
                  <a:close/>
                </a:path>
                <a:path w="34289" h="34289">
                  <a:moveTo>
                    <a:pt x="32509" y="6235"/>
                  </a:moveTo>
                  <a:lnTo>
                    <a:pt x="22821" y="6235"/>
                  </a:lnTo>
                  <a:lnTo>
                    <a:pt x="27635" y="11010"/>
                  </a:lnTo>
                  <a:lnTo>
                    <a:pt x="27635" y="22834"/>
                  </a:lnTo>
                  <a:lnTo>
                    <a:pt x="22821" y="27622"/>
                  </a:lnTo>
                  <a:lnTo>
                    <a:pt x="32507" y="27622"/>
                  </a:lnTo>
                  <a:lnTo>
                    <a:pt x="33858" y="26276"/>
                  </a:lnTo>
                  <a:lnTo>
                    <a:pt x="33858" y="7581"/>
                  </a:lnTo>
                  <a:lnTo>
                    <a:pt x="32509" y="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4771811" y="506607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390" y="0"/>
                  </a:moveTo>
                  <a:lnTo>
                    <a:pt x="990" y="0"/>
                  </a:lnTo>
                  <a:lnTo>
                    <a:pt x="0" y="965"/>
                  </a:lnTo>
                  <a:lnTo>
                    <a:pt x="0" y="3340"/>
                  </a:lnTo>
                  <a:lnTo>
                    <a:pt x="990" y="4305"/>
                  </a:lnTo>
                  <a:lnTo>
                    <a:pt x="3390" y="4305"/>
                  </a:lnTo>
                  <a:lnTo>
                    <a:pt x="4317" y="3340"/>
                  </a:lnTo>
                  <a:lnTo>
                    <a:pt x="4317" y="2158"/>
                  </a:lnTo>
                  <a:lnTo>
                    <a:pt x="4317" y="965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4768699" y="5062978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8191" y="0"/>
                  </a:moveTo>
                  <a:lnTo>
                    <a:pt x="2400" y="0"/>
                  </a:lnTo>
                  <a:lnTo>
                    <a:pt x="0" y="2349"/>
                  </a:lnTo>
                  <a:lnTo>
                    <a:pt x="0" y="8166"/>
                  </a:lnTo>
                  <a:lnTo>
                    <a:pt x="2349" y="10515"/>
                  </a:lnTo>
                  <a:lnTo>
                    <a:pt x="8191" y="10515"/>
                  </a:lnTo>
                  <a:lnTo>
                    <a:pt x="10540" y="8166"/>
                  </a:lnTo>
                  <a:lnTo>
                    <a:pt x="10540" y="6210"/>
                  </a:lnTo>
                  <a:lnTo>
                    <a:pt x="4749" y="6210"/>
                  </a:lnTo>
                  <a:lnTo>
                    <a:pt x="4317" y="5778"/>
                  </a:lnTo>
                  <a:lnTo>
                    <a:pt x="4317" y="4724"/>
                  </a:lnTo>
                  <a:lnTo>
                    <a:pt x="4749" y="4305"/>
                  </a:lnTo>
                  <a:lnTo>
                    <a:pt x="10540" y="4305"/>
                  </a:lnTo>
                  <a:lnTo>
                    <a:pt x="10540" y="2349"/>
                  </a:lnTo>
                  <a:lnTo>
                    <a:pt x="8191" y="0"/>
                  </a:lnTo>
                  <a:close/>
                </a:path>
                <a:path w="10795" h="10795">
                  <a:moveTo>
                    <a:pt x="5295" y="4305"/>
                  </a:moveTo>
                  <a:lnTo>
                    <a:pt x="4749" y="4305"/>
                  </a:lnTo>
                  <a:lnTo>
                    <a:pt x="4317" y="4724"/>
                  </a:lnTo>
                  <a:lnTo>
                    <a:pt x="4317" y="5778"/>
                  </a:lnTo>
                  <a:lnTo>
                    <a:pt x="4749" y="6210"/>
                  </a:lnTo>
                  <a:lnTo>
                    <a:pt x="5295" y="6210"/>
                  </a:lnTo>
                  <a:lnTo>
                    <a:pt x="5295" y="4305"/>
                  </a:lnTo>
                  <a:close/>
                </a:path>
                <a:path w="10795" h="10795">
                  <a:moveTo>
                    <a:pt x="5791" y="4305"/>
                  </a:moveTo>
                  <a:lnTo>
                    <a:pt x="5295" y="4305"/>
                  </a:lnTo>
                  <a:lnTo>
                    <a:pt x="5295" y="6210"/>
                  </a:lnTo>
                  <a:lnTo>
                    <a:pt x="5791" y="6210"/>
                  </a:lnTo>
                  <a:lnTo>
                    <a:pt x="6222" y="5778"/>
                  </a:lnTo>
                  <a:lnTo>
                    <a:pt x="6222" y="4724"/>
                  </a:lnTo>
                  <a:lnTo>
                    <a:pt x="5791" y="4305"/>
                  </a:lnTo>
                  <a:close/>
                </a:path>
                <a:path w="10795" h="10795">
                  <a:moveTo>
                    <a:pt x="10540" y="4305"/>
                  </a:moveTo>
                  <a:lnTo>
                    <a:pt x="5791" y="4305"/>
                  </a:lnTo>
                  <a:lnTo>
                    <a:pt x="6222" y="4724"/>
                  </a:lnTo>
                  <a:lnTo>
                    <a:pt x="6222" y="5778"/>
                  </a:lnTo>
                  <a:lnTo>
                    <a:pt x="5791" y="6210"/>
                  </a:lnTo>
                  <a:lnTo>
                    <a:pt x="10540" y="6210"/>
                  </a:lnTo>
                  <a:lnTo>
                    <a:pt x="10540" y="43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4563368" y="493611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36588" y="0"/>
                  </a:moveTo>
                  <a:lnTo>
                    <a:pt x="20751" y="0"/>
                  </a:lnTo>
                  <a:lnTo>
                    <a:pt x="20751" y="20751"/>
                  </a:lnTo>
                  <a:lnTo>
                    <a:pt x="0" y="20751"/>
                  </a:lnTo>
                  <a:lnTo>
                    <a:pt x="0" y="36563"/>
                  </a:lnTo>
                  <a:lnTo>
                    <a:pt x="20751" y="36563"/>
                  </a:lnTo>
                  <a:lnTo>
                    <a:pt x="20751" y="57315"/>
                  </a:lnTo>
                  <a:lnTo>
                    <a:pt x="36588" y="57315"/>
                  </a:lnTo>
                  <a:lnTo>
                    <a:pt x="36588" y="36563"/>
                  </a:lnTo>
                  <a:lnTo>
                    <a:pt x="57340" y="36563"/>
                  </a:lnTo>
                  <a:lnTo>
                    <a:pt x="57340" y="20751"/>
                  </a:lnTo>
                  <a:lnTo>
                    <a:pt x="36588" y="20751"/>
                  </a:lnTo>
                  <a:lnTo>
                    <a:pt x="3658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4559490" y="4932248"/>
              <a:ext cx="220979" cy="133985"/>
            </a:xfrm>
            <a:custGeom>
              <a:avLst/>
              <a:gdLst/>
              <a:ahLst/>
              <a:cxnLst/>
              <a:rect l="l" t="t" r="r" b="b"/>
              <a:pathLst>
                <a:path w="220979" h="133985">
                  <a:moveTo>
                    <a:pt x="65087" y="20751"/>
                  </a:moveTo>
                  <a:lnTo>
                    <a:pt x="61214" y="20751"/>
                  </a:lnTo>
                  <a:lnTo>
                    <a:pt x="57340" y="20751"/>
                  </a:lnTo>
                  <a:lnTo>
                    <a:pt x="57340" y="28486"/>
                  </a:lnTo>
                  <a:lnTo>
                    <a:pt x="57340" y="36563"/>
                  </a:lnTo>
                  <a:lnTo>
                    <a:pt x="36588" y="36563"/>
                  </a:lnTo>
                  <a:lnTo>
                    <a:pt x="36588" y="57315"/>
                  </a:lnTo>
                  <a:lnTo>
                    <a:pt x="28498" y="57315"/>
                  </a:lnTo>
                  <a:lnTo>
                    <a:pt x="28498" y="36563"/>
                  </a:lnTo>
                  <a:lnTo>
                    <a:pt x="7747" y="36563"/>
                  </a:lnTo>
                  <a:lnTo>
                    <a:pt x="7747" y="28486"/>
                  </a:lnTo>
                  <a:lnTo>
                    <a:pt x="28498" y="28486"/>
                  </a:lnTo>
                  <a:lnTo>
                    <a:pt x="28498" y="7734"/>
                  </a:lnTo>
                  <a:lnTo>
                    <a:pt x="36588" y="7734"/>
                  </a:lnTo>
                  <a:lnTo>
                    <a:pt x="36588" y="28486"/>
                  </a:lnTo>
                  <a:lnTo>
                    <a:pt x="57340" y="28486"/>
                  </a:lnTo>
                  <a:lnTo>
                    <a:pt x="57340" y="20751"/>
                  </a:lnTo>
                  <a:lnTo>
                    <a:pt x="44284" y="20751"/>
                  </a:lnTo>
                  <a:lnTo>
                    <a:pt x="44284" y="7734"/>
                  </a:lnTo>
                  <a:lnTo>
                    <a:pt x="44284" y="0"/>
                  </a:lnTo>
                  <a:lnTo>
                    <a:pt x="20751" y="0"/>
                  </a:lnTo>
                  <a:lnTo>
                    <a:pt x="20751" y="20751"/>
                  </a:lnTo>
                  <a:lnTo>
                    <a:pt x="0" y="20751"/>
                  </a:lnTo>
                  <a:lnTo>
                    <a:pt x="0" y="44297"/>
                  </a:lnTo>
                  <a:lnTo>
                    <a:pt x="20751" y="44297"/>
                  </a:lnTo>
                  <a:lnTo>
                    <a:pt x="20751" y="65062"/>
                  </a:lnTo>
                  <a:lnTo>
                    <a:pt x="44284" y="65062"/>
                  </a:lnTo>
                  <a:lnTo>
                    <a:pt x="44284" y="57315"/>
                  </a:lnTo>
                  <a:lnTo>
                    <a:pt x="44284" y="44297"/>
                  </a:lnTo>
                  <a:lnTo>
                    <a:pt x="65087" y="44297"/>
                  </a:lnTo>
                  <a:lnTo>
                    <a:pt x="65087" y="28486"/>
                  </a:lnTo>
                  <a:lnTo>
                    <a:pt x="65087" y="20751"/>
                  </a:lnTo>
                  <a:close/>
                </a:path>
                <a:path w="220979" h="133985">
                  <a:moveTo>
                    <a:pt x="158470" y="49695"/>
                  </a:moveTo>
                  <a:lnTo>
                    <a:pt x="156781" y="47967"/>
                  </a:lnTo>
                  <a:lnTo>
                    <a:pt x="152463" y="47967"/>
                  </a:lnTo>
                  <a:lnTo>
                    <a:pt x="150774" y="49695"/>
                  </a:lnTo>
                  <a:lnTo>
                    <a:pt x="150774" y="51841"/>
                  </a:lnTo>
                  <a:lnTo>
                    <a:pt x="150774" y="132168"/>
                  </a:lnTo>
                  <a:lnTo>
                    <a:pt x="152463" y="133908"/>
                  </a:lnTo>
                  <a:lnTo>
                    <a:pt x="156781" y="133908"/>
                  </a:lnTo>
                  <a:lnTo>
                    <a:pt x="158470" y="132168"/>
                  </a:lnTo>
                  <a:lnTo>
                    <a:pt x="158470" y="49695"/>
                  </a:lnTo>
                  <a:close/>
                </a:path>
                <a:path w="220979" h="133985">
                  <a:moveTo>
                    <a:pt x="220510" y="46748"/>
                  </a:moveTo>
                  <a:lnTo>
                    <a:pt x="218770" y="45021"/>
                  </a:lnTo>
                  <a:lnTo>
                    <a:pt x="169837" y="45021"/>
                  </a:lnTo>
                  <a:lnTo>
                    <a:pt x="168148" y="46748"/>
                  </a:lnTo>
                  <a:lnTo>
                    <a:pt x="168148" y="51028"/>
                  </a:lnTo>
                  <a:lnTo>
                    <a:pt x="169837" y="52755"/>
                  </a:lnTo>
                  <a:lnTo>
                    <a:pt x="172021" y="52755"/>
                  </a:lnTo>
                  <a:lnTo>
                    <a:pt x="218770" y="52755"/>
                  </a:lnTo>
                  <a:lnTo>
                    <a:pt x="220510" y="51028"/>
                  </a:lnTo>
                  <a:lnTo>
                    <a:pt x="220510" y="467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9" name="object 103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649104" y="4832089"/>
              <a:ext cx="90269" cy="71756"/>
            </a:xfrm>
            <a:prstGeom prst="rect">
              <a:avLst/>
            </a:prstGeom>
          </p:spPr>
        </p:pic>
        <p:sp>
          <p:nvSpPr>
            <p:cNvPr id="1040" name="object 1040"/>
            <p:cNvSpPr/>
            <p:nvPr/>
          </p:nvSpPr>
          <p:spPr>
            <a:xfrm>
              <a:off x="4553648" y="4915326"/>
              <a:ext cx="8255" cy="26034"/>
            </a:xfrm>
            <a:custGeom>
              <a:avLst/>
              <a:gdLst/>
              <a:ahLst/>
              <a:cxnLst/>
              <a:rect l="l" t="t" r="r" b="b"/>
              <a:pathLst>
                <a:path w="8254" h="26035">
                  <a:moveTo>
                    <a:pt x="6007" y="0"/>
                  </a:moveTo>
                  <a:lnTo>
                    <a:pt x="1689" y="0"/>
                  </a:lnTo>
                  <a:lnTo>
                    <a:pt x="0" y="1727"/>
                  </a:lnTo>
                  <a:lnTo>
                    <a:pt x="0" y="3873"/>
                  </a:lnTo>
                  <a:lnTo>
                    <a:pt x="0" y="24155"/>
                  </a:lnTo>
                  <a:lnTo>
                    <a:pt x="1689" y="25895"/>
                  </a:lnTo>
                  <a:lnTo>
                    <a:pt x="6007" y="25895"/>
                  </a:lnTo>
                  <a:lnTo>
                    <a:pt x="7696" y="24155"/>
                  </a:lnTo>
                  <a:lnTo>
                    <a:pt x="7696" y="1727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1" name="object 104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876483" y="5237801"/>
              <a:ext cx="91470" cy="139947"/>
            </a:xfrm>
            <a:prstGeom prst="rect">
              <a:avLst/>
            </a:prstGeom>
          </p:spPr>
        </p:pic>
        <p:sp>
          <p:nvSpPr>
            <p:cNvPr id="1042" name="object 1042"/>
            <p:cNvSpPr/>
            <p:nvPr/>
          </p:nvSpPr>
          <p:spPr>
            <a:xfrm>
              <a:off x="4149971" y="5192628"/>
              <a:ext cx="191135" cy="15240"/>
            </a:xfrm>
            <a:custGeom>
              <a:avLst/>
              <a:gdLst/>
              <a:ahLst/>
              <a:cxnLst/>
              <a:rect l="l" t="t" r="r" b="b"/>
              <a:pathLst>
                <a:path w="191135" h="15239">
                  <a:moveTo>
                    <a:pt x="186766" y="0"/>
                  </a:moveTo>
                  <a:lnTo>
                    <a:pt x="3771" y="0"/>
                  </a:lnTo>
                  <a:lnTo>
                    <a:pt x="0" y="3771"/>
                  </a:lnTo>
                  <a:lnTo>
                    <a:pt x="0" y="14693"/>
                  </a:lnTo>
                  <a:lnTo>
                    <a:pt x="190538" y="14693"/>
                  </a:lnTo>
                  <a:lnTo>
                    <a:pt x="190538" y="3771"/>
                  </a:lnTo>
                  <a:lnTo>
                    <a:pt x="186766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4147573" y="5190241"/>
              <a:ext cx="195580" cy="19685"/>
            </a:xfrm>
            <a:custGeom>
              <a:avLst/>
              <a:gdLst/>
              <a:ahLst/>
              <a:cxnLst/>
              <a:rect l="l" t="t" r="r" b="b"/>
              <a:pathLst>
                <a:path w="195579" h="19685">
                  <a:moveTo>
                    <a:pt x="190474" y="0"/>
                  </a:moveTo>
                  <a:lnTo>
                    <a:pt x="4851" y="0"/>
                  </a:lnTo>
                  <a:lnTo>
                    <a:pt x="0" y="4838"/>
                  </a:lnTo>
                  <a:lnTo>
                    <a:pt x="0" y="18402"/>
                  </a:lnTo>
                  <a:lnTo>
                    <a:pt x="1092" y="19481"/>
                  </a:lnTo>
                  <a:lnTo>
                    <a:pt x="3708" y="19481"/>
                  </a:lnTo>
                  <a:lnTo>
                    <a:pt x="4800" y="18402"/>
                  </a:lnTo>
                  <a:lnTo>
                    <a:pt x="4800" y="17081"/>
                  </a:lnTo>
                  <a:lnTo>
                    <a:pt x="4800" y="7480"/>
                  </a:lnTo>
                  <a:lnTo>
                    <a:pt x="7480" y="4800"/>
                  </a:lnTo>
                  <a:lnTo>
                    <a:pt x="187858" y="4800"/>
                  </a:lnTo>
                  <a:lnTo>
                    <a:pt x="190525" y="7480"/>
                  </a:lnTo>
                  <a:lnTo>
                    <a:pt x="190525" y="18402"/>
                  </a:lnTo>
                  <a:lnTo>
                    <a:pt x="191617" y="19481"/>
                  </a:lnTo>
                  <a:lnTo>
                    <a:pt x="194246" y="19481"/>
                  </a:lnTo>
                  <a:lnTo>
                    <a:pt x="195338" y="18402"/>
                  </a:lnTo>
                  <a:lnTo>
                    <a:pt x="195338" y="4825"/>
                  </a:lnTo>
                  <a:lnTo>
                    <a:pt x="1904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3834002" y="5205182"/>
              <a:ext cx="610235" cy="163830"/>
            </a:xfrm>
            <a:custGeom>
              <a:avLst/>
              <a:gdLst/>
              <a:ahLst/>
              <a:cxnLst/>
              <a:rect l="l" t="t" r="r" b="b"/>
              <a:pathLst>
                <a:path w="610235" h="163829">
                  <a:moveTo>
                    <a:pt x="596719" y="0"/>
                  </a:moveTo>
                  <a:lnTo>
                    <a:pt x="0" y="0"/>
                  </a:lnTo>
                  <a:lnTo>
                    <a:pt x="0" y="157218"/>
                  </a:lnTo>
                  <a:lnTo>
                    <a:pt x="40294" y="163360"/>
                  </a:lnTo>
                  <a:lnTo>
                    <a:pt x="605457" y="163436"/>
                  </a:lnTo>
                  <a:lnTo>
                    <a:pt x="609991" y="159613"/>
                  </a:lnTo>
                  <a:lnTo>
                    <a:pt x="609991" y="78511"/>
                  </a:lnTo>
                  <a:lnTo>
                    <a:pt x="601253" y="8521"/>
                  </a:lnTo>
                  <a:lnTo>
                    <a:pt x="601253" y="3810"/>
                  </a:lnTo>
                  <a:lnTo>
                    <a:pt x="596719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3834002" y="5202782"/>
              <a:ext cx="612775" cy="168275"/>
            </a:xfrm>
            <a:custGeom>
              <a:avLst/>
              <a:gdLst/>
              <a:ahLst/>
              <a:cxnLst/>
              <a:rect l="l" t="t" r="r" b="b"/>
              <a:pathLst>
                <a:path w="612775" h="168275">
                  <a:moveTo>
                    <a:pt x="0" y="157194"/>
                  </a:moveTo>
                  <a:lnTo>
                    <a:pt x="0" y="162046"/>
                  </a:lnTo>
                  <a:lnTo>
                    <a:pt x="39186" y="167975"/>
                  </a:lnTo>
                  <a:lnTo>
                    <a:pt x="40458" y="168236"/>
                  </a:lnTo>
                  <a:lnTo>
                    <a:pt x="599831" y="168236"/>
                  </a:lnTo>
                  <a:lnTo>
                    <a:pt x="599831" y="167975"/>
                  </a:lnTo>
                  <a:lnTo>
                    <a:pt x="39030" y="167975"/>
                  </a:lnTo>
                  <a:lnTo>
                    <a:pt x="39481" y="165836"/>
                  </a:lnTo>
                  <a:lnTo>
                    <a:pt x="39532" y="165595"/>
                  </a:lnTo>
                  <a:lnTo>
                    <a:pt x="599831" y="165595"/>
                  </a:lnTo>
                  <a:lnTo>
                    <a:pt x="599831" y="163449"/>
                  </a:lnTo>
                  <a:lnTo>
                    <a:pt x="41371" y="163449"/>
                  </a:lnTo>
                  <a:lnTo>
                    <a:pt x="0" y="157194"/>
                  </a:lnTo>
                  <a:close/>
                </a:path>
                <a:path w="612775" h="168275">
                  <a:moveTo>
                    <a:pt x="594484" y="0"/>
                  </a:moveTo>
                  <a:lnTo>
                    <a:pt x="0" y="0"/>
                  </a:lnTo>
                  <a:lnTo>
                    <a:pt x="0" y="4787"/>
                  </a:lnTo>
                  <a:lnTo>
                    <a:pt x="593392" y="4787"/>
                  </a:lnTo>
                  <a:lnTo>
                    <a:pt x="595348" y="5562"/>
                  </a:lnTo>
                  <a:lnTo>
                    <a:pt x="598142" y="7899"/>
                  </a:lnTo>
                  <a:lnTo>
                    <a:pt x="598853" y="9359"/>
                  </a:lnTo>
                  <a:lnTo>
                    <a:pt x="598853" y="11214"/>
                  </a:lnTo>
                  <a:lnTo>
                    <a:pt x="607533" y="80619"/>
                  </a:lnTo>
                  <a:lnTo>
                    <a:pt x="607590" y="158876"/>
                  </a:lnTo>
                  <a:lnTo>
                    <a:pt x="606681" y="160451"/>
                  </a:lnTo>
                  <a:lnTo>
                    <a:pt x="604085" y="162661"/>
                  </a:lnTo>
                  <a:lnTo>
                    <a:pt x="602066" y="163449"/>
                  </a:lnTo>
                  <a:lnTo>
                    <a:pt x="599831" y="163449"/>
                  </a:lnTo>
                  <a:lnTo>
                    <a:pt x="599831" y="168236"/>
                  </a:lnTo>
                  <a:lnTo>
                    <a:pt x="603158" y="168236"/>
                  </a:lnTo>
                  <a:lnTo>
                    <a:pt x="606270" y="167106"/>
                  </a:lnTo>
                  <a:lnTo>
                    <a:pt x="610639" y="163449"/>
                  </a:lnTo>
                  <a:lnTo>
                    <a:pt x="611191" y="162661"/>
                  </a:lnTo>
                  <a:lnTo>
                    <a:pt x="612391" y="160451"/>
                  </a:lnTo>
                  <a:lnTo>
                    <a:pt x="612340" y="80619"/>
                  </a:lnTo>
                  <a:lnTo>
                    <a:pt x="603675" y="11214"/>
                  </a:lnTo>
                  <a:lnTo>
                    <a:pt x="603639" y="10921"/>
                  </a:lnTo>
                  <a:lnTo>
                    <a:pt x="601253" y="10921"/>
                  </a:lnTo>
                  <a:lnTo>
                    <a:pt x="603603" y="10629"/>
                  </a:lnTo>
                  <a:lnTo>
                    <a:pt x="603653" y="7899"/>
                  </a:lnTo>
                  <a:lnTo>
                    <a:pt x="602129" y="4965"/>
                  </a:lnTo>
                  <a:lnTo>
                    <a:pt x="597532" y="1130"/>
                  </a:lnTo>
                  <a:lnTo>
                    <a:pt x="594484" y="0"/>
                  </a:lnTo>
                  <a:close/>
                </a:path>
                <a:path w="612775" h="168275">
                  <a:moveTo>
                    <a:pt x="599831" y="165595"/>
                  </a:moveTo>
                  <a:lnTo>
                    <a:pt x="39532" y="165595"/>
                  </a:lnTo>
                  <a:lnTo>
                    <a:pt x="39150" y="167975"/>
                  </a:lnTo>
                  <a:lnTo>
                    <a:pt x="599831" y="167975"/>
                  </a:lnTo>
                  <a:lnTo>
                    <a:pt x="599831" y="165595"/>
                  </a:lnTo>
                  <a:close/>
                </a:path>
                <a:path w="612775" h="168275">
                  <a:moveTo>
                    <a:pt x="603603" y="10629"/>
                  </a:moveTo>
                  <a:lnTo>
                    <a:pt x="601253" y="10921"/>
                  </a:lnTo>
                  <a:lnTo>
                    <a:pt x="603639" y="10921"/>
                  </a:lnTo>
                  <a:lnTo>
                    <a:pt x="603603" y="10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4019448" y="5234978"/>
              <a:ext cx="46355" cy="133985"/>
            </a:xfrm>
            <a:custGeom>
              <a:avLst/>
              <a:gdLst/>
              <a:ahLst/>
              <a:cxnLst/>
              <a:rect l="l" t="t" r="r" b="b"/>
              <a:pathLst>
                <a:path w="46354" h="133985">
                  <a:moveTo>
                    <a:pt x="45821" y="0"/>
                  </a:moveTo>
                  <a:lnTo>
                    <a:pt x="0" y="0"/>
                  </a:lnTo>
                  <a:lnTo>
                    <a:pt x="0" y="133642"/>
                  </a:lnTo>
                  <a:lnTo>
                    <a:pt x="45821" y="133642"/>
                  </a:lnTo>
                  <a:lnTo>
                    <a:pt x="45821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4017048" y="5232730"/>
              <a:ext cx="50800" cy="138430"/>
            </a:xfrm>
            <a:custGeom>
              <a:avLst/>
              <a:gdLst/>
              <a:ahLst/>
              <a:cxnLst/>
              <a:rect l="l" t="t" r="r" b="b"/>
              <a:pathLst>
                <a:path w="50800" h="138429">
                  <a:moveTo>
                    <a:pt x="50622" y="1270"/>
                  </a:moveTo>
                  <a:lnTo>
                    <a:pt x="49987" y="1270"/>
                  </a:lnTo>
                  <a:lnTo>
                    <a:pt x="49987" y="0"/>
                  </a:lnTo>
                  <a:lnTo>
                    <a:pt x="45821" y="0"/>
                  </a:lnTo>
                  <a:lnTo>
                    <a:pt x="45821" y="5080"/>
                  </a:lnTo>
                  <a:lnTo>
                    <a:pt x="45821" y="133350"/>
                  </a:lnTo>
                  <a:lnTo>
                    <a:pt x="4800" y="133350"/>
                  </a:lnTo>
                  <a:lnTo>
                    <a:pt x="4800" y="5080"/>
                  </a:lnTo>
                  <a:lnTo>
                    <a:pt x="45821" y="5080"/>
                  </a:lnTo>
                  <a:lnTo>
                    <a:pt x="45821" y="0"/>
                  </a:lnTo>
                  <a:lnTo>
                    <a:pt x="622" y="0"/>
                  </a:lnTo>
                  <a:lnTo>
                    <a:pt x="62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3350"/>
                  </a:lnTo>
                  <a:lnTo>
                    <a:pt x="0" y="135890"/>
                  </a:lnTo>
                  <a:lnTo>
                    <a:pt x="0" y="137160"/>
                  </a:lnTo>
                  <a:lnTo>
                    <a:pt x="901" y="137160"/>
                  </a:lnTo>
                  <a:lnTo>
                    <a:pt x="901" y="138430"/>
                  </a:lnTo>
                  <a:lnTo>
                    <a:pt x="49707" y="138430"/>
                  </a:lnTo>
                  <a:lnTo>
                    <a:pt x="49707" y="137160"/>
                  </a:lnTo>
                  <a:lnTo>
                    <a:pt x="50622" y="137160"/>
                  </a:lnTo>
                  <a:lnTo>
                    <a:pt x="50622" y="135890"/>
                  </a:lnTo>
                  <a:lnTo>
                    <a:pt x="50622" y="133489"/>
                  </a:lnTo>
                  <a:lnTo>
                    <a:pt x="48221" y="133489"/>
                  </a:lnTo>
                  <a:lnTo>
                    <a:pt x="48221" y="133350"/>
                  </a:lnTo>
                  <a:lnTo>
                    <a:pt x="50622" y="133350"/>
                  </a:lnTo>
                  <a:lnTo>
                    <a:pt x="50622" y="5080"/>
                  </a:lnTo>
                  <a:lnTo>
                    <a:pt x="50622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4065269" y="5234978"/>
              <a:ext cx="46355" cy="133985"/>
            </a:xfrm>
            <a:custGeom>
              <a:avLst/>
              <a:gdLst/>
              <a:ahLst/>
              <a:cxnLst/>
              <a:rect l="l" t="t" r="r" b="b"/>
              <a:pathLst>
                <a:path w="46354" h="133985">
                  <a:moveTo>
                    <a:pt x="45872" y="0"/>
                  </a:moveTo>
                  <a:lnTo>
                    <a:pt x="0" y="0"/>
                  </a:lnTo>
                  <a:lnTo>
                    <a:pt x="0" y="133642"/>
                  </a:lnTo>
                  <a:lnTo>
                    <a:pt x="45872" y="133642"/>
                  </a:lnTo>
                  <a:lnTo>
                    <a:pt x="45872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4062869" y="5232730"/>
              <a:ext cx="50800" cy="138430"/>
            </a:xfrm>
            <a:custGeom>
              <a:avLst/>
              <a:gdLst/>
              <a:ahLst/>
              <a:cxnLst/>
              <a:rect l="l" t="t" r="r" b="b"/>
              <a:pathLst>
                <a:path w="50800" h="138429">
                  <a:moveTo>
                    <a:pt x="50673" y="1270"/>
                  </a:moveTo>
                  <a:lnTo>
                    <a:pt x="50038" y="1270"/>
                  </a:lnTo>
                  <a:lnTo>
                    <a:pt x="50038" y="0"/>
                  </a:lnTo>
                  <a:lnTo>
                    <a:pt x="45872" y="0"/>
                  </a:lnTo>
                  <a:lnTo>
                    <a:pt x="45872" y="5080"/>
                  </a:lnTo>
                  <a:lnTo>
                    <a:pt x="45872" y="133350"/>
                  </a:lnTo>
                  <a:lnTo>
                    <a:pt x="4800" y="133350"/>
                  </a:lnTo>
                  <a:lnTo>
                    <a:pt x="4800" y="5080"/>
                  </a:lnTo>
                  <a:lnTo>
                    <a:pt x="45872" y="5080"/>
                  </a:lnTo>
                  <a:lnTo>
                    <a:pt x="45872" y="0"/>
                  </a:lnTo>
                  <a:lnTo>
                    <a:pt x="622" y="0"/>
                  </a:lnTo>
                  <a:lnTo>
                    <a:pt x="62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3350"/>
                  </a:lnTo>
                  <a:lnTo>
                    <a:pt x="0" y="135890"/>
                  </a:lnTo>
                  <a:lnTo>
                    <a:pt x="0" y="137160"/>
                  </a:lnTo>
                  <a:lnTo>
                    <a:pt x="901" y="137160"/>
                  </a:lnTo>
                  <a:lnTo>
                    <a:pt x="901" y="138430"/>
                  </a:lnTo>
                  <a:lnTo>
                    <a:pt x="49758" y="138430"/>
                  </a:lnTo>
                  <a:lnTo>
                    <a:pt x="49758" y="137160"/>
                  </a:lnTo>
                  <a:lnTo>
                    <a:pt x="50673" y="137160"/>
                  </a:lnTo>
                  <a:lnTo>
                    <a:pt x="50673" y="135890"/>
                  </a:lnTo>
                  <a:lnTo>
                    <a:pt x="50673" y="133489"/>
                  </a:lnTo>
                  <a:lnTo>
                    <a:pt x="48272" y="133489"/>
                  </a:lnTo>
                  <a:lnTo>
                    <a:pt x="48272" y="133350"/>
                  </a:lnTo>
                  <a:lnTo>
                    <a:pt x="50673" y="133350"/>
                  </a:lnTo>
                  <a:lnTo>
                    <a:pt x="50673" y="5080"/>
                  </a:lnTo>
                  <a:lnTo>
                    <a:pt x="50673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3887624" y="5195533"/>
              <a:ext cx="68580" cy="6985"/>
            </a:xfrm>
            <a:custGeom>
              <a:avLst/>
              <a:gdLst/>
              <a:ahLst/>
              <a:cxnLst/>
              <a:rect l="l" t="t" r="r" b="b"/>
              <a:pathLst>
                <a:path w="68579" h="6985">
                  <a:moveTo>
                    <a:pt x="0" y="0"/>
                  </a:moveTo>
                  <a:lnTo>
                    <a:pt x="0" y="6819"/>
                  </a:lnTo>
                  <a:lnTo>
                    <a:pt x="68313" y="6819"/>
                  </a:lnTo>
                  <a:lnTo>
                    <a:pt x="68313" y="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3885226" y="5193107"/>
              <a:ext cx="73660" cy="12065"/>
            </a:xfrm>
            <a:custGeom>
              <a:avLst/>
              <a:gdLst/>
              <a:ahLst/>
              <a:cxnLst/>
              <a:rect l="l" t="t" r="r" b="b"/>
              <a:pathLst>
                <a:path w="73660" h="12064">
                  <a:moveTo>
                    <a:pt x="1854" y="0"/>
                  </a:moveTo>
                  <a:lnTo>
                    <a:pt x="1193" y="241"/>
                  </a:lnTo>
                  <a:lnTo>
                    <a:pt x="266" y="1143"/>
                  </a:lnTo>
                  <a:lnTo>
                    <a:pt x="0" y="1778"/>
                  </a:lnTo>
                  <a:lnTo>
                    <a:pt x="0" y="10566"/>
                  </a:lnTo>
                  <a:lnTo>
                    <a:pt x="1092" y="11645"/>
                  </a:lnTo>
                  <a:lnTo>
                    <a:pt x="3708" y="11645"/>
                  </a:lnTo>
                  <a:lnTo>
                    <a:pt x="4800" y="10566"/>
                  </a:lnTo>
                  <a:lnTo>
                    <a:pt x="4800" y="9245"/>
                  </a:lnTo>
                  <a:lnTo>
                    <a:pt x="4800" y="4927"/>
                  </a:lnTo>
                  <a:lnTo>
                    <a:pt x="68313" y="7683"/>
                  </a:lnTo>
                  <a:lnTo>
                    <a:pt x="68313" y="10566"/>
                  </a:lnTo>
                  <a:lnTo>
                    <a:pt x="69354" y="11645"/>
                  </a:lnTo>
                  <a:lnTo>
                    <a:pt x="72021" y="11645"/>
                  </a:lnTo>
                  <a:lnTo>
                    <a:pt x="73113" y="10566"/>
                  </a:lnTo>
                  <a:lnTo>
                    <a:pt x="73113" y="4102"/>
                  </a:lnTo>
                  <a:lnTo>
                    <a:pt x="72085" y="3048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3834002" y="5234990"/>
              <a:ext cx="186055" cy="67310"/>
            </a:xfrm>
            <a:custGeom>
              <a:avLst/>
              <a:gdLst/>
              <a:ahLst/>
              <a:cxnLst/>
              <a:rect l="l" t="t" r="r" b="b"/>
              <a:pathLst>
                <a:path w="186054" h="67310">
                  <a:moveTo>
                    <a:pt x="185445" y="0"/>
                  </a:moveTo>
                  <a:lnTo>
                    <a:pt x="0" y="0"/>
                  </a:lnTo>
                  <a:lnTo>
                    <a:pt x="0" y="66814"/>
                  </a:lnTo>
                  <a:lnTo>
                    <a:pt x="185445" y="66814"/>
                  </a:lnTo>
                  <a:lnTo>
                    <a:pt x="185445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3833990" y="5233225"/>
              <a:ext cx="187960" cy="71120"/>
            </a:xfrm>
            <a:custGeom>
              <a:avLst/>
              <a:gdLst/>
              <a:ahLst/>
              <a:cxnLst/>
              <a:rect l="l" t="t" r="r" b="b"/>
              <a:pathLst>
                <a:path w="187960" h="71120">
                  <a:moveTo>
                    <a:pt x="187858" y="1270"/>
                  </a:moveTo>
                  <a:lnTo>
                    <a:pt x="187642" y="1270"/>
                  </a:lnTo>
                  <a:lnTo>
                    <a:pt x="18764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3057" y="3810"/>
                  </a:lnTo>
                  <a:lnTo>
                    <a:pt x="183057" y="66040"/>
                  </a:lnTo>
                  <a:lnTo>
                    <a:pt x="0" y="66040"/>
                  </a:lnTo>
                  <a:lnTo>
                    <a:pt x="0" y="68580"/>
                  </a:lnTo>
                  <a:lnTo>
                    <a:pt x="0" y="69850"/>
                  </a:lnTo>
                  <a:lnTo>
                    <a:pt x="0" y="71120"/>
                  </a:lnTo>
                  <a:lnTo>
                    <a:pt x="186905" y="71120"/>
                  </a:lnTo>
                  <a:lnTo>
                    <a:pt x="186905" y="69850"/>
                  </a:lnTo>
                  <a:lnTo>
                    <a:pt x="187858" y="69850"/>
                  </a:lnTo>
                  <a:lnTo>
                    <a:pt x="187858" y="68580"/>
                  </a:lnTo>
                  <a:lnTo>
                    <a:pt x="187858" y="66179"/>
                  </a:lnTo>
                  <a:lnTo>
                    <a:pt x="185458" y="66179"/>
                  </a:lnTo>
                  <a:lnTo>
                    <a:pt x="185458" y="66040"/>
                  </a:lnTo>
                  <a:lnTo>
                    <a:pt x="187858" y="66040"/>
                  </a:lnTo>
                  <a:lnTo>
                    <a:pt x="187858" y="3810"/>
                  </a:lnTo>
                  <a:lnTo>
                    <a:pt x="18785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4111193" y="5234990"/>
              <a:ext cx="223520" cy="67310"/>
            </a:xfrm>
            <a:custGeom>
              <a:avLst/>
              <a:gdLst/>
              <a:ahLst/>
              <a:cxnLst/>
              <a:rect l="l" t="t" r="r" b="b"/>
              <a:pathLst>
                <a:path w="223520" h="67310">
                  <a:moveTo>
                    <a:pt x="223138" y="0"/>
                  </a:moveTo>
                  <a:lnTo>
                    <a:pt x="0" y="0"/>
                  </a:lnTo>
                  <a:lnTo>
                    <a:pt x="0" y="66814"/>
                  </a:lnTo>
                  <a:lnTo>
                    <a:pt x="223138" y="66814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3833990" y="5233225"/>
              <a:ext cx="502920" cy="85725"/>
            </a:xfrm>
            <a:custGeom>
              <a:avLst/>
              <a:gdLst/>
              <a:ahLst/>
              <a:cxnLst/>
              <a:rect l="l" t="t" r="r" b="b"/>
              <a:pathLst>
                <a:path w="502920" h="85725">
                  <a:moveTo>
                    <a:pt x="77050" y="81889"/>
                  </a:moveTo>
                  <a:lnTo>
                    <a:pt x="75958" y="80822"/>
                  </a:lnTo>
                  <a:lnTo>
                    <a:pt x="0" y="80822"/>
                  </a:lnTo>
                  <a:lnTo>
                    <a:pt x="0" y="85623"/>
                  </a:lnTo>
                  <a:lnTo>
                    <a:pt x="75958" y="85623"/>
                  </a:lnTo>
                  <a:lnTo>
                    <a:pt x="77050" y="84543"/>
                  </a:lnTo>
                  <a:lnTo>
                    <a:pt x="77050" y="81889"/>
                  </a:lnTo>
                  <a:close/>
                </a:path>
                <a:path w="502920" h="85725">
                  <a:moveTo>
                    <a:pt x="173329" y="81889"/>
                  </a:moveTo>
                  <a:lnTo>
                    <a:pt x="172288" y="80822"/>
                  </a:lnTo>
                  <a:lnTo>
                    <a:pt x="170980" y="80822"/>
                  </a:lnTo>
                  <a:lnTo>
                    <a:pt x="96989" y="80822"/>
                  </a:lnTo>
                  <a:lnTo>
                    <a:pt x="95897" y="81889"/>
                  </a:lnTo>
                  <a:lnTo>
                    <a:pt x="95897" y="84543"/>
                  </a:lnTo>
                  <a:lnTo>
                    <a:pt x="96989" y="85623"/>
                  </a:lnTo>
                  <a:lnTo>
                    <a:pt x="172288" y="85623"/>
                  </a:lnTo>
                  <a:lnTo>
                    <a:pt x="173329" y="84543"/>
                  </a:lnTo>
                  <a:lnTo>
                    <a:pt x="173329" y="81889"/>
                  </a:lnTo>
                  <a:close/>
                </a:path>
                <a:path w="502920" h="85725">
                  <a:moveTo>
                    <a:pt x="502742" y="1270"/>
                  </a:moveTo>
                  <a:lnTo>
                    <a:pt x="502526" y="1270"/>
                  </a:lnTo>
                  <a:lnTo>
                    <a:pt x="502526" y="0"/>
                  </a:lnTo>
                  <a:lnTo>
                    <a:pt x="497941" y="0"/>
                  </a:lnTo>
                  <a:lnTo>
                    <a:pt x="497941" y="3810"/>
                  </a:lnTo>
                  <a:lnTo>
                    <a:pt x="497941" y="66040"/>
                  </a:lnTo>
                  <a:lnTo>
                    <a:pt x="279603" y="66040"/>
                  </a:lnTo>
                  <a:lnTo>
                    <a:pt x="279603" y="3810"/>
                  </a:lnTo>
                  <a:lnTo>
                    <a:pt x="497941" y="3810"/>
                  </a:lnTo>
                  <a:lnTo>
                    <a:pt x="497941" y="0"/>
                  </a:lnTo>
                  <a:lnTo>
                    <a:pt x="275031" y="0"/>
                  </a:lnTo>
                  <a:lnTo>
                    <a:pt x="275031" y="1270"/>
                  </a:lnTo>
                  <a:lnTo>
                    <a:pt x="274802" y="1270"/>
                  </a:lnTo>
                  <a:lnTo>
                    <a:pt x="274802" y="3810"/>
                  </a:lnTo>
                  <a:lnTo>
                    <a:pt x="274802" y="66040"/>
                  </a:lnTo>
                  <a:lnTo>
                    <a:pt x="274802" y="68580"/>
                  </a:lnTo>
                  <a:lnTo>
                    <a:pt x="274802" y="69850"/>
                  </a:lnTo>
                  <a:lnTo>
                    <a:pt x="275717" y="69850"/>
                  </a:lnTo>
                  <a:lnTo>
                    <a:pt x="275717" y="71120"/>
                  </a:lnTo>
                  <a:lnTo>
                    <a:pt x="501827" y="71120"/>
                  </a:lnTo>
                  <a:lnTo>
                    <a:pt x="501827" y="69850"/>
                  </a:lnTo>
                  <a:lnTo>
                    <a:pt x="502742" y="69850"/>
                  </a:lnTo>
                  <a:lnTo>
                    <a:pt x="502742" y="68580"/>
                  </a:lnTo>
                  <a:lnTo>
                    <a:pt x="502742" y="66179"/>
                  </a:lnTo>
                  <a:lnTo>
                    <a:pt x="500341" y="66179"/>
                  </a:lnTo>
                  <a:lnTo>
                    <a:pt x="500341" y="66040"/>
                  </a:lnTo>
                  <a:lnTo>
                    <a:pt x="502742" y="66040"/>
                  </a:lnTo>
                  <a:lnTo>
                    <a:pt x="502742" y="3810"/>
                  </a:lnTo>
                  <a:lnTo>
                    <a:pt x="502742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3836174" y="5241848"/>
              <a:ext cx="482600" cy="69850"/>
            </a:xfrm>
            <a:custGeom>
              <a:avLst/>
              <a:gdLst/>
              <a:ahLst/>
              <a:cxnLst/>
              <a:rect l="l" t="t" r="r" b="b"/>
              <a:pathLst>
                <a:path w="482600" h="69850">
                  <a:moveTo>
                    <a:pt x="177812" y="0"/>
                  </a:moveTo>
                  <a:lnTo>
                    <a:pt x="0" y="0"/>
                  </a:lnTo>
                  <a:lnTo>
                    <a:pt x="0" y="51638"/>
                  </a:lnTo>
                  <a:lnTo>
                    <a:pt x="7251" y="47713"/>
                  </a:lnTo>
                  <a:lnTo>
                    <a:pt x="26797" y="39090"/>
                  </a:lnTo>
                  <a:lnTo>
                    <a:pt x="55321" y="30467"/>
                  </a:lnTo>
                  <a:lnTo>
                    <a:pt x="89509" y="26555"/>
                  </a:lnTo>
                  <a:lnTo>
                    <a:pt x="117830" y="26860"/>
                  </a:lnTo>
                  <a:lnTo>
                    <a:pt x="136461" y="29057"/>
                  </a:lnTo>
                  <a:lnTo>
                    <a:pt x="153708" y="35001"/>
                  </a:lnTo>
                  <a:lnTo>
                    <a:pt x="177812" y="46583"/>
                  </a:lnTo>
                  <a:lnTo>
                    <a:pt x="177812" y="0"/>
                  </a:lnTo>
                  <a:close/>
                </a:path>
                <a:path w="482600" h="69850">
                  <a:moveTo>
                    <a:pt x="265290" y="0"/>
                  </a:moveTo>
                  <a:lnTo>
                    <a:pt x="190588" y="0"/>
                  </a:lnTo>
                  <a:lnTo>
                    <a:pt x="190588" y="51638"/>
                  </a:lnTo>
                  <a:lnTo>
                    <a:pt x="194017" y="54444"/>
                  </a:lnTo>
                  <a:lnTo>
                    <a:pt x="203111" y="60642"/>
                  </a:lnTo>
                  <a:lnTo>
                    <a:pt x="216115" y="66840"/>
                  </a:lnTo>
                  <a:lnTo>
                    <a:pt x="231267" y="69659"/>
                  </a:lnTo>
                  <a:lnTo>
                    <a:pt x="243560" y="69392"/>
                  </a:lnTo>
                  <a:lnTo>
                    <a:pt x="251206" y="67602"/>
                  </a:lnTo>
                  <a:lnTo>
                    <a:pt x="257390" y="62725"/>
                  </a:lnTo>
                  <a:lnTo>
                    <a:pt x="265290" y="53238"/>
                  </a:lnTo>
                  <a:lnTo>
                    <a:pt x="265290" y="0"/>
                  </a:lnTo>
                  <a:close/>
                </a:path>
                <a:path w="482600" h="69850">
                  <a:moveTo>
                    <a:pt x="482155" y="0"/>
                  </a:moveTo>
                  <a:lnTo>
                    <a:pt x="282714" y="0"/>
                  </a:lnTo>
                  <a:lnTo>
                    <a:pt x="282714" y="51638"/>
                  </a:lnTo>
                  <a:lnTo>
                    <a:pt x="290855" y="47713"/>
                  </a:lnTo>
                  <a:lnTo>
                    <a:pt x="312775" y="39090"/>
                  </a:lnTo>
                  <a:lnTo>
                    <a:pt x="344766" y="30467"/>
                  </a:lnTo>
                  <a:lnTo>
                    <a:pt x="383082" y="26555"/>
                  </a:lnTo>
                  <a:lnTo>
                    <a:pt x="414832" y="26860"/>
                  </a:lnTo>
                  <a:lnTo>
                    <a:pt x="435737" y="29057"/>
                  </a:lnTo>
                  <a:lnTo>
                    <a:pt x="455079" y="35001"/>
                  </a:lnTo>
                  <a:lnTo>
                    <a:pt x="482155" y="46583"/>
                  </a:lnTo>
                  <a:lnTo>
                    <a:pt x="482155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3834002" y="5202783"/>
              <a:ext cx="634365" cy="134620"/>
            </a:xfrm>
            <a:custGeom>
              <a:avLst/>
              <a:gdLst/>
              <a:ahLst/>
              <a:cxnLst/>
              <a:rect l="l" t="t" r="r" b="b"/>
              <a:pathLst>
                <a:path w="634364" h="134620">
                  <a:moveTo>
                    <a:pt x="66725" y="34772"/>
                  </a:moveTo>
                  <a:lnTo>
                    <a:pt x="63334" y="34772"/>
                  </a:lnTo>
                  <a:lnTo>
                    <a:pt x="63334" y="99021"/>
                  </a:lnTo>
                  <a:lnTo>
                    <a:pt x="66725" y="99021"/>
                  </a:lnTo>
                  <a:lnTo>
                    <a:pt x="66725" y="34772"/>
                  </a:lnTo>
                  <a:close/>
                </a:path>
                <a:path w="634364" h="134620">
                  <a:moveTo>
                    <a:pt x="80695" y="16319"/>
                  </a:moveTo>
                  <a:lnTo>
                    <a:pt x="79603" y="15240"/>
                  </a:lnTo>
                  <a:lnTo>
                    <a:pt x="0" y="15240"/>
                  </a:lnTo>
                  <a:lnTo>
                    <a:pt x="0" y="20040"/>
                  </a:lnTo>
                  <a:lnTo>
                    <a:pt x="79603" y="20040"/>
                  </a:lnTo>
                  <a:lnTo>
                    <a:pt x="80695" y="18961"/>
                  </a:lnTo>
                  <a:lnTo>
                    <a:pt x="80695" y="16319"/>
                  </a:lnTo>
                  <a:close/>
                </a:path>
                <a:path w="634364" h="134620">
                  <a:moveTo>
                    <a:pt x="113855" y="16319"/>
                  </a:moveTo>
                  <a:lnTo>
                    <a:pt x="112814" y="15240"/>
                  </a:lnTo>
                  <a:lnTo>
                    <a:pt x="89776" y="15240"/>
                  </a:lnTo>
                  <a:lnTo>
                    <a:pt x="88684" y="16319"/>
                  </a:lnTo>
                  <a:lnTo>
                    <a:pt x="88684" y="18961"/>
                  </a:lnTo>
                  <a:lnTo>
                    <a:pt x="89776" y="20040"/>
                  </a:lnTo>
                  <a:lnTo>
                    <a:pt x="91084" y="20040"/>
                  </a:lnTo>
                  <a:lnTo>
                    <a:pt x="112814" y="20040"/>
                  </a:lnTo>
                  <a:lnTo>
                    <a:pt x="113855" y="18961"/>
                  </a:lnTo>
                  <a:lnTo>
                    <a:pt x="113855" y="16319"/>
                  </a:lnTo>
                  <a:close/>
                </a:path>
                <a:path w="634364" h="134620">
                  <a:moveTo>
                    <a:pt x="138379" y="34772"/>
                  </a:moveTo>
                  <a:lnTo>
                    <a:pt x="134988" y="34772"/>
                  </a:lnTo>
                  <a:lnTo>
                    <a:pt x="134988" y="99021"/>
                  </a:lnTo>
                  <a:lnTo>
                    <a:pt x="138379" y="99021"/>
                  </a:lnTo>
                  <a:lnTo>
                    <a:pt x="138379" y="34772"/>
                  </a:lnTo>
                  <a:close/>
                </a:path>
                <a:path w="634364" h="134620">
                  <a:moveTo>
                    <a:pt x="180530" y="16319"/>
                  </a:moveTo>
                  <a:lnTo>
                    <a:pt x="179501" y="15240"/>
                  </a:lnTo>
                  <a:lnTo>
                    <a:pt x="136677" y="15240"/>
                  </a:lnTo>
                  <a:lnTo>
                    <a:pt x="135648" y="16319"/>
                  </a:lnTo>
                  <a:lnTo>
                    <a:pt x="135648" y="18961"/>
                  </a:lnTo>
                  <a:lnTo>
                    <a:pt x="136677" y="20040"/>
                  </a:lnTo>
                  <a:lnTo>
                    <a:pt x="138049" y="20040"/>
                  </a:lnTo>
                  <a:lnTo>
                    <a:pt x="179501" y="20040"/>
                  </a:lnTo>
                  <a:lnTo>
                    <a:pt x="180530" y="18961"/>
                  </a:lnTo>
                  <a:lnTo>
                    <a:pt x="180530" y="16319"/>
                  </a:lnTo>
                  <a:close/>
                </a:path>
                <a:path w="634364" h="134620">
                  <a:moveTo>
                    <a:pt x="233718" y="34772"/>
                  </a:moveTo>
                  <a:lnTo>
                    <a:pt x="228917" y="34772"/>
                  </a:lnTo>
                  <a:lnTo>
                    <a:pt x="228917" y="126987"/>
                  </a:lnTo>
                  <a:lnTo>
                    <a:pt x="233718" y="126987"/>
                  </a:lnTo>
                  <a:lnTo>
                    <a:pt x="233718" y="34772"/>
                  </a:lnTo>
                  <a:close/>
                </a:path>
                <a:path w="634364" h="134620">
                  <a:moveTo>
                    <a:pt x="313613" y="130822"/>
                  </a:moveTo>
                  <a:lnTo>
                    <a:pt x="312521" y="129743"/>
                  </a:lnTo>
                  <a:lnTo>
                    <a:pt x="291338" y="129743"/>
                  </a:lnTo>
                  <a:lnTo>
                    <a:pt x="290245" y="130822"/>
                  </a:lnTo>
                  <a:lnTo>
                    <a:pt x="290245" y="133464"/>
                  </a:lnTo>
                  <a:lnTo>
                    <a:pt x="291338" y="134543"/>
                  </a:lnTo>
                  <a:lnTo>
                    <a:pt x="292646" y="134543"/>
                  </a:lnTo>
                  <a:lnTo>
                    <a:pt x="312521" y="134543"/>
                  </a:lnTo>
                  <a:lnTo>
                    <a:pt x="313613" y="133464"/>
                  </a:lnTo>
                  <a:lnTo>
                    <a:pt x="313613" y="130822"/>
                  </a:lnTo>
                  <a:close/>
                </a:path>
                <a:path w="634364" h="134620">
                  <a:moveTo>
                    <a:pt x="366102" y="34772"/>
                  </a:moveTo>
                  <a:lnTo>
                    <a:pt x="362712" y="34772"/>
                  </a:lnTo>
                  <a:lnTo>
                    <a:pt x="362712" y="99021"/>
                  </a:lnTo>
                  <a:lnTo>
                    <a:pt x="366102" y="99021"/>
                  </a:lnTo>
                  <a:lnTo>
                    <a:pt x="366102" y="34772"/>
                  </a:lnTo>
                  <a:close/>
                </a:path>
                <a:path w="634364" h="134620">
                  <a:moveTo>
                    <a:pt x="431025" y="34772"/>
                  </a:moveTo>
                  <a:lnTo>
                    <a:pt x="427634" y="34772"/>
                  </a:lnTo>
                  <a:lnTo>
                    <a:pt x="427634" y="99021"/>
                  </a:lnTo>
                  <a:lnTo>
                    <a:pt x="431025" y="99021"/>
                  </a:lnTo>
                  <a:lnTo>
                    <a:pt x="431025" y="34772"/>
                  </a:lnTo>
                  <a:close/>
                </a:path>
                <a:path w="634364" h="134620">
                  <a:moveTo>
                    <a:pt x="486676" y="112331"/>
                  </a:moveTo>
                  <a:lnTo>
                    <a:pt x="485635" y="111264"/>
                  </a:lnTo>
                  <a:lnTo>
                    <a:pt x="484327" y="111264"/>
                  </a:lnTo>
                  <a:lnTo>
                    <a:pt x="448614" y="111264"/>
                  </a:lnTo>
                  <a:lnTo>
                    <a:pt x="447573" y="112331"/>
                  </a:lnTo>
                  <a:lnTo>
                    <a:pt x="447573" y="114985"/>
                  </a:lnTo>
                  <a:lnTo>
                    <a:pt x="448614" y="116065"/>
                  </a:lnTo>
                  <a:lnTo>
                    <a:pt x="485635" y="116065"/>
                  </a:lnTo>
                  <a:lnTo>
                    <a:pt x="486676" y="114985"/>
                  </a:lnTo>
                  <a:lnTo>
                    <a:pt x="486676" y="112331"/>
                  </a:lnTo>
                  <a:close/>
                </a:path>
                <a:path w="634364" h="134620">
                  <a:moveTo>
                    <a:pt x="583704" y="16230"/>
                  </a:moveTo>
                  <a:lnTo>
                    <a:pt x="582980" y="16230"/>
                  </a:lnTo>
                  <a:lnTo>
                    <a:pt x="582980" y="14960"/>
                  </a:lnTo>
                  <a:lnTo>
                    <a:pt x="454202" y="14960"/>
                  </a:lnTo>
                  <a:lnTo>
                    <a:pt x="454202" y="16230"/>
                  </a:lnTo>
                  <a:lnTo>
                    <a:pt x="453466" y="16230"/>
                  </a:lnTo>
                  <a:lnTo>
                    <a:pt x="453466" y="18770"/>
                  </a:lnTo>
                  <a:lnTo>
                    <a:pt x="453923" y="18770"/>
                  </a:lnTo>
                  <a:lnTo>
                    <a:pt x="453923" y="20040"/>
                  </a:lnTo>
                  <a:lnTo>
                    <a:pt x="583260" y="20040"/>
                  </a:lnTo>
                  <a:lnTo>
                    <a:pt x="583260" y="18770"/>
                  </a:lnTo>
                  <a:lnTo>
                    <a:pt x="583704" y="18770"/>
                  </a:lnTo>
                  <a:lnTo>
                    <a:pt x="583704" y="16230"/>
                  </a:lnTo>
                  <a:close/>
                </a:path>
                <a:path w="634364" h="134620">
                  <a:moveTo>
                    <a:pt x="634276" y="7226"/>
                  </a:moveTo>
                  <a:lnTo>
                    <a:pt x="627075" y="0"/>
                  </a:lnTo>
                  <a:lnTo>
                    <a:pt x="567334" y="0"/>
                  </a:lnTo>
                  <a:lnTo>
                    <a:pt x="566293" y="1079"/>
                  </a:lnTo>
                  <a:lnTo>
                    <a:pt x="566293" y="3721"/>
                  </a:lnTo>
                  <a:lnTo>
                    <a:pt x="567334" y="4800"/>
                  </a:lnTo>
                  <a:lnTo>
                    <a:pt x="568693" y="4800"/>
                  </a:lnTo>
                  <a:lnTo>
                    <a:pt x="624395" y="4813"/>
                  </a:lnTo>
                  <a:lnTo>
                    <a:pt x="629475" y="9880"/>
                  </a:lnTo>
                  <a:lnTo>
                    <a:pt x="629475" y="47167"/>
                  </a:lnTo>
                  <a:lnTo>
                    <a:pt x="630567" y="48234"/>
                  </a:lnTo>
                  <a:lnTo>
                    <a:pt x="633247" y="48234"/>
                  </a:lnTo>
                  <a:lnTo>
                    <a:pt x="634276" y="47167"/>
                  </a:lnTo>
                  <a:lnTo>
                    <a:pt x="634276" y="7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4453384" y="5227803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12509" y="0"/>
                  </a:moveTo>
                  <a:lnTo>
                    <a:pt x="0" y="0"/>
                  </a:lnTo>
                  <a:lnTo>
                    <a:pt x="0" y="28219"/>
                  </a:lnTo>
                  <a:lnTo>
                    <a:pt x="9232" y="28219"/>
                  </a:lnTo>
                  <a:lnTo>
                    <a:pt x="12509" y="24904"/>
                  </a:lnTo>
                  <a:lnTo>
                    <a:pt x="12509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4450984" y="5225403"/>
              <a:ext cx="17780" cy="33020"/>
            </a:xfrm>
            <a:custGeom>
              <a:avLst/>
              <a:gdLst/>
              <a:ahLst/>
              <a:cxnLst/>
              <a:rect l="l" t="t" r="r" b="b"/>
              <a:pathLst>
                <a:path w="17779" h="33020">
                  <a:moveTo>
                    <a:pt x="15557" y="0"/>
                  </a:moveTo>
                  <a:lnTo>
                    <a:pt x="1803" y="0"/>
                  </a:lnTo>
                  <a:lnTo>
                    <a:pt x="1143" y="254"/>
                  </a:lnTo>
                  <a:lnTo>
                    <a:pt x="266" y="1143"/>
                  </a:lnTo>
                  <a:lnTo>
                    <a:pt x="0" y="1765"/>
                  </a:lnTo>
                  <a:lnTo>
                    <a:pt x="0" y="31242"/>
                  </a:lnTo>
                  <a:lnTo>
                    <a:pt x="266" y="31864"/>
                  </a:lnTo>
                  <a:lnTo>
                    <a:pt x="1143" y="32766"/>
                  </a:lnTo>
                  <a:lnTo>
                    <a:pt x="1803" y="33020"/>
                  </a:lnTo>
                  <a:lnTo>
                    <a:pt x="2400" y="33020"/>
                  </a:lnTo>
                  <a:lnTo>
                    <a:pt x="2400" y="28219"/>
                  </a:lnTo>
                  <a:lnTo>
                    <a:pt x="4800" y="28219"/>
                  </a:lnTo>
                  <a:lnTo>
                    <a:pt x="4800" y="4800"/>
                  </a:lnTo>
                  <a:lnTo>
                    <a:pt x="17310" y="4800"/>
                  </a:lnTo>
                  <a:lnTo>
                    <a:pt x="17310" y="1765"/>
                  </a:lnTo>
                  <a:lnTo>
                    <a:pt x="17094" y="1143"/>
                  </a:lnTo>
                  <a:lnTo>
                    <a:pt x="16598" y="698"/>
                  </a:lnTo>
                  <a:lnTo>
                    <a:pt x="16167" y="254"/>
                  </a:lnTo>
                  <a:lnTo>
                    <a:pt x="15557" y="0"/>
                  </a:lnTo>
                  <a:close/>
                </a:path>
                <a:path w="17779" h="33020">
                  <a:moveTo>
                    <a:pt x="4800" y="28219"/>
                  </a:moveTo>
                  <a:lnTo>
                    <a:pt x="2400" y="28219"/>
                  </a:lnTo>
                  <a:lnTo>
                    <a:pt x="2400" y="33020"/>
                  </a:lnTo>
                  <a:lnTo>
                    <a:pt x="12928" y="33020"/>
                  </a:lnTo>
                  <a:lnTo>
                    <a:pt x="15321" y="30619"/>
                  </a:lnTo>
                  <a:lnTo>
                    <a:pt x="4800" y="30619"/>
                  </a:lnTo>
                  <a:lnTo>
                    <a:pt x="4800" y="28219"/>
                  </a:lnTo>
                  <a:close/>
                </a:path>
                <a:path w="17779" h="33020">
                  <a:moveTo>
                    <a:pt x="17310" y="4800"/>
                  </a:moveTo>
                  <a:lnTo>
                    <a:pt x="12496" y="4800"/>
                  </a:lnTo>
                  <a:lnTo>
                    <a:pt x="12496" y="25971"/>
                  </a:lnTo>
                  <a:lnTo>
                    <a:pt x="10261" y="28219"/>
                  </a:lnTo>
                  <a:lnTo>
                    <a:pt x="4800" y="28219"/>
                  </a:lnTo>
                  <a:lnTo>
                    <a:pt x="4800" y="30619"/>
                  </a:lnTo>
                  <a:lnTo>
                    <a:pt x="15321" y="30619"/>
                  </a:lnTo>
                  <a:lnTo>
                    <a:pt x="17310" y="28625"/>
                  </a:lnTo>
                  <a:lnTo>
                    <a:pt x="17310" y="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4111193" y="5316448"/>
              <a:ext cx="223520" cy="36830"/>
            </a:xfrm>
            <a:custGeom>
              <a:avLst/>
              <a:gdLst/>
              <a:ahLst/>
              <a:cxnLst/>
              <a:rect l="l" t="t" r="r" b="b"/>
              <a:pathLst>
                <a:path w="223520" h="36829">
                  <a:moveTo>
                    <a:pt x="223138" y="0"/>
                  </a:moveTo>
                  <a:lnTo>
                    <a:pt x="0" y="0"/>
                  </a:lnTo>
                  <a:lnTo>
                    <a:pt x="0" y="36817"/>
                  </a:lnTo>
                  <a:lnTo>
                    <a:pt x="223138" y="36817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4108792" y="5313908"/>
              <a:ext cx="227965" cy="41910"/>
            </a:xfrm>
            <a:custGeom>
              <a:avLst/>
              <a:gdLst/>
              <a:ahLst/>
              <a:cxnLst/>
              <a:rect l="l" t="t" r="r" b="b"/>
              <a:pathLst>
                <a:path w="227964" h="41910">
                  <a:moveTo>
                    <a:pt x="227939" y="2540"/>
                  </a:moveTo>
                  <a:lnTo>
                    <a:pt x="227926" y="1270"/>
                  </a:lnTo>
                  <a:lnTo>
                    <a:pt x="227012" y="1270"/>
                  </a:lnTo>
                  <a:lnTo>
                    <a:pt x="227012" y="0"/>
                  </a:lnTo>
                  <a:lnTo>
                    <a:pt x="223139" y="0"/>
                  </a:lnTo>
                  <a:lnTo>
                    <a:pt x="223139" y="5080"/>
                  </a:lnTo>
                  <a:lnTo>
                    <a:pt x="223139" y="36830"/>
                  </a:lnTo>
                  <a:lnTo>
                    <a:pt x="4800" y="36830"/>
                  </a:lnTo>
                  <a:lnTo>
                    <a:pt x="4800" y="5080"/>
                  </a:lnTo>
                  <a:lnTo>
                    <a:pt x="223139" y="5080"/>
                  </a:lnTo>
                  <a:lnTo>
                    <a:pt x="223139" y="0"/>
                  </a:lnTo>
                  <a:lnTo>
                    <a:pt x="914" y="0"/>
                  </a:lnTo>
                  <a:lnTo>
                    <a:pt x="914" y="1270"/>
                  </a:lnTo>
                  <a:lnTo>
                    <a:pt x="0" y="1270"/>
                  </a:lnTo>
                  <a:lnTo>
                    <a:pt x="0" y="40640"/>
                  </a:lnTo>
                  <a:lnTo>
                    <a:pt x="914" y="40640"/>
                  </a:lnTo>
                  <a:lnTo>
                    <a:pt x="914" y="41910"/>
                  </a:lnTo>
                  <a:lnTo>
                    <a:pt x="227025" y="41910"/>
                  </a:lnTo>
                  <a:lnTo>
                    <a:pt x="227025" y="40640"/>
                  </a:lnTo>
                  <a:lnTo>
                    <a:pt x="227939" y="40640"/>
                  </a:lnTo>
                  <a:lnTo>
                    <a:pt x="227939" y="39370"/>
                  </a:lnTo>
                  <a:lnTo>
                    <a:pt x="227939" y="36969"/>
                  </a:lnTo>
                  <a:lnTo>
                    <a:pt x="225539" y="36969"/>
                  </a:lnTo>
                  <a:lnTo>
                    <a:pt x="225539" y="36830"/>
                  </a:lnTo>
                  <a:lnTo>
                    <a:pt x="227939" y="36830"/>
                  </a:lnTo>
                  <a:lnTo>
                    <a:pt x="227939" y="5080"/>
                  </a:lnTo>
                  <a:lnTo>
                    <a:pt x="227939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4421327" y="5316448"/>
              <a:ext cx="23495" cy="36830"/>
            </a:xfrm>
            <a:custGeom>
              <a:avLst/>
              <a:gdLst/>
              <a:ahLst/>
              <a:cxnLst/>
              <a:rect l="l" t="t" r="r" b="b"/>
              <a:pathLst>
                <a:path w="23495" h="36829">
                  <a:moveTo>
                    <a:pt x="23050" y="0"/>
                  </a:moveTo>
                  <a:lnTo>
                    <a:pt x="0" y="0"/>
                  </a:lnTo>
                  <a:lnTo>
                    <a:pt x="0" y="36817"/>
                  </a:lnTo>
                  <a:lnTo>
                    <a:pt x="23050" y="36817"/>
                  </a:lnTo>
                  <a:lnTo>
                    <a:pt x="2305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4418922" y="5314049"/>
              <a:ext cx="27940" cy="41910"/>
            </a:xfrm>
            <a:custGeom>
              <a:avLst/>
              <a:gdLst/>
              <a:ahLst/>
              <a:cxnLst/>
              <a:rect l="l" t="t" r="r" b="b"/>
              <a:pathLst>
                <a:path w="27939" h="41910">
                  <a:moveTo>
                    <a:pt x="26111" y="0"/>
                  </a:moveTo>
                  <a:lnTo>
                    <a:pt x="1752" y="0"/>
                  </a:lnTo>
                  <a:lnTo>
                    <a:pt x="1143" y="253"/>
                  </a:lnTo>
                  <a:lnTo>
                    <a:pt x="279" y="1142"/>
                  </a:lnTo>
                  <a:lnTo>
                    <a:pt x="0" y="1765"/>
                  </a:lnTo>
                  <a:lnTo>
                    <a:pt x="0" y="39852"/>
                  </a:lnTo>
                  <a:lnTo>
                    <a:pt x="279" y="40462"/>
                  </a:lnTo>
                  <a:lnTo>
                    <a:pt x="1143" y="41363"/>
                  </a:lnTo>
                  <a:lnTo>
                    <a:pt x="1752" y="41617"/>
                  </a:lnTo>
                  <a:lnTo>
                    <a:pt x="26111" y="41617"/>
                  </a:lnTo>
                  <a:lnTo>
                    <a:pt x="26708" y="41363"/>
                  </a:lnTo>
                  <a:lnTo>
                    <a:pt x="27584" y="40462"/>
                  </a:lnTo>
                  <a:lnTo>
                    <a:pt x="27851" y="39852"/>
                  </a:lnTo>
                  <a:lnTo>
                    <a:pt x="27851" y="39217"/>
                  </a:lnTo>
                  <a:lnTo>
                    <a:pt x="23050" y="39217"/>
                  </a:lnTo>
                  <a:lnTo>
                    <a:pt x="23050" y="36817"/>
                  </a:lnTo>
                  <a:lnTo>
                    <a:pt x="4813" y="36817"/>
                  </a:lnTo>
                  <a:lnTo>
                    <a:pt x="4813" y="4787"/>
                  </a:lnTo>
                  <a:lnTo>
                    <a:pt x="27851" y="4787"/>
                  </a:lnTo>
                  <a:lnTo>
                    <a:pt x="27851" y="1765"/>
                  </a:lnTo>
                  <a:lnTo>
                    <a:pt x="27584" y="1142"/>
                  </a:lnTo>
                  <a:lnTo>
                    <a:pt x="26708" y="253"/>
                  </a:lnTo>
                  <a:lnTo>
                    <a:pt x="26111" y="0"/>
                  </a:lnTo>
                  <a:close/>
                </a:path>
                <a:path w="27939" h="41910">
                  <a:moveTo>
                    <a:pt x="27851" y="4787"/>
                  </a:moveTo>
                  <a:lnTo>
                    <a:pt x="23050" y="4787"/>
                  </a:lnTo>
                  <a:lnTo>
                    <a:pt x="23050" y="39217"/>
                  </a:lnTo>
                  <a:lnTo>
                    <a:pt x="25450" y="39217"/>
                  </a:lnTo>
                  <a:lnTo>
                    <a:pt x="25450" y="36817"/>
                  </a:lnTo>
                  <a:lnTo>
                    <a:pt x="27851" y="36817"/>
                  </a:lnTo>
                  <a:lnTo>
                    <a:pt x="27851" y="4787"/>
                  </a:lnTo>
                  <a:close/>
                </a:path>
                <a:path w="27939" h="41910">
                  <a:moveTo>
                    <a:pt x="27851" y="36817"/>
                  </a:moveTo>
                  <a:lnTo>
                    <a:pt x="25450" y="36817"/>
                  </a:lnTo>
                  <a:lnTo>
                    <a:pt x="25450" y="39217"/>
                  </a:lnTo>
                  <a:lnTo>
                    <a:pt x="27851" y="39217"/>
                  </a:lnTo>
                  <a:lnTo>
                    <a:pt x="27851" y="36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3834002" y="5207508"/>
              <a:ext cx="568960" cy="6350"/>
            </a:xfrm>
            <a:custGeom>
              <a:avLst/>
              <a:gdLst/>
              <a:ahLst/>
              <a:cxnLst/>
              <a:rect l="l" t="t" r="r" b="b"/>
              <a:pathLst>
                <a:path w="568960" h="6350">
                  <a:moveTo>
                    <a:pt x="568706" y="0"/>
                  </a:moveTo>
                  <a:lnTo>
                    <a:pt x="0" y="0"/>
                  </a:lnTo>
                  <a:lnTo>
                    <a:pt x="0" y="6197"/>
                  </a:lnTo>
                  <a:lnTo>
                    <a:pt x="568706" y="6197"/>
                  </a:lnTo>
                  <a:lnTo>
                    <a:pt x="56870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3834002" y="5204828"/>
              <a:ext cx="571500" cy="11430"/>
            </a:xfrm>
            <a:custGeom>
              <a:avLst/>
              <a:gdLst/>
              <a:ahLst/>
              <a:cxnLst/>
              <a:rect l="l" t="t" r="r" b="b"/>
              <a:pathLst>
                <a:path w="571500" h="11429">
                  <a:moveTo>
                    <a:pt x="571093" y="2540"/>
                  </a:moveTo>
                  <a:lnTo>
                    <a:pt x="571030" y="1270"/>
                  </a:lnTo>
                  <a:lnTo>
                    <a:pt x="570039" y="1270"/>
                  </a:lnTo>
                  <a:lnTo>
                    <a:pt x="570039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566293" y="5080"/>
                  </a:lnTo>
                  <a:lnTo>
                    <a:pt x="566293" y="635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70153" y="11430"/>
                  </a:lnTo>
                  <a:lnTo>
                    <a:pt x="570153" y="10160"/>
                  </a:lnTo>
                  <a:lnTo>
                    <a:pt x="571093" y="10160"/>
                  </a:lnTo>
                  <a:lnTo>
                    <a:pt x="571093" y="8890"/>
                  </a:lnTo>
                  <a:lnTo>
                    <a:pt x="571093" y="6489"/>
                  </a:lnTo>
                  <a:lnTo>
                    <a:pt x="568693" y="6489"/>
                  </a:lnTo>
                  <a:lnTo>
                    <a:pt x="568693" y="6350"/>
                  </a:lnTo>
                  <a:lnTo>
                    <a:pt x="571093" y="6350"/>
                  </a:lnTo>
                  <a:lnTo>
                    <a:pt x="571093" y="5080"/>
                  </a:lnTo>
                  <a:lnTo>
                    <a:pt x="571093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3834002" y="5316448"/>
              <a:ext cx="186055" cy="36830"/>
            </a:xfrm>
            <a:custGeom>
              <a:avLst/>
              <a:gdLst/>
              <a:ahLst/>
              <a:cxnLst/>
              <a:rect l="l" t="t" r="r" b="b"/>
              <a:pathLst>
                <a:path w="186054" h="36829">
                  <a:moveTo>
                    <a:pt x="185445" y="0"/>
                  </a:moveTo>
                  <a:lnTo>
                    <a:pt x="0" y="0"/>
                  </a:lnTo>
                  <a:lnTo>
                    <a:pt x="0" y="36817"/>
                  </a:lnTo>
                  <a:lnTo>
                    <a:pt x="185445" y="36817"/>
                  </a:lnTo>
                  <a:lnTo>
                    <a:pt x="185445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3833990" y="5313908"/>
              <a:ext cx="187960" cy="41910"/>
            </a:xfrm>
            <a:custGeom>
              <a:avLst/>
              <a:gdLst/>
              <a:ahLst/>
              <a:cxnLst/>
              <a:rect l="l" t="t" r="r" b="b"/>
              <a:pathLst>
                <a:path w="187960" h="41910">
                  <a:moveTo>
                    <a:pt x="187858" y="1270"/>
                  </a:moveTo>
                  <a:lnTo>
                    <a:pt x="186944" y="1270"/>
                  </a:lnTo>
                  <a:lnTo>
                    <a:pt x="186944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183057" y="5080"/>
                  </a:lnTo>
                  <a:lnTo>
                    <a:pt x="183057" y="36830"/>
                  </a:lnTo>
                  <a:lnTo>
                    <a:pt x="0" y="3683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0" y="41910"/>
                  </a:lnTo>
                  <a:lnTo>
                    <a:pt x="186905" y="41910"/>
                  </a:lnTo>
                  <a:lnTo>
                    <a:pt x="186905" y="40640"/>
                  </a:lnTo>
                  <a:lnTo>
                    <a:pt x="187858" y="40640"/>
                  </a:lnTo>
                  <a:lnTo>
                    <a:pt x="187858" y="39370"/>
                  </a:lnTo>
                  <a:lnTo>
                    <a:pt x="187858" y="36969"/>
                  </a:lnTo>
                  <a:lnTo>
                    <a:pt x="185458" y="36969"/>
                  </a:lnTo>
                  <a:lnTo>
                    <a:pt x="185458" y="36830"/>
                  </a:lnTo>
                  <a:lnTo>
                    <a:pt x="187858" y="36830"/>
                  </a:lnTo>
                  <a:lnTo>
                    <a:pt x="187858" y="5080"/>
                  </a:lnTo>
                  <a:lnTo>
                    <a:pt x="187858" y="2540"/>
                  </a:lnTo>
                  <a:lnTo>
                    <a:pt x="18785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4243848" y="5329566"/>
              <a:ext cx="74295" cy="37465"/>
            </a:xfrm>
            <a:custGeom>
              <a:avLst/>
              <a:gdLst/>
              <a:ahLst/>
              <a:cxnLst/>
              <a:rect l="l" t="t" r="r" b="b"/>
              <a:pathLst>
                <a:path w="74295" h="37464">
                  <a:moveTo>
                    <a:pt x="36969" y="0"/>
                  </a:moveTo>
                  <a:lnTo>
                    <a:pt x="22577" y="2906"/>
                  </a:lnTo>
                  <a:lnTo>
                    <a:pt x="10826" y="10833"/>
                  </a:lnTo>
                  <a:lnTo>
                    <a:pt x="2904" y="22588"/>
                  </a:lnTo>
                  <a:lnTo>
                    <a:pt x="0" y="36982"/>
                  </a:lnTo>
                  <a:lnTo>
                    <a:pt x="73939" y="36982"/>
                  </a:lnTo>
                  <a:lnTo>
                    <a:pt x="71034" y="22588"/>
                  </a:lnTo>
                  <a:lnTo>
                    <a:pt x="63112" y="10833"/>
                  </a:lnTo>
                  <a:lnTo>
                    <a:pt x="51361" y="2906"/>
                  </a:lnTo>
                  <a:lnTo>
                    <a:pt x="36969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4241448" y="5327166"/>
              <a:ext cx="78740" cy="41910"/>
            </a:xfrm>
            <a:custGeom>
              <a:avLst/>
              <a:gdLst/>
              <a:ahLst/>
              <a:cxnLst/>
              <a:rect l="l" t="t" r="r" b="b"/>
              <a:pathLst>
                <a:path w="78739" h="41910">
                  <a:moveTo>
                    <a:pt x="39370" y="0"/>
                  </a:moveTo>
                  <a:lnTo>
                    <a:pt x="24051" y="3094"/>
                  </a:lnTo>
                  <a:lnTo>
                    <a:pt x="11536" y="11533"/>
                  </a:lnTo>
                  <a:lnTo>
                    <a:pt x="3095" y="24051"/>
                  </a:lnTo>
                  <a:lnTo>
                    <a:pt x="0" y="39382"/>
                  </a:lnTo>
                  <a:lnTo>
                    <a:pt x="0" y="40017"/>
                  </a:lnTo>
                  <a:lnTo>
                    <a:pt x="266" y="40627"/>
                  </a:lnTo>
                  <a:lnTo>
                    <a:pt x="1143" y="41528"/>
                  </a:lnTo>
                  <a:lnTo>
                    <a:pt x="1739" y="41782"/>
                  </a:lnTo>
                  <a:lnTo>
                    <a:pt x="77000" y="41782"/>
                  </a:lnTo>
                  <a:lnTo>
                    <a:pt x="77597" y="41528"/>
                  </a:lnTo>
                  <a:lnTo>
                    <a:pt x="78092" y="41084"/>
                  </a:lnTo>
                  <a:lnTo>
                    <a:pt x="78524" y="40627"/>
                  </a:lnTo>
                  <a:lnTo>
                    <a:pt x="78740" y="40017"/>
                  </a:lnTo>
                  <a:lnTo>
                    <a:pt x="78740" y="39382"/>
                  </a:lnTo>
                  <a:lnTo>
                    <a:pt x="2400" y="39382"/>
                  </a:lnTo>
                  <a:lnTo>
                    <a:pt x="2400" y="36982"/>
                  </a:lnTo>
                  <a:lnTo>
                    <a:pt x="5042" y="36982"/>
                  </a:lnTo>
                  <a:lnTo>
                    <a:pt x="5503" y="32408"/>
                  </a:lnTo>
                  <a:lnTo>
                    <a:pt x="7515" y="25919"/>
                  </a:lnTo>
                  <a:lnTo>
                    <a:pt x="39370" y="4800"/>
                  </a:lnTo>
                  <a:lnTo>
                    <a:pt x="57245" y="4800"/>
                  </a:lnTo>
                  <a:lnTo>
                    <a:pt x="54715" y="3094"/>
                  </a:lnTo>
                  <a:lnTo>
                    <a:pt x="39370" y="0"/>
                  </a:lnTo>
                  <a:close/>
                </a:path>
                <a:path w="78739" h="41910">
                  <a:moveTo>
                    <a:pt x="5042" y="36982"/>
                  </a:moveTo>
                  <a:lnTo>
                    <a:pt x="2400" y="36982"/>
                  </a:lnTo>
                  <a:lnTo>
                    <a:pt x="2400" y="39382"/>
                  </a:lnTo>
                  <a:lnTo>
                    <a:pt x="4800" y="39382"/>
                  </a:lnTo>
                  <a:lnTo>
                    <a:pt x="5042" y="36982"/>
                  </a:lnTo>
                  <a:close/>
                </a:path>
                <a:path w="78739" h="41910">
                  <a:moveTo>
                    <a:pt x="73748" y="36982"/>
                  </a:moveTo>
                  <a:lnTo>
                    <a:pt x="5042" y="36982"/>
                  </a:lnTo>
                  <a:lnTo>
                    <a:pt x="4800" y="39382"/>
                  </a:lnTo>
                  <a:lnTo>
                    <a:pt x="73990" y="39382"/>
                  </a:lnTo>
                  <a:lnTo>
                    <a:pt x="73748" y="36982"/>
                  </a:lnTo>
                  <a:close/>
                </a:path>
                <a:path w="78739" h="41910">
                  <a:moveTo>
                    <a:pt x="57245" y="4800"/>
                  </a:moveTo>
                  <a:lnTo>
                    <a:pt x="39370" y="4800"/>
                  </a:lnTo>
                  <a:lnTo>
                    <a:pt x="46338" y="5501"/>
                  </a:lnTo>
                  <a:lnTo>
                    <a:pt x="52828" y="7513"/>
                  </a:lnTo>
                  <a:lnTo>
                    <a:pt x="73990" y="39382"/>
                  </a:lnTo>
                  <a:lnTo>
                    <a:pt x="76339" y="39382"/>
                  </a:lnTo>
                  <a:lnTo>
                    <a:pt x="76339" y="36982"/>
                  </a:lnTo>
                  <a:lnTo>
                    <a:pt x="78256" y="36982"/>
                  </a:lnTo>
                  <a:lnTo>
                    <a:pt x="75653" y="24051"/>
                  </a:lnTo>
                  <a:lnTo>
                    <a:pt x="67227" y="11533"/>
                  </a:lnTo>
                  <a:lnTo>
                    <a:pt x="57245" y="4800"/>
                  </a:lnTo>
                  <a:close/>
                </a:path>
                <a:path w="78739" h="41910">
                  <a:moveTo>
                    <a:pt x="78256" y="36982"/>
                  </a:moveTo>
                  <a:lnTo>
                    <a:pt x="76339" y="36982"/>
                  </a:lnTo>
                  <a:lnTo>
                    <a:pt x="76339" y="39382"/>
                  </a:lnTo>
                  <a:lnTo>
                    <a:pt x="78740" y="39382"/>
                  </a:lnTo>
                  <a:lnTo>
                    <a:pt x="78256" y="369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4249722" y="5335451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29">
                  <a:moveTo>
                    <a:pt x="36761" y="0"/>
                  </a:moveTo>
                  <a:lnTo>
                    <a:pt x="24213" y="259"/>
                  </a:lnTo>
                  <a:lnTo>
                    <a:pt x="12748" y="5360"/>
                  </a:lnTo>
                  <a:lnTo>
                    <a:pt x="4423" y="14158"/>
                  </a:lnTo>
                  <a:lnTo>
                    <a:pt x="0" y="25439"/>
                  </a:lnTo>
                  <a:lnTo>
                    <a:pt x="236" y="37991"/>
                  </a:lnTo>
                  <a:lnTo>
                    <a:pt x="5349" y="49452"/>
                  </a:lnTo>
                  <a:lnTo>
                    <a:pt x="14150" y="57778"/>
                  </a:lnTo>
                  <a:lnTo>
                    <a:pt x="25430" y="62198"/>
                  </a:lnTo>
                  <a:lnTo>
                    <a:pt x="37980" y="61943"/>
                  </a:lnTo>
                  <a:lnTo>
                    <a:pt x="49447" y="56835"/>
                  </a:lnTo>
                  <a:lnTo>
                    <a:pt x="57783" y="48035"/>
                  </a:lnTo>
                  <a:lnTo>
                    <a:pt x="62208" y="36756"/>
                  </a:lnTo>
                  <a:lnTo>
                    <a:pt x="61945" y="24211"/>
                  </a:lnTo>
                  <a:lnTo>
                    <a:pt x="56833" y="12748"/>
                  </a:lnTo>
                  <a:lnTo>
                    <a:pt x="48037" y="4420"/>
                  </a:lnTo>
                  <a:lnTo>
                    <a:pt x="36761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4246796" y="5332548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79">
                  <a:moveTo>
                    <a:pt x="26593" y="825"/>
                  </a:moveTo>
                  <a:lnTo>
                    <a:pt x="15778" y="5302"/>
                  </a:lnTo>
                  <a:lnTo>
                    <a:pt x="7377" y="12879"/>
                  </a:lnTo>
                  <a:lnTo>
                    <a:pt x="1935" y="22715"/>
                  </a:lnTo>
                  <a:lnTo>
                    <a:pt x="0" y="34023"/>
                  </a:lnTo>
                  <a:lnTo>
                    <a:pt x="0" y="36423"/>
                  </a:lnTo>
                  <a:lnTo>
                    <a:pt x="190" y="38214"/>
                  </a:lnTo>
                  <a:lnTo>
                    <a:pt x="266" y="38925"/>
                  </a:lnTo>
                  <a:lnTo>
                    <a:pt x="34023" y="68008"/>
                  </a:lnTo>
                  <a:lnTo>
                    <a:pt x="36474" y="68008"/>
                  </a:lnTo>
                  <a:lnTo>
                    <a:pt x="38938" y="67741"/>
                  </a:lnTo>
                  <a:lnTo>
                    <a:pt x="41452" y="67183"/>
                  </a:lnTo>
                  <a:lnTo>
                    <a:pt x="51057" y="63207"/>
                  </a:lnTo>
                  <a:lnTo>
                    <a:pt x="34023" y="63207"/>
                  </a:lnTo>
                  <a:lnTo>
                    <a:pt x="24351" y="61550"/>
                  </a:lnTo>
                  <a:lnTo>
                    <a:pt x="4800" y="34023"/>
                  </a:lnTo>
                  <a:lnTo>
                    <a:pt x="6463" y="24308"/>
                  </a:lnTo>
                  <a:lnTo>
                    <a:pt x="11142" y="15859"/>
                  </a:lnTo>
                  <a:lnTo>
                    <a:pt x="18371" y="9347"/>
                  </a:lnTo>
                  <a:lnTo>
                    <a:pt x="27686" y="5499"/>
                  </a:lnTo>
                  <a:lnTo>
                    <a:pt x="26593" y="825"/>
                  </a:lnTo>
                  <a:close/>
                </a:path>
                <a:path w="68579" h="68579">
                  <a:moveTo>
                    <a:pt x="50502" y="4787"/>
                  </a:moveTo>
                  <a:lnTo>
                    <a:pt x="34074" y="4787"/>
                  </a:lnTo>
                  <a:lnTo>
                    <a:pt x="43717" y="6445"/>
                  </a:lnTo>
                  <a:lnTo>
                    <a:pt x="52170" y="11110"/>
                  </a:lnTo>
                  <a:lnTo>
                    <a:pt x="63233" y="34023"/>
                  </a:lnTo>
                  <a:lnTo>
                    <a:pt x="61580" y="43688"/>
                  </a:lnTo>
                  <a:lnTo>
                    <a:pt x="36093" y="63207"/>
                  </a:lnTo>
                  <a:lnTo>
                    <a:pt x="51057" y="63207"/>
                  </a:lnTo>
                  <a:lnTo>
                    <a:pt x="52289" y="62698"/>
                  </a:lnTo>
                  <a:lnTo>
                    <a:pt x="60688" y="55118"/>
                  </a:lnTo>
                  <a:lnTo>
                    <a:pt x="66118" y="45280"/>
                  </a:lnTo>
                  <a:lnTo>
                    <a:pt x="68046" y="34023"/>
                  </a:lnTo>
                  <a:lnTo>
                    <a:pt x="68046" y="31572"/>
                  </a:lnTo>
                  <a:lnTo>
                    <a:pt x="55157" y="7358"/>
                  </a:lnTo>
                  <a:lnTo>
                    <a:pt x="50502" y="4787"/>
                  </a:lnTo>
                  <a:close/>
                </a:path>
                <a:path w="68579" h="68579">
                  <a:moveTo>
                    <a:pt x="34074" y="0"/>
                  </a:moveTo>
                  <a:lnTo>
                    <a:pt x="31623" y="0"/>
                  </a:lnTo>
                  <a:lnTo>
                    <a:pt x="29108" y="266"/>
                  </a:lnTo>
                  <a:lnTo>
                    <a:pt x="26593" y="825"/>
                  </a:lnTo>
                  <a:lnTo>
                    <a:pt x="27519" y="4787"/>
                  </a:lnTo>
                  <a:lnTo>
                    <a:pt x="27573" y="5016"/>
                  </a:lnTo>
                  <a:lnTo>
                    <a:pt x="27686" y="5499"/>
                  </a:lnTo>
                  <a:lnTo>
                    <a:pt x="29819" y="5016"/>
                  </a:lnTo>
                  <a:lnTo>
                    <a:pt x="31940" y="4787"/>
                  </a:lnTo>
                  <a:lnTo>
                    <a:pt x="50502" y="4787"/>
                  </a:lnTo>
                  <a:lnTo>
                    <a:pt x="45323" y="1928"/>
                  </a:lnTo>
                  <a:lnTo>
                    <a:pt x="340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4267543" y="5353264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20650" y="0"/>
                  </a:moveTo>
                  <a:lnTo>
                    <a:pt x="5956" y="0"/>
                  </a:lnTo>
                  <a:lnTo>
                    <a:pt x="0" y="5956"/>
                  </a:lnTo>
                  <a:lnTo>
                    <a:pt x="0" y="20624"/>
                  </a:lnTo>
                  <a:lnTo>
                    <a:pt x="5956" y="26568"/>
                  </a:lnTo>
                  <a:lnTo>
                    <a:pt x="20650" y="26568"/>
                  </a:lnTo>
                  <a:lnTo>
                    <a:pt x="26542" y="20624"/>
                  </a:lnTo>
                  <a:lnTo>
                    <a:pt x="26542" y="13284"/>
                  </a:lnTo>
                  <a:lnTo>
                    <a:pt x="26542" y="5956"/>
                  </a:lnTo>
                  <a:lnTo>
                    <a:pt x="20650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4265142" y="53508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0142" y="13220"/>
                  </a:moveTo>
                  <a:lnTo>
                    <a:pt x="18122" y="11214"/>
                  </a:lnTo>
                  <a:lnTo>
                    <a:pt x="13208" y="11214"/>
                  </a:lnTo>
                  <a:lnTo>
                    <a:pt x="11188" y="13220"/>
                  </a:lnTo>
                  <a:lnTo>
                    <a:pt x="11188" y="18148"/>
                  </a:lnTo>
                  <a:lnTo>
                    <a:pt x="13208" y="20154"/>
                  </a:lnTo>
                  <a:lnTo>
                    <a:pt x="18122" y="20154"/>
                  </a:lnTo>
                  <a:lnTo>
                    <a:pt x="20142" y="18148"/>
                  </a:lnTo>
                  <a:lnTo>
                    <a:pt x="20142" y="16014"/>
                  </a:lnTo>
                  <a:lnTo>
                    <a:pt x="20142" y="15354"/>
                  </a:lnTo>
                  <a:lnTo>
                    <a:pt x="20142" y="13220"/>
                  </a:lnTo>
                  <a:close/>
                </a:path>
                <a:path w="31750" h="31750">
                  <a:moveTo>
                    <a:pt x="31343" y="7023"/>
                  </a:moveTo>
                  <a:lnTo>
                    <a:pt x="29146" y="4813"/>
                  </a:lnTo>
                  <a:lnTo>
                    <a:pt x="26543" y="2197"/>
                  </a:lnTo>
                  <a:lnTo>
                    <a:pt x="26543" y="9677"/>
                  </a:lnTo>
                  <a:lnTo>
                    <a:pt x="26543" y="21691"/>
                  </a:lnTo>
                  <a:lnTo>
                    <a:pt x="21678" y="26555"/>
                  </a:lnTo>
                  <a:lnTo>
                    <a:pt x="9664" y="26555"/>
                  </a:lnTo>
                  <a:lnTo>
                    <a:pt x="4800" y="21691"/>
                  </a:lnTo>
                  <a:lnTo>
                    <a:pt x="4800" y="9677"/>
                  </a:lnTo>
                  <a:lnTo>
                    <a:pt x="9664" y="4813"/>
                  </a:lnTo>
                  <a:lnTo>
                    <a:pt x="21678" y="4813"/>
                  </a:lnTo>
                  <a:lnTo>
                    <a:pt x="26543" y="9677"/>
                  </a:lnTo>
                  <a:lnTo>
                    <a:pt x="26543" y="2197"/>
                  </a:lnTo>
                  <a:lnTo>
                    <a:pt x="24358" y="0"/>
                  </a:lnTo>
                  <a:lnTo>
                    <a:pt x="7048" y="0"/>
                  </a:lnTo>
                  <a:lnTo>
                    <a:pt x="0" y="7023"/>
                  </a:lnTo>
                  <a:lnTo>
                    <a:pt x="0" y="24345"/>
                  </a:lnTo>
                  <a:lnTo>
                    <a:pt x="7048" y="31369"/>
                  </a:lnTo>
                  <a:lnTo>
                    <a:pt x="24358" y="31369"/>
                  </a:lnTo>
                  <a:lnTo>
                    <a:pt x="29146" y="26555"/>
                  </a:lnTo>
                  <a:lnTo>
                    <a:pt x="31343" y="24345"/>
                  </a:lnTo>
                  <a:lnTo>
                    <a:pt x="31343" y="7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3921749" y="5329566"/>
              <a:ext cx="74295" cy="37465"/>
            </a:xfrm>
            <a:custGeom>
              <a:avLst/>
              <a:gdLst/>
              <a:ahLst/>
              <a:cxnLst/>
              <a:rect l="l" t="t" r="r" b="b"/>
              <a:pathLst>
                <a:path w="74295" h="37464">
                  <a:moveTo>
                    <a:pt x="37033" y="0"/>
                  </a:moveTo>
                  <a:lnTo>
                    <a:pt x="22604" y="2906"/>
                  </a:lnTo>
                  <a:lnTo>
                    <a:pt x="10834" y="10833"/>
                  </a:lnTo>
                  <a:lnTo>
                    <a:pt x="2905" y="22588"/>
                  </a:lnTo>
                  <a:lnTo>
                    <a:pt x="0" y="36982"/>
                  </a:lnTo>
                  <a:lnTo>
                    <a:pt x="74002" y="36982"/>
                  </a:lnTo>
                  <a:lnTo>
                    <a:pt x="71098" y="22588"/>
                  </a:lnTo>
                  <a:lnTo>
                    <a:pt x="63176" y="10833"/>
                  </a:lnTo>
                  <a:lnTo>
                    <a:pt x="51425" y="2906"/>
                  </a:lnTo>
                  <a:lnTo>
                    <a:pt x="37033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3919349" y="5327166"/>
              <a:ext cx="79375" cy="41910"/>
            </a:xfrm>
            <a:custGeom>
              <a:avLst/>
              <a:gdLst/>
              <a:ahLst/>
              <a:cxnLst/>
              <a:rect l="l" t="t" r="r" b="b"/>
              <a:pathLst>
                <a:path w="79375" h="41910">
                  <a:moveTo>
                    <a:pt x="39433" y="0"/>
                  </a:moveTo>
                  <a:lnTo>
                    <a:pt x="24078" y="3094"/>
                  </a:lnTo>
                  <a:lnTo>
                    <a:pt x="11544" y="11533"/>
                  </a:lnTo>
                  <a:lnTo>
                    <a:pt x="3096" y="24051"/>
                  </a:lnTo>
                  <a:lnTo>
                    <a:pt x="0" y="39382"/>
                  </a:lnTo>
                  <a:lnTo>
                    <a:pt x="0" y="40017"/>
                  </a:lnTo>
                  <a:lnTo>
                    <a:pt x="279" y="40627"/>
                  </a:lnTo>
                  <a:lnTo>
                    <a:pt x="1155" y="41528"/>
                  </a:lnTo>
                  <a:lnTo>
                    <a:pt x="1803" y="41782"/>
                  </a:lnTo>
                  <a:lnTo>
                    <a:pt x="77000" y="41782"/>
                  </a:lnTo>
                  <a:lnTo>
                    <a:pt x="77660" y="41528"/>
                  </a:lnTo>
                  <a:lnTo>
                    <a:pt x="78536" y="40627"/>
                  </a:lnTo>
                  <a:lnTo>
                    <a:pt x="78803" y="40017"/>
                  </a:lnTo>
                  <a:lnTo>
                    <a:pt x="78803" y="39382"/>
                  </a:lnTo>
                  <a:lnTo>
                    <a:pt x="2400" y="39382"/>
                  </a:lnTo>
                  <a:lnTo>
                    <a:pt x="2400" y="36982"/>
                  </a:lnTo>
                  <a:lnTo>
                    <a:pt x="5055" y="36982"/>
                  </a:lnTo>
                  <a:lnTo>
                    <a:pt x="5516" y="32408"/>
                  </a:lnTo>
                  <a:lnTo>
                    <a:pt x="7534" y="25919"/>
                  </a:lnTo>
                  <a:lnTo>
                    <a:pt x="39433" y="4800"/>
                  </a:lnTo>
                  <a:lnTo>
                    <a:pt x="57282" y="4800"/>
                  </a:lnTo>
                  <a:lnTo>
                    <a:pt x="54752" y="3094"/>
                  </a:lnTo>
                  <a:lnTo>
                    <a:pt x="39433" y="0"/>
                  </a:lnTo>
                  <a:close/>
                </a:path>
                <a:path w="79375" h="41910">
                  <a:moveTo>
                    <a:pt x="5055" y="36982"/>
                  </a:moveTo>
                  <a:lnTo>
                    <a:pt x="2400" y="36982"/>
                  </a:lnTo>
                  <a:lnTo>
                    <a:pt x="2400" y="39382"/>
                  </a:lnTo>
                  <a:lnTo>
                    <a:pt x="4813" y="39382"/>
                  </a:lnTo>
                  <a:lnTo>
                    <a:pt x="5055" y="36982"/>
                  </a:lnTo>
                  <a:close/>
                </a:path>
                <a:path w="79375" h="41910">
                  <a:moveTo>
                    <a:pt x="73760" y="36982"/>
                  </a:moveTo>
                  <a:lnTo>
                    <a:pt x="5055" y="36982"/>
                  </a:lnTo>
                  <a:lnTo>
                    <a:pt x="4813" y="39382"/>
                  </a:lnTo>
                  <a:lnTo>
                    <a:pt x="74002" y="39382"/>
                  </a:lnTo>
                  <a:lnTo>
                    <a:pt x="73760" y="36982"/>
                  </a:lnTo>
                  <a:close/>
                </a:path>
                <a:path w="79375" h="41910">
                  <a:moveTo>
                    <a:pt x="57282" y="4800"/>
                  </a:moveTo>
                  <a:lnTo>
                    <a:pt x="39433" y="4800"/>
                  </a:lnTo>
                  <a:lnTo>
                    <a:pt x="46401" y="5501"/>
                  </a:lnTo>
                  <a:lnTo>
                    <a:pt x="52885" y="7513"/>
                  </a:lnTo>
                  <a:lnTo>
                    <a:pt x="74002" y="39382"/>
                  </a:lnTo>
                  <a:lnTo>
                    <a:pt x="76403" y="39382"/>
                  </a:lnTo>
                  <a:lnTo>
                    <a:pt x="76403" y="36982"/>
                  </a:lnTo>
                  <a:lnTo>
                    <a:pt x="78318" y="36982"/>
                  </a:lnTo>
                  <a:lnTo>
                    <a:pt x="75707" y="24051"/>
                  </a:lnTo>
                  <a:lnTo>
                    <a:pt x="67267" y="11533"/>
                  </a:lnTo>
                  <a:lnTo>
                    <a:pt x="57282" y="4800"/>
                  </a:lnTo>
                  <a:close/>
                </a:path>
                <a:path w="79375" h="41910">
                  <a:moveTo>
                    <a:pt x="78318" y="36982"/>
                  </a:moveTo>
                  <a:lnTo>
                    <a:pt x="76403" y="36982"/>
                  </a:lnTo>
                  <a:lnTo>
                    <a:pt x="76403" y="39382"/>
                  </a:lnTo>
                  <a:lnTo>
                    <a:pt x="78803" y="39382"/>
                  </a:lnTo>
                  <a:lnTo>
                    <a:pt x="78318" y="369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3927657" y="5335451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29">
                  <a:moveTo>
                    <a:pt x="36744" y="0"/>
                  </a:moveTo>
                  <a:lnTo>
                    <a:pt x="24186" y="259"/>
                  </a:lnTo>
                  <a:lnTo>
                    <a:pt x="12722" y="5360"/>
                  </a:lnTo>
                  <a:lnTo>
                    <a:pt x="4405" y="14158"/>
                  </a:lnTo>
                  <a:lnTo>
                    <a:pt x="0" y="25439"/>
                  </a:lnTo>
                  <a:lnTo>
                    <a:pt x="272" y="37991"/>
                  </a:lnTo>
                  <a:lnTo>
                    <a:pt x="5357" y="49452"/>
                  </a:lnTo>
                  <a:lnTo>
                    <a:pt x="14157" y="57778"/>
                  </a:lnTo>
                  <a:lnTo>
                    <a:pt x="25447" y="62198"/>
                  </a:lnTo>
                  <a:lnTo>
                    <a:pt x="38004" y="61943"/>
                  </a:lnTo>
                  <a:lnTo>
                    <a:pt x="49468" y="56835"/>
                  </a:lnTo>
                  <a:lnTo>
                    <a:pt x="57786" y="48035"/>
                  </a:lnTo>
                  <a:lnTo>
                    <a:pt x="62191" y="36756"/>
                  </a:lnTo>
                  <a:lnTo>
                    <a:pt x="61918" y="24211"/>
                  </a:lnTo>
                  <a:lnTo>
                    <a:pt x="56833" y="12748"/>
                  </a:lnTo>
                  <a:lnTo>
                    <a:pt x="48034" y="4420"/>
                  </a:lnTo>
                  <a:lnTo>
                    <a:pt x="3674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3924755" y="5332548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79">
                  <a:moveTo>
                    <a:pt x="26593" y="825"/>
                  </a:moveTo>
                  <a:lnTo>
                    <a:pt x="15757" y="5302"/>
                  </a:lnTo>
                  <a:lnTo>
                    <a:pt x="7358" y="12879"/>
                  </a:lnTo>
                  <a:lnTo>
                    <a:pt x="1928" y="22715"/>
                  </a:lnTo>
                  <a:lnTo>
                    <a:pt x="0" y="34023"/>
                  </a:lnTo>
                  <a:lnTo>
                    <a:pt x="0" y="36423"/>
                  </a:lnTo>
                  <a:lnTo>
                    <a:pt x="33972" y="68008"/>
                  </a:lnTo>
                  <a:lnTo>
                    <a:pt x="36423" y="68008"/>
                  </a:lnTo>
                  <a:lnTo>
                    <a:pt x="38938" y="67741"/>
                  </a:lnTo>
                  <a:lnTo>
                    <a:pt x="41401" y="67183"/>
                  </a:lnTo>
                  <a:lnTo>
                    <a:pt x="51007" y="63207"/>
                  </a:lnTo>
                  <a:lnTo>
                    <a:pt x="33972" y="63207"/>
                  </a:lnTo>
                  <a:lnTo>
                    <a:pt x="24301" y="61550"/>
                  </a:lnTo>
                  <a:lnTo>
                    <a:pt x="4813" y="34023"/>
                  </a:lnTo>
                  <a:lnTo>
                    <a:pt x="6466" y="24308"/>
                  </a:lnTo>
                  <a:lnTo>
                    <a:pt x="11123" y="15859"/>
                  </a:lnTo>
                  <a:lnTo>
                    <a:pt x="18331" y="9347"/>
                  </a:lnTo>
                  <a:lnTo>
                    <a:pt x="27635" y="5499"/>
                  </a:lnTo>
                  <a:lnTo>
                    <a:pt x="27089" y="3162"/>
                  </a:lnTo>
                  <a:lnTo>
                    <a:pt x="26593" y="825"/>
                  </a:lnTo>
                  <a:close/>
                </a:path>
                <a:path w="68579" h="68579">
                  <a:moveTo>
                    <a:pt x="50452" y="4787"/>
                  </a:moveTo>
                  <a:lnTo>
                    <a:pt x="34023" y="4787"/>
                  </a:lnTo>
                  <a:lnTo>
                    <a:pt x="43693" y="6445"/>
                  </a:lnTo>
                  <a:lnTo>
                    <a:pt x="52143" y="11110"/>
                  </a:lnTo>
                  <a:lnTo>
                    <a:pt x="63182" y="34023"/>
                  </a:lnTo>
                  <a:lnTo>
                    <a:pt x="61529" y="43688"/>
                  </a:lnTo>
                  <a:lnTo>
                    <a:pt x="36106" y="63207"/>
                  </a:lnTo>
                  <a:lnTo>
                    <a:pt x="51007" y="63207"/>
                  </a:lnTo>
                  <a:lnTo>
                    <a:pt x="52238" y="62698"/>
                  </a:lnTo>
                  <a:lnTo>
                    <a:pt x="60637" y="55118"/>
                  </a:lnTo>
                  <a:lnTo>
                    <a:pt x="66067" y="45280"/>
                  </a:lnTo>
                  <a:lnTo>
                    <a:pt x="67995" y="34023"/>
                  </a:lnTo>
                  <a:lnTo>
                    <a:pt x="67995" y="31572"/>
                  </a:lnTo>
                  <a:lnTo>
                    <a:pt x="55106" y="7358"/>
                  </a:lnTo>
                  <a:lnTo>
                    <a:pt x="50452" y="4787"/>
                  </a:lnTo>
                  <a:close/>
                </a:path>
                <a:path w="68579" h="68579">
                  <a:moveTo>
                    <a:pt x="34023" y="0"/>
                  </a:moveTo>
                  <a:lnTo>
                    <a:pt x="31572" y="0"/>
                  </a:lnTo>
                  <a:lnTo>
                    <a:pt x="29057" y="266"/>
                  </a:lnTo>
                  <a:lnTo>
                    <a:pt x="26593" y="825"/>
                  </a:lnTo>
                  <a:lnTo>
                    <a:pt x="27089" y="3162"/>
                  </a:lnTo>
                  <a:lnTo>
                    <a:pt x="27468" y="4787"/>
                  </a:lnTo>
                  <a:lnTo>
                    <a:pt x="27522" y="5016"/>
                  </a:lnTo>
                  <a:lnTo>
                    <a:pt x="27635" y="5499"/>
                  </a:lnTo>
                  <a:lnTo>
                    <a:pt x="29768" y="5016"/>
                  </a:lnTo>
                  <a:lnTo>
                    <a:pt x="31889" y="4787"/>
                  </a:lnTo>
                  <a:lnTo>
                    <a:pt x="50452" y="4787"/>
                  </a:lnTo>
                  <a:lnTo>
                    <a:pt x="45272" y="1928"/>
                  </a:lnTo>
                  <a:lnTo>
                    <a:pt x="340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3945458" y="5353264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20637" y="0"/>
                  </a:moveTo>
                  <a:lnTo>
                    <a:pt x="5956" y="0"/>
                  </a:lnTo>
                  <a:lnTo>
                    <a:pt x="0" y="5956"/>
                  </a:lnTo>
                  <a:lnTo>
                    <a:pt x="0" y="20624"/>
                  </a:lnTo>
                  <a:lnTo>
                    <a:pt x="5956" y="26568"/>
                  </a:lnTo>
                  <a:lnTo>
                    <a:pt x="20637" y="26568"/>
                  </a:lnTo>
                  <a:lnTo>
                    <a:pt x="26593" y="20624"/>
                  </a:lnTo>
                  <a:lnTo>
                    <a:pt x="26593" y="13284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3943057" y="53508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0142" y="13220"/>
                  </a:moveTo>
                  <a:lnTo>
                    <a:pt x="18173" y="11214"/>
                  </a:lnTo>
                  <a:lnTo>
                    <a:pt x="13208" y="11214"/>
                  </a:lnTo>
                  <a:lnTo>
                    <a:pt x="11239" y="13220"/>
                  </a:lnTo>
                  <a:lnTo>
                    <a:pt x="11239" y="18148"/>
                  </a:lnTo>
                  <a:lnTo>
                    <a:pt x="13208" y="20154"/>
                  </a:lnTo>
                  <a:lnTo>
                    <a:pt x="18173" y="20154"/>
                  </a:lnTo>
                  <a:lnTo>
                    <a:pt x="20142" y="18148"/>
                  </a:lnTo>
                  <a:lnTo>
                    <a:pt x="20142" y="16014"/>
                  </a:lnTo>
                  <a:lnTo>
                    <a:pt x="20142" y="15354"/>
                  </a:lnTo>
                  <a:lnTo>
                    <a:pt x="20142" y="13220"/>
                  </a:lnTo>
                  <a:close/>
                </a:path>
                <a:path w="31750" h="31750">
                  <a:moveTo>
                    <a:pt x="31394" y="7023"/>
                  </a:moveTo>
                  <a:lnTo>
                    <a:pt x="29171" y="4813"/>
                  </a:lnTo>
                  <a:lnTo>
                    <a:pt x="26593" y="2235"/>
                  </a:lnTo>
                  <a:lnTo>
                    <a:pt x="26593" y="9677"/>
                  </a:lnTo>
                  <a:lnTo>
                    <a:pt x="26593" y="21691"/>
                  </a:lnTo>
                  <a:lnTo>
                    <a:pt x="21729" y="26555"/>
                  </a:lnTo>
                  <a:lnTo>
                    <a:pt x="9664" y="26555"/>
                  </a:lnTo>
                  <a:lnTo>
                    <a:pt x="4800" y="21691"/>
                  </a:lnTo>
                  <a:lnTo>
                    <a:pt x="4800" y="9677"/>
                  </a:lnTo>
                  <a:lnTo>
                    <a:pt x="9664" y="4813"/>
                  </a:lnTo>
                  <a:lnTo>
                    <a:pt x="21729" y="4813"/>
                  </a:lnTo>
                  <a:lnTo>
                    <a:pt x="26593" y="9677"/>
                  </a:lnTo>
                  <a:lnTo>
                    <a:pt x="26593" y="2235"/>
                  </a:lnTo>
                  <a:lnTo>
                    <a:pt x="24358" y="0"/>
                  </a:lnTo>
                  <a:lnTo>
                    <a:pt x="7035" y="0"/>
                  </a:lnTo>
                  <a:lnTo>
                    <a:pt x="0" y="7023"/>
                  </a:lnTo>
                  <a:lnTo>
                    <a:pt x="0" y="24345"/>
                  </a:lnTo>
                  <a:lnTo>
                    <a:pt x="7035" y="31369"/>
                  </a:lnTo>
                  <a:lnTo>
                    <a:pt x="24358" y="31369"/>
                  </a:lnTo>
                  <a:lnTo>
                    <a:pt x="29171" y="26555"/>
                  </a:lnTo>
                  <a:lnTo>
                    <a:pt x="31394" y="24345"/>
                  </a:lnTo>
                  <a:lnTo>
                    <a:pt x="31394" y="7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4434326" y="5234650"/>
              <a:ext cx="10160" cy="100330"/>
            </a:xfrm>
            <a:custGeom>
              <a:avLst/>
              <a:gdLst/>
              <a:ahLst/>
              <a:cxnLst/>
              <a:rect l="l" t="t" r="r" b="b"/>
              <a:pathLst>
                <a:path w="10160" h="100329">
                  <a:moveTo>
                    <a:pt x="2616" y="0"/>
                  </a:moveTo>
                  <a:lnTo>
                    <a:pt x="0" y="190"/>
                  </a:lnTo>
                  <a:lnTo>
                    <a:pt x="0" y="96913"/>
                  </a:lnTo>
                  <a:lnTo>
                    <a:pt x="3327" y="100279"/>
                  </a:lnTo>
                  <a:lnTo>
                    <a:pt x="9664" y="100279"/>
                  </a:lnTo>
                  <a:lnTo>
                    <a:pt x="9664" y="49047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3834002" y="5233517"/>
              <a:ext cx="612140" cy="103505"/>
            </a:xfrm>
            <a:custGeom>
              <a:avLst/>
              <a:gdLst/>
              <a:ahLst/>
              <a:cxnLst/>
              <a:rect l="l" t="t" r="r" b="b"/>
              <a:pathLst>
                <a:path w="612139" h="103504">
                  <a:moveTo>
                    <a:pt x="38049" y="97409"/>
                  </a:moveTo>
                  <a:lnTo>
                    <a:pt x="37007" y="96329"/>
                  </a:lnTo>
                  <a:lnTo>
                    <a:pt x="0" y="96329"/>
                  </a:lnTo>
                  <a:lnTo>
                    <a:pt x="0" y="101130"/>
                  </a:lnTo>
                  <a:lnTo>
                    <a:pt x="37007" y="101130"/>
                  </a:lnTo>
                  <a:lnTo>
                    <a:pt x="38049" y="100063"/>
                  </a:lnTo>
                  <a:lnTo>
                    <a:pt x="38049" y="97409"/>
                  </a:lnTo>
                  <a:close/>
                </a:path>
                <a:path w="612139" h="103504">
                  <a:moveTo>
                    <a:pt x="173316" y="91846"/>
                  </a:moveTo>
                  <a:lnTo>
                    <a:pt x="172275" y="90779"/>
                  </a:lnTo>
                  <a:lnTo>
                    <a:pt x="170967" y="90779"/>
                  </a:lnTo>
                  <a:lnTo>
                    <a:pt x="155016" y="90779"/>
                  </a:lnTo>
                  <a:lnTo>
                    <a:pt x="153924" y="91846"/>
                  </a:lnTo>
                  <a:lnTo>
                    <a:pt x="153924" y="94500"/>
                  </a:lnTo>
                  <a:lnTo>
                    <a:pt x="155016" y="95580"/>
                  </a:lnTo>
                  <a:lnTo>
                    <a:pt x="172275" y="95580"/>
                  </a:lnTo>
                  <a:lnTo>
                    <a:pt x="173316" y="94500"/>
                  </a:lnTo>
                  <a:lnTo>
                    <a:pt x="173316" y="91846"/>
                  </a:lnTo>
                  <a:close/>
                </a:path>
                <a:path w="612139" h="103504">
                  <a:moveTo>
                    <a:pt x="304330" y="91846"/>
                  </a:moveTo>
                  <a:lnTo>
                    <a:pt x="303301" y="90779"/>
                  </a:lnTo>
                  <a:lnTo>
                    <a:pt x="301929" y="90779"/>
                  </a:lnTo>
                  <a:lnTo>
                    <a:pt x="286042" y="90779"/>
                  </a:lnTo>
                  <a:lnTo>
                    <a:pt x="284949" y="91846"/>
                  </a:lnTo>
                  <a:lnTo>
                    <a:pt x="284949" y="94500"/>
                  </a:lnTo>
                  <a:lnTo>
                    <a:pt x="286042" y="95580"/>
                  </a:lnTo>
                  <a:lnTo>
                    <a:pt x="303301" y="95580"/>
                  </a:lnTo>
                  <a:lnTo>
                    <a:pt x="304330" y="94500"/>
                  </a:lnTo>
                  <a:lnTo>
                    <a:pt x="304330" y="91846"/>
                  </a:lnTo>
                  <a:close/>
                </a:path>
                <a:path w="612139" h="103504">
                  <a:moveTo>
                    <a:pt x="317982" y="91846"/>
                  </a:moveTo>
                  <a:lnTo>
                    <a:pt x="316890" y="90779"/>
                  </a:lnTo>
                  <a:lnTo>
                    <a:pt x="315582" y="90779"/>
                  </a:lnTo>
                  <a:lnTo>
                    <a:pt x="309905" y="90779"/>
                  </a:lnTo>
                  <a:lnTo>
                    <a:pt x="308813" y="91846"/>
                  </a:lnTo>
                  <a:lnTo>
                    <a:pt x="308813" y="94500"/>
                  </a:lnTo>
                  <a:lnTo>
                    <a:pt x="309905" y="95580"/>
                  </a:lnTo>
                  <a:lnTo>
                    <a:pt x="316890" y="95580"/>
                  </a:lnTo>
                  <a:lnTo>
                    <a:pt x="317982" y="94500"/>
                  </a:lnTo>
                  <a:lnTo>
                    <a:pt x="317982" y="91846"/>
                  </a:lnTo>
                  <a:close/>
                </a:path>
                <a:path w="612139" h="103504">
                  <a:moveTo>
                    <a:pt x="611670" y="99733"/>
                  </a:moveTo>
                  <a:lnTo>
                    <a:pt x="611619" y="49949"/>
                  </a:lnTo>
                  <a:lnTo>
                    <a:pt x="608279" y="26619"/>
                  </a:lnTo>
                  <a:lnTo>
                    <a:pt x="608279" y="99733"/>
                  </a:lnTo>
                  <a:lnTo>
                    <a:pt x="604583" y="99733"/>
                  </a:lnTo>
                  <a:lnTo>
                    <a:pt x="602005" y="97129"/>
                  </a:lnTo>
                  <a:lnTo>
                    <a:pt x="602005" y="6654"/>
                  </a:lnTo>
                  <a:lnTo>
                    <a:pt x="608241" y="49949"/>
                  </a:lnTo>
                  <a:lnTo>
                    <a:pt x="608279" y="99733"/>
                  </a:lnTo>
                  <a:lnTo>
                    <a:pt x="608279" y="26619"/>
                  </a:lnTo>
                  <a:lnTo>
                    <a:pt x="604964" y="3441"/>
                  </a:lnTo>
                  <a:lnTo>
                    <a:pt x="604850" y="2692"/>
                  </a:lnTo>
                  <a:lnTo>
                    <a:pt x="604735" y="1879"/>
                  </a:lnTo>
                  <a:lnTo>
                    <a:pt x="604418" y="1333"/>
                  </a:lnTo>
                  <a:lnTo>
                    <a:pt x="604304" y="1130"/>
                  </a:lnTo>
                  <a:lnTo>
                    <a:pt x="603161" y="241"/>
                  </a:lnTo>
                  <a:lnTo>
                    <a:pt x="602488" y="0"/>
                  </a:lnTo>
                  <a:lnTo>
                    <a:pt x="602475" y="2692"/>
                  </a:lnTo>
                  <a:lnTo>
                    <a:pt x="601840" y="3035"/>
                  </a:lnTo>
                  <a:lnTo>
                    <a:pt x="602208" y="2692"/>
                  </a:lnTo>
                  <a:lnTo>
                    <a:pt x="602475" y="2692"/>
                  </a:lnTo>
                  <a:lnTo>
                    <a:pt x="602475" y="0"/>
                  </a:lnTo>
                  <a:lnTo>
                    <a:pt x="601027" y="0"/>
                  </a:lnTo>
                  <a:lnTo>
                    <a:pt x="600265" y="241"/>
                  </a:lnTo>
                  <a:lnTo>
                    <a:pt x="599605" y="787"/>
                  </a:lnTo>
                  <a:lnTo>
                    <a:pt x="599008" y="1333"/>
                  </a:lnTo>
                  <a:lnTo>
                    <a:pt x="598741" y="1879"/>
                  </a:lnTo>
                  <a:lnTo>
                    <a:pt x="598627" y="98996"/>
                  </a:lnTo>
                  <a:lnTo>
                    <a:pt x="602716" y="103111"/>
                  </a:lnTo>
                  <a:lnTo>
                    <a:pt x="609981" y="103111"/>
                  </a:lnTo>
                  <a:lnTo>
                    <a:pt x="611187" y="102616"/>
                  </a:lnTo>
                  <a:lnTo>
                    <a:pt x="611670" y="101422"/>
                  </a:lnTo>
                  <a:lnTo>
                    <a:pt x="611670" y="997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4334331" y="5234978"/>
              <a:ext cx="46355" cy="133985"/>
            </a:xfrm>
            <a:custGeom>
              <a:avLst/>
              <a:gdLst/>
              <a:ahLst/>
              <a:cxnLst/>
              <a:rect l="l" t="t" r="r" b="b"/>
              <a:pathLst>
                <a:path w="46354" h="133985">
                  <a:moveTo>
                    <a:pt x="45872" y="0"/>
                  </a:moveTo>
                  <a:lnTo>
                    <a:pt x="0" y="0"/>
                  </a:lnTo>
                  <a:lnTo>
                    <a:pt x="0" y="133642"/>
                  </a:lnTo>
                  <a:lnTo>
                    <a:pt x="45872" y="133642"/>
                  </a:lnTo>
                  <a:lnTo>
                    <a:pt x="45872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4331931" y="5232730"/>
              <a:ext cx="50800" cy="138430"/>
            </a:xfrm>
            <a:custGeom>
              <a:avLst/>
              <a:gdLst/>
              <a:ahLst/>
              <a:cxnLst/>
              <a:rect l="l" t="t" r="r" b="b"/>
              <a:pathLst>
                <a:path w="50800" h="138429">
                  <a:moveTo>
                    <a:pt x="50673" y="1270"/>
                  </a:moveTo>
                  <a:lnTo>
                    <a:pt x="50038" y="1270"/>
                  </a:lnTo>
                  <a:lnTo>
                    <a:pt x="50038" y="0"/>
                  </a:lnTo>
                  <a:lnTo>
                    <a:pt x="45872" y="0"/>
                  </a:lnTo>
                  <a:lnTo>
                    <a:pt x="45872" y="5080"/>
                  </a:lnTo>
                  <a:lnTo>
                    <a:pt x="45872" y="133350"/>
                  </a:lnTo>
                  <a:lnTo>
                    <a:pt x="4800" y="133350"/>
                  </a:lnTo>
                  <a:lnTo>
                    <a:pt x="4800" y="5080"/>
                  </a:lnTo>
                  <a:lnTo>
                    <a:pt x="45872" y="5080"/>
                  </a:lnTo>
                  <a:lnTo>
                    <a:pt x="45872" y="0"/>
                  </a:lnTo>
                  <a:lnTo>
                    <a:pt x="622" y="0"/>
                  </a:lnTo>
                  <a:lnTo>
                    <a:pt x="62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3350"/>
                  </a:lnTo>
                  <a:lnTo>
                    <a:pt x="0" y="135890"/>
                  </a:lnTo>
                  <a:lnTo>
                    <a:pt x="0" y="137160"/>
                  </a:lnTo>
                  <a:lnTo>
                    <a:pt x="901" y="137160"/>
                  </a:lnTo>
                  <a:lnTo>
                    <a:pt x="901" y="138430"/>
                  </a:lnTo>
                  <a:lnTo>
                    <a:pt x="49758" y="138430"/>
                  </a:lnTo>
                  <a:lnTo>
                    <a:pt x="49758" y="137160"/>
                  </a:lnTo>
                  <a:lnTo>
                    <a:pt x="50673" y="137160"/>
                  </a:lnTo>
                  <a:lnTo>
                    <a:pt x="50673" y="135890"/>
                  </a:lnTo>
                  <a:lnTo>
                    <a:pt x="50673" y="133489"/>
                  </a:lnTo>
                  <a:lnTo>
                    <a:pt x="48272" y="133489"/>
                  </a:lnTo>
                  <a:lnTo>
                    <a:pt x="48272" y="133350"/>
                  </a:lnTo>
                  <a:lnTo>
                    <a:pt x="50673" y="133350"/>
                  </a:lnTo>
                  <a:lnTo>
                    <a:pt x="50673" y="5080"/>
                  </a:lnTo>
                  <a:lnTo>
                    <a:pt x="50673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4380204" y="5234978"/>
              <a:ext cx="46355" cy="133985"/>
            </a:xfrm>
            <a:custGeom>
              <a:avLst/>
              <a:gdLst/>
              <a:ahLst/>
              <a:cxnLst/>
              <a:rect l="l" t="t" r="r" b="b"/>
              <a:pathLst>
                <a:path w="46354" h="133985">
                  <a:moveTo>
                    <a:pt x="45821" y="0"/>
                  </a:moveTo>
                  <a:lnTo>
                    <a:pt x="0" y="0"/>
                  </a:lnTo>
                  <a:lnTo>
                    <a:pt x="0" y="133642"/>
                  </a:lnTo>
                  <a:lnTo>
                    <a:pt x="45821" y="133642"/>
                  </a:lnTo>
                  <a:lnTo>
                    <a:pt x="45821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4377791" y="5232730"/>
              <a:ext cx="50800" cy="138430"/>
            </a:xfrm>
            <a:custGeom>
              <a:avLst/>
              <a:gdLst/>
              <a:ahLst/>
              <a:cxnLst/>
              <a:rect l="l" t="t" r="r" b="b"/>
              <a:pathLst>
                <a:path w="50800" h="138429">
                  <a:moveTo>
                    <a:pt x="50622" y="1270"/>
                  </a:moveTo>
                  <a:lnTo>
                    <a:pt x="49999" y="1270"/>
                  </a:lnTo>
                  <a:lnTo>
                    <a:pt x="49999" y="0"/>
                  </a:lnTo>
                  <a:lnTo>
                    <a:pt x="45821" y="0"/>
                  </a:lnTo>
                  <a:lnTo>
                    <a:pt x="45821" y="5080"/>
                  </a:lnTo>
                  <a:lnTo>
                    <a:pt x="45821" y="133350"/>
                  </a:lnTo>
                  <a:lnTo>
                    <a:pt x="4800" y="133350"/>
                  </a:lnTo>
                  <a:lnTo>
                    <a:pt x="4800" y="5080"/>
                  </a:lnTo>
                  <a:lnTo>
                    <a:pt x="45821" y="5080"/>
                  </a:lnTo>
                  <a:lnTo>
                    <a:pt x="45821" y="0"/>
                  </a:lnTo>
                  <a:lnTo>
                    <a:pt x="647" y="0"/>
                  </a:lnTo>
                  <a:lnTo>
                    <a:pt x="64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12" y="133350"/>
                  </a:lnTo>
                  <a:lnTo>
                    <a:pt x="12" y="135890"/>
                  </a:lnTo>
                  <a:lnTo>
                    <a:pt x="12" y="137160"/>
                  </a:lnTo>
                  <a:lnTo>
                    <a:pt x="914" y="137160"/>
                  </a:lnTo>
                  <a:lnTo>
                    <a:pt x="914" y="138430"/>
                  </a:lnTo>
                  <a:lnTo>
                    <a:pt x="49720" y="138430"/>
                  </a:lnTo>
                  <a:lnTo>
                    <a:pt x="49720" y="137160"/>
                  </a:lnTo>
                  <a:lnTo>
                    <a:pt x="50622" y="137160"/>
                  </a:lnTo>
                  <a:lnTo>
                    <a:pt x="50622" y="135890"/>
                  </a:lnTo>
                  <a:lnTo>
                    <a:pt x="50622" y="133489"/>
                  </a:lnTo>
                  <a:lnTo>
                    <a:pt x="48221" y="133489"/>
                  </a:lnTo>
                  <a:lnTo>
                    <a:pt x="48221" y="133350"/>
                  </a:lnTo>
                  <a:lnTo>
                    <a:pt x="50622" y="133350"/>
                  </a:lnTo>
                  <a:lnTo>
                    <a:pt x="50622" y="5080"/>
                  </a:lnTo>
                  <a:lnTo>
                    <a:pt x="50622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4341652" y="5241837"/>
              <a:ext cx="74930" cy="69850"/>
            </a:xfrm>
            <a:custGeom>
              <a:avLst/>
              <a:gdLst/>
              <a:ahLst/>
              <a:cxnLst/>
              <a:rect l="l" t="t" r="r" b="b"/>
              <a:pathLst>
                <a:path w="74929" h="69850">
                  <a:moveTo>
                    <a:pt x="74701" y="0"/>
                  </a:moveTo>
                  <a:lnTo>
                    <a:pt x="0" y="0"/>
                  </a:lnTo>
                  <a:lnTo>
                    <a:pt x="0" y="51638"/>
                  </a:lnTo>
                  <a:lnTo>
                    <a:pt x="3424" y="54454"/>
                  </a:lnTo>
                  <a:lnTo>
                    <a:pt x="12526" y="60648"/>
                  </a:lnTo>
                  <a:lnTo>
                    <a:pt x="25551" y="66843"/>
                  </a:lnTo>
                  <a:lnTo>
                    <a:pt x="40741" y="69659"/>
                  </a:lnTo>
                  <a:lnTo>
                    <a:pt x="53002" y="69402"/>
                  </a:lnTo>
                  <a:lnTo>
                    <a:pt x="60626" y="67606"/>
                  </a:lnTo>
                  <a:lnTo>
                    <a:pt x="66798" y="62731"/>
                  </a:lnTo>
                  <a:lnTo>
                    <a:pt x="74701" y="53238"/>
                  </a:lnTo>
                  <a:lnTo>
                    <a:pt x="74701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4380206" y="5237555"/>
              <a:ext cx="0" cy="92710"/>
            </a:xfrm>
            <a:custGeom>
              <a:avLst/>
              <a:gdLst/>
              <a:ahLst/>
              <a:cxnLst/>
              <a:rect l="l" t="t" r="r" b="b"/>
              <a:pathLst>
                <a:path h="92710">
                  <a:moveTo>
                    <a:pt x="0" y="0"/>
                  </a:moveTo>
                  <a:lnTo>
                    <a:pt x="0" y="92214"/>
                  </a:lnTo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3834002" y="5237556"/>
              <a:ext cx="1256030" cy="167640"/>
            </a:xfrm>
            <a:custGeom>
              <a:avLst/>
              <a:gdLst/>
              <a:ahLst/>
              <a:cxnLst/>
              <a:rect l="l" t="t" r="r" b="b"/>
              <a:pathLst>
                <a:path w="1256029" h="167639">
                  <a:moveTo>
                    <a:pt x="227495" y="93560"/>
                  </a:moveTo>
                  <a:lnTo>
                    <a:pt x="193522" y="59563"/>
                  </a:lnTo>
                  <a:lnTo>
                    <a:pt x="191998" y="59563"/>
                  </a:lnTo>
                  <a:lnTo>
                    <a:pt x="190144" y="61442"/>
                  </a:lnTo>
                  <a:lnTo>
                    <a:pt x="190144" y="62966"/>
                  </a:lnTo>
                  <a:lnTo>
                    <a:pt x="191071" y="63893"/>
                  </a:lnTo>
                  <a:lnTo>
                    <a:pt x="224116" y="96951"/>
                  </a:lnTo>
                  <a:lnTo>
                    <a:pt x="225640" y="96951"/>
                  </a:lnTo>
                  <a:lnTo>
                    <a:pt x="227495" y="95072"/>
                  </a:lnTo>
                  <a:lnTo>
                    <a:pt x="227495" y="93560"/>
                  </a:lnTo>
                  <a:close/>
                </a:path>
                <a:path w="1256029" h="167639">
                  <a:moveTo>
                    <a:pt x="272884" y="61442"/>
                  </a:moveTo>
                  <a:lnTo>
                    <a:pt x="271018" y="59575"/>
                  </a:lnTo>
                  <a:lnTo>
                    <a:pt x="269494" y="59575"/>
                  </a:lnTo>
                  <a:lnTo>
                    <a:pt x="268566" y="60515"/>
                  </a:lnTo>
                  <a:lnTo>
                    <a:pt x="235521" y="93560"/>
                  </a:lnTo>
                  <a:lnTo>
                    <a:pt x="235521" y="95084"/>
                  </a:lnTo>
                  <a:lnTo>
                    <a:pt x="237388" y="96951"/>
                  </a:lnTo>
                  <a:lnTo>
                    <a:pt x="238912" y="96951"/>
                  </a:lnTo>
                  <a:lnTo>
                    <a:pt x="272884" y="62966"/>
                  </a:lnTo>
                  <a:lnTo>
                    <a:pt x="272884" y="61442"/>
                  </a:lnTo>
                  <a:close/>
                </a:path>
                <a:path w="1256029" h="167639">
                  <a:moveTo>
                    <a:pt x="494258" y="86944"/>
                  </a:moveTo>
                  <a:lnTo>
                    <a:pt x="493217" y="85877"/>
                  </a:lnTo>
                  <a:lnTo>
                    <a:pt x="491858" y="85877"/>
                  </a:lnTo>
                  <a:lnTo>
                    <a:pt x="475970" y="85877"/>
                  </a:lnTo>
                  <a:lnTo>
                    <a:pt x="474878" y="86944"/>
                  </a:lnTo>
                  <a:lnTo>
                    <a:pt x="474878" y="89598"/>
                  </a:lnTo>
                  <a:lnTo>
                    <a:pt x="475970" y="90678"/>
                  </a:lnTo>
                  <a:lnTo>
                    <a:pt x="493217" y="90678"/>
                  </a:lnTo>
                  <a:lnTo>
                    <a:pt x="494258" y="89598"/>
                  </a:lnTo>
                  <a:lnTo>
                    <a:pt x="494258" y="86944"/>
                  </a:lnTo>
                  <a:close/>
                </a:path>
                <a:path w="1256029" h="167639">
                  <a:moveTo>
                    <a:pt x="548601" y="0"/>
                  </a:moveTo>
                  <a:lnTo>
                    <a:pt x="543801" y="0"/>
                  </a:lnTo>
                  <a:lnTo>
                    <a:pt x="543801" y="92214"/>
                  </a:lnTo>
                  <a:lnTo>
                    <a:pt x="548601" y="92214"/>
                  </a:lnTo>
                  <a:lnTo>
                    <a:pt x="548601" y="0"/>
                  </a:lnTo>
                  <a:close/>
                </a:path>
                <a:path w="1256029" h="167639">
                  <a:moveTo>
                    <a:pt x="1255903" y="156095"/>
                  </a:moveTo>
                  <a:lnTo>
                    <a:pt x="1254594" y="156095"/>
                  </a:lnTo>
                  <a:lnTo>
                    <a:pt x="1254594" y="152285"/>
                  </a:lnTo>
                  <a:lnTo>
                    <a:pt x="0" y="152285"/>
                  </a:lnTo>
                  <a:lnTo>
                    <a:pt x="0" y="156095"/>
                  </a:lnTo>
                  <a:lnTo>
                    <a:pt x="0" y="163715"/>
                  </a:lnTo>
                  <a:lnTo>
                    <a:pt x="0" y="167525"/>
                  </a:lnTo>
                  <a:lnTo>
                    <a:pt x="1254353" y="167525"/>
                  </a:lnTo>
                  <a:lnTo>
                    <a:pt x="1254353" y="163715"/>
                  </a:lnTo>
                  <a:lnTo>
                    <a:pt x="1255903" y="163715"/>
                  </a:lnTo>
                  <a:lnTo>
                    <a:pt x="1255903" y="15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4805673" y="5159423"/>
              <a:ext cx="267970" cy="162560"/>
            </a:xfrm>
            <a:custGeom>
              <a:avLst/>
              <a:gdLst/>
              <a:ahLst/>
              <a:cxnLst/>
              <a:rect l="l" t="t" r="r" b="b"/>
              <a:pathLst>
                <a:path w="267970" h="162560">
                  <a:moveTo>
                    <a:pt x="170662" y="0"/>
                  </a:moveTo>
                  <a:lnTo>
                    <a:pt x="0" y="0"/>
                  </a:lnTo>
                  <a:lnTo>
                    <a:pt x="0" y="162306"/>
                  </a:lnTo>
                  <a:lnTo>
                    <a:pt x="267855" y="162306"/>
                  </a:lnTo>
                  <a:lnTo>
                    <a:pt x="267855" y="63195"/>
                  </a:lnTo>
                  <a:lnTo>
                    <a:pt x="170662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4976324" y="5159432"/>
              <a:ext cx="97790" cy="162560"/>
            </a:xfrm>
            <a:custGeom>
              <a:avLst/>
              <a:gdLst/>
              <a:ahLst/>
              <a:cxnLst/>
              <a:rect l="l" t="t" r="r" b="b"/>
              <a:pathLst>
                <a:path w="97789" h="162560">
                  <a:moveTo>
                    <a:pt x="0" y="0"/>
                  </a:moveTo>
                  <a:lnTo>
                    <a:pt x="0" y="162293"/>
                  </a:lnTo>
                  <a:lnTo>
                    <a:pt x="97218" y="162293"/>
                  </a:lnTo>
                  <a:lnTo>
                    <a:pt x="97218" y="63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4801799" y="5155549"/>
              <a:ext cx="275590" cy="170180"/>
            </a:xfrm>
            <a:custGeom>
              <a:avLst/>
              <a:gdLst/>
              <a:ahLst/>
              <a:cxnLst/>
              <a:rect l="l" t="t" r="r" b="b"/>
              <a:pathLst>
                <a:path w="275589" h="170179">
                  <a:moveTo>
                    <a:pt x="175679" y="0"/>
                  </a:moveTo>
                  <a:lnTo>
                    <a:pt x="0" y="0"/>
                  </a:lnTo>
                  <a:lnTo>
                    <a:pt x="0" y="170053"/>
                  </a:lnTo>
                  <a:lnTo>
                    <a:pt x="275551" y="170053"/>
                  </a:lnTo>
                  <a:lnTo>
                    <a:pt x="275551" y="162318"/>
                  </a:lnTo>
                  <a:lnTo>
                    <a:pt x="7747" y="162318"/>
                  </a:lnTo>
                  <a:lnTo>
                    <a:pt x="7747" y="7747"/>
                  </a:lnTo>
                  <a:lnTo>
                    <a:pt x="3873" y="7747"/>
                  </a:lnTo>
                  <a:lnTo>
                    <a:pt x="3873" y="3873"/>
                  </a:lnTo>
                  <a:lnTo>
                    <a:pt x="181634" y="3873"/>
                  </a:lnTo>
                  <a:lnTo>
                    <a:pt x="175679" y="0"/>
                  </a:lnTo>
                  <a:close/>
                </a:path>
                <a:path w="275589" h="170179">
                  <a:moveTo>
                    <a:pt x="181634" y="3873"/>
                  </a:moveTo>
                  <a:lnTo>
                    <a:pt x="7747" y="3873"/>
                  </a:lnTo>
                  <a:lnTo>
                    <a:pt x="7747" y="7747"/>
                  </a:lnTo>
                  <a:lnTo>
                    <a:pt x="173380" y="7747"/>
                  </a:lnTo>
                  <a:lnTo>
                    <a:pt x="267855" y="69164"/>
                  </a:lnTo>
                  <a:lnTo>
                    <a:pt x="267855" y="162318"/>
                  </a:lnTo>
                  <a:lnTo>
                    <a:pt x="275551" y="162318"/>
                  </a:lnTo>
                  <a:lnTo>
                    <a:pt x="275551" y="64960"/>
                  </a:lnTo>
                  <a:lnTo>
                    <a:pt x="181634" y="3873"/>
                  </a:lnTo>
                  <a:close/>
                </a:path>
                <a:path w="275589" h="170179">
                  <a:moveTo>
                    <a:pt x="7747" y="3873"/>
                  </a:moveTo>
                  <a:lnTo>
                    <a:pt x="3873" y="3873"/>
                  </a:lnTo>
                  <a:lnTo>
                    <a:pt x="3873" y="7747"/>
                  </a:lnTo>
                  <a:lnTo>
                    <a:pt x="7747" y="7747"/>
                  </a:lnTo>
                  <a:lnTo>
                    <a:pt x="7747" y="3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2" name="object 109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674664" y="5160791"/>
              <a:ext cx="391504" cy="233540"/>
            </a:xfrm>
            <a:prstGeom prst="rect">
              <a:avLst/>
            </a:prstGeom>
          </p:spPr>
        </p:pic>
        <p:pic>
          <p:nvPicPr>
            <p:cNvPr id="1093" name="object 109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378083" y="4694309"/>
              <a:ext cx="175679" cy="175653"/>
            </a:xfrm>
            <a:prstGeom prst="rect">
              <a:avLst/>
            </a:prstGeom>
          </p:spPr>
        </p:pic>
      </p:grpSp>
      <p:sp>
        <p:nvSpPr>
          <p:cNvPr id="1094" name="object 1094"/>
          <p:cNvSpPr txBox="1"/>
          <p:nvPr/>
        </p:nvSpPr>
        <p:spPr>
          <a:xfrm>
            <a:off x="4413980" y="4709042"/>
            <a:ext cx="10350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latin typeface="TT Supermolot Bold"/>
                <a:cs typeface="TT Supermolot Bold"/>
              </a:rPr>
              <a:t>21</a:t>
            </a:r>
            <a:endParaRPr sz="650">
              <a:latin typeface="TT Supermolot Bold"/>
              <a:cs typeface="TT Supermolot Bold"/>
            </a:endParaRPr>
          </a:p>
        </p:txBody>
      </p:sp>
      <p:grpSp>
        <p:nvGrpSpPr>
          <p:cNvPr id="1095" name="object 1095"/>
          <p:cNvGrpSpPr/>
          <p:nvPr/>
        </p:nvGrpSpPr>
        <p:grpSpPr>
          <a:xfrm>
            <a:off x="8639737" y="6086297"/>
            <a:ext cx="1522730" cy="628650"/>
            <a:chOff x="8639737" y="6086297"/>
            <a:chExt cx="1522730" cy="628650"/>
          </a:xfrm>
        </p:grpSpPr>
        <p:sp>
          <p:nvSpPr>
            <p:cNvPr id="1096" name="object 1096"/>
            <p:cNvSpPr/>
            <p:nvPr/>
          </p:nvSpPr>
          <p:spPr>
            <a:xfrm>
              <a:off x="8646338" y="6351435"/>
              <a:ext cx="280670" cy="356235"/>
            </a:xfrm>
            <a:custGeom>
              <a:avLst/>
              <a:gdLst/>
              <a:ahLst/>
              <a:cxnLst/>
              <a:rect l="l" t="t" r="r" b="b"/>
              <a:pathLst>
                <a:path w="280670" h="356234">
                  <a:moveTo>
                    <a:pt x="175021" y="0"/>
                  </a:moveTo>
                  <a:lnTo>
                    <a:pt x="132852" y="15408"/>
                  </a:lnTo>
                  <a:lnTo>
                    <a:pt x="94693" y="38722"/>
                  </a:lnTo>
                  <a:lnTo>
                    <a:pt x="67694" y="78659"/>
                  </a:lnTo>
                  <a:lnTo>
                    <a:pt x="66296" y="95567"/>
                  </a:lnTo>
                  <a:lnTo>
                    <a:pt x="69278" y="111889"/>
                  </a:lnTo>
                  <a:lnTo>
                    <a:pt x="80112" y="144018"/>
                  </a:lnTo>
                  <a:lnTo>
                    <a:pt x="82565" y="159575"/>
                  </a:lnTo>
                  <a:lnTo>
                    <a:pt x="79830" y="170334"/>
                  </a:lnTo>
                  <a:lnTo>
                    <a:pt x="72584" y="177931"/>
                  </a:lnTo>
                  <a:lnTo>
                    <a:pt x="62521" y="182069"/>
                  </a:lnTo>
                  <a:lnTo>
                    <a:pt x="51336" y="182448"/>
                  </a:lnTo>
                  <a:lnTo>
                    <a:pt x="32252" y="172598"/>
                  </a:lnTo>
                  <a:lnTo>
                    <a:pt x="20908" y="153369"/>
                  </a:lnTo>
                  <a:lnTo>
                    <a:pt x="17215" y="130414"/>
                  </a:lnTo>
                  <a:lnTo>
                    <a:pt x="21084" y="109385"/>
                  </a:lnTo>
                  <a:lnTo>
                    <a:pt x="8478" y="142077"/>
                  </a:lnTo>
                  <a:lnTo>
                    <a:pt x="1345" y="176669"/>
                  </a:lnTo>
                  <a:lnTo>
                    <a:pt x="0" y="211805"/>
                  </a:lnTo>
                  <a:lnTo>
                    <a:pt x="4752" y="246126"/>
                  </a:lnTo>
                  <a:lnTo>
                    <a:pt x="32916" y="305636"/>
                  </a:lnTo>
                  <a:lnTo>
                    <a:pt x="87874" y="346887"/>
                  </a:lnTo>
                  <a:lnTo>
                    <a:pt x="125703" y="356011"/>
                  </a:lnTo>
                  <a:lnTo>
                    <a:pt x="165928" y="354520"/>
                  </a:lnTo>
                  <a:lnTo>
                    <a:pt x="205021" y="343355"/>
                  </a:lnTo>
                  <a:lnTo>
                    <a:pt x="239452" y="323459"/>
                  </a:lnTo>
                  <a:lnTo>
                    <a:pt x="265694" y="295771"/>
                  </a:lnTo>
                  <a:lnTo>
                    <a:pt x="280216" y="261234"/>
                  </a:lnTo>
                  <a:lnTo>
                    <a:pt x="279491" y="220789"/>
                  </a:lnTo>
                  <a:lnTo>
                    <a:pt x="273459" y="204021"/>
                  </a:lnTo>
                  <a:lnTo>
                    <a:pt x="256599" y="175596"/>
                  </a:lnTo>
                  <a:lnTo>
                    <a:pt x="250167" y="158864"/>
                  </a:lnTo>
                  <a:lnTo>
                    <a:pt x="248327" y="141984"/>
                  </a:lnTo>
                  <a:lnTo>
                    <a:pt x="250124" y="125763"/>
                  </a:lnTo>
                  <a:lnTo>
                    <a:pt x="253991" y="111306"/>
                  </a:lnTo>
                  <a:lnTo>
                    <a:pt x="258358" y="99720"/>
                  </a:lnTo>
                  <a:lnTo>
                    <a:pt x="251430" y="102734"/>
                  </a:lnTo>
                  <a:lnTo>
                    <a:pt x="234697" y="112707"/>
                  </a:lnTo>
                  <a:lnTo>
                    <a:pt x="214122" y="131151"/>
                  </a:lnTo>
                  <a:lnTo>
                    <a:pt x="195671" y="159575"/>
                  </a:lnTo>
                  <a:lnTo>
                    <a:pt x="194624" y="131222"/>
                  </a:lnTo>
                  <a:lnTo>
                    <a:pt x="181930" y="105938"/>
                  </a:lnTo>
                  <a:lnTo>
                    <a:pt x="167464" y="80971"/>
                  </a:lnTo>
                  <a:lnTo>
                    <a:pt x="161102" y="53568"/>
                  </a:lnTo>
                  <a:lnTo>
                    <a:pt x="161841" y="36636"/>
                  </a:lnTo>
                  <a:lnTo>
                    <a:pt x="163537" y="25412"/>
                  </a:lnTo>
                  <a:lnTo>
                    <a:pt x="167495" y="14874"/>
                  </a:lnTo>
                  <a:lnTo>
                    <a:pt x="175021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8639737" y="6344907"/>
              <a:ext cx="295275" cy="369570"/>
            </a:xfrm>
            <a:custGeom>
              <a:avLst/>
              <a:gdLst/>
              <a:ahLst/>
              <a:cxnLst/>
              <a:rect l="l" t="t" r="r" b="b"/>
              <a:pathLst>
                <a:path w="295275" h="369570">
                  <a:moveTo>
                    <a:pt x="17576" y="251460"/>
                  </a:moveTo>
                  <a:lnTo>
                    <a:pt x="5130" y="255270"/>
                  </a:lnTo>
                  <a:lnTo>
                    <a:pt x="9956" y="271780"/>
                  </a:lnTo>
                  <a:lnTo>
                    <a:pt x="16436" y="287020"/>
                  </a:lnTo>
                  <a:lnTo>
                    <a:pt x="46150" y="330200"/>
                  </a:lnTo>
                  <a:lnTo>
                    <a:pt x="92011" y="359410"/>
                  </a:lnTo>
                  <a:lnTo>
                    <a:pt x="132237" y="369570"/>
                  </a:lnTo>
                  <a:lnTo>
                    <a:pt x="146291" y="369570"/>
                  </a:lnTo>
                  <a:lnTo>
                    <a:pt x="173114" y="368300"/>
                  </a:lnTo>
                  <a:lnTo>
                    <a:pt x="199428" y="361950"/>
                  </a:lnTo>
                  <a:lnTo>
                    <a:pt x="211889" y="356870"/>
                  </a:lnTo>
                  <a:lnTo>
                    <a:pt x="133373" y="356870"/>
                  </a:lnTo>
                  <a:lnTo>
                    <a:pt x="120751" y="355600"/>
                  </a:lnTo>
                  <a:lnTo>
                    <a:pt x="81271" y="340360"/>
                  </a:lnTo>
                  <a:lnTo>
                    <a:pt x="44500" y="308610"/>
                  </a:lnTo>
                  <a:lnTo>
                    <a:pt x="22069" y="266700"/>
                  </a:lnTo>
                  <a:lnTo>
                    <a:pt x="17576" y="251460"/>
                  </a:lnTo>
                  <a:close/>
                </a:path>
                <a:path w="295275" h="369570">
                  <a:moveTo>
                    <a:pt x="271348" y="104140"/>
                  </a:moveTo>
                  <a:lnTo>
                    <a:pt x="259067" y="104140"/>
                  </a:lnTo>
                  <a:lnTo>
                    <a:pt x="264960" y="106680"/>
                  </a:lnTo>
                  <a:lnTo>
                    <a:pt x="267042" y="113030"/>
                  </a:lnTo>
                  <a:lnTo>
                    <a:pt x="266496" y="113030"/>
                  </a:lnTo>
                  <a:lnTo>
                    <a:pt x="264316" y="114359"/>
                  </a:lnTo>
                  <a:lnTo>
                    <a:pt x="262744" y="114359"/>
                  </a:lnTo>
                  <a:lnTo>
                    <a:pt x="256819" y="118110"/>
                  </a:lnTo>
                  <a:lnTo>
                    <a:pt x="253649" y="119540"/>
                  </a:lnTo>
                  <a:lnTo>
                    <a:pt x="252267" y="124159"/>
                  </a:lnTo>
                  <a:lnTo>
                    <a:pt x="252177" y="124460"/>
                  </a:lnTo>
                  <a:lnTo>
                    <a:pt x="249566" y="137160"/>
                  </a:lnTo>
                  <a:lnTo>
                    <a:pt x="248526" y="149860"/>
                  </a:lnTo>
                  <a:lnTo>
                    <a:pt x="248581" y="156676"/>
                  </a:lnTo>
                  <a:lnTo>
                    <a:pt x="261884" y="193040"/>
                  </a:lnTo>
                  <a:lnTo>
                    <a:pt x="270558" y="207010"/>
                  </a:lnTo>
                  <a:lnTo>
                    <a:pt x="277515" y="220980"/>
                  </a:lnTo>
                  <a:lnTo>
                    <a:pt x="279869" y="229870"/>
                  </a:lnTo>
                  <a:lnTo>
                    <a:pt x="281457" y="236220"/>
                  </a:lnTo>
                  <a:lnTo>
                    <a:pt x="282092" y="242570"/>
                  </a:lnTo>
                  <a:lnTo>
                    <a:pt x="282045" y="252730"/>
                  </a:lnTo>
                  <a:lnTo>
                    <a:pt x="270471" y="293370"/>
                  </a:lnTo>
                  <a:lnTo>
                    <a:pt x="234458" y="331470"/>
                  </a:lnTo>
                  <a:lnTo>
                    <a:pt x="183427" y="353060"/>
                  </a:lnTo>
                  <a:lnTo>
                    <a:pt x="164901" y="356870"/>
                  </a:lnTo>
                  <a:lnTo>
                    <a:pt x="211889" y="356870"/>
                  </a:lnTo>
                  <a:lnTo>
                    <a:pt x="247002" y="337820"/>
                  </a:lnTo>
                  <a:lnTo>
                    <a:pt x="274571" y="311150"/>
                  </a:lnTo>
                  <a:lnTo>
                    <a:pt x="291472" y="276860"/>
                  </a:lnTo>
                  <a:lnTo>
                    <a:pt x="294831" y="252730"/>
                  </a:lnTo>
                  <a:lnTo>
                    <a:pt x="294913" y="251460"/>
                  </a:lnTo>
                  <a:lnTo>
                    <a:pt x="285776" y="208280"/>
                  </a:lnTo>
                  <a:lnTo>
                    <a:pt x="272794" y="186690"/>
                  </a:lnTo>
                  <a:lnTo>
                    <a:pt x="268892" y="180340"/>
                  </a:lnTo>
                  <a:lnTo>
                    <a:pt x="265563" y="172720"/>
                  </a:lnTo>
                  <a:lnTo>
                    <a:pt x="262991" y="165100"/>
                  </a:lnTo>
                  <a:lnTo>
                    <a:pt x="261797" y="160020"/>
                  </a:lnTo>
                  <a:lnTo>
                    <a:pt x="261673" y="158750"/>
                  </a:lnTo>
                  <a:lnTo>
                    <a:pt x="261550" y="157480"/>
                  </a:lnTo>
                  <a:lnTo>
                    <a:pt x="261426" y="156210"/>
                  </a:lnTo>
                  <a:lnTo>
                    <a:pt x="261302" y="149860"/>
                  </a:lnTo>
                  <a:lnTo>
                    <a:pt x="262227" y="138430"/>
                  </a:lnTo>
                  <a:lnTo>
                    <a:pt x="264564" y="127000"/>
                  </a:lnTo>
                  <a:lnTo>
                    <a:pt x="267662" y="118110"/>
                  </a:lnTo>
                  <a:lnTo>
                    <a:pt x="270865" y="109220"/>
                  </a:lnTo>
                  <a:lnTo>
                    <a:pt x="271843" y="106680"/>
                  </a:lnTo>
                  <a:lnTo>
                    <a:pt x="271348" y="104140"/>
                  </a:lnTo>
                  <a:close/>
                </a:path>
                <a:path w="295275" h="369570">
                  <a:moveTo>
                    <a:pt x="18577" y="121986"/>
                  </a:moveTo>
                  <a:lnTo>
                    <a:pt x="5610" y="160020"/>
                  </a:lnTo>
                  <a:lnTo>
                    <a:pt x="141" y="207010"/>
                  </a:lnTo>
                  <a:lnTo>
                    <a:pt x="70" y="208280"/>
                  </a:lnTo>
                  <a:lnTo>
                    <a:pt x="0" y="209550"/>
                  </a:lnTo>
                  <a:lnTo>
                    <a:pt x="207" y="217170"/>
                  </a:lnTo>
                  <a:lnTo>
                    <a:pt x="310" y="220980"/>
                  </a:lnTo>
                  <a:lnTo>
                    <a:pt x="1045" y="229870"/>
                  </a:lnTo>
                  <a:lnTo>
                    <a:pt x="1150" y="231140"/>
                  </a:lnTo>
                  <a:lnTo>
                    <a:pt x="1255" y="232410"/>
                  </a:lnTo>
                  <a:lnTo>
                    <a:pt x="2855" y="243840"/>
                  </a:lnTo>
                  <a:lnTo>
                    <a:pt x="5130" y="255270"/>
                  </a:lnTo>
                  <a:lnTo>
                    <a:pt x="11353" y="252730"/>
                  </a:lnTo>
                  <a:lnTo>
                    <a:pt x="17576" y="251460"/>
                  </a:lnTo>
                  <a:lnTo>
                    <a:pt x="15471" y="241300"/>
                  </a:lnTo>
                  <a:lnTo>
                    <a:pt x="13971" y="231140"/>
                  </a:lnTo>
                  <a:lnTo>
                    <a:pt x="13174" y="220980"/>
                  </a:lnTo>
                  <a:lnTo>
                    <a:pt x="13074" y="219710"/>
                  </a:lnTo>
                  <a:lnTo>
                    <a:pt x="12776" y="209550"/>
                  </a:lnTo>
                  <a:lnTo>
                    <a:pt x="14120" y="186690"/>
                  </a:lnTo>
                  <a:lnTo>
                    <a:pt x="18080" y="162560"/>
                  </a:lnTo>
                  <a:lnTo>
                    <a:pt x="19842" y="156676"/>
                  </a:lnTo>
                  <a:lnTo>
                    <a:pt x="19708" y="156210"/>
                  </a:lnTo>
                  <a:lnTo>
                    <a:pt x="17981" y="147320"/>
                  </a:lnTo>
                  <a:lnTo>
                    <a:pt x="17411" y="138430"/>
                  </a:lnTo>
                  <a:lnTo>
                    <a:pt x="17411" y="129540"/>
                  </a:lnTo>
                  <a:lnTo>
                    <a:pt x="18577" y="121986"/>
                  </a:lnTo>
                  <a:close/>
                </a:path>
                <a:path w="295275" h="369570">
                  <a:moveTo>
                    <a:pt x="31394" y="124460"/>
                  </a:moveTo>
                  <a:lnTo>
                    <a:pt x="30284" y="127000"/>
                  </a:lnTo>
                  <a:lnTo>
                    <a:pt x="24547" y="140970"/>
                  </a:lnTo>
                  <a:lnTo>
                    <a:pt x="19842" y="156676"/>
                  </a:lnTo>
                  <a:lnTo>
                    <a:pt x="22624" y="166370"/>
                  </a:lnTo>
                  <a:lnTo>
                    <a:pt x="26758" y="173990"/>
                  </a:lnTo>
                  <a:lnTo>
                    <a:pt x="29972" y="180340"/>
                  </a:lnTo>
                  <a:lnTo>
                    <a:pt x="34023" y="184150"/>
                  </a:lnTo>
                  <a:lnTo>
                    <a:pt x="44119" y="191770"/>
                  </a:lnTo>
                  <a:lnTo>
                    <a:pt x="50177" y="195580"/>
                  </a:lnTo>
                  <a:lnTo>
                    <a:pt x="57010" y="195580"/>
                  </a:lnTo>
                  <a:lnTo>
                    <a:pt x="58813" y="196850"/>
                  </a:lnTo>
                  <a:lnTo>
                    <a:pt x="70497" y="196850"/>
                  </a:lnTo>
                  <a:lnTo>
                    <a:pt x="78473" y="194310"/>
                  </a:lnTo>
                  <a:lnTo>
                    <a:pt x="87972" y="186690"/>
                  </a:lnTo>
                  <a:lnTo>
                    <a:pt x="89759" y="184150"/>
                  </a:lnTo>
                  <a:lnTo>
                    <a:pt x="66459" y="184150"/>
                  </a:lnTo>
                  <a:lnTo>
                    <a:pt x="60007" y="182880"/>
                  </a:lnTo>
                  <a:lnTo>
                    <a:pt x="54216" y="182880"/>
                  </a:lnTo>
                  <a:lnTo>
                    <a:pt x="50292" y="180340"/>
                  </a:lnTo>
                  <a:lnTo>
                    <a:pt x="41554" y="173990"/>
                  </a:lnTo>
                  <a:lnTo>
                    <a:pt x="37350" y="167640"/>
                  </a:lnTo>
                  <a:lnTo>
                    <a:pt x="31673" y="153670"/>
                  </a:lnTo>
                  <a:lnTo>
                    <a:pt x="30200" y="146050"/>
                  </a:lnTo>
                  <a:lnTo>
                    <a:pt x="30200" y="130810"/>
                  </a:lnTo>
                  <a:lnTo>
                    <a:pt x="31394" y="124460"/>
                  </a:lnTo>
                  <a:close/>
                </a:path>
                <a:path w="295275" h="369570">
                  <a:moveTo>
                    <a:pt x="182397" y="0"/>
                  </a:moveTo>
                  <a:lnTo>
                    <a:pt x="179933" y="1270"/>
                  </a:lnTo>
                  <a:lnTo>
                    <a:pt x="158216" y="7620"/>
                  </a:lnTo>
                  <a:lnTo>
                    <a:pt x="136758" y="16510"/>
                  </a:lnTo>
                  <a:lnTo>
                    <a:pt x="116230" y="27940"/>
                  </a:lnTo>
                  <a:lnTo>
                    <a:pt x="97307" y="40640"/>
                  </a:lnTo>
                  <a:lnTo>
                    <a:pt x="90718" y="46990"/>
                  </a:lnTo>
                  <a:lnTo>
                    <a:pt x="84753" y="52070"/>
                  </a:lnTo>
                  <a:lnTo>
                    <a:pt x="79483" y="59690"/>
                  </a:lnTo>
                  <a:lnTo>
                    <a:pt x="74980" y="66040"/>
                  </a:lnTo>
                  <a:lnTo>
                    <a:pt x="71335" y="73660"/>
                  </a:lnTo>
                  <a:lnTo>
                    <a:pt x="68640" y="82550"/>
                  </a:lnTo>
                  <a:lnTo>
                    <a:pt x="66969" y="90170"/>
                  </a:lnTo>
                  <a:lnTo>
                    <a:pt x="66477" y="97790"/>
                  </a:lnTo>
                  <a:lnTo>
                    <a:pt x="66509" y="102870"/>
                  </a:lnTo>
                  <a:lnTo>
                    <a:pt x="67625" y="111760"/>
                  </a:lnTo>
                  <a:lnTo>
                    <a:pt x="69726" y="120650"/>
                  </a:lnTo>
                  <a:lnTo>
                    <a:pt x="72432" y="129540"/>
                  </a:lnTo>
                  <a:lnTo>
                    <a:pt x="78195" y="144780"/>
                  </a:lnTo>
                  <a:lnTo>
                    <a:pt x="80546" y="152400"/>
                  </a:lnTo>
                  <a:lnTo>
                    <a:pt x="82159" y="160020"/>
                  </a:lnTo>
                  <a:lnTo>
                    <a:pt x="82537" y="163899"/>
                  </a:lnTo>
                  <a:lnTo>
                    <a:pt x="82654" y="165100"/>
                  </a:lnTo>
                  <a:lnTo>
                    <a:pt x="82778" y="170180"/>
                  </a:lnTo>
                  <a:lnTo>
                    <a:pt x="82181" y="171450"/>
                  </a:lnTo>
                  <a:lnTo>
                    <a:pt x="79667" y="176530"/>
                  </a:lnTo>
                  <a:lnTo>
                    <a:pt x="77165" y="179070"/>
                  </a:lnTo>
                  <a:lnTo>
                    <a:pt x="70497" y="182880"/>
                  </a:lnTo>
                  <a:lnTo>
                    <a:pt x="66459" y="184150"/>
                  </a:lnTo>
                  <a:lnTo>
                    <a:pt x="89759" y="184150"/>
                  </a:lnTo>
                  <a:lnTo>
                    <a:pt x="90652" y="182880"/>
                  </a:lnTo>
                  <a:lnTo>
                    <a:pt x="94475" y="175260"/>
                  </a:lnTo>
                  <a:lnTo>
                    <a:pt x="95567" y="171450"/>
                  </a:lnTo>
                  <a:lnTo>
                    <a:pt x="95567" y="167640"/>
                  </a:lnTo>
                  <a:lnTo>
                    <a:pt x="91300" y="166370"/>
                  </a:lnTo>
                  <a:lnTo>
                    <a:pt x="95567" y="166370"/>
                  </a:lnTo>
                  <a:lnTo>
                    <a:pt x="95456" y="165100"/>
                  </a:lnTo>
                  <a:lnTo>
                    <a:pt x="95351" y="163899"/>
                  </a:lnTo>
                  <a:lnTo>
                    <a:pt x="95234" y="162560"/>
                  </a:lnTo>
                  <a:lnTo>
                    <a:pt x="95123" y="161290"/>
                  </a:lnTo>
                  <a:lnTo>
                    <a:pt x="95013" y="160020"/>
                  </a:lnTo>
                  <a:lnTo>
                    <a:pt x="94902" y="158750"/>
                  </a:lnTo>
                  <a:lnTo>
                    <a:pt x="94791" y="157480"/>
                  </a:lnTo>
                  <a:lnTo>
                    <a:pt x="92900" y="149860"/>
                  </a:lnTo>
                  <a:lnTo>
                    <a:pt x="90295" y="140970"/>
                  </a:lnTo>
                  <a:lnTo>
                    <a:pt x="84513" y="124460"/>
                  </a:lnTo>
                  <a:lnTo>
                    <a:pt x="82021" y="116840"/>
                  </a:lnTo>
                  <a:lnTo>
                    <a:pt x="80184" y="109220"/>
                  </a:lnTo>
                  <a:lnTo>
                    <a:pt x="79286" y="102870"/>
                  </a:lnTo>
                  <a:lnTo>
                    <a:pt x="79310" y="97790"/>
                  </a:lnTo>
                  <a:lnTo>
                    <a:pt x="89875" y="67310"/>
                  </a:lnTo>
                  <a:lnTo>
                    <a:pt x="94330" y="60960"/>
                  </a:lnTo>
                  <a:lnTo>
                    <a:pt x="142186" y="27940"/>
                  </a:lnTo>
                  <a:lnTo>
                    <a:pt x="170519" y="17388"/>
                  </a:lnTo>
                  <a:lnTo>
                    <a:pt x="173715" y="8890"/>
                  </a:lnTo>
                  <a:lnTo>
                    <a:pt x="175945" y="3810"/>
                  </a:lnTo>
                  <a:lnTo>
                    <a:pt x="187104" y="3810"/>
                  </a:lnTo>
                  <a:lnTo>
                    <a:pt x="184962" y="1270"/>
                  </a:lnTo>
                  <a:lnTo>
                    <a:pt x="182397" y="0"/>
                  </a:lnTo>
                  <a:close/>
                </a:path>
                <a:path w="295275" h="369570">
                  <a:moveTo>
                    <a:pt x="208961" y="143111"/>
                  </a:moveTo>
                  <a:lnTo>
                    <a:pt x="205509" y="147320"/>
                  </a:lnTo>
                  <a:lnTo>
                    <a:pt x="196392" y="163899"/>
                  </a:lnTo>
                  <a:lnTo>
                    <a:pt x="195224" y="168910"/>
                  </a:lnTo>
                  <a:lnTo>
                    <a:pt x="197027" y="171450"/>
                  </a:lnTo>
                  <a:lnTo>
                    <a:pt x="203250" y="173990"/>
                  </a:lnTo>
                  <a:lnTo>
                    <a:pt x="206692" y="172720"/>
                  </a:lnTo>
                  <a:lnTo>
                    <a:pt x="208114" y="168910"/>
                  </a:lnTo>
                  <a:lnTo>
                    <a:pt x="208445" y="168910"/>
                  </a:lnTo>
                  <a:lnTo>
                    <a:pt x="202272" y="166370"/>
                  </a:lnTo>
                  <a:lnTo>
                    <a:pt x="196589" y="163899"/>
                  </a:lnTo>
                  <a:lnTo>
                    <a:pt x="209694" y="163899"/>
                  </a:lnTo>
                  <a:lnTo>
                    <a:pt x="210299" y="158750"/>
                  </a:lnTo>
                  <a:lnTo>
                    <a:pt x="210175" y="153670"/>
                  </a:lnTo>
                  <a:lnTo>
                    <a:pt x="209810" y="147320"/>
                  </a:lnTo>
                  <a:lnTo>
                    <a:pt x="208961" y="143111"/>
                  </a:lnTo>
                  <a:close/>
                </a:path>
                <a:path w="295275" h="369570">
                  <a:moveTo>
                    <a:pt x="209685" y="163899"/>
                  </a:moveTo>
                  <a:lnTo>
                    <a:pt x="196589" y="163899"/>
                  </a:lnTo>
                  <a:lnTo>
                    <a:pt x="202272" y="166370"/>
                  </a:lnTo>
                  <a:lnTo>
                    <a:pt x="208445" y="168910"/>
                  </a:lnTo>
                  <a:lnTo>
                    <a:pt x="208114" y="168910"/>
                  </a:lnTo>
                  <a:lnTo>
                    <a:pt x="208850" y="167640"/>
                  </a:lnTo>
                  <a:lnTo>
                    <a:pt x="209073" y="166370"/>
                  </a:lnTo>
                  <a:lnTo>
                    <a:pt x="209685" y="163899"/>
                  </a:lnTo>
                  <a:close/>
                </a:path>
                <a:path w="295275" h="369570">
                  <a:moveTo>
                    <a:pt x="208691" y="167915"/>
                  </a:moveTo>
                  <a:lnTo>
                    <a:pt x="208114" y="168910"/>
                  </a:lnTo>
                  <a:lnTo>
                    <a:pt x="208445" y="168910"/>
                  </a:lnTo>
                  <a:lnTo>
                    <a:pt x="208691" y="167915"/>
                  </a:lnTo>
                  <a:close/>
                </a:path>
                <a:path w="295275" h="369570">
                  <a:moveTo>
                    <a:pt x="95567" y="166370"/>
                  </a:moveTo>
                  <a:lnTo>
                    <a:pt x="91300" y="166370"/>
                  </a:lnTo>
                  <a:lnTo>
                    <a:pt x="95567" y="167640"/>
                  </a:lnTo>
                  <a:lnTo>
                    <a:pt x="95567" y="166370"/>
                  </a:lnTo>
                  <a:close/>
                </a:path>
                <a:path w="295275" h="369570">
                  <a:moveTo>
                    <a:pt x="267906" y="100330"/>
                  </a:moveTo>
                  <a:lnTo>
                    <a:pt x="262890" y="100330"/>
                  </a:lnTo>
                  <a:lnTo>
                    <a:pt x="260685" y="101600"/>
                  </a:lnTo>
                  <a:lnTo>
                    <a:pt x="255238" y="104140"/>
                  </a:lnTo>
                  <a:lnTo>
                    <a:pt x="215926" y="134620"/>
                  </a:lnTo>
                  <a:lnTo>
                    <a:pt x="208961" y="143111"/>
                  </a:lnTo>
                  <a:lnTo>
                    <a:pt x="209810" y="147320"/>
                  </a:lnTo>
                  <a:lnTo>
                    <a:pt x="210102" y="152400"/>
                  </a:lnTo>
                  <a:lnTo>
                    <a:pt x="210175" y="153670"/>
                  </a:lnTo>
                  <a:lnTo>
                    <a:pt x="210299" y="158750"/>
                  </a:lnTo>
                  <a:lnTo>
                    <a:pt x="209685" y="163899"/>
                  </a:lnTo>
                  <a:lnTo>
                    <a:pt x="208759" y="167640"/>
                  </a:lnTo>
                  <a:lnTo>
                    <a:pt x="209586" y="166370"/>
                  </a:lnTo>
                  <a:lnTo>
                    <a:pt x="216208" y="154940"/>
                  </a:lnTo>
                  <a:lnTo>
                    <a:pt x="225526" y="142240"/>
                  </a:lnTo>
                  <a:lnTo>
                    <a:pt x="235368" y="133350"/>
                  </a:lnTo>
                  <a:lnTo>
                    <a:pt x="245033" y="124460"/>
                  </a:lnTo>
                  <a:lnTo>
                    <a:pt x="251193" y="120650"/>
                  </a:lnTo>
                  <a:lnTo>
                    <a:pt x="253649" y="119540"/>
                  </a:lnTo>
                  <a:lnTo>
                    <a:pt x="255598" y="113030"/>
                  </a:lnTo>
                  <a:lnTo>
                    <a:pt x="259067" y="104140"/>
                  </a:lnTo>
                  <a:lnTo>
                    <a:pt x="271348" y="104140"/>
                  </a:lnTo>
                  <a:lnTo>
                    <a:pt x="267906" y="100330"/>
                  </a:lnTo>
                  <a:close/>
                </a:path>
                <a:path w="295275" h="369570">
                  <a:moveTo>
                    <a:pt x="187104" y="3810"/>
                  </a:moveTo>
                  <a:lnTo>
                    <a:pt x="175945" y="3810"/>
                  </a:lnTo>
                  <a:lnTo>
                    <a:pt x="181622" y="7620"/>
                  </a:lnTo>
                  <a:lnTo>
                    <a:pt x="183261" y="12700"/>
                  </a:lnTo>
                  <a:lnTo>
                    <a:pt x="161315" y="60960"/>
                  </a:lnTo>
                  <a:lnTo>
                    <a:pt x="161251" y="62230"/>
                  </a:lnTo>
                  <a:lnTo>
                    <a:pt x="161711" y="69850"/>
                  </a:lnTo>
                  <a:lnTo>
                    <a:pt x="176934" y="106680"/>
                  </a:lnTo>
                  <a:lnTo>
                    <a:pt x="182062" y="114359"/>
                  </a:lnTo>
                  <a:lnTo>
                    <a:pt x="186867" y="123190"/>
                  </a:lnTo>
                  <a:lnTo>
                    <a:pt x="197459" y="157480"/>
                  </a:lnTo>
                  <a:lnTo>
                    <a:pt x="197027" y="161290"/>
                  </a:lnTo>
                  <a:lnTo>
                    <a:pt x="196392" y="163899"/>
                  </a:lnTo>
                  <a:lnTo>
                    <a:pt x="205509" y="147320"/>
                  </a:lnTo>
                  <a:lnTo>
                    <a:pt x="208961" y="143111"/>
                  </a:lnTo>
                  <a:lnTo>
                    <a:pt x="208529" y="140970"/>
                  </a:lnTo>
                  <a:lnTo>
                    <a:pt x="206564" y="134620"/>
                  </a:lnTo>
                  <a:lnTo>
                    <a:pt x="204076" y="128270"/>
                  </a:lnTo>
                  <a:lnTo>
                    <a:pt x="199657" y="119540"/>
                  </a:lnTo>
                  <a:lnTo>
                    <a:pt x="194603" y="110490"/>
                  </a:lnTo>
                  <a:lnTo>
                    <a:pt x="189519" y="102870"/>
                  </a:lnTo>
                  <a:lnTo>
                    <a:pt x="184683" y="93980"/>
                  </a:lnTo>
                  <a:lnTo>
                    <a:pt x="180395" y="86360"/>
                  </a:lnTo>
                  <a:lnTo>
                    <a:pt x="177028" y="78740"/>
                  </a:lnTo>
                  <a:lnTo>
                    <a:pt x="174828" y="71120"/>
                  </a:lnTo>
                  <a:lnTo>
                    <a:pt x="174040" y="62230"/>
                  </a:lnTo>
                  <a:lnTo>
                    <a:pt x="174091" y="60960"/>
                  </a:lnTo>
                  <a:lnTo>
                    <a:pt x="174802" y="52070"/>
                  </a:lnTo>
                  <a:lnTo>
                    <a:pt x="174903" y="50800"/>
                  </a:lnTo>
                  <a:lnTo>
                    <a:pt x="185394" y="13970"/>
                  </a:lnTo>
                  <a:lnTo>
                    <a:pt x="186486" y="11430"/>
                  </a:lnTo>
                  <a:lnTo>
                    <a:pt x="187248" y="10160"/>
                  </a:lnTo>
                  <a:lnTo>
                    <a:pt x="188455" y="7620"/>
                  </a:lnTo>
                  <a:lnTo>
                    <a:pt x="188175" y="5080"/>
                  </a:lnTo>
                  <a:lnTo>
                    <a:pt x="187104" y="3810"/>
                  </a:lnTo>
                  <a:close/>
                </a:path>
                <a:path w="295275" h="369570">
                  <a:moveTo>
                    <a:pt x="21919" y="114359"/>
                  </a:moveTo>
                  <a:lnTo>
                    <a:pt x="18577" y="121986"/>
                  </a:lnTo>
                  <a:lnTo>
                    <a:pt x="17411" y="129540"/>
                  </a:lnTo>
                  <a:lnTo>
                    <a:pt x="17411" y="138430"/>
                  </a:lnTo>
                  <a:lnTo>
                    <a:pt x="17574" y="140970"/>
                  </a:lnTo>
                  <a:lnTo>
                    <a:pt x="17655" y="142240"/>
                  </a:lnTo>
                  <a:lnTo>
                    <a:pt x="17711" y="143111"/>
                  </a:lnTo>
                  <a:lnTo>
                    <a:pt x="17818" y="144780"/>
                  </a:lnTo>
                  <a:lnTo>
                    <a:pt x="17899" y="146050"/>
                  </a:lnTo>
                  <a:lnTo>
                    <a:pt x="17981" y="147320"/>
                  </a:lnTo>
                  <a:lnTo>
                    <a:pt x="19708" y="156210"/>
                  </a:lnTo>
                  <a:lnTo>
                    <a:pt x="19842" y="156676"/>
                  </a:lnTo>
                  <a:lnTo>
                    <a:pt x="24547" y="140970"/>
                  </a:lnTo>
                  <a:lnTo>
                    <a:pt x="33347" y="119540"/>
                  </a:lnTo>
                  <a:lnTo>
                    <a:pt x="33413" y="119380"/>
                  </a:lnTo>
                  <a:lnTo>
                    <a:pt x="27686" y="116840"/>
                  </a:lnTo>
                  <a:lnTo>
                    <a:pt x="21919" y="114359"/>
                  </a:lnTo>
                  <a:close/>
                </a:path>
                <a:path w="295275" h="369570">
                  <a:moveTo>
                    <a:pt x="21919" y="114359"/>
                  </a:moveTo>
                  <a:lnTo>
                    <a:pt x="21752" y="114359"/>
                  </a:lnTo>
                  <a:lnTo>
                    <a:pt x="18783" y="120650"/>
                  </a:lnTo>
                  <a:lnTo>
                    <a:pt x="18577" y="121986"/>
                  </a:lnTo>
                  <a:lnTo>
                    <a:pt x="21919" y="114359"/>
                  </a:lnTo>
                  <a:close/>
                </a:path>
                <a:path w="295275" h="369570">
                  <a:moveTo>
                    <a:pt x="27190" y="109220"/>
                  </a:moveTo>
                  <a:lnTo>
                    <a:pt x="23418" y="110490"/>
                  </a:lnTo>
                  <a:lnTo>
                    <a:pt x="21919" y="114359"/>
                  </a:lnTo>
                  <a:lnTo>
                    <a:pt x="27686" y="116840"/>
                  </a:lnTo>
                  <a:lnTo>
                    <a:pt x="33413" y="119380"/>
                  </a:lnTo>
                  <a:lnTo>
                    <a:pt x="32892" y="120650"/>
                  </a:lnTo>
                  <a:lnTo>
                    <a:pt x="33507" y="119540"/>
                  </a:lnTo>
                  <a:lnTo>
                    <a:pt x="33578" y="119380"/>
                  </a:lnTo>
                  <a:lnTo>
                    <a:pt x="34886" y="115570"/>
                  </a:lnTo>
                  <a:lnTo>
                    <a:pt x="33464" y="111760"/>
                  </a:lnTo>
                  <a:lnTo>
                    <a:pt x="27190" y="109220"/>
                  </a:lnTo>
                  <a:close/>
                </a:path>
                <a:path w="295275" h="369570">
                  <a:moveTo>
                    <a:pt x="259067" y="104140"/>
                  </a:moveTo>
                  <a:lnTo>
                    <a:pt x="255598" y="113030"/>
                  </a:lnTo>
                  <a:lnTo>
                    <a:pt x="253698" y="119380"/>
                  </a:lnTo>
                  <a:lnTo>
                    <a:pt x="253649" y="119540"/>
                  </a:lnTo>
                  <a:lnTo>
                    <a:pt x="256819" y="118110"/>
                  </a:lnTo>
                  <a:lnTo>
                    <a:pt x="262744" y="114359"/>
                  </a:lnTo>
                  <a:lnTo>
                    <a:pt x="264316" y="114359"/>
                  </a:lnTo>
                  <a:lnTo>
                    <a:pt x="266496" y="113030"/>
                  </a:lnTo>
                  <a:lnTo>
                    <a:pt x="266979" y="113030"/>
                  </a:lnTo>
                  <a:lnTo>
                    <a:pt x="266712" y="111760"/>
                  </a:lnTo>
                  <a:lnTo>
                    <a:pt x="266209" y="110490"/>
                  </a:lnTo>
                  <a:lnTo>
                    <a:pt x="264960" y="106680"/>
                  </a:lnTo>
                  <a:lnTo>
                    <a:pt x="259067" y="104140"/>
                  </a:lnTo>
                  <a:close/>
                </a:path>
                <a:path w="295275" h="369570">
                  <a:moveTo>
                    <a:pt x="175945" y="3810"/>
                  </a:moveTo>
                  <a:lnTo>
                    <a:pt x="173715" y="8890"/>
                  </a:lnTo>
                  <a:lnTo>
                    <a:pt x="170519" y="17388"/>
                  </a:lnTo>
                  <a:lnTo>
                    <a:pt x="183261" y="12700"/>
                  </a:lnTo>
                  <a:lnTo>
                    <a:pt x="181622" y="7620"/>
                  </a:lnTo>
                  <a:lnTo>
                    <a:pt x="175945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8" name="object 109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714648" y="6536180"/>
              <a:ext cx="156900" cy="169456"/>
            </a:xfrm>
            <a:prstGeom prst="rect">
              <a:avLst/>
            </a:prstGeom>
          </p:spPr>
        </p:pic>
        <p:pic>
          <p:nvPicPr>
            <p:cNvPr id="1099" name="object 109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416675" y="6086297"/>
              <a:ext cx="745420" cy="216482"/>
            </a:xfrm>
            <a:prstGeom prst="rect">
              <a:avLst/>
            </a:prstGeom>
          </p:spPr>
        </p:pic>
      </p:grpSp>
      <p:sp>
        <p:nvSpPr>
          <p:cNvPr id="1100" name="object 1100"/>
          <p:cNvSpPr/>
          <p:nvPr/>
        </p:nvSpPr>
        <p:spPr>
          <a:xfrm>
            <a:off x="359998" y="1956179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4950" y="1054105"/>
            <a:ext cx="6560820" cy="779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Bold"/>
                <a:cs typeface="TT Supermolot Bold"/>
              </a:rPr>
              <a:t>Znajdź</a:t>
            </a:r>
            <a:r>
              <a:rPr sz="12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poszczególne</a:t>
            </a:r>
            <a:r>
              <a:rPr sz="12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elementy</a:t>
            </a:r>
            <a:r>
              <a:rPr sz="12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na</a:t>
            </a:r>
            <a:r>
              <a:rPr sz="12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mapie</a:t>
            </a:r>
            <a:r>
              <a:rPr sz="12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„Świat</a:t>
            </a:r>
            <a:r>
              <a:rPr sz="12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technologii</a:t>
            </a:r>
            <a:r>
              <a:rPr sz="12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wodorowych”</a:t>
            </a:r>
            <a:r>
              <a:rPr sz="12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i</a:t>
            </a:r>
            <a:r>
              <a:rPr sz="12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dopasuj</a:t>
            </a:r>
            <a:r>
              <a:rPr sz="1200" spc="1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do</a:t>
            </a:r>
            <a:r>
              <a:rPr sz="1200" spc="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nich</a:t>
            </a:r>
            <a:r>
              <a:rPr sz="1200" spc="5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Bold"/>
                <a:cs typeface="TT Supermolot Bold"/>
              </a:rPr>
              <a:t>po- </a:t>
            </a:r>
            <a:r>
              <a:rPr sz="1200" dirty="0">
                <a:latin typeface="TT Supermolot Bold"/>
                <a:cs typeface="TT Supermolot Bold"/>
              </a:rPr>
              <a:t>niższe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informacje,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wpisując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liczby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od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1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do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24.</a:t>
            </a:r>
            <a:r>
              <a:rPr sz="1200" spc="-3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Zwróć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uwagę,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jak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wiele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gałęzi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gospodarki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zmieni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się </a:t>
            </a:r>
            <a:r>
              <a:rPr sz="1200" dirty="0">
                <a:latin typeface="TT Supermolot Regular"/>
                <a:cs typeface="TT Supermolot Regular"/>
              </a:rPr>
              <a:t>po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wprowadzeniu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gospodarki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wodorowej.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Odpowiedz</a:t>
            </a:r>
            <a:r>
              <a:rPr sz="1200" spc="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na</a:t>
            </a:r>
            <a:r>
              <a:rPr sz="1200" spc="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pytanie:</a:t>
            </a:r>
            <a:r>
              <a:rPr sz="1200" spc="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Jak</a:t>
            </a:r>
            <a:r>
              <a:rPr sz="1200" spc="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rozwój</a:t>
            </a:r>
            <a:r>
              <a:rPr sz="1200" spc="3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wodoru</a:t>
            </a:r>
            <a:r>
              <a:rPr sz="1200" spc="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wpłynie</a:t>
            </a:r>
            <a:r>
              <a:rPr sz="1200" spc="3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Bold"/>
                <a:cs typeface="TT Supermolot Bold"/>
              </a:rPr>
              <a:t>na </a:t>
            </a:r>
            <a:r>
              <a:rPr sz="1200" dirty="0">
                <a:latin typeface="TT Supermolot Bold"/>
                <a:cs typeface="TT Supermolot Bold"/>
              </a:rPr>
              <a:t>środowisko,</a:t>
            </a:r>
            <a:r>
              <a:rPr sz="1200" spc="-5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technologie,</a:t>
            </a:r>
            <a:r>
              <a:rPr sz="1200" spc="-5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gospodarkę</a:t>
            </a:r>
            <a:r>
              <a:rPr sz="1200" spc="-5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i</a:t>
            </a:r>
            <a:r>
              <a:rPr sz="1200" spc="-5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geopolitykę?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07003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03828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03828" y="55052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03828" y="722023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179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004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0004" y="55052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004" y="722023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57178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54003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4003" y="55052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54003" y="722023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4178" y="2090879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1003" y="379026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1003" y="5505245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1003" y="7220230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4">
                <a:moveTo>
                  <a:pt x="23309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300" y="863605"/>
            <a:ext cx="3213100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Świat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technologii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wodorowych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ts val="5990"/>
              </a:lnSpc>
              <a:tabLst>
                <a:tab pos="26219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2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</a:t>
            </a:r>
            <a:r>
              <a:rPr spc="-35" dirty="0"/>
              <a:t> </a:t>
            </a:r>
            <a:r>
              <a:rPr spc="-30" dirty="0"/>
              <a:t>nr</a:t>
            </a:r>
            <a:r>
              <a:rPr spc="-35" dirty="0"/>
              <a:t> </a:t>
            </a:r>
            <a:r>
              <a:rPr dirty="0"/>
              <a:t>1</a:t>
            </a:r>
            <a:r>
              <a:rPr spc="-35" dirty="0"/>
              <a:t> </a:t>
            </a:r>
            <a:r>
              <a:rPr spc="-25" dirty="0"/>
              <a:t>//</a:t>
            </a:r>
            <a:r>
              <a:rPr spc="-40" dirty="0"/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3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</a:t>
            </a:r>
            <a:r>
              <a:rPr sz="1100" spc="1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35" dirty="0"/>
              <a:t> </a:t>
            </a:r>
            <a:r>
              <a:rPr spc="-40" dirty="0"/>
              <a:t>Wprowadzenie</a:t>
            </a:r>
            <a:r>
              <a:rPr spc="-30" dirty="0"/>
              <a:t> </a:t>
            </a:r>
            <a:r>
              <a:rPr spc="-20" dirty="0"/>
              <a:t>do</a:t>
            </a:r>
            <a:r>
              <a:rPr spc="-35" dirty="0"/>
              <a:t> Świata Technologii </a:t>
            </a:r>
            <a:r>
              <a:rPr spc="-10" dirty="0"/>
              <a:t>Wodorowych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25137" y="2167065"/>
            <a:ext cx="10407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Bezemisyjny</a:t>
            </a:r>
            <a:r>
              <a:rPr sz="800" spc="-4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transport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Kolej </a:t>
            </a:r>
            <a:r>
              <a:rPr sz="800" spc="-10" dirty="0">
                <a:latin typeface="TT Supermolot Regular"/>
                <a:cs typeface="TT Supermolot Regular"/>
              </a:rPr>
              <a:t>wodorowa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25137" y="3873945"/>
            <a:ext cx="12706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Wykorzystanie w </a:t>
            </a:r>
            <a:r>
              <a:rPr sz="800" spc="-10" dirty="0">
                <a:latin typeface="TT Supermolot Regular"/>
                <a:cs typeface="TT Supermolot Regular"/>
              </a:rPr>
              <a:t>przemyśle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Wodór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w</a:t>
            </a:r>
            <a:r>
              <a:rPr sz="800" spc="-10" dirty="0">
                <a:latin typeface="TT Supermolot Regular"/>
                <a:cs typeface="TT Supermolot Regular"/>
              </a:rPr>
              <a:t> nawozach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25137" y="5580826"/>
            <a:ext cx="13912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Bezpieczeństwo </a:t>
            </a:r>
            <a:r>
              <a:rPr sz="800" spc="-10" dirty="0">
                <a:latin typeface="TT Supermolot Regular"/>
                <a:cs typeface="TT Supermolot Regular"/>
              </a:rPr>
              <a:t>energetyczne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Bilansowanie</a:t>
            </a:r>
            <a:r>
              <a:rPr sz="800" spc="7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sieci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75297" y="2167065"/>
            <a:ext cx="10407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Bezemisyjny</a:t>
            </a:r>
            <a:r>
              <a:rPr sz="800" spc="-4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transport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Wodorowe </a:t>
            </a:r>
            <a:r>
              <a:rPr sz="800" spc="-10" dirty="0">
                <a:latin typeface="TT Supermolot Regular"/>
                <a:cs typeface="TT Supermolot Regular"/>
              </a:rPr>
              <a:t>ciężarówki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75297" y="3873945"/>
            <a:ext cx="13912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Bezpieczeństwo </a:t>
            </a:r>
            <a:r>
              <a:rPr sz="800" spc="-10" dirty="0">
                <a:latin typeface="TT Supermolot Regular"/>
                <a:cs typeface="TT Supermolot Regular"/>
              </a:rPr>
              <a:t>energetyczne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Podziemne magazyny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75297" y="5580826"/>
            <a:ext cx="10407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Bezemisyjny</a:t>
            </a:r>
            <a:r>
              <a:rPr sz="800" spc="-4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transport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Samoloty </a:t>
            </a:r>
            <a:r>
              <a:rPr sz="800" spc="-10" dirty="0">
                <a:latin typeface="TT Supermolot Regular"/>
                <a:cs typeface="TT Supermolot Regular"/>
              </a:rPr>
              <a:t>wodorowe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21291" y="2167065"/>
            <a:ext cx="13843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Produkcja</a:t>
            </a:r>
            <a:r>
              <a:rPr sz="800" spc="-4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endParaRPr sz="8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TT Supermolot Regular"/>
                <a:cs typeface="TT Supermolot Regular"/>
              </a:rPr>
              <a:t>Morskie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elektrownie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wiatrowe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1291" y="3873945"/>
            <a:ext cx="8356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Transport</a:t>
            </a:r>
            <a:r>
              <a:rPr sz="800" spc="-3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Transport</a:t>
            </a:r>
            <a:r>
              <a:rPr sz="800" spc="-3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morski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1291" y="5580826"/>
            <a:ext cx="8477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Produkcja</a:t>
            </a:r>
            <a:r>
              <a:rPr sz="800" spc="-40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wodoru</a:t>
            </a:r>
            <a:r>
              <a:rPr sz="800" spc="500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Wodór</a:t>
            </a:r>
            <a:r>
              <a:rPr sz="800" spc="-15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z</a:t>
            </a:r>
            <a:r>
              <a:rPr sz="800" spc="-10" dirty="0">
                <a:latin typeface="TT Supermolot Regular"/>
                <a:cs typeface="TT Supermolot Regular"/>
              </a:rPr>
              <a:t> odpadów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1276" y="2167065"/>
            <a:ext cx="9391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Przemysł</a:t>
            </a:r>
            <a:r>
              <a:rPr sz="800" spc="-3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kosmiczny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1276" y="3873945"/>
            <a:ext cx="48323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TT Supermolot Regular"/>
                <a:cs typeface="TT Supermolot Regular"/>
              </a:rPr>
              <a:t>Innowacje</a:t>
            </a:r>
            <a:endParaRPr sz="800">
              <a:latin typeface="TT Supermolot Regular"/>
              <a:cs typeface="TT Supermolot Regular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1276" y="5580826"/>
            <a:ext cx="16090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T Supermolot Regular"/>
                <a:cs typeface="TT Supermolot Regular"/>
              </a:rPr>
              <a:t>Bezemisyjny</a:t>
            </a:r>
            <a:r>
              <a:rPr sz="800" spc="-45" dirty="0">
                <a:latin typeface="TT Supermolot Regular"/>
                <a:cs typeface="TT Supermolot Regular"/>
              </a:rPr>
              <a:t> </a:t>
            </a:r>
            <a:r>
              <a:rPr sz="800" spc="-10" dirty="0">
                <a:latin typeface="TT Supermolot Regular"/>
                <a:cs typeface="TT Supermolot Regular"/>
              </a:rPr>
              <a:t>transport</a:t>
            </a:r>
            <a:endParaRPr sz="8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TT Supermolot Regular"/>
                <a:cs typeface="TT Supermolot Regular"/>
              </a:rPr>
              <a:t>Samochód</a:t>
            </a:r>
            <a:r>
              <a:rPr sz="800" spc="-5" dirty="0">
                <a:latin typeface="TT Supermolot Regular"/>
                <a:cs typeface="TT Supermolot Regular"/>
              </a:rPr>
              <a:t> </a:t>
            </a:r>
            <a:r>
              <a:rPr sz="800" dirty="0">
                <a:latin typeface="TT Supermolot Regular"/>
                <a:cs typeface="TT Supermolot Regular"/>
              </a:rPr>
              <a:t>elektryczny / </a:t>
            </a:r>
            <a:r>
              <a:rPr sz="800" spc="-10" dirty="0">
                <a:latin typeface="TT Supermolot Regular"/>
                <a:cs typeface="TT Supermolot Regular"/>
              </a:rPr>
              <a:t>wodorowy</a:t>
            </a:r>
            <a:endParaRPr sz="800">
              <a:latin typeface="TT Supermolot Regular"/>
              <a:cs typeface="TT Supermolot Regular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3823" y="2174791"/>
            <a:ext cx="219176" cy="21917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998" y="2174791"/>
            <a:ext cx="219176" cy="21917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3998" y="2174791"/>
            <a:ext cx="219176" cy="21917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0998" y="2174791"/>
            <a:ext cx="219176" cy="21917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03823" y="3873618"/>
            <a:ext cx="219176" cy="21917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998" y="3873618"/>
            <a:ext cx="219176" cy="21917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53998" y="3873618"/>
            <a:ext cx="219176" cy="21917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00998" y="3873618"/>
            <a:ext cx="219176" cy="219176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03823" y="5581768"/>
            <a:ext cx="219176" cy="21917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998" y="5581768"/>
            <a:ext cx="219176" cy="21917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53998" y="5581768"/>
            <a:ext cx="219176" cy="21917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00998" y="5581768"/>
            <a:ext cx="219176" cy="219176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1644256" y="2443327"/>
            <a:ext cx="1041400" cy="1228725"/>
            <a:chOff x="1644256" y="2443327"/>
            <a:chExt cx="1041400" cy="1228725"/>
          </a:xfrm>
        </p:grpSpPr>
        <p:sp>
          <p:nvSpPr>
            <p:cNvPr id="48" name="object 48"/>
            <p:cNvSpPr/>
            <p:nvPr/>
          </p:nvSpPr>
          <p:spPr>
            <a:xfrm>
              <a:off x="1644256" y="2443327"/>
              <a:ext cx="1041400" cy="1228725"/>
            </a:xfrm>
            <a:custGeom>
              <a:avLst/>
              <a:gdLst/>
              <a:ahLst/>
              <a:cxnLst/>
              <a:rect l="l" t="t" r="r" b="b"/>
              <a:pathLst>
                <a:path w="1041400" h="1228725">
                  <a:moveTo>
                    <a:pt x="1040904" y="0"/>
                  </a:moveTo>
                  <a:lnTo>
                    <a:pt x="0" y="0"/>
                  </a:lnTo>
                  <a:lnTo>
                    <a:pt x="0" y="1228674"/>
                  </a:lnTo>
                  <a:lnTo>
                    <a:pt x="1040904" y="1228674"/>
                  </a:lnTo>
                  <a:lnTo>
                    <a:pt x="1040904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4256" y="2443327"/>
              <a:ext cx="1041400" cy="1228725"/>
            </a:xfrm>
            <a:custGeom>
              <a:avLst/>
              <a:gdLst/>
              <a:ahLst/>
              <a:cxnLst/>
              <a:rect l="l" t="t" r="r" b="b"/>
              <a:pathLst>
                <a:path w="1041400" h="1228725">
                  <a:moveTo>
                    <a:pt x="1040904" y="0"/>
                  </a:moveTo>
                  <a:lnTo>
                    <a:pt x="545513" y="0"/>
                  </a:lnTo>
                  <a:lnTo>
                    <a:pt x="541450" y="8629"/>
                  </a:lnTo>
                  <a:lnTo>
                    <a:pt x="523996" y="44891"/>
                  </a:lnTo>
                  <a:lnTo>
                    <a:pt x="505721" y="81988"/>
                  </a:lnTo>
                  <a:lnTo>
                    <a:pt x="486606" y="119860"/>
                  </a:lnTo>
                  <a:lnTo>
                    <a:pt x="466635" y="158444"/>
                  </a:lnTo>
                  <a:lnTo>
                    <a:pt x="445792" y="197678"/>
                  </a:lnTo>
                  <a:lnTo>
                    <a:pt x="424057" y="237500"/>
                  </a:lnTo>
                  <a:lnTo>
                    <a:pt x="401416" y="277849"/>
                  </a:lnTo>
                  <a:lnTo>
                    <a:pt x="377849" y="318662"/>
                  </a:lnTo>
                  <a:lnTo>
                    <a:pt x="353341" y="359877"/>
                  </a:lnTo>
                  <a:lnTo>
                    <a:pt x="327873" y="401434"/>
                  </a:lnTo>
                  <a:lnTo>
                    <a:pt x="301430" y="443269"/>
                  </a:lnTo>
                  <a:lnTo>
                    <a:pt x="273993" y="485320"/>
                  </a:lnTo>
                  <a:lnTo>
                    <a:pt x="245545" y="527527"/>
                  </a:lnTo>
                  <a:lnTo>
                    <a:pt x="216069" y="569827"/>
                  </a:lnTo>
                  <a:lnTo>
                    <a:pt x="185549" y="612158"/>
                  </a:lnTo>
                  <a:lnTo>
                    <a:pt x="153966" y="654458"/>
                  </a:lnTo>
                  <a:lnTo>
                    <a:pt x="121305" y="696665"/>
                  </a:lnTo>
                  <a:lnTo>
                    <a:pt x="87546" y="738718"/>
                  </a:lnTo>
                  <a:lnTo>
                    <a:pt x="52674" y="780555"/>
                  </a:lnTo>
                  <a:lnTo>
                    <a:pt x="16671" y="822113"/>
                  </a:lnTo>
                  <a:lnTo>
                    <a:pt x="0" y="840610"/>
                  </a:lnTo>
                  <a:lnTo>
                    <a:pt x="0" y="1228674"/>
                  </a:lnTo>
                  <a:lnTo>
                    <a:pt x="1040904" y="1228674"/>
                  </a:lnTo>
                  <a:lnTo>
                    <a:pt x="1040904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44256" y="2443327"/>
              <a:ext cx="1041400" cy="1228725"/>
            </a:xfrm>
            <a:custGeom>
              <a:avLst/>
              <a:gdLst/>
              <a:ahLst/>
              <a:cxnLst/>
              <a:rect l="l" t="t" r="r" b="b"/>
              <a:pathLst>
                <a:path w="1041400" h="1228725">
                  <a:moveTo>
                    <a:pt x="1040904" y="0"/>
                  </a:moveTo>
                  <a:lnTo>
                    <a:pt x="848689" y="0"/>
                  </a:lnTo>
                  <a:lnTo>
                    <a:pt x="842393" y="13114"/>
                  </a:lnTo>
                  <a:lnTo>
                    <a:pt x="827582" y="43309"/>
                  </a:lnTo>
                  <a:lnTo>
                    <a:pt x="795932" y="105569"/>
                  </a:lnTo>
                  <a:lnTo>
                    <a:pt x="761370" y="170081"/>
                  </a:lnTo>
                  <a:lnTo>
                    <a:pt x="723647" y="236559"/>
                  </a:lnTo>
                  <a:lnTo>
                    <a:pt x="703523" y="270444"/>
                  </a:lnTo>
                  <a:lnTo>
                    <a:pt x="682515" y="304712"/>
                  </a:lnTo>
                  <a:lnTo>
                    <a:pt x="660593" y="339327"/>
                  </a:lnTo>
                  <a:lnTo>
                    <a:pt x="637726" y="374253"/>
                  </a:lnTo>
                  <a:lnTo>
                    <a:pt x="613883" y="409453"/>
                  </a:lnTo>
                  <a:lnTo>
                    <a:pt x="589032" y="444892"/>
                  </a:lnTo>
                  <a:lnTo>
                    <a:pt x="563142" y="480534"/>
                  </a:lnTo>
                  <a:lnTo>
                    <a:pt x="536183" y="516342"/>
                  </a:lnTo>
                  <a:lnTo>
                    <a:pt x="508123" y="552281"/>
                  </a:lnTo>
                  <a:lnTo>
                    <a:pt x="478932" y="588314"/>
                  </a:lnTo>
                  <a:lnTo>
                    <a:pt x="448578" y="624406"/>
                  </a:lnTo>
                  <a:lnTo>
                    <a:pt x="417030" y="660520"/>
                  </a:lnTo>
                  <a:lnTo>
                    <a:pt x="384257" y="696620"/>
                  </a:lnTo>
                  <a:lnTo>
                    <a:pt x="350229" y="732670"/>
                  </a:lnTo>
                  <a:lnTo>
                    <a:pt x="314913" y="768634"/>
                  </a:lnTo>
                  <a:lnTo>
                    <a:pt x="278280" y="804477"/>
                  </a:lnTo>
                  <a:lnTo>
                    <a:pt x="240298" y="840161"/>
                  </a:lnTo>
                  <a:lnTo>
                    <a:pt x="200935" y="875652"/>
                  </a:lnTo>
                  <a:lnTo>
                    <a:pt x="160162" y="910912"/>
                  </a:lnTo>
                  <a:lnTo>
                    <a:pt x="117946" y="945906"/>
                  </a:lnTo>
                  <a:lnTo>
                    <a:pt x="74258" y="980597"/>
                  </a:lnTo>
                  <a:lnTo>
                    <a:pt x="29064" y="1014951"/>
                  </a:lnTo>
                  <a:lnTo>
                    <a:pt x="0" y="1036086"/>
                  </a:lnTo>
                  <a:lnTo>
                    <a:pt x="0" y="1228674"/>
                  </a:lnTo>
                  <a:lnTo>
                    <a:pt x="1040904" y="1228674"/>
                  </a:lnTo>
                  <a:lnTo>
                    <a:pt x="1040904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46669" y="3067425"/>
              <a:ext cx="339090" cy="605155"/>
            </a:xfrm>
            <a:custGeom>
              <a:avLst/>
              <a:gdLst/>
              <a:ahLst/>
              <a:cxnLst/>
              <a:rect l="l" t="t" r="r" b="b"/>
              <a:pathLst>
                <a:path w="339089" h="605154">
                  <a:moveTo>
                    <a:pt x="338491" y="0"/>
                  </a:moveTo>
                  <a:lnTo>
                    <a:pt x="332547" y="5993"/>
                  </a:lnTo>
                  <a:lnTo>
                    <a:pt x="296550" y="56793"/>
                  </a:lnTo>
                  <a:lnTo>
                    <a:pt x="262430" y="94893"/>
                  </a:lnTo>
                  <a:lnTo>
                    <a:pt x="230282" y="132993"/>
                  </a:lnTo>
                  <a:lnTo>
                    <a:pt x="200199" y="171093"/>
                  </a:lnTo>
                  <a:lnTo>
                    <a:pt x="172275" y="209193"/>
                  </a:lnTo>
                  <a:lnTo>
                    <a:pt x="146603" y="247293"/>
                  </a:lnTo>
                  <a:lnTo>
                    <a:pt x="123276" y="285393"/>
                  </a:lnTo>
                  <a:lnTo>
                    <a:pt x="102389" y="323493"/>
                  </a:lnTo>
                  <a:lnTo>
                    <a:pt x="84034" y="361593"/>
                  </a:lnTo>
                  <a:lnTo>
                    <a:pt x="68305" y="386993"/>
                  </a:lnTo>
                  <a:lnTo>
                    <a:pt x="55296" y="425093"/>
                  </a:lnTo>
                  <a:lnTo>
                    <a:pt x="45101" y="450493"/>
                  </a:lnTo>
                  <a:lnTo>
                    <a:pt x="39125" y="463193"/>
                  </a:lnTo>
                  <a:lnTo>
                    <a:pt x="32380" y="488593"/>
                  </a:lnTo>
                  <a:lnTo>
                    <a:pt x="24999" y="513993"/>
                  </a:lnTo>
                  <a:lnTo>
                    <a:pt x="17117" y="539393"/>
                  </a:lnTo>
                  <a:lnTo>
                    <a:pt x="8865" y="577493"/>
                  </a:lnTo>
                  <a:lnTo>
                    <a:pt x="379" y="602893"/>
                  </a:lnTo>
                  <a:lnTo>
                    <a:pt x="0" y="604576"/>
                  </a:lnTo>
                  <a:lnTo>
                    <a:pt x="338491" y="604576"/>
                  </a:lnTo>
                  <a:lnTo>
                    <a:pt x="338491" y="0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55868" y="2567053"/>
              <a:ext cx="243204" cy="617220"/>
            </a:xfrm>
            <a:custGeom>
              <a:avLst/>
              <a:gdLst/>
              <a:ahLst/>
              <a:cxnLst/>
              <a:rect l="l" t="t" r="r" b="b"/>
              <a:pathLst>
                <a:path w="243205" h="617219">
                  <a:moveTo>
                    <a:pt x="121285" y="0"/>
                  </a:moveTo>
                  <a:lnTo>
                    <a:pt x="51167" y="112426"/>
                  </a:lnTo>
                  <a:lnTo>
                    <a:pt x="15160" y="178939"/>
                  </a:lnTo>
                  <a:lnTo>
                    <a:pt x="1895" y="225674"/>
                  </a:lnTo>
                  <a:lnTo>
                    <a:pt x="0" y="278765"/>
                  </a:lnTo>
                  <a:lnTo>
                    <a:pt x="0" y="617054"/>
                  </a:lnTo>
                  <a:lnTo>
                    <a:pt x="242582" y="617054"/>
                  </a:lnTo>
                  <a:lnTo>
                    <a:pt x="242582" y="278765"/>
                  </a:lnTo>
                  <a:lnTo>
                    <a:pt x="223629" y="198656"/>
                  </a:lnTo>
                  <a:lnTo>
                    <a:pt x="181933" y="106892"/>
                  </a:lnTo>
                  <a:lnTo>
                    <a:pt x="140237" y="31373"/>
                  </a:lnTo>
                  <a:lnTo>
                    <a:pt x="121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57695" y="2739872"/>
              <a:ext cx="229235" cy="55244"/>
            </a:xfrm>
            <a:custGeom>
              <a:avLst/>
              <a:gdLst/>
              <a:ahLst/>
              <a:cxnLst/>
              <a:rect l="l" t="t" r="r" b="b"/>
              <a:pathLst>
                <a:path w="229235" h="55244">
                  <a:moveTo>
                    <a:pt x="210063" y="0"/>
                  </a:moveTo>
                  <a:lnTo>
                    <a:pt x="16646" y="0"/>
                  </a:lnTo>
                  <a:lnTo>
                    <a:pt x="13328" y="6129"/>
                  </a:lnTo>
                  <a:lnTo>
                    <a:pt x="62" y="52865"/>
                  </a:lnTo>
                  <a:lnTo>
                    <a:pt x="0" y="54622"/>
                  </a:lnTo>
                  <a:lnTo>
                    <a:pt x="228617" y="54622"/>
                  </a:lnTo>
                  <a:lnTo>
                    <a:pt x="221808" y="25846"/>
                  </a:lnTo>
                  <a:lnTo>
                    <a:pt x="21006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9894" y="2578747"/>
              <a:ext cx="146413" cy="11391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104250" y="3103092"/>
              <a:ext cx="138430" cy="73660"/>
            </a:xfrm>
            <a:custGeom>
              <a:avLst/>
              <a:gdLst/>
              <a:ahLst/>
              <a:cxnLst/>
              <a:rect l="l" t="t" r="r" b="b"/>
              <a:pathLst>
                <a:path w="138430" h="73660">
                  <a:moveTo>
                    <a:pt x="43040" y="0"/>
                  </a:moveTo>
                  <a:lnTo>
                    <a:pt x="0" y="0"/>
                  </a:lnTo>
                  <a:lnTo>
                    <a:pt x="0" y="73431"/>
                  </a:lnTo>
                  <a:lnTo>
                    <a:pt x="43040" y="73431"/>
                  </a:lnTo>
                  <a:lnTo>
                    <a:pt x="43040" y="0"/>
                  </a:lnTo>
                  <a:close/>
                </a:path>
                <a:path w="138430" h="73660">
                  <a:moveTo>
                    <a:pt x="138010" y="0"/>
                  </a:moveTo>
                  <a:lnTo>
                    <a:pt x="94970" y="0"/>
                  </a:lnTo>
                  <a:lnTo>
                    <a:pt x="94970" y="73431"/>
                  </a:lnTo>
                  <a:lnTo>
                    <a:pt x="138010" y="73431"/>
                  </a:lnTo>
                  <a:lnTo>
                    <a:pt x="13801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47181" y="2550797"/>
              <a:ext cx="260350" cy="641985"/>
            </a:xfrm>
            <a:custGeom>
              <a:avLst/>
              <a:gdLst/>
              <a:ahLst/>
              <a:cxnLst/>
              <a:rect l="l" t="t" r="r" b="b"/>
              <a:pathLst>
                <a:path w="260350" h="641985">
                  <a:moveTo>
                    <a:pt x="122643" y="11620"/>
                  </a:moveTo>
                  <a:lnTo>
                    <a:pt x="84006" y="77394"/>
                  </a:lnTo>
                  <a:lnTo>
                    <a:pt x="61607" y="119176"/>
                  </a:lnTo>
                  <a:lnTo>
                    <a:pt x="39171" y="165122"/>
                  </a:lnTo>
                  <a:lnTo>
                    <a:pt x="19507" y="211848"/>
                  </a:lnTo>
                  <a:lnTo>
                    <a:pt x="5457" y="256101"/>
                  </a:lnTo>
                  <a:lnTo>
                    <a:pt x="0" y="295020"/>
                  </a:lnTo>
                  <a:lnTo>
                    <a:pt x="0" y="641984"/>
                  </a:lnTo>
                  <a:lnTo>
                    <a:pt x="259943" y="641984"/>
                  </a:lnTo>
                  <a:lnTo>
                    <a:pt x="259943" y="624636"/>
                  </a:lnTo>
                  <a:lnTo>
                    <a:pt x="17373" y="624636"/>
                  </a:lnTo>
                  <a:lnTo>
                    <a:pt x="17373" y="295020"/>
                  </a:lnTo>
                  <a:lnTo>
                    <a:pt x="28142" y="239762"/>
                  </a:lnTo>
                  <a:lnTo>
                    <a:pt x="49768" y="183872"/>
                  </a:lnTo>
                  <a:lnTo>
                    <a:pt x="82688" y="116293"/>
                  </a:lnTo>
                  <a:lnTo>
                    <a:pt x="106915" y="72089"/>
                  </a:lnTo>
                  <a:lnTo>
                    <a:pt x="126225" y="39014"/>
                  </a:lnTo>
                  <a:lnTo>
                    <a:pt x="129953" y="32808"/>
                  </a:lnTo>
                  <a:lnTo>
                    <a:pt x="123977" y="23012"/>
                  </a:lnTo>
                  <a:lnTo>
                    <a:pt x="123088" y="21615"/>
                  </a:lnTo>
                  <a:lnTo>
                    <a:pt x="122651" y="20891"/>
                  </a:lnTo>
                  <a:lnTo>
                    <a:pt x="129971" y="16255"/>
                  </a:lnTo>
                  <a:lnTo>
                    <a:pt x="122643" y="11620"/>
                  </a:lnTo>
                  <a:close/>
                </a:path>
                <a:path w="260350" h="641985">
                  <a:moveTo>
                    <a:pt x="129984" y="0"/>
                  </a:moveTo>
                  <a:lnTo>
                    <a:pt x="122643" y="11620"/>
                  </a:lnTo>
                  <a:lnTo>
                    <a:pt x="137312" y="20891"/>
                  </a:lnTo>
                  <a:lnTo>
                    <a:pt x="136283" y="22517"/>
                  </a:lnTo>
                  <a:lnTo>
                    <a:pt x="129953" y="32808"/>
                  </a:lnTo>
                  <a:lnTo>
                    <a:pt x="132881" y="37608"/>
                  </a:lnTo>
                  <a:lnTo>
                    <a:pt x="148178" y="63600"/>
                  </a:lnTo>
                  <a:lnTo>
                    <a:pt x="167516" y="98094"/>
                  </a:lnTo>
                  <a:lnTo>
                    <a:pt x="188544" y="138201"/>
                  </a:lnTo>
                  <a:lnTo>
                    <a:pt x="208905" y="180998"/>
                  </a:lnTo>
                  <a:lnTo>
                    <a:pt x="226237" y="223519"/>
                  </a:lnTo>
                  <a:lnTo>
                    <a:pt x="238205" y="262680"/>
                  </a:lnTo>
                  <a:lnTo>
                    <a:pt x="242582" y="295020"/>
                  </a:lnTo>
                  <a:lnTo>
                    <a:pt x="242582" y="624636"/>
                  </a:lnTo>
                  <a:lnTo>
                    <a:pt x="259943" y="624636"/>
                  </a:lnTo>
                  <a:lnTo>
                    <a:pt x="259943" y="295020"/>
                  </a:lnTo>
                  <a:lnTo>
                    <a:pt x="258494" y="276381"/>
                  </a:lnTo>
                  <a:lnTo>
                    <a:pt x="248342" y="234488"/>
                  </a:lnTo>
                  <a:lnTo>
                    <a:pt x="209738" y="141843"/>
                  </a:lnTo>
                  <a:lnTo>
                    <a:pt x="175949" y="77394"/>
                  </a:lnTo>
                  <a:lnTo>
                    <a:pt x="148614" y="30093"/>
                  </a:lnTo>
                  <a:lnTo>
                    <a:pt x="137312" y="11620"/>
                  </a:lnTo>
                  <a:lnTo>
                    <a:pt x="129984" y="0"/>
                  </a:lnTo>
                  <a:close/>
                </a:path>
                <a:path w="260350" h="641985">
                  <a:moveTo>
                    <a:pt x="129971" y="16255"/>
                  </a:moveTo>
                  <a:lnTo>
                    <a:pt x="122651" y="20891"/>
                  </a:lnTo>
                  <a:lnTo>
                    <a:pt x="123088" y="21615"/>
                  </a:lnTo>
                  <a:lnTo>
                    <a:pt x="123977" y="23012"/>
                  </a:lnTo>
                  <a:lnTo>
                    <a:pt x="129953" y="32808"/>
                  </a:lnTo>
                  <a:lnTo>
                    <a:pt x="136283" y="22517"/>
                  </a:lnTo>
                  <a:lnTo>
                    <a:pt x="137312" y="20891"/>
                  </a:lnTo>
                  <a:lnTo>
                    <a:pt x="129971" y="16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86881" y="2864129"/>
              <a:ext cx="180555" cy="18054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930145" y="3008823"/>
              <a:ext cx="125730" cy="214629"/>
            </a:xfrm>
            <a:custGeom>
              <a:avLst/>
              <a:gdLst/>
              <a:ahLst/>
              <a:cxnLst/>
              <a:rect l="l" t="t" r="r" b="b"/>
              <a:pathLst>
                <a:path w="125730" h="214630">
                  <a:moveTo>
                    <a:pt x="125717" y="0"/>
                  </a:moveTo>
                  <a:lnTo>
                    <a:pt x="0" y="214274"/>
                  </a:lnTo>
                  <a:lnTo>
                    <a:pt x="125717" y="175285"/>
                  </a:lnTo>
                  <a:lnTo>
                    <a:pt x="125717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911324" y="2976869"/>
              <a:ext cx="153670" cy="261620"/>
            </a:xfrm>
            <a:custGeom>
              <a:avLst/>
              <a:gdLst/>
              <a:ahLst/>
              <a:cxnLst/>
              <a:rect l="l" t="t" r="r" b="b"/>
              <a:pathLst>
                <a:path w="153669" h="261619">
                  <a:moveTo>
                    <a:pt x="137058" y="27559"/>
                  </a:moveTo>
                  <a:lnTo>
                    <a:pt x="0" y="261150"/>
                  </a:lnTo>
                  <a:lnTo>
                    <a:pt x="96226" y="231305"/>
                  </a:lnTo>
                  <a:lnTo>
                    <a:pt x="37642" y="231305"/>
                  </a:lnTo>
                  <a:lnTo>
                    <a:pt x="135864" y="63901"/>
                  </a:lnTo>
                  <a:lnTo>
                    <a:pt x="135864" y="31953"/>
                  </a:lnTo>
                  <a:lnTo>
                    <a:pt x="144538" y="31953"/>
                  </a:lnTo>
                  <a:lnTo>
                    <a:pt x="137058" y="27559"/>
                  </a:lnTo>
                  <a:close/>
                </a:path>
                <a:path w="153669" h="261619">
                  <a:moveTo>
                    <a:pt x="153225" y="0"/>
                  </a:moveTo>
                  <a:lnTo>
                    <a:pt x="137058" y="27559"/>
                  </a:lnTo>
                  <a:lnTo>
                    <a:pt x="152031" y="36347"/>
                  </a:lnTo>
                  <a:lnTo>
                    <a:pt x="135864" y="63901"/>
                  </a:lnTo>
                  <a:lnTo>
                    <a:pt x="135864" y="200837"/>
                  </a:lnTo>
                  <a:lnTo>
                    <a:pt x="37642" y="231305"/>
                  </a:lnTo>
                  <a:lnTo>
                    <a:pt x="96226" y="231305"/>
                  </a:lnTo>
                  <a:lnTo>
                    <a:pt x="153225" y="213626"/>
                  </a:lnTo>
                  <a:lnTo>
                    <a:pt x="153225" y="0"/>
                  </a:lnTo>
                  <a:close/>
                </a:path>
                <a:path w="153669" h="261619">
                  <a:moveTo>
                    <a:pt x="144538" y="31953"/>
                  </a:moveTo>
                  <a:lnTo>
                    <a:pt x="135864" y="31953"/>
                  </a:lnTo>
                  <a:lnTo>
                    <a:pt x="135864" y="63901"/>
                  </a:lnTo>
                  <a:lnTo>
                    <a:pt x="152031" y="36347"/>
                  </a:lnTo>
                  <a:lnTo>
                    <a:pt x="144538" y="31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98454" y="3008823"/>
              <a:ext cx="125730" cy="214629"/>
            </a:xfrm>
            <a:custGeom>
              <a:avLst/>
              <a:gdLst/>
              <a:ahLst/>
              <a:cxnLst/>
              <a:rect l="l" t="t" r="r" b="b"/>
              <a:pathLst>
                <a:path w="125730" h="214630">
                  <a:moveTo>
                    <a:pt x="0" y="0"/>
                  </a:moveTo>
                  <a:lnTo>
                    <a:pt x="0" y="175285"/>
                  </a:lnTo>
                  <a:lnTo>
                    <a:pt x="125717" y="214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47176" y="2689758"/>
              <a:ext cx="396240" cy="948055"/>
            </a:xfrm>
            <a:custGeom>
              <a:avLst/>
              <a:gdLst/>
              <a:ahLst/>
              <a:cxnLst/>
              <a:rect l="l" t="t" r="r" b="b"/>
              <a:pathLst>
                <a:path w="396239" h="948054">
                  <a:moveTo>
                    <a:pt x="17360" y="578218"/>
                  </a:moveTo>
                  <a:lnTo>
                    <a:pt x="13474" y="574332"/>
                  </a:lnTo>
                  <a:lnTo>
                    <a:pt x="3886" y="574332"/>
                  </a:lnTo>
                  <a:lnTo>
                    <a:pt x="0" y="578218"/>
                  </a:lnTo>
                  <a:lnTo>
                    <a:pt x="0" y="583006"/>
                  </a:lnTo>
                  <a:lnTo>
                    <a:pt x="0" y="717753"/>
                  </a:lnTo>
                  <a:lnTo>
                    <a:pt x="3886" y="721639"/>
                  </a:lnTo>
                  <a:lnTo>
                    <a:pt x="13474" y="721639"/>
                  </a:lnTo>
                  <a:lnTo>
                    <a:pt x="17360" y="717753"/>
                  </a:lnTo>
                  <a:lnTo>
                    <a:pt x="17360" y="578218"/>
                  </a:lnTo>
                  <a:close/>
                </a:path>
                <a:path w="396239" h="948054">
                  <a:moveTo>
                    <a:pt x="76631" y="552932"/>
                  </a:moveTo>
                  <a:lnTo>
                    <a:pt x="72745" y="549046"/>
                  </a:lnTo>
                  <a:lnTo>
                    <a:pt x="63157" y="549046"/>
                  </a:lnTo>
                  <a:lnTo>
                    <a:pt x="59270" y="552932"/>
                  </a:lnTo>
                  <a:lnTo>
                    <a:pt x="59270" y="557720"/>
                  </a:lnTo>
                  <a:lnTo>
                    <a:pt x="59270" y="784936"/>
                  </a:lnTo>
                  <a:lnTo>
                    <a:pt x="63157" y="788822"/>
                  </a:lnTo>
                  <a:lnTo>
                    <a:pt x="72745" y="788822"/>
                  </a:lnTo>
                  <a:lnTo>
                    <a:pt x="76631" y="784936"/>
                  </a:lnTo>
                  <a:lnTo>
                    <a:pt x="76631" y="552932"/>
                  </a:lnTo>
                  <a:close/>
                </a:path>
                <a:path w="396239" h="948054">
                  <a:moveTo>
                    <a:pt x="138658" y="763638"/>
                  </a:moveTo>
                  <a:lnTo>
                    <a:pt x="134772" y="759752"/>
                  </a:lnTo>
                  <a:lnTo>
                    <a:pt x="125183" y="759752"/>
                  </a:lnTo>
                  <a:lnTo>
                    <a:pt x="121297" y="763638"/>
                  </a:lnTo>
                  <a:lnTo>
                    <a:pt x="121297" y="768438"/>
                  </a:lnTo>
                  <a:lnTo>
                    <a:pt x="121297" y="944105"/>
                  </a:lnTo>
                  <a:lnTo>
                    <a:pt x="125183" y="947991"/>
                  </a:lnTo>
                  <a:lnTo>
                    <a:pt x="134772" y="947991"/>
                  </a:lnTo>
                  <a:lnTo>
                    <a:pt x="138658" y="944105"/>
                  </a:lnTo>
                  <a:lnTo>
                    <a:pt x="138658" y="763638"/>
                  </a:lnTo>
                  <a:close/>
                </a:path>
                <a:path w="396239" h="948054">
                  <a:moveTo>
                    <a:pt x="138658" y="573963"/>
                  </a:moveTo>
                  <a:lnTo>
                    <a:pt x="134772" y="570077"/>
                  </a:lnTo>
                  <a:lnTo>
                    <a:pt x="125183" y="570077"/>
                  </a:lnTo>
                  <a:lnTo>
                    <a:pt x="121297" y="573963"/>
                  </a:lnTo>
                  <a:lnTo>
                    <a:pt x="121297" y="578751"/>
                  </a:lnTo>
                  <a:lnTo>
                    <a:pt x="121297" y="716927"/>
                  </a:lnTo>
                  <a:lnTo>
                    <a:pt x="125183" y="720826"/>
                  </a:lnTo>
                  <a:lnTo>
                    <a:pt x="134772" y="720826"/>
                  </a:lnTo>
                  <a:lnTo>
                    <a:pt x="138658" y="716927"/>
                  </a:lnTo>
                  <a:lnTo>
                    <a:pt x="138658" y="573963"/>
                  </a:lnTo>
                  <a:close/>
                </a:path>
                <a:path w="396239" h="948054">
                  <a:moveTo>
                    <a:pt x="199593" y="562584"/>
                  </a:moveTo>
                  <a:lnTo>
                    <a:pt x="195707" y="558698"/>
                  </a:lnTo>
                  <a:lnTo>
                    <a:pt x="186118" y="558698"/>
                  </a:lnTo>
                  <a:lnTo>
                    <a:pt x="182232" y="562584"/>
                  </a:lnTo>
                  <a:lnTo>
                    <a:pt x="182232" y="567372"/>
                  </a:lnTo>
                  <a:lnTo>
                    <a:pt x="182232" y="676008"/>
                  </a:lnTo>
                  <a:lnTo>
                    <a:pt x="186118" y="679894"/>
                  </a:lnTo>
                  <a:lnTo>
                    <a:pt x="195707" y="679894"/>
                  </a:lnTo>
                  <a:lnTo>
                    <a:pt x="199593" y="676008"/>
                  </a:lnTo>
                  <a:lnTo>
                    <a:pt x="199593" y="562584"/>
                  </a:lnTo>
                  <a:close/>
                </a:path>
                <a:path w="396239" h="948054">
                  <a:moveTo>
                    <a:pt x="202895" y="0"/>
                  </a:moveTo>
                  <a:lnTo>
                    <a:pt x="57073" y="0"/>
                  </a:lnTo>
                  <a:lnTo>
                    <a:pt x="57073" y="17360"/>
                  </a:lnTo>
                  <a:lnTo>
                    <a:pt x="202895" y="17360"/>
                  </a:lnTo>
                  <a:lnTo>
                    <a:pt x="202895" y="0"/>
                  </a:lnTo>
                  <a:close/>
                </a:path>
                <a:path w="396239" h="948054">
                  <a:moveTo>
                    <a:pt x="219151" y="40957"/>
                  </a:moveTo>
                  <a:lnTo>
                    <a:pt x="44475" y="40957"/>
                  </a:lnTo>
                  <a:lnTo>
                    <a:pt x="44475" y="58318"/>
                  </a:lnTo>
                  <a:lnTo>
                    <a:pt x="219151" y="58318"/>
                  </a:lnTo>
                  <a:lnTo>
                    <a:pt x="219151" y="40957"/>
                  </a:lnTo>
                  <a:close/>
                </a:path>
                <a:path w="396239" h="948054">
                  <a:moveTo>
                    <a:pt x="395808" y="548271"/>
                  </a:moveTo>
                  <a:lnTo>
                    <a:pt x="378294" y="518426"/>
                  </a:lnTo>
                  <a:lnTo>
                    <a:pt x="358165" y="484124"/>
                  </a:lnTo>
                  <a:lnTo>
                    <a:pt x="358165" y="518426"/>
                  </a:lnTo>
                  <a:lnTo>
                    <a:pt x="259943" y="487959"/>
                  </a:lnTo>
                  <a:lnTo>
                    <a:pt x="259943" y="351002"/>
                  </a:lnTo>
                  <a:lnTo>
                    <a:pt x="358165" y="518426"/>
                  </a:lnTo>
                  <a:lnTo>
                    <a:pt x="358165" y="484124"/>
                  </a:lnTo>
                  <a:lnTo>
                    <a:pt x="261327" y="319074"/>
                  </a:lnTo>
                  <a:lnTo>
                    <a:pt x="242582" y="287121"/>
                  </a:lnTo>
                  <a:lnTo>
                    <a:pt x="242582" y="398030"/>
                  </a:lnTo>
                  <a:lnTo>
                    <a:pt x="8686" y="398030"/>
                  </a:lnTo>
                  <a:lnTo>
                    <a:pt x="8686" y="415391"/>
                  </a:lnTo>
                  <a:lnTo>
                    <a:pt x="48387" y="415391"/>
                  </a:lnTo>
                  <a:lnTo>
                    <a:pt x="48387" y="491566"/>
                  </a:lnTo>
                  <a:lnTo>
                    <a:pt x="52273" y="495452"/>
                  </a:lnTo>
                  <a:lnTo>
                    <a:pt x="61861" y="495452"/>
                  </a:lnTo>
                  <a:lnTo>
                    <a:pt x="65747" y="491566"/>
                  </a:lnTo>
                  <a:lnTo>
                    <a:pt x="65747" y="415391"/>
                  </a:lnTo>
                  <a:lnTo>
                    <a:pt x="97002" y="415391"/>
                  </a:lnTo>
                  <a:lnTo>
                    <a:pt x="97002" y="491566"/>
                  </a:lnTo>
                  <a:lnTo>
                    <a:pt x="100888" y="495452"/>
                  </a:lnTo>
                  <a:lnTo>
                    <a:pt x="110477" y="495452"/>
                  </a:lnTo>
                  <a:lnTo>
                    <a:pt x="114363" y="491566"/>
                  </a:lnTo>
                  <a:lnTo>
                    <a:pt x="114363" y="415391"/>
                  </a:lnTo>
                  <a:lnTo>
                    <a:pt x="145605" y="415391"/>
                  </a:lnTo>
                  <a:lnTo>
                    <a:pt x="145605" y="491566"/>
                  </a:lnTo>
                  <a:lnTo>
                    <a:pt x="149491" y="495452"/>
                  </a:lnTo>
                  <a:lnTo>
                    <a:pt x="159067" y="495452"/>
                  </a:lnTo>
                  <a:lnTo>
                    <a:pt x="162966" y="491566"/>
                  </a:lnTo>
                  <a:lnTo>
                    <a:pt x="162966" y="415391"/>
                  </a:lnTo>
                  <a:lnTo>
                    <a:pt x="194195" y="415391"/>
                  </a:lnTo>
                  <a:lnTo>
                    <a:pt x="194195" y="491566"/>
                  </a:lnTo>
                  <a:lnTo>
                    <a:pt x="198094" y="495452"/>
                  </a:lnTo>
                  <a:lnTo>
                    <a:pt x="207670" y="495452"/>
                  </a:lnTo>
                  <a:lnTo>
                    <a:pt x="211556" y="491566"/>
                  </a:lnTo>
                  <a:lnTo>
                    <a:pt x="211556" y="415391"/>
                  </a:lnTo>
                  <a:lnTo>
                    <a:pt x="242582" y="415391"/>
                  </a:lnTo>
                  <a:lnTo>
                    <a:pt x="242582" y="500761"/>
                  </a:lnTo>
                  <a:lnTo>
                    <a:pt x="395808" y="5482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080770" y="3184105"/>
              <a:ext cx="173355" cy="23495"/>
            </a:xfrm>
            <a:custGeom>
              <a:avLst/>
              <a:gdLst/>
              <a:ahLst/>
              <a:cxnLst/>
              <a:rect l="l" t="t" r="r" b="b"/>
              <a:pathLst>
                <a:path w="173355" h="23494">
                  <a:moveTo>
                    <a:pt x="167728" y="0"/>
                  </a:moveTo>
                  <a:lnTo>
                    <a:pt x="5219" y="0"/>
                  </a:lnTo>
                  <a:lnTo>
                    <a:pt x="0" y="5219"/>
                  </a:lnTo>
                  <a:lnTo>
                    <a:pt x="0" y="11645"/>
                  </a:lnTo>
                  <a:lnTo>
                    <a:pt x="0" y="18072"/>
                  </a:lnTo>
                  <a:lnTo>
                    <a:pt x="5219" y="23291"/>
                  </a:lnTo>
                  <a:lnTo>
                    <a:pt x="167728" y="23291"/>
                  </a:lnTo>
                  <a:lnTo>
                    <a:pt x="172948" y="18072"/>
                  </a:lnTo>
                  <a:lnTo>
                    <a:pt x="172948" y="5219"/>
                  </a:lnTo>
                  <a:lnTo>
                    <a:pt x="167728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66544" y="2776740"/>
              <a:ext cx="220979" cy="439420"/>
            </a:xfrm>
            <a:custGeom>
              <a:avLst/>
              <a:gdLst/>
              <a:ahLst/>
              <a:cxnLst/>
              <a:rect l="l" t="t" r="r" b="b"/>
              <a:pathLst>
                <a:path w="220980" h="439419">
                  <a:moveTo>
                    <a:pt x="195846" y="419011"/>
                  </a:moveTo>
                  <a:lnTo>
                    <a:pt x="178485" y="399300"/>
                  </a:lnTo>
                  <a:lnTo>
                    <a:pt x="178485" y="417385"/>
                  </a:lnTo>
                  <a:lnTo>
                    <a:pt x="178485" y="420636"/>
                  </a:lnTo>
                  <a:lnTo>
                    <a:pt x="177152" y="421957"/>
                  </a:lnTo>
                  <a:lnTo>
                    <a:pt x="24231" y="421957"/>
                  </a:lnTo>
                  <a:lnTo>
                    <a:pt x="22910" y="420636"/>
                  </a:lnTo>
                  <a:lnTo>
                    <a:pt x="22910" y="417385"/>
                  </a:lnTo>
                  <a:lnTo>
                    <a:pt x="24231" y="416052"/>
                  </a:lnTo>
                  <a:lnTo>
                    <a:pt x="177152" y="416052"/>
                  </a:lnTo>
                  <a:lnTo>
                    <a:pt x="178485" y="417385"/>
                  </a:lnTo>
                  <a:lnTo>
                    <a:pt x="178485" y="399300"/>
                  </a:lnTo>
                  <a:lnTo>
                    <a:pt x="175526" y="398691"/>
                  </a:lnTo>
                  <a:lnTo>
                    <a:pt x="25857" y="398691"/>
                  </a:lnTo>
                  <a:lnTo>
                    <a:pt x="17945" y="400291"/>
                  </a:lnTo>
                  <a:lnTo>
                    <a:pt x="11493" y="404647"/>
                  </a:lnTo>
                  <a:lnTo>
                    <a:pt x="7137" y="411111"/>
                  </a:lnTo>
                  <a:lnTo>
                    <a:pt x="5549" y="419011"/>
                  </a:lnTo>
                  <a:lnTo>
                    <a:pt x="7137" y="426923"/>
                  </a:lnTo>
                  <a:lnTo>
                    <a:pt x="11493" y="433387"/>
                  </a:lnTo>
                  <a:lnTo>
                    <a:pt x="17945" y="437743"/>
                  </a:lnTo>
                  <a:lnTo>
                    <a:pt x="25857" y="439331"/>
                  </a:lnTo>
                  <a:lnTo>
                    <a:pt x="175526" y="439331"/>
                  </a:lnTo>
                  <a:lnTo>
                    <a:pt x="183438" y="437743"/>
                  </a:lnTo>
                  <a:lnTo>
                    <a:pt x="189890" y="433387"/>
                  </a:lnTo>
                  <a:lnTo>
                    <a:pt x="194246" y="426923"/>
                  </a:lnTo>
                  <a:lnTo>
                    <a:pt x="195249" y="421957"/>
                  </a:lnTo>
                  <a:lnTo>
                    <a:pt x="195846" y="419011"/>
                  </a:lnTo>
                  <a:close/>
                </a:path>
                <a:path w="220980" h="439419">
                  <a:moveTo>
                    <a:pt x="220700" y="0"/>
                  </a:moveTo>
                  <a:lnTo>
                    <a:pt x="0" y="0"/>
                  </a:lnTo>
                  <a:lnTo>
                    <a:pt x="0" y="17360"/>
                  </a:lnTo>
                  <a:lnTo>
                    <a:pt x="220700" y="17360"/>
                  </a:lnTo>
                  <a:lnTo>
                    <a:pt x="220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4" name="object 6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32001" y="4049407"/>
            <a:ext cx="1362176" cy="1338275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926998" y="6051105"/>
            <a:ext cx="1758314" cy="1040765"/>
            <a:chOff x="926998" y="6051105"/>
            <a:chExt cx="1758314" cy="1040765"/>
          </a:xfrm>
        </p:grpSpPr>
        <p:sp>
          <p:nvSpPr>
            <p:cNvPr id="66" name="object 66"/>
            <p:cNvSpPr/>
            <p:nvPr/>
          </p:nvSpPr>
          <p:spPr>
            <a:xfrm>
              <a:off x="926998" y="6051105"/>
              <a:ext cx="1758314" cy="1040765"/>
            </a:xfrm>
            <a:custGeom>
              <a:avLst/>
              <a:gdLst/>
              <a:ahLst/>
              <a:cxnLst/>
              <a:rect l="l" t="t" r="r" b="b"/>
              <a:pathLst>
                <a:path w="1758314" h="1040765">
                  <a:moveTo>
                    <a:pt x="1758175" y="0"/>
                  </a:moveTo>
                  <a:lnTo>
                    <a:pt x="0" y="0"/>
                  </a:lnTo>
                  <a:lnTo>
                    <a:pt x="0" y="1040676"/>
                  </a:lnTo>
                  <a:lnTo>
                    <a:pt x="1758175" y="1040676"/>
                  </a:lnTo>
                  <a:lnTo>
                    <a:pt x="1758175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6998" y="6944053"/>
              <a:ext cx="127046" cy="14772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182890" y="6148679"/>
              <a:ext cx="1385570" cy="178435"/>
            </a:xfrm>
            <a:custGeom>
              <a:avLst/>
              <a:gdLst/>
              <a:ahLst/>
              <a:cxnLst/>
              <a:rect l="l" t="t" r="r" b="b"/>
              <a:pathLst>
                <a:path w="1385570" h="178435">
                  <a:moveTo>
                    <a:pt x="1385468" y="120015"/>
                  </a:moveTo>
                  <a:lnTo>
                    <a:pt x="0" y="120015"/>
                  </a:lnTo>
                  <a:lnTo>
                    <a:pt x="0" y="178371"/>
                  </a:lnTo>
                  <a:lnTo>
                    <a:pt x="1385468" y="178371"/>
                  </a:lnTo>
                  <a:lnTo>
                    <a:pt x="1385468" y="120015"/>
                  </a:lnTo>
                  <a:close/>
                </a:path>
                <a:path w="1385570" h="178435">
                  <a:moveTo>
                    <a:pt x="1385468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1385468" y="44780"/>
                  </a:lnTo>
                  <a:lnTo>
                    <a:pt x="1385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85506" y="6268694"/>
              <a:ext cx="1383030" cy="32384"/>
            </a:xfrm>
            <a:custGeom>
              <a:avLst/>
              <a:gdLst/>
              <a:ahLst/>
              <a:cxnLst/>
              <a:rect l="l" t="t" r="r" b="b"/>
              <a:pathLst>
                <a:path w="1383030" h="32385">
                  <a:moveTo>
                    <a:pt x="1382864" y="0"/>
                  </a:moveTo>
                  <a:lnTo>
                    <a:pt x="0" y="0"/>
                  </a:lnTo>
                  <a:lnTo>
                    <a:pt x="40538" y="32156"/>
                  </a:lnTo>
                  <a:lnTo>
                    <a:pt x="1382864" y="32156"/>
                  </a:lnTo>
                  <a:lnTo>
                    <a:pt x="1382864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55534" y="6144170"/>
              <a:ext cx="1433830" cy="187960"/>
            </a:xfrm>
            <a:custGeom>
              <a:avLst/>
              <a:gdLst/>
              <a:ahLst/>
              <a:cxnLst/>
              <a:rect l="l" t="t" r="r" b="b"/>
              <a:pathLst>
                <a:path w="1433830" h="187960">
                  <a:moveTo>
                    <a:pt x="1433525" y="44513"/>
                  </a:moveTo>
                  <a:lnTo>
                    <a:pt x="1423581" y="44513"/>
                  </a:lnTo>
                  <a:lnTo>
                    <a:pt x="1423581" y="54673"/>
                  </a:lnTo>
                  <a:lnTo>
                    <a:pt x="1423581" y="119443"/>
                  </a:lnTo>
                  <a:lnTo>
                    <a:pt x="1407845" y="119443"/>
                  </a:lnTo>
                  <a:lnTo>
                    <a:pt x="1407845" y="129603"/>
                  </a:lnTo>
                  <a:lnTo>
                    <a:pt x="1407845" y="177800"/>
                  </a:lnTo>
                  <a:lnTo>
                    <a:pt x="32321" y="177800"/>
                  </a:lnTo>
                  <a:lnTo>
                    <a:pt x="32321" y="129603"/>
                  </a:lnTo>
                  <a:lnTo>
                    <a:pt x="1407845" y="129603"/>
                  </a:lnTo>
                  <a:lnTo>
                    <a:pt x="1407845" y="119443"/>
                  </a:lnTo>
                  <a:lnTo>
                    <a:pt x="9944" y="119443"/>
                  </a:lnTo>
                  <a:lnTo>
                    <a:pt x="9944" y="54673"/>
                  </a:lnTo>
                  <a:lnTo>
                    <a:pt x="1423581" y="54673"/>
                  </a:lnTo>
                  <a:lnTo>
                    <a:pt x="1423581" y="44513"/>
                  </a:lnTo>
                  <a:lnTo>
                    <a:pt x="1417802" y="44513"/>
                  </a:lnTo>
                  <a:lnTo>
                    <a:pt x="1417802" y="8890"/>
                  </a:lnTo>
                  <a:lnTo>
                    <a:pt x="1417802" y="0"/>
                  </a:lnTo>
                  <a:lnTo>
                    <a:pt x="1407845" y="0"/>
                  </a:lnTo>
                  <a:lnTo>
                    <a:pt x="1407845" y="8890"/>
                  </a:lnTo>
                  <a:lnTo>
                    <a:pt x="1407845" y="44513"/>
                  </a:lnTo>
                  <a:lnTo>
                    <a:pt x="32321" y="44513"/>
                  </a:lnTo>
                  <a:lnTo>
                    <a:pt x="32321" y="8890"/>
                  </a:lnTo>
                  <a:lnTo>
                    <a:pt x="1407845" y="8890"/>
                  </a:lnTo>
                  <a:lnTo>
                    <a:pt x="1407845" y="0"/>
                  </a:lnTo>
                  <a:lnTo>
                    <a:pt x="22390" y="0"/>
                  </a:lnTo>
                  <a:lnTo>
                    <a:pt x="22390" y="8890"/>
                  </a:lnTo>
                  <a:lnTo>
                    <a:pt x="22390" y="44513"/>
                  </a:lnTo>
                  <a:lnTo>
                    <a:pt x="0" y="44513"/>
                  </a:lnTo>
                  <a:lnTo>
                    <a:pt x="0" y="54673"/>
                  </a:lnTo>
                  <a:lnTo>
                    <a:pt x="0" y="119443"/>
                  </a:lnTo>
                  <a:lnTo>
                    <a:pt x="0" y="124523"/>
                  </a:lnTo>
                  <a:lnTo>
                    <a:pt x="0" y="129603"/>
                  </a:lnTo>
                  <a:lnTo>
                    <a:pt x="22390" y="129603"/>
                  </a:lnTo>
                  <a:lnTo>
                    <a:pt x="22390" y="177800"/>
                  </a:lnTo>
                  <a:lnTo>
                    <a:pt x="22390" y="182880"/>
                  </a:lnTo>
                  <a:lnTo>
                    <a:pt x="22390" y="187960"/>
                  </a:lnTo>
                  <a:lnTo>
                    <a:pt x="1417802" y="187960"/>
                  </a:lnTo>
                  <a:lnTo>
                    <a:pt x="1417802" y="182880"/>
                  </a:lnTo>
                  <a:lnTo>
                    <a:pt x="1417802" y="177901"/>
                  </a:lnTo>
                  <a:lnTo>
                    <a:pt x="1412824" y="177901"/>
                  </a:lnTo>
                  <a:lnTo>
                    <a:pt x="1417802" y="177800"/>
                  </a:lnTo>
                  <a:lnTo>
                    <a:pt x="1417802" y="129603"/>
                  </a:lnTo>
                  <a:lnTo>
                    <a:pt x="1433525" y="129603"/>
                  </a:lnTo>
                  <a:lnTo>
                    <a:pt x="1433525" y="124523"/>
                  </a:lnTo>
                  <a:lnTo>
                    <a:pt x="1433525" y="119557"/>
                  </a:lnTo>
                  <a:lnTo>
                    <a:pt x="1428559" y="119557"/>
                  </a:lnTo>
                  <a:lnTo>
                    <a:pt x="1433525" y="119443"/>
                  </a:lnTo>
                  <a:lnTo>
                    <a:pt x="1433525" y="54673"/>
                  </a:lnTo>
                  <a:lnTo>
                    <a:pt x="1433525" y="445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582851" y="6327698"/>
              <a:ext cx="92075" cy="483870"/>
            </a:xfrm>
            <a:custGeom>
              <a:avLst/>
              <a:gdLst/>
              <a:ahLst/>
              <a:cxnLst/>
              <a:rect l="l" t="t" r="r" b="b"/>
              <a:pathLst>
                <a:path w="92075" h="483870">
                  <a:moveTo>
                    <a:pt x="91846" y="0"/>
                  </a:moveTo>
                  <a:lnTo>
                    <a:pt x="0" y="0"/>
                  </a:lnTo>
                  <a:lnTo>
                    <a:pt x="0" y="483679"/>
                  </a:lnTo>
                  <a:lnTo>
                    <a:pt x="91846" y="483679"/>
                  </a:lnTo>
                  <a:lnTo>
                    <a:pt x="91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593995" y="6327698"/>
              <a:ext cx="81280" cy="483870"/>
            </a:xfrm>
            <a:custGeom>
              <a:avLst/>
              <a:gdLst/>
              <a:ahLst/>
              <a:cxnLst/>
              <a:rect l="l" t="t" r="r" b="b"/>
              <a:pathLst>
                <a:path w="81280" h="483870">
                  <a:moveTo>
                    <a:pt x="80702" y="0"/>
                  </a:moveTo>
                  <a:lnTo>
                    <a:pt x="0" y="0"/>
                  </a:lnTo>
                  <a:lnTo>
                    <a:pt x="53810" y="65669"/>
                  </a:lnTo>
                  <a:lnTo>
                    <a:pt x="53810" y="483677"/>
                  </a:lnTo>
                  <a:lnTo>
                    <a:pt x="80702" y="483677"/>
                  </a:lnTo>
                  <a:lnTo>
                    <a:pt x="80702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577886" y="6322428"/>
              <a:ext cx="102235" cy="164465"/>
            </a:xfrm>
            <a:custGeom>
              <a:avLst/>
              <a:gdLst/>
              <a:ahLst/>
              <a:cxnLst/>
              <a:rect l="l" t="t" r="r" b="b"/>
              <a:pathLst>
                <a:path w="102235" h="164464">
                  <a:moveTo>
                    <a:pt x="1017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164096"/>
                  </a:lnTo>
                  <a:lnTo>
                    <a:pt x="9944" y="164096"/>
                  </a:lnTo>
                  <a:lnTo>
                    <a:pt x="9944" y="10160"/>
                  </a:lnTo>
                  <a:lnTo>
                    <a:pt x="91833" y="10160"/>
                  </a:lnTo>
                  <a:lnTo>
                    <a:pt x="91833" y="164096"/>
                  </a:lnTo>
                  <a:lnTo>
                    <a:pt x="101790" y="164096"/>
                  </a:lnTo>
                  <a:lnTo>
                    <a:pt x="101790" y="10160"/>
                  </a:lnTo>
                  <a:lnTo>
                    <a:pt x="1017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135200" y="6327698"/>
              <a:ext cx="92075" cy="483870"/>
            </a:xfrm>
            <a:custGeom>
              <a:avLst/>
              <a:gdLst/>
              <a:ahLst/>
              <a:cxnLst/>
              <a:rect l="l" t="t" r="r" b="b"/>
              <a:pathLst>
                <a:path w="92075" h="483870">
                  <a:moveTo>
                    <a:pt x="91833" y="0"/>
                  </a:moveTo>
                  <a:lnTo>
                    <a:pt x="0" y="0"/>
                  </a:lnTo>
                  <a:lnTo>
                    <a:pt x="0" y="483679"/>
                  </a:lnTo>
                  <a:lnTo>
                    <a:pt x="91833" y="483679"/>
                  </a:lnTo>
                  <a:lnTo>
                    <a:pt x="91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146339" y="6327698"/>
              <a:ext cx="81280" cy="483870"/>
            </a:xfrm>
            <a:custGeom>
              <a:avLst/>
              <a:gdLst/>
              <a:ahLst/>
              <a:cxnLst/>
              <a:rect l="l" t="t" r="r" b="b"/>
              <a:pathLst>
                <a:path w="81280" h="483870">
                  <a:moveTo>
                    <a:pt x="80693" y="0"/>
                  </a:moveTo>
                  <a:lnTo>
                    <a:pt x="0" y="0"/>
                  </a:lnTo>
                  <a:lnTo>
                    <a:pt x="53810" y="65669"/>
                  </a:lnTo>
                  <a:lnTo>
                    <a:pt x="53810" y="483677"/>
                  </a:lnTo>
                  <a:lnTo>
                    <a:pt x="80693" y="483677"/>
                  </a:lnTo>
                  <a:lnTo>
                    <a:pt x="80693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130234" y="6322428"/>
              <a:ext cx="102235" cy="494030"/>
            </a:xfrm>
            <a:custGeom>
              <a:avLst/>
              <a:gdLst/>
              <a:ahLst/>
              <a:cxnLst/>
              <a:rect l="l" t="t" r="r" b="b"/>
              <a:pathLst>
                <a:path w="102235" h="494029">
                  <a:moveTo>
                    <a:pt x="101765" y="0"/>
                  </a:moveTo>
                  <a:lnTo>
                    <a:pt x="91833" y="0"/>
                  </a:lnTo>
                  <a:lnTo>
                    <a:pt x="91833" y="10160"/>
                  </a:lnTo>
                  <a:lnTo>
                    <a:pt x="91833" y="483870"/>
                  </a:lnTo>
                  <a:lnTo>
                    <a:pt x="9931" y="483870"/>
                  </a:lnTo>
                  <a:lnTo>
                    <a:pt x="9931" y="10160"/>
                  </a:lnTo>
                  <a:lnTo>
                    <a:pt x="91833" y="10160"/>
                  </a:lnTo>
                  <a:lnTo>
                    <a:pt x="9183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483870"/>
                  </a:lnTo>
                  <a:lnTo>
                    <a:pt x="0" y="488950"/>
                  </a:lnTo>
                  <a:lnTo>
                    <a:pt x="0" y="494030"/>
                  </a:lnTo>
                  <a:lnTo>
                    <a:pt x="101765" y="494030"/>
                  </a:lnTo>
                  <a:lnTo>
                    <a:pt x="101765" y="488950"/>
                  </a:lnTo>
                  <a:lnTo>
                    <a:pt x="101765" y="483984"/>
                  </a:lnTo>
                  <a:lnTo>
                    <a:pt x="96799" y="483984"/>
                  </a:lnTo>
                  <a:lnTo>
                    <a:pt x="101765" y="483870"/>
                  </a:lnTo>
                  <a:lnTo>
                    <a:pt x="101765" y="10160"/>
                  </a:lnTo>
                  <a:lnTo>
                    <a:pt x="101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160500" y="6193459"/>
            <a:ext cx="1423670" cy="75565"/>
          </a:xfrm>
          <a:prstGeom prst="rect">
            <a:avLst/>
          </a:prstGeom>
          <a:solidFill>
            <a:srgbClr val="7ABCED"/>
          </a:solidFill>
        </p:spPr>
        <p:txBody>
          <a:bodyPr vert="horz" wrap="square" lIns="0" tIns="0" rIns="0" bIns="0" rtlCol="0">
            <a:spAutoFit/>
          </a:bodyPr>
          <a:lstStyle/>
          <a:p>
            <a:pPr marL="40005" algn="ctr">
              <a:lnSpc>
                <a:spcPts val="560"/>
              </a:lnSpc>
            </a:pPr>
            <a:r>
              <a:rPr sz="500" spc="-10" dirty="0">
                <a:latin typeface="TT Supermolot Bold"/>
                <a:cs typeface="TT Supermolot Bold"/>
              </a:rPr>
              <a:t>STACJA</a:t>
            </a:r>
            <a:endParaRPr sz="500">
              <a:latin typeface="TT Supermolot Bold"/>
              <a:cs typeface="TT Supermolot Bold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1155532" y="6212194"/>
            <a:ext cx="1434465" cy="609600"/>
            <a:chOff x="1155532" y="6212194"/>
            <a:chExt cx="1434465" cy="609600"/>
          </a:xfrm>
        </p:grpSpPr>
        <p:sp>
          <p:nvSpPr>
            <p:cNvPr id="79" name="object 79"/>
            <p:cNvSpPr/>
            <p:nvPr/>
          </p:nvSpPr>
          <p:spPr>
            <a:xfrm>
              <a:off x="1155522" y="6212204"/>
              <a:ext cx="1434465" cy="565150"/>
            </a:xfrm>
            <a:custGeom>
              <a:avLst/>
              <a:gdLst/>
              <a:ahLst/>
              <a:cxnLst/>
              <a:rect l="l" t="t" r="r" b="b"/>
              <a:pathLst>
                <a:path w="1434464" h="565150">
                  <a:moveTo>
                    <a:pt x="106400" y="25336"/>
                  </a:moveTo>
                  <a:lnTo>
                    <a:pt x="104165" y="23101"/>
                  </a:lnTo>
                  <a:lnTo>
                    <a:pt x="2235" y="23101"/>
                  </a:lnTo>
                  <a:lnTo>
                    <a:pt x="0" y="25336"/>
                  </a:lnTo>
                  <a:lnTo>
                    <a:pt x="0" y="30810"/>
                  </a:lnTo>
                  <a:lnTo>
                    <a:pt x="2235" y="33045"/>
                  </a:lnTo>
                  <a:lnTo>
                    <a:pt x="4978" y="33045"/>
                  </a:lnTo>
                  <a:lnTo>
                    <a:pt x="104165" y="33045"/>
                  </a:lnTo>
                  <a:lnTo>
                    <a:pt x="106400" y="30810"/>
                  </a:lnTo>
                  <a:lnTo>
                    <a:pt x="106400" y="25336"/>
                  </a:lnTo>
                  <a:close/>
                </a:path>
                <a:path w="1434464" h="565150">
                  <a:moveTo>
                    <a:pt x="482028" y="2235"/>
                  </a:moveTo>
                  <a:lnTo>
                    <a:pt x="479806" y="0"/>
                  </a:lnTo>
                  <a:lnTo>
                    <a:pt x="2235" y="0"/>
                  </a:lnTo>
                  <a:lnTo>
                    <a:pt x="0" y="2235"/>
                  </a:lnTo>
                  <a:lnTo>
                    <a:pt x="0" y="7721"/>
                  </a:lnTo>
                  <a:lnTo>
                    <a:pt x="2235" y="9944"/>
                  </a:lnTo>
                  <a:lnTo>
                    <a:pt x="4978" y="9944"/>
                  </a:lnTo>
                  <a:lnTo>
                    <a:pt x="479806" y="9944"/>
                  </a:lnTo>
                  <a:lnTo>
                    <a:pt x="482028" y="7721"/>
                  </a:lnTo>
                  <a:lnTo>
                    <a:pt x="482028" y="2235"/>
                  </a:lnTo>
                  <a:close/>
                </a:path>
                <a:path w="1434464" h="565150">
                  <a:moveTo>
                    <a:pt x="1075817" y="556882"/>
                  </a:moveTo>
                  <a:lnTo>
                    <a:pt x="1073581" y="554659"/>
                  </a:lnTo>
                  <a:lnTo>
                    <a:pt x="977595" y="554659"/>
                  </a:lnTo>
                  <a:lnTo>
                    <a:pt x="975372" y="556882"/>
                  </a:lnTo>
                  <a:lnTo>
                    <a:pt x="975372" y="562368"/>
                  </a:lnTo>
                  <a:lnTo>
                    <a:pt x="977595" y="564591"/>
                  </a:lnTo>
                  <a:lnTo>
                    <a:pt x="980351" y="564591"/>
                  </a:lnTo>
                  <a:lnTo>
                    <a:pt x="1073581" y="564591"/>
                  </a:lnTo>
                  <a:lnTo>
                    <a:pt x="1075817" y="562368"/>
                  </a:lnTo>
                  <a:lnTo>
                    <a:pt x="1075817" y="556882"/>
                  </a:lnTo>
                  <a:close/>
                </a:path>
                <a:path w="1434464" h="565150">
                  <a:moveTo>
                    <a:pt x="1433537" y="2235"/>
                  </a:moveTo>
                  <a:lnTo>
                    <a:pt x="1431302" y="0"/>
                  </a:lnTo>
                  <a:lnTo>
                    <a:pt x="953744" y="0"/>
                  </a:lnTo>
                  <a:lnTo>
                    <a:pt x="951509" y="2235"/>
                  </a:lnTo>
                  <a:lnTo>
                    <a:pt x="951509" y="7721"/>
                  </a:lnTo>
                  <a:lnTo>
                    <a:pt x="953744" y="9944"/>
                  </a:lnTo>
                  <a:lnTo>
                    <a:pt x="956487" y="9944"/>
                  </a:lnTo>
                  <a:lnTo>
                    <a:pt x="1431302" y="9944"/>
                  </a:lnTo>
                  <a:lnTo>
                    <a:pt x="1433537" y="7721"/>
                  </a:lnTo>
                  <a:lnTo>
                    <a:pt x="1433537" y="2235"/>
                  </a:lnTo>
                  <a:close/>
                </a:path>
                <a:path w="1434464" h="565150">
                  <a:moveTo>
                    <a:pt x="1434071" y="25336"/>
                  </a:moveTo>
                  <a:lnTo>
                    <a:pt x="1431848" y="23101"/>
                  </a:lnTo>
                  <a:lnTo>
                    <a:pt x="1329893" y="23101"/>
                  </a:lnTo>
                  <a:lnTo>
                    <a:pt x="1327683" y="25336"/>
                  </a:lnTo>
                  <a:lnTo>
                    <a:pt x="1327683" y="30810"/>
                  </a:lnTo>
                  <a:lnTo>
                    <a:pt x="1329893" y="33045"/>
                  </a:lnTo>
                  <a:lnTo>
                    <a:pt x="1332649" y="33045"/>
                  </a:lnTo>
                  <a:lnTo>
                    <a:pt x="1431848" y="33045"/>
                  </a:lnTo>
                  <a:lnTo>
                    <a:pt x="1434071" y="30810"/>
                  </a:lnTo>
                  <a:lnTo>
                    <a:pt x="1434071" y="253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519654" y="6486522"/>
              <a:ext cx="195580" cy="330200"/>
            </a:xfrm>
            <a:custGeom>
              <a:avLst/>
              <a:gdLst/>
              <a:ahLst/>
              <a:cxnLst/>
              <a:rect l="l" t="t" r="r" b="b"/>
              <a:pathLst>
                <a:path w="195580" h="330200">
                  <a:moveTo>
                    <a:pt x="189610" y="0"/>
                  </a:moveTo>
                  <a:lnTo>
                    <a:pt x="5841" y="0"/>
                  </a:lnTo>
                  <a:lnTo>
                    <a:pt x="0" y="5829"/>
                  </a:lnTo>
                  <a:lnTo>
                    <a:pt x="0" y="330149"/>
                  </a:lnTo>
                  <a:lnTo>
                    <a:pt x="195440" y="330149"/>
                  </a:lnTo>
                  <a:lnTo>
                    <a:pt x="195440" y="5829"/>
                  </a:lnTo>
                  <a:lnTo>
                    <a:pt x="189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19669" y="6486448"/>
              <a:ext cx="195427" cy="308140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514688" y="6481556"/>
              <a:ext cx="205740" cy="340360"/>
            </a:xfrm>
            <a:custGeom>
              <a:avLst/>
              <a:gdLst/>
              <a:ahLst/>
              <a:cxnLst/>
              <a:rect l="l" t="t" r="r" b="b"/>
              <a:pathLst>
                <a:path w="205739" h="340359">
                  <a:moveTo>
                    <a:pt x="187388" y="0"/>
                  </a:moveTo>
                  <a:lnTo>
                    <a:pt x="17983" y="0"/>
                  </a:lnTo>
                  <a:lnTo>
                    <a:pt x="10985" y="1411"/>
                  </a:lnTo>
                  <a:lnTo>
                    <a:pt x="5272" y="5260"/>
                  </a:lnTo>
                  <a:lnTo>
                    <a:pt x="1418" y="10972"/>
                  </a:lnTo>
                  <a:lnTo>
                    <a:pt x="0" y="17970"/>
                  </a:lnTo>
                  <a:lnTo>
                    <a:pt x="0" y="340080"/>
                  </a:lnTo>
                  <a:lnTo>
                    <a:pt x="205371" y="340080"/>
                  </a:lnTo>
                  <a:lnTo>
                    <a:pt x="205371" y="335114"/>
                  </a:lnTo>
                  <a:lnTo>
                    <a:pt x="195427" y="335114"/>
                  </a:lnTo>
                  <a:lnTo>
                    <a:pt x="195427" y="330149"/>
                  </a:lnTo>
                  <a:lnTo>
                    <a:pt x="9944" y="330149"/>
                  </a:lnTo>
                  <a:lnTo>
                    <a:pt x="9956" y="13525"/>
                  </a:lnTo>
                  <a:lnTo>
                    <a:pt x="13538" y="9944"/>
                  </a:lnTo>
                  <a:lnTo>
                    <a:pt x="203264" y="9944"/>
                  </a:lnTo>
                  <a:lnTo>
                    <a:pt x="200104" y="5260"/>
                  </a:lnTo>
                  <a:lnTo>
                    <a:pt x="194388" y="1411"/>
                  </a:lnTo>
                  <a:lnTo>
                    <a:pt x="187388" y="0"/>
                  </a:lnTo>
                  <a:close/>
                </a:path>
                <a:path w="205739" h="340359">
                  <a:moveTo>
                    <a:pt x="203264" y="9944"/>
                  </a:moveTo>
                  <a:lnTo>
                    <a:pt x="191833" y="9944"/>
                  </a:lnTo>
                  <a:lnTo>
                    <a:pt x="195427" y="13525"/>
                  </a:lnTo>
                  <a:lnTo>
                    <a:pt x="195427" y="335114"/>
                  </a:lnTo>
                  <a:lnTo>
                    <a:pt x="200406" y="335114"/>
                  </a:lnTo>
                  <a:lnTo>
                    <a:pt x="200406" y="330149"/>
                  </a:lnTo>
                  <a:lnTo>
                    <a:pt x="205371" y="330149"/>
                  </a:lnTo>
                  <a:lnTo>
                    <a:pt x="205371" y="17970"/>
                  </a:lnTo>
                  <a:lnTo>
                    <a:pt x="203958" y="10972"/>
                  </a:lnTo>
                  <a:lnTo>
                    <a:pt x="203264" y="9944"/>
                  </a:lnTo>
                  <a:close/>
                </a:path>
                <a:path w="205739" h="340359">
                  <a:moveTo>
                    <a:pt x="205371" y="330149"/>
                  </a:moveTo>
                  <a:lnTo>
                    <a:pt x="200406" y="330149"/>
                  </a:lnTo>
                  <a:lnTo>
                    <a:pt x="200406" y="335114"/>
                  </a:lnTo>
                  <a:lnTo>
                    <a:pt x="205371" y="335114"/>
                  </a:lnTo>
                  <a:lnTo>
                    <a:pt x="205371" y="330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07778" y="6772081"/>
              <a:ext cx="219710" cy="45085"/>
            </a:xfrm>
            <a:custGeom>
              <a:avLst/>
              <a:gdLst/>
              <a:ahLst/>
              <a:cxnLst/>
              <a:rect l="l" t="t" r="r" b="b"/>
              <a:pathLst>
                <a:path w="219710" h="45084">
                  <a:moveTo>
                    <a:pt x="216776" y="0"/>
                  </a:moveTo>
                  <a:lnTo>
                    <a:pt x="2425" y="0"/>
                  </a:lnTo>
                  <a:lnTo>
                    <a:pt x="0" y="2425"/>
                  </a:lnTo>
                  <a:lnTo>
                    <a:pt x="0" y="44589"/>
                  </a:lnTo>
                  <a:lnTo>
                    <a:pt x="219202" y="44589"/>
                  </a:lnTo>
                  <a:lnTo>
                    <a:pt x="219202" y="2425"/>
                  </a:lnTo>
                  <a:lnTo>
                    <a:pt x="216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07782" y="6772084"/>
              <a:ext cx="219710" cy="45085"/>
            </a:xfrm>
            <a:custGeom>
              <a:avLst/>
              <a:gdLst/>
              <a:ahLst/>
              <a:cxnLst/>
              <a:rect l="l" t="t" r="r" b="b"/>
              <a:pathLst>
                <a:path w="219710" h="45084">
                  <a:moveTo>
                    <a:pt x="216763" y="0"/>
                  </a:moveTo>
                  <a:lnTo>
                    <a:pt x="2412" y="0"/>
                  </a:lnTo>
                  <a:lnTo>
                    <a:pt x="0" y="2412"/>
                  </a:lnTo>
                  <a:lnTo>
                    <a:pt x="0" y="44576"/>
                  </a:lnTo>
                  <a:lnTo>
                    <a:pt x="219202" y="44576"/>
                  </a:lnTo>
                  <a:lnTo>
                    <a:pt x="219202" y="2412"/>
                  </a:lnTo>
                  <a:lnTo>
                    <a:pt x="216763" y="0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698862" y="6773263"/>
              <a:ext cx="28575" cy="43815"/>
            </a:xfrm>
            <a:custGeom>
              <a:avLst/>
              <a:gdLst/>
              <a:ahLst/>
              <a:cxnLst/>
              <a:rect l="l" t="t" r="r" b="b"/>
              <a:pathLst>
                <a:path w="28575" h="43815">
                  <a:moveTo>
                    <a:pt x="26073" y="0"/>
                  </a:moveTo>
                  <a:lnTo>
                    <a:pt x="0" y="0"/>
                  </a:lnTo>
                  <a:lnTo>
                    <a:pt x="0" y="43407"/>
                  </a:lnTo>
                  <a:lnTo>
                    <a:pt x="28121" y="43408"/>
                  </a:lnTo>
                  <a:lnTo>
                    <a:pt x="28121" y="2514"/>
                  </a:lnTo>
                  <a:lnTo>
                    <a:pt x="27317" y="990"/>
                  </a:lnTo>
                  <a:lnTo>
                    <a:pt x="26073" y="0"/>
                  </a:lnTo>
                  <a:close/>
                </a:path>
              </a:pathLst>
            </a:custGeom>
            <a:solidFill>
              <a:srgbClr val="5B8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502791" y="6767118"/>
              <a:ext cx="229235" cy="54610"/>
            </a:xfrm>
            <a:custGeom>
              <a:avLst/>
              <a:gdLst/>
              <a:ahLst/>
              <a:cxnLst/>
              <a:rect l="l" t="t" r="r" b="b"/>
              <a:pathLst>
                <a:path w="229235" h="54609">
                  <a:moveTo>
                    <a:pt x="229158" y="4648"/>
                  </a:moveTo>
                  <a:lnTo>
                    <a:pt x="224510" y="0"/>
                  </a:lnTo>
                  <a:lnTo>
                    <a:pt x="219202" y="0"/>
                  </a:lnTo>
                  <a:lnTo>
                    <a:pt x="219202" y="10375"/>
                  </a:lnTo>
                  <a:lnTo>
                    <a:pt x="219202" y="44589"/>
                  </a:lnTo>
                  <a:lnTo>
                    <a:pt x="9944" y="44589"/>
                  </a:lnTo>
                  <a:lnTo>
                    <a:pt x="9944" y="37299"/>
                  </a:lnTo>
                  <a:lnTo>
                    <a:pt x="132600" y="37299"/>
                  </a:lnTo>
                  <a:lnTo>
                    <a:pt x="132600" y="34759"/>
                  </a:lnTo>
                  <a:lnTo>
                    <a:pt x="133565" y="34759"/>
                  </a:lnTo>
                  <a:lnTo>
                    <a:pt x="133565" y="29679"/>
                  </a:lnTo>
                  <a:lnTo>
                    <a:pt x="132397" y="29679"/>
                  </a:lnTo>
                  <a:lnTo>
                    <a:pt x="132397" y="27139"/>
                  </a:lnTo>
                  <a:lnTo>
                    <a:pt x="9944" y="27139"/>
                  </a:lnTo>
                  <a:lnTo>
                    <a:pt x="9944" y="10375"/>
                  </a:lnTo>
                  <a:lnTo>
                    <a:pt x="10388" y="9931"/>
                  </a:lnTo>
                  <a:lnTo>
                    <a:pt x="218757" y="9931"/>
                  </a:lnTo>
                  <a:lnTo>
                    <a:pt x="219202" y="10375"/>
                  </a:lnTo>
                  <a:lnTo>
                    <a:pt x="219202" y="0"/>
                  </a:lnTo>
                  <a:lnTo>
                    <a:pt x="4648" y="0"/>
                  </a:lnTo>
                  <a:lnTo>
                    <a:pt x="0" y="4648"/>
                  </a:lnTo>
                  <a:lnTo>
                    <a:pt x="0" y="54521"/>
                  </a:lnTo>
                  <a:lnTo>
                    <a:pt x="229158" y="54521"/>
                  </a:lnTo>
                  <a:lnTo>
                    <a:pt x="229158" y="49555"/>
                  </a:lnTo>
                  <a:lnTo>
                    <a:pt x="229158" y="44589"/>
                  </a:lnTo>
                  <a:lnTo>
                    <a:pt x="229158" y="9931"/>
                  </a:lnTo>
                  <a:lnTo>
                    <a:pt x="229158" y="4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1482378" y="6597658"/>
            <a:ext cx="27051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0"/>
              </a:spcBef>
            </a:pPr>
            <a:r>
              <a:rPr sz="750" spc="-25" dirty="0">
                <a:latin typeface="TT Supermolot Bold"/>
                <a:cs typeface="TT Supermolot Bold"/>
              </a:rPr>
              <a:t>H</a:t>
            </a:r>
            <a:r>
              <a:rPr sz="600" spc="-37" baseline="-34722" dirty="0">
                <a:latin typeface="TT Supermolot Bold"/>
                <a:cs typeface="TT Supermolot Bold"/>
              </a:rPr>
              <a:t>2</a:t>
            </a:r>
            <a:endParaRPr sz="600" baseline="-34722">
              <a:latin typeface="TT Supermolot Bold"/>
              <a:cs typeface="TT Supermolot Bold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1175226" y="6478923"/>
            <a:ext cx="584835" cy="340360"/>
            <a:chOff x="1175226" y="6478923"/>
            <a:chExt cx="584835" cy="340360"/>
          </a:xfrm>
        </p:grpSpPr>
        <p:sp>
          <p:nvSpPr>
            <p:cNvPr id="89" name="object 89"/>
            <p:cNvSpPr/>
            <p:nvPr/>
          </p:nvSpPr>
          <p:spPr>
            <a:xfrm>
              <a:off x="1550451" y="6522545"/>
              <a:ext cx="133985" cy="80645"/>
            </a:xfrm>
            <a:custGeom>
              <a:avLst/>
              <a:gdLst/>
              <a:ahLst/>
              <a:cxnLst/>
              <a:rect l="l" t="t" r="r" b="b"/>
              <a:pathLst>
                <a:path w="133985" h="80645">
                  <a:moveTo>
                    <a:pt x="130644" y="0"/>
                  </a:moveTo>
                  <a:lnTo>
                    <a:pt x="3200" y="0"/>
                  </a:lnTo>
                  <a:lnTo>
                    <a:pt x="0" y="3200"/>
                  </a:lnTo>
                  <a:lnTo>
                    <a:pt x="0" y="76860"/>
                  </a:lnTo>
                  <a:lnTo>
                    <a:pt x="3200" y="80060"/>
                  </a:lnTo>
                  <a:lnTo>
                    <a:pt x="126695" y="80060"/>
                  </a:lnTo>
                  <a:lnTo>
                    <a:pt x="130644" y="80060"/>
                  </a:lnTo>
                  <a:lnTo>
                    <a:pt x="133845" y="76860"/>
                  </a:lnTo>
                  <a:lnTo>
                    <a:pt x="133845" y="3200"/>
                  </a:lnTo>
                  <a:lnTo>
                    <a:pt x="130644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35582" y="6522554"/>
              <a:ext cx="48895" cy="80645"/>
            </a:xfrm>
            <a:custGeom>
              <a:avLst/>
              <a:gdLst/>
              <a:ahLst/>
              <a:cxnLst/>
              <a:rect l="l" t="t" r="r" b="b"/>
              <a:pathLst>
                <a:path w="48894" h="80645">
                  <a:moveTo>
                    <a:pt x="45516" y="0"/>
                  </a:moveTo>
                  <a:lnTo>
                    <a:pt x="0" y="0"/>
                  </a:lnTo>
                  <a:lnTo>
                    <a:pt x="0" y="80060"/>
                  </a:lnTo>
                  <a:lnTo>
                    <a:pt x="45516" y="80060"/>
                  </a:lnTo>
                  <a:lnTo>
                    <a:pt x="48717" y="76847"/>
                  </a:lnTo>
                  <a:lnTo>
                    <a:pt x="48717" y="3200"/>
                  </a:lnTo>
                  <a:lnTo>
                    <a:pt x="45516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45475" y="6517525"/>
              <a:ext cx="214629" cy="264795"/>
            </a:xfrm>
            <a:custGeom>
              <a:avLst/>
              <a:gdLst/>
              <a:ahLst/>
              <a:cxnLst/>
              <a:rect l="l" t="t" r="r" b="b"/>
              <a:pathLst>
                <a:path w="214630" h="264795">
                  <a:moveTo>
                    <a:pt x="143789" y="5080"/>
                  </a:moveTo>
                  <a:lnTo>
                    <a:pt x="140843" y="5080"/>
                  </a:lnTo>
                  <a:lnTo>
                    <a:pt x="140843" y="0"/>
                  </a:lnTo>
                  <a:lnTo>
                    <a:pt x="133845" y="0"/>
                  </a:lnTo>
                  <a:lnTo>
                    <a:pt x="133845" y="11430"/>
                  </a:lnTo>
                  <a:lnTo>
                    <a:pt x="133845" y="59931"/>
                  </a:lnTo>
                  <a:lnTo>
                    <a:pt x="80454" y="59931"/>
                  </a:lnTo>
                  <a:lnTo>
                    <a:pt x="78232" y="62166"/>
                  </a:lnTo>
                  <a:lnTo>
                    <a:pt x="78232" y="67640"/>
                  </a:lnTo>
                  <a:lnTo>
                    <a:pt x="80454" y="69875"/>
                  </a:lnTo>
                  <a:lnTo>
                    <a:pt x="83197" y="69875"/>
                  </a:lnTo>
                  <a:lnTo>
                    <a:pt x="133845" y="69875"/>
                  </a:lnTo>
                  <a:lnTo>
                    <a:pt x="133845" y="78740"/>
                  </a:lnTo>
                  <a:lnTo>
                    <a:pt x="133616" y="78740"/>
                  </a:lnTo>
                  <a:lnTo>
                    <a:pt x="133616" y="80010"/>
                  </a:lnTo>
                  <a:lnTo>
                    <a:pt x="131660" y="80010"/>
                  </a:lnTo>
                  <a:lnTo>
                    <a:pt x="10172" y="80010"/>
                  </a:lnTo>
                  <a:lnTo>
                    <a:pt x="10172" y="78740"/>
                  </a:lnTo>
                  <a:lnTo>
                    <a:pt x="9944" y="78740"/>
                  </a:lnTo>
                  <a:lnTo>
                    <a:pt x="9944" y="50025"/>
                  </a:lnTo>
                  <a:lnTo>
                    <a:pt x="62382" y="50025"/>
                  </a:lnTo>
                  <a:lnTo>
                    <a:pt x="64604" y="47802"/>
                  </a:lnTo>
                  <a:lnTo>
                    <a:pt x="64604" y="42303"/>
                  </a:lnTo>
                  <a:lnTo>
                    <a:pt x="62382" y="40093"/>
                  </a:lnTo>
                  <a:lnTo>
                    <a:pt x="9944" y="40093"/>
                  </a:lnTo>
                  <a:lnTo>
                    <a:pt x="9944" y="29845"/>
                  </a:lnTo>
                  <a:lnTo>
                    <a:pt x="92862" y="29845"/>
                  </a:lnTo>
                  <a:lnTo>
                    <a:pt x="95072" y="27622"/>
                  </a:lnTo>
                  <a:lnTo>
                    <a:pt x="95072" y="22136"/>
                  </a:lnTo>
                  <a:lnTo>
                    <a:pt x="92862" y="19913"/>
                  </a:lnTo>
                  <a:lnTo>
                    <a:pt x="9944" y="19913"/>
                  </a:lnTo>
                  <a:lnTo>
                    <a:pt x="9944" y="11430"/>
                  </a:lnTo>
                  <a:lnTo>
                    <a:pt x="10134" y="11430"/>
                  </a:lnTo>
                  <a:lnTo>
                    <a:pt x="10134" y="10160"/>
                  </a:lnTo>
                  <a:lnTo>
                    <a:pt x="133654" y="10160"/>
                  </a:lnTo>
                  <a:lnTo>
                    <a:pt x="133654" y="11430"/>
                  </a:lnTo>
                  <a:lnTo>
                    <a:pt x="133845" y="11430"/>
                  </a:lnTo>
                  <a:lnTo>
                    <a:pt x="133845" y="0"/>
                  </a:lnTo>
                  <a:lnTo>
                    <a:pt x="2946" y="0"/>
                  </a:lnTo>
                  <a:lnTo>
                    <a:pt x="2946" y="5080"/>
                  </a:lnTo>
                  <a:lnTo>
                    <a:pt x="0" y="5080"/>
                  </a:lnTo>
                  <a:lnTo>
                    <a:pt x="0" y="85090"/>
                  </a:lnTo>
                  <a:lnTo>
                    <a:pt x="2997" y="85090"/>
                  </a:lnTo>
                  <a:lnTo>
                    <a:pt x="2997" y="90170"/>
                  </a:lnTo>
                  <a:lnTo>
                    <a:pt x="131660" y="90170"/>
                  </a:lnTo>
                  <a:lnTo>
                    <a:pt x="140792" y="90170"/>
                  </a:lnTo>
                  <a:lnTo>
                    <a:pt x="140792" y="85090"/>
                  </a:lnTo>
                  <a:lnTo>
                    <a:pt x="143789" y="85090"/>
                  </a:lnTo>
                  <a:lnTo>
                    <a:pt x="143789" y="80010"/>
                  </a:lnTo>
                  <a:lnTo>
                    <a:pt x="143789" y="78740"/>
                  </a:lnTo>
                  <a:lnTo>
                    <a:pt x="143789" y="11430"/>
                  </a:lnTo>
                  <a:lnTo>
                    <a:pt x="143789" y="10160"/>
                  </a:lnTo>
                  <a:lnTo>
                    <a:pt x="143789" y="5080"/>
                  </a:lnTo>
                  <a:close/>
                </a:path>
                <a:path w="214630" h="264795">
                  <a:moveTo>
                    <a:pt x="214236" y="122034"/>
                  </a:moveTo>
                  <a:lnTo>
                    <a:pt x="180213" y="50253"/>
                  </a:lnTo>
                  <a:lnTo>
                    <a:pt x="174294" y="48133"/>
                  </a:lnTo>
                  <a:lnTo>
                    <a:pt x="164363" y="52844"/>
                  </a:lnTo>
                  <a:lnTo>
                    <a:pt x="162255" y="58762"/>
                  </a:lnTo>
                  <a:lnTo>
                    <a:pt x="194360" y="126517"/>
                  </a:lnTo>
                  <a:lnTo>
                    <a:pt x="194360" y="242189"/>
                  </a:lnTo>
                  <a:lnTo>
                    <a:pt x="191935" y="244602"/>
                  </a:lnTo>
                  <a:lnTo>
                    <a:pt x="185966" y="244602"/>
                  </a:lnTo>
                  <a:lnTo>
                    <a:pt x="183527" y="242189"/>
                  </a:lnTo>
                  <a:lnTo>
                    <a:pt x="183527" y="181902"/>
                  </a:lnTo>
                  <a:lnTo>
                    <a:pt x="179070" y="177457"/>
                  </a:lnTo>
                  <a:lnTo>
                    <a:pt x="168097" y="177457"/>
                  </a:lnTo>
                  <a:lnTo>
                    <a:pt x="163652" y="181902"/>
                  </a:lnTo>
                  <a:lnTo>
                    <a:pt x="163652" y="187388"/>
                  </a:lnTo>
                  <a:lnTo>
                    <a:pt x="163652" y="239191"/>
                  </a:lnTo>
                  <a:lnTo>
                    <a:pt x="165633" y="249047"/>
                  </a:lnTo>
                  <a:lnTo>
                    <a:pt x="171056" y="257086"/>
                  </a:lnTo>
                  <a:lnTo>
                    <a:pt x="179095" y="262509"/>
                  </a:lnTo>
                  <a:lnTo>
                    <a:pt x="188937" y="264490"/>
                  </a:lnTo>
                  <a:lnTo>
                    <a:pt x="198793" y="262509"/>
                  </a:lnTo>
                  <a:lnTo>
                    <a:pt x="206832" y="257086"/>
                  </a:lnTo>
                  <a:lnTo>
                    <a:pt x="212242" y="249047"/>
                  </a:lnTo>
                  <a:lnTo>
                    <a:pt x="214236" y="239191"/>
                  </a:lnTo>
                  <a:lnTo>
                    <a:pt x="214236" y="1220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715094" y="6648974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34925">
                  <a:moveTo>
                    <a:pt x="3468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715094" y="6644004"/>
              <a:ext cx="34925" cy="10160"/>
            </a:xfrm>
            <a:custGeom>
              <a:avLst/>
              <a:gdLst/>
              <a:ahLst/>
              <a:cxnLst/>
              <a:rect l="l" t="t" r="r" b="b"/>
              <a:pathLst>
                <a:path w="34925" h="10159">
                  <a:moveTo>
                    <a:pt x="34683" y="0"/>
                  </a:moveTo>
                  <a:lnTo>
                    <a:pt x="0" y="0"/>
                  </a:lnTo>
                  <a:lnTo>
                    <a:pt x="0" y="9931"/>
                  </a:lnTo>
                  <a:lnTo>
                    <a:pt x="34683" y="9931"/>
                  </a:lnTo>
                  <a:lnTo>
                    <a:pt x="346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92079" y="6483889"/>
              <a:ext cx="195580" cy="330200"/>
            </a:xfrm>
            <a:custGeom>
              <a:avLst/>
              <a:gdLst/>
              <a:ahLst/>
              <a:cxnLst/>
              <a:rect l="l" t="t" r="r" b="b"/>
              <a:pathLst>
                <a:path w="195580" h="330200">
                  <a:moveTo>
                    <a:pt x="189610" y="0"/>
                  </a:moveTo>
                  <a:lnTo>
                    <a:pt x="5829" y="0"/>
                  </a:lnTo>
                  <a:lnTo>
                    <a:pt x="0" y="5829"/>
                  </a:lnTo>
                  <a:lnTo>
                    <a:pt x="0" y="330161"/>
                  </a:lnTo>
                  <a:lnTo>
                    <a:pt x="195440" y="330161"/>
                  </a:lnTo>
                  <a:lnTo>
                    <a:pt x="195440" y="5829"/>
                  </a:lnTo>
                  <a:lnTo>
                    <a:pt x="189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92085" y="6483807"/>
              <a:ext cx="195440" cy="308152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187126" y="6478923"/>
              <a:ext cx="205740" cy="340360"/>
            </a:xfrm>
            <a:custGeom>
              <a:avLst/>
              <a:gdLst/>
              <a:ahLst/>
              <a:cxnLst/>
              <a:rect l="l" t="t" r="r" b="b"/>
              <a:pathLst>
                <a:path w="205740" h="340359">
                  <a:moveTo>
                    <a:pt x="187375" y="0"/>
                  </a:moveTo>
                  <a:lnTo>
                    <a:pt x="17970" y="0"/>
                  </a:lnTo>
                  <a:lnTo>
                    <a:pt x="10972" y="1413"/>
                  </a:lnTo>
                  <a:lnTo>
                    <a:pt x="5260" y="5267"/>
                  </a:lnTo>
                  <a:lnTo>
                    <a:pt x="1411" y="10983"/>
                  </a:lnTo>
                  <a:lnTo>
                    <a:pt x="0" y="17983"/>
                  </a:lnTo>
                  <a:lnTo>
                    <a:pt x="0" y="340093"/>
                  </a:lnTo>
                  <a:lnTo>
                    <a:pt x="205358" y="340093"/>
                  </a:lnTo>
                  <a:lnTo>
                    <a:pt x="205358" y="335127"/>
                  </a:lnTo>
                  <a:lnTo>
                    <a:pt x="195414" y="335127"/>
                  </a:lnTo>
                  <a:lnTo>
                    <a:pt x="195414" y="330149"/>
                  </a:lnTo>
                  <a:lnTo>
                    <a:pt x="9931" y="330149"/>
                  </a:lnTo>
                  <a:lnTo>
                    <a:pt x="9944" y="13538"/>
                  </a:lnTo>
                  <a:lnTo>
                    <a:pt x="13525" y="9944"/>
                  </a:lnTo>
                  <a:lnTo>
                    <a:pt x="203247" y="9944"/>
                  </a:lnTo>
                  <a:lnTo>
                    <a:pt x="200096" y="5267"/>
                  </a:lnTo>
                  <a:lnTo>
                    <a:pt x="194380" y="1413"/>
                  </a:lnTo>
                  <a:lnTo>
                    <a:pt x="187375" y="0"/>
                  </a:lnTo>
                  <a:close/>
                </a:path>
                <a:path w="205740" h="340359">
                  <a:moveTo>
                    <a:pt x="203247" y="9944"/>
                  </a:moveTo>
                  <a:lnTo>
                    <a:pt x="191820" y="9944"/>
                  </a:lnTo>
                  <a:lnTo>
                    <a:pt x="195414" y="13538"/>
                  </a:lnTo>
                  <a:lnTo>
                    <a:pt x="195414" y="335127"/>
                  </a:lnTo>
                  <a:lnTo>
                    <a:pt x="200393" y="335127"/>
                  </a:lnTo>
                  <a:lnTo>
                    <a:pt x="200393" y="330149"/>
                  </a:lnTo>
                  <a:lnTo>
                    <a:pt x="205358" y="330149"/>
                  </a:lnTo>
                  <a:lnTo>
                    <a:pt x="205358" y="17983"/>
                  </a:lnTo>
                  <a:lnTo>
                    <a:pt x="203947" y="10983"/>
                  </a:lnTo>
                  <a:lnTo>
                    <a:pt x="203247" y="9944"/>
                  </a:lnTo>
                  <a:close/>
                </a:path>
                <a:path w="205740" h="340359">
                  <a:moveTo>
                    <a:pt x="205358" y="330149"/>
                  </a:moveTo>
                  <a:lnTo>
                    <a:pt x="200393" y="330149"/>
                  </a:lnTo>
                  <a:lnTo>
                    <a:pt x="200393" y="335127"/>
                  </a:lnTo>
                  <a:lnTo>
                    <a:pt x="205358" y="335127"/>
                  </a:lnTo>
                  <a:lnTo>
                    <a:pt x="205358" y="330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80204" y="6769461"/>
              <a:ext cx="219710" cy="45085"/>
            </a:xfrm>
            <a:custGeom>
              <a:avLst/>
              <a:gdLst/>
              <a:ahLst/>
              <a:cxnLst/>
              <a:rect l="l" t="t" r="r" b="b"/>
              <a:pathLst>
                <a:path w="219709" h="45084">
                  <a:moveTo>
                    <a:pt x="216789" y="0"/>
                  </a:moveTo>
                  <a:lnTo>
                    <a:pt x="2425" y="0"/>
                  </a:lnTo>
                  <a:lnTo>
                    <a:pt x="0" y="2412"/>
                  </a:lnTo>
                  <a:lnTo>
                    <a:pt x="0" y="44589"/>
                  </a:lnTo>
                  <a:lnTo>
                    <a:pt x="219202" y="44589"/>
                  </a:lnTo>
                  <a:lnTo>
                    <a:pt x="219202" y="2412"/>
                  </a:lnTo>
                  <a:lnTo>
                    <a:pt x="216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180198" y="6769455"/>
              <a:ext cx="219710" cy="45085"/>
            </a:xfrm>
            <a:custGeom>
              <a:avLst/>
              <a:gdLst/>
              <a:ahLst/>
              <a:cxnLst/>
              <a:rect l="l" t="t" r="r" b="b"/>
              <a:pathLst>
                <a:path w="219709" h="45084">
                  <a:moveTo>
                    <a:pt x="216788" y="0"/>
                  </a:moveTo>
                  <a:lnTo>
                    <a:pt x="2425" y="0"/>
                  </a:lnTo>
                  <a:lnTo>
                    <a:pt x="0" y="2413"/>
                  </a:lnTo>
                  <a:lnTo>
                    <a:pt x="0" y="44589"/>
                  </a:lnTo>
                  <a:lnTo>
                    <a:pt x="219214" y="44589"/>
                  </a:lnTo>
                  <a:lnTo>
                    <a:pt x="219214" y="2413"/>
                  </a:lnTo>
                  <a:lnTo>
                    <a:pt x="216788" y="0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371288" y="6770630"/>
              <a:ext cx="28575" cy="43815"/>
            </a:xfrm>
            <a:custGeom>
              <a:avLst/>
              <a:gdLst/>
              <a:ahLst/>
              <a:cxnLst/>
              <a:rect l="l" t="t" r="r" b="b"/>
              <a:pathLst>
                <a:path w="28575" h="43815">
                  <a:moveTo>
                    <a:pt x="26073" y="0"/>
                  </a:moveTo>
                  <a:lnTo>
                    <a:pt x="0" y="0"/>
                  </a:lnTo>
                  <a:lnTo>
                    <a:pt x="0" y="43420"/>
                  </a:lnTo>
                  <a:lnTo>
                    <a:pt x="28124" y="43421"/>
                  </a:lnTo>
                  <a:lnTo>
                    <a:pt x="28124" y="2514"/>
                  </a:lnTo>
                  <a:lnTo>
                    <a:pt x="27317" y="990"/>
                  </a:lnTo>
                  <a:lnTo>
                    <a:pt x="26073" y="0"/>
                  </a:lnTo>
                  <a:close/>
                </a:path>
              </a:pathLst>
            </a:custGeom>
            <a:solidFill>
              <a:srgbClr val="5B8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175219" y="6764489"/>
              <a:ext cx="229235" cy="54610"/>
            </a:xfrm>
            <a:custGeom>
              <a:avLst/>
              <a:gdLst/>
              <a:ahLst/>
              <a:cxnLst/>
              <a:rect l="l" t="t" r="r" b="b"/>
              <a:pathLst>
                <a:path w="229234" h="54609">
                  <a:moveTo>
                    <a:pt x="229158" y="4648"/>
                  </a:moveTo>
                  <a:lnTo>
                    <a:pt x="224510" y="0"/>
                  </a:lnTo>
                  <a:lnTo>
                    <a:pt x="219214" y="0"/>
                  </a:lnTo>
                  <a:lnTo>
                    <a:pt x="219214" y="10388"/>
                  </a:lnTo>
                  <a:lnTo>
                    <a:pt x="219214" y="44589"/>
                  </a:lnTo>
                  <a:lnTo>
                    <a:pt x="9944" y="44589"/>
                  </a:lnTo>
                  <a:lnTo>
                    <a:pt x="9944" y="37299"/>
                  </a:lnTo>
                  <a:lnTo>
                    <a:pt x="132600" y="37299"/>
                  </a:lnTo>
                  <a:lnTo>
                    <a:pt x="132600" y="34759"/>
                  </a:lnTo>
                  <a:lnTo>
                    <a:pt x="133553" y="34759"/>
                  </a:lnTo>
                  <a:lnTo>
                    <a:pt x="133553" y="29679"/>
                  </a:lnTo>
                  <a:lnTo>
                    <a:pt x="132372" y="29679"/>
                  </a:lnTo>
                  <a:lnTo>
                    <a:pt x="132372" y="27139"/>
                  </a:lnTo>
                  <a:lnTo>
                    <a:pt x="9944" y="27139"/>
                  </a:lnTo>
                  <a:lnTo>
                    <a:pt x="9944" y="10388"/>
                  </a:lnTo>
                  <a:lnTo>
                    <a:pt x="10388" y="9944"/>
                  </a:lnTo>
                  <a:lnTo>
                    <a:pt x="218757" y="9944"/>
                  </a:lnTo>
                  <a:lnTo>
                    <a:pt x="219214" y="10388"/>
                  </a:lnTo>
                  <a:lnTo>
                    <a:pt x="219214" y="0"/>
                  </a:lnTo>
                  <a:lnTo>
                    <a:pt x="4648" y="0"/>
                  </a:lnTo>
                  <a:lnTo>
                    <a:pt x="0" y="4648"/>
                  </a:lnTo>
                  <a:lnTo>
                    <a:pt x="0" y="54533"/>
                  </a:lnTo>
                  <a:lnTo>
                    <a:pt x="229158" y="54533"/>
                  </a:lnTo>
                  <a:lnTo>
                    <a:pt x="229158" y="49568"/>
                  </a:lnTo>
                  <a:lnTo>
                    <a:pt x="229158" y="44589"/>
                  </a:lnTo>
                  <a:lnTo>
                    <a:pt x="229158" y="9944"/>
                  </a:lnTo>
                  <a:lnTo>
                    <a:pt x="229158" y="4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1180204" y="6483889"/>
            <a:ext cx="2197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750" spc="-25" dirty="0">
                <a:latin typeface="TT Supermolot Bold"/>
                <a:cs typeface="TT Supermolot Bold"/>
              </a:rPr>
              <a:t>H</a:t>
            </a:r>
            <a:r>
              <a:rPr sz="600" spc="-37" baseline="-34722" dirty="0">
                <a:latin typeface="TT Supermolot Bold"/>
                <a:cs typeface="TT Supermolot Bold"/>
              </a:rPr>
              <a:t>2</a:t>
            </a:r>
            <a:endParaRPr sz="600" baseline="-34722">
              <a:latin typeface="TT Supermolot Bold"/>
              <a:cs typeface="TT Supermolot Bold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926998" y="6514896"/>
            <a:ext cx="1758314" cy="321310"/>
            <a:chOff x="926998" y="6514896"/>
            <a:chExt cx="1758314" cy="321310"/>
          </a:xfrm>
        </p:grpSpPr>
        <p:sp>
          <p:nvSpPr>
            <p:cNvPr id="103" name="object 103"/>
            <p:cNvSpPr/>
            <p:nvPr/>
          </p:nvSpPr>
          <p:spPr>
            <a:xfrm>
              <a:off x="1222876" y="6519913"/>
              <a:ext cx="133985" cy="80645"/>
            </a:xfrm>
            <a:custGeom>
              <a:avLst/>
              <a:gdLst/>
              <a:ahLst/>
              <a:cxnLst/>
              <a:rect l="l" t="t" r="r" b="b"/>
              <a:pathLst>
                <a:path w="133984" h="80645">
                  <a:moveTo>
                    <a:pt x="130644" y="0"/>
                  </a:moveTo>
                  <a:lnTo>
                    <a:pt x="3200" y="0"/>
                  </a:lnTo>
                  <a:lnTo>
                    <a:pt x="0" y="3213"/>
                  </a:lnTo>
                  <a:lnTo>
                    <a:pt x="0" y="76860"/>
                  </a:lnTo>
                  <a:lnTo>
                    <a:pt x="3200" y="80073"/>
                  </a:lnTo>
                  <a:lnTo>
                    <a:pt x="126695" y="80073"/>
                  </a:lnTo>
                  <a:lnTo>
                    <a:pt x="130644" y="80073"/>
                  </a:lnTo>
                  <a:lnTo>
                    <a:pt x="133845" y="76860"/>
                  </a:lnTo>
                  <a:lnTo>
                    <a:pt x="133845" y="3213"/>
                  </a:lnTo>
                  <a:lnTo>
                    <a:pt x="130644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308011" y="6519926"/>
              <a:ext cx="48895" cy="80645"/>
            </a:xfrm>
            <a:custGeom>
              <a:avLst/>
              <a:gdLst/>
              <a:ahLst/>
              <a:cxnLst/>
              <a:rect l="l" t="t" r="r" b="b"/>
              <a:pathLst>
                <a:path w="48894" h="80645">
                  <a:moveTo>
                    <a:pt x="45516" y="0"/>
                  </a:moveTo>
                  <a:lnTo>
                    <a:pt x="0" y="0"/>
                  </a:lnTo>
                  <a:lnTo>
                    <a:pt x="0" y="80060"/>
                  </a:lnTo>
                  <a:lnTo>
                    <a:pt x="45516" y="80060"/>
                  </a:lnTo>
                  <a:lnTo>
                    <a:pt x="48717" y="76860"/>
                  </a:lnTo>
                  <a:lnTo>
                    <a:pt x="48717" y="3200"/>
                  </a:lnTo>
                  <a:lnTo>
                    <a:pt x="45516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217891" y="6514896"/>
              <a:ext cx="214629" cy="264795"/>
            </a:xfrm>
            <a:custGeom>
              <a:avLst/>
              <a:gdLst/>
              <a:ahLst/>
              <a:cxnLst/>
              <a:rect l="l" t="t" r="r" b="b"/>
              <a:pathLst>
                <a:path w="214630" h="264795">
                  <a:moveTo>
                    <a:pt x="143802" y="5080"/>
                  </a:moveTo>
                  <a:lnTo>
                    <a:pt x="140843" y="5080"/>
                  </a:lnTo>
                  <a:lnTo>
                    <a:pt x="140843" y="0"/>
                  </a:lnTo>
                  <a:lnTo>
                    <a:pt x="133858" y="0"/>
                  </a:lnTo>
                  <a:lnTo>
                    <a:pt x="133858" y="11430"/>
                  </a:lnTo>
                  <a:lnTo>
                    <a:pt x="133858" y="59944"/>
                  </a:lnTo>
                  <a:lnTo>
                    <a:pt x="80467" y="59944"/>
                  </a:lnTo>
                  <a:lnTo>
                    <a:pt x="78244" y="62153"/>
                  </a:lnTo>
                  <a:lnTo>
                    <a:pt x="78244" y="67640"/>
                  </a:lnTo>
                  <a:lnTo>
                    <a:pt x="80467" y="69875"/>
                  </a:lnTo>
                  <a:lnTo>
                    <a:pt x="83210" y="69875"/>
                  </a:lnTo>
                  <a:lnTo>
                    <a:pt x="133858" y="69875"/>
                  </a:lnTo>
                  <a:lnTo>
                    <a:pt x="133858" y="78740"/>
                  </a:lnTo>
                  <a:lnTo>
                    <a:pt x="133616" y="78740"/>
                  </a:lnTo>
                  <a:lnTo>
                    <a:pt x="133616" y="80010"/>
                  </a:lnTo>
                  <a:lnTo>
                    <a:pt x="131673" y="80010"/>
                  </a:lnTo>
                  <a:lnTo>
                    <a:pt x="10198" y="80010"/>
                  </a:lnTo>
                  <a:lnTo>
                    <a:pt x="10198" y="78740"/>
                  </a:lnTo>
                  <a:lnTo>
                    <a:pt x="9956" y="78740"/>
                  </a:lnTo>
                  <a:lnTo>
                    <a:pt x="9956" y="50038"/>
                  </a:lnTo>
                  <a:lnTo>
                    <a:pt x="62369" y="50038"/>
                  </a:lnTo>
                  <a:lnTo>
                    <a:pt x="64604" y="47802"/>
                  </a:lnTo>
                  <a:lnTo>
                    <a:pt x="64604" y="42316"/>
                  </a:lnTo>
                  <a:lnTo>
                    <a:pt x="62369" y="40093"/>
                  </a:lnTo>
                  <a:lnTo>
                    <a:pt x="9956" y="40093"/>
                  </a:lnTo>
                  <a:lnTo>
                    <a:pt x="9956" y="29845"/>
                  </a:lnTo>
                  <a:lnTo>
                    <a:pt x="92849" y="29845"/>
                  </a:lnTo>
                  <a:lnTo>
                    <a:pt x="95072" y="27609"/>
                  </a:lnTo>
                  <a:lnTo>
                    <a:pt x="95072" y="22136"/>
                  </a:lnTo>
                  <a:lnTo>
                    <a:pt x="92849" y="19900"/>
                  </a:lnTo>
                  <a:lnTo>
                    <a:pt x="9956" y="19900"/>
                  </a:lnTo>
                  <a:lnTo>
                    <a:pt x="9956" y="11430"/>
                  </a:lnTo>
                  <a:lnTo>
                    <a:pt x="10134" y="11430"/>
                  </a:lnTo>
                  <a:lnTo>
                    <a:pt x="10134" y="10160"/>
                  </a:lnTo>
                  <a:lnTo>
                    <a:pt x="133680" y="10160"/>
                  </a:lnTo>
                  <a:lnTo>
                    <a:pt x="133680" y="11430"/>
                  </a:lnTo>
                  <a:lnTo>
                    <a:pt x="133858" y="11430"/>
                  </a:lnTo>
                  <a:lnTo>
                    <a:pt x="133858" y="0"/>
                  </a:lnTo>
                  <a:lnTo>
                    <a:pt x="2959" y="0"/>
                  </a:lnTo>
                  <a:lnTo>
                    <a:pt x="2959" y="5080"/>
                  </a:lnTo>
                  <a:lnTo>
                    <a:pt x="12" y="5080"/>
                  </a:lnTo>
                  <a:lnTo>
                    <a:pt x="12" y="10160"/>
                  </a:lnTo>
                  <a:lnTo>
                    <a:pt x="12" y="11430"/>
                  </a:lnTo>
                  <a:lnTo>
                    <a:pt x="12" y="22123"/>
                  </a:lnTo>
                  <a:lnTo>
                    <a:pt x="0" y="27609"/>
                  </a:lnTo>
                  <a:lnTo>
                    <a:pt x="12" y="42316"/>
                  </a:lnTo>
                  <a:lnTo>
                    <a:pt x="0" y="47802"/>
                  </a:lnTo>
                  <a:lnTo>
                    <a:pt x="12" y="78740"/>
                  </a:lnTo>
                  <a:lnTo>
                    <a:pt x="12" y="80010"/>
                  </a:lnTo>
                  <a:lnTo>
                    <a:pt x="12" y="85090"/>
                  </a:lnTo>
                  <a:lnTo>
                    <a:pt x="3009" y="85090"/>
                  </a:lnTo>
                  <a:lnTo>
                    <a:pt x="3009" y="90170"/>
                  </a:lnTo>
                  <a:lnTo>
                    <a:pt x="131673" y="90170"/>
                  </a:lnTo>
                  <a:lnTo>
                    <a:pt x="140792" y="90170"/>
                  </a:lnTo>
                  <a:lnTo>
                    <a:pt x="140792" y="85090"/>
                  </a:lnTo>
                  <a:lnTo>
                    <a:pt x="143802" y="85090"/>
                  </a:lnTo>
                  <a:lnTo>
                    <a:pt x="143802" y="80010"/>
                  </a:lnTo>
                  <a:lnTo>
                    <a:pt x="143802" y="78740"/>
                  </a:lnTo>
                  <a:lnTo>
                    <a:pt x="143802" y="11430"/>
                  </a:lnTo>
                  <a:lnTo>
                    <a:pt x="143802" y="10160"/>
                  </a:lnTo>
                  <a:lnTo>
                    <a:pt x="143802" y="5080"/>
                  </a:lnTo>
                  <a:close/>
                </a:path>
                <a:path w="214630" h="264795">
                  <a:moveTo>
                    <a:pt x="214249" y="122047"/>
                  </a:moveTo>
                  <a:lnTo>
                    <a:pt x="180225" y="50266"/>
                  </a:lnTo>
                  <a:lnTo>
                    <a:pt x="174307" y="48145"/>
                  </a:lnTo>
                  <a:lnTo>
                    <a:pt x="164376" y="52844"/>
                  </a:lnTo>
                  <a:lnTo>
                    <a:pt x="162267" y="58775"/>
                  </a:lnTo>
                  <a:lnTo>
                    <a:pt x="194373" y="126517"/>
                  </a:lnTo>
                  <a:lnTo>
                    <a:pt x="194373" y="242189"/>
                  </a:lnTo>
                  <a:lnTo>
                    <a:pt x="191947" y="244614"/>
                  </a:lnTo>
                  <a:lnTo>
                    <a:pt x="185978" y="244614"/>
                  </a:lnTo>
                  <a:lnTo>
                    <a:pt x="183540" y="242189"/>
                  </a:lnTo>
                  <a:lnTo>
                    <a:pt x="183540" y="181902"/>
                  </a:lnTo>
                  <a:lnTo>
                    <a:pt x="179082" y="177457"/>
                  </a:lnTo>
                  <a:lnTo>
                    <a:pt x="168109" y="177457"/>
                  </a:lnTo>
                  <a:lnTo>
                    <a:pt x="163664" y="181902"/>
                  </a:lnTo>
                  <a:lnTo>
                    <a:pt x="163664" y="187401"/>
                  </a:lnTo>
                  <a:lnTo>
                    <a:pt x="163664" y="239191"/>
                  </a:lnTo>
                  <a:lnTo>
                    <a:pt x="165646" y="249059"/>
                  </a:lnTo>
                  <a:lnTo>
                    <a:pt x="171069" y="257098"/>
                  </a:lnTo>
                  <a:lnTo>
                    <a:pt x="179095" y="262521"/>
                  </a:lnTo>
                  <a:lnTo>
                    <a:pt x="188950" y="264502"/>
                  </a:lnTo>
                  <a:lnTo>
                    <a:pt x="198793" y="262521"/>
                  </a:lnTo>
                  <a:lnTo>
                    <a:pt x="206832" y="257098"/>
                  </a:lnTo>
                  <a:lnTo>
                    <a:pt x="212255" y="249059"/>
                  </a:lnTo>
                  <a:lnTo>
                    <a:pt x="214249" y="239191"/>
                  </a:lnTo>
                  <a:lnTo>
                    <a:pt x="214249" y="1220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387519" y="6646345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34925">
                  <a:moveTo>
                    <a:pt x="3469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387519" y="6641373"/>
              <a:ext cx="34925" cy="10160"/>
            </a:xfrm>
            <a:custGeom>
              <a:avLst/>
              <a:gdLst/>
              <a:ahLst/>
              <a:cxnLst/>
              <a:rect l="l" t="t" r="r" b="b"/>
              <a:pathLst>
                <a:path w="34925" h="10159">
                  <a:moveTo>
                    <a:pt x="34696" y="0"/>
                  </a:moveTo>
                  <a:lnTo>
                    <a:pt x="0" y="0"/>
                  </a:lnTo>
                  <a:lnTo>
                    <a:pt x="0" y="9944"/>
                  </a:lnTo>
                  <a:lnTo>
                    <a:pt x="34696" y="9944"/>
                  </a:lnTo>
                  <a:lnTo>
                    <a:pt x="34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02875" y="6563666"/>
              <a:ext cx="744855" cy="221615"/>
            </a:xfrm>
            <a:custGeom>
              <a:avLst/>
              <a:gdLst/>
              <a:ahLst/>
              <a:cxnLst/>
              <a:rect l="l" t="t" r="r" b="b"/>
              <a:pathLst>
                <a:path w="744855" h="221615">
                  <a:moveTo>
                    <a:pt x="402869" y="0"/>
                  </a:moveTo>
                  <a:lnTo>
                    <a:pt x="351037" y="4491"/>
                  </a:lnTo>
                  <a:lnTo>
                    <a:pt x="301853" y="21412"/>
                  </a:lnTo>
                  <a:lnTo>
                    <a:pt x="183248" y="79273"/>
                  </a:lnTo>
                  <a:lnTo>
                    <a:pt x="40551" y="109448"/>
                  </a:lnTo>
                  <a:lnTo>
                    <a:pt x="36372" y="111721"/>
                  </a:lnTo>
                  <a:lnTo>
                    <a:pt x="2540" y="145554"/>
                  </a:lnTo>
                  <a:lnTo>
                    <a:pt x="0" y="151676"/>
                  </a:lnTo>
                  <a:lnTo>
                    <a:pt x="0" y="183400"/>
                  </a:lnTo>
                  <a:lnTo>
                    <a:pt x="28638" y="215785"/>
                  </a:lnTo>
                  <a:lnTo>
                    <a:pt x="75895" y="221615"/>
                  </a:lnTo>
                  <a:lnTo>
                    <a:pt x="701560" y="221615"/>
                  </a:lnTo>
                  <a:lnTo>
                    <a:pt x="718352" y="218224"/>
                  </a:lnTo>
                  <a:lnTo>
                    <a:pt x="732066" y="208978"/>
                  </a:lnTo>
                  <a:lnTo>
                    <a:pt x="741312" y="195265"/>
                  </a:lnTo>
                  <a:lnTo>
                    <a:pt x="744702" y="178473"/>
                  </a:lnTo>
                  <a:lnTo>
                    <a:pt x="744702" y="109855"/>
                  </a:lnTo>
                  <a:lnTo>
                    <a:pt x="692632" y="67776"/>
                  </a:lnTo>
                  <a:lnTo>
                    <a:pt x="649279" y="42396"/>
                  </a:lnTo>
                  <a:lnTo>
                    <a:pt x="613702" y="22898"/>
                  </a:lnTo>
                  <a:lnTo>
                    <a:pt x="585457" y="14630"/>
                  </a:lnTo>
                  <a:lnTo>
                    <a:pt x="402869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06397" y="6725094"/>
              <a:ext cx="64769" cy="54610"/>
            </a:xfrm>
            <a:custGeom>
              <a:avLst/>
              <a:gdLst/>
              <a:ahLst/>
              <a:cxnLst/>
              <a:rect l="l" t="t" r="r" b="b"/>
              <a:pathLst>
                <a:path w="64769" h="54609">
                  <a:moveTo>
                    <a:pt x="64312" y="0"/>
                  </a:moveTo>
                  <a:lnTo>
                    <a:pt x="57378" y="5219"/>
                  </a:lnTo>
                  <a:lnTo>
                    <a:pt x="48945" y="8051"/>
                  </a:lnTo>
                  <a:lnTo>
                    <a:pt x="0" y="8051"/>
                  </a:lnTo>
                  <a:lnTo>
                    <a:pt x="0" y="21970"/>
                  </a:lnTo>
                  <a:lnTo>
                    <a:pt x="25552" y="50876"/>
                  </a:lnTo>
                  <a:lnTo>
                    <a:pt x="52705" y="54228"/>
                  </a:lnTo>
                  <a:lnTo>
                    <a:pt x="53111" y="29463"/>
                  </a:lnTo>
                  <a:lnTo>
                    <a:pt x="53943" y="21324"/>
                  </a:lnTo>
                  <a:lnTo>
                    <a:pt x="56121" y="13798"/>
                  </a:lnTo>
                  <a:lnTo>
                    <a:pt x="59594" y="6739"/>
                  </a:lnTo>
                  <a:lnTo>
                    <a:pt x="64312" y="0"/>
                  </a:lnTo>
                  <a:close/>
                </a:path>
              </a:pathLst>
            </a:custGeom>
            <a:solidFill>
              <a:srgbClr val="C3B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99370" y="6560160"/>
              <a:ext cx="751840" cy="229235"/>
            </a:xfrm>
            <a:custGeom>
              <a:avLst/>
              <a:gdLst/>
              <a:ahLst/>
              <a:cxnLst/>
              <a:rect l="l" t="t" r="r" b="b"/>
              <a:pathLst>
                <a:path w="751839" h="229234">
                  <a:moveTo>
                    <a:pt x="406565" y="0"/>
                  </a:moveTo>
                  <a:lnTo>
                    <a:pt x="396467" y="0"/>
                  </a:lnTo>
                  <a:lnTo>
                    <a:pt x="374182" y="1265"/>
                  </a:lnTo>
                  <a:lnTo>
                    <a:pt x="350038" y="5411"/>
                  </a:lnTo>
                  <a:lnTo>
                    <a:pt x="326507" y="12265"/>
                  </a:lnTo>
                  <a:lnTo>
                    <a:pt x="303822" y="21780"/>
                  </a:lnTo>
                  <a:lnTo>
                    <a:pt x="185610" y="79425"/>
                  </a:lnTo>
                  <a:lnTo>
                    <a:pt x="42659" y="109677"/>
                  </a:lnTo>
                  <a:lnTo>
                    <a:pt x="37871" y="112267"/>
                  </a:lnTo>
                  <a:lnTo>
                    <a:pt x="2908" y="147243"/>
                  </a:lnTo>
                  <a:lnTo>
                    <a:pt x="0" y="154241"/>
                  </a:lnTo>
                  <a:lnTo>
                    <a:pt x="0" y="186905"/>
                  </a:lnTo>
                  <a:lnTo>
                    <a:pt x="31724" y="222770"/>
                  </a:lnTo>
                  <a:lnTo>
                    <a:pt x="79184" y="228625"/>
                  </a:lnTo>
                  <a:lnTo>
                    <a:pt x="705065" y="228625"/>
                  </a:lnTo>
                  <a:lnTo>
                    <a:pt x="723225" y="224960"/>
                  </a:lnTo>
                  <a:lnTo>
                    <a:pt x="728188" y="221614"/>
                  </a:lnTo>
                  <a:lnTo>
                    <a:pt x="79616" y="221614"/>
                  </a:lnTo>
                  <a:lnTo>
                    <a:pt x="32575" y="215811"/>
                  </a:lnTo>
                  <a:lnTo>
                    <a:pt x="22426" y="212601"/>
                  </a:lnTo>
                  <a:lnTo>
                    <a:pt x="14327" y="206197"/>
                  </a:lnTo>
                  <a:lnTo>
                    <a:pt x="8984" y="197407"/>
                  </a:lnTo>
                  <a:lnTo>
                    <a:pt x="7023" y="186905"/>
                  </a:lnTo>
                  <a:lnTo>
                    <a:pt x="7023" y="156108"/>
                  </a:lnTo>
                  <a:lnTo>
                    <a:pt x="9182" y="150875"/>
                  </a:lnTo>
                  <a:lnTo>
                    <a:pt x="41871" y="118186"/>
                  </a:lnTo>
                  <a:lnTo>
                    <a:pt x="45440" y="116243"/>
                  </a:lnTo>
                  <a:lnTo>
                    <a:pt x="187909" y="86118"/>
                  </a:lnTo>
                  <a:lnTo>
                    <a:pt x="306882" y="28066"/>
                  </a:lnTo>
                  <a:lnTo>
                    <a:pt x="328843" y="18868"/>
                  </a:lnTo>
                  <a:lnTo>
                    <a:pt x="351533" y="12265"/>
                  </a:lnTo>
                  <a:lnTo>
                    <a:pt x="374978" y="8230"/>
                  </a:lnTo>
                  <a:lnTo>
                    <a:pt x="396464" y="7010"/>
                  </a:lnTo>
                  <a:lnTo>
                    <a:pt x="406094" y="7010"/>
                  </a:lnTo>
                  <a:lnTo>
                    <a:pt x="406374" y="3505"/>
                  </a:lnTo>
                  <a:lnTo>
                    <a:pt x="450331" y="3505"/>
                  </a:lnTo>
                  <a:lnTo>
                    <a:pt x="406565" y="0"/>
                  </a:lnTo>
                  <a:close/>
                </a:path>
                <a:path w="751839" h="229234">
                  <a:moveTo>
                    <a:pt x="744702" y="112981"/>
                  </a:moveTo>
                  <a:lnTo>
                    <a:pt x="744702" y="181978"/>
                  </a:lnTo>
                  <a:lnTo>
                    <a:pt x="743897" y="189970"/>
                  </a:lnTo>
                  <a:lnTo>
                    <a:pt x="713058" y="220810"/>
                  </a:lnTo>
                  <a:lnTo>
                    <a:pt x="705065" y="221614"/>
                  </a:lnTo>
                  <a:lnTo>
                    <a:pt x="728188" y="221614"/>
                  </a:lnTo>
                  <a:lnTo>
                    <a:pt x="738052" y="214964"/>
                  </a:lnTo>
                  <a:lnTo>
                    <a:pt x="748048" y="200137"/>
                  </a:lnTo>
                  <a:lnTo>
                    <a:pt x="751712" y="181978"/>
                  </a:lnTo>
                  <a:lnTo>
                    <a:pt x="751712" y="113360"/>
                  </a:lnTo>
                  <a:lnTo>
                    <a:pt x="744842" y="113360"/>
                  </a:lnTo>
                  <a:lnTo>
                    <a:pt x="744702" y="112981"/>
                  </a:lnTo>
                  <a:close/>
                </a:path>
                <a:path w="751839" h="229234">
                  <a:moveTo>
                    <a:pt x="450331" y="3505"/>
                  </a:moveTo>
                  <a:lnTo>
                    <a:pt x="406374" y="3505"/>
                  </a:lnTo>
                  <a:lnTo>
                    <a:pt x="406255" y="7010"/>
                  </a:lnTo>
                  <a:lnTo>
                    <a:pt x="588683" y="21628"/>
                  </a:lnTo>
                  <a:lnTo>
                    <a:pt x="595685" y="22547"/>
                  </a:lnTo>
                  <a:lnTo>
                    <a:pt x="631436" y="38086"/>
                  </a:lnTo>
                  <a:lnTo>
                    <a:pt x="672622" y="61304"/>
                  </a:lnTo>
                  <a:lnTo>
                    <a:pt x="714254" y="87045"/>
                  </a:lnTo>
                  <a:lnTo>
                    <a:pt x="741451" y="108343"/>
                  </a:lnTo>
                  <a:lnTo>
                    <a:pt x="743965" y="110985"/>
                  </a:lnTo>
                  <a:lnTo>
                    <a:pt x="744842" y="113360"/>
                  </a:lnTo>
                  <a:lnTo>
                    <a:pt x="751712" y="113360"/>
                  </a:lnTo>
                  <a:lnTo>
                    <a:pt x="751624" y="110985"/>
                  </a:lnTo>
                  <a:lnTo>
                    <a:pt x="751575" y="109677"/>
                  </a:lnTo>
                  <a:lnTo>
                    <a:pt x="722744" y="84327"/>
                  </a:lnTo>
                  <a:lnTo>
                    <a:pt x="667919" y="50472"/>
                  </a:lnTo>
                  <a:lnTo>
                    <a:pt x="618858" y="23304"/>
                  </a:lnTo>
                  <a:lnTo>
                    <a:pt x="589241" y="14630"/>
                  </a:lnTo>
                  <a:lnTo>
                    <a:pt x="450331" y="3505"/>
                  </a:lnTo>
                  <a:close/>
                </a:path>
                <a:path w="751839" h="229234">
                  <a:moveTo>
                    <a:pt x="406305" y="5411"/>
                  </a:moveTo>
                  <a:lnTo>
                    <a:pt x="406094" y="7010"/>
                  </a:lnTo>
                  <a:lnTo>
                    <a:pt x="406247" y="7010"/>
                  </a:lnTo>
                  <a:lnTo>
                    <a:pt x="406305" y="54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83768" y="6703326"/>
              <a:ext cx="116205" cy="76200"/>
            </a:xfrm>
            <a:custGeom>
              <a:avLst/>
              <a:gdLst/>
              <a:ahLst/>
              <a:cxnLst/>
              <a:rect l="l" t="t" r="r" b="b"/>
              <a:pathLst>
                <a:path w="116205" h="76200">
                  <a:moveTo>
                    <a:pt x="57988" y="0"/>
                  </a:moveTo>
                  <a:lnTo>
                    <a:pt x="35415" y="4556"/>
                  </a:lnTo>
                  <a:lnTo>
                    <a:pt x="16983" y="16981"/>
                  </a:lnTo>
                  <a:lnTo>
                    <a:pt x="4556" y="35409"/>
                  </a:lnTo>
                  <a:lnTo>
                    <a:pt x="0" y="57975"/>
                  </a:lnTo>
                  <a:lnTo>
                    <a:pt x="0" y="76123"/>
                  </a:lnTo>
                  <a:lnTo>
                    <a:pt x="115950" y="76123"/>
                  </a:lnTo>
                  <a:lnTo>
                    <a:pt x="115950" y="57975"/>
                  </a:lnTo>
                  <a:lnTo>
                    <a:pt x="111394" y="35409"/>
                  </a:lnTo>
                  <a:lnTo>
                    <a:pt x="98971" y="16981"/>
                  </a:lnTo>
                  <a:lnTo>
                    <a:pt x="80546" y="4556"/>
                  </a:lnTo>
                  <a:lnTo>
                    <a:pt x="57988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64169" y="6681012"/>
              <a:ext cx="626110" cy="104775"/>
            </a:xfrm>
            <a:custGeom>
              <a:avLst/>
              <a:gdLst/>
              <a:ahLst/>
              <a:cxnLst/>
              <a:rect l="l" t="t" r="r" b="b"/>
              <a:pathLst>
                <a:path w="626110" h="104775">
                  <a:moveTo>
                    <a:pt x="140525" y="80289"/>
                  </a:moveTo>
                  <a:lnTo>
                    <a:pt x="135572" y="55791"/>
                  </a:lnTo>
                  <a:lnTo>
                    <a:pt x="130581" y="48387"/>
                  </a:lnTo>
                  <a:lnTo>
                    <a:pt x="130581" y="80289"/>
                  </a:lnTo>
                  <a:lnTo>
                    <a:pt x="130581" y="93459"/>
                  </a:lnTo>
                  <a:lnTo>
                    <a:pt x="24561" y="93459"/>
                  </a:lnTo>
                  <a:lnTo>
                    <a:pt x="24561" y="80289"/>
                  </a:lnTo>
                  <a:lnTo>
                    <a:pt x="40093" y="42811"/>
                  </a:lnTo>
                  <a:lnTo>
                    <a:pt x="77584" y="27279"/>
                  </a:lnTo>
                  <a:lnTo>
                    <a:pt x="88265" y="28359"/>
                  </a:lnTo>
                  <a:lnTo>
                    <a:pt x="121539" y="50660"/>
                  </a:lnTo>
                  <a:lnTo>
                    <a:pt x="130581" y="80289"/>
                  </a:lnTo>
                  <a:lnTo>
                    <a:pt x="130581" y="48387"/>
                  </a:lnTo>
                  <a:lnTo>
                    <a:pt x="122085" y="35775"/>
                  </a:lnTo>
                  <a:lnTo>
                    <a:pt x="109486" y="27279"/>
                  </a:lnTo>
                  <a:lnTo>
                    <a:pt x="102082" y="22288"/>
                  </a:lnTo>
                  <a:lnTo>
                    <a:pt x="77584" y="17335"/>
                  </a:lnTo>
                  <a:lnTo>
                    <a:pt x="53073" y="22288"/>
                  </a:lnTo>
                  <a:lnTo>
                    <a:pt x="33058" y="35775"/>
                  </a:lnTo>
                  <a:lnTo>
                    <a:pt x="19570" y="55791"/>
                  </a:lnTo>
                  <a:lnTo>
                    <a:pt x="14630" y="80289"/>
                  </a:lnTo>
                  <a:lnTo>
                    <a:pt x="14630" y="99733"/>
                  </a:lnTo>
                  <a:lnTo>
                    <a:pt x="15163" y="101015"/>
                  </a:lnTo>
                  <a:lnTo>
                    <a:pt x="17005" y="102870"/>
                  </a:lnTo>
                  <a:lnTo>
                    <a:pt x="18288" y="103390"/>
                  </a:lnTo>
                  <a:lnTo>
                    <a:pt x="136867" y="103390"/>
                  </a:lnTo>
                  <a:lnTo>
                    <a:pt x="138137" y="102870"/>
                  </a:lnTo>
                  <a:lnTo>
                    <a:pt x="139992" y="101015"/>
                  </a:lnTo>
                  <a:lnTo>
                    <a:pt x="140525" y="99733"/>
                  </a:lnTo>
                  <a:lnTo>
                    <a:pt x="140525" y="98437"/>
                  </a:lnTo>
                  <a:lnTo>
                    <a:pt x="140525" y="93459"/>
                  </a:lnTo>
                  <a:lnTo>
                    <a:pt x="140525" y="80289"/>
                  </a:lnTo>
                  <a:close/>
                </a:path>
                <a:path w="626110" h="104775">
                  <a:moveTo>
                    <a:pt x="155155" y="77584"/>
                  </a:moveTo>
                  <a:lnTo>
                    <a:pt x="149047" y="47383"/>
                  </a:lnTo>
                  <a:lnTo>
                    <a:pt x="132422" y="22720"/>
                  </a:lnTo>
                  <a:lnTo>
                    <a:pt x="107772" y="6096"/>
                  </a:lnTo>
                  <a:lnTo>
                    <a:pt x="77584" y="0"/>
                  </a:lnTo>
                  <a:lnTo>
                    <a:pt x="47371" y="6096"/>
                  </a:lnTo>
                  <a:lnTo>
                    <a:pt x="22707" y="22720"/>
                  </a:lnTo>
                  <a:lnTo>
                    <a:pt x="6083" y="47383"/>
                  </a:lnTo>
                  <a:lnTo>
                    <a:pt x="0" y="77584"/>
                  </a:lnTo>
                  <a:lnTo>
                    <a:pt x="0" y="102692"/>
                  </a:lnTo>
                  <a:lnTo>
                    <a:pt x="1562" y="104267"/>
                  </a:lnTo>
                  <a:lnTo>
                    <a:pt x="5435" y="104267"/>
                  </a:lnTo>
                  <a:lnTo>
                    <a:pt x="7010" y="102692"/>
                  </a:lnTo>
                  <a:lnTo>
                    <a:pt x="7010" y="100761"/>
                  </a:lnTo>
                  <a:lnTo>
                    <a:pt x="7010" y="77584"/>
                  </a:lnTo>
                  <a:lnTo>
                    <a:pt x="19062" y="38125"/>
                  </a:lnTo>
                  <a:lnTo>
                    <a:pt x="50101" y="12560"/>
                  </a:lnTo>
                  <a:lnTo>
                    <a:pt x="77584" y="7010"/>
                  </a:lnTo>
                  <a:lnTo>
                    <a:pt x="91795" y="8458"/>
                  </a:lnTo>
                  <a:lnTo>
                    <a:pt x="127469" y="27673"/>
                  </a:lnTo>
                  <a:lnTo>
                    <a:pt x="146710" y="63360"/>
                  </a:lnTo>
                  <a:lnTo>
                    <a:pt x="148145" y="77584"/>
                  </a:lnTo>
                  <a:lnTo>
                    <a:pt x="148145" y="102692"/>
                  </a:lnTo>
                  <a:lnTo>
                    <a:pt x="149707" y="104267"/>
                  </a:lnTo>
                  <a:lnTo>
                    <a:pt x="153593" y="104267"/>
                  </a:lnTo>
                  <a:lnTo>
                    <a:pt x="155155" y="102692"/>
                  </a:lnTo>
                  <a:lnTo>
                    <a:pt x="155155" y="77584"/>
                  </a:lnTo>
                  <a:close/>
                </a:path>
                <a:path w="626110" h="104775">
                  <a:moveTo>
                    <a:pt x="625538" y="77584"/>
                  </a:moveTo>
                  <a:lnTo>
                    <a:pt x="619442" y="47383"/>
                  </a:lnTo>
                  <a:lnTo>
                    <a:pt x="602818" y="22720"/>
                  </a:lnTo>
                  <a:lnTo>
                    <a:pt x="578167" y="6096"/>
                  </a:lnTo>
                  <a:lnTo>
                    <a:pt x="547966" y="0"/>
                  </a:lnTo>
                  <a:lnTo>
                    <a:pt x="517766" y="6096"/>
                  </a:lnTo>
                  <a:lnTo>
                    <a:pt x="493102" y="22720"/>
                  </a:lnTo>
                  <a:lnTo>
                    <a:pt x="476478" y="47383"/>
                  </a:lnTo>
                  <a:lnTo>
                    <a:pt x="470382" y="77584"/>
                  </a:lnTo>
                  <a:lnTo>
                    <a:pt x="470382" y="102692"/>
                  </a:lnTo>
                  <a:lnTo>
                    <a:pt x="471957" y="104267"/>
                  </a:lnTo>
                  <a:lnTo>
                    <a:pt x="475818" y="104267"/>
                  </a:lnTo>
                  <a:lnTo>
                    <a:pt x="477393" y="102692"/>
                  </a:lnTo>
                  <a:lnTo>
                    <a:pt x="477393" y="100761"/>
                  </a:lnTo>
                  <a:lnTo>
                    <a:pt x="477393" y="77584"/>
                  </a:lnTo>
                  <a:lnTo>
                    <a:pt x="489445" y="38138"/>
                  </a:lnTo>
                  <a:lnTo>
                    <a:pt x="520496" y="12560"/>
                  </a:lnTo>
                  <a:lnTo>
                    <a:pt x="547966" y="7010"/>
                  </a:lnTo>
                  <a:lnTo>
                    <a:pt x="562190" y="8458"/>
                  </a:lnTo>
                  <a:lnTo>
                    <a:pt x="597865" y="27686"/>
                  </a:lnTo>
                  <a:lnTo>
                    <a:pt x="617105" y="63360"/>
                  </a:lnTo>
                  <a:lnTo>
                    <a:pt x="618528" y="77584"/>
                  </a:lnTo>
                  <a:lnTo>
                    <a:pt x="618528" y="102692"/>
                  </a:lnTo>
                  <a:lnTo>
                    <a:pt x="620090" y="104267"/>
                  </a:lnTo>
                  <a:lnTo>
                    <a:pt x="623976" y="104267"/>
                  </a:lnTo>
                  <a:lnTo>
                    <a:pt x="625538" y="102692"/>
                  </a:lnTo>
                  <a:lnTo>
                    <a:pt x="625538" y="77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93002" y="671255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90">
                  <a:moveTo>
                    <a:pt x="57611" y="0"/>
                  </a:moveTo>
                  <a:lnTo>
                    <a:pt x="37947" y="401"/>
                  </a:lnTo>
                  <a:lnTo>
                    <a:pt x="19980" y="8401"/>
                  </a:lnTo>
                  <a:lnTo>
                    <a:pt x="6927" y="22195"/>
                  </a:lnTo>
                  <a:lnTo>
                    <a:pt x="0" y="39879"/>
                  </a:lnTo>
                  <a:lnTo>
                    <a:pt x="406" y="59544"/>
                  </a:lnTo>
                  <a:lnTo>
                    <a:pt x="8404" y="77512"/>
                  </a:lnTo>
                  <a:lnTo>
                    <a:pt x="22194" y="90564"/>
                  </a:lnTo>
                  <a:lnTo>
                    <a:pt x="39873" y="97492"/>
                  </a:lnTo>
                  <a:lnTo>
                    <a:pt x="59537" y="97086"/>
                  </a:lnTo>
                  <a:lnTo>
                    <a:pt x="77505" y="89087"/>
                  </a:lnTo>
                  <a:lnTo>
                    <a:pt x="90558" y="75296"/>
                  </a:lnTo>
                  <a:lnTo>
                    <a:pt x="97490" y="57613"/>
                  </a:lnTo>
                  <a:lnTo>
                    <a:pt x="97091" y="37942"/>
                  </a:lnTo>
                  <a:lnTo>
                    <a:pt x="89086" y="19976"/>
                  </a:lnTo>
                  <a:lnTo>
                    <a:pt x="75291" y="6927"/>
                  </a:lnTo>
                  <a:lnTo>
                    <a:pt x="57611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87223" y="6706781"/>
              <a:ext cx="109220" cy="109220"/>
            </a:xfrm>
            <a:custGeom>
              <a:avLst/>
              <a:gdLst/>
              <a:ahLst/>
              <a:cxnLst/>
              <a:rect l="l" t="t" r="r" b="b"/>
              <a:pathLst>
                <a:path w="109219" h="109220">
                  <a:moveTo>
                    <a:pt x="42633" y="1320"/>
                  </a:moveTo>
                  <a:lnTo>
                    <a:pt x="3095" y="36425"/>
                  </a:lnTo>
                  <a:lnTo>
                    <a:pt x="0" y="54571"/>
                  </a:lnTo>
                  <a:lnTo>
                    <a:pt x="0" y="58407"/>
                  </a:lnTo>
                  <a:lnTo>
                    <a:pt x="20669" y="97228"/>
                  </a:lnTo>
                  <a:lnTo>
                    <a:pt x="54483" y="109029"/>
                  </a:lnTo>
                  <a:lnTo>
                    <a:pt x="58407" y="109029"/>
                  </a:lnTo>
                  <a:lnTo>
                    <a:pt x="62407" y="108597"/>
                  </a:lnTo>
                  <a:lnTo>
                    <a:pt x="66408" y="107708"/>
                  </a:lnTo>
                  <a:lnTo>
                    <a:pt x="83774" y="100522"/>
                  </a:lnTo>
                  <a:lnTo>
                    <a:pt x="85353" y="99098"/>
                  </a:lnTo>
                  <a:lnTo>
                    <a:pt x="54483" y="99098"/>
                  </a:lnTo>
                  <a:lnTo>
                    <a:pt x="39739" y="96562"/>
                  </a:lnTo>
                  <a:lnTo>
                    <a:pt x="11023" y="64236"/>
                  </a:lnTo>
                  <a:lnTo>
                    <a:pt x="9956" y="54571"/>
                  </a:lnTo>
                  <a:lnTo>
                    <a:pt x="10492" y="51346"/>
                  </a:lnTo>
                  <a:lnTo>
                    <a:pt x="12483" y="39727"/>
                  </a:lnTo>
                  <a:lnTo>
                    <a:pt x="19600" y="26831"/>
                  </a:lnTo>
                  <a:lnTo>
                    <a:pt x="30611" y="16894"/>
                  </a:lnTo>
                  <a:lnTo>
                    <a:pt x="44818" y="11023"/>
                  </a:lnTo>
                  <a:lnTo>
                    <a:pt x="42633" y="1320"/>
                  </a:lnTo>
                  <a:close/>
                </a:path>
                <a:path w="109219" h="109220">
                  <a:moveTo>
                    <a:pt x="85019" y="9944"/>
                  </a:moveTo>
                  <a:lnTo>
                    <a:pt x="54559" y="9944"/>
                  </a:lnTo>
                  <a:lnTo>
                    <a:pt x="69304" y="12472"/>
                  </a:lnTo>
                  <a:lnTo>
                    <a:pt x="82203" y="19592"/>
                  </a:lnTo>
                  <a:lnTo>
                    <a:pt x="99098" y="54571"/>
                  </a:lnTo>
                  <a:lnTo>
                    <a:pt x="96569" y="69309"/>
                  </a:lnTo>
                  <a:lnTo>
                    <a:pt x="64236" y="98005"/>
                  </a:lnTo>
                  <a:lnTo>
                    <a:pt x="57696" y="99098"/>
                  </a:lnTo>
                  <a:lnTo>
                    <a:pt x="85353" y="99098"/>
                  </a:lnTo>
                  <a:lnTo>
                    <a:pt x="97240" y="88374"/>
                  </a:lnTo>
                  <a:lnTo>
                    <a:pt x="105948" y="72609"/>
                  </a:lnTo>
                  <a:lnTo>
                    <a:pt x="109042" y="54571"/>
                  </a:lnTo>
                  <a:lnTo>
                    <a:pt x="109042" y="50622"/>
                  </a:lnTo>
                  <a:lnTo>
                    <a:pt x="108610" y="46634"/>
                  </a:lnTo>
                  <a:lnTo>
                    <a:pt x="107721" y="42633"/>
                  </a:lnTo>
                  <a:lnTo>
                    <a:pt x="100534" y="25267"/>
                  </a:lnTo>
                  <a:lnTo>
                    <a:pt x="88384" y="11801"/>
                  </a:lnTo>
                  <a:lnTo>
                    <a:pt x="85019" y="9944"/>
                  </a:lnTo>
                  <a:close/>
                </a:path>
                <a:path w="109219" h="109220">
                  <a:moveTo>
                    <a:pt x="54559" y="0"/>
                  </a:moveTo>
                  <a:lnTo>
                    <a:pt x="50634" y="0"/>
                  </a:lnTo>
                  <a:lnTo>
                    <a:pt x="46634" y="431"/>
                  </a:lnTo>
                  <a:lnTo>
                    <a:pt x="42633" y="1320"/>
                  </a:lnTo>
                  <a:lnTo>
                    <a:pt x="44818" y="11023"/>
                  </a:lnTo>
                  <a:lnTo>
                    <a:pt x="48094" y="10286"/>
                  </a:lnTo>
                  <a:lnTo>
                    <a:pt x="51358" y="9944"/>
                  </a:lnTo>
                  <a:lnTo>
                    <a:pt x="85019" y="9944"/>
                  </a:lnTo>
                  <a:lnTo>
                    <a:pt x="72611" y="3093"/>
                  </a:lnTo>
                  <a:lnTo>
                    <a:pt x="54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920932" y="6740487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09">
                  <a:moveTo>
                    <a:pt x="20815" y="0"/>
                  </a:moveTo>
                  <a:lnTo>
                    <a:pt x="12708" y="1634"/>
                  </a:lnTo>
                  <a:lnTo>
                    <a:pt x="6092" y="6092"/>
                  </a:lnTo>
                  <a:lnTo>
                    <a:pt x="1634" y="12708"/>
                  </a:lnTo>
                  <a:lnTo>
                    <a:pt x="0" y="20815"/>
                  </a:lnTo>
                  <a:lnTo>
                    <a:pt x="1634" y="28918"/>
                  </a:lnTo>
                  <a:lnTo>
                    <a:pt x="6092" y="35539"/>
                  </a:lnTo>
                  <a:lnTo>
                    <a:pt x="12708" y="40005"/>
                  </a:lnTo>
                  <a:lnTo>
                    <a:pt x="20815" y="41643"/>
                  </a:lnTo>
                  <a:lnTo>
                    <a:pt x="28916" y="40005"/>
                  </a:lnTo>
                  <a:lnTo>
                    <a:pt x="35533" y="35539"/>
                  </a:lnTo>
                  <a:lnTo>
                    <a:pt x="39994" y="28918"/>
                  </a:lnTo>
                  <a:lnTo>
                    <a:pt x="41630" y="20815"/>
                  </a:lnTo>
                  <a:lnTo>
                    <a:pt x="39994" y="12708"/>
                  </a:lnTo>
                  <a:lnTo>
                    <a:pt x="35533" y="6092"/>
                  </a:lnTo>
                  <a:lnTo>
                    <a:pt x="28916" y="1634"/>
                  </a:lnTo>
                  <a:lnTo>
                    <a:pt x="20815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915953" y="673550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69" h="52070">
                  <a:moveTo>
                    <a:pt x="25793" y="0"/>
                  </a:moveTo>
                  <a:lnTo>
                    <a:pt x="15751" y="2026"/>
                  </a:lnTo>
                  <a:lnTo>
                    <a:pt x="7553" y="7553"/>
                  </a:lnTo>
                  <a:lnTo>
                    <a:pt x="2026" y="15751"/>
                  </a:lnTo>
                  <a:lnTo>
                    <a:pt x="0" y="25793"/>
                  </a:lnTo>
                  <a:lnTo>
                    <a:pt x="2026" y="35828"/>
                  </a:lnTo>
                  <a:lnTo>
                    <a:pt x="7553" y="44022"/>
                  </a:lnTo>
                  <a:lnTo>
                    <a:pt x="15751" y="49548"/>
                  </a:lnTo>
                  <a:lnTo>
                    <a:pt x="25793" y="51574"/>
                  </a:lnTo>
                  <a:lnTo>
                    <a:pt x="35828" y="49548"/>
                  </a:lnTo>
                  <a:lnTo>
                    <a:pt x="44022" y="44022"/>
                  </a:lnTo>
                  <a:lnTo>
                    <a:pt x="45636" y="41630"/>
                  </a:lnTo>
                  <a:lnTo>
                    <a:pt x="17043" y="41630"/>
                  </a:lnTo>
                  <a:lnTo>
                    <a:pt x="9956" y="34544"/>
                  </a:lnTo>
                  <a:lnTo>
                    <a:pt x="9956" y="17043"/>
                  </a:lnTo>
                  <a:lnTo>
                    <a:pt x="17043" y="9956"/>
                  </a:lnTo>
                  <a:lnTo>
                    <a:pt x="45642" y="9956"/>
                  </a:lnTo>
                  <a:lnTo>
                    <a:pt x="44022" y="7553"/>
                  </a:lnTo>
                  <a:lnTo>
                    <a:pt x="35828" y="2026"/>
                  </a:lnTo>
                  <a:lnTo>
                    <a:pt x="25793" y="0"/>
                  </a:lnTo>
                  <a:close/>
                </a:path>
                <a:path w="52069" h="52070">
                  <a:moveTo>
                    <a:pt x="45642" y="9956"/>
                  </a:moveTo>
                  <a:lnTo>
                    <a:pt x="34543" y="9956"/>
                  </a:lnTo>
                  <a:lnTo>
                    <a:pt x="41630" y="17043"/>
                  </a:lnTo>
                  <a:lnTo>
                    <a:pt x="41630" y="34544"/>
                  </a:lnTo>
                  <a:lnTo>
                    <a:pt x="34543" y="41630"/>
                  </a:lnTo>
                  <a:lnTo>
                    <a:pt x="45636" y="41630"/>
                  </a:lnTo>
                  <a:lnTo>
                    <a:pt x="49548" y="35828"/>
                  </a:lnTo>
                  <a:lnTo>
                    <a:pt x="51574" y="25793"/>
                  </a:lnTo>
                  <a:lnTo>
                    <a:pt x="49548" y="15751"/>
                  </a:lnTo>
                  <a:lnTo>
                    <a:pt x="45642" y="9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54171" y="6703326"/>
              <a:ext cx="116205" cy="76200"/>
            </a:xfrm>
            <a:custGeom>
              <a:avLst/>
              <a:gdLst/>
              <a:ahLst/>
              <a:cxnLst/>
              <a:rect l="l" t="t" r="r" b="b"/>
              <a:pathLst>
                <a:path w="116205" h="76200">
                  <a:moveTo>
                    <a:pt x="57975" y="0"/>
                  </a:moveTo>
                  <a:lnTo>
                    <a:pt x="35404" y="4556"/>
                  </a:lnTo>
                  <a:lnTo>
                    <a:pt x="16976" y="16981"/>
                  </a:lnTo>
                  <a:lnTo>
                    <a:pt x="4554" y="35409"/>
                  </a:lnTo>
                  <a:lnTo>
                    <a:pt x="0" y="57975"/>
                  </a:lnTo>
                  <a:lnTo>
                    <a:pt x="0" y="76123"/>
                  </a:lnTo>
                  <a:lnTo>
                    <a:pt x="115950" y="76123"/>
                  </a:lnTo>
                  <a:lnTo>
                    <a:pt x="115950" y="57975"/>
                  </a:lnTo>
                  <a:lnTo>
                    <a:pt x="111394" y="35409"/>
                  </a:lnTo>
                  <a:lnTo>
                    <a:pt x="98969" y="16981"/>
                  </a:lnTo>
                  <a:lnTo>
                    <a:pt x="80541" y="4556"/>
                  </a:lnTo>
                  <a:lnTo>
                    <a:pt x="57975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349192" y="6698348"/>
              <a:ext cx="126364" cy="86360"/>
            </a:xfrm>
            <a:custGeom>
              <a:avLst/>
              <a:gdLst/>
              <a:ahLst/>
              <a:cxnLst/>
              <a:rect l="l" t="t" r="r" b="b"/>
              <a:pathLst>
                <a:path w="126364" h="86359">
                  <a:moveTo>
                    <a:pt x="62953" y="0"/>
                  </a:moveTo>
                  <a:lnTo>
                    <a:pt x="38449" y="4946"/>
                  </a:lnTo>
                  <a:lnTo>
                    <a:pt x="18441" y="18437"/>
                  </a:lnTo>
                  <a:lnTo>
                    <a:pt x="4952" y="38447"/>
                  </a:lnTo>
                  <a:lnTo>
                    <a:pt x="0" y="62953"/>
                  </a:lnTo>
                  <a:lnTo>
                    <a:pt x="0" y="82397"/>
                  </a:lnTo>
                  <a:lnTo>
                    <a:pt x="533" y="83680"/>
                  </a:lnTo>
                  <a:lnTo>
                    <a:pt x="2374" y="85534"/>
                  </a:lnTo>
                  <a:lnTo>
                    <a:pt x="3670" y="86055"/>
                  </a:lnTo>
                  <a:lnTo>
                    <a:pt x="122237" y="86055"/>
                  </a:lnTo>
                  <a:lnTo>
                    <a:pt x="123507" y="85534"/>
                  </a:lnTo>
                  <a:lnTo>
                    <a:pt x="124447" y="84620"/>
                  </a:lnTo>
                  <a:lnTo>
                    <a:pt x="125374" y="83680"/>
                  </a:lnTo>
                  <a:lnTo>
                    <a:pt x="125895" y="82397"/>
                  </a:lnTo>
                  <a:lnTo>
                    <a:pt x="125895" y="81102"/>
                  </a:lnTo>
                  <a:lnTo>
                    <a:pt x="4978" y="81102"/>
                  </a:lnTo>
                  <a:lnTo>
                    <a:pt x="4978" y="76123"/>
                  </a:lnTo>
                  <a:lnTo>
                    <a:pt x="9944" y="76123"/>
                  </a:lnTo>
                  <a:lnTo>
                    <a:pt x="9944" y="62953"/>
                  </a:lnTo>
                  <a:lnTo>
                    <a:pt x="11020" y="52265"/>
                  </a:lnTo>
                  <a:lnTo>
                    <a:pt x="33314" y="18998"/>
                  </a:lnTo>
                  <a:lnTo>
                    <a:pt x="62953" y="9944"/>
                  </a:lnTo>
                  <a:lnTo>
                    <a:pt x="94864" y="9944"/>
                  </a:lnTo>
                  <a:lnTo>
                    <a:pt x="87452" y="4946"/>
                  </a:lnTo>
                  <a:lnTo>
                    <a:pt x="62953" y="0"/>
                  </a:lnTo>
                  <a:close/>
                </a:path>
                <a:path w="126364" h="86359">
                  <a:moveTo>
                    <a:pt x="9944" y="76123"/>
                  </a:moveTo>
                  <a:lnTo>
                    <a:pt x="4978" y="76123"/>
                  </a:lnTo>
                  <a:lnTo>
                    <a:pt x="4978" y="81102"/>
                  </a:lnTo>
                  <a:lnTo>
                    <a:pt x="9944" y="81102"/>
                  </a:lnTo>
                  <a:lnTo>
                    <a:pt x="9944" y="76123"/>
                  </a:lnTo>
                  <a:close/>
                </a:path>
                <a:path w="126364" h="86359">
                  <a:moveTo>
                    <a:pt x="115950" y="76123"/>
                  </a:moveTo>
                  <a:lnTo>
                    <a:pt x="9944" y="76123"/>
                  </a:lnTo>
                  <a:lnTo>
                    <a:pt x="9944" y="81102"/>
                  </a:lnTo>
                  <a:lnTo>
                    <a:pt x="115950" y="81102"/>
                  </a:lnTo>
                  <a:lnTo>
                    <a:pt x="115950" y="76123"/>
                  </a:lnTo>
                  <a:close/>
                </a:path>
                <a:path w="126364" h="86359">
                  <a:moveTo>
                    <a:pt x="94864" y="9944"/>
                  </a:moveTo>
                  <a:lnTo>
                    <a:pt x="62953" y="9944"/>
                  </a:lnTo>
                  <a:lnTo>
                    <a:pt x="73635" y="11020"/>
                  </a:lnTo>
                  <a:lnTo>
                    <a:pt x="83578" y="14109"/>
                  </a:lnTo>
                  <a:lnTo>
                    <a:pt x="111791" y="42319"/>
                  </a:lnTo>
                  <a:lnTo>
                    <a:pt x="115950" y="62953"/>
                  </a:lnTo>
                  <a:lnTo>
                    <a:pt x="115950" y="81102"/>
                  </a:lnTo>
                  <a:lnTo>
                    <a:pt x="120929" y="81102"/>
                  </a:lnTo>
                  <a:lnTo>
                    <a:pt x="120929" y="76123"/>
                  </a:lnTo>
                  <a:lnTo>
                    <a:pt x="125895" y="76123"/>
                  </a:lnTo>
                  <a:lnTo>
                    <a:pt x="125895" y="62953"/>
                  </a:lnTo>
                  <a:lnTo>
                    <a:pt x="120948" y="38447"/>
                  </a:lnTo>
                  <a:lnTo>
                    <a:pt x="107459" y="18437"/>
                  </a:lnTo>
                  <a:lnTo>
                    <a:pt x="94864" y="9944"/>
                  </a:lnTo>
                  <a:close/>
                </a:path>
                <a:path w="126364" h="86359">
                  <a:moveTo>
                    <a:pt x="125895" y="76123"/>
                  </a:moveTo>
                  <a:lnTo>
                    <a:pt x="120929" y="76123"/>
                  </a:lnTo>
                  <a:lnTo>
                    <a:pt x="120929" y="81102"/>
                  </a:lnTo>
                  <a:lnTo>
                    <a:pt x="125895" y="81102"/>
                  </a:lnTo>
                  <a:lnTo>
                    <a:pt x="125895" y="761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363393" y="671255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90">
                  <a:moveTo>
                    <a:pt x="57611" y="0"/>
                  </a:moveTo>
                  <a:lnTo>
                    <a:pt x="37947" y="401"/>
                  </a:lnTo>
                  <a:lnTo>
                    <a:pt x="19980" y="8401"/>
                  </a:lnTo>
                  <a:lnTo>
                    <a:pt x="6927" y="22195"/>
                  </a:lnTo>
                  <a:lnTo>
                    <a:pt x="0" y="39879"/>
                  </a:lnTo>
                  <a:lnTo>
                    <a:pt x="406" y="59544"/>
                  </a:lnTo>
                  <a:lnTo>
                    <a:pt x="8404" y="77512"/>
                  </a:lnTo>
                  <a:lnTo>
                    <a:pt x="22194" y="90564"/>
                  </a:lnTo>
                  <a:lnTo>
                    <a:pt x="39873" y="97492"/>
                  </a:lnTo>
                  <a:lnTo>
                    <a:pt x="59537" y="97086"/>
                  </a:lnTo>
                  <a:lnTo>
                    <a:pt x="77510" y="89087"/>
                  </a:lnTo>
                  <a:lnTo>
                    <a:pt x="90563" y="75296"/>
                  </a:lnTo>
                  <a:lnTo>
                    <a:pt x="97492" y="57613"/>
                  </a:lnTo>
                  <a:lnTo>
                    <a:pt x="97091" y="37942"/>
                  </a:lnTo>
                  <a:lnTo>
                    <a:pt x="89086" y="19976"/>
                  </a:lnTo>
                  <a:lnTo>
                    <a:pt x="75291" y="6927"/>
                  </a:lnTo>
                  <a:lnTo>
                    <a:pt x="57611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357615" y="6706781"/>
              <a:ext cx="109220" cy="109220"/>
            </a:xfrm>
            <a:custGeom>
              <a:avLst/>
              <a:gdLst/>
              <a:ahLst/>
              <a:cxnLst/>
              <a:rect l="l" t="t" r="r" b="b"/>
              <a:pathLst>
                <a:path w="109219" h="109220">
                  <a:moveTo>
                    <a:pt x="42633" y="1320"/>
                  </a:moveTo>
                  <a:lnTo>
                    <a:pt x="25267" y="8507"/>
                  </a:lnTo>
                  <a:lnTo>
                    <a:pt x="11801" y="20656"/>
                  </a:lnTo>
                  <a:lnTo>
                    <a:pt x="3093" y="36425"/>
                  </a:lnTo>
                  <a:lnTo>
                    <a:pt x="0" y="54559"/>
                  </a:lnTo>
                  <a:lnTo>
                    <a:pt x="0" y="58407"/>
                  </a:lnTo>
                  <a:lnTo>
                    <a:pt x="20669" y="97228"/>
                  </a:lnTo>
                  <a:lnTo>
                    <a:pt x="54483" y="109029"/>
                  </a:lnTo>
                  <a:lnTo>
                    <a:pt x="58407" y="109029"/>
                  </a:lnTo>
                  <a:lnTo>
                    <a:pt x="62407" y="108597"/>
                  </a:lnTo>
                  <a:lnTo>
                    <a:pt x="66408" y="107708"/>
                  </a:lnTo>
                  <a:lnTo>
                    <a:pt x="83774" y="100522"/>
                  </a:lnTo>
                  <a:lnTo>
                    <a:pt x="85353" y="99098"/>
                  </a:lnTo>
                  <a:lnTo>
                    <a:pt x="54483" y="99098"/>
                  </a:lnTo>
                  <a:lnTo>
                    <a:pt x="39739" y="96562"/>
                  </a:lnTo>
                  <a:lnTo>
                    <a:pt x="11023" y="64236"/>
                  </a:lnTo>
                  <a:lnTo>
                    <a:pt x="9956" y="54559"/>
                  </a:lnTo>
                  <a:lnTo>
                    <a:pt x="12483" y="39727"/>
                  </a:lnTo>
                  <a:lnTo>
                    <a:pt x="19600" y="26831"/>
                  </a:lnTo>
                  <a:lnTo>
                    <a:pt x="30611" y="16894"/>
                  </a:lnTo>
                  <a:lnTo>
                    <a:pt x="44818" y="11023"/>
                  </a:lnTo>
                  <a:lnTo>
                    <a:pt x="42633" y="1320"/>
                  </a:lnTo>
                  <a:close/>
                </a:path>
                <a:path w="109219" h="109220">
                  <a:moveTo>
                    <a:pt x="85018" y="9944"/>
                  </a:moveTo>
                  <a:lnTo>
                    <a:pt x="54571" y="9944"/>
                  </a:lnTo>
                  <a:lnTo>
                    <a:pt x="69315" y="12472"/>
                  </a:lnTo>
                  <a:lnTo>
                    <a:pt x="82210" y="19592"/>
                  </a:lnTo>
                  <a:lnTo>
                    <a:pt x="99098" y="54559"/>
                  </a:lnTo>
                  <a:lnTo>
                    <a:pt x="96569" y="69304"/>
                  </a:lnTo>
                  <a:lnTo>
                    <a:pt x="64236" y="98005"/>
                  </a:lnTo>
                  <a:lnTo>
                    <a:pt x="57696" y="99098"/>
                  </a:lnTo>
                  <a:lnTo>
                    <a:pt x="85353" y="99098"/>
                  </a:lnTo>
                  <a:lnTo>
                    <a:pt x="97240" y="88372"/>
                  </a:lnTo>
                  <a:lnTo>
                    <a:pt x="105948" y="72604"/>
                  </a:lnTo>
                  <a:lnTo>
                    <a:pt x="109042" y="54559"/>
                  </a:lnTo>
                  <a:lnTo>
                    <a:pt x="109042" y="50622"/>
                  </a:lnTo>
                  <a:lnTo>
                    <a:pt x="108610" y="46634"/>
                  </a:lnTo>
                  <a:lnTo>
                    <a:pt x="107721" y="42633"/>
                  </a:lnTo>
                  <a:lnTo>
                    <a:pt x="100529" y="25267"/>
                  </a:lnTo>
                  <a:lnTo>
                    <a:pt x="88380" y="11801"/>
                  </a:lnTo>
                  <a:lnTo>
                    <a:pt x="85018" y="9944"/>
                  </a:lnTo>
                  <a:close/>
                </a:path>
                <a:path w="109219" h="109220">
                  <a:moveTo>
                    <a:pt x="54571" y="0"/>
                  </a:moveTo>
                  <a:lnTo>
                    <a:pt x="50634" y="0"/>
                  </a:lnTo>
                  <a:lnTo>
                    <a:pt x="46634" y="431"/>
                  </a:lnTo>
                  <a:lnTo>
                    <a:pt x="42633" y="1320"/>
                  </a:lnTo>
                  <a:lnTo>
                    <a:pt x="44818" y="11023"/>
                  </a:lnTo>
                  <a:lnTo>
                    <a:pt x="48094" y="10286"/>
                  </a:lnTo>
                  <a:lnTo>
                    <a:pt x="51358" y="9944"/>
                  </a:lnTo>
                  <a:lnTo>
                    <a:pt x="85018" y="9944"/>
                  </a:lnTo>
                  <a:lnTo>
                    <a:pt x="72615" y="3093"/>
                  </a:lnTo>
                  <a:lnTo>
                    <a:pt x="5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391321" y="6740487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09">
                  <a:moveTo>
                    <a:pt x="20827" y="0"/>
                  </a:moveTo>
                  <a:lnTo>
                    <a:pt x="12719" y="1634"/>
                  </a:lnTo>
                  <a:lnTo>
                    <a:pt x="6099" y="6092"/>
                  </a:lnTo>
                  <a:lnTo>
                    <a:pt x="1636" y="12708"/>
                  </a:lnTo>
                  <a:lnTo>
                    <a:pt x="0" y="20815"/>
                  </a:lnTo>
                  <a:lnTo>
                    <a:pt x="1636" y="28918"/>
                  </a:lnTo>
                  <a:lnTo>
                    <a:pt x="6099" y="35539"/>
                  </a:lnTo>
                  <a:lnTo>
                    <a:pt x="12719" y="40005"/>
                  </a:lnTo>
                  <a:lnTo>
                    <a:pt x="20827" y="41643"/>
                  </a:lnTo>
                  <a:lnTo>
                    <a:pt x="28929" y="40005"/>
                  </a:lnTo>
                  <a:lnTo>
                    <a:pt x="35545" y="35539"/>
                  </a:lnTo>
                  <a:lnTo>
                    <a:pt x="40007" y="28918"/>
                  </a:lnTo>
                  <a:lnTo>
                    <a:pt x="41643" y="20815"/>
                  </a:lnTo>
                  <a:lnTo>
                    <a:pt x="40007" y="12708"/>
                  </a:lnTo>
                  <a:lnTo>
                    <a:pt x="35545" y="6092"/>
                  </a:lnTo>
                  <a:lnTo>
                    <a:pt x="28929" y="1634"/>
                  </a:lnTo>
                  <a:lnTo>
                    <a:pt x="20827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386342" y="673550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69" h="52070">
                  <a:moveTo>
                    <a:pt x="25806" y="0"/>
                  </a:moveTo>
                  <a:lnTo>
                    <a:pt x="15757" y="2026"/>
                  </a:lnTo>
                  <a:lnTo>
                    <a:pt x="7554" y="7553"/>
                  </a:lnTo>
                  <a:lnTo>
                    <a:pt x="2026" y="15751"/>
                  </a:lnTo>
                  <a:lnTo>
                    <a:pt x="0" y="25793"/>
                  </a:lnTo>
                  <a:lnTo>
                    <a:pt x="2026" y="35828"/>
                  </a:lnTo>
                  <a:lnTo>
                    <a:pt x="7554" y="44022"/>
                  </a:lnTo>
                  <a:lnTo>
                    <a:pt x="15757" y="49548"/>
                  </a:lnTo>
                  <a:lnTo>
                    <a:pt x="25806" y="51574"/>
                  </a:lnTo>
                  <a:lnTo>
                    <a:pt x="35840" y="49548"/>
                  </a:lnTo>
                  <a:lnTo>
                    <a:pt x="44035" y="44022"/>
                  </a:lnTo>
                  <a:lnTo>
                    <a:pt x="45648" y="41630"/>
                  </a:lnTo>
                  <a:lnTo>
                    <a:pt x="17043" y="41630"/>
                  </a:lnTo>
                  <a:lnTo>
                    <a:pt x="9956" y="34544"/>
                  </a:lnTo>
                  <a:lnTo>
                    <a:pt x="9956" y="17043"/>
                  </a:lnTo>
                  <a:lnTo>
                    <a:pt x="17043" y="9956"/>
                  </a:lnTo>
                  <a:lnTo>
                    <a:pt x="45655" y="9956"/>
                  </a:lnTo>
                  <a:lnTo>
                    <a:pt x="44035" y="7553"/>
                  </a:lnTo>
                  <a:lnTo>
                    <a:pt x="35840" y="2026"/>
                  </a:lnTo>
                  <a:lnTo>
                    <a:pt x="25806" y="0"/>
                  </a:lnTo>
                  <a:close/>
                </a:path>
                <a:path w="52069" h="52070">
                  <a:moveTo>
                    <a:pt x="45655" y="9956"/>
                  </a:moveTo>
                  <a:lnTo>
                    <a:pt x="34556" y="9956"/>
                  </a:lnTo>
                  <a:lnTo>
                    <a:pt x="41630" y="17043"/>
                  </a:lnTo>
                  <a:lnTo>
                    <a:pt x="41630" y="34544"/>
                  </a:lnTo>
                  <a:lnTo>
                    <a:pt x="34556" y="41630"/>
                  </a:lnTo>
                  <a:lnTo>
                    <a:pt x="45648" y="41630"/>
                  </a:lnTo>
                  <a:lnTo>
                    <a:pt x="49561" y="35828"/>
                  </a:lnTo>
                  <a:lnTo>
                    <a:pt x="51587" y="25793"/>
                  </a:lnTo>
                  <a:lnTo>
                    <a:pt x="49561" y="15751"/>
                  </a:lnTo>
                  <a:lnTo>
                    <a:pt x="45655" y="9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04280" y="6695046"/>
              <a:ext cx="64135" cy="26670"/>
            </a:xfrm>
            <a:custGeom>
              <a:avLst/>
              <a:gdLst/>
              <a:ahLst/>
              <a:cxnLst/>
              <a:rect l="l" t="t" r="r" b="b"/>
              <a:pathLst>
                <a:path w="64135" h="26670">
                  <a:moveTo>
                    <a:pt x="60324" y="0"/>
                  </a:moveTo>
                  <a:lnTo>
                    <a:pt x="18516" y="0"/>
                  </a:lnTo>
                  <a:lnTo>
                    <a:pt x="15532" y="1117"/>
                  </a:lnTo>
                  <a:lnTo>
                    <a:pt x="6438" y="8978"/>
                  </a:lnTo>
                  <a:lnTo>
                    <a:pt x="5245" y="10617"/>
                  </a:lnTo>
                  <a:lnTo>
                    <a:pt x="0" y="23291"/>
                  </a:lnTo>
                  <a:lnTo>
                    <a:pt x="2260" y="26669"/>
                  </a:lnTo>
                  <a:lnTo>
                    <a:pt x="5587" y="26669"/>
                  </a:lnTo>
                  <a:lnTo>
                    <a:pt x="36563" y="26669"/>
                  </a:lnTo>
                  <a:lnTo>
                    <a:pt x="63957" y="6540"/>
                  </a:lnTo>
                  <a:lnTo>
                    <a:pt x="60324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01689" y="6691553"/>
              <a:ext cx="68580" cy="34290"/>
            </a:xfrm>
            <a:custGeom>
              <a:avLst/>
              <a:gdLst/>
              <a:ahLst/>
              <a:cxnLst/>
              <a:rect l="l" t="t" r="r" b="b"/>
              <a:pathLst>
                <a:path w="68580" h="34290">
                  <a:moveTo>
                    <a:pt x="63449" y="0"/>
                  </a:moveTo>
                  <a:lnTo>
                    <a:pt x="20222" y="0"/>
                  </a:lnTo>
                  <a:lnTo>
                    <a:pt x="16459" y="1397"/>
                  </a:lnTo>
                  <a:lnTo>
                    <a:pt x="6311" y="10172"/>
                  </a:lnTo>
                  <a:lnTo>
                    <a:pt x="4813" y="12268"/>
                  </a:lnTo>
                  <a:lnTo>
                    <a:pt x="203" y="23380"/>
                  </a:lnTo>
                  <a:lnTo>
                    <a:pt x="0" y="24447"/>
                  </a:lnTo>
                  <a:lnTo>
                    <a:pt x="45" y="29868"/>
                  </a:lnTo>
                  <a:lnTo>
                    <a:pt x="3502" y="33667"/>
                  </a:lnTo>
                  <a:lnTo>
                    <a:pt x="8178" y="33667"/>
                  </a:lnTo>
                  <a:lnTo>
                    <a:pt x="8178" y="26657"/>
                  </a:lnTo>
                  <a:lnTo>
                    <a:pt x="7023" y="25501"/>
                  </a:lnTo>
                  <a:lnTo>
                    <a:pt x="7099" y="25044"/>
                  </a:lnTo>
                  <a:lnTo>
                    <a:pt x="10858" y="15963"/>
                  </a:lnTo>
                  <a:lnTo>
                    <a:pt x="11734" y="14770"/>
                  </a:lnTo>
                  <a:lnTo>
                    <a:pt x="19786" y="7810"/>
                  </a:lnTo>
                  <a:lnTo>
                    <a:pt x="21911" y="7010"/>
                  </a:lnTo>
                  <a:lnTo>
                    <a:pt x="68052" y="7010"/>
                  </a:lnTo>
                  <a:lnTo>
                    <a:pt x="68046" y="5308"/>
                  </a:lnTo>
                  <a:lnTo>
                    <a:pt x="63449" y="0"/>
                  </a:lnTo>
                  <a:close/>
                </a:path>
                <a:path w="68580" h="34290">
                  <a:moveTo>
                    <a:pt x="68052" y="7010"/>
                  </a:moveTo>
                  <a:lnTo>
                    <a:pt x="58216" y="7010"/>
                  </a:lnTo>
                  <a:lnTo>
                    <a:pt x="59156" y="7467"/>
                  </a:lnTo>
                  <a:lnTo>
                    <a:pt x="59905" y="8229"/>
                  </a:lnTo>
                  <a:lnTo>
                    <a:pt x="60617" y="8991"/>
                  </a:lnTo>
                  <a:lnTo>
                    <a:pt x="61061" y="10045"/>
                  </a:lnTo>
                  <a:lnTo>
                    <a:pt x="61048" y="11087"/>
                  </a:lnTo>
                  <a:lnTo>
                    <a:pt x="60474" y="13055"/>
                  </a:lnTo>
                  <a:lnTo>
                    <a:pt x="60426" y="13220"/>
                  </a:lnTo>
                  <a:lnTo>
                    <a:pt x="54635" y="22517"/>
                  </a:lnTo>
                  <a:lnTo>
                    <a:pt x="47180" y="26657"/>
                  </a:lnTo>
                  <a:lnTo>
                    <a:pt x="8178" y="26657"/>
                  </a:lnTo>
                  <a:lnTo>
                    <a:pt x="8178" y="33667"/>
                  </a:lnTo>
                  <a:lnTo>
                    <a:pt x="39154" y="33667"/>
                  </a:lnTo>
                  <a:lnTo>
                    <a:pt x="46791" y="32688"/>
                  </a:lnTo>
                  <a:lnTo>
                    <a:pt x="68026" y="13220"/>
                  </a:lnTo>
                  <a:lnTo>
                    <a:pt x="68052" y="70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020027" y="6647415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8823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016521" y="6643897"/>
              <a:ext cx="7620" cy="146050"/>
            </a:xfrm>
            <a:custGeom>
              <a:avLst/>
              <a:gdLst/>
              <a:ahLst/>
              <a:cxnLst/>
              <a:rect l="l" t="t" r="r" b="b"/>
              <a:pathLst>
                <a:path w="7619" h="146050">
                  <a:moveTo>
                    <a:pt x="5435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144272"/>
                  </a:lnTo>
                  <a:lnTo>
                    <a:pt x="1574" y="145846"/>
                  </a:lnTo>
                  <a:lnTo>
                    <a:pt x="5435" y="145846"/>
                  </a:lnTo>
                  <a:lnTo>
                    <a:pt x="7010" y="144272"/>
                  </a:lnTo>
                  <a:lnTo>
                    <a:pt x="7010" y="142341"/>
                  </a:lnTo>
                  <a:lnTo>
                    <a:pt x="7010" y="1574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486219" y="6733150"/>
              <a:ext cx="61594" cy="8890"/>
            </a:xfrm>
            <a:custGeom>
              <a:avLst/>
              <a:gdLst/>
              <a:ahLst/>
              <a:cxnLst/>
              <a:rect l="l" t="t" r="r" b="b"/>
              <a:pathLst>
                <a:path w="61594" h="8890">
                  <a:moveTo>
                    <a:pt x="61353" y="0"/>
                  </a:moveTo>
                  <a:lnTo>
                    <a:pt x="0" y="8674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482475" y="6729399"/>
              <a:ext cx="69215" cy="16510"/>
            </a:xfrm>
            <a:custGeom>
              <a:avLst/>
              <a:gdLst/>
              <a:ahLst/>
              <a:cxnLst/>
              <a:rect l="l" t="t" r="r" b="b"/>
              <a:pathLst>
                <a:path w="69214" h="16509">
                  <a:moveTo>
                    <a:pt x="66535" y="0"/>
                  </a:moveTo>
                  <a:lnTo>
                    <a:pt x="1333" y="9220"/>
                  </a:lnTo>
                  <a:lnTo>
                    <a:pt x="0" y="10998"/>
                  </a:lnTo>
                  <a:lnTo>
                    <a:pt x="546" y="14833"/>
                  </a:lnTo>
                  <a:lnTo>
                    <a:pt x="2311" y="16167"/>
                  </a:lnTo>
                  <a:lnTo>
                    <a:pt x="4229" y="15900"/>
                  </a:lnTo>
                  <a:lnTo>
                    <a:pt x="67513" y="6946"/>
                  </a:lnTo>
                  <a:lnTo>
                    <a:pt x="68846" y="5168"/>
                  </a:lnTo>
                  <a:lnTo>
                    <a:pt x="68300" y="1333"/>
                  </a:lnTo>
                  <a:lnTo>
                    <a:pt x="665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492783" y="6666795"/>
              <a:ext cx="55244" cy="25400"/>
            </a:xfrm>
            <a:custGeom>
              <a:avLst/>
              <a:gdLst/>
              <a:ahLst/>
              <a:cxnLst/>
              <a:rect l="l" t="t" r="r" b="b"/>
              <a:pathLst>
                <a:path w="55244" h="25400">
                  <a:moveTo>
                    <a:pt x="46316" y="0"/>
                  </a:moveTo>
                  <a:lnTo>
                    <a:pt x="0" y="0"/>
                  </a:lnTo>
                  <a:lnTo>
                    <a:pt x="14528" y="25196"/>
                  </a:lnTo>
                  <a:lnTo>
                    <a:pt x="54787" y="25196"/>
                  </a:lnTo>
                  <a:lnTo>
                    <a:pt x="54787" y="6731"/>
                  </a:lnTo>
                  <a:lnTo>
                    <a:pt x="46316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489113" y="6663277"/>
              <a:ext cx="62230" cy="32384"/>
            </a:xfrm>
            <a:custGeom>
              <a:avLst/>
              <a:gdLst/>
              <a:ahLst/>
              <a:cxnLst/>
              <a:rect l="l" t="t" r="r" b="b"/>
              <a:pathLst>
                <a:path w="62230" h="32384">
                  <a:moveTo>
                    <a:pt x="49987" y="0"/>
                  </a:moveTo>
                  <a:lnTo>
                    <a:pt x="2425" y="0"/>
                  </a:lnTo>
                  <a:lnTo>
                    <a:pt x="1206" y="762"/>
                  </a:lnTo>
                  <a:lnTo>
                    <a:pt x="12" y="2844"/>
                  </a:lnTo>
                  <a:lnTo>
                    <a:pt x="0" y="4191"/>
                  </a:lnTo>
                  <a:lnTo>
                    <a:pt x="15786" y="31546"/>
                  </a:lnTo>
                  <a:lnTo>
                    <a:pt x="16954" y="32219"/>
                  </a:lnTo>
                  <a:lnTo>
                    <a:pt x="59385" y="32219"/>
                  </a:lnTo>
                  <a:lnTo>
                    <a:pt x="60299" y="31838"/>
                  </a:lnTo>
                  <a:lnTo>
                    <a:pt x="61595" y="30543"/>
                  </a:lnTo>
                  <a:lnTo>
                    <a:pt x="61976" y="29641"/>
                  </a:lnTo>
                  <a:lnTo>
                    <a:pt x="61976" y="25209"/>
                  </a:lnTo>
                  <a:lnTo>
                    <a:pt x="20231" y="25209"/>
                  </a:lnTo>
                  <a:lnTo>
                    <a:pt x="9740" y="7023"/>
                  </a:lnTo>
                  <a:lnTo>
                    <a:pt x="48764" y="7023"/>
                  </a:lnTo>
                  <a:lnTo>
                    <a:pt x="47802" y="6261"/>
                  </a:lnTo>
                  <a:lnTo>
                    <a:pt x="49987" y="3517"/>
                  </a:lnTo>
                  <a:lnTo>
                    <a:pt x="49987" y="0"/>
                  </a:lnTo>
                  <a:close/>
                </a:path>
                <a:path w="62230" h="32384">
                  <a:moveTo>
                    <a:pt x="49987" y="3517"/>
                  </a:moveTo>
                  <a:lnTo>
                    <a:pt x="47802" y="6261"/>
                  </a:lnTo>
                  <a:lnTo>
                    <a:pt x="54965" y="11938"/>
                  </a:lnTo>
                  <a:lnTo>
                    <a:pt x="54965" y="25209"/>
                  </a:lnTo>
                  <a:lnTo>
                    <a:pt x="61976" y="25209"/>
                  </a:lnTo>
                  <a:lnTo>
                    <a:pt x="61976" y="9169"/>
                  </a:lnTo>
                  <a:lnTo>
                    <a:pt x="61480" y="8153"/>
                  </a:lnTo>
                  <a:lnTo>
                    <a:pt x="60055" y="7023"/>
                  </a:lnTo>
                  <a:lnTo>
                    <a:pt x="49987" y="7023"/>
                  </a:lnTo>
                  <a:lnTo>
                    <a:pt x="49987" y="3517"/>
                  </a:lnTo>
                  <a:close/>
                </a:path>
                <a:path w="62230" h="32384">
                  <a:moveTo>
                    <a:pt x="49987" y="0"/>
                  </a:moveTo>
                  <a:lnTo>
                    <a:pt x="49987" y="7023"/>
                  </a:lnTo>
                  <a:lnTo>
                    <a:pt x="60055" y="7023"/>
                  </a:lnTo>
                  <a:lnTo>
                    <a:pt x="52158" y="762"/>
                  </a:lnTo>
                  <a:lnTo>
                    <a:pt x="49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020027" y="6582805"/>
              <a:ext cx="473075" cy="64769"/>
            </a:xfrm>
            <a:custGeom>
              <a:avLst/>
              <a:gdLst/>
              <a:ahLst/>
              <a:cxnLst/>
              <a:rect l="l" t="t" r="r" b="b"/>
              <a:pathLst>
                <a:path w="473075" h="64770">
                  <a:moveTo>
                    <a:pt x="167948" y="0"/>
                  </a:moveTo>
                  <a:lnTo>
                    <a:pt x="145924" y="2478"/>
                  </a:lnTo>
                  <a:lnTo>
                    <a:pt x="124360" y="7586"/>
                  </a:lnTo>
                  <a:lnTo>
                    <a:pt x="103492" y="15280"/>
                  </a:lnTo>
                  <a:lnTo>
                    <a:pt x="0" y="64607"/>
                  </a:lnTo>
                  <a:lnTo>
                    <a:pt x="472757" y="64607"/>
                  </a:lnTo>
                  <a:lnTo>
                    <a:pt x="401193" y="24487"/>
                  </a:lnTo>
                  <a:lnTo>
                    <a:pt x="353047" y="10302"/>
                  </a:lnTo>
                  <a:lnTo>
                    <a:pt x="190195" y="192"/>
                  </a:lnTo>
                  <a:lnTo>
                    <a:pt x="167948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014664" y="6577596"/>
              <a:ext cx="483870" cy="187325"/>
            </a:xfrm>
            <a:custGeom>
              <a:avLst/>
              <a:gdLst/>
              <a:ahLst/>
              <a:cxnLst/>
              <a:rect l="l" t="t" r="r" b="b"/>
              <a:pathLst>
                <a:path w="483869" h="187325">
                  <a:moveTo>
                    <a:pt x="69253" y="94881"/>
                  </a:moveTo>
                  <a:lnTo>
                    <a:pt x="67691" y="93306"/>
                  </a:lnTo>
                  <a:lnTo>
                    <a:pt x="63804" y="93306"/>
                  </a:lnTo>
                  <a:lnTo>
                    <a:pt x="62242" y="94881"/>
                  </a:lnTo>
                  <a:lnTo>
                    <a:pt x="62230" y="101244"/>
                  </a:lnTo>
                  <a:lnTo>
                    <a:pt x="58648" y="104825"/>
                  </a:lnTo>
                  <a:lnTo>
                    <a:pt x="22263" y="104838"/>
                  </a:lnTo>
                  <a:lnTo>
                    <a:pt x="20688" y="106413"/>
                  </a:lnTo>
                  <a:lnTo>
                    <a:pt x="20688" y="110286"/>
                  </a:lnTo>
                  <a:lnTo>
                    <a:pt x="22263" y="111848"/>
                  </a:lnTo>
                  <a:lnTo>
                    <a:pt x="24206" y="111848"/>
                  </a:lnTo>
                  <a:lnTo>
                    <a:pt x="62522" y="111848"/>
                  </a:lnTo>
                  <a:lnTo>
                    <a:pt x="69253" y="105117"/>
                  </a:lnTo>
                  <a:lnTo>
                    <a:pt x="69253" y="94881"/>
                  </a:lnTo>
                  <a:close/>
                </a:path>
                <a:path w="483869" h="187325">
                  <a:moveTo>
                    <a:pt x="251777" y="94881"/>
                  </a:moveTo>
                  <a:lnTo>
                    <a:pt x="250202" y="93306"/>
                  </a:lnTo>
                  <a:lnTo>
                    <a:pt x="246329" y="93306"/>
                  </a:lnTo>
                  <a:lnTo>
                    <a:pt x="244767" y="94881"/>
                  </a:lnTo>
                  <a:lnTo>
                    <a:pt x="244754" y="102349"/>
                  </a:lnTo>
                  <a:lnTo>
                    <a:pt x="242265" y="104825"/>
                  </a:lnTo>
                  <a:lnTo>
                    <a:pt x="204787" y="104838"/>
                  </a:lnTo>
                  <a:lnTo>
                    <a:pt x="203212" y="106413"/>
                  </a:lnTo>
                  <a:lnTo>
                    <a:pt x="203212" y="110286"/>
                  </a:lnTo>
                  <a:lnTo>
                    <a:pt x="204787" y="111848"/>
                  </a:lnTo>
                  <a:lnTo>
                    <a:pt x="206717" y="111848"/>
                  </a:lnTo>
                  <a:lnTo>
                    <a:pt x="246138" y="111848"/>
                  </a:lnTo>
                  <a:lnTo>
                    <a:pt x="251764" y="106222"/>
                  </a:lnTo>
                  <a:lnTo>
                    <a:pt x="251777" y="94881"/>
                  </a:lnTo>
                  <a:close/>
                </a:path>
                <a:path w="483869" h="187325">
                  <a:moveTo>
                    <a:pt x="321398" y="180200"/>
                  </a:moveTo>
                  <a:lnTo>
                    <a:pt x="2908" y="180200"/>
                  </a:lnTo>
                  <a:lnTo>
                    <a:pt x="2908" y="187210"/>
                  </a:lnTo>
                  <a:lnTo>
                    <a:pt x="321398" y="187210"/>
                  </a:lnTo>
                  <a:lnTo>
                    <a:pt x="321398" y="180200"/>
                  </a:lnTo>
                  <a:close/>
                </a:path>
                <a:path w="483869" h="187325">
                  <a:moveTo>
                    <a:pt x="483489" y="68884"/>
                  </a:moveTo>
                  <a:lnTo>
                    <a:pt x="482523" y="66598"/>
                  </a:lnTo>
                  <a:lnTo>
                    <a:pt x="459079" y="53467"/>
                  </a:lnTo>
                  <a:lnTo>
                    <a:pt x="459079" y="64846"/>
                  </a:lnTo>
                  <a:lnTo>
                    <a:pt x="394855" y="64846"/>
                  </a:lnTo>
                  <a:lnTo>
                    <a:pt x="394855" y="29514"/>
                  </a:lnTo>
                  <a:lnTo>
                    <a:pt x="404126" y="34036"/>
                  </a:lnTo>
                  <a:lnTo>
                    <a:pt x="459079" y="64846"/>
                  </a:lnTo>
                  <a:lnTo>
                    <a:pt x="459079" y="53467"/>
                  </a:lnTo>
                  <a:lnTo>
                    <a:pt x="408978" y="25374"/>
                  </a:lnTo>
                  <a:lnTo>
                    <a:pt x="397103" y="19558"/>
                  </a:lnTo>
                  <a:lnTo>
                    <a:pt x="387845" y="16268"/>
                  </a:lnTo>
                  <a:lnTo>
                    <a:pt x="387845" y="26797"/>
                  </a:lnTo>
                  <a:lnTo>
                    <a:pt x="387845" y="64846"/>
                  </a:lnTo>
                  <a:lnTo>
                    <a:pt x="27343" y="64846"/>
                  </a:lnTo>
                  <a:lnTo>
                    <a:pt x="110858" y="25044"/>
                  </a:lnTo>
                  <a:lnTo>
                    <a:pt x="110985" y="24993"/>
                  </a:lnTo>
                  <a:lnTo>
                    <a:pt x="122859" y="20497"/>
                  </a:lnTo>
                  <a:lnTo>
                    <a:pt x="128219" y="18465"/>
                  </a:lnTo>
                  <a:lnTo>
                    <a:pt x="146100" y="13741"/>
                  </a:lnTo>
                  <a:lnTo>
                    <a:pt x="164363" y="10883"/>
                  </a:lnTo>
                  <a:lnTo>
                    <a:pt x="182867" y="9931"/>
                  </a:lnTo>
                  <a:lnTo>
                    <a:pt x="186969" y="9931"/>
                  </a:lnTo>
                  <a:lnTo>
                    <a:pt x="358203" y="20497"/>
                  </a:lnTo>
                  <a:lnTo>
                    <a:pt x="387845" y="26797"/>
                  </a:lnTo>
                  <a:lnTo>
                    <a:pt x="387845" y="16268"/>
                  </a:lnTo>
                  <a:lnTo>
                    <a:pt x="384683" y="15138"/>
                  </a:lnTo>
                  <a:lnTo>
                    <a:pt x="371856" y="12115"/>
                  </a:lnTo>
                  <a:lnTo>
                    <a:pt x="358724" y="10553"/>
                  </a:lnTo>
                  <a:lnTo>
                    <a:pt x="348691" y="9931"/>
                  </a:lnTo>
                  <a:lnTo>
                    <a:pt x="191554" y="152"/>
                  </a:lnTo>
                  <a:lnTo>
                    <a:pt x="187198" y="0"/>
                  </a:lnTo>
                  <a:lnTo>
                    <a:pt x="182867" y="0"/>
                  </a:lnTo>
                  <a:lnTo>
                    <a:pt x="163347" y="1003"/>
                  </a:lnTo>
                  <a:lnTo>
                    <a:pt x="144068" y="4025"/>
                  </a:lnTo>
                  <a:lnTo>
                    <a:pt x="125183" y="9004"/>
                  </a:lnTo>
                  <a:lnTo>
                    <a:pt x="110845" y="14439"/>
                  </a:lnTo>
                  <a:lnTo>
                    <a:pt x="110845" y="25044"/>
                  </a:lnTo>
                  <a:lnTo>
                    <a:pt x="108851" y="20497"/>
                  </a:lnTo>
                  <a:lnTo>
                    <a:pt x="109524" y="21907"/>
                  </a:lnTo>
                  <a:lnTo>
                    <a:pt x="110845" y="25044"/>
                  </a:lnTo>
                  <a:lnTo>
                    <a:pt x="110845" y="14439"/>
                  </a:lnTo>
                  <a:lnTo>
                    <a:pt x="106857" y="15951"/>
                  </a:lnTo>
                  <a:lnTo>
                    <a:pt x="1117" y="66344"/>
                  </a:lnTo>
                  <a:lnTo>
                    <a:pt x="0" y="68643"/>
                  </a:lnTo>
                  <a:lnTo>
                    <a:pt x="266" y="69824"/>
                  </a:lnTo>
                  <a:lnTo>
                    <a:pt x="1143" y="73279"/>
                  </a:lnTo>
                  <a:lnTo>
                    <a:pt x="3035" y="74790"/>
                  </a:lnTo>
                  <a:lnTo>
                    <a:pt x="5359" y="74790"/>
                  </a:lnTo>
                  <a:lnTo>
                    <a:pt x="387845" y="74790"/>
                  </a:lnTo>
                  <a:lnTo>
                    <a:pt x="387845" y="110515"/>
                  </a:lnTo>
                  <a:lnTo>
                    <a:pt x="394855" y="110515"/>
                  </a:lnTo>
                  <a:lnTo>
                    <a:pt x="394855" y="74790"/>
                  </a:lnTo>
                  <a:lnTo>
                    <a:pt x="480377" y="74790"/>
                  </a:lnTo>
                  <a:lnTo>
                    <a:pt x="480999" y="74307"/>
                  </a:lnTo>
                  <a:lnTo>
                    <a:pt x="482346" y="73279"/>
                  </a:lnTo>
                  <a:lnTo>
                    <a:pt x="483489" y="688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46215" y="6645903"/>
              <a:ext cx="163830" cy="30480"/>
            </a:xfrm>
            <a:custGeom>
              <a:avLst/>
              <a:gdLst/>
              <a:ahLst/>
              <a:cxnLst/>
              <a:rect l="l" t="t" r="r" b="b"/>
              <a:pathLst>
                <a:path w="163830" h="30479">
                  <a:moveTo>
                    <a:pt x="143141" y="0"/>
                  </a:moveTo>
                  <a:lnTo>
                    <a:pt x="16027" y="27089"/>
                  </a:lnTo>
                  <a:lnTo>
                    <a:pt x="11684" y="27736"/>
                  </a:lnTo>
                  <a:lnTo>
                    <a:pt x="2489" y="29679"/>
                  </a:lnTo>
                  <a:lnTo>
                    <a:pt x="0" y="30378"/>
                  </a:lnTo>
                  <a:lnTo>
                    <a:pt x="163233" y="28778"/>
                  </a:lnTo>
                  <a:lnTo>
                    <a:pt x="163220" y="15405"/>
                  </a:lnTo>
                  <a:lnTo>
                    <a:pt x="143141" y="0"/>
                  </a:lnTo>
                  <a:close/>
                </a:path>
              </a:pathLst>
            </a:custGeom>
            <a:solidFill>
              <a:srgbClr val="C3B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39861" y="6673646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8046" y="0"/>
                  </a:moveTo>
                  <a:lnTo>
                    <a:pt x="0" y="2692"/>
                  </a:lnTo>
                  <a:lnTo>
                    <a:pt x="6350" y="2628"/>
                  </a:lnTo>
                  <a:lnTo>
                    <a:pt x="7162" y="2349"/>
                  </a:lnTo>
                  <a:lnTo>
                    <a:pt x="8001" y="2120"/>
                  </a:lnTo>
                  <a:lnTo>
                    <a:pt x="180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038883" y="6695059"/>
              <a:ext cx="315595" cy="53975"/>
            </a:xfrm>
            <a:custGeom>
              <a:avLst/>
              <a:gdLst/>
              <a:ahLst/>
              <a:cxnLst/>
              <a:rect l="l" t="t" r="r" b="b"/>
              <a:pathLst>
                <a:path w="315594" h="53975">
                  <a:moveTo>
                    <a:pt x="150253" y="0"/>
                  </a:moveTo>
                  <a:lnTo>
                    <a:pt x="0" y="0"/>
                  </a:lnTo>
                  <a:lnTo>
                    <a:pt x="0" y="53695"/>
                  </a:lnTo>
                  <a:lnTo>
                    <a:pt x="150253" y="53695"/>
                  </a:lnTo>
                  <a:lnTo>
                    <a:pt x="150253" y="0"/>
                  </a:lnTo>
                  <a:close/>
                </a:path>
                <a:path w="315594" h="53975">
                  <a:moveTo>
                    <a:pt x="315277" y="0"/>
                  </a:moveTo>
                  <a:lnTo>
                    <a:pt x="182499" y="0"/>
                  </a:lnTo>
                  <a:lnTo>
                    <a:pt x="182499" y="53695"/>
                  </a:lnTo>
                  <a:lnTo>
                    <a:pt x="282651" y="53695"/>
                  </a:lnTo>
                  <a:lnTo>
                    <a:pt x="284276" y="47269"/>
                  </a:lnTo>
                  <a:lnTo>
                    <a:pt x="289712" y="32092"/>
                  </a:lnTo>
                  <a:lnTo>
                    <a:pt x="299758" y="14287"/>
                  </a:lnTo>
                  <a:lnTo>
                    <a:pt x="315277" y="0"/>
                  </a:lnTo>
                  <a:close/>
                </a:path>
              </a:pathLst>
            </a:custGeom>
            <a:solidFill>
              <a:srgbClr val="C3B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37613" y="6681997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69">
                  <a:moveTo>
                    <a:pt x="6474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834108" y="6678491"/>
              <a:ext cx="71755" cy="7620"/>
            </a:xfrm>
            <a:custGeom>
              <a:avLst/>
              <a:gdLst/>
              <a:ahLst/>
              <a:cxnLst/>
              <a:rect l="l" t="t" r="r" b="b"/>
              <a:pathLst>
                <a:path w="71755" h="7620">
                  <a:moveTo>
                    <a:pt x="70180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5435"/>
                  </a:lnTo>
                  <a:lnTo>
                    <a:pt x="1574" y="7010"/>
                  </a:lnTo>
                  <a:lnTo>
                    <a:pt x="3505" y="7010"/>
                  </a:lnTo>
                  <a:lnTo>
                    <a:pt x="70180" y="7010"/>
                  </a:lnTo>
                  <a:lnTo>
                    <a:pt x="71755" y="5435"/>
                  </a:lnTo>
                  <a:lnTo>
                    <a:pt x="71755" y="1574"/>
                  </a:lnTo>
                  <a:lnTo>
                    <a:pt x="701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976193" y="668242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797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972688" y="6678919"/>
              <a:ext cx="45085" cy="7620"/>
            </a:xfrm>
            <a:custGeom>
              <a:avLst/>
              <a:gdLst/>
              <a:ahLst/>
              <a:cxnLst/>
              <a:rect l="l" t="t" r="r" b="b"/>
              <a:pathLst>
                <a:path w="45085" h="7620">
                  <a:moveTo>
                    <a:pt x="43408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5435"/>
                  </a:lnTo>
                  <a:lnTo>
                    <a:pt x="1574" y="7010"/>
                  </a:lnTo>
                  <a:lnTo>
                    <a:pt x="3505" y="7010"/>
                  </a:lnTo>
                  <a:lnTo>
                    <a:pt x="43408" y="7010"/>
                  </a:lnTo>
                  <a:lnTo>
                    <a:pt x="44983" y="5435"/>
                  </a:lnTo>
                  <a:lnTo>
                    <a:pt x="44983" y="1574"/>
                  </a:lnTo>
                  <a:lnTo>
                    <a:pt x="434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05200" y="6733146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>
                  <a:moveTo>
                    <a:pt x="2635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801682" y="6729628"/>
              <a:ext cx="33655" cy="7620"/>
            </a:xfrm>
            <a:custGeom>
              <a:avLst/>
              <a:gdLst/>
              <a:ahLst/>
              <a:cxnLst/>
              <a:rect l="l" t="t" r="r" b="b"/>
              <a:pathLst>
                <a:path w="33655" h="7620">
                  <a:moveTo>
                    <a:pt x="31813" y="0"/>
                  </a:moveTo>
                  <a:lnTo>
                    <a:pt x="1574" y="0"/>
                  </a:lnTo>
                  <a:lnTo>
                    <a:pt x="0" y="1574"/>
                  </a:lnTo>
                  <a:lnTo>
                    <a:pt x="0" y="5448"/>
                  </a:lnTo>
                  <a:lnTo>
                    <a:pt x="1574" y="7023"/>
                  </a:lnTo>
                  <a:lnTo>
                    <a:pt x="3517" y="7023"/>
                  </a:lnTo>
                  <a:lnTo>
                    <a:pt x="31813" y="7023"/>
                  </a:lnTo>
                  <a:lnTo>
                    <a:pt x="33375" y="5448"/>
                  </a:lnTo>
                  <a:lnTo>
                    <a:pt x="33375" y="1574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073052" y="6587136"/>
              <a:ext cx="297180" cy="43180"/>
            </a:xfrm>
            <a:custGeom>
              <a:avLst/>
              <a:gdLst/>
              <a:ahLst/>
              <a:cxnLst/>
              <a:rect l="l" t="t" r="r" b="b"/>
              <a:pathLst>
                <a:path w="297180" h="43179">
                  <a:moveTo>
                    <a:pt x="114885" y="0"/>
                  </a:moveTo>
                  <a:lnTo>
                    <a:pt x="97131" y="1496"/>
                  </a:lnTo>
                  <a:lnTo>
                    <a:pt x="79655" y="4955"/>
                  </a:lnTo>
                  <a:lnTo>
                    <a:pt x="62623" y="10354"/>
                  </a:lnTo>
                  <a:lnTo>
                    <a:pt x="0" y="39577"/>
                  </a:lnTo>
                  <a:lnTo>
                    <a:pt x="12514" y="41163"/>
                  </a:lnTo>
                  <a:lnTo>
                    <a:pt x="41909" y="42752"/>
                  </a:lnTo>
                  <a:lnTo>
                    <a:pt x="75963" y="39588"/>
                  </a:lnTo>
                  <a:lnTo>
                    <a:pt x="102450" y="26915"/>
                  </a:lnTo>
                  <a:lnTo>
                    <a:pt x="129676" y="18365"/>
                  </a:lnTo>
                  <a:lnTo>
                    <a:pt x="168062" y="23589"/>
                  </a:lnTo>
                  <a:lnTo>
                    <a:pt x="208596" y="31864"/>
                  </a:lnTo>
                  <a:lnTo>
                    <a:pt x="242265" y="32465"/>
                  </a:lnTo>
                  <a:lnTo>
                    <a:pt x="263546" y="27024"/>
                  </a:lnTo>
                  <a:lnTo>
                    <a:pt x="276305" y="22991"/>
                  </a:lnTo>
                  <a:lnTo>
                    <a:pt x="285643" y="18367"/>
                  </a:lnTo>
                  <a:lnTo>
                    <a:pt x="296659" y="11154"/>
                  </a:lnTo>
                  <a:lnTo>
                    <a:pt x="132753" y="486"/>
                  </a:lnTo>
                  <a:lnTo>
                    <a:pt x="114885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202031" y="6582994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h="175895">
                  <a:moveTo>
                    <a:pt x="0" y="0"/>
                  </a:moveTo>
                  <a:lnTo>
                    <a:pt x="0" y="17561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26985" y="6579489"/>
              <a:ext cx="1758314" cy="257175"/>
            </a:xfrm>
            <a:custGeom>
              <a:avLst/>
              <a:gdLst/>
              <a:ahLst/>
              <a:cxnLst/>
              <a:rect l="l" t="t" r="r" b="b"/>
              <a:pathLst>
                <a:path w="1758314" h="257175">
                  <a:moveTo>
                    <a:pt x="1278547" y="1562"/>
                  </a:moveTo>
                  <a:lnTo>
                    <a:pt x="1276972" y="0"/>
                  </a:lnTo>
                  <a:lnTo>
                    <a:pt x="1273111" y="0"/>
                  </a:lnTo>
                  <a:lnTo>
                    <a:pt x="1271536" y="1562"/>
                  </a:lnTo>
                  <a:lnTo>
                    <a:pt x="1271536" y="3505"/>
                  </a:lnTo>
                  <a:lnTo>
                    <a:pt x="1271536" y="181051"/>
                  </a:lnTo>
                  <a:lnTo>
                    <a:pt x="1273111" y="182626"/>
                  </a:lnTo>
                  <a:lnTo>
                    <a:pt x="1276972" y="182626"/>
                  </a:lnTo>
                  <a:lnTo>
                    <a:pt x="1278547" y="181051"/>
                  </a:lnTo>
                  <a:lnTo>
                    <a:pt x="1278547" y="1562"/>
                  </a:lnTo>
                  <a:close/>
                </a:path>
                <a:path w="1758314" h="257175">
                  <a:moveTo>
                    <a:pt x="1758175" y="229692"/>
                  </a:moveTo>
                  <a:lnTo>
                    <a:pt x="0" y="229692"/>
                  </a:lnTo>
                  <a:lnTo>
                    <a:pt x="0" y="256692"/>
                  </a:lnTo>
                  <a:lnTo>
                    <a:pt x="1758175" y="256692"/>
                  </a:lnTo>
                  <a:lnTo>
                    <a:pt x="1758175" y="229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5" name="object 145"/>
          <p:cNvGrpSpPr/>
          <p:nvPr/>
        </p:nvGrpSpPr>
        <p:grpSpPr>
          <a:xfrm>
            <a:off x="6416992" y="2631325"/>
            <a:ext cx="1362710" cy="1040765"/>
            <a:chOff x="6416992" y="2631325"/>
            <a:chExt cx="1362710" cy="1040765"/>
          </a:xfrm>
        </p:grpSpPr>
        <p:sp>
          <p:nvSpPr>
            <p:cNvPr id="146" name="object 146"/>
            <p:cNvSpPr/>
            <p:nvPr/>
          </p:nvSpPr>
          <p:spPr>
            <a:xfrm>
              <a:off x="6416992" y="2631325"/>
              <a:ext cx="1362710" cy="1040765"/>
            </a:xfrm>
            <a:custGeom>
              <a:avLst/>
              <a:gdLst/>
              <a:ahLst/>
              <a:cxnLst/>
              <a:rect l="l" t="t" r="r" b="b"/>
              <a:pathLst>
                <a:path w="1362709" h="1040764">
                  <a:moveTo>
                    <a:pt x="1362176" y="0"/>
                  </a:moveTo>
                  <a:lnTo>
                    <a:pt x="0" y="0"/>
                  </a:lnTo>
                  <a:lnTo>
                    <a:pt x="0" y="1040676"/>
                  </a:lnTo>
                  <a:lnTo>
                    <a:pt x="1362176" y="1040676"/>
                  </a:lnTo>
                  <a:lnTo>
                    <a:pt x="1362176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571404" y="2631325"/>
              <a:ext cx="208279" cy="10160"/>
            </a:xfrm>
            <a:custGeom>
              <a:avLst/>
              <a:gdLst/>
              <a:ahLst/>
              <a:cxnLst/>
              <a:rect l="l" t="t" r="r" b="b"/>
              <a:pathLst>
                <a:path w="208279" h="10160">
                  <a:moveTo>
                    <a:pt x="207764" y="0"/>
                  </a:moveTo>
                  <a:lnTo>
                    <a:pt x="0" y="0"/>
                  </a:lnTo>
                  <a:lnTo>
                    <a:pt x="38171" y="3046"/>
                  </a:lnTo>
                  <a:lnTo>
                    <a:pt x="90219" y="6156"/>
                  </a:lnTo>
                  <a:lnTo>
                    <a:pt x="143042" y="8327"/>
                  </a:lnTo>
                  <a:lnTo>
                    <a:pt x="200230" y="9687"/>
                  </a:lnTo>
                  <a:lnTo>
                    <a:pt x="207764" y="9687"/>
                  </a:lnTo>
                  <a:lnTo>
                    <a:pt x="207764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540580" y="3514397"/>
              <a:ext cx="905510" cy="27305"/>
            </a:xfrm>
            <a:custGeom>
              <a:avLst/>
              <a:gdLst/>
              <a:ahLst/>
              <a:cxnLst/>
              <a:rect l="l" t="t" r="r" b="b"/>
              <a:pathLst>
                <a:path w="905509" h="27304">
                  <a:moveTo>
                    <a:pt x="899121" y="0"/>
                  </a:moveTo>
                  <a:lnTo>
                    <a:pt x="6045" y="0"/>
                  </a:lnTo>
                  <a:lnTo>
                    <a:pt x="0" y="6032"/>
                  </a:lnTo>
                  <a:lnTo>
                    <a:pt x="0" y="20955"/>
                  </a:lnTo>
                  <a:lnTo>
                    <a:pt x="6045" y="26987"/>
                  </a:lnTo>
                  <a:lnTo>
                    <a:pt x="13500" y="26987"/>
                  </a:lnTo>
                  <a:lnTo>
                    <a:pt x="899121" y="26987"/>
                  </a:lnTo>
                  <a:lnTo>
                    <a:pt x="905167" y="20955"/>
                  </a:lnTo>
                  <a:lnTo>
                    <a:pt x="905167" y="6032"/>
                  </a:lnTo>
                  <a:lnTo>
                    <a:pt x="899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868147" y="3012846"/>
              <a:ext cx="580390" cy="351790"/>
            </a:xfrm>
            <a:custGeom>
              <a:avLst/>
              <a:gdLst/>
              <a:ahLst/>
              <a:cxnLst/>
              <a:rect l="l" t="t" r="r" b="b"/>
              <a:pathLst>
                <a:path w="580390" h="351789">
                  <a:moveTo>
                    <a:pt x="579780" y="0"/>
                  </a:moveTo>
                  <a:lnTo>
                    <a:pt x="0" y="0"/>
                  </a:lnTo>
                  <a:lnTo>
                    <a:pt x="0" y="351358"/>
                  </a:lnTo>
                  <a:lnTo>
                    <a:pt x="579780" y="351358"/>
                  </a:lnTo>
                  <a:lnTo>
                    <a:pt x="579780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862724" y="3007778"/>
              <a:ext cx="591185" cy="361950"/>
            </a:xfrm>
            <a:custGeom>
              <a:avLst/>
              <a:gdLst/>
              <a:ahLst/>
              <a:cxnLst/>
              <a:rect l="l" t="t" r="r" b="b"/>
              <a:pathLst>
                <a:path w="591184" h="361950">
                  <a:moveTo>
                    <a:pt x="130136" y="35458"/>
                  </a:moveTo>
                  <a:lnTo>
                    <a:pt x="127698" y="33032"/>
                  </a:lnTo>
                  <a:lnTo>
                    <a:pt x="124714" y="33032"/>
                  </a:lnTo>
                  <a:lnTo>
                    <a:pt x="43307" y="33032"/>
                  </a:lnTo>
                  <a:lnTo>
                    <a:pt x="40868" y="35458"/>
                  </a:lnTo>
                  <a:lnTo>
                    <a:pt x="40868" y="41452"/>
                  </a:lnTo>
                  <a:lnTo>
                    <a:pt x="43307" y="43878"/>
                  </a:lnTo>
                  <a:lnTo>
                    <a:pt x="127698" y="43878"/>
                  </a:lnTo>
                  <a:lnTo>
                    <a:pt x="130136" y="41452"/>
                  </a:lnTo>
                  <a:lnTo>
                    <a:pt x="130136" y="35458"/>
                  </a:lnTo>
                  <a:close/>
                </a:path>
                <a:path w="591184" h="361950">
                  <a:moveTo>
                    <a:pt x="237274" y="35458"/>
                  </a:moveTo>
                  <a:lnTo>
                    <a:pt x="234848" y="33032"/>
                  </a:lnTo>
                  <a:lnTo>
                    <a:pt x="231851" y="33032"/>
                  </a:lnTo>
                  <a:lnTo>
                    <a:pt x="150444" y="33032"/>
                  </a:lnTo>
                  <a:lnTo>
                    <a:pt x="148018" y="35458"/>
                  </a:lnTo>
                  <a:lnTo>
                    <a:pt x="148018" y="41452"/>
                  </a:lnTo>
                  <a:lnTo>
                    <a:pt x="150444" y="43878"/>
                  </a:lnTo>
                  <a:lnTo>
                    <a:pt x="234848" y="43878"/>
                  </a:lnTo>
                  <a:lnTo>
                    <a:pt x="237274" y="41452"/>
                  </a:lnTo>
                  <a:lnTo>
                    <a:pt x="237274" y="35458"/>
                  </a:lnTo>
                  <a:close/>
                </a:path>
                <a:path w="591184" h="361950">
                  <a:moveTo>
                    <a:pt x="506412" y="321576"/>
                  </a:moveTo>
                  <a:lnTo>
                    <a:pt x="503986" y="319151"/>
                  </a:lnTo>
                  <a:lnTo>
                    <a:pt x="500989" y="319151"/>
                  </a:lnTo>
                  <a:lnTo>
                    <a:pt x="111277" y="319151"/>
                  </a:lnTo>
                  <a:lnTo>
                    <a:pt x="108851" y="321576"/>
                  </a:lnTo>
                  <a:lnTo>
                    <a:pt x="108851" y="327558"/>
                  </a:lnTo>
                  <a:lnTo>
                    <a:pt x="111277" y="329984"/>
                  </a:lnTo>
                  <a:lnTo>
                    <a:pt x="503986" y="329984"/>
                  </a:lnTo>
                  <a:lnTo>
                    <a:pt x="506412" y="327558"/>
                  </a:lnTo>
                  <a:lnTo>
                    <a:pt x="506412" y="321576"/>
                  </a:lnTo>
                  <a:close/>
                </a:path>
                <a:path w="591184" h="361950">
                  <a:moveTo>
                    <a:pt x="550913" y="35458"/>
                  </a:moveTo>
                  <a:lnTo>
                    <a:pt x="548487" y="33032"/>
                  </a:lnTo>
                  <a:lnTo>
                    <a:pt x="545490" y="33032"/>
                  </a:lnTo>
                  <a:lnTo>
                    <a:pt x="259905" y="33032"/>
                  </a:lnTo>
                  <a:lnTo>
                    <a:pt x="257479" y="35458"/>
                  </a:lnTo>
                  <a:lnTo>
                    <a:pt x="257479" y="41452"/>
                  </a:lnTo>
                  <a:lnTo>
                    <a:pt x="259905" y="43878"/>
                  </a:lnTo>
                  <a:lnTo>
                    <a:pt x="548487" y="43878"/>
                  </a:lnTo>
                  <a:lnTo>
                    <a:pt x="550913" y="41452"/>
                  </a:lnTo>
                  <a:lnTo>
                    <a:pt x="550913" y="35458"/>
                  </a:lnTo>
                  <a:close/>
                </a:path>
                <a:path w="591184" h="361950">
                  <a:moveTo>
                    <a:pt x="590626" y="0"/>
                  </a:moveTo>
                  <a:lnTo>
                    <a:pt x="579793" y="0"/>
                  </a:lnTo>
                  <a:lnTo>
                    <a:pt x="579793" y="10160"/>
                  </a:lnTo>
                  <a:lnTo>
                    <a:pt x="579793" y="350520"/>
                  </a:lnTo>
                  <a:lnTo>
                    <a:pt x="10833" y="350520"/>
                  </a:lnTo>
                  <a:lnTo>
                    <a:pt x="10833" y="10502"/>
                  </a:lnTo>
                  <a:lnTo>
                    <a:pt x="10845" y="10160"/>
                  </a:lnTo>
                  <a:lnTo>
                    <a:pt x="579793" y="10160"/>
                  </a:lnTo>
                  <a:lnTo>
                    <a:pt x="57979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0" y="350520"/>
                  </a:lnTo>
                  <a:lnTo>
                    <a:pt x="0" y="361950"/>
                  </a:lnTo>
                  <a:lnTo>
                    <a:pt x="590626" y="361950"/>
                  </a:lnTo>
                  <a:lnTo>
                    <a:pt x="590626" y="350520"/>
                  </a:lnTo>
                  <a:lnTo>
                    <a:pt x="590626" y="10160"/>
                  </a:lnTo>
                  <a:lnTo>
                    <a:pt x="590626" y="5080"/>
                  </a:lnTo>
                  <a:lnTo>
                    <a:pt x="5906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902412" y="3379317"/>
              <a:ext cx="497840" cy="50800"/>
            </a:xfrm>
            <a:custGeom>
              <a:avLst/>
              <a:gdLst/>
              <a:ahLst/>
              <a:cxnLst/>
              <a:rect l="l" t="t" r="r" b="b"/>
              <a:pathLst>
                <a:path w="497840" h="50800">
                  <a:moveTo>
                    <a:pt x="497611" y="0"/>
                  </a:moveTo>
                  <a:lnTo>
                    <a:pt x="0" y="0"/>
                  </a:lnTo>
                  <a:lnTo>
                    <a:pt x="0" y="50342"/>
                  </a:lnTo>
                  <a:lnTo>
                    <a:pt x="497611" y="50342"/>
                  </a:lnTo>
                  <a:lnTo>
                    <a:pt x="4976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896976" y="3373792"/>
              <a:ext cx="508634" cy="60960"/>
            </a:xfrm>
            <a:custGeom>
              <a:avLst/>
              <a:gdLst/>
              <a:ahLst/>
              <a:cxnLst/>
              <a:rect l="l" t="t" r="r" b="b"/>
              <a:pathLst>
                <a:path w="508634" h="60960">
                  <a:moveTo>
                    <a:pt x="508457" y="0"/>
                  </a:moveTo>
                  <a:lnTo>
                    <a:pt x="497611" y="0"/>
                  </a:lnTo>
                  <a:lnTo>
                    <a:pt x="497611" y="11430"/>
                  </a:lnTo>
                  <a:lnTo>
                    <a:pt x="497611" y="50800"/>
                  </a:lnTo>
                  <a:lnTo>
                    <a:pt x="10845" y="50800"/>
                  </a:lnTo>
                  <a:lnTo>
                    <a:pt x="10845" y="11430"/>
                  </a:lnTo>
                  <a:lnTo>
                    <a:pt x="497611" y="11430"/>
                  </a:lnTo>
                  <a:lnTo>
                    <a:pt x="497611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50800"/>
                  </a:lnTo>
                  <a:lnTo>
                    <a:pt x="0" y="60960"/>
                  </a:lnTo>
                  <a:lnTo>
                    <a:pt x="5422" y="60960"/>
                  </a:lnTo>
                  <a:lnTo>
                    <a:pt x="508457" y="60960"/>
                  </a:lnTo>
                  <a:lnTo>
                    <a:pt x="508457" y="55880"/>
                  </a:lnTo>
                  <a:lnTo>
                    <a:pt x="508457" y="50800"/>
                  </a:lnTo>
                  <a:lnTo>
                    <a:pt x="508457" y="11430"/>
                  </a:lnTo>
                  <a:lnTo>
                    <a:pt x="5084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20202" y="3338195"/>
              <a:ext cx="87630" cy="124396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6611751" y="3166887"/>
              <a:ext cx="254635" cy="223520"/>
            </a:xfrm>
            <a:custGeom>
              <a:avLst/>
              <a:gdLst/>
              <a:ahLst/>
              <a:cxnLst/>
              <a:rect l="l" t="t" r="r" b="b"/>
              <a:pathLst>
                <a:path w="254634" h="223520">
                  <a:moveTo>
                    <a:pt x="234645" y="0"/>
                  </a:moveTo>
                  <a:lnTo>
                    <a:pt x="77241" y="0"/>
                  </a:lnTo>
                  <a:lnTo>
                    <a:pt x="69684" y="4800"/>
                  </a:lnTo>
                  <a:lnTo>
                    <a:pt x="1778" y="148970"/>
                  </a:lnTo>
                  <a:lnTo>
                    <a:pt x="0" y="156870"/>
                  </a:lnTo>
                  <a:lnTo>
                    <a:pt x="0" y="222923"/>
                  </a:lnTo>
                  <a:lnTo>
                    <a:pt x="254177" y="222923"/>
                  </a:lnTo>
                  <a:lnTo>
                    <a:pt x="254177" y="19519"/>
                  </a:lnTo>
                  <a:lnTo>
                    <a:pt x="252643" y="11921"/>
                  </a:lnTo>
                  <a:lnTo>
                    <a:pt x="248459" y="5716"/>
                  </a:lnTo>
                  <a:lnTo>
                    <a:pt x="242251" y="1533"/>
                  </a:lnTo>
                  <a:lnTo>
                    <a:pt x="2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606340" y="3161464"/>
              <a:ext cx="265430" cy="234315"/>
            </a:xfrm>
            <a:custGeom>
              <a:avLst/>
              <a:gdLst/>
              <a:ahLst/>
              <a:cxnLst/>
              <a:rect l="l" t="t" r="r" b="b"/>
              <a:pathLst>
                <a:path w="265429" h="234314">
                  <a:moveTo>
                    <a:pt x="240055" y="0"/>
                  </a:moveTo>
                  <a:lnTo>
                    <a:pt x="90970" y="0"/>
                  </a:lnTo>
                  <a:lnTo>
                    <a:pt x="83399" y="1085"/>
                  </a:lnTo>
                  <a:lnTo>
                    <a:pt x="5689" y="144856"/>
                  </a:lnTo>
                  <a:lnTo>
                    <a:pt x="0" y="170294"/>
                  </a:lnTo>
                  <a:lnTo>
                    <a:pt x="0" y="233768"/>
                  </a:lnTo>
                  <a:lnTo>
                    <a:pt x="265010" y="233768"/>
                  </a:lnTo>
                  <a:lnTo>
                    <a:pt x="265010" y="222935"/>
                  </a:lnTo>
                  <a:lnTo>
                    <a:pt x="10833" y="222935"/>
                  </a:lnTo>
                  <a:lnTo>
                    <a:pt x="10833" y="163093"/>
                  </a:lnTo>
                  <a:lnTo>
                    <a:pt x="12420" y="155981"/>
                  </a:lnTo>
                  <a:lnTo>
                    <a:pt x="79095" y="14414"/>
                  </a:lnTo>
                  <a:lnTo>
                    <a:pt x="84739" y="10845"/>
                  </a:lnTo>
                  <a:lnTo>
                    <a:pt x="260093" y="10845"/>
                  </a:lnTo>
                  <a:lnTo>
                    <a:pt x="257705" y="7304"/>
                  </a:lnTo>
                  <a:lnTo>
                    <a:pt x="249773" y="1959"/>
                  </a:lnTo>
                  <a:lnTo>
                    <a:pt x="240055" y="0"/>
                  </a:lnTo>
                  <a:close/>
                </a:path>
                <a:path w="265429" h="234314">
                  <a:moveTo>
                    <a:pt x="260093" y="10845"/>
                  </a:moveTo>
                  <a:lnTo>
                    <a:pt x="247853" y="10845"/>
                  </a:lnTo>
                  <a:lnTo>
                    <a:pt x="254152" y="17157"/>
                  </a:lnTo>
                  <a:lnTo>
                    <a:pt x="254165" y="222935"/>
                  </a:lnTo>
                  <a:lnTo>
                    <a:pt x="265010" y="222935"/>
                  </a:lnTo>
                  <a:lnTo>
                    <a:pt x="265010" y="24942"/>
                  </a:lnTo>
                  <a:lnTo>
                    <a:pt x="263091" y="15430"/>
                  </a:lnTo>
                  <a:lnTo>
                    <a:pt x="263051" y="15232"/>
                  </a:lnTo>
                  <a:lnTo>
                    <a:pt x="260093" y="108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611747" y="3387064"/>
              <a:ext cx="254635" cy="38100"/>
            </a:xfrm>
            <a:custGeom>
              <a:avLst/>
              <a:gdLst/>
              <a:ahLst/>
              <a:cxnLst/>
              <a:rect l="l" t="t" r="r" b="b"/>
              <a:pathLst>
                <a:path w="254634" h="38100">
                  <a:moveTo>
                    <a:pt x="254177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38100"/>
                  </a:lnTo>
                  <a:lnTo>
                    <a:pt x="251015" y="38100"/>
                  </a:lnTo>
                  <a:lnTo>
                    <a:pt x="251015" y="31750"/>
                  </a:lnTo>
                  <a:lnTo>
                    <a:pt x="254177" y="31750"/>
                  </a:lnTo>
                  <a:lnTo>
                    <a:pt x="254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606331" y="3381714"/>
              <a:ext cx="265430" cy="48895"/>
            </a:xfrm>
            <a:custGeom>
              <a:avLst/>
              <a:gdLst/>
              <a:ahLst/>
              <a:cxnLst/>
              <a:rect l="l" t="t" r="r" b="b"/>
              <a:pathLst>
                <a:path w="265429" h="48895">
                  <a:moveTo>
                    <a:pt x="265010" y="0"/>
                  </a:moveTo>
                  <a:lnTo>
                    <a:pt x="0" y="0"/>
                  </a:lnTo>
                  <a:lnTo>
                    <a:pt x="0" y="48869"/>
                  </a:lnTo>
                  <a:lnTo>
                    <a:pt x="5422" y="48869"/>
                  </a:lnTo>
                  <a:lnTo>
                    <a:pt x="5422" y="38023"/>
                  </a:lnTo>
                  <a:lnTo>
                    <a:pt x="10845" y="38023"/>
                  </a:lnTo>
                  <a:lnTo>
                    <a:pt x="10845" y="10845"/>
                  </a:lnTo>
                  <a:lnTo>
                    <a:pt x="265010" y="10845"/>
                  </a:lnTo>
                  <a:lnTo>
                    <a:pt x="265010" y="0"/>
                  </a:lnTo>
                  <a:close/>
                </a:path>
                <a:path w="265429" h="48895">
                  <a:moveTo>
                    <a:pt x="10845" y="38023"/>
                  </a:moveTo>
                  <a:lnTo>
                    <a:pt x="5422" y="38023"/>
                  </a:lnTo>
                  <a:lnTo>
                    <a:pt x="5422" y="48869"/>
                  </a:lnTo>
                  <a:lnTo>
                    <a:pt x="245452" y="48869"/>
                  </a:lnTo>
                  <a:lnTo>
                    <a:pt x="253068" y="47333"/>
                  </a:lnTo>
                  <a:lnTo>
                    <a:pt x="258832" y="43446"/>
                  </a:lnTo>
                  <a:lnTo>
                    <a:pt x="10845" y="43446"/>
                  </a:lnTo>
                  <a:lnTo>
                    <a:pt x="10845" y="38023"/>
                  </a:lnTo>
                  <a:close/>
                </a:path>
                <a:path w="265429" h="48895">
                  <a:moveTo>
                    <a:pt x="265010" y="10845"/>
                  </a:moveTo>
                  <a:lnTo>
                    <a:pt x="254177" y="10845"/>
                  </a:lnTo>
                  <a:lnTo>
                    <a:pt x="254177" y="34124"/>
                  </a:lnTo>
                  <a:lnTo>
                    <a:pt x="250266" y="38023"/>
                  </a:lnTo>
                  <a:lnTo>
                    <a:pt x="10845" y="38023"/>
                  </a:lnTo>
                  <a:lnTo>
                    <a:pt x="10845" y="43446"/>
                  </a:lnTo>
                  <a:lnTo>
                    <a:pt x="258832" y="43446"/>
                  </a:lnTo>
                  <a:lnTo>
                    <a:pt x="259284" y="43141"/>
                  </a:lnTo>
                  <a:lnTo>
                    <a:pt x="263474" y="36921"/>
                  </a:lnTo>
                  <a:lnTo>
                    <a:pt x="265010" y="29298"/>
                  </a:lnTo>
                  <a:lnTo>
                    <a:pt x="265010" y="108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616921" y="3199152"/>
              <a:ext cx="163195" cy="114935"/>
            </a:xfrm>
            <a:custGeom>
              <a:avLst/>
              <a:gdLst/>
              <a:ahLst/>
              <a:cxnLst/>
              <a:rect l="l" t="t" r="r" b="b"/>
              <a:pathLst>
                <a:path w="163195" h="114935">
                  <a:moveTo>
                    <a:pt x="132765" y="0"/>
                  </a:moveTo>
                  <a:lnTo>
                    <a:pt x="51574" y="0"/>
                  </a:lnTo>
                  <a:lnTo>
                    <a:pt x="0" y="114338"/>
                  </a:lnTo>
                  <a:lnTo>
                    <a:pt x="162725" y="114338"/>
                  </a:lnTo>
                  <a:lnTo>
                    <a:pt x="162725" y="29959"/>
                  </a:lnTo>
                  <a:lnTo>
                    <a:pt x="160371" y="18296"/>
                  </a:lnTo>
                  <a:lnTo>
                    <a:pt x="153950" y="8774"/>
                  </a:lnTo>
                  <a:lnTo>
                    <a:pt x="144428" y="2354"/>
                  </a:lnTo>
                  <a:lnTo>
                    <a:pt x="132765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616921" y="3193738"/>
              <a:ext cx="168275" cy="125730"/>
            </a:xfrm>
            <a:custGeom>
              <a:avLst/>
              <a:gdLst/>
              <a:ahLst/>
              <a:cxnLst/>
              <a:rect l="l" t="t" r="r" b="b"/>
              <a:pathLst>
                <a:path w="168275" h="125729">
                  <a:moveTo>
                    <a:pt x="132765" y="0"/>
                  </a:moveTo>
                  <a:lnTo>
                    <a:pt x="51574" y="0"/>
                  </a:lnTo>
                  <a:lnTo>
                    <a:pt x="51574" y="10833"/>
                  </a:lnTo>
                  <a:lnTo>
                    <a:pt x="132765" y="10833"/>
                  </a:lnTo>
                  <a:lnTo>
                    <a:pt x="142307" y="12766"/>
                  </a:lnTo>
                  <a:lnTo>
                    <a:pt x="150101" y="18024"/>
                  </a:lnTo>
                  <a:lnTo>
                    <a:pt x="155361" y="25820"/>
                  </a:lnTo>
                  <a:lnTo>
                    <a:pt x="157302" y="35369"/>
                  </a:lnTo>
                  <a:lnTo>
                    <a:pt x="157302" y="114338"/>
                  </a:lnTo>
                  <a:lnTo>
                    <a:pt x="0" y="114338"/>
                  </a:lnTo>
                  <a:lnTo>
                    <a:pt x="0" y="125158"/>
                  </a:lnTo>
                  <a:lnTo>
                    <a:pt x="168135" y="125158"/>
                  </a:lnTo>
                  <a:lnTo>
                    <a:pt x="168135" y="35369"/>
                  </a:lnTo>
                  <a:lnTo>
                    <a:pt x="165355" y="21597"/>
                  </a:lnTo>
                  <a:lnTo>
                    <a:pt x="157775" y="10355"/>
                  </a:lnTo>
                  <a:lnTo>
                    <a:pt x="146532" y="2777"/>
                  </a:lnTo>
                  <a:lnTo>
                    <a:pt x="132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779642" y="3278352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60">
                  <a:moveTo>
                    <a:pt x="0" y="0"/>
                  </a:moveTo>
                  <a:lnTo>
                    <a:pt x="0" y="11145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774222" y="3278352"/>
              <a:ext cx="11430" cy="111760"/>
            </a:xfrm>
            <a:custGeom>
              <a:avLst/>
              <a:gdLst/>
              <a:ahLst/>
              <a:cxnLst/>
              <a:rect l="l" t="t" r="r" b="b"/>
              <a:pathLst>
                <a:path w="11429" h="111760">
                  <a:moveTo>
                    <a:pt x="10845" y="0"/>
                  </a:moveTo>
                  <a:lnTo>
                    <a:pt x="0" y="0"/>
                  </a:lnTo>
                  <a:lnTo>
                    <a:pt x="0" y="111455"/>
                  </a:lnTo>
                  <a:lnTo>
                    <a:pt x="10845" y="111455"/>
                  </a:lnTo>
                  <a:lnTo>
                    <a:pt x="108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739055" y="3199704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563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733629" y="3104781"/>
              <a:ext cx="97155" cy="208915"/>
            </a:xfrm>
            <a:custGeom>
              <a:avLst/>
              <a:gdLst/>
              <a:ahLst/>
              <a:cxnLst/>
              <a:rect l="l" t="t" r="r" b="b"/>
              <a:pathLst>
                <a:path w="97154" h="208914">
                  <a:moveTo>
                    <a:pt x="10845" y="94932"/>
                  </a:moveTo>
                  <a:lnTo>
                    <a:pt x="0" y="94932"/>
                  </a:lnTo>
                  <a:lnTo>
                    <a:pt x="0" y="208495"/>
                  </a:lnTo>
                  <a:lnTo>
                    <a:pt x="10845" y="208495"/>
                  </a:lnTo>
                  <a:lnTo>
                    <a:pt x="10845" y="94932"/>
                  </a:lnTo>
                  <a:close/>
                </a:path>
                <a:path w="97154" h="208914">
                  <a:moveTo>
                    <a:pt x="96888" y="2425"/>
                  </a:moveTo>
                  <a:lnTo>
                    <a:pt x="94462" y="0"/>
                  </a:lnTo>
                  <a:lnTo>
                    <a:pt x="88480" y="0"/>
                  </a:lnTo>
                  <a:lnTo>
                    <a:pt x="86055" y="2425"/>
                  </a:lnTo>
                  <a:lnTo>
                    <a:pt x="86055" y="5422"/>
                  </a:lnTo>
                  <a:lnTo>
                    <a:pt x="86067" y="154686"/>
                  </a:lnTo>
                  <a:lnTo>
                    <a:pt x="84010" y="161099"/>
                  </a:lnTo>
                  <a:lnTo>
                    <a:pt x="77978" y="169773"/>
                  </a:lnTo>
                  <a:lnTo>
                    <a:pt x="74434" y="171780"/>
                  </a:lnTo>
                  <a:lnTo>
                    <a:pt x="68033" y="171767"/>
                  </a:lnTo>
                  <a:lnTo>
                    <a:pt x="65608" y="174193"/>
                  </a:lnTo>
                  <a:lnTo>
                    <a:pt x="65608" y="180174"/>
                  </a:lnTo>
                  <a:lnTo>
                    <a:pt x="68033" y="182613"/>
                  </a:lnTo>
                  <a:lnTo>
                    <a:pt x="78917" y="182600"/>
                  </a:lnTo>
                  <a:lnTo>
                    <a:pt x="85585" y="177952"/>
                  </a:lnTo>
                  <a:lnTo>
                    <a:pt x="94361" y="165125"/>
                  </a:lnTo>
                  <a:lnTo>
                    <a:pt x="96888" y="156692"/>
                  </a:lnTo>
                  <a:lnTo>
                    <a:pt x="96888" y="24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815518" y="3127578"/>
              <a:ext cx="21590" cy="99060"/>
            </a:xfrm>
            <a:custGeom>
              <a:avLst/>
              <a:gdLst/>
              <a:ahLst/>
              <a:cxnLst/>
              <a:rect l="l" t="t" r="r" b="b"/>
              <a:pathLst>
                <a:path w="21590" h="99060">
                  <a:moveTo>
                    <a:pt x="21323" y="0"/>
                  </a:moveTo>
                  <a:lnTo>
                    <a:pt x="0" y="0"/>
                  </a:lnTo>
                  <a:lnTo>
                    <a:pt x="0" y="98653"/>
                  </a:lnTo>
                  <a:lnTo>
                    <a:pt x="21323" y="98653"/>
                  </a:lnTo>
                  <a:lnTo>
                    <a:pt x="21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810089" y="3122168"/>
              <a:ext cx="32384" cy="109855"/>
            </a:xfrm>
            <a:custGeom>
              <a:avLst/>
              <a:gdLst/>
              <a:ahLst/>
              <a:cxnLst/>
              <a:rect l="l" t="t" r="r" b="b"/>
              <a:pathLst>
                <a:path w="32384" h="109855">
                  <a:moveTo>
                    <a:pt x="32169" y="0"/>
                  </a:moveTo>
                  <a:lnTo>
                    <a:pt x="0" y="0"/>
                  </a:lnTo>
                  <a:lnTo>
                    <a:pt x="0" y="109486"/>
                  </a:lnTo>
                  <a:lnTo>
                    <a:pt x="5422" y="109486"/>
                  </a:lnTo>
                  <a:lnTo>
                    <a:pt x="5422" y="98640"/>
                  </a:lnTo>
                  <a:lnTo>
                    <a:pt x="10845" y="98640"/>
                  </a:lnTo>
                  <a:lnTo>
                    <a:pt x="10845" y="10833"/>
                  </a:lnTo>
                  <a:lnTo>
                    <a:pt x="32169" y="10833"/>
                  </a:lnTo>
                  <a:lnTo>
                    <a:pt x="32169" y="0"/>
                  </a:lnTo>
                  <a:close/>
                </a:path>
                <a:path w="32384" h="109855">
                  <a:moveTo>
                    <a:pt x="10845" y="98640"/>
                  </a:moveTo>
                  <a:lnTo>
                    <a:pt x="5422" y="98640"/>
                  </a:lnTo>
                  <a:lnTo>
                    <a:pt x="5422" y="109486"/>
                  </a:lnTo>
                  <a:lnTo>
                    <a:pt x="32169" y="109486"/>
                  </a:lnTo>
                  <a:lnTo>
                    <a:pt x="32169" y="104063"/>
                  </a:lnTo>
                  <a:lnTo>
                    <a:pt x="10845" y="104063"/>
                  </a:lnTo>
                  <a:lnTo>
                    <a:pt x="10845" y="98640"/>
                  </a:lnTo>
                  <a:close/>
                </a:path>
                <a:path w="32384" h="109855">
                  <a:moveTo>
                    <a:pt x="32169" y="10833"/>
                  </a:moveTo>
                  <a:lnTo>
                    <a:pt x="21336" y="10833"/>
                  </a:lnTo>
                  <a:lnTo>
                    <a:pt x="21336" y="98640"/>
                  </a:lnTo>
                  <a:lnTo>
                    <a:pt x="10845" y="98640"/>
                  </a:lnTo>
                  <a:lnTo>
                    <a:pt x="10845" y="104063"/>
                  </a:lnTo>
                  <a:lnTo>
                    <a:pt x="32169" y="104063"/>
                  </a:lnTo>
                  <a:lnTo>
                    <a:pt x="32169" y="108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046370" y="3366925"/>
              <a:ext cx="167005" cy="83820"/>
            </a:xfrm>
            <a:custGeom>
              <a:avLst/>
              <a:gdLst/>
              <a:ahLst/>
              <a:cxnLst/>
              <a:rect l="l" t="t" r="r" b="b"/>
              <a:pathLst>
                <a:path w="167004" h="83820">
                  <a:moveTo>
                    <a:pt x="83273" y="0"/>
                  </a:moveTo>
                  <a:lnTo>
                    <a:pt x="50861" y="6544"/>
                  </a:lnTo>
                  <a:lnTo>
                    <a:pt x="24391" y="24393"/>
                  </a:lnTo>
                  <a:lnTo>
                    <a:pt x="6544" y="50867"/>
                  </a:lnTo>
                  <a:lnTo>
                    <a:pt x="0" y="83286"/>
                  </a:lnTo>
                  <a:lnTo>
                    <a:pt x="166560" y="83286"/>
                  </a:lnTo>
                  <a:lnTo>
                    <a:pt x="160015" y="50867"/>
                  </a:lnTo>
                  <a:lnTo>
                    <a:pt x="142166" y="24393"/>
                  </a:lnTo>
                  <a:lnTo>
                    <a:pt x="115693" y="6544"/>
                  </a:lnTo>
                  <a:lnTo>
                    <a:pt x="832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040947" y="3361502"/>
              <a:ext cx="177800" cy="94615"/>
            </a:xfrm>
            <a:custGeom>
              <a:avLst/>
              <a:gdLst/>
              <a:ahLst/>
              <a:cxnLst/>
              <a:rect l="l" t="t" r="r" b="b"/>
              <a:pathLst>
                <a:path w="177800" h="94614">
                  <a:moveTo>
                    <a:pt x="88696" y="0"/>
                  </a:moveTo>
                  <a:lnTo>
                    <a:pt x="54172" y="6976"/>
                  </a:lnTo>
                  <a:lnTo>
                    <a:pt x="25979" y="25985"/>
                  </a:lnTo>
                  <a:lnTo>
                    <a:pt x="6970" y="54179"/>
                  </a:lnTo>
                  <a:lnTo>
                    <a:pt x="0" y="88709"/>
                  </a:lnTo>
                  <a:lnTo>
                    <a:pt x="0" y="90131"/>
                  </a:lnTo>
                  <a:lnTo>
                    <a:pt x="571" y="91528"/>
                  </a:lnTo>
                  <a:lnTo>
                    <a:pt x="2590" y="93548"/>
                  </a:lnTo>
                  <a:lnTo>
                    <a:pt x="4000" y="94132"/>
                  </a:lnTo>
                  <a:lnTo>
                    <a:pt x="5422" y="94132"/>
                  </a:lnTo>
                  <a:lnTo>
                    <a:pt x="5422" y="83286"/>
                  </a:lnTo>
                  <a:lnTo>
                    <a:pt x="11391" y="83286"/>
                  </a:lnTo>
                  <a:lnTo>
                    <a:pt x="24133" y="45179"/>
                  </a:lnTo>
                  <a:lnTo>
                    <a:pt x="58393" y="16962"/>
                  </a:lnTo>
                  <a:lnTo>
                    <a:pt x="88696" y="10845"/>
                  </a:lnTo>
                  <a:lnTo>
                    <a:pt x="128965" y="10845"/>
                  </a:lnTo>
                  <a:lnTo>
                    <a:pt x="123226" y="6976"/>
                  </a:lnTo>
                  <a:lnTo>
                    <a:pt x="88696" y="0"/>
                  </a:lnTo>
                  <a:close/>
                </a:path>
                <a:path w="177800" h="94614">
                  <a:moveTo>
                    <a:pt x="11391" y="83286"/>
                  </a:moveTo>
                  <a:lnTo>
                    <a:pt x="5422" y="83286"/>
                  </a:lnTo>
                  <a:lnTo>
                    <a:pt x="5422" y="94132"/>
                  </a:lnTo>
                  <a:lnTo>
                    <a:pt x="173405" y="94132"/>
                  </a:lnTo>
                  <a:lnTo>
                    <a:pt x="174802" y="93548"/>
                  </a:lnTo>
                  <a:lnTo>
                    <a:pt x="176822" y="91528"/>
                  </a:lnTo>
                  <a:lnTo>
                    <a:pt x="177393" y="90131"/>
                  </a:lnTo>
                  <a:lnTo>
                    <a:pt x="177393" y="88709"/>
                  </a:lnTo>
                  <a:lnTo>
                    <a:pt x="10845" y="88709"/>
                  </a:lnTo>
                  <a:lnTo>
                    <a:pt x="11391" y="83286"/>
                  </a:lnTo>
                  <a:close/>
                </a:path>
                <a:path w="177800" h="94614">
                  <a:moveTo>
                    <a:pt x="166014" y="83286"/>
                  </a:moveTo>
                  <a:lnTo>
                    <a:pt x="11391" y="83286"/>
                  </a:lnTo>
                  <a:lnTo>
                    <a:pt x="10845" y="88709"/>
                  </a:lnTo>
                  <a:lnTo>
                    <a:pt x="166560" y="88709"/>
                  </a:lnTo>
                  <a:lnTo>
                    <a:pt x="166014" y="83286"/>
                  </a:lnTo>
                  <a:close/>
                </a:path>
                <a:path w="177800" h="94614">
                  <a:moveTo>
                    <a:pt x="128965" y="10845"/>
                  </a:moveTo>
                  <a:lnTo>
                    <a:pt x="88696" y="10845"/>
                  </a:lnTo>
                  <a:lnTo>
                    <a:pt x="104396" y="12430"/>
                  </a:lnTo>
                  <a:lnTo>
                    <a:pt x="119005" y="16962"/>
                  </a:lnTo>
                  <a:lnTo>
                    <a:pt x="153262" y="45179"/>
                  </a:lnTo>
                  <a:lnTo>
                    <a:pt x="166560" y="88709"/>
                  </a:lnTo>
                  <a:lnTo>
                    <a:pt x="171983" y="88709"/>
                  </a:lnTo>
                  <a:lnTo>
                    <a:pt x="171983" y="83286"/>
                  </a:lnTo>
                  <a:lnTo>
                    <a:pt x="176299" y="83286"/>
                  </a:lnTo>
                  <a:lnTo>
                    <a:pt x="170424" y="54179"/>
                  </a:lnTo>
                  <a:lnTo>
                    <a:pt x="151418" y="25985"/>
                  </a:lnTo>
                  <a:lnTo>
                    <a:pt x="128965" y="10845"/>
                  </a:lnTo>
                  <a:close/>
                </a:path>
                <a:path w="177800" h="94614">
                  <a:moveTo>
                    <a:pt x="176299" y="83286"/>
                  </a:moveTo>
                  <a:lnTo>
                    <a:pt x="171983" y="83286"/>
                  </a:lnTo>
                  <a:lnTo>
                    <a:pt x="171983" y="88709"/>
                  </a:lnTo>
                  <a:lnTo>
                    <a:pt x="177393" y="88709"/>
                  </a:lnTo>
                  <a:lnTo>
                    <a:pt x="176299" y="83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063907" y="3384457"/>
              <a:ext cx="132080" cy="132080"/>
            </a:xfrm>
            <a:custGeom>
              <a:avLst/>
              <a:gdLst/>
              <a:ahLst/>
              <a:cxnLst/>
              <a:rect l="l" t="t" r="r" b="b"/>
              <a:pathLst>
                <a:path w="132079" h="132079">
                  <a:moveTo>
                    <a:pt x="70480" y="0"/>
                  </a:moveTo>
                  <a:lnTo>
                    <a:pt x="65679" y="0"/>
                  </a:lnTo>
                  <a:lnTo>
                    <a:pt x="43741" y="3844"/>
                  </a:lnTo>
                  <a:lnTo>
                    <a:pt x="24696" y="14538"/>
                  </a:lnTo>
                  <a:lnTo>
                    <a:pt x="10119" y="30818"/>
                  </a:lnTo>
                  <a:lnTo>
                    <a:pt x="1582" y="51422"/>
                  </a:lnTo>
                  <a:lnTo>
                    <a:pt x="0" y="64314"/>
                  </a:lnTo>
                  <a:lnTo>
                    <a:pt x="950" y="77073"/>
                  </a:lnTo>
                  <a:lnTo>
                    <a:pt x="18233" y="111221"/>
                  </a:lnTo>
                  <a:lnTo>
                    <a:pt x="56154" y="130962"/>
                  </a:lnTo>
                  <a:lnTo>
                    <a:pt x="60993" y="131495"/>
                  </a:lnTo>
                  <a:lnTo>
                    <a:pt x="65819" y="131495"/>
                  </a:lnTo>
                  <a:lnTo>
                    <a:pt x="106791" y="116959"/>
                  </a:lnTo>
                  <a:lnTo>
                    <a:pt x="129903" y="80086"/>
                  </a:lnTo>
                  <a:lnTo>
                    <a:pt x="131486" y="67192"/>
                  </a:lnTo>
                  <a:lnTo>
                    <a:pt x="130533" y="54430"/>
                  </a:lnTo>
                  <a:lnTo>
                    <a:pt x="113242" y="20284"/>
                  </a:lnTo>
                  <a:lnTo>
                    <a:pt x="75318" y="533"/>
                  </a:lnTo>
                  <a:lnTo>
                    <a:pt x="70480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059623" y="3379040"/>
              <a:ext cx="140335" cy="142875"/>
            </a:xfrm>
            <a:custGeom>
              <a:avLst/>
              <a:gdLst/>
              <a:ahLst/>
              <a:cxnLst/>
              <a:rect l="l" t="t" r="r" b="b"/>
              <a:pathLst>
                <a:path w="140334" h="142875">
                  <a:moveTo>
                    <a:pt x="75087" y="0"/>
                  </a:moveTo>
                  <a:lnTo>
                    <a:pt x="69957" y="0"/>
                  </a:lnTo>
                  <a:lnTo>
                    <a:pt x="46409" y="4037"/>
                  </a:lnTo>
                  <a:lnTo>
                    <a:pt x="9939" y="33029"/>
                  </a:lnTo>
                  <a:lnTo>
                    <a:pt x="40" y="81941"/>
                  </a:lnTo>
                  <a:lnTo>
                    <a:pt x="0" y="83901"/>
                  </a:lnTo>
                  <a:lnTo>
                    <a:pt x="7570" y="103222"/>
                  </a:lnTo>
                  <a:lnTo>
                    <a:pt x="54513" y="140614"/>
                  </a:lnTo>
                  <a:lnTo>
                    <a:pt x="64953" y="142341"/>
                  </a:lnTo>
                  <a:lnTo>
                    <a:pt x="70084" y="142341"/>
                  </a:lnTo>
                  <a:lnTo>
                    <a:pt x="93639" y="138303"/>
                  </a:lnTo>
                  <a:lnTo>
                    <a:pt x="105968" y="131495"/>
                  </a:lnTo>
                  <a:lnTo>
                    <a:pt x="65677" y="131495"/>
                  </a:lnTo>
                  <a:lnTo>
                    <a:pt x="61232" y="131013"/>
                  </a:lnTo>
                  <a:lnTo>
                    <a:pt x="56876" y="130035"/>
                  </a:lnTo>
                  <a:lnTo>
                    <a:pt x="35019" y="120287"/>
                  </a:lnTo>
                  <a:lnTo>
                    <a:pt x="19128" y="103478"/>
                  </a:lnTo>
                  <a:lnTo>
                    <a:pt x="10681" y="81941"/>
                  </a:lnTo>
                  <a:lnTo>
                    <a:pt x="11108" y="60388"/>
                  </a:lnTo>
                  <a:lnTo>
                    <a:pt x="32360" y="24174"/>
                  </a:lnTo>
                  <a:lnTo>
                    <a:pt x="69957" y="10833"/>
                  </a:lnTo>
                  <a:lnTo>
                    <a:pt x="105987" y="10833"/>
                  </a:lnTo>
                  <a:lnTo>
                    <a:pt x="85527" y="1727"/>
                  </a:lnTo>
                  <a:lnTo>
                    <a:pt x="80307" y="558"/>
                  </a:lnTo>
                  <a:lnTo>
                    <a:pt x="75087" y="0"/>
                  </a:lnTo>
                  <a:close/>
                </a:path>
                <a:path w="140334" h="142875">
                  <a:moveTo>
                    <a:pt x="105987" y="10833"/>
                  </a:moveTo>
                  <a:lnTo>
                    <a:pt x="74364" y="10833"/>
                  </a:lnTo>
                  <a:lnTo>
                    <a:pt x="78821" y="11328"/>
                  </a:lnTo>
                  <a:lnTo>
                    <a:pt x="83165" y="12293"/>
                  </a:lnTo>
                  <a:lnTo>
                    <a:pt x="105023" y="22046"/>
                  </a:lnTo>
                  <a:lnTo>
                    <a:pt x="120917" y="38855"/>
                  </a:lnTo>
                  <a:lnTo>
                    <a:pt x="129365" y="60388"/>
                  </a:lnTo>
                  <a:lnTo>
                    <a:pt x="128932" y="81941"/>
                  </a:lnTo>
                  <a:lnTo>
                    <a:pt x="107690" y="118159"/>
                  </a:lnTo>
                  <a:lnTo>
                    <a:pt x="70084" y="131495"/>
                  </a:lnTo>
                  <a:lnTo>
                    <a:pt x="105968" y="131495"/>
                  </a:lnTo>
                  <a:lnTo>
                    <a:pt x="139476" y="86677"/>
                  </a:lnTo>
                  <a:lnTo>
                    <a:pt x="140053" y="58427"/>
                  </a:lnTo>
                  <a:lnTo>
                    <a:pt x="130099" y="33029"/>
                  </a:lnTo>
                  <a:lnTo>
                    <a:pt x="111346" y="13218"/>
                  </a:lnTo>
                  <a:lnTo>
                    <a:pt x="105987" y="108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099738" y="3420303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29908" y="0"/>
                  </a:moveTo>
                  <a:lnTo>
                    <a:pt x="18270" y="2349"/>
                  </a:lnTo>
                  <a:lnTo>
                    <a:pt x="8762" y="8758"/>
                  </a:lnTo>
                  <a:lnTo>
                    <a:pt x="2351" y="18264"/>
                  </a:lnTo>
                  <a:lnTo>
                    <a:pt x="0" y="29908"/>
                  </a:lnTo>
                  <a:lnTo>
                    <a:pt x="2351" y="41552"/>
                  </a:lnTo>
                  <a:lnTo>
                    <a:pt x="8763" y="51058"/>
                  </a:lnTo>
                  <a:lnTo>
                    <a:pt x="18270" y="57467"/>
                  </a:lnTo>
                  <a:lnTo>
                    <a:pt x="29908" y="59817"/>
                  </a:lnTo>
                  <a:lnTo>
                    <a:pt x="41552" y="57467"/>
                  </a:lnTo>
                  <a:lnTo>
                    <a:pt x="51058" y="51058"/>
                  </a:lnTo>
                  <a:lnTo>
                    <a:pt x="57467" y="41552"/>
                  </a:lnTo>
                  <a:lnTo>
                    <a:pt x="59817" y="29908"/>
                  </a:lnTo>
                  <a:lnTo>
                    <a:pt x="57467" y="18264"/>
                  </a:lnTo>
                  <a:lnTo>
                    <a:pt x="51058" y="8758"/>
                  </a:lnTo>
                  <a:lnTo>
                    <a:pt x="41552" y="2349"/>
                  </a:lnTo>
                  <a:lnTo>
                    <a:pt x="29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94315" y="3414880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20" h="71120">
                  <a:moveTo>
                    <a:pt x="35331" y="0"/>
                  </a:moveTo>
                  <a:lnTo>
                    <a:pt x="21575" y="2775"/>
                  </a:lnTo>
                  <a:lnTo>
                    <a:pt x="10345" y="10345"/>
                  </a:lnTo>
                  <a:lnTo>
                    <a:pt x="2775" y="21575"/>
                  </a:lnTo>
                  <a:lnTo>
                    <a:pt x="0" y="35331"/>
                  </a:lnTo>
                  <a:lnTo>
                    <a:pt x="2775" y="49079"/>
                  </a:lnTo>
                  <a:lnTo>
                    <a:pt x="10345" y="60307"/>
                  </a:lnTo>
                  <a:lnTo>
                    <a:pt x="21575" y="67880"/>
                  </a:lnTo>
                  <a:lnTo>
                    <a:pt x="35331" y="70662"/>
                  </a:lnTo>
                  <a:lnTo>
                    <a:pt x="49086" y="67880"/>
                  </a:lnTo>
                  <a:lnTo>
                    <a:pt x="60317" y="60307"/>
                  </a:lnTo>
                  <a:lnTo>
                    <a:pt x="60647" y="59816"/>
                  </a:lnTo>
                  <a:lnTo>
                    <a:pt x="35331" y="59816"/>
                  </a:lnTo>
                  <a:lnTo>
                    <a:pt x="25803" y="57880"/>
                  </a:lnTo>
                  <a:lnTo>
                    <a:pt x="18026" y="52631"/>
                  </a:lnTo>
                  <a:lnTo>
                    <a:pt x="12780" y="44854"/>
                  </a:lnTo>
                  <a:lnTo>
                    <a:pt x="10845" y="35331"/>
                  </a:lnTo>
                  <a:lnTo>
                    <a:pt x="12780" y="25801"/>
                  </a:lnTo>
                  <a:lnTo>
                    <a:pt x="18026" y="18021"/>
                  </a:lnTo>
                  <a:lnTo>
                    <a:pt x="25803" y="12775"/>
                  </a:lnTo>
                  <a:lnTo>
                    <a:pt x="35331" y="10845"/>
                  </a:lnTo>
                  <a:lnTo>
                    <a:pt x="60654" y="10845"/>
                  </a:lnTo>
                  <a:lnTo>
                    <a:pt x="60317" y="10345"/>
                  </a:lnTo>
                  <a:lnTo>
                    <a:pt x="49086" y="2775"/>
                  </a:lnTo>
                  <a:lnTo>
                    <a:pt x="35331" y="0"/>
                  </a:lnTo>
                  <a:close/>
                </a:path>
                <a:path w="71120" h="71120">
                  <a:moveTo>
                    <a:pt x="60654" y="10845"/>
                  </a:moveTo>
                  <a:lnTo>
                    <a:pt x="35331" y="10845"/>
                  </a:lnTo>
                  <a:lnTo>
                    <a:pt x="44859" y="12775"/>
                  </a:lnTo>
                  <a:lnTo>
                    <a:pt x="52636" y="18021"/>
                  </a:lnTo>
                  <a:lnTo>
                    <a:pt x="57882" y="25801"/>
                  </a:lnTo>
                  <a:lnTo>
                    <a:pt x="59817" y="35331"/>
                  </a:lnTo>
                  <a:lnTo>
                    <a:pt x="57882" y="44854"/>
                  </a:lnTo>
                  <a:lnTo>
                    <a:pt x="52636" y="52631"/>
                  </a:lnTo>
                  <a:lnTo>
                    <a:pt x="44859" y="57880"/>
                  </a:lnTo>
                  <a:lnTo>
                    <a:pt x="35331" y="59816"/>
                  </a:lnTo>
                  <a:lnTo>
                    <a:pt x="60647" y="59816"/>
                  </a:lnTo>
                  <a:lnTo>
                    <a:pt x="67887" y="49079"/>
                  </a:lnTo>
                  <a:lnTo>
                    <a:pt x="70662" y="35331"/>
                  </a:lnTo>
                  <a:lnTo>
                    <a:pt x="67887" y="21575"/>
                  </a:lnTo>
                  <a:lnTo>
                    <a:pt x="60654" y="108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124989" y="34455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7226" y="0"/>
                  </a:moveTo>
                  <a:lnTo>
                    <a:pt x="2082" y="0"/>
                  </a:lnTo>
                  <a:lnTo>
                    <a:pt x="0" y="2082"/>
                  </a:lnTo>
                  <a:lnTo>
                    <a:pt x="0" y="4660"/>
                  </a:lnTo>
                  <a:lnTo>
                    <a:pt x="0" y="7239"/>
                  </a:lnTo>
                  <a:lnTo>
                    <a:pt x="2082" y="9321"/>
                  </a:lnTo>
                  <a:lnTo>
                    <a:pt x="7226" y="9321"/>
                  </a:lnTo>
                  <a:lnTo>
                    <a:pt x="9309" y="7239"/>
                  </a:lnTo>
                  <a:lnTo>
                    <a:pt x="9309" y="2082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19566" y="344014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5646" y="0"/>
                  </a:moveTo>
                  <a:lnTo>
                    <a:pt x="4508" y="0"/>
                  </a:lnTo>
                  <a:lnTo>
                    <a:pt x="0" y="4495"/>
                  </a:lnTo>
                  <a:lnTo>
                    <a:pt x="0" y="15633"/>
                  </a:lnTo>
                  <a:lnTo>
                    <a:pt x="4508" y="20154"/>
                  </a:lnTo>
                  <a:lnTo>
                    <a:pt x="15646" y="20154"/>
                  </a:lnTo>
                  <a:lnTo>
                    <a:pt x="20154" y="15633"/>
                  </a:lnTo>
                  <a:lnTo>
                    <a:pt x="20154" y="10820"/>
                  </a:lnTo>
                  <a:lnTo>
                    <a:pt x="10083" y="10820"/>
                  </a:lnTo>
                  <a:lnTo>
                    <a:pt x="9321" y="10071"/>
                  </a:lnTo>
                  <a:lnTo>
                    <a:pt x="10083" y="9309"/>
                  </a:lnTo>
                  <a:lnTo>
                    <a:pt x="20154" y="9309"/>
                  </a:lnTo>
                  <a:lnTo>
                    <a:pt x="20154" y="4495"/>
                  </a:lnTo>
                  <a:lnTo>
                    <a:pt x="15646" y="0"/>
                  </a:lnTo>
                  <a:close/>
                </a:path>
                <a:path w="20320" h="20320">
                  <a:moveTo>
                    <a:pt x="10083" y="9309"/>
                  </a:moveTo>
                  <a:lnTo>
                    <a:pt x="9321" y="10071"/>
                  </a:lnTo>
                  <a:lnTo>
                    <a:pt x="10083" y="10820"/>
                  </a:lnTo>
                  <a:lnTo>
                    <a:pt x="10083" y="9309"/>
                  </a:lnTo>
                  <a:close/>
                </a:path>
                <a:path w="20320" h="20320">
                  <a:moveTo>
                    <a:pt x="10083" y="9309"/>
                  </a:moveTo>
                  <a:lnTo>
                    <a:pt x="10083" y="10820"/>
                  </a:lnTo>
                  <a:lnTo>
                    <a:pt x="10845" y="10071"/>
                  </a:lnTo>
                  <a:lnTo>
                    <a:pt x="10083" y="9309"/>
                  </a:lnTo>
                  <a:close/>
                </a:path>
                <a:path w="20320" h="20320">
                  <a:moveTo>
                    <a:pt x="20154" y="9309"/>
                  </a:moveTo>
                  <a:lnTo>
                    <a:pt x="10083" y="9309"/>
                  </a:lnTo>
                  <a:lnTo>
                    <a:pt x="10845" y="10071"/>
                  </a:lnTo>
                  <a:lnTo>
                    <a:pt x="10083" y="10820"/>
                  </a:lnTo>
                  <a:lnTo>
                    <a:pt x="20154" y="10820"/>
                  </a:lnTo>
                  <a:lnTo>
                    <a:pt x="20154" y="93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682392" y="3366925"/>
              <a:ext cx="167005" cy="83820"/>
            </a:xfrm>
            <a:custGeom>
              <a:avLst/>
              <a:gdLst/>
              <a:ahLst/>
              <a:cxnLst/>
              <a:rect l="l" t="t" r="r" b="b"/>
              <a:pathLst>
                <a:path w="167004" h="83820">
                  <a:moveTo>
                    <a:pt x="83273" y="0"/>
                  </a:moveTo>
                  <a:lnTo>
                    <a:pt x="50861" y="6544"/>
                  </a:lnTo>
                  <a:lnTo>
                    <a:pt x="24391" y="24393"/>
                  </a:lnTo>
                  <a:lnTo>
                    <a:pt x="6544" y="50867"/>
                  </a:lnTo>
                  <a:lnTo>
                    <a:pt x="0" y="83286"/>
                  </a:lnTo>
                  <a:lnTo>
                    <a:pt x="166560" y="83286"/>
                  </a:lnTo>
                  <a:lnTo>
                    <a:pt x="160015" y="50867"/>
                  </a:lnTo>
                  <a:lnTo>
                    <a:pt x="142166" y="24393"/>
                  </a:lnTo>
                  <a:lnTo>
                    <a:pt x="115693" y="6544"/>
                  </a:lnTo>
                  <a:lnTo>
                    <a:pt x="832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676969" y="3361502"/>
              <a:ext cx="177800" cy="94615"/>
            </a:xfrm>
            <a:custGeom>
              <a:avLst/>
              <a:gdLst/>
              <a:ahLst/>
              <a:cxnLst/>
              <a:rect l="l" t="t" r="r" b="b"/>
              <a:pathLst>
                <a:path w="177800" h="94614">
                  <a:moveTo>
                    <a:pt x="88696" y="0"/>
                  </a:moveTo>
                  <a:lnTo>
                    <a:pt x="54174" y="6976"/>
                  </a:lnTo>
                  <a:lnTo>
                    <a:pt x="25984" y="25985"/>
                  </a:lnTo>
                  <a:lnTo>
                    <a:pt x="6975" y="54179"/>
                  </a:lnTo>
                  <a:lnTo>
                    <a:pt x="0" y="88709"/>
                  </a:lnTo>
                  <a:lnTo>
                    <a:pt x="0" y="90131"/>
                  </a:lnTo>
                  <a:lnTo>
                    <a:pt x="584" y="91528"/>
                  </a:lnTo>
                  <a:lnTo>
                    <a:pt x="2603" y="93548"/>
                  </a:lnTo>
                  <a:lnTo>
                    <a:pt x="3987" y="94132"/>
                  </a:lnTo>
                  <a:lnTo>
                    <a:pt x="5422" y="94132"/>
                  </a:lnTo>
                  <a:lnTo>
                    <a:pt x="5422" y="83286"/>
                  </a:lnTo>
                  <a:lnTo>
                    <a:pt x="11391" y="83286"/>
                  </a:lnTo>
                  <a:lnTo>
                    <a:pt x="24133" y="45179"/>
                  </a:lnTo>
                  <a:lnTo>
                    <a:pt x="58393" y="16962"/>
                  </a:lnTo>
                  <a:lnTo>
                    <a:pt x="88696" y="10845"/>
                  </a:lnTo>
                  <a:lnTo>
                    <a:pt x="128965" y="10845"/>
                  </a:lnTo>
                  <a:lnTo>
                    <a:pt x="123226" y="6976"/>
                  </a:lnTo>
                  <a:lnTo>
                    <a:pt x="88696" y="0"/>
                  </a:lnTo>
                  <a:close/>
                </a:path>
                <a:path w="177800" h="94614">
                  <a:moveTo>
                    <a:pt x="11391" y="83286"/>
                  </a:moveTo>
                  <a:lnTo>
                    <a:pt x="5422" y="83286"/>
                  </a:lnTo>
                  <a:lnTo>
                    <a:pt x="5422" y="94132"/>
                  </a:lnTo>
                  <a:lnTo>
                    <a:pt x="173418" y="94132"/>
                  </a:lnTo>
                  <a:lnTo>
                    <a:pt x="174802" y="93548"/>
                  </a:lnTo>
                  <a:lnTo>
                    <a:pt x="176822" y="91528"/>
                  </a:lnTo>
                  <a:lnTo>
                    <a:pt x="177406" y="90131"/>
                  </a:lnTo>
                  <a:lnTo>
                    <a:pt x="177406" y="88709"/>
                  </a:lnTo>
                  <a:lnTo>
                    <a:pt x="10845" y="88709"/>
                  </a:lnTo>
                  <a:lnTo>
                    <a:pt x="11391" y="83286"/>
                  </a:lnTo>
                  <a:close/>
                </a:path>
                <a:path w="177800" h="94614">
                  <a:moveTo>
                    <a:pt x="166014" y="83286"/>
                  </a:moveTo>
                  <a:lnTo>
                    <a:pt x="11391" y="83286"/>
                  </a:lnTo>
                  <a:lnTo>
                    <a:pt x="10845" y="88709"/>
                  </a:lnTo>
                  <a:lnTo>
                    <a:pt x="166560" y="88709"/>
                  </a:lnTo>
                  <a:lnTo>
                    <a:pt x="166014" y="83286"/>
                  </a:lnTo>
                  <a:close/>
                </a:path>
                <a:path w="177800" h="94614">
                  <a:moveTo>
                    <a:pt x="128965" y="10845"/>
                  </a:moveTo>
                  <a:lnTo>
                    <a:pt x="88696" y="10845"/>
                  </a:lnTo>
                  <a:lnTo>
                    <a:pt x="104398" y="12430"/>
                  </a:lnTo>
                  <a:lnTo>
                    <a:pt x="119011" y="16962"/>
                  </a:lnTo>
                  <a:lnTo>
                    <a:pt x="153273" y="45179"/>
                  </a:lnTo>
                  <a:lnTo>
                    <a:pt x="166560" y="88709"/>
                  </a:lnTo>
                  <a:lnTo>
                    <a:pt x="171983" y="88709"/>
                  </a:lnTo>
                  <a:lnTo>
                    <a:pt x="171983" y="83286"/>
                  </a:lnTo>
                  <a:lnTo>
                    <a:pt x="176310" y="83286"/>
                  </a:lnTo>
                  <a:lnTo>
                    <a:pt x="170430" y="54179"/>
                  </a:lnTo>
                  <a:lnTo>
                    <a:pt x="151420" y="25985"/>
                  </a:lnTo>
                  <a:lnTo>
                    <a:pt x="128965" y="10845"/>
                  </a:lnTo>
                  <a:close/>
                </a:path>
                <a:path w="177800" h="94614">
                  <a:moveTo>
                    <a:pt x="176310" y="83286"/>
                  </a:moveTo>
                  <a:lnTo>
                    <a:pt x="171983" y="83286"/>
                  </a:lnTo>
                  <a:lnTo>
                    <a:pt x="171983" y="88709"/>
                  </a:lnTo>
                  <a:lnTo>
                    <a:pt x="177406" y="88709"/>
                  </a:lnTo>
                  <a:lnTo>
                    <a:pt x="176310" y="83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699931" y="3384457"/>
              <a:ext cx="130810" cy="132080"/>
            </a:xfrm>
            <a:custGeom>
              <a:avLst/>
              <a:gdLst/>
              <a:ahLst/>
              <a:cxnLst/>
              <a:rect l="l" t="t" r="r" b="b"/>
              <a:pathLst>
                <a:path w="130809" h="132079">
                  <a:moveTo>
                    <a:pt x="70474" y="0"/>
                  </a:moveTo>
                  <a:lnTo>
                    <a:pt x="65686" y="0"/>
                  </a:lnTo>
                  <a:lnTo>
                    <a:pt x="43743" y="3844"/>
                  </a:lnTo>
                  <a:lnTo>
                    <a:pt x="24699" y="14538"/>
                  </a:lnTo>
                  <a:lnTo>
                    <a:pt x="10124" y="30818"/>
                  </a:lnTo>
                  <a:lnTo>
                    <a:pt x="1589" y="51422"/>
                  </a:lnTo>
                  <a:lnTo>
                    <a:pt x="0" y="64314"/>
                  </a:lnTo>
                  <a:lnTo>
                    <a:pt x="948" y="77073"/>
                  </a:lnTo>
                  <a:lnTo>
                    <a:pt x="18238" y="111221"/>
                  </a:lnTo>
                  <a:lnTo>
                    <a:pt x="56161" y="130962"/>
                  </a:lnTo>
                  <a:lnTo>
                    <a:pt x="60987" y="131495"/>
                  </a:lnTo>
                  <a:lnTo>
                    <a:pt x="65813" y="131495"/>
                  </a:lnTo>
                  <a:lnTo>
                    <a:pt x="106785" y="116959"/>
                  </a:lnTo>
                  <a:lnTo>
                    <a:pt x="129897" y="80086"/>
                  </a:lnTo>
                  <a:lnTo>
                    <a:pt x="130419" y="54006"/>
                  </a:lnTo>
                  <a:lnTo>
                    <a:pt x="121212" y="30537"/>
                  </a:lnTo>
                  <a:lnTo>
                    <a:pt x="103892" y="12220"/>
                  </a:lnTo>
                  <a:lnTo>
                    <a:pt x="80075" y="1600"/>
                  </a:lnTo>
                  <a:lnTo>
                    <a:pt x="75326" y="533"/>
                  </a:lnTo>
                  <a:lnTo>
                    <a:pt x="70474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695648" y="3379040"/>
              <a:ext cx="140335" cy="142875"/>
            </a:xfrm>
            <a:custGeom>
              <a:avLst/>
              <a:gdLst/>
              <a:ahLst/>
              <a:cxnLst/>
              <a:rect l="l" t="t" r="r" b="b"/>
              <a:pathLst>
                <a:path w="140334" h="142875">
                  <a:moveTo>
                    <a:pt x="75093" y="0"/>
                  </a:moveTo>
                  <a:lnTo>
                    <a:pt x="69962" y="0"/>
                  </a:lnTo>
                  <a:lnTo>
                    <a:pt x="46409" y="4037"/>
                  </a:lnTo>
                  <a:lnTo>
                    <a:pt x="9942" y="33029"/>
                  </a:lnTo>
                  <a:lnTo>
                    <a:pt x="40" y="81941"/>
                  </a:lnTo>
                  <a:lnTo>
                    <a:pt x="0" y="83901"/>
                  </a:lnTo>
                  <a:lnTo>
                    <a:pt x="7570" y="103222"/>
                  </a:lnTo>
                  <a:lnTo>
                    <a:pt x="54506" y="140614"/>
                  </a:lnTo>
                  <a:lnTo>
                    <a:pt x="64946" y="142341"/>
                  </a:lnTo>
                  <a:lnTo>
                    <a:pt x="70089" y="142341"/>
                  </a:lnTo>
                  <a:lnTo>
                    <a:pt x="93637" y="138303"/>
                  </a:lnTo>
                  <a:lnTo>
                    <a:pt x="105964" y="131495"/>
                  </a:lnTo>
                  <a:lnTo>
                    <a:pt x="65670" y="131495"/>
                  </a:lnTo>
                  <a:lnTo>
                    <a:pt x="61225" y="131013"/>
                  </a:lnTo>
                  <a:lnTo>
                    <a:pt x="56869" y="130035"/>
                  </a:lnTo>
                  <a:lnTo>
                    <a:pt x="35012" y="120287"/>
                  </a:lnTo>
                  <a:lnTo>
                    <a:pt x="19123" y="103478"/>
                  </a:lnTo>
                  <a:lnTo>
                    <a:pt x="10679" y="81941"/>
                  </a:lnTo>
                  <a:lnTo>
                    <a:pt x="11113" y="60388"/>
                  </a:lnTo>
                  <a:lnTo>
                    <a:pt x="11161" y="58013"/>
                  </a:lnTo>
                  <a:lnTo>
                    <a:pt x="18988" y="39111"/>
                  </a:lnTo>
                  <a:lnTo>
                    <a:pt x="32361" y="24174"/>
                  </a:lnTo>
                  <a:lnTo>
                    <a:pt x="49834" y="14361"/>
                  </a:lnTo>
                  <a:lnTo>
                    <a:pt x="69962" y="10833"/>
                  </a:lnTo>
                  <a:lnTo>
                    <a:pt x="105987" y="10833"/>
                  </a:lnTo>
                  <a:lnTo>
                    <a:pt x="85532" y="1727"/>
                  </a:lnTo>
                  <a:lnTo>
                    <a:pt x="80313" y="558"/>
                  </a:lnTo>
                  <a:lnTo>
                    <a:pt x="75093" y="0"/>
                  </a:lnTo>
                  <a:close/>
                </a:path>
                <a:path w="140334" h="142875">
                  <a:moveTo>
                    <a:pt x="105987" y="10833"/>
                  </a:moveTo>
                  <a:lnTo>
                    <a:pt x="74369" y="10833"/>
                  </a:lnTo>
                  <a:lnTo>
                    <a:pt x="78827" y="11328"/>
                  </a:lnTo>
                  <a:lnTo>
                    <a:pt x="83170" y="12293"/>
                  </a:lnTo>
                  <a:lnTo>
                    <a:pt x="105023" y="22046"/>
                  </a:lnTo>
                  <a:lnTo>
                    <a:pt x="120918" y="38855"/>
                  </a:lnTo>
                  <a:lnTo>
                    <a:pt x="129369" y="60388"/>
                  </a:lnTo>
                  <a:lnTo>
                    <a:pt x="128938" y="81941"/>
                  </a:lnTo>
                  <a:lnTo>
                    <a:pt x="128890" y="84315"/>
                  </a:lnTo>
                  <a:lnTo>
                    <a:pt x="121058" y="103222"/>
                  </a:lnTo>
                  <a:lnTo>
                    <a:pt x="107686" y="118159"/>
                  </a:lnTo>
                  <a:lnTo>
                    <a:pt x="90216" y="127968"/>
                  </a:lnTo>
                  <a:lnTo>
                    <a:pt x="70089" y="131495"/>
                  </a:lnTo>
                  <a:lnTo>
                    <a:pt x="105964" y="131495"/>
                  </a:lnTo>
                  <a:lnTo>
                    <a:pt x="114223" y="126934"/>
                  </a:lnTo>
                  <a:lnTo>
                    <a:pt x="130088" y="109353"/>
                  </a:lnTo>
                  <a:lnTo>
                    <a:pt x="139469" y="86677"/>
                  </a:lnTo>
                  <a:lnTo>
                    <a:pt x="140006" y="60388"/>
                  </a:lnTo>
                  <a:lnTo>
                    <a:pt x="140046" y="58427"/>
                  </a:lnTo>
                  <a:lnTo>
                    <a:pt x="130094" y="33029"/>
                  </a:lnTo>
                  <a:lnTo>
                    <a:pt x="111344" y="13218"/>
                  </a:lnTo>
                  <a:lnTo>
                    <a:pt x="105987" y="108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735769" y="3420303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29895" y="0"/>
                  </a:moveTo>
                  <a:lnTo>
                    <a:pt x="18259" y="2349"/>
                  </a:lnTo>
                  <a:lnTo>
                    <a:pt x="8756" y="8758"/>
                  </a:lnTo>
                  <a:lnTo>
                    <a:pt x="2349" y="18264"/>
                  </a:lnTo>
                  <a:lnTo>
                    <a:pt x="0" y="29908"/>
                  </a:lnTo>
                  <a:lnTo>
                    <a:pt x="2349" y="41552"/>
                  </a:lnTo>
                  <a:lnTo>
                    <a:pt x="8756" y="51058"/>
                  </a:lnTo>
                  <a:lnTo>
                    <a:pt x="18259" y="57467"/>
                  </a:lnTo>
                  <a:lnTo>
                    <a:pt x="29895" y="59817"/>
                  </a:lnTo>
                  <a:lnTo>
                    <a:pt x="41544" y="57467"/>
                  </a:lnTo>
                  <a:lnTo>
                    <a:pt x="51050" y="51058"/>
                  </a:lnTo>
                  <a:lnTo>
                    <a:pt x="57456" y="41552"/>
                  </a:lnTo>
                  <a:lnTo>
                    <a:pt x="59804" y="29908"/>
                  </a:lnTo>
                  <a:lnTo>
                    <a:pt x="57456" y="18264"/>
                  </a:lnTo>
                  <a:lnTo>
                    <a:pt x="51050" y="8758"/>
                  </a:lnTo>
                  <a:lnTo>
                    <a:pt x="41544" y="2349"/>
                  </a:lnTo>
                  <a:lnTo>
                    <a:pt x="29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730346" y="3414880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20" h="71120">
                  <a:moveTo>
                    <a:pt x="35318" y="0"/>
                  </a:moveTo>
                  <a:lnTo>
                    <a:pt x="21570" y="2775"/>
                  </a:lnTo>
                  <a:lnTo>
                    <a:pt x="10344" y="10345"/>
                  </a:lnTo>
                  <a:lnTo>
                    <a:pt x="2775" y="21575"/>
                  </a:lnTo>
                  <a:lnTo>
                    <a:pt x="0" y="35331"/>
                  </a:lnTo>
                  <a:lnTo>
                    <a:pt x="2775" y="49079"/>
                  </a:lnTo>
                  <a:lnTo>
                    <a:pt x="10344" y="60307"/>
                  </a:lnTo>
                  <a:lnTo>
                    <a:pt x="21570" y="67880"/>
                  </a:lnTo>
                  <a:lnTo>
                    <a:pt x="35318" y="70662"/>
                  </a:lnTo>
                  <a:lnTo>
                    <a:pt x="49074" y="67880"/>
                  </a:lnTo>
                  <a:lnTo>
                    <a:pt x="60304" y="60307"/>
                  </a:lnTo>
                  <a:lnTo>
                    <a:pt x="60635" y="59816"/>
                  </a:lnTo>
                  <a:lnTo>
                    <a:pt x="35318" y="59816"/>
                  </a:lnTo>
                  <a:lnTo>
                    <a:pt x="25795" y="57880"/>
                  </a:lnTo>
                  <a:lnTo>
                    <a:pt x="18018" y="52631"/>
                  </a:lnTo>
                  <a:lnTo>
                    <a:pt x="12769" y="44854"/>
                  </a:lnTo>
                  <a:lnTo>
                    <a:pt x="10833" y="35331"/>
                  </a:lnTo>
                  <a:lnTo>
                    <a:pt x="12769" y="25801"/>
                  </a:lnTo>
                  <a:lnTo>
                    <a:pt x="18018" y="18021"/>
                  </a:lnTo>
                  <a:lnTo>
                    <a:pt x="25795" y="12775"/>
                  </a:lnTo>
                  <a:lnTo>
                    <a:pt x="35318" y="10845"/>
                  </a:lnTo>
                  <a:lnTo>
                    <a:pt x="60641" y="10845"/>
                  </a:lnTo>
                  <a:lnTo>
                    <a:pt x="60304" y="10345"/>
                  </a:lnTo>
                  <a:lnTo>
                    <a:pt x="49074" y="2775"/>
                  </a:lnTo>
                  <a:lnTo>
                    <a:pt x="35318" y="0"/>
                  </a:lnTo>
                  <a:close/>
                </a:path>
                <a:path w="71120" h="71120">
                  <a:moveTo>
                    <a:pt x="60641" y="10845"/>
                  </a:moveTo>
                  <a:lnTo>
                    <a:pt x="35318" y="10845"/>
                  </a:lnTo>
                  <a:lnTo>
                    <a:pt x="44849" y="12775"/>
                  </a:lnTo>
                  <a:lnTo>
                    <a:pt x="52630" y="18021"/>
                  </a:lnTo>
                  <a:lnTo>
                    <a:pt x="57880" y="25801"/>
                  </a:lnTo>
                  <a:lnTo>
                    <a:pt x="59817" y="35331"/>
                  </a:lnTo>
                  <a:lnTo>
                    <a:pt x="57880" y="44854"/>
                  </a:lnTo>
                  <a:lnTo>
                    <a:pt x="52630" y="52631"/>
                  </a:lnTo>
                  <a:lnTo>
                    <a:pt x="44849" y="57880"/>
                  </a:lnTo>
                  <a:lnTo>
                    <a:pt x="35318" y="59816"/>
                  </a:lnTo>
                  <a:lnTo>
                    <a:pt x="60635" y="59816"/>
                  </a:lnTo>
                  <a:lnTo>
                    <a:pt x="67874" y="49079"/>
                  </a:lnTo>
                  <a:lnTo>
                    <a:pt x="70650" y="35331"/>
                  </a:lnTo>
                  <a:lnTo>
                    <a:pt x="67874" y="21575"/>
                  </a:lnTo>
                  <a:lnTo>
                    <a:pt x="60641" y="108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761010" y="34455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7238" y="0"/>
                  </a:moveTo>
                  <a:lnTo>
                    <a:pt x="2082" y="0"/>
                  </a:lnTo>
                  <a:lnTo>
                    <a:pt x="0" y="2082"/>
                  </a:lnTo>
                  <a:lnTo>
                    <a:pt x="0" y="4660"/>
                  </a:lnTo>
                  <a:lnTo>
                    <a:pt x="0" y="7239"/>
                  </a:lnTo>
                  <a:lnTo>
                    <a:pt x="2082" y="9321"/>
                  </a:lnTo>
                  <a:lnTo>
                    <a:pt x="7238" y="9321"/>
                  </a:lnTo>
                  <a:lnTo>
                    <a:pt x="9321" y="7239"/>
                  </a:lnTo>
                  <a:lnTo>
                    <a:pt x="9321" y="2082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755587" y="344014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5659" y="0"/>
                  </a:moveTo>
                  <a:lnTo>
                    <a:pt x="4521" y="0"/>
                  </a:lnTo>
                  <a:lnTo>
                    <a:pt x="0" y="4495"/>
                  </a:lnTo>
                  <a:lnTo>
                    <a:pt x="0" y="15633"/>
                  </a:lnTo>
                  <a:lnTo>
                    <a:pt x="4521" y="20154"/>
                  </a:lnTo>
                  <a:lnTo>
                    <a:pt x="15659" y="20154"/>
                  </a:lnTo>
                  <a:lnTo>
                    <a:pt x="20167" y="15633"/>
                  </a:lnTo>
                  <a:lnTo>
                    <a:pt x="20167" y="10820"/>
                  </a:lnTo>
                  <a:lnTo>
                    <a:pt x="10083" y="10820"/>
                  </a:lnTo>
                  <a:lnTo>
                    <a:pt x="9334" y="10071"/>
                  </a:lnTo>
                  <a:lnTo>
                    <a:pt x="10083" y="9309"/>
                  </a:lnTo>
                  <a:lnTo>
                    <a:pt x="20167" y="9309"/>
                  </a:lnTo>
                  <a:lnTo>
                    <a:pt x="20167" y="4495"/>
                  </a:lnTo>
                  <a:lnTo>
                    <a:pt x="15659" y="0"/>
                  </a:lnTo>
                  <a:close/>
                </a:path>
                <a:path w="20320" h="20320">
                  <a:moveTo>
                    <a:pt x="10083" y="9309"/>
                  </a:moveTo>
                  <a:lnTo>
                    <a:pt x="9334" y="10071"/>
                  </a:lnTo>
                  <a:lnTo>
                    <a:pt x="10083" y="10820"/>
                  </a:lnTo>
                  <a:lnTo>
                    <a:pt x="10083" y="9309"/>
                  </a:lnTo>
                  <a:close/>
                </a:path>
                <a:path w="20320" h="20320">
                  <a:moveTo>
                    <a:pt x="10083" y="9309"/>
                  </a:moveTo>
                  <a:lnTo>
                    <a:pt x="10083" y="10820"/>
                  </a:lnTo>
                  <a:lnTo>
                    <a:pt x="10845" y="10071"/>
                  </a:lnTo>
                  <a:lnTo>
                    <a:pt x="10083" y="9309"/>
                  </a:lnTo>
                  <a:close/>
                </a:path>
                <a:path w="20320" h="20320">
                  <a:moveTo>
                    <a:pt x="20167" y="9309"/>
                  </a:moveTo>
                  <a:lnTo>
                    <a:pt x="10083" y="9309"/>
                  </a:lnTo>
                  <a:lnTo>
                    <a:pt x="10845" y="10071"/>
                  </a:lnTo>
                  <a:lnTo>
                    <a:pt x="10083" y="10820"/>
                  </a:lnTo>
                  <a:lnTo>
                    <a:pt x="20167" y="10820"/>
                  </a:lnTo>
                  <a:lnTo>
                    <a:pt x="20167" y="93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23383" y="3366925"/>
              <a:ext cx="167005" cy="83820"/>
            </a:xfrm>
            <a:custGeom>
              <a:avLst/>
              <a:gdLst/>
              <a:ahLst/>
              <a:cxnLst/>
              <a:rect l="l" t="t" r="r" b="b"/>
              <a:pathLst>
                <a:path w="167004" h="83820">
                  <a:moveTo>
                    <a:pt x="83273" y="0"/>
                  </a:moveTo>
                  <a:lnTo>
                    <a:pt x="50861" y="6544"/>
                  </a:lnTo>
                  <a:lnTo>
                    <a:pt x="24391" y="24393"/>
                  </a:lnTo>
                  <a:lnTo>
                    <a:pt x="6544" y="50867"/>
                  </a:lnTo>
                  <a:lnTo>
                    <a:pt x="0" y="83286"/>
                  </a:lnTo>
                  <a:lnTo>
                    <a:pt x="166560" y="83286"/>
                  </a:lnTo>
                  <a:lnTo>
                    <a:pt x="160015" y="50867"/>
                  </a:lnTo>
                  <a:lnTo>
                    <a:pt x="142166" y="24393"/>
                  </a:lnTo>
                  <a:lnTo>
                    <a:pt x="115693" y="6544"/>
                  </a:lnTo>
                  <a:lnTo>
                    <a:pt x="832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217960" y="3361502"/>
              <a:ext cx="177800" cy="94615"/>
            </a:xfrm>
            <a:custGeom>
              <a:avLst/>
              <a:gdLst/>
              <a:ahLst/>
              <a:cxnLst/>
              <a:rect l="l" t="t" r="r" b="b"/>
              <a:pathLst>
                <a:path w="177800" h="94614">
                  <a:moveTo>
                    <a:pt x="88696" y="0"/>
                  </a:moveTo>
                  <a:lnTo>
                    <a:pt x="54174" y="6976"/>
                  </a:lnTo>
                  <a:lnTo>
                    <a:pt x="25984" y="25985"/>
                  </a:lnTo>
                  <a:lnTo>
                    <a:pt x="6975" y="54179"/>
                  </a:lnTo>
                  <a:lnTo>
                    <a:pt x="0" y="88709"/>
                  </a:lnTo>
                  <a:lnTo>
                    <a:pt x="0" y="90131"/>
                  </a:lnTo>
                  <a:lnTo>
                    <a:pt x="584" y="91528"/>
                  </a:lnTo>
                  <a:lnTo>
                    <a:pt x="2603" y="93548"/>
                  </a:lnTo>
                  <a:lnTo>
                    <a:pt x="4000" y="94132"/>
                  </a:lnTo>
                  <a:lnTo>
                    <a:pt x="5422" y="94132"/>
                  </a:lnTo>
                  <a:lnTo>
                    <a:pt x="5422" y="83286"/>
                  </a:lnTo>
                  <a:lnTo>
                    <a:pt x="11391" y="83286"/>
                  </a:lnTo>
                  <a:lnTo>
                    <a:pt x="24133" y="45179"/>
                  </a:lnTo>
                  <a:lnTo>
                    <a:pt x="58393" y="16962"/>
                  </a:lnTo>
                  <a:lnTo>
                    <a:pt x="88696" y="10845"/>
                  </a:lnTo>
                  <a:lnTo>
                    <a:pt x="128965" y="10845"/>
                  </a:lnTo>
                  <a:lnTo>
                    <a:pt x="123226" y="6976"/>
                  </a:lnTo>
                  <a:lnTo>
                    <a:pt x="88696" y="0"/>
                  </a:lnTo>
                  <a:close/>
                </a:path>
                <a:path w="177800" h="94614">
                  <a:moveTo>
                    <a:pt x="11391" y="83286"/>
                  </a:moveTo>
                  <a:lnTo>
                    <a:pt x="5422" y="83286"/>
                  </a:lnTo>
                  <a:lnTo>
                    <a:pt x="5422" y="94132"/>
                  </a:lnTo>
                  <a:lnTo>
                    <a:pt x="173418" y="94132"/>
                  </a:lnTo>
                  <a:lnTo>
                    <a:pt x="174802" y="93548"/>
                  </a:lnTo>
                  <a:lnTo>
                    <a:pt x="176822" y="91528"/>
                  </a:lnTo>
                  <a:lnTo>
                    <a:pt x="177406" y="90131"/>
                  </a:lnTo>
                  <a:lnTo>
                    <a:pt x="177406" y="88709"/>
                  </a:lnTo>
                  <a:lnTo>
                    <a:pt x="10845" y="88709"/>
                  </a:lnTo>
                  <a:lnTo>
                    <a:pt x="11391" y="83286"/>
                  </a:lnTo>
                  <a:close/>
                </a:path>
                <a:path w="177800" h="94614">
                  <a:moveTo>
                    <a:pt x="166014" y="83286"/>
                  </a:moveTo>
                  <a:lnTo>
                    <a:pt x="11391" y="83286"/>
                  </a:lnTo>
                  <a:lnTo>
                    <a:pt x="10845" y="88709"/>
                  </a:lnTo>
                  <a:lnTo>
                    <a:pt x="166560" y="88709"/>
                  </a:lnTo>
                  <a:lnTo>
                    <a:pt x="166014" y="83286"/>
                  </a:lnTo>
                  <a:close/>
                </a:path>
                <a:path w="177800" h="94614">
                  <a:moveTo>
                    <a:pt x="128965" y="10845"/>
                  </a:moveTo>
                  <a:lnTo>
                    <a:pt x="88696" y="10845"/>
                  </a:lnTo>
                  <a:lnTo>
                    <a:pt x="104398" y="12430"/>
                  </a:lnTo>
                  <a:lnTo>
                    <a:pt x="119011" y="16962"/>
                  </a:lnTo>
                  <a:lnTo>
                    <a:pt x="153273" y="45179"/>
                  </a:lnTo>
                  <a:lnTo>
                    <a:pt x="166560" y="88709"/>
                  </a:lnTo>
                  <a:lnTo>
                    <a:pt x="171983" y="88709"/>
                  </a:lnTo>
                  <a:lnTo>
                    <a:pt x="171983" y="83286"/>
                  </a:lnTo>
                  <a:lnTo>
                    <a:pt x="176310" y="83286"/>
                  </a:lnTo>
                  <a:lnTo>
                    <a:pt x="170430" y="54179"/>
                  </a:lnTo>
                  <a:lnTo>
                    <a:pt x="151420" y="25985"/>
                  </a:lnTo>
                  <a:lnTo>
                    <a:pt x="128965" y="10845"/>
                  </a:lnTo>
                  <a:close/>
                </a:path>
                <a:path w="177800" h="94614">
                  <a:moveTo>
                    <a:pt x="176310" y="83286"/>
                  </a:moveTo>
                  <a:lnTo>
                    <a:pt x="171983" y="83286"/>
                  </a:lnTo>
                  <a:lnTo>
                    <a:pt x="171983" y="88709"/>
                  </a:lnTo>
                  <a:lnTo>
                    <a:pt x="177406" y="88709"/>
                  </a:lnTo>
                  <a:lnTo>
                    <a:pt x="176310" y="83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40923" y="3384457"/>
              <a:ext cx="132080" cy="132080"/>
            </a:xfrm>
            <a:custGeom>
              <a:avLst/>
              <a:gdLst/>
              <a:ahLst/>
              <a:cxnLst/>
              <a:rect l="l" t="t" r="r" b="b"/>
              <a:pathLst>
                <a:path w="132079" h="132079">
                  <a:moveTo>
                    <a:pt x="70474" y="0"/>
                  </a:moveTo>
                  <a:lnTo>
                    <a:pt x="65674" y="0"/>
                  </a:lnTo>
                  <a:lnTo>
                    <a:pt x="43738" y="3844"/>
                  </a:lnTo>
                  <a:lnTo>
                    <a:pt x="24697" y="14538"/>
                  </a:lnTo>
                  <a:lnTo>
                    <a:pt x="10124" y="30818"/>
                  </a:lnTo>
                  <a:lnTo>
                    <a:pt x="1589" y="51422"/>
                  </a:lnTo>
                  <a:lnTo>
                    <a:pt x="0" y="64314"/>
                  </a:lnTo>
                  <a:lnTo>
                    <a:pt x="948" y="77073"/>
                  </a:lnTo>
                  <a:lnTo>
                    <a:pt x="18238" y="111221"/>
                  </a:lnTo>
                  <a:lnTo>
                    <a:pt x="56161" y="130962"/>
                  </a:lnTo>
                  <a:lnTo>
                    <a:pt x="61000" y="131495"/>
                  </a:lnTo>
                  <a:lnTo>
                    <a:pt x="65813" y="131495"/>
                  </a:lnTo>
                  <a:lnTo>
                    <a:pt x="106785" y="116959"/>
                  </a:lnTo>
                  <a:lnTo>
                    <a:pt x="129897" y="80086"/>
                  </a:lnTo>
                  <a:lnTo>
                    <a:pt x="131480" y="67192"/>
                  </a:lnTo>
                  <a:lnTo>
                    <a:pt x="130529" y="54430"/>
                  </a:lnTo>
                  <a:lnTo>
                    <a:pt x="113244" y="20284"/>
                  </a:lnTo>
                  <a:lnTo>
                    <a:pt x="75326" y="533"/>
                  </a:lnTo>
                  <a:lnTo>
                    <a:pt x="70474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36646" y="3379040"/>
              <a:ext cx="140335" cy="142875"/>
            </a:xfrm>
            <a:custGeom>
              <a:avLst/>
              <a:gdLst/>
              <a:ahLst/>
              <a:cxnLst/>
              <a:rect l="l" t="t" r="r" b="b"/>
              <a:pathLst>
                <a:path w="140334" h="142875">
                  <a:moveTo>
                    <a:pt x="75088" y="0"/>
                  </a:moveTo>
                  <a:lnTo>
                    <a:pt x="69957" y="0"/>
                  </a:lnTo>
                  <a:lnTo>
                    <a:pt x="46404" y="4037"/>
                  </a:lnTo>
                  <a:lnTo>
                    <a:pt x="25818" y="15405"/>
                  </a:lnTo>
                  <a:lnTo>
                    <a:pt x="9937" y="33029"/>
                  </a:lnTo>
                  <a:lnTo>
                    <a:pt x="577" y="55651"/>
                  </a:lnTo>
                  <a:lnTo>
                    <a:pt x="40" y="81941"/>
                  </a:lnTo>
                  <a:lnTo>
                    <a:pt x="0" y="83901"/>
                  </a:lnTo>
                  <a:lnTo>
                    <a:pt x="28696" y="129115"/>
                  </a:lnTo>
                  <a:lnTo>
                    <a:pt x="64940" y="142341"/>
                  </a:lnTo>
                  <a:lnTo>
                    <a:pt x="70084" y="142341"/>
                  </a:lnTo>
                  <a:lnTo>
                    <a:pt x="93631" y="138303"/>
                  </a:lnTo>
                  <a:lnTo>
                    <a:pt x="105959" y="131495"/>
                  </a:lnTo>
                  <a:lnTo>
                    <a:pt x="65664" y="131495"/>
                  </a:lnTo>
                  <a:lnTo>
                    <a:pt x="61219" y="131013"/>
                  </a:lnTo>
                  <a:lnTo>
                    <a:pt x="56863" y="130035"/>
                  </a:lnTo>
                  <a:lnTo>
                    <a:pt x="35007" y="120287"/>
                  </a:lnTo>
                  <a:lnTo>
                    <a:pt x="19116" y="103478"/>
                  </a:lnTo>
                  <a:lnTo>
                    <a:pt x="10668" y="81941"/>
                  </a:lnTo>
                  <a:lnTo>
                    <a:pt x="11096" y="60388"/>
                  </a:lnTo>
                  <a:lnTo>
                    <a:pt x="32354" y="24174"/>
                  </a:lnTo>
                  <a:lnTo>
                    <a:pt x="69957" y="10833"/>
                  </a:lnTo>
                  <a:lnTo>
                    <a:pt x="105981" y="10833"/>
                  </a:lnTo>
                  <a:lnTo>
                    <a:pt x="85527" y="1727"/>
                  </a:lnTo>
                  <a:lnTo>
                    <a:pt x="80307" y="558"/>
                  </a:lnTo>
                  <a:lnTo>
                    <a:pt x="75088" y="0"/>
                  </a:lnTo>
                  <a:close/>
                </a:path>
                <a:path w="140334" h="142875">
                  <a:moveTo>
                    <a:pt x="105981" y="10833"/>
                  </a:moveTo>
                  <a:lnTo>
                    <a:pt x="74364" y="10833"/>
                  </a:lnTo>
                  <a:lnTo>
                    <a:pt x="78809" y="11328"/>
                  </a:lnTo>
                  <a:lnTo>
                    <a:pt x="83165" y="12293"/>
                  </a:lnTo>
                  <a:lnTo>
                    <a:pt x="105023" y="22046"/>
                  </a:lnTo>
                  <a:lnTo>
                    <a:pt x="120917" y="38855"/>
                  </a:lnTo>
                  <a:lnTo>
                    <a:pt x="129365" y="60388"/>
                  </a:lnTo>
                  <a:lnTo>
                    <a:pt x="128933" y="81941"/>
                  </a:lnTo>
                  <a:lnTo>
                    <a:pt x="107681" y="118159"/>
                  </a:lnTo>
                  <a:lnTo>
                    <a:pt x="70084" y="131495"/>
                  </a:lnTo>
                  <a:lnTo>
                    <a:pt x="105959" y="131495"/>
                  </a:lnTo>
                  <a:lnTo>
                    <a:pt x="114218" y="126934"/>
                  </a:lnTo>
                  <a:lnTo>
                    <a:pt x="130082" y="109353"/>
                  </a:lnTo>
                  <a:lnTo>
                    <a:pt x="139464" y="86677"/>
                  </a:lnTo>
                  <a:lnTo>
                    <a:pt x="140001" y="60388"/>
                  </a:lnTo>
                  <a:lnTo>
                    <a:pt x="140041" y="58427"/>
                  </a:lnTo>
                  <a:lnTo>
                    <a:pt x="130088" y="33029"/>
                  </a:lnTo>
                  <a:lnTo>
                    <a:pt x="111339" y="13218"/>
                  </a:lnTo>
                  <a:lnTo>
                    <a:pt x="105981" y="108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276761" y="3420303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29895" y="0"/>
                  </a:moveTo>
                  <a:lnTo>
                    <a:pt x="18259" y="2349"/>
                  </a:lnTo>
                  <a:lnTo>
                    <a:pt x="8756" y="8758"/>
                  </a:lnTo>
                  <a:lnTo>
                    <a:pt x="2349" y="18264"/>
                  </a:lnTo>
                  <a:lnTo>
                    <a:pt x="0" y="29908"/>
                  </a:lnTo>
                  <a:lnTo>
                    <a:pt x="2349" y="41552"/>
                  </a:lnTo>
                  <a:lnTo>
                    <a:pt x="8756" y="51058"/>
                  </a:lnTo>
                  <a:lnTo>
                    <a:pt x="18259" y="57467"/>
                  </a:lnTo>
                  <a:lnTo>
                    <a:pt x="29895" y="59817"/>
                  </a:lnTo>
                  <a:lnTo>
                    <a:pt x="41539" y="57467"/>
                  </a:lnTo>
                  <a:lnTo>
                    <a:pt x="51046" y="51058"/>
                  </a:lnTo>
                  <a:lnTo>
                    <a:pt x="57454" y="41552"/>
                  </a:lnTo>
                  <a:lnTo>
                    <a:pt x="59804" y="29908"/>
                  </a:lnTo>
                  <a:lnTo>
                    <a:pt x="57454" y="18264"/>
                  </a:lnTo>
                  <a:lnTo>
                    <a:pt x="51046" y="8758"/>
                  </a:lnTo>
                  <a:lnTo>
                    <a:pt x="41539" y="2349"/>
                  </a:lnTo>
                  <a:lnTo>
                    <a:pt x="29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271338" y="3414880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20" h="71120">
                  <a:moveTo>
                    <a:pt x="35318" y="0"/>
                  </a:moveTo>
                  <a:lnTo>
                    <a:pt x="21570" y="2775"/>
                  </a:lnTo>
                  <a:lnTo>
                    <a:pt x="10344" y="10345"/>
                  </a:lnTo>
                  <a:lnTo>
                    <a:pt x="2775" y="21575"/>
                  </a:lnTo>
                  <a:lnTo>
                    <a:pt x="0" y="35331"/>
                  </a:lnTo>
                  <a:lnTo>
                    <a:pt x="2775" y="49079"/>
                  </a:lnTo>
                  <a:lnTo>
                    <a:pt x="10344" y="60307"/>
                  </a:lnTo>
                  <a:lnTo>
                    <a:pt x="21570" y="67880"/>
                  </a:lnTo>
                  <a:lnTo>
                    <a:pt x="35318" y="70662"/>
                  </a:lnTo>
                  <a:lnTo>
                    <a:pt x="49074" y="67880"/>
                  </a:lnTo>
                  <a:lnTo>
                    <a:pt x="60304" y="60307"/>
                  </a:lnTo>
                  <a:lnTo>
                    <a:pt x="60635" y="59816"/>
                  </a:lnTo>
                  <a:lnTo>
                    <a:pt x="35318" y="59816"/>
                  </a:lnTo>
                  <a:lnTo>
                    <a:pt x="25795" y="57880"/>
                  </a:lnTo>
                  <a:lnTo>
                    <a:pt x="18019" y="52631"/>
                  </a:lnTo>
                  <a:lnTo>
                    <a:pt x="12774" y="44854"/>
                  </a:lnTo>
                  <a:lnTo>
                    <a:pt x="10845" y="35331"/>
                  </a:lnTo>
                  <a:lnTo>
                    <a:pt x="12774" y="25801"/>
                  </a:lnTo>
                  <a:lnTo>
                    <a:pt x="18019" y="18021"/>
                  </a:lnTo>
                  <a:lnTo>
                    <a:pt x="25795" y="12775"/>
                  </a:lnTo>
                  <a:lnTo>
                    <a:pt x="35318" y="10845"/>
                  </a:lnTo>
                  <a:lnTo>
                    <a:pt x="60641" y="10845"/>
                  </a:lnTo>
                  <a:lnTo>
                    <a:pt x="60304" y="10345"/>
                  </a:lnTo>
                  <a:lnTo>
                    <a:pt x="49074" y="2775"/>
                  </a:lnTo>
                  <a:lnTo>
                    <a:pt x="35318" y="0"/>
                  </a:lnTo>
                  <a:close/>
                </a:path>
                <a:path w="71120" h="71120">
                  <a:moveTo>
                    <a:pt x="60641" y="10845"/>
                  </a:moveTo>
                  <a:lnTo>
                    <a:pt x="35318" y="10845"/>
                  </a:lnTo>
                  <a:lnTo>
                    <a:pt x="44848" y="12775"/>
                  </a:lnTo>
                  <a:lnTo>
                    <a:pt x="52628" y="18021"/>
                  </a:lnTo>
                  <a:lnTo>
                    <a:pt x="57875" y="25801"/>
                  </a:lnTo>
                  <a:lnTo>
                    <a:pt x="59804" y="35331"/>
                  </a:lnTo>
                  <a:lnTo>
                    <a:pt x="57875" y="44854"/>
                  </a:lnTo>
                  <a:lnTo>
                    <a:pt x="52628" y="52631"/>
                  </a:lnTo>
                  <a:lnTo>
                    <a:pt x="44848" y="57880"/>
                  </a:lnTo>
                  <a:lnTo>
                    <a:pt x="35318" y="59816"/>
                  </a:lnTo>
                  <a:lnTo>
                    <a:pt x="60635" y="59816"/>
                  </a:lnTo>
                  <a:lnTo>
                    <a:pt x="67874" y="49079"/>
                  </a:lnTo>
                  <a:lnTo>
                    <a:pt x="70650" y="35331"/>
                  </a:lnTo>
                  <a:lnTo>
                    <a:pt x="67874" y="21575"/>
                  </a:lnTo>
                  <a:lnTo>
                    <a:pt x="60641" y="108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302002" y="34455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7238" y="0"/>
                  </a:moveTo>
                  <a:lnTo>
                    <a:pt x="2082" y="0"/>
                  </a:lnTo>
                  <a:lnTo>
                    <a:pt x="0" y="2082"/>
                  </a:lnTo>
                  <a:lnTo>
                    <a:pt x="0" y="4660"/>
                  </a:lnTo>
                  <a:lnTo>
                    <a:pt x="0" y="7239"/>
                  </a:lnTo>
                  <a:lnTo>
                    <a:pt x="2082" y="9321"/>
                  </a:lnTo>
                  <a:lnTo>
                    <a:pt x="7238" y="9321"/>
                  </a:lnTo>
                  <a:lnTo>
                    <a:pt x="9321" y="7239"/>
                  </a:lnTo>
                  <a:lnTo>
                    <a:pt x="9321" y="2082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416980" y="3308070"/>
              <a:ext cx="899794" cy="231775"/>
            </a:xfrm>
            <a:custGeom>
              <a:avLst/>
              <a:gdLst/>
              <a:ahLst/>
              <a:cxnLst/>
              <a:rect l="l" t="t" r="r" b="b"/>
              <a:pathLst>
                <a:path w="899795" h="231775">
                  <a:moveTo>
                    <a:pt x="188506" y="211442"/>
                  </a:moveTo>
                  <a:lnTo>
                    <a:pt x="185635" y="211442"/>
                  </a:lnTo>
                  <a:lnTo>
                    <a:pt x="185635" y="205092"/>
                  </a:lnTo>
                  <a:lnTo>
                    <a:pt x="0" y="205092"/>
                  </a:lnTo>
                  <a:lnTo>
                    <a:pt x="0" y="211442"/>
                  </a:lnTo>
                  <a:lnTo>
                    <a:pt x="0" y="226682"/>
                  </a:lnTo>
                  <a:lnTo>
                    <a:pt x="0" y="231762"/>
                  </a:lnTo>
                  <a:lnTo>
                    <a:pt x="185318" y="231762"/>
                  </a:lnTo>
                  <a:lnTo>
                    <a:pt x="185318" y="226682"/>
                  </a:lnTo>
                  <a:lnTo>
                    <a:pt x="188506" y="226682"/>
                  </a:lnTo>
                  <a:lnTo>
                    <a:pt x="188506" y="211442"/>
                  </a:lnTo>
                  <a:close/>
                </a:path>
                <a:path w="899795" h="231775">
                  <a:moveTo>
                    <a:pt x="200190" y="78752"/>
                  </a:moveTo>
                  <a:lnTo>
                    <a:pt x="197751" y="76327"/>
                  </a:lnTo>
                  <a:lnTo>
                    <a:pt x="194767" y="76327"/>
                  </a:lnTo>
                  <a:lnTo>
                    <a:pt x="179705" y="76327"/>
                  </a:lnTo>
                  <a:lnTo>
                    <a:pt x="179705" y="67983"/>
                  </a:lnTo>
                  <a:lnTo>
                    <a:pt x="177279" y="65557"/>
                  </a:lnTo>
                  <a:lnTo>
                    <a:pt x="171297" y="65557"/>
                  </a:lnTo>
                  <a:lnTo>
                    <a:pt x="168871" y="67983"/>
                  </a:lnTo>
                  <a:lnTo>
                    <a:pt x="168871" y="78752"/>
                  </a:lnTo>
                  <a:lnTo>
                    <a:pt x="168871" y="84734"/>
                  </a:lnTo>
                  <a:lnTo>
                    <a:pt x="168871" y="109207"/>
                  </a:lnTo>
                  <a:lnTo>
                    <a:pt x="197751" y="109207"/>
                  </a:lnTo>
                  <a:lnTo>
                    <a:pt x="200190" y="106781"/>
                  </a:lnTo>
                  <a:lnTo>
                    <a:pt x="200190" y="100799"/>
                  </a:lnTo>
                  <a:lnTo>
                    <a:pt x="197751" y="98374"/>
                  </a:lnTo>
                  <a:lnTo>
                    <a:pt x="194767" y="98374"/>
                  </a:lnTo>
                  <a:lnTo>
                    <a:pt x="179705" y="98374"/>
                  </a:lnTo>
                  <a:lnTo>
                    <a:pt x="179705" y="87172"/>
                  </a:lnTo>
                  <a:lnTo>
                    <a:pt x="197751" y="87172"/>
                  </a:lnTo>
                  <a:lnTo>
                    <a:pt x="200190" y="84734"/>
                  </a:lnTo>
                  <a:lnTo>
                    <a:pt x="200190" y="78752"/>
                  </a:lnTo>
                  <a:close/>
                </a:path>
                <a:path w="899795" h="231775">
                  <a:moveTo>
                    <a:pt x="223748" y="8915"/>
                  </a:moveTo>
                  <a:lnTo>
                    <a:pt x="221513" y="5448"/>
                  </a:lnTo>
                  <a:lnTo>
                    <a:pt x="215785" y="1168"/>
                  </a:lnTo>
                  <a:lnTo>
                    <a:pt x="212178" y="12"/>
                  </a:lnTo>
                  <a:lnTo>
                    <a:pt x="199110" y="0"/>
                  </a:lnTo>
                  <a:lnTo>
                    <a:pt x="196684" y="2425"/>
                  </a:lnTo>
                  <a:lnTo>
                    <a:pt x="196684" y="8420"/>
                  </a:lnTo>
                  <a:lnTo>
                    <a:pt x="199110" y="10833"/>
                  </a:lnTo>
                  <a:lnTo>
                    <a:pt x="202107" y="10833"/>
                  </a:lnTo>
                  <a:lnTo>
                    <a:pt x="209956" y="10820"/>
                  </a:lnTo>
                  <a:lnTo>
                    <a:pt x="211353" y="11379"/>
                  </a:lnTo>
                  <a:lnTo>
                    <a:pt x="212115" y="11963"/>
                  </a:lnTo>
                  <a:lnTo>
                    <a:pt x="212902" y="13030"/>
                  </a:lnTo>
                  <a:lnTo>
                    <a:pt x="212902" y="33489"/>
                  </a:lnTo>
                  <a:lnTo>
                    <a:pt x="212115" y="34556"/>
                  </a:lnTo>
                  <a:lnTo>
                    <a:pt x="211353" y="35140"/>
                  </a:lnTo>
                  <a:lnTo>
                    <a:pt x="209956" y="35699"/>
                  </a:lnTo>
                  <a:lnTo>
                    <a:pt x="199110" y="35687"/>
                  </a:lnTo>
                  <a:lnTo>
                    <a:pt x="196684" y="38112"/>
                  </a:lnTo>
                  <a:lnTo>
                    <a:pt x="196684" y="44094"/>
                  </a:lnTo>
                  <a:lnTo>
                    <a:pt x="199110" y="46520"/>
                  </a:lnTo>
                  <a:lnTo>
                    <a:pt x="212178" y="46507"/>
                  </a:lnTo>
                  <a:lnTo>
                    <a:pt x="215785" y="45364"/>
                  </a:lnTo>
                  <a:lnTo>
                    <a:pt x="221513" y="41071"/>
                  </a:lnTo>
                  <a:lnTo>
                    <a:pt x="223748" y="37604"/>
                  </a:lnTo>
                  <a:lnTo>
                    <a:pt x="223748" y="8915"/>
                  </a:lnTo>
                  <a:close/>
                </a:path>
                <a:path w="899795" h="231775">
                  <a:moveTo>
                    <a:pt x="344144" y="20586"/>
                  </a:moveTo>
                  <a:lnTo>
                    <a:pt x="301980" y="20586"/>
                  </a:lnTo>
                  <a:lnTo>
                    <a:pt x="299554" y="23025"/>
                  </a:lnTo>
                  <a:lnTo>
                    <a:pt x="299554" y="29006"/>
                  </a:lnTo>
                  <a:lnTo>
                    <a:pt x="301980" y="31432"/>
                  </a:lnTo>
                  <a:lnTo>
                    <a:pt x="304977" y="31432"/>
                  </a:lnTo>
                  <a:lnTo>
                    <a:pt x="333298" y="31432"/>
                  </a:lnTo>
                  <a:lnTo>
                    <a:pt x="333298" y="41846"/>
                  </a:lnTo>
                  <a:lnTo>
                    <a:pt x="335737" y="44272"/>
                  </a:lnTo>
                  <a:lnTo>
                    <a:pt x="341718" y="44272"/>
                  </a:lnTo>
                  <a:lnTo>
                    <a:pt x="344144" y="41846"/>
                  </a:lnTo>
                  <a:lnTo>
                    <a:pt x="344144" y="20586"/>
                  </a:lnTo>
                  <a:close/>
                </a:path>
                <a:path w="899795" h="231775">
                  <a:moveTo>
                    <a:pt x="899756" y="136575"/>
                  </a:moveTo>
                  <a:lnTo>
                    <a:pt x="895248" y="132080"/>
                  </a:lnTo>
                  <a:lnTo>
                    <a:pt x="884110" y="132080"/>
                  </a:lnTo>
                  <a:lnTo>
                    <a:pt x="879589" y="136575"/>
                  </a:lnTo>
                  <a:lnTo>
                    <a:pt x="879589" y="147713"/>
                  </a:lnTo>
                  <a:lnTo>
                    <a:pt x="884110" y="152234"/>
                  </a:lnTo>
                  <a:lnTo>
                    <a:pt x="895248" y="152234"/>
                  </a:lnTo>
                  <a:lnTo>
                    <a:pt x="899756" y="147713"/>
                  </a:lnTo>
                  <a:lnTo>
                    <a:pt x="899756" y="142900"/>
                  </a:lnTo>
                  <a:lnTo>
                    <a:pt x="899756" y="141389"/>
                  </a:lnTo>
                  <a:lnTo>
                    <a:pt x="899756" y="136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6416992" y="4347006"/>
            <a:ext cx="1362710" cy="1040765"/>
            <a:chOff x="6416992" y="4347006"/>
            <a:chExt cx="1362710" cy="1040765"/>
          </a:xfrm>
        </p:grpSpPr>
        <p:sp>
          <p:nvSpPr>
            <p:cNvPr id="191" name="object 191"/>
            <p:cNvSpPr/>
            <p:nvPr/>
          </p:nvSpPr>
          <p:spPr>
            <a:xfrm>
              <a:off x="6416992" y="4347006"/>
              <a:ext cx="1362710" cy="1040765"/>
            </a:xfrm>
            <a:custGeom>
              <a:avLst/>
              <a:gdLst/>
              <a:ahLst/>
              <a:cxnLst/>
              <a:rect l="l" t="t" r="r" b="b"/>
              <a:pathLst>
                <a:path w="1362709" h="1040764">
                  <a:moveTo>
                    <a:pt x="1362176" y="0"/>
                  </a:moveTo>
                  <a:lnTo>
                    <a:pt x="0" y="0"/>
                  </a:lnTo>
                  <a:lnTo>
                    <a:pt x="0" y="1040676"/>
                  </a:lnTo>
                  <a:lnTo>
                    <a:pt x="1362176" y="1040676"/>
                  </a:lnTo>
                  <a:lnTo>
                    <a:pt x="1362176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790664" y="4542015"/>
              <a:ext cx="988694" cy="730250"/>
            </a:xfrm>
            <a:custGeom>
              <a:avLst/>
              <a:gdLst/>
              <a:ahLst/>
              <a:cxnLst/>
              <a:rect l="l" t="t" r="r" b="b"/>
              <a:pathLst>
                <a:path w="988695" h="730250">
                  <a:moveTo>
                    <a:pt x="988504" y="0"/>
                  </a:moveTo>
                  <a:lnTo>
                    <a:pt x="121716" y="0"/>
                  </a:lnTo>
                  <a:lnTo>
                    <a:pt x="121716" y="11430"/>
                  </a:lnTo>
                  <a:lnTo>
                    <a:pt x="121716" y="156171"/>
                  </a:lnTo>
                  <a:lnTo>
                    <a:pt x="0" y="156171"/>
                  </a:lnTo>
                  <a:lnTo>
                    <a:pt x="0" y="650125"/>
                  </a:lnTo>
                  <a:lnTo>
                    <a:pt x="6299" y="681291"/>
                  </a:lnTo>
                  <a:lnTo>
                    <a:pt x="23456" y="706729"/>
                  </a:lnTo>
                  <a:lnTo>
                    <a:pt x="48895" y="723887"/>
                  </a:lnTo>
                  <a:lnTo>
                    <a:pt x="80060" y="730173"/>
                  </a:lnTo>
                  <a:lnTo>
                    <a:pt x="636117" y="730173"/>
                  </a:lnTo>
                  <a:lnTo>
                    <a:pt x="692734" y="706729"/>
                  </a:lnTo>
                  <a:lnTo>
                    <a:pt x="716178" y="650125"/>
                  </a:lnTo>
                  <a:lnTo>
                    <a:pt x="726973" y="156171"/>
                  </a:lnTo>
                  <a:lnTo>
                    <a:pt x="132613" y="156171"/>
                  </a:lnTo>
                  <a:lnTo>
                    <a:pt x="132613" y="11430"/>
                  </a:lnTo>
                  <a:lnTo>
                    <a:pt x="988504" y="11430"/>
                  </a:lnTo>
                  <a:lnTo>
                    <a:pt x="9885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880458" y="4700413"/>
              <a:ext cx="572135" cy="535940"/>
            </a:xfrm>
            <a:custGeom>
              <a:avLst/>
              <a:gdLst/>
              <a:ahLst/>
              <a:cxnLst/>
              <a:rect l="l" t="t" r="r" b="b"/>
              <a:pathLst>
                <a:path w="572134" h="535939">
                  <a:moveTo>
                    <a:pt x="0" y="0"/>
                  </a:moveTo>
                  <a:lnTo>
                    <a:pt x="0" y="388734"/>
                  </a:lnTo>
                  <a:lnTo>
                    <a:pt x="5677" y="416855"/>
                  </a:lnTo>
                  <a:lnTo>
                    <a:pt x="21159" y="439816"/>
                  </a:lnTo>
                  <a:lnTo>
                    <a:pt x="44121" y="455296"/>
                  </a:lnTo>
                  <a:lnTo>
                    <a:pt x="72237" y="460971"/>
                  </a:lnTo>
                  <a:lnTo>
                    <a:pt x="246011" y="460971"/>
                  </a:lnTo>
                  <a:lnTo>
                    <a:pt x="258585" y="463508"/>
                  </a:lnTo>
                  <a:lnTo>
                    <a:pt x="268851" y="470428"/>
                  </a:lnTo>
                  <a:lnTo>
                    <a:pt x="275770" y="480694"/>
                  </a:lnTo>
                  <a:lnTo>
                    <a:pt x="278307" y="493268"/>
                  </a:lnTo>
                  <a:lnTo>
                    <a:pt x="278307" y="503643"/>
                  </a:lnTo>
                  <a:lnTo>
                    <a:pt x="280846" y="516212"/>
                  </a:lnTo>
                  <a:lnTo>
                    <a:pt x="287769" y="526478"/>
                  </a:lnTo>
                  <a:lnTo>
                    <a:pt x="298035" y="533401"/>
                  </a:lnTo>
                  <a:lnTo>
                    <a:pt x="310603" y="535940"/>
                  </a:lnTo>
                  <a:lnTo>
                    <a:pt x="539546" y="535940"/>
                  </a:lnTo>
                  <a:lnTo>
                    <a:pt x="552122" y="533401"/>
                  </a:lnTo>
                  <a:lnTo>
                    <a:pt x="562392" y="526478"/>
                  </a:lnTo>
                  <a:lnTo>
                    <a:pt x="569316" y="516212"/>
                  </a:lnTo>
                  <a:lnTo>
                    <a:pt x="571855" y="503643"/>
                  </a:lnTo>
                  <a:lnTo>
                    <a:pt x="571855" y="299605"/>
                  </a:lnTo>
                  <a:lnTo>
                    <a:pt x="569316" y="287031"/>
                  </a:lnTo>
                  <a:lnTo>
                    <a:pt x="562392" y="276766"/>
                  </a:lnTo>
                  <a:lnTo>
                    <a:pt x="552122" y="269846"/>
                  </a:lnTo>
                  <a:lnTo>
                    <a:pt x="539546" y="267309"/>
                  </a:lnTo>
                  <a:lnTo>
                    <a:pt x="310603" y="267309"/>
                  </a:lnTo>
                  <a:lnTo>
                    <a:pt x="298035" y="269846"/>
                  </a:lnTo>
                  <a:lnTo>
                    <a:pt x="287769" y="276766"/>
                  </a:lnTo>
                  <a:lnTo>
                    <a:pt x="280846" y="287031"/>
                  </a:lnTo>
                  <a:lnTo>
                    <a:pt x="278307" y="299605"/>
                  </a:lnTo>
                  <a:lnTo>
                    <a:pt x="278307" y="356247"/>
                  </a:lnTo>
                  <a:lnTo>
                    <a:pt x="275770" y="368816"/>
                  </a:lnTo>
                  <a:lnTo>
                    <a:pt x="268851" y="379082"/>
                  </a:lnTo>
                  <a:lnTo>
                    <a:pt x="258585" y="386004"/>
                  </a:lnTo>
                  <a:lnTo>
                    <a:pt x="246011" y="388543"/>
                  </a:lnTo>
                  <a:lnTo>
                    <a:pt x="107314" y="388543"/>
                  </a:lnTo>
                  <a:lnTo>
                    <a:pt x="94741" y="386004"/>
                  </a:lnTo>
                  <a:lnTo>
                    <a:pt x="84475" y="379082"/>
                  </a:lnTo>
                  <a:lnTo>
                    <a:pt x="77555" y="368816"/>
                  </a:lnTo>
                  <a:lnTo>
                    <a:pt x="75018" y="356247"/>
                  </a:lnTo>
                  <a:lnTo>
                    <a:pt x="75018" y="4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650583" y="4687303"/>
              <a:ext cx="922655" cy="556895"/>
            </a:xfrm>
            <a:custGeom>
              <a:avLst/>
              <a:gdLst/>
              <a:ahLst/>
              <a:cxnLst/>
              <a:rect l="l" t="t" r="r" b="b"/>
              <a:pathLst>
                <a:path w="922654" h="556895">
                  <a:moveTo>
                    <a:pt x="922070" y="6032"/>
                  </a:moveTo>
                  <a:lnTo>
                    <a:pt x="916012" y="0"/>
                  </a:lnTo>
                  <a:lnTo>
                    <a:pt x="908558" y="0"/>
                  </a:lnTo>
                  <a:lnTo>
                    <a:pt x="6032" y="0"/>
                  </a:lnTo>
                  <a:lnTo>
                    <a:pt x="0" y="6032"/>
                  </a:lnTo>
                  <a:lnTo>
                    <a:pt x="0" y="20955"/>
                  </a:lnTo>
                  <a:lnTo>
                    <a:pt x="6032" y="27000"/>
                  </a:lnTo>
                  <a:lnTo>
                    <a:pt x="222427" y="27000"/>
                  </a:lnTo>
                  <a:lnTo>
                    <a:pt x="222427" y="401853"/>
                  </a:lnTo>
                  <a:lnTo>
                    <a:pt x="228688" y="432866"/>
                  </a:lnTo>
                  <a:lnTo>
                    <a:pt x="245770" y="458203"/>
                  </a:lnTo>
                  <a:lnTo>
                    <a:pt x="271094" y="475272"/>
                  </a:lnTo>
                  <a:lnTo>
                    <a:pt x="302107" y="481545"/>
                  </a:lnTo>
                  <a:lnTo>
                    <a:pt x="475881" y="481545"/>
                  </a:lnTo>
                  <a:lnTo>
                    <a:pt x="485559" y="483501"/>
                  </a:lnTo>
                  <a:lnTo>
                    <a:pt x="493445" y="488823"/>
                  </a:lnTo>
                  <a:lnTo>
                    <a:pt x="498767" y="496709"/>
                  </a:lnTo>
                  <a:lnTo>
                    <a:pt x="500735" y="506387"/>
                  </a:lnTo>
                  <a:lnTo>
                    <a:pt x="500735" y="516763"/>
                  </a:lnTo>
                  <a:lnTo>
                    <a:pt x="503859" y="532231"/>
                  </a:lnTo>
                  <a:lnTo>
                    <a:pt x="512381" y="544855"/>
                  </a:lnTo>
                  <a:lnTo>
                    <a:pt x="525005" y="553377"/>
                  </a:lnTo>
                  <a:lnTo>
                    <a:pt x="540473" y="556501"/>
                  </a:lnTo>
                  <a:lnTo>
                    <a:pt x="769416" y="556501"/>
                  </a:lnTo>
                  <a:lnTo>
                    <a:pt x="784885" y="553377"/>
                  </a:lnTo>
                  <a:lnTo>
                    <a:pt x="797521" y="544855"/>
                  </a:lnTo>
                  <a:lnTo>
                    <a:pt x="806043" y="532231"/>
                  </a:lnTo>
                  <a:lnTo>
                    <a:pt x="809167" y="516763"/>
                  </a:lnTo>
                  <a:lnTo>
                    <a:pt x="809167" y="312724"/>
                  </a:lnTo>
                  <a:lnTo>
                    <a:pt x="806043" y="297256"/>
                  </a:lnTo>
                  <a:lnTo>
                    <a:pt x="797521" y="284619"/>
                  </a:lnTo>
                  <a:lnTo>
                    <a:pt x="794270" y="282435"/>
                  </a:lnTo>
                  <a:lnTo>
                    <a:pt x="794270" y="312724"/>
                  </a:lnTo>
                  <a:lnTo>
                    <a:pt x="794270" y="516763"/>
                  </a:lnTo>
                  <a:lnTo>
                    <a:pt x="792314" y="526427"/>
                  </a:lnTo>
                  <a:lnTo>
                    <a:pt x="786993" y="534314"/>
                  </a:lnTo>
                  <a:lnTo>
                    <a:pt x="779094" y="539648"/>
                  </a:lnTo>
                  <a:lnTo>
                    <a:pt x="769416" y="541616"/>
                  </a:lnTo>
                  <a:lnTo>
                    <a:pt x="540473" y="541616"/>
                  </a:lnTo>
                  <a:lnTo>
                    <a:pt x="530809" y="539648"/>
                  </a:lnTo>
                  <a:lnTo>
                    <a:pt x="522909" y="534314"/>
                  </a:lnTo>
                  <a:lnTo>
                    <a:pt x="517588" y="526427"/>
                  </a:lnTo>
                  <a:lnTo>
                    <a:pt x="515632" y="516763"/>
                  </a:lnTo>
                  <a:lnTo>
                    <a:pt x="515632" y="506387"/>
                  </a:lnTo>
                  <a:lnTo>
                    <a:pt x="512508" y="490905"/>
                  </a:lnTo>
                  <a:lnTo>
                    <a:pt x="503986" y="478282"/>
                  </a:lnTo>
                  <a:lnTo>
                    <a:pt x="491350" y="469760"/>
                  </a:lnTo>
                  <a:lnTo>
                    <a:pt x="475881" y="466636"/>
                  </a:lnTo>
                  <a:lnTo>
                    <a:pt x="302107" y="466636"/>
                  </a:lnTo>
                  <a:lnTo>
                    <a:pt x="289039" y="465315"/>
                  </a:lnTo>
                  <a:lnTo>
                    <a:pt x="248373" y="438061"/>
                  </a:lnTo>
                  <a:lnTo>
                    <a:pt x="237312" y="401853"/>
                  </a:lnTo>
                  <a:lnTo>
                    <a:pt x="237312" y="27000"/>
                  </a:lnTo>
                  <a:lnTo>
                    <a:pt x="297434" y="27000"/>
                  </a:lnTo>
                  <a:lnTo>
                    <a:pt x="297434" y="369366"/>
                  </a:lnTo>
                  <a:lnTo>
                    <a:pt x="300558" y="384835"/>
                  </a:lnTo>
                  <a:lnTo>
                    <a:pt x="309079" y="397471"/>
                  </a:lnTo>
                  <a:lnTo>
                    <a:pt x="321716" y="405980"/>
                  </a:lnTo>
                  <a:lnTo>
                    <a:pt x="337185" y="409105"/>
                  </a:lnTo>
                  <a:lnTo>
                    <a:pt x="475881" y="409105"/>
                  </a:lnTo>
                  <a:lnTo>
                    <a:pt x="491350" y="405980"/>
                  </a:lnTo>
                  <a:lnTo>
                    <a:pt x="503986" y="397471"/>
                  </a:lnTo>
                  <a:lnTo>
                    <a:pt x="512508" y="384835"/>
                  </a:lnTo>
                  <a:lnTo>
                    <a:pt x="515632" y="369366"/>
                  </a:lnTo>
                  <a:lnTo>
                    <a:pt x="515632" y="312724"/>
                  </a:lnTo>
                  <a:lnTo>
                    <a:pt x="517588" y="303047"/>
                  </a:lnTo>
                  <a:lnTo>
                    <a:pt x="522909" y="295160"/>
                  </a:lnTo>
                  <a:lnTo>
                    <a:pt x="530809" y="289839"/>
                  </a:lnTo>
                  <a:lnTo>
                    <a:pt x="540473" y="287870"/>
                  </a:lnTo>
                  <a:lnTo>
                    <a:pt x="769416" y="287870"/>
                  </a:lnTo>
                  <a:lnTo>
                    <a:pt x="779094" y="289839"/>
                  </a:lnTo>
                  <a:lnTo>
                    <a:pt x="786993" y="295160"/>
                  </a:lnTo>
                  <a:lnTo>
                    <a:pt x="792314" y="303047"/>
                  </a:lnTo>
                  <a:lnTo>
                    <a:pt x="794270" y="312724"/>
                  </a:lnTo>
                  <a:lnTo>
                    <a:pt x="794270" y="282435"/>
                  </a:lnTo>
                  <a:lnTo>
                    <a:pt x="784885" y="276098"/>
                  </a:lnTo>
                  <a:lnTo>
                    <a:pt x="769416" y="272973"/>
                  </a:lnTo>
                  <a:lnTo>
                    <a:pt x="540473" y="272973"/>
                  </a:lnTo>
                  <a:lnTo>
                    <a:pt x="525005" y="276098"/>
                  </a:lnTo>
                  <a:lnTo>
                    <a:pt x="512381" y="284619"/>
                  </a:lnTo>
                  <a:lnTo>
                    <a:pt x="503859" y="297256"/>
                  </a:lnTo>
                  <a:lnTo>
                    <a:pt x="500735" y="312724"/>
                  </a:lnTo>
                  <a:lnTo>
                    <a:pt x="500735" y="369366"/>
                  </a:lnTo>
                  <a:lnTo>
                    <a:pt x="498767" y="379031"/>
                  </a:lnTo>
                  <a:lnTo>
                    <a:pt x="493445" y="386918"/>
                  </a:lnTo>
                  <a:lnTo>
                    <a:pt x="485559" y="392239"/>
                  </a:lnTo>
                  <a:lnTo>
                    <a:pt x="475881" y="394208"/>
                  </a:lnTo>
                  <a:lnTo>
                    <a:pt x="337185" y="394208"/>
                  </a:lnTo>
                  <a:lnTo>
                    <a:pt x="327520" y="392239"/>
                  </a:lnTo>
                  <a:lnTo>
                    <a:pt x="319620" y="386918"/>
                  </a:lnTo>
                  <a:lnTo>
                    <a:pt x="314299" y="379031"/>
                  </a:lnTo>
                  <a:lnTo>
                    <a:pt x="312331" y="369366"/>
                  </a:lnTo>
                  <a:lnTo>
                    <a:pt x="312331" y="27000"/>
                  </a:lnTo>
                  <a:lnTo>
                    <a:pt x="916012" y="27000"/>
                  </a:lnTo>
                  <a:lnTo>
                    <a:pt x="922070" y="20955"/>
                  </a:lnTo>
                  <a:lnTo>
                    <a:pt x="922070" y="6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5" name="object 195"/>
          <p:cNvSpPr txBox="1"/>
          <p:nvPr/>
        </p:nvSpPr>
        <p:spPr>
          <a:xfrm>
            <a:off x="7190583" y="4987808"/>
            <a:ext cx="214629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TT Supermolot Bold"/>
                <a:cs typeface="TT Supermolot Bold"/>
              </a:rPr>
              <a:t>H</a:t>
            </a:r>
            <a:r>
              <a:rPr sz="975" spc="-37" baseline="-17094" dirty="0">
                <a:latin typeface="TT Supermolot Bold"/>
                <a:cs typeface="TT Supermolot Bold"/>
              </a:rPr>
              <a:t>2</a:t>
            </a:r>
            <a:endParaRPr sz="975" baseline="-17094">
              <a:latin typeface="TT Supermolot Bold"/>
              <a:cs typeface="TT Supermolot Bold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7505982" y="4687291"/>
            <a:ext cx="159385" cy="27305"/>
          </a:xfrm>
          <a:custGeom>
            <a:avLst/>
            <a:gdLst/>
            <a:ahLst/>
            <a:cxnLst/>
            <a:rect l="l" t="t" r="r" b="b"/>
            <a:pathLst>
              <a:path w="159384" h="27304">
                <a:moveTo>
                  <a:pt x="152996" y="0"/>
                </a:moveTo>
                <a:lnTo>
                  <a:pt x="6045" y="0"/>
                </a:lnTo>
                <a:lnTo>
                  <a:pt x="0" y="6045"/>
                </a:lnTo>
                <a:lnTo>
                  <a:pt x="0" y="20955"/>
                </a:lnTo>
                <a:lnTo>
                  <a:pt x="6045" y="27000"/>
                </a:lnTo>
                <a:lnTo>
                  <a:pt x="13500" y="27000"/>
                </a:lnTo>
                <a:lnTo>
                  <a:pt x="152996" y="27000"/>
                </a:lnTo>
                <a:lnTo>
                  <a:pt x="159042" y="20955"/>
                </a:lnTo>
                <a:lnTo>
                  <a:pt x="159042" y="6045"/>
                </a:lnTo>
                <a:lnTo>
                  <a:pt x="152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7" name="object 19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21006" y="6051105"/>
            <a:ext cx="1758175" cy="1040676"/>
          </a:xfrm>
          <a:prstGeom prst="rect">
            <a:avLst/>
          </a:prstGeom>
        </p:spPr>
      </p:pic>
      <p:grpSp>
        <p:nvGrpSpPr>
          <p:cNvPr id="198" name="object 198"/>
          <p:cNvGrpSpPr/>
          <p:nvPr/>
        </p:nvGrpSpPr>
        <p:grpSpPr>
          <a:xfrm>
            <a:off x="8969831" y="5943130"/>
            <a:ext cx="1362710" cy="1148715"/>
            <a:chOff x="8969831" y="5943130"/>
            <a:chExt cx="1362710" cy="1148715"/>
          </a:xfrm>
        </p:grpSpPr>
        <p:sp>
          <p:nvSpPr>
            <p:cNvPr id="199" name="object 199"/>
            <p:cNvSpPr/>
            <p:nvPr/>
          </p:nvSpPr>
          <p:spPr>
            <a:xfrm>
              <a:off x="8969831" y="5943130"/>
              <a:ext cx="1362710" cy="1148715"/>
            </a:xfrm>
            <a:custGeom>
              <a:avLst/>
              <a:gdLst/>
              <a:ahLst/>
              <a:cxnLst/>
              <a:rect l="l" t="t" r="r" b="b"/>
              <a:pathLst>
                <a:path w="1362709" h="1148715">
                  <a:moveTo>
                    <a:pt x="1362176" y="0"/>
                  </a:moveTo>
                  <a:lnTo>
                    <a:pt x="0" y="0"/>
                  </a:lnTo>
                  <a:lnTo>
                    <a:pt x="0" y="1148651"/>
                  </a:lnTo>
                  <a:lnTo>
                    <a:pt x="1362176" y="1148651"/>
                  </a:lnTo>
                  <a:lnTo>
                    <a:pt x="1362176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955593" y="5943130"/>
              <a:ext cx="376555" cy="654685"/>
            </a:xfrm>
            <a:custGeom>
              <a:avLst/>
              <a:gdLst/>
              <a:ahLst/>
              <a:cxnLst/>
              <a:rect l="l" t="t" r="r" b="b"/>
              <a:pathLst>
                <a:path w="376554" h="654684">
                  <a:moveTo>
                    <a:pt x="211853" y="0"/>
                  </a:moveTo>
                  <a:lnTo>
                    <a:pt x="0" y="0"/>
                  </a:lnTo>
                  <a:lnTo>
                    <a:pt x="15270" y="46594"/>
                  </a:lnTo>
                  <a:lnTo>
                    <a:pt x="31795" y="92538"/>
                  </a:lnTo>
                  <a:lnTo>
                    <a:pt x="57826" y="158472"/>
                  </a:lnTo>
                  <a:lnTo>
                    <a:pt x="85287" y="222053"/>
                  </a:lnTo>
                  <a:lnTo>
                    <a:pt x="113910" y="284802"/>
                  </a:lnTo>
                  <a:lnTo>
                    <a:pt x="143732" y="348341"/>
                  </a:lnTo>
                  <a:lnTo>
                    <a:pt x="166253" y="392980"/>
                  </a:lnTo>
                  <a:lnTo>
                    <a:pt x="190922" y="435822"/>
                  </a:lnTo>
                  <a:lnTo>
                    <a:pt x="217635" y="476878"/>
                  </a:lnTo>
                  <a:lnTo>
                    <a:pt x="246288" y="516163"/>
                  </a:lnTo>
                  <a:lnTo>
                    <a:pt x="276776" y="553690"/>
                  </a:lnTo>
                  <a:lnTo>
                    <a:pt x="308996" y="589472"/>
                  </a:lnTo>
                  <a:lnTo>
                    <a:pt x="342844" y="623522"/>
                  </a:lnTo>
                  <a:lnTo>
                    <a:pt x="376414" y="654208"/>
                  </a:lnTo>
                  <a:lnTo>
                    <a:pt x="376414" y="352858"/>
                  </a:lnTo>
                  <a:lnTo>
                    <a:pt x="373047" y="348060"/>
                  </a:lnTo>
                  <a:lnTo>
                    <a:pt x="347947" y="306552"/>
                  </a:lnTo>
                  <a:lnTo>
                    <a:pt x="325469" y="262820"/>
                  </a:lnTo>
                  <a:lnTo>
                    <a:pt x="305637" y="220620"/>
                  </a:lnTo>
                  <a:lnTo>
                    <a:pt x="286712" y="179905"/>
                  </a:lnTo>
                  <a:lnTo>
                    <a:pt x="268687" y="140194"/>
                  </a:lnTo>
                  <a:lnTo>
                    <a:pt x="251555" y="101009"/>
                  </a:lnTo>
                  <a:lnTo>
                    <a:pt x="232140" y="53946"/>
                  </a:lnTo>
                  <a:lnTo>
                    <a:pt x="213899" y="5958"/>
                  </a:lnTo>
                  <a:lnTo>
                    <a:pt x="211853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969832" y="6244428"/>
              <a:ext cx="1362710" cy="847725"/>
            </a:xfrm>
            <a:custGeom>
              <a:avLst/>
              <a:gdLst/>
              <a:ahLst/>
              <a:cxnLst/>
              <a:rect l="l" t="t" r="r" b="b"/>
              <a:pathLst>
                <a:path w="1362709" h="847725">
                  <a:moveTo>
                    <a:pt x="396748" y="3136"/>
                  </a:moveTo>
                  <a:lnTo>
                    <a:pt x="357592" y="9350"/>
                  </a:lnTo>
                  <a:lnTo>
                    <a:pt x="320103" y="16708"/>
                  </a:lnTo>
                  <a:lnTo>
                    <a:pt x="203069" y="44377"/>
                  </a:lnTo>
                  <a:lnTo>
                    <a:pt x="158131" y="57169"/>
                  </a:lnTo>
                  <a:lnTo>
                    <a:pt x="116317" y="72665"/>
                  </a:lnTo>
                  <a:lnTo>
                    <a:pt x="78480" y="92385"/>
                  </a:lnTo>
                  <a:lnTo>
                    <a:pt x="45472" y="117852"/>
                  </a:lnTo>
                  <a:lnTo>
                    <a:pt x="18147" y="150587"/>
                  </a:lnTo>
                  <a:lnTo>
                    <a:pt x="0" y="186836"/>
                  </a:lnTo>
                  <a:lnTo>
                    <a:pt x="0" y="421654"/>
                  </a:lnTo>
                  <a:lnTo>
                    <a:pt x="21194" y="491259"/>
                  </a:lnTo>
                  <a:lnTo>
                    <a:pt x="38112" y="535775"/>
                  </a:lnTo>
                  <a:lnTo>
                    <a:pt x="54868" y="575728"/>
                  </a:lnTo>
                  <a:lnTo>
                    <a:pt x="94217" y="660994"/>
                  </a:lnTo>
                  <a:lnTo>
                    <a:pt x="120166" y="709960"/>
                  </a:lnTo>
                  <a:lnTo>
                    <a:pt x="147608" y="756872"/>
                  </a:lnTo>
                  <a:lnTo>
                    <a:pt x="176291" y="801724"/>
                  </a:lnTo>
                  <a:lnTo>
                    <a:pt x="205964" y="844507"/>
                  </a:lnTo>
                  <a:lnTo>
                    <a:pt x="208090" y="847352"/>
                  </a:lnTo>
                  <a:lnTo>
                    <a:pt x="1362176" y="847352"/>
                  </a:lnTo>
                  <a:lnTo>
                    <a:pt x="1362176" y="821477"/>
                  </a:lnTo>
                  <a:lnTo>
                    <a:pt x="1352051" y="798853"/>
                  </a:lnTo>
                  <a:lnTo>
                    <a:pt x="1337476" y="767626"/>
                  </a:lnTo>
                  <a:lnTo>
                    <a:pt x="620598" y="767626"/>
                  </a:lnTo>
                  <a:lnTo>
                    <a:pt x="617880" y="766521"/>
                  </a:lnTo>
                  <a:lnTo>
                    <a:pt x="615873" y="764590"/>
                  </a:lnTo>
                  <a:lnTo>
                    <a:pt x="310337" y="764590"/>
                  </a:lnTo>
                  <a:lnTo>
                    <a:pt x="310337" y="369036"/>
                  </a:lnTo>
                  <a:lnTo>
                    <a:pt x="364121" y="369036"/>
                  </a:lnTo>
                  <a:lnTo>
                    <a:pt x="396748" y="3136"/>
                  </a:lnTo>
                  <a:close/>
                </a:path>
                <a:path w="1362709" h="847725">
                  <a:moveTo>
                    <a:pt x="1152893" y="422770"/>
                  </a:moveTo>
                  <a:lnTo>
                    <a:pt x="1152893" y="759663"/>
                  </a:lnTo>
                  <a:lnTo>
                    <a:pt x="1151674" y="762444"/>
                  </a:lnTo>
                  <a:lnTo>
                    <a:pt x="1149561" y="764590"/>
                  </a:lnTo>
                  <a:lnTo>
                    <a:pt x="1147587" y="766521"/>
                  </a:lnTo>
                  <a:lnTo>
                    <a:pt x="1144892" y="767626"/>
                  </a:lnTo>
                  <a:lnTo>
                    <a:pt x="1337476" y="767626"/>
                  </a:lnTo>
                  <a:lnTo>
                    <a:pt x="1315380" y="721434"/>
                  </a:lnTo>
                  <a:lnTo>
                    <a:pt x="1282292" y="654505"/>
                  </a:lnTo>
                  <a:lnTo>
                    <a:pt x="1260425" y="611221"/>
                  </a:lnTo>
                  <a:lnTo>
                    <a:pt x="1236713" y="565888"/>
                  </a:lnTo>
                  <a:lnTo>
                    <a:pt x="1210994" y="519023"/>
                  </a:lnTo>
                  <a:lnTo>
                    <a:pt x="1183108" y="471145"/>
                  </a:lnTo>
                  <a:lnTo>
                    <a:pt x="1152893" y="422770"/>
                  </a:lnTo>
                  <a:close/>
                </a:path>
                <a:path w="1362709" h="847725">
                  <a:moveTo>
                    <a:pt x="566826" y="0"/>
                  </a:moveTo>
                  <a:lnTo>
                    <a:pt x="599744" y="369036"/>
                  </a:lnTo>
                  <a:lnTo>
                    <a:pt x="612571" y="369036"/>
                  </a:lnTo>
                  <a:lnTo>
                    <a:pt x="612571" y="341172"/>
                  </a:lnTo>
                  <a:lnTo>
                    <a:pt x="615200" y="337235"/>
                  </a:lnTo>
                  <a:lnTo>
                    <a:pt x="783399" y="266611"/>
                  </a:lnTo>
                  <a:lnTo>
                    <a:pt x="783399" y="149745"/>
                  </a:lnTo>
                  <a:lnTo>
                    <a:pt x="786549" y="145529"/>
                  </a:lnTo>
                  <a:lnTo>
                    <a:pt x="872007" y="120053"/>
                  </a:lnTo>
                  <a:lnTo>
                    <a:pt x="858840" y="111088"/>
                  </a:lnTo>
                  <a:lnTo>
                    <a:pt x="845453" y="102355"/>
                  </a:lnTo>
                  <a:lnTo>
                    <a:pt x="764974" y="57573"/>
                  </a:lnTo>
                  <a:lnTo>
                    <a:pt x="713308" y="35536"/>
                  </a:lnTo>
                  <a:lnTo>
                    <a:pt x="663035" y="18957"/>
                  </a:lnTo>
                  <a:lnTo>
                    <a:pt x="614194" y="7292"/>
                  </a:lnTo>
                  <a:lnTo>
                    <a:pt x="566826" y="0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593208" y="6333267"/>
              <a:ext cx="518795" cy="668020"/>
            </a:xfrm>
            <a:custGeom>
              <a:avLst/>
              <a:gdLst/>
              <a:ahLst/>
              <a:cxnLst/>
              <a:rect l="l" t="t" r="r" b="b"/>
              <a:pathLst>
                <a:path w="518795" h="668020">
                  <a:moveTo>
                    <a:pt x="391134" y="0"/>
                  </a:moveTo>
                  <a:lnTo>
                    <a:pt x="170815" y="65671"/>
                  </a:lnTo>
                  <a:lnTo>
                    <a:pt x="170815" y="184962"/>
                  </a:lnTo>
                  <a:lnTo>
                    <a:pt x="0" y="256667"/>
                  </a:lnTo>
                  <a:lnTo>
                    <a:pt x="0" y="667981"/>
                  </a:lnTo>
                  <a:lnTo>
                    <a:pt x="518693" y="667981"/>
                  </a:lnTo>
                  <a:lnTo>
                    <a:pt x="518693" y="128333"/>
                  </a:lnTo>
                  <a:lnTo>
                    <a:pt x="391134" y="128333"/>
                  </a:lnTo>
                  <a:lnTo>
                    <a:pt x="391134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582401" y="6321939"/>
              <a:ext cx="540385" cy="690245"/>
            </a:xfrm>
            <a:custGeom>
              <a:avLst/>
              <a:gdLst/>
              <a:ahLst/>
              <a:cxnLst/>
              <a:rect l="l" t="t" r="r" b="b"/>
              <a:pathLst>
                <a:path w="540384" h="690245">
                  <a:moveTo>
                    <a:pt x="402170" y="0"/>
                  </a:moveTo>
                  <a:lnTo>
                    <a:pt x="173977" y="68021"/>
                  </a:lnTo>
                  <a:lnTo>
                    <a:pt x="170827" y="72237"/>
                  </a:lnTo>
                  <a:lnTo>
                    <a:pt x="170827" y="189103"/>
                  </a:lnTo>
                  <a:lnTo>
                    <a:pt x="2628" y="259715"/>
                  </a:lnTo>
                  <a:lnTo>
                    <a:pt x="0" y="263664"/>
                  </a:lnTo>
                  <a:lnTo>
                    <a:pt x="0" y="682155"/>
                  </a:lnTo>
                  <a:lnTo>
                    <a:pt x="1155" y="684936"/>
                  </a:lnTo>
                  <a:lnTo>
                    <a:pt x="5181" y="688962"/>
                  </a:lnTo>
                  <a:lnTo>
                    <a:pt x="7962" y="690118"/>
                  </a:lnTo>
                  <a:lnTo>
                    <a:pt x="532320" y="690118"/>
                  </a:lnTo>
                  <a:lnTo>
                    <a:pt x="535139" y="688962"/>
                  </a:lnTo>
                  <a:lnTo>
                    <a:pt x="539102" y="684936"/>
                  </a:lnTo>
                  <a:lnTo>
                    <a:pt x="540321" y="682155"/>
                  </a:lnTo>
                  <a:lnTo>
                    <a:pt x="540321" y="668515"/>
                  </a:lnTo>
                  <a:lnTo>
                    <a:pt x="21602" y="668515"/>
                  </a:lnTo>
                  <a:lnTo>
                    <a:pt x="21602" y="277952"/>
                  </a:lnTo>
                  <a:lnTo>
                    <a:pt x="14985" y="277952"/>
                  </a:lnTo>
                  <a:lnTo>
                    <a:pt x="10807" y="267995"/>
                  </a:lnTo>
                  <a:lnTo>
                    <a:pt x="38706" y="267995"/>
                  </a:lnTo>
                  <a:lnTo>
                    <a:pt x="189801" y="204571"/>
                  </a:lnTo>
                  <a:lnTo>
                    <a:pt x="192417" y="200621"/>
                  </a:lnTo>
                  <a:lnTo>
                    <a:pt x="192417" y="85051"/>
                  </a:lnTo>
                  <a:lnTo>
                    <a:pt x="391121" y="25819"/>
                  </a:lnTo>
                  <a:lnTo>
                    <a:pt x="412762" y="25819"/>
                  </a:lnTo>
                  <a:lnTo>
                    <a:pt x="412762" y="7899"/>
                  </a:lnTo>
                  <a:lnTo>
                    <a:pt x="411162" y="4724"/>
                  </a:lnTo>
                  <a:lnTo>
                    <a:pt x="405676" y="622"/>
                  </a:lnTo>
                  <a:lnTo>
                    <a:pt x="402170" y="0"/>
                  </a:lnTo>
                  <a:close/>
                </a:path>
                <a:path w="540384" h="690245">
                  <a:moveTo>
                    <a:pt x="412762" y="25819"/>
                  </a:moveTo>
                  <a:lnTo>
                    <a:pt x="391121" y="25819"/>
                  </a:lnTo>
                  <a:lnTo>
                    <a:pt x="391121" y="142506"/>
                  </a:lnTo>
                  <a:lnTo>
                    <a:pt x="392264" y="145288"/>
                  </a:lnTo>
                  <a:lnTo>
                    <a:pt x="394322" y="147307"/>
                  </a:lnTo>
                  <a:lnTo>
                    <a:pt x="396303" y="149313"/>
                  </a:lnTo>
                  <a:lnTo>
                    <a:pt x="399122" y="150469"/>
                  </a:lnTo>
                  <a:lnTo>
                    <a:pt x="518680" y="150469"/>
                  </a:lnTo>
                  <a:lnTo>
                    <a:pt x="518680" y="668515"/>
                  </a:lnTo>
                  <a:lnTo>
                    <a:pt x="540321" y="668515"/>
                  </a:lnTo>
                  <a:lnTo>
                    <a:pt x="540321" y="136817"/>
                  </a:lnTo>
                  <a:lnTo>
                    <a:pt x="539102" y="134035"/>
                  </a:lnTo>
                  <a:lnTo>
                    <a:pt x="535139" y="130009"/>
                  </a:lnTo>
                  <a:lnTo>
                    <a:pt x="532320" y="128866"/>
                  </a:lnTo>
                  <a:lnTo>
                    <a:pt x="412762" y="128866"/>
                  </a:lnTo>
                  <a:lnTo>
                    <a:pt x="412762" y="25819"/>
                  </a:lnTo>
                  <a:close/>
                </a:path>
                <a:path w="540384" h="690245">
                  <a:moveTo>
                    <a:pt x="21602" y="267995"/>
                  </a:moveTo>
                  <a:lnTo>
                    <a:pt x="10807" y="267995"/>
                  </a:lnTo>
                  <a:lnTo>
                    <a:pt x="14985" y="277952"/>
                  </a:lnTo>
                  <a:lnTo>
                    <a:pt x="21602" y="275174"/>
                  </a:lnTo>
                  <a:lnTo>
                    <a:pt x="21602" y="267995"/>
                  </a:lnTo>
                  <a:close/>
                </a:path>
                <a:path w="540384" h="690245">
                  <a:moveTo>
                    <a:pt x="21602" y="275174"/>
                  </a:moveTo>
                  <a:lnTo>
                    <a:pt x="14985" y="277952"/>
                  </a:lnTo>
                  <a:lnTo>
                    <a:pt x="21602" y="277952"/>
                  </a:lnTo>
                  <a:lnTo>
                    <a:pt x="21602" y="275174"/>
                  </a:lnTo>
                  <a:close/>
                </a:path>
                <a:path w="540384" h="690245">
                  <a:moveTo>
                    <a:pt x="38706" y="267995"/>
                  </a:moveTo>
                  <a:lnTo>
                    <a:pt x="21602" y="267995"/>
                  </a:lnTo>
                  <a:lnTo>
                    <a:pt x="21602" y="275174"/>
                  </a:lnTo>
                  <a:lnTo>
                    <a:pt x="38706" y="267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88781" y="5943130"/>
              <a:ext cx="252414" cy="255828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9331248" y="6233237"/>
              <a:ext cx="241300" cy="502284"/>
            </a:xfrm>
            <a:custGeom>
              <a:avLst/>
              <a:gdLst/>
              <a:ahLst/>
              <a:cxnLst/>
              <a:rect l="l" t="t" r="r" b="b"/>
              <a:pathLst>
                <a:path w="241300" h="502284">
                  <a:moveTo>
                    <a:pt x="196278" y="0"/>
                  </a:moveTo>
                  <a:lnTo>
                    <a:pt x="44742" y="0"/>
                  </a:lnTo>
                  <a:lnTo>
                    <a:pt x="0" y="501713"/>
                  </a:lnTo>
                  <a:lnTo>
                    <a:pt x="241033" y="501713"/>
                  </a:lnTo>
                  <a:lnTo>
                    <a:pt x="196278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459614" y="6241332"/>
              <a:ext cx="71755" cy="363220"/>
            </a:xfrm>
            <a:custGeom>
              <a:avLst/>
              <a:gdLst/>
              <a:ahLst/>
              <a:cxnLst/>
              <a:rect l="l" t="t" r="r" b="b"/>
              <a:pathLst>
                <a:path w="71754" h="363220">
                  <a:moveTo>
                    <a:pt x="37820" y="0"/>
                  </a:moveTo>
                  <a:lnTo>
                    <a:pt x="0" y="0"/>
                  </a:lnTo>
                  <a:lnTo>
                    <a:pt x="16560" y="363042"/>
                  </a:lnTo>
                  <a:lnTo>
                    <a:pt x="71247" y="363042"/>
                  </a:lnTo>
                  <a:lnTo>
                    <a:pt x="3782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322980" y="6225135"/>
              <a:ext cx="257810" cy="518159"/>
            </a:xfrm>
            <a:custGeom>
              <a:avLst/>
              <a:gdLst/>
              <a:ahLst/>
              <a:cxnLst/>
              <a:rect l="l" t="t" r="r" b="b"/>
              <a:pathLst>
                <a:path w="257809" h="518159">
                  <a:moveTo>
                    <a:pt x="208749" y="0"/>
                  </a:moveTo>
                  <a:lnTo>
                    <a:pt x="48818" y="0"/>
                  </a:lnTo>
                  <a:lnTo>
                    <a:pt x="45313" y="3187"/>
                  </a:lnTo>
                  <a:lnTo>
                    <a:pt x="138" y="509816"/>
                  </a:lnTo>
                  <a:lnTo>
                    <a:pt x="74" y="510527"/>
                  </a:lnTo>
                  <a:lnTo>
                    <a:pt x="0" y="511365"/>
                  </a:lnTo>
                  <a:lnTo>
                    <a:pt x="749" y="513600"/>
                  </a:lnTo>
                  <a:lnTo>
                    <a:pt x="3835" y="516966"/>
                  </a:lnTo>
                  <a:lnTo>
                    <a:pt x="5981" y="517918"/>
                  </a:lnTo>
                  <a:lnTo>
                    <a:pt x="8267" y="517918"/>
                  </a:lnTo>
                  <a:lnTo>
                    <a:pt x="8267" y="501713"/>
                  </a:lnTo>
                  <a:lnTo>
                    <a:pt x="17118" y="501713"/>
                  </a:lnTo>
                  <a:lnTo>
                    <a:pt x="60413" y="16205"/>
                  </a:lnTo>
                  <a:lnTo>
                    <a:pt x="213403" y="16205"/>
                  </a:lnTo>
                  <a:lnTo>
                    <a:pt x="212242" y="3187"/>
                  </a:lnTo>
                  <a:lnTo>
                    <a:pt x="208749" y="0"/>
                  </a:lnTo>
                  <a:close/>
                </a:path>
                <a:path w="257809" h="518159">
                  <a:moveTo>
                    <a:pt x="8267" y="509816"/>
                  </a:moveTo>
                  <a:lnTo>
                    <a:pt x="8267" y="517918"/>
                  </a:lnTo>
                  <a:lnTo>
                    <a:pt x="251586" y="517918"/>
                  </a:lnTo>
                  <a:lnTo>
                    <a:pt x="253733" y="516966"/>
                  </a:lnTo>
                  <a:lnTo>
                    <a:pt x="256806" y="513600"/>
                  </a:lnTo>
                  <a:lnTo>
                    <a:pt x="257568" y="511365"/>
                  </a:lnTo>
                  <a:lnTo>
                    <a:pt x="257493" y="510527"/>
                  </a:lnTo>
                  <a:lnTo>
                    <a:pt x="16332" y="510527"/>
                  </a:lnTo>
                  <a:lnTo>
                    <a:pt x="8267" y="509816"/>
                  </a:lnTo>
                  <a:close/>
                </a:path>
                <a:path w="257809" h="518159">
                  <a:moveTo>
                    <a:pt x="17118" y="501713"/>
                  </a:moveTo>
                  <a:lnTo>
                    <a:pt x="8267" y="501713"/>
                  </a:lnTo>
                  <a:lnTo>
                    <a:pt x="8267" y="509816"/>
                  </a:lnTo>
                  <a:lnTo>
                    <a:pt x="16332" y="510527"/>
                  </a:lnTo>
                  <a:lnTo>
                    <a:pt x="17118" y="501713"/>
                  </a:lnTo>
                  <a:close/>
                </a:path>
                <a:path w="257809" h="518159">
                  <a:moveTo>
                    <a:pt x="213403" y="16205"/>
                  </a:moveTo>
                  <a:lnTo>
                    <a:pt x="197142" y="16205"/>
                  </a:lnTo>
                  <a:lnTo>
                    <a:pt x="240436" y="501713"/>
                  </a:lnTo>
                  <a:lnTo>
                    <a:pt x="17118" y="501713"/>
                  </a:lnTo>
                  <a:lnTo>
                    <a:pt x="16395" y="509816"/>
                  </a:lnTo>
                  <a:lnTo>
                    <a:pt x="16332" y="510527"/>
                  </a:lnTo>
                  <a:lnTo>
                    <a:pt x="257493" y="510527"/>
                  </a:lnTo>
                  <a:lnTo>
                    <a:pt x="213403" y="162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68004" y="6190857"/>
              <a:ext cx="167820" cy="71285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9428865" y="6612474"/>
              <a:ext cx="123189" cy="0"/>
            </a:xfrm>
            <a:custGeom>
              <a:avLst/>
              <a:gdLst/>
              <a:ahLst/>
              <a:cxnLst/>
              <a:rect l="l" t="t" r="r" b="b"/>
              <a:pathLst>
                <a:path w="123190">
                  <a:moveTo>
                    <a:pt x="122783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124569" y="6604381"/>
              <a:ext cx="1141095" cy="419100"/>
            </a:xfrm>
            <a:custGeom>
              <a:avLst/>
              <a:gdLst/>
              <a:ahLst/>
              <a:cxnLst/>
              <a:rect l="l" t="t" r="r" b="b"/>
              <a:pathLst>
                <a:path w="1141095" h="419100">
                  <a:moveTo>
                    <a:pt x="435178" y="0"/>
                  </a:moveTo>
                  <a:lnTo>
                    <a:pt x="296189" y="0"/>
                  </a:lnTo>
                  <a:lnTo>
                    <a:pt x="296189" y="9080"/>
                  </a:lnTo>
                  <a:lnTo>
                    <a:pt x="435178" y="9080"/>
                  </a:lnTo>
                  <a:lnTo>
                    <a:pt x="435178" y="0"/>
                  </a:lnTo>
                  <a:close/>
                </a:path>
                <a:path w="1141095" h="419100">
                  <a:moveTo>
                    <a:pt x="1141095" y="402297"/>
                  </a:moveTo>
                  <a:lnTo>
                    <a:pt x="1136294" y="397471"/>
                  </a:lnTo>
                  <a:lnTo>
                    <a:pt x="1130274" y="397471"/>
                  </a:lnTo>
                  <a:lnTo>
                    <a:pt x="4826" y="397471"/>
                  </a:lnTo>
                  <a:lnTo>
                    <a:pt x="0" y="402297"/>
                  </a:lnTo>
                  <a:lnTo>
                    <a:pt x="0" y="414235"/>
                  </a:lnTo>
                  <a:lnTo>
                    <a:pt x="4826" y="419061"/>
                  </a:lnTo>
                  <a:lnTo>
                    <a:pt x="1136294" y="419061"/>
                  </a:lnTo>
                  <a:lnTo>
                    <a:pt x="1141095" y="414235"/>
                  </a:lnTo>
                  <a:lnTo>
                    <a:pt x="1141095" y="4022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280169" y="6613461"/>
              <a:ext cx="346710" cy="395605"/>
            </a:xfrm>
            <a:custGeom>
              <a:avLst/>
              <a:gdLst/>
              <a:ahLst/>
              <a:cxnLst/>
              <a:rect l="l" t="t" r="r" b="b"/>
              <a:pathLst>
                <a:path w="346709" h="395604">
                  <a:moveTo>
                    <a:pt x="346659" y="0"/>
                  </a:moveTo>
                  <a:lnTo>
                    <a:pt x="0" y="0"/>
                  </a:lnTo>
                  <a:lnTo>
                    <a:pt x="0" y="395554"/>
                  </a:lnTo>
                  <a:lnTo>
                    <a:pt x="346659" y="395554"/>
                  </a:lnTo>
                  <a:lnTo>
                    <a:pt x="346659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280171" y="6613468"/>
              <a:ext cx="346710" cy="386080"/>
            </a:xfrm>
            <a:custGeom>
              <a:avLst/>
              <a:gdLst/>
              <a:ahLst/>
              <a:cxnLst/>
              <a:rect l="l" t="t" r="r" b="b"/>
              <a:pathLst>
                <a:path w="346709" h="386079">
                  <a:moveTo>
                    <a:pt x="346659" y="0"/>
                  </a:moveTo>
                  <a:lnTo>
                    <a:pt x="0" y="0"/>
                  </a:lnTo>
                  <a:lnTo>
                    <a:pt x="0" y="385889"/>
                  </a:lnTo>
                  <a:lnTo>
                    <a:pt x="60388" y="383197"/>
                  </a:lnTo>
                  <a:lnTo>
                    <a:pt x="59245" y="149339"/>
                  </a:lnTo>
                  <a:lnTo>
                    <a:pt x="64640" y="115290"/>
                  </a:lnTo>
                  <a:lnTo>
                    <a:pt x="79582" y="87461"/>
                  </a:lnTo>
                  <a:lnTo>
                    <a:pt x="101809" y="68686"/>
                  </a:lnTo>
                  <a:lnTo>
                    <a:pt x="129057" y="61798"/>
                  </a:lnTo>
                  <a:lnTo>
                    <a:pt x="346659" y="61798"/>
                  </a:lnTo>
                  <a:lnTo>
                    <a:pt x="346659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271243" y="6604537"/>
              <a:ext cx="365125" cy="414020"/>
            </a:xfrm>
            <a:custGeom>
              <a:avLst/>
              <a:gdLst/>
              <a:ahLst/>
              <a:cxnLst/>
              <a:rect l="l" t="t" r="r" b="b"/>
              <a:pathLst>
                <a:path w="365125" h="414020">
                  <a:moveTo>
                    <a:pt x="357936" y="0"/>
                  </a:moveTo>
                  <a:lnTo>
                    <a:pt x="6578" y="0"/>
                  </a:lnTo>
                  <a:lnTo>
                    <a:pt x="4279" y="952"/>
                  </a:lnTo>
                  <a:lnTo>
                    <a:pt x="952" y="4279"/>
                  </a:lnTo>
                  <a:lnTo>
                    <a:pt x="0" y="6578"/>
                  </a:lnTo>
                  <a:lnTo>
                    <a:pt x="0" y="406831"/>
                  </a:lnTo>
                  <a:lnTo>
                    <a:pt x="952" y="409143"/>
                  </a:lnTo>
                  <a:lnTo>
                    <a:pt x="4279" y="412457"/>
                  </a:lnTo>
                  <a:lnTo>
                    <a:pt x="6578" y="413410"/>
                  </a:lnTo>
                  <a:lnTo>
                    <a:pt x="8928" y="413410"/>
                  </a:lnTo>
                  <a:lnTo>
                    <a:pt x="8928" y="395554"/>
                  </a:lnTo>
                  <a:lnTo>
                    <a:pt x="17856" y="395554"/>
                  </a:lnTo>
                  <a:lnTo>
                    <a:pt x="17856" y="17856"/>
                  </a:lnTo>
                  <a:lnTo>
                    <a:pt x="364515" y="17856"/>
                  </a:lnTo>
                  <a:lnTo>
                    <a:pt x="364515" y="6578"/>
                  </a:lnTo>
                  <a:lnTo>
                    <a:pt x="363562" y="4279"/>
                  </a:lnTo>
                  <a:lnTo>
                    <a:pt x="360235" y="952"/>
                  </a:lnTo>
                  <a:lnTo>
                    <a:pt x="357936" y="0"/>
                  </a:lnTo>
                  <a:close/>
                </a:path>
                <a:path w="365125" h="414020">
                  <a:moveTo>
                    <a:pt x="17856" y="395554"/>
                  </a:moveTo>
                  <a:lnTo>
                    <a:pt x="8928" y="395554"/>
                  </a:lnTo>
                  <a:lnTo>
                    <a:pt x="8928" y="413410"/>
                  </a:lnTo>
                  <a:lnTo>
                    <a:pt x="357936" y="413410"/>
                  </a:lnTo>
                  <a:lnTo>
                    <a:pt x="360235" y="412457"/>
                  </a:lnTo>
                  <a:lnTo>
                    <a:pt x="363562" y="409143"/>
                  </a:lnTo>
                  <a:lnTo>
                    <a:pt x="364515" y="406831"/>
                  </a:lnTo>
                  <a:lnTo>
                    <a:pt x="364515" y="404482"/>
                  </a:lnTo>
                  <a:lnTo>
                    <a:pt x="17856" y="404482"/>
                  </a:lnTo>
                  <a:lnTo>
                    <a:pt x="17856" y="395554"/>
                  </a:lnTo>
                  <a:close/>
                </a:path>
                <a:path w="365125" h="414020">
                  <a:moveTo>
                    <a:pt x="364515" y="17856"/>
                  </a:moveTo>
                  <a:lnTo>
                    <a:pt x="346659" y="17856"/>
                  </a:lnTo>
                  <a:lnTo>
                    <a:pt x="346659" y="395554"/>
                  </a:lnTo>
                  <a:lnTo>
                    <a:pt x="17856" y="395554"/>
                  </a:lnTo>
                  <a:lnTo>
                    <a:pt x="17856" y="404482"/>
                  </a:lnTo>
                  <a:lnTo>
                    <a:pt x="364515" y="404482"/>
                  </a:lnTo>
                  <a:lnTo>
                    <a:pt x="364515" y="17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9503816" y="6783667"/>
              <a:ext cx="67945" cy="225425"/>
            </a:xfrm>
            <a:custGeom>
              <a:avLst/>
              <a:gdLst/>
              <a:ahLst/>
              <a:cxnLst/>
              <a:rect l="l" t="t" r="r" b="b"/>
              <a:pathLst>
                <a:path w="67945" h="225425">
                  <a:moveTo>
                    <a:pt x="67792" y="0"/>
                  </a:moveTo>
                  <a:lnTo>
                    <a:pt x="0" y="0"/>
                  </a:lnTo>
                  <a:lnTo>
                    <a:pt x="0" y="225348"/>
                  </a:lnTo>
                  <a:lnTo>
                    <a:pt x="67792" y="225348"/>
                  </a:lnTo>
                  <a:lnTo>
                    <a:pt x="6779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9494875" y="6775348"/>
              <a:ext cx="85725" cy="242570"/>
            </a:xfrm>
            <a:custGeom>
              <a:avLst/>
              <a:gdLst/>
              <a:ahLst/>
              <a:cxnLst/>
              <a:rect l="l" t="t" r="r" b="b"/>
              <a:pathLst>
                <a:path w="85725" h="242570">
                  <a:moveTo>
                    <a:pt x="85648" y="0"/>
                  </a:moveTo>
                  <a:lnTo>
                    <a:pt x="67805" y="0"/>
                  </a:lnTo>
                  <a:lnTo>
                    <a:pt x="67805" y="17780"/>
                  </a:lnTo>
                  <a:lnTo>
                    <a:pt x="67805" y="224790"/>
                  </a:lnTo>
                  <a:lnTo>
                    <a:pt x="17856" y="224790"/>
                  </a:lnTo>
                  <a:lnTo>
                    <a:pt x="17856" y="17780"/>
                  </a:lnTo>
                  <a:lnTo>
                    <a:pt x="67805" y="17780"/>
                  </a:lnTo>
                  <a:lnTo>
                    <a:pt x="67805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24790"/>
                  </a:lnTo>
                  <a:lnTo>
                    <a:pt x="0" y="242570"/>
                  </a:lnTo>
                  <a:lnTo>
                    <a:pt x="8928" y="242570"/>
                  </a:lnTo>
                  <a:lnTo>
                    <a:pt x="85648" y="242570"/>
                  </a:lnTo>
                  <a:lnTo>
                    <a:pt x="85648" y="233680"/>
                  </a:lnTo>
                  <a:lnTo>
                    <a:pt x="85648" y="224790"/>
                  </a:lnTo>
                  <a:lnTo>
                    <a:pt x="85648" y="17780"/>
                  </a:lnTo>
                  <a:lnTo>
                    <a:pt x="85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9384499" y="6783667"/>
              <a:ext cx="67945" cy="225425"/>
            </a:xfrm>
            <a:custGeom>
              <a:avLst/>
              <a:gdLst/>
              <a:ahLst/>
              <a:cxnLst/>
              <a:rect l="l" t="t" r="r" b="b"/>
              <a:pathLst>
                <a:path w="67945" h="225425">
                  <a:moveTo>
                    <a:pt x="67792" y="0"/>
                  </a:moveTo>
                  <a:lnTo>
                    <a:pt x="0" y="0"/>
                  </a:lnTo>
                  <a:lnTo>
                    <a:pt x="0" y="225348"/>
                  </a:lnTo>
                  <a:lnTo>
                    <a:pt x="67792" y="225348"/>
                  </a:lnTo>
                  <a:lnTo>
                    <a:pt x="67792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231401" y="6586651"/>
              <a:ext cx="441325" cy="431800"/>
            </a:xfrm>
            <a:custGeom>
              <a:avLst/>
              <a:gdLst/>
              <a:ahLst/>
              <a:cxnLst/>
              <a:rect l="l" t="t" r="r" b="b"/>
              <a:pathLst>
                <a:path w="441325" h="431800">
                  <a:moveTo>
                    <a:pt x="229819" y="188696"/>
                  </a:moveTo>
                  <a:lnTo>
                    <a:pt x="211975" y="188696"/>
                  </a:lnTo>
                  <a:lnTo>
                    <a:pt x="211975" y="206476"/>
                  </a:lnTo>
                  <a:lnTo>
                    <a:pt x="211975" y="245351"/>
                  </a:lnTo>
                  <a:lnTo>
                    <a:pt x="211975" y="413486"/>
                  </a:lnTo>
                  <a:lnTo>
                    <a:pt x="162026" y="413486"/>
                  </a:lnTo>
                  <a:lnTo>
                    <a:pt x="162026" y="375577"/>
                  </a:lnTo>
                  <a:lnTo>
                    <a:pt x="211975" y="375577"/>
                  </a:lnTo>
                  <a:lnTo>
                    <a:pt x="211975" y="357733"/>
                  </a:lnTo>
                  <a:lnTo>
                    <a:pt x="162026" y="357733"/>
                  </a:lnTo>
                  <a:lnTo>
                    <a:pt x="162026" y="319392"/>
                  </a:lnTo>
                  <a:lnTo>
                    <a:pt x="211975" y="319392"/>
                  </a:lnTo>
                  <a:lnTo>
                    <a:pt x="211975" y="301548"/>
                  </a:lnTo>
                  <a:lnTo>
                    <a:pt x="162026" y="301548"/>
                  </a:lnTo>
                  <a:lnTo>
                    <a:pt x="162026" y="263207"/>
                  </a:lnTo>
                  <a:lnTo>
                    <a:pt x="211975" y="263207"/>
                  </a:lnTo>
                  <a:lnTo>
                    <a:pt x="211975" y="245351"/>
                  </a:lnTo>
                  <a:lnTo>
                    <a:pt x="162026" y="245351"/>
                  </a:lnTo>
                  <a:lnTo>
                    <a:pt x="162026" y="206476"/>
                  </a:lnTo>
                  <a:lnTo>
                    <a:pt x="211975" y="206476"/>
                  </a:lnTo>
                  <a:lnTo>
                    <a:pt x="211975" y="188696"/>
                  </a:lnTo>
                  <a:lnTo>
                    <a:pt x="144170" y="188696"/>
                  </a:lnTo>
                  <a:lnTo>
                    <a:pt x="144170" y="206476"/>
                  </a:lnTo>
                  <a:lnTo>
                    <a:pt x="144170" y="413486"/>
                  </a:lnTo>
                  <a:lnTo>
                    <a:pt x="144170" y="431266"/>
                  </a:lnTo>
                  <a:lnTo>
                    <a:pt x="153098" y="431266"/>
                  </a:lnTo>
                  <a:lnTo>
                    <a:pt x="229819" y="431266"/>
                  </a:lnTo>
                  <a:lnTo>
                    <a:pt x="229819" y="422376"/>
                  </a:lnTo>
                  <a:lnTo>
                    <a:pt x="229819" y="413486"/>
                  </a:lnTo>
                  <a:lnTo>
                    <a:pt x="229819" y="206476"/>
                  </a:lnTo>
                  <a:lnTo>
                    <a:pt x="229819" y="188696"/>
                  </a:lnTo>
                  <a:close/>
                </a:path>
                <a:path w="441325" h="431800">
                  <a:moveTo>
                    <a:pt x="340194" y="357733"/>
                  </a:moveTo>
                  <a:lnTo>
                    <a:pt x="272402" y="357733"/>
                  </a:lnTo>
                  <a:lnTo>
                    <a:pt x="272402" y="375577"/>
                  </a:lnTo>
                  <a:lnTo>
                    <a:pt x="340194" y="375577"/>
                  </a:lnTo>
                  <a:lnTo>
                    <a:pt x="340194" y="357733"/>
                  </a:lnTo>
                  <a:close/>
                </a:path>
                <a:path w="441325" h="431800">
                  <a:moveTo>
                    <a:pt x="340194" y="301548"/>
                  </a:moveTo>
                  <a:lnTo>
                    <a:pt x="272402" y="301548"/>
                  </a:lnTo>
                  <a:lnTo>
                    <a:pt x="272402" y="319392"/>
                  </a:lnTo>
                  <a:lnTo>
                    <a:pt x="340194" y="319392"/>
                  </a:lnTo>
                  <a:lnTo>
                    <a:pt x="340194" y="301548"/>
                  </a:lnTo>
                  <a:close/>
                </a:path>
                <a:path w="441325" h="431800">
                  <a:moveTo>
                    <a:pt x="340194" y="245351"/>
                  </a:moveTo>
                  <a:lnTo>
                    <a:pt x="272402" y="245351"/>
                  </a:lnTo>
                  <a:lnTo>
                    <a:pt x="272402" y="263207"/>
                  </a:lnTo>
                  <a:lnTo>
                    <a:pt x="340194" y="263207"/>
                  </a:lnTo>
                  <a:lnTo>
                    <a:pt x="340194" y="245351"/>
                  </a:lnTo>
                  <a:close/>
                </a:path>
                <a:path w="441325" h="431800">
                  <a:moveTo>
                    <a:pt x="440829" y="7988"/>
                  </a:moveTo>
                  <a:lnTo>
                    <a:pt x="432828" y="0"/>
                  </a:lnTo>
                  <a:lnTo>
                    <a:pt x="422973" y="0"/>
                  </a:lnTo>
                  <a:lnTo>
                    <a:pt x="7988" y="0"/>
                  </a:lnTo>
                  <a:lnTo>
                    <a:pt x="0" y="7988"/>
                  </a:lnTo>
                  <a:lnTo>
                    <a:pt x="0" y="27711"/>
                  </a:lnTo>
                  <a:lnTo>
                    <a:pt x="7988" y="35699"/>
                  </a:lnTo>
                  <a:lnTo>
                    <a:pt x="432828" y="35699"/>
                  </a:lnTo>
                  <a:lnTo>
                    <a:pt x="440829" y="27711"/>
                  </a:lnTo>
                  <a:lnTo>
                    <a:pt x="440829" y="7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9664085" y="6513356"/>
              <a:ext cx="393065" cy="497840"/>
            </a:xfrm>
            <a:custGeom>
              <a:avLst/>
              <a:gdLst/>
              <a:ahLst/>
              <a:cxnLst/>
              <a:rect l="l" t="t" r="r" b="b"/>
              <a:pathLst>
                <a:path w="393065" h="497840">
                  <a:moveTo>
                    <a:pt x="244205" y="0"/>
                  </a:moveTo>
                  <a:lnTo>
                    <a:pt x="185387" y="21455"/>
                  </a:lnTo>
                  <a:lnTo>
                    <a:pt x="132140" y="53987"/>
                  </a:lnTo>
                  <a:lnTo>
                    <a:pt x="102203" y="88774"/>
                  </a:lnTo>
                  <a:lnTo>
                    <a:pt x="92516" y="133362"/>
                  </a:lnTo>
                  <a:lnTo>
                    <a:pt x="96666" y="156101"/>
                  </a:lnTo>
                  <a:lnTo>
                    <a:pt x="111785" y="200931"/>
                  </a:lnTo>
                  <a:lnTo>
                    <a:pt x="115199" y="222656"/>
                  </a:lnTo>
                  <a:lnTo>
                    <a:pt x="111383" y="237655"/>
                  </a:lnTo>
                  <a:lnTo>
                    <a:pt x="101267" y="248264"/>
                  </a:lnTo>
                  <a:lnTo>
                    <a:pt x="87217" y="254051"/>
                  </a:lnTo>
                  <a:lnTo>
                    <a:pt x="71600" y="254584"/>
                  </a:lnTo>
                  <a:lnTo>
                    <a:pt x="44989" y="240821"/>
                  </a:lnTo>
                  <a:lnTo>
                    <a:pt x="29175" y="213975"/>
                  </a:lnTo>
                  <a:lnTo>
                    <a:pt x="24029" y="181939"/>
                  </a:lnTo>
                  <a:lnTo>
                    <a:pt x="29423" y="152603"/>
                  </a:lnTo>
                  <a:lnTo>
                    <a:pt x="11820" y="198225"/>
                  </a:lnTo>
                  <a:lnTo>
                    <a:pt x="1865" y="246491"/>
                  </a:lnTo>
                  <a:lnTo>
                    <a:pt x="0" y="295513"/>
                  </a:lnTo>
                  <a:lnTo>
                    <a:pt x="6664" y="343407"/>
                  </a:lnTo>
                  <a:lnTo>
                    <a:pt x="21814" y="387245"/>
                  </a:lnTo>
                  <a:lnTo>
                    <a:pt x="45914" y="426456"/>
                  </a:lnTo>
                  <a:lnTo>
                    <a:pt x="79377" y="459290"/>
                  </a:lnTo>
                  <a:lnTo>
                    <a:pt x="122615" y="483996"/>
                  </a:lnTo>
                  <a:lnTo>
                    <a:pt x="163203" y="495222"/>
                  </a:lnTo>
                  <a:lnTo>
                    <a:pt x="206477" y="497313"/>
                  </a:lnTo>
                  <a:lnTo>
                    <a:pt x="250120" y="490888"/>
                  </a:lnTo>
                  <a:lnTo>
                    <a:pt x="291814" y="476563"/>
                  </a:lnTo>
                  <a:lnTo>
                    <a:pt x="329244" y="454955"/>
                  </a:lnTo>
                  <a:lnTo>
                    <a:pt x="360092" y="426682"/>
                  </a:lnTo>
                  <a:lnTo>
                    <a:pt x="382041" y="392360"/>
                  </a:lnTo>
                  <a:lnTo>
                    <a:pt x="392775" y="352606"/>
                  </a:lnTo>
                  <a:lnTo>
                    <a:pt x="389976" y="308038"/>
                  </a:lnTo>
                  <a:lnTo>
                    <a:pt x="381568" y="284639"/>
                  </a:lnTo>
                  <a:lnTo>
                    <a:pt x="358065" y="244969"/>
                  </a:lnTo>
                  <a:lnTo>
                    <a:pt x="349056" y="221627"/>
                  </a:lnTo>
                  <a:lnTo>
                    <a:pt x="346503" y="198104"/>
                  </a:lnTo>
                  <a:lnTo>
                    <a:pt x="349028" y="175485"/>
                  </a:lnTo>
                  <a:lnTo>
                    <a:pt x="354425" y="155319"/>
                  </a:lnTo>
                  <a:lnTo>
                    <a:pt x="360486" y="139153"/>
                  </a:lnTo>
                  <a:lnTo>
                    <a:pt x="350815" y="143330"/>
                  </a:lnTo>
                  <a:lnTo>
                    <a:pt x="327463" y="157240"/>
                  </a:lnTo>
                  <a:lnTo>
                    <a:pt x="298754" y="182982"/>
                  </a:lnTo>
                  <a:lnTo>
                    <a:pt x="273009" y="222656"/>
                  </a:lnTo>
                  <a:lnTo>
                    <a:pt x="271559" y="183105"/>
                  </a:lnTo>
                  <a:lnTo>
                    <a:pt x="253864" y="147829"/>
                  </a:lnTo>
                  <a:lnTo>
                    <a:pt x="233682" y="112994"/>
                  </a:lnTo>
                  <a:lnTo>
                    <a:pt x="224774" y="74764"/>
                  </a:lnTo>
                  <a:lnTo>
                    <a:pt x="225806" y="51108"/>
                  </a:lnTo>
                  <a:lnTo>
                    <a:pt x="228175" y="35434"/>
                  </a:lnTo>
                  <a:lnTo>
                    <a:pt x="233700" y="20734"/>
                  </a:lnTo>
                  <a:lnTo>
                    <a:pt x="244205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9654836" y="6504275"/>
              <a:ext cx="412115" cy="515620"/>
            </a:xfrm>
            <a:custGeom>
              <a:avLst/>
              <a:gdLst/>
              <a:ahLst/>
              <a:cxnLst/>
              <a:rect l="l" t="t" r="r" b="b"/>
              <a:pathLst>
                <a:path w="412115" h="515620">
                  <a:moveTo>
                    <a:pt x="24599" y="350519"/>
                  </a:moveTo>
                  <a:lnTo>
                    <a:pt x="7239" y="355599"/>
                  </a:lnTo>
                  <a:lnTo>
                    <a:pt x="13959" y="378459"/>
                  </a:lnTo>
                  <a:lnTo>
                    <a:pt x="22979" y="401319"/>
                  </a:lnTo>
                  <a:lnTo>
                    <a:pt x="48158" y="441959"/>
                  </a:lnTo>
                  <a:lnTo>
                    <a:pt x="83224" y="476249"/>
                  </a:lnTo>
                  <a:lnTo>
                    <a:pt x="128435" y="501649"/>
                  </a:lnTo>
                  <a:lnTo>
                    <a:pt x="165268" y="513079"/>
                  </a:lnTo>
                  <a:lnTo>
                    <a:pt x="184559" y="515619"/>
                  </a:lnTo>
                  <a:lnTo>
                    <a:pt x="204177" y="515619"/>
                  </a:lnTo>
                  <a:lnTo>
                    <a:pt x="241602" y="513079"/>
                  </a:lnTo>
                  <a:lnTo>
                    <a:pt x="278326" y="504189"/>
                  </a:lnTo>
                  <a:lnTo>
                    <a:pt x="294132" y="497839"/>
                  </a:lnTo>
                  <a:lnTo>
                    <a:pt x="186134" y="497839"/>
                  </a:lnTo>
                  <a:lnTo>
                    <a:pt x="168514" y="495299"/>
                  </a:lnTo>
                  <a:lnTo>
                    <a:pt x="113428" y="474979"/>
                  </a:lnTo>
                  <a:lnTo>
                    <a:pt x="76948" y="447039"/>
                  </a:lnTo>
                  <a:lnTo>
                    <a:pt x="49574" y="412749"/>
                  </a:lnTo>
                  <a:lnTo>
                    <a:pt x="30835" y="372109"/>
                  </a:lnTo>
                  <a:lnTo>
                    <a:pt x="24599" y="350519"/>
                  </a:lnTo>
                  <a:close/>
                </a:path>
                <a:path w="412115" h="515620">
                  <a:moveTo>
                    <a:pt x="378879" y="146049"/>
                  </a:moveTo>
                  <a:lnTo>
                    <a:pt x="361505" y="146049"/>
                  </a:lnTo>
                  <a:lnTo>
                    <a:pt x="369735" y="148589"/>
                  </a:lnTo>
                  <a:lnTo>
                    <a:pt x="372706" y="157479"/>
                  </a:lnTo>
                  <a:lnTo>
                    <a:pt x="371868" y="157479"/>
                  </a:lnTo>
                  <a:lnTo>
                    <a:pt x="370407" y="158832"/>
                  </a:lnTo>
                  <a:lnTo>
                    <a:pt x="370254" y="158832"/>
                  </a:lnTo>
                  <a:lnTo>
                    <a:pt x="366763" y="160019"/>
                  </a:lnTo>
                  <a:lnTo>
                    <a:pt x="363943" y="161289"/>
                  </a:lnTo>
                  <a:lnTo>
                    <a:pt x="359367" y="163829"/>
                  </a:lnTo>
                  <a:lnTo>
                    <a:pt x="353898" y="166485"/>
                  </a:lnTo>
                  <a:lnTo>
                    <a:pt x="351951" y="172719"/>
                  </a:lnTo>
                  <a:lnTo>
                    <a:pt x="348293" y="190499"/>
                  </a:lnTo>
                  <a:lnTo>
                    <a:pt x="346898" y="208279"/>
                  </a:lnTo>
                  <a:lnTo>
                    <a:pt x="346798" y="217169"/>
                  </a:lnTo>
                  <a:lnTo>
                    <a:pt x="347637" y="224789"/>
                  </a:lnTo>
                  <a:lnTo>
                    <a:pt x="365434" y="269239"/>
                  </a:lnTo>
                  <a:lnTo>
                    <a:pt x="377539" y="288289"/>
                  </a:lnTo>
                  <a:lnTo>
                    <a:pt x="382831" y="298449"/>
                  </a:lnTo>
                  <a:lnTo>
                    <a:pt x="393410" y="339089"/>
                  </a:lnTo>
                  <a:lnTo>
                    <a:pt x="393511" y="340359"/>
                  </a:lnTo>
                  <a:lnTo>
                    <a:pt x="393613" y="341629"/>
                  </a:lnTo>
                  <a:lnTo>
                    <a:pt x="389537" y="380999"/>
                  </a:lnTo>
                  <a:lnTo>
                    <a:pt x="363871" y="429259"/>
                  </a:lnTo>
                  <a:lnTo>
                    <a:pt x="327207" y="462279"/>
                  </a:lnTo>
                  <a:lnTo>
                    <a:pt x="281166" y="485139"/>
                  </a:lnTo>
                  <a:lnTo>
                    <a:pt x="230129" y="496569"/>
                  </a:lnTo>
                  <a:lnTo>
                    <a:pt x="204177" y="497839"/>
                  </a:lnTo>
                  <a:lnTo>
                    <a:pt x="294132" y="497839"/>
                  </a:lnTo>
                  <a:lnTo>
                    <a:pt x="344665" y="471169"/>
                  </a:lnTo>
                  <a:lnTo>
                    <a:pt x="383145" y="433069"/>
                  </a:lnTo>
                  <a:lnTo>
                    <a:pt x="406730" y="386079"/>
                  </a:lnTo>
                  <a:lnTo>
                    <a:pt x="411645" y="349249"/>
                  </a:lnTo>
                  <a:lnTo>
                    <a:pt x="411458" y="341629"/>
                  </a:lnTo>
                  <a:lnTo>
                    <a:pt x="404010" y="302259"/>
                  </a:lnTo>
                  <a:lnTo>
                    <a:pt x="380665" y="260349"/>
                  </a:lnTo>
                  <a:lnTo>
                    <a:pt x="375221" y="250189"/>
                  </a:lnTo>
                  <a:lnTo>
                    <a:pt x="364629" y="215899"/>
                  </a:lnTo>
                  <a:lnTo>
                    <a:pt x="364728" y="208279"/>
                  </a:lnTo>
                  <a:lnTo>
                    <a:pt x="365920" y="193039"/>
                  </a:lnTo>
                  <a:lnTo>
                    <a:pt x="369182" y="177799"/>
                  </a:lnTo>
                  <a:lnTo>
                    <a:pt x="373502" y="163829"/>
                  </a:lnTo>
                  <a:lnTo>
                    <a:pt x="377964" y="152399"/>
                  </a:lnTo>
                  <a:lnTo>
                    <a:pt x="379336" y="148589"/>
                  </a:lnTo>
                  <a:lnTo>
                    <a:pt x="378879" y="146049"/>
                  </a:lnTo>
                  <a:close/>
                </a:path>
                <a:path w="412115" h="515620">
                  <a:moveTo>
                    <a:pt x="28628" y="163829"/>
                  </a:moveTo>
                  <a:lnTo>
                    <a:pt x="7850" y="223519"/>
                  </a:lnTo>
                  <a:lnTo>
                    <a:pt x="73" y="290829"/>
                  </a:lnTo>
                  <a:lnTo>
                    <a:pt x="0" y="292099"/>
                  </a:lnTo>
                  <a:lnTo>
                    <a:pt x="448" y="307339"/>
                  </a:lnTo>
                  <a:lnTo>
                    <a:pt x="1790" y="323849"/>
                  </a:lnTo>
                  <a:lnTo>
                    <a:pt x="4046" y="339089"/>
                  </a:lnTo>
                  <a:lnTo>
                    <a:pt x="7239" y="355599"/>
                  </a:lnTo>
                  <a:lnTo>
                    <a:pt x="24599" y="350519"/>
                  </a:lnTo>
                  <a:lnTo>
                    <a:pt x="21633" y="336549"/>
                  </a:lnTo>
                  <a:lnTo>
                    <a:pt x="19527" y="321309"/>
                  </a:lnTo>
                  <a:lnTo>
                    <a:pt x="18386" y="308609"/>
                  </a:lnTo>
                  <a:lnTo>
                    <a:pt x="18272" y="307339"/>
                  </a:lnTo>
                  <a:lnTo>
                    <a:pt x="18133" y="302259"/>
                  </a:lnTo>
                  <a:lnTo>
                    <a:pt x="18029" y="298449"/>
                  </a:lnTo>
                  <a:lnTo>
                    <a:pt x="19652" y="260349"/>
                  </a:lnTo>
                  <a:lnTo>
                    <a:pt x="27675" y="218809"/>
                  </a:lnTo>
                  <a:lnTo>
                    <a:pt x="27557" y="218439"/>
                  </a:lnTo>
                  <a:lnTo>
                    <a:pt x="25153" y="205739"/>
                  </a:lnTo>
                  <a:lnTo>
                    <a:pt x="24419" y="193039"/>
                  </a:lnTo>
                  <a:lnTo>
                    <a:pt x="24399" y="190499"/>
                  </a:lnTo>
                  <a:lnTo>
                    <a:pt x="24558" y="186689"/>
                  </a:lnTo>
                  <a:lnTo>
                    <a:pt x="24611" y="185419"/>
                  </a:lnTo>
                  <a:lnTo>
                    <a:pt x="24717" y="182879"/>
                  </a:lnTo>
                  <a:lnTo>
                    <a:pt x="25834" y="175259"/>
                  </a:lnTo>
                  <a:lnTo>
                    <a:pt x="27703" y="166485"/>
                  </a:lnTo>
                  <a:lnTo>
                    <a:pt x="28628" y="163829"/>
                  </a:lnTo>
                  <a:close/>
                </a:path>
                <a:path w="412115" h="515620">
                  <a:moveTo>
                    <a:pt x="46855" y="166485"/>
                  </a:moveTo>
                  <a:lnTo>
                    <a:pt x="46636" y="166485"/>
                  </a:lnTo>
                  <a:lnTo>
                    <a:pt x="34286" y="195579"/>
                  </a:lnTo>
                  <a:lnTo>
                    <a:pt x="27780" y="218439"/>
                  </a:lnTo>
                  <a:lnTo>
                    <a:pt x="27675" y="218809"/>
                  </a:lnTo>
                  <a:lnTo>
                    <a:pt x="45008" y="253999"/>
                  </a:lnTo>
                  <a:lnTo>
                    <a:pt x="49540" y="257809"/>
                  </a:lnTo>
                  <a:lnTo>
                    <a:pt x="54571" y="262889"/>
                  </a:lnTo>
                  <a:lnTo>
                    <a:pt x="60117" y="266699"/>
                  </a:lnTo>
                  <a:lnTo>
                    <a:pt x="66157" y="269239"/>
                  </a:lnTo>
                  <a:lnTo>
                    <a:pt x="72659" y="271779"/>
                  </a:lnTo>
                  <a:lnTo>
                    <a:pt x="79590" y="273049"/>
                  </a:lnTo>
                  <a:lnTo>
                    <a:pt x="95514" y="273049"/>
                  </a:lnTo>
                  <a:lnTo>
                    <a:pt x="103657" y="270509"/>
                  </a:lnTo>
                  <a:lnTo>
                    <a:pt x="111342" y="267969"/>
                  </a:lnTo>
                  <a:lnTo>
                    <a:pt x="118364" y="262889"/>
                  </a:lnTo>
                  <a:lnTo>
                    <a:pt x="122758" y="260349"/>
                  </a:lnTo>
                  <a:lnTo>
                    <a:pt x="126542" y="255269"/>
                  </a:lnTo>
                  <a:lnTo>
                    <a:pt x="83769" y="255269"/>
                  </a:lnTo>
                  <a:lnTo>
                    <a:pt x="75666" y="253999"/>
                  </a:lnTo>
                  <a:lnTo>
                    <a:pt x="48209" y="224789"/>
                  </a:lnTo>
                  <a:lnTo>
                    <a:pt x="42461" y="198119"/>
                  </a:lnTo>
                  <a:lnTo>
                    <a:pt x="42352" y="195579"/>
                  </a:lnTo>
                  <a:lnTo>
                    <a:pt x="44889" y="171449"/>
                  </a:lnTo>
                  <a:lnTo>
                    <a:pt x="46855" y="166485"/>
                  </a:lnTo>
                  <a:close/>
                </a:path>
                <a:path w="412115" h="515620">
                  <a:moveTo>
                    <a:pt x="254520" y="0"/>
                  </a:moveTo>
                  <a:lnTo>
                    <a:pt x="251091" y="1269"/>
                  </a:lnTo>
                  <a:lnTo>
                    <a:pt x="220790" y="10159"/>
                  </a:lnTo>
                  <a:lnTo>
                    <a:pt x="190847" y="22859"/>
                  </a:lnTo>
                  <a:lnTo>
                    <a:pt x="135813" y="57149"/>
                  </a:lnTo>
                  <a:lnTo>
                    <a:pt x="104673" y="92709"/>
                  </a:lnTo>
                  <a:lnTo>
                    <a:pt x="92801" y="137159"/>
                  </a:lnTo>
                  <a:lnTo>
                    <a:pt x="92849" y="143509"/>
                  </a:lnTo>
                  <a:lnTo>
                    <a:pt x="94394" y="156209"/>
                  </a:lnTo>
                  <a:lnTo>
                    <a:pt x="97332" y="168909"/>
                  </a:lnTo>
                  <a:lnTo>
                    <a:pt x="101118" y="180339"/>
                  </a:lnTo>
                  <a:lnTo>
                    <a:pt x="109141" y="201929"/>
                  </a:lnTo>
                  <a:lnTo>
                    <a:pt x="112426" y="213359"/>
                  </a:lnTo>
                  <a:lnTo>
                    <a:pt x="114682" y="223519"/>
                  </a:lnTo>
                  <a:lnTo>
                    <a:pt x="115046" y="227329"/>
                  </a:lnTo>
                  <a:lnTo>
                    <a:pt x="115168" y="228599"/>
                  </a:lnTo>
                  <a:lnTo>
                    <a:pt x="115289" y="229869"/>
                  </a:lnTo>
                  <a:lnTo>
                    <a:pt x="115410" y="231139"/>
                  </a:lnTo>
                  <a:lnTo>
                    <a:pt x="115519" y="236219"/>
                  </a:lnTo>
                  <a:lnTo>
                    <a:pt x="92773" y="255269"/>
                  </a:lnTo>
                  <a:lnTo>
                    <a:pt x="126542" y="255269"/>
                  </a:lnTo>
                  <a:lnTo>
                    <a:pt x="131889" y="245109"/>
                  </a:lnTo>
                  <a:lnTo>
                    <a:pt x="133388" y="238759"/>
                  </a:lnTo>
                  <a:lnTo>
                    <a:pt x="133278" y="231139"/>
                  </a:lnTo>
                  <a:lnTo>
                    <a:pt x="132731" y="224789"/>
                  </a:lnTo>
                  <a:lnTo>
                    <a:pt x="132622" y="223519"/>
                  </a:lnTo>
                  <a:lnTo>
                    <a:pt x="132512" y="222249"/>
                  </a:lnTo>
                  <a:lnTo>
                    <a:pt x="121983" y="185419"/>
                  </a:lnTo>
                  <a:lnTo>
                    <a:pt x="117977" y="173989"/>
                  </a:lnTo>
                  <a:lnTo>
                    <a:pt x="114493" y="163829"/>
                  </a:lnTo>
                  <a:lnTo>
                    <a:pt x="111928" y="152399"/>
                  </a:lnTo>
                  <a:lnTo>
                    <a:pt x="110680" y="142239"/>
                  </a:lnTo>
                  <a:lnTo>
                    <a:pt x="110659" y="137159"/>
                  </a:lnTo>
                  <a:lnTo>
                    <a:pt x="111221" y="128269"/>
                  </a:lnTo>
                  <a:lnTo>
                    <a:pt x="125447" y="92709"/>
                  </a:lnTo>
                  <a:lnTo>
                    <a:pt x="171462" y="53339"/>
                  </a:lnTo>
                  <a:lnTo>
                    <a:pt x="226874" y="27939"/>
                  </a:lnTo>
                  <a:lnTo>
                    <a:pt x="237809" y="24101"/>
                  </a:lnTo>
                  <a:lnTo>
                    <a:pt x="242413" y="12699"/>
                  </a:lnTo>
                  <a:lnTo>
                    <a:pt x="245529" y="5079"/>
                  </a:lnTo>
                  <a:lnTo>
                    <a:pt x="261493" y="5079"/>
                  </a:lnTo>
                  <a:lnTo>
                    <a:pt x="258178" y="1269"/>
                  </a:lnTo>
                  <a:lnTo>
                    <a:pt x="254520" y="0"/>
                  </a:lnTo>
                  <a:close/>
                </a:path>
                <a:path w="412115" h="515620">
                  <a:moveTo>
                    <a:pt x="274059" y="228599"/>
                  </a:moveTo>
                  <a:lnTo>
                    <a:pt x="273881" y="229001"/>
                  </a:lnTo>
                  <a:lnTo>
                    <a:pt x="273646" y="229869"/>
                  </a:lnTo>
                  <a:lnTo>
                    <a:pt x="272427" y="234949"/>
                  </a:lnTo>
                  <a:lnTo>
                    <a:pt x="274942" y="238759"/>
                  </a:lnTo>
                  <a:lnTo>
                    <a:pt x="283641" y="242569"/>
                  </a:lnTo>
                  <a:lnTo>
                    <a:pt x="288505" y="240029"/>
                  </a:lnTo>
                  <a:lnTo>
                    <a:pt x="290410" y="236219"/>
                  </a:lnTo>
                  <a:lnTo>
                    <a:pt x="291116" y="234949"/>
                  </a:lnTo>
                  <a:lnTo>
                    <a:pt x="290868" y="234949"/>
                  </a:lnTo>
                  <a:lnTo>
                    <a:pt x="282257" y="232409"/>
                  </a:lnTo>
                  <a:lnTo>
                    <a:pt x="274059" y="228599"/>
                  </a:lnTo>
                  <a:close/>
                </a:path>
                <a:path w="412115" h="515620">
                  <a:moveTo>
                    <a:pt x="291668" y="199331"/>
                  </a:moveTo>
                  <a:lnTo>
                    <a:pt x="286778" y="205739"/>
                  </a:lnTo>
                  <a:lnTo>
                    <a:pt x="274808" y="227329"/>
                  </a:lnTo>
                  <a:lnTo>
                    <a:pt x="274059" y="228599"/>
                  </a:lnTo>
                  <a:lnTo>
                    <a:pt x="282257" y="232409"/>
                  </a:lnTo>
                  <a:lnTo>
                    <a:pt x="290868" y="234949"/>
                  </a:lnTo>
                  <a:lnTo>
                    <a:pt x="292509" y="229001"/>
                  </a:lnTo>
                  <a:lnTo>
                    <a:pt x="292620" y="228599"/>
                  </a:lnTo>
                  <a:lnTo>
                    <a:pt x="293458" y="220979"/>
                  </a:lnTo>
                  <a:lnTo>
                    <a:pt x="293366" y="213359"/>
                  </a:lnTo>
                  <a:lnTo>
                    <a:pt x="292808" y="205739"/>
                  </a:lnTo>
                  <a:lnTo>
                    <a:pt x="291668" y="199331"/>
                  </a:lnTo>
                  <a:close/>
                </a:path>
                <a:path w="412115" h="515620">
                  <a:moveTo>
                    <a:pt x="373773" y="139699"/>
                  </a:moveTo>
                  <a:lnTo>
                    <a:pt x="370116" y="139699"/>
                  </a:lnTo>
                  <a:lnTo>
                    <a:pt x="366763" y="140969"/>
                  </a:lnTo>
                  <a:lnTo>
                    <a:pt x="363770" y="142239"/>
                  </a:lnTo>
                  <a:lnTo>
                    <a:pt x="356190" y="144779"/>
                  </a:lnTo>
                  <a:lnTo>
                    <a:pt x="316612" y="171449"/>
                  </a:lnTo>
                  <a:lnTo>
                    <a:pt x="291668" y="199331"/>
                  </a:lnTo>
                  <a:lnTo>
                    <a:pt x="292808" y="205739"/>
                  </a:lnTo>
                  <a:lnTo>
                    <a:pt x="293366" y="213359"/>
                  </a:lnTo>
                  <a:lnTo>
                    <a:pt x="293458" y="220979"/>
                  </a:lnTo>
                  <a:lnTo>
                    <a:pt x="292620" y="228599"/>
                  </a:lnTo>
                  <a:lnTo>
                    <a:pt x="290868" y="234949"/>
                  </a:lnTo>
                  <a:lnTo>
                    <a:pt x="291116" y="234949"/>
                  </a:lnTo>
                  <a:lnTo>
                    <a:pt x="314709" y="198119"/>
                  </a:lnTo>
                  <a:lnTo>
                    <a:pt x="348213" y="170179"/>
                  </a:lnTo>
                  <a:lnTo>
                    <a:pt x="353898" y="166485"/>
                  </a:lnTo>
                  <a:lnTo>
                    <a:pt x="356710" y="157479"/>
                  </a:lnTo>
                  <a:lnTo>
                    <a:pt x="361505" y="146049"/>
                  </a:lnTo>
                  <a:lnTo>
                    <a:pt x="378879" y="146049"/>
                  </a:lnTo>
                  <a:lnTo>
                    <a:pt x="378650" y="144779"/>
                  </a:lnTo>
                  <a:lnTo>
                    <a:pt x="373773" y="139699"/>
                  </a:lnTo>
                  <a:close/>
                </a:path>
                <a:path w="412115" h="515620">
                  <a:moveTo>
                    <a:pt x="261493" y="5079"/>
                  </a:moveTo>
                  <a:lnTo>
                    <a:pt x="245529" y="5079"/>
                  </a:lnTo>
                  <a:lnTo>
                    <a:pt x="253453" y="10159"/>
                  </a:lnTo>
                  <a:lnTo>
                    <a:pt x="255816" y="17779"/>
                  </a:lnTo>
                  <a:lnTo>
                    <a:pt x="228866" y="54609"/>
                  </a:lnTo>
                  <a:lnTo>
                    <a:pt x="225031" y="86359"/>
                  </a:lnTo>
                  <a:lnTo>
                    <a:pt x="225681" y="96519"/>
                  </a:lnTo>
                  <a:lnTo>
                    <a:pt x="239959" y="137159"/>
                  </a:lnTo>
                  <a:lnTo>
                    <a:pt x="254013" y="160019"/>
                  </a:lnTo>
                  <a:lnTo>
                    <a:pt x="266754" y="181609"/>
                  </a:lnTo>
                  <a:lnTo>
                    <a:pt x="271446" y="193039"/>
                  </a:lnTo>
                  <a:lnTo>
                    <a:pt x="274495" y="204469"/>
                  </a:lnTo>
                  <a:lnTo>
                    <a:pt x="275551" y="214629"/>
                  </a:lnTo>
                  <a:lnTo>
                    <a:pt x="275551" y="219709"/>
                  </a:lnTo>
                  <a:lnTo>
                    <a:pt x="275018" y="224789"/>
                  </a:lnTo>
                  <a:lnTo>
                    <a:pt x="273989" y="228599"/>
                  </a:lnTo>
                  <a:lnTo>
                    <a:pt x="274808" y="227329"/>
                  </a:lnTo>
                  <a:lnTo>
                    <a:pt x="286778" y="205739"/>
                  </a:lnTo>
                  <a:lnTo>
                    <a:pt x="291668" y="199331"/>
                  </a:lnTo>
                  <a:lnTo>
                    <a:pt x="291001" y="195579"/>
                  </a:lnTo>
                  <a:lnTo>
                    <a:pt x="271560" y="153669"/>
                  </a:lnTo>
                  <a:lnTo>
                    <a:pt x="257721" y="132079"/>
                  </a:lnTo>
                  <a:lnTo>
                    <a:pt x="251767" y="120649"/>
                  </a:lnTo>
                  <a:lnTo>
                    <a:pt x="247072" y="109219"/>
                  </a:lnTo>
                  <a:lnTo>
                    <a:pt x="244005" y="97789"/>
                  </a:lnTo>
                  <a:lnTo>
                    <a:pt x="242938" y="86359"/>
                  </a:lnTo>
                  <a:lnTo>
                    <a:pt x="243041" y="83819"/>
                  </a:lnTo>
                  <a:lnTo>
                    <a:pt x="244075" y="71119"/>
                  </a:lnTo>
                  <a:lnTo>
                    <a:pt x="246319" y="58419"/>
                  </a:lnTo>
                  <a:lnTo>
                    <a:pt x="249292" y="45719"/>
                  </a:lnTo>
                  <a:lnTo>
                    <a:pt x="252615" y="35559"/>
                  </a:lnTo>
                  <a:lnTo>
                    <a:pt x="254901" y="27939"/>
                  </a:lnTo>
                  <a:lnTo>
                    <a:pt x="257111" y="22859"/>
                  </a:lnTo>
                  <a:lnTo>
                    <a:pt x="258711" y="19049"/>
                  </a:lnTo>
                  <a:lnTo>
                    <a:pt x="259549" y="17779"/>
                  </a:lnTo>
                  <a:lnTo>
                    <a:pt x="260692" y="15239"/>
                  </a:lnTo>
                  <a:lnTo>
                    <a:pt x="261302" y="13969"/>
                  </a:lnTo>
                  <a:lnTo>
                    <a:pt x="262978" y="10159"/>
                  </a:lnTo>
                  <a:lnTo>
                    <a:pt x="262597" y="6349"/>
                  </a:lnTo>
                  <a:lnTo>
                    <a:pt x="261493" y="5079"/>
                  </a:lnTo>
                  <a:close/>
                </a:path>
                <a:path w="412115" h="515620">
                  <a:moveTo>
                    <a:pt x="30607" y="158832"/>
                  </a:moveTo>
                  <a:lnTo>
                    <a:pt x="24399" y="190499"/>
                  </a:lnTo>
                  <a:lnTo>
                    <a:pt x="24419" y="193039"/>
                  </a:lnTo>
                  <a:lnTo>
                    <a:pt x="25079" y="204469"/>
                  </a:lnTo>
                  <a:lnTo>
                    <a:pt x="25153" y="205739"/>
                  </a:lnTo>
                  <a:lnTo>
                    <a:pt x="27557" y="218439"/>
                  </a:lnTo>
                  <a:lnTo>
                    <a:pt x="27675" y="218809"/>
                  </a:lnTo>
                  <a:lnTo>
                    <a:pt x="34286" y="195579"/>
                  </a:lnTo>
                  <a:lnTo>
                    <a:pt x="46636" y="166485"/>
                  </a:lnTo>
                  <a:lnTo>
                    <a:pt x="46927" y="166485"/>
                  </a:lnTo>
                  <a:lnTo>
                    <a:pt x="38671" y="162559"/>
                  </a:lnTo>
                  <a:lnTo>
                    <a:pt x="30607" y="158832"/>
                  </a:lnTo>
                  <a:close/>
                </a:path>
                <a:path w="412115" h="515620">
                  <a:moveTo>
                    <a:pt x="37947" y="152399"/>
                  </a:moveTo>
                  <a:lnTo>
                    <a:pt x="32753" y="153669"/>
                  </a:lnTo>
                  <a:lnTo>
                    <a:pt x="30607" y="158832"/>
                  </a:lnTo>
                  <a:lnTo>
                    <a:pt x="38671" y="162559"/>
                  </a:lnTo>
                  <a:lnTo>
                    <a:pt x="46927" y="166485"/>
                  </a:lnTo>
                  <a:lnTo>
                    <a:pt x="47834" y="163829"/>
                  </a:lnTo>
                  <a:lnTo>
                    <a:pt x="48768" y="161289"/>
                  </a:lnTo>
                  <a:lnTo>
                    <a:pt x="46736" y="156209"/>
                  </a:lnTo>
                  <a:lnTo>
                    <a:pt x="37947" y="152399"/>
                  </a:lnTo>
                  <a:close/>
                </a:path>
                <a:path w="412115" h="515620">
                  <a:moveTo>
                    <a:pt x="361505" y="146049"/>
                  </a:moveTo>
                  <a:lnTo>
                    <a:pt x="356710" y="157479"/>
                  </a:lnTo>
                  <a:lnTo>
                    <a:pt x="353898" y="166485"/>
                  </a:lnTo>
                  <a:lnTo>
                    <a:pt x="359367" y="163829"/>
                  </a:lnTo>
                  <a:lnTo>
                    <a:pt x="363943" y="161289"/>
                  </a:lnTo>
                  <a:lnTo>
                    <a:pt x="366763" y="160019"/>
                  </a:lnTo>
                  <a:lnTo>
                    <a:pt x="370254" y="158832"/>
                  </a:lnTo>
                  <a:lnTo>
                    <a:pt x="370407" y="158832"/>
                  </a:lnTo>
                  <a:lnTo>
                    <a:pt x="371868" y="157479"/>
                  </a:lnTo>
                  <a:lnTo>
                    <a:pt x="372706" y="157479"/>
                  </a:lnTo>
                  <a:lnTo>
                    <a:pt x="369735" y="148589"/>
                  </a:lnTo>
                  <a:lnTo>
                    <a:pt x="361505" y="146049"/>
                  </a:lnTo>
                  <a:close/>
                </a:path>
                <a:path w="412115" h="515620">
                  <a:moveTo>
                    <a:pt x="30607" y="158832"/>
                  </a:moveTo>
                  <a:lnTo>
                    <a:pt x="30399" y="158832"/>
                  </a:lnTo>
                  <a:lnTo>
                    <a:pt x="29528" y="161289"/>
                  </a:lnTo>
                  <a:lnTo>
                    <a:pt x="30114" y="160019"/>
                  </a:lnTo>
                  <a:lnTo>
                    <a:pt x="30607" y="158832"/>
                  </a:lnTo>
                  <a:close/>
                </a:path>
                <a:path w="412115" h="515620">
                  <a:moveTo>
                    <a:pt x="245529" y="5079"/>
                  </a:moveTo>
                  <a:lnTo>
                    <a:pt x="242413" y="12699"/>
                  </a:lnTo>
                  <a:lnTo>
                    <a:pt x="237809" y="24101"/>
                  </a:lnTo>
                  <a:lnTo>
                    <a:pt x="255816" y="17779"/>
                  </a:lnTo>
                  <a:lnTo>
                    <a:pt x="253453" y="10159"/>
                  </a:lnTo>
                  <a:lnTo>
                    <a:pt x="245529" y="5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759355" y="6771108"/>
              <a:ext cx="219044" cy="236435"/>
            </a:xfrm>
            <a:prstGeom prst="rect">
              <a:avLst/>
            </a:prstGeom>
          </p:spPr>
        </p:pic>
      </p:grpSp>
      <p:grpSp>
        <p:nvGrpSpPr>
          <p:cNvPr id="221" name="object 221"/>
          <p:cNvGrpSpPr/>
          <p:nvPr/>
        </p:nvGrpSpPr>
        <p:grpSpPr>
          <a:xfrm>
            <a:off x="8969832" y="4347006"/>
            <a:ext cx="1362710" cy="1040765"/>
            <a:chOff x="8969832" y="4347006"/>
            <a:chExt cx="1362710" cy="1040765"/>
          </a:xfrm>
        </p:grpSpPr>
        <p:sp>
          <p:nvSpPr>
            <p:cNvPr id="222" name="object 222"/>
            <p:cNvSpPr/>
            <p:nvPr/>
          </p:nvSpPr>
          <p:spPr>
            <a:xfrm>
              <a:off x="8969832" y="4347006"/>
              <a:ext cx="1362710" cy="1040765"/>
            </a:xfrm>
            <a:custGeom>
              <a:avLst/>
              <a:gdLst/>
              <a:ahLst/>
              <a:cxnLst/>
              <a:rect l="l" t="t" r="r" b="b"/>
              <a:pathLst>
                <a:path w="1362709" h="1040764">
                  <a:moveTo>
                    <a:pt x="1362176" y="0"/>
                  </a:moveTo>
                  <a:lnTo>
                    <a:pt x="0" y="0"/>
                  </a:lnTo>
                  <a:lnTo>
                    <a:pt x="0" y="1040676"/>
                  </a:lnTo>
                  <a:lnTo>
                    <a:pt x="1362176" y="1040676"/>
                  </a:lnTo>
                  <a:lnTo>
                    <a:pt x="1362176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62714" y="4783392"/>
              <a:ext cx="216458" cy="135371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25606" y="4805340"/>
              <a:ext cx="216446" cy="113423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54577" y="4579725"/>
              <a:ext cx="88531" cy="144001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9182302" y="4869337"/>
              <a:ext cx="1061085" cy="171450"/>
            </a:xfrm>
            <a:custGeom>
              <a:avLst/>
              <a:gdLst/>
              <a:ahLst/>
              <a:cxnLst/>
              <a:rect l="l" t="t" r="r" b="b"/>
              <a:pathLst>
                <a:path w="1061084" h="171450">
                  <a:moveTo>
                    <a:pt x="1057440" y="0"/>
                  </a:moveTo>
                  <a:lnTo>
                    <a:pt x="1052283" y="0"/>
                  </a:lnTo>
                  <a:lnTo>
                    <a:pt x="870153" y="0"/>
                  </a:lnTo>
                  <a:lnTo>
                    <a:pt x="868197" y="977"/>
                  </a:lnTo>
                  <a:lnTo>
                    <a:pt x="830889" y="37799"/>
                  </a:lnTo>
                  <a:lnTo>
                    <a:pt x="797877" y="45593"/>
                  </a:lnTo>
                  <a:lnTo>
                    <a:pt x="2959" y="45593"/>
                  </a:lnTo>
                  <a:lnTo>
                    <a:pt x="0" y="48552"/>
                  </a:lnTo>
                  <a:lnTo>
                    <a:pt x="0" y="129260"/>
                  </a:lnTo>
                  <a:lnTo>
                    <a:pt x="2870" y="132181"/>
                  </a:lnTo>
                  <a:lnTo>
                    <a:pt x="34112" y="132575"/>
                  </a:lnTo>
                  <a:lnTo>
                    <a:pt x="39877" y="170967"/>
                  </a:lnTo>
                  <a:lnTo>
                    <a:pt x="957287" y="170967"/>
                  </a:lnTo>
                  <a:lnTo>
                    <a:pt x="1060615" y="5651"/>
                  </a:lnTo>
                  <a:lnTo>
                    <a:pt x="1057440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9182303" y="4978615"/>
              <a:ext cx="996315" cy="62230"/>
            </a:xfrm>
            <a:custGeom>
              <a:avLst/>
              <a:gdLst/>
              <a:ahLst/>
              <a:cxnLst/>
              <a:rect l="l" t="t" r="r" b="b"/>
              <a:pathLst>
                <a:path w="996315" h="62229">
                  <a:moveTo>
                    <a:pt x="995856" y="0"/>
                  </a:moveTo>
                  <a:lnTo>
                    <a:pt x="0" y="0"/>
                  </a:lnTo>
                  <a:lnTo>
                    <a:pt x="0" y="19977"/>
                  </a:lnTo>
                  <a:lnTo>
                    <a:pt x="2944" y="22987"/>
                  </a:lnTo>
                  <a:lnTo>
                    <a:pt x="6438" y="22987"/>
                  </a:lnTo>
                  <a:lnTo>
                    <a:pt x="34112" y="23304"/>
                  </a:lnTo>
                  <a:lnTo>
                    <a:pt x="39865" y="61683"/>
                  </a:lnTo>
                  <a:lnTo>
                    <a:pt x="957287" y="61683"/>
                  </a:lnTo>
                  <a:lnTo>
                    <a:pt x="995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9182303" y="4869332"/>
              <a:ext cx="1052830" cy="76835"/>
            </a:xfrm>
            <a:custGeom>
              <a:avLst/>
              <a:gdLst/>
              <a:ahLst/>
              <a:cxnLst/>
              <a:rect l="l" t="t" r="r" b="b"/>
              <a:pathLst>
                <a:path w="1052829" h="76835">
                  <a:moveTo>
                    <a:pt x="1052283" y="0"/>
                  </a:moveTo>
                  <a:lnTo>
                    <a:pt x="870140" y="0"/>
                  </a:lnTo>
                  <a:lnTo>
                    <a:pt x="868197" y="990"/>
                  </a:lnTo>
                  <a:lnTo>
                    <a:pt x="856919" y="16052"/>
                  </a:lnTo>
                  <a:lnTo>
                    <a:pt x="845090" y="28519"/>
                  </a:lnTo>
                  <a:lnTo>
                    <a:pt x="830894" y="37806"/>
                  </a:lnTo>
                  <a:lnTo>
                    <a:pt x="814950" y="43604"/>
                  </a:lnTo>
                  <a:lnTo>
                    <a:pt x="797877" y="45605"/>
                  </a:lnTo>
                  <a:lnTo>
                    <a:pt x="2946" y="45605"/>
                  </a:lnTo>
                  <a:lnTo>
                    <a:pt x="0" y="48552"/>
                  </a:lnTo>
                  <a:lnTo>
                    <a:pt x="0" y="76403"/>
                  </a:lnTo>
                  <a:lnTo>
                    <a:pt x="882357" y="76403"/>
                  </a:lnTo>
                  <a:lnTo>
                    <a:pt x="925195" y="51333"/>
                  </a:lnTo>
                  <a:lnTo>
                    <a:pt x="935685" y="32677"/>
                  </a:lnTo>
                  <a:lnTo>
                    <a:pt x="942091" y="22827"/>
                  </a:lnTo>
                  <a:lnTo>
                    <a:pt x="950691" y="15109"/>
                  </a:lnTo>
                  <a:lnTo>
                    <a:pt x="960990" y="9863"/>
                  </a:lnTo>
                  <a:lnTo>
                    <a:pt x="972489" y="7429"/>
                  </a:lnTo>
                  <a:lnTo>
                    <a:pt x="1040434" y="6083"/>
                  </a:lnTo>
                  <a:lnTo>
                    <a:pt x="1052283" y="0"/>
                  </a:lnTo>
                  <a:close/>
                </a:path>
              </a:pathLst>
            </a:custGeom>
            <a:solidFill>
              <a:srgbClr val="75A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0123462" y="4849139"/>
              <a:ext cx="93345" cy="20320"/>
            </a:xfrm>
            <a:custGeom>
              <a:avLst/>
              <a:gdLst/>
              <a:ahLst/>
              <a:cxnLst/>
              <a:rect l="l" t="t" r="r" b="b"/>
              <a:pathLst>
                <a:path w="93345" h="20320">
                  <a:moveTo>
                    <a:pt x="40055" y="20027"/>
                  </a:moveTo>
                  <a:lnTo>
                    <a:pt x="38468" y="12230"/>
                  </a:lnTo>
                  <a:lnTo>
                    <a:pt x="34175" y="5867"/>
                  </a:lnTo>
                  <a:lnTo>
                    <a:pt x="27813" y="1574"/>
                  </a:lnTo>
                  <a:lnTo>
                    <a:pt x="20027" y="0"/>
                  </a:lnTo>
                  <a:lnTo>
                    <a:pt x="12230" y="1574"/>
                  </a:lnTo>
                  <a:lnTo>
                    <a:pt x="5867" y="5867"/>
                  </a:lnTo>
                  <a:lnTo>
                    <a:pt x="1574" y="12230"/>
                  </a:lnTo>
                  <a:lnTo>
                    <a:pt x="0" y="20027"/>
                  </a:lnTo>
                  <a:lnTo>
                    <a:pt x="3924" y="20027"/>
                  </a:lnTo>
                  <a:lnTo>
                    <a:pt x="7848" y="20027"/>
                  </a:lnTo>
                  <a:lnTo>
                    <a:pt x="32194" y="20027"/>
                  </a:lnTo>
                  <a:lnTo>
                    <a:pt x="36118" y="20027"/>
                  </a:lnTo>
                  <a:lnTo>
                    <a:pt x="40055" y="20027"/>
                  </a:lnTo>
                  <a:close/>
                </a:path>
                <a:path w="93345" h="20320">
                  <a:moveTo>
                    <a:pt x="93294" y="20027"/>
                  </a:moveTo>
                  <a:lnTo>
                    <a:pt x="91719" y="12230"/>
                  </a:lnTo>
                  <a:lnTo>
                    <a:pt x="87426" y="5867"/>
                  </a:lnTo>
                  <a:lnTo>
                    <a:pt x="81064" y="1574"/>
                  </a:lnTo>
                  <a:lnTo>
                    <a:pt x="73266" y="0"/>
                  </a:lnTo>
                  <a:lnTo>
                    <a:pt x="65468" y="1574"/>
                  </a:lnTo>
                  <a:lnTo>
                    <a:pt x="59105" y="5867"/>
                  </a:lnTo>
                  <a:lnTo>
                    <a:pt x="54825" y="12230"/>
                  </a:lnTo>
                  <a:lnTo>
                    <a:pt x="53238" y="20027"/>
                  </a:lnTo>
                  <a:lnTo>
                    <a:pt x="57162" y="20027"/>
                  </a:lnTo>
                  <a:lnTo>
                    <a:pt x="61099" y="20027"/>
                  </a:lnTo>
                  <a:lnTo>
                    <a:pt x="85432" y="20027"/>
                  </a:lnTo>
                  <a:lnTo>
                    <a:pt x="89369" y="20027"/>
                  </a:lnTo>
                  <a:lnTo>
                    <a:pt x="93294" y="200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15139" y="4703109"/>
              <a:ext cx="209423" cy="218067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9176728" y="4743424"/>
              <a:ext cx="1070610" cy="307340"/>
            </a:xfrm>
            <a:custGeom>
              <a:avLst/>
              <a:gdLst/>
              <a:ahLst/>
              <a:cxnLst/>
              <a:rect l="l" t="t" r="r" b="b"/>
              <a:pathLst>
                <a:path w="1070609" h="307339">
                  <a:moveTo>
                    <a:pt x="230593" y="0"/>
                  </a:moveTo>
                  <a:lnTo>
                    <a:pt x="149491" y="0"/>
                  </a:lnTo>
                  <a:lnTo>
                    <a:pt x="148043" y="1447"/>
                  </a:lnTo>
                  <a:lnTo>
                    <a:pt x="148043" y="17805"/>
                  </a:lnTo>
                  <a:lnTo>
                    <a:pt x="223316" y="17805"/>
                  </a:lnTo>
                  <a:lnTo>
                    <a:pt x="230593" y="0"/>
                  </a:lnTo>
                  <a:close/>
                </a:path>
                <a:path w="1070609" h="307339">
                  <a:moveTo>
                    <a:pt x="1070025" y="134670"/>
                  </a:moveTo>
                  <a:lnTo>
                    <a:pt x="1070013" y="129324"/>
                  </a:lnTo>
                  <a:lnTo>
                    <a:pt x="1068755" y="126339"/>
                  </a:lnTo>
                  <a:lnTo>
                    <a:pt x="1064501" y="121843"/>
                  </a:lnTo>
                  <a:lnTo>
                    <a:pt x="1061389" y="120357"/>
                  </a:lnTo>
                  <a:lnTo>
                    <a:pt x="1058887" y="120357"/>
                  </a:lnTo>
                  <a:lnTo>
                    <a:pt x="1058887" y="132524"/>
                  </a:lnTo>
                  <a:lnTo>
                    <a:pt x="1058722" y="133057"/>
                  </a:lnTo>
                  <a:lnTo>
                    <a:pt x="960081" y="295630"/>
                  </a:lnTo>
                  <a:lnTo>
                    <a:pt x="50634" y="295630"/>
                  </a:lnTo>
                  <a:lnTo>
                    <a:pt x="44792" y="254990"/>
                  </a:lnTo>
                  <a:lnTo>
                    <a:pt x="42468" y="252958"/>
                  </a:lnTo>
                  <a:lnTo>
                    <a:pt x="12065" y="252615"/>
                  </a:lnTo>
                  <a:lnTo>
                    <a:pt x="11137" y="251599"/>
                  </a:lnTo>
                  <a:lnTo>
                    <a:pt x="11137" y="178092"/>
                  </a:lnTo>
                  <a:lnTo>
                    <a:pt x="12141" y="177088"/>
                  </a:lnTo>
                  <a:lnTo>
                    <a:pt x="803440" y="177088"/>
                  </a:lnTo>
                  <a:lnTo>
                    <a:pt x="821804" y="174929"/>
                  </a:lnTo>
                  <a:lnTo>
                    <a:pt x="838949" y="168694"/>
                  </a:lnTo>
                  <a:lnTo>
                    <a:pt x="854163" y="158737"/>
                  </a:lnTo>
                  <a:lnTo>
                    <a:pt x="866927" y="145300"/>
                  </a:lnTo>
                  <a:lnTo>
                    <a:pt x="876973" y="131889"/>
                  </a:lnTo>
                  <a:lnTo>
                    <a:pt x="877785" y="131483"/>
                  </a:lnTo>
                  <a:lnTo>
                    <a:pt x="1057846" y="131483"/>
                  </a:lnTo>
                  <a:lnTo>
                    <a:pt x="1058875" y="131889"/>
                  </a:lnTo>
                  <a:lnTo>
                    <a:pt x="1058633" y="131889"/>
                  </a:lnTo>
                  <a:lnTo>
                    <a:pt x="1058887" y="132524"/>
                  </a:lnTo>
                  <a:lnTo>
                    <a:pt x="1058887" y="120357"/>
                  </a:lnTo>
                  <a:lnTo>
                    <a:pt x="1057846" y="120357"/>
                  </a:lnTo>
                  <a:lnTo>
                    <a:pt x="873963" y="120357"/>
                  </a:lnTo>
                  <a:lnTo>
                    <a:pt x="870356" y="122161"/>
                  </a:lnTo>
                  <a:lnTo>
                    <a:pt x="858024" y="138633"/>
                  </a:lnTo>
                  <a:lnTo>
                    <a:pt x="847090" y="150152"/>
                  </a:lnTo>
                  <a:lnTo>
                    <a:pt x="833970" y="158737"/>
                  </a:lnTo>
                  <a:lnTo>
                    <a:pt x="819226" y="164096"/>
                  </a:lnTo>
                  <a:lnTo>
                    <a:pt x="803338" y="165963"/>
                  </a:lnTo>
                  <a:lnTo>
                    <a:pt x="5435" y="165963"/>
                  </a:lnTo>
                  <a:lnTo>
                    <a:pt x="0" y="171386"/>
                  </a:lnTo>
                  <a:lnTo>
                    <a:pt x="0" y="258216"/>
                  </a:lnTo>
                  <a:lnTo>
                    <a:pt x="5283" y="263601"/>
                  </a:lnTo>
                  <a:lnTo>
                    <a:pt x="34836" y="264007"/>
                  </a:lnTo>
                  <a:lnTo>
                    <a:pt x="40703" y="304736"/>
                  </a:lnTo>
                  <a:lnTo>
                    <a:pt x="43040" y="306768"/>
                  </a:lnTo>
                  <a:lnTo>
                    <a:pt x="965174" y="306768"/>
                  </a:lnTo>
                  <a:lnTo>
                    <a:pt x="966965" y="305765"/>
                  </a:lnTo>
                  <a:lnTo>
                    <a:pt x="973112" y="295630"/>
                  </a:lnTo>
                  <a:lnTo>
                    <a:pt x="1068222" y="138849"/>
                  </a:lnTo>
                  <a:lnTo>
                    <a:pt x="1069416" y="136906"/>
                  </a:lnTo>
                  <a:lnTo>
                    <a:pt x="1070025" y="1346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366049" y="4748260"/>
              <a:ext cx="39370" cy="13335"/>
            </a:xfrm>
            <a:custGeom>
              <a:avLst/>
              <a:gdLst/>
              <a:ahLst/>
              <a:cxnLst/>
              <a:rect l="l" t="t" r="r" b="b"/>
              <a:pathLst>
                <a:path w="39370" h="13335">
                  <a:moveTo>
                    <a:pt x="38836" y="0"/>
                  </a:moveTo>
                  <a:lnTo>
                    <a:pt x="0" y="0"/>
                  </a:lnTo>
                  <a:lnTo>
                    <a:pt x="0" y="12966"/>
                  </a:lnTo>
                  <a:lnTo>
                    <a:pt x="33997" y="12966"/>
                  </a:lnTo>
                  <a:lnTo>
                    <a:pt x="38836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343110" y="4748263"/>
              <a:ext cx="19685" cy="13335"/>
            </a:xfrm>
            <a:custGeom>
              <a:avLst/>
              <a:gdLst/>
              <a:ahLst/>
              <a:cxnLst/>
              <a:rect l="l" t="t" r="r" b="b"/>
              <a:pathLst>
                <a:path w="19684" h="13335">
                  <a:moveTo>
                    <a:pt x="19303" y="0"/>
                  </a:moveTo>
                  <a:lnTo>
                    <a:pt x="0" y="0"/>
                  </a:lnTo>
                  <a:lnTo>
                    <a:pt x="0" y="12966"/>
                  </a:lnTo>
                  <a:lnTo>
                    <a:pt x="19303" y="1296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9219544" y="4743422"/>
              <a:ext cx="63500" cy="18415"/>
            </a:xfrm>
            <a:custGeom>
              <a:avLst/>
              <a:gdLst/>
              <a:ahLst/>
              <a:cxnLst/>
              <a:rect l="l" t="t" r="r" b="b"/>
              <a:pathLst>
                <a:path w="63500" h="18414">
                  <a:moveTo>
                    <a:pt x="61810" y="0"/>
                  </a:moveTo>
                  <a:lnTo>
                    <a:pt x="0" y="0"/>
                  </a:lnTo>
                  <a:lnTo>
                    <a:pt x="0" y="17805"/>
                  </a:lnTo>
                  <a:lnTo>
                    <a:pt x="63474" y="17805"/>
                  </a:lnTo>
                  <a:lnTo>
                    <a:pt x="63474" y="1650"/>
                  </a:lnTo>
                  <a:lnTo>
                    <a:pt x="61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9257868" y="4748263"/>
              <a:ext cx="19685" cy="13335"/>
            </a:xfrm>
            <a:custGeom>
              <a:avLst/>
              <a:gdLst/>
              <a:ahLst/>
              <a:cxnLst/>
              <a:rect l="l" t="t" r="r" b="b"/>
              <a:pathLst>
                <a:path w="19684" h="13335">
                  <a:moveTo>
                    <a:pt x="19303" y="0"/>
                  </a:moveTo>
                  <a:lnTo>
                    <a:pt x="0" y="0"/>
                  </a:lnTo>
                  <a:lnTo>
                    <a:pt x="0" y="12966"/>
                  </a:lnTo>
                  <a:lnTo>
                    <a:pt x="19303" y="1296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9235198" y="468443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22" y="0"/>
                  </a:moveTo>
                  <a:lnTo>
                    <a:pt x="0" y="0"/>
                  </a:lnTo>
                  <a:lnTo>
                    <a:pt x="0" y="37922"/>
                  </a:lnTo>
                  <a:lnTo>
                    <a:pt x="37922" y="37922"/>
                  </a:lnTo>
                  <a:lnTo>
                    <a:pt x="37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235198" y="468443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22" y="0"/>
                  </a:moveTo>
                  <a:lnTo>
                    <a:pt x="0" y="0"/>
                  </a:lnTo>
                  <a:lnTo>
                    <a:pt x="0" y="18961"/>
                  </a:lnTo>
                  <a:lnTo>
                    <a:pt x="37922" y="18961"/>
                  </a:lnTo>
                  <a:lnTo>
                    <a:pt x="37922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9260713" y="4703394"/>
              <a:ext cx="12700" cy="19050"/>
            </a:xfrm>
            <a:custGeom>
              <a:avLst/>
              <a:gdLst/>
              <a:ahLst/>
              <a:cxnLst/>
              <a:rect l="l" t="t" r="r" b="b"/>
              <a:pathLst>
                <a:path w="12700" h="19050">
                  <a:moveTo>
                    <a:pt x="12407" y="0"/>
                  </a:moveTo>
                  <a:lnTo>
                    <a:pt x="0" y="0"/>
                  </a:lnTo>
                  <a:lnTo>
                    <a:pt x="0" y="18948"/>
                  </a:lnTo>
                  <a:lnTo>
                    <a:pt x="12407" y="18948"/>
                  </a:lnTo>
                  <a:lnTo>
                    <a:pt x="12407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9260715" y="4684430"/>
              <a:ext cx="12700" cy="19050"/>
            </a:xfrm>
            <a:custGeom>
              <a:avLst/>
              <a:gdLst/>
              <a:ahLst/>
              <a:cxnLst/>
              <a:rect l="l" t="t" r="r" b="b"/>
              <a:pathLst>
                <a:path w="12700" h="19050">
                  <a:moveTo>
                    <a:pt x="12407" y="0"/>
                  </a:moveTo>
                  <a:lnTo>
                    <a:pt x="0" y="0"/>
                  </a:lnTo>
                  <a:lnTo>
                    <a:pt x="0" y="18961"/>
                  </a:lnTo>
                  <a:lnTo>
                    <a:pt x="12407" y="18961"/>
                  </a:lnTo>
                  <a:lnTo>
                    <a:pt x="12407" y="0"/>
                  </a:lnTo>
                  <a:close/>
                </a:path>
              </a:pathLst>
            </a:custGeom>
            <a:solidFill>
              <a:srgbClr val="719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9228963" y="467817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44170" y="0"/>
                  </a:moveTo>
                  <a:lnTo>
                    <a:pt x="4597" y="0"/>
                  </a:lnTo>
                  <a:lnTo>
                    <a:pt x="2997" y="660"/>
                  </a:lnTo>
                  <a:lnTo>
                    <a:pt x="660" y="2997"/>
                  </a:lnTo>
                  <a:lnTo>
                    <a:pt x="0" y="4597"/>
                  </a:lnTo>
                  <a:lnTo>
                    <a:pt x="0" y="45821"/>
                  </a:lnTo>
                  <a:lnTo>
                    <a:pt x="660" y="47421"/>
                  </a:lnTo>
                  <a:lnTo>
                    <a:pt x="1816" y="48590"/>
                  </a:lnTo>
                  <a:lnTo>
                    <a:pt x="2997" y="49745"/>
                  </a:lnTo>
                  <a:lnTo>
                    <a:pt x="4597" y="50418"/>
                  </a:lnTo>
                  <a:lnTo>
                    <a:pt x="45808" y="50418"/>
                  </a:lnTo>
                  <a:lnTo>
                    <a:pt x="47421" y="49745"/>
                  </a:lnTo>
                  <a:lnTo>
                    <a:pt x="49745" y="47421"/>
                  </a:lnTo>
                  <a:lnTo>
                    <a:pt x="50406" y="45821"/>
                  </a:lnTo>
                  <a:lnTo>
                    <a:pt x="50406" y="37934"/>
                  </a:lnTo>
                  <a:lnTo>
                    <a:pt x="12484" y="37934"/>
                  </a:lnTo>
                  <a:lnTo>
                    <a:pt x="12484" y="12484"/>
                  </a:lnTo>
                  <a:lnTo>
                    <a:pt x="37922" y="12484"/>
                  </a:lnTo>
                  <a:lnTo>
                    <a:pt x="37922" y="6248"/>
                  </a:lnTo>
                  <a:lnTo>
                    <a:pt x="44170" y="6248"/>
                  </a:lnTo>
                  <a:lnTo>
                    <a:pt x="44170" y="0"/>
                  </a:lnTo>
                  <a:close/>
                </a:path>
                <a:path w="50800" h="50800">
                  <a:moveTo>
                    <a:pt x="44170" y="6248"/>
                  </a:moveTo>
                  <a:lnTo>
                    <a:pt x="37922" y="6248"/>
                  </a:lnTo>
                  <a:lnTo>
                    <a:pt x="37922" y="37934"/>
                  </a:lnTo>
                  <a:lnTo>
                    <a:pt x="50406" y="37934"/>
                  </a:lnTo>
                  <a:lnTo>
                    <a:pt x="50406" y="12484"/>
                  </a:lnTo>
                  <a:lnTo>
                    <a:pt x="44170" y="12484"/>
                  </a:lnTo>
                  <a:lnTo>
                    <a:pt x="44170" y="6248"/>
                  </a:lnTo>
                  <a:close/>
                </a:path>
                <a:path w="50800" h="50800">
                  <a:moveTo>
                    <a:pt x="45808" y="0"/>
                  </a:moveTo>
                  <a:lnTo>
                    <a:pt x="44170" y="0"/>
                  </a:lnTo>
                  <a:lnTo>
                    <a:pt x="44170" y="12484"/>
                  </a:lnTo>
                  <a:lnTo>
                    <a:pt x="50406" y="12484"/>
                  </a:lnTo>
                  <a:lnTo>
                    <a:pt x="50406" y="4597"/>
                  </a:lnTo>
                  <a:lnTo>
                    <a:pt x="49745" y="2997"/>
                  </a:lnTo>
                  <a:lnTo>
                    <a:pt x="47421" y="660"/>
                  </a:lnTo>
                  <a:lnTo>
                    <a:pt x="458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9365436" y="4785833"/>
              <a:ext cx="34925" cy="121920"/>
            </a:xfrm>
            <a:custGeom>
              <a:avLst/>
              <a:gdLst/>
              <a:ahLst/>
              <a:cxnLst/>
              <a:rect l="l" t="t" r="r" b="b"/>
              <a:pathLst>
                <a:path w="34925" h="121920">
                  <a:moveTo>
                    <a:pt x="33705" y="0"/>
                  </a:moveTo>
                  <a:lnTo>
                    <a:pt x="0" y="0"/>
                  </a:lnTo>
                  <a:lnTo>
                    <a:pt x="838" y="121602"/>
                  </a:lnTo>
                  <a:lnTo>
                    <a:pt x="34531" y="121602"/>
                  </a:lnTo>
                  <a:lnTo>
                    <a:pt x="33705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9312605" y="4805629"/>
              <a:ext cx="76835" cy="82550"/>
            </a:xfrm>
            <a:custGeom>
              <a:avLst/>
              <a:gdLst/>
              <a:ahLst/>
              <a:cxnLst/>
              <a:rect l="l" t="t" r="r" b="b"/>
              <a:pathLst>
                <a:path w="76834" h="82550">
                  <a:moveTo>
                    <a:pt x="14173" y="34124"/>
                  </a:moveTo>
                  <a:lnTo>
                    <a:pt x="0" y="34124"/>
                  </a:lnTo>
                  <a:lnTo>
                    <a:pt x="0" y="48298"/>
                  </a:lnTo>
                  <a:lnTo>
                    <a:pt x="14173" y="48298"/>
                  </a:lnTo>
                  <a:lnTo>
                    <a:pt x="14173" y="34124"/>
                  </a:lnTo>
                  <a:close/>
                </a:path>
                <a:path w="76834" h="82550">
                  <a:moveTo>
                    <a:pt x="42506" y="68249"/>
                  </a:moveTo>
                  <a:lnTo>
                    <a:pt x="28333" y="68249"/>
                  </a:lnTo>
                  <a:lnTo>
                    <a:pt x="28333" y="82423"/>
                  </a:lnTo>
                  <a:lnTo>
                    <a:pt x="42506" y="82423"/>
                  </a:lnTo>
                  <a:lnTo>
                    <a:pt x="42506" y="68249"/>
                  </a:lnTo>
                  <a:close/>
                </a:path>
                <a:path w="76834" h="82550">
                  <a:moveTo>
                    <a:pt x="42506" y="34124"/>
                  </a:moveTo>
                  <a:lnTo>
                    <a:pt x="28333" y="34124"/>
                  </a:lnTo>
                  <a:lnTo>
                    <a:pt x="28333" y="48298"/>
                  </a:lnTo>
                  <a:lnTo>
                    <a:pt x="42506" y="48298"/>
                  </a:lnTo>
                  <a:lnTo>
                    <a:pt x="42506" y="34124"/>
                  </a:lnTo>
                  <a:close/>
                </a:path>
                <a:path w="76834" h="82550">
                  <a:moveTo>
                    <a:pt x="42506" y="0"/>
                  </a:moveTo>
                  <a:lnTo>
                    <a:pt x="28333" y="0"/>
                  </a:lnTo>
                  <a:lnTo>
                    <a:pt x="28333" y="14173"/>
                  </a:lnTo>
                  <a:lnTo>
                    <a:pt x="42506" y="14173"/>
                  </a:lnTo>
                  <a:lnTo>
                    <a:pt x="42506" y="0"/>
                  </a:lnTo>
                  <a:close/>
                </a:path>
                <a:path w="76834" h="82550">
                  <a:moveTo>
                    <a:pt x="76466" y="68249"/>
                  </a:moveTo>
                  <a:lnTo>
                    <a:pt x="62280" y="68249"/>
                  </a:lnTo>
                  <a:lnTo>
                    <a:pt x="62280" y="82423"/>
                  </a:lnTo>
                  <a:lnTo>
                    <a:pt x="76466" y="82423"/>
                  </a:lnTo>
                  <a:lnTo>
                    <a:pt x="76466" y="68249"/>
                  </a:lnTo>
                  <a:close/>
                </a:path>
                <a:path w="76834" h="82550">
                  <a:moveTo>
                    <a:pt x="76466" y="34124"/>
                  </a:moveTo>
                  <a:lnTo>
                    <a:pt x="62280" y="34124"/>
                  </a:lnTo>
                  <a:lnTo>
                    <a:pt x="62280" y="48298"/>
                  </a:lnTo>
                  <a:lnTo>
                    <a:pt x="76466" y="48298"/>
                  </a:lnTo>
                  <a:lnTo>
                    <a:pt x="76466" y="34124"/>
                  </a:lnTo>
                  <a:close/>
                </a:path>
                <a:path w="76834" h="82550">
                  <a:moveTo>
                    <a:pt x="76466" y="0"/>
                  </a:moveTo>
                  <a:lnTo>
                    <a:pt x="62280" y="0"/>
                  </a:lnTo>
                  <a:lnTo>
                    <a:pt x="62280" y="14173"/>
                  </a:lnTo>
                  <a:lnTo>
                    <a:pt x="76466" y="14173"/>
                  </a:lnTo>
                  <a:lnTo>
                    <a:pt x="764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9196044" y="4763579"/>
              <a:ext cx="232410" cy="22860"/>
            </a:xfrm>
            <a:custGeom>
              <a:avLst/>
              <a:gdLst/>
              <a:ahLst/>
              <a:cxnLst/>
              <a:rect l="l" t="t" r="r" b="b"/>
              <a:pathLst>
                <a:path w="232409" h="22860">
                  <a:moveTo>
                    <a:pt x="232130" y="0"/>
                  </a:moveTo>
                  <a:lnTo>
                    <a:pt x="0" y="0"/>
                  </a:lnTo>
                  <a:lnTo>
                    <a:pt x="0" y="22263"/>
                  </a:lnTo>
                  <a:lnTo>
                    <a:pt x="232130" y="22263"/>
                  </a:lnTo>
                  <a:lnTo>
                    <a:pt x="232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9185173" y="4757343"/>
              <a:ext cx="249554" cy="162560"/>
            </a:xfrm>
            <a:custGeom>
              <a:avLst/>
              <a:gdLst/>
              <a:ahLst/>
              <a:cxnLst/>
              <a:rect l="l" t="t" r="r" b="b"/>
              <a:pathLst>
                <a:path w="249554" h="162560">
                  <a:moveTo>
                    <a:pt x="20193" y="153847"/>
                  </a:moveTo>
                  <a:lnTo>
                    <a:pt x="17703" y="151345"/>
                  </a:lnTo>
                  <a:lnTo>
                    <a:pt x="2489" y="151345"/>
                  </a:lnTo>
                  <a:lnTo>
                    <a:pt x="0" y="153847"/>
                  </a:lnTo>
                  <a:lnTo>
                    <a:pt x="0" y="159981"/>
                  </a:lnTo>
                  <a:lnTo>
                    <a:pt x="2489" y="162483"/>
                  </a:lnTo>
                  <a:lnTo>
                    <a:pt x="5562" y="162483"/>
                  </a:lnTo>
                  <a:lnTo>
                    <a:pt x="17703" y="162483"/>
                  </a:lnTo>
                  <a:lnTo>
                    <a:pt x="20193" y="159981"/>
                  </a:lnTo>
                  <a:lnTo>
                    <a:pt x="20193" y="153847"/>
                  </a:lnTo>
                  <a:close/>
                </a:path>
                <a:path w="249554" h="162560">
                  <a:moveTo>
                    <a:pt x="249237" y="4597"/>
                  </a:moveTo>
                  <a:lnTo>
                    <a:pt x="248564" y="2997"/>
                  </a:lnTo>
                  <a:lnTo>
                    <a:pt x="246240" y="673"/>
                  </a:lnTo>
                  <a:lnTo>
                    <a:pt x="244640" y="0"/>
                  </a:lnTo>
                  <a:lnTo>
                    <a:pt x="236753" y="0"/>
                  </a:lnTo>
                  <a:lnTo>
                    <a:pt x="236753" y="12484"/>
                  </a:lnTo>
                  <a:lnTo>
                    <a:pt x="236753" y="22263"/>
                  </a:lnTo>
                  <a:lnTo>
                    <a:pt x="17106" y="22263"/>
                  </a:lnTo>
                  <a:lnTo>
                    <a:pt x="17106" y="12484"/>
                  </a:lnTo>
                  <a:lnTo>
                    <a:pt x="236753" y="12484"/>
                  </a:lnTo>
                  <a:lnTo>
                    <a:pt x="236753" y="0"/>
                  </a:lnTo>
                  <a:lnTo>
                    <a:pt x="9232" y="0"/>
                  </a:lnTo>
                  <a:lnTo>
                    <a:pt x="7620" y="673"/>
                  </a:lnTo>
                  <a:lnTo>
                    <a:pt x="5295" y="2997"/>
                  </a:lnTo>
                  <a:lnTo>
                    <a:pt x="4622" y="4597"/>
                  </a:lnTo>
                  <a:lnTo>
                    <a:pt x="4622" y="30149"/>
                  </a:lnTo>
                  <a:lnTo>
                    <a:pt x="5295" y="31750"/>
                  </a:lnTo>
                  <a:lnTo>
                    <a:pt x="7620" y="34086"/>
                  </a:lnTo>
                  <a:lnTo>
                    <a:pt x="9232" y="34734"/>
                  </a:lnTo>
                  <a:lnTo>
                    <a:pt x="244640" y="34734"/>
                  </a:lnTo>
                  <a:lnTo>
                    <a:pt x="246240" y="34086"/>
                  </a:lnTo>
                  <a:lnTo>
                    <a:pt x="248564" y="31750"/>
                  </a:lnTo>
                  <a:lnTo>
                    <a:pt x="249237" y="30149"/>
                  </a:lnTo>
                  <a:lnTo>
                    <a:pt x="249237" y="28498"/>
                  </a:lnTo>
                  <a:lnTo>
                    <a:pt x="249237" y="22263"/>
                  </a:lnTo>
                  <a:lnTo>
                    <a:pt x="249237" y="12484"/>
                  </a:lnTo>
                  <a:lnTo>
                    <a:pt x="249237" y="45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0148598" y="489450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97" y="0"/>
                  </a:moveTo>
                  <a:lnTo>
                    <a:pt x="11058" y="1420"/>
                  </a:lnTo>
                  <a:lnTo>
                    <a:pt x="5305" y="5294"/>
                  </a:lnTo>
                  <a:lnTo>
                    <a:pt x="1423" y="11042"/>
                  </a:lnTo>
                  <a:lnTo>
                    <a:pt x="0" y="18084"/>
                  </a:lnTo>
                  <a:lnTo>
                    <a:pt x="1423" y="25127"/>
                  </a:lnTo>
                  <a:lnTo>
                    <a:pt x="5305" y="30875"/>
                  </a:lnTo>
                  <a:lnTo>
                    <a:pt x="11058" y="34749"/>
                  </a:lnTo>
                  <a:lnTo>
                    <a:pt x="18097" y="36169"/>
                  </a:lnTo>
                  <a:lnTo>
                    <a:pt x="25139" y="34749"/>
                  </a:lnTo>
                  <a:lnTo>
                    <a:pt x="30887" y="30875"/>
                  </a:lnTo>
                  <a:lnTo>
                    <a:pt x="34762" y="25127"/>
                  </a:lnTo>
                  <a:lnTo>
                    <a:pt x="36182" y="18084"/>
                  </a:lnTo>
                  <a:lnTo>
                    <a:pt x="34762" y="11042"/>
                  </a:lnTo>
                  <a:lnTo>
                    <a:pt x="30887" y="5294"/>
                  </a:lnTo>
                  <a:lnTo>
                    <a:pt x="25139" y="1420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0143048" y="4888942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3647" y="0"/>
                  </a:moveTo>
                  <a:lnTo>
                    <a:pt x="14439" y="1857"/>
                  </a:lnTo>
                  <a:lnTo>
                    <a:pt x="6923" y="6923"/>
                  </a:lnTo>
                  <a:lnTo>
                    <a:pt x="1857" y="14439"/>
                  </a:lnTo>
                  <a:lnTo>
                    <a:pt x="0" y="23647"/>
                  </a:lnTo>
                  <a:lnTo>
                    <a:pt x="1857" y="32855"/>
                  </a:lnTo>
                  <a:lnTo>
                    <a:pt x="6923" y="40371"/>
                  </a:lnTo>
                  <a:lnTo>
                    <a:pt x="14439" y="45437"/>
                  </a:lnTo>
                  <a:lnTo>
                    <a:pt x="23647" y="47294"/>
                  </a:lnTo>
                  <a:lnTo>
                    <a:pt x="32855" y="45437"/>
                  </a:lnTo>
                  <a:lnTo>
                    <a:pt x="40373" y="40371"/>
                  </a:lnTo>
                  <a:lnTo>
                    <a:pt x="43207" y="36169"/>
                  </a:lnTo>
                  <a:lnTo>
                    <a:pt x="16738" y="36169"/>
                  </a:lnTo>
                  <a:lnTo>
                    <a:pt x="11137" y="30556"/>
                  </a:lnTo>
                  <a:lnTo>
                    <a:pt x="11137" y="16738"/>
                  </a:lnTo>
                  <a:lnTo>
                    <a:pt x="16738" y="11137"/>
                  </a:lnTo>
                  <a:lnTo>
                    <a:pt x="43216" y="11137"/>
                  </a:lnTo>
                  <a:lnTo>
                    <a:pt x="40373" y="6923"/>
                  </a:lnTo>
                  <a:lnTo>
                    <a:pt x="32855" y="1857"/>
                  </a:lnTo>
                  <a:lnTo>
                    <a:pt x="23647" y="0"/>
                  </a:lnTo>
                  <a:close/>
                </a:path>
                <a:path w="47625" h="47625">
                  <a:moveTo>
                    <a:pt x="43216" y="11137"/>
                  </a:moveTo>
                  <a:lnTo>
                    <a:pt x="30556" y="11137"/>
                  </a:lnTo>
                  <a:lnTo>
                    <a:pt x="36156" y="16738"/>
                  </a:lnTo>
                  <a:lnTo>
                    <a:pt x="36156" y="30556"/>
                  </a:lnTo>
                  <a:lnTo>
                    <a:pt x="30556" y="36169"/>
                  </a:lnTo>
                  <a:lnTo>
                    <a:pt x="43207" y="36169"/>
                  </a:lnTo>
                  <a:lnTo>
                    <a:pt x="45442" y="32855"/>
                  </a:lnTo>
                  <a:lnTo>
                    <a:pt x="47307" y="23647"/>
                  </a:lnTo>
                  <a:lnTo>
                    <a:pt x="45442" y="14439"/>
                  </a:lnTo>
                  <a:lnTo>
                    <a:pt x="43216" y="111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9242825" y="4813741"/>
              <a:ext cx="80645" cy="80645"/>
            </a:xfrm>
            <a:custGeom>
              <a:avLst/>
              <a:gdLst/>
              <a:ahLst/>
              <a:cxnLst/>
              <a:rect l="l" t="t" r="r" b="b"/>
              <a:pathLst>
                <a:path w="80645" h="80645">
                  <a:moveTo>
                    <a:pt x="40195" y="0"/>
                  </a:moveTo>
                  <a:lnTo>
                    <a:pt x="24549" y="3158"/>
                  </a:lnTo>
                  <a:lnTo>
                    <a:pt x="11772" y="11771"/>
                  </a:lnTo>
                  <a:lnTo>
                    <a:pt x="3158" y="24544"/>
                  </a:lnTo>
                  <a:lnTo>
                    <a:pt x="0" y="40182"/>
                  </a:lnTo>
                  <a:lnTo>
                    <a:pt x="3158" y="55828"/>
                  </a:lnTo>
                  <a:lnTo>
                    <a:pt x="11772" y="68605"/>
                  </a:lnTo>
                  <a:lnTo>
                    <a:pt x="24549" y="77219"/>
                  </a:lnTo>
                  <a:lnTo>
                    <a:pt x="40195" y="80378"/>
                  </a:lnTo>
                  <a:lnTo>
                    <a:pt x="55836" y="77219"/>
                  </a:lnTo>
                  <a:lnTo>
                    <a:pt x="68613" y="68605"/>
                  </a:lnTo>
                  <a:lnTo>
                    <a:pt x="77230" y="55828"/>
                  </a:lnTo>
                  <a:lnTo>
                    <a:pt x="80391" y="40182"/>
                  </a:lnTo>
                  <a:lnTo>
                    <a:pt x="77230" y="24544"/>
                  </a:lnTo>
                  <a:lnTo>
                    <a:pt x="68613" y="11771"/>
                  </a:lnTo>
                  <a:lnTo>
                    <a:pt x="55836" y="3158"/>
                  </a:lnTo>
                  <a:lnTo>
                    <a:pt x="40195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9253736" y="4816890"/>
              <a:ext cx="59690" cy="74930"/>
            </a:xfrm>
            <a:custGeom>
              <a:avLst/>
              <a:gdLst/>
              <a:ahLst/>
              <a:cxnLst/>
              <a:rect l="l" t="t" r="r" b="b"/>
              <a:pathLst>
                <a:path w="59690" h="74929">
                  <a:moveTo>
                    <a:pt x="29285" y="34682"/>
                  </a:moveTo>
                  <a:lnTo>
                    <a:pt x="43120" y="74073"/>
                  </a:lnTo>
                  <a:lnTo>
                    <a:pt x="43240" y="74414"/>
                  </a:lnTo>
                  <a:lnTo>
                    <a:pt x="44928" y="74073"/>
                  </a:lnTo>
                  <a:lnTo>
                    <a:pt x="57701" y="65459"/>
                  </a:lnTo>
                  <a:lnTo>
                    <a:pt x="59373" y="62979"/>
                  </a:lnTo>
                  <a:lnTo>
                    <a:pt x="29285" y="34682"/>
                  </a:lnTo>
                  <a:close/>
                </a:path>
                <a:path w="59690" h="74929">
                  <a:moveTo>
                    <a:pt x="14180" y="0"/>
                  </a:moveTo>
                  <a:lnTo>
                    <a:pt x="13636" y="0"/>
                  </a:lnTo>
                  <a:lnTo>
                    <a:pt x="856" y="8614"/>
                  </a:lnTo>
                  <a:lnTo>
                    <a:pt x="0" y="9883"/>
                  </a:lnTo>
                  <a:lnTo>
                    <a:pt x="29285" y="34682"/>
                  </a:lnTo>
                  <a:lnTo>
                    <a:pt x="14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9251904" y="4816125"/>
              <a:ext cx="63500" cy="76200"/>
            </a:xfrm>
            <a:custGeom>
              <a:avLst/>
              <a:gdLst/>
              <a:ahLst/>
              <a:cxnLst/>
              <a:rect l="l" t="t" r="r" b="b"/>
              <a:pathLst>
                <a:path w="63500" h="76200">
                  <a:moveTo>
                    <a:pt x="28410" y="37420"/>
                  </a:moveTo>
                  <a:lnTo>
                    <a:pt x="28520" y="37783"/>
                  </a:lnTo>
                  <a:lnTo>
                    <a:pt x="41859" y="75828"/>
                  </a:lnTo>
                  <a:lnTo>
                    <a:pt x="46760" y="74838"/>
                  </a:lnTo>
                  <a:lnTo>
                    <a:pt x="48085" y="73945"/>
                  </a:lnTo>
                  <a:lnTo>
                    <a:pt x="38640" y="47037"/>
                  </a:lnTo>
                  <a:lnTo>
                    <a:pt x="28410" y="37420"/>
                  </a:lnTo>
                  <a:close/>
                </a:path>
                <a:path w="63500" h="76200">
                  <a:moveTo>
                    <a:pt x="34072" y="33764"/>
                  </a:moveTo>
                  <a:lnTo>
                    <a:pt x="34067" y="34065"/>
                  </a:lnTo>
                  <a:lnTo>
                    <a:pt x="34217" y="34433"/>
                  </a:lnTo>
                  <a:lnTo>
                    <a:pt x="38640" y="47037"/>
                  </a:lnTo>
                  <a:lnTo>
                    <a:pt x="59267" y="66404"/>
                  </a:lnTo>
                  <a:lnTo>
                    <a:pt x="59533" y="66224"/>
                  </a:lnTo>
                  <a:lnTo>
                    <a:pt x="63050" y="61007"/>
                  </a:lnTo>
                  <a:lnTo>
                    <a:pt x="34072" y="33764"/>
                  </a:lnTo>
                  <a:close/>
                </a:path>
                <a:path w="63500" h="76200">
                  <a:moveTo>
                    <a:pt x="22538" y="23914"/>
                  </a:moveTo>
                  <a:lnTo>
                    <a:pt x="28417" y="37420"/>
                  </a:lnTo>
                  <a:lnTo>
                    <a:pt x="28635" y="37605"/>
                  </a:lnTo>
                  <a:lnTo>
                    <a:pt x="28796" y="37783"/>
                  </a:lnTo>
                  <a:lnTo>
                    <a:pt x="38640" y="47037"/>
                  </a:lnTo>
                  <a:lnTo>
                    <a:pt x="34217" y="34433"/>
                  </a:lnTo>
                  <a:lnTo>
                    <a:pt x="34094" y="34065"/>
                  </a:lnTo>
                  <a:lnTo>
                    <a:pt x="33945" y="33764"/>
                  </a:lnTo>
                  <a:lnTo>
                    <a:pt x="33169" y="32915"/>
                  </a:lnTo>
                  <a:lnTo>
                    <a:pt x="22538" y="23914"/>
                  </a:lnTo>
                  <a:close/>
                </a:path>
                <a:path w="63500" h="76200">
                  <a:moveTo>
                    <a:pt x="4181" y="8373"/>
                  </a:moveTo>
                  <a:lnTo>
                    <a:pt x="2688" y="9379"/>
                  </a:lnTo>
                  <a:lnTo>
                    <a:pt x="0" y="13366"/>
                  </a:lnTo>
                  <a:lnTo>
                    <a:pt x="28417" y="37420"/>
                  </a:lnTo>
                  <a:lnTo>
                    <a:pt x="22538" y="23914"/>
                  </a:lnTo>
                  <a:lnTo>
                    <a:pt x="4181" y="8373"/>
                  </a:lnTo>
                  <a:close/>
                </a:path>
                <a:path w="63500" h="76200">
                  <a:moveTo>
                    <a:pt x="19261" y="0"/>
                  </a:moveTo>
                  <a:lnTo>
                    <a:pt x="15468" y="765"/>
                  </a:lnTo>
                  <a:lnTo>
                    <a:pt x="13143" y="2332"/>
                  </a:lnTo>
                  <a:lnTo>
                    <a:pt x="22538" y="23914"/>
                  </a:lnTo>
                  <a:lnTo>
                    <a:pt x="33169" y="32915"/>
                  </a:lnTo>
                  <a:lnTo>
                    <a:pt x="34088" y="33764"/>
                  </a:lnTo>
                  <a:lnTo>
                    <a:pt x="33635" y="32915"/>
                  </a:lnTo>
                  <a:lnTo>
                    <a:pt x="192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9245373" y="4823500"/>
              <a:ext cx="74930" cy="60960"/>
            </a:xfrm>
            <a:custGeom>
              <a:avLst/>
              <a:gdLst/>
              <a:ahLst/>
              <a:cxnLst/>
              <a:rect l="l" t="t" r="r" b="b"/>
              <a:pathLst>
                <a:path w="74929" h="60960">
                  <a:moveTo>
                    <a:pt x="63093" y="0"/>
                  </a:moveTo>
                  <a:lnTo>
                    <a:pt x="34757" y="27182"/>
                  </a:lnTo>
                  <a:lnTo>
                    <a:pt x="0" y="43082"/>
                  </a:lnTo>
                  <a:lnTo>
                    <a:pt x="603" y="46072"/>
                  </a:lnTo>
                  <a:lnTo>
                    <a:pt x="9219" y="58848"/>
                  </a:lnTo>
                  <a:lnTo>
                    <a:pt x="11473" y="60368"/>
                  </a:lnTo>
                  <a:lnTo>
                    <a:pt x="37640" y="30421"/>
                  </a:lnTo>
                  <a:lnTo>
                    <a:pt x="74725" y="15019"/>
                  </a:lnTo>
                  <a:lnTo>
                    <a:pt x="74677" y="14780"/>
                  </a:lnTo>
                  <a:lnTo>
                    <a:pt x="66064" y="2003"/>
                  </a:lnTo>
                  <a:lnTo>
                    <a:pt x="630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9244711" y="4821637"/>
              <a:ext cx="76200" cy="64135"/>
            </a:xfrm>
            <a:custGeom>
              <a:avLst/>
              <a:gdLst/>
              <a:ahLst/>
              <a:cxnLst/>
              <a:rect l="l" t="t" r="r" b="b"/>
              <a:pathLst>
                <a:path w="76200" h="64135">
                  <a:moveTo>
                    <a:pt x="73623" y="14097"/>
                  </a:moveTo>
                  <a:lnTo>
                    <a:pt x="42053" y="27202"/>
                  </a:lnTo>
                  <a:lnTo>
                    <a:pt x="37286" y="31776"/>
                  </a:lnTo>
                  <a:lnTo>
                    <a:pt x="32525" y="33953"/>
                  </a:lnTo>
                  <a:lnTo>
                    <a:pt x="9558" y="60232"/>
                  </a:lnTo>
                  <a:lnTo>
                    <a:pt x="9881" y="60712"/>
                  </a:lnTo>
                  <a:lnTo>
                    <a:pt x="14859" y="64067"/>
                  </a:lnTo>
                  <a:lnTo>
                    <a:pt x="40258" y="35002"/>
                  </a:lnTo>
                  <a:lnTo>
                    <a:pt x="76045" y="20138"/>
                  </a:lnTo>
                  <a:lnTo>
                    <a:pt x="75339" y="16643"/>
                  </a:lnTo>
                  <a:lnTo>
                    <a:pt x="73623" y="14097"/>
                  </a:lnTo>
                  <a:close/>
                </a:path>
                <a:path w="76200" h="64135">
                  <a:moveTo>
                    <a:pt x="60993" y="0"/>
                  </a:moveTo>
                  <a:lnTo>
                    <a:pt x="33565" y="26315"/>
                  </a:lnTo>
                  <a:lnTo>
                    <a:pt x="0" y="41663"/>
                  </a:lnTo>
                  <a:lnTo>
                    <a:pt x="1266" y="47935"/>
                  </a:lnTo>
                  <a:lnTo>
                    <a:pt x="1426" y="48173"/>
                  </a:lnTo>
                  <a:lnTo>
                    <a:pt x="32525" y="33953"/>
                  </a:lnTo>
                  <a:lnTo>
                    <a:pt x="36359" y="29566"/>
                  </a:lnTo>
                  <a:lnTo>
                    <a:pt x="42053" y="27202"/>
                  </a:lnTo>
                  <a:lnTo>
                    <a:pt x="66521" y="3727"/>
                  </a:lnTo>
                  <a:lnTo>
                    <a:pt x="60993" y="0"/>
                  </a:lnTo>
                  <a:close/>
                </a:path>
                <a:path w="76200" h="64135">
                  <a:moveTo>
                    <a:pt x="42053" y="27202"/>
                  </a:moveTo>
                  <a:lnTo>
                    <a:pt x="36359" y="29566"/>
                  </a:lnTo>
                  <a:lnTo>
                    <a:pt x="32525" y="33953"/>
                  </a:lnTo>
                  <a:lnTo>
                    <a:pt x="37286" y="31776"/>
                  </a:lnTo>
                  <a:lnTo>
                    <a:pt x="42053" y="272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9262011" y="4832918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05" y="0"/>
                  </a:moveTo>
                  <a:lnTo>
                    <a:pt x="12831" y="1651"/>
                  </a:lnTo>
                  <a:lnTo>
                    <a:pt x="6154" y="6154"/>
                  </a:lnTo>
                  <a:lnTo>
                    <a:pt x="1651" y="12831"/>
                  </a:lnTo>
                  <a:lnTo>
                    <a:pt x="0" y="21005"/>
                  </a:lnTo>
                  <a:lnTo>
                    <a:pt x="1651" y="29184"/>
                  </a:lnTo>
                  <a:lnTo>
                    <a:pt x="6154" y="35861"/>
                  </a:lnTo>
                  <a:lnTo>
                    <a:pt x="12831" y="40361"/>
                  </a:lnTo>
                  <a:lnTo>
                    <a:pt x="21005" y="42011"/>
                  </a:lnTo>
                  <a:lnTo>
                    <a:pt x="29184" y="40361"/>
                  </a:lnTo>
                  <a:lnTo>
                    <a:pt x="35861" y="35861"/>
                  </a:lnTo>
                  <a:lnTo>
                    <a:pt x="40361" y="29184"/>
                  </a:lnTo>
                  <a:lnTo>
                    <a:pt x="42011" y="21005"/>
                  </a:lnTo>
                  <a:lnTo>
                    <a:pt x="40361" y="12831"/>
                  </a:lnTo>
                  <a:lnTo>
                    <a:pt x="35861" y="6154"/>
                  </a:lnTo>
                  <a:lnTo>
                    <a:pt x="29184" y="1651"/>
                  </a:lnTo>
                  <a:lnTo>
                    <a:pt x="21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9183002" y="4783404"/>
              <a:ext cx="513715" cy="156845"/>
            </a:xfrm>
            <a:custGeom>
              <a:avLst/>
              <a:gdLst/>
              <a:ahLst/>
              <a:cxnLst/>
              <a:rect l="l" t="t" r="r" b="b"/>
              <a:pathLst>
                <a:path w="513715" h="156845">
                  <a:moveTo>
                    <a:pt x="80429" y="148196"/>
                  </a:moveTo>
                  <a:lnTo>
                    <a:pt x="77939" y="145694"/>
                  </a:lnTo>
                  <a:lnTo>
                    <a:pt x="74866" y="145694"/>
                  </a:lnTo>
                  <a:lnTo>
                    <a:pt x="2501" y="145694"/>
                  </a:lnTo>
                  <a:lnTo>
                    <a:pt x="0" y="148196"/>
                  </a:lnTo>
                  <a:lnTo>
                    <a:pt x="0" y="154330"/>
                  </a:lnTo>
                  <a:lnTo>
                    <a:pt x="2501" y="156832"/>
                  </a:lnTo>
                  <a:lnTo>
                    <a:pt x="77939" y="156832"/>
                  </a:lnTo>
                  <a:lnTo>
                    <a:pt x="80429" y="154330"/>
                  </a:lnTo>
                  <a:lnTo>
                    <a:pt x="80429" y="148196"/>
                  </a:lnTo>
                  <a:close/>
                </a:path>
                <a:path w="513715" h="156845">
                  <a:moveTo>
                    <a:pt x="125628" y="70523"/>
                  </a:moveTo>
                  <a:lnTo>
                    <a:pt x="123609" y="60553"/>
                  </a:lnTo>
                  <a:lnTo>
                    <a:pt x="119291" y="54152"/>
                  </a:lnTo>
                  <a:lnTo>
                    <a:pt x="118122" y="52412"/>
                  </a:lnTo>
                  <a:lnTo>
                    <a:pt x="116382" y="51244"/>
                  </a:lnTo>
                  <a:lnTo>
                    <a:pt x="116382" y="61480"/>
                  </a:lnTo>
                  <a:lnTo>
                    <a:pt x="116382" y="79578"/>
                  </a:lnTo>
                  <a:lnTo>
                    <a:pt x="109067" y="86893"/>
                  </a:lnTo>
                  <a:lnTo>
                    <a:pt x="90970" y="86893"/>
                  </a:lnTo>
                  <a:lnTo>
                    <a:pt x="83642" y="79578"/>
                  </a:lnTo>
                  <a:lnTo>
                    <a:pt x="83642" y="61480"/>
                  </a:lnTo>
                  <a:lnTo>
                    <a:pt x="90970" y="54152"/>
                  </a:lnTo>
                  <a:lnTo>
                    <a:pt x="109067" y="54152"/>
                  </a:lnTo>
                  <a:lnTo>
                    <a:pt x="116382" y="61480"/>
                  </a:lnTo>
                  <a:lnTo>
                    <a:pt x="116382" y="51244"/>
                  </a:lnTo>
                  <a:lnTo>
                    <a:pt x="109982" y="46926"/>
                  </a:lnTo>
                  <a:lnTo>
                    <a:pt x="100012" y="44907"/>
                  </a:lnTo>
                  <a:lnTo>
                    <a:pt x="90043" y="46926"/>
                  </a:lnTo>
                  <a:lnTo>
                    <a:pt x="81889" y="52412"/>
                  </a:lnTo>
                  <a:lnTo>
                    <a:pt x="76403" y="60553"/>
                  </a:lnTo>
                  <a:lnTo>
                    <a:pt x="74396" y="70523"/>
                  </a:lnTo>
                  <a:lnTo>
                    <a:pt x="76403" y="80505"/>
                  </a:lnTo>
                  <a:lnTo>
                    <a:pt x="81889" y="88646"/>
                  </a:lnTo>
                  <a:lnTo>
                    <a:pt x="90043" y="94132"/>
                  </a:lnTo>
                  <a:lnTo>
                    <a:pt x="100012" y="96151"/>
                  </a:lnTo>
                  <a:lnTo>
                    <a:pt x="109982" y="94132"/>
                  </a:lnTo>
                  <a:lnTo>
                    <a:pt x="118122" y="88646"/>
                  </a:lnTo>
                  <a:lnTo>
                    <a:pt x="119303" y="86893"/>
                  </a:lnTo>
                  <a:lnTo>
                    <a:pt x="123609" y="80505"/>
                  </a:lnTo>
                  <a:lnTo>
                    <a:pt x="125628" y="70523"/>
                  </a:lnTo>
                  <a:close/>
                </a:path>
                <a:path w="513715" h="156845">
                  <a:moveTo>
                    <a:pt x="149440" y="70523"/>
                  </a:moveTo>
                  <a:lnTo>
                    <a:pt x="145554" y="51308"/>
                  </a:lnTo>
                  <a:lnTo>
                    <a:pt x="140208" y="43395"/>
                  </a:lnTo>
                  <a:lnTo>
                    <a:pt x="140208" y="70523"/>
                  </a:lnTo>
                  <a:lnTo>
                    <a:pt x="137045" y="86169"/>
                  </a:lnTo>
                  <a:lnTo>
                    <a:pt x="128435" y="98945"/>
                  </a:lnTo>
                  <a:lnTo>
                    <a:pt x="115646" y="107569"/>
                  </a:lnTo>
                  <a:lnTo>
                    <a:pt x="100012" y="110718"/>
                  </a:lnTo>
                  <a:lnTo>
                    <a:pt x="84366" y="107569"/>
                  </a:lnTo>
                  <a:lnTo>
                    <a:pt x="71589" y="98945"/>
                  </a:lnTo>
                  <a:lnTo>
                    <a:pt x="62979" y="86169"/>
                  </a:lnTo>
                  <a:lnTo>
                    <a:pt x="59817" y="70523"/>
                  </a:lnTo>
                  <a:lnTo>
                    <a:pt x="62979" y="54876"/>
                  </a:lnTo>
                  <a:lnTo>
                    <a:pt x="71589" y="42113"/>
                  </a:lnTo>
                  <a:lnTo>
                    <a:pt x="84366" y="33502"/>
                  </a:lnTo>
                  <a:lnTo>
                    <a:pt x="100012" y="30340"/>
                  </a:lnTo>
                  <a:lnTo>
                    <a:pt x="115646" y="33502"/>
                  </a:lnTo>
                  <a:lnTo>
                    <a:pt x="128435" y="42113"/>
                  </a:lnTo>
                  <a:lnTo>
                    <a:pt x="137045" y="54876"/>
                  </a:lnTo>
                  <a:lnTo>
                    <a:pt x="140208" y="70523"/>
                  </a:lnTo>
                  <a:lnTo>
                    <a:pt x="140208" y="43395"/>
                  </a:lnTo>
                  <a:lnTo>
                    <a:pt x="134950" y="35598"/>
                  </a:lnTo>
                  <a:lnTo>
                    <a:pt x="127152" y="30340"/>
                  </a:lnTo>
                  <a:lnTo>
                    <a:pt x="119227" y="24993"/>
                  </a:lnTo>
                  <a:lnTo>
                    <a:pt x="100012" y="21107"/>
                  </a:lnTo>
                  <a:lnTo>
                    <a:pt x="80784" y="24993"/>
                  </a:lnTo>
                  <a:lnTo>
                    <a:pt x="65074" y="35598"/>
                  </a:lnTo>
                  <a:lnTo>
                    <a:pt x="54470" y="51308"/>
                  </a:lnTo>
                  <a:lnTo>
                    <a:pt x="50584" y="70523"/>
                  </a:lnTo>
                  <a:lnTo>
                    <a:pt x="54470" y="89750"/>
                  </a:lnTo>
                  <a:lnTo>
                    <a:pt x="65074" y="105460"/>
                  </a:lnTo>
                  <a:lnTo>
                    <a:pt x="80784" y="116065"/>
                  </a:lnTo>
                  <a:lnTo>
                    <a:pt x="100012" y="119951"/>
                  </a:lnTo>
                  <a:lnTo>
                    <a:pt x="119227" y="116065"/>
                  </a:lnTo>
                  <a:lnTo>
                    <a:pt x="127152" y="110718"/>
                  </a:lnTo>
                  <a:lnTo>
                    <a:pt x="134950" y="105460"/>
                  </a:lnTo>
                  <a:lnTo>
                    <a:pt x="145554" y="89750"/>
                  </a:lnTo>
                  <a:lnTo>
                    <a:pt x="149440" y="70523"/>
                  </a:lnTo>
                  <a:close/>
                </a:path>
                <a:path w="513715" h="156845">
                  <a:moveTo>
                    <a:pt x="451015" y="100228"/>
                  </a:moveTo>
                  <a:lnTo>
                    <a:pt x="256781" y="100228"/>
                  </a:lnTo>
                  <a:lnTo>
                    <a:pt x="256781" y="112661"/>
                  </a:lnTo>
                  <a:lnTo>
                    <a:pt x="451015" y="112661"/>
                  </a:lnTo>
                  <a:lnTo>
                    <a:pt x="451015" y="100228"/>
                  </a:lnTo>
                  <a:close/>
                </a:path>
                <a:path w="513715" h="156845">
                  <a:moveTo>
                    <a:pt x="513270" y="34645"/>
                  </a:moveTo>
                  <a:lnTo>
                    <a:pt x="403860" y="34645"/>
                  </a:lnTo>
                  <a:lnTo>
                    <a:pt x="403860" y="23139"/>
                  </a:lnTo>
                  <a:lnTo>
                    <a:pt x="403415" y="20510"/>
                  </a:lnTo>
                  <a:lnTo>
                    <a:pt x="403047" y="19672"/>
                  </a:lnTo>
                  <a:lnTo>
                    <a:pt x="401815" y="16814"/>
                  </a:lnTo>
                  <a:lnTo>
                    <a:pt x="401091" y="15113"/>
                  </a:lnTo>
                  <a:lnTo>
                    <a:pt x="398437" y="12827"/>
                  </a:lnTo>
                  <a:lnTo>
                    <a:pt x="395998" y="11760"/>
                  </a:lnTo>
                  <a:lnTo>
                    <a:pt x="393636" y="10693"/>
                  </a:lnTo>
                  <a:lnTo>
                    <a:pt x="389610" y="10693"/>
                  </a:lnTo>
                  <a:lnTo>
                    <a:pt x="389610" y="2794"/>
                  </a:lnTo>
                  <a:lnTo>
                    <a:pt x="386816" y="0"/>
                  </a:lnTo>
                  <a:lnTo>
                    <a:pt x="379920" y="0"/>
                  </a:lnTo>
                  <a:lnTo>
                    <a:pt x="377126" y="2794"/>
                  </a:lnTo>
                  <a:lnTo>
                    <a:pt x="377126" y="6248"/>
                  </a:lnTo>
                  <a:lnTo>
                    <a:pt x="377126" y="10693"/>
                  </a:lnTo>
                  <a:lnTo>
                    <a:pt x="354584" y="10693"/>
                  </a:lnTo>
                  <a:lnTo>
                    <a:pt x="354584" y="2794"/>
                  </a:lnTo>
                  <a:lnTo>
                    <a:pt x="351790" y="0"/>
                  </a:lnTo>
                  <a:lnTo>
                    <a:pt x="344893" y="0"/>
                  </a:lnTo>
                  <a:lnTo>
                    <a:pt x="342099" y="2794"/>
                  </a:lnTo>
                  <a:lnTo>
                    <a:pt x="342099" y="6248"/>
                  </a:lnTo>
                  <a:lnTo>
                    <a:pt x="342099" y="10693"/>
                  </a:lnTo>
                  <a:lnTo>
                    <a:pt x="318808" y="10693"/>
                  </a:lnTo>
                  <a:lnTo>
                    <a:pt x="318808" y="2794"/>
                  </a:lnTo>
                  <a:lnTo>
                    <a:pt x="316014" y="0"/>
                  </a:lnTo>
                  <a:lnTo>
                    <a:pt x="309130" y="0"/>
                  </a:lnTo>
                  <a:lnTo>
                    <a:pt x="306324" y="2794"/>
                  </a:lnTo>
                  <a:lnTo>
                    <a:pt x="306324" y="6248"/>
                  </a:lnTo>
                  <a:lnTo>
                    <a:pt x="306324" y="10693"/>
                  </a:lnTo>
                  <a:lnTo>
                    <a:pt x="302844" y="10693"/>
                  </a:lnTo>
                  <a:lnTo>
                    <a:pt x="300710" y="11315"/>
                  </a:lnTo>
                  <a:lnTo>
                    <a:pt x="295694" y="14579"/>
                  </a:lnTo>
                  <a:lnTo>
                    <a:pt x="294297" y="17322"/>
                  </a:lnTo>
                  <a:lnTo>
                    <a:pt x="292925" y="21272"/>
                  </a:lnTo>
                  <a:lnTo>
                    <a:pt x="292823" y="40868"/>
                  </a:lnTo>
                  <a:lnTo>
                    <a:pt x="305257" y="40868"/>
                  </a:lnTo>
                  <a:lnTo>
                    <a:pt x="305257" y="23863"/>
                  </a:lnTo>
                  <a:lnTo>
                    <a:pt x="305257" y="23723"/>
                  </a:lnTo>
                  <a:lnTo>
                    <a:pt x="305371" y="23469"/>
                  </a:lnTo>
                  <a:lnTo>
                    <a:pt x="305485" y="23139"/>
                  </a:lnTo>
                  <a:lnTo>
                    <a:pt x="389369" y="23139"/>
                  </a:lnTo>
                  <a:lnTo>
                    <a:pt x="389089" y="21272"/>
                  </a:lnTo>
                  <a:lnTo>
                    <a:pt x="388975" y="20510"/>
                  </a:lnTo>
                  <a:lnTo>
                    <a:pt x="388848" y="19672"/>
                  </a:lnTo>
                  <a:lnTo>
                    <a:pt x="389153" y="21272"/>
                  </a:lnTo>
                  <a:lnTo>
                    <a:pt x="389369" y="23139"/>
                  </a:lnTo>
                  <a:lnTo>
                    <a:pt x="389509" y="23139"/>
                  </a:lnTo>
                  <a:lnTo>
                    <a:pt x="390944" y="23139"/>
                  </a:lnTo>
                  <a:lnTo>
                    <a:pt x="391121" y="23469"/>
                  </a:lnTo>
                  <a:lnTo>
                    <a:pt x="391426" y="24307"/>
                  </a:lnTo>
                  <a:lnTo>
                    <a:pt x="391426" y="40868"/>
                  </a:lnTo>
                  <a:lnTo>
                    <a:pt x="397484" y="40868"/>
                  </a:lnTo>
                  <a:lnTo>
                    <a:pt x="397484" y="47091"/>
                  </a:lnTo>
                  <a:lnTo>
                    <a:pt x="513270" y="47091"/>
                  </a:lnTo>
                  <a:lnTo>
                    <a:pt x="513270" y="346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9650379" y="4811563"/>
              <a:ext cx="204470" cy="102235"/>
            </a:xfrm>
            <a:custGeom>
              <a:avLst/>
              <a:gdLst/>
              <a:ahLst/>
              <a:cxnLst/>
              <a:rect l="l" t="t" r="r" b="b"/>
              <a:pathLst>
                <a:path w="204470" h="102235">
                  <a:moveTo>
                    <a:pt x="102006" y="0"/>
                  </a:moveTo>
                  <a:lnTo>
                    <a:pt x="62300" y="8016"/>
                  </a:lnTo>
                  <a:lnTo>
                    <a:pt x="29876" y="29876"/>
                  </a:lnTo>
                  <a:lnTo>
                    <a:pt x="8016" y="62300"/>
                  </a:lnTo>
                  <a:lnTo>
                    <a:pt x="0" y="102006"/>
                  </a:lnTo>
                  <a:lnTo>
                    <a:pt x="204012" y="102006"/>
                  </a:lnTo>
                  <a:lnTo>
                    <a:pt x="195996" y="62300"/>
                  </a:lnTo>
                  <a:lnTo>
                    <a:pt x="174136" y="29876"/>
                  </a:lnTo>
                  <a:lnTo>
                    <a:pt x="141712" y="8016"/>
                  </a:lnTo>
                  <a:lnTo>
                    <a:pt x="10200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9644164" y="4783404"/>
              <a:ext cx="271145" cy="135890"/>
            </a:xfrm>
            <a:custGeom>
              <a:avLst/>
              <a:gdLst/>
              <a:ahLst/>
              <a:cxnLst/>
              <a:rect l="l" t="t" r="r" b="b"/>
              <a:pathLst>
                <a:path w="271145" h="135889">
                  <a:moveTo>
                    <a:pt x="87160" y="50457"/>
                  </a:moveTo>
                  <a:lnTo>
                    <a:pt x="85305" y="45034"/>
                  </a:lnTo>
                  <a:lnTo>
                    <a:pt x="82346" y="43586"/>
                  </a:lnTo>
                  <a:lnTo>
                    <a:pt x="79629" y="44500"/>
                  </a:lnTo>
                  <a:lnTo>
                    <a:pt x="37249" y="74726"/>
                  </a:lnTo>
                  <a:lnTo>
                    <a:pt x="26581" y="91897"/>
                  </a:lnTo>
                  <a:lnTo>
                    <a:pt x="27584" y="95021"/>
                  </a:lnTo>
                  <a:lnTo>
                    <a:pt x="32689" y="97650"/>
                  </a:lnTo>
                  <a:lnTo>
                    <a:pt x="35814" y="96647"/>
                  </a:lnTo>
                  <a:lnTo>
                    <a:pt x="37122" y="94094"/>
                  </a:lnTo>
                  <a:lnTo>
                    <a:pt x="45427" y="81114"/>
                  </a:lnTo>
                  <a:lnTo>
                    <a:pt x="56032" y="69926"/>
                  </a:lnTo>
                  <a:lnTo>
                    <a:pt x="68656" y="60871"/>
                  </a:lnTo>
                  <a:lnTo>
                    <a:pt x="82994" y="54343"/>
                  </a:lnTo>
                  <a:lnTo>
                    <a:pt x="85699" y="53403"/>
                  </a:lnTo>
                  <a:lnTo>
                    <a:pt x="87160" y="50457"/>
                  </a:lnTo>
                  <a:close/>
                </a:path>
                <a:path w="271145" h="135889">
                  <a:moveTo>
                    <a:pt x="174066" y="68618"/>
                  </a:moveTo>
                  <a:lnTo>
                    <a:pt x="142951" y="46748"/>
                  </a:lnTo>
                  <a:lnTo>
                    <a:pt x="139865" y="47866"/>
                  </a:lnTo>
                  <a:lnTo>
                    <a:pt x="137452" y="53073"/>
                  </a:lnTo>
                  <a:lnTo>
                    <a:pt x="138569" y="56159"/>
                  </a:lnTo>
                  <a:lnTo>
                    <a:pt x="141173" y="57365"/>
                  </a:lnTo>
                  <a:lnTo>
                    <a:pt x="147637" y="60731"/>
                  </a:lnTo>
                  <a:lnTo>
                    <a:pt x="153720" y="64630"/>
                  </a:lnTo>
                  <a:lnTo>
                    <a:pt x="159410" y="69024"/>
                  </a:lnTo>
                  <a:lnTo>
                    <a:pt x="164668" y="73888"/>
                  </a:lnTo>
                  <a:lnTo>
                    <a:pt x="166687" y="75933"/>
                  </a:lnTo>
                  <a:lnTo>
                    <a:pt x="169976" y="75933"/>
                  </a:lnTo>
                  <a:lnTo>
                    <a:pt x="174040" y="71907"/>
                  </a:lnTo>
                  <a:lnTo>
                    <a:pt x="174066" y="68618"/>
                  </a:lnTo>
                  <a:close/>
                </a:path>
                <a:path w="271145" h="135889">
                  <a:moveTo>
                    <a:pt x="270675" y="34645"/>
                  </a:moveTo>
                  <a:lnTo>
                    <a:pt x="161264" y="34645"/>
                  </a:lnTo>
                  <a:lnTo>
                    <a:pt x="161264" y="23139"/>
                  </a:lnTo>
                  <a:lnTo>
                    <a:pt x="160820" y="20510"/>
                  </a:lnTo>
                  <a:lnTo>
                    <a:pt x="160439" y="19672"/>
                  </a:lnTo>
                  <a:lnTo>
                    <a:pt x="159207" y="16814"/>
                  </a:lnTo>
                  <a:lnTo>
                    <a:pt x="158496" y="15113"/>
                  </a:lnTo>
                  <a:lnTo>
                    <a:pt x="155841" y="12827"/>
                  </a:lnTo>
                  <a:lnTo>
                    <a:pt x="153403" y="11760"/>
                  </a:lnTo>
                  <a:lnTo>
                    <a:pt x="151028" y="10693"/>
                  </a:lnTo>
                  <a:lnTo>
                    <a:pt x="148818" y="10693"/>
                  </a:lnTo>
                  <a:lnTo>
                    <a:pt x="148818" y="24307"/>
                  </a:lnTo>
                  <a:lnTo>
                    <a:pt x="148818" y="30149"/>
                  </a:lnTo>
                  <a:lnTo>
                    <a:pt x="114122" y="23139"/>
                  </a:lnTo>
                  <a:lnTo>
                    <a:pt x="146773" y="23139"/>
                  </a:lnTo>
                  <a:lnTo>
                    <a:pt x="146494" y="21272"/>
                  </a:lnTo>
                  <a:lnTo>
                    <a:pt x="146367" y="20510"/>
                  </a:lnTo>
                  <a:lnTo>
                    <a:pt x="146253" y="19672"/>
                  </a:lnTo>
                  <a:lnTo>
                    <a:pt x="146558" y="21272"/>
                  </a:lnTo>
                  <a:lnTo>
                    <a:pt x="146773" y="23139"/>
                  </a:lnTo>
                  <a:lnTo>
                    <a:pt x="146913" y="23139"/>
                  </a:lnTo>
                  <a:lnTo>
                    <a:pt x="148336" y="23139"/>
                  </a:lnTo>
                  <a:lnTo>
                    <a:pt x="148513" y="23469"/>
                  </a:lnTo>
                  <a:lnTo>
                    <a:pt x="148818" y="24307"/>
                  </a:lnTo>
                  <a:lnTo>
                    <a:pt x="148818" y="10693"/>
                  </a:lnTo>
                  <a:lnTo>
                    <a:pt x="147002" y="10693"/>
                  </a:lnTo>
                  <a:lnTo>
                    <a:pt x="147002" y="2794"/>
                  </a:lnTo>
                  <a:lnTo>
                    <a:pt x="144208" y="0"/>
                  </a:lnTo>
                  <a:lnTo>
                    <a:pt x="137312" y="0"/>
                  </a:lnTo>
                  <a:lnTo>
                    <a:pt x="134518" y="2794"/>
                  </a:lnTo>
                  <a:lnTo>
                    <a:pt x="134518" y="6248"/>
                  </a:lnTo>
                  <a:lnTo>
                    <a:pt x="134518" y="10693"/>
                  </a:lnTo>
                  <a:lnTo>
                    <a:pt x="111975" y="10693"/>
                  </a:lnTo>
                  <a:lnTo>
                    <a:pt x="111975" y="2794"/>
                  </a:lnTo>
                  <a:lnTo>
                    <a:pt x="109181" y="0"/>
                  </a:lnTo>
                  <a:lnTo>
                    <a:pt x="102298" y="0"/>
                  </a:lnTo>
                  <a:lnTo>
                    <a:pt x="102298" y="23139"/>
                  </a:lnTo>
                  <a:lnTo>
                    <a:pt x="66090" y="30454"/>
                  </a:lnTo>
                  <a:lnTo>
                    <a:pt x="62661" y="32766"/>
                  </a:lnTo>
                  <a:lnTo>
                    <a:pt x="62661" y="23863"/>
                  </a:lnTo>
                  <a:lnTo>
                    <a:pt x="62636" y="23723"/>
                  </a:lnTo>
                  <a:lnTo>
                    <a:pt x="62776" y="23469"/>
                  </a:lnTo>
                  <a:lnTo>
                    <a:pt x="62877" y="23139"/>
                  </a:lnTo>
                  <a:lnTo>
                    <a:pt x="102298" y="23139"/>
                  </a:lnTo>
                  <a:lnTo>
                    <a:pt x="102298" y="0"/>
                  </a:lnTo>
                  <a:lnTo>
                    <a:pt x="99491" y="2794"/>
                  </a:lnTo>
                  <a:lnTo>
                    <a:pt x="99491" y="6248"/>
                  </a:lnTo>
                  <a:lnTo>
                    <a:pt x="99491" y="10693"/>
                  </a:lnTo>
                  <a:lnTo>
                    <a:pt x="76200" y="10693"/>
                  </a:lnTo>
                  <a:lnTo>
                    <a:pt x="76200" y="2794"/>
                  </a:lnTo>
                  <a:lnTo>
                    <a:pt x="73406" y="0"/>
                  </a:lnTo>
                  <a:lnTo>
                    <a:pt x="66509" y="0"/>
                  </a:lnTo>
                  <a:lnTo>
                    <a:pt x="63715" y="2794"/>
                  </a:lnTo>
                  <a:lnTo>
                    <a:pt x="63715" y="6248"/>
                  </a:lnTo>
                  <a:lnTo>
                    <a:pt x="63715" y="10693"/>
                  </a:lnTo>
                  <a:lnTo>
                    <a:pt x="60236" y="10693"/>
                  </a:lnTo>
                  <a:lnTo>
                    <a:pt x="58102" y="11315"/>
                  </a:lnTo>
                  <a:lnTo>
                    <a:pt x="53098" y="14579"/>
                  </a:lnTo>
                  <a:lnTo>
                    <a:pt x="51689" y="17322"/>
                  </a:lnTo>
                  <a:lnTo>
                    <a:pt x="50330" y="21272"/>
                  </a:lnTo>
                  <a:lnTo>
                    <a:pt x="50215" y="40868"/>
                  </a:lnTo>
                  <a:lnTo>
                    <a:pt x="50634" y="40868"/>
                  </a:lnTo>
                  <a:lnTo>
                    <a:pt x="31686" y="53644"/>
                  </a:lnTo>
                  <a:lnTo>
                    <a:pt x="8496" y="88049"/>
                  </a:lnTo>
                  <a:lnTo>
                    <a:pt x="0" y="130175"/>
                  </a:lnTo>
                  <a:lnTo>
                    <a:pt x="12433" y="130175"/>
                  </a:lnTo>
                  <a:lnTo>
                    <a:pt x="14185" y="112661"/>
                  </a:lnTo>
                  <a:lnTo>
                    <a:pt x="186042" y="112661"/>
                  </a:lnTo>
                  <a:lnTo>
                    <a:pt x="186397" y="113957"/>
                  </a:lnTo>
                  <a:lnTo>
                    <a:pt x="187680" y="121983"/>
                  </a:lnTo>
                  <a:lnTo>
                    <a:pt x="188125" y="130187"/>
                  </a:lnTo>
                  <a:lnTo>
                    <a:pt x="188125" y="133057"/>
                  </a:lnTo>
                  <a:lnTo>
                    <a:pt x="190461" y="135382"/>
                  </a:lnTo>
                  <a:lnTo>
                    <a:pt x="196189" y="135356"/>
                  </a:lnTo>
                  <a:lnTo>
                    <a:pt x="198501" y="133032"/>
                  </a:lnTo>
                  <a:lnTo>
                    <a:pt x="198501" y="130162"/>
                  </a:lnTo>
                  <a:lnTo>
                    <a:pt x="197993" y="120878"/>
                  </a:lnTo>
                  <a:lnTo>
                    <a:pt x="196672" y="112661"/>
                  </a:lnTo>
                  <a:lnTo>
                    <a:pt x="202234" y="112661"/>
                  </a:lnTo>
                  <a:lnTo>
                    <a:pt x="204000" y="130175"/>
                  </a:lnTo>
                  <a:lnTo>
                    <a:pt x="216446" y="130175"/>
                  </a:lnTo>
                  <a:lnTo>
                    <a:pt x="207937" y="88049"/>
                  </a:lnTo>
                  <a:lnTo>
                    <a:pt x="198742" y="74409"/>
                  </a:lnTo>
                  <a:lnTo>
                    <a:pt x="198742" y="100228"/>
                  </a:lnTo>
                  <a:lnTo>
                    <a:pt x="193154" y="100228"/>
                  </a:lnTo>
                  <a:lnTo>
                    <a:pt x="191008" y="94526"/>
                  </a:lnTo>
                  <a:lnTo>
                    <a:pt x="189865" y="91897"/>
                  </a:lnTo>
                  <a:lnTo>
                    <a:pt x="186804" y="90690"/>
                  </a:lnTo>
                  <a:lnTo>
                    <a:pt x="181546" y="92976"/>
                  </a:lnTo>
                  <a:lnTo>
                    <a:pt x="180340" y="96037"/>
                  </a:lnTo>
                  <a:lnTo>
                    <a:pt x="181495" y="98666"/>
                  </a:lnTo>
                  <a:lnTo>
                    <a:pt x="182079" y="100228"/>
                  </a:lnTo>
                  <a:lnTo>
                    <a:pt x="17665" y="100228"/>
                  </a:lnTo>
                  <a:lnTo>
                    <a:pt x="19951" y="92887"/>
                  </a:lnTo>
                  <a:lnTo>
                    <a:pt x="54660" y="50736"/>
                  </a:lnTo>
                  <a:lnTo>
                    <a:pt x="108216" y="34391"/>
                  </a:lnTo>
                  <a:lnTo>
                    <a:pt x="127520" y="36334"/>
                  </a:lnTo>
                  <a:lnTo>
                    <a:pt x="145491" y="41910"/>
                  </a:lnTo>
                  <a:lnTo>
                    <a:pt x="154889" y="47015"/>
                  </a:lnTo>
                  <a:lnTo>
                    <a:pt x="155041" y="47091"/>
                  </a:lnTo>
                  <a:lnTo>
                    <a:pt x="187642" y="76619"/>
                  </a:lnTo>
                  <a:lnTo>
                    <a:pt x="198742" y="100228"/>
                  </a:lnTo>
                  <a:lnTo>
                    <a:pt x="198742" y="74409"/>
                  </a:lnTo>
                  <a:lnTo>
                    <a:pt x="184746" y="53644"/>
                  </a:lnTo>
                  <a:lnTo>
                    <a:pt x="175018" y="47091"/>
                  </a:lnTo>
                  <a:lnTo>
                    <a:pt x="270675" y="47091"/>
                  </a:lnTo>
                  <a:lnTo>
                    <a:pt x="270675" y="346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969832" y="5019705"/>
              <a:ext cx="1257300" cy="32384"/>
            </a:xfrm>
            <a:custGeom>
              <a:avLst/>
              <a:gdLst/>
              <a:ahLst/>
              <a:cxnLst/>
              <a:rect l="l" t="t" r="r" b="b"/>
              <a:pathLst>
                <a:path w="1257300" h="32385">
                  <a:moveTo>
                    <a:pt x="0" y="17502"/>
                  </a:moveTo>
                  <a:lnTo>
                    <a:pt x="0" y="32321"/>
                  </a:lnTo>
                  <a:lnTo>
                    <a:pt x="41292" y="32321"/>
                  </a:lnTo>
                  <a:lnTo>
                    <a:pt x="15511" y="27271"/>
                  </a:lnTo>
                  <a:lnTo>
                    <a:pt x="0" y="17502"/>
                  </a:lnTo>
                  <a:close/>
                </a:path>
                <a:path w="1257300" h="32385">
                  <a:moveTo>
                    <a:pt x="128135" y="0"/>
                  </a:moveTo>
                  <a:lnTo>
                    <a:pt x="102353" y="5050"/>
                  </a:lnTo>
                  <a:lnTo>
                    <a:pt x="67074" y="27271"/>
                  </a:lnTo>
                  <a:lnTo>
                    <a:pt x="41292" y="32321"/>
                  </a:lnTo>
                  <a:lnTo>
                    <a:pt x="214977" y="32321"/>
                  </a:lnTo>
                  <a:lnTo>
                    <a:pt x="189196" y="27271"/>
                  </a:lnTo>
                  <a:lnTo>
                    <a:pt x="153916" y="5050"/>
                  </a:lnTo>
                  <a:lnTo>
                    <a:pt x="128135" y="0"/>
                  </a:lnTo>
                  <a:close/>
                </a:path>
                <a:path w="1257300" h="32385">
                  <a:moveTo>
                    <a:pt x="301820" y="0"/>
                  </a:moveTo>
                  <a:lnTo>
                    <a:pt x="276039" y="5050"/>
                  </a:lnTo>
                  <a:lnTo>
                    <a:pt x="240759" y="27271"/>
                  </a:lnTo>
                  <a:lnTo>
                    <a:pt x="214977" y="32321"/>
                  </a:lnTo>
                  <a:lnTo>
                    <a:pt x="388663" y="32321"/>
                  </a:lnTo>
                  <a:lnTo>
                    <a:pt x="362881" y="27271"/>
                  </a:lnTo>
                  <a:lnTo>
                    <a:pt x="327601" y="5050"/>
                  </a:lnTo>
                  <a:lnTo>
                    <a:pt x="301820" y="0"/>
                  </a:lnTo>
                  <a:close/>
                </a:path>
                <a:path w="1257300" h="32385">
                  <a:moveTo>
                    <a:pt x="475518" y="0"/>
                  </a:moveTo>
                  <a:lnTo>
                    <a:pt x="449729" y="5050"/>
                  </a:lnTo>
                  <a:lnTo>
                    <a:pt x="414444" y="27271"/>
                  </a:lnTo>
                  <a:lnTo>
                    <a:pt x="388663" y="32321"/>
                  </a:lnTo>
                  <a:lnTo>
                    <a:pt x="562361" y="32321"/>
                  </a:lnTo>
                  <a:lnTo>
                    <a:pt x="536579" y="27271"/>
                  </a:lnTo>
                  <a:lnTo>
                    <a:pt x="501299" y="5050"/>
                  </a:lnTo>
                  <a:lnTo>
                    <a:pt x="475518" y="0"/>
                  </a:lnTo>
                  <a:close/>
                </a:path>
                <a:path w="1257300" h="32385">
                  <a:moveTo>
                    <a:pt x="649216" y="0"/>
                  </a:moveTo>
                  <a:lnTo>
                    <a:pt x="623427" y="5050"/>
                  </a:lnTo>
                  <a:lnTo>
                    <a:pt x="588142" y="27271"/>
                  </a:lnTo>
                  <a:lnTo>
                    <a:pt x="562361" y="32321"/>
                  </a:lnTo>
                  <a:lnTo>
                    <a:pt x="736046" y="32321"/>
                  </a:lnTo>
                  <a:lnTo>
                    <a:pt x="710272" y="27271"/>
                  </a:lnTo>
                  <a:lnTo>
                    <a:pt x="674997" y="5050"/>
                  </a:lnTo>
                  <a:lnTo>
                    <a:pt x="649216" y="0"/>
                  </a:lnTo>
                  <a:close/>
                </a:path>
                <a:path w="1257300" h="32385">
                  <a:moveTo>
                    <a:pt x="822901" y="0"/>
                  </a:moveTo>
                  <a:lnTo>
                    <a:pt x="797119" y="5050"/>
                  </a:lnTo>
                  <a:lnTo>
                    <a:pt x="761835" y="27271"/>
                  </a:lnTo>
                  <a:lnTo>
                    <a:pt x="736046" y="32321"/>
                  </a:lnTo>
                  <a:lnTo>
                    <a:pt x="909744" y="32321"/>
                  </a:lnTo>
                  <a:lnTo>
                    <a:pt x="883962" y="27271"/>
                  </a:lnTo>
                  <a:lnTo>
                    <a:pt x="848682" y="5050"/>
                  </a:lnTo>
                  <a:lnTo>
                    <a:pt x="822901" y="0"/>
                  </a:lnTo>
                  <a:close/>
                </a:path>
                <a:path w="1257300" h="32385">
                  <a:moveTo>
                    <a:pt x="996599" y="0"/>
                  </a:moveTo>
                  <a:lnTo>
                    <a:pt x="970817" y="5050"/>
                  </a:lnTo>
                  <a:lnTo>
                    <a:pt x="935532" y="27271"/>
                  </a:lnTo>
                  <a:lnTo>
                    <a:pt x="909744" y="32321"/>
                  </a:lnTo>
                  <a:lnTo>
                    <a:pt x="1083454" y="32321"/>
                  </a:lnTo>
                  <a:lnTo>
                    <a:pt x="1057673" y="27271"/>
                  </a:lnTo>
                  <a:lnTo>
                    <a:pt x="1022388" y="5050"/>
                  </a:lnTo>
                  <a:lnTo>
                    <a:pt x="996599" y="0"/>
                  </a:lnTo>
                  <a:close/>
                </a:path>
                <a:path w="1257300" h="32385">
                  <a:moveTo>
                    <a:pt x="1170310" y="0"/>
                  </a:moveTo>
                  <a:lnTo>
                    <a:pt x="1144521" y="5050"/>
                  </a:lnTo>
                  <a:lnTo>
                    <a:pt x="1109236" y="27271"/>
                  </a:lnTo>
                  <a:lnTo>
                    <a:pt x="1083454" y="32321"/>
                  </a:lnTo>
                  <a:lnTo>
                    <a:pt x="1257178" y="32321"/>
                  </a:lnTo>
                  <a:lnTo>
                    <a:pt x="1231389" y="27271"/>
                  </a:lnTo>
                  <a:lnTo>
                    <a:pt x="1196099" y="5050"/>
                  </a:lnTo>
                  <a:lnTo>
                    <a:pt x="117031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969832" y="5012957"/>
              <a:ext cx="1264285" cy="46355"/>
            </a:xfrm>
            <a:custGeom>
              <a:avLst/>
              <a:gdLst/>
              <a:ahLst/>
              <a:cxnLst/>
              <a:rect l="l" t="t" r="r" b="b"/>
              <a:pathLst>
                <a:path w="1264284" h="46354">
                  <a:moveTo>
                    <a:pt x="1170310" y="0"/>
                  </a:moveTo>
                  <a:lnTo>
                    <a:pt x="1127033" y="14411"/>
                  </a:lnTo>
                  <a:lnTo>
                    <a:pt x="1114874" y="23202"/>
                  </a:lnTo>
                  <a:lnTo>
                    <a:pt x="1108688" y="26806"/>
                  </a:lnTo>
                  <a:lnTo>
                    <a:pt x="1101788" y="29675"/>
                  </a:lnTo>
                  <a:lnTo>
                    <a:pt x="1093577" y="31584"/>
                  </a:lnTo>
                  <a:lnTo>
                    <a:pt x="1083454" y="32308"/>
                  </a:lnTo>
                  <a:lnTo>
                    <a:pt x="1073421" y="32308"/>
                  </a:lnTo>
                  <a:lnTo>
                    <a:pt x="1035423" y="11328"/>
                  </a:lnTo>
                  <a:lnTo>
                    <a:pt x="1027917" y="6949"/>
                  </a:lnTo>
                  <a:lnTo>
                    <a:pt x="1019116" y="3325"/>
                  </a:lnTo>
                  <a:lnTo>
                    <a:pt x="1008762" y="871"/>
                  </a:lnTo>
                  <a:lnTo>
                    <a:pt x="996599" y="0"/>
                  </a:lnTo>
                  <a:lnTo>
                    <a:pt x="988281" y="395"/>
                  </a:lnTo>
                  <a:lnTo>
                    <a:pt x="941151" y="23202"/>
                  </a:lnTo>
                  <a:lnTo>
                    <a:pt x="934968" y="26806"/>
                  </a:lnTo>
                  <a:lnTo>
                    <a:pt x="928076" y="29675"/>
                  </a:lnTo>
                  <a:lnTo>
                    <a:pt x="919870" y="31584"/>
                  </a:lnTo>
                  <a:lnTo>
                    <a:pt x="909744" y="32308"/>
                  </a:lnTo>
                  <a:lnTo>
                    <a:pt x="899723" y="32308"/>
                  </a:lnTo>
                  <a:lnTo>
                    <a:pt x="861712" y="11328"/>
                  </a:lnTo>
                  <a:lnTo>
                    <a:pt x="854207" y="6949"/>
                  </a:lnTo>
                  <a:lnTo>
                    <a:pt x="845407" y="3325"/>
                  </a:lnTo>
                  <a:lnTo>
                    <a:pt x="835057" y="871"/>
                  </a:lnTo>
                  <a:lnTo>
                    <a:pt x="822901" y="0"/>
                  </a:lnTo>
                  <a:lnTo>
                    <a:pt x="814581" y="395"/>
                  </a:lnTo>
                  <a:lnTo>
                    <a:pt x="767453" y="23202"/>
                  </a:lnTo>
                  <a:lnTo>
                    <a:pt x="761270" y="26806"/>
                  </a:lnTo>
                  <a:lnTo>
                    <a:pt x="754378" y="29675"/>
                  </a:lnTo>
                  <a:lnTo>
                    <a:pt x="746172" y="31584"/>
                  </a:lnTo>
                  <a:lnTo>
                    <a:pt x="736046" y="32308"/>
                  </a:lnTo>
                  <a:lnTo>
                    <a:pt x="726025" y="32308"/>
                  </a:lnTo>
                  <a:lnTo>
                    <a:pt x="688027" y="11328"/>
                  </a:lnTo>
                  <a:lnTo>
                    <a:pt x="680522" y="6949"/>
                  </a:lnTo>
                  <a:lnTo>
                    <a:pt x="671722" y="3325"/>
                  </a:lnTo>
                  <a:lnTo>
                    <a:pt x="661372" y="871"/>
                  </a:lnTo>
                  <a:lnTo>
                    <a:pt x="649216" y="0"/>
                  </a:lnTo>
                  <a:lnTo>
                    <a:pt x="640898" y="395"/>
                  </a:lnTo>
                  <a:lnTo>
                    <a:pt x="593780" y="23202"/>
                  </a:lnTo>
                  <a:lnTo>
                    <a:pt x="587589" y="26806"/>
                  </a:lnTo>
                  <a:lnTo>
                    <a:pt x="580690" y="29675"/>
                  </a:lnTo>
                  <a:lnTo>
                    <a:pt x="572481" y="31584"/>
                  </a:lnTo>
                  <a:lnTo>
                    <a:pt x="562361" y="32308"/>
                  </a:lnTo>
                  <a:lnTo>
                    <a:pt x="552328" y="32308"/>
                  </a:lnTo>
                  <a:lnTo>
                    <a:pt x="514329" y="11328"/>
                  </a:lnTo>
                  <a:lnTo>
                    <a:pt x="506824" y="6949"/>
                  </a:lnTo>
                  <a:lnTo>
                    <a:pt x="498024" y="3325"/>
                  </a:lnTo>
                  <a:lnTo>
                    <a:pt x="487674" y="871"/>
                  </a:lnTo>
                  <a:lnTo>
                    <a:pt x="475518" y="0"/>
                  </a:lnTo>
                  <a:lnTo>
                    <a:pt x="467194" y="395"/>
                  </a:lnTo>
                  <a:lnTo>
                    <a:pt x="420070" y="23202"/>
                  </a:lnTo>
                  <a:lnTo>
                    <a:pt x="413885" y="26806"/>
                  </a:lnTo>
                  <a:lnTo>
                    <a:pt x="406990" y="29675"/>
                  </a:lnTo>
                  <a:lnTo>
                    <a:pt x="398783" y="31584"/>
                  </a:lnTo>
                  <a:lnTo>
                    <a:pt x="388663" y="32308"/>
                  </a:lnTo>
                  <a:lnTo>
                    <a:pt x="378630" y="32308"/>
                  </a:lnTo>
                  <a:lnTo>
                    <a:pt x="340644" y="11328"/>
                  </a:lnTo>
                  <a:lnTo>
                    <a:pt x="333136" y="6949"/>
                  </a:lnTo>
                  <a:lnTo>
                    <a:pt x="324332" y="3325"/>
                  </a:lnTo>
                  <a:lnTo>
                    <a:pt x="313978" y="871"/>
                  </a:lnTo>
                  <a:lnTo>
                    <a:pt x="301820" y="0"/>
                  </a:lnTo>
                  <a:lnTo>
                    <a:pt x="293502" y="395"/>
                  </a:lnTo>
                  <a:lnTo>
                    <a:pt x="246385" y="23202"/>
                  </a:lnTo>
                  <a:lnTo>
                    <a:pt x="240200" y="26806"/>
                  </a:lnTo>
                  <a:lnTo>
                    <a:pt x="233305" y="29675"/>
                  </a:lnTo>
                  <a:lnTo>
                    <a:pt x="225098" y="31584"/>
                  </a:lnTo>
                  <a:lnTo>
                    <a:pt x="214977" y="32308"/>
                  </a:lnTo>
                  <a:lnTo>
                    <a:pt x="204944" y="32308"/>
                  </a:lnTo>
                  <a:lnTo>
                    <a:pt x="166946" y="11328"/>
                  </a:lnTo>
                  <a:lnTo>
                    <a:pt x="159441" y="6949"/>
                  </a:lnTo>
                  <a:lnTo>
                    <a:pt x="150641" y="3325"/>
                  </a:lnTo>
                  <a:lnTo>
                    <a:pt x="140291" y="871"/>
                  </a:lnTo>
                  <a:lnTo>
                    <a:pt x="128135" y="0"/>
                  </a:lnTo>
                  <a:lnTo>
                    <a:pt x="119817" y="395"/>
                  </a:lnTo>
                  <a:lnTo>
                    <a:pt x="72699" y="23202"/>
                  </a:lnTo>
                  <a:lnTo>
                    <a:pt x="66515" y="26806"/>
                  </a:lnTo>
                  <a:lnTo>
                    <a:pt x="59620" y="29675"/>
                  </a:lnTo>
                  <a:lnTo>
                    <a:pt x="51413" y="31584"/>
                  </a:lnTo>
                  <a:lnTo>
                    <a:pt x="41292" y="32308"/>
                  </a:lnTo>
                  <a:lnTo>
                    <a:pt x="31259" y="32308"/>
                  </a:lnTo>
                  <a:lnTo>
                    <a:pt x="0" y="16090"/>
                  </a:lnTo>
                  <a:lnTo>
                    <a:pt x="0" y="32740"/>
                  </a:lnTo>
                  <a:lnTo>
                    <a:pt x="41292" y="45821"/>
                  </a:lnTo>
                  <a:lnTo>
                    <a:pt x="49611" y="45424"/>
                  </a:lnTo>
                  <a:lnTo>
                    <a:pt x="96728" y="22618"/>
                  </a:lnTo>
                  <a:lnTo>
                    <a:pt x="102912" y="19007"/>
                  </a:lnTo>
                  <a:lnTo>
                    <a:pt x="109807" y="16135"/>
                  </a:lnTo>
                  <a:lnTo>
                    <a:pt x="118014" y="14224"/>
                  </a:lnTo>
                  <a:lnTo>
                    <a:pt x="128135" y="13500"/>
                  </a:lnTo>
                  <a:lnTo>
                    <a:pt x="138168" y="13512"/>
                  </a:lnTo>
                  <a:lnTo>
                    <a:pt x="176166" y="34480"/>
                  </a:lnTo>
                  <a:lnTo>
                    <a:pt x="183672" y="38867"/>
                  </a:lnTo>
                  <a:lnTo>
                    <a:pt x="192471" y="42494"/>
                  </a:lnTo>
                  <a:lnTo>
                    <a:pt x="202821" y="44949"/>
                  </a:lnTo>
                  <a:lnTo>
                    <a:pt x="214977" y="45821"/>
                  </a:lnTo>
                  <a:lnTo>
                    <a:pt x="223296" y="45424"/>
                  </a:lnTo>
                  <a:lnTo>
                    <a:pt x="270426" y="22618"/>
                  </a:lnTo>
                  <a:lnTo>
                    <a:pt x="276608" y="19007"/>
                  </a:lnTo>
                  <a:lnTo>
                    <a:pt x="283499" y="16135"/>
                  </a:lnTo>
                  <a:lnTo>
                    <a:pt x="291702" y="14224"/>
                  </a:lnTo>
                  <a:lnTo>
                    <a:pt x="301820" y="13500"/>
                  </a:lnTo>
                  <a:lnTo>
                    <a:pt x="311853" y="13512"/>
                  </a:lnTo>
                  <a:lnTo>
                    <a:pt x="349851" y="34480"/>
                  </a:lnTo>
                  <a:lnTo>
                    <a:pt x="357357" y="38867"/>
                  </a:lnTo>
                  <a:lnTo>
                    <a:pt x="366157" y="42494"/>
                  </a:lnTo>
                  <a:lnTo>
                    <a:pt x="376507" y="44949"/>
                  </a:lnTo>
                  <a:lnTo>
                    <a:pt x="388663" y="45821"/>
                  </a:lnTo>
                  <a:lnTo>
                    <a:pt x="396981" y="45424"/>
                  </a:lnTo>
                  <a:lnTo>
                    <a:pt x="444111" y="22618"/>
                  </a:lnTo>
                  <a:lnTo>
                    <a:pt x="450293" y="19007"/>
                  </a:lnTo>
                  <a:lnTo>
                    <a:pt x="457186" y="16135"/>
                  </a:lnTo>
                  <a:lnTo>
                    <a:pt x="465392" y="14224"/>
                  </a:lnTo>
                  <a:lnTo>
                    <a:pt x="475518" y="13500"/>
                  </a:lnTo>
                  <a:lnTo>
                    <a:pt x="485538" y="13512"/>
                  </a:lnTo>
                  <a:lnTo>
                    <a:pt x="523549" y="34480"/>
                  </a:lnTo>
                  <a:lnTo>
                    <a:pt x="531055" y="38867"/>
                  </a:lnTo>
                  <a:lnTo>
                    <a:pt x="539855" y="42494"/>
                  </a:lnTo>
                  <a:lnTo>
                    <a:pt x="550204" y="44949"/>
                  </a:lnTo>
                  <a:lnTo>
                    <a:pt x="562361" y="45821"/>
                  </a:lnTo>
                  <a:lnTo>
                    <a:pt x="570679" y="45424"/>
                  </a:lnTo>
                  <a:lnTo>
                    <a:pt x="617809" y="22618"/>
                  </a:lnTo>
                  <a:lnTo>
                    <a:pt x="623991" y="19007"/>
                  </a:lnTo>
                  <a:lnTo>
                    <a:pt x="630883" y="16135"/>
                  </a:lnTo>
                  <a:lnTo>
                    <a:pt x="639090" y="14224"/>
                  </a:lnTo>
                  <a:lnTo>
                    <a:pt x="649216" y="13500"/>
                  </a:lnTo>
                  <a:lnTo>
                    <a:pt x="659236" y="13512"/>
                  </a:lnTo>
                  <a:lnTo>
                    <a:pt x="697235" y="34480"/>
                  </a:lnTo>
                  <a:lnTo>
                    <a:pt x="704745" y="38867"/>
                  </a:lnTo>
                  <a:lnTo>
                    <a:pt x="713545" y="42494"/>
                  </a:lnTo>
                  <a:lnTo>
                    <a:pt x="723891" y="44949"/>
                  </a:lnTo>
                  <a:lnTo>
                    <a:pt x="736046" y="45821"/>
                  </a:lnTo>
                  <a:lnTo>
                    <a:pt x="744371" y="45424"/>
                  </a:lnTo>
                  <a:lnTo>
                    <a:pt x="791494" y="22618"/>
                  </a:lnTo>
                  <a:lnTo>
                    <a:pt x="797678" y="19007"/>
                  </a:lnTo>
                  <a:lnTo>
                    <a:pt x="804573" y="16135"/>
                  </a:lnTo>
                  <a:lnTo>
                    <a:pt x="812781" y="14224"/>
                  </a:lnTo>
                  <a:lnTo>
                    <a:pt x="822901" y="13500"/>
                  </a:lnTo>
                  <a:lnTo>
                    <a:pt x="832934" y="13512"/>
                  </a:lnTo>
                  <a:lnTo>
                    <a:pt x="870920" y="34480"/>
                  </a:lnTo>
                  <a:lnTo>
                    <a:pt x="878433" y="38867"/>
                  </a:lnTo>
                  <a:lnTo>
                    <a:pt x="887236" y="42494"/>
                  </a:lnTo>
                  <a:lnTo>
                    <a:pt x="897587" y="44949"/>
                  </a:lnTo>
                  <a:lnTo>
                    <a:pt x="909744" y="45821"/>
                  </a:lnTo>
                  <a:lnTo>
                    <a:pt x="918062" y="45424"/>
                  </a:lnTo>
                  <a:lnTo>
                    <a:pt x="965192" y="22618"/>
                  </a:lnTo>
                  <a:lnTo>
                    <a:pt x="971376" y="19007"/>
                  </a:lnTo>
                  <a:lnTo>
                    <a:pt x="978271" y="16135"/>
                  </a:lnTo>
                  <a:lnTo>
                    <a:pt x="986478" y="14224"/>
                  </a:lnTo>
                  <a:lnTo>
                    <a:pt x="996599" y="13500"/>
                  </a:lnTo>
                  <a:lnTo>
                    <a:pt x="1006632" y="13512"/>
                  </a:lnTo>
                  <a:lnTo>
                    <a:pt x="1044630" y="34480"/>
                  </a:lnTo>
                  <a:lnTo>
                    <a:pt x="1052143" y="38867"/>
                  </a:lnTo>
                  <a:lnTo>
                    <a:pt x="1060947" y="42494"/>
                  </a:lnTo>
                  <a:lnTo>
                    <a:pt x="1071298" y="44949"/>
                  </a:lnTo>
                  <a:lnTo>
                    <a:pt x="1083454" y="45821"/>
                  </a:lnTo>
                  <a:lnTo>
                    <a:pt x="1091774" y="45424"/>
                  </a:lnTo>
                  <a:lnTo>
                    <a:pt x="1138902" y="22618"/>
                  </a:lnTo>
                  <a:lnTo>
                    <a:pt x="1145087" y="19007"/>
                  </a:lnTo>
                  <a:lnTo>
                    <a:pt x="1151982" y="16135"/>
                  </a:lnTo>
                  <a:lnTo>
                    <a:pt x="1160189" y="14224"/>
                  </a:lnTo>
                  <a:lnTo>
                    <a:pt x="1170310" y="13500"/>
                  </a:lnTo>
                  <a:lnTo>
                    <a:pt x="1180343" y="13512"/>
                  </a:lnTo>
                  <a:lnTo>
                    <a:pt x="1218354" y="34480"/>
                  </a:lnTo>
                  <a:lnTo>
                    <a:pt x="1225861" y="38867"/>
                  </a:lnTo>
                  <a:lnTo>
                    <a:pt x="1234665" y="42494"/>
                  </a:lnTo>
                  <a:lnTo>
                    <a:pt x="1245020" y="44949"/>
                  </a:lnTo>
                  <a:lnTo>
                    <a:pt x="1257178" y="45821"/>
                  </a:lnTo>
                  <a:lnTo>
                    <a:pt x="1260911" y="45821"/>
                  </a:lnTo>
                  <a:lnTo>
                    <a:pt x="1263921" y="42799"/>
                  </a:lnTo>
                  <a:lnTo>
                    <a:pt x="1263921" y="35344"/>
                  </a:lnTo>
                  <a:lnTo>
                    <a:pt x="1260911" y="32308"/>
                  </a:lnTo>
                  <a:lnTo>
                    <a:pt x="1247145" y="32308"/>
                  </a:lnTo>
                  <a:lnTo>
                    <a:pt x="1240109" y="30505"/>
                  </a:lnTo>
                  <a:lnTo>
                    <a:pt x="1234140" y="27851"/>
                  </a:lnTo>
                  <a:lnTo>
                    <a:pt x="1227775" y="24485"/>
                  </a:lnTo>
                  <a:lnTo>
                    <a:pt x="1221780" y="20442"/>
                  </a:lnTo>
                  <a:lnTo>
                    <a:pt x="1209133" y="11328"/>
                  </a:lnTo>
                  <a:lnTo>
                    <a:pt x="1201626" y="6949"/>
                  </a:lnTo>
                  <a:lnTo>
                    <a:pt x="1192822" y="3325"/>
                  </a:lnTo>
                  <a:lnTo>
                    <a:pt x="1182468" y="871"/>
                  </a:lnTo>
                  <a:lnTo>
                    <a:pt x="11703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0156396" y="5228720"/>
              <a:ext cx="175895" cy="32384"/>
            </a:xfrm>
            <a:custGeom>
              <a:avLst/>
              <a:gdLst/>
              <a:ahLst/>
              <a:cxnLst/>
              <a:rect l="l" t="t" r="r" b="b"/>
              <a:pathLst>
                <a:path w="175895" h="32385">
                  <a:moveTo>
                    <a:pt x="86842" y="0"/>
                  </a:moveTo>
                  <a:lnTo>
                    <a:pt x="61061" y="5050"/>
                  </a:lnTo>
                  <a:lnTo>
                    <a:pt x="25781" y="27271"/>
                  </a:lnTo>
                  <a:lnTo>
                    <a:pt x="0" y="32321"/>
                  </a:lnTo>
                  <a:lnTo>
                    <a:pt x="173672" y="32321"/>
                  </a:lnTo>
                  <a:lnTo>
                    <a:pt x="147891" y="27271"/>
                  </a:lnTo>
                  <a:lnTo>
                    <a:pt x="112616" y="5050"/>
                  </a:lnTo>
                  <a:lnTo>
                    <a:pt x="86842" y="0"/>
                  </a:lnTo>
                  <a:close/>
                </a:path>
                <a:path w="175895" h="32385">
                  <a:moveTo>
                    <a:pt x="175613" y="31941"/>
                  </a:moveTo>
                  <a:lnTo>
                    <a:pt x="173672" y="32321"/>
                  </a:lnTo>
                  <a:lnTo>
                    <a:pt x="175613" y="32321"/>
                  </a:lnTo>
                  <a:lnTo>
                    <a:pt x="175613" y="31941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0149652" y="5221977"/>
              <a:ext cx="182880" cy="46355"/>
            </a:xfrm>
            <a:custGeom>
              <a:avLst/>
              <a:gdLst/>
              <a:ahLst/>
              <a:cxnLst/>
              <a:rect l="l" t="t" r="r" b="b"/>
              <a:pathLst>
                <a:path w="182879" h="46354">
                  <a:moveTo>
                    <a:pt x="93586" y="0"/>
                  </a:moveTo>
                  <a:lnTo>
                    <a:pt x="50309" y="14404"/>
                  </a:lnTo>
                  <a:lnTo>
                    <a:pt x="38150" y="23202"/>
                  </a:lnTo>
                  <a:lnTo>
                    <a:pt x="31966" y="26800"/>
                  </a:lnTo>
                  <a:lnTo>
                    <a:pt x="25071" y="29670"/>
                  </a:lnTo>
                  <a:lnTo>
                    <a:pt x="16864" y="31582"/>
                  </a:lnTo>
                  <a:lnTo>
                    <a:pt x="6743" y="32308"/>
                  </a:lnTo>
                  <a:lnTo>
                    <a:pt x="3022" y="32308"/>
                  </a:lnTo>
                  <a:lnTo>
                    <a:pt x="0" y="35331"/>
                  </a:lnTo>
                  <a:lnTo>
                    <a:pt x="0" y="42786"/>
                  </a:lnTo>
                  <a:lnTo>
                    <a:pt x="3022" y="45808"/>
                  </a:lnTo>
                  <a:lnTo>
                    <a:pt x="43182" y="35979"/>
                  </a:lnTo>
                  <a:lnTo>
                    <a:pt x="62179" y="22606"/>
                  </a:lnTo>
                  <a:lnTo>
                    <a:pt x="68361" y="19000"/>
                  </a:lnTo>
                  <a:lnTo>
                    <a:pt x="75253" y="16127"/>
                  </a:lnTo>
                  <a:lnTo>
                    <a:pt x="83460" y="14213"/>
                  </a:lnTo>
                  <a:lnTo>
                    <a:pt x="93586" y="13487"/>
                  </a:lnTo>
                  <a:lnTo>
                    <a:pt x="103619" y="13512"/>
                  </a:lnTo>
                  <a:lnTo>
                    <a:pt x="141604" y="34480"/>
                  </a:lnTo>
                  <a:lnTo>
                    <a:pt x="149110" y="38865"/>
                  </a:lnTo>
                  <a:lnTo>
                    <a:pt x="157910" y="42487"/>
                  </a:lnTo>
                  <a:lnTo>
                    <a:pt x="168260" y="44938"/>
                  </a:lnTo>
                  <a:lnTo>
                    <a:pt x="180416" y="45808"/>
                  </a:lnTo>
                  <a:lnTo>
                    <a:pt x="182356" y="45717"/>
                  </a:lnTo>
                  <a:lnTo>
                    <a:pt x="182356" y="32169"/>
                  </a:lnTo>
                  <a:lnTo>
                    <a:pt x="170383" y="32296"/>
                  </a:lnTo>
                  <a:lnTo>
                    <a:pt x="163347" y="30492"/>
                  </a:lnTo>
                  <a:lnTo>
                    <a:pt x="157378" y="27851"/>
                  </a:lnTo>
                  <a:lnTo>
                    <a:pt x="151022" y="24483"/>
                  </a:lnTo>
                  <a:lnTo>
                    <a:pt x="145033" y="20437"/>
                  </a:lnTo>
                  <a:lnTo>
                    <a:pt x="132384" y="11328"/>
                  </a:lnTo>
                  <a:lnTo>
                    <a:pt x="124881" y="6941"/>
                  </a:lnTo>
                  <a:lnTo>
                    <a:pt x="116085" y="3316"/>
                  </a:lnTo>
                  <a:lnTo>
                    <a:pt x="105740" y="864"/>
                  </a:lnTo>
                  <a:lnTo>
                    <a:pt x="935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0" name="object 26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922663" y="2457310"/>
            <a:ext cx="1409345" cy="1228674"/>
          </a:xfrm>
          <a:prstGeom prst="rect">
            <a:avLst/>
          </a:prstGeom>
        </p:spPr>
      </p:pic>
      <p:grpSp>
        <p:nvGrpSpPr>
          <p:cNvPr id="261" name="object 261"/>
          <p:cNvGrpSpPr/>
          <p:nvPr/>
        </p:nvGrpSpPr>
        <p:grpSpPr>
          <a:xfrm>
            <a:off x="3169017" y="2739326"/>
            <a:ext cx="2063750" cy="932815"/>
            <a:chOff x="3169017" y="2739326"/>
            <a:chExt cx="2063750" cy="932815"/>
          </a:xfrm>
        </p:grpSpPr>
        <p:sp>
          <p:nvSpPr>
            <p:cNvPr id="262" name="object 262"/>
            <p:cNvSpPr/>
            <p:nvPr/>
          </p:nvSpPr>
          <p:spPr>
            <a:xfrm>
              <a:off x="3204007" y="2739326"/>
              <a:ext cx="2028189" cy="932815"/>
            </a:xfrm>
            <a:custGeom>
              <a:avLst/>
              <a:gdLst/>
              <a:ahLst/>
              <a:cxnLst/>
              <a:rect l="l" t="t" r="r" b="b"/>
              <a:pathLst>
                <a:path w="2028189" h="932814">
                  <a:moveTo>
                    <a:pt x="2028177" y="0"/>
                  </a:moveTo>
                  <a:lnTo>
                    <a:pt x="0" y="0"/>
                  </a:lnTo>
                  <a:lnTo>
                    <a:pt x="0" y="932675"/>
                  </a:lnTo>
                  <a:lnTo>
                    <a:pt x="2028177" y="932675"/>
                  </a:lnTo>
                  <a:lnTo>
                    <a:pt x="2028177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204007" y="3275432"/>
              <a:ext cx="2028189" cy="24130"/>
            </a:xfrm>
            <a:custGeom>
              <a:avLst/>
              <a:gdLst/>
              <a:ahLst/>
              <a:cxnLst/>
              <a:rect l="l" t="t" r="r" b="b"/>
              <a:pathLst>
                <a:path w="2028189" h="24129">
                  <a:moveTo>
                    <a:pt x="2028177" y="0"/>
                  </a:moveTo>
                  <a:lnTo>
                    <a:pt x="2028177" y="23787"/>
                  </a:lnTo>
                  <a:lnTo>
                    <a:pt x="0" y="23787"/>
                  </a:lnTo>
                  <a:lnTo>
                    <a:pt x="0" y="0"/>
                  </a:lnTo>
                  <a:lnTo>
                    <a:pt x="2028177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204007" y="3299218"/>
              <a:ext cx="282575" cy="17780"/>
            </a:xfrm>
            <a:custGeom>
              <a:avLst/>
              <a:gdLst/>
              <a:ahLst/>
              <a:cxnLst/>
              <a:rect l="l" t="t" r="r" b="b"/>
              <a:pathLst>
                <a:path w="282575" h="17779">
                  <a:moveTo>
                    <a:pt x="5736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57365" y="17780"/>
                  </a:lnTo>
                  <a:lnTo>
                    <a:pt x="57365" y="0"/>
                  </a:lnTo>
                  <a:close/>
                </a:path>
                <a:path w="282575" h="17779">
                  <a:moveTo>
                    <a:pt x="170230" y="0"/>
                  </a:moveTo>
                  <a:lnTo>
                    <a:pt x="101358" y="0"/>
                  </a:lnTo>
                  <a:lnTo>
                    <a:pt x="101358" y="17780"/>
                  </a:lnTo>
                  <a:lnTo>
                    <a:pt x="170230" y="17780"/>
                  </a:lnTo>
                  <a:lnTo>
                    <a:pt x="170230" y="0"/>
                  </a:lnTo>
                  <a:close/>
                </a:path>
                <a:path w="282575" h="17779">
                  <a:moveTo>
                    <a:pt x="281952" y="0"/>
                  </a:moveTo>
                  <a:lnTo>
                    <a:pt x="213093" y="0"/>
                  </a:lnTo>
                  <a:lnTo>
                    <a:pt x="213093" y="17780"/>
                  </a:lnTo>
                  <a:lnTo>
                    <a:pt x="281952" y="17780"/>
                  </a:lnTo>
                  <a:lnTo>
                    <a:pt x="281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528822" y="3308108"/>
              <a:ext cx="1521460" cy="0"/>
            </a:xfrm>
            <a:custGeom>
              <a:avLst/>
              <a:gdLst/>
              <a:ahLst/>
              <a:cxnLst/>
              <a:rect l="l" t="t" r="r" b="b"/>
              <a:pathLst>
                <a:path w="1521460">
                  <a:moveTo>
                    <a:pt x="0" y="0"/>
                  </a:moveTo>
                  <a:lnTo>
                    <a:pt x="1521244" y="0"/>
                  </a:lnTo>
                </a:path>
              </a:pathLst>
            </a:custGeom>
            <a:ln w="1777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086756" y="3299218"/>
              <a:ext cx="146050" cy="17780"/>
            </a:xfrm>
            <a:custGeom>
              <a:avLst/>
              <a:gdLst/>
              <a:ahLst/>
              <a:cxnLst/>
              <a:rect l="l" t="t" r="r" b="b"/>
              <a:pathLst>
                <a:path w="146050" h="17779">
                  <a:moveTo>
                    <a:pt x="68872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8872" y="17780"/>
                  </a:lnTo>
                  <a:lnTo>
                    <a:pt x="68872" y="0"/>
                  </a:lnTo>
                  <a:close/>
                </a:path>
                <a:path w="146050" h="17779">
                  <a:moveTo>
                    <a:pt x="145427" y="0"/>
                  </a:moveTo>
                  <a:lnTo>
                    <a:pt x="112890" y="0"/>
                  </a:lnTo>
                  <a:lnTo>
                    <a:pt x="112890" y="17780"/>
                  </a:lnTo>
                  <a:lnTo>
                    <a:pt x="145427" y="17780"/>
                  </a:lnTo>
                  <a:lnTo>
                    <a:pt x="145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204006" y="3026215"/>
              <a:ext cx="1208405" cy="246379"/>
            </a:xfrm>
            <a:custGeom>
              <a:avLst/>
              <a:gdLst/>
              <a:ahLst/>
              <a:cxnLst/>
              <a:rect l="l" t="t" r="r" b="b"/>
              <a:pathLst>
                <a:path w="1208404" h="246379">
                  <a:moveTo>
                    <a:pt x="838389" y="0"/>
                  </a:moveTo>
                  <a:lnTo>
                    <a:pt x="0" y="327"/>
                  </a:lnTo>
                  <a:lnTo>
                    <a:pt x="0" y="246203"/>
                  </a:lnTo>
                  <a:lnTo>
                    <a:pt x="1157832" y="245859"/>
                  </a:lnTo>
                  <a:lnTo>
                    <a:pt x="1187815" y="236332"/>
                  </a:lnTo>
                  <a:lnTo>
                    <a:pt x="1205492" y="213032"/>
                  </a:lnTo>
                  <a:lnTo>
                    <a:pt x="1207838" y="183880"/>
                  </a:lnTo>
                  <a:lnTo>
                    <a:pt x="1191830" y="156794"/>
                  </a:lnTo>
                  <a:lnTo>
                    <a:pt x="1149056" y="118592"/>
                  </a:lnTo>
                  <a:lnTo>
                    <a:pt x="1110954" y="87974"/>
                  </a:lnTo>
                  <a:lnTo>
                    <a:pt x="1070143" y="61680"/>
                  </a:lnTo>
                  <a:lnTo>
                    <a:pt x="1026994" y="39850"/>
                  </a:lnTo>
                  <a:lnTo>
                    <a:pt x="981874" y="22627"/>
                  </a:lnTo>
                  <a:lnTo>
                    <a:pt x="935154" y="10150"/>
                  </a:lnTo>
                  <a:lnTo>
                    <a:pt x="887202" y="2561"/>
                  </a:lnTo>
                  <a:lnTo>
                    <a:pt x="8383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203994" y="3205200"/>
              <a:ext cx="1207135" cy="41910"/>
            </a:xfrm>
            <a:custGeom>
              <a:avLst/>
              <a:gdLst/>
              <a:ahLst/>
              <a:cxnLst/>
              <a:rect l="l" t="t" r="r" b="b"/>
              <a:pathLst>
                <a:path w="1207135" h="41910">
                  <a:moveTo>
                    <a:pt x="1206652" y="5080"/>
                  </a:moveTo>
                  <a:lnTo>
                    <a:pt x="1206449" y="5080"/>
                  </a:lnTo>
                  <a:lnTo>
                    <a:pt x="1206449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34290"/>
                  </a:lnTo>
                  <a:lnTo>
                    <a:pt x="0" y="41910"/>
                  </a:lnTo>
                  <a:lnTo>
                    <a:pt x="1202436" y="41910"/>
                  </a:lnTo>
                  <a:lnTo>
                    <a:pt x="1202436" y="34290"/>
                  </a:lnTo>
                  <a:lnTo>
                    <a:pt x="1206652" y="34290"/>
                  </a:lnTo>
                  <a:lnTo>
                    <a:pt x="1206652" y="5080"/>
                  </a:lnTo>
                  <a:close/>
                </a:path>
              </a:pathLst>
            </a:custGeom>
            <a:solidFill>
              <a:srgbClr val="BE2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203994" y="3200742"/>
              <a:ext cx="1207770" cy="51435"/>
            </a:xfrm>
            <a:custGeom>
              <a:avLst/>
              <a:gdLst/>
              <a:ahLst/>
              <a:cxnLst/>
              <a:rect l="l" t="t" r="r" b="b"/>
              <a:pathLst>
                <a:path w="1207770" h="51435">
                  <a:moveTo>
                    <a:pt x="1203045" y="41757"/>
                  </a:moveTo>
                  <a:lnTo>
                    <a:pt x="0" y="41757"/>
                  </a:lnTo>
                  <a:lnTo>
                    <a:pt x="0" y="50977"/>
                  </a:lnTo>
                  <a:lnTo>
                    <a:pt x="1196047" y="50977"/>
                  </a:lnTo>
                  <a:lnTo>
                    <a:pt x="1203045" y="41757"/>
                  </a:lnTo>
                  <a:close/>
                </a:path>
                <a:path w="1207770" h="51435">
                  <a:moveTo>
                    <a:pt x="1207757" y="9220"/>
                  </a:moveTo>
                  <a:lnTo>
                    <a:pt x="1202309" y="0"/>
                  </a:lnTo>
                  <a:lnTo>
                    <a:pt x="0" y="0"/>
                  </a:lnTo>
                  <a:lnTo>
                    <a:pt x="0" y="9220"/>
                  </a:lnTo>
                  <a:lnTo>
                    <a:pt x="1207757" y="9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67602" y="3089201"/>
              <a:ext cx="217737" cy="84442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3203994" y="3021609"/>
              <a:ext cx="1214120" cy="255904"/>
            </a:xfrm>
            <a:custGeom>
              <a:avLst/>
              <a:gdLst/>
              <a:ahLst/>
              <a:cxnLst/>
              <a:rect l="l" t="t" r="r" b="b"/>
              <a:pathLst>
                <a:path w="1214120" h="255904">
                  <a:moveTo>
                    <a:pt x="113525" y="72910"/>
                  </a:moveTo>
                  <a:lnTo>
                    <a:pt x="108064" y="67449"/>
                  </a:lnTo>
                  <a:lnTo>
                    <a:pt x="26682" y="67449"/>
                  </a:lnTo>
                  <a:lnTo>
                    <a:pt x="21209" y="72910"/>
                  </a:lnTo>
                  <a:lnTo>
                    <a:pt x="21209" y="146634"/>
                  </a:lnTo>
                  <a:lnTo>
                    <a:pt x="26682" y="152107"/>
                  </a:lnTo>
                  <a:lnTo>
                    <a:pt x="101320" y="152107"/>
                  </a:lnTo>
                  <a:lnTo>
                    <a:pt x="108064" y="152107"/>
                  </a:lnTo>
                  <a:lnTo>
                    <a:pt x="113525" y="146634"/>
                  </a:lnTo>
                  <a:lnTo>
                    <a:pt x="113525" y="72910"/>
                  </a:lnTo>
                  <a:close/>
                </a:path>
                <a:path w="1214120" h="255904">
                  <a:moveTo>
                    <a:pt x="219748" y="72910"/>
                  </a:moveTo>
                  <a:lnTo>
                    <a:pt x="214287" y="67449"/>
                  </a:lnTo>
                  <a:lnTo>
                    <a:pt x="132892" y="67449"/>
                  </a:lnTo>
                  <a:lnTo>
                    <a:pt x="127431" y="72910"/>
                  </a:lnTo>
                  <a:lnTo>
                    <a:pt x="127431" y="146634"/>
                  </a:lnTo>
                  <a:lnTo>
                    <a:pt x="132892" y="152107"/>
                  </a:lnTo>
                  <a:lnTo>
                    <a:pt x="207543" y="152107"/>
                  </a:lnTo>
                  <a:lnTo>
                    <a:pt x="214287" y="152107"/>
                  </a:lnTo>
                  <a:lnTo>
                    <a:pt x="219748" y="146634"/>
                  </a:lnTo>
                  <a:lnTo>
                    <a:pt x="219748" y="72910"/>
                  </a:lnTo>
                  <a:close/>
                </a:path>
                <a:path w="1214120" h="255904">
                  <a:moveTo>
                    <a:pt x="326694" y="72910"/>
                  </a:moveTo>
                  <a:lnTo>
                    <a:pt x="321233" y="67449"/>
                  </a:lnTo>
                  <a:lnTo>
                    <a:pt x="239839" y="67449"/>
                  </a:lnTo>
                  <a:lnTo>
                    <a:pt x="234378" y="72910"/>
                  </a:lnTo>
                  <a:lnTo>
                    <a:pt x="234378" y="146634"/>
                  </a:lnTo>
                  <a:lnTo>
                    <a:pt x="239839" y="152107"/>
                  </a:lnTo>
                  <a:lnTo>
                    <a:pt x="314490" y="152107"/>
                  </a:lnTo>
                  <a:lnTo>
                    <a:pt x="321233" y="152107"/>
                  </a:lnTo>
                  <a:lnTo>
                    <a:pt x="326694" y="146634"/>
                  </a:lnTo>
                  <a:lnTo>
                    <a:pt x="326694" y="72910"/>
                  </a:lnTo>
                  <a:close/>
                </a:path>
                <a:path w="1214120" h="255904">
                  <a:moveTo>
                    <a:pt x="724700" y="72910"/>
                  </a:moveTo>
                  <a:lnTo>
                    <a:pt x="719239" y="67449"/>
                  </a:lnTo>
                  <a:lnTo>
                    <a:pt x="637844" y="67449"/>
                  </a:lnTo>
                  <a:lnTo>
                    <a:pt x="632383" y="72910"/>
                  </a:lnTo>
                  <a:lnTo>
                    <a:pt x="632383" y="146634"/>
                  </a:lnTo>
                  <a:lnTo>
                    <a:pt x="637844" y="152107"/>
                  </a:lnTo>
                  <a:lnTo>
                    <a:pt x="712482" y="152107"/>
                  </a:lnTo>
                  <a:lnTo>
                    <a:pt x="719239" y="152107"/>
                  </a:lnTo>
                  <a:lnTo>
                    <a:pt x="724700" y="146634"/>
                  </a:lnTo>
                  <a:lnTo>
                    <a:pt x="724700" y="72910"/>
                  </a:lnTo>
                  <a:close/>
                </a:path>
                <a:path w="1214120" h="255904">
                  <a:moveTo>
                    <a:pt x="825030" y="72910"/>
                  </a:moveTo>
                  <a:lnTo>
                    <a:pt x="819569" y="67449"/>
                  </a:lnTo>
                  <a:lnTo>
                    <a:pt x="738174" y="67449"/>
                  </a:lnTo>
                  <a:lnTo>
                    <a:pt x="732713" y="72910"/>
                  </a:lnTo>
                  <a:lnTo>
                    <a:pt x="732713" y="146634"/>
                  </a:lnTo>
                  <a:lnTo>
                    <a:pt x="738174" y="152107"/>
                  </a:lnTo>
                  <a:lnTo>
                    <a:pt x="812812" y="152107"/>
                  </a:lnTo>
                  <a:lnTo>
                    <a:pt x="819569" y="152107"/>
                  </a:lnTo>
                  <a:lnTo>
                    <a:pt x="825030" y="146634"/>
                  </a:lnTo>
                  <a:lnTo>
                    <a:pt x="825030" y="72910"/>
                  </a:lnTo>
                  <a:close/>
                </a:path>
                <a:path w="1214120" h="255904">
                  <a:moveTo>
                    <a:pt x="925309" y="81686"/>
                  </a:moveTo>
                  <a:lnTo>
                    <a:pt x="921131" y="77520"/>
                  </a:lnTo>
                  <a:lnTo>
                    <a:pt x="859104" y="77520"/>
                  </a:lnTo>
                  <a:lnTo>
                    <a:pt x="854938" y="81686"/>
                  </a:lnTo>
                  <a:lnTo>
                    <a:pt x="854938" y="137871"/>
                  </a:lnTo>
                  <a:lnTo>
                    <a:pt x="859104" y="142036"/>
                  </a:lnTo>
                  <a:lnTo>
                    <a:pt x="916000" y="142036"/>
                  </a:lnTo>
                  <a:lnTo>
                    <a:pt x="921131" y="142036"/>
                  </a:lnTo>
                  <a:lnTo>
                    <a:pt x="925309" y="137871"/>
                  </a:lnTo>
                  <a:lnTo>
                    <a:pt x="925309" y="81686"/>
                  </a:lnTo>
                  <a:close/>
                </a:path>
                <a:path w="1214120" h="255904">
                  <a:moveTo>
                    <a:pt x="1213561" y="199021"/>
                  </a:moveTo>
                  <a:lnTo>
                    <a:pt x="1212469" y="188061"/>
                  </a:lnTo>
                  <a:lnTo>
                    <a:pt x="1209052" y="177304"/>
                  </a:lnTo>
                  <a:lnTo>
                    <a:pt x="1204341" y="169087"/>
                  </a:lnTo>
                  <a:lnTo>
                    <a:pt x="1204341" y="199021"/>
                  </a:lnTo>
                  <a:lnTo>
                    <a:pt x="1203502" y="207886"/>
                  </a:lnTo>
                  <a:lnTo>
                    <a:pt x="1177023" y="241909"/>
                  </a:lnTo>
                  <a:lnTo>
                    <a:pt x="622757" y="246037"/>
                  </a:lnTo>
                  <a:lnTo>
                    <a:pt x="622757" y="9347"/>
                  </a:lnTo>
                  <a:lnTo>
                    <a:pt x="839597" y="9283"/>
                  </a:lnTo>
                  <a:lnTo>
                    <a:pt x="886739" y="11747"/>
                  </a:lnTo>
                  <a:lnTo>
                    <a:pt x="934212" y="19265"/>
                  </a:lnTo>
                  <a:lnTo>
                    <a:pt x="980465" y="31610"/>
                  </a:lnTo>
                  <a:lnTo>
                    <a:pt x="1025144" y="48666"/>
                  </a:lnTo>
                  <a:lnTo>
                    <a:pt x="1067866" y="70281"/>
                  </a:lnTo>
                  <a:lnTo>
                    <a:pt x="1108278" y="96316"/>
                  </a:lnTo>
                  <a:lnTo>
                    <a:pt x="1145997" y="126619"/>
                  </a:lnTo>
                  <a:lnTo>
                    <a:pt x="1188758" y="164846"/>
                  </a:lnTo>
                  <a:lnTo>
                    <a:pt x="1204341" y="199021"/>
                  </a:lnTo>
                  <a:lnTo>
                    <a:pt x="1204341" y="169087"/>
                  </a:lnTo>
                  <a:lnTo>
                    <a:pt x="1152131" y="119761"/>
                  </a:lnTo>
                  <a:lnTo>
                    <a:pt x="1113663" y="88849"/>
                  </a:lnTo>
                  <a:lnTo>
                    <a:pt x="1072451" y="62293"/>
                  </a:lnTo>
                  <a:lnTo>
                    <a:pt x="1028865" y="40246"/>
                  </a:lnTo>
                  <a:lnTo>
                    <a:pt x="983297" y="22860"/>
                  </a:lnTo>
                  <a:lnTo>
                    <a:pt x="936117" y="10248"/>
                  </a:lnTo>
                  <a:lnTo>
                    <a:pt x="929728" y="9245"/>
                  </a:lnTo>
                  <a:lnTo>
                    <a:pt x="887691" y="2590"/>
                  </a:lnTo>
                  <a:lnTo>
                    <a:pt x="838390" y="0"/>
                  </a:lnTo>
                  <a:lnTo>
                    <a:pt x="0" y="330"/>
                  </a:lnTo>
                  <a:lnTo>
                    <a:pt x="0" y="9550"/>
                  </a:lnTo>
                  <a:lnTo>
                    <a:pt x="602348" y="9359"/>
                  </a:lnTo>
                  <a:lnTo>
                    <a:pt x="602348" y="246037"/>
                  </a:lnTo>
                  <a:lnTo>
                    <a:pt x="0" y="246214"/>
                  </a:lnTo>
                  <a:lnTo>
                    <a:pt x="0" y="255422"/>
                  </a:lnTo>
                  <a:lnTo>
                    <a:pt x="1157833" y="255079"/>
                  </a:lnTo>
                  <a:lnTo>
                    <a:pt x="1198384" y="237693"/>
                  </a:lnTo>
                  <a:lnTo>
                    <a:pt x="1212557" y="209613"/>
                  </a:lnTo>
                  <a:lnTo>
                    <a:pt x="1213561" y="199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035595" y="3071503"/>
              <a:ext cx="117475" cy="200660"/>
            </a:xfrm>
            <a:custGeom>
              <a:avLst/>
              <a:gdLst/>
              <a:ahLst/>
              <a:cxnLst/>
              <a:rect l="l" t="t" r="r" b="b"/>
              <a:pathLst>
                <a:path w="117475" h="200660">
                  <a:moveTo>
                    <a:pt x="94119" y="0"/>
                  </a:moveTo>
                  <a:lnTo>
                    <a:pt x="22936" y="0"/>
                  </a:lnTo>
                  <a:lnTo>
                    <a:pt x="14010" y="1803"/>
                  </a:lnTo>
                  <a:lnTo>
                    <a:pt x="6719" y="6719"/>
                  </a:lnTo>
                  <a:lnTo>
                    <a:pt x="1803" y="14010"/>
                  </a:lnTo>
                  <a:lnTo>
                    <a:pt x="0" y="22936"/>
                  </a:lnTo>
                  <a:lnTo>
                    <a:pt x="0" y="200571"/>
                  </a:lnTo>
                  <a:lnTo>
                    <a:pt x="4622" y="200571"/>
                  </a:lnTo>
                  <a:lnTo>
                    <a:pt x="4622" y="22936"/>
                  </a:lnTo>
                  <a:lnTo>
                    <a:pt x="6073" y="15811"/>
                  </a:lnTo>
                  <a:lnTo>
                    <a:pt x="9998" y="9991"/>
                  </a:lnTo>
                  <a:lnTo>
                    <a:pt x="15813" y="6062"/>
                  </a:lnTo>
                  <a:lnTo>
                    <a:pt x="22936" y="4610"/>
                  </a:lnTo>
                  <a:lnTo>
                    <a:pt x="94119" y="4610"/>
                  </a:lnTo>
                  <a:lnTo>
                    <a:pt x="101249" y="6062"/>
                  </a:lnTo>
                  <a:lnTo>
                    <a:pt x="107067" y="9991"/>
                  </a:lnTo>
                  <a:lnTo>
                    <a:pt x="110989" y="15811"/>
                  </a:lnTo>
                  <a:lnTo>
                    <a:pt x="112433" y="22936"/>
                  </a:lnTo>
                  <a:lnTo>
                    <a:pt x="112433" y="200571"/>
                  </a:lnTo>
                  <a:lnTo>
                    <a:pt x="117043" y="200571"/>
                  </a:lnTo>
                  <a:lnTo>
                    <a:pt x="117043" y="22936"/>
                  </a:lnTo>
                  <a:lnTo>
                    <a:pt x="115241" y="14010"/>
                  </a:lnTo>
                  <a:lnTo>
                    <a:pt x="110329" y="6719"/>
                  </a:lnTo>
                  <a:lnTo>
                    <a:pt x="103043" y="1803"/>
                  </a:lnTo>
                  <a:lnTo>
                    <a:pt x="9411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546348" y="3071507"/>
              <a:ext cx="229870" cy="200660"/>
            </a:xfrm>
            <a:custGeom>
              <a:avLst/>
              <a:gdLst/>
              <a:ahLst/>
              <a:cxnLst/>
              <a:rect l="l" t="t" r="r" b="b"/>
              <a:pathLst>
                <a:path w="229870" h="200660">
                  <a:moveTo>
                    <a:pt x="92316" y="23012"/>
                  </a:moveTo>
                  <a:lnTo>
                    <a:pt x="86855" y="17551"/>
                  </a:lnTo>
                  <a:lnTo>
                    <a:pt x="5461" y="17551"/>
                  </a:lnTo>
                  <a:lnTo>
                    <a:pt x="0" y="23012"/>
                  </a:lnTo>
                  <a:lnTo>
                    <a:pt x="0" y="96735"/>
                  </a:lnTo>
                  <a:lnTo>
                    <a:pt x="5461" y="102209"/>
                  </a:lnTo>
                  <a:lnTo>
                    <a:pt x="80098" y="102209"/>
                  </a:lnTo>
                  <a:lnTo>
                    <a:pt x="86855" y="102209"/>
                  </a:lnTo>
                  <a:lnTo>
                    <a:pt x="92316" y="96735"/>
                  </a:lnTo>
                  <a:lnTo>
                    <a:pt x="92316" y="23012"/>
                  </a:lnTo>
                  <a:close/>
                </a:path>
                <a:path w="229870" h="200660">
                  <a:moveTo>
                    <a:pt x="206235" y="31788"/>
                  </a:moveTo>
                  <a:lnTo>
                    <a:pt x="202057" y="27622"/>
                  </a:lnTo>
                  <a:lnTo>
                    <a:pt x="140030" y="27622"/>
                  </a:lnTo>
                  <a:lnTo>
                    <a:pt x="135864" y="31788"/>
                  </a:lnTo>
                  <a:lnTo>
                    <a:pt x="135864" y="87972"/>
                  </a:lnTo>
                  <a:lnTo>
                    <a:pt x="140030" y="92138"/>
                  </a:lnTo>
                  <a:lnTo>
                    <a:pt x="196926" y="92138"/>
                  </a:lnTo>
                  <a:lnTo>
                    <a:pt x="202057" y="92138"/>
                  </a:lnTo>
                  <a:lnTo>
                    <a:pt x="206235" y="87972"/>
                  </a:lnTo>
                  <a:lnTo>
                    <a:pt x="206235" y="31788"/>
                  </a:lnTo>
                  <a:close/>
                </a:path>
                <a:path w="229870" h="200660">
                  <a:moveTo>
                    <a:pt x="229565" y="22936"/>
                  </a:moveTo>
                  <a:lnTo>
                    <a:pt x="227774" y="14008"/>
                  </a:lnTo>
                  <a:lnTo>
                    <a:pt x="222859" y="6718"/>
                  </a:lnTo>
                  <a:lnTo>
                    <a:pt x="215569" y="1803"/>
                  </a:lnTo>
                  <a:lnTo>
                    <a:pt x="206641" y="0"/>
                  </a:lnTo>
                  <a:lnTo>
                    <a:pt x="135458" y="0"/>
                  </a:lnTo>
                  <a:lnTo>
                    <a:pt x="126542" y="1803"/>
                  </a:lnTo>
                  <a:lnTo>
                    <a:pt x="119253" y="6718"/>
                  </a:lnTo>
                  <a:lnTo>
                    <a:pt x="114325" y="14008"/>
                  </a:lnTo>
                  <a:lnTo>
                    <a:pt x="112522" y="22936"/>
                  </a:lnTo>
                  <a:lnTo>
                    <a:pt x="112522" y="200571"/>
                  </a:lnTo>
                  <a:lnTo>
                    <a:pt x="117144" y="200571"/>
                  </a:lnTo>
                  <a:lnTo>
                    <a:pt x="117144" y="22936"/>
                  </a:lnTo>
                  <a:lnTo>
                    <a:pt x="118592" y="15811"/>
                  </a:lnTo>
                  <a:lnTo>
                    <a:pt x="122516" y="9994"/>
                  </a:lnTo>
                  <a:lnTo>
                    <a:pt x="128333" y="6070"/>
                  </a:lnTo>
                  <a:lnTo>
                    <a:pt x="135458" y="4610"/>
                  </a:lnTo>
                  <a:lnTo>
                    <a:pt x="206641" y="4610"/>
                  </a:lnTo>
                  <a:lnTo>
                    <a:pt x="213766" y="6070"/>
                  </a:lnTo>
                  <a:lnTo>
                    <a:pt x="219595" y="9994"/>
                  </a:lnTo>
                  <a:lnTo>
                    <a:pt x="223520" y="15811"/>
                  </a:lnTo>
                  <a:lnTo>
                    <a:pt x="224955" y="22936"/>
                  </a:lnTo>
                  <a:lnTo>
                    <a:pt x="224955" y="200571"/>
                  </a:lnTo>
                  <a:lnTo>
                    <a:pt x="229565" y="200571"/>
                  </a:lnTo>
                  <a:lnTo>
                    <a:pt x="229565" y="229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239020" y="3012109"/>
              <a:ext cx="767715" cy="14604"/>
            </a:xfrm>
            <a:custGeom>
              <a:avLst/>
              <a:gdLst/>
              <a:ahLst/>
              <a:cxnLst/>
              <a:rect l="l" t="t" r="r" b="b"/>
              <a:pathLst>
                <a:path w="767714" h="14605">
                  <a:moveTo>
                    <a:pt x="169989" y="3149"/>
                  </a:moveTo>
                  <a:lnTo>
                    <a:pt x="166839" y="0"/>
                  </a:lnTo>
                  <a:lnTo>
                    <a:pt x="7048" y="0"/>
                  </a:lnTo>
                  <a:lnTo>
                    <a:pt x="3149" y="0"/>
                  </a:lnTo>
                  <a:lnTo>
                    <a:pt x="0" y="3149"/>
                  </a:lnTo>
                  <a:lnTo>
                    <a:pt x="0" y="10947"/>
                  </a:lnTo>
                  <a:lnTo>
                    <a:pt x="3149" y="14109"/>
                  </a:lnTo>
                  <a:lnTo>
                    <a:pt x="166839" y="14109"/>
                  </a:lnTo>
                  <a:lnTo>
                    <a:pt x="169989" y="10947"/>
                  </a:lnTo>
                  <a:lnTo>
                    <a:pt x="169989" y="3149"/>
                  </a:lnTo>
                  <a:close/>
                </a:path>
                <a:path w="767714" h="14605">
                  <a:moveTo>
                    <a:pt x="421982" y="3149"/>
                  </a:moveTo>
                  <a:lnTo>
                    <a:pt x="418833" y="0"/>
                  </a:lnTo>
                  <a:lnTo>
                    <a:pt x="259041" y="0"/>
                  </a:lnTo>
                  <a:lnTo>
                    <a:pt x="255143" y="0"/>
                  </a:lnTo>
                  <a:lnTo>
                    <a:pt x="251993" y="3149"/>
                  </a:lnTo>
                  <a:lnTo>
                    <a:pt x="251993" y="10947"/>
                  </a:lnTo>
                  <a:lnTo>
                    <a:pt x="255143" y="14109"/>
                  </a:lnTo>
                  <a:lnTo>
                    <a:pt x="418833" y="14109"/>
                  </a:lnTo>
                  <a:lnTo>
                    <a:pt x="421982" y="10947"/>
                  </a:lnTo>
                  <a:lnTo>
                    <a:pt x="421982" y="3149"/>
                  </a:lnTo>
                  <a:close/>
                </a:path>
                <a:path w="767714" h="14605">
                  <a:moveTo>
                    <a:pt x="767346" y="3149"/>
                  </a:moveTo>
                  <a:lnTo>
                    <a:pt x="764197" y="0"/>
                  </a:lnTo>
                  <a:lnTo>
                    <a:pt x="604405" y="0"/>
                  </a:lnTo>
                  <a:lnTo>
                    <a:pt x="600506" y="0"/>
                  </a:lnTo>
                  <a:lnTo>
                    <a:pt x="597357" y="3149"/>
                  </a:lnTo>
                  <a:lnTo>
                    <a:pt x="597357" y="10947"/>
                  </a:lnTo>
                  <a:lnTo>
                    <a:pt x="600506" y="14109"/>
                  </a:lnTo>
                  <a:lnTo>
                    <a:pt x="764197" y="14109"/>
                  </a:lnTo>
                  <a:lnTo>
                    <a:pt x="767346" y="10947"/>
                  </a:lnTo>
                  <a:lnTo>
                    <a:pt x="767346" y="3149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824575" y="3026215"/>
              <a:ext cx="1219835" cy="246379"/>
            </a:xfrm>
            <a:custGeom>
              <a:avLst/>
              <a:gdLst/>
              <a:ahLst/>
              <a:cxnLst/>
              <a:rect l="l" t="t" r="r" b="b"/>
              <a:pathLst>
                <a:path w="1219835" h="246379">
                  <a:moveTo>
                    <a:pt x="850188" y="0"/>
                  </a:moveTo>
                  <a:lnTo>
                    <a:pt x="0" y="0"/>
                  </a:lnTo>
                  <a:lnTo>
                    <a:pt x="0" y="245859"/>
                  </a:lnTo>
                  <a:lnTo>
                    <a:pt x="1169619" y="245859"/>
                  </a:lnTo>
                  <a:lnTo>
                    <a:pt x="1199609" y="236332"/>
                  </a:lnTo>
                  <a:lnTo>
                    <a:pt x="1217288" y="213032"/>
                  </a:lnTo>
                  <a:lnTo>
                    <a:pt x="1219632" y="183880"/>
                  </a:lnTo>
                  <a:lnTo>
                    <a:pt x="1203617" y="156794"/>
                  </a:lnTo>
                  <a:lnTo>
                    <a:pt x="1160843" y="118592"/>
                  </a:lnTo>
                  <a:lnTo>
                    <a:pt x="1122741" y="87974"/>
                  </a:lnTo>
                  <a:lnTo>
                    <a:pt x="1081931" y="61680"/>
                  </a:lnTo>
                  <a:lnTo>
                    <a:pt x="1038782" y="39850"/>
                  </a:lnTo>
                  <a:lnTo>
                    <a:pt x="993663" y="22627"/>
                  </a:lnTo>
                  <a:lnTo>
                    <a:pt x="946946" y="10150"/>
                  </a:lnTo>
                  <a:lnTo>
                    <a:pt x="898997" y="2561"/>
                  </a:lnTo>
                  <a:lnTo>
                    <a:pt x="850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824567" y="3205200"/>
              <a:ext cx="1218565" cy="41910"/>
            </a:xfrm>
            <a:custGeom>
              <a:avLst/>
              <a:gdLst/>
              <a:ahLst/>
              <a:cxnLst/>
              <a:rect l="l" t="t" r="r" b="b"/>
              <a:pathLst>
                <a:path w="1218564" h="41910">
                  <a:moveTo>
                    <a:pt x="1218438" y="5080"/>
                  </a:moveTo>
                  <a:lnTo>
                    <a:pt x="1218234" y="5080"/>
                  </a:lnTo>
                  <a:lnTo>
                    <a:pt x="121823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34290"/>
                  </a:lnTo>
                  <a:lnTo>
                    <a:pt x="0" y="41910"/>
                  </a:lnTo>
                  <a:lnTo>
                    <a:pt x="1214221" y="41910"/>
                  </a:lnTo>
                  <a:lnTo>
                    <a:pt x="1214221" y="34290"/>
                  </a:lnTo>
                  <a:lnTo>
                    <a:pt x="1218438" y="34290"/>
                  </a:lnTo>
                  <a:lnTo>
                    <a:pt x="1218438" y="5080"/>
                  </a:lnTo>
                  <a:close/>
                </a:path>
              </a:pathLst>
            </a:custGeom>
            <a:solidFill>
              <a:srgbClr val="BE2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824567" y="3200742"/>
              <a:ext cx="1219835" cy="51435"/>
            </a:xfrm>
            <a:custGeom>
              <a:avLst/>
              <a:gdLst/>
              <a:ahLst/>
              <a:cxnLst/>
              <a:rect l="l" t="t" r="r" b="b"/>
              <a:pathLst>
                <a:path w="1219835" h="51435">
                  <a:moveTo>
                    <a:pt x="1214831" y="41757"/>
                  </a:moveTo>
                  <a:lnTo>
                    <a:pt x="0" y="41757"/>
                  </a:lnTo>
                  <a:lnTo>
                    <a:pt x="0" y="50977"/>
                  </a:lnTo>
                  <a:lnTo>
                    <a:pt x="1207833" y="50977"/>
                  </a:lnTo>
                  <a:lnTo>
                    <a:pt x="1214831" y="41757"/>
                  </a:lnTo>
                  <a:close/>
                </a:path>
                <a:path w="1219835" h="51435">
                  <a:moveTo>
                    <a:pt x="1219555" y="9220"/>
                  </a:moveTo>
                  <a:lnTo>
                    <a:pt x="1214107" y="0"/>
                  </a:lnTo>
                  <a:lnTo>
                    <a:pt x="0" y="0"/>
                  </a:lnTo>
                  <a:lnTo>
                    <a:pt x="0" y="9220"/>
                  </a:lnTo>
                  <a:lnTo>
                    <a:pt x="1219555" y="9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99957" y="3089201"/>
              <a:ext cx="217754" cy="84442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3819969" y="3021609"/>
              <a:ext cx="1229995" cy="255270"/>
            </a:xfrm>
            <a:custGeom>
              <a:avLst/>
              <a:gdLst/>
              <a:ahLst/>
              <a:cxnLst/>
              <a:rect l="l" t="t" r="r" b="b"/>
              <a:pathLst>
                <a:path w="1229995" h="255270">
                  <a:moveTo>
                    <a:pt x="129908" y="72910"/>
                  </a:moveTo>
                  <a:lnTo>
                    <a:pt x="124447" y="67449"/>
                  </a:lnTo>
                  <a:lnTo>
                    <a:pt x="43053" y="67449"/>
                  </a:lnTo>
                  <a:lnTo>
                    <a:pt x="37592" y="72910"/>
                  </a:lnTo>
                  <a:lnTo>
                    <a:pt x="37592" y="146634"/>
                  </a:lnTo>
                  <a:lnTo>
                    <a:pt x="43053" y="152107"/>
                  </a:lnTo>
                  <a:lnTo>
                    <a:pt x="117703" y="152107"/>
                  </a:lnTo>
                  <a:lnTo>
                    <a:pt x="124447" y="152107"/>
                  </a:lnTo>
                  <a:lnTo>
                    <a:pt x="129908" y="146634"/>
                  </a:lnTo>
                  <a:lnTo>
                    <a:pt x="129908" y="72910"/>
                  </a:lnTo>
                  <a:close/>
                </a:path>
                <a:path w="1229995" h="255270">
                  <a:moveTo>
                    <a:pt x="236143" y="72910"/>
                  </a:moveTo>
                  <a:lnTo>
                    <a:pt x="230670" y="67449"/>
                  </a:lnTo>
                  <a:lnTo>
                    <a:pt x="149275" y="67449"/>
                  </a:lnTo>
                  <a:lnTo>
                    <a:pt x="143814" y="72910"/>
                  </a:lnTo>
                  <a:lnTo>
                    <a:pt x="143814" y="146634"/>
                  </a:lnTo>
                  <a:lnTo>
                    <a:pt x="149275" y="152107"/>
                  </a:lnTo>
                  <a:lnTo>
                    <a:pt x="223926" y="152107"/>
                  </a:lnTo>
                  <a:lnTo>
                    <a:pt x="230670" y="152107"/>
                  </a:lnTo>
                  <a:lnTo>
                    <a:pt x="236143" y="146634"/>
                  </a:lnTo>
                  <a:lnTo>
                    <a:pt x="236143" y="72910"/>
                  </a:lnTo>
                  <a:close/>
                </a:path>
                <a:path w="1229995" h="255270">
                  <a:moveTo>
                    <a:pt x="343077" y="72910"/>
                  </a:moveTo>
                  <a:lnTo>
                    <a:pt x="337616" y="67449"/>
                  </a:lnTo>
                  <a:lnTo>
                    <a:pt x="256222" y="67449"/>
                  </a:lnTo>
                  <a:lnTo>
                    <a:pt x="250748" y="72910"/>
                  </a:lnTo>
                  <a:lnTo>
                    <a:pt x="250748" y="146634"/>
                  </a:lnTo>
                  <a:lnTo>
                    <a:pt x="256222" y="152107"/>
                  </a:lnTo>
                  <a:lnTo>
                    <a:pt x="330860" y="152107"/>
                  </a:lnTo>
                  <a:lnTo>
                    <a:pt x="337616" y="152107"/>
                  </a:lnTo>
                  <a:lnTo>
                    <a:pt x="343077" y="146634"/>
                  </a:lnTo>
                  <a:lnTo>
                    <a:pt x="343077" y="72910"/>
                  </a:lnTo>
                  <a:close/>
                </a:path>
                <a:path w="1229995" h="255270">
                  <a:moveTo>
                    <a:pt x="451053" y="72910"/>
                  </a:moveTo>
                  <a:lnTo>
                    <a:pt x="445579" y="67449"/>
                  </a:lnTo>
                  <a:lnTo>
                    <a:pt x="364185" y="67449"/>
                  </a:lnTo>
                  <a:lnTo>
                    <a:pt x="358724" y="72910"/>
                  </a:lnTo>
                  <a:lnTo>
                    <a:pt x="358724" y="146634"/>
                  </a:lnTo>
                  <a:lnTo>
                    <a:pt x="364185" y="152107"/>
                  </a:lnTo>
                  <a:lnTo>
                    <a:pt x="438835" y="152107"/>
                  </a:lnTo>
                  <a:lnTo>
                    <a:pt x="445579" y="152107"/>
                  </a:lnTo>
                  <a:lnTo>
                    <a:pt x="451053" y="146634"/>
                  </a:lnTo>
                  <a:lnTo>
                    <a:pt x="451053" y="72910"/>
                  </a:lnTo>
                  <a:close/>
                </a:path>
                <a:path w="1229995" h="255270">
                  <a:moveTo>
                    <a:pt x="564972" y="81686"/>
                  </a:moveTo>
                  <a:lnTo>
                    <a:pt x="560806" y="77520"/>
                  </a:lnTo>
                  <a:lnTo>
                    <a:pt x="498767" y="77520"/>
                  </a:lnTo>
                  <a:lnTo>
                    <a:pt x="494614" y="81686"/>
                  </a:lnTo>
                  <a:lnTo>
                    <a:pt x="494614" y="137871"/>
                  </a:lnTo>
                  <a:lnTo>
                    <a:pt x="498767" y="142036"/>
                  </a:lnTo>
                  <a:lnTo>
                    <a:pt x="555663" y="142036"/>
                  </a:lnTo>
                  <a:lnTo>
                    <a:pt x="560806" y="142036"/>
                  </a:lnTo>
                  <a:lnTo>
                    <a:pt x="564972" y="137871"/>
                  </a:lnTo>
                  <a:lnTo>
                    <a:pt x="564972" y="81686"/>
                  </a:lnTo>
                  <a:close/>
                </a:path>
                <a:path w="1229995" h="255270">
                  <a:moveTo>
                    <a:pt x="741095" y="72910"/>
                  </a:moveTo>
                  <a:lnTo>
                    <a:pt x="735622" y="67449"/>
                  </a:lnTo>
                  <a:lnTo>
                    <a:pt x="654227" y="67449"/>
                  </a:lnTo>
                  <a:lnTo>
                    <a:pt x="648766" y="72910"/>
                  </a:lnTo>
                  <a:lnTo>
                    <a:pt x="648766" y="146634"/>
                  </a:lnTo>
                  <a:lnTo>
                    <a:pt x="654227" y="152107"/>
                  </a:lnTo>
                  <a:lnTo>
                    <a:pt x="728878" y="152107"/>
                  </a:lnTo>
                  <a:lnTo>
                    <a:pt x="735622" y="152107"/>
                  </a:lnTo>
                  <a:lnTo>
                    <a:pt x="741095" y="146634"/>
                  </a:lnTo>
                  <a:lnTo>
                    <a:pt x="741095" y="72910"/>
                  </a:lnTo>
                  <a:close/>
                </a:path>
                <a:path w="1229995" h="255270">
                  <a:moveTo>
                    <a:pt x="841413" y="72910"/>
                  </a:moveTo>
                  <a:lnTo>
                    <a:pt x="835952" y="67449"/>
                  </a:lnTo>
                  <a:lnTo>
                    <a:pt x="754557" y="67449"/>
                  </a:lnTo>
                  <a:lnTo>
                    <a:pt x="749096" y="72910"/>
                  </a:lnTo>
                  <a:lnTo>
                    <a:pt x="749096" y="146634"/>
                  </a:lnTo>
                  <a:lnTo>
                    <a:pt x="754557" y="152107"/>
                  </a:lnTo>
                  <a:lnTo>
                    <a:pt x="829208" y="152107"/>
                  </a:lnTo>
                  <a:lnTo>
                    <a:pt x="835952" y="152107"/>
                  </a:lnTo>
                  <a:lnTo>
                    <a:pt x="841413" y="146634"/>
                  </a:lnTo>
                  <a:lnTo>
                    <a:pt x="841413" y="72910"/>
                  </a:lnTo>
                  <a:close/>
                </a:path>
                <a:path w="1229995" h="255270">
                  <a:moveTo>
                    <a:pt x="941692" y="81686"/>
                  </a:moveTo>
                  <a:lnTo>
                    <a:pt x="937526" y="77520"/>
                  </a:lnTo>
                  <a:lnTo>
                    <a:pt x="875487" y="77520"/>
                  </a:lnTo>
                  <a:lnTo>
                    <a:pt x="871321" y="81686"/>
                  </a:lnTo>
                  <a:lnTo>
                    <a:pt x="871321" y="137871"/>
                  </a:lnTo>
                  <a:lnTo>
                    <a:pt x="875487" y="142036"/>
                  </a:lnTo>
                  <a:lnTo>
                    <a:pt x="932383" y="142036"/>
                  </a:lnTo>
                  <a:lnTo>
                    <a:pt x="937526" y="142036"/>
                  </a:lnTo>
                  <a:lnTo>
                    <a:pt x="941692" y="137871"/>
                  </a:lnTo>
                  <a:lnTo>
                    <a:pt x="941692" y="81686"/>
                  </a:lnTo>
                  <a:close/>
                </a:path>
                <a:path w="1229995" h="255270">
                  <a:moveTo>
                    <a:pt x="1229944" y="199021"/>
                  </a:moveTo>
                  <a:lnTo>
                    <a:pt x="1228852" y="188061"/>
                  </a:lnTo>
                  <a:lnTo>
                    <a:pt x="1225435" y="177304"/>
                  </a:lnTo>
                  <a:lnTo>
                    <a:pt x="1220736" y="169113"/>
                  </a:lnTo>
                  <a:lnTo>
                    <a:pt x="1220736" y="199021"/>
                  </a:lnTo>
                  <a:lnTo>
                    <a:pt x="1219898" y="207886"/>
                  </a:lnTo>
                  <a:lnTo>
                    <a:pt x="1193406" y="241909"/>
                  </a:lnTo>
                  <a:lnTo>
                    <a:pt x="1174216" y="245872"/>
                  </a:lnTo>
                  <a:lnTo>
                    <a:pt x="965034" y="245872"/>
                  </a:lnTo>
                  <a:lnTo>
                    <a:pt x="965034" y="72834"/>
                  </a:lnTo>
                  <a:lnTo>
                    <a:pt x="963218" y="63906"/>
                  </a:lnTo>
                  <a:lnTo>
                    <a:pt x="960412" y="59753"/>
                  </a:lnTo>
                  <a:lnTo>
                    <a:pt x="960412" y="72834"/>
                  </a:lnTo>
                  <a:lnTo>
                    <a:pt x="960412" y="245872"/>
                  </a:lnTo>
                  <a:lnTo>
                    <a:pt x="852601" y="245872"/>
                  </a:lnTo>
                  <a:lnTo>
                    <a:pt x="852601" y="72834"/>
                  </a:lnTo>
                  <a:lnTo>
                    <a:pt x="854049" y="65709"/>
                  </a:lnTo>
                  <a:lnTo>
                    <a:pt x="857973" y="59893"/>
                  </a:lnTo>
                  <a:lnTo>
                    <a:pt x="863790" y="55968"/>
                  </a:lnTo>
                  <a:lnTo>
                    <a:pt x="870915" y="54508"/>
                  </a:lnTo>
                  <a:lnTo>
                    <a:pt x="942098" y="54508"/>
                  </a:lnTo>
                  <a:lnTo>
                    <a:pt x="949223" y="55968"/>
                  </a:lnTo>
                  <a:lnTo>
                    <a:pt x="955040" y="59893"/>
                  </a:lnTo>
                  <a:lnTo>
                    <a:pt x="958964" y="65709"/>
                  </a:lnTo>
                  <a:lnTo>
                    <a:pt x="960412" y="72834"/>
                  </a:lnTo>
                  <a:lnTo>
                    <a:pt x="960412" y="59753"/>
                  </a:lnTo>
                  <a:lnTo>
                    <a:pt x="958303" y="56616"/>
                  </a:lnTo>
                  <a:lnTo>
                    <a:pt x="951014" y="51701"/>
                  </a:lnTo>
                  <a:lnTo>
                    <a:pt x="942098" y="49898"/>
                  </a:lnTo>
                  <a:lnTo>
                    <a:pt x="870915" y="49898"/>
                  </a:lnTo>
                  <a:lnTo>
                    <a:pt x="861987" y="51701"/>
                  </a:lnTo>
                  <a:lnTo>
                    <a:pt x="854697" y="56616"/>
                  </a:lnTo>
                  <a:lnTo>
                    <a:pt x="849782" y="63906"/>
                  </a:lnTo>
                  <a:lnTo>
                    <a:pt x="847979" y="72834"/>
                  </a:lnTo>
                  <a:lnTo>
                    <a:pt x="847979" y="245872"/>
                  </a:lnTo>
                  <a:lnTo>
                    <a:pt x="628942" y="245872"/>
                  </a:lnTo>
                  <a:lnTo>
                    <a:pt x="628942" y="9207"/>
                  </a:lnTo>
                  <a:lnTo>
                    <a:pt x="854786" y="9207"/>
                  </a:lnTo>
                  <a:lnTo>
                    <a:pt x="903122" y="11747"/>
                  </a:lnTo>
                  <a:lnTo>
                    <a:pt x="950595" y="19265"/>
                  </a:lnTo>
                  <a:lnTo>
                    <a:pt x="996848" y="31610"/>
                  </a:lnTo>
                  <a:lnTo>
                    <a:pt x="1041527" y="48666"/>
                  </a:lnTo>
                  <a:lnTo>
                    <a:pt x="1084249" y="70281"/>
                  </a:lnTo>
                  <a:lnTo>
                    <a:pt x="1124661" y="96316"/>
                  </a:lnTo>
                  <a:lnTo>
                    <a:pt x="1162380" y="126619"/>
                  </a:lnTo>
                  <a:lnTo>
                    <a:pt x="1205141" y="164846"/>
                  </a:lnTo>
                  <a:lnTo>
                    <a:pt x="1220736" y="199021"/>
                  </a:lnTo>
                  <a:lnTo>
                    <a:pt x="1220736" y="169113"/>
                  </a:lnTo>
                  <a:lnTo>
                    <a:pt x="1168514" y="119761"/>
                  </a:lnTo>
                  <a:lnTo>
                    <a:pt x="1130046" y="88849"/>
                  </a:lnTo>
                  <a:lnTo>
                    <a:pt x="1088821" y="62293"/>
                  </a:lnTo>
                  <a:lnTo>
                    <a:pt x="1045248" y="40246"/>
                  </a:lnTo>
                  <a:lnTo>
                    <a:pt x="999680" y="22860"/>
                  </a:lnTo>
                  <a:lnTo>
                    <a:pt x="952500" y="10248"/>
                  </a:lnTo>
                  <a:lnTo>
                    <a:pt x="945908" y="9207"/>
                  </a:lnTo>
                  <a:lnTo>
                    <a:pt x="904074" y="2590"/>
                  </a:lnTo>
                  <a:lnTo>
                    <a:pt x="854786" y="0"/>
                  </a:lnTo>
                  <a:lnTo>
                    <a:pt x="608520" y="0"/>
                  </a:lnTo>
                  <a:lnTo>
                    <a:pt x="608520" y="9207"/>
                  </a:lnTo>
                  <a:lnTo>
                    <a:pt x="608520" y="245872"/>
                  </a:lnTo>
                  <a:lnTo>
                    <a:pt x="588314" y="245872"/>
                  </a:lnTo>
                  <a:lnTo>
                    <a:pt x="588314" y="72834"/>
                  </a:lnTo>
                  <a:lnTo>
                    <a:pt x="586511" y="63906"/>
                  </a:lnTo>
                  <a:lnTo>
                    <a:pt x="583692" y="59728"/>
                  </a:lnTo>
                  <a:lnTo>
                    <a:pt x="583692" y="72834"/>
                  </a:lnTo>
                  <a:lnTo>
                    <a:pt x="583692" y="245872"/>
                  </a:lnTo>
                  <a:lnTo>
                    <a:pt x="475881" y="245872"/>
                  </a:lnTo>
                  <a:lnTo>
                    <a:pt x="475881" y="72834"/>
                  </a:lnTo>
                  <a:lnTo>
                    <a:pt x="477329" y="65709"/>
                  </a:lnTo>
                  <a:lnTo>
                    <a:pt x="481253" y="59893"/>
                  </a:lnTo>
                  <a:lnTo>
                    <a:pt x="487070" y="55968"/>
                  </a:lnTo>
                  <a:lnTo>
                    <a:pt x="494195" y="54508"/>
                  </a:lnTo>
                  <a:lnTo>
                    <a:pt x="565378" y="54508"/>
                  </a:lnTo>
                  <a:lnTo>
                    <a:pt x="572516" y="55968"/>
                  </a:lnTo>
                  <a:lnTo>
                    <a:pt x="578332" y="59893"/>
                  </a:lnTo>
                  <a:lnTo>
                    <a:pt x="582244" y="65709"/>
                  </a:lnTo>
                  <a:lnTo>
                    <a:pt x="583692" y="72834"/>
                  </a:lnTo>
                  <a:lnTo>
                    <a:pt x="583692" y="59728"/>
                  </a:lnTo>
                  <a:lnTo>
                    <a:pt x="581596" y="56616"/>
                  </a:lnTo>
                  <a:lnTo>
                    <a:pt x="574306" y="51701"/>
                  </a:lnTo>
                  <a:lnTo>
                    <a:pt x="565378" y="49898"/>
                  </a:lnTo>
                  <a:lnTo>
                    <a:pt x="494195" y="49898"/>
                  </a:lnTo>
                  <a:lnTo>
                    <a:pt x="485267" y="51701"/>
                  </a:lnTo>
                  <a:lnTo>
                    <a:pt x="477989" y="56616"/>
                  </a:lnTo>
                  <a:lnTo>
                    <a:pt x="473075" y="63906"/>
                  </a:lnTo>
                  <a:lnTo>
                    <a:pt x="471258" y="72834"/>
                  </a:lnTo>
                  <a:lnTo>
                    <a:pt x="471258" y="245872"/>
                  </a:lnTo>
                  <a:lnTo>
                    <a:pt x="9207" y="245872"/>
                  </a:lnTo>
                  <a:lnTo>
                    <a:pt x="9207" y="9207"/>
                  </a:lnTo>
                  <a:lnTo>
                    <a:pt x="608520" y="9207"/>
                  </a:lnTo>
                  <a:lnTo>
                    <a:pt x="608520" y="0"/>
                  </a:lnTo>
                  <a:lnTo>
                    <a:pt x="0" y="0"/>
                  </a:lnTo>
                  <a:lnTo>
                    <a:pt x="0" y="255079"/>
                  </a:lnTo>
                  <a:lnTo>
                    <a:pt x="1174216" y="255079"/>
                  </a:lnTo>
                  <a:lnTo>
                    <a:pt x="1186268" y="253847"/>
                  </a:lnTo>
                  <a:lnTo>
                    <a:pt x="1221244" y="229247"/>
                  </a:lnTo>
                  <a:lnTo>
                    <a:pt x="1228940" y="209613"/>
                  </a:lnTo>
                  <a:lnTo>
                    <a:pt x="1229944" y="199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871366" y="3012109"/>
              <a:ext cx="767715" cy="14604"/>
            </a:xfrm>
            <a:custGeom>
              <a:avLst/>
              <a:gdLst/>
              <a:ahLst/>
              <a:cxnLst/>
              <a:rect l="l" t="t" r="r" b="b"/>
              <a:pathLst>
                <a:path w="767714" h="14605">
                  <a:moveTo>
                    <a:pt x="169989" y="3149"/>
                  </a:moveTo>
                  <a:lnTo>
                    <a:pt x="166839" y="0"/>
                  </a:lnTo>
                  <a:lnTo>
                    <a:pt x="7048" y="0"/>
                  </a:lnTo>
                  <a:lnTo>
                    <a:pt x="3149" y="0"/>
                  </a:lnTo>
                  <a:lnTo>
                    <a:pt x="0" y="3149"/>
                  </a:lnTo>
                  <a:lnTo>
                    <a:pt x="0" y="10947"/>
                  </a:lnTo>
                  <a:lnTo>
                    <a:pt x="3149" y="14109"/>
                  </a:lnTo>
                  <a:lnTo>
                    <a:pt x="166839" y="14109"/>
                  </a:lnTo>
                  <a:lnTo>
                    <a:pt x="169989" y="10947"/>
                  </a:lnTo>
                  <a:lnTo>
                    <a:pt x="169989" y="3149"/>
                  </a:lnTo>
                  <a:close/>
                </a:path>
                <a:path w="767714" h="14605">
                  <a:moveTo>
                    <a:pt x="422008" y="3149"/>
                  </a:moveTo>
                  <a:lnTo>
                    <a:pt x="418846" y="0"/>
                  </a:lnTo>
                  <a:lnTo>
                    <a:pt x="259054" y="0"/>
                  </a:lnTo>
                  <a:lnTo>
                    <a:pt x="255168" y="0"/>
                  </a:lnTo>
                  <a:lnTo>
                    <a:pt x="252006" y="3149"/>
                  </a:lnTo>
                  <a:lnTo>
                    <a:pt x="252006" y="10947"/>
                  </a:lnTo>
                  <a:lnTo>
                    <a:pt x="255168" y="14109"/>
                  </a:lnTo>
                  <a:lnTo>
                    <a:pt x="418846" y="14109"/>
                  </a:lnTo>
                  <a:lnTo>
                    <a:pt x="422008" y="10947"/>
                  </a:lnTo>
                  <a:lnTo>
                    <a:pt x="422008" y="3149"/>
                  </a:lnTo>
                  <a:close/>
                </a:path>
                <a:path w="767714" h="14605">
                  <a:moveTo>
                    <a:pt x="767372" y="3149"/>
                  </a:moveTo>
                  <a:lnTo>
                    <a:pt x="764209" y="0"/>
                  </a:lnTo>
                  <a:lnTo>
                    <a:pt x="604418" y="0"/>
                  </a:lnTo>
                  <a:lnTo>
                    <a:pt x="600519" y="0"/>
                  </a:lnTo>
                  <a:lnTo>
                    <a:pt x="597369" y="3149"/>
                  </a:lnTo>
                  <a:lnTo>
                    <a:pt x="597369" y="10947"/>
                  </a:lnTo>
                  <a:lnTo>
                    <a:pt x="600519" y="14109"/>
                  </a:lnTo>
                  <a:lnTo>
                    <a:pt x="764209" y="14109"/>
                  </a:lnTo>
                  <a:lnTo>
                    <a:pt x="767372" y="10947"/>
                  </a:lnTo>
                  <a:lnTo>
                    <a:pt x="767372" y="3149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1" name="object 281"/>
          <p:cNvGrpSpPr/>
          <p:nvPr/>
        </p:nvGrpSpPr>
        <p:grpSpPr>
          <a:xfrm>
            <a:off x="3878999" y="5943129"/>
            <a:ext cx="1362710" cy="1148715"/>
            <a:chOff x="3878999" y="5943129"/>
            <a:chExt cx="1362710" cy="1148715"/>
          </a:xfrm>
        </p:grpSpPr>
        <p:sp>
          <p:nvSpPr>
            <p:cNvPr id="282" name="object 282"/>
            <p:cNvSpPr/>
            <p:nvPr/>
          </p:nvSpPr>
          <p:spPr>
            <a:xfrm>
              <a:off x="3878999" y="5943129"/>
              <a:ext cx="1362710" cy="1148715"/>
            </a:xfrm>
            <a:custGeom>
              <a:avLst/>
              <a:gdLst/>
              <a:ahLst/>
              <a:cxnLst/>
              <a:rect l="l" t="t" r="r" b="b"/>
              <a:pathLst>
                <a:path w="1362710" h="1148715">
                  <a:moveTo>
                    <a:pt x="1362176" y="0"/>
                  </a:moveTo>
                  <a:lnTo>
                    <a:pt x="0" y="0"/>
                  </a:lnTo>
                  <a:lnTo>
                    <a:pt x="0" y="1148651"/>
                  </a:lnTo>
                  <a:lnTo>
                    <a:pt x="1362176" y="1148651"/>
                  </a:lnTo>
                  <a:lnTo>
                    <a:pt x="1362176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878999" y="5943129"/>
              <a:ext cx="1362710" cy="1148715"/>
            </a:xfrm>
            <a:custGeom>
              <a:avLst/>
              <a:gdLst/>
              <a:ahLst/>
              <a:cxnLst/>
              <a:rect l="l" t="t" r="r" b="b"/>
              <a:pathLst>
                <a:path w="1362710" h="1148715">
                  <a:moveTo>
                    <a:pt x="1362176" y="0"/>
                  </a:moveTo>
                  <a:lnTo>
                    <a:pt x="525623" y="0"/>
                  </a:lnTo>
                  <a:lnTo>
                    <a:pt x="501088" y="22513"/>
                  </a:lnTo>
                  <a:lnTo>
                    <a:pt x="451607" y="47913"/>
                  </a:lnTo>
                  <a:lnTo>
                    <a:pt x="410548" y="86013"/>
                  </a:lnTo>
                  <a:lnTo>
                    <a:pt x="380453" y="98713"/>
                  </a:lnTo>
                  <a:lnTo>
                    <a:pt x="348045" y="124113"/>
                  </a:lnTo>
                  <a:lnTo>
                    <a:pt x="313510" y="149513"/>
                  </a:lnTo>
                  <a:lnTo>
                    <a:pt x="276924" y="174913"/>
                  </a:lnTo>
                  <a:lnTo>
                    <a:pt x="238362" y="187613"/>
                  </a:lnTo>
                  <a:lnTo>
                    <a:pt x="197897" y="213013"/>
                  </a:lnTo>
                  <a:lnTo>
                    <a:pt x="155605" y="238413"/>
                  </a:lnTo>
                  <a:lnTo>
                    <a:pt x="111559" y="263813"/>
                  </a:lnTo>
                  <a:lnTo>
                    <a:pt x="65836" y="276513"/>
                  </a:lnTo>
                  <a:lnTo>
                    <a:pt x="18509" y="301913"/>
                  </a:lnTo>
                  <a:lnTo>
                    <a:pt x="0" y="306724"/>
                  </a:lnTo>
                  <a:lnTo>
                    <a:pt x="0" y="1148651"/>
                  </a:lnTo>
                  <a:lnTo>
                    <a:pt x="1362176" y="1148651"/>
                  </a:lnTo>
                  <a:lnTo>
                    <a:pt x="1362176" y="936913"/>
                  </a:lnTo>
                  <a:lnTo>
                    <a:pt x="284289" y="936913"/>
                  </a:lnTo>
                  <a:lnTo>
                    <a:pt x="284289" y="543213"/>
                  </a:lnTo>
                  <a:lnTo>
                    <a:pt x="287555" y="530513"/>
                  </a:lnTo>
                  <a:lnTo>
                    <a:pt x="296462" y="517813"/>
                  </a:lnTo>
                  <a:lnTo>
                    <a:pt x="309674" y="505113"/>
                  </a:lnTo>
                  <a:lnTo>
                    <a:pt x="1362176" y="505113"/>
                  </a:lnTo>
                  <a:lnTo>
                    <a:pt x="1362176" y="0"/>
                  </a:lnTo>
                  <a:close/>
                </a:path>
                <a:path w="1362710" h="1148715">
                  <a:moveTo>
                    <a:pt x="567517" y="505113"/>
                  </a:moveTo>
                  <a:lnTo>
                    <a:pt x="467514" y="505113"/>
                  </a:lnTo>
                  <a:lnTo>
                    <a:pt x="480726" y="517813"/>
                  </a:lnTo>
                  <a:lnTo>
                    <a:pt x="489633" y="530513"/>
                  </a:lnTo>
                  <a:lnTo>
                    <a:pt x="492899" y="543213"/>
                  </a:lnTo>
                  <a:lnTo>
                    <a:pt x="492899" y="936913"/>
                  </a:lnTo>
                  <a:lnTo>
                    <a:pt x="542137" y="936913"/>
                  </a:lnTo>
                  <a:lnTo>
                    <a:pt x="542137" y="543213"/>
                  </a:lnTo>
                  <a:lnTo>
                    <a:pt x="545403" y="530513"/>
                  </a:lnTo>
                  <a:lnTo>
                    <a:pt x="554308" y="517813"/>
                  </a:lnTo>
                  <a:lnTo>
                    <a:pt x="567517" y="505113"/>
                  </a:lnTo>
                  <a:close/>
                </a:path>
                <a:path w="1362710" h="1148715">
                  <a:moveTo>
                    <a:pt x="825358" y="505113"/>
                  </a:moveTo>
                  <a:lnTo>
                    <a:pt x="725357" y="505113"/>
                  </a:lnTo>
                  <a:lnTo>
                    <a:pt x="738570" y="517813"/>
                  </a:lnTo>
                  <a:lnTo>
                    <a:pt x="747480" y="530513"/>
                  </a:lnTo>
                  <a:lnTo>
                    <a:pt x="750747" y="543213"/>
                  </a:lnTo>
                  <a:lnTo>
                    <a:pt x="750747" y="936913"/>
                  </a:lnTo>
                  <a:lnTo>
                    <a:pt x="799973" y="936913"/>
                  </a:lnTo>
                  <a:lnTo>
                    <a:pt x="799973" y="543213"/>
                  </a:lnTo>
                  <a:lnTo>
                    <a:pt x="803238" y="530513"/>
                  </a:lnTo>
                  <a:lnTo>
                    <a:pt x="812145" y="517813"/>
                  </a:lnTo>
                  <a:lnTo>
                    <a:pt x="825358" y="505113"/>
                  </a:lnTo>
                  <a:close/>
                </a:path>
                <a:path w="1362710" h="1148715">
                  <a:moveTo>
                    <a:pt x="1362176" y="505113"/>
                  </a:moveTo>
                  <a:lnTo>
                    <a:pt x="983190" y="505113"/>
                  </a:lnTo>
                  <a:lnTo>
                    <a:pt x="996399" y="517813"/>
                  </a:lnTo>
                  <a:lnTo>
                    <a:pt x="1005304" y="530513"/>
                  </a:lnTo>
                  <a:lnTo>
                    <a:pt x="1008570" y="543213"/>
                  </a:lnTo>
                  <a:lnTo>
                    <a:pt x="1008570" y="936913"/>
                  </a:lnTo>
                  <a:lnTo>
                    <a:pt x="1362176" y="936913"/>
                  </a:lnTo>
                  <a:lnTo>
                    <a:pt x="1362176" y="505113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027716" y="6274943"/>
              <a:ext cx="213995" cy="295910"/>
            </a:xfrm>
            <a:custGeom>
              <a:avLst/>
              <a:gdLst/>
              <a:ahLst/>
              <a:cxnLst/>
              <a:rect l="l" t="t" r="r" b="b"/>
              <a:pathLst>
                <a:path w="213995" h="295909">
                  <a:moveTo>
                    <a:pt x="213459" y="0"/>
                  </a:moveTo>
                  <a:lnTo>
                    <a:pt x="0" y="282503"/>
                  </a:lnTo>
                  <a:lnTo>
                    <a:pt x="17005" y="295355"/>
                  </a:lnTo>
                  <a:lnTo>
                    <a:pt x="213459" y="35360"/>
                  </a:lnTo>
                  <a:lnTo>
                    <a:pt x="2134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016288" y="6385681"/>
              <a:ext cx="191414" cy="201383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3878999" y="5943129"/>
              <a:ext cx="516255" cy="296545"/>
            </a:xfrm>
            <a:custGeom>
              <a:avLst/>
              <a:gdLst/>
              <a:ahLst/>
              <a:cxnLst/>
              <a:rect l="l" t="t" r="r" b="b"/>
              <a:pathLst>
                <a:path w="516254" h="296545">
                  <a:moveTo>
                    <a:pt x="515654" y="0"/>
                  </a:moveTo>
                  <a:lnTo>
                    <a:pt x="0" y="0"/>
                  </a:lnTo>
                  <a:lnTo>
                    <a:pt x="0" y="296435"/>
                  </a:lnTo>
                  <a:lnTo>
                    <a:pt x="65836" y="272497"/>
                  </a:lnTo>
                  <a:lnTo>
                    <a:pt x="111559" y="252589"/>
                  </a:lnTo>
                  <a:lnTo>
                    <a:pt x="155605" y="231194"/>
                  </a:lnTo>
                  <a:lnTo>
                    <a:pt x="197897" y="208734"/>
                  </a:lnTo>
                  <a:lnTo>
                    <a:pt x="238362" y="185630"/>
                  </a:lnTo>
                  <a:lnTo>
                    <a:pt x="276924" y="162303"/>
                  </a:lnTo>
                  <a:lnTo>
                    <a:pt x="313510" y="139174"/>
                  </a:lnTo>
                  <a:lnTo>
                    <a:pt x="348045" y="116665"/>
                  </a:lnTo>
                  <a:lnTo>
                    <a:pt x="410548" y="75067"/>
                  </a:lnTo>
                  <a:lnTo>
                    <a:pt x="451607" y="46766"/>
                  </a:lnTo>
                  <a:lnTo>
                    <a:pt x="501088" y="11105"/>
                  </a:lnTo>
                  <a:lnTo>
                    <a:pt x="515654" y="0"/>
                  </a:lnTo>
                  <a:close/>
                </a:path>
              </a:pathLst>
            </a:custGeom>
            <a:solidFill>
              <a:srgbClr val="93B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163288" y="6442276"/>
              <a:ext cx="208915" cy="429259"/>
            </a:xfrm>
            <a:custGeom>
              <a:avLst/>
              <a:gdLst/>
              <a:ahLst/>
              <a:cxnLst/>
              <a:rect l="l" t="t" r="r" b="b"/>
              <a:pathLst>
                <a:path w="208914" h="429259">
                  <a:moveTo>
                    <a:pt x="167043" y="0"/>
                  </a:moveTo>
                  <a:lnTo>
                    <a:pt x="41567" y="0"/>
                  </a:lnTo>
                  <a:lnTo>
                    <a:pt x="25385" y="3265"/>
                  </a:lnTo>
                  <a:lnTo>
                    <a:pt x="12172" y="12171"/>
                  </a:lnTo>
                  <a:lnTo>
                    <a:pt x="3265" y="25379"/>
                  </a:lnTo>
                  <a:lnTo>
                    <a:pt x="0" y="41554"/>
                  </a:lnTo>
                  <a:lnTo>
                    <a:pt x="0" y="429196"/>
                  </a:lnTo>
                  <a:lnTo>
                    <a:pt x="208610" y="429196"/>
                  </a:lnTo>
                  <a:lnTo>
                    <a:pt x="208610" y="41554"/>
                  </a:lnTo>
                  <a:lnTo>
                    <a:pt x="205342" y="25379"/>
                  </a:lnTo>
                  <a:lnTo>
                    <a:pt x="196432" y="12171"/>
                  </a:lnTo>
                  <a:lnTo>
                    <a:pt x="183219" y="3265"/>
                  </a:lnTo>
                  <a:lnTo>
                    <a:pt x="167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163301" y="6442290"/>
              <a:ext cx="208915" cy="429259"/>
            </a:xfrm>
            <a:custGeom>
              <a:avLst/>
              <a:gdLst/>
              <a:ahLst/>
              <a:cxnLst/>
              <a:rect l="l" t="t" r="r" b="b"/>
              <a:pathLst>
                <a:path w="208914" h="429259">
                  <a:moveTo>
                    <a:pt x="208597" y="356031"/>
                  </a:moveTo>
                  <a:lnTo>
                    <a:pt x="0" y="356031"/>
                  </a:lnTo>
                  <a:lnTo>
                    <a:pt x="0" y="429183"/>
                  </a:lnTo>
                  <a:lnTo>
                    <a:pt x="208597" y="429183"/>
                  </a:lnTo>
                  <a:lnTo>
                    <a:pt x="208597" y="356031"/>
                  </a:lnTo>
                  <a:close/>
                </a:path>
                <a:path w="208914" h="429259">
                  <a:moveTo>
                    <a:pt x="208597" y="41554"/>
                  </a:moveTo>
                  <a:lnTo>
                    <a:pt x="205320" y="25374"/>
                  </a:lnTo>
                  <a:lnTo>
                    <a:pt x="196418" y="12166"/>
                  </a:lnTo>
                  <a:lnTo>
                    <a:pt x="183210" y="3263"/>
                  </a:lnTo>
                  <a:lnTo>
                    <a:pt x="167030" y="0"/>
                  </a:lnTo>
                  <a:lnTo>
                    <a:pt x="41541" y="0"/>
                  </a:lnTo>
                  <a:lnTo>
                    <a:pt x="25361" y="3263"/>
                  </a:lnTo>
                  <a:lnTo>
                    <a:pt x="12153" y="12166"/>
                  </a:lnTo>
                  <a:lnTo>
                    <a:pt x="3251" y="25374"/>
                  </a:lnTo>
                  <a:lnTo>
                    <a:pt x="0" y="41554"/>
                  </a:lnTo>
                  <a:lnTo>
                    <a:pt x="0" y="46355"/>
                  </a:lnTo>
                  <a:lnTo>
                    <a:pt x="208597" y="46355"/>
                  </a:lnTo>
                  <a:lnTo>
                    <a:pt x="208597" y="41554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327372" y="6488644"/>
              <a:ext cx="45085" cy="309880"/>
            </a:xfrm>
            <a:custGeom>
              <a:avLst/>
              <a:gdLst/>
              <a:ahLst/>
              <a:cxnLst/>
              <a:rect l="l" t="t" r="r" b="b"/>
              <a:pathLst>
                <a:path w="45085" h="309879">
                  <a:moveTo>
                    <a:pt x="44526" y="0"/>
                  </a:moveTo>
                  <a:lnTo>
                    <a:pt x="1117" y="0"/>
                  </a:lnTo>
                  <a:lnTo>
                    <a:pt x="0" y="309676"/>
                  </a:lnTo>
                  <a:lnTo>
                    <a:pt x="44526" y="309676"/>
                  </a:lnTo>
                  <a:lnTo>
                    <a:pt x="44526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309707" y="6442278"/>
              <a:ext cx="62230" cy="429259"/>
            </a:xfrm>
            <a:custGeom>
              <a:avLst/>
              <a:gdLst/>
              <a:ahLst/>
              <a:cxnLst/>
              <a:rect l="l" t="t" r="r" b="b"/>
              <a:pathLst>
                <a:path w="62229" h="429259">
                  <a:moveTo>
                    <a:pt x="62191" y="356044"/>
                  </a:moveTo>
                  <a:lnTo>
                    <a:pt x="17665" y="356044"/>
                  </a:lnTo>
                  <a:lnTo>
                    <a:pt x="17399" y="429196"/>
                  </a:lnTo>
                  <a:lnTo>
                    <a:pt x="62191" y="429196"/>
                  </a:lnTo>
                  <a:lnTo>
                    <a:pt x="62191" y="356044"/>
                  </a:lnTo>
                  <a:close/>
                </a:path>
                <a:path w="62229" h="429259">
                  <a:moveTo>
                    <a:pt x="62191" y="46367"/>
                  </a:moveTo>
                  <a:lnTo>
                    <a:pt x="36791" y="3263"/>
                  </a:lnTo>
                  <a:lnTo>
                    <a:pt x="20624" y="0"/>
                  </a:lnTo>
                  <a:lnTo>
                    <a:pt x="0" y="12"/>
                  </a:lnTo>
                  <a:lnTo>
                    <a:pt x="7581" y="11010"/>
                  </a:lnTo>
                  <a:lnTo>
                    <a:pt x="12319" y="19164"/>
                  </a:lnTo>
                  <a:lnTo>
                    <a:pt x="15811" y="27863"/>
                  </a:lnTo>
                  <a:lnTo>
                    <a:pt x="17970" y="36982"/>
                  </a:lnTo>
                  <a:lnTo>
                    <a:pt x="18783" y="46367"/>
                  </a:lnTo>
                  <a:lnTo>
                    <a:pt x="62191" y="46367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149788" y="6428777"/>
              <a:ext cx="236220" cy="456565"/>
            </a:xfrm>
            <a:custGeom>
              <a:avLst/>
              <a:gdLst/>
              <a:ahLst/>
              <a:cxnLst/>
              <a:rect l="l" t="t" r="r" b="b"/>
              <a:pathLst>
                <a:path w="236220" h="456565">
                  <a:moveTo>
                    <a:pt x="235610" y="55067"/>
                  </a:moveTo>
                  <a:lnTo>
                    <a:pt x="231267" y="33655"/>
                  </a:lnTo>
                  <a:lnTo>
                    <a:pt x="222110" y="20078"/>
                  </a:lnTo>
                  <a:lnTo>
                    <a:pt x="222110" y="61810"/>
                  </a:lnTo>
                  <a:lnTo>
                    <a:pt x="222110" y="361670"/>
                  </a:lnTo>
                  <a:lnTo>
                    <a:pt x="182422" y="361670"/>
                  </a:lnTo>
                  <a:lnTo>
                    <a:pt x="174980" y="361670"/>
                  </a:lnTo>
                  <a:lnTo>
                    <a:pt x="85826" y="361670"/>
                  </a:lnTo>
                  <a:lnTo>
                    <a:pt x="82791" y="364693"/>
                  </a:lnTo>
                  <a:lnTo>
                    <a:pt x="82791" y="372148"/>
                  </a:lnTo>
                  <a:lnTo>
                    <a:pt x="85826" y="375170"/>
                  </a:lnTo>
                  <a:lnTo>
                    <a:pt x="89547" y="375170"/>
                  </a:lnTo>
                  <a:lnTo>
                    <a:pt x="174980" y="375170"/>
                  </a:lnTo>
                  <a:lnTo>
                    <a:pt x="178701" y="375170"/>
                  </a:lnTo>
                  <a:lnTo>
                    <a:pt x="182422" y="375170"/>
                  </a:lnTo>
                  <a:lnTo>
                    <a:pt x="222110" y="375170"/>
                  </a:lnTo>
                  <a:lnTo>
                    <a:pt x="222110" y="442696"/>
                  </a:lnTo>
                  <a:lnTo>
                    <a:pt x="13500" y="442696"/>
                  </a:lnTo>
                  <a:lnTo>
                    <a:pt x="13500" y="375170"/>
                  </a:lnTo>
                  <a:lnTo>
                    <a:pt x="53124" y="375170"/>
                  </a:lnTo>
                  <a:lnTo>
                    <a:pt x="56159" y="372148"/>
                  </a:lnTo>
                  <a:lnTo>
                    <a:pt x="56159" y="364693"/>
                  </a:lnTo>
                  <a:lnTo>
                    <a:pt x="53124" y="361670"/>
                  </a:lnTo>
                  <a:lnTo>
                    <a:pt x="13500" y="361670"/>
                  </a:lnTo>
                  <a:lnTo>
                    <a:pt x="13500" y="61810"/>
                  </a:lnTo>
                  <a:lnTo>
                    <a:pt x="53124" y="61810"/>
                  </a:lnTo>
                  <a:lnTo>
                    <a:pt x="56159" y="58788"/>
                  </a:lnTo>
                  <a:lnTo>
                    <a:pt x="56159" y="51333"/>
                  </a:lnTo>
                  <a:lnTo>
                    <a:pt x="53124" y="48310"/>
                  </a:lnTo>
                  <a:lnTo>
                    <a:pt x="14859" y="48310"/>
                  </a:lnTo>
                  <a:lnTo>
                    <a:pt x="16764" y="38887"/>
                  </a:lnTo>
                  <a:lnTo>
                    <a:pt x="25666" y="25679"/>
                  </a:lnTo>
                  <a:lnTo>
                    <a:pt x="38874" y="16776"/>
                  </a:lnTo>
                  <a:lnTo>
                    <a:pt x="55067" y="13512"/>
                  </a:lnTo>
                  <a:lnTo>
                    <a:pt x="180543" y="13512"/>
                  </a:lnTo>
                  <a:lnTo>
                    <a:pt x="196710" y="16776"/>
                  </a:lnTo>
                  <a:lnTo>
                    <a:pt x="209931" y="25679"/>
                  </a:lnTo>
                  <a:lnTo>
                    <a:pt x="218833" y="38887"/>
                  </a:lnTo>
                  <a:lnTo>
                    <a:pt x="220738" y="48310"/>
                  </a:lnTo>
                  <a:lnTo>
                    <a:pt x="182422" y="48310"/>
                  </a:lnTo>
                  <a:lnTo>
                    <a:pt x="174980" y="48310"/>
                  </a:lnTo>
                  <a:lnTo>
                    <a:pt x="85826" y="48310"/>
                  </a:lnTo>
                  <a:lnTo>
                    <a:pt x="82791" y="51333"/>
                  </a:lnTo>
                  <a:lnTo>
                    <a:pt x="82791" y="58788"/>
                  </a:lnTo>
                  <a:lnTo>
                    <a:pt x="85826" y="61810"/>
                  </a:lnTo>
                  <a:lnTo>
                    <a:pt x="89547" y="61810"/>
                  </a:lnTo>
                  <a:lnTo>
                    <a:pt x="174980" y="61810"/>
                  </a:lnTo>
                  <a:lnTo>
                    <a:pt x="178701" y="61810"/>
                  </a:lnTo>
                  <a:lnTo>
                    <a:pt x="182422" y="61810"/>
                  </a:lnTo>
                  <a:lnTo>
                    <a:pt x="222110" y="61810"/>
                  </a:lnTo>
                  <a:lnTo>
                    <a:pt x="222110" y="20078"/>
                  </a:lnTo>
                  <a:lnTo>
                    <a:pt x="219456" y="16141"/>
                  </a:lnTo>
                  <a:lnTo>
                    <a:pt x="215557" y="13512"/>
                  </a:lnTo>
                  <a:lnTo>
                    <a:pt x="201955" y="4330"/>
                  </a:lnTo>
                  <a:lnTo>
                    <a:pt x="180543" y="0"/>
                  </a:lnTo>
                  <a:lnTo>
                    <a:pt x="55067" y="0"/>
                  </a:lnTo>
                  <a:lnTo>
                    <a:pt x="33642" y="4330"/>
                  </a:lnTo>
                  <a:lnTo>
                    <a:pt x="16141" y="16141"/>
                  </a:lnTo>
                  <a:lnTo>
                    <a:pt x="4330" y="33655"/>
                  </a:lnTo>
                  <a:lnTo>
                    <a:pt x="0" y="55067"/>
                  </a:lnTo>
                  <a:lnTo>
                    <a:pt x="0" y="450164"/>
                  </a:lnTo>
                  <a:lnTo>
                    <a:pt x="6045" y="456196"/>
                  </a:lnTo>
                  <a:lnTo>
                    <a:pt x="229552" y="456196"/>
                  </a:lnTo>
                  <a:lnTo>
                    <a:pt x="235610" y="450164"/>
                  </a:lnTo>
                  <a:lnTo>
                    <a:pt x="235610" y="442696"/>
                  </a:lnTo>
                  <a:lnTo>
                    <a:pt x="235610" y="550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421130" y="6442276"/>
              <a:ext cx="208915" cy="429259"/>
            </a:xfrm>
            <a:custGeom>
              <a:avLst/>
              <a:gdLst/>
              <a:ahLst/>
              <a:cxnLst/>
              <a:rect l="l" t="t" r="r" b="b"/>
              <a:pathLst>
                <a:path w="208914" h="429259">
                  <a:moveTo>
                    <a:pt x="167043" y="0"/>
                  </a:moveTo>
                  <a:lnTo>
                    <a:pt x="41567" y="0"/>
                  </a:lnTo>
                  <a:lnTo>
                    <a:pt x="25385" y="3265"/>
                  </a:lnTo>
                  <a:lnTo>
                    <a:pt x="12172" y="12171"/>
                  </a:lnTo>
                  <a:lnTo>
                    <a:pt x="3265" y="25379"/>
                  </a:lnTo>
                  <a:lnTo>
                    <a:pt x="0" y="41554"/>
                  </a:lnTo>
                  <a:lnTo>
                    <a:pt x="0" y="429196"/>
                  </a:lnTo>
                  <a:lnTo>
                    <a:pt x="208610" y="429196"/>
                  </a:lnTo>
                  <a:lnTo>
                    <a:pt x="208610" y="41554"/>
                  </a:lnTo>
                  <a:lnTo>
                    <a:pt x="205344" y="25379"/>
                  </a:lnTo>
                  <a:lnTo>
                    <a:pt x="196437" y="12171"/>
                  </a:lnTo>
                  <a:lnTo>
                    <a:pt x="183224" y="3265"/>
                  </a:lnTo>
                  <a:lnTo>
                    <a:pt x="167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421124" y="6442290"/>
              <a:ext cx="208915" cy="429259"/>
            </a:xfrm>
            <a:custGeom>
              <a:avLst/>
              <a:gdLst/>
              <a:ahLst/>
              <a:cxnLst/>
              <a:rect l="l" t="t" r="r" b="b"/>
              <a:pathLst>
                <a:path w="208914" h="429259">
                  <a:moveTo>
                    <a:pt x="208610" y="356031"/>
                  </a:moveTo>
                  <a:lnTo>
                    <a:pt x="0" y="356031"/>
                  </a:lnTo>
                  <a:lnTo>
                    <a:pt x="0" y="429183"/>
                  </a:lnTo>
                  <a:lnTo>
                    <a:pt x="208610" y="429183"/>
                  </a:lnTo>
                  <a:lnTo>
                    <a:pt x="208610" y="356031"/>
                  </a:lnTo>
                  <a:close/>
                </a:path>
                <a:path w="208914" h="429259">
                  <a:moveTo>
                    <a:pt x="208610" y="41554"/>
                  </a:moveTo>
                  <a:lnTo>
                    <a:pt x="205346" y="25374"/>
                  </a:lnTo>
                  <a:lnTo>
                    <a:pt x="196430" y="12166"/>
                  </a:lnTo>
                  <a:lnTo>
                    <a:pt x="183222" y="3263"/>
                  </a:lnTo>
                  <a:lnTo>
                    <a:pt x="167030" y="0"/>
                  </a:lnTo>
                  <a:lnTo>
                    <a:pt x="41554" y="0"/>
                  </a:lnTo>
                  <a:lnTo>
                    <a:pt x="25374" y="3263"/>
                  </a:lnTo>
                  <a:lnTo>
                    <a:pt x="12166" y="12166"/>
                  </a:lnTo>
                  <a:lnTo>
                    <a:pt x="3263" y="25374"/>
                  </a:lnTo>
                  <a:lnTo>
                    <a:pt x="0" y="41554"/>
                  </a:lnTo>
                  <a:lnTo>
                    <a:pt x="0" y="46355"/>
                  </a:lnTo>
                  <a:lnTo>
                    <a:pt x="208610" y="46355"/>
                  </a:lnTo>
                  <a:lnTo>
                    <a:pt x="208610" y="41554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585201" y="6488644"/>
              <a:ext cx="45085" cy="309880"/>
            </a:xfrm>
            <a:custGeom>
              <a:avLst/>
              <a:gdLst/>
              <a:ahLst/>
              <a:cxnLst/>
              <a:rect l="l" t="t" r="r" b="b"/>
              <a:pathLst>
                <a:path w="45085" h="309879">
                  <a:moveTo>
                    <a:pt x="44545" y="0"/>
                  </a:moveTo>
                  <a:lnTo>
                    <a:pt x="1130" y="0"/>
                  </a:lnTo>
                  <a:lnTo>
                    <a:pt x="0" y="309676"/>
                  </a:lnTo>
                  <a:lnTo>
                    <a:pt x="44545" y="309676"/>
                  </a:lnTo>
                  <a:lnTo>
                    <a:pt x="44545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567542" y="6442278"/>
              <a:ext cx="62230" cy="429259"/>
            </a:xfrm>
            <a:custGeom>
              <a:avLst/>
              <a:gdLst/>
              <a:ahLst/>
              <a:cxnLst/>
              <a:rect l="l" t="t" r="r" b="b"/>
              <a:pathLst>
                <a:path w="62229" h="429259">
                  <a:moveTo>
                    <a:pt x="62191" y="356044"/>
                  </a:moveTo>
                  <a:lnTo>
                    <a:pt x="17653" y="356044"/>
                  </a:lnTo>
                  <a:lnTo>
                    <a:pt x="17386" y="429196"/>
                  </a:lnTo>
                  <a:lnTo>
                    <a:pt x="62191" y="429196"/>
                  </a:lnTo>
                  <a:lnTo>
                    <a:pt x="62191" y="356044"/>
                  </a:lnTo>
                  <a:close/>
                </a:path>
                <a:path w="62229" h="429259">
                  <a:moveTo>
                    <a:pt x="62204" y="46367"/>
                  </a:moveTo>
                  <a:lnTo>
                    <a:pt x="36804" y="3276"/>
                  </a:lnTo>
                  <a:lnTo>
                    <a:pt x="20612" y="0"/>
                  </a:lnTo>
                  <a:lnTo>
                    <a:pt x="0" y="12"/>
                  </a:lnTo>
                  <a:lnTo>
                    <a:pt x="7581" y="11010"/>
                  </a:lnTo>
                  <a:lnTo>
                    <a:pt x="12331" y="19164"/>
                  </a:lnTo>
                  <a:lnTo>
                    <a:pt x="15811" y="27863"/>
                  </a:lnTo>
                  <a:lnTo>
                    <a:pt x="17970" y="36982"/>
                  </a:lnTo>
                  <a:lnTo>
                    <a:pt x="18783" y="46367"/>
                  </a:lnTo>
                  <a:lnTo>
                    <a:pt x="62204" y="46367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407624" y="6428777"/>
              <a:ext cx="236220" cy="456565"/>
            </a:xfrm>
            <a:custGeom>
              <a:avLst/>
              <a:gdLst/>
              <a:ahLst/>
              <a:cxnLst/>
              <a:rect l="l" t="t" r="r" b="b"/>
              <a:pathLst>
                <a:path w="236220" h="456565">
                  <a:moveTo>
                    <a:pt x="235610" y="55067"/>
                  </a:moveTo>
                  <a:lnTo>
                    <a:pt x="231279" y="33655"/>
                  </a:lnTo>
                  <a:lnTo>
                    <a:pt x="222097" y="20040"/>
                  </a:lnTo>
                  <a:lnTo>
                    <a:pt x="222097" y="61810"/>
                  </a:lnTo>
                  <a:lnTo>
                    <a:pt x="222097" y="361670"/>
                  </a:lnTo>
                  <a:lnTo>
                    <a:pt x="182422" y="361670"/>
                  </a:lnTo>
                  <a:lnTo>
                    <a:pt x="174967" y="361670"/>
                  </a:lnTo>
                  <a:lnTo>
                    <a:pt x="85826" y="361670"/>
                  </a:lnTo>
                  <a:lnTo>
                    <a:pt x="82791" y="364693"/>
                  </a:lnTo>
                  <a:lnTo>
                    <a:pt x="82791" y="372148"/>
                  </a:lnTo>
                  <a:lnTo>
                    <a:pt x="85826" y="375170"/>
                  </a:lnTo>
                  <a:lnTo>
                    <a:pt x="89547" y="375170"/>
                  </a:lnTo>
                  <a:lnTo>
                    <a:pt x="174967" y="375170"/>
                  </a:lnTo>
                  <a:lnTo>
                    <a:pt x="178701" y="375170"/>
                  </a:lnTo>
                  <a:lnTo>
                    <a:pt x="182422" y="375170"/>
                  </a:lnTo>
                  <a:lnTo>
                    <a:pt x="222097" y="375170"/>
                  </a:lnTo>
                  <a:lnTo>
                    <a:pt x="222097" y="442696"/>
                  </a:lnTo>
                  <a:lnTo>
                    <a:pt x="13500" y="442696"/>
                  </a:lnTo>
                  <a:lnTo>
                    <a:pt x="13500" y="375170"/>
                  </a:lnTo>
                  <a:lnTo>
                    <a:pt x="53124" y="375170"/>
                  </a:lnTo>
                  <a:lnTo>
                    <a:pt x="56146" y="372148"/>
                  </a:lnTo>
                  <a:lnTo>
                    <a:pt x="56146" y="364693"/>
                  </a:lnTo>
                  <a:lnTo>
                    <a:pt x="53124" y="361670"/>
                  </a:lnTo>
                  <a:lnTo>
                    <a:pt x="13500" y="361670"/>
                  </a:lnTo>
                  <a:lnTo>
                    <a:pt x="13500" y="61810"/>
                  </a:lnTo>
                  <a:lnTo>
                    <a:pt x="53124" y="61810"/>
                  </a:lnTo>
                  <a:lnTo>
                    <a:pt x="56146" y="58788"/>
                  </a:lnTo>
                  <a:lnTo>
                    <a:pt x="56146" y="51333"/>
                  </a:lnTo>
                  <a:lnTo>
                    <a:pt x="53124" y="48310"/>
                  </a:lnTo>
                  <a:lnTo>
                    <a:pt x="14859" y="48310"/>
                  </a:lnTo>
                  <a:lnTo>
                    <a:pt x="16764" y="38887"/>
                  </a:lnTo>
                  <a:lnTo>
                    <a:pt x="25679" y="25679"/>
                  </a:lnTo>
                  <a:lnTo>
                    <a:pt x="38887" y="16776"/>
                  </a:lnTo>
                  <a:lnTo>
                    <a:pt x="55067" y="13512"/>
                  </a:lnTo>
                  <a:lnTo>
                    <a:pt x="180543" y="13512"/>
                  </a:lnTo>
                  <a:lnTo>
                    <a:pt x="196723" y="16776"/>
                  </a:lnTo>
                  <a:lnTo>
                    <a:pt x="209931" y="25679"/>
                  </a:lnTo>
                  <a:lnTo>
                    <a:pt x="218833" y="38887"/>
                  </a:lnTo>
                  <a:lnTo>
                    <a:pt x="220726" y="48310"/>
                  </a:lnTo>
                  <a:lnTo>
                    <a:pt x="182422" y="48310"/>
                  </a:lnTo>
                  <a:lnTo>
                    <a:pt x="174967" y="48310"/>
                  </a:lnTo>
                  <a:lnTo>
                    <a:pt x="85826" y="48310"/>
                  </a:lnTo>
                  <a:lnTo>
                    <a:pt x="82791" y="51333"/>
                  </a:lnTo>
                  <a:lnTo>
                    <a:pt x="82791" y="58788"/>
                  </a:lnTo>
                  <a:lnTo>
                    <a:pt x="85826" y="61810"/>
                  </a:lnTo>
                  <a:lnTo>
                    <a:pt x="89547" y="61810"/>
                  </a:lnTo>
                  <a:lnTo>
                    <a:pt x="174967" y="61810"/>
                  </a:lnTo>
                  <a:lnTo>
                    <a:pt x="178701" y="61810"/>
                  </a:lnTo>
                  <a:lnTo>
                    <a:pt x="182422" y="61810"/>
                  </a:lnTo>
                  <a:lnTo>
                    <a:pt x="222097" y="61810"/>
                  </a:lnTo>
                  <a:lnTo>
                    <a:pt x="222097" y="20040"/>
                  </a:lnTo>
                  <a:lnTo>
                    <a:pt x="219468" y="16141"/>
                  </a:lnTo>
                  <a:lnTo>
                    <a:pt x="215557" y="13512"/>
                  </a:lnTo>
                  <a:lnTo>
                    <a:pt x="201955" y="4330"/>
                  </a:lnTo>
                  <a:lnTo>
                    <a:pt x="180543" y="0"/>
                  </a:lnTo>
                  <a:lnTo>
                    <a:pt x="55067" y="0"/>
                  </a:lnTo>
                  <a:lnTo>
                    <a:pt x="33655" y="4330"/>
                  </a:lnTo>
                  <a:lnTo>
                    <a:pt x="16141" y="16141"/>
                  </a:lnTo>
                  <a:lnTo>
                    <a:pt x="4330" y="33655"/>
                  </a:lnTo>
                  <a:lnTo>
                    <a:pt x="0" y="55067"/>
                  </a:lnTo>
                  <a:lnTo>
                    <a:pt x="0" y="450164"/>
                  </a:lnTo>
                  <a:lnTo>
                    <a:pt x="6045" y="456196"/>
                  </a:lnTo>
                  <a:lnTo>
                    <a:pt x="229552" y="456196"/>
                  </a:lnTo>
                  <a:lnTo>
                    <a:pt x="235610" y="450164"/>
                  </a:lnTo>
                  <a:lnTo>
                    <a:pt x="235610" y="442696"/>
                  </a:lnTo>
                  <a:lnTo>
                    <a:pt x="235610" y="550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678972" y="6442276"/>
              <a:ext cx="208915" cy="429259"/>
            </a:xfrm>
            <a:custGeom>
              <a:avLst/>
              <a:gdLst/>
              <a:ahLst/>
              <a:cxnLst/>
              <a:rect l="l" t="t" r="r" b="b"/>
              <a:pathLst>
                <a:path w="208914" h="429259">
                  <a:moveTo>
                    <a:pt x="167043" y="0"/>
                  </a:moveTo>
                  <a:lnTo>
                    <a:pt x="41567" y="0"/>
                  </a:lnTo>
                  <a:lnTo>
                    <a:pt x="25385" y="3265"/>
                  </a:lnTo>
                  <a:lnTo>
                    <a:pt x="12172" y="12171"/>
                  </a:lnTo>
                  <a:lnTo>
                    <a:pt x="3265" y="25379"/>
                  </a:lnTo>
                  <a:lnTo>
                    <a:pt x="0" y="41554"/>
                  </a:lnTo>
                  <a:lnTo>
                    <a:pt x="0" y="429196"/>
                  </a:lnTo>
                  <a:lnTo>
                    <a:pt x="208597" y="429196"/>
                  </a:lnTo>
                  <a:lnTo>
                    <a:pt x="208597" y="41554"/>
                  </a:lnTo>
                  <a:lnTo>
                    <a:pt x="205331" y="25379"/>
                  </a:lnTo>
                  <a:lnTo>
                    <a:pt x="196426" y="12171"/>
                  </a:lnTo>
                  <a:lnTo>
                    <a:pt x="183217" y="3265"/>
                  </a:lnTo>
                  <a:lnTo>
                    <a:pt x="167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678972" y="6442290"/>
              <a:ext cx="208915" cy="429259"/>
            </a:xfrm>
            <a:custGeom>
              <a:avLst/>
              <a:gdLst/>
              <a:ahLst/>
              <a:cxnLst/>
              <a:rect l="l" t="t" r="r" b="b"/>
              <a:pathLst>
                <a:path w="208914" h="429259">
                  <a:moveTo>
                    <a:pt x="208597" y="356031"/>
                  </a:moveTo>
                  <a:lnTo>
                    <a:pt x="0" y="356031"/>
                  </a:lnTo>
                  <a:lnTo>
                    <a:pt x="0" y="429183"/>
                  </a:lnTo>
                  <a:lnTo>
                    <a:pt x="208597" y="429183"/>
                  </a:lnTo>
                  <a:lnTo>
                    <a:pt x="208597" y="356031"/>
                  </a:lnTo>
                  <a:close/>
                </a:path>
                <a:path w="208914" h="429259">
                  <a:moveTo>
                    <a:pt x="208597" y="41554"/>
                  </a:moveTo>
                  <a:lnTo>
                    <a:pt x="205333" y="25374"/>
                  </a:lnTo>
                  <a:lnTo>
                    <a:pt x="196430" y="12166"/>
                  </a:lnTo>
                  <a:lnTo>
                    <a:pt x="183222" y="3263"/>
                  </a:lnTo>
                  <a:lnTo>
                    <a:pt x="167043" y="0"/>
                  </a:lnTo>
                  <a:lnTo>
                    <a:pt x="41554" y="0"/>
                  </a:lnTo>
                  <a:lnTo>
                    <a:pt x="25374" y="3263"/>
                  </a:lnTo>
                  <a:lnTo>
                    <a:pt x="12166" y="12166"/>
                  </a:lnTo>
                  <a:lnTo>
                    <a:pt x="3263" y="25374"/>
                  </a:lnTo>
                  <a:lnTo>
                    <a:pt x="0" y="41554"/>
                  </a:lnTo>
                  <a:lnTo>
                    <a:pt x="0" y="46355"/>
                  </a:lnTo>
                  <a:lnTo>
                    <a:pt x="208597" y="46355"/>
                  </a:lnTo>
                  <a:lnTo>
                    <a:pt x="208597" y="41554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843047" y="6488644"/>
              <a:ext cx="45085" cy="309880"/>
            </a:xfrm>
            <a:custGeom>
              <a:avLst/>
              <a:gdLst/>
              <a:ahLst/>
              <a:cxnLst/>
              <a:rect l="l" t="t" r="r" b="b"/>
              <a:pathLst>
                <a:path w="45085" h="309879">
                  <a:moveTo>
                    <a:pt x="44522" y="0"/>
                  </a:moveTo>
                  <a:lnTo>
                    <a:pt x="1117" y="0"/>
                  </a:lnTo>
                  <a:lnTo>
                    <a:pt x="0" y="309676"/>
                  </a:lnTo>
                  <a:lnTo>
                    <a:pt x="44522" y="309676"/>
                  </a:lnTo>
                  <a:lnTo>
                    <a:pt x="4452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825390" y="6442278"/>
              <a:ext cx="62230" cy="429259"/>
            </a:xfrm>
            <a:custGeom>
              <a:avLst/>
              <a:gdLst/>
              <a:ahLst/>
              <a:cxnLst/>
              <a:rect l="l" t="t" r="r" b="b"/>
              <a:pathLst>
                <a:path w="62229" h="429259">
                  <a:moveTo>
                    <a:pt x="62179" y="356044"/>
                  </a:moveTo>
                  <a:lnTo>
                    <a:pt x="17653" y="356044"/>
                  </a:lnTo>
                  <a:lnTo>
                    <a:pt x="17386" y="429196"/>
                  </a:lnTo>
                  <a:lnTo>
                    <a:pt x="62179" y="429196"/>
                  </a:lnTo>
                  <a:lnTo>
                    <a:pt x="62179" y="356044"/>
                  </a:lnTo>
                  <a:close/>
                </a:path>
                <a:path w="62229" h="429259">
                  <a:moveTo>
                    <a:pt x="62179" y="46367"/>
                  </a:moveTo>
                  <a:lnTo>
                    <a:pt x="36791" y="3263"/>
                  </a:lnTo>
                  <a:lnTo>
                    <a:pt x="20624" y="0"/>
                  </a:lnTo>
                  <a:lnTo>
                    <a:pt x="0" y="12"/>
                  </a:lnTo>
                  <a:lnTo>
                    <a:pt x="7569" y="11010"/>
                  </a:lnTo>
                  <a:lnTo>
                    <a:pt x="12319" y="19164"/>
                  </a:lnTo>
                  <a:lnTo>
                    <a:pt x="15798" y="27863"/>
                  </a:lnTo>
                  <a:lnTo>
                    <a:pt x="17970" y="36982"/>
                  </a:lnTo>
                  <a:lnTo>
                    <a:pt x="18770" y="46367"/>
                  </a:lnTo>
                  <a:lnTo>
                    <a:pt x="62179" y="46367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4148381" y="6544726"/>
            <a:ext cx="74549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307975" algn="l"/>
                <a:tab pos="566420" algn="l"/>
              </a:tabLst>
            </a:pPr>
            <a:r>
              <a:rPr sz="750" spc="-25" dirty="0">
                <a:latin typeface="TT Supermolot Bold"/>
                <a:cs typeface="TT Supermolot Bold"/>
              </a:rPr>
              <a:t>H</a:t>
            </a:r>
            <a:r>
              <a:rPr sz="675" spc="-37" baseline="-30864" dirty="0">
                <a:latin typeface="TT Supermolot Bold"/>
                <a:cs typeface="TT Supermolot Bold"/>
              </a:rPr>
              <a:t>2</a:t>
            </a:r>
            <a:r>
              <a:rPr sz="675" baseline="-30864" dirty="0">
                <a:latin typeface="TT Supermolot Bold"/>
                <a:cs typeface="TT Supermolot Bold"/>
              </a:rPr>
              <a:t>	</a:t>
            </a:r>
            <a:r>
              <a:rPr sz="750" spc="-25" dirty="0">
                <a:latin typeface="TT Supermolot Bold"/>
                <a:cs typeface="TT Supermolot Bold"/>
              </a:rPr>
              <a:t>H</a:t>
            </a:r>
            <a:r>
              <a:rPr sz="675" spc="-37" baseline="-30864" dirty="0">
                <a:latin typeface="TT Supermolot Bold"/>
                <a:cs typeface="TT Supermolot Bold"/>
              </a:rPr>
              <a:t>2</a:t>
            </a:r>
            <a:r>
              <a:rPr sz="675" baseline="-30864" dirty="0">
                <a:latin typeface="TT Supermolot Bold"/>
                <a:cs typeface="TT Supermolot Bold"/>
              </a:rPr>
              <a:t>	</a:t>
            </a:r>
            <a:r>
              <a:rPr sz="750" spc="-25" dirty="0">
                <a:latin typeface="TT Supermolot Bold"/>
                <a:cs typeface="TT Supermolot Bold"/>
              </a:rPr>
              <a:t>H</a:t>
            </a:r>
            <a:r>
              <a:rPr sz="675" spc="-37" baseline="-30864" dirty="0">
                <a:latin typeface="TT Supermolot Bold"/>
                <a:cs typeface="TT Supermolot Bold"/>
              </a:rPr>
              <a:t>2</a:t>
            </a:r>
            <a:endParaRPr sz="675" baseline="-30864">
              <a:latin typeface="TT Supermolot Bold"/>
              <a:cs typeface="TT Supermolot Bold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4672215" y="6477088"/>
            <a:ext cx="226060" cy="327025"/>
          </a:xfrm>
          <a:custGeom>
            <a:avLst/>
            <a:gdLst/>
            <a:ahLst/>
            <a:cxnLst/>
            <a:rect l="l" t="t" r="r" b="b"/>
            <a:pathLst>
              <a:path w="226060" h="327025">
                <a:moveTo>
                  <a:pt x="49403" y="316382"/>
                </a:moveTo>
                <a:lnTo>
                  <a:pt x="46380" y="313359"/>
                </a:lnTo>
                <a:lnTo>
                  <a:pt x="3022" y="313359"/>
                </a:lnTo>
                <a:lnTo>
                  <a:pt x="0" y="316382"/>
                </a:lnTo>
                <a:lnTo>
                  <a:pt x="0" y="323837"/>
                </a:lnTo>
                <a:lnTo>
                  <a:pt x="3022" y="326859"/>
                </a:lnTo>
                <a:lnTo>
                  <a:pt x="6756" y="326859"/>
                </a:lnTo>
                <a:lnTo>
                  <a:pt x="46380" y="326859"/>
                </a:lnTo>
                <a:lnTo>
                  <a:pt x="49403" y="323837"/>
                </a:lnTo>
                <a:lnTo>
                  <a:pt x="49403" y="316382"/>
                </a:lnTo>
                <a:close/>
              </a:path>
              <a:path w="226060" h="327025">
                <a:moveTo>
                  <a:pt x="49403" y="3022"/>
                </a:moveTo>
                <a:lnTo>
                  <a:pt x="46380" y="0"/>
                </a:lnTo>
                <a:lnTo>
                  <a:pt x="3022" y="0"/>
                </a:lnTo>
                <a:lnTo>
                  <a:pt x="0" y="3022"/>
                </a:lnTo>
                <a:lnTo>
                  <a:pt x="0" y="10477"/>
                </a:lnTo>
                <a:lnTo>
                  <a:pt x="3022" y="13500"/>
                </a:lnTo>
                <a:lnTo>
                  <a:pt x="6756" y="13500"/>
                </a:lnTo>
                <a:lnTo>
                  <a:pt x="46380" y="13500"/>
                </a:lnTo>
                <a:lnTo>
                  <a:pt x="49403" y="10477"/>
                </a:lnTo>
                <a:lnTo>
                  <a:pt x="49403" y="3022"/>
                </a:lnTo>
                <a:close/>
              </a:path>
              <a:path w="226060" h="327025">
                <a:moveTo>
                  <a:pt x="225475" y="316382"/>
                </a:moveTo>
                <a:lnTo>
                  <a:pt x="222440" y="313359"/>
                </a:lnTo>
                <a:lnTo>
                  <a:pt x="175679" y="313359"/>
                </a:lnTo>
                <a:lnTo>
                  <a:pt x="168224" y="313359"/>
                </a:lnTo>
                <a:lnTo>
                  <a:pt x="79070" y="313359"/>
                </a:lnTo>
                <a:lnTo>
                  <a:pt x="76047" y="316382"/>
                </a:lnTo>
                <a:lnTo>
                  <a:pt x="76047" y="323837"/>
                </a:lnTo>
                <a:lnTo>
                  <a:pt x="79070" y="326859"/>
                </a:lnTo>
                <a:lnTo>
                  <a:pt x="82804" y="326859"/>
                </a:lnTo>
                <a:lnTo>
                  <a:pt x="168224" y="326859"/>
                </a:lnTo>
                <a:lnTo>
                  <a:pt x="171958" y="326859"/>
                </a:lnTo>
                <a:lnTo>
                  <a:pt x="175679" y="326859"/>
                </a:lnTo>
                <a:lnTo>
                  <a:pt x="222440" y="326859"/>
                </a:lnTo>
                <a:lnTo>
                  <a:pt x="225475" y="323837"/>
                </a:lnTo>
                <a:lnTo>
                  <a:pt x="225475" y="316382"/>
                </a:lnTo>
                <a:close/>
              </a:path>
              <a:path w="226060" h="327025">
                <a:moveTo>
                  <a:pt x="225475" y="3022"/>
                </a:moveTo>
                <a:lnTo>
                  <a:pt x="222440" y="0"/>
                </a:lnTo>
                <a:lnTo>
                  <a:pt x="175679" y="0"/>
                </a:lnTo>
                <a:lnTo>
                  <a:pt x="168224" y="0"/>
                </a:lnTo>
                <a:lnTo>
                  <a:pt x="79070" y="0"/>
                </a:lnTo>
                <a:lnTo>
                  <a:pt x="76047" y="3022"/>
                </a:lnTo>
                <a:lnTo>
                  <a:pt x="76047" y="10477"/>
                </a:lnTo>
                <a:lnTo>
                  <a:pt x="79070" y="13500"/>
                </a:lnTo>
                <a:lnTo>
                  <a:pt x="82804" y="13500"/>
                </a:lnTo>
                <a:lnTo>
                  <a:pt x="168224" y="13500"/>
                </a:lnTo>
                <a:lnTo>
                  <a:pt x="171958" y="13500"/>
                </a:lnTo>
                <a:lnTo>
                  <a:pt x="175679" y="13500"/>
                </a:lnTo>
                <a:lnTo>
                  <a:pt x="222440" y="13500"/>
                </a:lnTo>
                <a:lnTo>
                  <a:pt x="225475" y="10477"/>
                </a:lnTo>
                <a:lnTo>
                  <a:pt x="225475" y="3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024312" y="6428778"/>
            <a:ext cx="1052830" cy="460375"/>
          </a:xfrm>
          <a:custGeom>
            <a:avLst/>
            <a:gdLst/>
            <a:ahLst/>
            <a:cxnLst/>
            <a:rect l="l" t="t" r="r" b="b"/>
            <a:pathLst>
              <a:path w="1052829" h="460375">
                <a:moveTo>
                  <a:pt x="1052499" y="444461"/>
                </a:moveTo>
                <a:lnTo>
                  <a:pt x="1047965" y="439915"/>
                </a:lnTo>
                <a:lnTo>
                  <a:pt x="876769" y="439915"/>
                </a:lnTo>
                <a:lnTo>
                  <a:pt x="876769" y="55067"/>
                </a:lnTo>
                <a:lnTo>
                  <a:pt x="872426" y="33655"/>
                </a:lnTo>
                <a:lnTo>
                  <a:pt x="863257" y="20066"/>
                </a:lnTo>
                <a:lnTo>
                  <a:pt x="863257" y="55067"/>
                </a:lnTo>
                <a:lnTo>
                  <a:pt x="863257" y="439915"/>
                </a:lnTo>
                <a:lnTo>
                  <a:pt x="654659" y="439915"/>
                </a:lnTo>
                <a:lnTo>
                  <a:pt x="654659" y="55067"/>
                </a:lnTo>
                <a:lnTo>
                  <a:pt x="657923" y="38887"/>
                </a:lnTo>
                <a:lnTo>
                  <a:pt x="666826" y="25679"/>
                </a:lnTo>
                <a:lnTo>
                  <a:pt x="680034" y="16776"/>
                </a:lnTo>
                <a:lnTo>
                  <a:pt x="696226" y="13512"/>
                </a:lnTo>
                <a:lnTo>
                  <a:pt x="821702" y="13512"/>
                </a:lnTo>
                <a:lnTo>
                  <a:pt x="837869" y="16776"/>
                </a:lnTo>
                <a:lnTo>
                  <a:pt x="851077" y="25679"/>
                </a:lnTo>
                <a:lnTo>
                  <a:pt x="859980" y="38887"/>
                </a:lnTo>
                <a:lnTo>
                  <a:pt x="863257" y="55067"/>
                </a:lnTo>
                <a:lnTo>
                  <a:pt x="863257" y="20066"/>
                </a:lnTo>
                <a:lnTo>
                  <a:pt x="860615" y="16141"/>
                </a:lnTo>
                <a:lnTo>
                  <a:pt x="856716" y="13512"/>
                </a:lnTo>
                <a:lnTo>
                  <a:pt x="843114" y="4330"/>
                </a:lnTo>
                <a:lnTo>
                  <a:pt x="821702" y="0"/>
                </a:lnTo>
                <a:lnTo>
                  <a:pt x="696226" y="0"/>
                </a:lnTo>
                <a:lnTo>
                  <a:pt x="674801" y="4330"/>
                </a:lnTo>
                <a:lnTo>
                  <a:pt x="657301" y="16141"/>
                </a:lnTo>
                <a:lnTo>
                  <a:pt x="645490" y="33655"/>
                </a:lnTo>
                <a:lnTo>
                  <a:pt x="641159" y="55067"/>
                </a:lnTo>
                <a:lnTo>
                  <a:pt x="641159" y="439915"/>
                </a:lnTo>
                <a:lnTo>
                  <a:pt x="4533" y="439915"/>
                </a:lnTo>
                <a:lnTo>
                  <a:pt x="0" y="444461"/>
                </a:lnTo>
                <a:lnTo>
                  <a:pt x="0" y="455637"/>
                </a:lnTo>
                <a:lnTo>
                  <a:pt x="4533" y="460171"/>
                </a:lnTo>
                <a:lnTo>
                  <a:pt x="10121" y="460171"/>
                </a:lnTo>
                <a:lnTo>
                  <a:pt x="1047965" y="460171"/>
                </a:lnTo>
                <a:lnTo>
                  <a:pt x="1052499" y="455637"/>
                </a:lnTo>
                <a:lnTo>
                  <a:pt x="1052499" y="444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4" name="object 304"/>
          <p:cNvGrpSpPr/>
          <p:nvPr/>
        </p:nvGrpSpPr>
        <p:grpSpPr>
          <a:xfrm>
            <a:off x="3678833" y="4347006"/>
            <a:ext cx="1553845" cy="1040765"/>
            <a:chOff x="3678833" y="4347006"/>
            <a:chExt cx="1553845" cy="1040765"/>
          </a:xfrm>
        </p:grpSpPr>
        <p:sp>
          <p:nvSpPr>
            <p:cNvPr id="305" name="object 305"/>
            <p:cNvSpPr/>
            <p:nvPr/>
          </p:nvSpPr>
          <p:spPr>
            <a:xfrm>
              <a:off x="3678833" y="4347006"/>
              <a:ext cx="1553845" cy="1040765"/>
            </a:xfrm>
            <a:custGeom>
              <a:avLst/>
              <a:gdLst/>
              <a:ahLst/>
              <a:cxnLst/>
              <a:rect l="l" t="t" r="r" b="b"/>
              <a:pathLst>
                <a:path w="1553845" h="1040764">
                  <a:moveTo>
                    <a:pt x="1553337" y="0"/>
                  </a:moveTo>
                  <a:lnTo>
                    <a:pt x="0" y="0"/>
                  </a:lnTo>
                  <a:lnTo>
                    <a:pt x="0" y="1040676"/>
                  </a:lnTo>
                  <a:lnTo>
                    <a:pt x="1553337" y="1040676"/>
                  </a:lnTo>
                  <a:lnTo>
                    <a:pt x="1553337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678834" y="4914383"/>
              <a:ext cx="1553845" cy="473709"/>
            </a:xfrm>
            <a:custGeom>
              <a:avLst/>
              <a:gdLst/>
              <a:ahLst/>
              <a:cxnLst/>
              <a:rect l="l" t="t" r="r" b="b"/>
              <a:pathLst>
                <a:path w="1553845" h="473710">
                  <a:moveTo>
                    <a:pt x="113149" y="69862"/>
                  </a:moveTo>
                  <a:lnTo>
                    <a:pt x="24966" y="113503"/>
                  </a:lnTo>
                  <a:lnTo>
                    <a:pt x="0" y="129563"/>
                  </a:lnTo>
                  <a:lnTo>
                    <a:pt x="0" y="473299"/>
                  </a:lnTo>
                  <a:lnTo>
                    <a:pt x="1553337" y="473299"/>
                  </a:lnTo>
                  <a:lnTo>
                    <a:pt x="1553337" y="363740"/>
                  </a:lnTo>
                  <a:lnTo>
                    <a:pt x="113149" y="363740"/>
                  </a:lnTo>
                  <a:lnTo>
                    <a:pt x="113149" y="69862"/>
                  </a:lnTo>
                  <a:close/>
                </a:path>
                <a:path w="1553845" h="473710">
                  <a:moveTo>
                    <a:pt x="1067605" y="68668"/>
                  </a:moveTo>
                  <a:lnTo>
                    <a:pt x="1069916" y="128066"/>
                  </a:lnTo>
                  <a:lnTo>
                    <a:pt x="1181422" y="128066"/>
                  </a:lnTo>
                  <a:lnTo>
                    <a:pt x="1181422" y="363258"/>
                  </a:lnTo>
                  <a:lnTo>
                    <a:pt x="889347" y="363258"/>
                  </a:lnTo>
                  <a:lnTo>
                    <a:pt x="889347" y="363740"/>
                  </a:lnTo>
                  <a:lnTo>
                    <a:pt x="1553337" y="363740"/>
                  </a:lnTo>
                  <a:lnTo>
                    <a:pt x="1553337" y="261490"/>
                  </a:lnTo>
                  <a:lnTo>
                    <a:pt x="1505018" y="224525"/>
                  </a:lnTo>
                  <a:lnTo>
                    <a:pt x="1463861" y="200082"/>
                  </a:lnTo>
                  <a:lnTo>
                    <a:pt x="1419022" y="177569"/>
                  </a:lnTo>
                  <a:lnTo>
                    <a:pt x="1371281" y="156922"/>
                  </a:lnTo>
                  <a:lnTo>
                    <a:pt x="1321419" y="138078"/>
                  </a:lnTo>
                  <a:lnTo>
                    <a:pt x="1270216" y="120972"/>
                  </a:lnTo>
                  <a:lnTo>
                    <a:pt x="1218453" y="105542"/>
                  </a:lnTo>
                  <a:lnTo>
                    <a:pt x="1166909" y="91723"/>
                  </a:lnTo>
                  <a:lnTo>
                    <a:pt x="1116367" y="79454"/>
                  </a:lnTo>
                  <a:lnTo>
                    <a:pt x="1067605" y="68668"/>
                  </a:lnTo>
                  <a:close/>
                </a:path>
                <a:path w="1553845" h="473710">
                  <a:moveTo>
                    <a:pt x="889347" y="36550"/>
                  </a:moveTo>
                  <a:lnTo>
                    <a:pt x="889347" y="128066"/>
                  </a:lnTo>
                  <a:lnTo>
                    <a:pt x="958397" y="128066"/>
                  </a:lnTo>
                  <a:lnTo>
                    <a:pt x="961509" y="48310"/>
                  </a:lnTo>
                  <a:lnTo>
                    <a:pt x="905061" y="38979"/>
                  </a:lnTo>
                  <a:lnTo>
                    <a:pt x="889347" y="36550"/>
                  </a:lnTo>
                  <a:close/>
                </a:path>
                <a:path w="1553845" h="473710">
                  <a:moveTo>
                    <a:pt x="733595" y="14744"/>
                  </a:moveTo>
                  <a:lnTo>
                    <a:pt x="733595" y="30124"/>
                  </a:lnTo>
                  <a:lnTo>
                    <a:pt x="736414" y="30124"/>
                  </a:lnTo>
                  <a:lnTo>
                    <a:pt x="753470" y="17221"/>
                  </a:lnTo>
                  <a:lnTo>
                    <a:pt x="733595" y="14744"/>
                  </a:lnTo>
                  <a:close/>
                </a:path>
                <a:path w="1553845" h="473710">
                  <a:moveTo>
                    <a:pt x="577829" y="1181"/>
                  </a:moveTo>
                  <a:lnTo>
                    <a:pt x="577829" y="30124"/>
                  </a:lnTo>
                  <a:lnTo>
                    <a:pt x="580649" y="30124"/>
                  </a:lnTo>
                  <a:lnTo>
                    <a:pt x="616018" y="3390"/>
                  </a:lnTo>
                  <a:lnTo>
                    <a:pt x="587445" y="1656"/>
                  </a:lnTo>
                  <a:lnTo>
                    <a:pt x="577829" y="1181"/>
                  </a:lnTo>
                  <a:close/>
                </a:path>
                <a:path w="1553845" h="473710">
                  <a:moveTo>
                    <a:pt x="464723" y="0"/>
                  </a:moveTo>
                  <a:lnTo>
                    <a:pt x="443441" y="795"/>
                  </a:lnTo>
                  <a:lnTo>
                    <a:pt x="422064" y="1943"/>
                  </a:lnTo>
                  <a:lnTo>
                    <a:pt x="422064" y="30124"/>
                  </a:lnTo>
                  <a:lnTo>
                    <a:pt x="424883" y="30124"/>
                  </a:lnTo>
                  <a:lnTo>
                    <a:pt x="464723" y="0"/>
                  </a:lnTo>
                  <a:close/>
                </a:path>
                <a:path w="1553845" h="473710">
                  <a:moveTo>
                    <a:pt x="283608" y="19176"/>
                  </a:moveTo>
                  <a:lnTo>
                    <a:pt x="277842" y="20281"/>
                  </a:lnTo>
                  <a:lnTo>
                    <a:pt x="266311" y="22669"/>
                  </a:lnTo>
                  <a:lnTo>
                    <a:pt x="266311" y="30124"/>
                  </a:lnTo>
                  <a:lnTo>
                    <a:pt x="269130" y="30124"/>
                  </a:lnTo>
                  <a:lnTo>
                    <a:pt x="283608" y="19176"/>
                  </a:lnTo>
                  <a:close/>
                </a:path>
              </a:pathLst>
            </a:custGeom>
            <a:solidFill>
              <a:srgbClr val="5B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" name="object 30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78834" y="4644521"/>
              <a:ext cx="75480" cy="237820"/>
            </a:xfrm>
            <a:prstGeom prst="rect">
              <a:avLst/>
            </a:prstGeom>
          </p:spPr>
        </p:pic>
        <p:pic>
          <p:nvPicPr>
            <p:cNvPr id="308" name="object 30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92311" y="4347006"/>
              <a:ext cx="135182" cy="218160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4640361" y="4599445"/>
              <a:ext cx="105410" cy="502284"/>
            </a:xfrm>
            <a:custGeom>
              <a:avLst/>
              <a:gdLst/>
              <a:ahLst/>
              <a:cxnLst/>
              <a:rect l="l" t="t" r="r" b="b"/>
              <a:pathLst>
                <a:path w="105410" h="502285">
                  <a:moveTo>
                    <a:pt x="85737" y="0"/>
                  </a:moveTo>
                  <a:lnTo>
                    <a:pt x="19532" y="0"/>
                  </a:lnTo>
                  <a:lnTo>
                    <a:pt x="0" y="501713"/>
                  </a:lnTo>
                  <a:lnTo>
                    <a:pt x="105282" y="501713"/>
                  </a:lnTo>
                  <a:lnTo>
                    <a:pt x="85737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696376" y="4604843"/>
              <a:ext cx="34290" cy="438150"/>
            </a:xfrm>
            <a:custGeom>
              <a:avLst/>
              <a:gdLst/>
              <a:ahLst/>
              <a:cxnLst/>
              <a:rect l="l" t="t" r="r" b="b"/>
              <a:pathLst>
                <a:path w="34289" h="438150">
                  <a:moveTo>
                    <a:pt x="16471" y="0"/>
                  </a:moveTo>
                  <a:lnTo>
                    <a:pt x="0" y="0"/>
                  </a:lnTo>
                  <a:lnTo>
                    <a:pt x="8724" y="437603"/>
                  </a:lnTo>
                  <a:lnTo>
                    <a:pt x="34061" y="437603"/>
                  </a:lnTo>
                  <a:lnTo>
                    <a:pt x="16471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634900" y="4594048"/>
              <a:ext cx="116205" cy="513080"/>
            </a:xfrm>
            <a:custGeom>
              <a:avLst/>
              <a:gdLst/>
              <a:ahLst/>
              <a:cxnLst/>
              <a:rect l="l" t="t" r="r" b="b"/>
              <a:pathLst>
                <a:path w="116204" h="513079">
                  <a:moveTo>
                    <a:pt x="94094" y="0"/>
                  </a:moveTo>
                  <a:lnTo>
                    <a:pt x="22098" y="0"/>
                  </a:lnTo>
                  <a:lnTo>
                    <a:pt x="19723" y="2285"/>
                  </a:lnTo>
                  <a:lnTo>
                    <a:pt x="63" y="506895"/>
                  </a:lnTo>
                  <a:lnTo>
                    <a:pt x="0" y="508355"/>
                  </a:lnTo>
                  <a:lnTo>
                    <a:pt x="558" y="509803"/>
                  </a:lnTo>
                  <a:lnTo>
                    <a:pt x="2578" y="511911"/>
                  </a:lnTo>
                  <a:lnTo>
                    <a:pt x="4000" y="512508"/>
                  </a:lnTo>
                  <a:lnTo>
                    <a:pt x="5461" y="512508"/>
                  </a:lnTo>
                  <a:lnTo>
                    <a:pt x="5461" y="501713"/>
                  </a:lnTo>
                  <a:lnTo>
                    <a:pt x="11077" y="501713"/>
                  </a:lnTo>
                  <a:lnTo>
                    <a:pt x="30200" y="10794"/>
                  </a:lnTo>
                  <a:lnTo>
                    <a:pt x="96801" y="10794"/>
                  </a:lnTo>
                  <a:lnTo>
                    <a:pt x="96583" y="5194"/>
                  </a:lnTo>
                  <a:lnTo>
                    <a:pt x="96469" y="2285"/>
                  </a:lnTo>
                  <a:lnTo>
                    <a:pt x="94094" y="0"/>
                  </a:lnTo>
                  <a:close/>
                </a:path>
                <a:path w="116204" h="513079">
                  <a:moveTo>
                    <a:pt x="5461" y="507110"/>
                  </a:moveTo>
                  <a:lnTo>
                    <a:pt x="5461" y="512508"/>
                  </a:lnTo>
                  <a:lnTo>
                    <a:pt x="112204" y="512508"/>
                  </a:lnTo>
                  <a:lnTo>
                    <a:pt x="113614" y="511911"/>
                  </a:lnTo>
                  <a:lnTo>
                    <a:pt x="115646" y="509803"/>
                  </a:lnTo>
                  <a:lnTo>
                    <a:pt x="116192" y="508355"/>
                  </a:lnTo>
                  <a:lnTo>
                    <a:pt x="116152" y="507326"/>
                  </a:lnTo>
                  <a:lnTo>
                    <a:pt x="10858" y="507326"/>
                  </a:lnTo>
                  <a:lnTo>
                    <a:pt x="5461" y="507110"/>
                  </a:lnTo>
                  <a:close/>
                </a:path>
                <a:path w="116204" h="513079">
                  <a:moveTo>
                    <a:pt x="11077" y="501713"/>
                  </a:moveTo>
                  <a:lnTo>
                    <a:pt x="5461" y="501713"/>
                  </a:lnTo>
                  <a:lnTo>
                    <a:pt x="5461" y="507110"/>
                  </a:lnTo>
                  <a:lnTo>
                    <a:pt x="10858" y="507326"/>
                  </a:lnTo>
                  <a:lnTo>
                    <a:pt x="11077" y="501713"/>
                  </a:lnTo>
                  <a:close/>
                </a:path>
                <a:path w="116204" h="513079">
                  <a:moveTo>
                    <a:pt x="96801" y="10794"/>
                  </a:moveTo>
                  <a:lnTo>
                    <a:pt x="85991" y="10794"/>
                  </a:lnTo>
                  <a:lnTo>
                    <a:pt x="105117" y="501713"/>
                  </a:lnTo>
                  <a:lnTo>
                    <a:pt x="11077" y="501713"/>
                  </a:lnTo>
                  <a:lnTo>
                    <a:pt x="10875" y="506895"/>
                  </a:lnTo>
                  <a:lnTo>
                    <a:pt x="10858" y="507326"/>
                  </a:lnTo>
                  <a:lnTo>
                    <a:pt x="116152" y="507326"/>
                  </a:lnTo>
                  <a:lnTo>
                    <a:pt x="96801" y="107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654555" y="4559778"/>
              <a:ext cx="77025" cy="65867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4682996" y="5004522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4">
                  <a:moveTo>
                    <a:pt x="58877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677586" y="4999120"/>
              <a:ext cx="69850" cy="11430"/>
            </a:xfrm>
            <a:custGeom>
              <a:avLst/>
              <a:gdLst/>
              <a:ahLst/>
              <a:cxnLst/>
              <a:rect l="l" t="t" r="r" b="b"/>
              <a:pathLst>
                <a:path w="69850" h="11429">
                  <a:moveTo>
                    <a:pt x="67271" y="0"/>
                  </a:moveTo>
                  <a:lnTo>
                    <a:pt x="64287" y="0"/>
                  </a:lnTo>
                  <a:lnTo>
                    <a:pt x="2425" y="0"/>
                  </a:lnTo>
                  <a:lnTo>
                    <a:pt x="0" y="2425"/>
                  </a:lnTo>
                  <a:lnTo>
                    <a:pt x="0" y="8382"/>
                  </a:lnTo>
                  <a:lnTo>
                    <a:pt x="2425" y="10807"/>
                  </a:lnTo>
                  <a:lnTo>
                    <a:pt x="67271" y="10807"/>
                  </a:lnTo>
                  <a:lnTo>
                    <a:pt x="69684" y="8382"/>
                  </a:lnTo>
                  <a:lnTo>
                    <a:pt x="69684" y="2425"/>
                  </a:lnTo>
                  <a:lnTo>
                    <a:pt x="672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682992" y="4978681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53632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677595" y="4973288"/>
              <a:ext cx="64769" cy="10795"/>
            </a:xfrm>
            <a:custGeom>
              <a:avLst/>
              <a:gdLst/>
              <a:ahLst/>
              <a:cxnLst/>
              <a:rect l="l" t="t" r="r" b="b"/>
              <a:pathLst>
                <a:path w="64770" h="10795">
                  <a:moveTo>
                    <a:pt x="62014" y="0"/>
                  </a:moveTo>
                  <a:lnTo>
                    <a:pt x="59029" y="0"/>
                  </a:lnTo>
                  <a:lnTo>
                    <a:pt x="2413" y="0"/>
                  </a:lnTo>
                  <a:lnTo>
                    <a:pt x="0" y="2412"/>
                  </a:lnTo>
                  <a:lnTo>
                    <a:pt x="0" y="8381"/>
                  </a:lnTo>
                  <a:lnTo>
                    <a:pt x="2413" y="10794"/>
                  </a:lnTo>
                  <a:lnTo>
                    <a:pt x="62014" y="10794"/>
                  </a:lnTo>
                  <a:lnTo>
                    <a:pt x="64427" y="8381"/>
                  </a:lnTo>
                  <a:lnTo>
                    <a:pt x="64427" y="2412"/>
                  </a:lnTo>
                  <a:lnTo>
                    <a:pt x="620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389869" y="5042446"/>
              <a:ext cx="470534" cy="235585"/>
            </a:xfrm>
            <a:custGeom>
              <a:avLst/>
              <a:gdLst/>
              <a:ahLst/>
              <a:cxnLst/>
              <a:rect l="l" t="t" r="r" b="b"/>
              <a:pathLst>
                <a:path w="470535" h="235585">
                  <a:moveTo>
                    <a:pt x="470395" y="0"/>
                  </a:moveTo>
                  <a:lnTo>
                    <a:pt x="0" y="0"/>
                  </a:lnTo>
                  <a:lnTo>
                    <a:pt x="0" y="235191"/>
                  </a:lnTo>
                  <a:lnTo>
                    <a:pt x="470395" y="235191"/>
                  </a:lnTo>
                  <a:lnTo>
                    <a:pt x="470395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568189" y="5042446"/>
              <a:ext cx="292100" cy="30480"/>
            </a:xfrm>
            <a:custGeom>
              <a:avLst/>
              <a:gdLst/>
              <a:ahLst/>
              <a:cxnLst/>
              <a:rect l="l" t="t" r="r" b="b"/>
              <a:pathLst>
                <a:path w="292100" h="30479">
                  <a:moveTo>
                    <a:pt x="292074" y="0"/>
                  </a:moveTo>
                  <a:lnTo>
                    <a:pt x="0" y="0"/>
                  </a:lnTo>
                  <a:lnTo>
                    <a:pt x="0" y="29946"/>
                  </a:lnTo>
                  <a:lnTo>
                    <a:pt x="292074" y="29946"/>
                  </a:lnTo>
                  <a:lnTo>
                    <a:pt x="292074" y="0"/>
                  </a:lnTo>
                  <a:close/>
                </a:path>
              </a:pathLst>
            </a:custGeom>
            <a:solidFill>
              <a:srgbClr val="2A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384471" y="5037048"/>
              <a:ext cx="481330" cy="246379"/>
            </a:xfrm>
            <a:custGeom>
              <a:avLst/>
              <a:gdLst/>
              <a:ahLst/>
              <a:cxnLst/>
              <a:rect l="l" t="t" r="r" b="b"/>
              <a:pathLst>
                <a:path w="481329" h="246379">
                  <a:moveTo>
                    <a:pt x="477202" y="0"/>
                  </a:moveTo>
                  <a:lnTo>
                    <a:pt x="3975" y="0"/>
                  </a:lnTo>
                  <a:lnTo>
                    <a:pt x="2590" y="571"/>
                  </a:lnTo>
                  <a:lnTo>
                    <a:pt x="571" y="2590"/>
                  </a:lnTo>
                  <a:lnTo>
                    <a:pt x="0" y="3975"/>
                  </a:lnTo>
                  <a:lnTo>
                    <a:pt x="0" y="242011"/>
                  </a:lnTo>
                  <a:lnTo>
                    <a:pt x="571" y="243395"/>
                  </a:lnTo>
                  <a:lnTo>
                    <a:pt x="2590" y="245414"/>
                  </a:lnTo>
                  <a:lnTo>
                    <a:pt x="3975" y="245986"/>
                  </a:lnTo>
                  <a:lnTo>
                    <a:pt x="5397" y="245986"/>
                  </a:lnTo>
                  <a:lnTo>
                    <a:pt x="5397" y="235191"/>
                  </a:lnTo>
                  <a:lnTo>
                    <a:pt x="10795" y="235191"/>
                  </a:lnTo>
                  <a:lnTo>
                    <a:pt x="10795" y="10795"/>
                  </a:lnTo>
                  <a:lnTo>
                    <a:pt x="481177" y="10795"/>
                  </a:lnTo>
                  <a:lnTo>
                    <a:pt x="481177" y="3975"/>
                  </a:lnTo>
                  <a:lnTo>
                    <a:pt x="480606" y="2590"/>
                  </a:lnTo>
                  <a:lnTo>
                    <a:pt x="478599" y="571"/>
                  </a:lnTo>
                  <a:lnTo>
                    <a:pt x="477202" y="0"/>
                  </a:lnTo>
                  <a:close/>
                </a:path>
                <a:path w="481329" h="246379">
                  <a:moveTo>
                    <a:pt x="10795" y="235191"/>
                  </a:moveTo>
                  <a:lnTo>
                    <a:pt x="5397" y="235191"/>
                  </a:lnTo>
                  <a:lnTo>
                    <a:pt x="5397" y="245986"/>
                  </a:lnTo>
                  <a:lnTo>
                    <a:pt x="477202" y="245986"/>
                  </a:lnTo>
                  <a:lnTo>
                    <a:pt x="478599" y="245414"/>
                  </a:lnTo>
                  <a:lnTo>
                    <a:pt x="480606" y="243395"/>
                  </a:lnTo>
                  <a:lnTo>
                    <a:pt x="481177" y="242011"/>
                  </a:lnTo>
                  <a:lnTo>
                    <a:pt x="481177" y="240588"/>
                  </a:lnTo>
                  <a:lnTo>
                    <a:pt x="10795" y="240588"/>
                  </a:lnTo>
                  <a:lnTo>
                    <a:pt x="10795" y="235191"/>
                  </a:lnTo>
                  <a:close/>
                </a:path>
                <a:path w="481329" h="246379">
                  <a:moveTo>
                    <a:pt x="481177" y="10795"/>
                  </a:moveTo>
                  <a:lnTo>
                    <a:pt x="470382" y="10795"/>
                  </a:lnTo>
                  <a:lnTo>
                    <a:pt x="470382" y="235191"/>
                  </a:lnTo>
                  <a:lnTo>
                    <a:pt x="10795" y="235191"/>
                  </a:lnTo>
                  <a:lnTo>
                    <a:pt x="10795" y="240588"/>
                  </a:lnTo>
                  <a:lnTo>
                    <a:pt x="481177" y="240588"/>
                  </a:lnTo>
                  <a:lnTo>
                    <a:pt x="481177" y="107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763465" y="5097792"/>
              <a:ext cx="41275" cy="136525"/>
            </a:xfrm>
            <a:custGeom>
              <a:avLst/>
              <a:gdLst/>
              <a:ahLst/>
              <a:cxnLst/>
              <a:rect l="l" t="t" r="r" b="b"/>
              <a:pathLst>
                <a:path w="41275" h="136525">
                  <a:moveTo>
                    <a:pt x="41021" y="0"/>
                  </a:moveTo>
                  <a:lnTo>
                    <a:pt x="0" y="0"/>
                  </a:lnTo>
                  <a:lnTo>
                    <a:pt x="0" y="136347"/>
                  </a:lnTo>
                  <a:lnTo>
                    <a:pt x="41021" y="136347"/>
                  </a:lnTo>
                  <a:lnTo>
                    <a:pt x="4102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758067" y="5091912"/>
              <a:ext cx="52069" cy="147320"/>
            </a:xfrm>
            <a:custGeom>
              <a:avLst/>
              <a:gdLst/>
              <a:ahLst/>
              <a:cxnLst/>
              <a:rect l="l" t="t" r="r" b="b"/>
              <a:pathLst>
                <a:path w="52070" h="147320">
                  <a:moveTo>
                    <a:pt x="51816" y="0"/>
                  </a:moveTo>
                  <a:lnTo>
                    <a:pt x="41021" y="0"/>
                  </a:lnTo>
                  <a:lnTo>
                    <a:pt x="41021" y="11430"/>
                  </a:lnTo>
                  <a:lnTo>
                    <a:pt x="41021" y="137160"/>
                  </a:lnTo>
                  <a:lnTo>
                    <a:pt x="10795" y="137160"/>
                  </a:lnTo>
                  <a:lnTo>
                    <a:pt x="10795" y="11430"/>
                  </a:lnTo>
                  <a:lnTo>
                    <a:pt x="41021" y="11430"/>
                  </a:lnTo>
                  <a:lnTo>
                    <a:pt x="41021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137160"/>
                  </a:lnTo>
                  <a:lnTo>
                    <a:pt x="0" y="147320"/>
                  </a:lnTo>
                  <a:lnTo>
                    <a:pt x="5397" y="147320"/>
                  </a:lnTo>
                  <a:lnTo>
                    <a:pt x="51816" y="147320"/>
                  </a:lnTo>
                  <a:lnTo>
                    <a:pt x="51816" y="142240"/>
                  </a:lnTo>
                  <a:lnTo>
                    <a:pt x="51816" y="137160"/>
                  </a:lnTo>
                  <a:lnTo>
                    <a:pt x="51816" y="11430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691290" y="5097792"/>
              <a:ext cx="41275" cy="136525"/>
            </a:xfrm>
            <a:custGeom>
              <a:avLst/>
              <a:gdLst/>
              <a:ahLst/>
              <a:cxnLst/>
              <a:rect l="l" t="t" r="r" b="b"/>
              <a:pathLst>
                <a:path w="41275" h="136525">
                  <a:moveTo>
                    <a:pt x="41021" y="0"/>
                  </a:moveTo>
                  <a:lnTo>
                    <a:pt x="0" y="0"/>
                  </a:lnTo>
                  <a:lnTo>
                    <a:pt x="0" y="136347"/>
                  </a:lnTo>
                  <a:lnTo>
                    <a:pt x="41021" y="136347"/>
                  </a:lnTo>
                  <a:lnTo>
                    <a:pt x="4102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685881" y="5091912"/>
              <a:ext cx="52069" cy="147320"/>
            </a:xfrm>
            <a:custGeom>
              <a:avLst/>
              <a:gdLst/>
              <a:ahLst/>
              <a:cxnLst/>
              <a:rect l="l" t="t" r="r" b="b"/>
              <a:pathLst>
                <a:path w="52070" h="147320">
                  <a:moveTo>
                    <a:pt x="51816" y="0"/>
                  </a:moveTo>
                  <a:lnTo>
                    <a:pt x="41021" y="0"/>
                  </a:lnTo>
                  <a:lnTo>
                    <a:pt x="41021" y="11430"/>
                  </a:lnTo>
                  <a:lnTo>
                    <a:pt x="41021" y="137160"/>
                  </a:lnTo>
                  <a:lnTo>
                    <a:pt x="10795" y="137160"/>
                  </a:lnTo>
                  <a:lnTo>
                    <a:pt x="10795" y="11430"/>
                  </a:lnTo>
                  <a:lnTo>
                    <a:pt x="41021" y="11430"/>
                  </a:lnTo>
                  <a:lnTo>
                    <a:pt x="41021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137160"/>
                  </a:lnTo>
                  <a:lnTo>
                    <a:pt x="0" y="147320"/>
                  </a:lnTo>
                  <a:lnTo>
                    <a:pt x="5397" y="147320"/>
                  </a:lnTo>
                  <a:lnTo>
                    <a:pt x="51816" y="147320"/>
                  </a:lnTo>
                  <a:lnTo>
                    <a:pt x="51816" y="142240"/>
                  </a:lnTo>
                  <a:lnTo>
                    <a:pt x="51816" y="137160"/>
                  </a:lnTo>
                  <a:lnTo>
                    <a:pt x="51816" y="11430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619104" y="5097792"/>
              <a:ext cx="41275" cy="136525"/>
            </a:xfrm>
            <a:custGeom>
              <a:avLst/>
              <a:gdLst/>
              <a:ahLst/>
              <a:cxnLst/>
              <a:rect l="l" t="t" r="r" b="b"/>
              <a:pathLst>
                <a:path w="41275" h="136525">
                  <a:moveTo>
                    <a:pt x="41021" y="0"/>
                  </a:moveTo>
                  <a:lnTo>
                    <a:pt x="0" y="0"/>
                  </a:lnTo>
                  <a:lnTo>
                    <a:pt x="0" y="136347"/>
                  </a:lnTo>
                  <a:lnTo>
                    <a:pt x="41021" y="136347"/>
                  </a:lnTo>
                  <a:lnTo>
                    <a:pt x="4102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360354" y="5031651"/>
              <a:ext cx="528320" cy="224154"/>
            </a:xfrm>
            <a:custGeom>
              <a:avLst/>
              <a:gdLst/>
              <a:ahLst/>
              <a:cxnLst/>
              <a:rect l="l" t="t" r="r" b="b"/>
              <a:pathLst>
                <a:path w="528320" h="224154">
                  <a:moveTo>
                    <a:pt x="305155" y="60261"/>
                  </a:moveTo>
                  <a:lnTo>
                    <a:pt x="294360" y="60261"/>
                  </a:lnTo>
                  <a:lnTo>
                    <a:pt x="294360" y="71691"/>
                  </a:lnTo>
                  <a:lnTo>
                    <a:pt x="294360" y="95389"/>
                  </a:lnTo>
                  <a:lnTo>
                    <a:pt x="294360" y="197421"/>
                  </a:lnTo>
                  <a:lnTo>
                    <a:pt x="264134" y="197421"/>
                  </a:lnTo>
                  <a:lnTo>
                    <a:pt x="264134" y="174193"/>
                  </a:lnTo>
                  <a:lnTo>
                    <a:pt x="294360" y="174193"/>
                  </a:lnTo>
                  <a:lnTo>
                    <a:pt x="294360" y="163398"/>
                  </a:lnTo>
                  <a:lnTo>
                    <a:pt x="264134" y="163398"/>
                  </a:lnTo>
                  <a:lnTo>
                    <a:pt x="264134" y="140182"/>
                  </a:lnTo>
                  <a:lnTo>
                    <a:pt x="294360" y="140182"/>
                  </a:lnTo>
                  <a:lnTo>
                    <a:pt x="294360" y="129387"/>
                  </a:lnTo>
                  <a:lnTo>
                    <a:pt x="264134" y="129387"/>
                  </a:lnTo>
                  <a:lnTo>
                    <a:pt x="264134" y="106197"/>
                  </a:lnTo>
                  <a:lnTo>
                    <a:pt x="294360" y="106197"/>
                  </a:lnTo>
                  <a:lnTo>
                    <a:pt x="294360" y="95389"/>
                  </a:lnTo>
                  <a:lnTo>
                    <a:pt x="264134" y="95389"/>
                  </a:lnTo>
                  <a:lnTo>
                    <a:pt x="264134" y="71691"/>
                  </a:lnTo>
                  <a:lnTo>
                    <a:pt x="294360" y="71691"/>
                  </a:lnTo>
                  <a:lnTo>
                    <a:pt x="294360" y="60261"/>
                  </a:lnTo>
                  <a:lnTo>
                    <a:pt x="253339" y="60261"/>
                  </a:lnTo>
                  <a:lnTo>
                    <a:pt x="253339" y="71691"/>
                  </a:lnTo>
                  <a:lnTo>
                    <a:pt x="253339" y="197421"/>
                  </a:lnTo>
                  <a:lnTo>
                    <a:pt x="253339" y="207581"/>
                  </a:lnTo>
                  <a:lnTo>
                    <a:pt x="258737" y="207581"/>
                  </a:lnTo>
                  <a:lnTo>
                    <a:pt x="305155" y="207581"/>
                  </a:lnTo>
                  <a:lnTo>
                    <a:pt x="305155" y="202501"/>
                  </a:lnTo>
                  <a:lnTo>
                    <a:pt x="305155" y="197421"/>
                  </a:lnTo>
                  <a:lnTo>
                    <a:pt x="305155" y="71691"/>
                  </a:lnTo>
                  <a:lnTo>
                    <a:pt x="305155" y="60261"/>
                  </a:lnTo>
                  <a:close/>
                </a:path>
                <a:path w="528320" h="224154">
                  <a:moveTo>
                    <a:pt x="371944" y="163398"/>
                  </a:moveTo>
                  <a:lnTo>
                    <a:pt x="330923" y="163398"/>
                  </a:lnTo>
                  <a:lnTo>
                    <a:pt x="330923" y="174193"/>
                  </a:lnTo>
                  <a:lnTo>
                    <a:pt x="371944" y="174193"/>
                  </a:lnTo>
                  <a:lnTo>
                    <a:pt x="371944" y="163398"/>
                  </a:lnTo>
                  <a:close/>
                </a:path>
                <a:path w="528320" h="224154">
                  <a:moveTo>
                    <a:pt x="371944" y="129387"/>
                  </a:moveTo>
                  <a:lnTo>
                    <a:pt x="330923" y="129387"/>
                  </a:lnTo>
                  <a:lnTo>
                    <a:pt x="330923" y="140182"/>
                  </a:lnTo>
                  <a:lnTo>
                    <a:pt x="371944" y="140182"/>
                  </a:lnTo>
                  <a:lnTo>
                    <a:pt x="371944" y="129387"/>
                  </a:lnTo>
                  <a:close/>
                </a:path>
                <a:path w="528320" h="224154">
                  <a:moveTo>
                    <a:pt x="371944" y="95389"/>
                  </a:moveTo>
                  <a:lnTo>
                    <a:pt x="330923" y="95389"/>
                  </a:lnTo>
                  <a:lnTo>
                    <a:pt x="330923" y="106197"/>
                  </a:lnTo>
                  <a:lnTo>
                    <a:pt x="371944" y="106197"/>
                  </a:lnTo>
                  <a:lnTo>
                    <a:pt x="371944" y="95389"/>
                  </a:lnTo>
                  <a:close/>
                </a:path>
                <a:path w="528320" h="224154">
                  <a:moveTo>
                    <a:pt x="444131" y="163398"/>
                  </a:moveTo>
                  <a:lnTo>
                    <a:pt x="403110" y="163398"/>
                  </a:lnTo>
                  <a:lnTo>
                    <a:pt x="403110" y="174193"/>
                  </a:lnTo>
                  <a:lnTo>
                    <a:pt x="444131" y="174193"/>
                  </a:lnTo>
                  <a:lnTo>
                    <a:pt x="444131" y="163398"/>
                  </a:lnTo>
                  <a:close/>
                </a:path>
                <a:path w="528320" h="224154">
                  <a:moveTo>
                    <a:pt x="444131" y="129387"/>
                  </a:moveTo>
                  <a:lnTo>
                    <a:pt x="403110" y="129387"/>
                  </a:lnTo>
                  <a:lnTo>
                    <a:pt x="403110" y="140182"/>
                  </a:lnTo>
                  <a:lnTo>
                    <a:pt x="444131" y="140182"/>
                  </a:lnTo>
                  <a:lnTo>
                    <a:pt x="444131" y="129387"/>
                  </a:lnTo>
                  <a:close/>
                </a:path>
                <a:path w="528320" h="224154">
                  <a:moveTo>
                    <a:pt x="444131" y="95389"/>
                  </a:moveTo>
                  <a:lnTo>
                    <a:pt x="403110" y="95389"/>
                  </a:lnTo>
                  <a:lnTo>
                    <a:pt x="403110" y="106197"/>
                  </a:lnTo>
                  <a:lnTo>
                    <a:pt x="444131" y="106197"/>
                  </a:lnTo>
                  <a:lnTo>
                    <a:pt x="444131" y="95389"/>
                  </a:lnTo>
                  <a:close/>
                </a:path>
                <a:path w="528320" h="224154">
                  <a:moveTo>
                    <a:pt x="487057" y="125412"/>
                  </a:moveTo>
                  <a:lnTo>
                    <a:pt x="484632" y="122999"/>
                  </a:lnTo>
                  <a:lnTo>
                    <a:pt x="478675" y="122999"/>
                  </a:lnTo>
                  <a:lnTo>
                    <a:pt x="476250" y="125412"/>
                  </a:lnTo>
                  <a:lnTo>
                    <a:pt x="476250" y="128397"/>
                  </a:lnTo>
                  <a:lnTo>
                    <a:pt x="476250" y="221691"/>
                  </a:lnTo>
                  <a:lnTo>
                    <a:pt x="478675" y="224116"/>
                  </a:lnTo>
                  <a:lnTo>
                    <a:pt x="484632" y="224116"/>
                  </a:lnTo>
                  <a:lnTo>
                    <a:pt x="487057" y="221691"/>
                  </a:lnTo>
                  <a:lnTo>
                    <a:pt x="487057" y="125412"/>
                  </a:lnTo>
                  <a:close/>
                </a:path>
                <a:path w="528320" h="224154">
                  <a:moveTo>
                    <a:pt x="487057" y="59537"/>
                  </a:moveTo>
                  <a:lnTo>
                    <a:pt x="484632" y="57124"/>
                  </a:lnTo>
                  <a:lnTo>
                    <a:pt x="478675" y="57124"/>
                  </a:lnTo>
                  <a:lnTo>
                    <a:pt x="476250" y="59537"/>
                  </a:lnTo>
                  <a:lnTo>
                    <a:pt x="476250" y="62522"/>
                  </a:lnTo>
                  <a:lnTo>
                    <a:pt x="476250" y="89662"/>
                  </a:lnTo>
                  <a:lnTo>
                    <a:pt x="478675" y="92087"/>
                  </a:lnTo>
                  <a:lnTo>
                    <a:pt x="484632" y="92087"/>
                  </a:lnTo>
                  <a:lnTo>
                    <a:pt x="487057" y="89662"/>
                  </a:lnTo>
                  <a:lnTo>
                    <a:pt x="487057" y="59537"/>
                  </a:lnTo>
                  <a:close/>
                </a:path>
                <a:path w="528320" h="224154">
                  <a:moveTo>
                    <a:pt x="527837" y="4838"/>
                  </a:moveTo>
                  <a:lnTo>
                    <a:pt x="522998" y="0"/>
                  </a:lnTo>
                  <a:lnTo>
                    <a:pt x="517029" y="0"/>
                  </a:lnTo>
                  <a:lnTo>
                    <a:pt x="4826" y="0"/>
                  </a:lnTo>
                  <a:lnTo>
                    <a:pt x="0" y="4838"/>
                  </a:lnTo>
                  <a:lnTo>
                    <a:pt x="0" y="16776"/>
                  </a:lnTo>
                  <a:lnTo>
                    <a:pt x="4826" y="21602"/>
                  </a:lnTo>
                  <a:lnTo>
                    <a:pt x="522998" y="21602"/>
                  </a:lnTo>
                  <a:lnTo>
                    <a:pt x="527837" y="16776"/>
                  </a:lnTo>
                  <a:lnTo>
                    <a:pt x="527837" y="4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791988" y="4828847"/>
              <a:ext cx="776605" cy="449580"/>
            </a:xfrm>
            <a:custGeom>
              <a:avLst/>
              <a:gdLst/>
              <a:ahLst/>
              <a:cxnLst/>
              <a:rect l="l" t="t" r="r" b="b"/>
              <a:pathLst>
                <a:path w="776604" h="449579">
                  <a:moveTo>
                    <a:pt x="776198" y="0"/>
                  </a:moveTo>
                  <a:lnTo>
                    <a:pt x="623252" y="115658"/>
                  </a:lnTo>
                  <a:lnTo>
                    <a:pt x="620433" y="115658"/>
                  </a:lnTo>
                  <a:lnTo>
                    <a:pt x="620433" y="0"/>
                  </a:lnTo>
                  <a:lnTo>
                    <a:pt x="467499" y="115658"/>
                  </a:lnTo>
                  <a:lnTo>
                    <a:pt x="464680" y="115658"/>
                  </a:lnTo>
                  <a:lnTo>
                    <a:pt x="464680" y="0"/>
                  </a:lnTo>
                  <a:lnTo>
                    <a:pt x="311734" y="115658"/>
                  </a:lnTo>
                  <a:lnTo>
                    <a:pt x="308914" y="115658"/>
                  </a:lnTo>
                  <a:lnTo>
                    <a:pt x="308914" y="0"/>
                  </a:lnTo>
                  <a:lnTo>
                    <a:pt x="155968" y="115658"/>
                  </a:lnTo>
                  <a:lnTo>
                    <a:pt x="153149" y="115658"/>
                  </a:lnTo>
                  <a:lnTo>
                    <a:pt x="153149" y="0"/>
                  </a:lnTo>
                  <a:lnTo>
                    <a:pt x="215" y="115658"/>
                  </a:lnTo>
                  <a:lnTo>
                    <a:pt x="0" y="115658"/>
                  </a:lnTo>
                  <a:lnTo>
                    <a:pt x="0" y="449275"/>
                  </a:lnTo>
                  <a:lnTo>
                    <a:pt x="776198" y="449275"/>
                  </a:lnTo>
                  <a:lnTo>
                    <a:pt x="776198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52620" y="4828844"/>
              <a:ext cx="315595" cy="172085"/>
            </a:xfrm>
            <a:custGeom>
              <a:avLst/>
              <a:gdLst/>
              <a:ahLst/>
              <a:cxnLst/>
              <a:rect l="l" t="t" r="r" b="b"/>
              <a:pathLst>
                <a:path w="315595" h="172085">
                  <a:moveTo>
                    <a:pt x="159804" y="0"/>
                  </a:moveTo>
                  <a:lnTo>
                    <a:pt x="6858" y="115671"/>
                  </a:lnTo>
                  <a:lnTo>
                    <a:pt x="4051" y="115671"/>
                  </a:lnTo>
                  <a:lnTo>
                    <a:pt x="4051" y="53390"/>
                  </a:lnTo>
                  <a:lnTo>
                    <a:pt x="0" y="56388"/>
                  </a:lnTo>
                  <a:lnTo>
                    <a:pt x="812" y="171996"/>
                  </a:lnTo>
                  <a:lnTo>
                    <a:pt x="77114" y="115671"/>
                  </a:lnTo>
                  <a:lnTo>
                    <a:pt x="157416" y="56388"/>
                  </a:lnTo>
                  <a:lnTo>
                    <a:pt x="157060" y="7035"/>
                  </a:lnTo>
                  <a:lnTo>
                    <a:pt x="159791" y="5803"/>
                  </a:lnTo>
                  <a:lnTo>
                    <a:pt x="159804" y="0"/>
                  </a:lnTo>
                  <a:close/>
                </a:path>
                <a:path w="315595" h="172085">
                  <a:moveTo>
                    <a:pt x="315556" y="0"/>
                  </a:moveTo>
                  <a:lnTo>
                    <a:pt x="162610" y="115671"/>
                  </a:lnTo>
                  <a:lnTo>
                    <a:pt x="159791" y="115671"/>
                  </a:lnTo>
                  <a:lnTo>
                    <a:pt x="159791" y="54635"/>
                  </a:lnTo>
                  <a:lnTo>
                    <a:pt x="157416" y="56388"/>
                  </a:lnTo>
                  <a:lnTo>
                    <a:pt x="158229" y="171996"/>
                  </a:lnTo>
                  <a:lnTo>
                    <a:pt x="234518" y="115671"/>
                  </a:lnTo>
                  <a:lnTo>
                    <a:pt x="315544" y="55854"/>
                  </a:lnTo>
                  <a:lnTo>
                    <a:pt x="315556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409683" y="4834646"/>
              <a:ext cx="3175" cy="50800"/>
            </a:xfrm>
            <a:custGeom>
              <a:avLst/>
              <a:gdLst/>
              <a:ahLst/>
              <a:cxnLst/>
              <a:rect l="l" t="t" r="r" b="b"/>
              <a:pathLst>
                <a:path w="3175" h="50800">
                  <a:moveTo>
                    <a:pt x="2740" y="0"/>
                  </a:moveTo>
                  <a:lnTo>
                    <a:pt x="0" y="1219"/>
                  </a:lnTo>
                  <a:lnTo>
                    <a:pt x="355" y="50584"/>
                  </a:lnTo>
                  <a:lnTo>
                    <a:pt x="2740" y="48818"/>
                  </a:lnTo>
                  <a:lnTo>
                    <a:pt x="2740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095191" y="4828844"/>
              <a:ext cx="161925" cy="172085"/>
            </a:xfrm>
            <a:custGeom>
              <a:avLst/>
              <a:gdLst/>
              <a:ahLst/>
              <a:cxnLst/>
              <a:rect l="l" t="t" r="r" b="b"/>
              <a:pathLst>
                <a:path w="161925" h="172085">
                  <a:moveTo>
                    <a:pt x="5715" y="54043"/>
                  </a:moveTo>
                  <a:lnTo>
                    <a:pt x="0" y="58247"/>
                  </a:lnTo>
                  <a:lnTo>
                    <a:pt x="812" y="171988"/>
                  </a:lnTo>
                  <a:lnTo>
                    <a:pt x="77108" y="115663"/>
                  </a:lnTo>
                  <a:lnTo>
                    <a:pt x="5715" y="115663"/>
                  </a:lnTo>
                  <a:lnTo>
                    <a:pt x="5715" y="54043"/>
                  </a:lnTo>
                  <a:close/>
                </a:path>
                <a:path w="161925" h="172085">
                  <a:moveTo>
                    <a:pt x="161480" y="0"/>
                  </a:moveTo>
                  <a:lnTo>
                    <a:pt x="8527" y="115663"/>
                  </a:lnTo>
                  <a:lnTo>
                    <a:pt x="77108" y="115663"/>
                  </a:lnTo>
                  <a:lnTo>
                    <a:pt x="157429" y="56367"/>
                  </a:lnTo>
                  <a:lnTo>
                    <a:pt x="157086" y="7028"/>
                  </a:lnTo>
                  <a:lnTo>
                    <a:pt x="161472" y="5046"/>
                  </a:lnTo>
                  <a:lnTo>
                    <a:pt x="161480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252269" y="4833895"/>
              <a:ext cx="4445" cy="51435"/>
            </a:xfrm>
            <a:custGeom>
              <a:avLst/>
              <a:gdLst/>
              <a:ahLst/>
              <a:cxnLst/>
              <a:rect l="l" t="t" r="r" b="b"/>
              <a:pathLst>
                <a:path w="4445" h="51435">
                  <a:moveTo>
                    <a:pt x="4401" y="0"/>
                  </a:moveTo>
                  <a:lnTo>
                    <a:pt x="0" y="1968"/>
                  </a:lnTo>
                  <a:lnTo>
                    <a:pt x="355" y="51320"/>
                  </a:lnTo>
                  <a:lnTo>
                    <a:pt x="4401" y="48336"/>
                  </a:lnTo>
                  <a:lnTo>
                    <a:pt x="4401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940289" y="4828842"/>
              <a:ext cx="160655" cy="172085"/>
            </a:xfrm>
            <a:custGeom>
              <a:avLst/>
              <a:gdLst/>
              <a:ahLst/>
              <a:cxnLst/>
              <a:rect l="l" t="t" r="r" b="b"/>
              <a:pathLst>
                <a:path w="160654" h="172085">
                  <a:moveTo>
                    <a:pt x="3682" y="50223"/>
                  </a:moveTo>
                  <a:lnTo>
                    <a:pt x="0" y="52954"/>
                  </a:lnTo>
                  <a:lnTo>
                    <a:pt x="838" y="171991"/>
                  </a:lnTo>
                  <a:lnTo>
                    <a:pt x="77130" y="115666"/>
                  </a:lnTo>
                  <a:lnTo>
                    <a:pt x="4851" y="115666"/>
                  </a:lnTo>
                  <a:lnTo>
                    <a:pt x="4851" y="93416"/>
                  </a:lnTo>
                  <a:lnTo>
                    <a:pt x="3682" y="93416"/>
                  </a:lnTo>
                  <a:lnTo>
                    <a:pt x="3682" y="50223"/>
                  </a:lnTo>
                  <a:close/>
                </a:path>
                <a:path w="160654" h="172085">
                  <a:moveTo>
                    <a:pt x="160620" y="0"/>
                  </a:moveTo>
                  <a:lnTo>
                    <a:pt x="7664" y="115666"/>
                  </a:lnTo>
                  <a:lnTo>
                    <a:pt x="77130" y="115666"/>
                  </a:lnTo>
                  <a:lnTo>
                    <a:pt x="154901" y="58250"/>
                  </a:lnTo>
                  <a:lnTo>
                    <a:pt x="154546" y="7030"/>
                  </a:lnTo>
                  <a:lnTo>
                    <a:pt x="160613" y="4300"/>
                  </a:lnTo>
                  <a:lnTo>
                    <a:pt x="160620" y="0"/>
                  </a:lnTo>
                  <a:close/>
                </a:path>
                <a:path w="160654" h="172085">
                  <a:moveTo>
                    <a:pt x="4851" y="91092"/>
                  </a:moveTo>
                  <a:lnTo>
                    <a:pt x="3682" y="93416"/>
                  </a:lnTo>
                  <a:lnTo>
                    <a:pt x="4851" y="93416"/>
                  </a:lnTo>
                  <a:lnTo>
                    <a:pt x="4851" y="91092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094828" y="4833147"/>
              <a:ext cx="6350" cy="53975"/>
            </a:xfrm>
            <a:custGeom>
              <a:avLst/>
              <a:gdLst/>
              <a:ahLst/>
              <a:cxnLst/>
              <a:rect l="l" t="t" r="r" b="b"/>
              <a:pathLst>
                <a:path w="6350" h="53975">
                  <a:moveTo>
                    <a:pt x="6078" y="0"/>
                  </a:moveTo>
                  <a:lnTo>
                    <a:pt x="0" y="2717"/>
                  </a:lnTo>
                  <a:lnTo>
                    <a:pt x="368" y="53949"/>
                  </a:lnTo>
                  <a:lnTo>
                    <a:pt x="6078" y="49733"/>
                  </a:lnTo>
                  <a:lnTo>
                    <a:pt x="6078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791978" y="4828843"/>
              <a:ext cx="153670" cy="162560"/>
            </a:xfrm>
            <a:custGeom>
              <a:avLst/>
              <a:gdLst/>
              <a:ahLst/>
              <a:cxnLst/>
              <a:rect l="l" t="t" r="r" b="b"/>
              <a:pathLst>
                <a:path w="153670" h="162560">
                  <a:moveTo>
                    <a:pt x="153163" y="0"/>
                  </a:moveTo>
                  <a:lnTo>
                    <a:pt x="217" y="115666"/>
                  </a:lnTo>
                  <a:lnTo>
                    <a:pt x="0" y="115666"/>
                  </a:lnTo>
                  <a:lnTo>
                    <a:pt x="0" y="162427"/>
                  </a:lnTo>
                  <a:lnTo>
                    <a:pt x="148308" y="52953"/>
                  </a:lnTo>
                  <a:lnTo>
                    <a:pt x="147977" y="7030"/>
                  </a:lnTo>
                  <a:lnTo>
                    <a:pt x="153158" y="4706"/>
                  </a:lnTo>
                  <a:lnTo>
                    <a:pt x="153163" y="0"/>
                  </a:lnTo>
                  <a:close/>
                </a:path>
              </a:pathLst>
            </a:custGeom>
            <a:solidFill>
              <a:srgbClr val="2A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939962" y="4833542"/>
              <a:ext cx="5715" cy="88900"/>
            </a:xfrm>
            <a:custGeom>
              <a:avLst/>
              <a:gdLst/>
              <a:ahLst/>
              <a:cxnLst/>
              <a:rect l="l" t="t" r="r" b="b"/>
              <a:pathLst>
                <a:path w="5714" h="88900">
                  <a:moveTo>
                    <a:pt x="5177" y="0"/>
                  </a:moveTo>
                  <a:lnTo>
                    <a:pt x="0" y="2324"/>
                  </a:lnTo>
                  <a:lnTo>
                    <a:pt x="330" y="48247"/>
                  </a:lnTo>
                  <a:lnTo>
                    <a:pt x="4013" y="45529"/>
                  </a:lnTo>
                  <a:lnTo>
                    <a:pt x="4013" y="88722"/>
                  </a:lnTo>
                  <a:lnTo>
                    <a:pt x="5177" y="86398"/>
                  </a:lnTo>
                  <a:lnTo>
                    <a:pt x="5177" y="0"/>
                  </a:lnTo>
                  <a:close/>
                </a:path>
              </a:pathLst>
            </a:custGeom>
            <a:solidFill>
              <a:srgbClr val="1D5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786591" y="4823094"/>
              <a:ext cx="787400" cy="461009"/>
            </a:xfrm>
            <a:custGeom>
              <a:avLst/>
              <a:gdLst/>
              <a:ahLst/>
              <a:cxnLst/>
              <a:rect l="l" t="t" r="r" b="b"/>
              <a:pathLst>
                <a:path w="787400" h="461010">
                  <a:moveTo>
                    <a:pt x="3793" y="116014"/>
                  </a:moveTo>
                  <a:lnTo>
                    <a:pt x="2590" y="116586"/>
                  </a:lnTo>
                  <a:lnTo>
                    <a:pt x="571" y="118605"/>
                  </a:lnTo>
                  <a:lnTo>
                    <a:pt x="0" y="119989"/>
                  </a:lnTo>
                  <a:lnTo>
                    <a:pt x="0" y="456450"/>
                  </a:lnTo>
                  <a:lnTo>
                    <a:pt x="571" y="457847"/>
                  </a:lnTo>
                  <a:lnTo>
                    <a:pt x="2590" y="459854"/>
                  </a:lnTo>
                  <a:lnTo>
                    <a:pt x="3975" y="460425"/>
                  </a:lnTo>
                  <a:lnTo>
                    <a:pt x="783018" y="460425"/>
                  </a:lnTo>
                  <a:lnTo>
                    <a:pt x="784402" y="459854"/>
                  </a:lnTo>
                  <a:lnTo>
                    <a:pt x="786422" y="457847"/>
                  </a:lnTo>
                  <a:lnTo>
                    <a:pt x="786993" y="456450"/>
                  </a:lnTo>
                  <a:lnTo>
                    <a:pt x="786993" y="449630"/>
                  </a:lnTo>
                  <a:lnTo>
                    <a:pt x="10795" y="449630"/>
                  </a:lnTo>
                  <a:lnTo>
                    <a:pt x="10795" y="126809"/>
                  </a:lnTo>
                  <a:lnTo>
                    <a:pt x="5397" y="126809"/>
                  </a:lnTo>
                  <a:lnTo>
                    <a:pt x="5397" y="121412"/>
                  </a:lnTo>
                  <a:lnTo>
                    <a:pt x="5613" y="121412"/>
                  </a:lnTo>
                  <a:lnTo>
                    <a:pt x="2349" y="117106"/>
                  </a:lnTo>
                  <a:lnTo>
                    <a:pt x="3793" y="116014"/>
                  </a:lnTo>
                  <a:close/>
                </a:path>
                <a:path w="787400" h="461010">
                  <a:moveTo>
                    <a:pt x="786993" y="16611"/>
                  </a:moveTo>
                  <a:lnTo>
                    <a:pt x="776185" y="16611"/>
                  </a:lnTo>
                  <a:lnTo>
                    <a:pt x="776185" y="449630"/>
                  </a:lnTo>
                  <a:lnTo>
                    <a:pt x="786993" y="449630"/>
                  </a:lnTo>
                  <a:lnTo>
                    <a:pt x="786993" y="16611"/>
                  </a:lnTo>
                  <a:close/>
                </a:path>
                <a:path w="787400" h="461010">
                  <a:moveTo>
                    <a:pt x="10795" y="121412"/>
                  </a:moveTo>
                  <a:lnTo>
                    <a:pt x="5397" y="121412"/>
                  </a:lnTo>
                  <a:lnTo>
                    <a:pt x="5397" y="126809"/>
                  </a:lnTo>
                  <a:lnTo>
                    <a:pt x="6794" y="126809"/>
                  </a:lnTo>
                  <a:lnTo>
                    <a:pt x="7924" y="126428"/>
                  </a:lnTo>
                  <a:lnTo>
                    <a:pt x="10795" y="124257"/>
                  </a:lnTo>
                  <a:lnTo>
                    <a:pt x="10795" y="121412"/>
                  </a:lnTo>
                  <a:close/>
                </a:path>
                <a:path w="787400" h="461010">
                  <a:moveTo>
                    <a:pt x="10795" y="124257"/>
                  </a:moveTo>
                  <a:lnTo>
                    <a:pt x="7924" y="126428"/>
                  </a:lnTo>
                  <a:lnTo>
                    <a:pt x="6794" y="126809"/>
                  </a:lnTo>
                  <a:lnTo>
                    <a:pt x="10795" y="126809"/>
                  </a:lnTo>
                  <a:lnTo>
                    <a:pt x="10795" y="124257"/>
                  </a:lnTo>
                  <a:close/>
                </a:path>
                <a:path w="787400" h="461010">
                  <a:moveTo>
                    <a:pt x="163957" y="16611"/>
                  </a:moveTo>
                  <a:lnTo>
                    <a:pt x="153149" y="16611"/>
                  </a:lnTo>
                  <a:lnTo>
                    <a:pt x="153149" y="122834"/>
                  </a:lnTo>
                  <a:lnTo>
                    <a:pt x="153772" y="124257"/>
                  </a:lnTo>
                  <a:lnTo>
                    <a:pt x="155740" y="126238"/>
                  </a:lnTo>
                  <a:lnTo>
                    <a:pt x="157137" y="126809"/>
                  </a:lnTo>
                  <a:lnTo>
                    <a:pt x="162547" y="126809"/>
                  </a:lnTo>
                  <a:lnTo>
                    <a:pt x="163690" y="126428"/>
                  </a:lnTo>
                  <a:lnTo>
                    <a:pt x="170323" y="121412"/>
                  </a:lnTo>
                  <a:lnTo>
                    <a:pt x="158546" y="121412"/>
                  </a:lnTo>
                  <a:lnTo>
                    <a:pt x="158546" y="116014"/>
                  </a:lnTo>
                  <a:lnTo>
                    <a:pt x="159562" y="116014"/>
                  </a:lnTo>
                  <a:lnTo>
                    <a:pt x="163956" y="112691"/>
                  </a:lnTo>
                  <a:lnTo>
                    <a:pt x="163957" y="16611"/>
                  </a:lnTo>
                  <a:close/>
                </a:path>
                <a:path w="787400" h="461010">
                  <a:moveTo>
                    <a:pt x="319709" y="16611"/>
                  </a:moveTo>
                  <a:lnTo>
                    <a:pt x="308914" y="16611"/>
                  </a:lnTo>
                  <a:lnTo>
                    <a:pt x="308914" y="122834"/>
                  </a:lnTo>
                  <a:lnTo>
                    <a:pt x="309525" y="124257"/>
                  </a:lnTo>
                  <a:lnTo>
                    <a:pt x="311505" y="126238"/>
                  </a:lnTo>
                  <a:lnTo>
                    <a:pt x="312889" y="126809"/>
                  </a:lnTo>
                  <a:lnTo>
                    <a:pt x="318312" y="126809"/>
                  </a:lnTo>
                  <a:lnTo>
                    <a:pt x="319443" y="126428"/>
                  </a:lnTo>
                  <a:lnTo>
                    <a:pt x="326076" y="121412"/>
                  </a:lnTo>
                  <a:lnTo>
                    <a:pt x="314312" y="121412"/>
                  </a:lnTo>
                  <a:lnTo>
                    <a:pt x="314312" y="116014"/>
                  </a:lnTo>
                  <a:lnTo>
                    <a:pt x="315315" y="116014"/>
                  </a:lnTo>
                  <a:lnTo>
                    <a:pt x="319709" y="112691"/>
                  </a:lnTo>
                  <a:lnTo>
                    <a:pt x="319709" y="16611"/>
                  </a:lnTo>
                  <a:close/>
                </a:path>
                <a:path w="787400" h="461010">
                  <a:moveTo>
                    <a:pt x="475475" y="16611"/>
                  </a:moveTo>
                  <a:lnTo>
                    <a:pt x="464667" y="16611"/>
                  </a:lnTo>
                  <a:lnTo>
                    <a:pt x="464667" y="122834"/>
                  </a:lnTo>
                  <a:lnTo>
                    <a:pt x="465290" y="124257"/>
                  </a:lnTo>
                  <a:lnTo>
                    <a:pt x="467258" y="126238"/>
                  </a:lnTo>
                  <a:lnTo>
                    <a:pt x="468642" y="126809"/>
                  </a:lnTo>
                  <a:lnTo>
                    <a:pt x="474078" y="126809"/>
                  </a:lnTo>
                  <a:lnTo>
                    <a:pt x="475208" y="126428"/>
                  </a:lnTo>
                  <a:lnTo>
                    <a:pt x="481842" y="121412"/>
                  </a:lnTo>
                  <a:lnTo>
                    <a:pt x="470077" y="121412"/>
                  </a:lnTo>
                  <a:lnTo>
                    <a:pt x="470077" y="116014"/>
                  </a:lnTo>
                  <a:lnTo>
                    <a:pt x="471081" y="116014"/>
                  </a:lnTo>
                  <a:lnTo>
                    <a:pt x="475474" y="112691"/>
                  </a:lnTo>
                  <a:lnTo>
                    <a:pt x="475475" y="16611"/>
                  </a:lnTo>
                  <a:close/>
                </a:path>
                <a:path w="787400" h="461010">
                  <a:moveTo>
                    <a:pt x="631240" y="16611"/>
                  </a:moveTo>
                  <a:lnTo>
                    <a:pt x="620433" y="16611"/>
                  </a:lnTo>
                  <a:lnTo>
                    <a:pt x="620433" y="122834"/>
                  </a:lnTo>
                  <a:lnTo>
                    <a:pt x="621043" y="124257"/>
                  </a:lnTo>
                  <a:lnTo>
                    <a:pt x="623023" y="126238"/>
                  </a:lnTo>
                  <a:lnTo>
                    <a:pt x="624408" y="126809"/>
                  </a:lnTo>
                  <a:lnTo>
                    <a:pt x="629831" y="126809"/>
                  </a:lnTo>
                  <a:lnTo>
                    <a:pt x="630974" y="126428"/>
                  </a:lnTo>
                  <a:lnTo>
                    <a:pt x="637606" y="121412"/>
                  </a:lnTo>
                  <a:lnTo>
                    <a:pt x="625830" y="121412"/>
                  </a:lnTo>
                  <a:lnTo>
                    <a:pt x="625830" y="116014"/>
                  </a:lnTo>
                  <a:lnTo>
                    <a:pt x="626833" y="116014"/>
                  </a:lnTo>
                  <a:lnTo>
                    <a:pt x="631228" y="112691"/>
                  </a:lnTo>
                  <a:lnTo>
                    <a:pt x="631240" y="16611"/>
                  </a:lnTo>
                  <a:close/>
                </a:path>
                <a:path w="787400" h="461010">
                  <a:moveTo>
                    <a:pt x="21694" y="116014"/>
                  </a:moveTo>
                  <a:lnTo>
                    <a:pt x="5613" y="116014"/>
                  </a:lnTo>
                  <a:lnTo>
                    <a:pt x="5613" y="121412"/>
                  </a:lnTo>
                  <a:lnTo>
                    <a:pt x="10795" y="121412"/>
                  </a:lnTo>
                  <a:lnTo>
                    <a:pt x="10795" y="124257"/>
                  </a:lnTo>
                  <a:lnTo>
                    <a:pt x="21694" y="116014"/>
                  </a:lnTo>
                  <a:close/>
                </a:path>
                <a:path w="787400" h="461010">
                  <a:moveTo>
                    <a:pt x="159118" y="0"/>
                  </a:moveTo>
                  <a:lnTo>
                    <a:pt x="156933" y="203"/>
                  </a:lnTo>
                  <a:lnTo>
                    <a:pt x="2349" y="117106"/>
                  </a:lnTo>
                  <a:lnTo>
                    <a:pt x="5613" y="121412"/>
                  </a:lnTo>
                  <a:lnTo>
                    <a:pt x="5613" y="116014"/>
                  </a:lnTo>
                  <a:lnTo>
                    <a:pt x="21694" y="116014"/>
                  </a:lnTo>
                  <a:lnTo>
                    <a:pt x="153132" y="16611"/>
                  </a:lnTo>
                  <a:lnTo>
                    <a:pt x="163957" y="16611"/>
                  </a:lnTo>
                  <a:lnTo>
                    <a:pt x="163957" y="3695"/>
                  </a:lnTo>
                  <a:lnTo>
                    <a:pt x="162801" y="1828"/>
                  </a:lnTo>
                  <a:lnTo>
                    <a:pt x="159118" y="0"/>
                  </a:lnTo>
                  <a:close/>
                </a:path>
                <a:path w="787400" h="461010">
                  <a:moveTo>
                    <a:pt x="163957" y="112691"/>
                  </a:moveTo>
                  <a:lnTo>
                    <a:pt x="159562" y="116014"/>
                  </a:lnTo>
                  <a:lnTo>
                    <a:pt x="158546" y="116014"/>
                  </a:lnTo>
                  <a:lnTo>
                    <a:pt x="158546" y="121412"/>
                  </a:lnTo>
                  <a:lnTo>
                    <a:pt x="163957" y="121412"/>
                  </a:lnTo>
                  <a:lnTo>
                    <a:pt x="163957" y="112691"/>
                  </a:lnTo>
                  <a:close/>
                </a:path>
                <a:path w="787400" h="461010">
                  <a:moveTo>
                    <a:pt x="314883" y="0"/>
                  </a:moveTo>
                  <a:lnTo>
                    <a:pt x="312686" y="203"/>
                  </a:lnTo>
                  <a:lnTo>
                    <a:pt x="163957" y="112691"/>
                  </a:lnTo>
                  <a:lnTo>
                    <a:pt x="163957" y="121412"/>
                  </a:lnTo>
                  <a:lnTo>
                    <a:pt x="170323" y="121412"/>
                  </a:lnTo>
                  <a:lnTo>
                    <a:pt x="308898" y="16611"/>
                  </a:lnTo>
                  <a:lnTo>
                    <a:pt x="319709" y="16611"/>
                  </a:lnTo>
                  <a:lnTo>
                    <a:pt x="319709" y="3695"/>
                  </a:lnTo>
                  <a:lnTo>
                    <a:pt x="318554" y="1828"/>
                  </a:lnTo>
                  <a:lnTo>
                    <a:pt x="314883" y="0"/>
                  </a:lnTo>
                  <a:close/>
                </a:path>
                <a:path w="787400" h="461010">
                  <a:moveTo>
                    <a:pt x="319709" y="112691"/>
                  </a:moveTo>
                  <a:lnTo>
                    <a:pt x="315315" y="116014"/>
                  </a:lnTo>
                  <a:lnTo>
                    <a:pt x="314312" y="116014"/>
                  </a:lnTo>
                  <a:lnTo>
                    <a:pt x="314312" y="121412"/>
                  </a:lnTo>
                  <a:lnTo>
                    <a:pt x="319709" y="121412"/>
                  </a:lnTo>
                  <a:lnTo>
                    <a:pt x="319709" y="112691"/>
                  </a:lnTo>
                  <a:close/>
                </a:path>
                <a:path w="787400" h="461010">
                  <a:moveTo>
                    <a:pt x="470649" y="0"/>
                  </a:moveTo>
                  <a:lnTo>
                    <a:pt x="468452" y="203"/>
                  </a:lnTo>
                  <a:lnTo>
                    <a:pt x="319709" y="112691"/>
                  </a:lnTo>
                  <a:lnTo>
                    <a:pt x="319709" y="121412"/>
                  </a:lnTo>
                  <a:lnTo>
                    <a:pt x="326076" y="121412"/>
                  </a:lnTo>
                  <a:lnTo>
                    <a:pt x="464650" y="16611"/>
                  </a:lnTo>
                  <a:lnTo>
                    <a:pt x="475475" y="16611"/>
                  </a:lnTo>
                  <a:lnTo>
                    <a:pt x="475475" y="3695"/>
                  </a:lnTo>
                  <a:lnTo>
                    <a:pt x="474319" y="1828"/>
                  </a:lnTo>
                  <a:lnTo>
                    <a:pt x="470649" y="0"/>
                  </a:lnTo>
                  <a:close/>
                </a:path>
                <a:path w="787400" h="461010">
                  <a:moveTo>
                    <a:pt x="475475" y="112691"/>
                  </a:moveTo>
                  <a:lnTo>
                    <a:pt x="471081" y="116014"/>
                  </a:lnTo>
                  <a:lnTo>
                    <a:pt x="470077" y="116014"/>
                  </a:lnTo>
                  <a:lnTo>
                    <a:pt x="470077" y="121412"/>
                  </a:lnTo>
                  <a:lnTo>
                    <a:pt x="475475" y="121412"/>
                  </a:lnTo>
                  <a:lnTo>
                    <a:pt x="475475" y="112691"/>
                  </a:lnTo>
                  <a:close/>
                </a:path>
                <a:path w="787400" h="461010">
                  <a:moveTo>
                    <a:pt x="626402" y="0"/>
                  </a:moveTo>
                  <a:lnTo>
                    <a:pt x="624205" y="203"/>
                  </a:lnTo>
                  <a:lnTo>
                    <a:pt x="475475" y="112691"/>
                  </a:lnTo>
                  <a:lnTo>
                    <a:pt x="475475" y="121412"/>
                  </a:lnTo>
                  <a:lnTo>
                    <a:pt x="481842" y="121412"/>
                  </a:lnTo>
                  <a:lnTo>
                    <a:pt x="620433" y="16611"/>
                  </a:lnTo>
                  <a:lnTo>
                    <a:pt x="631240" y="16611"/>
                  </a:lnTo>
                  <a:lnTo>
                    <a:pt x="631240" y="3695"/>
                  </a:lnTo>
                  <a:lnTo>
                    <a:pt x="630072" y="1828"/>
                  </a:lnTo>
                  <a:lnTo>
                    <a:pt x="626402" y="0"/>
                  </a:lnTo>
                  <a:close/>
                </a:path>
                <a:path w="787400" h="461010">
                  <a:moveTo>
                    <a:pt x="631240" y="112691"/>
                  </a:moveTo>
                  <a:lnTo>
                    <a:pt x="626833" y="116014"/>
                  </a:lnTo>
                  <a:lnTo>
                    <a:pt x="625830" y="116014"/>
                  </a:lnTo>
                  <a:lnTo>
                    <a:pt x="625830" y="121412"/>
                  </a:lnTo>
                  <a:lnTo>
                    <a:pt x="631240" y="121412"/>
                  </a:lnTo>
                  <a:lnTo>
                    <a:pt x="631240" y="112691"/>
                  </a:lnTo>
                  <a:close/>
                </a:path>
                <a:path w="787400" h="461010">
                  <a:moveTo>
                    <a:pt x="782167" y="0"/>
                  </a:moveTo>
                  <a:lnTo>
                    <a:pt x="779970" y="203"/>
                  </a:lnTo>
                  <a:lnTo>
                    <a:pt x="631240" y="112691"/>
                  </a:lnTo>
                  <a:lnTo>
                    <a:pt x="631240" y="121412"/>
                  </a:lnTo>
                  <a:lnTo>
                    <a:pt x="637606" y="121412"/>
                  </a:lnTo>
                  <a:lnTo>
                    <a:pt x="776169" y="16611"/>
                  </a:lnTo>
                  <a:lnTo>
                    <a:pt x="786993" y="16611"/>
                  </a:lnTo>
                  <a:lnTo>
                    <a:pt x="786993" y="3695"/>
                  </a:lnTo>
                  <a:lnTo>
                    <a:pt x="785837" y="1828"/>
                  </a:lnTo>
                  <a:lnTo>
                    <a:pt x="7821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953903" y="5066728"/>
              <a:ext cx="48260" cy="111760"/>
            </a:xfrm>
            <a:custGeom>
              <a:avLst/>
              <a:gdLst/>
              <a:ahLst/>
              <a:cxnLst/>
              <a:rect l="l" t="t" r="r" b="b"/>
              <a:pathLst>
                <a:path w="48260" h="111760">
                  <a:moveTo>
                    <a:pt x="48133" y="0"/>
                  </a:moveTo>
                  <a:lnTo>
                    <a:pt x="0" y="0"/>
                  </a:lnTo>
                  <a:lnTo>
                    <a:pt x="0" y="111760"/>
                  </a:lnTo>
                  <a:lnTo>
                    <a:pt x="48133" y="111760"/>
                  </a:lnTo>
                  <a:lnTo>
                    <a:pt x="4813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948508" y="5061333"/>
              <a:ext cx="59055" cy="122555"/>
            </a:xfrm>
            <a:custGeom>
              <a:avLst/>
              <a:gdLst/>
              <a:ahLst/>
              <a:cxnLst/>
              <a:rect l="l" t="t" r="r" b="b"/>
              <a:pathLst>
                <a:path w="59054" h="122554">
                  <a:moveTo>
                    <a:pt x="54940" y="0"/>
                  </a:moveTo>
                  <a:lnTo>
                    <a:pt x="3975" y="0"/>
                  </a:lnTo>
                  <a:lnTo>
                    <a:pt x="2578" y="571"/>
                  </a:lnTo>
                  <a:lnTo>
                    <a:pt x="571" y="2590"/>
                  </a:lnTo>
                  <a:lnTo>
                    <a:pt x="0" y="3975"/>
                  </a:lnTo>
                  <a:lnTo>
                    <a:pt x="0" y="118579"/>
                  </a:lnTo>
                  <a:lnTo>
                    <a:pt x="571" y="119976"/>
                  </a:lnTo>
                  <a:lnTo>
                    <a:pt x="2578" y="121983"/>
                  </a:lnTo>
                  <a:lnTo>
                    <a:pt x="3975" y="122555"/>
                  </a:lnTo>
                  <a:lnTo>
                    <a:pt x="54940" y="122555"/>
                  </a:lnTo>
                  <a:lnTo>
                    <a:pt x="56337" y="121983"/>
                  </a:lnTo>
                  <a:lnTo>
                    <a:pt x="58343" y="119976"/>
                  </a:lnTo>
                  <a:lnTo>
                    <a:pt x="58915" y="118579"/>
                  </a:lnTo>
                  <a:lnTo>
                    <a:pt x="58915" y="111760"/>
                  </a:lnTo>
                  <a:lnTo>
                    <a:pt x="10795" y="111760"/>
                  </a:lnTo>
                  <a:lnTo>
                    <a:pt x="10795" y="10795"/>
                  </a:lnTo>
                  <a:lnTo>
                    <a:pt x="5397" y="10795"/>
                  </a:lnTo>
                  <a:lnTo>
                    <a:pt x="5397" y="5397"/>
                  </a:lnTo>
                  <a:lnTo>
                    <a:pt x="58915" y="5397"/>
                  </a:lnTo>
                  <a:lnTo>
                    <a:pt x="58915" y="3975"/>
                  </a:lnTo>
                  <a:lnTo>
                    <a:pt x="58343" y="2590"/>
                  </a:lnTo>
                  <a:lnTo>
                    <a:pt x="56337" y="571"/>
                  </a:lnTo>
                  <a:lnTo>
                    <a:pt x="54940" y="0"/>
                  </a:lnTo>
                  <a:close/>
                </a:path>
                <a:path w="59054" h="122554">
                  <a:moveTo>
                    <a:pt x="58915" y="5397"/>
                  </a:moveTo>
                  <a:lnTo>
                    <a:pt x="10795" y="5397"/>
                  </a:lnTo>
                  <a:lnTo>
                    <a:pt x="10795" y="10795"/>
                  </a:lnTo>
                  <a:lnTo>
                    <a:pt x="48120" y="10795"/>
                  </a:lnTo>
                  <a:lnTo>
                    <a:pt x="48120" y="111760"/>
                  </a:lnTo>
                  <a:lnTo>
                    <a:pt x="58915" y="111760"/>
                  </a:lnTo>
                  <a:lnTo>
                    <a:pt x="58915" y="5397"/>
                  </a:lnTo>
                  <a:close/>
                </a:path>
                <a:path w="59054" h="122554">
                  <a:moveTo>
                    <a:pt x="10795" y="5397"/>
                  </a:moveTo>
                  <a:lnTo>
                    <a:pt x="5397" y="5397"/>
                  </a:lnTo>
                  <a:lnTo>
                    <a:pt x="5397" y="10795"/>
                  </a:lnTo>
                  <a:lnTo>
                    <a:pt x="10795" y="10795"/>
                  </a:lnTo>
                  <a:lnTo>
                    <a:pt x="10795" y="5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134065" y="5066728"/>
              <a:ext cx="48260" cy="111760"/>
            </a:xfrm>
            <a:custGeom>
              <a:avLst/>
              <a:gdLst/>
              <a:ahLst/>
              <a:cxnLst/>
              <a:rect l="l" t="t" r="r" b="b"/>
              <a:pathLst>
                <a:path w="48260" h="111760">
                  <a:moveTo>
                    <a:pt x="48133" y="0"/>
                  </a:moveTo>
                  <a:lnTo>
                    <a:pt x="0" y="0"/>
                  </a:lnTo>
                  <a:lnTo>
                    <a:pt x="0" y="111760"/>
                  </a:lnTo>
                  <a:lnTo>
                    <a:pt x="48133" y="111760"/>
                  </a:lnTo>
                  <a:lnTo>
                    <a:pt x="4813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128667" y="5061333"/>
              <a:ext cx="59055" cy="122555"/>
            </a:xfrm>
            <a:custGeom>
              <a:avLst/>
              <a:gdLst/>
              <a:ahLst/>
              <a:cxnLst/>
              <a:rect l="l" t="t" r="r" b="b"/>
              <a:pathLst>
                <a:path w="59054" h="122554">
                  <a:moveTo>
                    <a:pt x="54952" y="0"/>
                  </a:moveTo>
                  <a:lnTo>
                    <a:pt x="3975" y="0"/>
                  </a:lnTo>
                  <a:lnTo>
                    <a:pt x="2590" y="571"/>
                  </a:lnTo>
                  <a:lnTo>
                    <a:pt x="571" y="2590"/>
                  </a:lnTo>
                  <a:lnTo>
                    <a:pt x="0" y="3975"/>
                  </a:lnTo>
                  <a:lnTo>
                    <a:pt x="0" y="118579"/>
                  </a:lnTo>
                  <a:lnTo>
                    <a:pt x="571" y="119976"/>
                  </a:lnTo>
                  <a:lnTo>
                    <a:pt x="2590" y="121983"/>
                  </a:lnTo>
                  <a:lnTo>
                    <a:pt x="3975" y="122555"/>
                  </a:lnTo>
                  <a:lnTo>
                    <a:pt x="54952" y="122555"/>
                  </a:lnTo>
                  <a:lnTo>
                    <a:pt x="56349" y="121983"/>
                  </a:lnTo>
                  <a:lnTo>
                    <a:pt x="58356" y="119976"/>
                  </a:lnTo>
                  <a:lnTo>
                    <a:pt x="58928" y="118579"/>
                  </a:lnTo>
                  <a:lnTo>
                    <a:pt x="58928" y="111760"/>
                  </a:lnTo>
                  <a:lnTo>
                    <a:pt x="10795" y="111760"/>
                  </a:lnTo>
                  <a:lnTo>
                    <a:pt x="10795" y="10795"/>
                  </a:lnTo>
                  <a:lnTo>
                    <a:pt x="5397" y="10795"/>
                  </a:lnTo>
                  <a:lnTo>
                    <a:pt x="5397" y="5397"/>
                  </a:lnTo>
                  <a:lnTo>
                    <a:pt x="58928" y="5397"/>
                  </a:lnTo>
                  <a:lnTo>
                    <a:pt x="58928" y="3975"/>
                  </a:lnTo>
                  <a:lnTo>
                    <a:pt x="58356" y="2590"/>
                  </a:lnTo>
                  <a:lnTo>
                    <a:pt x="56349" y="571"/>
                  </a:lnTo>
                  <a:lnTo>
                    <a:pt x="54952" y="0"/>
                  </a:lnTo>
                  <a:close/>
                </a:path>
                <a:path w="59054" h="122554">
                  <a:moveTo>
                    <a:pt x="58928" y="5397"/>
                  </a:moveTo>
                  <a:lnTo>
                    <a:pt x="10795" y="5397"/>
                  </a:lnTo>
                  <a:lnTo>
                    <a:pt x="10795" y="10795"/>
                  </a:lnTo>
                  <a:lnTo>
                    <a:pt x="48133" y="10795"/>
                  </a:lnTo>
                  <a:lnTo>
                    <a:pt x="48133" y="111760"/>
                  </a:lnTo>
                  <a:lnTo>
                    <a:pt x="58928" y="111760"/>
                  </a:lnTo>
                  <a:lnTo>
                    <a:pt x="58928" y="5397"/>
                  </a:lnTo>
                  <a:close/>
                </a:path>
                <a:path w="59054" h="122554">
                  <a:moveTo>
                    <a:pt x="10795" y="5397"/>
                  </a:moveTo>
                  <a:lnTo>
                    <a:pt x="5397" y="5397"/>
                  </a:lnTo>
                  <a:lnTo>
                    <a:pt x="5397" y="10795"/>
                  </a:lnTo>
                  <a:lnTo>
                    <a:pt x="10795" y="10795"/>
                  </a:lnTo>
                  <a:lnTo>
                    <a:pt x="10795" y="5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049737" y="5066728"/>
              <a:ext cx="48260" cy="111760"/>
            </a:xfrm>
            <a:custGeom>
              <a:avLst/>
              <a:gdLst/>
              <a:ahLst/>
              <a:cxnLst/>
              <a:rect l="l" t="t" r="r" b="b"/>
              <a:pathLst>
                <a:path w="48260" h="111760">
                  <a:moveTo>
                    <a:pt x="48133" y="0"/>
                  </a:moveTo>
                  <a:lnTo>
                    <a:pt x="0" y="0"/>
                  </a:lnTo>
                  <a:lnTo>
                    <a:pt x="0" y="111760"/>
                  </a:lnTo>
                  <a:lnTo>
                    <a:pt x="48133" y="111760"/>
                  </a:lnTo>
                  <a:lnTo>
                    <a:pt x="4813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044337" y="5061333"/>
              <a:ext cx="59055" cy="122555"/>
            </a:xfrm>
            <a:custGeom>
              <a:avLst/>
              <a:gdLst/>
              <a:ahLst/>
              <a:cxnLst/>
              <a:rect l="l" t="t" r="r" b="b"/>
              <a:pathLst>
                <a:path w="59054" h="122554">
                  <a:moveTo>
                    <a:pt x="54952" y="0"/>
                  </a:moveTo>
                  <a:lnTo>
                    <a:pt x="3975" y="0"/>
                  </a:lnTo>
                  <a:lnTo>
                    <a:pt x="2590" y="571"/>
                  </a:lnTo>
                  <a:lnTo>
                    <a:pt x="571" y="2590"/>
                  </a:lnTo>
                  <a:lnTo>
                    <a:pt x="0" y="3975"/>
                  </a:lnTo>
                  <a:lnTo>
                    <a:pt x="0" y="118579"/>
                  </a:lnTo>
                  <a:lnTo>
                    <a:pt x="571" y="119976"/>
                  </a:lnTo>
                  <a:lnTo>
                    <a:pt x="2590" y="121983"/>
                  </a:lnTo>
                  <a:lnTo>
                    <a:pt x="3975" y="122555"/>
                  </a:lnTo>
                  <a:lnTo>
                    <a:pt x="54952" y="122555"/>
                  </a:lnTo>
                  <a:lnTo>
                    <a:pt x="56349" y="121983"/>
                  </a:lnTo>
                  <a:lnTo>
                    <a:pt x="58343" y="119976"/>
                  </a:lnTo>
                  <a:lnTo>
                    <a:pt x="58928" y="118579"/>
                  </a:lnTo>
                  <a:lnTo>
                    <a:pt x="58928" y="111760"/>
                  </a:lnTo>
                  <a:lnTo>
                    <a:pt x="10795" y="111760"/>
                  </a:lnTo>
                  <a:lnTo>
                    <a:pt x="10795" y="10795"/>
                  </a:lnTo>
                  <a:lnTo>
                    <a:pt x="5397" y="10795"/>
                  </a:lnTo>
                  <a:lnTo>
                    <a:pt x="5397" y="5397"/>
                  </a:lnTo>
                  <a:lnTo>
                    <a:pt x="58928" y="5397"/>
                  </a:lnTo>
                  <a:lnTo>
                    <a:pt x="58928" y="3975"/>
                  </a:lnTo>
                  <a:lnTo>
                    <a:pt x="58343" y="2590"/>
                  </a:lnTo>
                  <a:lnTo>
                    <a:pt x="56349" y="571"/>
                  </a:lnTo>
                  <a:lnTo>
                    <a:pt x="54952" y="0"/>
                  </a:lnTo>
                  <a:close/>
                </a:path>
                <a:path w="59054" h="122554">
                  <a:moveTo>
                    <a:pt x="58928" y="5397"/>
                  </a:moveTo>
                  <a:lnTo>
                    <a:pt x="10795" y="5397"/>
                  </a:lnTo>
                  <a:lnTo>
                    <a:pt x="10795" y="10795"/>
                  </a:lnTo>
                  <a:lnTo>
                    <a:pt x="48133" y="10795"/>
                  </a:lnTo>
                  <a:lnTo>
                    <a:pt x="48133" y="111760"/>
                  </a:lnTo>
                  <a:lnTo>
                    <a:pt x="58928" y="111760"/>
                  </a:lnTo>
                  <a:lnTo>
                    <a:pt x="58928" y="5397"/>
                  </a:lnTo>
                  <a:close/>
                </a:path>
                <a:path w="59054" h="122554">
                  <a:moveTo>
                    <a:pt x="10795" y="5397"/>
                  </a:moveTo>
                  <a:lnTo>
                    <a:pt x="5397" y="5397"/>
                  </a:lnTo>
                  <a:lnTo>
                    <a:pt x="5397" y="10795"/>
                  </a:lnTo>
                  <a:lnTo>
                    <a:pt x="10795" y="10795"/>
                  </a:lnTo>
                  <a:lnTo>
                    <a:pt x="10795" y="5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314228" y="5066728"/>
              <a:ext cx="48260" cy="111760"/>
            </a:xfrm>
            <a:custGeom>
              <a:avLst/>
              <a:gdLst/>
              <a:ahLst/>
              <a:cxnLst/>
              <a:rect l="l" t="t" r="r" b="b"/>
              <a:pathLst>
                <a:path w="48260" h="111760">
                  <a:moveTo>
                    <a:pt x="48133" y="0"/>
                  </a:moveTo>
                  <a:lnTo>
                    <a:pt x="0" y="0"/>
                  </a:lnTo>
                  <a:lnTo>
                    <a:pt x="0" y="111760"/>
                  </a:lnTo>
                  <a:lnTo>
                    <a:pt x="48133" y="111760"/>
                  </a:lnTo>
                  <a:lnTo>
                    <a:pt x="4813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308835" y="5061333"/>
              <a:ext cx="59055" cy="122555"/>
            </a:xfrm>
            <a:custGeom>
              <a:avLst/>
              <a:gdLst/>
              <a:ahLst/>
              <a:cxnLst/>
              <a:rect l="l" t="t" r="r" b="b"/>
              <a:pathLst>
                <a:path w="59054" h="122554">
                  <a:moveTo>
                    <a:pt x="54952" y="0"/>
                  </a:moveTo>
                  <a:lnTo>
                    <a:pt x="3975" y="0"/>
                  </a:lnTo>
                  <a:lnTo>
                    <a:pt x="2590" y="571"/>
                  </a:lnTo>
                  <a:lnTo>
                    <a:pt x="571" y="2590"/>
                  </a:lnTo>
                  <a:lnTo>
                    <a:pt x="0" y="3975"/>
                  </a:lnTo>
                  <a:lnTo>
                    <a:pt x="0" y="118579"/>
                  </a:lnTo>
                  <a:lnTo>
                    <a:pt x="571" y="119976"/>
                  </a:lnTo>
                  <a:lnTo>
                    <a:pt x="2590" y="121983"/>
                  </a:lnTo>
                  <a:lnTo>
                    <a:pt x="3975" y="122555"/>
                  </a:lnTo>
                  <a:lnTo>
                    <a:pt x="54952" y="122555"/>
                  </a:lnTo>
                  <a:lnTo>
                    <a:pt x="56349" y="121983"/>
                  </a:lnTo>
                  <a:lnTo>
                    <a:pt x="58356" y="119976"/>
                  </a:lnTo>
                  <a:lnTo>
                    <a:pt x="58928" y="118579"/>
                  </a:lnTo>
                  <a:lnTo>
                    <a:pt x="58928" y="111760"/>
                  </a:lnTo>
                  <a:lnTo>
                    <a:pt x="10795" y="111760"/>
                  </a:lnTo>
                  <a:lnTo>
                    <a:pt x="10795" y="10795"/>
                  </a:lnTo>
                  <a:lnTo>
                    <a:pt x="5397" y="10795"/>
                  </a:lnTo>
                  <a:lnTo>
                    <a:pt x="5397" y="5397"/>
                  </a:lnTo>
                  <a:lnTo>
                    <a:pt x="58928" y="5397"/>
                  </a:lnTo>
                  <a:lnTo>
                    <a:pt x="58928" y="3975"/>
                  </a:lnTo>
                  <a:lnTo>
                    <a:pt x="58356" y="2590"/>
                  </a:lnTo>
                  <a:lnTo>
                    <a:pt x="56349" y="571"/>
                  </a:lnTo>
                  <a:lnTo>
                    <a:pt x="54952" y="0"/>
                  </a:lnTo>
                  <a:close/>
                </a:path>
                <a:path w="59054" h="122554">
                  <a:moveTo>
                    <a:pt x="58928" y="5397"/>
                  </a:moveTo>
                  <a:lnTo>
                    <a:pt x="10795" y="5397"/>
                  </a:lnTo>
                  <a:lnTo>
                    <a:pt x="10795" y="10795"/>
                  </a:lnTo>
                  <a:lnTo>
                    <a:pt x="48133" y="10795"/>
                  </a:lnTo>
                  <a:lnTo>
                    <a:pt x="48133" y="111760"/>
                  </a:lnTo>
                  <a:lnTo>
                    <a:pt x="58928" y="111760"/>
                  </a:lnTo>
                  <a:lnTo>
                    <a:pt x="58928" y="5397"/>
                  </a:lnTo>
                  <a:close/>
                </a:path>
                <a:path w="59054" h="122554">
                  <a:moveTo>
                    <a:pt x="10795" y="5397"/>
                  </a:moveTo>
                  <a:lnTo>
                    <a:pt x="5397" y="5397"/>
                  </a:lnTo>
                  <a:lnTo>
                    <a:pt x="5397" y="10795"/>
                  </a:lnTo>
                  <a:lnTo>
                    <a:pt x="10795" y="10795"/>
                  </a:lnTo>
                  <a:lnTo>
                    <a:pt x="10795" y="5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229899" y="5066728"/>
              <a:ext cx="48260" cy="111760"/>
            </a:xfrm>
            <a:custGeom>
              <a:avLst/>
              <a:gdLst/>
              <a:ahLst/>
              <a:cxnLst/>
              <a:rect l="l" t="t" r="r" b="b"/>
              <a:pathLst>
                <a:path w="48260" h="111760">
                  <a:moveTo>
                    <a:pt x="48133" y="0"/>
                  </a:moveTo>
                  <a:lnTo>
                    <a:pt x="0" y="0"/>
                  </a:lnTo>
                  <a:lnTo>
                    <a:pt x="0" y="111760"/>
                  </a:lnTo>
                  <a:lnTo>
                    <a:pt x="48133" y="111760"/>
                  </a:lnTo>
                  <a:lnTo>
                    <a:pt x="4813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224505" y="5061333"/>
              <a:ext cx="59055" cy="122555"/>
            </a:xfrm>
            <a:custGeom>
              <a:avLst/>
              <a:gdLst/>
              <a:ahLst/>
              <a:cxnLst/>
              <a:rect l="l" t="t" r="r" b="b"/>
              <a:pathLst>
                <a:path w="59054" h="122554">
                  <a:moveTo>
                    <a:pt x="54952" y="0"/>
                  </a:moveTo>
                  <a:lnTo>
                    <a:pt x="3975" y="0"/>
                  </a:lnTo>
                  <a:lnTo>
                    <a:pt x="2590" y="571"/>
                  </a:lnTo>
                  <a:lnTo>
                    <a:pt x="571" y="2590"/>
                  </a:lnTo>
                  <a:lnTo>
                    <a:pt x="0" y="3975"/>
                  </a:lnTo>
                  <a:lnTo>
                    <a:pt x="0" y="118579"/>
                  </a:lnTo>
                  <a:lnTo>
                    <a:pt x="571" y="119976"/>
                  </a:lnTo>
                  <a:lnTo>
                    <a:pt x="2590" y="121983"/>
                  </a:lnTo>
                  <a:lnTo>
                    <a:pt x="3975" y="122555"/>
                  </a:lnTo>
                  <a:lnTo>
                    <a:pt x="54952" y="122555"/>
                  </a:lnTo>
                  <a:lnTo>
                    <a:pt x="56337" y="121983"/>
                  </a:lnTo>
                  <a:lnTo>
                    <a:pt x="58343" y="119976"/>
                  </a:lnTo>
                  <a:lnTo>
                    <a:pt x="58928" y="118579"/>
                  </a:lnTo>
                  <a:lnTo>
                    <a:pt x="58928" y="111760"/>
                  </a:lnTo>
                  <a:lnTo>
                    <a:pt x="10795" y="111760"/>
                  </a:lnTo>
                  <a:lnTo>
                    <a:pt x="10795" y="10795"/>
                  </a:lnTo>
                  <a:lnTo>
                    <a:pt x="5397" y="10795"/>
                  </a:lnTo>
                  <a:lnTo>
                    <a:pt x="5397" y="5397"/>
                  </a:lnTo>
                  <a:lnTo>
                    <a:pt x="58928" y="5397"/>
                  </a:lnTo>
                  <a:lnTo>
                    <a:pt x="58928" y="3975"/>
                  </a:lnTo>
                  <a:lnTo>
                    <a:pt x="58343" y="2590"/>
                  </a:lnTo>
                  <a:lnTo>
                    <a:pt x="56337" y="571"/>
                  </a:lnTo>
                  <a:lnTo>
                    <a:pt x="54952" y="0"/>
                  </a:lnTo>
                  <a:close/>
                </a:path>
                <a:path w="59054" h="122554">
                  <a:moveTo>
                    <a:pt x="58928" y="5397"/>
                  </a:moveTo>
                  <a:lnTo>
                    <a:pt x="10795" y="5397"/>
                  </a:lnTo>
                  <a:lnTo>
                    <a:pt x="10795" y="10795"/>
                  </a:lnTo>
                  <a:lnTo>
                    <a:pt x="48133" y="10795"/>
                  </a:lnTo>
                  <a:lnTo>
                    <a:pt x="48133" y="111760"/>
                  </a:lnTo>
                  <a:lnTo>
                    <a:pt x="58928" y="111760"/>
                  </a:lnTo>
                  <a:lnTo>
                    <a:pt x="58928" y="5397"/>
                  </a:lnTo>
                  <a:close/>
                </a:path>
                <a:path w="59054" h="122554">
                  <a:moveTo>
                    <a:pt x="10795" y="5397"/>
                  </a:moveTo>
                  <a:lnTo>
                    <a:pt x="5397" y="5397"/>
                  </a:lnTo>
                  <a:lnTo>
                    <a:pt x="5397" y="10795"/>
                  </a:lnTo>
                  <a:lnTo>
                    <a:pt x="10795" y="10795"/>
                  </a:lnTo>
                  <a:lnTo>
                    <a:pt x="10795" y="5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410074" y="5066728"/>
              <a:ext cx="48260" cy="111760"/>
            </a:xfrm>
            <a:custGeom>
              <a:avLst/>
              <a:gdLst/>
              <a:ahLst/>
              <a:cxnLst/>
              <a:rect l="l" t="t" r="r" b="b"/>
              <a:pathLst>
                <a:path w="48260" h="111760">
                  <a:moveTo>
                    <a:pt x="48133" y="0"/>
                  </a:moveTo>
                  <a:lnTo>
                    <a:pt x="0" y="0"/>
                  </a:lnTo>
                  <a:lnTo>
                    <a:pt x="0" y="111760"/>
                  </a:lnTo>
                  <a:lnTo>
                    <a:pt x="48133" y="111760"/>
                  </a:lnTo>
                  <a:lnTo>
                    <a:pt x="48133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404671" y="5061333"/>
              <a:ext cx="59055" cy="122555"/>
            </a:xfrm>
            <a:custGeom>
              <a:avLst/>
              <a:gdLst/>
              <a:ahLst/>
              <a:cxnLst/>
              <a:rect l="l" t="t" r="r" b="b"/>
              <a:pathLst>
                <a:path w="59054" h="122554">
                  <a:moveTo>
                    <a:pt x="54952" y="0"/>
                  </a:moveTo>
                  <a:lnTo>
                    <a:pt x="3975" y="0"/>
                  </a:lnTo>
                  <a:lnTo>
                    <a:pt x="2590" y="571"/>
                  </a:lnTo>
                  <a:lnTo>
                    <a:pt x="571" y="2590"/>
                  </a:lnTo>
                  <a:lnTo>
                    <a:pt x="0" y="3975"/>
                  </a:lnTo>
                  <a:lnTo>
                    <a:pt x="0" y="118579"/>
                  </a:lnTo>
                  <a:lnTo>
                    <a:pt x="571" y="119976"/>
                  </a:lnTo>
                  <a:lnTo>
                    <a:pt x="2590" y="121983"/>
                  </a:lnTo>
                  <a:lnTo>
                    <a:pt x="3975" y="122555"/>
                  </a:lnTo>
                  <a:lnTo>
                    <a:pt x="54952" y="122555"/>
                  </a:lnTo>
                  <a:lnTo>
                    <a:pt x="56337" y="121983"/>
                  </a:lnTo>
                  <a:lnTo>
                    <a:pt x="58343" y="119976"/>
                  </a:lnTo>
                  <a:lnTo>
                    <a:pt x="58928" y="118579"/>
                  </a:lnTo>
                  <a:lnTo>
                    <a:pt x="58928" y="111760"/>
                  </a:lnTo>
                  <a:lnTo>
                    <a:pt x="10795" y="111760"/>
                  </a:lnTo>
                  <a:lnTo>
                    <a:pt x="10795" y="10795"/>
                  </a:lnTo>
                  <a:lnTo>
                    <a:pt x="5397" y="10795"/>
                  </a:lnTo>
                  <a:lnTo>
                    <a:pt x="5397" y="5397"/>
                  </a:lnTo>
                  <a:lnTo>
                    <a:pt x="58928" y="5397"/>
                  </a:lnTo>
                  <a:lnTo>
                    <a:pt x="58928" y="3975"/>
                  </a:lnTo>
                  <a:lnTo>
                    <a:pt x="58343" y="2590"/>
                  </a:lnTo>
                  <a:lnTo>
                    <a:pt x="56337" y="571"/>
                  </a:lnTo>
                  <a:lnTo>
                    <a:pt x="54952" y="0"/>
                  </a:lnTo>
                  <a:close/>
                </a:path>
                <a:path w="59054" h="122554">
                  <a:moveTo>
                    <a:pt x="58928" y="5397"/>
                  </a:moveTo>
                  <a:lnTo>
                    <a:pt x="10795" y="5397"/>
                  </a:lnTo>
                  <a:lnTo>
                    <a:pt x="10795" y="10795"/>
                  </a:lnTo>
                  <a:lnTo>
                    <a:pt x="48120" y="10795"/>
                  </a:lnTo>
                  <a:lnTo>
                    <a:pt x="48133" y="111760"/>
                  </a:lnTo>
                  <a:lnTo>
                    <a:pt x="58928" y="111760"/>
                  </a:lnTo>
                  <a:lnTo>
                    <a:pt x="58928" y="5397"/>
                  </a:lnTo>
                  <a:close/>
                </a:path>
                <a:path w="59054" h="122554">
                  <a:moveTo>
                    <a:pt x="10795" y="5397"/>
                  </a:moveTo>
                  <a:lnTo>
                    <a:pt x="5397" y="5397"/>
                  </a:lnTo>
                  <a:lnTo>
                    <a:pt x="5397" y="10795"/>
                  </a:lnTo>
                  <a:lnTo>
                    <a:pt x="10795" y="10795"/>
                  </a:lnTo>
                  <a:lnTo>
                    <a:pt x="10795" y="5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" name="object 3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408533" y="4921544"/>
              <a:ext cx="112991" cy="85712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48619" y="4909188"/>
              <a:ext cx="121602" cy="94360"/>
            </a:xfrm>
            <a:prstGeom prst="rect">
              <a:avLst/>
            </a:prstGeom>
          </p:spPr>
        </p:pic>
        <p:pic>
          <p:nvPicPr>
            <p:cNvPr id="350" name="object 3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092226" y="4909188"/>
              <a:ext cx="121602" cy="94360"/>
            </a:xfrm>
            <a:prstGeom prst="rect">
              <a:avLst/>
            </a:prstGeom>
          </p:spPr>
        </p:pic>
        <p:pic>
          <p:nvPicPr>
            <p:cNvPr id="351" name="object 3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37990" y="4909188"/>
              <a:ext cx="121602" cy="94360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4541888" y="5036261"/>
              <a:ext cx="11430" cy="203200"/>
            </a:xfrm>
            <a:custGeom>
              <a:avLst/>
              <a:gdLst/>
              <a:ahLst/>
              <a:cxnLst/>
              <a:rect l="l" t="t" r="r" b="b"/>
              <a:pathLst>
                <a:path w="11429" h="203200">
                  <a:moveTo>
                    <a:pt x="10807" y="99212"/>
                  </a:moveTo>
                  <a:lnTo>
                    <a:pt x="8382" y="96799"/>
                  </a:lnTo>
                  <a:lnTo>
                    <a:pt x="2425" y="96799"/>
                  </a:lnTo>
                  <a:lnTo>
                    <a:pt x="0" y="99212"/>
                  </a:lnTo>
                  <a:lnTo>
                    <a:pt x="0" y="102196"/>
                  </a:lnTo>
                  <a:lnTo>
                    <a:pt x="0" y="200761"/>
                  </a:lnTo>
                  <a:lnTo>
                    <a:pt x="2425" y="203174"/>
                  </a:lnTo>
                  <a:lnTo>
                    <a:pt x="8382" y="203174"/>
                  </a:lnTo>
                  <a:lnTo>
                    <a:pt x="10807" y="200761"/>
                  </a:lnTo>
                  <a:lnTo>
                    <a:pt x="10807" y="99212"/>
                  </a:lnTo>
                  <a:close/>
                </a:path>
                <a:path w="11429" h="203200">
                  <a:moveTo>
                    <a:pt x="10807" y="2413"/>
                  </a:moveTo>
                  <a:lnTo>
                    <a:pt x="8382" y="0"/>
                  </a:lnTo>
                  <a:lnTo>
                    <a:pt x="2425" y="0"/>
                  </a:lnTo>
                  <a:lnTo>
                    <a:pt x="0" y="2413"/>
                  </a:lnTo>
                  <a:lnTo>
                    <a:pt x="0" y="5397"/>
                  </a:lnTo>
                  <a:lnTo>
                    <a:pt x="0" y="70599"/>
                  </a:lnTo>
                  <a:lnTo>
                    <a:pt x="2425" y="73012"/>
                  </a:lnTo>
                  <a:lnTo>
                    <a:pt x="8382" y="73012"/>
                  </a:lnTo>
                  <a:lnTo>
                    <a:pt x="10807" y="70599"/>
                  </a:lnTo>
                  <a:lnTo>
                    <a:pt x="10807" y="24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947228" y="5229594"/>
              <a:ext cx="547370" cy="0"/>
            </a:xfrm>
            <a:custGeom>
              <a:avLst/>
              <a:gdLst/>
              <a:ahLst/>
              <a:cxnLst/>
              <a:rect l="l" t="t" r="r" b="b"/>
              <a:pathLst>
                <a:path w="547370">
                  <a:moveTo>
                    <a:pt x="546836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678834" y="4451718"/>
              <a:ext cx="1235075" cy="838200"/>
            </a:xfrm>
            <a:custGeom>
              <a:avLst/>
              <a:gdLst/>
              <a:ahLst/>
              <a:cxnLst/>
              <a:rect l="l" t="t" r="r" b="b"/>
              <a:pathLst>
                <a:path w="1235075" h="838200">
                  <a:moveTo>
                    <a:pt x="9791" y="7988"/>
                  </a:moveTo>
                  <a:lnTo>
                    <a:pt x="1790" y="0"/>
                  </a:lnTo>
                  <a:lnTo>
                    <a:pt x="0" y="0"/>
                  </a:lnTo>
                  <a:lnTo>
                    <a:pt x="0" y="35712"/>
                  </a:lnTo>
                  <a:lnTo>
                    <a:pt x="1790" y="35712"/>
                  </a:lnTo>
                  <a:lnTo>
                    <a:pt x="9791" y="27711"/>
                  </a:lnTo>
                  <a:lnTo>
                    <a:pt x="9791" y="7988"/>
                  </a:lnTo>
                  <a:close/>
                </a:path>
                <a:path w="1235075" h="838200">
                  <a:moveTo>
                    <a:pt x="171665" y="332600"/>
                  </a:moveTo>
                  <a:lnTo>
                    <a:pt x="169367" y="332600"/>
                  </a:lnTo>
                  <a:lnTo>
                    <a:pt x="169367" y="327520"/>
                  </a:lnTo>
                  <a:lnTo>
                    <a:pt x="0" y="327520"/>
                  </a:lnTo>
                  <a:lnTo>
                    <a:pt x="0" y="332600"/>
                  </a:lnTo>
                  <a:lnTo>
                    <a:pt x="0" y="344030"/>
                  </a:lnTo>
                  <a:lnTo>
                    <a:pt x="0" y="349110"/>
                  </a:lnTo>
                  <a:lnTo>
                    <a:pt x="169379" y="349110"/>
                  </a:lnTo>
                  <a:lnTo>
                    <a:pt x="169379" y="344030"/>
                  </a:lnTo>
                  <a:lnTo>
                    <a:pt x="171665" y="344030"/>
                  </a:lnTo>
                  <a:lnTo>
                    <a:pt x="171665" y="332600"/>
                  </a:lnTo>
                  <a:close/>
                </a:path>
                <a:path w="1235075" h="838200">
                  <a:moveTo>
                    <a:pt x="820623" y="774890"/>
                  </a:moveTo>
                  <a:lnTo>
                    <a:pt x="818210" y="772477"/>
                  </a:lnTo>
                  <a:lnTo>
                    <a:pt x="815225" y="772477"/>
                  </a:lnTo>
                  <a:lnTo>
                    <a:pt x="265404" y="772477"/>
                  </a:lnTo>
                  <a:lnTo>
                    <a:pt x="262991" y="774890"/>
                  </a:lnTo>
                  <a:lnTo>
                    <a:pt x="262991" y="780859"/>
                  </a:lnTo>
                  <a:lnTo>
                    <a:pt x="265404" y="783272"/>
                  </a:lnTo>
                  <a:lnTo>
                    <a:pt x="818210" y="783272"/>
                  </a:lnTo>
                  <a:lnTo>
                    <a:pt x="820623" y="780859"/>
                  </a:lnTo>
                  <a:lnTo>
                    <a:pt x="820623" y="774890"/>
                  </a:lnTo>
                  <a:close/>
                </a:path>
                <a:path w="1235075" h="838200">
                  <a:moveTo>
                    <a:pt x="873861" y="472160"/>
                  </a:moveTo>
                  <a:lnTo>
                    <a:pt x="871435" y="469747"/>
                  </a:lnTo>
                  <a:lnTo>
                    <a:pt x="865479" y="469747"/>
                  </a:lnTo>
                  <a:lnTo>
                    <a:pt x="863053" y="472160"/>
                  </a:lnTo>
                  <a:lnTo>
                    <a:pt x="863053" y="475145"/>
                  </a:lnTo>
                  <a:lnTo>
                    <a:pt x="863053" y="525183"/>
                  </a:lnTo>
                  <a:lnTo>
                    <a:pt x="865479" y="527608"/>
                  </a:lnTo>
                  <a:lnTo>
                    <a:pt x="871435" y="527608"/>
                  </a:lnTo>
                  <a:lnTo>
                    <a:pt x="873861" y="525183"/>
                  </a:lnTo>
                  <a:lnTo>
                    <a:pt x="873861" y="472160"/>
                  </a:lnTo>
                  <a:close/>
                </a:path>
                <a:path w="1235075" h="838200">
                  <a:moveTo>
                    <a:pt x="1235062" y="820826"/>
                  </a:moveTo>
                  <a:lnTo>
                    <a:pt x="1230223" y="815987"/>
                  </a:lnTo>
                  <a:lnTo>
                    <a:pt x="61455" y="815987"/>
                  </a:lnTo>
                  <a:lnTo>
                    <a:pt x="56629" y="820826"/>
                  </a:lnTo>
                  <a:lnTo>
                    <a:pt x="56629" y="832751"/>
                  </a:lnTo>
                  <a:lnTo>
                    <a:pt x="61455" y="837590"/>
                  </a:lnTo>
                  <a:lnTo>
                    <a:pt x="67424" y="837590"/>
                  </a:lnTo>
                  <a:lnTo>
                    <a:pt x="1230223" y="837590"/>
                  </a:lnTo>
                  <a:lnTo>
                    <a:pt x="1235062" y="832751"/>
                  </a:lnTo>
                  <a:lnTo>
                    <a:pt x="1235062" y="820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6fcf925-a278-484c-85dc-601752828f0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EB979E6F1DD54B9C6C0E21FD0E00CF" ma:contentTypeVersion="18" ma:contentTypeDescription="Utwórz nowy dokument." ma:contentTypeScope="" ma:versionID="58908b5a555816f9e976524cb7a188f3">
  <xsd:schema xmlns:xsd="http://www.w3.org/2001/XMLSchema" xmlns:xs="http://www.w3.org/2001/XMLSchema" xmlns:p="http://schemas.microsoft.com/office/2006/metadata/properties" xmlns:ns3="86fcf925-a278-484c-85dc-601752828f0b" xmlns:ns4="b0dee6ac-343d-4954-adde-80270305d08a" targetNamespace="http://schemas.microsoft.com/office/2006/metadata/properties" ma:root="true" ma:fieldsID="fb6ee4ca8904af273b5b67c82ab2081f" ns3:_="" ns4:_="">
    <xsd:import namespace="86fcf925-a278-484c-85dc-601752828f0b"/>
    <xsd:import namespace="b0dee6ac-343d-4954-adde-80270305d0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cf925-a278-484c-85dc-601752828f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ee6ac-343d-4954-adde-80270305d0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4B418B-752A-430D-8B5A-DD2B154AE55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6fcf925-a278-484c-85dc-601752828f0b"/>
    <ds:schemaRef ds:uri="b0dee6ac-343d-4954-adde-80270305d08a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953BB1-8545-43E1-BED2-B9A7A1EB1D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4DB94A-9795-4B81-8958-039CE2B73D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fcf925-a278-484c-85dc-601752828f0b"/>
    <ds:schemaRef ds:uri="b0dee6ac-343d-4954-adde-80270305d0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5833</Words>
  <Application>Microsoft Office PowerPoint</Application>
  <PresentationFormat>Niestandardowy</PresentationFormat>
  <Paragraphs>664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6" baseType="lpstr">
      <vt:lpstr>Calibri</vt:lpstr>
      <vt:lpstr>Times New Roman</vt:lpstr>
      <vt:lpstr>TT Supermolot Bold</vt:lpstr>
      <vt:lpstr>TT Supermolot Italic</vt:lpstr>
      <vt:lpstr>TT Supermolot Light</vt:lpstr>
      <vt:lpstr>TT Supermolot Regular</vt:lpstr>
      <vt:lpstr>Office Theme</vt:lpstr>
      <vt:lpstr>Scenariusz zajęć lekcyjnych nr 1</vt:lpstr>
      <vt:lpstr>INFORMACJE DLA NAUCZYCIELA</vt:lpstr>
      <vt:lpstr>Prezentacja programu PowerPoint</vt:lpstr>
      <vt:lpstr>UCZEŃ Zadania dla uczestników zajęć lekcyjnych</vt:lpstr>
      <vt:lpstr>Scenariusz nr 1 // POZIOM PODSTAWOWY // Wprowadzenie do Świata Technologii Wodorowych</vt:lpstr>
      <vt:lpstr>Scenariusz nr 1 // POZIOM PODSTAWOWY // Wprowadzenie do Świata Technologii Wodorowych</vt:lpstr>
      <vt:lpstr>Scenariusz nr 1 // POZIOM PODSTAWOWY // Wprowadzenie do Świata Technologii Wodorowych</vt:lpstr>
      <vt:lpstr>Scenariusz nr 1 // POZIOM PODSTAWOWY // Wprowadzenie do Świata Technologii Wodorowych</vt:lpstr>
      <vt:lpstr>Scenariusz nr 1 // POZIOM PODSTAWOWY // Wprowadzenie do Świata Technologii Wodorowych</vt:lpstr>
      <vt:lpstr>Prezentacja programu PowerPoint</vt:lpstr>
      <vt:lpstr>NAUCZYCIEL Materiały z informacjami dla nauczyciela o wodorze. Slajdy można zaprezentować uczniom w trakcie zajęć.</vt:lpstr>
      <vt:lpstr>Scenariusz nr 1 // POZIOM PODSTAWOWY // Wprowadzenie do Świata Technologii Wodorowych</vt:lpstr>
      <vt:lpstr>Scenariusz nr 1 // POZIOM PODSTAWOWY // Wprowadzenie do Świata Technologii Wodorowych</vt:lpstr>
      <vt:lpstr>Scenariusz nr 1 // POZIOM PODSTAWOWY // Wprowadzenie do Świata Technologii Wodorowych</vt:lpstr>
      <vt:lpstr>Scenariusz nr 1 // POZIOM PODSTAWOWY // Wprowadzenie do Świata Technologii Wodorowych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Scenariusz zajęć lekcyjnych nr 1</dc:title>
  <dc:creator>Małgorzata Ozimska | Łukasiewicz – ITECH</dc:creator>
  <cp:lastModifiedBy>Małgorzata Ozimska | Łukasiewicz – ITECH</cp:lastModifiedBy>
  <cp:revision>2</cp:revision>
  <dcterms:created xsi:type="dcterms:W3CDTF">2024-08-13T08:12:40Z</dcterms:created>
  <dcterms:modified xsi:type="dcterms:W3CDTF">2024-09-24T12:04:46Z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2024-08-12T00:00:00Z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2024-08-13T00:00:00Z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0x0101005AEB979E6F1DD54B9C6C0E21FD0E00CF</vt:lpwstr>
  </property>
</Properties>
</file>